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slideLayouts/slideLayout36.xml" ContentType="application/vnd.openxmlformats-officedocument.presentationml.slideLayout+xml"/>
  <Override PartName="/ppt/theme/theme5.xml" ContentType="application/vnd.openxmlformats-officedocument.theme+xml"/>
  <Override PartName="/ppt/slideLayouts/slideLayout37.xml" ContentType="application/vnd.openxmlformats-officedocument.presentationml.slideLayout+xml"/>
  <Override PartName="/ppt/theme/theme6.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7.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8.xml" ContentType="application/vnd.openxmlformats-officedocument.theme+xml"/>
  <Override PartName="/ppt/slideLayouts/slideLayout67.xml" ContentType="application/vnd.openxmlformats-officedocument.presentationml.slideLayout+xml"/>
  <Override PartName="/ppt/theme/theme9.xml" ContentType="application/vnd.openxmlformats-officedocument.theme+xml"/>
  <Override PartName="/ppt/slideLayouts/slideLayout68.xml" ContentType="application/vnd.openxmlformats-officedocument.presentationml.slideLayout+xml"/>
  <Override PartName="/ppt/theme/theme10.xml" ContentType="application/vnd.openxmlformats-officedocument.theme+xml"/>
  <Override PartName="/ppt/slideLayouts/slideLayout69.xml" ContentType="application/vnd.openxmlformats-officedocument.presentationml.slideLayout+xml"/>
  <Override PartName="/ppt/theme/theme11.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12.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media/image95.jpg" ContentType="image/jpg"/>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1.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895" r:id="rId4"/>
    <p:sldMasterId id="2147483897" r:id="rId5"/>
    <p:sldMasterId id="2147483924" r:id="rId6"/>
    <p:sldMasterId id="2147483952" r:id="rId7"/>
    <p:sldMasterId id="2147483957" r:id="rId8"/>
    <p:sldMasterId id="2147483959" r:id="rId9"/>
    <p:sldMasterId id="2147483977" r:id="rId10"/>
    <p:sldMasterId id="2147483992" r:id="rId11"/>
    <p:sldMasterId id="2147484020" r:id="rId12"/>
    <p:sldMasterId id="2147484023" r:id="rId13"/>
    <p:sldMasterId id="2147484025" r:id="rId14"/>
    <p:sldMasterId id="2147484028" r:id="rId15"/>
    <p:sldMasterId id="2147484041" r:id="rId16"/>
  </p:sldMasterIdLst>
  <p:notesMasterIdLst>
    <p:notesMasterId r:id="rId68"/>
  </p:notesMasterIdLst>
  <p:handoutMasterIdLst>
    <p:handoutMasterId r:id="rId69"/>
  </p:handoutMasterIdLst>
  <p:sldIdLst>
    <p:sldId id="2060" r:id="rId17"/>
    <p:sldId id="6883" r:id="rId18"/>
    <p:sldId id="1585" r:id="rId19"/>
    <p:sldId id="6998" r:id="rId20"/>
    <p:sldId id="6996" r:id="rId21"/>
    <p:sldId id="6997" r:id="rId22"/>
    <p:sldId id="6999" r:id="rId23"/>
    <p:sldId id="7000" r:id="rId24"/>
    <p:sldId id="7001" r:id="rId25"/>
    <p:sldId id="7006" r:id="rId26"/>
    <p:sldId id="7023" r:id="rId27"/>
    <p:sldId id="7015" r:id="rId28"/>
    <p:sldId id="7002" r:id="rId29"/>
    <p:sldId id="7009" r:id="rId30"/>
    <p:sldId id="7008" r:id="rId31"/>
    <p:sldId id="7021" r:id="rId32"/>
    <p:sldId id="7018" r:id="rId33"/>
    <p:sldId id="7010" r:id="rId34"/>
    <p:sldId id="256" r:id="rId35"/>
    <p:sldId id="7017" r:id="rId36"/>
    <p:sldId id="258" r:id="rId37"/>
    <p:sldId id="259" r:id="rId38"/>
    <p:sldId id="7003" r:id="rId39"/>
    <p:sldId id="7011" r:id="rId40"/>
    <p:sldId id="7013" r:id="rId41"/>
    <p:sldId id="7014" r:id="rId42"/>
    <p:sldId id="7012" r:id="rId43"/>
    <p:sldId id="7004" r:id="rId44"/>
    <p:sldId id="7019" r:id="rId45"/>
    <p:sldId id="7020" r:id="rId46"/>
    <p:sldId id="289" r:id="rId47"/>
    <p:sldId id="257" r:id="rId48"/>
    <p:sldId id="264" r:id="rId49"/>
    <p:sldId id="291" r:id="rId50"/>
    <p:sldId id="287" r:id="rId51"/>
    <p:sldId id="306" r:id="rId52"/>
    <p:sldId id="6816" r:id="rId53"/>
    <p:sldId id="292" r:id="rId54"/>
    <p:sldId id="6817" r:id="rId55"/>
    <p:sldId id="286" r:id="rId56"/>
    <p:sldId id="290" r:id="rId57"/>
    <p:sldId id="6824" r:id="rId58"/>
    <p:sldId id="6825" r:id="rId59"/>
    <p:sldId id="6826" r:id="rId60"/>
    <p:sldId id="298" r:id="rId61"/>
    <p:sldId id="6818" r:id="rId62"/>
    <p:sldId id="305" r:id="rId63"/>
    <p:sldId id="6819" r:id="rId64"/>
    <p:sldId id="2101" r:id="rId65"/>
    <p:sldId id="6994" r:id="rId66"/>
    <p:sldId id="7022" r:id="rId67"/>
  </p:sldIdLst>
  <p:sldSz cx="12192000" cy="6858000"/>
  <p:notesSz cx="6950075"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eardon, Myles  Jr CIV USARMY CESAD (US)" initials="RMJCUC(" lastIdx="2" clrIdx="0">
    <p:extLst>
      <p:ext uri="{19B8F6BF-5375-455C-9EA6-DF929625EA0E}">
        <p15:presenceInfo xmlns:p15="http://schemas.microsoft.com/office/powerpoint/2012/main" userId="S-1-5-21-1103947935-1564311762-4291692087-66435" providerId="AD"/>
      </p:ext>
    </p:extLst>
  </p:cmAuthor>
  <p:cmAuthor id="2" name="Martin" initials="M" lastIdx="1" clrIdx="1">
    <p:extLst>
      <p:ext uri="{19B8F6BF-5375-455C-9EA6-DF929625EA0E}">
        <p15:presenceInfo xmlns:p15="http://schemas.microsoft.com/office/powerpoint/2012/main" userId="S::Martin.C.Jung@usace.army.mil::04eebca3-cf96-456b-96dc-fb60fe438ae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50021"/>
    <a:srgbClr val="000000"/>
    <a:srgbClr val="0000FF"/>
    <a:srgbClr val="E8E0D1"/>
    <a:srgbClr val="6600FF"/>
    <a:srgbClr val="C081FF"/>
    <a:srgbClr val="FFFF00"/>
    <a:srgbClr val="DF1F2E"/>
    <a:srgbClr val="E8D1FF"/>
    <a:srgbClr val="DEEBF7"/>
  </p:clrMru>
  <p:extLst>
    <p:ext uri="{E76CE94A-603C-4142-B9EB-6D1370010A27}">
      <p14:discardImageEditData xmlns:p14="http://schemas.microsoft.com/office/powerpoint/2010/main" val="1"/>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14" autoAdjust="0"/>
    <p:restoredTop sz="77286" autoAdjust="0"/>
  </p:normalViewPr>
  <p:slideViewPr>
    <p:cSldViewPr>
      <p:cViewPr varScale="1">
        <p:scale>
          <a:sx n="87" d="100"/>
          <a:sy n="87" d="100"/>
        </p:scale>
        <p:origin x="1400" y="200"/>
      </p:cViewPr>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0"/>
    </p:cViewPr>
  </p:sorterViewPr>
  <p:notesViewPr>
    <p:cSldViewPr showGuides="1">
      <p:cViewPr varScale="1">
        <p:scale>
          <a:sx n="86" d="100"/>
          <a:sy n="86" d="100"/>
        </p:scale>
        <p:origin x="3904" y="224"/>
      </p:cViewPr>
      <p:guideLst/>
    </p:cSldViewPr>
  </p:notesViewPr>
  <p:gridSpacing cx="45720" cy="45720"/>
</p:viewPr>
</file>

<file path=ppt/_rels/presentation.xml.rels><?xml version="1.0" encoding="UTF-8" standalone="yes"?>
<Relationships xmlns="http://schemas.openxmlformats.org/package/2006/relationships"><Relationship Id="rId26" Type="http://schemas.openxmlformats.org/officeDocument/2006/relationships/slide" Target="slides/slide10.xml"/><Relationship Id="rId21" Type="http://schemas.openxmlformats.org/officeDocument/2006/relationships/slide" Target="slides/slide5.xml"/><Relationship Id="rId42" Type="http://schemas.openxmlformats.org/officeDocument/2006/relationships/slide" Target="slides/slide26.xml"/><Relationship Id="rId47" Type="http://schemas.openxmlformats.org/officeDocument/2006/relationships/slide" Target="slides/slide31.xml"/><Relationship Id="rId63" Type="http://schemas.openxmlformats.org/officeDocument/2006/relationships/slide" Target="slides/slide47.xml"/><Relationship Id="rId68"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Master" Target="slideMasters/slideMaster13.xml"/><Relationship Id="rId29" Type="http://schemas.openxmlformats.org/officeDocument/2006/relationships/slide" Target="slides/slide13.xml"/><Relationship Id="rId11" Type="http://schemas.openxmlformats.org/officeDocument/2006/relationships/slideMaster" Target="slideMasters/slideMaster8.xml"/><Relationship Id="rId24" Type="http://schemas.openxmlformats.org/officeDocument/2006/relationships/slide" Target="slides/slide8.xml"/><Relationship Id="rId32" Type="http://schemas.openxmlformats.org/officeDocument/2006/relationships/slide" Target="slides/slide16.xml"/><Relationship Id="rId37" Type="http://schemas.openxmlformats.org/officeDocument/2006/relationships/slide" Target="slides/slide21.xml"/><Relationship Id="rId40" Type="http://schemas.openxmlformats.org/officeDocument/2006/relationships/slide" Target="slides/slide24.xml"/><Relationship Id="rId45" Type="http://schemas.openxmlformats.org/officeDocument/2006/relationships/slide" Target="slides/slide29.xml"/><Relationship Id="rId53" Type="http://schemas.openxmlformats.org/officeDocument/2006/relationships/slide" Target="slides/slide37.xml"/><Relationship Id="rId58" Type="http://schemas.openxmlformats.org/officeDocument/2006/relationships/slide" Target="slides/slide42.xml"/><Relationship Id="rId66" Type="http://schemas.openxmlformats.org/officeDocument/2006/relationships/slide" Target="slides/slide50.xml"/><Relationship Id="rId74" Type="http://schemas.openxmlformats.org/officeDocument/2006/relationships/tableStyles" Target="tableStyles.xml"/><Relationship Id="rId5" Type="http://schemas.openxmlformats.org/officeDocument/2006/relationships/slideMaster" Target="slideMasters/slideMaster2.xml"/><Relationship Id="rId61" Type="http://schemas.openxmlformats.org/officeDocument/2006/relationships/slide" Target="slides/slide45.xml"/><Relationship Id="rId19" Type="http://schemas.openxmlformats.org/officeDocument/2006/relationships/slide" Target="slides/slide3.xml"/><Relationship Id="rId14" Type="http://schemas.openxmlformats.org/officeDocument/2006/relationships/slideMaster" Target="slideMasters/slideMaster11.xml"/><Relationship Id="rId22" Type="http://schemas.openxmlformats.org/officeDocument/2006/relationships/slide" Target="slides/slide6.xml"/><Relationship Id="rId27" Type="http://schemas.openxmlformats.org/officeDocument/2006/relationships/slide" Target="slides/slide11.xml"/><Relationship Id="rId30" Type="http://schemas.openxmlformats.org/officeDocument/2006/relationships/slide" Target="slides/slide14.xml"/><Relationship Id="rId35" Type="http://schemas.openxmlformats.org/officeDocument/2006/relationships/slide" Target="slides/slide19.xml"/><Relationship Id="rId43" Type="http://schemas.openxmlformats.org/officeDocument/2006/relationships/slide" Target="slides/slide27.xml"/><Relationship Id="rId48" Type="http://schemas.openxmlformats.org/officeDocument/2006/relationships/slide" Target="slides/slide32.xml"/><Relationship Id="rId56" Type="http://schemas.openxmlformats.org/officeDocument/2006/relationships/slide" Target="slides/slide40.xml"/><Relationship Id="rId64" Type="http://schemas.openxmlformats.org/officeDocument/2006/relationships/slide" Target="slides/slide48.xml"/><Relationship Id="rId69" Type="http://schemas.openxmlformats.org/officeDocument/2006/relationships/handoutMaster" Target="handoutMasters/handoutMaster1.xml"/><Relationship Id="rId8" Type="http://schemas.openxmlformats.org/officeDocument/2006/relationships/slideMaster" Target="slideMasters/slideMaster5.xml"/><Relationship Id="rId51" Type="http://schemas.openxmlformats.org/officeDocument/2006/relationships/slide" Target="slides/slide35.xml"/><Relationship Id="rId72"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1.xml"/><Relationship Id="rId25" Type="http://schemas.openxmlformats.org/officeDocument/2006/relationships/slide" Target="slides/slide9.xml"/><Relationship Id="rId33" Type="http://schemas.openxmlformats.org/officeDocument/2006/relationships/slide" Target="slides/slide17.xml"/><Relationship Id="rId38" Type="http://schemas.openxmlformats.org/officeDocument/2006/relationships/slide" Target="slides/slide22.xml"/><Relationship Id="rId46" Type="http://schemas.openxmlformats.org/officeDocument/2006/relationships/slide" Target="slides/slide30.xml"/><Relationship Id="rId59" Type="http://schemas.openxmlformats.org/officeDocument/2006/relationships/slide" Target="slides/slide43.xml"/><Relationship Id="rId67" Type="http://schemas.openxmlformats.org/officeDocument/2006/relationships/slide" Target="slides/slide51.xml"/><Relationship Id="rId20" Type="http://schemas.openxmlformats.org/officeDocument/2006/relationships/slide" Target="slides/slide4.xml"/><Relationship Id="rId41" Type="http://schemas.openxmlformats.org/officeDocument/2006/relationships/slide" Target="slides/slide25.xml"/><Relationship Id="rId54" Type="http://schemas.openxmlformats.org/officeDocument/2006/relationships/slide" Target="slides/slide38.xml"/><Relationship Id="rId62" Type="http://schemas.openxmlformats.org/officeDocument/2006/relationships/slide" Target="slides/slide46.xml"/><Relationship Id="rId70"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 Target="slides/slide7.xml"/><Relationship Id="rId28" Type="http://schemas.openxmlformats.org/officeDocument/2006/relationships/slide" Target="slides/slide12.xml"/><Relationship Id="rId36" Type="http://schemas.openxmlformats.org/officeDocument/2006/relationships/slide" Target="slides/slide20.xml"/><Relationship Id="rId49" Type="http://schemas.openxmlformats.org/officeDocument/2006/relationships/slide" Target="slides/slide33.xml"/><Relationship Id="rId57" Type="http://schemas.openxmlformats.org/officeDocument/2006/relationships/slide" Target="slides/slide41.xml"/><Relationship Id="rId10" Type="http://schemas.openxmlformats.org/officeDocument/2006/relationships/slideMaster" Target="slideMasters/slideMaster7.xml"/><Relationship Id="rId31" Type="http://schemas.openxmlformats.org/officeDocument/2006/relationships/slide" Target="slides/slide15.xml"/><Relationship Id="rId44" Type="http://schemas.openxmlformats.org/officeDocument/2006/relationships/slide" Target="slides/slide28.xml"/><Relationship Id="rId52" Type="http://schemas.openxmlformats.org/officeDocument/2006/relationships/slide" Target="slides/slide36.xml"/><Relationship Id="rId60" Type="http://schemas.openxmlformats.org/officeDocument/2006/relationships/slide" Target="slides/slide44.xml"/><Relationship Id="rId65" Type="http://schemas.openxmlformats.org/officeDocument/2006/relationships/slide" Target="slides/slide49.xml"/><Relationship Id="rId73"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 Target="slides/slide2.xml"/><Relationship Id="rId39" Type="http://schemas.openxmlformats.org/officeDocument/2006/relationships/slide" Target="slides/slide23.xml"/><Relationship Id="rId34" Type="http://schemas.openxmlformats.org/officeDocument/2006/relationships/slide" Target="slides/slide18.xml"/><Relationship Id="rId50" Type="http://schemas.openxmlformats.org/officeDocument/2006/relationships/slide" Target="slides/slide34.xml"/><Relationship Id="rId55" Type="http://schemas.openxmlformats.org/officeDocument/2006/relationships/slide" Target="slides/slide39.xml"/><Relationship Id="rId7" Type="http://schemas.openxmlformats.org/officeDocument/2006/relationships/slideMaster" Target="slideMasters/slideMaster4.xml"/><Relationship Id="rId71"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011699" cy="463407"/>
          </a:xfrm>
          <a:prstGeom prst="rect">
            <a:avLst/>
          </a:prstGeom>
        </p:spPr>
        <p:txBody>
          <a:bodyPr vert="horz" lIns="92478" tIns="46240" rIns="92478" bIns="46240" rtlCol="0"/>
          <a:lstStyle>
            <a:lvl1pPr algn="l">
              <a:defRPr sz="1200"/>
            </a:lvl1pPr>
          </a:lstStyle>
          <a:p>
            <a:endParaRPr lang="en-US" dirty="0"/>
          </a:p>
        </p:txBody>
      </p:sp>
      <p:sp>
        <p:nvSpPr>
          <p:cNvPr id="3" name="Date Placeholder 2"/>
          <p:cNvSpPr>
            <a:spLocks noGrp="1"/>
          </p:cNvSpPr>
          <p:nvPr>
            <p:ph type="dt" sz="quarter" idx="1"/>
          </p:nvPr>
        </p:nvSpPr>
        <p:spPr>
          <a:xfrm>
            <a:off x="3936768" y="2"/>
            <a:ext cx="3011699" cy="463407"/>
          </a:xfrm>
          <a:prstGeom prst="rect">
            <a:avLst/>
          </a:prstGeom>
        </p:spPr>
        <p:txBody>
          <a:bodyPr vert="horz" lIns="92478" tIns="46240" rIns="92478" bIns="46240" rtlCol="0"/>
          <a:lstStyle>
            <a:lvl1pPr algn="r">
              <a:defRPr sz="1200"/>
            </a:lvl1pPr>
          </a:lstStyle>
          <a:p>
            <a:fld id="{52CF3383-DF08-4C90-8557-22EF3027DD43}" type="datetimeFigureOut">
              <a:rPr lang="en-US" smtClean="0"/>
              <a:t>11/18/22</a:t>
            </a:fld>
            <a:endParaRPr lang="en-US" dirty="0"/>
          </a:p>
        </p:txBody>
      </p:sp>
      <p:sp>
        <p:nvSpPr>
          <p:cNvPr id="4" name="Footer Placeholder 3"/>
          <p:cNvSpPr>
            <a:spLocks noGrp="1"/>
          </p:cNvSpPr>
          <p:nvPr>
            <p:ph type="ftr" sz="quarter" idx="2"/>
          </p:nvPr>
        </p:nvSpPr>
        <p:spPr>
          <a:xfrm>
            <a:off x="0" y="8772669"/>
            <a:ext cx="3011699" cy="463406"/>
          </a:xfrm>
          <a:prstGeom prst="rect">
            <a:avLst/>
          </a:prstGeom>
        </p:spPr>
        <p:txBody>
          <a:bodyPr vert="horz" lIns="92478" tIns="46240" rIns="92478" bIns="46240" rtlCol="0" anchor="b"/>
          <a:lstStyle>
            <a:lvl1pPr algn="l">
              <a:defRPr sz="1200"/>
            </a:lvl1pPr>
          </a:lstStyle>
          <a:p>
            <a:endParaRPr lang="en-US" dirty="0"/>
          </a:p>
        </p:txBody>
      </p:sp>
    </p:spTree>
    <p:extLst>
      <p:ext uri="{BB962C8B-B14F-4D97-AF65-F5344CB8AC3E}">
        <p14:creationId xmlns:p14="http://schemas.microsoft.com/office/powerpoint/2010/main" val="1793050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011699" cy="463407"/>
          </a:xfrm>
          <a:prstGeom prst="rect">
            <a:avLst/>
          </a:prstGeom>
        </p:spPr>
        <p:txBody>
          <a:bodyPr vert="horz" lIns="92478" tIns="46240" rIns="92478" bIns="46240" rtlCol="0"/>
          <a:lstStyle>
            <a:lvl1pPr algn="l">
              <a:defRPr sz="1200"/>
            </a:lvl1pPr>
          </a:lstStyle>
          <a:p>
            <a:endParaRPr lang="en-US" dirty="0"/>
          </a:p>
        </p:txBody>
      </p:sp>
      <p:sp>
        <p:nvSpPr>
          <p:cNvPr id="3" name="Date Placeholder 2"/>
          <p:cNvSpPr>
            <a:spLocks noGrp="1"/>
          </p:cNvSpPr>
          <p:nvPr>
            <p:ph type="dt" idx="1"/>
          </p:nvPr>
        </p:nvSpPr>
        <p:spPr>
          <a:xfrm>
            <a:off x="3936768" y="2"/>
            <a:ext cx="3011699" cy="463407"/>
          </a:xfrm>
          <a:prstGeom prst="rect">
            <a:avLst/>
          </a:prstGeom>
        </p:spPr>
        <p:txBody>
          <a:bodyPr vert="horz" lIns="92478" tIns="46240" rIns="92478" bIns="46240" rtlCol="0"/>
          <a:lstStyle>
            <a:lvl1pPr algn="r">
              <a:defRPr sz="1200"/>
            </a:lvl1pPr>
          </a:lstStyle>
          <a:p>
            <a:fld id="{D7D16557-6E8E-4D95-8DF3-2DE1590C714A}" type="datetimeFigureOut">
              <a:rPr lang="en-US" smtClean="0"/>
              <a:t>11/18/22</a:t>
            </a:fld>
            <a:endParaRPr lang="en-US" dirty="0"/>
          </a:p>
        </p:txBody>
      </p:sp>
      <p:sp>
        <p:nvSpPr>
          <p:cNvPr id="6" name="Footer Placeholder 5"/>
          <p:cNvSpPr>
            <a:spLocks noGrp="1"/>
          </p:cNvSpPr>
          <p:nvPr>
            <p:ph type="ftr" sz="quarter" idx="4"/>
          </p:nvPr>
        </p:nvSpPr>
        <p:spPr>
          <a:xfrm>
            <a:off x="0" y="8772669"/>
            <a:ext cx="3011699" cy="463406"/>
          </a:xfrm>
          <a:prstGeom prst="rect">
            <a:avLst/>
          </a:prstGeom>
        </p:spPr>
        <p:txBody>
          <a:bodyPr vert="horz" lIns="92478" tIns="46240" rIns="92478" bIns="4624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36768" y="8772669"/>
            <a:ext cx="3011699" cy="463406"/>
          </a:xfrm>
          <a:prstGeom prst="rect">
            <a:avLst/>
          </a:prstGeom>
        </p:spPr>
        <p:txBody>
          <a:bodyPr vert="horz" lIns="92478" tIns="46240" rIns="92478" bIns="46240" rtlCol="0" anchor="b"/>
          <a:lstStyle>
            <a:lvl1pPr algn="r">
              <a:defRPr sz="1200"/>
            </a:lvl1pPr>
          </a:lstStyle>
          <a:p>
            <a:fld id="{BC3A86D8-1D95-4DFF-A26B-8F86AC3AC58E}" type="slidenum">
              <a:rPr lang="en-US" smtClean="0"/>
              <a:t>‹#›</a:t>
            </a:fld>
            <a:endParaRPr lang="en-US" dirty="0"/>
          </a:p>
        </p:txBody>
      </p:sp>
      <p:sp>
        <p:nvSpPr>
          <p:cNvPr id="15" name="Notes Placeholder 14">
            <a:extLst>
              <a:ext uri="{FF2B5EF4-FFF2-40B4-BE49-F238E27FC236}">
                <a16:creationId xmlns:a16="http://schemas.microsoft.com/office/drawing/2014/main" id="{0DA331B0-0899-4CD4-8304-7E7113A4C1D7}"/>
              </a:ext>
            </a:extLst>
          </p:cNvPr>
          <p:cNvSpPr>
            <a:spLocks noGrp="1"/>
          </p:cNvSpPr>
          <p:nvPr>
            <p:ph type="body" sz="quarter" idx="3"/>
          </p:nvPr>
        </p:nvSpPr>
        <p:spPr>
          <a:xfrm>
            <a:off x="695326" y="4445001"/>
            <a:ext cx="5559425" cy="3636963"/>
          </a:xfrm>
          <a:prstGeom prst="rect">
            <a:avLst/>
          </a:prstGeom>
        </p:spPr>
        <p:txBody>
          <a:bodyPr vert="horz" lIns="91436" tIns="45718" rIns="91436" bIns="4571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 name="Slide Image Placeholder 34">
            <a:extLst>
              <a:ext uri="{FF2B5EF4-FFF2-40B4-BE49-F238E27FC236}">
                <a16:creationId xmlns:a16="http://schemas.microsoft.com/office/drawing/2014/main" id="{71B4E85A-1CFC-4FFC-BCCF-ADE886931917}"/>
              </a:ext>
            </a:extLst>
          </p:cNvPr>
          <p:cNvSpPr>
            <a:spLocks noGrp="1" noRot="1" noChangeAspect="1"/>
          </p:cNvSpPr>
          <p:nvPr>
            <p:ph type="sldImg" idx="2"/>
          </p:nvPr>
        </p:nvSpPr>
        <p:spPr>
          <a:xfrm>
            <a:off x="704850" y="1154113"/>
            <a:ext cx="5540375" cy="3117850"/>
          </a:xfrm>
          <a:prstGeom prst="rect">
            <a:avLst/>
          </a:prstGeom>
          <a:noFill/>
          <a:ln w="12700">
            <a:solidFill>
              <a:prstClr val="black"/>
            </a:solidFill>
          </a:ln>
        </p:spPr>
        <p:txBody>
          <a:bodyPr vert="horz" lIns="91436" tIns="45718" rIns="91436" bIns="45718" rtlCol="0" anchor="ctr"/>
          <a:lstStyle/>
          <a:p>
            <a:endParaRPr lang="en-US" dirty="0"/>
          </a:p>
        </p:txBody>
      </p:sp>
    </p:spTree>
    <p:extLst>
      <p:ext uri="{BB962C8B-B14F-4D97-AF65-F5344CB8AC3E}">
        <p14:creationId xmlns:p14="http://schemas.microsoft.com/office/powerpoint/2010/main" val="15381302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6438" y="1154113"/>
            <a:ext cx="5537200" cy="3116262"/>
          </a:xfrm>
          <a:prstGeom prst="rect">
            <a:avLst/>
          </a:prstGeom>
        </p:spPr>
      </p:sp>
      <p:sp>
        <p:nvSpPr>
          <p:cNvPr id="3" name="Notes Placeholder 2"/>
          <p:cNvSpPr>
            <a:spLocks noGrp="1"/>
          </p:cNvSpPr>
          <p:nvPr>
            <p:ph type="body" idx="1"/>
          </p:nvPr>
        </p:nvSpPr>
        <p:spPr>
          <a:xfrm>
            <a:off x="695008" y="4444863"/>
            <a:ext cx="5560060" cy="3636705"/>
          </a:xfrm>
          <a:prstGeom prst="rect">
            <a:avLst/>
          </a:prstGeom>
        </p:spPr>
        <p:txBody>
          <a:bodyPr/>
          <a:lstStyle/>
          <a:p>
            <a:endParaRPr lang="en-US" dirty="0"/>
          </a:p>
        </p:txBody>
      </p:sp>
      <p:sp>
        <p:nvSpPr>
          <p:cNvPr id="4" name="Slide Number Placeholder 3"/>
          <p:cNvSpPr>
            <a:spLocks noGrp="1"/>
          </p:cNvSpPr>
          <p:nvPr>
            <p:ph type="sldNum" sz="quarter" idx="5"/>
          </p:nvPr>
        </p:nvSpPr>
        <p:spPr/>
        <p:txBody>
          <a:bodyPr/>
          <a:lstStyle/>
          <a:p>
            <a:fld id="{BC3A86D8-1D95-4DFF-A26B-8F86AC3AC58E}" type="slidenum">
              <a:rPr lang="en-US" smtClean="0"/>
              <a:t>1</a:t>
            </a:fld>
            <a:endParaRPr lang="en-US" dirty="0"/>
          </a:p>
        </p:txBody>
      </p:sp>
    </p:spTree>
    <p:extLst>
      <p:ext uri="{BB962C8B-B14F-4D97-AF65-F5344CB8AC3E}">
        <p14:creationId xmlns:p14="http://schemas.microsoft.com/office/powerpoint/2010/main" val="27748719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60120" y="3462727"/>
            <a:ext cx="7680960" cy="3596425"/>
          </a:xfrm>
        </p:spPr>
        <p:txBody>
          <a:bodyPr/>
          <a:lstStyle/>
          <a:p>
            <a:pPr marL="181240" indent="-181240">
              <a:spcAft>
                <a:spcPts val="211"/>
              </a:spcAft>
              <a:buFont typeface="Arial" panose="020B0604020202020204" pitchFamily="34" charset="0"/>
              <a:buChar char="•"/>
              <a:defRPr/>
            </a:pPr>
            <a:endParaRPr lang="en-US" dirty="0"/>
          </a:p>
        </p:txBody>
      </p:sp>
      <p:sp>
        <p:nvSpPr>
          <p:cNvPr id="4" name="Slide Number Placeholder 3"/>
          <p:cNvSpPr>
            <a:spLocks noGrp="1"/>
          </p:cNvSpPr>
          <p:nvPr>
            <p:ph type="sldNum" sz="quarter" idx="5"/>
          </p:nvPr>
        </p:nvSpPr>
        <p:spPr/>
        <p:txBody>
          <a:bodyPr/>
          <a:lstStyle/>
          <a:p>
            <a:pPr marL="0" marR="0" lvl="0" indent="0" algn="r" defTabSz="966612" rtl="0" eaLnBrk="1" fontAlgn="auto" latinLnBrk="0" hangingPunct="1">
              <a:lnSpc>
                <a:spcPct val="100000"/>
              </a:lnSpc>
              <a:spcBef>
                <a:spcPts val="0"/>
              </a:spcBef>
              <a:spcAft>
                <a:spcPts val="0"/>
              </a:spcAft>
              <a:buClrTx/>
              <a:buSzTx/>
              <a:buFontTx/>
              <a:buNone/>
              <a:tabLst/>
              <a:defRPr/>
            </a:pPr>
            <a:fld id="{A0278948-2A95-4B9D-B50F-1B096C7F6780}" type="slidenum">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612" rtl="0" eaLnBrk="1" fontAlgn="auto" latinLnBrk="0" hangingPunct="1">
                <a:lnSpc>
                  <a:spcPct val="100000"/>
                </a:lnSpc>
                <a:spcBef>
                  <a:spcPts val="0"/>
                </a:spcBef>
                <a:spcAft>
                  <a:spcPts val="0"/>
                </a:spcAft>
                <a:buClrTx/>
                <a:buSzTx/>
                <a:buFontTx/>
                <a:buNone/>
                <a:tabLst/>
                <a:defRPr/>
              </a:pPr>
              <a:t>36</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2828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05A812-13AD-4354-B9FD-AC41DD8BF813}"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36450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05A812-13AD-4354-B9FD-AC41DD8BF813}"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20800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05A812-13AD-4354-B9FD-AC41DD8BF813}"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95443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278948-2A95-4B9D-B50F-1B096C7F6780}"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74607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278948-2A95-4B9D-B50F-1B096C7F6780}"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54447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05A812-13AD-4354-B9FD-AC41DD8BF813}"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34394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05A812-13AD-4354-B9FD-AC41DD8BF813}"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45106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05A812-13AD-4354-B9FD-AC41DD8BF813}"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60209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278948-2A95-4B9D-B50F-1B096C7F6780}"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44896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latin typeface=" Arial"/>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3A86D8-1D95-4DFF-A26B-8F86AC3AC5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21718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278948-2A95-4B9D-B50F-1B096C7F6780}"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0980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pP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278948-2A95-4B9D-B50F-1B096C7F6780}"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6C675AAD-BAFB-4057-86BF-1EB7444CFC94}"/>
              </a:ext>
            </a:extLst>
          </p:cNvPr>
          <p:cNvSpPr/>
          <p:nvPr/>
        </p:nvSpPr>
        <p:spPr>
          <a:xfrm>
            <a:off x="878541" y="2345964"/>
            <a:ext cx="5465781" cy="235872"/>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96661" tIns="48331" rIns="96661" bIns="48331"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64944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278948-2A95-4B9D-B50F-1B096C7F6780}"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08687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6713" y="823913"/>
            <a:ext cx="6124575" cy="3446462"/>
          </a:xfrm>
          <a:prstGeom prst="rect">
            <a:avLst/>
          </a:prstGeom>
        </p:spPr>
      </p:sp>
      <p:sp>
        <p:nvSpPr>
          <p:cNvPr id="3" name="Notes Placeholder 2"/>
          <p:cNvSpPr>
            <a:spLocks noGrp="1"/>
          </p:cNvSpPr>
          <p:nvPr>
            <p:ph type="body" idx="1"/>
          </p:nvPr>
        </p:nvSpPr>
        <p:spPr>
          <a:xfrm>
            <a:off x="695008" y="4444863"/>
            <a:ext cx="5560060" cy="3636705"/>
          </a:xfrm>
          <a:prstGeom prst="rect">
            <a:avLst/>
          </a:prstGeom>
        </p:spPr>
        <p:txBody>
          <a:bodyPr/>
          <a:lstStyle/>
          <a:p>
            <a:endParaRPr lang="en-US" dirty="0"/>
          </a:p>
        </p:txBody>
      </p:sp>
      <p:sp>
        <p:nvSpPr>
          <p:cNvPr id="4" name="Slide Number Placeholder 3"/>
          <p:cNvSpPr>
            <a:spLocks noGrp="1"/>
          </p:cNvSpPr>
          <p:nvPr>
            <p:ph type="sldNum" sz="quarter" idx="5"/>
          </p:nvPr>
        </p:nvSpPr>
        <p:spPr/>
        <p:txBody>
          <a:bodyPr/>
          <a:lstStyle/>
          <a:p>
            <a:fld id="{BC3A86D8-1D95-4DFF-A26B-8F86AC3AC58E}" type="slidenum">
              <a:rPr lang="en-US" smtClean="0"/>
              <a:t>49</a:t>
            </a:fld>
            <a:endParaRPr lang="en-US" dirty="0"/>
          </a:p>
        </p:txBody>
      </p:sp>
    </p:spTree>
    <p:extLst>
      <p:ext uri="{BB962C8B-B14F-4D97-AF65-F5344CB8AC3E}">
        <p14:creationId xmlns:p14="http://schemas.microsoft.com/office/powerpoint/2010/main" val="16441004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23900" y="323850"/>
            <a:ext cx="5595938" cy="3148013"/>
          </a:xfrm>
        </p:spPr>
      </p:sp>
      <p:sp>
        <p:nvSpPr>
          <p:cNvPr id="3" name="Notes Placeholder 2"/>
          <p:cNvSpPr>
            <a:spLocks noGrp="1"/>
          </p:cNvSpPr>
          <p:nvPr>
            <p:ph type="body" idx="1"/>
          </p:nvPr>
        </p:nvSpPr>
        <p:spPr>
          <a:xfrm>
            <a:off x="704339" y="3602389"/>
            <a:ext cx="5634709" cy="11452733"/>
          </a:xfrm>
        </p:spPr>
        <p:txBody>
          <a:bodyPr/>
          <a:lstStyle/>
          <a:p>
            <a:pPr>
              <a:lnSpc>
                <a:spcPct val="107000"/>
              </a:lnSpc>
              <a:spcAft>
                <a:spcPts val="809"/>
              </a:spcAft>
            </a:pPr>
            <a:endParaRPr lang="en-US" sz="1100" dirty="0"/>
          </a:p>
        </p:txBody>
      </p:sp>
      <p:sp>
        <p:nvSpPr>
          <p:cNvPr id="4" name="Slide Number Placeholder 3"/>
          <p:cNvSpPr>
            <a:spLocks noGrp="1"/>
          </p:cNvSpPr>
          <p:nvPr>
            <p:ph type="sldNum" sz="quarter" idx="5"/>
          </p:nvPr>
        </p:nvSpPr>
        <p:spPr/>
        <p:txBody>
          <a:bodyPr/>
          <a:lstStyle/>
          <a:p>
            <a:pPr defTabSz="462458">
              <a:defRPr/>
            </a:pPr>
            <a:fld id="{3CE6311E-4E46-4B2C-9F34-EB7414E15B7C}" type="slidenum">
              <a:rPr lang="en-US">
                <a:solidFill>
                  <a:prstClr val="black"/>
                </a:solidFill>
                <a:latin typeface="Calibri" panose="020F0502020204030204"/>
              </a:rPr>
              <a:pPr defTabSz="462458">
                <a:defRPr/>
              </a:pPr>
              <a:t>50</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228065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0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A0A3C6-4E22-46FB-836F-CA2C48EC4D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20883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6588" y="307975"/>
            <a:ext cx="5330825" cy="2998788"/>
          </a:xfrm>
        </p:spPr>
      </p:sp>
      <p:sp>
        <p:nvSpPr>
          <p:cNvPr id="3" name="Notes Placeholder 2"/>
          <p:cNvSpPr>
            <a:spLocks noGrp="1"/>
          </p:cNvSpPr>
          <p:nvPr>
            <p:ph type="body" idx="1"/>
          </p:nvPr>
        </p:nvSpPr>
        <p:spPr>
          <a:xfrm>
            <a:off x="660318" y="3430847"/>
            <a:ext cx="5282540" cy="10907365"/>
          </a:xfrm>
        </p:spPr>
        <p:txBody>
          <a:bodyPr/>
          <a:lstStyle/>
          <a:p>
            <a:pPr>
              <a:lnSpc>
                <a:spcPct val="107000"/>
              </a:lnSpc>
              <a:spcAft>
                <a:spcPts val="765"/>
              </a:spcAft>
            </a:pPr>
            <a:endParaRPr lang="en-US" sz="1000" dirty="0"/>
          </a:p>
        </p:txBody>
      </p:sp>
      <p:sp>
        <p:nvSpPr>
          <p:cNvPr id="4" name="Slide Number Placeholder 3"/>
          <p:cNvSpPr>
            <a:spLocks noGrp="1"/>
          </p:cNvSpPr>
          <p:nvPr>
            <p:ph type="sldNum" sz="quarter" idx="5"/>
          </p:nvPr>
        </p:nvSpPr>
        <p:spPr/>
        <p:txBody>
          <a:bodyPr/>
          <a:lstStyle/>
          <a:p>
            <a:pPr marL="0" marR="0" lvl="0" indent="0" algn="r" defTabSz="437449" rtl="0" eaLnBrk="1" fontAlgn="auto" latinLnBrk="0" hangingPunct="1">
              <a:lnSpc>
                <a:spcPct val="100000"/>
              </a:lnSpc>
              <a:spcBef>
                <a:spcPts val="0"/>
              </a:spcBef>
              <a:spcAft>
                <a:spcPts val="0"/>
              </a:spcAft>
              <a:buClrTx/>
              <a:buSzTx/>
              <a:buFontTx/>
              <a:buNone/>
              <a:tabLst/>
              <a:defRPr/>
            </a:pPr>
            <a:fld id="{3CE6311E-4E46-4B2C-9F34-EB7414E15B7C}" type="slidenum">
              <a:rPr kumimoji="0" lang="en-US" sz="11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37449" rtl="0" eaLnBrk="1" fontAlgn="auto" latinLnBrk="0" hangingPunct="1">
                <a:lnSpc>
                  <a:spcPct val="100000"/>
                </a:lnSpc>
                <a:spcBef>
                  <a:spcPts val="0"/>
                </a:spcBef>
                <a:spcAft>
                  <a:spcPts val="0"/>
                </a:spcAft>
                <a:buClrTx/>
                <a:buSzTx/>
                <a:buFontTx/>
                <a:buNone/>
                <a:tabLst/>
                <a:defRPr/>
              </a:pPr>
              <a:t>3</a:t>
            </a:fld>
            <a:endPar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8001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C3A86D8-1D95-4DFF-A26B-8F86AC3AC58E}" type="slidenum">
              <a:rPr lang="en-US" smtClean="0"/>
              <a:t>4</a:t>
            </a:fld>
            <a:endParaRPr lang="en-US" dirty="0"/>
          </a:p>
        </p:txBody>
      </p:sp>
    </p:spTree>
    <p:extLst>
      <p:ext uri="{BB962C8B-B14F-4D97-AF65-F5344CB8AC3E}">
        <p14:creationId xmlns:p14="http://schemas.microsoft.com/office/powerpoint/2010/main" val="26274343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05A812-13AD-4354-B9FD-AC41DD8BF813}"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83532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05A812-13AD-4354-B9FD-AC41DD8BF813}"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69530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900" dirty="0">
              <a:solidFill>
                <a:srgbClr val="000000"/>
              </a:solidFill>
              <a:latin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05A812-13AD-4354-B9FD-AC41DD8BF813}"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21110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endParaRPr lang="en-US" sz="19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05A812-13AD-4354-B9FD-AC41DD8BF813}"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87938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278948-2A95-4B9D-B50F-1B096C7F6780}"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10120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3.xml"/><Relationship Id="rId4" Type="http://schemas.openxmlformats.org/officeDocument/2006/relationships/image" Target="../media/image7.png"/></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3.xml"/><Relationship Id="rId4" Type="http://schemas.openxmlformats.org/officeDocument/2006/relationships/image" Target="../media/image7.png"/></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3.xml"/><Relationship Id="rId4" Type="http://schemas.openxmlformats.org/officeDocument/2006/relationships/image" Target="../media/image7.png"/></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3.xml"/><Relationship Id="rId4" Type="http://schemas.openxmlformats.org/officeDocument/2006/relationships/image" Target="../media/image7.png"/></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8.xml"/><Relationship Id="rId4" Type="http://schemas.openxmlformats.org/officeDocument/2006/relationships/image" Target="../media/image7.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8.xml"/><Relationship Id="rId4" Type="http://schemas.openxmlformats.org/officeDocument/2006/relationships/image" Target="../media/image7.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8.xml"/><Relationship Id="rId4" Type="http://schemas.openxmlformats.org/officeDocument/2006/relationships/image" Target="../media/image7.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8.xml"/><Relationship Id="rId4" Type="http://schemas.openxmlformats.org/officeDocument/2006/relationships/image" Target="../media/image7.pn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2.xml"/><Relationship Id="rId4" Type="http://schemas.openxmlformats.org/officeDocument/2006/relationships/image" Target="../media/image7.pn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2.xml"/><Relationship Id="rId4" Type="http://schemas.openxmlformats.org/officeDocument/2006/relationships/image" Target="../media/image7.pn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2.xml"/><Relationship Id="rId4" Type="http://schemas.openxmlformats.org/officeDocument/2006/relationships/image" Target="../media/image7.pn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2.xml"/><Relationship Id="rId4" Type="http://schemas.openxmlformats.org/officeDocument/2006/relationships/image" Target="../media/image7.png"/></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SIO Presentation Title">
    <p:spTree>
      <p:nvGrpSpPr>
        <p:cNvPr id="1" name=""/>
        <p:cNvGrpSpPr/>
        <p:nvPr/>
      </p:nvGrpSpPr>
      <p:grpSpPr>
        <a:xfrm>
          <a:off x="0" y="0"/>
          <a:ext cx="0" cy="0"/>
          <a:chOff x="0" y="0"/>
          <a:chExt cx="0" cy="0"/>
        </a:xfrm>
      </p:grpSpPr>
      <p:sp>
        <p:nvSpPr>
          <p:cNvPr id="1596" name="Rectangle 1595"/>
          <p:cNvSpPr/>
          <p:nvPr userDrawn="1"/>
        </p:nvSpPr>
        <p:spPr>
          <a:xfrm>
            <a:off x="609600" y="403414"/>
            <a:ext cx="8035635" cy="282949"/>
          </a:xfrm>
          <a:prstGeom prst="rect">
            <a:avLst/>
          </a:prstGeom>
        </p:spPr>
        <p:txBody>
          <a:bodyPr wrap="square" lIns="0" tIns="0" rIns="0" bIns="0" anchor="ctr" anchorCtr="0">
            <a:noAutofit/>
          </a:bodyPr>
          <a:lstStyle/>
          <a:p>
            <a:pPr lvl="0" defTabSz="871379">
              <a:spcAft>
                <a:spcPts val="2055"/>
              </a:spcAft>
              <a:defRPr/>
            </a:pPr>
            <a:r>
              <a:rPr lang="en-US" sz="1400" b="1" kern="0" dirty="0">
                <a:solidFill>
                  <a:srgbClr val="C00000"/>
                </a:solidFill>
                <a:latin typeface="Arial"/>
              </a:rPr>
              <a:t>U.S.  Army  Corps  of  Engineers  ( USACE )</a:t>
            </a:r>
          </a:p>
        </p:txBody>
      </p:sp>
    </p:spTree>
    <p:extLst>
      <p:ext uri="{BB962C8B-B14F-4D97-AF65-F5344CB8AC3E}">
        <p14:creationId xmlns:p14="http://schemas.microsoft.com/office/powerpoint/2010/main" val="25538274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Picture with Caption">
    <p:spTree>
      <p:nvGrpSpPr>
        <p:cNvPr id="1" name=""/>
        <p:cNvGrpSpPr/>
        <p:nvPr/>
      </p:nvGrpSpPr>
      <p:grpSpPr>
        <a:xfrm>
          <a:off x="0" y="0"/>
          <a:ext cx="0" cy="0"/>
          <a:chOff x="0" y="0"/>
          <a:chExt cx="0" cy="0"/>
        </a:xfrm>
      </p:grpSpPr>
      <p:sp>
        <p:nvSpPr>
          <p:cNvPr id="21" name="Text Placeholder 2"/>
          <p:cNvSpPr>
            <a:spLocks noGrp="1"/>
          </p:cNvSpPr>
          <p:nvPr>
            <p:ph idx="1"/>
          </p:nvPr>
        </p:nvSpPr>
        <p:spPr bwMode="auto">
          <a:xfrm>
            <a:off x="266700" y="6191103"/>
            <a:ext cx="11658600" cy="438297"/>
          </a:xfrm>
          <a:prstGeom prst="rect">
            <a:avLst/>
          </a:prstGeom>
          <a:noFill/>
          <a:ln w="9525">
            <a:noFill/>
            <a:miter lim="800000"/>
            <a:headEnd/>
            <a:tailEnd/>
          </a:ln>
        </p:spPr>
        <p:txBody>
          <a:bodyPr lIns="91440" tIns="0" numCol="1"/>
          <a:lstStyle>
            <a:lvl1pPr marL="0" indent="0">
              <a:buNone/>
              <a:defRPr sz="900">
                <a:solidFill>
                  <a:schemeClr val="tx1">
                    <a:lumMod val="75000"/>
                    <a:lumOff val="25000"/>
                  </a:schemeClr>
                </a:solidFill>
              </a:defRPr>
            </a:lvl1pPr>
            <a:lvl2pPr>
              <a:defRPr sz="1350">
                <a:solidFill>
                  <a:srgbClr val="83847A"/>
                </a:solidFill>
              </a:defRPr>
            </a:lvl2pPr>
            <a:lvl3pPr>
              <a:defRPr sz="1125">
                <a:solidFill>
                  <a:srgbClr val="83847A"/>
                </a:solidFill>
              </a:defRPr>
            </a:lvl3pPr>
            <a:lvl4pPr>
              <a:defRPr sz="1125">
                <a:solidFill>
                  <a:srgbClr val="83847A"/>
                </a:solidFill>
              </a:defRPr>
            </a:lvl4pPr>
            <a:lvl5pPr>
              <a:defRPr sz="1125">
                <a:solidFill>
                  <a:srgbClr val="83847A"/>
                </a:solidFill>
              </a:defRPr>
            </a:lvl5pPr>
          </a:lstStyle>
          <a:p>
            <a:pPr lvl="0"/>
            <a:r>
              <a:rPr lang="en-US" noProof="0" dirty="0"/>
              <a:t>Click to edit Master text styles</a:t>
            </a:r>
          </a:p>
        </p:txBody>
      </p:sp>
      <p:sp>
        <p:nvSpPr>
          <p:cNvPr id="4" name="Title 3"/>
          <p:cNvSpPr>
            <a:spLocks noGrp="1"/>
          </p:cNvSpPr>
          <p:nvPr>
            <p:ph type="title"/>
          </p:nvPr>
        </p:nvSpPr>
        <p:spPr>
          <a:xfrm>
            <a:off x="954860" y="128981"/>
            <a:ext cx="10185088" cy="785419"/>
          </a:xfrm>
          <a:prstGeom prst="rect">
            <a:avLst/>
          </a:prstGeom>
        </p:spPr>
        <p:txBody>
          <a:bodyPr/>
          <a:lstStyle/>
          <a:p>
            <a:r>
              <a:rPr lang="en-US"/>
              <a:t>Click to edit Master title style</a:t>
            </a:r>
          </a:p>
        </p:txBody>
      </p:sp>
      <p:sp>
        <p:nvSpPr>
          <p:cNvPr id="10" name="Content Placeholder 3"/>
          <p:cNvSpPr>
            <a:spLocks noGrp="1"/>
          </p:cNvSpPr>
          <p:nvPr>
            <p:ph sz="quarter" idx="12"/>
          </p:nvPr>
        </p:nvSpPr>
        <p:spPr>
          <a:xfrm>
            <a:off x="266700" y="1028700"/>
            <a:ext cx="11658600" cy="508634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88802937"/>
      </p:ext>
    </p:extLst>
  </p:cSld>
  <p:clrMapOvr>
    <a:masterClrMapping/>
  </p:clrMapOvr>
  <p:extLst>
    <p:ext uri="{DCECCB84-F9BA-43D5-87BE-67443E8EF086}">
      <p15:sldGuideLst xmlns:p15="http://schemas.microsoft.com/office/powerpoint/2012/main"/>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Background no graphics">
    <p:spTree>
      <p:nvGrpSpPr>
        <p:cNvPr id="1" name=""/>
        <p:cNvGrpSpPr/>
        <p:nvPr/>
      </p:nvGrpSpPr>
      <p:grpSpPr>
        <a:xfrm>
          <a:off x="0" y="0"/>
          <a:ext cx="0" cy="0"/>
          <a:chOff x="0" y="0"/>
          <a:chExt cx="0" cy="0"/>
        </a:xfrm>
      </p:grpSpPr>
      <p:sp>
        <p:nvSpPr>
          <p:cNvPr id="4" name="Text Box 14"/>
          <p:cNvSpPr txBox="1">
            <a:spLocks noChangeArrowheads="1"/>
          </p:cNvSpPr>
          <p:nvPr userDrawn="1"/>
        </p:nvSpPr>
        <p:spPr bwMode="auto">
          <a:xfrm>
            <a:off x="11153774" y="143167"/>
            <a:ext cx="771525" cy="153888"/>
          </a:xfrm>
          <a:prstGeom prst="rect">
            <a:avLst/>
          </a:prstGeom>
          <a:noFill/>
          <a:ln w="9525">
            <a:noFill/>
            <a:miter lim="800000"/>
            <a:headEnd/>
            <a:tailEnd/>
          </a:ln>
          <a:effectLst/>
        </p:spPr>
        <p:txBody>
          <a:bodyPr wrap="square" tIns="0" bIns="0">
            <a:spAutoFit/>
          </a:bodyPr>
          <a:lstStyle/>
          <a:p>
            <a:pPr algn="r">
              <a:spcBef>
                <a:spcPct val="50000"/>
              </a:spcBef>
              <a:defRPr/>
            </a:pPr>
            <a:fld id="{99D903CA-8EC9-4EB0-B4F7-7D6D89967A95}" type="slidenum">
              <a:rPr lang="en-US" sz="1000" b="0" baseline="0" smtClean="0"/>
              <a:pPr algn="r">
                <a:spcBef>
                  <a:spcPct val="50000"/>
                </a:spcBef>
                <a:defRPr/>
              </a:pPr>
              <a:t>‹#›</a:t>
            </a:fld>
            <a:endParaRPr lang="en-US" sz="1000" b="0" baseline="0" dirty="0"/>
          </a:p>
        </p:txBody>
      </p:sp>
    </p:spTree>
    <p:extLst>
      <p:ext uri="{BB962C8B-B14F-4D97-AF65-F5344CB8AC3E}">
        <p14:creationId xmlns:p14="http://schemas.microsoft.com/office/powerpoint/2010/main" val="183625255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Title - 2 Pics">
    <p:bg>
      <p:bgPr>
        <a:solidFill>
          <a:schemeClr val="bg2">
            <a:alpha val="75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5"/>
          <p:cNvSpPr>
            <a:spLocks noGrp="1"/>
          </p:cNvSpPr>
          <p:nvPr>
            <p:ph type="title"/>
          </p:nvPr>
        </p:nvSpPr>
        <p:spPr>
          <a:xfrm>
            <a:off x="266700" y="265872"/>
            <a:ext cx="5829300" cy="1671543"/>
          </a:xfrm>
          <a:noFill/>
          <a:ln w="19050">
            <a:noFill/>
          </a:ln>
        </p:spPr>
        <p:txBody>
          <a:bodyPr/>
          <a:lstStyle>
            <a:lvl1pPr>
              <a:defRPr>
                <a:solidFill>
                  <a:sysClr val="windowText" lastClr="000000"/>
                </a:solidFill>
              </a:defRPr>
            </a:lvl1pPr>
          </a:lstStyle>
          <a:p>
            <a:r>
              <a:rPr lang="en-US" dirty="0"/>
              <a:t>Click to edit Master title style</a:t>
            </a:r>
          </a:p>
        </p:txBody>
      </p:sp>
      <p:sp>
        <p:nvSpPr>
          <p:cNvPr id="15" name="Picture Placeholder 16"/>
          <p:cNvSpPr>
            <a:spLocks noGrp="1" noChangeAspect="1"/>
          </p:cNvSpPr>
          <p:nvPr>
            <p:ph type="pic" sz="quarter" idx="13"/>
          </p:nvPr>
        </p:nvSpPr>
        <p:spPr>
          <a:xfrm>
            <a:off x="6220046" y="265872"/>
            <a:ext cx="5705253"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6" name="Picture Placeholder 16"/>
          <p:cNvSpPr>
            <a:spLocks noGrp="1" noChangeAspect="1"/>
          </p:cNvSpPr>
          <p:nvPr>
            <p:ph type="pic" sz="quarter" idx="14"/>
          </p:nvPr>
        </p:nvSpPr>
        <p:spPr>
          <a:xfrm>
            <a:off x="6220046" y="3528391"/>
            <a:ext cx="5705253"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7" name="Text Placeholder 6"/>
          <p:cNvSpPr>
            <a:spLocks noGrp="1"/>
          </p:cNvSpPr>
          <p:nvPr>
            <p:ph type="body" sz="quarter" idx="15"/>
          </p:nvPr>
        </p:nvSpPr>
        <p:spPr>
          <a:xfrm>
            <a:off x="266700" y="2059389"/>
            <a:ext cx="5816600" cy="33079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66700" y="5608444"/>
            <a:ext cx="764288" cy="1005840"/>
          </a:xfrm>
          <a:prstGeom prst="rect">
            <a:avLst/>
          </a:prstGeom>
        </p:spPr>
      </p:pic>
      <p:pic>
        <p:nvPicPr>
          <p:cNvPr id="11" name="Picture 10"/>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254266" y="5610615"/>
            <a:ext cx="1338582" cy="1001498"/>
          </a:xfrm>
          <a:prstGeom prst="rect">
            <a:avLst/>
          </a:prstGeom>
        </p:spPr>
      </p:pic>
      <p:sp>
        <p:nvSpPr>
          <p:cNvPr id="2" name="Date Placeholder 1"/>
          <p:cNvSpPr>
            <a:spLocks noGrp="1"/>
          </p:cNvSpPr>
          <p:nvPr>
            <p:ph type="dt" sz="half" idx="16"/>
          </p:nvPr>
        </p:nvSpPr>
        <p:spPr/>
        <p:txBody>
          <a:bodyPr/>
          <a:lstStyle/>
          <a:p>
            <a:fld id="{62A3C5D2-5AC2-4ADE-AD57-12F67C712458}" type="datetime1">
              <a:rPr lang="en-US" smtClean="0"/>
              <a:t>11/18/22</a:t>
            </a:fld>
            <a:endParaRPr lang="en-US" dirty="0"/>
          </a:p>
        </p:txBody>
      </p:sp>
      <p:sp>
        <p:nvSpPr>
          <p:cNvPr id="4" name="Footer Placeholder 3"/>
          <p:cNvSpPr>
            <a:spLocks noGrp="1"/>
          </p:cNvSpPr>
          <p:nvPr>
            <p:ph type="ftr" sz="quarter" idx="17"/>
          </p:nvPr>
        </p:nvSpPr>
        <p:spPr/>
        <p:txBody>
          <a:bodyPr/>
          <a:lstStyle/>
          <a:p>
            <a:endParaRPr lang="en-US" dirty="0"/>
          </a:p>
        </p:txBody>
      </p:sp>
    </p:spTree>
    <p:extLst>
      <p:ext uri="{BB962C8B-B14F-4D97-AF65-F5344CB8AC3E}">
        <p14:creationId xmlns:p14="http://schemas.microsoft.com/office/powerpoint/2010/main" val="59620865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Title - 3 Pics (horizontal)">
    <p:bg>
      <p:bgPr>
        <a:solidFill>
          <a:schemeClr val="bg2">
            <a:alpha val="75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1016"/>
            <a:ext cx="12190194" cy="6859016"/>
          </a:xfrm>
          <a:prstGeom prst="rect">
            <a:avLst/>
          </a:prstGeom>
        </p:spPr>
      </p:pic>
      <p:sp>
        <p:nvSpPr>
          <p:cNvPr id="14" name="Title 5"/>
          <p:cNvSpPr>
            <a:spLocks noGrp="1"/>
          </p:cNvSpPr>
          <p:nvPr>
            <p:ph type="title"/>
          </p:nvPr>
        </p:nvSpPr>
        <p:spPr>
          <a:xfrm>
            <a:off x="266700" y="260931"/>
            <a:ext cx="5821279" cy="1671543"/>
          </a:xfrm>
          <a:noFill/>
          <a:ln w="12700">
            <a:noFill/>
          </a:ln>
        </p:spPr>
        <p:txBody>
          <a:bodyPr/>
          <a:lstStyle>
            <a:lvl1pPr>
              <a:defRPr>
                <a:solidFill>
                  <a:sysClr val="windowText" lastClr="000000"/>
                </a:solidFill>
              </a:defRPr>
            </a:lvl1pPr>
          </a:lstStyle>
          <a:p>
            <a:r>
              <a:rPr lang="en-US" dirty="0"/>
              <a:t>Click to edit Master title style</a:t>
            </a:r>
          </a:p>
        </p:txBody>
      </p:sp>
      <p:sp>
        <p:nvSpPr>
          <p:cNvPr id="15" name="Picture Placeholder 16"/>
          <p:cNvSpPr>
            <a:spLocks noGrp="1" noChangeAspect="1"/>
          </p:cNvSpPr>
          <p:nvPr>
            <p:ph type="pic" sz="quarter" idx="13"/>
          </p:nvPr>
        </p:nvSpPr>
        <p:spPr>
          <a:xfrm>
            <a:off x="6346659" y="260931"/>
            <a:ext cx="5578641"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9" name="Picture Placeholder 16"/>
          <p:cNvSpPr>
            <a:spLocks noGrp="1"/>
          </p:cNvSpPr>
          <p:nvPr>
            <p:ph type="pic" sz="quarter" idx="15"/>
          </p:nvPr>
        </p:nvSpPr>
        <p:spPr>
          <a:xfrm>
            <a:off x="8610600" y="3507454"/>
            <a:ext cx="3314700"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3" name="Content Placeholder 2"/>
          <p:cNvSpPr>
            <a:spLocks noGrp="1"/>
          </p:cNvSpPr>
          <p:nvPr>
            <p:ph sz="quarter" idx="17"/>
          </p:nvPr>
        </p:nvSpPr>
        <p:spPr>
          <a:xfrm>
            <a:off x="266700" y="2058988"/>
            <a:ext cx="5808663" cy="33083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16"/>
          <p:cNvSpPr>
            <a:spLocks noGrp="1"/>
          </p:cNvSpPr>
          <p:nvPr>
            <p:ph type="pic" sz="quarter" idx="16"/>
          </p:nvPr>
        </p:nvSpPr>
        <p:spPr>
          <a:xfrm>
            <a:off x="5140944" y="3507454"/>
            <a:ext cx="3314700"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pic>
        <p:nvPicPr>
          <p:cNvPr id="13" name="Picture 1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66700" y="5608444"/>
            <a:ext cx="764288" cy="1005840"/>
          </a:xfrm>
          <a:prstGeom prst="rect">
            <a:avLst/>
          </a:prstGeom>
        </p:spPr>
      </p:pic>
      <p:pic>
        <p:nvPicPr>
          <p:cNvPr id="18" name="Picture 17"/>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254266" y="5610615"/>
            <a:ext cx="1338582" cy="1001498"/>
          </a:xfrm>
          <a:prstGeom prst="rect">
            <a:avLst/>
          </a:prstGeom>
        </p:spPr>
      </p:pic>
    </p:spTree>
    <p:extLst>
      <p:ext uri="{BB962C8B-B14F-4D97-AF65-F5344CB8AC3E}">
        <p14:creationId xmlns:p14="http://schemas.microsoft.com/office/powerpoint/2010/main" val="263993290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userDrawn="1">
  <p:cSld name="Title - 4 Pics">
    <p:bg>
      <p:bgPr>
        <a:solidFill>
          <a:schemeClr val="bg2">
            <a:alpha val="75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88388" cy="6858000"/>
          </a:xfrm>
          <a:prstGeom prst="rect">
            <a:avLst/>
          </a:prstGeom>
        </p:spPr>
      </p:pic>
      <p:sp>
        <p:nvSpPr>
          <p:cNvPr id="3" name="Text Placeholder 2"/>
          <p:cNvSpPr>
            <a:spLocks noGrp="1"/>
          </p:cNvSpPr>
          <p:nvPr>
            <p:ph type="body" sz="quarter" idx="19"/>
          </p:nvPr>
        </p:nvSpPr>
        <p:spPr>
          <a:xfrm>
            <a:off x="381000" y="2059387"/>
            <a:ext cx="4867275" cy="33158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Picture Placeholder 16"/>
          <p:cNvSpPr>
            <a:spLocks noGrp="1"/>
          </p:cNvSpPr>
          <p:nvPr>
            <p:ph type="pic" sz="quarter" idx="15"/>
          </p:nvPr>
        </p:nvSpPr>
        <p:spPr>
          <a:xfrm>
            <a:off x="8723481" y="3423957"/>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9" name="Picture Placeholder 16"/>
          <p:cNvSpPr>
            <a:spLocks noGrp="1"/>
          </p:cNvSpPr>
          <p:nvPr>
            <p:ph type="pic" sz="quarter" idx="16"/>
          </p:nvPr>
        </p:nvSpPr>
        <p:spPr>
          <a:xfrm>
            <a:off x="5371264" y="3423957"/>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20" name="Picture Placeholder 16"/>
          <p:cNvSpPr>
            <a:spLocks noGrp="1"/>
          </p:cNvSpPr>
          <p:nvPr>
            <p:ph type="pic" sz="quarter" idx="17"/>
          </p:nvPr>
        </p:nvSpPr>
        <p:spPr>
          <a:xfrm>
            <a:off x="8723481" y="265872"/>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4" name="Title 5"/>
          <p:cNvSpPr>
            <a:spLocks noGrp="1"/>
          </p:cNvSpPr>
          <p:nvPr>
            <p:ph type="title"/>
          </p:nvPr>
        </p:nvSpPr>
        <p:spPr>
          <a:xfrm>
            <a:off x="381000" y="265872"/>
            <a:ext cx="4866861" cy="1671543"/>
          </a:xfrm>
          <a:noFill/>
          <a:ln w="12700">
            <a:noFill/>
          </a:ln>
        </p:spPr>
        <p:txBody>
          <a:bodyPr/>
          <a:lstStyle>
            <a:lvl1pPr>
              <a:defRPr>
                <a:solidFill>
                  <a:sysClr val="windowText" lastClr="000000"/>
                </a:solidFill>
              </a:defRPr>
            </a:lvl1pPr>
          </a:lstStyle>
          <a:p>
            <a:r>
              <a:rPr lang="en-US" dirty="0"/>
              <a:t>Click to edit Master title style</a:t>
            </a:r>
          </a:p>
        </p:txBody>
      </p:sp>
      <p:sp>
        <p:nvSpPr>
          <p:cNvPr id="21" name="Picture Placeholder 16"/>
          <p:cNvSpPr>
            <a:spLocks noGrp="1"/>
          </p:cNvSpPr>
          <p:nvPr>
            <p:ph type="pic" sz="quarter" idx="18"/>
          </p:nvPr>
        </p:nvSpPr>
        <p:spPr>
          <a:xfrm>
            <a:off x="5371264" y="265872"/>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pic>
        <p:nvPicPr>
          <p:cNvPr id="13" name="Picture 1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66700" y="5608444"/>
            <a:ext cx="764288" cy="1005840"/>
          </a:xfrm>
          <a:prstGeom prst="rect">
            <a:avLst/>
          </a:prstGeom>
        </p:spPr>
      </p:pic>
      <p:pic>
        <p:nvPicPr>
          <p:cNvPr id="16" name="Picture 15"/>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254266" y="5610615"/>
            <a:ext cx="1338582" cy="1001498"/>
          </a:xfrm>
          <a:prstGeom prst="rect">
            <a:avLst/>
          </a:prstGeom>
        </p:spPr>
      </p:pic>
    </p:spTree>
    <p:extLst>
      <p:ext uri="{BB962C8B-B14F-4D97-AF65-F5344CB8AC3E}">
        <p14:creationId xmlns:p14="http://schemas.microsoft.com/office/powerpoint/2010/main" val="387786763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userDrawn="1">
  <p:cSld name="Title - 3 Pics (vertical)">
    <p:bg>
      <p:bgPr>
        <a:solidFill>
          <a:schemeClr val="bg2">
            <a:alpha val="75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6" name="TextBox 15"/>
          <p:cNvSpPr txBox="1"/>
          <p:nvPr userDrawn="1"/>
        </p:nvSpPr>
        <p:spPr>
          <a:xfrm>
            <a:off x="266700" y="5217495"/>
            <a:ext cx="4337105" cy="357790"/>
          </a:xfrm>
          <a:prstGeom prst="rect">
            <a:avLst/>
          </a:prstGeom>
          <a:noFill/>
        </p:spPr>
        <p:txBody>
          <a:bodyPr wrap="square" lIns="91440" tIns="0">
            <a:spAutoFit/>
          </a:bodyPr>
          <a:lstStyle/>
          <a:p>
            <a:r>
              <a:rPr lang="en-US" altLang="en-US" sz="675" i="1" dirty="0"/>
              <a:t>“</a:t>
            </a:r>
            <a:r>
              <a:rPr lang="en-US" sz="675" i="1" dirty="0">
                <a:solidFill>
                  <a:srgbClr val="000000"/>
                </a:solidFill>
              </a:rPr>
              <a:t>The views, opinions and findings contained in this report are those of the authors(s) and should not be construed as an official Department of the Army position, policy or decision, unless so designated by other official documentation.</a:t>
            </a:r>
            <a:r>
              <a:rPr lang="en-US" altLang="en-US" sz="675" i="1" dirty="0">
                <a:solidFill>
                  <a:srgbClr val="000000"/>
                </a:solidFill>
              </a:rPr>
              <a:t>”</a:t>
            </a:r>
            <a:endParaRPr lang="en-US" sz="675" i="1" dirty="0">
              <a:solidFill>
                <a:srgbClr val="000000"/>
              </a:solidFill>
            </a:endParaRPr>
          </a:p>
        </p:txBody>
      </p:sp>
      <p:sp>
        <p:nvSpPr>
          <p:cNvPr id="18" name="Picture Placeholder 16"/>
          <p:cNvSpPr>
            <a:spLocks noGrp="1" noChangeAspect="1"/>
          </p:cNvSpPr>
          <p:nvPr>
            <p:ph type="pic" sz="quarter" idx="13"/>
          </p:nvPr>
        </p:nvSpPr>
        <p:spPr>
          <a:xfrm>
            <a:off x="8500460" y="3880886"/>
            <a:ext cx="342484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19" name="Picture Placeholder 16"/>
          <p:cNvSpPr>
            <a:spLocks noGrp="1" noChangeAspect="1"/>
          </p:cNvSpPr>
          <p:nvPr>
            <p:ph type="pic" sz="quarter" idx="14"/>
          </p:nvPr>
        </p:nvSpPr>
        <p:spPr>
          <a:xfrm>
            <a:off x="8500460" y="1227138"/>
            <a:ext cx="342484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20" name="Picture Placeholder 16"/>
          <p:cNvSpPr>
            <a:spLocks noGrp="1" noChangeAspect="1"/>
          </p:cNvSpPr>
          <p:nvPr>
            <p:ph type="pic" sz="quarter" idx="15"/>
          </p:nvPr>
        </p:nvSpPr>
        <p:spPr>
          <a:xfrm>
            <a:off x="4726057" y="1227138"/>
            <a:ext cx="3689406" cy="5211649"/>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2" name="Title 1"/>
          <p:cNvSpPr>
            <a:spLocks noGrp="1"/>
          </p:cNvSpPr>
          <p:nvPr>
            <p:ph type="title"/>
          </p:nvPr>
        </p:nvSpPr>
        <p:spPr>
          <a:xfrm>
            <a:off x="266700" y="246490"/>
            <a:ext cx="11658600" cy="858437"/>
          </a:xfrm>
          <a:noFill/>
          <a:ln w="12700">
            <a:noFill/>
          </a:ln>
        </p:spPr>
        <p:txBody>
          <a:bodyPr/>
          <a:lstStyle>
            <a:lvl1pPr>
              <a:defRPr>
                <a:ln>
                  <a:noFill/>
                </a:ln>
              </a:defRPr>
            </a:lvl1pPr>
          </a:lstStyle>
          <a:p>
            <a:r>
              <a:rPr lang="en-US" dirty="0"/>
              <a:t>Click to edit Master title style</a:t>
            </a:r>
          </a:p>
        </p:txBody>
      </p:sp>
      <p:sp>
        <p:nvSpPr>
          <p:cNvPr id="4" name="Text Placeholder 3"/>
          <p:cNvSpPr>
            <a:spLocks noGrp="1"/>
          </p:cNvSpPr>
          <p:nvPr>
            <p:ph type="body" sz="quarter" idx="16"/>
          </p:nvPr>
        </p:nvSpPr>
        <p:spPr>
          <a:xfrm>
            <a:off x="266700" y="1227138"/>
            <a:ext cx="4337105" cy="39576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5" name="Picture 14"/>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66700" y="5608444"/>
            <a:ext cx="764288" cy="1005840"/>
          </a:xfrm>
          <a:prstGeom prst="rect">
            <a:avLst/>
          </a:prstGeom>
        </p:spPr>
      </p:pic>
      <p:pic>
        <p:nvPicPr>
          <p:cNvPr id="17" name="Picture 16"/>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254266" y="5610615"/>
            <a:ext cx="1338582" cy="1001498"/>
          </a:xfrm>
          <a:prstGeom prst="rect">
            <a:avLst/>
          </a:prstGeom>
        </p:spPr>
      </p:pic>
    </p:spTree>
    <p:extLst>
      <p:ext uri="{BB962C8B-B14F-4D97-AF65-F5344CB8AC3E}">
        <p14:creationId xmlns:p14="http://schemas.microsoft.com/office/powerpoint/2010/main" val="7099277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DBB8FD8D-736E-4CE3-BA0C-1F6BD64ABE7A}" type="slidenum">
              <a:rPr lang="en-US" altLang="en-US"/>
              <a:pPr>
                <a:defRPr/>
              </a:pPr>
              <a:t>‹#›</a:t>
            </a:fld>
            <a:endParaRPr lang="en-US" altLang="en-US" dirty="0"/>
          </a:p>
        </p:txBody>
      </p:sp>
    </p:spTree>
    <p:extLst>
      <p:ext uri="{BB962C8B-B14F-4D97-AF65-F5344CB8AC3E}">
        <p14:creationId xmlns:p14="http://schemas.microsoft.com/office/powerpoint/2010/main" val="264540895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cSld name="4_Title and Content - 1 Column">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74640"/>
            <a:ext cx="11176000" cy="806451"/>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a:t>Click to edit Master title style</a:t>
            </a:r>
          </a:p>
        </p:txBody>
      </p:sp>
      <p:sp>
        <p:nvSpPr>
          <p:cNvPr id="21" name="Text Placeholder 2"/>
          <p:cNvSpPr>
            <a:spLocks noGrp="1"/>
          </p:cNvSpPr>
          <p:nvPr>
            <p:ph idx="1"/>
          </p:nvPr>
        </p:nvSpPr>
        <p:spPr bwMode="auto">
          <a:xfrm>
            <a:off x="406400" y="1225550"/>
            <a:ext cx="11176000" cy="4718049"/>
          </a:xfrm>
          <a:prstGeom prst="rect">
            <a:avLst/>
          </a:prstGeom>
          <a:noFill/>
          <a:ln w="9525">
            <a:noFill/>
            <a:miter lim="800000"/>
            <a:headEnd/>
            <a:tailEnd/>
          </a:ln>
        </p:spPr>
        <p:txBody>
          <a:bodyPr/>
          <a:lstStyle>
            <a:lvl1pPr marL="0" indent="0">
              <a:buNone/>
              <a:defRPr sz="1800">
                <a:solidFill>
                  <a:schemeClr val="tx1">
                    <a:lumMod val="75000"/>
                    <a:lumOff val="25000"/>
                  </a:schemeClr>
                </a:solidFill>
              </a:defRPr>
            </a:lvl1pPr>
            <a:lvl2pPr>
              <a:defRPr sz="1800">
                <a:solidFill>
                  <a:schemeClr val="tx1">
                    <a:lumMod val="75000"/>
                    <a:lumOff val="25000"/>
                  </a:schemeClr>
                </a:solidFill>
              </a:defRPr>
            </a:lvl2pPr>
            <a:lvl3pPr>
              <a:defRPr sz="1500">
                <a:solidFill>
                  <a:schemeClr val="tx1">
                    <a:lumMod val="75000"/>
                    <a:lumOff val="25000"/>
                  </a:schemeClr>
                </a:solidFill>
              </a:defRPr>
            </a:lvl3pPr>
            <a:lvl4pPr>
              <a:defRPr sz="1500">
                <a:solidFill>
                  <a:schemeClr val="tx1">
                    <a:lumMod val="75000"/>
                    <a:lumOff val="25000"/>
                  </a:schemeClr>
                </a:solidFill>
              </a:defRPr>
            </a:lvl4pPr>
            <a:lvl5pPr>
              <a:defRPr sz="1500">
                <a:solidFill>
                  <a:schemeClr val="tx1">
                    <a:lumMod val="75000"/>
                    <a:lumOff val="25000"/>
                  </a:schemeClr>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Slide Number Placeholder 5"/>
          <p:cNvSpPr>
            <a:spLocks noGrp="1"/>
          </p:cNvSpPr>
          <p:nvPr>
            <p:ph type="sldNum" sz="quarter" idx="4"/>
          </p:nvPr>
        </p:nvSpPr>
        <p:spPr>
          <a:xfrm>
            <a:off x="11272802" y="6572493"/>
            <a:ext cx="969433" cy="365125"/>
          </a:xfrm>
          <a:prstGeom prst="rect">
            <a:avLst/>
          </a:prstGeom>
        </p:spPr>
        <p:txBody>
          <a:bodyPr vert="horz" wrap="square" lIns="91440" tIns="45720" rIns="91440" bIns="45720" numCol="1" anchor="ctr" anchorCtr="0" compatLnSpc="1">
            <a:prstTxWarp prst="textNoShape">
              <a:avLst/>
            </a:prstTxWarp>
          </a:bodyPr>
          <a:lstStyle>
            <a:lvl1pPr algn="r">
              <a:defRPr sz="750">
                <a:solidFill>
                  <a:srgbClr val="898989"/>
                </a:solidFill>
                <a:cs typeface="Arial" pitchFamily="34" charset="0"/>
              </a:defRPr>
            </a:lvl1pPr>
          </a:lstStyle>
          <a:p>
            <a:fld id="{139BD942-CC14-44A4-87FB-46239297AFE5}" type="slidenum">
              <a:rPr lang="en-US" smtClean="0"/>
              <a:pPr/>
              <a:t>‹#›</a:t>
            </a:fld>
            <a:endParaRPr lang="en-US" dirty="0"/>
          </a:p>
        </p:txBody>
      </p:sp>
    </p:spTree>
    <p:extLst>
      <p:ext uri="{BB962C8B-B14F-4D97-AF65-F5344CB8AC3E}">
        <p14:creationId xmlns:p14="http://schemas.microsoft.com/office/powerpoint/2010/main" val="346954394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625F490C-B74B-4EAA-B9FA-5F94FFAA7C1C}" type="datetimeFigureOut">
              <a:rPr lang="en-US" smtClean="0"/>
              <a:t>11/18/22</a:t>
            </a:fld>
            <a:endParaRPr lang="en-US"/>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a:p>
        </p:txBody>
      </p:sp>
      <p:sp>
        <p:nvSpPr>
          <p:cNvPr id="10" name="Slide Number Placeholder 9"/>
          <p:cNvSpPr>
            <a:spLocks noGrp="1"/>
          </p:cNvSpPr>
          <p:nvPr>
            <p:ph type="sldNum" sz="quarter" idx="12"/>
          </p:nvPr>
        </p:nvSpPr>
        <p:spPr/>
        <p:txBody>
          <a:bodyPr/>
          <a:lstStyle/>
          <a:p>
            <a:fld id="{9B89AEE8-58A5-4E69-AB66-CB08DC88BEAE}" type="slidenum">
              <a:rPr lang="en-US" smtClean="0"/>
              <a:t>‹#›</a:t>
            </a:fld>
            <a:endParaRPr lang="en-US"/>
          </a:p>
        </p:txBody>
      </p:sp>
    </p:spTree>
    <p:extLst>
      <p:ext uri="{BB962C8B-B14F-4D97-AF65-F5344CB8AC3E}">
        <p14:creationId xmlns:p14="http://schemas.microsoft.com/office/powerpoint/2010/main" val="22468324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Full Picture with Title">
    <p:bg>
      <p:bgPr>
        <a:solidFill>
          <a:schemeClr val="tx2"/>
        </a:solidFill>
        <a:effectLst/>
      </p:bgPr>
    </p:bg>
    <p:spTree>
      <p:nvGrpSpPr>
        <p:cNvPr id="1" name=""/>
        <p:cNvGrpSpPr/>
        <p:nvPr/>
      </p:nvGrpSpPr>
      <p:grpSpPr>
        <a:xfrm>
          <a:off x="0" y="0"/>
          <a:ext cx="0" cy="0"/>
          <a:chOff x="0" y="0"/>
          <a:chExt cx="0" cy="0"/>
        </a:xfrm>
      </p:grpSpPr>
      <p:sp>
        <p:nvSpPr>
          <p:cNvPr id="9" name="Content Placeholder 3"/>
          <p:cNvSpPr>
            <a:spLocks noGrp="1"/>
          </p:cNvSpPr>
          <p:nvPr>
            <p:ph sz="quarter" idx="12"/>
          </p:nvPr>
        </p:nvSpPr>
        <p:spPr>
          <a:xfrm>
            <a:off x="0" y="0"/>
            <a:ext cx="12192000" cy="6858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954860" y="128981"/>
            <a:ext cx="10185088" cy="785419"/>
          </a:xfrm>
          <a:prstGeom prst="rect">
            <a:avLst/>
          </a:prstGeom>
        </p:spPr>
        <p:txBody>
          <a:bodyPr/>
          <a:lstStyle/>
          <a:p>
            <a:r>
              <a:rPr lang="en-US"/>
              <a:t>Click to edit Master title style</a:t>
            </a:r>
          </a:p>
        </p:txBody>
      </p:sp>
      <p:sp>
        <p:nvSpPr>
          <p:cNvPr id="10" name="Text Box 14"/>
          <p:cNvSpPr txBox="1">
            <a:spLocks noChangeArrowheads="1"/>
          </p:cNvSpPr>
          <p:nvPr userDrawn="1"/>
        </p:nvSpPr>
        <p:spPr bwMode="auto">
          <a:xfrm>
            <a:off x="11153774" y="143167"/>
            <a:ext cx="771525" cy="153888"/>
          </a:xfrm>
          <a:prstGeom prst="rect">
            <a:avLst/>
          </a:prstGeom>
          <a:noFill/>
          <a:ln w="9525">
            <a:noFill/>
            <a:miter lim="800000"/>
            <a:headEnd/>
            <a:tailEnd/>
          </a:ln>
          <a:effectLst/>
        </p:spPr>
        <p:txBody>
          <a:bodyPr wrap="square" tIns="0" bIns="0">
            <a:spAutoFit/>
          </a:bodyPr>
          <a:lstStyle/>
          <a:p>
            <a:pPr algn="r">
              <a:spcBef>
                <a:spcPct val="50000"/>
              </a:spcBef>
              <a:defRPr/>
            </a:pPr>
            <a:fld id="{99D903CA-8EC9-4EB0-B4F7-7D6D89967A95}" type="slidenum">
              <a:rPr lang="en-US" sz="1000" b="0" baseline="0" smtClean="0"/>
              <a:pPr algn="r">
                <a:spcBef>
                  <a:spcPct val="50000"/>
                </a:spcBef>
                <a:defRPr/>
              </a:pPr>
              <a:t>‹#›</a:t>
            </a:fld>
            <a:endParaRPr lang="en-US" sz="1000" b="0" baseline="0" dirty="0"/>
          </a:p>
        </p:txBody>
      </p:sp>
    </p:spTree>
    <p:extLst>
      <p:ext uri="{BB962C8B-B14F-4D97-AF65-F5344CB8AC3E}">
        <p14:creationId xmlns:p14="http://schemas.microsoft.com/office/powerpoint/2010/main" val="1900624875"/>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 2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5721406"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954860" y="128981"/>
            <a:ext cx="10185088" cy="785419"/>
          </a:xfrm>
          <a:prstGeom prst="rect">
            <a:avLst/>
          </a:prstGeom>
        </p:spPr>
        <p:txBody>
          <a:bodyPr/>
          <a:lstStyle/>
          <a:p>
            <a:r>
              <a:rPr lang="en-US"/>
              <a:t>Click to edit Master title style</a:t>
            </a:r>
          </a:p>
        </p:txBody>
      </p:sp>
      <p:sp>
        <p:nvSpPr>
          <p:cNvPr id="11" name="Content Placeholder 2"/>
          <p:cNvSpPr>
            <a:spLocks noGrp="1"/>
          </p:cNvSpPr>
          <p:nvPr>
            <p:ph sz="quarter" idx="19"/>
          </p:nvPr>
        </p:nvSpPr>
        <p:spPr>
          <a:xfrm>
            <a:off x="6203894" y="1028700"/>
            <a:ext cx="5721406"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455822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 Sub-Head 2 Sections">
    <p:spTree>
      <p:nvGrpSpPr>
        <p:cNvPr id="1" name=""/>
        <p:cNvGrpSpPr/>
        <p:nvPr/>
      </p:nvGrpSpPr>
      <p:grpSpPr>
        <a:xfrm>
          <a:off x="0" y="0"/>
          <a:ext cx="0" cy="0"/>
          <a:chOff x="0" y="0"/>
          <a:chExt cx="0" cy="0"/>
        </a:xfrm>
      </p:grpSpPr>
      <p:sp>
        <p:nvSpPr>
          <p:cNvPr id="9" name="Text Placeholder 3"/>
          <p:cNvSpPr>
            <a:spLocks noGrp="1"/>
          </p:cNvSpPr>
          <p:nvPr>
            <p:ph type="body" sz="quarter" idx="13"/>
          </p:nvPr>
        </p:nvSpPr>
        <p:spPr>
          <a:xfrm>
            <a:off x="266700" y="1028700"/>
            <a:ext cx="5719572" cy="666241"/>
          </a:xfrm>
        </p:spPr>
        <p:txBody>
          <a:bodyPr bIns="0" anchor="b"/>
          <a:lstStyle>
            <a:lvl1pPr>
              <a:defRPr sz="1500">
                <a:solidFill>
                  <a:schemeClr val="tx1">
                    <a:lumMod val="75000"/>
                    <a:lumOff val="25000"/>
                  </a:schemeClr>
                </a:solidFill>
              </a:defRPr>
            </a:lvl1pPr>
          </a:lstStyle>
          <a:p>
            <a:pPr lvl="0"/>
            <a:r>
              <a:rPr lang="en-US" dirty="0"/>
              <a:t>Click to edit Master text styles</a:t>
            </a:r>
          </a:p>
        </p:txBody>
      </p:sp>
      <p:sp>
        <p:nvSpPr>
          <p:cNvPr id="2" name="Title 1"/>
          <p:cNvSpPr>
            <a:spLocks noGrp="1"/>
          </p:cNvSpPr>
          <p:nvPr>
            <p:ph type="title"/>
          </p:nvPr>
        </p:nvSpPr>
        <p:spPr>
          <a:xfrm>
            <a:off x="954860" y="128981"/>
            <a:ext cx="10185088" cy="785419"/>
          </a:xfrm>
          <a:prstGeom prst="rect">
            <a:avLst/>
          </a:prstGeom>
        </p:spPr>
        <p:txBody>
          <a:bodyPr/>
          <a:lstStyle/>
          <a:p>
            <a:r>
              <a:rPr lang="en-US" dirty="0"/>
              <a:t>Click to edit Master title style</a:t>
            </a:r>
          </a:p>
        </p:txBody>
      </p:sp>
      <p:sp>
        <p:nvSpPr>
          <p:cNvPr id="13" name="Content Placeholder 2"/>
          <p:cNvSpPr>
            <a:spLocks noGrp="1"/>
          </p:cNvSpPr>
          <p:nvPr>
            <p:ph sz="quarter" idx="16"/>
          </p:nvPr>
        </p:nvSpPr>
        <p:spPr>
          <a:xfrm>
            <a:off x="266700" y="1743075"/>
            <a:ext cx="5721406" cy="48863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2"/>
          <p:cNvSpPr>
            <a:spLocks noGrp="1"/>
          </p:cNvSpPr>
          <p:nvPr>
            <p:ph sz="quarter" idx="19"/>
          </p:nvPr>
        </p:nvSpPr>
        <p:spPr>
          <a:xfrm>
            <a:off x="6203894" y="1743075"/>
            <a:ext cx="5721406" cy="48863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3"/>
          <p:cNvSpPr>
            <a:spLocks noGrp="1"/>
          </p:cNvSpPr>
          <p:nvPr>
            <p:ph type="body" sz="quarter" idx="20"/>
          </p:nvPr>
        </p:nvSpPr>
        <p:spPr>
          <a:xfrm>
            <a:off x="6205728" y="1028700"/>
            <a:ext cx="5719572" cy="666241"/>
          </a:xfrm>
        </p:spPr>
        <p:txBody>
          <a:bodyPr bIns="0" anchor="b"/>
          <a:lstStyle>
            <a:lvl1pPr>
              <a:defRPr sz="1500">
                <a:solidFill>
                  <a:schemeClr val="tx1">
                    <a:lumMod val="75000"/>
                    <a:lumOff val="25000"/>
                  </a:schemeClr>
                </a:solidFill>
              </a:defRPr>
            </a:lvl1pPr>
          </a:lstStyle>
          <a:p>
            <a:pPr lvl="0"/>
            <a:r>
              <a:rPr lang="en-US" dirty="0"/>
              <a:t>Click to edit Master text styles</a:t>
            </a:r>
          </a:p>
        </p:txBody>
      </p:sp>
    </p:spTree>
    <p:extLst>
      <p:ext uri="{BB962C8B-B14F-4D97-AF65-F5344CB8AC3E}">
        <p14:creationId xmlns:p14="http://schemas.microsoft.com/office/powerpoint/2010/main" val="15611354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 2 Odd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377931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sz="quarter" idx="16"/>
          </p:nvPr>
        </p:nvSpPr>
        <p:spPr>
          <a:xfrm>
            <a:off x="4256410" y="1028700"/>
            <a:ext cx="7668889"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954860" y="128981"/>
            <a:ext cx="10185088" cy="785419"/>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9634468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 2 Odd Sections">
    <p:spTree>
      <p:nvGrpSpPr>
        <p:cNvPr id="1" name=""/>
        <p:cNvGrpSpPr/>
        <p:nvPr/>
      </p:nvGrpSpPr>
      <p:grpSpPr>
        <a:xfrm>
          <a:off x="0" y="0"/>
          <a:ext cx="0" cy="0"/>
          <a:chOff x="0" y="0"/>
          <a:chExt cx="0" cy="0"/>
        </a:xfrm>
      </p:grpSpPr>
      <p:sp>
        <p:nvSpPr>
          <p:cNvPr id="2" name="Title 1"/>
          <p:cNvSpPr>
            <a:spLocks noGrp="1"/>
          </p:cNvSpPr>
          <p:nvPr>
            <p:ph type="title"/>
          </p:nvPr>
        </p:nvSpPr>
        <p:spPr>
          <a:xfrm>
            <a:off x="954860" y="128981"/>
            <a:ext cx="10185088" cy="785419"/>
          </a:xfrm>
          <a:prstGeom prst="rect">
            <a:avLst/>
          </a:prstGeom>
        </p:spPr>
        <p:txBody>
          <a:bodyPr/>
          <a:lstStyle/>
          <a:p>
            <a:r>
              <a:rPr lang="en-US"/>
              <a:t>Click to edit Master title style</a:t>
            </a:r>
          </a:p>
        </p:txBody>
      </p:sp>
      <p:sp>
        <p:nvSpPr>
          <p:cNvPr id="11" name="Content Placeholder 2"/>
          <p:cNvSpPr>
            <a:spLocks noGrp="1"/>
          </p:cNvSpPr>
          <p:nvPr>
            <p:ph sz="quarter" idx="15"/>
          </p:nvPr>
        </p:nvSpPr>
        <p:spPr>
          <a:xfrm>
            <a:off x="8145982" y="1028700"/>
            <a:ext cx="377931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p:cNvSpPr>
            <a:spLocks noGrp="1"/>
          </p:cNvSpPr>
          <p:nvPr>
            <p:ph sz="quarter" idx="16"/>
          </p:nvPr>
        </p:nvSpPr>
        <p:spPr>
          <a:xfrm>
            <a:off x="266700" y="1028700"/>
            <a:ext cx="766888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319348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 Quad-Chart">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4" name="Straight Connector 3"/>
          <p:cNvCxnSpPr/>
          <p:nvPr userDrawn="1"/>
        </p:nvCxnSpPr>
        <p:spPr>
          <a:xfrm>
            <a:off x="381000" y="3775869"/>
            <a:ext cx="114300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096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954860" y="128981"/>
            <a:ext cx="10185088" cy="785419"/>
          </a:xfrm>
          <a:prstGeom prst="rect">
            <a:avLst/>
          </a:prstGeom>
        </p:spPr>
        <p:txBody>
          <a:bodyPr/>
          <a:lstStyle/>
          <a:p>
            <a:r>
              <a:rPr lang="en-US" dirty="0"/>
              <a:t>Click to edit Master title style</a:t>
            </a:r>
          </a:p>
        </p:txBody>
      </p:sp>
      <p:sp>
        <p:nvSpPr>
          <p:cNvPr id="16" name="Content Placeholder 2"/>
          <p:cNvSpPr>
            <a:spLocks noGrp="1"/>
          </p:cNvSpPr>
          <p:nvPr>
            <p:ph sz="quarter" idx="22"/>
          </p:nvPr>
        </p:nvSpPr>
        <p:spPr>
          <a:xfrm>
            <a:off x="266700" y="3855720"/>
            <a:ext cx="57531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23"/>
          </p:nvPr>
        </p:nvSpPr>
        <p:spPr>
          <a:xfrm>
            <a:off x="61722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2"/>
          <p:cNvSpPr>
            <a:spLocks noGrp="1"/>
          </p:cNvSpPr>
          <p:nvPr>
            <p:ph sz="quarter" idx="24"/>
          </p:nvPr>
        </p:nvSpPr>
        <p:spPr>
          <a:xfrm>
            <a:off x="6172200" y="3855720"/>
            <a:ext cx="57531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04673141"/>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 Quad-Chart">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4" name="Straight Connector 3"/>
          <p:cNvCxnSpPr/>
          <p:nvPr userDrawn="1"/>
        </p:nvCxnSpPr>
        <p:spPr>
          <a:xfrm>
            <a:off x="381000" y="3775869"/>
            <a:ext cx="114300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954860" y="128981"/>
            <a:ext cx="10185088" cy="785419"/>
          </a:xfrm>
          <a:prstGeom prst="rect">
            <a:avLst/>
          </a:prstGeom>
        </p:spPr>
        <p:txBody>
          <a:bodyPr/>
          <a:lstStyle/>
          <a:p>
            <a:r>
              <a:rPr lang="en-US" dirty="0"/>
              <a:t>Click to edit Master title style</a:t>
            </a:r>
          </a:p>
        </p:txBody>
      </p:sp>
      <p:sp>
        <p:nvSpPr>
          <p:cNvPr id="16" name="Content Placeholder 2"/>
          <p:cNvSpPr>
            <a:spLocks noGrp="1"/>
          </p:cNvSpPr>
          <p:nvPr>
            <p:ph sz="quarter" idx="22"/>
          </p:nvPr>
        </p:nvSpPr>
        <p:spPr>
          <a:xfrm>
            <a:off x="266700" y="3855720"/>
            <a:ext cx="57531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23"/>
          </p:nvPr>
        </p:nvSpPr>
        <p:spPr>
          <a:xfrm>
            <a:off x="61722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2"/>
          <p:cNvSpPr>
            <a:spLocks noGrp="1"/>
          </p:cNvSpPr>
          <p:nvPr>
            <p:ph sz="quarter" idx="24"/>
          </p:nvPr>
        </p:nvSpPr>
        <p:spPr>
          <a:xfrm>
            <a:off x="6172200" y="3855720"/>
            <a:ext cx="57531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7" name="Straight Connector 6"/>
          <p:cNvCxnSpPr/>
          <p:nvPr userDrawn="1"/>
        </p:nvCxnSpPr>
        <p:spPr>
          <a:xfrm>
            <a:off x="6097074" y="3775869"/>
            <a:ext cx="0" cy="2853531"/>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09686300"/>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954860" y="128981"/>
            <a:ext cx="10185088" cy="785419"/>
          </a:xfrm>
          <a:prstGeom prst="rect">
            <a:avLst/>
          </a:prstGeom>
        </p:spPr>
        <p:txBody>
          <a:bodyPr/>
          <a:lstStyle/>
          <a:p>
            <a:r>
              <a:rPr lang="en-US"/>
              <a:t>Click to edit Master title style</a:t>
            </a:r>
          </a:p>
        </p:txBody>
      </p:sp>
      <p:sp>
        <p:nvSpPr>
          <p:cNvPr id="3" name="Footer Placeholder 2"/>
          <p:cNvSpPr>
            <a:spLocks noGrp="1"/>
          </p:cNvSpPr>
          <p:nvPr>
            <p:ph type="ftr" sz="quarter" idx="10"/>
          </p:nvPr>
        </p:nvSpPr>
        <p:spPr/>
        <p:txBody>
          <a:bodyPr/>
          <a:lstStyle/>
          <a:p>
            <a:endParaRPr lang="en-US" dirty="0"/>
          </a:p>
        </p:txBody>
      </p:sp>
      <p:sp>
        <p:nvSpPr>
          <p:cNvPr id="4" name="Date Placeholder 3"/>
          <p:cNvSpPr>
            <a:spLocks noGrp="1"/>
          </p:cNvSpPr>
          <p:nvPr>
            <p:ph type="dt" sz="half" idx="11"/>
          </p:nvPr>
        </p:nvSpPr>
        <p:spPr/>
        <p:txBody>
          <a:bodyPr/>
          <a:lstStyle/>
          <a:p>
            <a:fld id="{0D5B6B94-6F19-4E2B-82A4-E3780F0317F0}" type="datetimeFigureOut">
              <a:rPr lang="en-US" smtClean="0"/>
              <a:pPr/>
              <a:t>11/18/22</a:t>
            </a:fld>
            <a:endParaRPr lang="en-US" dirty="0"/>
          </a:p>
        </p:txBody>
      </p:sp>
    </p:spTree>
    <p:extLst>
      <p:ext uri="{BB962C8B-B14F-4D97-AF65-F5344CB8AC3E}">
        <p14:creationId xmlns:p14="http://schemas.microsoft.com/office/powerpoint/2010/main" val="37084807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266700" y="2286001"/>
            <a:ext cx="11658600" cy="1285874"/>
          </a:xfrm>
          <a:prstGeom prst="rect">
            <a:avLst/>
          </a:prstGeom>
          <a:noFill/>
          <a:ln w="9525">
            <a:noFill/>
            <a:miter lim="800000"/>
            <a:headEnd/>
            <a:tailEnd/>
          </a:ln>
        </p:spPr>
        <p:txBody>
          <a:bodyPr anchor="b"/>
          <a:lstStyle>
            <a:lvl1pPr>
              <a:defRPr sz="3200" baseline="0">
                <a:solidFill>
                  <a:schemeClr val="tx1">
                    <a:lumMod val="75000"/>
                    <a:lumOff val="25000"/>
                  </a:schemeClr>
                </a:solidFill>
              </a:defRPr>
            </a:lvl1pPr>
          </a:lstStyle>
          <a:p>
            <a:pPr lvl="0"/>
            <a:r>
              <a:rPr lang="en-US" dirty="0"/>
              <a:t>Click to edit Master title style</a:t>
            </a:r>
          </a:p>
        </p:txBody>
      </p:sp>
      <p:sp>
        <p:nvSpPr>
          <p:cNvPr id="6" name="Text Placeholder 5"/>
          <p:cNvSpPr>
            <a:spLocks noGrp="1"/>
          </p:cNvSpPr>
          <p:nvPr>
            <p:ph type="body" sz="quarter" idx="12"/>
          </p:nvPr>
        </p:nvSpPr>
        <p:spPr>
          <a:xfrm>
            <a:off x="266700" y="3687764"/>
            <a:ext cx="11658600" cy="854075"/>
          </a:xfrm>
        </p:spPr>
        <p:txBody>
          <a:bodyPr/>
          <a:lstStyle>
            <a:lvl1pPr marL="0" indent="0">
              <a:defRPr>
                <a:solidFill>
                  <a:schemeClr val="tx1">
                    <a:lumMod val="75000"/>
                    <a:lumOff val="25000"/>
                  </a:schemeClr>
                </a:solidFill>
              </a:defRPr>
            </a:lvl1pPr>
          </a:lstStyle>
          <a:p>
            <a:pPr lvl="0"/>
            <a:r>
              <a:rPr lang="en-US" dirty="0"/>
              <a:t>Click to edit Master text styles</a:t>
            </a:r>
          </a:p>
        </p:txBody>
      </p:sp>
    </p:spTree>
    <p:extLst>
      <p:ext uri="{BB962C8B-B14F-4D97-AF65-F5344CB8AC3E}">
        <p14:creationId xmlns:p14="http://schemas.microsoft.com/office/powerpoint/2010/main" val="36860923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IO Title">
    <p:spTree>
      <p:nvGrpSpPr>
        <p:cNvPr id="1" name=""/>
        <p:cNvGrpSpPr/>
        <p:nvPr/>
      </p:nvGrpSpPr>
      <p:grpSpPr>
        <a:xfrm>
          <a:off x="0" y="0"/>
          <a:ext cx="0" cy="0"/>
          <a:chOff x="0" y="0"/>
          <a:chExt cx="0" cy="0"/>
        </a:xfrm>
      </p:grpSpPr>
      <p:sp>
        <p:nvSpPr>
          <p:cNvPr id="4" name="Rectangle 11">
            <a:extLst>
              <a:ext uri="{FF2B5EF4-FFF2-40B4-BE49-F238E27FC236}">
                <a16:creationId xmlns:a16="http://schemas.microsoft.com/office/drawing/2014/main" id="{3EDAC0B2-36EA-45FE-8024-CFC3F9A03E2C}"/>
              </a:ext>
            </a:extLst>
          </p:cNvPr>
          <p:cNvSpPr/>
          <p:nvPr userDrawn="1"/>
        </p:nvSpPr>
        <p:spPr>
          <a:xfrm>
            <a:off x="2952999" y="6705597"/>
            <a:ext cx="189994" cy="152403"/>
          </a:xfrm>
          <a:prstGeom prst="rect">
            <a:avLst/>
          </a:prstGeom>
          <a:noFill/>
          <a:ln cap="flat">
            <a:noFill/>
            <a:prstDash val="solid"/>
          </a:ln>
        </p:spPr>
        <p:txBody>
          <a:bodyPr vert="horz" wrap="none" lIns="0" tIns="0" rIns="0" bIns="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800" b="1" i="0" u="none" strike="noStrike" kern="1200" cap="none" spc="0" baseline="0" dirty="0">
                <a:solidFill>
                  <a:srgbClr val="008000"/>
                </a:solidFill>
                <a:uFillTx/>
                <a:latin typeface="Calibri"/>
              </a:rPr>
              <a:t>(U)</a:t>
            </a:r>
          </a:p>
        </p:txBody>
      </p:sp>
      <p:sp>
        <p:nvSpPr>
          <p:cNvPr id="5" name="Rectangle 12">
            <a:extLst>
              <a:ext uri="{FF2B5EF4-FFF2-40B4-BE49-F238E27FC236}">
                <a16:creationId xmlns:a16="http://schemas.microsoft.com/office/drawing/2014/main" id="{1E0F0473-B42F-46CA-8255-D31EE45CCB77}"/>
              </a:ext>
            </a:extLst>
          </p:cNvPr>
          <p:cNvSpPr/>
          <p:nvPr userDrawn="1"/>
        </p:nvSpPr>
        <p:spPr>
          <a:xfrm>
            <a:off x="9049002" y="6705597"/>
            <a:ext cx="189994" cy="152403"/>
          </a:xfrm>
          <a:prstGeom prst="rect">
            <a:avLst/>
          </a:prstGeom>
          <a:noFill/>
          <a:ln cap="flat">
            <a:noFill/>
            <a:prstDash val="solid"/>
          </a:ln>
        </p:spPr>
        <p:txBody>
          <a:bodyPr vert="horz" wrap="none" lIns="0" tIns="0" rIns="0" bIns="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800" b="1" i="0" u="none" strike="noStrike" kern="1200" cap="none" spc="0" baseline="0" dirty="0">
                <a:solidFill>
                  <a:srgbClr val="008000"/>
                </a:solidFill>
                <a:uFillTx/>
                <a:latin typeface="Calibri"/>
              </a:rPr>
              <a:t>(U)</a:t>
            </a:r>
          </a:p>
        </p:txBody>
      </p:sp>
    </p:spTree>
    <p:extLst>
      <p:ext uri="{BB962C8B-B14F-4D97-AF65-F5344CB8AC3E}">
        <p14:creationId xmlns:p14="http://schemas.microsoft.com/office/powerpoint/2010/main" val="305255487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ection header - no Sub-Head">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266700" y="2286001"/>
            <a:ext cx="11658600" cy="1285874"/>
          </a:xfrm>
          <a:prstGeom prst="rect">
            <a:avLst/>
          </a:prstGeom>
          <a:noFill/>
          <a:ln w="9525">
            <a:noFill/>
            <a:miter lim="800000"/>
            <a:headEnd/>
            <a:tailEnd/>
          </a:ln>
        </p:spPr>
        <p:txBody>
          <a:bodyPr anchor="b"/>
          <a:lstStyle>
            <a:lvl1pPr>
              <a:defRPr sz="3200" baseline="0">
                <a:solidFill>
                  <a:schemeClr val="tx1">
                    <a:lumMod val="75000"/>
                    <a:lumOff val="25000"/>
                  </a:schemeClr>
                </a:solidFill>
              </a:defRPr>
            </a:lvl1pPr>
          </a:lstStyle>
          <a:p>
            <a:pPr lvl="0"/>
            <a:r>
              <a:rPr lang="en-US" dirty="0"/>
              <a:t>Click to edit Master title style</a:t>
            </a:r>
          </a:p>
        </p:txBody>
      </p:sp>
    </p:spTree>
    <p:extLst>
      <p:ext uri="{BB962C8B-B14F-4D97-AF65-F5344CB8AC3E}">
        <p14:creationId xmlns:p14="http://schemas.microsoft.com/office/powerpoint/2010/main" val="41238816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ection - Content Only">
    <p:spTree>
      <p:nvGrpSpPr>
        <p:cNvPr id="1" name=""/>
        <p:cNvGrpSpPr/>
        <p:nvPr/>
      </p:nvGrpSpPr>
      <p:grpSpPr>
        <a:xfrm>
          <a:off x="0" y="0"/>
          <a:ext cx="0" cy="0"/>
          <a:chOff x="0" y="0"/>
          <a:chExt cx="0" cy="0"/>
        </a:xfrm>
      </p:grpSpPr>
      <p:sp>
        <p:nvSpPr>
          <p:cNvPr id="4" name="Content Placeholder 3"/>
          <p:cNvSpPr>
            <a:spLocks noGrp="1"/>
          </p:cNvSpPr>
          <p:nvPr>
            <p:ph sz="quarter" idx="12"/>
          </p:nvPr>
        </p:nvSpPr>
        <p:spPr>
          <a:xfrm>
            <a:off x="266700" y="2157413"/>
            <a:ext cx="11658600" cy="179863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789493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 No Content">
    <p:spTree>
      <p:nvGrpSpPr>
        <p:cNvPr id="1" name=""/>
        <p:cNvGrpSpPr/>
        <p:nvPr/>
      </p:nvGrpSpPr>
      <p:grpSpPr>
        <a:xfrm>
          <a:off x="0" y="0"/>
          <a:ext cx="0" cy="0"/>
          <a:chOff x="0" y="0"/>
          <a:chExt cx="0" cy="0"/>
        </a:xfrm>
      </p:grpSpPr>
      <p:sp>
        <p:nvSpPr>
          <p:cNvPr id="2" name="Title 1"/>
          <p:cNvSpPr>
            <a:spLocks noGrp="1"/>
          </p:cNvSpPr>
          <p:nvPr>
            <p:ph type="title"/>
          </p:nvPr>
        </p:nvSpPr>
        <p:spPr>
          <a:xfrm>
            <a:off x="954860" y="128981"/>
            <a:ext cx="10185088" cy="785419"/>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72912464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Blank with graphics">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69699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Blank w/ background no graphics">
    <p:spTree>
      <p:nvGrpSpPr>
        <p:cNvPr id="1" name=""/>
        <p:cNvGrpSpPr/>
        <p:nvPr/>
      </p:nvGrpSpPr>
      <p:grpSpPr>
        <a:xfrm>
          <a:off x="0" y="0"/>
          <a:ext cx="0" cy="0"/>
          <a:chOff x="0" y="0"/>
          <a:chExt cx="0" cy="0"/>
        </a:xfrm>
      </p:grpSpPr>
      <p:sp>
        <p:nvSpPr>
          <p:cNvPr id="9" name="Rounded Rectangle 8"/>
          <p:cNvSpPr/>
          <p:nvPr userDrawn="1"/>
        </p:nvSpPr>
        <p:spPr>
          <a:xfrm>
            <a:off x="194209" y="5394628"/>
            <a:ext cx="11822463" cy="1311966"/>
          </a:xfrm>
          <a:prstGeom prst="roundRect">
            <a:avLst>
              <a:gd name="adj" fmla="val 11212"/>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Content Placeholder 7"/>
          <p:cNvSpPr>
            <a:spLocks noGrp="1"/>
          </p:cNvSpPr>
          <p:nvPr>
            <p:ph sz="quarter" idx="12"/>
          </p:nvPr>
        </p:nvSpPr>
        <p:spPr>
          <a:xfrm>
            <a:off x="76200" y="66675"/>
            <a:ext cx="12020549" cy="6791325"/>
          </a:xfrm>
          <a:prstGeom prst="roundRect">
            <a:avLst>
              <a:gd name="adj" fmla="val 2256"/>
            </a:avLst>
          </a:prstGeom>
          <a:noFill/>
          <a:ln w="3175">
            <a:noFill/>
          </a:ln>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266700" y="169864"/>
            <a:ext cx="11658600" cy="919162"/>
          </a:xfrm>
          <a:prstGeom prst="rect">
            <a:avLst/>
          </a:prstGeom>
        </p:spPr>
        <p:txBody>
          <a:bodyPr anchor="t"/>
          <a:lstStyle>
            <a:lvl1pPr algn="ctr">
              <a:defRPr/>
            </a:lvl1pPr>
          </a:lstStyle>
          <a:p>
            <a:r>
              <a:rPr lang="en-US"/>
              <a:t>Click to edit Master title style</a:t>
            </a:r>
          </a:p>
        </p:txBody>
      </p:sp>
    </p:spTree>
    <p:extLst>
      <p:ext uri="{BB962C8B-B14F-4D97-AF65-F5344CB8AC3E}">
        <p14:creationId xmlns:p14="http://schemas.microsoft.com/office/powerpoint/2010/main" val="203592557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White Blank">
    <p:bg>
      <p:bgPr>
        <a:solidFill>
          <a:schemeClr val="tx2"/>
        </a:solidFill>
        <a:effectLst/>
      </p:bgPr>
    </p:bg>
    <p:spTree>
      <p:nvGrpSpPr>
        <p:cNvPr id="1" name=""/>
        <p:cNvGrpSpPr/>
        <p:nvPr/>
      </p:nvGrpSpPr>
      <p:grpSpPr>
        <a:xfrm>
          <a:off x="0" y="0"/>
          <a:ext cx="0" cy="0"/>
          <a:chOff x="0" y="0"/>
          <a:chExt cx="0" cy="0"/>
        </a:xfrm>
      </p:grpSpPr>
      <p:sp>
        <p:nvSpPr>
          <p:cNvPr id="8" name="Text Box 14"/>
          <p:cNvSpPr txBox="1">
            <a:spLocks noChangeArrowheads="1"/>
          </p:cNvSpPr>
          <p:nvPr userDrawn="1"/>
        </p:nvSpPr>
        <p:spPr bwMode="auto">
          <a:xfrm>
            <a:off x="11153774" y="143167"/>
            <a:ext cx="771525" cy="153888"/>
          </a:xfrm>
          <a:prstGeom prst="rect">
            <a:avLst/>
          </a:prstGeom>
          <a:noFill/>
          <a:ln w="9525">
            <a:noFill/>
            <a:miter lim="800000"/>
            <a:headEnd/>
            <a:tailEnd/>
          </a:ln>
          <a:effectLst/>
        </p:spPr>
        <p:txBody>
          <a:bodyPr wrap="square" tIns="0" bIns="0">
            <a:spAutoFit/>
          </a:bodyPr>
          <a:lstStyle/>
          <a:p>
            <a:pPr algn="r">
              <a:spcBef>
                <a:spcPct val="50000"/>
              </a:spcBef>
              <a:defRPr/>
            </a:pPr>
            <a:fld id="{99D903CA-8EC9-4EB0-B4F7-7D6D89967A95}" type="slidenum">
              <a:rPr lang="en-US" sz="1000" b="0" baseline="0" smtClean="0"/>
              <a:pPr algn="r">
                <a:spcBef>
                  <a:spcPct val="50000"/>
                </a:spcBef>
                <a:defRPr/>
              </a:pPr>
              <a:t>‹#›</a:t>
            </a:fld>
            <a:endParaRPr lang="en-US" sz="1000" b="0" baseline="0" dirty="0"/>
          </a:p>
        </p:txBody>
      </p:sp>
    </p:spTree>
    <p:extLst>
      <p:ext uri="{BB962C8B-B14F-4D97-AF65-F5344CB8AC3E}">
        <p14:creationId xmlns:p14="http://schemas.microsoft.com/office/powerpoint/2010/main" val="1517237608"/>
      </p:ext>
    </p:extLst>
  </p:cSld>
  <p:clrMapOvr>
    <a:masterClrMapping/>
  </p:clrMapOvr>
  <p:hf hdr="0" dt="0"/>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1_White Blank">
    <p:bg>
      <p:bgPr>
        <a:solidFill>
          <a:schemeClr val="bg1"/>
        </a:solidFill>
        <a:effectLst/>
      </p:bgPr>
    </p:bg>
    <p:spTree>
      <p:nvGrpSpPr>
        <p:cNvPr id="1" name=""/>
        <p:cNvGrpSpPr/>
        <p:nvPr/>
      </p:nvGrpSpPr>
      <p:grpSpPr>
        <a:xfrm>
          <a:off x="0" y="0"/>
          <a:ext cx="0" cy="0"/>
          <a:chOff x="0" y="0"/>
          <a:chExt cx="0" cy="0"/>
        </a:xfrm>
      </p:grpSpPr>
      <p:sp>
        <p:nvSpPr>
          <p:cNvPr id="4" name="Text Box 14"/>
          <p:cNvSpPr txBox="1">
            <a:spLocks noChangeArrowheads="1"/>
          </p:cNvSpPr>
          <p:nvPr userDrawn="1"/>
        </p:nvSpPr>
        <p:spPr bwMode="auto">
          <a:xfrm>
            <a:off x="11153774" y="143167"/>
            <a:ext cx="771525" cy="153888"/>
          </a:xfrm>
          <a:prstGeom prst="rect">
            <a:avLst/>
          </a:prstGeom>
          <a:noFill/>
          <a:ln w="9525">
            <a:noFill/>
            <a:miter lim="800000"/>
            <a:headEnd/>
            <a:tailEnd/>
          </a:ln>
          <a:effectLst/>
        </p:spPr>
        <p:txBody>
          <a:bodyPr wrap="square" tIns="0" bIns="0">
            <a:spAutoFit/>
          </a:bodyPr>
          <a:lstStyle/>
          <a:p>
            <a:pPr algn="r">
              <a:spcBef>
                <a:spcPct val="50000"/>
              </a:spcBef>
              <a:defRPr/>
            </a:pPr>
            <a:fld id="{99D903CA-8EC9-4EB0-B4F7-7D6D89967A95}" type="slidenum">
              <a:rPr lang="en-US" sz="1000" b="0" baseline="0" smtClean="0">
                <a:solidFill>
                  <a:schemeClr val="tx2"/>
                </a:solidFill>
              </a:rPr>
              <a:pPr algn="r">
                <a:spcBef>
                  <a:spcPct val="50000"/>
                </a:spcBef>
                <a:defRPr/>
              </a:pPr>
              <a:t>‹#›</a:t>
            </a:fld>
            <a:endParaRPr lang="en-US" sz="1000" b="0" baseline="0" dirty="0">
              <a:solidFill>
                <a:schemeClr val="tx2"/>
              </a:solidFill>
            </a:endParaRPr>
          </a:p>
        </p:txBody>
      </p:sp>
    </p:spTree>
    <p:extLst>
      <p:ext uri="{BB962C8B-B14F-4D97-AF65-F5344CB8AC3E}">
        <p14:creationId xmlns:p14="http://schemas.microsoft.com/office/powerpoint/2010/main" val="66373965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Black Blank">
    <p:bg>
      <p:bgPr>
        <a:solidFill>
          <a:schemeClr val="tx1"/>
        </a:solidFill>
        <a:effectLst/>
      </p:bgPr>
    </p:bg>
    <p:spTree>
      <p:nvGrpSpPr>
        <p:cNvPr id="1" name=""/>
        <p:cNvGrpSpPr/>
        <p:nvPr/>
      </p:nvGrpSpPr>
      <p:grpSpPr>
        <a:xfrm>
          <a:off x="0" y="0"/>
          <a:ext cx="0" cy="0"/>
          <a:chOff x="0" y="0"/>
          <a:chExt cx="0" cy="0"/>
        </a:xfrm>
      </p:grpSpPr>
      <p:sp>
        <p:nvSpPr>
          <p:cNvPr id="4" name="Text Box 14"/>
          <p:cNvSpPr txBox="1">
            <a:spLocks noChangeArrowheads="1"/>
          </p:cNvSpPr>
          <p:nvPr userDrawn="1"/>
        </p:nvSpPr>
        <p:spPr bwMode="auto">
          <a:xfrm>
            <a:off x="11153774" y="143167"/>
            <a:ext cx="771525" cy="153888"/>
          </a:xfrm>
          <a:prstGeom prst="rect">
            <a:avLst/>
          </a:prstGeom>
          <a:noFill/>
          <a:ln w="9525">
            <a:noFill/>
            <a:miter lim="800000"/>
            <a:headEnd/>
            <a:tailEnd/>
          </a:ln>
          <a:effectLst/>
        </p:spPr>
        <p:txBody>
          <a:bodyPr wrap="square" tIns="0" bIns="0">
            <a:spAutoFit/>
          </a:bodyPr>
          <a:lstStyle/>
          <a:p>
            <a:pPr algn="r">
              <a:spcBef>
                <a:spcPct val="50000"/>
              </a:spcBef>
              <a:defRPr/>
            </a:pPr>
            <a:fld id="{99D903CA-8EC9-4EB0-B4F7-7D6D89967A95}" type="slidenum">
              <a:rPr lang="en-US" sz="1000" b="0" baseline="0" smtClean="0">
                <a:solidFill>
                  <a:schemeClr val="tx2"/>
                </a:solidFill>
              </a:rPr>
              <a:pPr algn="r">
                <a:spcBef>
                  <a:spcPct val="50000"/>
                </a:spcBef>
                <a:defRPr/>
              </a:pPr>
              <a:t>‹#›</a:t>
            </a:fld>
            <a:endParaRPr lang="en-US" sz="1000" b="0" baseline="0" dirty="0">
              <a:solidFill>
                <a:schemeClr val="tx2"/>
              </a:solidFill>
            </a:endParaRPr>
          </a:p>
        </p:txBody>
      </p:sp>
    </p:spTree>
    <p:extLst>
      <p:ext uri="{BB962C8B-B14F-4D97-AF65-F5344CB8AC3E}">
        <p14:creationId xmlns:p14="http://schemas.microsoft.com/office/powerpoint/2010/main" val="13620129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Background no graphics">
    <p:spTree>
      <p:nvGrpSpPr>
        <p:cNvPr id="1" name=""/>
        <p:cNvGrpSpPr/>
        <p:nvPr/>
      </p:nvGrpSpPr>
      <p:grpSpPr>
        <a:xfrm>
          <a:off x="0" y="0"/>
          <a:ext cx="0" cy="0"/>
          <a:chOff x="0" y="0"/>
          <a:chExt cx="0" cy="0"/>
        </a:xfrm>
      </p:grpSpPr>
      <p:sp>
        <p:nvSpPr>
          <p:cNvPr id="4" name="Text Box 14"/>
          <p:cNvSpPr txBox="1">
            <a:spLocks noChangeArrowheads="1"/>
          </p:cNvSpPr>
          <p:nvPr userDrawn="1"/>
        </p:nvSpPr>
        <p:spPr bwMode="auto">
          <a:xfrm>
            <a:off x="11153774" y="143167"/>
            <a:ext cx="771525" cy="153888"/>
          </a:xfrm>
          <a:prstGeom prst="rect">
            <a:avLst/>
          </a:prstGeom>
          <a:noFill/>
          <a:ln w="9525">
            <a:noFill/>
            <a:miter lim="800000"/>
            <a:headEnd/>
            <a:tailEnd/>
          </a:ln>
          <a:effectLst/>
        </p:spPr>
        <p:txBody>
          <a:bodyPr wrap="square" tIns="0" bIns="0">
            <a:spAutoFit/>
          </a:bodyPr>
          <a:lstStyle/>
          <a:p>
            <a:pPr algn="r">
              <a:spcBef>
                <a:spcPct val="50000"/>
              </a:spcBef>
              <a:defRPr/>
            </a:pPr>
            <a:fld id="{99D903CA-8EC9-4EB0-B4F7-7D6D89967A95}" type="slidenum">
              <a:rPr lang="en-US" sz="1000" b="0" baseline="0" smtClean="0"/>
              <a:pPr algn="r">
                <a:spcBef>
                  <a:spcPct val="50000"/>
                </a:spcBef>
                <a:defRPr/>
              </a:pPr>
              <a:t>‹#›</a:t>
            </a:fld>
            <a:endParaRPr lang="en-US" sz="1000" b="0" baseline="0" dirty="0"/>
          </a:p>
        </p:txBody>
      </p:sp>
    </p:spTree>
    <p:extLst>
      <p:ext uri="{BB962C8B-B14F-4D97-AF65-F5344CB8AC3E}">
        <p14:creationId xmlns:p14="http://schemas.microsoft.com/office/powerpoint/2010/main" val="379471877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Title - 2 Pics">
    <p:bg>
      <p:bgPr>
        <a:solidFill>
          <a:schemeClr val="bg2">
            <a:alpha val="75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5"/>
          <p:cNvSpPr>
            <a:spLocks noGrp="1"/>
          </p:cNvSpPr>
          <p:nvPr>
            <p:ph type="title"/>
          </p:nvPr>
        </p:nvSpPr>
        <p:spPr>
          <a:xfrm>
            <a:off x="266700" y="265872"/>
            <a:ext cx="5829300" cy="1671543"/>
          </a:xfrm>
          <a:prstGeom prst="rect">
            <a:avLst/>
          </a:prstGeom>
          <a:noFill/>
          <a:ln w="19050">
            <a:noFill/>
          </a:ln>
        </p:spPr>
        <p:txBody>
          <a:bodyPr/>
          <a:lstStyle>
            <a:lvl1pPr>
              <a:defRPr>
                <a:solidFill>
                  <a:sysClr val="windowText" lastClr="000000"/>
                </a:solidFill>
              </a:defRPr>
            </a:lvl1pPr>
          </a:lstStyle>
          <a:p>
            <a:r>
              <a:rPr lang="en-US" dirty="0"/>
              <a:t>Click to edit Master title style</a:t>
            </a:r>
          </a:p>
        </p:txBody>
      </p:sp>
      <p:sp>
        <p:nvSpPr>
          <p:cNvPr id="15" name="Picture Placeholder 16"/>
          <p:cNvSpPr>
            <a:spLocks noGrp="1" noChangeAspect="1"/>
          </p:cNvSpPr>
          <p:nvPr>
            <p:ph type="pic" sz="quarter" idx="13"/>
          </p:nvPr>
        </p:nvSpPr>
        <p:spPr>
          <a:xfrm>
            <a:off x="6220046" y="265872"/>
            <a:ext cx="5705253"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6" name="Picture Placeholder 16"/>
          <p:cNvSpPr>
            <a:spLocks noGrp="1" noChangeAspect="1"/>
          </p:cNvSpPr>
          <p:nvPr>
            <p:ph type="pic" sz="quarter" idx="14"/>
          </p:nvPr>
        </p:nvSpPr>
        <p:spPr>
          <a:xfrm>
            <a:off x="6220046" y="3528391"/>
            <a:ext cx="5705253"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7" name="Text Placeholder 6"/>
          <p:cNvSpPr>
            <a:spLocks noGrp="1"/>
          </p:cNvSpPr>
          <p:nvPr>
            <p:ph type="body" sz="quarter" idx="15"/>
          </p:nvPr>
        </p:nvSpPr>
        <p:spPr>
          <a:xfrm>
            <a:off x="266700" y="2059389"/>
            <a:ext cx="5816600" cy="33079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66700" y="5608444"/>
            <a:ext cx="764288" cy="1005840"/>
          </a:xfrm>
          <a:prstGeom prst="rect">
            <a:avLst/>
          </a:prstGeom>
        </p:spPr>
      </p:pic>
      <p:pic>
        <p:nvPicPr>
          <p:cNvPr id="11" name="Picture 10"/>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254266" y="5610615"/>
            <a:ext cx="1338582" cy="1001498"/>
          </a:xfrm>
          <a:prstGeom prst="rect">
            <a:avLst/>
          </a:prstGeom>
        </p:spPr>
      </p:pic>
    </p:spTree>
    <p:extLst>
      <p:ext uri="{BB962C8B-B14F-4D97-AF65-F5344CB8AC3E}">
        <p14:creationId xmlns:p14="http://schemas.microsoft.com/office/powerpoint/2010/main" val="32391630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1342776"/>
      </p:ext>
    </p:extLst>
  </p:cSld>
  <p:clrMapOvr>
    <a:masterClrMapping/>
  </p:clrMapOvr>
  <p:hf sldNum="0"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Title - 3 Pics (horizontal)">
    <p:bg>
      <p:bgPr>
        <a:solidFill>
          <a:schemeClr val="bg2">
            <a:alpha val="75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1016"/>
            <a:ext cx="12190194" cy="6859016"/>
          </a:xfrm>
          <a:prstGeom prst="rect">
            <a:avLst/>
          </a:prstGeom>
        </p:spPr>
      </p:pic>
      <p:sp>
        <p:nvSpPr>
          <p:cNvPr id="14" name="Title 5"/>
          <p:cNvSpPr>
            <a:spLocks noGrp="1"/>
          </p:cNvSpPr>
          <p:nvPr>
            <p:ph type="title"/>
          </p:nvPr>
        </p:nvSpPr>
        <p:spPr>
          <a:xfrm>
            <a:off x="266700" y="260931"/>
            <a:ext cx="5821279" cy="1671543"/>
          </a:xfrm>
          <a:prstGeom prst="rect">
            <a:avLst/>
          </a:prstGeom>
          <a:noFill/>
          <a:ln w="12700">
            <a:noFill/>
          </a:ln>
        </p:spPr>
        <p:txBody>
          <a:bodyPr/>
          <a:lstStyle>
            <a:lvl1pPr>
              <a:defRPr>
                <a:solidFill>
                  <a:sysClr val="windowText" lastClr="000000"/>
                </a:solidFill>
              </a:defRPr>
            </a:lvl1pPr>
          </a:lstStyle>
          <a:p>
            <a:r>
              <a:rPr lang="en-US" dirty="0"/>
              <a:t>Click to edit Master title style</a:t>
            </a:r>
          </a:p>
        </p:txBody>
      </p:sp>
      <p:sp>
        <p:nvSpPr>
          <p:cNvPr id="15" name="Picture Placeholder 16"/>
          <p:cNvSpPr>
            <a:spLocks noGrp="1" noChangeAspect="1"/>
          </p:cNvSpPr>
          <p:nvPr>
            <p:ph type="pic" sz="quarter" idx="13"/>
          </p:nvPr>
        </p:nvSpPr>
        <p:spPr>
          <a:xfrm>
            <a:off x="6346659" y="260931"/>
            <a:ext cx="5578641"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9" name="Picture Placeholder 16"/>
          <p:cNvSpPr>
            <a:spLocks noGrp="1"/>
          </p:cNvSpPr>
          <p:nvPr>
            <p:ph type="pic" sz="quarter" idx="15"/>
          </p:nvPr>
        </p:nvSpPr>
        <p:spPr>
          <a:xfrm>
            <a:off x="8610600" y="3507454"/>
            <a:ext cx="3314700"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3" name="Content Placeholder 2"/>
          <p:cNvSpPr>
            <a:spLocks noGrp="1"/>
          </p:cNvSpPr>
          <p:nvPr>
            <p:ph sz="quarter" idx="17"/>
          </p:nvPr>
        </p:nvSpPr>
        <p:spPr>
          <a:xfrm>
            <a:off x="266700" y="2058988"/>
            <a:ext cx="5808663" cy="33083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16"/>
          <p:cNvSpPr>
            <a:spLocks noGrp="1"/>
          </p:cNvSpPr>
          <p:nvPr>
            <p:ph type="pic" sz="quarter" idx="16"/>
          </p:nvPr>
        </p:nvSpPr>
        <p:spPr>
          <a:xfrm>
            <a:off x="5140944" y="3507454"/>
            <a:ext cx="3314700"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pic>
        <p:nvPicPr>
          <p:cNvPr id="13" name="Picture 1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66700" y="5608444"/>
            <a:ext cx="764288" cy="1005840"/>
          </a:xfrm>
          <a:prstGeom prst="rect">
            <a:avLst/>
          </a:prstGeom>
        </p:spPr>
      </p:pic>
      <p:pic>
        <p:nvPicPr>
          <p:cNvPr id="18" name="Picture 17"/>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254266" y="5610615"/>
            <a:ext cx="1338582" cy="1001498"/>
          </a:xfrm>
          <a:prstGeom prst="rect">
            <a:avLst/>
          </a:prstGeom>
        </p:spPr>
      </p:pic>
    </p:spTree>
    <p:extLst>
      <p:ext uri="{BB962C8B-B14F-4D97-AF65-F5344CB8AC3E}">
        <p14:creationId xmlns:p14="http://schemas.microsoft.com/office/powerpoint/2010/main" val="156074836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Title - 4 Pics">
    <p:bg>
      <p:bgPr>
        <a:solidFill>
          <a:schemeClr val="bg2">
            <a:alpha val="75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88388" cy="6858000"/>
          </a:xfrm>
          <a:prstGeom prst="rect">
            <a:avLst/>
          </a:prstGeom>
        </p:spPr>
      </p:pic>
      <p:sp>
        <p:nvSpPr>
          <p:cNvPr id="3" name="Text Placeholder 2"/>
          <p:cNvSpPr>
            <a:spLocks noGrp="1"/>
          </p:cNvSpPr>
          <p:nvPr>
            <p:ph type="body" sz="quarter" idx="19"/>
          </p:nvPr>
        </p:nvSpPr>
        <p:spPr>
          <a:xfrm>
            <a:off x="381000" y="2059387"/>
            <a:ext cx="4867275" cy="33158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Picture Placeholder 16"/>
          <p:cNvSpPr>
            <a:spLocks noGrp="1"/>
          </p:cNvSpPr>
          <p:nvPr>
            <p:ph type="pic" sz="quarter" idx="15"/>
          </p:nvPr>
        </p:nvSpPr>
        <p:spPr>
          <a:xfrm>
            <a:off x="8723481" y="3423957"/>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9" name="Picture Placeholder 16"/>
          <p:cNvSpPr>
            <a:spLocks noGrp="1"/>
          </p:cNvSpPr>
          <p:nvPr>
            <p:ph type="pic" sz="quarter" idx="16"/>
          </p:nvPr>
        </p:nvSpPr>
        <p:spPr>
          <a:xfrm>
            <a:off x="5371264" y="3423957"/>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20" name="Picture Placeholder 16"/>
          <p:cNvSpPr>
            <a:spLocks noGrp="1"/>
          </p:cNvSpPr>
          <p:nvPr>
            <p:ph type="pic" sz="quarter" idx="17"/>
          </p:nvPr>
        </p:nvSpPr>
        <p:spPr>
          <a:xfrm>
            <a:off x="8723481" y="265872"/>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4" name="Title 5"/>
          <p:cNvSpPr>
            <a:spLocks noGrp="1"/>
          </p:cNvSpPr>
          <p:nvPr>
            <p:ph type="title"/>
          </p:nvPr>
        </p:nvSpPr>
        <p:spPr>
          <a:xfrm>
            <a:off x="381000" y="265872"/>
            <a:ext cx="4866861" cy="1671543"/>
          </a:xfrm>
          <a:prstGeom prst="rect">
            <a:avLst/>
          </a:prstGeom>
          <a:noFill/>
          <a:ln w="12700">
            <a:noFill/>
          </a:ln>
        </p:spPr>
        <p:txBody>
          <a:bodyPr/>
          <a:lstStyle>
            <a:lvl1pPr>
              <a:defRPr>
                <a:solidFill>
                  <a:sysClr val="windowText" lastClr="000000"/>
                </a:solidFill>
              </a:defRPr>
            </a:lvl1pPr>
          </a:lstStyle>
          <a:p>
            <a:r>
              <a:rPr lang="en-US" dirty="0"/>
              <a:t>Click to edit Master title style</a:t>
            </a:r>
          </a:p>
        </p:txBody>
      </p:sp>
      <p:sp>
        <p:nvSpPr>
          <p:cNvPr id="21" name="Picture Placeholder 16"/>
          <p:cNvSpPr>
            <a:spLocks noGrp="1"/>
          </p:cNvSpPr>
          <p:nvPr>
            <p:ph type="pic" sz="quarter" idx="18"/>
          </p:nvPr>
        </p:nvSpPr>
        <p:spPr>
          <a:xfrm>
            <a:off x="5371264" y="265872"/>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pic>
        <p:nvPicPr>
          <p:cNvPr id="13" name="Picture 1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66700" y="5608444"/>
            <a:ext cx="764288" cy="1005840"/>
          </a:xfrm>
          <a:prstGeom prst="rect">
            <a:avLst/>
          </a:prstGeom>
        </p:spPr>
      </p:pic>
      <p:pic>
        <p:nvPicPr>
          <p:cNvPr id="16" name="Picture 15"/>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254266" y="5610615"/>
            <a:ext cx="1338582" cy="1001498"/>
          </a:xfrm>
          <a:prstGeom prst="rect">
            <a:avLst/>
          </a:prstGeom>
        </p:spPr>
      </p:pic>
    </p:spTree>
    <p:extLst>
      <p:ext uri="{BB962C8B-B14F-4D97-AF65-F5344CB8AC3E}">
        <p14:creationId xmlns:p14="http://schemas.microsoft.com/office/powerpoint/2010/main" val="252280675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Title - 3 Pics (vertical)">
    <p:bg>
      <p:bgPr>
        <a:solidFill>
          <a:schemeClr val="bg2">
            <a:alpha val="75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6" name="TextBox 15"/>
          <p:cNvSpPr txBox="1"/>
          <p:nvPr userDrawn="1"/>
        </p:nvSpPr>
        <p:spPr>
          <a:xfrm>
            <a:off x="266700" y="5217495"/>
            <a:ext cx="4337105" cy="357790"/>
          </a:xfrm>
          <a:prstGeom prst="rect">
            <a:avLst/>
          </a:prstGeom>
          <a:noFill/>
        </p:spPr>
        <p:txBody>
          <a:bodyPr wrap="square" lIns="91440" tIns="0">
            <a:spAutoFit/>
          </a:bodyPr>
          <a:lstStyle/>
          <a:p>
            <a:r>
              <a:rPr lang="en-US" altLang="en-US" sz="675" i="1" dirty="0"/>
              <a:t>“</a:t>
            </a:r>
            <a:r>
              <a:rPr lang="en-US" sz="675" i="1" dirty="0">
                <a:solidFill>
                  <a:srgbClr val="000000"/>
                </a:solidFill>
              </a:rPr>
              <a:t>The views, opinions and findings contained in this report are those of the authors(s) and should not be construed as an official Department of the Army position, policy or decision, unless so designated by other official documentation.</a:t>
            </a:r>
            <a:r>
              <a:rPr lang="en-US" altLang="en-US" sz="675" i="1" dirty="0">
                <a:solidFill>
                  <a:srgbClr val="000000"/>
                </a:solidFill>
              </a:rPr>
              <a:t>”</a:t>
            </a:r>
            <a:endParaRPr lang="en-US" sz="675" i="1" dirty="0">
              <a:solidFill>
                <a:srgbClr val="000000"/>
              </a:solidFill>
            </a:endParaRPr>
          </a:p>
        </p:txBody>
      </p:sp>
      <p:sp>
        <p:nvSpPr>
          <p:cNvPr id="18" name="Picture Placeholder 16"/>
          <p:cNvSpPr>
            <a:spLocks noGrp="1" noChangeAspect="1"/>
          </p:cNvSpPr>
          <p:nvPr>
            <p:ph type="pic" sz="quarter" idx="13"/>
          </p:nvPr>
        </p:nvSpPr>
        <p:spPr>
          <a:xfrm>
            <a:off x="8500460" y="3880886"/>
            <a:ext cx="342484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19" name="Picture Placeholder 16"/>
          <p:cNvSpPr>
            <a:spLocks noGrp="1" noChangeAspect="1"/>
          </p:cNvSpPr>
          <p:nvPr>
            <p:ph type="pic" sz="quarter" idx="14"/>
          </p:nvPr>
        </p:nvSpPr>
        <p:spPr>
          <a:xfrm>
            <a:off x="8500460" y="1227138"/>
            <a:ext cx="342484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20" name="Picture Placeholder 16"/>
          <p:cNvSpPr>
            <a:spLocks noGrp="1" noChangeAspect="1"/>
          </p:cNvSpPr>
          <p:nvPr>
            <p:ph type="pic" sz="quarter" idx="15"/>
          </p:nvPr>
        </p:nvSpPr>
        <p:spPr>
          <a:xfrm>
            <a:off x="4726057" y="1227138"/>
            <a:ext cx="3689406" cy="5211649"/>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2" name="Title 1"/>
          <p:cNvSpPr>
            <a:spLocks noGrp="1"/>
          </p:cNvSpPr>
          <p:nvPr>
            <p:ph type="title"/>
          </p:nvPr>
        </p:nvSpPr>
        <p:spPr>
          <a:xfrm>
            <a:off x="266700" y="246490"/>
            <a:ext cx="11658600" cy="858437"/>
          </a:xfrm>
          <a:prstGeom prst="rect">
            <a:avLst/>
          </a:prstGeom>
          <a:noFill/>
          <a:ln w="12700">
            <a:noFill/>
          </a:ln>
        </p:spPr>
        <p:txBody>
          <a:bodyPr/>
          <a:lstStyle>
            <a:lvl1pPr>
              <a:defRPr>
                <a:ln>
                  <a:noFill/>
                </a:ln>
              </a:defRPr>
            </a:lvl1pPr>
          </a:lstStyle>
          <a:p>
            <a:r>
              <a:rPr lang="en-US" dirty="0"/>
              <a:t>Click to edit Master title style</a:t>
            </a:r>
          </a:p>
        </p:txBody>
      </p:sp>
      <p:sp>
        <p:nvSpPr>
          <p:cNvPr id="4" name="Text Placeholder 3"/>
          <p:cNvSpPr>
            <a:spLocks noGrp="1"/>
          </p:cNvSpPr>
          <p:nvPr>
            <p:ph type="body" sz="quarter" idx="16"/>
          </p:nvPr>
        </p:nvSpPr>
        <p:spPr>
          <a:xfrm>
            <a:off x="266700" y="1227138"/>
            <a:ext cx="4337105" cy="39576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5" name="Picture 14"/>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66700" y="5608444"/>
            <a:ext cx="764288" cy="1005840"/>
          </a:xfrm>
          <a:prstGeom prst="rect">
            <a:avLst/>
          </a:prstGeom>
        </p:spPr>
      </p:pic>
      <p:pic>
        <p:nvPicPr>
          <p:cNvPr id="17" name="Picture 16"/>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254266" y="5610615"/>
            <a:ext cx="1338582" cy="1001498"/>
          </a:xfrm>
          <a:prstGeom prst="rect">
            <a:avLst/>
          </a:prstGeom>
        </p:spPr>
      </p:pic>
    </p:spTree>
    <p:extLst>
      <p:ext uri="{BB962C8B-B14F-4D97-AF65-F5344CB8AC3E}">
        <p14:creationId xmlns:p14="http://schemas.microsoft.com/office/powerpoint/2010/main" val="44952843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IO Title">
    <p:spTree>
      <p:nvGrpSpPr>
        <p:cNvPr id="1" name=""/>
        <p:cNvGrpSpPr/>
        <p:nvPr/>
      </p:nvGrpSpPr>
      <p:grpSpPr>
        <a:xfrm>
          <a:off x="0" y="0"/>
          <a:ext cx="0" cy="0"/>
          <a:chOff x="0" y="0"/>
          <a:chExt cx="0" cy="0"/>
        </a:xfrm>
      </p:grpSpPr>
    </p:spTree>
    <p:extLst>
      <p:ext uri="{BB962C8B-B14F-4D97-AF65-F5344CB8AC3E}">
        <p14:creationId xmlns:p14="http://schemas.microsoft.com/office/powerpoint/2010/main" val="79347139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925969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cSld name="2_SIO Titl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66B543C8-0931-405C-AA33-0B828F04ABB2}"/>
              </a:ext>
            </a:extLst>
          </p:cNvPr>
          <p:cNvSpPr txBox="1">
            <a:spLocks noGrp="1"/>
          </p:cNvSpPr>
          <p:nvPr>
            <p:ph type="title"/>
          </p:nvPr>
        </p:nvSpPr>
        <p:spPr/>
        <p:txBody>
          <a:bodyPr/>
          <a:lstStyle>
            <a:lvl1pPr>
              <a:defRPr/>
            </a:lvl1pPr>
          </a:lstStyle>
          <a:p>
            <a:pPr lvl="0"/>
            <a:endParaRPr lang="en-US" dirty="0"/>
          </a:p>
        </p:txBody>
      </p:sp>
    </p:spTree>
    <p:extLst>
      <p:ext uri="{BB962C8B-B14F-4D97-AF65-F5344CB8AC3E}">
        <p14:creationId xmlns:p14="http://schemas.microsoft.com/office/powerpoint/2010/main" val="2854161399"/>
      </p:ext>
    </p:extLst>
  </p:cSld>
  <p:clrMapOvr>
    <a:masterClrMapping/>
  </p:clrMapOvr>
  <p:hf sldNum="0"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IO Title">
    <p:spTree>
      <p:nvGrpSpPr>
        <p:cNvPr id="1" name=""/>
        <p:cNvGrpSpPr/>
        <p:nvPr/>
      </p:nvGrpSpPr>
      <p:grpSpPr>
        <a:xfrm>
          <a:off x="0" y="0"/>
          <a:ext cx="0" cy="0"/>
          <a:chOff x="0" y="0"/>
          <a:chExt cx="0" cy="0"/>
        </a:xfrm>
      </p:grpSpPr>
      <p:sp>
        <p:nvSpPr>
          <p:cNvPr id="3" name="Title 2"/>
          <p:cNvSpPr>
            <a:spLocks noGrp="1"/>
          </p:cNvSpPr>
          <p:nvPr>
            <p:ph type="title"/>
          </p:nvPr>
        </p:nvSpPr>
        <p:spPr>
          <a:xfrm>
            <a:off x="0" y="1"/>
            <a:ext cx="12192000" cy="443752"/>
          </a:xfrm>
        </p:spPr>
        <p:txBody>
          <a:bodyPr/>
          <a:lstStyle>
            <a:lvl1pPr>
              <a:defRPr sz="1765"/>
            </a:lvl1pPr>
          </a:lstStyle>
          <a:p>
            <a:r>
              <a:rPr lang="en-US" dirty="0"/>
              <a:t>Click to edit Master title style</a:t>
            </a:r>
          </a:p>
        </p:txBody>
      </p:sp>
    </p:spTree>
    <p:extLst>
      <p:ext uri="{BB962C8B-B14F-4D97-AF65-F5344CB8AC3E}">
        <p14:creationId xmlns:p14="http://schemas.microsoft.com/office/powerpoint/2010/main" val="232041719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IO USACE 101 Title Only">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E8E7877-DEC8-461C-B157-31CE9F679C18}"/>
              </a:ext>
            </a:extLst>
          </p:cNvPr>
          <p:cNvSpPr>
            <a:spLocks noGrp="1"/>
          </p:cNvSpPr>
          <p:nvPr>
            <p:ph type="title"/>
          </p:nvPr>
        </p:nvSpPr>
        <p:spPr bwMode="auto">
          <a:xfrm>
            <a:off x="0" y="0"/>
            <a:ext cx="12192000" cy="457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Slide</a:t>
            </a:r>
          </a:p>
        </p:txBody>
      </p:sp>
    </p:spTree>
    <p:extLst>
      <p:ext uri="{BB962C8B-B14F-4D97-AF65-F5344CB8AC3E}">
        <p14:creationId xmlns:p14="http://schemas.microsoft.com/office/powerpoint/2010/main" val="149748997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IO USACE 101 Title Only">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E8E7877-DEC8-461C-B157-31CE9F679C18}"/>
              </a:ext>
            </a:extLst>
          </p:cNvPr>
          <p:cNvSpPr>
            <a:spLocks noGrp="1"/>
          </p:cNvSpPr>
          <p:nvPr>
            <p:ph type="title"/>
          </p:nvPr>
        </p:nvSpPr>
        <p:spPr bwMode="auto">
          <a:xfrm>
            <a:off x="0" y="0"/>
            <a:ext cx="12192000" cy="457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Slide</a:t>
            </a:r>
          </a:p>
        </p:txBody>
      </p:sp>
    </p:spTree>
    <p:extLst>
      <p:ext uri="{BB962C8B-B14F-4D97-AF65-F5344CB8AC3E}">
        <p14:creationId xmlns:p14="http://schemas.microsoft.com/office/powerpoint/2010/main" val="76277919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Section header - no Sub-Head">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266700" y="2286001"/>
            <a:ext cx="11658600" cy="1285874"/>
          </a:xfrm>
          <a:prstGeom prst="rect">
            <a:avLst/>
          </a:prstGeom>
          <a:noFill/>
          <a:ln w="9525">
            <a:noFill/>
            <a:miter lim="800000"/>
            <a:headEnd/>
            <a:tailEnd/>
          </a:ln>
        </p:spPr>
        <p:txBody>
          <a:bodyPr anchor="b"/>
          <a:lstStyle>
            <a:lvl1pPr>
              <a:defRPr sz="3200" baseline="0">
                <a:solidFill>
                  <a:schemeClr val="tx1">
                    <a:lumMod val="75000"/>
                    <a:lumOff val="25000"/>
                  </a:schemeClr>
                </a:solidFill>
              </a:defRPr>
            </a:lvl1pPr>
          </a:lstStyle>
          <a:p>
            <a:pPr lvl="0"/>
            <a:r>
              <a:rPr lang="en-US" dirty="0"/>
              <a:t>Click to edit Master title style</a:t>
            </a:r>
          </a:p>
        </p:txBody>
      </p:sp>
    </p:spTree>
    <p:extLst>
      <p:ext uri="{BB962C8B-B14F-4D97-AF65-F5344CB8AC3E}">
        <p14:creationId xmlns:p14="http://schemas.microsoft.com/office/powerpoint/2010/main" val="39684581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SIO USACE 101 Title Only">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E8E7877-DEC8-461C-B157-31CE9F679C18}"/>
              </a:ext>
            </a:extLst>
          </p:cNvPr>
          <p:cNvSpPr>
            <a:spLocks noGrp="1"/>
          </p:cNvSpPr>
          <p:nvPr>
            <p:ph type="title"/>
          </p:nvPr>
        </p:nvSpPr>
        <p:spPr bwMode="auto">
          <a:xfrm>
            <a:off x="0" y="0"/>
            <a:ext cx="12192000" cy="457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Slide</a:t>
            </a:r>
          </a:p>
        </p:txBody>
      </p:sp>
    </p:spTree>
    <p:extLst>
      <p:ext uri="{BB962C8B-B14F-4D97-AF65-F5344CB8AC3E}">
        <p14:creationId xmlns:p14="http://schemas.microsoft.com/office/powerpoint/2010/main" val="207622815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p>
        </p:txBody>
      </p:sp>
      <p:sp>
        <p:nvSpPr>
          <p:cNvPr id="6" name="Content Placeholder 5"/>
          <p:cNvSpPr>
            <a:spLocks noGrp="1"/>
          </p:cNvSpPr>
          <p:nvPr>
            <p:ph sz="quarter" idx="10"/>
          </p:nvPr>
        </p:nvSpPr>
        <p:spPr>
          <a:xfrm>
            <a:off x="266700" y="1028700"/>
            <a:ext cx="11658600" cy="5600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5837470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and Content - 1 Column">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266700" y="1028700"/>
            <a:ext cx="11658600" cy="5600700"/>
          </a:xfrm>
        </p:spPr>
        <p:txBody>
          <a:bodyPr/>
          <a:lstStyle>
            <a:lvl1pPr marL="0" indent="0">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2"/>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5170611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and Content - 2 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8" name="Content Placeholder 3"/>
          <p:cNvSpPr>
            <a:spLocks noGrp="1"/>
          </p:cNvSpPr>
          <p:nvPr>
            <p:ph sz="quarter" idx="10"/>
          </p:nvPr>
        </p:nvSpPr>
        <p:spPr>
          <a:xfrm>
            <a:off x="266700" y="1028700"/>
            <a:ext cx="11658600" cy="5600700"/>
          </a:xfrm>
        </p:spPr>
        <p:txBody>
          <a:bodyPr numCol="2"/>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8241521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and Content - 3 Columns">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p>
        </p:txBody>
      </p:sp>
      <p:sp>
        <p:nvSpPr>
          <p:cNvPr id="9" name="Content Placeholder 3"/>
          <p:cNvSpPr>
            <a:spLocks noGrp="1"/>
          </p:cNvSpPr>
          <p:nvPr>
            <p:ph sz="quarter" idx="12"/>
          </p:nvPr>
        </p:nvSpPr>
        <p:spPr>
          <a:xfrm>
            <a:off x="266700" y="1028700"/>
            <a:ext cx="11658600" cy="5600700"/>
          </a:xfrm>
        </p:spPr>
        <p:txBody>
          <a:bodyPr numCol="3"/>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5753221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and Picture with Caption">
    <p:spTree>
      <p:nvGrpSpPr>
        <p:cNvPr id="1" name=""/>
        <p:cNvGrpSpPr/>
        <p:nvPr/>
      </p:nvGrpSpPr>
      <p:grpSpPr>
        <a:xfrm>
          <a:off x="0" y="0"/>
          <a:ext cx="0" cy="0"/>
          <a:chOff x="0" y="0"/>
          <a:chExt cx="0" cy="0"/>
        </a:xfrm>
      </p:grpSpPr>
      <p:sp>
        <p:nvSpPr>
          <p:cNvPr id="21" name="Text Placeholder 2"/>
          <p:cNvSpPr>
            <a:spLocks noGrp="1"/>
          </p:cNvSpPr>
          <p:nvPr>
            <p:ph idx="1"/>
          </p:nvPr>
        </p:nvSpPr>
        <p:spPr bwMode="auto">
          <a:xfrm>
            <a:off x="266700" y="6191103"/>
            <a:ext cx="11658600" cy="438297"/>
          </a:xfrm>
          <a:prstGeom prst="rect">
            <a:avLst/>
          </a:prstGeom>
          <a:noFill/>
          <a:ln w="9525">
            <a:noFill/>
            <a:miter lim="800000"/>
            <a:headEnd/>
            <a:tailEnd/>
          </a:ln>
        </p:spPr>
        <p:txBody>
          <a:bodyPr lIns="91440" tIns="0" numCol="1"/>
          <a:lstStyle>
            <a:lvl1pPr marL="0" indent="0">
              <a:buNone/>
              <a:defRPr sz="900">
                <a:solidFill>
                  <a:schemeClr val="tx1">
                    <a:lumMod val="75000"/>
                    <a:lumOff val="25000"/>
                  </a:schemeClr>
                </a:solidFill>
              </a:defRPr>
            </a:lvl1pPr>
            <a:lvl2pPr>
              <a:defRPr sz="1350">
                <a:solidFill>
                  <a:srgbClr val="83847A"/>
                </a:solidFill>
              </a:defRPr>
            </a:lvl2pPr>
            <a:lvl3pPr>
              <a:defRPr sz="1125">
                <a:solidFill>
                  <a:srgbClr val="83847A"/>
                </a:solidFill>
              </a:defRPr>
            </a:lvl3pPr>
            <a:lvl4pPr>
              <a:defRPr sz="1125">
                <a:solidFill>
                  <a:srgbClr val="83847A"/>
                </a:solidFill>
              </a:defRPr>
            </a:lvl4pPr>
            <a:lvl5pPr>
              <a:defRPr sz="1125">
                <a:solidFill>
                  <a:srgbClr val="83847A"/>
                </a:solidFill>
              </a:defRPr>
            </a:lvl5pPr>
          </a:lstStyle>
          <a:p>
            <a:pPr lvl="0"/>
            <a:r>
              <a:rPr lang="en-US" noProof="0" dirty="0"/>
              <a:t>Click to edit Master text styles</a:t>
            </a:r>
          </a:p>
        </p:txBody>
      </p:sp>
      <p:sp>
        <p:nvSpPr>
          <p:cNvPr id="4" name="Title 3"/>
          <p:cNvSpPr>
            <a:spLocks noGrp="1"/>
          </p:cNvSpPr>
          <p:nvPr>
            <p:ph type="title"/>
          </p:nvPr>
        </p:nvSpPr>
        <p:spPr/>
        <p:txBody>
          <a:bodyPr/>
          <a:lstStyle/>
          <a:p>
            <a:r>
              <a:rPr lang="en-US"/>
              <a:t>Click to edit Master title style</a:t>
            </a:r>
          </a:p>
        </p:txBody>
      </p:sp>
      <p:sp>
        <p:nvSpPr>
          <p:cNvPr id="10" name="Content Placeholder 3"/>
          <p:cNvSpPr>
            <a:spLocks noGrp="1"/>
          </p:cNvSpPr>
          <p:nvPr>
            <p:ph sz="quarter" idx="12"/>
          </p:nvPr>
        </p:nvSpPr>
        <p:spPr>
          <a:xfrm>
            <a:off x="266700" y="1028700"/>
            <a:ext cx="11658600" cy="508634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61816099"/>
      </p:ext>
    </p:extLst>
  </p:cSld>
  <p:clrMapOvr>
    <a:masterClrMapping/>
  </p:clrMapOvr>
  <p:extLst>
    <p:ext uri="{DCECCB84-F9BA-43D5-87BE-67443E8EF086}">
      <p15:sldGuideLst xmlns:p15="http://schemas.microsoft.com/office/powerpoint/2012/main"/>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Full Picture with Title">
    <p:bg>
      <p:bgPr>
        <a:solidFill>
          <a:schemeClr val="tx2"/>
        </a:solidFill>
        <a:effectLst/>
      </p:bgPr>
    </p:bg>
    <p:spTree>
      <p:nvGrpSpPr>
        <p:cNvPr id="1" name=""/>
        <p:cNvGrpSpPr/>
        <p:nvPr/>
      </p:nvGrpSpPr>
      <p:grpSpPr>
        <a:xfrm>
          <a:off x="0" y="0"/>
          <a:ext cx="0" cy="0"/>
          <a:chOff x="0" y="0"/>
          <a:chExt cx="0" cy="0"/>
        </a:xfrm>
      </p:grpSpPr>
      <p:sp>
        <p:nvSpPr>
          <p:cNvPr id="9" name="Content Placeholder 3"/>
          <p:cNvSpPr>
            <a:spLocks noGrp="1"/>
          </p:cNvSpPr>
          <p:nvPr>
            <p:ph sz="quarter" idx="12"/>
          </p:nvPr>
        </p:nvSpPr>
        <p:spPr>
          <a:xfrm>
            <a:off x="0" y="0"/>
            <a:ext cx="12192000" cy="6858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a:t>Click to edit Master title style</a:t>
            </a:r>
          </a:p>
        </p:txBody>
      </p:sp>
      <p:sp>
        <p:nvSpPr>
          <p:cNvPr id="10" name="Text Box 14"/>
          <p:cNvSpPr txBox="1">
            <a:spLocks noChangeArrowheads="1"/>
          </p:cNvSpPr>
          <p:nvPr userDrawn="1"/>
        </p:nvSpPr>
        <p:spPr bwMode="auto">
          <a:xfrm>
            <a:off x="11153774" y="143167"/>
            <a:ext cx="771525" cy="153888"/>
          </a:xfrm>
          <a:prstGeom prst="rect">
            <a:avLst/>
          </a:prstGeom>
          <a:noFill/>
          <a:ln w="9525">
            <a:noFill/>
            <a:miter lim="800000"/>
            <a:headEnd/>
            <a:tailEnd/>
          </a:ln>
          <a:effectLst/>
        </p:spPr>
        <p:txBody>
          <a:bodyPr wrap="square" tIns="0" bIns="0">
            <a:spAutoFit/>
          </a:bodyPr>
          <a:lstStyle/>
          <a:p>
            <a:pPr algn="r">
              <a:spcBef>
                <a:spcPct val="50000"/>
              </a:spcBef>
              <a:defRPr/>
            </a:pPr>
            <a:fld id="{99D903CA-8EC9-4EB0-B4F7-7D6D89967A95}" type="slidenum">
              <a:rPr lang="en-US" sz="1000" b="0" baseline="0" smtClean="0"/>
              <a:pPr algn="r">
                <a:spcBef>
                  <a:spcPct val="50000"/>
                </a:spcBef>
                <a:defRPr/>
              </a:pPr>
              <a:t>‹#›</a:t>
            </a:fld>
            <a:endParaRPr lang="en-US" sz="1000" b="0" baseline="0" dirty="0"/>
          </a:p>
        </p:txBody>
      </p:sp>
    </p:spTree>
    <p:extLst>
      <p:ext uri="{BB962C8B-B14F-4D97-AF65-F5344CB8AC3E}">
        <p14:creationId xmlns:p14="http://schemas.microsoft.com/office/powerpoint/2010/main" val="455323440"/>
      </p:ext>
    </p:extLst>
  </p:cSld>
  <p:clrMapOvr>
    <a:masterClrMapping/>
  </p:clrMapOvr>
  <p:extLst>
    <p:ext uri="{DCECCB84-F9BA-43D5-87BE-67443E8EF086}">
      <p15:sldGuideLst xmlns:p15="http://schemas.microsoft.com/office/powerpoint/2012/main"/>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 2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5721406"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a:t>Click to edit Master title style</a:t>
            </a:r>
          </a:p>
        </p:txBody>
      </p:sp>
      <p:sp>
        <p:nvSpPr>
          <p:cNvPr id="11" name="Content Placeholder 2"/>
          <p:cNvSpPr>
            <a:spLocks noGrp="1"/>
          </p:cNvSpPr>
          <p:nvPr>
            <p:ph sz="quarter" idx="19"/>
          </p:nvPr>
        </p:nvSpPr>
        <p:spPr>
          <a:xfrm>
            <a:off x="6203894" y="1028700"/>
            <a:ext cx="5721406"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8997443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 Sub-Head 2 Sections">
    <p:spTree>
      <p:nvGrpSpPr>
        <p:cNvPr id="1" name=""/>
        <p:cNvGrpSpPr/>
        <p:nvPr/>
      </p:nvGrpSpPr>
      <p:grpSpPr>
        <a:xfrm>
          <a:off x="0" y="0"/>
          <a:ext cx="0" cy="0"/>
          <a:chOff x="0" y="0"/>
          <a:chExt cx="0" cy="0"/>
        </a:xfrm>
      </p:grpSpPr>
      <p:sp>
        <p:nvSpPr>
          <p:cNvPr id="9" name="Text Placeholder 3"/>
          <p:cNvSpPr>
            <a:spLocks noGrp="1"/>
          </p:cNvSpPr>
          <p:nvPr>
            <p:ph type="body" sz="quarter" idx="13"/>
          </p:nvPr>
        </p:nvSpPr>
        <p:spPr>
          <a:xfrm>
            <a:off x="266700" y="1028700"/>
            <a:ext cx="5719572" cy="666241"/>
          </a:xfrm>
        </p:spPr>
        <p:txBody>
          <a:bodyPr bIns="0" anchor="b"/>
          <a:lstStyle>
            <a:lvl1pPr>
              <a:defRPr sz="1500">
                <a:solidFill>
                  <a:schemeClr val="tx1">
                    <a:lumMod val="75000"/>
                    <a:lumOff val="25000"/>
                  </a:schemeClr>
                </a:solidFill>
              </a:defRPr>
            </a:lvl1pPr>
          </a:lstStyle>
          <a:p>
            <a:pPr lvl="0"/>
            <a:r>
              <a:rPr lang="en-US" dirty="0"/>
              <a:t>Click to edit Master text styles</a:t>
            </a:r>
          </a:p>
        </p:txBody>
      </p:sp>
      <p:sp>
        <p:nvSpPr>
          <p:cNvPr id="2" name="Title 1"/>
          <p:cNvSpPr>
            <a:spLocks noGrp="1"/>
          </p:cNvSpPr>
          <p:nvPr>
            <p:ph type="title"/>
          </p:nvPr>
        </p:nvSpPr>
        <p:spPr/>
        <p:txBody>
          <a:bodyPr/>
          <a:lstStyle/>
          <a:p>
            <a:r>
              <a:rPr lang="en-US" dirty="0"/>
              <a:t>Click to edit Master title style</a:t>
            </a:r>
          </a:p>
        </p:txBody>
      </p:sp>
      <p:sp>
        <p:nvSpPr>
          <p:cNvPr id="13" name="Content Placeholder 2"/>
          <p:cNvSpPr>
            <a:spLocks noGrp="1"/>
          </p:cNvSpPr>
          <p:nvPr>
            <p:ph sz="quarter" idx="16"/>
          </p:nvPr>
        </p:nvSpPr>
        <p:spPr>
          <a:xfrm>
            <a:off x="266700" y="1743075"/>
            <a:ext cx="5721406" cy="48863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2"/>
          <p:cNvSpPr>
            <a:spLocks noGrp="1"/>
          </p:cNvSpPr>
          <p:nvPr>
            <p:ph sz="quarter" idx="19"/>
          </p:nvPr>
        </p:nvSpPr>
        <p:spPr>
          <a:xfrm>
            <a:off x="6203894" y="1743075"/>
            <a:ext cx="5721406" cy="48863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3"/>
          <p:cNvSpPr>
            <a:spLocks noGrp="1"/>
          </p:cNvSpPr>
          <p:nvPr>
            <p:ph type="body" sz="quarter" idx="20"/>
          </p:nvPr>
        </p:nvSpPr>
        <p:spPr>
          <a:xfrm>
            <a:off x="6205728" y="1028700"/>
            <a:ext cx="5719572" cy="666241"/>
          </a:xfrm>
        </p:spPr>
        <p:txBody>
          <a:bodyPr bIns="0" anchor="b"/>
          <a:lstStyle>
            <a:lvl1pPr>
              <a:defRPr sz="1500">
                <a:solidFill>
                  <a:schemeClr val="tx1">
                    <a:lumMod val="75000"/>
                    <a:lumOff val="25000"/>
                  </a:schemeClr>
                </a:solidFill>
              </a:defRPr>
            </a:lvl1pPr>
          </a:lstStyle>
          <a:p>
            <a:pPr lvl="0"/>
            <a:r>
              <a:rPr lang="en-US" dirty="0"/>
              <a:t>Click to edit Master text styles</a:t>
            </a:r>
          </a:p>
        </p:txBody>
      </p:sp>
    </p:spTree>
    <p:extLst>
      <p:ext uri="{BB962C8B-B14F-4D97-AF65-F5344CB8AC3E}">
        <p14:creationId xmlns:p14="http://schemas.microsoft.com/office/powerpoint/2010/main" val="62929253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 2 Odd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377931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sz="quarter" idx="16"/>
          </p:nvPr>
        </p:nvSpPr>
        <p:spPr>
          <a:xfrm>
            <a:off x="4256410" y="1028700"/>
            <a:ext cx="7668889"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1218952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Title - 2 Odd Secti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2"/>
          <p:cNvSpPr>
            <a:spLocks noGrp="1"/>
          </p:cNvSpPr>
          <p:nvPr>
            <p:ph sz="quarter" idx="15"/>
          </p:nvPr>
        </p:nvSpPr>
        <p:spPr>
          <a:xfrm>
            <a:off x="8145982" y="1028700"/>
            <a:ext cx="377931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p:cNvSpPr>
            <a:spLocks noGrp="1"/>
          </p:cNvSpPr>
          <p:nvPr>
            <p:ph sz="quarter" idx="16"/>
          </p:nvPr>
        </p:nvSpPr>
        <p:spPr>
          <a:xfrm>
            <a:off x="266700" y="1028700"/>
            <a:ext cx="766888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788365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2DA7B17-938E-4915-ADE4-6E85439A968A}"/>
              </a:ext>
            </a:extLst>
          </p:cNvPr>
          <p:cNvSpPr>
            <a:spLocks noGrp="1"/>
          </p:cNvSpPr>
          <p:nvPr>
            <p:ph type="dt" sz="half" idx="10"/>
          </p:nvPr>
        </p:nvSpPr>
        <p:spPr/>
        <p:txBody>
          <a:bodyPr/>
          <a:lstStyle/>
          <a:p>
            <a:fld id="{82FFAE08-0BD9-4A06-9ACA-1EA7942D9602}" type="datetimeFigureOut">
              <a:rPr lang="en-US" smtClean="0"/>
              <a:t>11/18/22</a:t>
            </a:fld>
            <a:endParaRPr lang="en-US"/>
          </a:p>
        </p:txBody>
      </p:sp>
      <p:sp>
        <p:nvSpPr>
          <p:cNvPr id="3" name="Footer Placeholder 2">
            <a:extLst>
              <a:ext uri="{FF2B5EF4-FFF2-40B4-BE49-F238E27FC236}">
                <a16:creationId xmlns:a16="http://schemas.microsoft.com/office/drawing/2014/main" id="{91FF4646-20E2-42C2-B91B-A9E3DEA0944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6C3DED1-8FA8-44F8-8479-830AD37226C7}"/>
              </a:ext>
            </a:extLst>
          </p:cNvPr>
          <p:cNvSpPr>
            <a:spLocks noGrp="1"/>
          </p:cNvSpPr>
          <p:nvPr>
            <p:ph type="sldNum" sz="quarter" idx="12"/>
          </p:nvPr>
        </p:nvSpPr>
        <p:spPr/>
        <p:txBody>
          <a:bodyPr/>
          <a:lstStyle/>
          <a:p>
            <a:fld id="{F65B6A8A-8FE9-4FDC-93CF-1A6A6A45C3F1}" type="slidenum">
              <a:rPr lang="en-US" smtClean="0"/>
              <a:t>‹#›</a:t>
            </a:fld>
            <a:endParaRPr lang="en-US"/>
          </a:p>
        </p:txBody>
      </p:sp>
    </p:spTree>
    <p:extLst>
      <p:ext uri="{BB962C8B-B14F-4D97-AF65-F5344CB8AC3E}">
        <p14:creationId xmlns:p14="http://schemas.microsoft.com/office/powerpoint/2010/main" val="388781330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 Quad-Chart">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4" name="Straight Connector 3"/>
          <p:cNvCxnSpPr/>
          <p:nvPr userDrawn="1"/>
        </p:nvCxnSpPr>
        <p:spPr>
          <a:xfrm>
            <a:off x="381000" y="3775869"/>
            <a:ext cx="114300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096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a:t>Click to edit Master title style</a:t>
            </a:r>
          </a:p>
        </p:txBody>
      </p:sp>
      <p:sp>
        <p:nvSpPr>
          <p:cNvPr id="16" name="Content Placeholder 2"/>
          <p:cNvSpPr>
            <a:spLocks noGrp="1"/>
          </p:cNvSpPr>
          <p:nvPr>
            <p:ph sz="quarter" idx="22"/>
          </p:nvPr>
        </p:nvSpPr>
        <p:spPr>
          <a:xfrm>
            <a:off x="266700" y="3855720"/>
            <a:ext cx="57531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23"/>
          </p:nvPr>
        </p:nvSpPr>
        <p:spPr>
          <a:xfrm>
            <a:off x="61722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2"/>
          <p:cNvSpPr>
            <a:spLocks noGrp="1"/>
          </p:cNvSpPr>
          <p:nvPr>
            <p:ph sz="quarter" idx="24"/>
          </p:nvPr>
        </p:nvSpPr>
        <p:spPr>
          <a:xfrm>
            <a:off x="6172200" y="3855720"/>
            <a:ext cx="57531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63004935"/>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Title - Quad-Chart">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4" name="Straight Connector 3"/>
          <p:cNvCxnSpPr/>
          <p:nvPr userDrawn="1"/>
        </p:nvCxnSpPr>
        <p:spPr>
          <a:xfrm>
            <a:off x="381000" y="3775869"/>
            <a:ext cx="114300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a:t>Click to edit Master title style</a:t>
            </a:r>
          </a:p>
        </p:txBody>
      </p:sp>
      <p:sp>
        <p:nvSpPr>
          <p:cNvPr id="16" name="Content Placeholder 2"/>
          <p:cNvSpPr>
            <a:spLocks noGrp="1"/>
          </p:cNvSpPr>
          <p:nvPr>
            <p:ph sz="quarter" idx="22"/>
          </p:nvPr>
        </p:nvSpPr>
        <p:spPr>
          <a:xfrm>
            <a:off x="266700" y="3855720"/>
            <a:ext cx="57531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23"/>
          </p:nvPr>
        </p:nvSpPr>
        <p:spPr>
          <a:xfrm>
            <a:off x="61722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2"/>
          <p:cNvSpPr>
            <a:spLocks noGrp="1"/>
          </p:cNvSpPr>
          <p:nvPr>
            <p:ph sz="quarter" idx="24"/>
          </p:nvPr>
        </p:nvSpPr>
        <p:spPr>
          <a:xfrm>
            <a:off x="6172200" y="3855720"/>
            <a:ext cx="57531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7" name="Straight Connector 6"/>
          <p:cNvCxnSpPr/>
          <p:nvPr userDrawn="1"/>
        </p:nvCxnSpPr>
        <p:spPr>
          <a:xfrm>
            <a:off x="6097074" y="3775869"/>
            <a:ext cx="0" cy="2853531"/>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98434"/>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p>
            <a:endParaRPr lang="en-US" dirty="0"/>
          </a:p>
        </p:txBody>
      </p:sp>
      <p:sp>
        <p:nvSpPr>
          <p:cNvPr id="4" name="Date Placeholder 3"/>
          <p:cNvSpPr>
            <a:spLocks noGrp="1"/>
          </p:cNvSpPr>
          <p:nvPr>
            <p:ph type="dt" sz="half" idx="11"/>
          </p:nvPr>
        </p:nvSpPr>
        <p:spPr/>
        <p:txBody>
          <a:bodyPr/>
          <a:lstStyle/>
          <a:p>
            <a:fld id="{0D5B6B94-6F19-4E2B-82A4-E3780F0317F0}" type="datetimeFigureOut">
              <a:rPr lang="en-US" smtClean="0"/>
              <a:pPr/>
              <a:t>11/18/22</a:t>
            </a:fld>
            <a:endParaRPr lang="en-US" dirty="0"/>
          </a:p>
        </p:txBody>
      </p:sp>
    </p:spTree>
    <p:extLst>
      <p:ext uri="{BB962C8B-B14F-4D97-AF65-F5344CB8AC3E}">
        <p14:creationId xmlns:p14="http://schemas.microsoft.com/office/powerpoint/2010/main" val="236913980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266700" y="2286001"/>
            <a:ext cx="11658600" cy="1285874"/>
          </a:xfrm>
          <a:prstGeom prst="rect">
            <a:avLst/>
          </a:prstGeom>
          <a:noFill/>
          <a:ln w="9525">
            <a:noFill/>
            <a:miter lim="800000"/>
            <a:headEnd/>
            <a:tailEnd/>
          </a:ln>
        </p:spPr>
        <p:txBody>
          <a:bodyPr anchor="b"/>
          <a:lstStyle>
            <a:lvl1pPr>
              <a:defRPr sz="3200" baseline="0">
                <a:solidFill>
                  <a:schemeClr val="tx1">
                    <a:lumMod val="75000"/>
                    <a:lumOff val="25000"/>
                  </a:schemeClr>
                </a:solidFill>
              </a:defRPr>
            </a:lvl1pPr>
          </a:lstStyle>
          <a:p>
            <a:pPr lvl="0"/>
            <a:r>
              <a:rPr lang="en-US" dirty="0"/>
              <a:t>Click to edit Master title style</a:t>
            </a:r>
          </a:p>
        </p:txBody>
      </p:sp>
      <p:sp>
        <p:nvSpPr>
          <p:cNvPr id="6" name="Text Placeholder 5"/>
          <p:cNvSpPr>
            <a:spLocks noGrp="1"/>
          </p:cNvSpPr>
          <p:nvPr>
            <p:ph type="body" sz="quarter" idx="12"/>
          </p:nvPr>
        </p:nvSpPr>
        <p:spPr>
          <a:xfrm>
            <a:off x="266700" y="3687764"/>
            <a:ext cx="11658600" cy="854075"/>
          </a:xfrm>
        </p:spPr>
        <p:txBody>
          <a:bodyPr/>
          <a:lstStyle>
            <a:lvl1pPr marL="0" indent="0">
              <a:defRPr>
                <a:solidFill>
                  <a:schemeClr val="tx1">
                    <a:lumMod val="75000"/>
                    <a:lumOff val="25000"/>
                  </a:schemeClr>
                </a:solidFill>
              </a:defRPr>
            </a:lvl1pPr>
          </a:lstStyle>
          <a:p>
            <a:pPr lvl="0"/>
            <a:r>
              <a:rPr lang="en-US" dirty="0"/>
              <a:t>Click to edit Master text styles</a:t>
            </a:r>
          </a:p>
        </p:txBody>
      </p:sp>
    </p:spTree>
    <p:extLst>
      <p:ext uri="{BB962C8B-B14F-4D97-AF65-F5344CB8AC3E}">
        <p14:creationId xmlns:p14="http://schemas.microsoft.com/office/powerpoint/2010/main" val="132764921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ection header - no Sub-Head">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266700" y="2286001"/>
            <a:ext cx="11658600" cy="1285874"/>
          </a:xfrm>
          <a:prstGeom prst="rect">
            <a:avLst/>
          </a:prstGeom>
          <a:noFill/>
          <a:ln w="9525">
            <a:noFill/>
            <a:miter lim="800000"/>
            <a:headEnd/>
            <a:tailEnd/>
          </a:ln>
        </p:spPr>
        <p:txBody>
          <a:bodyPr anchor="b"/>
          <a:lstStyle>
            <a:lvl1pPr>
              <a:defRPr sz="3200" baseline="0">
                <a:solidFill>
                  <a:schemeClr val="tx1">
                    <a:lumMod val="75000"/>
                    <a:lumOff val="25000"/>
                  </a:schemeClr>
                </a:solidFill>
              </a:defRPr>
            </a:lvl1pPr>
          </a:lstStyle>
          <a:p>
            <a:pPr lvl="0"/>
            <a:r>
              <a:rPr lang="en-US" dirty="0"/>
              <a:t>Click to edit Master title style</a:t>
            </a:r>
          </a:p>
        </p:txBody>
      </p:sp>
    </p:spTree>
    <p:extLst>
      <p:ext uri="{BB962C8B-B14F-4D97-AF65-F5344CB8AC3E}">
        <p14:creationId xmlns:p14="http://schemas.microsoft.com/office/powerpoint/2010/main" val="328457848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ection - Content Only">
    <p:spTree>
      <p:nvGrpSpPr>
        <p:cNvPr id="1" name=""/>
        <p:cNvGrpSpPr/>
        <p:nvPr/>
      </p:nvGrpSpPr>
      <p:grpSpPr>
        <a:xfrm>
          <a:off x="0" y="0"/>
          <a:ext cx="0" cy="0"/>
          <a:chOff x="0" y="0"/>
          <a:chExt cx="0" cy="0"/>
        </a:xfrm>
      </p:grpSpPr>
      <p:sp>
        <p:nvSpPr>
          <p:cNvPr id="4" name="Content Placeholder 3"/>
          <p:cNvSpPr>
            <a:spLocks noGrp="1"/>
          </p:cNvSpPr>
          <p:nvPr>
            <p:ph sz="quarter" idx="12"/>
          </p:nvPr>
        </p:nvSpPr>
        <p:spPr>
          <a:xfrm>
            <a:off x="266700" y="2157413"/>
            <a:ext cx="11658600" cy="179863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0840849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 N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3034718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Blank with graphics">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934626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Blank w/ background no graphics">
    <p:spTree>
      <p:nvGrpSpPr>
        <p:cNvPr id="1" name=""/>
        <p:cNvGrpSpPr/>
        <p:nvPr/>
      </p:nvGrpSpPr>
      <p:grpSpPr>
        <a:xfrm>
          <a:off x="0" y="0"/>
          <a:ext cx="0" cy="0"/>
          <a:chOff x="0" y="0"/>
          <a:chExt cx="0" cy="0"/>
        </a:xfrm>
      </p:grpSpPr>
      <p:sp>
        <p:nvSpPr>
          <p:cNvPr id="9" name="Rounded Rectangle 8"/>
          <p:cNvSpPr/>
          <p:nvPr userDrawn="1"/>
        </p:nvSpPr>
        <p:spPr>
          <a:xfrm>
            <a:off x="194209" y="5394628"/>
            <a:ext cx="11822463" cy="1311966"/>
          </a:xfrm>
          <a:prstGeom prst="roundRect">
            <a:avLst>
              <a:gd name="adj" fmla="val 11212"/>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Content Placeholder 7"/>
          <p:cNvSpPr>
            <a:spLocks noGrp="1"/>
          </p:cNvSpPr>
          <p:nvPr>
            <p:ph sz="quarter" idx="12"/>
          </p:nvPr>
        </p:nvSpPr>
        <p:spPr>
          <a:xfrm>
            <a:off x="76200" y="66675"/>
            <a:ext cx="12020549" cy="6791325"/>
          </a:xfrm>
          <a:prstGeom prst="roundRect">
            <a:avLst>
              <a:gd name="adj" fmla="val 2256"/>
            </a:avLst>
          </a:prstGeom>
          <a:noFill/>
          <a:ln w="3175">
            <a:noFill/>
          </a:ln>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266700" y="169864"/>
            <a:ext cx="11658600" cy="919162"/>
          </a:xfrm>
        </p:spPr>
        <p:txBody>
          <a:bodyPr anchor="t"/>
          <a:lstStyle>
            <a:lvl1pPr algn="ctr">
              <a:defRPr/>
            </a:lvl1pPr>
          </a:lstStyle>
          <a:p>
            <a:r>
              <a:rPr lang="en-US"/>
              <a:t>Click to edit Master title style</a:t>
            </a:r>
          </a:p>
        </p:txBody>
      </p:sp>
    </p:spTree>
    <p:extLst>
      <p:ext uri="{BB962C8B-B14F-4D97-AF65-F5344CB8AC3E}">
        <p14:creationId xmlns:p14="http://schemas.microsoft.com/office/powerpoint/2010/main" val="131304514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p:cSld name="White Blank">
    <p:bg>
      <p:bgPr>
        <a:solidFill>
          <a:schemeClr val="tx2"/>
        </a:solidFill>
        <a:effectLst/>
      </p:bgPr>
    </p:bg>
    <p:spTree>
      <p:nvGrpSpPr>
        <p:cNvPr id="1" name=""/>
        <p:cNvGrpSpPr/>
        <p:nvPr/>
      </p:nvGrpSpPr>
      <p:grpSpPr>
        <a:xfrm>
          <a:off x="0" y="0"/>
          <a:ext cx="0" cy="0"/>
          <a:chOff x="0" y="0"/>
          <a:chExt cx="0" cy="0"/>
        </a:xfrm>
      </p:grpSpPr>
      <p:sp>
        <p:nvSpPr>
          <p:cNvPr id="8" name="Text Box 14"/>
          <p:cNvSpPr txBox="1">
            <a:spLocks noChangeArrowheads="1"/>
          </p:cNvSpPr>
          <p:nvPr userDrawn="1"/>
        </p:nvSpPr>
        <p:spPr bwMode="auto">
          <a:xfrm>
            <a:off x="11153774" y="143167"/>
            <a:ext cx="771525" cy="153888"/>
          </a:xfrm>
          <a:prstGeom prst="rect">
            <a:avLst/>
          </a:prstGeom>
          <a:noFill/>
          <a:ln w="9525">
            <a:noFill/>
            <a:miter lim="800000"/>
            <a:headEnd/>
            <a:tailEnd/>
          </a:ln>
          <a:effectLst/>
        </p:spPr>
        <p:txBody>
          <a:bodyPr wrap="square" tIns="0" bIns="0">
            <a:spAutoFit/>
          </a:bodyPr>
          <a:lstStyle/>
          <a:p>
            <a:pPr algn="r">
              <a:spcBef>
                <a:spcPct val="50000"/>
              </a:spcBef>
              <a:defRPr/>
            </a:pPr>
            <a:fld id="{99D903CA-8EC9-4EB0-B4F7-7D6D89967A95}" type="slidenum">
              <a:rPr lang="en-US" sz="1000" b="0" baseline="0" smtClean="0"/>
              <a:pPr algn="r">
                <a:spcBef>
                  <a:spcPct val="50000"/>
                </a:spcBef>
                <a:defRPr/>
              </a:pPr>
              <a:t>‹#›</a:t>
            </a:fld>
            <a:endParaRPr lang="en-US" sz="1000" b="0" baseline="0" dirty="0"/>
          </a:p>
        </p:txBody>
      </p:sp>
    </p:spTree>
    <p:extLst>
      <p:ext uri="{BB962C8B-B14F-4D97-AF65-F5344CB8AC3E}">
        <p14:creationId xmlns:p14="http://schemas.microsoft.com/office/powerpoint/2010/main" val="564727462"/>
      </p:ext>
    </p:extLst>
  </p:cSld>
  <p:clrMapOvr>
    <a:masterClrMapping/>
  </p:clrMapOvr>
  <p:hf hd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Content Placeholder 5"/>
          <p:cNvSpPr>
            <a:spLocks noGrp="1"/>
          </p:cNvSpPr>
          <p:nvPr>
            <p:ph sz="quarter" idx="10"/>
          </p:nvPr>
        </p:nvSpPr>
        <p:spPr>
          <a:xfrm>
            <a:off x="266700" y="1028700"/>
            <a:ext cx="11658600" cy="5600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3833085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p:cSld name="1_White Blank">
    <p:bg>
      <p:bgPr>
        <a:solidFill>
          <a:schemeClr val="bg1"/>
        </a:solidFill>
        <a:effectLst/>
      </p:bgPr>
    </p:bg>
    <p:spTree>
      <p:nvGrpSpPr>
        <p:cNvPr id="1" name=""/>
        <p:cNvGrpSpPr/>
        <p:nvPr/>
      </p:nvGrpSpPr>
      <p:grpSpPr>
        <a:xfrm>
          <a:off x="0" y="0"/>
          <a:ext cx="0" cy="0"/>
          <a:chOff x="0" y="0"/>
          <a:chExt cx="0" cy="0"/>
        </a:xfrm>
      </p:grpSpPr>
      <p:sp>
        <p:nvSpPr>
          <p:cNvPr id="4" name="Text Box 14"/>
          <p:cNvSpPr txBox="1">
            <a:spLocks noChangeArrowheads="1"/>
          </p:cNvSpPr>
          <p:nvPr userDrawn="1"/>
        </p:nvSpPr>
        <p:spPr bwMode="auto">
          <a:xfrm>
            <a:off x="11153774" y="143167"/>
            <a:ext cx="771525" cy="153888"/>
          </a:xfrm>
          <a:prstGeom prst="rect">
            <a:avLst/>
          </a:prstGeom>
          <a:noFill/>
          <a:ln w="9525">
            <a:noFill/>
            <a:miter lim="800000"/>
            <a:headEnd/>
            <a:tailEnd/>
          </a:ln>
          <a:effectLst/>
        </p:spPr>
        <p:txBody>
          <a:bodyPr wrap="square" tIns="0" bIns="0">
            <a:spAutoFit/>
          </a:bodyPr>
          <a:lstStyle/>
          <a:p>
            <a:pPr algn="r">
              <a:spcBef>
                <a:spcPct val="50000"/>
              </a:spcBef>
              <a:defRPr/>
            </a:pPr>
            <a:fld id="{99D903CA-8EC9-4EB0-B4F7-7D6D89967A95}" type="slidenum">
              <a:rPr lang="en-US" sz="1000" b="0" baseline="0" smtClean="0">
                <a:solidFill>
                  <a:schemeClr val="tx2"/>
                </a:solidFill>
              </a:rPr>
              <a:pPr algn="r">
                <a:spcBef>
                  <a:spcPct val="50000"/>
                </a:spcBef>
                <a:defRPr/>
              </a:pPr>
              <a:t>‹#›</a:t>
            </a:fld>
            <a:endParaRPr lang="en-US" sz="1000" b="0" baseline="0" dirty="0">
              <a:solidFill>
                <a:schemeClr val="tx2"/>
              </a:solidFill>
            </a:endParaRPr>
          </a:p>
        </p:txBody>
      </p:sp>
    </p:spTree>
    <p:extLst>
      <p:ext uri="{BB962C8B-B14F-4D97-AF65-F5344CB8AC3E}">
        <p14:creationId xmlns:p14="http://schemas.microsoft.com/office/powerpoint/2010/main" val="156969320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Black Blank">
    <p:bg>
      <p:bgPr>
        <a:solidFill>
          <a:schemeClr val="tx1"/>
        </a:solidFill>
        <a:effectLst/>
      </p:bgPr>
    </p:bg>
    <p:spTree>
      <p:nvGrpSpPr>
        <p:cNvPr id="1" name=""/>
        <p:cNvGrpSpPr/>
        <p:nvPr/>
      </p:nvGrpSpPr>
      <p:grpSpPr>
        <a:xfrm>
          <a:off x="0" y="0"/>
          <a:ext cx="0" cy="0"/>
          <a:chOff x="0" y="0"/>
          <a:chExt cx="0" cy="0"/>
        </a:xfrm>
      </p:grpSpPr>
      <p:sp>
        <p:nvSpPr>
          <p:cNvPr id="4" name="Text Box 14"/>
          <p:cNvSpPr txBox="1">
            <a:spLocks noChangeArrowheads="1"/>
          </p:cNvSpPr>
          <p:nvPr userDrawn="1"/>
        </p:nvSpPr>
        <p:spPr bwMode="auto">
          <a:xfrm>
            <a:off x="11153774" y="143167"/>
            <a:ext cx="771525" cy="153888"/>
          </a:xfrm>
          <a:prstGeom prst="rect">
            <a:avLst/>
          </a:prstGeom>
          <a:noFill/>
          <a:ln w="9525">
            <a:noFill/>
            <a:miter lim="800000"/>
            <a:headEnd/>
            <a:tailEnd/>
          </a:ln>
          <a:effectLst/>
        </p:spPr>
        <p:txBody>
          <a:bodyPr wrap="square" tIns="0" bIns="0">
            <a:spAutoFit/>
          </a:bodyPr>
          <a:lstStyle/>
          <a:p>
            <a:pPr algn="r">
              <a:spcBef>
                <a:spcPct val="50000"/>
              </a:spcBef>
              <a:defRPr/>
            </a:pPr>
            <a:fld id="{99D903CA-8EC9-4EB0-B4F7-7D6D89967A95}" type="slidenum">
              <a:rPr lang="en-US" sz="1000" b="0" baseline="0" smtClean="0">
                <a:solidFill>
                  <a:schemeClr val="tx2"/>
                </a:solidFill>
              </a:rPr>
              <a:pPr algn="r">
                <a:spcBef>
                  <a:spcPct val="50000"/>
                </a:spcBef>
                <a:defRPr/>
              </a:pPr>
              <a:t>‹#›</a:t>
            </a:fld>
            <a:endParaRPr lang="en-US" sz="1000" b="0" baseline="0" dirty="0">
              <a:solidFill>
                <a:schemeClr val="tx2"/>
              </a:solidFill>
            </a:endParaRPr>
          </a:p>
        </p:txBody>
      </p:sp>
    </p:spTree>
    <p:extLst>
      <p:ext uri="{BB962C8B-B14F-4D97-AF65-F5344CB8AC3E}">
        <p14:creationId xmlns:p14="http://schemas.microsoft.com/office/powerpoint/2010/main" val="10681363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Background no graphics">
    <p:spTree>
      <p:nvGrpSpPr>
        <p:cNvPr id="1" name=""/>
        <p:cNvGrpSpPr/>
        <p:nvPr/>
      </p:nvGrpSpPr>
      <p:grpSpPr>
        <a:xfrm>
          <a:off x="0" y="0"/>
          <a:ext cx="0" cy="0"/>
          <a:chOff x="0" y="0"/>
          <a:chExt cx="0" cy="0"/>
        </a:xfrm>
      </p:grpSpPr>
      <p:sp>
        <p:nvSpPr>
          <p:cNvPr id="4" name="Text Box 14"/>
          <p:cNvSpPr txBox="1">
            <a:spLocks noChangeArrowheads="1"/>
          </p:cNvSpPr>
          <p:nvPr userDrawn="1"/>
        </p:nvSpPr>
        <p:spPr bwMode="auto">
          <a:xfrm>
            <a:off x="11153774" y="143167"/>
            <a:ext cx="771525" cy="153888"/>
          </a:xfrm>
          <a:prstGeom prst="rect">
            <a:avLst/>
          </a:prstGeom>
          <a:noFill/>
          <a:ln w="9525">
            <a:noFill/>
            <a:miter lim="800000"/>
            <a:headEnd/>
            <a:tailEnd/>
          </a:ln>
          <a:effectLst/>
        </p:spPr>
        <p:txBody>
          <a:bodyPr wrap="square" tIns="0" bIns="0">
            <a:spAutoFit/>
          </a:bodyPr>
          <a:lstStyle/>
          <a:p>
            <a:pPr algn="r">
              <a:spcBef>
                <a:spcPct val="50000"/>
              </a:spcBef>
              <a:defRPr/>
            </a:pPr>
            <a:fld id="{99D903CA-8EC9-4EB0-B4F7-7D6D89967A95}" type="slidenum">
              <a:rPr lang="en-US" sz="1000" b="0" baseline="0" smtClean="0"/>
              <a:pPr algn="r">
                <a:spcBef>
                  <a:spcPct val="50000"/>
                </a:spcBef>
                <a:defRPr/>
              </a:pPr>
              <a:t>‹#›</a:t>
            </a:fld>
            <a:endParaRPr lang="en-US" sz="1000" b="0" baseline="0" dirty="0"/>
          </a:p>
        </p:txBody>
      </p:sp>
    </p:spTree>
    <p:extLst>
      <p:ext uri="{BB962C8B-B14F-4D97-AF65-F5344CB8AC3E}">
        <p14:creationId xmlns:p14="http://schemas.microsoft.com/office/powerpoint/2010/main" val="311013349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Title - 2 Pics">
    <p:bg>
      <p:bgPr>
        <a:solidFill>
          <a:schemeClr val="bg2">
            <a:alpha val="75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5"/>
          <p:cNvSpPr>
            <a:spLocks noGrp="1"/>
          </p:cNvSpPr>
          <p:nvPr>
            <p:ph type="title"/>
          </p:nvPr>
        </p:nvSpPr>
        <p:spPr>
          <a:xfrm>
            <a:off x="266700" y="265872"/>
            <a:ext cx="5829300" cy="1671543"/>
          </a:xfrm>
          <a:noFill/>
          <a:ln w="19050">
            <a:noFill/>
          </a:ln>
        </p:spPr>
        <p:txBody>
          <a:bodyPr/>
          <a:lstStyle>
            <a:lvl1pPr>
              <a:defRPr>
                <a:solidFill>
                  <a:sysClr val="windowText" lastClr="000000"/>
                </a:solidFill>
              </a:defRPr>
            </a:lvl1pPr>
          </a:lstStyle>
          <a:p>
            <a:r>
              <a:rPr lang="en-US" dirty="0"/>
              <a:t>Click to edit Master title style</a:t>
            </a:r>
          </a:p>
        </p:txBody>
      </p:sp>
      <p:sp>
        <p:nvSpPr>
          <p:cNvPr id="15" name="Picture Placeholder 16"/>
          <p:cNvSpPr>
            <a:spLocks noGrp="1" noChangeAspect="1"/>
          </p:cNvSpPr>
          <p:nvPr>
            <p:ph type="pic" sz="quarter" idx="13"/>
          </p:nvPr>
        </p:nvSpPr>
        <p:spPr>
          <a:xfrm>
            <a:off x="6220046" y="265872"/>
            <a:ext cx="5705253"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6" name="Picture Placeholder 16"/>
          <p:cNvSpPr>
            <a:spLocks noGrp="1" noChangeAspect="1"/>
          </p:cNvSpPr>
          <p:nvPr>
            <p:ph type="pic" sz="quarter" idx="14"/>
          </p:nvPr>
        </p:nvSpPr>
        <p:spPr>
          <a:xfrm>
            <a:off x="6220046" y="3528391"/>
            <a:ext cx="5705253"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7" name="Text Placeholder 6"/>
          <p:cNvSpPr>
            <a:spLocks noGrp="1"/>
          </p:cNvSpPr>
          <p:nvPr>
            <p:ph type="body" sz="quarter" idx="15"/>
          </p:nvPr>
        </p:nvSpPr>
        <p:spPr>
          <a:xfrm>
            <a:off x="266700" y="2059389"/>
            <a:ext cx="5816600" cy="33079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66700" y="5608444"/>
            <a:ext cx="764288" cy="1005840"/>
          </a:xfrm>
          <a:prstGeom prst="rect">
            <a:avLst/>
          </a:prstGeom>
        </p:spPr>
      </p:pic>
      <p:pic>
        <p:nvPicPr>
          <p:cNvPr id="11" name="Picture 10"/>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254266" y="5610615"/>
            <a:ext cx="1338582" cy="1001498"/>
          </a:xfrm>
          <a:prstGeom prst="rect">
            <a:avLst/>
          </a:prstGeom>
        </p:spPr>
      </p:pic>
    </p:spTree>
    <p:extLst>
      <p:ext uri="{BB962C8B-B14F-4D97-AF65-F5344CB8AC3E}">
        <p14:creationId xmlns:p14="http://schemas.microsoft.com/office/powerpoint/2010/main" val="286236076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Title - 3 Pics (horizontal)">
    <p:bg>
      <p:bgPr>
        <a:solidFill>
          <a:schemeClr val="bg2">
            <a:alpha val="75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1016"/>
            <a:ext cx="12190194" cy="6859016"/>
          </a:xfrm>
          <a:prstGeom prst="rect">
            <a:avLst/>
          </a:prstGeom>
        </p:spPr>
      </p:pic>
      <p:sp>
        <p:nvSpPr>
          <p:cNvPr id="14" name="Title 5"/>
          <p:cNvSpPr>
            <a:spLocks noGrp="1"/>
          </p:cNvSpPr>
          <p:nvPr>
            <p:ph type="title"/>
          </p:nvPr>
        </p:nvSpPr>
        <p:spPr>
          <a:xfrm>
            <a:off x="266700" y="260931"/>
            <a:ext cx="5821279" cy="1671543"/>
          </a:xfrm>
          <a:noFill/>
          <a:ln w="12700">
            <a:noFill/>
          </a:ln>
        </p:spPr>
        <p:txBody>
          <a:bodyPr/>
          <a:lstStyle>
            <a:lvl1pPr>
              <a:defRPr>
                <a:solidFill>
                  <a:sysClr val="windowText" lastClr="000000"/>
                </a:solidFill>
              </a:defRPr>
            </a:lvl1pPr>
          </a:lstStyle>
          <a:p>
            <a:r>
              <a:rPr lang="en-US" dirty="0"/>
              <a:t>Click to edit Master title style</a:t>
            </a:r>
          </a:p>
        </p:txBody>
      </p:sp>
      <p:sp>
        <p:nvSpPr>
          <p:cNvPr id="15" name="Picture Placeholder 16"/>
          <p:cNvSpPr>
            <a:spLocks noGrp="1" noChangeAspect="1"/>
          </p:cNvSpPr>
          <p:nvPr>
            <p:ph type="pic" sz="quarter" idx="13"/>
          </p:nvPr>
        </p:nvSpPr>
        <p:spPr>
          <a:xfrm>
            <a:off x="6346659" y="260931"/>
            <a:ext cx="5578641"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9" name="Picture Placeholder 16"/>
          <p:cNvSpPr>
            <a:spLocks noGrp="1"/>
          </p:cNvSpPr>
          <p:nvPr>
            <p:ph type="pic" sz="quarter" idx="15"/>
          </p:nvPr>
        </p:nvSpPr>
        <p:spPr>
          <a:xfrm>
            <a:off x="8610600" y="3507454"/>
            <a:ext cx="3314700"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3" name="Content Placeholder 2"/>
          <p:cNvSpPr>
            <a:spLocks noGrp="1"/>
          </p:cNvSpPr>
          <p:nvPr>
            <p:ph sz="quarter" idx="17"/>
          </p:nvPr>
        </p:nvSpPr>
        <p:spPr>
          <a:xfrm>
            <a:off x="266700" y="2058988"/>
            <a:ext cx="5808663" cy="33083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16"/>
          <p:cNvSpPr>
            <a:spLocks noGrp="1"/>
          </p:cNvSpPr>
          <p:nvPr>
            <p:ph type="pic" sz="quarter" idx="16"/>
          </p:nvPr>
        </p:nvSpPr>
        <p:spPr>
          <a:xfrm>
            <a:off x="5140944" y="3507454"/>
            <a:ext cx="3314700"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pic>
        <p:nvPicPr>
          <p:cNvPr id="13" name="Picture 1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66700" y="5608444"/>
            <a:ext cx="764288" cy="1005840"/>
          </a:xfrm>
          <a:prstGeom prst="rect">
            <a:avLst/>
          </a:prstGeom>
        </p:spPr>
      </p:pic>
      <p:pic>
        <p:nvPicPr>
          <p:cNvPr id="18" name="Picture 17"/>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254266" y="5610615"/>
            <a:ext cx="1338582" cy="1001498"/>
          </a:xfrm>
          <a:prstGeom prst="rect">
            <a:avLst/>
          </a:prstGeom>
        </p:spPr>
      </p:pic>
    </p:spTree>
    <p:extLst>
      <p:ext uri="{BB962C8B-B14F-4D97-AF65-F5344CB8AC3E}">
        <p14:creationId xmlns:p14="http://schemas.microsoft.com/office/powerpoint/2010/main" val="290093287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Title - 4 Pics">
    <p:bg>
      <p:bgPr>
        <a:solidFill>
          <a:schemeClr val="bg2">
            <a:alpha val="75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88388" cy="6858000"/>
          </a:xfrm>
          <a:prstGeom prst="rect">
            <a:avLst/>
          </a:prstGeom>
        </p:spPr>
      </p:pic>
      <p:sp>
        <p:nvSpPr>
          <p:cNvPr id="3" name="Text Placeholder 2"/>
          <p:cNvSpPr>
            <a:spLocks noGrp="1"/>
          </p:cNvSpPr>
          <p:nvPr>
            <p:ph type="body" sz="quarter" idx="19"/>
          </p:nvPr>
        </p:nvSpPr>
        <p:spPr>
          <a:xfrm>
            <a:off x="381000" y="2059387"/>
            <a:ext cx="4867275" cy="33158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Picture Placeholder 16"/>
          <p:cNvSpPr>
            <a:spLocks noGrp="1"/>
          </p:cNvSpPr>
          <p:nvPr>
            <p:ph type="pic" sz="quarter" idx="15"/>
          </p:nvPr>
        </p:nvSpPr>
        <p:spPr>
          <a:xfrm>
            <a:off x="8723481" y="3423957"/>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9" name="Picture Placeholder 16"/>
          <p:cNvSpPr>
            <a:spLocks noGrp="1"/>
          </p:cNvSpPr>
          <p:nvPr>
            <p:ph type="pic" sz="quarter" idx="16"/>
          </p:nvPr>
        </p:nvSpPr>
        <p:spPr>
          <a:xfrm>
            <a:off x="5371264" y="3423957"/>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20" name="Picture Placeholder 16"/>
          <p:cNvSpPr>
            <a:spLocks noGrp="1"/>
          </p:cNvSpPr>
          <p:nvPr>
            <p:ph type="pic" sz="quarter" idx="17"/>
          </p:nvPr>
        </p:nvSpPr>
        <p:spPr>
          <a:xfrm>
            <a:off x="8723481" y="265872"/>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4" name="Title 5"/>
          <p:cNvSpPr>
            <a:spLocks noGrp="1"/>
          </p:cNvSpPr>
          <p:nvPr>
            <p:ph type="title"/>
          </p:nvPr>
        </p:nvSpPr>
        <p:spPr>
          <a:xfrm>
            <a:off x="381000" y="265872"/>
            <a:ext cx="4866861" cy="1671543"/>
          </a:xfrm>
          <a:noFill/>
          <a:ln w="12700">
            <a:noFill/>
          </a:ln>
        </p:spPr>
        <p:txBody>
          <a:bodyPr/>
          <a:lstStyle>
            <a:lvl1pPr>
              <a:defRPr>
                <a:solidFill>
                  <a:sysClr val="windowText" lastClr="000000"/>
                </a:solidFill>
              </a:defRPr>
            </a:lvl1pPr>
          </a:lstStyle>
          <a:p>
            <a:r>
              <a:rPr lang="en-US" dirty="0"/>
              <a:t>Click to edit Master title style</a:t>
            </a:r>
          </a:p>
        </p:txBody>
      </p:sp>
      <p:sp>
        <p:nvSpPr>
          <p:cNvPr id="21" name="Picture Placeholder 16"/>
          <p:cNvSpPr>
            <a:spLocks noGrp="1"/>
          </p:cNvSpPr>
          <p:nvPr>
            <p:ph type="pic" sz="quarter" idx="18"/>
          </p:nvPr>
        </p:nvSpPr>
        <p:spPr>
          <a:xfrm>
            <a:off x="5371264" y="265872"/>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pic>
        <p:nvPicPr>
          <p:cNvPr id="13" name="Picture 1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66700" y="5608444"/>
            <a:ext cx="764288" cy="1005840"/>
          </a:xfrm>
          <a:prstGeom prst="rect">
            <a:avLst/>
          </a:prstGeom>
        </p:spPr>
      </p:pic>
      <p:pic>
        <p:nvPicPr>
          <p:cNvPr id="16" name="Picture 15"/>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254266" y="5610615"/>
            <a:ext cx="1338582" cy="1001498"/>
          </a:xfrm>
          <a:prstGeom prst="rect">
            <a:avLst/>
          </a:prstGeom>
        </p:spPr>
      </p:pic>
    </p:spTree>
    <p:extLst>
      <p:ext uri="{BB962C8B-B14F-4D97-AF65-F5344CB8AC3E}">
        <p14:creationId xmlns:p14="http://schemas.microsoft.com/office/powerpoint/2010/main" val="90885325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Title - 3 Pics (vertical)">
    <p:bg>
      <p:bgPr>
        <a:solidFill>
          <a:schemeClr val="bg2">
            <a:alpha val="75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6" name="TextBox 15"/>
          <p:cNvSpPr txBox="1"/>
          <p:nvPr userDrawn="1"/>
        </p:nvSpPr>
        <p:spPr>
          <a:xfrm>
            <a:off x="266700" y="5217495"/>
            <a:ext cx="4337105" cy="357790"/>
          </a:xfrm>
          <a:prstGeom prst="rect">
            <a:avLst/>
          </a:prstGeom>
          <a:noFill/>
        </p:spPr>
        <p:txBody>
          <a:bodyPr wrap="square" lIns="91440" tIns="0">
            <a:spAutoFit/>
          </a:bodyPr>
          <a:lstStyle/>
          <a:p>
            <a:r>
              <a:rPr lang="en-US" altLang="en-US" sz="675" i="1" dirty="0"/>
              <a:t>“</a:t>
            </a:r>
            <a:r>
              <a:rPr lang="en-US" sz="675" i="1" dirty="0">
                <a:solidFill>
                  <a:srgbClr val="000000"/>
                </a:solidFill>
              </a:rPr>
              <a:t>The views, opinions and findings contained in this report are those of the authors(s) and should not be construed as an official Department of the Army position, policy or decision, unless so designated by other official documentation.</a:t>
            </a:r>
            <a:r>
              <a:rPr lang="en-US" altLang="en-US" sz="675" i="1" dirty="0">
                <a:solidFill>
                  <a:srgbClr val="000000"/>
                </a:solidFill>
              </a:rPr>
              <a:t>”</a:t>
            </a:r>
            <a:endParaRPr lang="en-US" sz="675" i="1" dirty="0">
              <a:solidFill>
                <a:srgbClr val="000000"/>
              </a:solidFill>
            </a:endParaRPr>
          </a:p>
        </p:txBody>
      </p:sp>
      <p:sp>
        <p:nvSpPr>
          <p:cNvPr id="18" name="Picture Placeholder 16"/>
          <p:cNvSpPr>
            <a:spLocks noGrp="1" noChangeAspect="1"/>
          </p:cNvSpPr>
          <p:nvPr>
            <p:ph type="pic" sz="quarter" idx="13"/>
          </p:nvPr>
        </p:nvSpPr>
        <p:spPr>
          <a:xfrm>
            <a:off x="8500460" y="3880886"/>
            <a:ext cx="342484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19" name="Picture Placeholder 16"/>
          <p:cNvSpPr>
            <a:spLocks noGrp="1" noChangeAspect="1"/>
          </p:cNvSpPr>
          <p:nvPr>
            <p:ph type="pic" sz="quarter" idx="14"/>
          </p:nvPr>
        </p:nvSpPr>
        <p:spPr>
          <a:xfrm>
            <a:off x="8500460" y="1227138"/>
            <a:ext cx="342484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20" name="Picture Placeholder 16"/>
          <p:cNvSpPr>
            <a:spLocks noGrp="1" noChangeAspect="1"/>
          </p:cNvSpPr>
          <p:nvPr>
            <p:ph type="pic" sz="quarter" idx="15"/>
          </p:nvPr>
        </p:nvSpPr>
        <p:spPr>
          <a:xfrm>
            <a:off x="4726057" y="1227138"/>
            <a:ext cx="3689406" cy="5211649"/>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2" name="Title 1"/>
          <p:cNvSpPr>
            <a:spLocks noGrp="1"/>
          </p:cNvSpPr>
          <p:nvPr>
            <p:ph type="title"/>
          </p:nvPr>
        </p:nvSpPr>
        <p:spPr>
          <a:xfrm>
            <a:off x="266700" y="246490"/>
            <a:ext cx="11658600" cy="858437"/>
          </a:xfrm>
          <a:noFill/>
          <a:ln w="12700">
            <a:noFill/>
          </a:ln>
        </p:spPr>
        <p:txBody>
          <a:bodyPr/>
          <a:lstStyle>
            <a:lvl1pPr>
              <a:defRPr>
                <a:ln>
                  <a:noFill/>
                </a:ln>
              </a:defRPr>
            </a:lvl1pPr>
          </a:lstStyle>
          <a:p>
            <a:r>
              <a:rPr lang="en-US" dirty="0"/>
              <a:t>Click to edit Master title style</a:t>
            </a:r>
          </a:p>
        </p:txBody>
      </p:sp>
      <p:sp>
        <p:nvSpPr>
          <p:cNvPr id="4" name="Text Placeholder 3"/>
          <p:cNvSpPr>
            <a:spLocks noGrp="1"/>
          </p:cNvSpPr>
          <p:nvPr>
            <p:ph type="body" sz="quarter" idx="16"/>
          </p:nvPr>
        </p:nvSpPr>
        <p:spPr>
          <a:xfrm>
            <a:off x="266700" y="1227138"/>
            <a:ext cx="4337105" cy="39576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5" name="Picture 14"/>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66700" y="5608444"/>
            <a:ext cx="764288" cy="1005840"/>
          </a:xfrm>
          <a:prstGeom prst="rect">
            <a:avLst/>
          </a:prstGeom>
        </p:spPr>
      </p:pic>
      <p:pic>
        <p:nvPicPr>
          <p:cNvPr id="17" name="Picture 16"/>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254266" y="5610615"/>
            <a:ext cx="1338582" cy="1001498"/>
          </a:xfrm>
          <a:prstGeom prst="rect">
            <a:avLst/>
          </a:prstGeom>
        </p:spPr>
      </p:pic>
    </p:spTree>
    <p:extLst>
      <p:ext uri="{BB962C8B-B14F-4D97-AF65-F5344CB8AC3E}">
        <p14:creationId xmlns:p14="http://schemas.microsoft.com/office/powerpoint/2010/main" val="146077604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SIO Title">
    <p:spTree>
      <p:nvGrpSpPr>
        <p:cNvPr id="1" name=""/>
        <p:cNvGrpSpPr/>
        <p:nvPr/>
      </p:nvGrpSpPr>
      <p:grpSpPr>
        <a:xfrm>
          <a:off x="0" y="0"/>
          <a:ext cx="0" cy="0"/>
          <a:chOff x="0" y="0"/>
          <a:chExt cx="0" cy="0"/>
        </a:xfrm>
      </p:grpSpPr>
      <p:sp>
        <p:nvSpPr>
          <p:cNvPr id="4" name="Rectangle 11">
            <a:extLst>
              <a:ext uri="{FF2B5EF4-FFF2-40B4-BE49-F238E27FC236}">
                <a16:creationId xmlns:a16="http://schemas.microsoft.com/office/drawing/2014/main" id="{3EDAC0B2-36EA-45FE-8024-CFC3F9A03E2C}"/>
              </a:ext>
            </a:extLst>
          </p:cNvPr>
          <p:cNvSpPr/>
          <p:nvPr userDrawn="1"/>
        </p:nvSpPr>
        <p:spPr>
          <a:xfrm>
            <a:off x="2952999" y="6705597"/>
            <a:ext cx="189994" cy="152403"/>
          </a:xfrm>
          <a:prstGeom prst="rect">
            <a:avLst/>
          </a:prstGeom>
          <a:noFill/>
          <a:ln cap="flat">
            <a:noFill/>
            <a:prstDash val="solid"/>
          </a:ln>
        </p:spPr>
        <p:txBody>
          <a:bodyPr vert="horz" wrap="none" lIns="0" tIns="0" rIns="0" bIns="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800" b="1" i="0" u="none" strike="noStrike" kern="1200" cap="none" spc="0" baseline="0" dirty="0">
                <a:solidFill>
                  <a:srgbClr val="008000"/>
                </a:solidFill>
                <a:uFillTx/>
                <a:latin typeface="Calibri"/>
              </a:rPr>
              <a:t>(U)</a:t>
            </a:r>
          </a:p>
        </p:txBody>
      </p:sp>
      <p:sp>
        <p:nvSpPr>
          <p:cNvPr id="5" name="Rectangle 12">
            <a:extLst>
              <a:ext uri="{FF2B5EF4-FFF2-40B4-BE49-F238E27FC236}">
                <a16:creationId xmlns:a16="http://schemas.microsoft.com/office/drawing/2014/main" id="{1E0F0473-B42F-46CA-8255-D31EE45CCB77}"/>
              </a:ext>
            </a:extLst>
          </p:cNvPr>
          <p:cNvSpPr/>
          <p:nvPr userDrawn="1"/>
        </p:nvSpPr>
        <p:spPr>
          <a:xfrm>
            <a:off x="9049002" y="6705597"/>
            <a:ext cx="189994" cy="152403"/>
          </a:xfrm>
          <a:prstGeom prst="rect">
            <a:avLst/>
          </a:prstGeom>
          <a:noFill/>
          <a:ln cap="flat">
            <a:noFill/>
            <a:prstDash val="solid"/>
          </a:ln>
        </p:spPr>
        <p:txBody>
          <a:bodyPr vert="horz" wrap="none" lIns="0" tIns="0" rIns="0" bIns="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800" b="1" i="0" u="none" strike="noStrike" kern="1200" cap="none" spc="0" baseline="0" dirty="0">
                <a:solidFill>
                  <a:srgbClr val="008000"/>
                </a:solidFill>
                <a:uFillTx/>
                <a:latin typeface="Calibri"/>
              </a:rPr>
              <a:t>(U)</a:t>
            </a:r>
          </a:p>
        </p:txBody>
      </p:sp>
    </p:spTree>
    <p:extLst>
      <p:ext uri="{BB962C8B-B14F-4D97-AF65-F5344CB8AC3E}">
        <p14:creationId xmlns:p14="http://schemas.microsoft.com/office/powerpoint/2010/main" val="62321509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SIO USACE 101 Title Only">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E8E7877-DEC8-461C-B157-31CE9F679C18}"/>
              </a:ext>
            </a:extLst>
          </p:cNvPr>
          <p:cNvSpPr>
            <a:spLocks noGrp="1"/>
          </p:cNvSpPr>
          <p:nvPr>
            <p:ph type="title"/>
          </p:nvPr>
        </p:nvSpPr>
        <p:spPr bwMode="auto">
          <a:xfrm>
            <a:off x="0" y="0"/>
            <a:ext cx="12192000" cy="457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Slide</a:t>
            </a:r>
          </a:p>
        </p:txBody>
      </p:sp>
    </p:spTree>
    <p:extLst>
      <p:ext uri="{BB962C8B-B14F-4D97-AF65-F5344CB8AC3E}">
        <p14:creationId xmlns:p14="http://schemas.microsoft.com/office/powerpoint/2010/main" val="2068367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SIO Title">
    <p:spTree>
      <p:nvGrpSpPr>
        <p:cNvPr id="1" name=""/>
        <p:cNvGrpSpPr/>
        <p:nvPr/>
      </p:nvGrpSpPr>
      <p:grpSpPr>
        <a:xfrm>
          <a:off x="0" y="0"/>
          <a:ext cx="0" cy="0"/>
          <a:chOff x="0" y="0"/>
          <a:chExt cx="0" cy="0"/>
        </a:xfrm>
      </p:grpSpPr>
      <p:sp>
        <p:nvSpPr>
          <p:cNvPr id="4" name="Rectangle 11">
            <a:extLst>
              <a:ext uri="{FF2B5EF4-FFF2-40B4-BE49-F238E27FC236}">
                <a16:creationId xmlns:a16="http://schemas.microsoft.com/office/drawing/2014/main" id="{3EDAC0B2-36EA-45FE-8024-CFC3F9A03E2C}"/>
              </a:ext>
            </a:extLst>
          </p:cNvPr>
          <p:cNvSpPr/>
          <p:nvPr userDrawn="1"/>
        </p:nvSpPr>
        <p:spPr>
          <a:xfrm>
            <a:off x="2952999" y="6705597"/>
            <a:ext cx="189994" cy="152403"/>
          </a:xfrm>
          <a:prstGeom prst="rect">
            <a:avLst/>
          </a:prstGeom>
          <a:noFill/>
          <a:ln cap="flat">
            <a:noFill/>
            <a:prstDash val="solid"/>
          </a:ln>
        </p:spPr>
        <p:txBody>
          <a:bodyPr vert="horz" wrap="none" lIns="0" tIns="0" rIns="0" bIns="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800" b="1" i="0" u="none" strike="noStrike" kern="1200" cap="none" spc="0" baseline="0" dirty="0">
                <a:solidFill>
                  <a:srgbClr val="008000"/>
                </a:solidFill>
                <a:uFillTx/>
                <a:latin typeface="Calibri"/>
              </a:rPr>
              <a:t>(U)</a:t>
            </a:r>
          </a:p>
        </p:txBody>
      </p:sp>
      <p:sp>
        <p:nvSpPr>
          <p:cNvPr id="5" name="Rectangle 12">
            <a:extLst>
              <a:ext uri="{FF2B5EF4-FFF2-40B4-BE49-F238E27FC236}">
                <a16:creationId xmlns:a16="http://schemas.microsoft.com/office/drawing/2014/main" id="{1E0F0473-B42F-46CA-8255-D31EE45CCB77}"/>
              </a:ext>
            </a:extLst>
          </p:cNvPr>
          <p:cNvSpPr/>
          <p:nvPr userDrawn="1"/>
        </p:nvSpPr>
        <p:spPr>
          <a:xfrm>
            <a:off x="9049002" y="6705597"/>
            <a:ext cx="189994" cy="152403"/>
          </a:xfrm>
          <a:prstGeom prst="rect">
            <a:avLst/>
          </a:prstGeom>
          <a:noFill/>
          <a:ln cap="flat">
            <a:noFill/>
            <a:prstDash val="solid"/>
          </a:ln>
        </p:spPr>
        <p:txBody>
          <a:bodyPr vert="horz" wrap="none" lIns="0" tIns="0" rIns="0" bIns="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800" b="1" i="0" u="none" strike="noStrike" kern="1200" cap="none" spc="0" baseline="0" dirty="0">
                <a:solidFill>
                  <a:srgbClr val="008000"/>
                </a:solidFill>
                <a:uFillTx/>
                <a:latin typeface="Calibri"/>
              </a:rPr>
              <a:t>(U)</a:t>
            </a:r>
          </a:p>
        </p:txBody>
      </p:sp>
    </p:spTree>
    <p:extLst>
      <p:ext uri="{BB962C8B-B14F-4D97-AF65-F5344CB8AC3E}">
        <p14:creationId xmlns:p14="http://schemas.microsoft.com/office/powerpoint/2010/main" val="39019204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 1 Column">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266700" y="1028700"/>
            <a:ext cx="11658600" cy="5600700"/>
          </a:xfrm>
        </p:spPr>
        <p:txBody>
          <a:bodyPr/>
          <a:lstStyle>
            <a:lvl1pPr marL="0" indent="0">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2"/>
          <p:cNvSpPr>
            <a:spLocks noGrp="1"/>
          </p:cNvSpPr>
          <p:nvPr>
            <p:ph type="title"/>
          </p:nvPr>
        </p:nvSpPr>
        <p:spPr>
          <a:xfrm>
            <a:off x="954860" y="128981"/>
            <a:ext cx="10185088" cy="785419"/>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08326337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42AB43-B65F-4AA8-9AAE-E50B33F6B049}"/>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13026AC3-7635-4A12-80E1-976F73D996A9}"/>
              </a:ext>
            </a:extLst>
          </p:cNvPr>
          <p:cNvSpPr>
            <a:spLocks noGrp="1"/>
          </p:cNvSpPr>
          <p:nvPr>
            <p:ph type="sldNum" sz="quarter" idx="10"/>
          </p:nvPr>
        </p:nvSpPr>
        <p:spPr/>
        <p:txBody>
          <a:bodyPr/>
          <a:lstStyle/>
          <a:p>
            <a:pPr fontAlgn="base">
              <a:spcBef>
                <a:spcPct val="0"/>
              </a:spcBef>
              <a:spcAft>
                <a:spcPct val="0"/>
              </a:spcAft>
            </a:pPr>
            <a:fld id="{DAA91E32-4690-480D-ACFF-C5E5C4A5978E}" type="slidenum">
              <a:rPr lang="en-US" smtClean="0">
                <a:ea typeface="ＭＳ Ｐゴシック" pitchFamily="34" charset="-128"/>
              </a:rPr>
              <a:pPr fontAlgn="base">
                <a:spcBef>
                  <a:spcPct val="0"/>
                </a:spcBef>
                <a:spcAft>
                  <a:spcPct val="0"/>
                </a:spcAft>
              </a:pPr>
              <a:t>‹#›</a:t>
            </a:fld>
            <a:endParaRPr lang="en-US" dirty="0">
              <a:ea typeface="ＭＳ Ｐゴシック" pitchFamily="34" charset="-128"/>
            </a:endParaRPr>
          </a:p>
        </p:txBody>
      </p:sp>
      <p:sp>
        <p:nvSpPr>
          <p:cNvPr id="4" name="Content Placeholder 2">
            <a:extLst>
              <a:ext uri="{FF2B5EF4-FFF2-40B4-BE49-F238E27FC236}">
                <a16:creationId xmlns:a16="http://schemas.microsoft.com/office/drawing/2014/main" id="{9DAAE24A-9F1D-41A9-BA16-C98EBBCB6F99}"/>
              </a:ext>
            </a:extLst>
          </p:cNvPr>
          <p:cNvSpPr>
            <a:spLocks noGrp="1"/>
          </p:cNvSpPr>
          <p:nvPr>
            <p:ph sz="quarter" idx="15"/>
          </p:nvPr>
        </p:nvSpPr>
        <p:spPr>
          <a:xfrm>
            <a:off x="266700" y="1028700"/>
            <a:ext cx="11583262" cy="5600700"/>
          </a:xfrm>
        </p:spPr>
        <p:txBody>
          <a:bodyPr/>
          <a:lstStyle>
            <a:lvl1pPr>
              <a:defRPr sz="1600">
                <a:solidFill>
                  <a:schemeClr val="tx1">
                    <a:lumMod val="75000"/>
                    <a:lumOff val="25000"/>
                  </a:schemeClr>
                </a:solidFill>
              </a:defRPr>
            </a:lvl1pPr>
            <a:lvl2pPr>
              <a:defRPr sz="1200">
                <a:solidFill>
                  <a:schemeClr val="tx1">
                    <a:lumMod val="75000"/>
                    <a:lumOff val="25000"/>
                  </a:schemeClr>
                </a:solidFill>
              </a:defRPr>
            </a:lvl2pPr>
            <a:lvl3pPr>
              <a:defRPr sz="1400">
                <a:solidFill>
                  <a:schemeClr val="tx1">
                    <a:lumMod val="75000"/>
                    <a:lumOff val="25000"/>
                  </a:schemeClr>
                </a:solidFill>
              </a:defRPr>
            </a:lvl3pPr>
            <a:lvl4pPr>
              <a:defRPr sz="1100">
                <a:solidFill>
                  <a:schemeClr val="tx1">
                    <a:lumMod val="75000"/>
                    <a:lumOff val="25000"/>
                  </a:schemeClr>
                </a:solidFill>
              </a:defRPr>
            </a:lvl4pPr>
            <a:lvl5pPr>
              <a:defRPr sz="1200">
                <a:solidFill>
                  <a:schemeClr val="tx1">
                    <a:lumMod val="75000"/>
                    <a:lumOff val="25000"/>
                  </a:schemeClr>
                </a:solidFill>
              </a:defRPr>
            </a:lvl5pPr>
            <a:lvl6pPr>
              <a:defRPr sz="1200"/>
            </a:lvl6pPr>
          </a:lstStyle>
          <a:p>
            <a:pPr lvl="0"/>
            <a:r>
              <a:rPr lang="en-US" dirty="0"/>
              <a:t>Click to edit Master text styles</a:t>
            </a:r>
          </a:p>
          <a:p>
            <a:pPr lvl="2"/>
            <a:r>
              <a:rPr lang="en-US" dirty="0"/>
              <a:t>Second level</a:t>
            </a:r>
          </a:p>
          <a:p>
            <a:pPr lvl="3"/>
            <a:r>
              <a:rPr lang="en-US" dirty="0"/>
              <a:t>Third level</a:t>
            </a:r>
          </a:p>
          <a:p>
            <a:pPr lvl="4"/>
            <a:r>
              <a:rPr lang="en-US" dirty="0"/>
              <a:t>Fourth level</a:t>
            </a:r>
          </a:p>
          <a:p>
            <a:pPr lvl="5"/>
            <a:r>
              <a:rPr lang="en-US" dirty="0"/>
              <a:t>Fifth level</a:t>
            </a:r>
          </a:p>
        </p:txBody>
      </p:sp>
    </p:spTree>
    <p:extLst>
      <p:ext uri="{BB962C8B-B14F-4D97-AF65-F5344CB8AC3E}">
        <p14:creationId xmlns:p14="http://schemas.microsoft.com/office/powerpoint/2010/main" val="297984710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 2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5721406" cy="5600700"/>
          </a:xfrm>
        </p:spPr>
        <p:txBody>
          <a:bodyPr/>
          <a:lstStyle>
            <a:lvl1pPr>
              <a:defRPr sz="1600">
                <a:solidFill>
                  <a:schemeClr val="tx1">
                    <a:lumMod val="75000"/>
                    <a:lumOff val="25000"/>
                  </a:schemeClr>
                </a:solidFill>
              </a:defRPr>
            </a:lvl1pPr>
            <a:lvl2pPr>
              <a:defRPr sz="1200">
                <a:solidFill>
                  <a:schemeClr val="tx1">
                    <a:lumMod val="75000"/>
                    <a:lumOff val="25000"/>
                  </a:schemeClr>
                </a:solidFill>
              </a:defRPr>
            </a:lvl2pPr>
            <a:lvl3pPr>
              <a:defRPr sz="1400">
                <a:solidFill>
                  <a:schemeClr val="tx1">
                    <a:lumMod val="75000"/>
                    <a:lumOff val="25000"/>
                  </a:schemeClr>
                </a:solidFill>
              </a:defRPr>
            </a:lvl3pPr>
            <a:lvl4pPr>
              <a:defRPr sz="1100">
                <a:solidFill>
                  <a:schemeClr val="tx1">
                    <a:lumMod val="75000"/>
                    <a:lumOff val="25000"/>
                  </a:schemeClr>
                </a:solidFill>
              </a:defRPr>
            </a:lvl4pPr>
            <a:lvl5pPr>
              <a:defRPr sz="1200">
                <a:solidFill>
                  <a:schemeClr val="tx1">
                    <a:lumMod val="75000"/>
                    <a:lumOff val="25000"/>
                  </a:schemeClr>
                </a:solidFill>
              </a:defRPr>
            </a:lvl5pPr>
            <a:lvl6pPr>
              <a:defRPr sz="1200"/>
            </a:lvl6pPr>
          </a:lstStyle>
          <a:p>
            <a:pPr lvl="0"/>
            <a:r>
              <a:rPr lang="en-US" dirty="0"/>
              <a:t>Click to edit Master text styles</a:t>
            </a:r>
          </a:p>
          <a:p>
            <a:pPr lvl="2"/>
            <a:r>
              <a:rPr lang="en-US" dirty="0"/>
              <a:t>Second level</a:t>
            </a:r>
          </a:p>
          <a:p>
            <a:pPr lvl="3"/>
            <a:r>
              <a:rPr lang="en-US" dirty="0"/>
              <a:t>Third level</a:t>
            </a:r>
          </a:p>
          <a:p>
            <a:pPr lvl="4"/>
            <a:r>
              <a:rPr lang="en-US" dirty="0"/>
              <a:t>Fourth level</a:t>
            </a:r>
          </a:p>
          <a:p>
            <a:pPr lvl="5"/>
            <a:r>
              <a:rPr lang="en-US" dirty="0"/>
              <a:t>Fifth level</a:t>
            </a:r>
          </a:p>
        </p:txBody>
      </p:sp>
      <p:sp>
        <p:nvSpPr>
          <p:cNvPr id="2" name="Title 1"/>
          <p:cNvSpPr>
            <a:spLocks noGrp="1"/>
          </p:cNvSpPr>
          <p:nvPr>
            <p:ph type="title"/>
          </p:nvPr>
        </p:nvSpPr>
        <p:spPr/>
        <p:txBody>
          <a:bodyPr/>
          <a:lstStyle/>
          <a:p>
            <a:r>
              <a:rPr lang="en-US"/>
              <a:t>Click to edit Master title style</a:t>
            </a:r>
          </a:p>
        </p:txBody>
      </p:sp>
      <p:sp>
        <p:nvSpPr>
          <p:cNvPr id="11" name="Content Placeholder 2"/>
          <p:cNvSpPr>
            <a:spLocks noGrp="1"/>
          </p:cNvSpPr>
          <p:nvPr>
            <p:ph sz="quarter" idx="19"/>
          </p:nvPr>
        </p:nvSpPr>
        <p:spPr>
          <a:xfrm>
            <a:off x="6203894" y="1028700"/>
            <a:ext cx="5721406" cy="5600700"/>
          </a:xfrm>
        </p:spPr>
        <p:txBody>
          <a:bodyPr/>
          <a:lstStyle>
            <a:lvl1pPr>
              <a:defRPr sz="1600">
                <a:solidFill>
                  <a:schemeClr val="tx1">
                    <a:lumMod val="75000"/>
                    <a:lumOff val="25000"/>
                  </a:schemeClr>
                </a:solidFill>
              </a:defRPr>
            </a:lvl1pPr>
            <a:lvl2pPr>
              <a:defRPr sz="1200">
                <a:solidFill>
                  <a:schemeClr val="tx1">
                    <a:lumMod val="75000"/>
                    <a:lumOff val="25000"/>
                  </a:schemeClr>
                </a:solidFill>
              </a:defRPr>
            </a:lvl2pPr>
            <a:lvl3pPr>
              <a:defRPr sz="14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vl6pPr>
              <a:defRPr sz="1200"/>
            </a:lvl6pPr>
          </a:lstStyle>
          <a:p>
            <a:pPr lvl="0"/>
            <a:r>
              <a:rPr lang="en-US" dirty="0"/>
              <a:t>Click to edit Master text styles</a:t>
            </a:r>
          </a:p>
          <a:p>
            <a:pPr lvl="2"/>
            <a:r>
              <a:rPr lang="en-US" dirty="0"/>
              <a:t>Second level</a:t>
            </a:r>
          </a:p>
          <a:p>
            <a:pPr lvl="3"/>
            <a:r>
              <a:rPr lang="en-US" dirty="0"/>
              <a:t>Third level</a:t>
            </a:r>
          </a:p>
          <a:p>
            <a:pPr lvl="4"/>
            <a:r>
              <a:rPr lang="en-US" dirty="0"/>
              <a:t>Fourth level</a:t>
            </a:r>
          </a:p>
          <a:p>
            <a:pPr lvl="5"/>
            <a:r>
              <a:rPr lang="en-US" dirty="0"/>
              <a:t>Fifth level</a:t>
            </a:r>
          </a:p>
        </p:txBody>
      </p:sp>
      <p:sp>
        <p:nvSpPr>
          <p:cNvPr id="4" name="Slide Number Placeholder 3"/>
          <p:cNvSpPr>
            <a:spLocks noGrp="1"/>
          </p:cNvSpPr>
          <p:nvPr>
            <p:ph type="sldNum" sz="quarter" idx="20"/>
          </p:nvPr>
        </p:nvSpPr>
        <p:spPr>
          <a:xfrm>
            <a:off x="11684452" y="6445251"/>
            <a:ext cx="424544" cy="365125"/>
          </a:xfrm>
        </p:spPr>
        <p:txBody>
          <a:bodyPr/>
          <a:lstStyle>
            <a:lvl1pPr>
              <a:defRPr>
                <a:ln>
                  <a:solidFill>
                    <a:schemeClr val="tx1"/>
                  </a:solidFill>
                </a:ln>
              </a:defRPr>
            </a:lvl1pPr>
          </a:lstStyle>
          <a:p>
            <a:fld id="{DAA91E32-4690-480D-ACFF-C5E5C4A5978E}" type="slidenum">
              <a:rPr lang="en-US" smtClean="0">
                <a:ln>
                  <a:solidFill>
                    <a:srgbClr val="000000"/>
                  </a:solidFill>
                </a:ln>
              </a:rPr>
              <a:pPr/>
              <a:t>‹#›</a:t>
            </a:fld>
            <a:endParaRPr lang="en-US">
              <a:ln>
                <a:solidFill>
                  <a:srgbClr val="000000"/>
                </a:solidFill>
              </a:ln>
            </a:endParaRPr>
          </a:p>
        </p:txBody>
      </p:sp>
    </p:spTree>
    <p:extLst>
      <p:ext uri="{BB962C8B-B14F-4D97-AF65-F5344CB8AC3E}">
        <p14:creationId xmlns:p14="http://schemas.microsoft.com/office/powerpoint/2010/main" val="303105850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A7107-4014-4B2C-8B6F-F2029F67A511}"/>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BBA75188-9812-4C32-961A-806E6F9E4770}"/>
              </a:ext>
            </a:extLst>
          </p:cNvPr>
          <p:cNvSpPr>
            <a:spLocks noGrp="1"/>
          </p:cNvSpPr>
          <p:nvPr>
            <p:ph type="sldNum" sz="quarter" idx="10"/>
          </p:nvPr>
        </p:nvSpPr>
        <p:spPr/>
        <p:txBody>
          <a:bodyPr/>
          <a:lstStyle/>
          <a:p>
            <a:pPr fontAlgn="base">
              <a:spcBef>
                <a:spcPct val="0"/>
              </a:spcBef>
              <a:spcAft>
                <a:spcPct val="0"/>
              </a:spcAft>
            </a:pPr>
            <a:fld id="{DAA91E32-4690-480D-ACFF-C5E5C4A5978E}" type="slidenum">
              <a:rPr lang="en-US" smtClean="0">
                <a:ea typeface="ＭＳ Ｐゴシック" pitchFamily="34" charset="-128"/>
              </a:rPr>
              <a:pPr fontAlgn="base">
                <a:spcBef>
                  <a:spcPct val="0"/>
                </a:spcBef>
                <a:spcAft>
                  <a:spcPct val="0"/>
                </a:spcAft>
              </a:pPr>
              <a:t>‹#›</a:t>
            </a:fld>
            <a:endParaRPr lang="en-US" dirty="0">
              <a:ea typeface="ＭＳ Ｐゴシック" pitchFamily="34" charset="-128"/>
            </a:endParaRPr>
          </a:p>
        </p:txBody>
      </p:sp>
    </p:spTree>
    <p:extLst>
      <p:ext uri="{BB962C8B-B14F-4D97-AF65-F5344CB8AC3E}">
        <p14:creationId xmlns:p14="http://schemas.microsoft.com/office/powerpoint/2010/main" val="267465638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Blank with graphics">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727971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Title - 2 Pics">
    <p:bg>
      <p:bgPr>
        <a:solidFill>
          <a:schemeClr val="bg2">
            <a:alpha val="75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5"/>
          <p:cNvSpPr>
            <a:spLocks noGrp="1"/>
          </p:cNvSpPr>
          <p:nvPr>
            <p:ph type="title"/>
          </p:nvPr>
        </p:nvSpPr>
        <p:spPr>
          <a:xfrm>
            <a:off x="266700" y="265872"/>
            <a:ext cx="5829300" cy="1671543"/>
          </a:xfrm>
          <a:noFill/>
          <a:ln w="19050">
            <a:noFill/>
          </a:ln>
        </p:spPr>
        <p:txBody>
          <a:bodyPr/>
          <a:lstStyle>
            <a:lvl1pPr>
              <a:defRPr>
                <a:solidFill>
                  <a:sysClr val="windowText" lastClr="000000"/>
                </a:solidFill>
              </a:defRPr>
            </a:lvl1pPr>
          </a:lstStyle>
          <a:p>
            <a:r>
              <a:rPr lang="en-US" dirty="0"/>
              <a:t>Click to edit Master title style</a:t>
            </a:r>
          </a:p>
        </p:txBody>
      </p:sp>
      <p:sp>
        <p:nvSpPr>
          <p:cNvPr id="15" name="Picture Placeholder 16"/>
          <p:cNvSpPr>
            <a:spLocks noGrp="1" noChangeAspect="1"/>
          </p:cNvSpPr>
          <p:nvPr>
            <p:ph type="pic" sz="quarter" idx="13"/>
          </p:nvPr>
        </p:nvSpPr>
        <p:spPr>
          <a:xfrm>
            <a:off x="6220046" y="265872"/>
            <a:ext cx="5705253"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6" name="Picture Placeholder 16"/>
          <p:cNvSpPr>
            <a:spLocks noGrp="1" noChangeAspect="1"/>
          </p:cNvSpPr>
          <p:nvPr>
            <p:ph type="pic" sz="quarter" idx="14"/>
          </p:nvPr>
        </p:nvSpPr>
        <p:spPr>
          <a:xfrm>
            <a:off x="6220046" y="3528391"/>
            <a:ext cx="5705253"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7" name="Text Placeholder 6"/>
          <p:cNvSpPr>
            <a:spLocks noGrp="1"/>
          </p:cNvSpPr>
          <p:nvPr>
            <p:ph type="body" sz="quarter" idx="15"/>
          </p:nvPr>
        </p:nvSpPr>
        <p:spPr>
          <a:xfrm>
            <a:off x="266700" y="2059389"/>
            <a:ext cx="5816600" cy="33079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66700" y="5608444"/>
            <a:ext cx="764288" cy="1005840"/>
          </a:xfrm>
          <a:prstGeom prst="rect">
            <a:avLst/>
          </a:prstGeom>
        </p:spPr>
      </p:pic>
      <p:pic>
        <p:nvPicPr>
          <p:cNvPr id="11" name="Picture 10"/>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254266" y="5610615"/>
            <a:ext cx="1338582" cy="1001498"/>
          </a:xfrm>
          <a:prstGeom prst="rect">
            <a:avLst/>
          </a:prstGeom>
        </p:spPr>
      </p:pic>
    </p:spTree>
    <p:extLst>
      <p:ext uri="{BB962C8B-B14F-4D97-AF65-F5344CB8AC3E}">
        <p14:creationId xmlns:p14="http://schemas.microsoft.com/office/powerpoint/2010/main" val="129637004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Title - 3 Pics (horizontal)">
    <p:bg>
      <p:bgPr>
        <a:solidFill>
          <a:schemeClr val="bg2">
            <a:alpha val="75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1016"/>
            <a:ext cx="12190194" cy="6859016"/>
          </a:xfrm>
          <a:prstGeom prst="rect">
            <a:avLst/>
          </a:prstGeom>
        </p:spPr>
      </p:pic>
      <p:sp>
        <p:nvSpPr>
          <p:cNvPr id="14" name="Title 5"/>
          <p:cNvSpPr>
            <a:spLocks noGrp="1"/>
          </p:cNvSpPr>
          <p:nvPr>
            <p:ph type="title"/>
          </p:nvPr>
        </p:nvSpPr>
        <p:spPr>
          <a:xfrm>
            <a:off x="266700" y="260931"/>
            <a:ext cx="5821279" cy="1671543"/>
          </a:xfrm>
          <a:noFill/>
          <a:ln w="12700">
            <a:noFill/>
          </a:ln>
        </p:spPr>
        <p:txBody>
          <a:bodyPr/>
          <a:lstStyle>
            <a:lvl1pPr>
              <a:defRPr>
                <a:solidFill>
                  <a:sysClr val="windowText" lastClr="000000"/>
                </a:solidFill>
              </a:defRPr>
            </a:lvl1pPr>
          </a:lstStyle>
          <a:p>
            <a:r>
              <a:rPr lang="en-US" dirty="0"/>
              <a:t>Click to edit Master title style</a:t>
            </a:r>
          </a:p>
        </p:txBody>
      </p:sp>
      <p:sp>
        <p:nvSpPr>
          <p:cNvPr id="15" name="Picture Placeholder 16"/>
          <p:cNvSpPr>
            <a:spLocks noGrp="1" noChangeAspect="1"/>
          </p:cNvSpPr>
          <p:nvPr>
            <p:ph type="pic" sz="quarter" idx="13"/>
          </p:nvPr>
        </p:nvSpPr>
        <p:spPr>
          <a:xfrm>
            <a:off x="6346659" y="260931"/>
            <a:ext cx="5578641"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9" name="Picture Placeholder 16"/>
          <p:cNvSpPr>
            <a:spLocks noGrp="1"/>
          </p:cNvSpPr>
          <p:nvPr>
            <p:ph type="pic" sz="quarter" idx="15"/>
          </p:nvPr>
        </p:nvSpPr>
        <p:spPr>
          <a:xfrm>
            <a:off x="8610600" y="3507454"/>
            <a:ext cx="3314700"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3" name="Content Placeholder 2"/>
          <p:cNvSpPr>
            <a:spLocks noGrp="1"/>
          </p:cNvSpPr>
          <p:nvPr>
            <p:ph sz="quarter" idx="17"/>
          </p:nvPr>
        </p:nvSpPr>
        <p:spPr>
          <a:xfrm>
            <a:off x="266700" y="2058988"/>
            <a:ext cx="5808663" cy="33083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16"/>
          <p:cNvSpPr>
            <a:spLocks noGrp="1"/>
          </p:cNvSpPr>
          <p:nvPr>
            <p:ph type="pic" sz="quarter" idx="16"/>
          </p:nvPr>
        </p:nvSpPr>
        <p:spPr>
          <a:xfrm>
            <a:off x="5140944" y="3507454"/>
            <a:ext cx="3314700"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pic>
        <p:nvPicPr>
          <p:cNvPr id="13" name="Picture 1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66700" y="5608444"/>
            <a:ext cx="764288" cy="1005840"/>
          </a:xfrm>
          <a:prstGeom prst="rect">
            <a:avLst/>
          </a:prstGeom>
        </p:spPr>
      </p:pic>
      <p:pic>
        <p:nvPicPr>
          <p:cNvPr id="18" name="Picture 17"/>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254266" y="5610615"/>
            <a:ext cx="1338582" cy="1001498"/>
          </a:xfrm>
          <a:prstGeom prst="rect">
            <a:avLst/>
          </a:prstGeom>
        </p:spPr>
      </p:pic>
    </p:spTree>
    <p:extLst>
      <p:ext uri="{BB962C8B-B14F-4D97-AF65-F5344CB8AC3E}">
        <p14:creationId xmlns:p14="http://schemas.microsoft.com/office/powerpoint/2010/main" val="231985924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Title - 4 Pics">
    <p:bg>
      <p:bgPr>
        <a:solidFill>
          <a:schemeClr val="bg2">
            <a:alpha val="75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88388" cy="6858000"/>
          </a:xfrm>
          <a:prstGeom prst="rect">
            <a:avLst/>
          </a:prstGeom>
        </p:spPr>
      </p:pic>
      <p:sp>
        <p:nvSpPr>
          <p:cNvPr id="3" name="Text Placeholder 2"/>
          <p:cNvSpPr>
            <a:spLocks noGrp="1"/>
          </p:cNvSpPr>
          <p:nvPr>
            <p:ph type="body" sz="quarter" idx="19"/>
          </p:nvPr>
        </p:nvSpPr>
        <p:spPr>
          <a:xfrm>
            <a:off x="381000" y="2059387"/>
            <a:ext cx="4867275" cy="33158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Picture Placeholder 16"/>
          <p:cNvSpPr>
            <a:spLocks noGrp="1"/>
          </p:cNvSpPr>
          <p:nvPr>
            <p:ph type="pic" sz="quarter" idx="15"/>
          </p:nvPr>
        </p:nvSpPr>
        <p:spPr>
          <a:xfrm>
            <a:off x="8723481" y="3423957"/>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9" name="Picture Placeholder 16"/>
          <p:cNvSpPr>
            <a:spLocks noGrp="1"/>
          </p:cNvSpPr>
          <p:nvPr>
            <p:ph type="pic" sz="quarter" idx="16"/>
          </p:nvPr>
        </p:nvSpPr>
        <p:spPr>
          <a:xfrm>
            <a:off x="5371264" y="3423957"/>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20" name="Picture Placeholder 16"/>
          <p:cNvSpPr>
            <a:spLocks noGrp="1"/>
          </p:cNvSpPr>
          <p:nvPr>
            <p:ph type="pic" sz="quarter" idx="17"/>
          </p:nvPr>
        </p:nvSpPr>
        <p:spPr>
          <a:xfrm>
            <a:off x="8723481" y="265872"/>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4" name="Title 5"/>
          <p:cNvSpPr>
            <a:spLocks noGrp="1"/>
          </p:cNvSpPr>
          <p:nvPr>
            <p:ph type="title"/>
          </p:nvPr>
        </p:nvSpPr>
        <p:spPr>
          <a:xfrm>
            <a:off x="381000" y="265872"/>
            <a:ext cx="4866861" cy="1671543"/>
          </a:xfrm>
          <a:noFill/>
          <a:ln w="12700">
            <a:noFill/>
          </a:ln>
        </p:spPr>
        <p:txBody>
          <a:bodyPr/>
          <a:lstStyle>
            <a:lvl1pPr>
              <a:defRPr>
                <a:solidFill>
                  <a:sysClr val="windowText" lastClr="000000"/>
                </a:solidFill>
              </a:defRPr>
            </a:lvl1pPr>
          </a:lstStyle>
          <a:p>
            <a:r>
              <a:rPr lang="en-US" dirty="0"/>
              <a:t>Click to edit Master title style</a:t>
            </a:r>
          </a:p>
        </p:txBody>
      </p:sp>
      <p:sp>
        <p:nvSpPr>
          <p:cNvPr id="21" name="Picture Placeholder 16"/>
          <p:cNvSpPr>
            <a:spLocks noGrp="1"/>
          </p:cNvSpPr>
          <p:nvPr>
            <p:ph type="pic" sz="quarter" idx="18"/>
          </p:nvPr>
        </p:nvSpPr>
        <p:spPr>
          <a:xfrm>
            <a:off x="5371264" y="265872"/>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pic>
        <p:nvPicPr>
          <p:cNvPr id="13" name="Picture 1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66700" y="5608444"/>
            <a:ext cx="764288" cy="1005840"/>
          </a:xfrm>
          <a:prstGeom prst="rect">
            <a:avLst/>
          </a:prstGeom>
        </p:spPr>
      </p:pic>
      <p:pic>
        <p:nvPicPr>
          <p:cNvPr id="16" name="Picture 15"/>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254266" y="5610615"/>
            <a:ext cx="1338582" cy="1001498"/>
          </a:xfrm>
          <a:prstGeom prst="rect">
            <a:avLst/>
          </a:prstGeom>
        </p:spPr>
      </p:pic>
    </p:spTree>
    <p:extLst>
      <p:ext uri="{BB962C8B-B14F-4D97-AF65-F5344CB8AC3E}">
        <p14:creationId xmlns:p14="http://schemas.microsoft.com/office/powerpoint/2010/main" val="404369810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Title - 3 Pics (vertical)">
    <p:bg>
      <p:bgPr>
        <a:solidFill>
          <a:schemeClr val="bg2">
            <a:alpha val="75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6" name="TextBox 15"/>
          <p:cNvSpPr txBox="1"/>
          <p:nvPr userDrawn="1"/>
        </p:nvSpPr>
        <p:spPr>
          <a:xfrm>
            <a:off x="266700" y="5217495"/>
            <a:ext cx="4337105" cy="357790"/>
          </a:xfrm>
          <a:prstGeom prst="rect">
            <a:avLst/>
          </a:prstGeom>
          <a:noFill/>
        </p:spPr>
        <p:txBody>
          <a:bodyPr wrap="square" lIns="91440" tIns="0">
            <a:spAutoFit/>
          </a:bodyPr>
          <a:lstStyle/>
          <a:p>
            <a:r>
              <a:rPr lang="en-US" altLang="en-US" sz="675" i="1" dirty="0">
                <a:solidFill>
                  <a:srgbClr val="000000"/>
                </a:solidFill>
                <a:ea typeface="ＭＳ Ｐゴシック" pitchFamily="34" charset="-128"/>
              </a:rPr>
              <a:t>“</a:t>
            </a:r>
            <a:r>
              <a:rPr lang="en-US" sz="675" i="1" dirty="0">
                <a:solidFill>
                  <a:srgbClr val="000000"/>
                </a:solidFill>
                <a:ea typeface="ＭＳ Ｐゴシック" pitchFamily="34" charset="-128"/>
              </a:rPr>
              <a:t>The views, opinions and findings contained in this report are those of the authors(s) and should not be construed as an official Department of the Army position, policy or decision, unless so designated by other official documentation.</a:t>
            </a:r>
            <a:r>
              <a:rPr lang="en-US" altLang="en-US" sz="675" i="1" dirty="0">
                <a:solidFill>
                  <a:srgbClr val="000000"/>
                </a:solidFill>
                <a:ea typeface="ＭＳ Ｐゴシック" pitchFamily="34" charset="-128"/>
              </a:rPr>
              <a:t>”</a:t>
            </a:r>
            <a:endParaRPr lang="en-US" sz="675" i="1" dirty="0">
              <a:solidFill>
                <a:srgbClr val="000000"/>
              </a:solidFill>
              <a:ea typeface="ＭＳ Ｐゴシック" pitchFamily="34" charset="-128"/>
            </a:endParaRPr>
          </a:p>
        </p:txBody>
      </p:sp>
      <p:sp>
        <p:nvSpPr>
          <p:cNvPr id="18" name="Picture Placeholder 16"/>
          <p:cNvSpPr>
            <a:spLocks noGrp="1" noChangeAspect="1"/>
          </p:cNvSpPr>
          <p:nvPr>
            <p:ph type="pic" sz="quarter" idx="13"/>
          </p:nvPr>
        </p:nvSpPr>
        <p:spPr>
          <a:xfrm>
            <a:off x="8500460" y="3880886"/>
            <a:ext cx="342484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19" name="Picture Placeholder 16"/>
          <p:cNvSpPr>
            <a:spLocks noGrp="1" noChangeAspect="1"/>
          </p:cNvSpPr>
          <p:nvPr>
            <p:ph type="pic" sz="quarter" idx="14"/>
          </p:nvPr>
        </p:nvSpPr>
        <p:spPr>
          <a:xfrm>
            <a:off x="8500460" y="1227138"/>
            <a:ext cx="342484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20" name="Picture Placeholder 16"/>
          <p:cNvSpPr>
            <a:spLocks noGrp="1" noChangeAspect="1"/>
          </p:cNvSpPr>
          <p:nvPr>
            <p:ph type="pic" sz="quarter" idx="15"/>
          </p:nvPr>
        </p:nvSpPr>
        <p:spPr>
          <a:xfrm>
            <a:off x="4726057" y="1227138"/>
            <a:ext cx="3689406" cy="5211649"/>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2" name="Title 1"/>
          <p:cNvSpPr>
            <a:spLocks noGrp="1"/>
          </p:cNvSpPr>
          <p:nvPr>
            <p:ph type="title"/>
          </p:nvPr>
        </p:nvSpPr>
        <p:spPr>
          <a:xfrm>
            <a:off x="266700" y="246490"/>
            <a:ext cx="11658600" cy="858437"/>
          </a:xfrm>
          <a:noFill/>
          <a:ln w="12700">
            <a:noFill/>
          </a:ln>
        </p:spPr>
        <p:txBody>
          <a:bodyPr/>
          <a:lstStyle>
            <a:lvl1pPr>
              <a:defRPr>
                <a:ln>
                  <a:noFill/>
                </a:ln>
              </a:defRPr>
            </a:lvl1pPr>
          </a:lstStyle>
          <a:p>
            <a:r>
              <a:rPr lang="en-US" dirty="0"/>
              <a:t>Click to edit Master title style</a:t>
            </a:r>
          </a:p>
        </p:txBody>
      </p:sp>
      <p:sp>
        <p:nvSpPr>
          <p:cNvPr id="4" name="Text Placeholder 3"/>
          <p:cNvSpPr>
            <a:spLocks noGrp="1"/>
          </p:cNvSpPr>
          <p:nvPr>
            <p:ph type="body" sz="quarter" idx="16"/>
          </p:nvPr>
        </p:nvSpPr>
        <p:spPr>
          <a:xfrm>
            <a:off x="266700" y="1227138"/>
            <a:ext cx="4337105" cy="39576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5" name="Picture 14"/>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66700" y="5608444"/>
            <a:ext cx="764288" cy="1005840"/>
          </a:xfrm>
          <a:prstGeom prst="rect">
            <a:avLst/>
          </a:prstGeom>
        </p:spPr>
      </p:pic>
      <p:pic>
        <p:nvPicPr>
          <p:cNvPr id="17" name="Picture 16"/>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254266" y="5610615"/>
            <a:ext cx="1338582" cy="1001498"/>
          </a:xfrm>
          <a:prstGeom prst="rect">
            <a:avLst/>
          </a:prstGeom>
        </p:spPr>
      </p:pic>
    </p:spTree>
    <p:extLst>
      <p:ext uri="{BB962C8B-B14F-4D97-AF65-F5344CB8AC3E}">
        <p14:creationId xmlns:p14="http://schemas.microsoft.com/office/powerpoint/2010/main" val="330543109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p>
        </p:txBody>
      </p:sp>
      <p:sp>
        <p:nvSpPr>
          <p:cNvPr id="6" name="Content Placeholder 5"/>
          <p:cNvSpPr>
            <a:spLocks noGrp="1"/>
          </p:cNvSpPr>
          <p:nvPr>
            <p:ph sz="quarter" idx="10"/>
          </p:nvPr>
        </p:nvSpPr>
        <p:spPr>
          <a:xfrm>
            <a:off x="266700" y="1028700"/>
            <a:ext cx="11658600" cy="5600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6"/>
          <p:cNvSpPr>
            <a:spLocks noGrp="1"/>
          </p:cNvSpPr>
          <p:nvPr>
            <p:ph type="dt" sz="half" idx="2"/>
          </p:nvPr>
        </p:nvSpPr>
        <p:spPr>
          <a:xfrm>
            <a:off x="9182100" y="6640512"/>
            <a:ext cx="2743200" cy="182880"/>
          </a:xfrm>
          <a:prstGeom prst="rect">
            <a:avLst/>
          </a:prstGeom>
        </p:spPr>
        <p:txBody>
          <a:bodyPr vert="horz" lIns="91440" tIns="45720" rIns="91440" bIns="45720" rtlCol="0" anchor="ctr"/>
          <a:lstStyle>
            <a:lvl1pPr algn="r">
              <a:defRPr sz="900">
                <a:solidFill>
                  <a:schemeClr val="tx1">
                    <a:tint val="75000"/>
                  </a:schemeClr>
                </a:solidFill>
              </a:defRPr>
            </a:lvl1pPr>
          </a:lstStyle>
          <a:p>
            <a:fld id="{05C0886A-CC2A-4255-ADA2-5CDC8149B279}" type="datetime1">
              <a:rPr lang="en-US" smtClean="0"/>
              <a:t>11/18/22</a:t>
            </a:fld>
            <a:endParaRPr lang="en-US" dirty="0"/>
          </a:p>
        </p:txBody>
      </p:sp>
    </p:spTree>
    <p:extLst>
      <p:ext uri="{BB962C8B-B14F-4D97-AF65-F5344CB8AC3E}">
        <p14:creationId xmlns:p14="http://schemas.microsoft.com/office/powerpoint/2010/main" val="261020052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cSld name="Short Title and Content - 1 Column">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74638"/>
            <a:ext cx="11176001"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a:t>Click to edit Master title style</a:t>
            </a:r>
            <a:endParaRPr lang="en-US" dirty="0"/>
          </a:p>
        </p:txBody>
      </p:sp>
      <p:sp>
        <p:nvSpPr>
          <p:cNvPr id="21" name="Text Placeholder 2"/>
          <p:cNvSpPr>
            <a:spLocks noGrp="1"/>
          </p:cNvSpPr>
          <p:nvPr>
            <p:ph idx="1"/>
          </p:nvPr>
        </p:nvSpPr>
        <p:spPr bwMode="auto">
          <a:xfrm>
            <a:off x="406400" y="942976"/>
            <a:ext cx="11176001" cy="5000624"/>
          </a:xfrm>
          <a:prstGeom prst="rect">
            <a:avLst/>
          </a:prstGeom>
          <a:noFill/>
          <a:ln w="9525">
            <a:noFill/>
            <a:miter lim="800000"/>
            <a:headEnd/>
            <a:tailEnd/>
          </a:ln>
        </p:spPr>
        <p:txBody>
          <a:bodyPr/>
          <a:lstStyle>
            <a:lvl1pPr marL="0" indent="0">
              <a:buNone/>
              <a:defRPr sz="1800">
                <a:solidFill>
                  <a:schemeClr val="tx1">
                    <a:lumMod val="75000"/>
                    <a:lumOff val="25000"/>
                  </a:schemeClr>
                </a:solidFill>
              </a:defRPr>
            </a:lvl1pPr>
            <a:lvl2pPr>
              <a:defRPr sz="1800">
                <a:solidFill>
                  <a:schemeClr val="tx1">
                    <a:lumMod val="75000"/>
                    <a:lumOff val="25000"/>
                  </a:schemeClr>
                </a:solidFill>
              </a:defRPr>
            </a:lvl2pPr>
            <a:lvl3pPr>
              <a:defRPr sz="1500">
                <a:solidFill>
                  <a:schemeClr val="tx1">
                    <a:lumMod val="75000"/>
                    <a:lumOff val="25000"/>
                  </a:schemeClr>
                </a:solidFill>
              </a:defRPr>
            </a:lvl3pPr>
            <a:lvl4pPr>
              <a:defRPr sz="1500">
                <a:solidFill>
                  <a:schemeClr val="tx1">
                    <a:lumMod val="75000"/>
                    <a:lumOff val="25000"/>
                  </a:schemeClr>
                </a:solidFill>
              </a:defRPr>
            </a:lvl4pPr>
            <a:lvl5pPr>
              <a:defRPr sz="1500">
                <a:solidFill>
                  <a:schemeClr val="tx1">
                    <a:lumMod val="75000"/>
                    <a:lumOff val="25000"/>
                  </a:schemeClr>
                </a:solidFill>
              </a:defRPr>
            </a:lvl5pPr>
          </a:lstStyle>
          <a:p>
            <a:pPr lvl="0"/>
            <a:r>
              <a:rPr lang="en-US" noProof="0" dirty="0"/>
              <a:t>Click to edit Master text styles</a:t>
            </a:r>
          </a:p>
          <a:p>
            <a:pPr lvl="1"/>
            <a:r>
              <a:rPr lang="en-US" noProof="0" dirty="0"/>
              <a:t>Second level</a:t>
            </a:r>
            <a:fld id="{BBE97DE6-561D-4180-BFC4-408955CC9C11}" type="slidenum">
              <a:rPr lang="en-US" noProof="0" smtClean="0"/>
              <a:t>‹#›</a:t>
            </a:fld>
            <a:endParaRPr lang="en-US" noProof="0" dirty="0"/>
          </a:p>
          <a:p>
            <a:pPr lvl="2"/>
            <a:r>
              <a:rPr lang="en-US" noProof="0" dirty="0"/>
              <a:t>Third level</a:t>
            </a:r>
          </a:p>
          <a:p>
            <a:pPr lvl="3"/>
            <a:r>
              <a:rPr lang="en-US" noProof="0" dirty="0"/>
              <a:t>Fourth level</a:t>
            </a:r>
          </a:p>
          <a:p>
            <a:pPr lvl="4"/>
            <a:r>
              <a:rPr lang="en-US" noProof="0" dirty="0"/>
              <a:t>Fifth level</a:t>
            </a:r>
          </a:p>
        </p:txBody>
      </p:sp>
      <p:sp>
        <p:nvSpPr>
          <p:cNvPr id="5" name="Slide Number Placeholder 5"/>
          <p:cNvSpPr>
            <a:spLocks noGrp="1"/>
          </p:cNvSpPr>
          <p:nvPr>
            <p:ph type="sldNum" sz="quarter" idx="11"/>
          </p:nvPr>
        </p:nvSpPr>
        <p:spPr>
          <a:xfrm>
            <a:off x="11223294" y="6683491"/>
            <a:ext cx="968706" cy="174508"/>
          </a:xfrm>
          <a:prstGeom prst="rect">
            <a:avLst/>
          </a:prstGeom>
        </p:spPr>
        <p:txBody>
          <a:bodyPr/>
          <a:lstStyle>
            <a:lvl1pPr>
              <a:defRPr/>
            </a:lvl1pPr>
          </a:lstStyle>
          <a:p>
            <a:pPr>
              <a:defRPr/>
            </a:pPr>
            <a:endParaRPr lang="en-US" dirty="0"/>
          </a:p>
        </p:txBody>
      </p:sp>
    </p:spTree>
    <p:extLst>
      <p:ext uri="{BB962C8B-B14F-4D97-AF65-F5344CB8AC3E}">
        <p14:creationId xmlns:p14="http://schemas.microsoft.com/office/powerpoint/2010/main" val="22324366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 2 Columns">
    <p:spTree>
      <p:nvGrpSpPr>
        <p:cNvPr id="1" name=""/>
        <p:cNvGrpSpPr/>
        <p:nvPr/>
      </p:nvGrpSpPr>
      <p:grpSpPr>
        <a:xfrm>
          <a:off x="0" y="0"/>
          <a:ext cx="0" cy="0"/>
          <a:chOff x="0" y="0"/>
          <a:chExt cx="0" cy="0"/>
        </a:xfrm>
      </p:grpSpPr>
      <p:sp>
        <p:nvSpPr>
          <p:cNvPr id="2" name="Title 1"/>
          <p:cNvSpPr>
            <a:spLocks noGrp="1"/>
          </p:cNvSpPr>
          <p:nvPr>
            <p:ph type="title"/>
          </p:nvPr>
        </p:nvSpPr>
        <p:spPr>
          <a:xfrm>
            <a:off x="954860" y="128981"/>
            <a:ext cx="10185088" cy="785419"/>
          </a:xfrm>
          <a:prstGeom prst="rect">
            <a:avLst/>
          </a:prstGeom>
        </p:spPr>
        <p:txBody>
          <a:bodyPr/>
          <a:lstStyle/>
          <a:p>
            <a:r>
              <a:rPr lang="en-US"/>
              <a:t>Click to edit Master title style</a:t>
            </a:r>
          </a:p>
        </p:txBody>
      </p:sp>
      <p:sp>
        <p:nvSpPr>
          <p:cNvPr id="8" name="Content Placeholder 3"/>
          <p:cNvSpPr>
            <a:spLocks noGrp="1"/>
          </p:cNvSpPr>
          <p:nvPr>
            <p:ph sz="quarter" idx="10"/>
          </p:nvPr>
        </p:nvSpPr>
        <p:spPr>
          <a:xfrm>
            <a:off x="266700" y="1028700"/>
            <a:ext cx="11658600" cy="5600700"/>
          </a:xfrm>
        </p:spPr>
        <p:txBody>
          <a:bodyPr numCol="2"/>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3814425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p>
        </p:txBody>
      </p:sp>
      <p:sp>
        <p:nvSpPr>
          <p:cNvPr id="6" name="Content Placeholder 5"/>
          <p:cNvSpPr>
            <a:spLocks noGrp="1"/>
          </p:cNvSpPr>
          <p:nvPr>
            <p:ph sz="quarter" idx="10"/>
          </p:nvPr>
        </p:nvSpPr>
        <p:spPr>
          <a:xfrm>
            <a:off x="266700" y="1028700"/>
            <a:ext cx="11658600" cy="5600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6"/>
          <p:cNvSpPr>
            <a:spLocks noGrp="1"/>
          </p:cNvSpPr>
          <p:nvPr>
            <p:ph type="dt" sz="half" idx="2"/>
          </p:nvPr>
        </p:nvSpPr>
        <p:spPr>
          <a:xfrm>
            <a:off x="9182100" y="6640512"/>
            <a:ext cx="2743200" cy="182880"/>
          </a:xfrm>
          <a:prstGeom prst="rect">
            <a:avLst/>
          </a:prstGeom>
        </p:spPr>
        <p:txBody>
          <a:bodyPr vert="horz" lIns="91440" tIns="45720" rIns="91440" bIns="45720" rtlCol="0" anchor="ctr"/>
          <a:lstStyle>
            <a:lvl1pPr algn="r">
              <a:defRPr sz="900">
                <a:solidFill>
                  <a:schemeClr val="tx1">
                    <a:tint val="75000"/>
                  </a:schemeClr>
                </a:solidFill>
              </a:defRPr>
            </a:lvl1pPr>
          </a:lstStyle>
          <a:p>
            <a:fld id="{05C0886A-CC2A-4255-ADA2-5CDC8149B279}" type="datetime1">
              <a:rPr lang="en-US" smtClean="0"/>
              <a:t>11/18/22</a:t>
            </a:fld>
            <a:endParaRPr lang="en-US" dirty="0"/>
          </a:p>
        </p:txBody>
      </p:sp>
    </p:spTree>
    <p:extLst>
      <p:ext uri="{BB962C8B-B14F-4D97-AF65-F5344CB8AC3E}">
        <p14:creationId xmlns:p14="http://schemas.microsoft.com/office/powerpoint/2010/main" val="390270990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le and Content - 1 Column">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266700" y="1028700"/>
            <a:ext cx="11658600" cy="5600700"/>
          </a:xfrm>
        </p:spPr>
        <p:txBody>
          <a:bodyPr/>
          <a:lstStyle>
            <a:lvl1pPr marL="0" indent="0">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2"/>
          <p:cNvSpPr>
            <a:spLocks noGrp="1"/>
          </p:cNvSpPr>
          <p:nvPr>
            <p:ph type="title"/>
          </p:nvPr>
        </p:nvSpPr>
        <p:spPr/>
        <p:txBody>
          <a:bodyPr/>
          <a:lstStyle/>
          <a:p>
            <a:r>
              <a:rPr lang="en-US"/>
              <a:t>Click to edit Master title style</a:t>
            </a:r>
          </a:p>
        </p:txBody>
      </p:sp>
      <p:sp>
        <p:nvSpPr>
          <p:cNvPr id="5" name="Date Placeholder 6"/>
          <p:cNvSpPr>
            <a:spLocks noGrp="1"/>
          </p:cNvSpPr>
          <p:nvPr>
            <p:ph type="dt" sz="half" idx="2"/>
          </p:nvPr>
        </p:nvSpPr>
        <p:spPr>
          <a:xfrm>
            <a:off x="9182100" y="6648676"/>
            <a:ext cx="2743200" cy="182880"/>
          </a:xfrm>
          <a:prstGeom prst="rect">
            <a:avLst/>
          </a:prstGeom>
        </p:spPr>
        <p:txBody>
          <a:bodyPr vert="horz" lIns="91440" tIns="45720" rIns="91440" bIns="45720" rtlCol="0" anchor="ctr"/>
          <a:lstStyle>
            <a:lvl1pPr algn="r">
              <a:defRPr sz="900">
                <a:solidFill>
                  <a:schemeClr val="tx1">
                    <a:tint val="75000"/>
                  </a:schemeClr>
                </a:solidFill>
              </a:defRPr>
            </a:lvl1pPr>
          </a:lstStyle>
          <a:p>
            <a:fld id="{C2E1AF8D-1629-4E7E-8FE8-8B129B5C4A14}" type="datetime1">
              <a:rPr lang="en-US" smtClean="0"/>
              <a:t>11/18/22</a:t>
            </a:fld>
            <a:endParaRPr lang="en-US" dirty="0"/>
          </a:p>
        </p:txBody>
      </p:sp>
    </p:spTree>
    <p:extLst>
      <p:ext uri="{BB962C8B-B14F-4D97-AF65-F5344CB8AC3E}">
        <p14:creationId xmlns:p14="http://schemas.microsoft.com/office/powerpoint/2010/main" val="406208614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le and Content - 2 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8" name="Content Placeholder 3"/>
          <p:cNvSpPr>
            <a:spLocks noGrp="1"/>
          </p:cNvSpPr>
          <p:nvPr>
            <p:ph sz="quarter" idx="10"/>
          </p:nvPr>
        </p:nvSpPr>
        <p:spPr>
          <a:xfrm>
            <a:off x="266700" y="1028700"/>
            <a:ext cx="11658600" cy="5600700"/>
          </a:xfrm>
        </p:spPr>
        <p:txBody>
          <a:bodyPr numCol="2"/>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6"/>
          <p:cNvSpPr>
            <a:spLocks noGrp="1"/>
          </p:cNvSpPr>
          <p:nvPr>
            <p:ph type="dt" sz="half" idx="2"/>
          </p:nvPr>
        </p:nvSpPr>
        <p:spPr>
          <a:xfrm>
            <a:off x="9182100" y="6640512"/>
            <a:ext cx="2743200" cy="182880"/>
          </a:xfrm>
          <a:prstGeom prst="rect">
            <a:avLst/>
          </a:prstGeom>
        </p:spPr>
        <p:txBody>
          <a:bodyPr vert="horz" lIns="91440" tIns="45720" rIns="91440" bIns="45720" rtlCol="0" anchor="ctr"/>
          <a:lstStyle>
            <a:lvl1pPr algn="r">
              <a:defRPr sz="900">
                <a:solidFill>
                  <a:schemeClr val="tx1">
                    <a:tint val="75000"/>
                  </a:schemeClr>
                </a:solidFill>
              </a:defRPr>
            </a:lvl1pPr>
          </a:lstStyle>
          <a:p>
            <a:fld id="{769313F1-5002-42A1-8773-C2851FC15C14}" type="datetime1">
              <a:rPr lang="en-US" smtClean="0"/>
              <a:t>11/18/22</a:t>
            </a:fld>
            <a:endParaRPr lang="en-US" dirty="0"/>
          </a:p>
        </p:txBody>
      </p:sp>
    </p:spTree>
    <p:extLst>
      <p:ext uri="{BB962C8B-B14F-4D97-AF65-F5344CB8AC3E}">
        <p14:creationId xmlns:p14="http://schemas.microsoft.com/office/powerpoint/2010/main" val="307897173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tle and Content - 3 Columns">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p>
        </p:txBody>
      </p:sp>
      <p:sp>
        <p:nvSpPr>
          <p:cNvPr id="9" name="Content Placeholder 3"/>
          <p:cNvSpPr>
            <a:spLocks noGrp="1"/>
          </p:cNvSpPr>
          <p:nvPr>
            <p:ph sz="quarter" idx="12"/>
          </p:nvPr>
        </p:nvSpPr>
        <p:spPr>
          <a:xfrm>
            <a:off x="266700" y="1028700"/>
            <a:ext cx="11658600" cy="5600700"/>
          </a:xfrm>
        </p:spPr>
        <p:txBody>
          <a:bodyPr numCol="3"/>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6"/>
          <p:cNvSpPr>
            <a:spLocks noGrp="1"/>
          </p:cNvSpPr>
          <p:nvPr>
            <p:ph type="dt" sz="half" idx="2"/>
          </p:nvPr>
        </p:nvSpPr>
        <p:spPr>
          <a:xfrm>
            <a:off x="9182100" y="6640512"/>
            <a:ext cx="2743200" cy="182880"/>
          </a:xfrm>
          <a:prstGeom prst="rect">
            <a:avLst/>
          </a:prstGeom>
        </p:spPr>
        <p:txBody>
          <a:bodyPr vert="horz" lIns="91440" tIns="45720" rIns="91440" bIns="45720" rtlCol="0" anchor="ctr"/>
          <a:lstStyle>
            <a:lvl1pPr algn="r">
              <a:defRPr sz="900">
                <a:solidFill>
                  <a:schemeClr val="tx1">
                    <a:tint val="75000"/>
                  </a:schemeClr>
                </a:solidFill>
              </a:defRPr>
            </a:lvl1pPr>
          </a:lstStyle>
          <a:p>
            <a:fld id="{EAC1603C-9780-4986-B5D7-38E3FABB6867}" type="datetime1">
              <a:rPr lang="en-US" smtClean="0"/>
              <a:t>11/18/22</a:t>
            </a:fld>
            <a:endParaRPr lang="en-US" dirty="0"/>
          </a:p>
        </p:txBody>
      </p:sp>
    </p:spTree>
    <p:extLst>
      <p:ext uri="{BB962C8B-B14F-4D97-AF65-F5344CB8AC3E}">
        <p14:creationId xmlns:p14="http://schemas.microsoft.com/office/powerpoint/2010/main" val="133049488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itle and Picture with Caption">
    <p:spTree>
      <p:nvGrpSpPr>
        <p:cNvPr id="1" name=""/>
        <p:cNvGrpSpPr/>
        <p:nvPr/>
      </p:nvGrpSpPr>
      <p:grpSpPr>
        <a:xfrm>
          <a:off x="0" y="0"/>
          <a:ext cx="0" cy="0"/>
          <a:chOff x="0" y="0"/>
          <a:chExt cx="0" cy="0"/>
        </a:xfrm>
      </p:grpSpPr>
      <p:sp>
        <p:nvSpPr>
          <p:cNvPr id="21" name="Text Placeholder 2"/>
          <p:cNvSpPr>
            <a:spLocks noGrp="1"/>
          </p:cNvSpPr>
          <p:nvPr>
            <p:ph idx="1"/>
          </p:nvPr>
        </p:nvSpPr>
        <p:spPr bwMode="auto">
          <a:xfrm>
            <a:off x="266700" y="6191103"/>
            <a:ext cx="11658600" cy="438297"/>
          </a:xfrm>
          <a:prstGeom prst="rect">
            <a:avLst/>
          </a:prstGeom>
          <a:noFill/>
          <a:ln w="9525">
            <a:noFill/>
            <a:miter lim="800000"/>
            <a:headEnd/>
            <a:tailEnd/>
          </a:ln>
        </p:spPr>
        <p:txBody>
          <a:bodyPr lIns="91440" tIns="0" numCol="1"/>
          <a:lstStyle>
            <a:lvl1pPr marL="0" indent="0">
              <a:buNone/>
              <a:defRPr sz="900">
                <a:solidFill>
                  <a:schemeClr val="tx1">
                    <a:lumMod val="75000"/>
                    <a:lumOff val="25000"/>
                  </a:schemeClr>
                </a:solidFill>
              </a:defRPr>
            </a:lvl1pPr>
            <a:lvl2pPr>
              <a:defRPr sz="1350">
                <a:solidFill>
                  <a:srgbClr val="83847A"/>
                </a:solidFill>
              </a:defRPr>
            </a:lvl2pPr>
            <a:lvl3pPr>
              <a:defRPr sz="1125">
                <a:solidFill>
                  <a:srgbClr val="83847A"/>
                </a:solidFill>
              </a:defRPr>
            </a:lvl3pPr>
            <a:lvl4pPr>
              <a:defRPr sz="1125">
                <a:solidFill>
                  <a:srgbClr val="83847A"/>
                </a:solidFill>
              </a:defRPr>
            </a:lvl4pPr>
            <a:lvl5pPr>
              <a:defRPr sz="1125">
                <a:solidFill>
                  <a:srgbClr val="83847A"/>
                </a:solidFill>
              </a:defRPr>
            </a:lvl5pPr>
          </a:lstStyle>
          <a:p>
            <a:pPr lvl="0"/>
            <a:r>
              <a:rPr lang="en-US" noProof="0" dirty="0"/>
              <a:t>Click to edit Master text styles</a:t>
            </a:r>
          </a:p>
        </p:txBody>
      </p:sp>
      <p:sp>
        <p:nvSpPr>
          <p:cNvPr id="4" name="Title 3"/>
          <p:cNvSpPr>
            <a:spLocks noGrp="1"/>
          </p:cNvSpPr>
          <p:nvPr>
            <p:ph type="title"/>
          </p:nvPr>
        </p:nvSpPr>
        <p:spPr/>
        <p:txBody>
          <a:bodyPr/>
          <a:lstStyle/>
          <a:p>
            <a:r>
              <a:rPr lang="en-US"/>
              <a:t>Click to edit Master title style</a:t>
            </a:r>
          </a:p>
        </p:txBody>
      </p:sp>
      <p:sp>
        <p:nvSpPr>
          <p:cNvPr id="10" name="Content Placeholder 3"/>
          <p:cNvSpPr>
            <a:spLocks noGrp="1"/>
          </p:cNvSpPr>
          <p:nvPr>
            <p:ph sz="quarter" idx="12"/>
          </p:nvPr>
        </p:nvSpPr>
        <p:spPr>
          <a:xfrm>
            <a:off x="266700" y="1028700"/>
            <a:ext cx="11658600" cy="508634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6"/>
          <p:cNvSpPr>
            <a:spLocks noGrp="1"/>
          </p:cNvSpPr>
          <p:nvPr>
            <p:ph type="dt" sz="half" idx="2"/>
          </p:nvPr>
        </p:nvSpPr>
        <p:spPr>
          <a:xfrm>
            <a:off x="9182100" y="6640512"/>
            <a:ext cx="2743200" cy="182880"/>
          </a:xfrm>
          <a:prstGeom prst="rect">
            <a:avLst/>
          </a:prstGeom>
        </p:spPr>
        <p:txBody>
          <a:bodyPr vert="horz" lIns="91440" tIns="45720" rIns="91440" bIns="45720" rtlCol="0" anchor="ctr"/>
          <a:lstStyle>
            <a:lvl1pPr algn="r">
              <a:defRPr sz="900">
                <a:solidFill>
                  <a:schemeClr val="tx1">
                    <a:tint val="75000"/>
                  </a:schemeClr>
                </a:solidFill>
              </a:defRPr>
            </a:lvl1pPr>
          </a:lstStyle>
          <a:p>
            <a:fld id="{E0F4FF90-4072-44D0-B2A9-F61111C915A2}" type="datetime1">
              <a:rPr lang="en-US" smtClean="0"/>
              <a:t>11/18/22</a:t>
            </a:fld>
            <a:endParaRPr lang="en-US" dirty="0"/>
          </a:p>
        </p:txBody>
      </p:sp>
    </p:spTree>
    <p:extLst>
      <p:ext uri="{BB962C8B-B14F-4D97-AF65-F5344CB8AC3E}">
        <p14:creationId xmlns:p14="http://schemas.microsoft.com/office/powerpoint/2010/main" val="2316343877"/>
      </p:ext>
    </p:extLst>
  </p:cSld>
  <p:clrMapOvr>
    <a:masterClrMapping/>
  </p:clrMapOvr>
  <p:extLst>
    <p:ext uri="{DCECCB84-F9BA-43D5-87BE-67443E8EF086}">
      <p15:sldGuideLst xmlns:p15="http://schemas.microsoft.com/office/powerpoint/2012/main"/>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Full Picture with Title">
    <p:bg>
      <p:bgPr>
        <a:solidFill>
          <a:schemeClr val="tx2"/>
        </a:solidFill>
        <a:effectLst/>
      </p:bgPr>
    </p:bg>
    <p:spTree>
      <p:nvGrpSpPr>
        <p:cNvPr id="1" name=""/>
        <p:cNvGrpSpPr/>
        <p:nvPr/>
      </p:nvGrpSpPr>
      <p:grpSpPr>
        <a:xfrm>
          <a:off x="0" y="0"/>
          <a:ext cx="0" cy="0"/>
          <a:chOff x="0" y="0"/>
          <a:chExt cx="0" cy="0"/>
        </a:xfrm>
      </p:grpSpPr>
      <p:sp>
        <p:nvSpPr>
          <p:cNvPr id="9" name="Content Placeholder 3"/>
          <p:cNvSpPr>
            <a:spLocks noGrp="1"/>
          </p:cNvSpPr>
          <p:nvPr>
            <p:ph sz="quarter" idx="12"/>
          </p:nvPr>
        </p:nvSpPr>
        <p:spPr>
          <a:xfrm>
            <a:off x="0" y="0"/>
            <a:ext cx="12192000" cy="6858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a:t>Click to edit Master title style</a:t>
            </a:r>
          </a:p>
        </p:txBody>
      </p:sp>
      <p:sp>
        <p:nvSpPr>
          <p:cNvPr id="10" name="Text Box 14"/>
          <p:cNvSpPr txBox="1">
            <a:spLocks noChangeArrowheads="1"/>
          </p:cNvSpPr>
          <p:nvPr userDrawn="1"/>
        </p:nvSpPr>
        <p:spPr bwMode="auto">
          <a:xfrm>
            <a:off x="11153774" y="143167"/>
            <a:ext cx="771525" cy="153888"/>
          </a:xfrm>
          <a:prstGeom prst="rect">
            <a:avLst/>
          </a:prstGeom>
          <a:noFill/>
          <a:ln w="9525">
            <a:noFill/>
            <a:miter lim="800000"/>
            <a:headEnd/>
            <a:tailEnd/>
          </a:ln>
          <a:effectLst/>
        </p:spPr>
        <p:txBody>
          <a:bodyPr wrap="square" tIns="0" bIns="0">
            <a:spAutoFit/>
          </a:bodyPr>
          <a:lstStyle/>
          <a:p>
            <a:pPr algn="r">
              <a:spcBef>
                <a:spcPct val="50000"/>
              </a:spcBef>
              <a:defRPr/>
            </a:pPr>
            <a:fld id="{99D903CA-8EC9-4EB0-B4F7-7D6D89967A95}" type="slidenum">
              <a:rPr lang="en-US" sz="1000" b="0" baseline="0" smtClean="0"/>
              <a:pPr algn="r">
                <a:spcBef>
                  <a:spcPct val="50000"/>
                </a:spcBef>
                <a:defRPr/>
              </a:pPr>
              <a:t>‹#›</a:t>
            </a:fld>
            <a:endParaRPr lang="en-US" sz="1000" b="0" baseline="0" dirty="0"/>
          </a:p>
        </p:txBody>
      </p:sp>
      <p:sp>
        <p:nvSpPr>
          <p:cNvPr id="5" name="Date Placeholder 6"/>
          <p:cNvSpPr>
            <a:spLocks noGrp="1"/>
          </p:cNvSpPr>
          <p:nvPr>
            <p:ph type="dt" sz="half" idx="2"/>
          </p:nvPr>
        </p:nvSpPr>
        <p:spPr>
          <a:xfrm>
            <a:off x="9182100" y="6640512"/>
            <a:ext cx="2743200" cy="182880"/>
          </a:xfrm>
          <a:prstGeom prst="rect">
            <a:avLst/>
          </a:prstGeom>
        </p:spPr>
        <p:txBody>
          <a:bodyPr vert="horz" lIns="91440" tIns="45720" rIns="91440" bIns="45720" rtlCol="0" anchor="ctr"/>
          <a:lstStyle>
            <a:lvl1pPr algn="r">
              <a:defRPr sz="900">
                <a:solidFill>
                  <a:schemeClr val="tx1">
                    <a:tint val="75000"/>
                  </a:schemeClr>
                </a:solidFill>
              </a:defRPr>
            </a:lvl1pPr>
          </a:lstStyle>
          <a:p>
            <a:fld id="{D58D1B5F-ABFA-4A3C-BA4C-47631AE7A868}" type="datetime1">
              <a:rPr lang="en-US" smtClean="0"/>
              <a:t>11/18/22</a:t>
            </a:fld>
            <a:endParaRPr lang="en-US" dirty="0"/>
          </a:p>
        </p:txBody>
      </p:sp>
    </p:spTree>
    <p:extLst>
      <p:ext uri="{BB962C8B-B14F-4D97-AF65-F5344CB8AC3E}">
        <p14:creationId xmlns:p14="http://schemas.microsoft.com/office/powerpoint/2010/main" val="2634396590"/>
      </p:ext>
    </p:extLst>
  </p:cSld>
  <p:clrMapOvr>
    <a:masterClrMapping/>
  </p:clrMapOvr>
  <p:extLst>
    <p:ext uri="{DCECCB84-F9BA-43D5-87BE-67443E8EF086}">
      <p15:sldGuideLst xmlns:p15="http://schemas.microsoft.com/office/powerpoint/2012/main"/>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itle - 2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5721406"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a:t>Click to edit Master title style</a:t>
            </a:r>
          </a:p>
        </p:txBody>
      </p:sp>
      <p:sp>
        <p:nvSpPr>
          <p:cNvPr id="11" name="Content Placeholder 2"/>
          <p:cNvSpPr>
            <a:spLocks noGrp="1"/>
          </p:cNvSpPr>
          <p:nvPr>
            <p:ph sz="quarter" idx="19"/>
          </p:nvPr>
        </p:nvSpPr>
        <p:spPr>
          <a:xfrm>
            <a:off x="6203894" y="1028700"/>
            <a:ext cx="5721406"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6"/>
          <p:cNvSpPr>
            <a:spLocks noGrp="1"/>
          </p:cNvSpPr>
          <p:nvPr>
            <p:ph type="dt" sz="half" idx="2"/>
          </p:nvPr>
        </p:nvSpPr>
        <p:spPr>
          <a:xfrm>
            <a:off x="9182100" y="6640512"/>
            <a:ext cx="2743200" cy="182880"/>
          </a:xfrm>
          <a:prstGeom prst="rect">
            <a:avLst/>
          </a:prstGeom>
        </p:spPr>
        <p:txBody>
          <a:bodyPr vert="horz" lIns="91440" tIns="45720" rIns="91440" bIns="45720" rtlCol="0" anchor="ctr"/>
          <a:lstStyle>
            <a:lvl1pPr algn="r">
              <a:defRPr sz="900">
                <a:solidFill>
                  <a:schemeClr val="tx1">
                    <a:tint val="75000"/>
                  </a:schemeClr>
                </a:solidFill>
              </a:defRPr>
            </a:lvl1pPr>
          </a:lstStyle>
          <a:p>
            <a:fld id="{829379BC-5493-46DE-ACB0-7E241377030F}" type="datetime1">
              <a:rPr lang="en-US" smtClean="0"/>
              <a:t>11/18/22</a:t>
            </a:fld>
            <a:endParaRPr lang="en-US" dirty="0"/>
          </a:p>
        </p:txBody>
      </p:sp>
    </p:spTree>
    <p:extLst>
      <p:ext uri="{BB962C8B-B14F-4D97-AF65-F5344CB8AC3E}">
        <p14:creationId xmlns:p14="http://schemas.microsoft.com/office/powerpoint/2010/main" val="415756931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itle - Sub-Head 2 Sections">
    <p:spTree>
      <p:nvGrpSpPr>
        <p:cNvPr id="1" name=""/>
        <p:cNvGrpSpPr/>
        <p:nvPr/>
      </p:nvGrpSpPr>
      <p:grpSpPr>
        <a:xfrm>
          <a:off x="0" y="0"/>
          <a:ext cx="0" cy="0"/>
          <a:chOff x="0" y="0"/>
          <a:chExt cx="0" cy="0"/>
        </a:xfrm>
      </p:grpSpPr>
      <p:sp>
        <p:nvSpPr>
          <p:cNvPr id="9" name="Text Placeholder 3"/>
          <p:cNvSpPr>
            <a:spLocks noGrp="1"/>
          </p:cNvSpPr>
          <p:nvPr>
            <p:ph type="body" sz="quarter" idx="13"/>
          </p:nvPr>
        </p:nvSpPr>
        <p:spPr>
          <a:xfrm>
            <a:off x="266700" y="1028700"/>
            <a:ext cx="5719572" cy="666241"/>
          </a:xfrm>
        </p:spPr>
        <p:txBody>
          <a:bodyPr bIns="0" anchor="b"/>
          <a:lstStyle>
            <a:lvl1pPr>
              <a:defRPr sz="1500">
                <a:solidFill>
                  <a:schemeClr val="tx1">
                    <a:lumMod val="75000"/>
                    <a:lumOff val="25000"/>
                  </a:schemeClr>
                </a:solidFill>
              </a:defRPr>
            </a:lvl1pPr>
          </a:lstStyle>
          <a:p>
            <a:pPr lvl="0"/>
            <a:r>
              <a:rPr lang="en-US" dirty="0"/>
              <a:t>Click to edit Master text styles</a:t>
            </a:r>
          </a:p>
        </p:txBody>
      </p:sp>
      <p:sp>
        <p:nvSpPr>
          <p:cNvPr id="2" name="Title 1"/>
          <p:cNvSpPr>
            <a:spLocks noGrp="1"/>
          </p:cNvSpPr>
          <p:nvPr>
            <p:ph type="title"/>
          </p:nvPr>
        </p:nvSpPr>
        <p:spPr/>
        <p:txBody>
          <a:bodyPr/>
          <a:lstStyle/>
          <a:p>
            <a:r>
              <a:rPr lang="en-US" dirty="0"/>
              <a:t>Click to edit Master title style</a:t>
            </a:r>
          </a:p>
        </p:txBody>
      </p:sp>
      <p:sp>
        <p:nvSpPr>
          <p:cNvPr id="13" name="Content Placeholder 2"/>
          <p:cNvSpPr>
            <a:spLocks noGrp="1"/>
          </p:cNvSpPr>
          <p:nvPr>
            <p:ph sz="quarter" idx="16"/>
          </p:nvPr>
        </p:nvSpPr>
        <p:spPr>
          <a:xfrm>
            <a:off x="266700" y="1743075"/>
            <a:ext cx="5721406" cy="48863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2"/>
          <p:cNvSpPr>
            <a:spLocks noGrp="1"/>
          </p:cNvSpPr>
          <p:nvPr>
            <p:ph sz="quarter" idx="19"/>
          </p:nvPr>
        </p:nvSpPr>
        <p:spPr>
          <a:xfrm>
            <a:off x="6203894" y="1743075"/>
            <a:ext cx="5721406" cy="48863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3"/>
          <p:cNvSpPr>
            <a:spLocks noGrp="1"/>
          </p:cNvSpPr>
          <p:nvPr>
            <p:ph type="body" sz="quarter" idx="20"/>
          </p:nvPr>
        </p:nvSpPr>
        <p:spPr>
          <a:xfrm>
            <a:off x="6205728" y="1028700"/>
            <a:ext cx="5719572" cy="666241"/>
          </a:xfrm>
        </p:spPr>
        <p:txBody>
          <a:bodyPr bIns="0" anchor="b"/>
          <a:lstStyle>
            <a:lvl1pPr>
              <a:defRPr sz="1500">
                <a:solidFill>
                  <a:schemeClr val="tx1">
                    <a:lumMod val="75000"/>
                    <a:lumOff val="25000"/>
                  </a:schemeClr>
                </a:solidFill>
              </a:defRPr>
            </a:lvl1pPr>
          </a:lstStyle>
          <a:p>
            <a:pPr lvl="0"/>
            <a:r>
              <a:rPr lang="en-US" dirty="0"/>
              <a:t>Click to edit Master text styles</a:t>
            </a:r>
          </a:p>
        </p:txBody>
      </p:sp>
      <p:sp>
        <p:nvSpPr>
          <p:cNvPr id="7" name="Date Placeholder 6"/>
          <p:cNvSpPr>
            <a:spLocks noGrp="1"/>
          </p:cNvSpPr>
          <p:nvPr>
            <p:ph type="dt" sz="half" idx="2"/>
          </p:nvPr>
        </p:nvSpPr>
        <p:spPr>
          <a:xfrm>
            <a:off x="9182100" y="6640512"/>
            <a:ext cx="2743200" cy="182880"/>
          </a:xfrm>
          <a:prstGeom prst="rect">
            <a:avLst/>
          </a:prstGeom>
        </p:spPr>
        <p:txBody>
          <a:bodyPr vert="horz" lIns="91440" tIns="45720" rIns="91440" bIns="45720" rtlCol="0" anchor="ctr"/>
          <a:lstStyle>
            <a:lvl1pPr algn="r">
              <a:defRPr sz="900">
                <a:solidFill>
                  <a:schemeClr val="tx1">
                    <a:tint val="75000"/>
                  </a:schemeClr>
                </a:solidFill>
              </a:defRPr>
            </a:lvl1pPr>
          </a:lstStyle>
          <a:p>
            <a:fld id="{60F44404-F6BD-4895-AE9F-18D23BF18CF7}" type="datetime1">
              <a:rPr lang="en-US" smtClean="0"/>
              <a:t>11/18/22</a:t>
            </a:fld>
            <a:endParaRPr lang="en-US" dirty="0"/>
          </a:p>
        </p:txBody>
      </p:sp>
    </p:spTree>
    <p:extLst>
      <p:ext uri="{BB962C8B-B14F-4D97-AF65-F5344CB8AC3E}">
        <p14:creationId xmlns:p14="http://schemas.microsoft.com/office/powerpoint/2010/main" val="74911571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itle - 2 Odd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377931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sz="quarter" idx="16"/>
          </p:nvPr>
        </p:nvSpPr>
        <p:spPr>
          <a:xfrm>
            <a:off x="4256410" y="1028700"/>
            <a:ext cx="7668889"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a:t>Click to edit Master title style</a:t>
            </a:r>
          </a:p>
        </p:txBody>
      </p:sp>
      <p:sp>
        <p:nvSpPr>
          <p:cNvPr id="5" name="Date Placeholder 6"/>
          <p:cNvSpPr>
            <a:spLocks noGrp="1"/>
          </p:cNvSpPr>
          <p:nvPr>
            <p:ph type="dt" sz="half" idx="2"/>
          </p:nvPr>
        </p:nvSpPr>
        <p:spPr>
          <a:xfrm>
            <a:off x="9182100" y="6640512"/>
            <a:ext cx="2743200" cy="182880"/>
          </a:xfrm>
          <a:prstGeom prst="rect">
            <a:avLst/>
          </a:prstGeom>
        </p:spPr>
        <p:txBody>
          <a:bodyPr vert="horz" lIns="91440" tIns="45720" rIns="91440" bIns="45720" rtlCol="0" anchor="ctr"/>
          <a:lstStyle>
            <a:lvl1pPr algn="r">
              <a:defRPr sz="900">
                <a:solidFill>
                  <a:schemeClr val="tx1">
                    <a:tint val="75000"/>
                  </a:schemeClr>
                </a:solidFill>
              </a:defRPr>
            </a:lvl1pPr>
          </a:lstStyle>
          <a:p>
            <a:fld id="{E9A1C5BC-CD53-4075-9B8E-867576D727C9}" type="datetime1">
              <a:rPr lang="en-US" smtClean="0"/>
              <a:t>11/18/22</a:t>
            </a:fld>
            <a:endParaRPr lang="en-US" dirty="0"/>
          </a:p>
        </p:txBody>
      </p:sp>
    </p:spTree>
    <p:extLst>
      <p:ext uri="{BB962C8B-B14F-4D97-AF65-F5344CB8AC3E}">
        <p14:creationId xmlns:p14="http://schemas.microsoft.com/office/powerpoint/2010/main" val="62998948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_Title - 2 Odd Secti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2"/>
          <p:cNvSpPr>
            <a:spLocks noGrp="1"/>
          </p:cNvSpPr>
          <p:nvPr>
            <p:ph sz="quarter" idx="15"/>
          </p:nvPr>
        </p:nvSpPr>
        <p:spPr>
          <a:xfrm>
            <a:off x="8145982" y="1028700"/>
            <a:ext cx="377931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p:cNvSpPr>
            <a:spLocks noGrp="1"/>
          </p:cNvSpPr>
          <p:nvPr>
            <p:ph sz="quarter" idx="16"/>
          </p:nvPr>
        </p:nvSpPr>
        <p:spPr>
          <a:xfrm>
            <a:off x="266700" y="1028700"/>
            <a:ext cx="766888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6"/>
          <p:cNvSpPr>
            <a:spLocks noGrp="1"/>
          </p:cNvSpPr>
          <p:nvPr>
            <p:ph type="dt" sz="half" idx="2"/>
          </p:nvPr>
        </p:nvSpPr>
        <p:spPr>
          <a:xfrm>
            <a:off x="9182100" y="6640512"/>
            <a:ext cx="2743200" cy="182880"/>
          </a:xfrm>
          <a:prstGeom prst="rect">
            <a:avLst/>
          </a:prstGeom>
        </p:spPr>
        <p:txBody>
          <a:bodyPr vert="horz" lIns="91440" tIns="45720" rIns="91440" bIns="45720" rtlCol="0" anchor="ctr"/>
          <a:lstStyle>
            <a:lvl1pPr algn="r">
              <a:defRPr sz="900">
                <a:solidFill>
                  <a:schemeClr val="tx1">
                    <a:tint val="75000"/>
                  </a:schemeClr>
                </a:solidFill>
              </a:defRPr>
            </a:lvl1pPr>
          </a:lstStyle>
          <a:p>
            <a:fld id="{F17C63A2-4037-422A-B7D5-F7DA1CA2917B}" type="datetime1">
              <a:rPr lang="en-US" smtClean="0"/>
              <a:t>11/18/22</a:t>
            </a:fld>
            <a:endParaRPr lang="en-US" dirty="0"/>
          </a:p>
        </p:txBody>
      </p:sp>
    </p:spTree>
    <p:extLst>
      <p:ext uri="{BB962C8B-B14F-4D97-AF65-F5344CB8AC3E}">
        <p14:creationId xmlns:p14="http://schemas.microsoft.com/office/powerpoint/2010/main" val="7100074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 3 Columns">
    <p:spTree>
      <p:nvGrpSpPr>
        <p:cNvPr id="1" name=""/>
        <p:cNvGrpSpPr/>
        <p:nvPr/>
      </p:nvGrpSpPr>
      <p:grpSpPr>
        <a:xfrm>
          <a:off x="0" y="0"/>
          <a:ext cx="0" cy="0"/>
          <a:chOff x="0" y="0"/>
          <a:chExt cx="0" cy="0"/>
        </a:xfrm>
      </p:grpSpPr>
      <p:sp>
        <p:nvSpPr>
          <p:cNvPr id="4" name="Title 3"/>
          <p:cNvSpPr>
            <a:spLocks noGrp="1"/>
          </p:cNvSpPr>
          <p:nvPr>
            <p:ph type="title"/>
          </p:nvPr>
        </p:nvSpPr>
        <p:spPr>
          <a:xfrm>
            <a:off x="954860" y="128981"/>
            <a:ext cx="10185088" cy="785419"/>
          </a:xfrm>
          <a:prstGeom prst="rect">
            <a:avLst/>
          </a:prstGeom>
        </p:spPr>
        <p:txBody>
          <a:bodyPr/>
          <a:lstStyle/>
          <a:p>
            <a:r>
              <a:rPr lang="en-US"/>
              <a:t>Click to edit Master title style</a:t>
            </a:r>
          </a:p>
        </p:txBody>
      </p:sp>
      <p:sp>
        <p:nvSpPr>
          <p:cNvPr id="9" name="Content Placeholder 3"/>
          <p:cNvSpPr>
            <a:spLocks noGrp="1"/>
          </p:cNvSpPr>
          <p:nvPr>
            <p:ph sz="quarter" idx="12"/>
          </p:nvPr>
        </p:nvSpPr>
        <p:spPr>
          <a:xfrm>
            <a:off x="266700" y="1028700"/>
            <a:ext cx="11658600" cy="5600700"/>
          </a:xfrm>
        </p:spPr>
        <p:txBody>
          <a:bodyPr numCol="3"/>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1639415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itle - Quad-Chart">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4" name="Straight Connector 3"/>
          <p:cNvCxnSpPr/>
          <p:nvPr userDrawn="1"/>
        </p:nvCxnSpPr>
        <p:spPr>
          <a:xfrm>
            <a:off x="381000" y="3775869"/>
            <a:ext cx="114300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096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a:t>Click to edit Master title style</a:t>
            </a:r>
          </a:p>
        </p:txBody>
      </p:sp>
      <p:sp>
        <p:nvSpPr>
          <p:cNvPr id="16" name="Content Placeholder 2"/>
          <p:cNvSpPr>
            <a:spLocks noGrp="1"/>
          </p:cNvSpPr>
          <p:nvPr>
            <p:ph sz="quarter" idx="22"/>
          </p:nvPr>
        </p:nvSpPr>
        <p:spPr>
          <a:xfrm>
            <a:off x="266700" y="3855720"/>
            <a:ext cx="57531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23"/>
          </p:nvPr>
        </p:nvSpPr>
        <p:spPr>
          <a:xfrm>
            <a:off x="61722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2"/>
          <p:cNvSpPr>
            <a:spLocks noGrp="1"/>
          </p:cNvSpPr>
          <p:nvPr>
            <p:ph sz="quarter" idx="24"/>
          </p:nvPr>
        </p:nvSpPr>
        <p:spPr>
          <a:xfrm>
            <a:off x="6172200" y="3855720"/>
            <a:ext cx="57531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Date Placeholder 6"/>
          <p:cNvSpPr>
            <a:spLocks noGrp="1"/>
          </p:cNvSpPr>
          <p:nvPr>
            <p:ph type="dt" sz="half" idx="2"/>
          </p:nvPr>
        </p:nvSpPr>
        <p:spPr>
          <a:xfrm>
            <a:off x="9182100" y="6640512"/>
            <a:ext cx="2743200" cy="182880"/>
          </a:xfrm>
          <a:prstGeom prst="rect">
            <a:avLst/>
          </a:prstGeom>
        </p:spPr>
        <p:txBody>
          <a:bodyPr vert="horz" lIns="91440" tIns="45720" rIns="91440" bIns="45720" rtlCol="0" anchor="ctr"/>
          <a:lstStyle>
            <a:lvl1pPr algn="r">
              <a:defRPr sz="900">
                <a:solidFill>
                  <a:schemeClr val="tx1">
                    <a:tint val="75000"/>
                  </a:schemeClr>
                </a:solidFill>
              </a:defRPr>
            </a:lvl1pPr>
          </a:lstStyle>
          <a:p>
            <a:fld id="{7B41C1B3-147B-4E55-BD69-2F12B0144EB2}" type="datetime1">
              <a:rPr lang="en-US" smtClean="0"/>
              <a:t>11/18/22</a:t>
            </a:fld>
            <a:endParaRPr lang="en-US" dirty="0"/>
          </a:p>
        </p:txBody>
      </p:sp>
    </p:spTree>
    <p:extLst>
      <p:ext uri="{BB962C8B-B14F-4D97-AF65-F5344CB8AC3E}">
        <p14:creationId xmlns:p14="http://schemas.microsoft.com/office/powerpoint/2010/main" val="704662958"/>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266700" y="2286001"/>
            <a:ext cx="11658600" cy="1285874"/>
          </a:xfrm>
          <a:prstGeom prst="rect">
            <a:avLst/>
          </a:prstGeom>
          <a:noFill/>
          <a:ln w="9525">
            <a:noFill/>
            <a:miter lim="800000"/>
            <a:headEnd/>
            <a:tailEnd/>
          </a:ln>
        </p:spPr>
        <p:txBody>
          <a:bodyPr anchor="b"/>
          <a:lstStyle>
            <a:lvl1pPr>
              <a:defRPr sz="3200" baseline="0">
                <a:solidFill>
                  <a:schemeClr val="tx1">
                    <a:lumMod val="75000"/>
                    <a:lumOff val="25000"/>
                  </a:schemeClr>
                </a:solidFill>
              </a:defRPr>
            </a:lvl1pPr>
          </a:lstStyle>
          <a:p>
            <a:pPr lvl="0"/>
            <a:r>
              <a:rPr lang="en-US" dirty="0"/>
              <a:t>Click to edit Master title style</a:t>
            </a:r>
          </a:p>
        </p:txBody>
      </p:sp>
      <p:sp>
        <p:nvSpPr>
          <p:cNvPr id="6" name="Text Placeholder 5"/>
          <p:cNvSpPr>
            <a:spLocks noGrp="1"/>
          </p:cNvSpPr>
          <p:nvPr>
            <p:ph type="body" sz="quarter" idx="12"/>
          </p:nvPr>
        </p:nvSpPr>
        <p:spPr>
          <a:xfrm>
            <a:off x="266700" y="3687764"/>
            <a:ext cx="11658600" cy="854075"/>
          </a:xfrm>
        </p:spPr>
        <p:txBody>
          <a:bodyPr/>
          <a:lstStyle>
            <a:lvl1pPr marL="0" indent="0">
              <a:defRPr>
                <a:solidFill>
                  <a:schemeClr val="tx1">
                    <a:lumMod val="75000"/>
                    <a:lumOff val="25000"/>
                  </a:schemeClr>
                </a:solidFill>
              </a:defRPr>
            </a:lvl1pPr>
          </a:lstStyle>
          <a:p>
            <a:pPr lvl="0"/>
            <a:r>
              <a:rPr lang="en-US" dirty="0"/>
              <a:t>Click to edit Master text styles</a:t>
            </a:r>
          </a:p>
        </p:txBody>
      </p:sp>
      <p:sp>
        <p:nvSpPr>
          <p:cNvPr id="4" name="Date Placeholder 6"/>
          <p:cNvSpPr>
            <a:spLocks noGrp="1"/>
          </p:cNvSpPr>
          <p:nvPr>
            <p:ph type="dt" sz="half" idx="2"/>
          </p:nvPr>
        </p:nvSpPr>
        <p:spPr>
          <a:xfrm>
            <a:off x="9182100" y="6640512"/>
            <a:ext cx="2743200" cy="182880"/>
          </a:xfrm>
          <a:prstGeom prst="rect">
            <a:avLst/>
          </a:prstGeom>
        </p:spPr>
        <p:txBody>
          <a:bodyPr vert="horz" lIns="91440" tIns="45720" rIns="91440" bIns="45720" rtlCol="0" anchor="ctr"/>
          <a:lstStyle>
            <a:lvl1pPr algn="r">
              <a:defRPr sz="900">
                <a:solidFill>
                  <a:schemeClr val="tx1">
                    <a:tint val="75000"/>
                  </a:schemeClr>
                </a:solidFill>
              </a:defRPr>
            </a:lvl1pPr>
          </a:lstStyle>
          <a:p>
            <a:fld id="{0474A79C-6CC4-42FD-9E1C-35146BAC5715}" type="datetime1">
              <a:rPr lang="en-US" smtClean="0"/>
              <a:t>11/18/22</a:t>
            </a:fld>
            <a:endParaRPr lang="en-US" dirty="0"/>
          </a:p>
        </p:txBody>
      </p:sp>
    </p:spTree>
    <p:extLst>
      <p:ext uri="{BB962C8B-B14F-4D97-AF65-F5344CB8AC3E}">
        <p14:creationId xmlns:p14="http://schemas.microsoft.com/office/powerpoint/2010/main" val="318211059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Section header - no Sub-Head">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266700" y="2286001"/>
            <a:ext cx="11658600" cy="1285874"/>
          </a:xfrm>
          <a:prstGeom prst="rect">
            <a:avLst/>
          </a:prstGeom>
          <a:noFill/>
          <a:ln w="9525">
            <a:noFill/>
            <a:miter lim="800000"/>
            <a:headEnd/>
            <a:tailEnd/>
          </a:ln>
        </p:spPr>
        <p:txBody>
          <a:bodyPr anchor="b"/>
          <a:lstStyle>
            <a:lvl1pPr>
              <a:defRPr sz="3200" baseline="0">
                <a:solidFill>
                  <a:schemeClr val="tx1">
                    <a:lumMod val="75000"/>
                    <a:lumOff val="25000"/>
                  </a:schemeClr>
                </a:solidFill>
              </a:defRPr>
            </a:lvl1pPr>
          </a:lstStyle>
          <a:p>
            <a:pPr lvl="0"/>
            <a:r>
              <a:rPr lang="en-US" dirty="0"/>
              <a:t>Click to edit Master title style</a:t>
            </a:r>
          </a:p>
        </p:txBody>
      </p:sp>
      <p:sp>
        <p:nvSpPr>
          <p:cNvPr id="3" name="Date Placeholder 6"/>
          <p:cNvSpPr>
            <a:spLocks noGrp="1"/>
          </p:cNvSpPr>
          <p:nvPr>
            <p:ph type="dt" sz="half" idx="2"/>
          </p:nvPr>
        </p:nvSpPr>
        <p:spPr>
          <a:xfrm>
            <a:off x="9182100" y="6640512"/>
            <a:ext cx="2743200" cy="182880"/>
          </a:xfrm>
          <a:prstGeom prst="rect">
            <a:avLst/>
          </a:prstGeom>
        </p:spPr>
        <p:txBody>
          <a:bodyPr vert="horz" lIns="91440" tIns="45720" rIns="91440" bIns="45720" rtlCol="0" anchor="ctr"/>
          <a:lstStyle>
            <a:lvl1pPr algn="r">
              <a:defRPr sz="900">
                <a:solidFill>
                  <a:schemeClr val="tx1">
                    <a:tint val="75000"/>
                  </a:schemeClr>
                </a:solidFill>
              </a:defRPr>
            </a:lvl1pPr>
          </a:lstStyle>
          <a:p>
            <a:fld id="{39171031-6B55-40D8-AACE-994090B4E97B}" type="datetime1">
              <a:rPr lang="en-US" smtClean="0"/>
              <a:t>11/18/22</a:t>
            </a:fld>
            <a:endParaRPr lang="en-US" dirty="0"/>
          </a:p>
        </p:txBody>
      </p:sp>
    </p:spTree>
    <p:extLst>
      <p:ext uri="{BB962C8B-B14F-4D97-AF65-F5344CB8AC3E}">
        <p14:creationId xmlns:p14="http://schemas.microsoft.com/office/powerpoint/2010/main" val="137205354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Section - Content Only">
    <p:spTree>
      <p:nvGrpSpPr>
        <p:cNvPr id="1" name=""/>
        <p:cNvGrpSpPr/>
        <p:nvPr/>
      </p:nvGrpSpPr>
      <p:grpSpPr>
        <a:xfrm>
          <a:off x="0" y="0"/>
          <a:ext cx="0" cy="0"/>
          <a:chOff x="0" y="0"/>
          <a:chExt cx="0" cy="0"/>
        </a:xfrm>
      </p:grpSpPr>
      <p:sp>
        <p:nvSpPr>
          <p:cNvPr id="4" name="Content Placeholder 3"/>
          <p:cNvSpPr>
            <a:spLocks noGrp="1"/>
          </p:cNvSpPr>
          <p:nvPr>
            <p:ph sz="quarter" idx="12"/>
          </p:nvPr>
        </p:nvSpPr>
        <p:spPr>
          <a:xfrm>
            <a:off x="266700" y="2157413"/>
            <a:ext cx="11658600" cy="179863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6"/>
          <p:cNvSpPr>
            <a:spLocks noGrp="1"/>
          </p:cNvSpPr>
          <p:nvPr>
            <p:ph type="dt" sz="half" idx="2"/>
          </p:nvPr>
        </p:nvSpPr>
        <p:spPr>
          <a:xfrm>
            <a:off x="9182100" y="6640512"/>
            <a:ext cx="2743200" cy="182880"/>
          </a:xfrm>
          <a:prstGeom prst="rect">
            <a:avLst/>
          </a:prstGeom>
        </p:spPr>
        <p:txBody>
          <a:bodyPr vert="horz" lIns="91440" tIns="45720" rIns="91440" bIns="45720" rtlCol="0" anchor="ctr"/>
          <a:lstStyle>
            <a:lvl1pPr algn="r">
              <a:defRPr sz="900">
                <a:solidFill>
                  <a:schemeClr val="tx1">
                    <a:tint val="75000"/>
                  </a:schemeClr>
                </a:solidFill>
              </a:defRPr>
            </a:lvl1pPr>
          </a:lstStyle>
          <a:p>
            <a:fld id="{195B4CB3-E110-428F-BD82-9CF0234D9336}" type="datetime1">
              <a:rPr lang="en-US" smtClean="0"/>
              <a:t>11/18/22</a:t>
            </a:fld>
            <a:endParaRPr lang="en-US" dirty="0"/>
          </a:p>
        </p:txBody>
      </p:sp>
    </p:spTree>
    <p:extLst>
      <p:ext uri="{BB962C8B-B14F-4D97-AF65-F5344CB8AC3E}">
        <p14:creationId xmlns:p14="http://schemas.microsoft.com/office/powerpoint/2010/main" val="244301243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itle - N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6"/>
          <p:cNvSpPr>
            <a:spLocks noGrp="1"/>
          </p:cNvSpPr>
          <p:nvPr>
            <p:ph type="dt" sz="half" idx="2"/>
          </p:nvPr>
        </p:nvSpPr>
        <p:spPr>
          <a:xfrm>
            <a:off x="9182100" y="6640512"/>
            <a:ext cx="2743200" cy="182880"/>
          </a:xfrm>
          <a:prstGeom prst="rect">
            <a:avLst/>
          </a:prstGeom>
        </p:spPr>
        <p:txBody>
          <a:bodyPr vert="horz" lIns="91440" tIns="45720" rIns="91440" bIns="45720" rtlCol="0" anchor="ctr"/>
          <a:lstStyle>
            <a:lvl1pPr algn="r">
              <a:defRPr sz="900">
                <a:solidFill>
                  <a:schemeClr val="tx1">
                    <a:tint val="75000"/>
                  </a:schemeClr>
                </a:solidFill>
              </a:defRPr>
            </a:lvl1pPr>
          </a:lstStyle>
          <a:p>
            <a:fld id="{79225A36-843B-4599-BB9E-3A5ED1D8C4B7}" type="datetime1">
              <a:rPr lang="en-US" smtClean="0"/>
              <a:t>11/18/22</a:t>
            </a:fld>
            <a:endParaRPr lang="en-US" dirty="0"/>
          </a:p>
        </p:txBody>
      </p:sp>
    </p:spTree>
    <p:extLst>
      <p:ext uri="{BB962C8B-B14F-4D97-AF65-F5344CB8AC3E}">
        <p14:creationId xmlns:p14="http://schemas.microsoft.com/office/powerpoint/2010/main" val="261564316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Blank with graphics">
    <p:spTree>
      <p:nvGrpSpPr>
        <p:cNvPr id="1" name=""/>
        <p:cNvGrpSpPr/>
        <p:nvPr/>
      </p:nvGrpSpPr>
      <p:grpSpPr>
        <a:xfrm>
          <a:off x="0" y="0"/>
          <a:ext cx="0" cy="0"/>
          <a:chOff x="0" y="0"/>
          <a:chExt cx="0" cy="0"/>
        </a:xfrm>
      </p:grpSpPr>
      <p:sp>
        <p:nvSpPr>
          <p:cNvPr id="2" name="Date Placeholder 6"/>
          <p:cNvSpPr>
            <a:spLocks noGrp="1"/>
          </p:cNvSpPr>
          <p:nvPr>
            <p:ph type="dt" sz="half" idx="2"/>
          </p:nvPr>
        </p:nvSpPr>
        <p:spPr>
          <a:xfrm>
            <a:off x="9182100" y="6640512"/>
            <a:ext cx="2743200" cy="182880"/>
          </a:xfrm>
          <a:prstGeom prst="rect">
            <a:avLst/>
          </a:prstGeom>
        </p:spPr>
        <p:txBody>
          <a:bodyPr vert="horz" lIns="91440" tIns="45720" rIns="91440" bIns="45720" rtlCol="0" anchor="ctr"/>
          <a:lstStyle>
            <a:lvl1pPr algn="r">
              <a:defRPr sz="900">
                <a:solidFill>
                  <a:schemeClr val="tx1">
                    <a:tint val="75000"/>
                  </a:schemeClr>
                </a:solidFill>
              </a:defRPr>
            </a:lvl1pPr>
          </a:lstStyle>
          <a:p>
            <a:fld id="{BC331337-B183-4015-A4D8-5DBA9080F22C}" type="datetime1">
              <a:rPr lang="en-US" smtClean="0"/>
              <a:t>11/18/22</a:t>
            </a:fld>
            <a:endParaRPr lang="en-US" dirty="0"/>
          </a:p>
        </p:txBody>
      </p:sp>
    </p:spTree>
    <p:extLst>
      <p:ext uri="{BB962C8B-B14F-4D97-AF65-F5344CB8AC3E}">
        <p14:creationId xmlns:p14="http://schemas.microsoft.com/office/powerpoint/2010/main" val="97464481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1_Blank w/ background no graphics">
    <p:spTree>
      <p:nvGrpSpPr>
        <p:cNvPr id="1" name=""/>
        <p:cNvGrpSpPr/>
        <p:nvPr/>
      </p:nvGrpSpPr>
      <p:grpSpPr>
        <a:xfrm>
          <a:off x="0" y="0"/>
          <a:ext cx="0" cy="0"/>
          <a:chOff x="0" y="0"/>
          <a:chExt cx="0" cy="0"/>
        </a:xfrm>
      </p:grpSpPr>
      <p:sp>
        <p:nvSpPr>
          <p:cNvPr id="9" name="Rounded Rectangle 8"/>
          <p:cNvSpPr/>
          <p:nvPr userDrawn="1"/>
        </p:nvSpPr>
        <p:spPr>
          <a:xfrm>
            <a:off x="194209" y="5394628"/>
            <a:ext cx="11822463" cy="1311966"/>
          </a:xfrm>
          <a:prstGeom prst="roundRect">
            <a:avLst>
              <a:gd name="adj" fmla="val 11212"/>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Content Placeholder 7"/>
          <p:cNvSpPr>
            <a:spLocks noGrp="1"/>
          </p:cNvSpPr>
          <p:nvPr>
            <p:ph sz="quarter" idx="12"/>
          </p:nvPr>
        </p:nvSpPr>
        <p:spPr>
          <a:xfrm>
            <a:off x="76200" y="66675"/>
            <a:ext cx="12020549" cy="6791325"/>
          </a:xfrm>
          <a:prstGeom prst="roundRect">
            <a:avLst>
              <a:gd name="adj" fmla="val 2256"/>
            </a:avLst>
          </a:prstGeom>
          <a:noFill/>
          <a:ln w="3175">
            <a:noFill/>
          </a:ln>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266700" y="169864"/>
            <a:ext cx="11658600" cy="919162"/>
          </a:xfrm>
        </p:spPr>
        <p:txBody>
          <a:bodyPr anchor="t"/>
          <a:lstStyle>
            <a:lvl1pPr algn="ctr">
              <a:defRPr/>
            </a:lvl1pPr>
          </a:lstStyle>
          <a:p>
            <a:r>
              <a:rPr lang="en-US"/>
              <a:t>Click to edit Master title style</a:t>
            </a:r>
          </a:p>
        </p:txBody>
      </p:sp>
      <p:sp>
        <p:nvSpPr>
          <p:cNvPr id="5" name="Date Placeholder 6"/>
          <p:cNvSpPr>
            <a:spLocks noGrp="1"/>
          </p:cNvSpPr>
          <p:nvPr>
            <p:ph type="dt" sz="half" idx="2"/>
          </p:nvPr>
        </p:nvSpPr>
        <p:spPr>
          <a:xfrm>
            <a:off x="9182100" y="6640512"/>
            <a:ext cx="2743200" cy="182880"/>
          </a:xfrm>
          <a:prstGeom prst="rect">
            <a:avLst/>
          </a:prstGeom>
        </p:spPr>
        <p:txBody>
          <a:bodyPr vert="horz" lIns="91440" tIns="45720" rIns="91440" bIns="45720" rtlCol="0" anchor="ctr"/>
          <a:lstStyle>
            <a:lvl1pPr algn="r">
              <a:defRPr sz="900">
                <a:solidFill>
                  <a:schemeClr val="tx1">
                    <a:tint val="75000"/>
                  </a:schemeClr>
                </a:solidFill>
              </a:defRPr>
            </a:lvl1pPr>
          </a:lstStyle>
          <a:p>
            <a:fld id="{CD307AB9-8146-43FE-93BB-0A24A1273EE6}" type="datetime1">
              <a:rPr lang="en-US" smtClean="0"/>
              <a:t>11/18/22</a:t>
            </a:fld>
            <a:endParaRPr lang="en-US" dirty="0"/>
          </a:p>
        </p:txBody>
      </p:sp>
    </p:spTree>
    <p:extLst>
      <p:ext uri="{BB962C8B-B14F-4D97-AF65-F5344CB8AC3E}">
        <p14:creationId xmlns:p14="http://schemas.microsoft.com/office/powerpoint/2010/main" val="232567448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p:cSld name="White Blank">
    <p:bg>
      <p:bgPr>
        <a:solidFill>
          <a:schemeClr val="tx2"/>
        </a:solidFill>
        <a:effectLst/>
      </p:bgPr>
    </p:bg>
    <p:spTree>
      <p:nvGrpSpPr>
        <p:cNvPr id="1" name=""/>
        <p:cNvGrpSpPr/>
        <p:nvPr/>
      </p:nvGrpSpPr>
      <p:grpSpPr>
        <a:xfrm>
          <a:off x="0" y="0"/>
          <a:ext cx="0" cy="0"/>
          <a:chOff x="0" y="0"/>
          <a:chExt cx="0" cy="0"/>
        </a:xfrm>
      </p:grpSpPr>
      <p:sp>
        <p:nvSpPr>
          <p:cNvPr id="8" name="Text Box 14"/>
          <p:cNvSpPr txBox="1">
            <a:spLocks noChangeArrowheads="1"/>
          </p:cNvSpPr>
          <p:nvPr userDrawn="1"/>
        </p:nvSpPr>
        <p:spPr bwMode="auto">
          <a:xfrm>
            <a:off x="11153774" y="143167"/>
            <a:ext cx="771525" cy="153888"/>
          </a:xfrm>
          <a:prstGeom prst="rect">
            <a:avLst/>
          </a:prstGeom>
          <a:noFill/>
          <a:ln w="9525">
            <a:noFill/>
            <a:miter lim="800000"/>
            <a:headEnd/>
            <a:tailEnd/>
          </a:ln>
          <a:effectLst/>
        </p:spPr>
        <p:txBody>
          <a:bodyPr wrap="square" tIns="0" bIns="0">
            <a:spAutoFit/>
          </a:bodyPr>
          <a:lstStyle/>
          <a:p>
            <a:pPr algn="r">
              <a:spcBef>
                <a:spcPct val="50000"/>
              </a:spcBef>
              <a:defRPr/>
            </a:pPr>
            <a:fld id="{99D903CA-8EC9-4EB0-B4F7-7D6D89967A95}" type="slidenum">
              <a:rPr lang="en-US" sz="1000" b="0" baseline="0" smtClean="0"/>
              <a:pPr algn="r">
                <a:spcBef>
                  <a:spcPct val="50000"/>
                </a:spcBef>
                <a:defRPr/>
              </a:pPr>
              <a:t>‹#›</a:t>
            </a:fld>
            <a:endParaRPr lang="en-US" sz="1000" b="0" baseline="0" dirty="0"/>
          </a:p>
        </p:txBody>
      </p:sp>
      <p:sp>
        <p:nvSpPr>
          <p:cNvPr id="3" name="Date Placeholder 6"/>
          <p:cNvSpPr>
            <a:spLocks noGrp="1"/>
          </p:cNvSpPr>
          <p:nvPr>
            <p:ph type="dt" sz="half" idx="2"/>
          </p:nvPr>
        </p:nvSpPr>
        <p:spPr>
          <a:xfrm>
            <a:off x="9182100" y="6640512"/>
            <a:ext cx="2743200" cy="182880"/>
          </a:xfrm>
          <a:prstGeom prst="rect">
            <a:avLst/>
          </a:prstGeom>
        </p:spPr>
        <p:txBody>
          <a:bodyPr vert="horz" lIns="91440" tIns="45720" rIns="91440" bIns="45720" rtlCol="0" anchor="ctr"/>
          <a:lstStyle>
            <a:lvl1pPr algn="r">
              <a:defRPr sz="900">
                <a:solidFill>
                  <a:schemeClr val="tx1">
                    <a:tint val="75000"/>
                  </a:schemeClr>
                </a:solidFill>
              </a:defRPr>
            </a:lvl1pPr>
          </a:lstStyle>
          <a:p>
            <a:fld id="{69E05716-3EE3-42B9-B48B-BC083A5FD690}" type="datetime1">
              <a:rPr lang="en-US" smtClean="0"/>
              <a:t>11/18/22</a:t>
            </a:fld>
            <a:endParaRPr lang="en-US" dirty="0"/>
          </a:p>
        </p:txBody>
      </p:sp>
    </p:spTree>
    <p:extLst>
      <p:ext uri="{BB962C8B-B14F-4D97-AF65-F5344CB8AC3E}">
        <p14:creationId xmlns:p14="http://schemas.microsoft.com/office/powerpoint/2010/main" val="380239854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p:cSld name="1_White Blank">
    <p:bg>
      <p:bgPr>
        <a:solidFill>
          <a:schemeClr val="bg1"/>
        </a:solidFill>
        <a:effectLst/>
      </p:bgPr>
    </p:bg>
    <p:spTree>
      <p:nvGrpSpPr>
        <p:cNvPr id="1" name=""/>
        <p:cNvGrpSpPr/>
        <p:nvPr/>
      </p:nvGrpSpPr>
      <p:grpSpPr>
        <a:xfrm>
          <a:off x="0" y="0"/>
          <a:ext cx="0" cy="0"/>
          <a:chOff x="0" y="0"/>
          <a:chExt cx="0" cy="0"/>
        </a:xfrm>
      </p:grpSpPr>
      <p:sp>
        <p:nvSpPr>
          <p:cNvPr id="4" name="Text Box 14"/>
          <p:cNvSpPr txBox="1">
            <a:spLocks noChangeArrowheads="1"/>
          </p:cNvSpPr>
          <p:nvPr userDrawn="1"/>
        </p:nvSpPr>
        <p:spPr bwMode="auto">
          <a:xfrm>
            <a:off x="11153774" y="143167"/>
            <a:ext cx="771525" cy="153888"/>
          </a:xfrm>
          <a:prstGeom prst="rect">
            <a:avLst/>
          </a:prstGeom>
          <a:noFill/>
          <a:ln w="9525">
            <a:noFill/>
            <a:miter lim="800000"/>
            <a:headEnd/>
            <a:tailEnd/>
          </a:ln>
          <a:effectLst/>
        </p:spPr>
        <p:txBody>
          <a:bodyPr wrap="square" tIns="0" bIns="0">
            <a:spAutoFit/>
          </a:bodyPr>
          <a:lstStyle/>
          <a:p>
            <a:pPr algn="r">
              <a:spcBef>
                <a:spcPct val="50000"/>
              </a:spcBef>
              <a:defRPr/>
            </a:pPr>
            <a:fld id="{99D903CA-8EC9-4EB0-B4F7-7D6D89967A95}" type="slidenum">
              <a:rPr lang="en-US" sz="1000" b="0" baseline="0" smtClean="0">
                <a:solidFill>
                  <a:schemeClr val="tx2"/>
                </a:solidFill>
              </a:rPr>
              <a:pPr algn="r">
                <a:spcBef>
                  <a:spcPct val="50000"/>
                </a:spcBef>
                <a:defRPr/>
              </a:pPr>
              <a:t>‹#›</a:t>
            </a:fld>
            <a:endParaRPr lang="en-US" sz="1000" b="0" baseline="0" dirty="0">
              <a:solidFill>
                <a:schemeClr val="tx2"/>
              </a:solidFill>
            </a:endParaRPr>
          </a:p>
        </p:txBody>
      </p:sp>
    </p:spTree>
    <p:extLst>
      <p:ext uri="{BB962C8B-B14F-4D97-AF65-F5344CB8AC3E}">
        <p14:creationId xmlns:p14="http://schemas.microsoft.com/office/powerpoint/2010/main" val="176506781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Black Blank">
    <p:bg>
      <p:bgPr>
        <a:solidFill>
          <a:schemeClr val="tx1"/>
        </a:solidFill>
        <a:effectLst/>
      </p:bgPr>
    </p:bg>
    <p:spTree>
      <p:nvGrpSpPr>
        <p:cNvPr id="1" name=""/>
        <p:cNvGrpSpPr/>
        <p:nvPr/>
      </p:nvGrpSpPr>
      <p:grpSpPr>
        <a:xfrm>
          <a:off x="0" y="0"/>
          <a:ext cx="0" cy="0"/>
          <a:chOff x="0" y="0"/>
          <a:chExt cx="0" cy="0"/>
        </a:xfrm>
      </p:grpSpPr>
      <p:sp>
        <p:nvSpPr>
          <p:cNvPr id="4" name="Text Box 14"/>
          <p:cNvSpPr txBox="1">
            <a:spLocks noChangeArrowheads="1"/>
          </p:cNvSpPr>
          <p:nvPr userDrawn="1"/>
        </p:nvSpPr>
        <p:spPr bwMode="auto">
          <a:xfrm>
            <a:off x="11153774" y="143167"/>
            <a:ext cx="771525" cy="153888"/>
          </a:xfrm>
          <a:prstGeom prst="rect">
            <a:avLst/>
          </a:prstGeom>
          <a:noFill/>
          <a:ln w="9525">
            <a:noFill/>
            <a:miter lim="800000"/>
            <a:headEnd/>
            <a:tailEnd/>
          </a:ln>
          <a:effectLst/>
        </p:spPr>
        <p:txBody>
          <a:bodyPr wrap="square" tIns="0" bIns="0">
            <a:spAutoFit/>
          </a:bodyPr>
          <a:lstStyle/>
          <a:p>
            <a:pPr algn="r">
              <a:spcBef>
                <a:spcPct val="50000"/>
              </a:spcBef>
              <a:defRPr/>
            </a:pPr>
            <a:fld id="{99D903CA-8EC9-4EB0-B4F7-7D6D89967A95}" type="slidenum">
              <a:rPr lang="en-US" sz="1000" b="0" baseline="0" smtClean="0">
                <a:solidFill>
                  <a:schemeClr val="tx2"/>
                </a:solidFill>
              </a:rPr>
              <a:pPr algn="r">
                <a:spcBef>
                  <a:spcPct val="50000"/>
                </a:spcBef>
                <a:defRPr/>
              </a:pPr>
              <a:t>‹#›</a:t>
            </a:fld>
            <a:endParaRPr lang="en-US" sz="1000" b="0" baseline="0" dirty="0">
              <a:solidFill>
                <a:schemeClr val="tx2"/>
              </a:solidFill>
            </a:endParaRPr>
          </a:p>
        </p:txBody>
      </p:sp>
    </p:spTree>
    <p:extLst>
      <p:ext uri="{BB962C8B-B14F-4D97-AF65-F5344CB8AC3E}">
        <p14:creationId xmlns:p14="http://schemas.microsoft.com/office/powerpoint/2010/main" val="272068554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10.xml"/><Relationship Id="rId1" Type="http://schemas.openxmlformats.org/officeDocument/2006/relationships/slideLayout" Target="../slideLayouts/slideLayout68.xml"/></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11.xml"/><Relationship Id="rId1" Type="http://schemas.openxmlformats.org/officeDocument/2006/relationships/slideLayout" Target="../slideLayouts/slideLayout69.xml"/><Relationship Id="rId5" Type="http://schemas.openxmlformats.org/officeDocument/2006/relationships/image" Target="../media/image4.png"/><Relationship Id="rId4" Type="http://schemas.openxmlformats.org/officeDocument/2006/relationships/image" Target="../media/image3.pn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image" Target="../media/image2.png"/><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image" Target="../media/image3.png"/><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theme" Target="../theme/theme12.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image" Target="../media/image8.gif"/></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slideLayout" Target="../slideLayouts/slideLayout92.xml"/><Relationship Id="rId18" Type="http://schemas.openxmlformats.org/officeDocument/2006/relationships/slideLayout" Target="../slideLayouts/slideLayout97.xml"/><Relationship Id="rId26" Type="http://schemas.openxmlformats.org/officeDocument/2006/relationships/slideLayout" Target="../slideLayouts/slideLayout105.xml"/><Relationship Id="rId3" Type="http://schemas.openxmlformats.org/officeDocument/2006/relationships/slideLayout" Target="../slideLayouts/slideLayout82.xml"/><Relationship Id="rId21" Type="http://schemas.openxmlformats.org/officeDocument/2006/relationships/slideLayout" Target="../slideLayouts/slideLayout100.xml"/><Relationship Id="rId7" Type="http://schemas.openxmlformats.org/officeDocument/2006/relationships/slideLayout" Target="../slideLayouts/slideLayout86.xml"/><Relationship Id="rId12" Type="http://schemas.openxmlformats.org/officeDocument/2006/relationships/slideLayout" Target="../slideLayouts/slideLayout91.xml"/><Relationship Id="rId17" Type="http://schemas.openxmlformats.org/officeDocument/2006/relationships/slideLayout" Target="../slideLayouts/slideLayout96.xml"/><Relationship Id="rId25" Type="http://schemas.openxmlformats.org/officeDocument/2006/relationships/slideLayout" Target="../slideLayouts/slideLayout104.xml"/><Relationship Id="rId2" Type="http://schemas.openxmlformats.org/officeDocument/2006/relationships/slideLayout" Target="../slideLayouts/slideLayout81.xml"/><Relationship Id="rId16" Type="http://schemas.openxmlformats.org/officeDocument/2006/relationships/slideLayout" Target="../slideLayouts/slideLayout95.xml"/><Relationship Id="rId20" Type="http://schemas.openxmlformats.org/officeDocument/2006/relationships/slideLayout" Target="../slideLayouts/slideLayout99.xml"/><Relationship Id="rId29" Type="http://schemas.openxmlformats.org/officeDocument/2006/relationships/theme" Target="../theme/theme13.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24" Type="http://schemas.openxmlformats.org/officeDocument/2006/relationships/slideLayout" Target="../slideLayouts/slideLayout103.xml"/><Relationship Id="rId32" Type="http://schemas.openxmlformats.org/officeDocument/2006/relationships/image" Target="../media/image4.png"/><Relationship Id="rId5" Type="http://schemas.openxmlformats.org/officeDocument/2006/relationships/slideLayout" Target="../slideLayouts/slideLayout84.xml"/><Relationship Id="rId15" Type="http://schemas.openxmlformats.org/officeDocument/2006/relationships/slideLayout" Target="../slideLayouts/slideLayout94.xml"/><Relationship Id="rId23" Type="http://schemas.openxmlformats.org/officeDocument/2006/relationships/slideLayout" Target="../slideLayouts/slideLayout102.xml"/><Relationship Id="rId28" Type="http://schemas.openxmlformats.org/officeDocument/2006/relationships/slideLayout" Target="../slideLayouts/slideLayout107.xml"/><Relationship Id="rId10" Type="http://schemas.openxmlformats.org/officeDocument/2006/relationships/slideLayout" Target="../slideLayouts/slideLayout89.xml"/><Relationship Id="rId19" Type="http://schemas.openxmlformats.org/officeDocument/2006/relationships/slideLayout" Target="../slideLayouts/slideLayout98.xml"/><Relationship Id="rId31" Type="http://schemas.openxmlformats.org/officeDocument/2006/relationships/image" Target="../media/image2.png"/><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openxmlformats.org/officeDocument/2006/relationships/slideLayout" Target="../slideLayouts/slideLayout93.xml"/><Relationship Id="rId22" Type="http://schemas.openxmlformats.org/officeDocument/2006/relationships/slideLayout" Target="../slideLayouts/slideLayout101.xml"/><Relationship Id="rId27" Type="http://schemas.openxmlformats.org/officeDocument/2006/relationships/slideLayout" Target="../slideLayouts/slideLayout106.xml"/><Relationship Id="rId30"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4.xml"/><Relationship Id="rId7" Type="http://schemas.openxmlformats.org/officeDocument/2006/relationships/image" Target="../media/image3.png"/><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theme" Target="../theme/theme2.xml"/><Relationship Id="rId4" Type="http://schemas.openxmlformats.org/officeDocument/2006/relationships/slideLayout" Target="../slideLayouts/slideLayout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slideLayout" Target="../slideLayouts/slideLayout18.xml"/><Relationship Id="rId18" Type="http://schemas.openxmlformats.org/officeDocument/2006/relationships/slideLayout" Target="../slideLayouts/slideLayout23.xml"/><Relationship Id="rId26" Type="http://schemas.openxmlformats.org/officeDocument/2006/relationships/slideLayout" Target="../slideLayouts/slideLayout31.xml"/><Relationship Id="rId3" Type="http://schemas.openxmlformats.org/officeDocument/2006/relationships/slideLayout" Target="../slideLayouts/slideLayout8.xml"/><Relationship Id="rId21" Type="http://schemas.openxmlformats.org/officeDocument/2006/relationships/slideLayout" Target="../slideLayouts/slideLayout26.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17" Type="http://schemas.openxmlformats.org/officeDocument/2006/relationships/slideLayout" Target="../slideLayouts/slideLayout22.xml"/><Relationship Id="rId25" Type="http://schemas.openxmlformats.org/officeDocument/2006/relationships/slideLayout" Target="../slideLayouts/slideLayout30.xml"/><Relationship Id="rId2" Type="http://schemas.openxmlformats.org/officeDocument/2006/relationships/slideLayout" Target="../slideLayouts/slideLayout7.xml"/><Relationship Id="rId16" Type="http://schemas.openxmlformats.org/officeDocument/2006/relationships/slideLayout" Target="../slideLayouts/slideLayout21.xml"/><Relationship Id="rId20" Type="http://schemas.openxmlformats.org/officeDocument/2006/relationships/slideLayout" Target="../slideLayouts/slideLayout25.xml"/><Relationship Id="rId29" Type="http://schemas.openxmlformats.org/officeDocument/2006/relationships/image" Target="../media/image3.png"/><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24" Type="http://schemas.openxmlformats.org/officeDocument/2006/relationships/slideLayout" Target="../slideLayouts/slideLayout29.xml"/><Relationship Id="rId5" Type="http://schemas.openxmlformats.org/officeDocument/2006/relationships/slideLayout" Target="../slideLayouts/slideLayout10.xml"/><Relationship Id="rId15" Type="http://schemas.openxmlformats.org/officeDocument/2006/relationships/slideLayout" Target="../slideLayouts/slideLayout20.xml"/><Relationship Id="rId23" Type="http://schemas.openxmlformats.org/officeDocument/2006/relationships/slideLayout" Target="../slideLayouts/slideLayout28.xml"/><Relationship Id="rId28" Type="http://schemas.openxmlformats.org/officeDocument/2006/relationships/theme" Target="../theme/theme3.xml"/><Relationship Id="rId10" Type="http://schemas.openxmlformats.org/officeDocument/2006/relationships/slideLayout" Target="../slideLayouts/slideLayout15.xml"/><Relationship Id="rId19" Type="http://schemas.openxmlformats.org/officeDocument/2006/relationships/slideLayout" Target="../slideLayouts/slideLayout24.xml"/><Relationship Id="rId31" Type="http://schemas.openxmlformats.org/officeDocument/2006/relationships/image" Target="../media/image4.png"/><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slideLayout" Target="../slideLayouts/slideLayout19.xml"/><Relationship Id="rId22" Type="http://schemas.openxmlformats.org/officeDocument/2006/relationships/slideLayout" Target="../slideLayouts/slideLayout27.xml"/><Relationship Id="rId27" Type="http://schemas.openxmlformats.org/officeDocument/2006/relationships/slideLayout" Target="../slideLayouts/slideLayout32.xml"/><Relationship Id="rId30"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5.xml"/><Relationship Id="rId7" Type="http://schemas.openxmlformats.org/officeDocument/2006/relationships/image" Target="../media/image4.png"/><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5.xml"/><Relationship Id="rId1" Type="http://schemas.openxmlformats.org/officeDocument/2006/relationships/slideLayout" Target="../slideLayouts/slideLayout36.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6.xml"/><Relationship Id="rId1" Type="http://schemas.openxmlformats.org/officeDocument/2006/relationships/slideLayout" Target="../slideLayouts/slideLayout37.xml"/></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39.xml"/><Relationship Id="rId1" Type="http://schemas.openxmlformats.org/officeDocument/2006/relationships/slideLayout" Target="../slideLayouts/slideLayout38.xml"/><Relationship Id="rId4" Type="http://schemas.openxmlformats.org/officeDocument/2006/relationships/image" Target="../media/image2.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18" Type="http://schemas.openxmlformats.org/officeDocument/2006/relationships/slideLayout" Target="../slideLayouts/slideLayout57.xml"/><Relationship Id="rId26" Type="http://schemas.openxmlformats.org/officeDocument/2006/relationships/slideLayout" Target="../slideLayouts/slideLayout65.xml"/><Relationship Id="rId3" Type="http://schemas.openxmlformats.org/officeDocument/2006/relationships/slideLayout" Target="../slideLayouts/slideLayout42.xml"/><Relationship Id="rId21" Type="http://schemas.openxmlformats.org/officeDocument/2006/relationships/slideLayout" Target="../slideLayouts/slideLayout60.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slideLayout" Target="../slideLayouts/slideLayout56.xml"/><Relationship Id="rId25" Type="http://schemas.openxmlformats.org/officeDocument/2006/relationships/slideLayout" Target="../slideLayouts/slideLayout64.xml"/><Relationship Id="rId2" Type="http://schemas.openxmlformats.org/officeDocument/2006/relationships/slideLayout" Target="../slideLayouts/slideLayout41.xml"/><Relationship Id="rId16" Type="http://schemas.openxmlformats.org/officeDocument/2006/relationships/slideLayout" Target="../slideLayouts/slideLayout55.xml"/><Relationship Id="rId20" Type="http://schemas.openxmlformats.org/officeDocument/2006/relationships/slideLayout" Target="../slideLayouts/slideLayout59.xml"/><Relationship Id="rId29" Type="http://schemas.openxmlformats.org/officeDocument/2006/relationships/image" Target="../media/image3.png"/><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24" Type="http://schemas.openxmlformats.org/officeDocument/2006/relationships/slideLayout" Target="../slideLayouts/slideLayout63.xml"/><Relationship Id="rId5" Type="http://schemas.openxmlformats.org/officeDocument/2006/relationships/slideLayout" Target="../slideLayouts/slideLayout44.xml"/><Relationship Id="rId15" Type="http://schemas.openxmlformats.org/officeDocument/2006/relationships/slideLayout" Target="../slideLayouts/slideLayout54.xml"/><Relationship Id="rId23" Type="http://schemas.openxmlformats.org/officeDocument/2006/relationships/slideLayout" Target="../slideLayouts/slideLayout62.xml"/><Relationship Id="rId28" Type="http://schemas.openxmlformats.org/officeDocument/2006/relationships/theme" Target="../theme/theme8.xml"/><Relationship Id="rId10" Type="http://schemas.openxmlformats.org/officeDocument/2006/relationships/slideLayout" Target="../slideLayouts/slideLayout49.xml"/><Relationship Id="rId19" Type="http://schemas.openxmlformats.org/officeDocument/2006/relationships/slideLayout" Target="../slideLayouts/slideLayout58.xml"/><Relationship Id="rId31" Type="http://schemas.openxmlformats.org/officeDocument/2006/relationships/image" Target="../media/image4.png"/><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 Id="rId22" Type="http://schemas.openxmlformats.org/officeDocument/2006/relationships/slideLayout" Target="../slideLayouts/slideLayout61.xml"/><Relationship Id="rId27" Type="http://schemas.openxmlformats.org/officeDocument/2006/relationships/slideLayout" Target="../slideLayouts/slideLayout66.xml"/><Relationship Id="rId30" Type="http://schemas.openxmlformats.org/officeDocument/2006/relationships/image" Target="../media/image2.png"/></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9.xml"/><Relationship Id="rId1" Type="http://schemas.openxmlformats.org/officeDocument/2006/relationships/slideLayout" Target="../slideLayouts/slideLayout67.xml"/><Relationship Id="rId5" Type="http://schemas.openxmlformats.org/officeDocument/2006/relationships/image" Target="../media/image4.png"/><Relationship Id="rId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pic>
        <p:nvPicPr>
          <p:cNvPr id="48" name="Picture 47"/>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 y="2"/>
            <a:ext cx="12193702" cy="6858957"/>
          </a:xfrm>
          <a:prstGeom prst="rect">
            <a:avLst/>
          </a:prstGeom>
          <a:noFill/>
          <a:ln>
            <a:noFill/>
          </a:ln>
        </p:spPr>
      </p:pic>
      <p:sp>
        <p:nvSpPr>
          <p:cNvPr id="7" name="Rounded Rectangle 6"/>
          <p:cNvSpPr/>
          <p:nvPr userDrawn="1"/>
        </p:nvSpPr>
        <p:spPr>
          <a:xfrm>
            <a:off x="152400" y="152401"/>
            <a:ext cx="11887200" cy="5181599"/>
          </a:xfrm>
          <a:prstGeom prst="roundRect">
            <a:avLst>
              <a:gd name="adj" fmla="val 2553"/>
            </a:avLst>
          </a:prstGeom>
          <a:solidFill>
            <a:schemeClr val="accent3">
              <a:lumMod val="40000"/>
              <a:lumOff val="60000"/>
            </a:schemeClr>
          </a:solidFill>
          <a:ln w="63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84" dirty="0">
              <a:solidFill>
                <a:srgbClr val="FFFFFF"/>
              </a:solidFill>
            </a:endParaRPr>
          </a:p>
        </p:txBody>
      </p:sp>
      <p:sp>
        <p:nvSpPr>
          <p:cNvPr id="11" name="Text Box 9"/>
          <p:cNvSpPr txBox="1">
            <a:spLocks noChangeArrowheads="1"/>
          </p:cNvSpPr>
          <p:nvPr userDrawn="1"/>
        </p:nvSpPr>
        <p:spPr bwMode="auto">
          <a:xfrm>
            <a:off x="1685047" y="6245423"/>
            <a:ext cx="2278572" cy="369332"/>
          </a:xfrm>
          <a:prstGeom prst="rect">
            <a:avLst/>
          </a:prstGeom>
          <a:noFill/>
          <a:ln w="9525">
            <a:noFill/>
            <a:miter lim="800000"/>
            <a:headEnd/>
            <a:tailEnd/>
          </a:ln>
          <a:effectLst/>
        </p:spPr>
        <p:txBody>
          <a:bodyPr wrap="none" lIns="0" tIns="0" rIns="0" bIns="0">
            <a:spAutoFit/>
          </a:bodyPr>
          <a:lstStyle/>
          <a:p>
            <a:pPr defTabSz="871560"/>
            <a:r>
              <a:rPr lang="en-US" sz="1200" b="1" dirty="0">
                <a:solidFill>
                  <a:srgbClr val="000000"/>
                </a:solidFill>
                <a:latin typeface="Arial"/>
              </a:rPr>
              <a:t>US  Army  Corps  of  Engineers</a:t>
            </a:r>
          </a:p>
          <a:p>
            <a:pPr defTabSz="871560"/>
            <a:r>
              <a:rPr lang="en-US" sz="1200" b="1" dirty="0">
                <a:solidFill>
                  <a:srgbClr val="000000"/>
                </a:solidFill>
                <a:latin typeface="Arial"/>
              </a:rPr>
              <a:t>BUILDING STRONG</a:t>
            </a:r>
            <a:r>
              <a:rPr lang="en-US" sz="1200" b="1" baseline="-25000" dirty="0">
                <a:solidFill>
                  <a:srgbClr val="000000"/>
                </a:solidFill>
                <a:latin typeface="Arial"/>
              </a:rPr>
              <a:t>®</a:t>
            </a:r>
          </a:p>
        </p:txBody>
      </p:sp>
      <p:grpSp>
        <p:nvGrpSpPr>
          <p:cNvPr id="94" name="Group 93">
            <a:extLst>
              <a:ext uri="{FF2B5EF4-FFF2-40B4-BE49-F238E27FC236}">
                <a16:creationId xmlns:a16="http://schemas.microsoft.com/office/drawing/2014/main" id="{1BF554C9-723D-482D-92C3-B25FAD9C123A}"/>
              </a:ext>
            </a:extLst>
          </p:cNvPr>
          <p:cNvGrpSpPr/>
          <p:nvPr userDrawn="1"/>
        </p:nvGrpSpPr>
        <p:grpSpPr>
          <a:xfrm>
            <a:off x="1643016" y="5486400"/>
            <a:ext cx="947784" cy="755788"/>
            <a:chOff x="23759" y="33618"/>
            <a:chExt cx="475006" cy="378782"/>
          </a:xfrm>
        </p:grpSpPr>
        <p:sp>
          <p:nvSpPr>
            <p:cNvPr id="95" name="AutoShape 15">
              <a:extLst>
                <a:ext uri="{FF2B5EF4-FFF2-40B4-BE49-F238E27FC236}">
                  <a16:creationId xmlns:a16="http://schemas.microsoft.com/office/drawing/2014/main" id="{D010F91B-0E64-46CB-A6DE-A577C39539F7}"/>
                </a:ext>
              </a:extLst>
            </p:cNvPr>
            <p:cNvSpPr>
              <a:spLocks noChangeArrowheads="1"/>
            </p:cNvSpPr>
            <p:nvPr/>
          </p:nvSpPr>
          <p:spPr bwMode="auto">
            <a:xfrm>
              <a:off x="23759" y="33618"/>
              <a:ext cx="475006" cy="378782"/>
            </a:xfrm>
            <a:prstGeom prst="roundRect">
              <a:avLst>
                <a:gd name="adj" fmla="val 16329"/>
              </a:avLst>
            </a:prstGeom>
            <a:solidFill>
              <a:srgbClr val="FFFFFF"/>
            </a:solidFill>
            <a:ln w="3175">
              <a:noFill/>
              <a:round/>
              <a:headEnd/>
              <a:tailEnd/>
            </a:ln>
            <a:effectLst/>
          </p:spPr>
          <p:txBody>
            <a:bodyPr wrap="none" anchor="ctr"/>
            <a:lstStyle/>
            <a:p>
              <a:pPr marL="0" marR="0" lvl="0" indent="0" defTabSz="895684" eaLnBrk="1" fontAlgn="auto" latinLnBrk="0" hangingPunct="1">
                <a:lnSpc>
                  <a:spcPct val="100000"/>
                </a:lnSpc>
                <a:spcBef>
                  <a:spcPct val="20000"/>
                </a:spcBef>
                <a:spcAft>
                  <a:spcPts val="0"/>
                </a:spcAft>
                <a:buClrTx/>
                <a:buSzTx/>
                <a:buFont typeface="Wingdings" pitchFamily="2" charset="2"/>
                <a:buChar char="§"/>
                <a:tabLst/>
                <a:defRPr/>
              </a:pPr>
              <a:endParaRPr kumimoji="0" lang="en-US" sz="2647" b="1" i="0" u="none" strike="noStrike" kern="0" cap="none" spc="0" normalizeH="0" baseline="0" noProof="0" dirty="0">
                <a:ln>
                  <a:noFill/>
                </a:ln>
                <a:solidFill>
                  <a:srgbClr val="000000"/>
                </a:solidFill>
                <a:effectLst/>
                <a:uLnTx/>
                <a:uFillTx/>
                <a:latin typeface="Arial"/>
                <a:cs typeface="Arial" charset="0"/>
              </a:endParaRPr>
            </a:p>
          </p:txBody>
        </p:sp>
        <p:sp>
          <p:nvSpPr>
            <p:cNvPr id="96" name="AutoShape 16">
              <a:extLst>
                <a:ext uri="{FF2B5EF4-FFF2-40B4-BE49-F238E27FC236}">
                  <a16:creationId xmlns:a16="http://schemas.microsoft.com/office/drawing/2014/main" id="{E334D919-D4F1-400A-8EBE-113DD1244FE2}"/>
                </a:ext>
              </a:extLst>
            </p:cNvPr>
            <p:cNvSpPr>
              <a:spLocks noChangeArrowheads="1"/>
            </p:cNvSpPr>
            <p:nvPr/>
          </p:nvSpPr>
          <p:spPr bwMode="auto">
            <a:xfrm>
              <a:off x="30403" y="38783"/>
              <a:ext cx="461719" cy="366730"/>
            </a:xfrm>
            <a:prstGeom prst="roundRect">
              <a:avLst>
                <a:gd name="adj" fmla="val 14528"/>
              </a:avLst>
            </a:prstGeom>
            <a:solidFill>
              <a:srgbClr val="CC0000"/>
            </a:solidFill>
            <a:ln w="3175">
              <a:noFill/>
              <a:round/>
              <a:headEnd/>
              <a:tailEnd/>
            </a:ln>
            <a:effectLst/>
          </p:spPr>
          <p:txBody>
            <a:bodyPr wrap="none" anchor="ctr"/>
            <a:lstStyle/>
            <a:p>
              <a:pPr marL="0" marR="0" lvl="0" indent="0" defTabSz="895684" eaLnBrk="1" fontAlgn="auto" latinLnBrk="0" hangingPunct="1">
                <a:lnSpc>
                  <a:spcPct val="100000"/>
                </a:lnSpc>
                <a:spcBef>
                  <a:spcPct val="20000"/>
                </a:spcBef>
                <a:spcAft>
                  <a:spcPts val="0"/>
                </a:spcAft>
                <a:buClrTx/>
                <a:buSzTx/>
                <a:buFont typeface="Wingdings" pitchFamily="2" charset="2"/>
                <a:buChar char="§"/>
                <a:tabLst/>
                <a:defRPr/>
              </a:pPr>
              <a:endParaRPr kumimoji="0" lang="en-US" sz="2647" b="1" i="0" u="none" strike="noStrike" kern="0" cap="none" spc="0" normalizeH="0" baseline="0" noProof="0" dirty="0">
                <a:ln>
                  <a:noFill/>
                </a:ln>
                <a:solidFill>
                  <a:srgbClr val="000000"/>
                </a:solidFill>
                <a:effectLst/>
                <a:uLnTx/>
                <a:uFillTx/>
                <a:latin typeface="Arial"/>
                <a:cs typeface="Arial" charset="0"/>
              </a:endParaRPr>
            </a:p>
          </p:txBody>
        </p:sp>
        <p:sp>
          <p:nvSpPr>
            <p:cNvPr id="97" name="AutoShape 17">
              <a:extLst>
                <a:ext uri="{FF2B5EF4-FFF2-40B4-BE49-F238E27FC236}">
                  <a16:creationId xmlns:a16="http://schemas.microsoft.com/office/drawing/2014/main" id="{A4594587-C764-4484-BE90-2CE2CFE4F87A}"/>
                </a:ext>
              </a:extLst>
            </p:cNvPr>
            <p:cNvSpPr>
              <a:spLocks noChangeArrowheads="1"/>
            </p:cNvSpPr>
            <p:nvPr/>
          </p:nvSpPr>
          <p:spPr bwMode="auto">
            <a:xfrm>
              <a:off x="60298" y="70635"/>
              <a:ext cx="401928" cy="303026"/>
            </a:xfrm>
            <a:prstGeom prst="roundRect">
              <a:avLst>
                <a:gd name="adj" fmla="val 10870"/>
              </a:avLst>
            </a:prstGeom>
            <a:solidFill>
              <a:srgbClr val="FFFFFF"/>
            </a:solidFill>
            <a:ln w="3175">
              <a:noFill/>
              <a:round/>
              <a:headEnd/>
              <a:tailEnd/>
            </a:ln>
            <a:effectLst/>
          </p:spPr>
          <p:txBody>
            <a:bodyPr wrap="none" anchor="ctr"/>
            <a:lstStyle/>
            <a:p>
              <a:pPr marL="0" marR="0" lvl="0" indent="0" defTabSz="895684" eaLnBrk="1" fontAlgn="auto" latinLnBrk="0" hangingPunct="1">
                <a:lnSpc>
                  <a:spcPct val="100000"/>
                </a:lnSpc>
                <a:spcBef>
                  <a:spcPct val="20000"/>
                </a:spcBef>
                <a:spcAft>
                  <a:spcPts val="0"/>
                </a:spcAft>
                <a:buClrTx/>
                <a:buSzTx/>
                <a:buFont typeface="Wingdings" pitchFamily="2" charset="2"/>
                <a:buChar char="§"/>
                <a:tabLst/>
                <a:defRPr/>
              </a:pPr>
              <a:endParaRPr kumimoji="0" lang="en-US" sz="2647" b="1" i="0" u="none" strike="noStrike" kern="0" cap="none" spc="0" normalizeH="0" baseline="0" noProof="0" dirty="0">
                <a:ln>
                  <a:noFill/>
                </a:ln>
                <a:solidFill>
                  <a:srgbClr val="000000"/>
                </a:solidFill>
                <a:effectLst/>
                <a:uLnTx/>
                <a:uFillTx/>
                <a:latin typeface="Arial"/>
                <a:cs typeface="Arial" charset="0"/>
              </a:endParaRPr>
            </a:p>
          </p:txBody>
        </p:sp>
        <p:sp>
          <p:nvSpPr>
            <p:cNvPr id="98" name="AutoShape 18">
              <a:extLst>
                <a:ext uri="{FF2B5EF4-FFF2-40B4-BE49-F238E27FC236}">
                  <a16:creationId xmlns:a16="http://schemas.microsoft.com/office/drawing/2014/main" id="{BBBBC2A9-2ADD-4E23-97F8-ABE73496F4BE}"/>
                </a:ext>
              </a:extLst>
            </p:cNvPr>
            <p:cNvSpPr>
              <a:spLocks noChangeArrowheads="1"/>
            </p:cNvSpPr>
            <p:nvPr/>
          </p:nvSpPr>
          <p:spPr bwMode="auto">
            <a:xfrm>
              <a:off x="66111" y="77522"/>
              <a:ext cx="390302" cy="290113"/>
            </a:xfrm>
            <a:prstGeom prst="roundRect">
              <a:avLst>
                <a:gd name="adj" fmla="val 9819"/>
              </a:avLst>
            </a:prstGeom>
            <a:solidFill>
              <a:srgbClr val="CC0000"/>
            </a:solidFill>
            <a:ln w="3175">
              <a:noFill/>
              <a:round/>
              <a:headEnd/>
              <a:tailEnd/>
            </a:ln>
            <a:effectLst/>
          </p:spPr>
          <p:txBody>
            <a:bodyPr wrap="none" anchor="ctr"/>
            <a:lstStyle/>
            <a:p>
              <a:pPr marL="0" marR="0" lvl="0" indent="0" defTabSz="895684" eaLnBrk="1" fontAlgn="auto" latinLnBrk="0" hangingPunct="1">
                <a:lnSpc>
                  <a:spcPct val="100000"/>
                </a:lnSpc>
                <a:spcBef>
                  <a:spcPct val="20000"/>
                </a:spcBef>
                <a:spcAft>
                  <a:spcPts val="0"/>
                </a:spcAft>
                <a:buClrTx/>
                <a:buSzTx/>
                <a:buFont typeface="Wingdings" pitchFamily="2" charset="2"/>
                <a:buChar char="§"/>
                <a:tabLst/>
                <a:defRPr/>
              </a:pPr>
              <a:endParaRPr kumimoji="0" lang="en-US" sz="2647" b="1" i="0" u="none" strike="noStrike" kern="0" cap="none" spc="0" normalizeH="0" baseline="0" noProof="0" dirty="0">
                <a:ln>
                  <a:noFill/>
                </a:ln>
                <a:solidFill>
                  <a:srgbClr val="000000"/>
                </a:solidFill>
                <a:effectLst/>
                <a:uLnTx/>
                <a:uFillTx/>
                <a:latin typeface="Arial"/>
                <a:cs typeface="Arial" charset="0"/>
              </a:endParaRPr>
            </a:p>
          </p:txBody>
        </p:sp>
        <p:grpSp>
          <p:nvGrpSpPr>
            <p:cNvPr id="99" name="Group 19">
              <a:extLst>
                <a:ext uri="{FF2B5EF4-FFF2-40B4-BE49-F238E27FC236}">
                  <a16:creationId xmlns:a16="http://schemas.microsoft.com/office/drawing/2014/main" id="{1E17C7D0-F67D-4538-A514-37ED36AFEE0F}"/>
                </a:ext>
              </a:extLst>
            </p:cNvPr>
            <p:cNvGrpSpPr>
              <a:grpSpLocks/>
            </p:cNvGrpSpPr>
            <p:nvPr/>
          </p:nvGrpSpPr>
          <p:grpSpPr bwMode="auto">
            <a:xfrm>
              <a:off x="111370" y="118844"/>
              <a:ext cx="299785" cy="208330"/>
              <a:chOff x="4712" y="169"/>
              <a:chExt cx="196" cy="131"/>
            </a:xfrm>
          </p:grpSpPr>
          <p:sp>
            <p:nvSpPr>
              <p:cNvPr id="100" name="Freeform 20">
                <a:extLst>
                  <a:ext uri="{FF2B5EF4-FFF2-40B4-BE49-F238E27FC236}">
                    <a16:creationId xmlns:a16="http://schemas.microsoft.com/office/drawing/2014/main" id="{D5917D20-4E7E-4B80-84A0-E6074582022D}"/>
                  </a:ext>
                </a:extLst>
              </p:cNvPr>
              <p:cNvSpPr>
                <a:spLocks/>
              </p:cNvSpPr>
              <p:nvPr/>
            </p:nvSpPr>
            <p:spPr bwMode="auto">
              <a:xfrm>
                <a:off x="4712" y="169"/>
                <a:ext cx="196" cy="131"/>
              </a:xfrm>
              <a:custGeom>
                <a:avLst/>
                <a:gdLst/>
                <a:ahLst/>
                <a:cxnLst>
                  <a:cxn ang="0">
                    <a:pos x="0" y="1935"/>
                  </a:cxn>
                  <a:cxn ang="0">
                    <a:pos x="0" y="1597"/>
                  </a:cxn>
                  <a:cxn ang="0">
                    <a:pos x="97" y="1500"/>
                  </a:cxn>
                  <a:cxn ang="0">
                    <a:pos x="97" y="411"/>
                  </a:cxn>
                  <a:cxn ang="0">
                    <a:pos x="0" y="315"/>
                  </a:cxn>
                  <a:cxn ang="0">
                    <a:pos x="0" y="0"/>
                  </a:cxn>
                  <a:cxn ang="0">
                    <a:pos x="194" y="0"/>
                  </a:cxn>
                  <a:cxn ang="0">
                    <a:pos x="194" y="169"/>
                  </a:cxn>
                  <a:cxn ang="0">
                    <a:pos x="315" y="169"/>
                  </a:cxn>
                  <a:cxn ang="0">
                    <a:pos x="315" y="0"/>
                  </a:cxn>
                  <a:cxn ang="0">
                    <a:pos x="508" y="0"/>
                  </a:cxn>
                  <a:cxn ang="0">
                    <a:pos x="508" y="169"/>
                  </a:cxn>
                  <a:cxn ang="0">
                    <a:pos x="629" y="169"/>
                  </a:cxn>
                  <a:cxn ang="0">
                    <a:pos x="629" y="0"/>
                  </a:cxn>
                  <a:cxn ang="0">
                    <a:pos x="823" y="0"/>
                  </a:cxn>
                  <a:cxn ang="0">
                    <a:pos x="823" y="315"/>
                  </a:cxn>
                  <a:cxn ang="0">
                    <a:pos x="726" y="411"/>
                  </a:cxn>
                  <a:cxn ang="0">
                    <a:pos x="726" y="895"/>
                  </a:cxn>
                  <a:cxn ang="0">
                    <a:pos x="1113" y="895"/>
                  </a:cxn>
                  <a:cxn ang="0">
                    <a:pos x="1113" y="726"/>
                  </a:cxn>
                  <a:cxn ang="0">
                    <a:pos x="992" y="605"/>
                  </a:cxn>
                  <a:cxn ang="0">
                    <a:pos x="992" y="315"/>
                  </a:cxn>
                  <a:cxn ang="0">
                    <a:pos x="1234" y="315"/>
                  </a:cxn>
                  <a:cxn ang="0">
                    <a:pos x="1234" y="484"/>
                  </a:cxn>
                  <a:cxn ang="0">
                    <a:pos x="1355" y="484"/>
                  </a:cxn>
                  <a:cxn ang="0">
                    <a:pos x="1355" y="315"/>
                  </a:cxn>
                  <a:cxn ang="0">
                    <a:pos x="1549" y="315"/>
                  </a:cxn>
                  <a:cxn ang="0">
                    <a:pos x="1549" y="484"/>
                  </a:cxn>
                  <a:cxn ang="0">
                    <a:pos x="1670" y="484"/>
                  </a:cxn>
                  <a:cxn ang="0">
                    <a:pos x="1670" y="315"/>
                  </a:cxn>
                  <a:cxn ang="0">
                    <a:pos x="1912" y="315"/>
                  </a:cxn>
                  <a:cxn ang="0">
                    <a:pos x="1912" y="605"/>
                  </a:cxn>
                  <a:cxn ang="0">
                    <a:pos x="1791" y="726"/>
                  </a:cxn>
                  <a:cxn ang="0">
                    <a:pos x="1791" y="895"/>
                  </a:cxn>
                  <a:cxn ang="0">
                    <a:pos x="2178" y="895"/>
                  </a:cxn>
                  <a:cxn ang="0">
                    <a:pos x="2178" y="411"/>
                  </a:cxn>
                  <a:cxn ang="0">
                    <a:pos x="2081" y="315"/>
                  </a:cxn>
                  <a:cxn ang="0">
                    <a:pos x="2081" y="0"/>
                  </a:cxn>
                  <a:cxn ang="0">
                    <a:pos x="2275" y="0"/>
                  </a:cxn>
                  <a:cxn ang="0">
                    <a:pos x="2275" y="169"/>
                  </a:cxn>
                  <a:cxn ang="0">
                    <a:pos x="2396" y="169"/>
                  </a:cxn>
                  <a:cxn ang="0">
                    <a:pos x="2396" y="0"/>
                  </a:cxn>
                  <a:cxn ang="0">
                    <a:pos x="2589" y="0"/>
                  </a:cxn>
                  <a:cxn ang="0">
                    <a:pos x="2589" y="169"/>
                  </a:cxn>
                  <a:cxn ang="0">
                    <a:pos x="2710" y="169"/>
                  </a:cxn>
                  <a:cxn ang="0">
                    <a:pos x="2710" y="0"/>
                  </a:cxn>
                  <a:cxn ang="0">
                    <a:pos x="2904" y="0"/>
                  </a:cxn>
                  <a:cxn ang="0">
                    <a:pos x="2904" y="315"/>
                  </a:cxn>
                  <a:cxn ang="0">
                    <a:pos x="2807" y="411"/>
                  </a:cxn>
                  <a:cxn ang="0">
                    <a:pos x="2807" y="1500"/>
                  </a:cxn>
                  <a:cxn ang="0">
                    <a:pos x="2904" y="1597"/>
                  </a:cxn>
                  <a:cxn ang="0">
                    <a:pos x="2904" y="1935"/>
                  </a:cxn>
                  <a:cxn ang="0">
                    <a:pos x="0" y="1935"/>
                  </a:cxn>
                </a:cxnLst>
                <a:rect l="0" t="0" r="r" b="b"/>
                <a:pathLst>
                  <a:path w="2904" h="1935">
                    <a:moveTo>
                      <a:pt x="0" y="1935"/>
                    </a:moveTo>
                    <a:lnTo>
                      <a:pt x="0" y="1597"/>
                    </a:lnTo>
                    <a:lnTo>
                      <a:pt x="97" y="1500"/>
                    </a:lnTo>
                    <a:lnTo>
                      <a:pt x="97" y="411"/>
                    </a:lnTo>
                    <a:lnTo>
                      <a:pt x="0" y="315"/>
                    </a:lnTo>
                    <a:lnTo>
                      <a:pt x="0" y="0"/>
                    </a:lnTo>
                    <a:lnTo>
                      <a:pt x="194" y="0"/>
                    </a:lnTo>
                    <a:lnTo>
                      <a:pt x="194" y="169"/>
                    </a:lnTo>
                    <a:lnTo>
                      <a:pt x="315" y="169"/>
                    </a:lnTo>
                    <a:lnTo>
                      <a:pt x="315" y="0"/>
                    </a:lnTo>
                    <a:lnTo>
                      <a:pt x="508" y="0"/>
                    </a:lnTo>
                    <a:lnTo>
                      <a:pt x="508" y="169"/>
                    </a:lnTo>
                    <a:lnTo>
                      <a:pt x="629" y="169"/>
                    </a:lnTo>
                    <a:lnTo>
                      <a:pt x="629" y="0"/>
                    </a:lnTo>
                    <a:lnTo>
                      <a:pt x="823" y="0"/>
                    </a:lnTo>
                    <a:lnTo>
                      <a:pt x="823" y="315"/>
                    </a:lnTo>
                    <a:lnTo>
                      <a:pt x="726" y="411"/>
                    </a:lnTo>
                    <a:lnTo>
                      <a:pt x="726" y="895"/>
                    </a:lnTo>
                    <a:lnTo>
                      <a:pt x="1113" y="895"/>
                    </a:lnTo>
                    <a:lnTo>
                      <a:pt x="1113" y="726"/>
                    </a:lnTo>
                    <a:lnTo>
                      <a:pt x="992" y="605"/>
                    </a:lnTo>
                    <a:lnTo>
                      <a:pt x="992" y="315"/>
                    </a:lnTo>
                    <a:lnTo>
                      <a:pt x="1234" y="315"/>
                    </a:lnTo>
                    <a:lnTo>
                      <a:pt x="1234" y="484"/>
                    </a:lnTo>
                    <a:lnTo>
                      <a:pt x="1355" y="484"/>
                    </a:lnTo>
                    <a:lnTo>
                      <a:pt x="1355" y="315"/>
                    </a:lnTo>
                    <a:lnTo>
                      <a:pt x="1549" y="315"/>
                    </a:lnTo>
                    <a:lnTo>
                      <a:pt x="1549" y="484"/>
                    </a:lnTo>
                    <a:lnTo>
                      <a:pt x="1670" y="484"/>
                    </a:lnTo>
                    <a:lnTo>
                      <a:pt x="1670" y="315"/>
                    </a:lnTo>
                    <a:lnTo>
                      <a:pt x="1912" y="315"/>
                    </a:lnTo>
                    <a:lnTo>
                      <a:pt x="1912" y="605"/>
                    </a:lnTo>
                    <a:lnTo>
                      <a:pt x="1791" y="726"/>
                    </a:lnTo>
                    <a:lnTo>
                      <a:pt x="1791" y="895"/>
                    </a:lnTo>
                    <a:lnTo>
                      <a:pt x="2178" y="895"/>
                    </a:lnTo>
                    <a:lnTo>
                      <a:pt x="2178" y="411"/>
                    </a:lnTo>
                    <a:lnTo>
                      <a:pt x="2081" y="315"/>
                    </a:lnTo>
                    <a:lnTo>
                      <a:pt x="2081" y="0"/>
                    </a:lnTo>
                    <a:lnTo>
                      <a:pt x="2275" y="0"/>
                    </a:lnTo>
                    <a:lnTo>
                      <a:pt x="2275" y="169"/>
                    </a:lnTo>
                    <a:lnTo>
                      <a:pt x="2396" y="169"/>
                    </a:lnTo>
                    <a:lnTo>
                      <a:pt x="2396" y="0"/>
                    </a:lnTo>
                    <a:lnTo>
                      <a:pt x="2589" y="0"/>
                    </a:lnTo>
                    <a:lnTo>
                      <a:pt x="2589" y="169"/>
                    </a:lnTo>
                    <a:lnTo>
                      <a:pt x="2710" y="169"/>
                    </a:lnTo>
                    <a:lnTo>
                      <a:pt x="2710" y="0"/>
                    </a:lnTo>
                    <a:lnTo>
                      <a:pt x="2904" y="0"/>
                    </a:lnTo>
                    <a:lnTo>
                      <a:pt x="2904" y="315"/>
                    </a:lnTo>
                    <a:lnTo>
                      <a:pt x="2807" y="411"/>
                    </a:lnTo>
                    <a:lnTo>
                      <a:pt x="2807" y="1500"/>
                    </a:lnTo>
                    <a:lnTo>
                      <a:pt x="2904" y="1597"/>
                    </a:lnTo>
                    <a:lnTo>
                      <a:pt x="2904" y="1935"/>
                    </a:lnTo>
                    <a:lnTo>
                      <a:pt x="0" y="1935"/>
                    </a:lnTo>
                    <a:close/>
                  </a:path>
                </a:pathLst>
              </a:custGeom>
              <a:solidFill>
                <a:srgbClr val="FFFFFF"/>
              </a:solidFill>
              <a:ln w="9525">
                <a:noFill/>
                <a:round/>
                <a:headEnd/>
                <a:tailEnd/>
              </a:ln>
              <a:effectLst/>
            </p:spPr>
            <p:txBody>
              <a:bodyPr/>
              <a:lstStyle/>
              <a:p>
                <a:pPr marL="0" marR="0" lvl="0" indent="0" defTabSz="895684" eaLnBrk="1" fontAlgn="auto" latinLnBrk="0" hangingPunct="1">
                  <a:lnSpc>
                    <a:spcPct val="100000"/>
                  </a:lnSpc>
                  <a:spcBef>
                    <a:spcPct val="20000"/>
                  </a:spcBef>
                  <a:spcAft>
                    <a:spcPts val="0"/>
                  </a:spcAft>
                  <a:buClrTx/>
                  <a:buSzTx/>
                  <a:buFont typeface="Wingdings" pitchFamily="2" charset="2"/>
                  <a:buChar char="§"/>
                  <a:tabLst/>
                  <a:defRPr/>
                </a:pPr>
                <a:endParaRPr kumimoji="0" lang="en-US" sz="2647" b="1" i="0" u="none" strike="noStrike" kern="0" cap="none" spc="0" normalizeH="0" baseline="0" noProof="0" dirty="0">
                  <a:ln>
                    <a:noFill/>
                  </a:ln>
                  <a:solidFill>
                    <a:srgbClr val="000000"/>
                  </a:solidFill>
                  <a:effectLst/>
                  <a:uLnTx/>
                  <a:uFillTx/>
                  <a:latin typeface="Arial"/>
                  <a:cs typeface="Arial" charset="0"/>
                </a:endParaRPr>
              </a:p>
            </p:txBody>
          </p:sp>
          <p:sp>
            <p:nvSpPr>
              <p:cNvPr id="101" name="Rectangle 21">
                <a:extLst>
                  <a:ext uri="{FF2B5EF4-FFF2-40B4-BE49-F238E27FC236}">
                    <a16:creationId xmlns:a16="http://schemas.microsoft.com/office/drawing/2014/main" id="{BC7EF15D-55CD-4705-8A8F-7EA49525CE31}"/>
                  </a:ext>
                </a:extLst>
              </p:cNvPr>
              <p:cNvSpPr>
                <a:spLocks noChangeArrowheads="1"/>
              </p:cNvSpPr>
              <p:nvPr/>
            </p:nvSpPr>
            <p:spPr bwMode="auto">
              <a:xfrm>
                <a:off x="4735" y="202"/>
                <a:ext cx="9" cy="28"/>
              </a:xfrm>
              <a:prstGeom prst="rect">
                <a:avLst/>
              </a:prstGeom>
              <a:solidFill>
                <a:srgbClr val="CC0000"/>
              </a:solidFill>
              <a:ln w="3175">
                <a:noFill/>
                <a:miter lim="800000"/>
                <a:headEnd/>
                <a:tailEnd/>
              </a:ln>
              <a:effectLst/>
            </p:spPr>
            <p:txBody>
              <a:bodyPr wrap="none" anchor="ctr"/>
              <a:lstStyle/>
              <a:p>
                <a:pPr marL="0" marR="0" lvl="0" indent="0" defTabSz="895684" eaLnBrk="1" fontAlgn="auto" latinLnBrk="0" hangingPunct="1">
                  <a:lnSpc>
                    <a:spcPct val="100000"/>
                  </a:lnSpc>
                  <a:spcBef>
                    <a:spcPct val="20000"/>
                  </a:spcBef>
                  <a:spcAft>
                    <a:spcPts val="0"/>
                  </a:spcAft>
                  <a:buClrTx/>
                  <a:buSzTx/>
                  <a:buFont typeface="Wingdings" pitchFamily="2" charset="2"/>
                  <a:buChar char="§"/>
                  <a:tabLst/>
                  <a:defRPr/>
                </a:pPr>
                <a:endParaRPr kumimoji="0" lang="en-US" sz="2647" b="1" i="0" u="none" strike="noStrike" kern="0" cap="none" spc="0" normalizeH="0" baseline="0" noProof="0" dirty="0">
                  <a:ln>
                    <a:noFill/>
                  </a:ln>
                  <a:solidFill>
                    <a:srgbClr val="000000"/>
                  </a:solidFill>
                  <a:effectLst/>
                  <a:uLnTx/>
                  <a:uFillTx/>
                  <a:latin typeface="Arial"/>
                  <a:cs typeface="Arial" charset="0"/>
                </a:endParaRPr>
              </a:p>
            </p:txBody>
          </p:sp>
          <p:sp>
            <p:nvSpPr>
              <p:cNvPr id="102" name="Rectangle 22">
                <a:extLst>
                  <a:ext uri="{FF2B5EF4-FFF2-40B4-BE49-F238E27FC236}">
                    <a16:creationId xmlns:a16="http://schemas.microsoft.com/office/drawing/2014/main" id="{A0950EE1-DE2C-4E01-92B9-72A34644AE19}"/>
                  </a:ext>
                </a:extLst>
              </p:cNvPr>
              <p:cNvSpPr>
                <a:spLocks noChangeArrowheads="1"/>
              </p:cNvSpPr>
              <p:nvPr/>
            </p:nvSpPr>
            <p:spPr bwMode="auto">
              <a:xfrm>
                <a:off x="4735" y="253"/>
                <a:ext cx="9" cy="18"/>
              </a:xfrm>
              <a:prstGeom prst="rect">
                <a:avLst/>
              </a:prstGeom>
              <a:solidFill>
                <a:srgbClr val="CC0000"/>
              </a:solidFill>
              <a:ln w="3175">
                <a:noFill/>
                <a:miter lim="800000"/>
                <a:headEnd/>
                <a:tailEnd/>
              </a:ln>
              <a:effectLst/>
            </p:spPr>
            <p:txBody>
              <a:bodyPr wrap="none" anchor="ctr"/>
              <a:lstStyle/>
              <a:p>
                <a:pPr marL="0" marR="0" lvl="0" indent="0" defTabSz="895684" eaLnBrk="1" fontAlgn="auto" latinLnBrk="0" hangingPunct="1">
                  <a:lnSpc>
                    <a:spcPct val="100000"/>
                  </a:lnSpc>
                  <a:spcBef>
                    <a:spcPct val="20000"/>
                  </a:spcBef>
                  <a:spcAft>
                    <a:spcPts val="0"/>
                  </a:spcAft>
                  <a:buClrTx/>
                  <a:buSzTx/>
                  <a:buFont typeface="Wingdings" pitchFamily="2" charset="2"/>
                  <a:buChar char="§"/>
                  <a:tabLst/>
                  <a:defRPr/>
                </a:pPr>
                <a:endParaRPr kumimoji="0" lang="en-US" sz="2647" b="1" i="0" u="none" strike="noStrike" kern="0" cap="none" spc="0" normalizeH="0" baseline="0" noProof="0" dirty="0">
                  <a:ln>
                    <a:noFill/>
                  </a:ln>
                  <a:solidFill>
                    <a:srgbClr val="000000"/>
                  </a:solidFill>
                  <a:effectLst/>
                  <a:uLnTx/>
                  <a:uFillTx/>
                  <a:latin typeface="Arial"/>
                  <a:cs typeface="Arial" charset="0"/>
                </a:endParaRPr>
              </a:p>
            </p:txBody>
          </p:sp>
          <p:sp>
            <p:nvSpPr>
              <p:cNvPr id="103" name="Rectangle 23">
                <a:extLst>
                  <a:ext uri="{FF2B5EF4-FFF2-40B4-BE49-F238E27FC236}">
                    <a16:creationId xmlns:a16="http://schemas.microsoft.com/office/drawing/2014/main" id="{5433CAA5-4AFB-45BB-BC12-506BED175FC9}"/>
                  </a:ext>
                </a:extLst>
              </p:cNvPr>
              <p:cNvSpPr>
                <a:spLocks noChangeArrowheads="1"/>
              </p:cNvSpPr>
              <p:nvPr/>
            </p:nvSpPr>
            <p:spPr bwMode="auto">
              <a:xfrm>
                <a:off x="4767" y="253"/>
                <a:ext cx="10" cy="18"/>
              </a:xfrm>
              <a:prstGeom prst="rect">
                <a:avLst/>
              </a:prstGeom>
              <a:solidFill>
                <a:srgbClr val="CC0000"/>
              </a:solidFill>
              <a:ln w="3175">
                <a:noFill/>
                <a:miter lim="800000"/>
                <a:headEnd/>
                <a:tailEnd/>
              </a:ln>
              <a:effectLst/>
            </p:spPr>
            <p:txBody>
              <a:bodyPr wrap="none" anchor="ctr"/>
              <a:lstStyle/>
              <a:p>
                <a:pPr marL="0" marR="0" lvl="0" indent="0" defTabSz="895684" eaLnBrk="1" fontAlgn="auto" latinLnBrk="0" hangingPunct="1">
                  <a:lnSpc>
                    <a:spcPct val="100000"/>
                  </a:lnSpc>
                  <a:spcBef>
                    <a:spcPct val="20000"/>
                  </a:spcBef>
                  <a:spcAft>
                    <a:spcPts val="0"/>
                  </a:spcAft>
                  <a:buClrTx/>
                  <a:buSzTx/>
                  <a:buFont typeface="Wingdings" pitchFamily="2" charset="2"/>
                  <a:buChar char="§"/>
                  <a:tabLst/>
                  <a:defRPr/>
                </a:pPr>
                <a:endParaRPr kumimoji="0" lang="en-US" sz="2647" b="1" i="0" u="none" strike="noStrike" kern="0" cap="none" spc="0" normalizeH="0" baseline="0" noProof="0" dirty="0">
                  <a:ln>
                    <a:noFill/>
                  </a:ln>
                  <a:solidFill>
                    <a:srgbClr val="000000"/>
                  </a:solidFill>
                  <a:effectLst/>
                  <a:uLnTx/>
                  <a:uFillTx/>
                  <a:latin typeface="Arial"/>
                  <a:cs typeface="Arial" charset="0"/>
                </a:endParaRPr>
              </a:p>
            </p:txBody>
          </p:sp>
          <p:sp>
            <p:nvSpPr>
              <p:cNvPr id="104" name="Rectangle 24">
                <a:extLst>
                  <a:ext uri="{FF2B5EF4-FFF2-40B4-BE49-F238E27FC236}">
                    <a16:creationId xmlns:a16="http://schemas.microsoft.com/office/drawing/2014/main" id="{271F96E6-0592-4832-8126-00C7A10C92D1}"/>
                  </a:ext>
                </a:extLst>
              </p:cNvPr>
              <p:cNvSpPr>
                <a:spLocks noChangeArrowheads="1"/>
              </p:cNvSpPr>
              <p:nvPr/>
            </p:nvSpPr>
            <p:spPr bwMode="auto">
              <a:xfrm flipH="1">
                <a:off x="4876" y="202"/>
                <a:ext cx="10" cy="28"/>
              </a:xfrm>
              <a:prstGeom prst="rect">
                <a:avLst/>
              </a:prstGeom>
              <a:solidFill>
                <a:srgbClr val="CC0000"/>
              </a:solidFill>
              <a:ln w="3175">
                <a:noFill/>
                <a:miter lim="800000"/>
                <a:headEnd/>
                <a:tailEnd/>
              </a:ln>
              <a:effectLst/>
            </p:spPr>
            <p:txBody>
              <a:bodyPr wrap="none" anchor="ctr"/>
              <a:lstStyle/>
              <a:p>
                <a:pPr marL="0" marR="0" lvl="0" indent="0" defTabSz="895684" eaLnBrk="1" fontAlgn="auto" latinLnBrk="0" hangingPunct="1">
                  <a:lnSpc>
                    <a:spcPct val="100000"/>
                  </a:lnSpc>
                  <a:spcBef>
                    <a:spcPct val="20000"/>
                  </a:spcBef>
                  <a:spcAft>
                    <a:spcPts val="0"/>
                  </a:spcAft>
                  <a:buClrTx/>
                  <a:buSzTx/>
                  <a:buFont typeface="Wingdings" pitchFamily="2" charset="2"/>
                  <a:buChar char="§"/>
                  <a:tabLst/>
                  <a:defRPr/>
                </a:pPr>
                <a:endParaRPr kumimoji="0" lang="en-US" sz="2647" b="1" i="0" u="none" strike="noStrike" kern="0" cap="none" spc="0" normalizeH="0" baseline="0" noProof="0" dirty="0">
                  <a:ln>
                    <a:noFill/>
                  </a:ln>
                  <a:solidFill>
                    <a:srgbClr val="000000"/>
                  </a:solidFill>
                  <a:effectLst/>
                  <a:uLnTx/>
                  <a:uFillTx/>
                  <a:latin typeface="Arial"/>
                  <a:cs typeface="Arial" charset="0"/>
                </a:endParaRPr>
              </a:p>
            </p:txBody>
          </p:sp>
          <p:sp>
            <p:nvSpPr>
              <p:cNvPr id="105" name="Rectangle 25">
                <a:extLst>
                  <a:ext uri="{FF2B5EF4-FFF2-40B4-BE49-F238E27FC236}">
                    <a16:creationId xmlns:a16="http://schemas.microsoft.com/office/drawing/2014/main" id="{04443EDF-EF8F-45A0-9ACA-5A5E7ACF15EB}"/>
                  </a:ext>
                </a:extLst>
              </p:cNvPr>
              <p:cNvSpPr>
                <a:spLocks noChangeArrowheads="1"/>
              </p:cNvSpPr>
              <p:nvPr/>
            </p:nvSpPr>
            <p:spPr bwMode="auto">
              <a:xfrm flipH="1">
                <a:off x="4876" y="253"/>
                <a:ext cx="10" cy="18"/>
              </a:xfrm>
              <a:prstGeom prst="rect">
                <a:avLst/>
              </a:prstGeom>
              <a:solidFill>
                <a:srgbClr val="CC0000"/>
              </a:solidFill>
              <a:ln w="3175">
                <a:noFill/>
                <a:miter lim="800000"/>
                <a:headEnd/>
                <a:tailEnd/>
              </a:ln>
              <a:effectLst/>
            </p:spPr>
            <p:txBody>
              <a:bodyPr wrap="none" anchor="ctr"/>
              <a:lstStyle/>
              <a:p>
                <a:pPr marL="0" marR="0" lvl="0" indent="0" defTabSz="895684" eaLnBrk="1" fontAlgn="auto" latinLnBrk="0" hangingPunct="1">
                  <a:lnSpc>
                    <a:spcPct val="100000"/>
                  </a:lnSpc>
                  <a:spcBef>
                    <a:spcPct val="20000"/>
                  </a:spcBef>
                  <a:spcAft>
                    <a:spcPts val="0"/>
                  </a:spcAft>
                  <a:buClrTx/>
                  <a:buSzTx/>
                  <a:buFont typeface="Wingdings" pitchFamily="2" charset="2"/>
                  <a:buChar char="§"/>
                  <a:tabLst/>
                  <a:defRPr/>
                </a:pPr>
                <a:endParaRPr kumimoji="0" lang="en-US" sz="2647" b="1" i="0" u="none" strike="noStrike" kern="0" cap="none" spc="0" normalizeH="0" baseline="0" noProof="0" dirty="0">
                  <a:ln>
                    <a:noFill/>
                  </a:ln>
                  <a:solidFill>
                    <a:srgbClr val="000000"/>
                  </a:solidFill>
                  <a:effectLst/>
                  <a:uLnTx/>
                  <a:uFillTx/>
                  <a:latin typeface="Arial"/>
                  <a:cs typeface="Arial" charset="0"/>
                </a:endParaRPr>
              </a:p>
            </p:txBody>
          </p:sp>
          <p:sp>
            <p:nvSpPr>
              <p:cNvPr id="106" name="Rectangle 26">
                <a:extLst>
                  <a:ext uri="{FF2B5EF4-FFF2-40B4-BE49-F238E27FC236}">
                    <a16:creationId xmlns:a16="http://schemas.microsoft.com/office/drawing/2014/main" id="{610AED92-F839-4201-A87A-0B4BC1A616C9}"/>
                  </a:ext>
                </a:extLst>
              </p:cNvPr>
              <p:cNvSpPr>
                <a:spLocks noChangeArrowheads="1"/>
              </p:cNvSpPr>
              <p:nvPr/>
            </p:nvSpPr>
            <p:spPr bwMode="auto">
              <a:xfrm flipH="1">
                <a:off x="4843" y="253"/>
                <a:ext cx="10" cy="18"/>
              </a:xfrm>
              <a:prstGeom prst="rect">
                <a:avLst/>
              </a:prstGeom>
              <a:solidFill>
                <a:srgbClr val="CC0000"/>
              </a:solidFill>
              <a:ln w="3175">
                <a:noFill/>
                <a:miter lim="800000"/>
                <a:headEnd/>
                <a:tailEnd/>
              </a:ln>
              <a:effectLst/>
            </p:spPr>
            <p:txBody>
              <a:bodyPr wrap="none" anchor="ctr"/>
              <a:lstStyle/>
              <a:p>
                <a:pPr marL="0" marR="0" lvl="0" indent="0" defTabSz="895684" eaLnBrk="1" fontAlgn="auto" latinLnBrk="0" hangingPunct="1">
                  <a:lnSpc>
                    <a:spcPct val="100000"/>
                  </a:lnSpc>
                  <a:spcBef>
                    <a:spcPct val="20000"/>
                  </a:spcBef>
                  <a:spcAft>
                    <a:spcPts val="0"/>
                  </a:spcAft>
                  <a:buClrTx/>
                  <a:buSzTx/>
                  <a:buFont typeface="Wingdings" pitchFamily="2" charset="2"/>
                  <a:buChar char="§"/>
                  <a:tabLst/>
                  <a:defRPr/>
                </a:pPr>
                <a:endParaRPr kumimoji="0" lang="en-US" sz="2647" b="1" i="0" u="none" strike="noStrike" kern="0" cap="none" spc="0" normalizeH="0" baseline="0" noProof="0" dirty="0">
                  <a:ln>
                    <a:noFill/>
                  </a:ln>
                  <a:solidFill>
                    <a:srgbClr val="000000"/>
                  </a:solidFill>
                  <a:effectLst/>
                  <a:uLnTx/>
                  <a:uFillTx/>
                  <a:latin typeface="Arial"/>
                  <a:cs typeface="Arial" charset="0"/>
                </a:endParaRPr>
              </a:p>
            </p:txBody>
          </p:sp>
          <p:sp>
            <p:nvSpPr>
              <p:cNvPr id="107" name="Freeform 27">
                <a:extLst>
                  <a:ext uri="{FF2B5EF4-FFF2-40B4-BE49-F238E27FC236}">
                    <a16:creationId xmlns:a16="http://schemas.microsoft.com/office/drawing/2014/main" id="{55432A60-FE90-435E-8198-682CCA475B9E}"/>
                  </a:ext>
                </a:extLst>
              </p:cNvPr>
              <p:cNvSpPr>
                <a:spLocks/>
              </p:cNvSpPr>
              <p:nvPr/>
            </p:nvSpPr>
            <p:spPr bwMode="auto">
              <a:xfrm>
                <a:off x="4792" y="243"/>
                <a:ext cx="36" cy="47"/>
              </a:xfrm>
              <a:custGeom>
                <a:avLst/>
                <a:gdLst/>
                <a:ahLst/>
                <a:cxnLst>
                  <a:cxn ang="0">
                    <a:pos x="0" y="713"/>
                  </a:cxn>
                  <a:cxn ang="0">
                    <a:pos x="532" y="713"/>
                  </a:cxn>
                  <a:cxn ang="0">
                    <a:pos x="532" y="285"/>
                  </a:cxn>
                  <a:cxn ang="0">
                    <a:pos x="525" y="247"/>
                  </a:cxn>
                  <a:cxn ang="0">
                    <a:pos x="513" y="207"/>
                  </a:cxn>
                  <a:cxn ang="0">
                    <a:pos x="492" y="165"/>
                  </a:cxn>
                  <a:cxn ang="0">
                    <a:pos x="461" y="117"/>
                  </a:cxn>
                  <a:cxn ang="0">
                    <a:pos x="417" y="72"/>
                  </a:cxn>
                  <a:cxn ang="0">
                    <a:pos x="365" y="31"/>
                  </a:cxn>
                  <a:cxn ang="0">
                    <a:pos x="315" y="9"/>
                  </a:cxn>
                  <a:cxn ang="0">
                    <a:pos x="266" y="0"/>
                  </a:cxn>
                  <a:cxn ang="0">
                    <a:pos x="221" y="9"/>
                  </a:cxn>
                  <a:cxn ang="0">
                    <a:pos x="169" y="33"/>
                  </a:cxn>
                  <a:cxn ang="0">
                    <a:pos x="116" y="73"/>
                  </a:cxn>
                  <a:cxn ang="0">
                    <a:pos x="73" y="116"/>
                  </a:cxn>
                  <a:cxn ang="0">
                    <a:pos x="42" y="164"/>
                  </a:cxn>
                  <a:cxn ang="0">
                    <a:pos x="20" y="207"/>
                  </a:cxn>
                  <a:cxn ang="0">
                    <a:pos x="7" y="247"/>
                  </a:cxn>
                  <a:cxn ang="0">
                    <a:pos x="0" y="285"/>
                  </a:cxn>
                  <a:cxn ang="0">
                    <a:pos x="0" y="713"/>
                  </a:cxn>
                </a:cxnLst>
                <a:rect l="0" t="0" r="r" b="b"/>
                <a:pathLst>
                  <a:path w="532" h="713">
                    <a:moveTo>
                      <a:pt x="0" y="713"/>
                    </a:moveTo>
                    <a:lnTo>
                      <a:pt x="532" y="713"/>
                    </a:lnTo>
                    <a:lnTo>
                      <a:pt x="532" y="285"/>
                    </a:lnTo>
                    <a:lnTo>
                      <a:pt x="525" y="247"/>
                    </a:lnTo>
                    <a:lnTo>
                      <a:pt x="513" y="207"/>
                    </a:lnTo>
                    <a:lnTo>
                      <a:pt x="492" y="165"/>
                    </a:lnTo>
                    <a:lnTo>
                      <a:pt x="461" y="117"/>
                    </a:lnTo>
                    <a:lnTo>
                      <a:pt x="417" y="72"/>
                    </a:lnTo>
                    <a:lnTo>
                      <a:pt x="365" y="31"/>
                    </a:lnTo>
                    <a:lnTo>
                      <a:pt x="315" y="9"/>
                    </a:lnTo>
                    <a:lnTo>
                      <a:pt x="266" y="0"/>
                    </a:lnTo>
                    <a:lnTo>
                      <a:pt x="221" y="9"/>
                    </a:lnTo>
                    <a:lnTo>
                      <a:pt x="169" y="33"/>
                    </a:lnTo>
                    <a:lnTo>
                      <a:pt x="116" y="73"/>
                    </a:lnTo>
                    <a:lnTo>
                      <a:pt x="73" y="116"/>
                    </a:lnTo>
                    <a:lnTo>
                      <a:pt x="42" y="164"/>
                    </a:lnTo>
                    <a:lnTo>
                      <a:pt x="20" y="207"/>
                    </a:lnTo>
                    <a:lnTo>
                      <a:pt x="7" y="247"/>
                    </a:lnTo>
                    <a:lnTo>
                      <a:pt x="0" y="285"/>
                    </a:lnTo>
                    <a:lnTo>
                      <a:pt x="0" y="713"/>
                    </a:lnTo>
                    <a:close/>
                  </a:path>
                </a:pathLst>
              </a:custGeom>
              <a:solidFill>
                <a:srgbClr val="CC0000"/>
              </a:solidFill>
              <a:ln w="3175" cmpd="sng">
                <a:noFill/>
                <a:round/>
                <a:headEnd/>
                <a:tailEnd/>
              </a:ln>
              <a:effectLst/>
            </p:spPr>
            <p:txBody>
              <a:bodyPr/>
              <a:lstStyle/>
              <a:p>
                <a:pPr marL="0" marR="0" lvl="0" indent="0" defTabSz="895684" eaLnBrk="1" fontAlgn="auto" latinLnBrk="0" hangingPunct="1">
                  <a:lnSpc>
                    <a:spcPct val="100000"/>
                  </a:lnSpc>
                  <a:spcBef>
                    <a:spcPct val="20000"/>
                  </a:spcBef>
                  <a:spcAft>
                    <a:spcPts val="0"/>
                  </a:spcAft>
                  <a:buClrTx/>
                  <a:buSzTx/>
                  <a:buFont typeface="Wingdings" pitchFamily="2" charset="2"/>
                  <a:buChar char="§"/>
                  <a:tabLst/>
                  <a:defRPr/>
                </a:pPr>
                <a:endParaRPr kumimoji="0" lang="en-US" sz="2647" b="1" i="0" u="none" strike="noStrike" kern="0" cap="none" spc="0" normalizeH="0" baseline="0" noProof="0" dirty="0">
                  <a:ln>
                    <a:noFill/>
                  </a:ln>
                  <a:solidFill>
                    <a:srgbClr val="000000"/>
                  </a:solidFill>
                  <a:effectLst/>
                  <a:uLnTx/>
                  <a:uFillTx/>
                  <a:latin typeface="Arial"/>
                  <a:cs typeface="Arial" charset="0"/>
                </a:endParaRPr>
              </a:p>
            </p:txBody>
          </p:sp>
        </p:grpSp>
      </p:grpSp>
      <p:grpSp>
        <p:nvGrpSpPr>
          <p:cNvPr id="108" name="Group 59">
            <a:extLst>
              <a:ext uri="{FF2B5EF4-FFF2-40B4-BE49-F238E27FC236}">
                <a16:creationId xmlns:a16="http://schemas.microsoft.com/office/drawing/2014/main" id="{CB73393D-4F14-44CA-A5EC-567E38E8413E}"/>
              </a:ext>
            </a:extLst>
          </p:cNvPr>
          <p:cNvGrpSpPr>
            <a:grpSpLocks noChangeAspect="1"/>
          </p:cNvGrpSpPr>
          <p:nvPr userDrawn="1"/>
        </p:nvGrpSpPr>
        <p:grpSpPr>
          <a:xfrm>
            <a:off x="533400" y="5486400"/>
            <a:ext cx="762000" cy="1010476"/>
            <a:chOff x="2266020" y="381000"/>
            <a:chExt cx="4611960" cy="6115844"/>
          </a:xfrm>
          <a:effectLst/>
        </p:grpSpPr>
        <p:grpSp>
          <p:nvGrpSpPr>
            <p:cNvPr id="109" name="Group 58">
              <a:extLst>
                <a:ext uri="{FF2B5EF4-FFF2-40B4-BE49-F238E27FC236}">
                  <a16:creationId xmlns:a16="http://schemas.microsoft.com/office/drawing/2014/main" id="{81E54E52-9B67-4DA4-ABCA-F11A0B5BC3F8}"/>
                </a:ext>
              </a:extLst>
            </p:cNvPr>
            <p:cNvGrpSpPr/>
            <p:nvPr/>
          </p:nvGrpSpPr>
          <p:grpSpPr>
            <a:xfrm>
              <a:off x="2273877" y="381000"/>
              <a:ext cx="4604103" cy="4385653"/>
              <a:chOff x="2273877" y="381000"/>
              <a:chExt cx="4604103" cy="4385653"/>
            </a:xfrm>
          </p:grpSpPr>
          <p:sp>
            <p:nvSpPr>
              <p:cNvPr id="127" name="AutoShape 49">
                <a:extLst>
                  <a:ext uri="{FF2B5EF4-FFF2-40B4-BE49-F238E27FC236}">
                    <a16:creationId xmlns:a16="http://schemas.microsoft.com/office/drawing/2014/main" id="{46780695-7DD3-4B42-A409-56459816F7D3}"/>
                  </a:ext>
                </a:extLst>
              </p:cNvPr>
              <p:cNvSpPr>
                <a:spLocks noChangeArrowheads="1"/>
              </p:cNvSpPr>
              <p:nvPr/>
            </p:nvSpPr>
            <p:spPr bwMode="auto">
              <a:xfrm>
                <a:off x="2273877" y="381000"/>
                <a:ext cx="4604103" cy="4385653"/>
              </a:xfrm>
              <a:prstGeom prst="roundRect">
                <a:avLst>
                  <a:gd name="adj" fmla="val 6639"/>
                </a:avLst>
              </a:prstGeom>
              <a:solidFill>
                <a:srgbClr val="000000"/>
              </a:solidFill>
              <a:ln w="9525">
                <a:noFill/>
                <a:round/>
                <a:headEnd/>
                <a:tailEnd/>
              </a:ln>
              <a:effectLst/>
            </p:spPr>
            <p:txBody>
              <a:bodyPr wrap="none" anchor="ctr"/>
              <a:lstStyle/>
              <a:p>
                <a:pPr marL="0" marR="0" lvl="0" indent="0" defTabSz="895684"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dirty="0">
                  <a:ln>
                    <a:noFill/>
                  </a:ln>
                  <a:solidFill>
                    <a:prstClr val="black"/>
                  </a:solidFill>
                  <a:effectLst/>
                  <a:uLnTx/>
                  <a:uFillTx/>
                  <a:latin typeface="Arial"/>
                  <a:cs typeface="Arial" charset="0"/>
                </a:endParaRPr>
              </a:p>
            </p:txBody>
          </p:sp>
          <p:sp>
            <p:nvSpPr>
              <p:cNvPr id="128" name="AutoShape 50">
                <a:extLst>
                  <a:ext uri="{FF2B5EF4-FFF2-40B4-BE49-F238E27FC236}">
                    <a16:creationId xmlns:a16="http://schemas.microsoft.com/office/drawing/2014/main" id="{D103E720-E36E-435C-B403-132B4C3E5470}"/>
                  </a:ext>
                </a:extLst>
              </p:cNvPr>
              <p:cNvSpPr>
                <a:spLocks noChangeArrowheads="1"/>
              </p:cNvSpPr>
              <p:nvPr/>
            </p:nvSpPr>
            <p:spPr bwMode="auto">
              <a:xfrm>
                <a:off x="2418443" y="532607"/>
                <a:ext cx="4314972" cy="4082439"/>
              </a:xfrm>
              <a:prstGeom prst="roundRect">
                <a:avLst>
                  <a:gd name="adj" fmla="val 4787"/>
                </a:avLst>
              </a:prstGeom>
              <a:solidFill>
                <a:srgbClr val="F0CD38"/>
              </a:solidFill>
              <a:ln w="9525">
                <a:noFill/>
                <a:round/>
                <a:headEnd/>
                <a:tailEnd/>
              </a:ln>
              <a:effectLst/>
            </p:spPr>
            <p:txBody>
              <a:bodyPr wrap="none" anchor="ctr"/>
              <a:lstStyle/>
              <a:p>
                <a:pPr marL="0" marR="0" lvl="0" indent="0" defTabSz="895684"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dirty="0">
                  <a:ln>
                    <a:noFill/>
                  </a:ln>
                  <a:solidFill>
                    <a:prstClr val="black"/>
                  </a:solidFill>
                  <a:effectLst/>
                  <a:uLnTx/>
                  <a:uFillTx/>
                  <a:latin typeface="Arial"/>
                  <a:cs typeface="Arial" charset="0"/>
                </a:endParaRPr>
              </a:p>
            </p:txBody>
          </p:sp>
          <p:sp>
            <p:nvSpPr>
              <p:cNvPr id="129" name="AutoShape 51">
                <a:extLst>
                  <a:ext uri="{FF2B5EF4-FFF2-40B4-BE49-F238E27FC236}">
                    <a16:creationId xmlns:a16="http://schemas.microsoft.com/office/drawing/2014/main" id="{3E687E42-B39D-46B3-B28C-58C8AD16E372}"/>
                  </a:ext>
                </a:extLst>
              </p:cNvPr>
              <p:cNvSpPr>
                <a:spLocks noChangeArrowheads="1"/>
              </p:cNvSpPr>
              <p:nvPr/>
            </p:nvSpPr>
            <p:spPr bwMode="auto">
              <a:xfrm>
                <a:off x="2541009" y="673273"/>
                <a:ext cx="4069839" cy="3799544"/>
              </a:xfrm>
              <a:prstGeom prst="roundRect">
                <a:avLst>
                  <a:gd name="adj" fmla="val 3745"/>
                </a:avLst>
              </a:prstGeom>
              <a:solidFill>
                <a:srgbClr val="000000"/>
              </a:solidFill>
              <a:ln w="9525">
                <a:noFill/>
                <a:round/>
                <a:headEnd/>
                <a:tailEnd/>
              </a:ln>
              <a:effectLst/>
            </p:spPr>
            <p:txBody>
              <a:bodyPr wrap="none" anchor="ctr"/>
              <a:lstStyle/>
              <a:p>
                <a:pPr marL="0" marR="0" lvl="0" indent="0" defTabSz="895684"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dirty="0">
                  <a:ln>
                    <a:noFill/>
                  </a:ln>
                  <a:solidFill>
                    <a:prstClr val="black"/>
                  </a:solidFill>
                  <a:effectLst/>
                  <a:uLnTx/>
                  <a:uFillTx/>
                  <a:latin typeface="Arial"/>
                  <a:cs typeface="Arial" charset="0"/>
                </a:endParaRPr>
              </a:p>
            </p:txBody>
          </p:sp>
          <p:grpSp>
            <p:nvGrpSpPr>
              <p:cNvPr id="130" name="Group 52">
                <a:extLst>
                  <a:ext uri="{FF2B5EF4-FFF2-40B4-BE49-F238E27FC236}">
                    <a16:creationId xmlns:a16="http://schemas.microsoft.com/office/drawing/2014/main" id="{32F84D02-AEF0-434C-9AB2-90BEB28FF6C9}"/>
                  </a:ext>
                </a:extLst>
              </p:cNvPr>
              <p:cNvGrpSpPr>
                <a:grpSpLocks/>
              </p:cNvGrpSpPr>
              <p:nvPr/>
            </p:nvGrpSpPr>
            <p:grpSpPr bwMode="auto">
              <a:xfrm>
                <a:off x="2880424" y="912405"/>
                <a:ext cx="3392580" cy="3224377"/>
                <a:chOff x="1816" y="543"/>
                <a:chExt cx="2159" cy="2063"/>
              </a:xfrm>
            </p:grpSpPr>
            <p:sp>
              <p:nvSpPr>
                <p:cNvPr id="131" name="AutoShape 53">
                  <a:extLst>
                    <a:ext uri="{FF2B5EF4-FFF2-40B4-BE49-F238E27FC236}">
                      <a16:creationId xmlns:a16="http://schemas.microsoft.com/office/drawing/2014/main" id="{FEC3D002-6030-4AD9-A7C9-9EBCEC75E0C3}"/>
                    </a:ext>
                  </a:extLst>
                </p:cNvPr>
                <p:cNvSpPr>
                  <a:spLocks noChangeArrowheads="1"/>
                </p:cNvSpPr>
                <p:nvPr/>
              </p:nvSpPr>
              <p:spPr bwMode="auto">
                <a:xfrm>
                  <a:off x="1816" y="543"/>
                  <a:ext cx="2159" cy="2063"/>
                </a:xfrm>
                <a:prstGeom prst="star5">
                  <a:avLst/>
                </a:prstGeom>
                <a:solidFill>
                  <a:srgbClr val="F0CD38"/>
                </a:solidFill>
                <a:ln w="3175">
                  <a:noFill/>
                  <a:miter lim="800000"/>
                  <a:headEnd/>
                  <a:tailEnd/>
                </a:ln>
                <a:effectLst/>
              </p:spPr>
              <p:txBody>
                <a:bodyPr wrap="none" anchor="ctr"/>
                <a:lstStyle/>
                <a:p>
                  <a:pPr marL="0" marR="0" lvl="0" indent="0" defTabSz="895684"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dirty="0">
                    <a:ln>
                      <a:noFill/>
                    </a:ln>
                    <a:solidFill>
                      <a:prstClr val="black"/>
                    </a:solidFill>
                    <a:effectLst/>
                    <a:uLnTx/>
                    <a:uFillTx/>
                    <a:latin typeface="Arial"/>
                    <a:cs typeface="Arial" charset="0"/>
                  </a:endParaRPr>
                </a:p>
              </p:txBody>
            </p:sp>
            <p:sp>
              <p:nvSpPr>
                <p:cNvPr id="132" name="AutoShape 54">
                  <a:extLst>
                    <a:ext uri="{FF2B5EF4-FFF2-40B4-BE49-F238E27FC236}">
                      <a16:creationId xmlns:a16="http://schemas.microsoft.com/office/drawing/2014/main" id="{0724845A-2580-4F32-A532-FB9C4C92BB95}"/>
                    </a:ext>
                  </a:extLst>
                </p:cNvPr>
                <p:cNvSpPr>
                  <a:spLocks noChangeArrowheads="1"/>
                </p:cNvSpPr>
                <p:nvPr/>
              </p:nvSpPr>
              <p:spPr bwMode="auto">
                <a:xfrm>
                  <a:off x="2116" y="862"/>
                  <a:ext cx="1558" cy="1488"/>
                </a:xfrm>
                <a:prstGeom prst="star5">
                  <a:avLst/>
                </a:prstGeom>
                <a:solidFill>
                  <a:srgbClr val="000000"/>
                </a:solidFill>
                <a:ln w="3175">
                  <a:noFill/>
                  <a:miter lim="800000"/>
                  <a:headEnd/>
                  <a:tailEnd/>
                </a:ln>
                <a:effectLst/>
              </p:spPr>
              <p:txBody>
                <a:bodyPr wrap="none" anchor="ctr"/>
                <a:lstStyle/>
                <a:p>
                  <a:pPr marL="0" marR="0" lvl="0" indent="0" defTabSz="895684"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dirty="0">
                    <a:ln>
                      <a:noFill/>
                    </a:ln>
                    <a:solidFill>
                      <a:prstClr val="black"/>
                    </a:solidFill>
                    <a:effectLst/>
                    <a:uLnTx/>
                    <a:uFillTx/>
                    <a:latin typeface="Arial"/>
                    <a:cs typeface="Arial" charset="0"/>
                  </a:endParaRPr>
                </a:p>
              </p:txBody>
            </p:sp>
            <p:sp>
              <p:nvSpPr>
                <p:cNvPr id="133" name="AutoShape 55">
                  <a:extLst>
                    <a:ext uri="{FF2B5EF4-FFF2-40B4-BE49-F238E27FC236}">
                      <a16:creationId xmlns:a16="http://schemas.microsoft.com/office/drawing/2014/main" id="{11BCB1C2-E567-4DA5-AC9A-4846EBF05FF7}"/>
                    </a:ext>
                  </a:extLst>
                </p:cNvPr>
                <p:cNvSpPr>
                  <a:spLocks noChangeArrowheads="1"/>
                </p:cNvSpPr>
                <p:nvPr/>
              </p:nvSpPr>
              <p:spPr bwMode="auto">
                <a:xfrm>
                  <a:off x="2266" y="1016"/>
                  <a:ext cx="1259" cy="1202"/>
                </a:xfrm>
                <a:prstGeom prst="star5">
                  <a:avLst/>
                </a:prstGeom>
                <a:solidFill>
                  <a:srgbClr val="FFFFFF"/>
                </a:solidFill>
                <a:ln w="3175">
                  <a:noFill/>
                  <a:miter lim="800000"/>
                  <a:headEnd/>
                  <a:tailEnd/>
                </a:ln>
                <a:effectLst/>
              </p:spPr>
              <p:txBody>
                <a:bodyPr wrap="none" anchor="ctr"/>
                <a:lstStyle/>
                <a:p>
                  <a:pPr marL="0" marR="0" lvl="0" indent="0" defTabSz="895684"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dirty="0">
                    <a:ln>
                      <a:noFill/>
                    </a:ln>
                    <a:solidFill>
                      <a:prstClr val="black"/>
                    </a:solidFill>
                    <a:effectLst/>
                    <a:uLnTx/>
                    <a:uFillTx/>
                    <a:latin typeface="Arial"/>
                    <a:cs typeface="Arial" charset="0"/>
                  </a:endParaRPr>
                </a:p>
              </p:txBody>
            </p:sp>
          </p:grpSp>
        </p:grpSp>
        <p:grpSp>
          <p:nvGrpSpPr>
            <p:cNvPr id="110" name="Group 41">
              <a:extLst>
                <a:ext uri="{FF2B5EF4-FFF2-40B4-BE49-F238E27FC236}">
                  <a16:creationId xmlns:a16="http://schemas.microsoft.com/office/drawing/2014/main" id="{B0C5EC45-EE62-46EC-B72E-AEB469342B42}"/>
                </a:ext>
              </a:extLst>
            </p:cNvPr>
            <p:cNvGrpSpPr/>
            <p:nvPr/>
          </p:nvGrpSpPr>
          <p:grpSpPr>
            <a:xfrm>
              <a:off x="2266020" y="4871371"/>
              <a:ext cx="4604103" cy="1625473"/>
              <a:chOff x="2266020" y="4871371"/>
              <a:chExt cx="4604103" cy="1625473"/>
            </a:xfrm>
          </p:grpSpPr>
          <p:sp>
            <p:nvSpPr>
              <p:cNvPr id="111" name="AutoShape 56">
                <a:extLst>
                  <a:ext uri="{FF2B5EF4-FFF2-40B4-BE49-F238E27FC236}">
                    <a16:creationId xmlns:a16="http://schemas.microsoft.com/office/drawing/2014/main" id="{FB0F18B3-2043-4FCB-8045-60C5C7F631A2}"/>
                  </a:ext>
                </a:extLst>
              </p:cNvPr>
              <p:cNvSpPr>
                <a:spLocks noChangeArrowheads="1"/>
              </p:cNvSpPr>
              <p:nvPr/>
            </p:nvSpPr>
            <p:spPr bwMode="auto">
              <a:xfrm>
                <a:off x="2266020" y="4871371"/>
                <a:ext cx="4604103" cy="1625473"/>
              </a:xfrm>
              <a:prstGeom prst="roundRect">
                <a:avLst>
                  <a:gd name="adj" fmla="val 17306"/>
                </a:avLst>
              </a:prstGeom>
              <a:solidFill>
                <a:srgbClr val="000000"/>
              </a:solidFill>
              <a:ln w="9525" algn="ctr">
                <a:noFill/>
                <a:round/>
                <a:headEnd/>
                <a:tailEnd/>
              </a:ln>
              <a:effectLst/>
            </p:spPr>
            <p:txBody>
              <a:bodyPr wrap="none" anchor="ctr"/>
              <a:lstStyle/>
              <a:p>
                <a:pPr marL="0" marR="0" lvl="0" indent="0" defTabSz="895684"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dirty="0">
                  <a:ln>
                    <a:noFill/>
                  </a:ln>
                  <a:solidFill>
                    <a:prstClr val="black"/>
                  </a:solidFill>
                  <a:effectLst/>
                  <a:uLnTx/>
                  <a:uFillTx/>
                  <a:latin typeface="Arial"/>
                  <a:cs typeface="Arial" charset="0"/>
                </a:endParaRPr>
              </a:p>
            </p:txBody>
          </p:sp>
          <p:sp>
            <p:nvSpPr>
              <p:cNvPr id="112" name="AutoShape 57">
                <a:extLst>
                  <a:ext uri="{FF2B5EF4-FFF2-40B4-BE49-F238E27FC236}">
                    <a16:creationId xmlns:a16="http://schemas.microsoft.com/office/drawing/2014/main" id="{3F0DACFE-B7DC-46AE-BEAF-7BB4C9A8C1AC}"/>
                  </a:ext>
                </a:extLst>
              </p:cNvPr>
              <p:cNvSpPr>
                <a:spLocks noChangeArrowheads="1"/>
              </p:cNvSpPr>
              <p:nvPr/>
            </p:nvSpPr>
            <p:spPr bwMode="auto">
              <a:xfrm>
                <a:off x="2410585" y="5008129"/>
                <a:ext cx="4314972" cy="1351956"/>
              </a:xfrm>
              <a:prstGeom prst="roundRect">
                <a:avLst>
                  <a:gd name="adj" fmla="val 15144"/>
                </a:avLst>
              </a:prstGeom>
              <a:solidFill>
                <a:srgbClr val="F0CD38"/>
              </a:solidFill>
              <a:ln w="9525" algn="ctr">
                <a:noFill/>
                <a:round/>
                <a:headEnd/>
                <a:tailEnd/>
              </a:ln>
              <a:effectLst/>
            </p:spPr>
            <p:txBody>
              <a:bodyPr wrap="none" anchor="ctr"/>
              <a:lstStyle/>
              <a:p>
                <a:pPr marL="0" marR="0" lvl="0" indent="0" defTabSz="895684"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dirty="0">
                  <a:ln>
                    <a:noFill/>
                  </a:ln>
                  <a:solidFill>
                    <a:prstClr val="black"/>
                  </a:solidFill>
                  <a:effectLst/>
                  <a:uLnTx/>
                  <a:uFillTx/>
                  <a:latin typeface="Arial"/>
                  <a:cs typeface="Arial" charset="0"/>
                </a:endParaRPr>
              </a:p>
            </p:txBody>
          </p:sp>
          <p:sp>
            <p:nvSpPr>
              <p:cNvPr id="113" name="AutoShape 58">
                <a:extLst>
                  <a:ext uri="{FF2B5EF4-FFF2-40B4-BE49-F238E27FC236}">
                    <a16:creationId xmlns:a16="http://schemas.microsoft.com/office/drawing/2014/main" id="{9CF05F69-561C-4DC8-A362-F8D5D9097D7C}"/>
                  </a:ext>
                </a:extLst>
              </p:cNvPr>
              <p:cNvSpPr>
                <a:spLocks noChangeArrowheads="1"/>
              </p:cNvSpPr>
              <p:nvPr/>
            </p:nvSpPr>
            <p:spPr bwMode="auto">
              <a:xfrm>
                <a:off x="2533152" y="5150358"/>
                <a:ext cx="4069839" cy="1067498"/>
              </a:xfrm>
              <a:prstGeom prst="roundRect">
                <a:avLst>
                  <a:gd name="adj" fmla="val 13472"/>
                </a:avLst>
              </a:prstGeom>
              <a:solidFill>
                <a:srgbClr val="000000"/>
              </a:solidFill>
              <a:ln w="9525" algn="ctr">
                <a:noFill/>
                <a:round/>
                <a:headEnd/>
                <a:tailEnd/>
              </a:ln>
              <a:effectLst/>
            </p:spPr>
            <p:txBody>
              <a:bodyPr wrap="none" anchor="ctr"/>
              <a:lstStyle/>
              <a:p>
                <a:pPr marL="0" marR="0" lvl="0" indent="0" defTabSz="895684"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dirty="0">
                  <a:ln>
                    <a:noFill/>
                  </a:ln>
                  <a:solidFill>
                    <a:prstClr val="black"/>
                  </a:solidFill>
                  <a:effectLst/>
                  <a:uLnTx/>
                  <a:uFillTx/>
                  <a:latin typeface="Arial"/>
                  <a:cs typeface="Arial" charset="0"/>
                </a:endParaRPr>
              </a:p>
            </p:txBody>
          </p:sp>
          <p:grpSp>
            <p:nvGrpSpPr>
              <p:cNvPr id="114" name="Group 59">
                <a:extLst>
                  <a:ext uri="{FF2B5EF4-FFF2-40B4-BE49-F238E27FC236}">
                    <a16:creationId xmlns:a16="http://schemas.microsoft.com/office/drawing/2014/main" id="{711EE9E9-CA96-4B4E-9534-54E52CF07E06}"/>
                  </a:ext>
                </a:extLst>
              </p:cNvPr>
              <p:cNvGrpSpPr/>
              <p:nvPr/>
            </p:nvGrpSpPr>
            <p:grpSpPr>
              <a:xfrm>
                <a:off x="2906215" y="5323846"/>
                <a:ext cx="3323712" cy="720522"/>
                <a:chOff x="460745" y="954495"/>
                <a:chExt cx="8320827" cy="1803808"/>
              </a:xfrm>
            </p:grpSpPr>
            <p:sp>
              <p:nvSpPr>
                <p:cNvPr id="115" name="Rectangle 59">
                  <a:extLst>
                    <a:ext uri="{FF2B5EF4-FFF2-40B4-BE49-F238E27FC236}">
                      <a16:creationId xmlns:a16="http://schemas.microsoft.com/office/drawing/2014/main" id="{1EBF2A45-BF21-41B0-A01D-51CB1F3CF7AE}"/>
                    </a:ext>
                  </a:extLst>
                </p:cNvPr>
                <p:cNvSpPr>
                  <a:spLocks noChangeArrowheads="1"/>
                </p:cNvSpPr>
                <p:nvPr/>
              </p:nvSpPr>
              <p:spPr bwMode="auto">
                <a:xfrm>
                  <a:off x="1590732" y="2424263"/>
                  <a:ext cx="379297" cy="334038"/>
                </a:xfrm>
                <a:prstGeom prst="rect">
                  <a:avLst/>
                </a:prstGeom>
                <a:solidFill>
                  <a:srgbClr val="FFFFFF"/>
                </a:solidFill>
                <a:ln w="3175" algn="ctr">
                  <a:noFill/>
                  <a:prstDash val="sysDot"/>
                  <a:miter lim="800000"/>
                  <a:headEnd/>
                  <a:tailEnd/>
                </a:ln>
                <a:effectLst/>
              </p:spPr>
              <p:txBody>
                <a:bodyPr/>
                <a:lstStyle/>
                <a:p>
                  <a:pPr marL="0" marR="0" lvl="0" indent="0" defTabSz="895684"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dirty="0">
                    <a:ln>
                      <a:noFill/>
                    </a:ln>
                    <a:solidFill>
                      <a:prstClr val="black"/>
                    </a:solidFill>
                    <a:effectLst/>
                    <a:uLnTx/>
                    <a:uFillTx/>
                    <a:latin typeface="Arial"/>
                    <a:cs typeface="Arial" charset="0"/>
                  </a:endParaRPr>
                </a:p>
              </p:txBody>
            </p:sp>
            <p:sp>
              <p:nvSpPr>
                <p:cNvPr id="116" name="Rectangle 60">
                  <a:extLst>
                    <a:ext uri="{FF2B5EF4-FFF2-40B4-BE49-F238E27FC236}">
                      <a16:creationId xmlns:a16="http://schemas.microsoft.com/office/drawing/2014/main" id="{B0100254-AB55-44CB-ADA6-3E5D21C36A3F}"/>
                    </a:ext>
                  </a:extLst>
                </p:cNvPr>
                <p:cNvSpPr>
                  <a:spLocks noChangeArrowheads="1"/>
                </p:cNvSpPr>
                <p:nvPr/>
              </p:nvSpPr>
              <p:spPr bwMode="auto">
                <a:xfrm>
                  <a:off x="3273862" y="2424263"/>
                  <a:ext cx="379297" cy="334038"/>
                </a:xfrm>
                <a:prstGeom prst="rect">
                  <a:avLst/>
                </a:prstGeom>
                <a:solidFill>
                  <a:srgbClr val="FFFFFF"/>
                </a:solidFill>
                <a:ln w="3175" algn="ctr">
                  <a:noFill/>
                  <a:prstDash val="sysDot"/>
                  <a:miter lim="800000"/>
                  <a:headEnd/>
                  <a:tailEnd/>
                </a:ln>
                <a:effectLst/>
              </p:spPr>
              <p:txBody>
                <a:bodyPr/>
                <a:lstStyle/>
                <a:p>
                  <a:pPr marL="0" marR="0" lvl="0" indent="0" defTabSz="895684"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dirty="0">
                    <a:ln>
                      <a:noFill/>
                    </a:ln>
                    <a:solidFill>
                      <a:prstClr val="black"/>
                    </a:solidFill>
                    <a:effectLst/>
                    <a:uLnTx/>
                    <a:uFillTx/>
                    <a:latin typeface="Arial"/>
                    <a:cs typeface="Arial" charset="0"/>
                  </a:endParaRPr>
                </a:p>
              </p:txBody>
            </p:sp>
            <p:sp>
              <p:nvSpPr>
                <p:cNvPr id="117" name="Freeform 61">
                  <a:extLst>
                    <a:ext uri="{FF2B5EF4-FFF2-40B4-BE49-F238E27FC236}">
                      <a16:creationId xmlns:a16="http://schemas.microsoft.com/office/drawing/2014/main" id="{A90B922A-8F59-4350-93C0-4E5CA47A2065}"/>
                    </a:ext>
                  </a:extLst>
                </p:cNvPr>
                <p:cNvSpPr>
                  <a:spLocks/>
                </p:cNvSpPr>
                <p:nvPr/>
              </p:nvSpPr>
              <p:spPr bwMode="auto">
                <a:xfrm>
                  <a:off x="460745" y="954495"/>
                  <a:ext cx="971948" cy="1803806"/>
                </a:xfrm>
                <a:custGeom>
                  <a:avLst/>
                  <a:gdLst/>
                  <a:ahLst/>
                  <a:cxnLst>
                    <a:cxn ang="0">
                      <a:pos x="0" y="0"/>
                    </a:cxn>
                    <a:cxn ang="0">
                      <a:pos x="0" y="396"/>
                    </a:cxn>
                    <a:cxn ang="0">
                      <a:pos x="66" y="459"/>
                    </a:cxn>
                    <a:cxn ang="0">
                      <a:pos x="180" y="459"/>
                    </a:cxn>
                    <a:cxn ang="0">
                      <a:pos x="246" y="394"/>
                    </a:cxn>
                    <a:cxn ang="0">
                      <a:pos x="246" y="0"/>
                    </a:cxn>
                    <a:cxn ang="0">
                      <a:pos x="147" y="0"/>
                    </a:cxn>
                    <a:cxn ang="0">
                      <a:pos x="147" y="373"/>
                    </a:cxn>
                    <a:cxn ang="0">
                      <a:pos x="98" y="373"/>
                    </a:cxn>
                    <a:cxn ang="0">
                      <a:pos x="98" y="0"/>
                    </a:cxn>
                    <a:cxn ang="0">
                      <a:pos x="0" y="0"/>
                    </a:cxn>
                  </a:cxnLst>
                  <a:rect l="0" t="0" r="r" b="b"/>
                  <a:pathLst>
                    <a:path w="246" h="459">
                      <a:moveTo>
                        <a:pt x="0" y="0"/>
                      </a:moveTo>
                      <a:lnTo>
                        <a:pt x="0" y="396"/>
                      </a:lnTo>
                      <a:lnTo>
                        <a:pt x="66" y="459"/>
                      </a:lnTo>
                      <a:lnTo>
                        <a:pt x="180" y="459"/>
                      </a:lnTo>
                      <a:lnTo>
                        <a:pt x="246" y="394"/>
                      </a:lnTo>
                      <a:lnTo>
                        <a:pt x="246" y="0"/>
                      </a:lnTo>
                      <a:lnTo>
                        <a:pt x="147" y="0"/>
                      </a:lnTo>
                      <a:lnTo>
                        <a:pt x="147" y="373"/>
                      </a:lnTo>
                      <a:lnTo>
                        <a:pt x="98" y="373"/>
                      </a:lnTo>
                      <a:lnTo>
                        <a:pt x="98" y="0"/>
                      </a:lnTo>
                      <a:lnTo>
                        <a:pt x="0" y="0"/>
                      </a:lnTo>
                      <a:close/>
                    </a:path>
                  </a:pathLst>
                </a:custGeom>
                <a:solidFill>
                  <a:srgbClr val="FFFFFF"/>
                </a:solidFill>
                <a:ln w="3175" cmpd="sng">
                  <a:noFill/>
                  <a:prstDash val="sysDot"/>
                  <a:round/>
                  <a:headEnd/>
                  <a:tailEnd/>
                </a:ln>
                <a:effectLst/>
              </p:spPr>
              <p:txBody>
                <a:bodyPr/>
                <a:lstStyle/>
                <a:p>
                  <a:pPr marL="0" marR="0" lvl="0" indent="0" defTabSz="895684"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dirty="0">
                    <a:ln>
                      <a:noFill/>
                    </a:ln>
                    <a:solidFill>
                      <a:prstClr val="black"/>
                    </a:solidFill>
                    <a:effectLst/>
                    <a:uLnTx/>
                    <a:uFillTx/>
                    <a:latin typeface="Arial"/>
                    <a:cs typeface="Arial" charset="0"/>
                  </a:endParaRPr>
                </a:p>
              </p:txBody>
            </p:sp>
            <p:sp>
              <p:nvSpPr>
                <p:cNvPr id="118" name="Freeform 62">
                  <a:extLst>
                    <a:ext uri="{FF2B5EF4-FFF2-40B4-BE49-F238E27FC236}">
                      <a16:creationId xmlns:a16="http://schemas.microsoft.com/office/drawing/2014/main" id="{5558B188-D25F-43A8-A4B8-7055FDAEB737}"/>
                    </a:ext>
                  </a:extLst>
                </p:cNvPr>
                <p:cNvSpPr>
                  <a:spLocks/>
                </p:cNvSpPr>
                <p:nvPr/>
              </p:nvSpPr>
              <p:spPr bwMode="auto">
                <a:xfrm>
                  <a:off x="2155287" y="954495"/>
                  <a:ext cx="972387" cy="1803806"/>
                </a:xfrm>
                <a:custGeom>
                  <a:avLst/>
                  <a:gdLst>
                    <a:gd name="connsiteX0" fmla="*/ 9973 w 9973"/>
                    <a:gd name="connsiteY0" fmla="*/ 3159 h 10000"/>
                    <a:gd name="connsiteX1" fmla="*/ 9973 w 9973"/>
                    <a:gd name="connsiteY1" fmla="*/ 1394 h 10000"/>
                    <a:gd name="connsiteX2" fmla="*/ 7058 w 9973"/>
                    <a:gd name="connsiteY2" fmla="*/ 0 h 10000"/>
                    <a:gd name="connsiteX3" fmla="*/ 2686 w 9973"/>
                    <a:gd name="connsiteY3" fmla="*/ 0 h 10000"/>
                    <a:gd name="connsiteX4" fmla="*/ 13 w 9973"/>
                    <a:gd name="connsiteY4" fmla="*/ 1394 h 10000"/>
                    <a:gd name="connsiteX5" fmla="*/ 13 w 9973"/>
                    <a:gd name="connsiteY5" fmla="*/ 4466 h 10000"/>
                    <a:gd name="connsiteX6" fmla="*/ 2686 w 9973"/>
                    <a:gd name="connsiteY6" fmla="*/ 5839 h 10000"/>
                    <a:gd name="connsiteX7" fmla="*/ 5843 w 9973"/>
                    <a:gd name="connsiteY7" fmla="*/ 5839 h 10000"/>
                    <a:gd name="connsiteX8" fmla="*/ 5843 w 9973"/>
                    <a:gd name="connsiteY8" fmla="*/ 8170 h 10000"/>
                    <a:gd name="connsiteX9" fmla="*/ 4103 w 9973"/>
                    <a:gd name="connsiteY9" fmla="*/ 8170 h 10000"/>
                    <a:gd name="connsiteX10" fmla="*/ 4103 w 9973"/>
                    <a:gd name="connsiteY10" fmla="*/ 6885 h 10000"/>
                    <a:gd name="connsiteX11" fmla="*/ 22 w 9973"/>
                    <a:gd name="connsiteY11" fmla="*/ 6880 h 10000"/>
                    <a:gd name="connsiteX12" fmla="*/ 13 w 9973"/>
                    <a:gd name="connsiteY12" fmla="*/ 8584 h 10000"/>
                    <a:gd name="connsiteX13" fmla="*/ 2686 w 9973"/>
                    <a:gd name="connsiteY13" fmla="*/ 10000 h 10000"/>
                    <a:gd name="connsiteX14" fmla="*/ 7139 w 9973"/>
                    <a:gd name="connsiteY14" fmla="*/ 10000 h 10000"/>
                    <a:gd name="connsiteX15" fmla="*/ 9973 w 9973"/>
                    <a:gd name="connsiteY15" fmla="*/ 8584 h 10000"/>
                    <a:gd name="connsiteX16" fmla="*/ 9973 w 9973"/>
                    <a:gd name="connsiteY16" fmla="*/ 5512 h 10000"/>
                    <a:gd name="connsiteX17" fmla="*/ 7058 w 9973"/>
                    <a:gd name="connsiteY17" fmla="*/ 4139 h 10000"/>
                    <a:gd name="connsiteX18" fmla="*/ 4103 w 9973"/>
                    <a:gd name="connsiteY18" fmla="*/ 4139 h 10000"/>
                    <a:gd name="connsiteX19" fmla="*/ 4103 w 9973"/>
                    <a:gd name="connsiteY19" fmla="*/ 1830 h 10000"/>
                    <a:gd name="connsiteX20" fmla="*/ 5924 w 9973"/>
                    <a:gd name="connsiteY20" fmla="*/ 1830 h 10000"/>
                    <a:gd name="connsiteX21" fmla="*/ 5924 w 9973"/>
                    <a:gd name="connsiteY21" fmla="*/ 3159 h 10000"/>
                    <a:gd name="connsiteX22" fmla="*/ 9973 w 9973"/>
                    <a:gd name="connsiteY22" fmla="*/ 3159 h 10000"/>
                    <a:gd name="connsiteX0" fmla="*/ 9991 w 9991"/>
                    <a:gd name="connsiteY0" fmla="*/ 3159 h 10000"/>
                    <a:gd name="connsiteX1" fmla="*/ 9991 w 9991"/>
                    <a:gd name="connsiteY1" fmla="*/ 1394 h 10000"/>
                    <a:gd name="connsiteX2" fmla="*/ 7068 w 9991"/>
                    <a:gd name="connsiteY2" fmla="*/ 0 h 10000"/>
                    <a:gd name="connsiteX3" fmla="*/ 2684 w 9991"/>
                    <a:gd name="connsiteY3" fmla="*/ 0 h 10000"/>
                    <a:gd name="connsiteX4" fmla="*/ 4 w 9991"/>
                    <a:gd name="connsiteY4" fmla="*/ 1394 h 10000"/>
                    <a:gd name="connsiteX5" fmla="*/ 4 w 9991"/>
                    <a:gd name="connsiteY5" fmla="*/ 4466 h 10000"/>
                    <a:gd name="connsiteX6" fmla="*/ 2684 w 9991"/>
                    <a:gd name="connsiteY6" fmla="*/ 5839 h 10000"/>
                    <a:gd name="connsiteX7" fmla="*/ 5850 w 9991"/>
                    <a:gd name="connsiteY7" fmla="*/ 5839 h 10000"/>
                    <a:gd name="connsiteX8" fmla="*/ 5850 w 9991"/>
                    <a:gd name="connsiteY8" fmla="*/ 8170 h 10000"/>
                    <a:gd name="connsiteX9" fmla="*/ 4105 w 9991"/>
                    <a:gd name="connsiteY9" fmla="*/ 8170 h 10000"/>
                    <a:gd name="connsiteX10" fmla="*/ 4105 w 9991"/>
                    <a:gd name="connsiteY10" fmla="*/ 6885 h 10000"/>
                    <a:gd name="connsiteX11" fmla="*/ 13 w 9991"/>
                    <a:gd name="connsiteY11" fmla="*/ 6880 h 10000"/>
                    <a:gd name="connsiteX12" fmla="*/ 13 w 9991"/>
                    <a:gd name="connsiteY12" fmla="*/ 8570 h 10000"/>
                    <a:gd name="connsiteX13" fmla="*/ 2684 w 9991"/>
                    <a:gd name="connsiteY13" fmla="*/ 10000 h 10000"/>
                    <a:gd name="connsiteX14" fmla="*/ 7149 w 9991"/>
                    <a:gd name="connsiteY14" fmla="*/ 10000 h 10000"/>
                    <a:gd name="connsiteX15" fmla="*/ 9991 w 9991"/>
                    <a:gd name="connsiteY15" fmla="*/ 8584 h 10000"/>
                    <a:gd name="connsiteX16" fmla="*/ 9991 w 9991"/>
                    <a:gd name="connsiteY16" fmla="*/ 5512 h 10000"/>
                    <a:gd name="connsiteX17" fmla="*/ 7068 w 9991"/>
                    <a:gd name="connsiteY17" fmla="*/ 4139 h 10000"/>
                    <a:gd name="connsiteX18" fmla="*/ 4105 w 9991"/>
                    <a:gd name="connsiteY18" fmla="*/ 4139 h 10000"/>
                    <a:gd name="connsiteX19" fmla="*/ 4105 w 9991"/>
                    <a:gd name="connsiteY19" fmla="*/ 1830 h 10000"/>
                    <a:gd name="connsiteX20" fmla="*/ 5931 w 9991"/>
                    <a:gd name="connsiteY20" fmla="*/ 1830 h 10000"/>
                    <a:gd name="connsiteX21" fmla="*/ 5931 w 9991"/>
                    <a:gd name="connsiteY21" fmla="*/ 3159 h 10000"/>
                    <a:gd name="connsiteX22" fmla="*/ 9991 w 9991"/>
                    <a:gd name="connsiteY22" fmla="*/ 3159 h 10000"/>
                    <a:gd name="connsiteX0" fmla="*/ 10341 w 10341"/>
                    <a:gd name="connsiteY0" fmla="*/ 3159 h 10000"/>
                    <a:gd name="connsiteX1" fmla="*/ 10341 w 10341"/>
                    <a:gd name="connsiteY1" fmla="*/ 1394 h 10000"/>
                    <a:gd name="connsiteX2" fmla="*/ 7415 w 10341"/>
                    <a:gd name="connsiteY2" fmla="*/ 0 h 10000"/>
                    <a:gd name="connsiteX3" fmla="*/ 3027 w 10341"/>
                    <a:gd name="connsiteY3" fmla="*/ 0 h 10000"/>
                    <a:gd name="connsiteX4" fmla="*/ 345 w 10341"/>
                    <a:gd name="connsiteY4" fmla="*/ 1394 h 10000"/>
                    <a:gd name="connsiteX5" fmla="*/ 0 w 10341"/>
                    <a:gd name="connsiteY5" fmla="*/ 4717 h 10000"/>
                    <a:gd name="connsiteX6" fmla="*/ 3027 w 10341"/>
                    <a:gd name="connsiteY6" fmla="*/ 5839 h 10000"/>
                    <a:gd name="connsiteX7" fmla="*/ 6196 w 10341"/>
                    <a:gd name="connsiteY7" fmla="*/ 5839 h 10000"/>
                    <a:gd name="connsiteX8" fmla="*/ 6196 w 10341"/>
                    <a:gd name="connsiteY8" fmla="*/ 8170 h 10000"/>
                    <a:gd name="connsiteX9" fmla="*/ 4450 w 10341"/>
                    <a:gd name="connsiteY9" fmla="*/ 8170 h 10000"/>
                    <a:gd name="connsiteX10" fmla="*/ 4450 w 10341"/>
                    <a:gd name="connsiteY10" fmla="*/ 6885 h 10000"/>
                    <a:gd name="connsiteX11" fmla="*/ 354 w 10341"/>
                    <a:gd name="connsiteY11" fmla="*/ 6880 h 10000"/>
                    <a:gd name="connsiteX12" fmla="*/ 354 w 10341"/>
                    <a:gd name="connsiteY12" fmla="*/ 8570 h 10000"/>
                    <a:gd name="connsiteX13" fmla="*/ 3027 w 10341"/>
                    <a:gd name="connsiteY13" fmla="*/ 10000 h 10000"/>
                    <a:gd name="connsiteX14" fmla="*/ 7496 w 10341"/>
                    <a:gd name="connsiteY14" fmla="*/ 10000 h 10000"/>
                    <a:gd name="connsiteX15" fmla="*/ 10341 w 10341"/>
                    <a:gd name="connsiteY15" fmla="*/ 8584 h 10000"/>
                    <a:gd name="connsiteX16" fmla="*/ 10341 w 10341"/>
                    <a:gd name="connsiteY16" fmla="*/ 5512 h 10000"/>
                    <a:gd name="connsiteX17" fmla="*/ 7415 w 10341"/>
                    <a:gd name="connsiteY17" fmla="*/ 4139 h 10000"/>
                    <a:gd name="connsiteX18" fmla="*/ 4450 w 10341"/>
                    <a:gd name="connsiteY18" fmla="*/ 4139 h 10000"/>
                    <a:gd name="connsiteX19" fmla="*/ 4450 w 10341"/>
                    <a:gd name="connsiteY19" fmla="*/ 1830 h 10000"/>
                    <a:gd name="connsiteX20" fmla="*/ 6277 w 10341"/>
                    <a:gd name="connsiteY20" fmla="*/ 1830 h 10000"/>
                    <a:gd name="connsiteX21" fmla="*/ 6277 w 10341"/>
                    <a:gd name="connsiteY21" fmla="*/ 3159 h 10000"/>
                    <a:gd name="connsiteX22" fmla="*/ 10341 w 10341"/>
                    <a:gd name="connsiteY22" fmla="*/ 3159 h 10000"/>
                    <a:gd name="connsiteX0" fmla="*/ 10000 w 10000"/>
                    <a:gd name="connsiteY0" fmla="*/ 3159 h 10000"/>
                    <a:gd name="connsiteX1" fmla="*/ 10000 w 10000"/>
                    <a:gd name="connsiteY1" fmla="*/ 1394 h 10000"/>
                    <a:gd name="connsiteX2" fmla="*/ 7074 w 10000"/>
                    <a:gd name="connsiteY2" fmla="*/ 0 h 10000"/>
                    <a:gd name="connsiteX3" fmla="*/ 2686 w 10000"/>
                    <a:gd name="connsiteY3" fmla="*/ 0 h 10000"/>
                    <a:gd name="connsiteX4" fmla="*/ 4 w 10000"/>
                    <a:gd name="connsiteY4" fmla="*/ 1394 h 10000"/>
                    <a:gd name="connsiteX5" fmla="*/ 13 w 10000"/>
                    <a:gd name="connsiteY5" fmla="*/ 4438 h 10000"/>
                    <a:gd name="connsiteX6" fmla="*/ 2686 w 10000"/>
                    <a:gd name="connsiteY6" fmla="*/ 5839 h 10000"/>
                    <a:gd name="connsiteX7" fmla="*/ 5855 w 10000"/>
                    <a:gd name="connsiteY7" fmla="*/ 5839 h 10000"/>
                    <a:gd name="connsiteX8" fmla="*/ 5855 w 10000"/>
                    <a:gd name="connsiteY8" fmla="*/ 8170 h 10000"/>
                    <a:gd name="connsiteX9" fmla="*/ 4109 w 10000"/>
                    <a:gd name="connsiteY9" fmla="*/ 8170 h 10000"/>
                    <a:gd name="connsiteX10" fmla="*/ 4109 w 10000"/>
                    <a:gd name="connsiteY10" fmla="*/ 6885 h 10000"/>
                    <a:gd name="connsiteX11" fmla="*/ 13 w 10000"/>
                    <a:gd name="connsiteY11" fmla="*/ 6880 h 10000"/>
                    <a:gd name="connsiteX12" fmla="*/ 13 w 10000"/>
                    <a:gd name="connsiteY12" fmla="*/ 8570 h 10000"/>
                    <a:gd name="connsiteX13" fmla="*/ 2686 w 10000"/>
                    <a:gd name="connsiteY13" fmla="*/ 10000 h 10000"/>
                    <a:gd name="connsiteX14" fmla="*/ 7155 w 10000"/>
                    <a:gd name="connsiteY14" fmla="*/ 10000 h 10000"/>
                    <a:gd name="connsiteX15" fmla="*/ 10000 w 10000"/>
                    <a:gd name="connsiteY15" fmla="*/ 8584 h 10000"/>
                    <a:gd name="connsiteX16" fmla="*/ 10000 w 10000"/>
                    <a:gd name="connsiteY16" fmla="*/ 5512 h 10000"/>
                    <a:gd name="connsiteX17" fmla="*/ 7074 w 10000"/>
                    <a:gd name="connsiteY17" fmla="*/ 4139 h 10000"/>
                    <a:gd name="connsiteX18" fmla="*/ 4109 w 10000"/>
                    <a:gd name="connsiteY18" fmla="*/ 4139 h 10000"/>
                    <a:gd name="connsiteX19" fmla="*/ 4109 w 10000"/>
                    <a:gd name="connsiteY19" fmla="*/ 1830 h 10000"/>
                    <a:gd name="connsiteX20" fmla="*/ 5936 w 10000"/>
                    <a:gd name="connsiteY20" fmla="*/ 1830 h 10000"/>
                    <a:gd name="connsiteX21" fmla="*/ 5936 w 10000"/>
                    <a:gd name="connsiteY21" fmla="*/ 3159 h 10000"/>
                    <a:gd name="connsiteX22" fmla="*/ 10000 w 10000"/>
                    <a:gd name="connsiteY22" fmla="*/ 3159 h 10000"/>
                    <a:gd name="connsiteX0" fmla="*/ 10000 w 10000"/>
                    <a:gd name="connsiteY0" fmla="*/ 3159 h 10000"/>
                    <a:gd name="connsiteX1" fmla="*/ 10000 w 10000"/>
                    <a:gd name="connsiteY1" fmla="*/ 1394 h 10000"/>
                    <a:gd name="connsiteX2" fmla="*/ 7074 w 10000"/>
                    <a:gd name="connsiteY2" fmla="*/ 0 h 10000"/>
                    <a:gd name="connsiteX3" fmla="*/ 2686 w 10000"/>
                    <a:gd name="connsiteY3" fmla="*/ 0 h 10000"/>
                    <a:gd name="connsiteX4" fmla="*/ 503 w 10000"/>
                    <a:gd name="connsiteY4" fmla="*/ 1658 h 10000"/>
                    <a:gd name="connsiteX5" fmla="*/ 13 w 10000"/>
                    <a:gd name="connsiteY5" fmla="*/ 4438 h 10000"/>
                    <a:gd name="connsiteX6" fmla="*/ 2686 w 10000"/>
                    <a:gd name="connsiteY6" fmla="*/ 5839 h 10000"/>
                    <a:gd name="connsiteX7" fmla="*/ 5855 w 10000"/>
                    <a:gd name="connsiteY7" fmla="*/ 5839 h 10000"/>
                    <a:gd name="connsiteX8" fmla="*/ 5855 w 10000"/>
                    <a:gd name="connsiteY8" fmla="*/ 8170 h 10000"/>
                    <a:gd name="connsiteX9" fmla="*/ 4109 w 10000"/>
                    <a:gd name="connsiteY9" fmla="*/ 8170 h 10000"/>
                    <a:gd name="connsiteX10" fmla="*/ 4109 w 10000"/>
                    <a:gd name="connsiteY10" fmla="*/ 6885 h 10000"/>
                    <a:gd name="connsiteX11" fmla="*/ 13 w 10000"/>
                    <a:gd name="connsiteY11" fmla="*/ 6880 h 10000"/>
                    <a:gd name="connsiteX12" fmla="*/ 13 w 10000"/>
                    <a:gd name="connsiteY12" fmla="*/ 8570 h 10000"/>
                    <a:gd name="connsiteX13" fmla="*/ 2686 w 10000"/>
                    <a:gd name="connsiteY13" fmla="*/ 10000 h 10000"/>
                    <a:gd name="connsiteX14" fmla="*/ 7155 w 10000"/>
                    <a:gd name="connsiteY14" fmla="*/ 10000 h 10000"/>
                    <a:gd name="connsiteX15" fmla="*/ 10000 w 10000"/>
                    <a:gd name="connsiteY15" fmla="*/ 8584 h 10000"/>
                    <a:gd name="connsiteX16" fmla="*/ 10000 w 10000"/>
                    <a:gd name="connsiteY16" fmla="*/ 5512 h 10000"/>
                    <a:gd name="connsiteX17" fmla="*/ 7074 w 10000"/>
                    <a:gd name="connsiteY17" fmla="*/ 4139 h 10000"/>
                    <a:gd name="connsiteX18" fmla="*/ 4109 w 10000"/>
                    <a:gd name="connsiteY18" fmla="*/ 4139 h 10000"/>
                    <a:gd name="connsiteX19" fmla="*/ 4109 w 10000"/>
                    <a:gd name="connsiteY19" fmla="*/ 1830 h 10000"/>
                    <a:gd name="connsiteX20" fmla="*/ 5936 w 10000"/>
                    <a:gd name="connsiteY20" fmla="*/ 1830 h 10000"/>
                    <a:gd name="connsiteX21" fmla="*/ 5936 w 10000"/>
                    <a:gd name="connsiteY21" fmla="*/ 3159 h 10000"/>
                    <a:gd name="connsiteX22" fmla="*/ 10000 w 10000"/>
                    <a:gd name="connsiteY22" fmla="*/ 3159 h 10000"/>
                    <a:gd name="connsiteX0" fmla="*/ 10000 w 10000"/>
                    <a:gd name="connsiteY0" fmla="*/ 3159 h 10000"/>
                    <a:gd name="connsiteX1" fmla="*/ 10000 w 10000"/>
                    <a:gd name="connsiteY1" fmla="*/ 1394 h 10000"/>
                    <a:gd name="connsiteX2" fmla="*/ 7074 w 10000"/>
                    <a:gd name="connsiteY2" fmla="*/ 0 h 10000"/>
                    <a:gd name="connsiteX3" fmla="*/ 2686 w 10000"/>
                    <a:gd name="connsiteY3" fmla="*/ 0 h 10000"/>
                    <a:gd name="connsiteX4" fmla="*/ 13 w 10000"/>
                    <a:gd name="connsiteY4" fmla="*/ 1389 h 10000"/>
                    <a:gd name="connsiteX5" fmla="*/ 13 w 10000"/>
                    <a:gd name="connsiteY5" fmla="*/ 4438 h 10000"/>
                    <a:gd name="connsiteX6" fmla="*/ 2686 w 10000"/>
                    <a:gd name="connsiteY6" fmla="*/ 5839 h 10000"/>
                    <a:gd name="connsiteX7" fmla="*/ 5855 w 10000"/>
                    <a:gd name="connsiteY7" fmla="*/ 5839 h 10000"/>
                    <a:gd name="connsiteX8" fmla="*/ 5855 w 10000"/>
                    <a:gd name="connsiteY8" fmla="*/ 8170 h 10000"/>
                    <a:gd name="connsiteX9" fmla="*/ 4109 w 10000"/>
                    <a:gd name="connsiteY9" fmla="*/ 8170 h 10000"/>
                    <a:gd name="connsiteX10" fmla="*/ 4109 w 10000"/>
                    <a:gd name="connsiteY10" fmla="*/ 6885 h 10000"/>
                    <a:gd name="connsiteX11" fmla="*/ 13 w 10000"/>
                    <a:gd name="connsiteY11" fmla="*/ 6880 h 10000"/>
                    <a:gd name="connsiteX12" fmla="*/ 13 w 10000"/>
                    <a:gd name="connsiteY12" fmla="*/ 8570 h 10000"/>
                    <a:gd name="connsiteX13" fmla="*/ 2686 w 10000"/>
                    <a:gd name="connsiteY13" fmla="*/ 10000 h 10000"/>
                    <a:gd name="connsiteX14" fmla="*/ 7155 w 10000"/>
                    <a:gd name="connsiteY14" fmla="*/ 10000 h 10000"/>
                    <a:gd name="connsiteX15" fmla="*/ 10000 w 10000"/>
                    <a:gd name="connsiteY15" fmla="*/ 8584 h 10000"/>
                    <a:gd name="connsiteX16" fmla="*/ 10000 w 10000"/>
                    <a:gd name="connsiteY16" fmla="*/ 5512 h 10000"/>
                    <a:gd name="connsiteX17" fmla="*/ 7074 w 10000"/>
                    <a:gd name="connsiteY17" fmla="*/ 4139 h 10000"/>
                    <a:gd name="connsiteX18" fmla="*/ 4109 w 10000"/>
                    <a:gd name="connsiteY18" fmla="*/ 4139 h 10000"/>
                    <a:gd name="connsiteX19" fmla="*/ 4109 w 10000"/>
                    <a:gd name="connsiteY19" fmla="*/ 1830 h 10000"/>
                    <a:gd name="connsiteX20" fmla="*/ 5936 w 10000"/>
                    <a:gd name="connsiteY20" fmla="*/ 1830 h 10000"/>
                    <a:gd name="connsiteX21" fmla="*/ 5936 w 10000"/>
                    <a:gd name="connsiteY21" fmla="*/ 3159 h 10000"/>
                    <a:gd name="connsiteX22" fmla="*/ 10000 w 10000"/>
                    <a:gd name="connsiteY22" fmla="*/ 3159 h 10000"/>
                    <a:gd name="connsiteX0" fmla="*/ 10000 w 10000"/>
                    <a:gd name="connsiteY0" fmla="*/ 3159 h 10000"/>
                    <a:gd name="connsiteX1" fmla="*/ 10000 w 10000"/>
                    <a:gd name="connsiteY1" fmla="*/ 1394 h 10000"/>
                    <a:gd name="connsiteX2" fmla="*/ 7074 w 10000"/>
                    <a:gd name="connsiteY2" fmla="*/ 0 h 10000"/>
                    <a:gd name="connsiteX3" fmla="*/ 2686 w 10000"/>
                    <a:gd name="connsiteY3" fmla="*/ 0 h 10000"/>
                    <a:gd name="connsiteX4" fmla="*/ 13 w 10000"/>
                    <a:gd name="connsiteY4" fmla="*/ 1389 h 10000"/>
                    <a:gd name="connsiteX5" fmla="*/ 13 w 10000"/>
                    <a:gd name="connsiteY5" fmla="*/ 4438 h 10000"/>
                    <a:gd name="connsiteX6" fmla="*/ 2686 w 10000"/>
                    <a:gd name="connsiteY6" fmla="*/ 5839 h 10000"/>
                    <a:gd name="connsiteX7" fmla="*/ 5855 w 10000"/>
                    <a:gd name="connsiteY7" fmla="*/ 5839 h 10000"/>
                    <a:gd name="connsiteX8" fmla="*/ 5855 w 10000"/>
                    <a:gd name="connsiteY8" fmla="*/ 8170 h 10000"/>
                    <a:gd name="connsiteX9" fmla="*/ 4109 w 10000"/>
                    <a:gd name="connsiteY9" fmla="*/ 8170 h 10000"/>
                    <a:gd name="connsiteX10" fmla="*/ 4109 w 10000"/>
                    <a:gd name="connsiteY10" fmla="*/ 6885 h 10000"/>
                    <a:gd name="connsiteX11" fmla="*/ 13 w 10000"/>
                    <a:gd name="connsiteY11" fmla="*/ 6880 h 10000"/>
                    <a:gd name="connsiteX12" fmla="*/ 13 w 10000"/>
                    <a:gd name="connsiteY12" fmla="*/ 8570 h 10000"/>
                    <a:gd name="connsiteX13" fmla="*/ 2686 w 10000"/>
                    <a:gd name="connsiteY13" fmla="*/ 10000 h 10000"/>
                    <a:gd name="connsiteX14" fmla="*/ 7155 w 10000"/>
                    <a:gd name="connsiteY14" fmla="*/ 10000 h 10000"/>
                    <a:gd name="connsiteX15" fmla="*/ 10000 w 10000"/>
                    <a:gd name="connsiteY15" fmla="*/ 8584 h 10000"/>
                    <a:gd name="connsiteX16" fmla="*/ 10000 w 10000"/>
                    <a:gd name="connsiteY16" fmla="*/ 5512 h 10000"/>
                    <a:gd name="connsiteX17" fmla="*/ 7074 w 10000"/>
                    <a:gd name="connsiteY17" fmla="*/ 4139 h 10000"/>
                    <a:gd name="connsiteX18" fmla="*/ 4109 w 10000"/>
                    <a:gd name="connsiteY18" fmla="*/ 4139 h 10000"/>
                    <a:gd name="connsiteX19" fmla="*/ 4109 w 10000"/>
                    <a:gd name="connsiteY19" fmla="*/ 1830 h 10000"/>
                    <a:gd name="connsiteX20" fmla="*/ 5936 w 10000"/>
                    <a:gd name="connsiteY20" fmla="*/ 1830 h 10000"/>
                    <a:gd name="connsiteX21" fmla="*/ 5936 w 10000"/>
                    <a:gd name="connsiteY21" fmla="*/ 3159 h 10000"/>
                    <a:gd name="connsiteX22" fmla="*/ 10000 w 10000"/>
                    <a:gd name="connsiteY22" fmla="*/ 3159 h 10000"/>
                    <a:gd name="connsiteX0" fmla="*/ 10000 w 10000"/>
                    <a:gd name="connsiteY0" fmla="*/ 3159 h 10000"/>
                    <a:gd name="connsiteX1" fmla="*/ 10000 w 10000"/>
                    <a:gd name="connsiteY1" fmla="*/ 1394 h 10000"/>
                    <a:gd name="connsiteX2" fmla="*/ 7074 w 10000"/>
                    <a:gd name="connsiteY2" fmla="*/ 0 h 10000"/>
                    <a:gd name="connsiteX3" fmla="*/ 2686 w 10000"/>
                    <a:gd name="connsiteY3" fmla="*/ 0 h 10000"/>
                    <a:gd name="connsiteX4" fmla="*/ 13 w 10000"/>
                    <a:gd name="connsiteY4" fmla="*/ 1389 h 10000"/>
                    <a:gd name="connsiteX5" fmla="*/ 13 w 10000"/>
                    <a:gd name="connsiteY5" fmla="*/ 4438 h 10000"/>
                    <a:gd name="connsiteX6" fmla="*/ 2686 w 10000"/>
                    <a:gd name="connsiteY6" fmla="*/ 5839 h 10000"/>
                    <a:gd name="connsiteX7" fmla="*/ 5855 w 10000"/>
                    <a:gd name="connsiteY7" fmla="*/ 5839 h 10000"/>
                    <a:gd name="connsiteX8" fmla="*/ 5855 w 10000"/>
                    <a:gd name="connsiteY8" fmla="*/ 8170 h 10000"/>
                    <a:gd name="connsiteX9" fmla="*/ 4109 w 10000"/>
                    <a:gd name="connsiteY9" fmla="*/ 8170 h 10000"/>
                    <a:gd name="connsiteX10" fmla="*/ 3335 w 10000"/>
                    <a:gd name="connsiteY10" fmla="*/ 7175 h 10000"/>
                    <a:gd name="connsiteX11" fmla="*/ 13 w 10000"/>
                    <a:gd name="connsiteY11" fmla="*/ 6880 h 10000"/>
                    <a:gd name="connsiteX12" fmla="*/ 13 w 10000"/>
                    <a:gd name="connsiteY12" fmla="*/ 8570 h 10000"/>
                    <a:gd name="connsiteX13" fmla="*/ 2686 w 10000"/>
                    <a:gd name="connsiteY13" fmla="*/ 10000 h 10000"/>
                    <a:gd name="connsiteX14" fmla="*/ 7155 w 10000"/>
                    <a:gd name="connsiteY14" fmla="*/ 10000 h 10000"/>
                    <a:gd name="connsiteX15" fmla="*/ 10000 w 10000"/>
                    <a:gd name="connsiteY15" fmla="*/ 8584 h 10000"/>
                    <a:gd name="connsiteX16" fmla="*/ 10000 w 10000"/>
                    <a:gd name="connsiteY16" fmla="*/ 5512 h 10000"/>
                    <a:gd name="connsiteX17" fmla="*/ 7074 w 10000"/>
                    <a:gd name="connsiteY17" fmla="*/ 4139 h 10000"/>
                    <a:gd name="connsiteX18" fmla="*/ 4109 w 10000"/>
                    <a:gd name="connsiteY18" fmla="*/ 4139 h 10000"/>
                    <a:gd name="connsiteX19" fmla="*/ 4109 w 10000"/>
                    <a:gd name="connsiteY19" fmla="*/ 1830 h 10000"/>
                    <a:gd name="connsiteX20" fmla="*/ 5936 w 10000"/>
                    <a:gd name="connsiteY20" fmla="*/ 1830 h 10000"/>
                    <a:gd name="connsiteX21" fmla="*/ 5936 w 10000"/>
                    <a:gd name="connsiteY21" fmla="*/ 3159 h 10000"/>
                    <a:gd name="connsiteX22" fmla="*/ 10000 w 10000"/>
                    <a:gd name="connsiteY22" fmla="*/ 3159 h 10000"/>
                    <a:gd name="connsiteX0" fmla="*/ 10000 w 10000"/>
                    <a:gd name="connsiteY0" fmla="*/ 3159 h 10000"/>
                    <a:gd name="connsiteX1" fmla="*/ 10000 w 10000"/>
                    <a:gd name="connsiteY1" fmla="*/ 1394 h 10000"/>
                    <a:gd name="connsiteX2" fmla="*/ 7074 w 10000"/>
                    <a:gd name="connsiteY2" fmla="*/ 0 h 10000"/>
                    <a:gd name="connsiteX3" fmla="*/ 2686 w 10000"/>
                    <a:gd name="connsiteY3" fmla="*/ 0 h 10000"/>
                    <a:gd name="connsiteX4" fmla="*/ 13 w 10000"/>
                    <a:gd name="connsiteY4" fmla="*/ 1389 h 10000"/>
                    <a:gd name="connsiteX5" fmla="*/ 13 w 10000"/>
                    <a:gd name="connsiteY5" fmla="*/ 4438 h 10000"/>
                    <a:gd name="connsiteX6" fmla="*/ 2686 w 10000"/>
                    <a:gd name="connsiteY6" fmla="*/ 5839 h 10000"/>
                    <a:gd name="connsiteX7" fmla="*/ 5855 w 10000"/>
                    <a:gd name="connsiteY7" fmla="*/ 5839 h 10000"/>
                    <a:gd name="connsiteX8" fmla="*/ 5855 w 10000"/>
                    <a:gd name="connsiteY8" fmla="*/ 8170 h 10000"/>
                    <a:gd name="connsiteX9" fmla="*/ 4109 w 10000"/>
                    <a:gd name="connsiteY9" fmla="*/ 8170 h 10000"/>
                    <a:gd name="connsiteX10" fmla="*/ 4102 w 10000"/>
                    <a:gd name="connsiteY10" fmla="*/ 6880 h 10000"/>
                    <a:gd name="connsiteX11" fmla="*/ 13 w 10000"/>
                    <a:gd name="connsiteY11" fmla="*/ 6880 h 10000"/>
                    <a:gd name="connsiteX12" fmla="*/ 13 w 10000"/>
                    <a:gd name="connsiteY12" fmla="*/ 8570 h 10000"/>
                    <a:gd name="connsiteX13" fmla="*/ 2686 w 10000"/>
                    <a:gd name="connsiteY13" fmla="*/ 10000 h 10000"/>
                    <a:gd name="connsiteX14" fmla="*/ 7155 w 10000"/>
                    <a:gd name="connsiteY14" fmla="*/ 10000 h 10000"/>
                    <a:gd name="connsiteX15" fmla="*/ 10000 w 10000"/>
                    <a:gd name="connsiteY15" fmla="*/ 8584 h 10000"/>
                    <a:gd name="connsiteX16" fmla="*/ 10000 w 10000"/>
                    <a:gd name="connsiteY16" fmla="*/ 5512 h 10000"/>
                    <a:gd name="connsiteX17" fmla="*/ 7074 w 10000"/>
                    <a:gd name="connsiteY17" fmla="*/ 4139 h 10000"/>
                    <a:gd name="connsiteX18" fmla="*/ 4109 w 10000"/>
                    <a:gd name="connsiteY18" fmla="*/ 4139 h 10000"/>
                    <a:gd name="connsiteX19" fmla="*/ 4109 w 10000"/>
                    <a:gd name="connsiteY19" fmla="*/ 1830 h 10000"/>
                    <a:gd name="connsiteX20" fmla="*/ 5936 w 10000"/>
                    <a:gd name="connsiteY20" fmla="*/ 1830 h 10000"/>
                    <a:gd name="connsiteX21" fmla="*/ 5936 w 10000"/>
                    <a:gd name="connsiteY21" fmla="*/ 3159 h 10000"/>
                    <a:gd name="connsiteX22" fmla="*/ 10000 w 10000"/>
                    <a:gd name="connsiteY22" fmla="*/ 3159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0000" h="10000">
                      <a:moveTo>
                        <a:pt x="10000" y="3159"/>
                      </a:moveTo>
                      <a:lnTo>
                        <a:pt x="10000" y="1394"/>
                      </a:lnTo>
                      <a:lnTo>
                        <a:pt x="7074" y="0"/>
                      </a:lnTo>
                      <a:lnTo>
                        <a:pt x="2686" y="0"/>
                      </a:lnTo>
                      <a:lnTo>
                        <a:pt x="13" y="1389"/>
                      </a:lnTo>
                      <a:cubicBezTo>
                        <a:pt x="16" y="2404"/>
                        <a:pt x="10" y="3423"/>
                        <a:pt x="13" y="4438"/>
                      </a:cubicBezTo>
                      <a:lnTo>
                        <a:pt x="2686" y="5839"/>
                      </a:lnTo>
                      <a:lnTo>
                        <a:pt x="5855" y="5839"/>
                      </a:lnTo>
                      <a:lnTo>
                        <a:pt x="5855" y="8170"/>
                      </a:lnTo>
                      <a:lnTo>
                        <a:pt x="4109" y="8170"/>
                      </a:lnTo>
                      <a:cubicBezTo>
                        <a:pt x="4107" y="7740"/>
                        <a:pt x="4104" y="7310"/>
                        <a:pt x="4102" y="6880"/>
                      </a:cubicBezTo>
                      <a:lnTo>
                        <a:pt x="13" y="6880"/>
                      </a:lnTo>
                      <a:cubicBezTo>
                        <a:pt x="26" y="7446"/>
                        <a:pt x="0" y="8004"/>
                        <a:pt x="13" y="8570"/>
                      </a:cubicBezTo>
                      <a:lnTo>
                        <a:pt x="2686" y="10000"/>
                      </a:lnTo>
                      <a:lnTo>
                        <a:pt x="7155" y="10000"/>
                      </a:lnTo>
                      <a:lnTo>
                        <a:pt x="10000" y="8584"/>
                      </a:lnTo>
                      <a:lnTo>
                        <a:pt x="10000" y="5512"/>
                      </a:lnTo>
                      <a:lnTo>
                        <a:pt x="7074" y="4139"/>
                      </a:lnTo>
                      <a:lnTo>
                        <a:pt x="4109" y="4139"/>
                      </a:lnTo>
                      <a:lnTo>
                        <a:pt x="4109" y="1830"/>
                      </a:lnTo>
                      <a:lnTo>
                        <a:pt x="5936" y="1830"/>
                      </a:lnTo>
                      <a:lnTo>
                        <a:pt x="5936" y="3159"/>
                      </a:lnTo>
                      <a:lnTo>
                        <a:pt x="10000" y="3159"/>
                      </a:lnTo>
                      <a:close/>
                    </a:path>
                  </a:pathLst>
                </a:custGeom>
                <a:solidFill>
                  <a:srgbClr val="FFFFFF"/>
                </a:solidFill>
                <a:ln w="3175" cap="flat" cmpd="sng">
                  <a:noFill/>
                  <a:prstDash val="sysDot"/>
                  <a:round/>
                  <a:headEnd type="none" w="med" len="med"/>
                  <a:tailEnd type="none" w="med" len="med"/>
                </a:ln>
                <a:effectLst/>
              </p:spPr>
              <p:txBody>
                <a:bodyPr/>
                <a:lstStyle/>
                <a:p>
                  <a:pPr marL="0" marR="0" lvl="0" indent="0" defTabSz="895684"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dirty="0">
                    <a:ln>
                      <a:noFill/>
                    </a:ln>
                    <a:solidFill>
                      <a:prstClr val="black"/>
                    </a:solidFill>
                    <a:effectLst/>
                    <a:uLnTx/>
                    <a:uFillTx/>
                    <a:latin typeface="Arial"/>
                    <a:cs typeface="Arial" charset="0"/>
                  </a:endParaRPr>
                </a:p>
              </p:txBody>
            </p:sp>
            <p:grpSp>
              <p:nvGrpSpPr>
                <p:cNvPr id="119" name="Group 63">
                  <a:extLst>
                    <a:ext uri="{FF2B5EF4-FFF2-40B4-BE49-F238E27FC236}">
                      <a16:creationId xmlns:a16="http://schemas.microsoft.com/office/drawing/2014/main" id="{42BC6359-668D-4210-84D3-92029D66A31C}"/>
                    </a:ext>
                  </a:extLst>
                </p:cNvPr>
                <p:cNvGrpSpPr>
                  <a:grpSpLocks/>
                </p:cNvGrpSpPr>
                <p:nvPr/>
              </p:nvGrpSpPr>
              <p:grpSpPr bwMode="auto">
                <a:xfrm>
                  <a:off x="3850711" y="954495"/>
                  <a:ext cx="1074676" cy="1803806"/>
                  <a:chOff x="2685" y="3374"/>
                  <a:chExt cx="272" cy="459"/>
                </a:xfrm>
              </p:grpSpPr>
              <p:sp>
                <p:nvSpPr>
                  <p:cNvPr id="125" name="Freeform 64">
                    <a:extLst>
                      <a:ext uri="{FF2B5EF4-FFF2-40B4-BE49-F238E27FC236}">
                        <a16:creationId xmlns:a16="http://schemas.microsoft.com/office/drawing/2014/main" id="{D453FF02-3724-4E28-8547-B02CBAD2EEB9}"/>
                      </a:ext>
                    </a:extLst>
                  </p:cNvPr>
                  <p:cNvSpPr>
                    <a:spLocks/>
                  </p:cNvSpPr>
                  <p:nvPr/>
                </p:nvSpPr>
                <p:spPr bwMode="auto">
                  <a:xfrm>
                    <a:off x="2685" y="3374"/>
                    <a:ext cx="272" cy="459"/>
                  </a:xfrm>
                  <a:custGeom>
                    <a:avLst/>
                    <a:gdLst/>
                    <a:ahLst/>
                    <a:cxnLst>
                      <a:cxn ang="0">
                        <a:pos x="63" y="0"/>
                      </a:cxn>
                      <a:cxn ang="0">
                        <a:pos x="0" y="459"/>
                      </a:cxn>
                      <a:cxn ang="0">
                        <a:pos x="99" y="459"/>
                      </a:cxn>
                      <a:cxn ang="0">
                        <a:pos x="135" y="84"/>
                      </a:cxn>
                      <a:cxn ang="0">
                        <a:pos x="176" y="459"/>
                      </a:cxn>
                      <a:cxn ang="0">
                        <a:pos x="272" y="459"/>
                      </a:cxn>
                      <a:cxn ang="0">
                        <a:pos x="207" y="0"/>
                      </a:cxn>
                      <a:cxn ang="0">
                        <a:pos x="63" y="0"/>
                      </a:cxn>
                    </a:cxnLst>
                    <a:rect l="0" t="0" r="r" b="b"/>
                    <a:pathLst>
                      <a:path w="272" h="459">
                        <a:moveTo>
                          <a:pt x="63" y="0"/>
                        </a:moveTo>
                        <a:lnTo>
                          <a:pt x="0" y="459"/>
                        </a:lnTo>
                        <a:lnTo>
                          <a:pt x="99" y="459"/>
                        </a:lnTo>
                        <a:lnTo>
                          <a:pt x="135" y="84"/>
                        </a:lnTo>
                        <a:lnTo>
                          <a:pt x="176" y="459"/>
                        </a:lnTo>
                        <a:lnTo>
                          <a:pt x="272" y="459"/>
                        </a:lnTo>
                        <a:lnTo>
                          <a:pt x="207" y="0"/>
                        </a:lnTo>
                        <a:lnTo>
                          <a:pt x="63" y="0"/>
                        </a:lnTo>
                        <a:close/>
                      </a:path>
                    </a:pathLst>
                  </a:custGeom>
                  <a:solidFill>
                    <a:srgbClr val="FFFFFF"/>
                  </a:solidFill>
                  <a:ln w="3175" cap="flat" cmpd="sng">
                    <a:noFill/>
                    <a:prstDash val="sysDot"/>
                    <a:round/>
                    <a:headEnd type="none" w="med" len="med"/>
                    <a:tailEnd type="none" w="med" len="med"/>
                  </a:ln>
                  <a:effectLst/>
                </p:spPr>
                <p:txBody>
                  <a:bodyPr/>
                  <a:lstStyle/>
                  <a:p>
                    <a:pPr marL="0" marR="0" lvl="0" indent="0" defTabSz="895684"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dirty="0">
                      <a:ln>
                        <a:noFill/>
                      </a:ln>
                      <a:solidFill>
                        <a:prstClr val="black"/>
                      </a:solidFill>
                      <a:effectLst/>
                      <a:uLnTx/>
                      <a:uFillTx/>
                      <a:latin typeface="Arial"/>
                      <a:cs typeface="Arial" charset="0"/>
                    </a:endParaRPr>
                  </a:p>
                </p:txBody>
              </p:sp>
              <p:sp>
                <p:nvSpPr>
                  <p:cNvPr id="126" name="Rectangle 65">
                    <a:extLst>
                      <a:ext uri="{FF2B5EF4-FFF2-40B4-BE49-F238E27FC236}">
                        <a16:creationId xmlns:a16="http://schemas.microsoft.com/office/drawing/2014/main" id="{BABDE8CC-F401-45C2-A5B1-61032F1B77BA}"/>
                      </a:ext>
                    </a:extLst>
                  </p:cNvPr>
                  <p:cNvSpPr>
                    <a:spLocks noChangeArrowheads="1"/>
                  </p:cNvSpPr>
                  <p:nvPr/>
                </p:nvSpPr>
                <p:spPr bwMode="auto">
                  <a:xfrm>
                    <a:off x="2783" y="3666"/>
                    <a:ext cx="76" cy="82"/>
                  </a:xfrm>
                  <a:prstGeom prst="rect">
                    <a:avLst/>
                  </a:prstGeom>
                  <a:solidFill>
                    <a:srgbClr val="FFFFFF"/>
                  </a:solidFill>
                  <a:ln w="3175" algn="ctr">
                    <a:noFill/>
                    <a:prstDash val="sysDot"/>
                    <a:miter lim="800000"/>
                    <a:headEnd/>
                    <a:tailEnd/>
                  </a:ln>
                  <a:effectLst/>
                </p:spPr>
                <p:txBody>
                  <a:bodyPr/>
                  <a:lstStyle/>
                  <a:p>
                    <a:pPr marL="0" marR="0" lvl="0" indent="0" defTabSz="895684"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dirty="0">
                      <a:ln>
                        <a:noFill/>
                      </a:ln>
                      <a:solidFill>
                        <a:prstClr val="black"/>
                      </a:solidFill>
                      <a:effectLst/>
                      <a:uLnTx/>
                      <a:uFillTx/>
                      <a:latin typeface="Arial"/>
                      <a:cs typeface="Arial" charset="0"/>
                    </a:endParaRPr>
                  </a:p>
                </p:txBody>
              </p:sp>
            </p:grpSp>
            <p:sp>
              <p:nvSpPr>
                <p:cNvPr id="120" name="Freeform 67">
                  <a:extLst>
                    <a:ext uri="{FF2B5EF4-FFF2-40B4-BE49-F238E27FC236}">
                      <a16:creationId xmlns:a16="http://schemas.microsoft.com/office/drawing/2014/main" id="{79C49D93-1816-45A8-BEAF-453028766A17}"/>
                    </a:ext>
                  </a:extLst>
                </p:cNvPr>
                <p:cNvSpPr>
                  <a:spLocks/>
                </p:cNvSpPr>
                <p:nvPr/>
              </p:nvSpPr>
              <p:spPr bwMode="auto">
                <a:xfrm>
                  <a:off x="5104487" y="958425"/>
                  <a:ext cx="946937" cy="1799878"/>
                </a:xfrm>
                <a:custGeom>
                  <a:avLst/>
                  <a:gdLst>
                    <a:gd name="connsiteX0" fmla="*/ 28 w 10028"/>
                    <a:gd name="connsiteY0" fmla="*/ 0 h 10000"/>
                    <a:gd name="connsiteX1" fmla="*/ 28 w 10028"/>
                    <a:gd name="connsiteY1" fmla="*/ 10000 h 10000"/>
                    <a:gd name="connsiteX2" fmla="*/ 10028 w 10028"/>
                    <a:gd name="connsiteY2" fmla="*/ 10000 h 10000"/>
                    <a:gd name="connsiteX3" fmla="*/ 10028 w 10028"/>
                    <a:gd name="connsiteY3" fmla="*/ 6135 h 10000"/>
                    <a:gd name="connsiteX4" fmla="*/ 7936 w 10028"/>
                    <a:gd name="connsiteY4" fmla="*/ 5087 h 10000"/>
                    <a:gd name="connsiteX5" fmla="*/ 10028 w 10028"/>
                    <a:gd name="connsiteY5" fmla="*/ 4127 h 10000"/>
                    <a:gd name="connsiteX6" fmla="*/ 10028 w 10028"/>
                    <a:gd name="connsiteY6" fmla="*/ 1376 h 10000"/>
                    <a:gd name="connsiteX7" fmla="*/ 7266 w 10028"/>
                    <a:gd name="connsiteY7" fmla="*/ 0 h 10000"/>
                    <a:gd name="connsiteX8" fmla="*/ 28 w 10028"/>
                    <a:gd name="connsiteY8"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28" h="10000">
                      <a:moveTo>
                        <a:pt x="28" y="0"/>
                      </a:moveTo>
                      <a:cubicBezTo>
                        <a:pt x="0" y="3333"/>
                        <a:pt x="56" y="6667"/>
                        <a:pt x="28" y="10000"/>
                      </a:cubicBezTo>
                      <a:lnTo>
                        <a:pt x="10028" y="10000"/>
                      </a:lnTo>
                      <a:lnTo>
                        <a:pt x="10028" y="6135"/>
                      </a:lnTo>
                      <a:lnTo>
                        <a:pt x="7936" y="5087"/>
                      </a:lnTo>
                      <a:lnTo>
                        <a:pt x="10028" y="4127"/>
                      </a:lnTo>
                      <a:lnTo>
                        <a:pt x="10028" y="1376"/>
                      </a:lnTo>
                      <a:lnTo>
                        <a:pt x="7266" y="0"/>
                      </a:lnTo>
                      <a:lnTo>
                        <a:pt x="28" y="0"/>
                      </a:lnTo>
                      <a:close/>
                    </a:path>
                  </a:pathLst>
                </a:custGeom>
                <a:solidFill>
                  <a:srgbClr val="FFFFFF"/>
                </a:solidFill>
                <a:ln w="3175" cap="flat" cmpd="sng">
                  <a:noFill/>
                  <a:prstDash val="sysDot"/>
                  <a:round/>
                  <a:headEnd type="none" w="med" len="med"/>
                  <a:tailEnd type="none" w="med" len="med"/>
                </a:ln>
                <a:effectLst/>
              </p:spPr>
              <p:txBody>
                <a:bodyPr/>
                <a:lstStyle/>
                <a:p>
                  <a:pPr marL="0" marR="0" lvl="0" indent="0" defTabSz="895684"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dirty="0">
                    <a:ln>
                      <a:noFill/>
                    </a:ln>
                    <a:solidFill>
                      <a:prstClr val="black"/>
                    </a:solidFill>
                    <a:effectLst/>
                    <a:uLnTx/>
                    <a:uFillTx/>
                    <a:latin typeface="Arial"/>
                    <a:cs typeface="Arial" charset="0"/>
                  </a:endParaRPr>
                </a:p>
              </p:txBody>
            </p:sp>
            <p:sp>
              <p:nvSpPr>
                <p:cNvPr id="121" name="Rectangle 68">
                  <a:extLst>
                    <a:ext uri="{FF2B5EF4-FFF2-40B4-BE49-F238E27FC236}">
                      <a16:creationId xmlns:a16="http://schemas.microsoft.com/office/drawing/2014/main" id="{F256133E-5745-482E-8F1E-4D2A2F112B0C}"/>
                    </a:ext>
                  </a:extLst>
                </p:cNvPr>
                <p:cNvSpPr>
                  <a:spLocks noChangeArrowheads="1"/>
                </p:cNvSpPr>
                <p:nvPr/>
              </p:nvSpPr>
              <p:spPr bwMode="auto">
                <a:xfrm>
                  <a:off x="5486429" y="1284604"/>
                  <a:ext cx="201502" cy="416566"/>
                </a:xfrm>
                <a:prstGeom prst="rect">
                  <a:avLst/>
                </a:prstGeom>
                <a:solidFill>
                  <a:srgbClr val="000000"/>
                </a:solidFill>
                <a:ln w="3175" algn="ctr">
                  <a:noFill/>
                  <a:prstDash val="sysDot"/>
                  <a:miter lim="800000"/>
                  <a:headEnd/>
                  <a:tailEnd/>
                </a:ln>
                <a:effectLst/>
              </p:spPr>
              <p:txBody>
                <a:bodyPr/>
                <a:lstStyle/>
                <a:p>
                  <a:pPr marL="0" marR="0" lvl="0" indent="0" defTabSz="895684"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dirty="0">
                    <a:ln>
                      <a:noFill/>
                    </a:ln>
                    <a:solidFill>
                      <a:prstClr val="black"/>
                    </a:solidFill>
                    <a:effectLst/>
                    <a:uLnTx/>
                    <a:uFillTx/>
                    <a:latin typeface="Arial"/>
                    <a:cs typeface="Arial" charset="0"/>
                  </a:endParaRPr>
                </a:p>
              </p:txBody>
            </p:sp>
            <p:sp>
              <p:nvSpPr>
                <p:cNvPr id="122" name="Rectangle 69">
                  <a:extLst>
                    <a:ext uri="{FF2B5EF4-FFF2-40B4-BE49-F238E27FC236}">
                      <a16:creationId xmlns:a16="http://schemas.microsoft.com/office/drawing/2014/main" id="{6500E17A-6135-422B-980C-79FE9434BF5B}"/>
                    </a:ext>
                  </a:extLst>
                </p:cNvPr>
                <p:cNvSpPr>
                  <a:spLocks noChangeArrowheads="1"/>
                </p:cNvSpPr>
                <p:nvPr/>
              </p:nvSpPr>
              <p:spPr bwMode="auto">
                <a:xfrm>
                  <a:off x="5486429" y="2007699"/>
                  <a:ext cx="201502" cy="750604"/>
                </a:xfrm>
                <a:prstGeom prst="rect">
                  <a:avLst/>
                </a:prstGeom>
                <a:solidFill>
                  <a:srgbClr val="000000"/>
                </a:solidFill>
                <a:ln w="3175" algn="ctr">
                  <a:noFill/>
                  <a:prstDash val="sysDot"/>
                  <a:miter lim="800000"/>
                  <a:headEnd/>
                  <a:tailEnd/>
                </a:ln>
                <a:effectLst/>
              </p:spPr>
              <p:txBody>
                <a:bodyPr/>
                <a:lstStyle/>
                <a:p>
                  <a:pPr marL="0" marR="0" lvl="0" indent="0" defTabSz="895684"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dirty="0">
                    <a:ln>
                      <a:noFill/>
                    </a:ln>
                    <a:solidFill>
                      <a:prstClr val="black"/>
                    </a:solidFill>
                    <a:effectLst/>
                    <a:uLnTx/>
                    <a:uFillTx/>
                    <a:latin typeface="Arial"/>
                    <a:cs typeface="Arial" charset="0"/>
                  </a:endParaRPr>
                </a:p>
              </p:txBody>
            </p:sp>
            <p:sp>
              <p:nvSpPr>
                <p:cNvPr id="123" name="Freeform 70">
                  <a:extLst>
                    <a:ext uri="{FF2B5EF4-FFF2-40B4-BE49-F238E27FC236}">
                      <a16:creationId xmlns:a16="http://schemas.microsoft.com/office/drawing/2014/main" id="{8F575405-6154-4F7C-AEED-16CA10AFCB71}"/>
                    </a:ext>
                  </a:extLst>
                </p:cNvPr>
                <p:cNvSpPr>
                  <a:spLocks/>
                </p:cNvSpPr>
                <p:nvPr/>
              </p:nvSpPr>
              <p:spPr bwMode="auto">
                <a:xfrm>
                  <a:off x="6264779" y="958394"/>
                  <a:ext cx="1248520" cy="1799907"/>
                </a:xfrm>
                <a:custGeom>
                  <a:avLst/>
                  <a:gdLst>
                    <a:gd name="connsiteX0" fmla="*/ 0 w 10000"/>
                    <a:gd name="connsiteY0" fmla="*/ 10000 h 10000"/>
                    <a:gd name="connsiteX1" fmla="*/ 0 w 10000"/>
                    <a:gd name="connsiteY1" fmla="*/ 269 h 10000"/>
                    <a:gd name="connsiteX2" fmla="*/ 3639 w 10000"/>
                    <a:gd name="connsiteY2" fmla="*/ 43 h 10000"/>
                    <a:gd name="connsiteX3" fmla="*/ 5063 w 10000"/>
                    <a:gd name="connsiteY3" fmla="*/ 4924 h 10000"/>
                    <a:gd name="connsiteX4" fmla="*/ 6297 w 10000"/>
                    <a:gd name="connsiteY4" fmla="*/ 0 h 10000"/>
                    <a:gd name="connsiteX5" fmla="*/ 10000 w 10000"/>
                    <a:gd name="connsiteY5" fmla="*/ 43 h 10000"/>
                    <a:gd name="connsiteX6" fmla="*/ 10000 w 10000"/>
                    <a:gd name="connsiteY6" fmla="*/ 10000 h 10000"/>
                    <a:gd name="connsiteX7" fmla="*/ 7152 w 10000"/>
                    <a:gd name="connsiteY7" fmla="*/ 10000 h 10000"/>
                    <a:gd name="connsiteX8" fmla="*/ 7152 w 10000"/>
                    <a:gd name="connsiteY8" fmla="*/ 3557 h 10000"/>
                    <a:gd name="connsiteX9" fmla="*/ 5696 w 10000"/>
                    <a:gd name="connsiteY9" fmla="*/ 10000 h 10000"/>
                    <a:gd name="connsiteX10" fmla="*/ 4494 w 10000"/>
                    <a:gd name="connsiteY10" fmla="*/ 10000 h 10000"/>
                    <a:gd name="connsiteX11" fmla="*/ 2848 w 10000"/>
                    <a:gd name="connsiteY11" fmla="*/ 3579 h 10000"/>
                    <a:gd name="connsiteX12" fmla="*/ 2848 w 10000"/>
                    <a:gd name="connsiteY12" fmla="*/ 10000 h 10000"/>
                    <a:gd name="connsiteX13" fmla="*/ 0 w 10000"/>
                    <a:gd name="connsiteY13" fmla="*/ 10000 h 10000"/>
                    <a:gd name="connsiteX0" fmla="*/ 0 w 10000"/>
                    <a:gd name="connsiteY0" fmla="*/ 10000 h 10000"/>
                    <a:gd name="connsiteX1" fmla="*/ 0 w 10000"/>
                    <a:gd name="connsiteY1" fmla="*/ 65 h 10000"/>
                    <a:gd name="connsiteX2" fmla="*/ 3639 w 10000"/>
                    <a:gd name="connsiteY2" fmla="*/ 43 h 10000"/>
                    <a:gd name="connsiteX3" fmla="*/ 5063 w 10000"/>
                    <a:gd name="connsiteY3" fmla="*/ 4924 h 10000"/>
                    <a:gd name="connsiteX4" fmla="*/ 6297 w 10000"/>
                    <a:gd name="connsiteY4" fmla="*/ 0 h 10000"/>
                    <a:gd name="connsiteX5" fmla="*/ 10000 w 10000"/>
                    <a:gd name="connsiteY5" fmla="*/ 43 h 10000"/>
                    <a:gd name="connsiteX6" fmla="*/ 10000 w 10000"/>
                    <a:gd name="connsiteY6" fmla="*/ 10000 h 10000"/>
                    <a:gd name="connsiteX7" fmla="*/ 7152 w 10000"/>
                    <a:gd name="connsiteY7" fmla="*/ 10000 h 10000"/>
                    <a:gd name="connsiteX8" fmla="*/ 7152 w 10000"/>
                    <a:gd name="connsiteY8" fmla="*/ 3557 h 10000"/>
                    <a:gd name="connsiteX9" fmla="*/ 5696 w 10000"/>
                    <a:gd name="connsiteY9" fmla="*/ 10000 h 10000"/>
                    <a:gd name="connsiteX10" fmla="*/ 4494 w 10000"/>
                    <a:gd name="connsiteY10" fmla="*/ 10000 h 10000"/>
                    <a:gd name="connsiteX11" fmla="*/ 2848 w 10000"/>
                    <a:gd name="connsiteY11" fmla="*/ 3579 h 10000"/>
                    <a:gd name="connsiteX12" fmla="*/ 2848 w 10000"/>
                    <a:gd name="connsiteY12" fmla="*/ 10000 h 10000"/>
                    <a:gd name="connsiteX13" fmla="*/ 0 w 10000"/>
                    <a:gd name="connsiteY13" fmla="*/ 10000 h 10000"/>
                    <a:gd name="connsiteX0" fmla="*/ 0 w 10000"/>
                    <a:gd name="connsiteY0" fmla="*/ 10000 h 10000"/>
                    <a:gd name="connsiteX1" fmla="*/ 0 w 10000"/>
                    <a:gd name="connsiteY1" fmla="*/ 65 h 10000"/>
                    <a:gd name="connsiteX2" fmla="*/ 3643 w 10000"/>
                    <a:gd name="connsiteY2" fmla="*/ 326 h 10000"/>
                    <a:gd name="connsiteX3" fmla="*/ 5063 w 10000"/>
                    <a:gd name="connsiteY3" fmla="*/ 4924 h 10000"/>
                    <a:gd name="connsiteX4" fmla="*/ 6297 w 10000"/>
                    <a:gd name="connsiteY4" fmla="*/ 0 h 10000"/>
                    <a:gd name="connsiteX5" fmla="*/ 10000 w 10000"/>
                    <a:gd name="connsiteY5" fmla="*/ 43 h 10000"/>
                    <a:gd name="connsiteX6" fmla="*/ 10000 w 10000"/>
                    <a:gd name="connsiteY6" fmla="*/ 10000 h 10000"/>
                    <a:gd name="connsiteX7" fmla="*/ 7152 w 10000"/>
                    <a:gd name="connsiteY7" fmla="*/ 10000 h 10000"/>
                    <a:gd name="connsiteX8" fmla="*/ 7152 w 10000"/>
                    <a:gd name="connsiteY8" fmla="*/ 3557 h 10000"/>
                    <a:gd name="connsiteX9" fmla="*/ 5696 w 10000"/>
                    <a:gd name="connsiteY9" fmla="*/ 10000 h 10000"/>
                    <a:gd name="connsiteX10" fmla="*/ 4494 w 10000"/>
                    <a:gd name="connsiteY10" fmla="*/ 10000 h 10000"/>
                    <a:gd name="connsiteX11" fmla="*/ 2848 w 10000"/>
                    <a:gd name="connsiteY11" fmla="*/ 3579 h 10000"/>
                    <a:gd name="connsiteX12" fmla="*/ 2848 w 10000"/>
                    <a:gd name="connsiteY12" fmla="*/ 10000 h 10000"/>
                    <a:gd name="connsiteX13" fmla="*/ 0 w 10000"/>
                    <a:gd name="connsiteY13" fmla="*/ 10000 h 10000"/>
                    <a:gd name="connsiteX0" fmla="*/ 0 w 10000"/>
                    <a:gd name="connsiteY0" fmla="*/ 10000 h 10000"/>
                    <a:gd name="connsiteX1" fmla="*/ 0 w 10000"/>
                    <a:gd name="connsiteY1" fmla="*/ 65 h 10000"/>
                    <a:gd name="connsiteX2" fmla="*/ 3643 w 10000"/>
                    <a:gd name="connsiteY2" fmla="*/ 65 h 10000"/>
                    <a:gd name="connsiteX3" fmla="*/ 5063 w 10000"/>
                    <a:gd name="connsiteY3" fmla="*/ 4924 h 10000"/>
                    <a:gd name="connsiteX4" fmla="*/ 6297 w 10000"/>
                    <a:gd name="connsiteY4" fmla="*/ 0 h 10000"/>
                    <a:gd name="connsiteX5" fmla="*/ 10000 w 10000"/>
                    <a:gd name="connsiteY5" fmla="*/ 43 h 10000"/>
                    <a:gd name="connsiteX6" fmla="*/ 10000 w 10000"/>
                    <a:gd name="connsiteY6" fmla="*/ 10000 h 10000"/>
                    <a:gd name="connsiteX7" fmla="*/ 7152 w 10000"/>
                    <a:gd name="connsiteY7" fmla="*/ 10000 h 10000"/>
                    <a:gd name="connsiteX8" fmla="*/ 7152 w 10000"/>
                    <a:gd name="connsiteY8" fmla="*/ 3557 h 10000"/>
                    <a:gd name="connsiteX9" fmla="*/ 5696 w 10000"/>
                    <a:gd name="connsiteY9" fmla="*/ 10000 h 10000"/>
                    <a:gd name="connsiteX10" fmla="*/ 4494 w 10000"/>
                    <a:gd name="connsiteY10" fmla="*/ 10000 h 10000"/>
                    <a:gd name="connsiteX11" fmla="*/ 2848 w 10000"/>
                    <a:gd name="connsiteY11" fmla="*/ 3579 h 10000"/>
                    <a:gd name="connsiteX12" fmla="*/ 2848 w 10000"/>
                    <a:gd name="connsiteY12" fmla="*/ 10000 h 10000"/>
                    <a:gd name="connsiteX13" fmla="*/ 0 w 10000"/>
                    <a:gd name="connsiteY13" fmla="*/ 10000 h 10000"/>
                    <a:gd name="connsiteX0" fmla="*/ 0 w 10000"/>
                    <a:gd name="connsiteY0" fmla="*/ 9957 h 9957"/>
                    <a:gd name="connsiteX1" fmla="*/ 0 w 10000"/>
                    <a:gd name="connsiteY1" fmla="*/ 22 h 9957"/>
                    <a:gd name="connsiteX2" fmla="*/ 3643 w 10000"/>
                    <a:gd name="connsiteY2" fmla="*/ 22 h 9957"/>
                    <a:gd name="connsiteX3" fmla="*/ 5063 w 10000"/>
                    <a:gd name="connsiteY3" fmla="*/ 4881 h 9957"/>
                    <a:gd name="connsiteX4" fmla="*/ 6294 w 10000"/>
                    <a:gd name="connsiteY4" fmla="*/ 0 h 9957"/>
                    <a:gd name="connsiteX5" fmla="*/ 10000 w 10000"/>
                    <a:gd name="connsiteY5" fmla="*/ 0 h 9957"/>
                    <a:gd name="connsiteX6" fmla="*/ 10000 w 10000"/>
                    <a:gd name="connsiteY6" fmla="*/ 9957 h 9957"/>
                    <a:gd name="connsiteX7" fmla="*/ 7152 w 10000"/>
                    <a:gd name="connsiteY7" fmla="*/ 9957 h 9957"/>
                    <a:gd name="connsiteX8" fmla="*/ 7152 w 10000"/>
                    <a:gd name="connsiteY8" fmla="*/ 3514 h 9957"/>
                    <a:gd name="connsiteX9" fmla="*/ 5696 w 10000"/>
                    <a:gd name="connsiteY9" fmla="*/ 9957 h 9957"/>
                    <a:gd name="connsiteX10" fmla="*/ 4494 w 10000"/>
                    <a:gd name="connsiteY10" fmla="*/ 9957 h 9957"/>
                    <a:gd name="connsiteX11" fmla="*/ 2848 w 10000"/>
                    <a:gd name="connsiteY11" fmla="*/ 3536 h 9957"/>
                    <a:gd name="connsiteX12" fmla="*/ 2848 w 10000"/>
                    <a:gd name="connsiteY12" fmla="*/ 9957 h 9957"/>
                    <a:gd name="connsiteX13" fmla="*/ 0 w 10000"/>
                    <a:gd name="connsiteY13" fmla="*/ 9957 h 9957"/>
                    <a:gd name="connsiteX0" fmla="*/ 0 w 10000"/>
                    <a:gd name="connsiteY0" fmla="*/ 10000 h 10000"/>
                    <a:gd name="connsiteX1" fmla="*/ 0 w 10000"/>
                    <a:gd name="connsiteY1" fmla="*/ 22 h 10000"/>
                    <a:gd name="connsiteX2" fmla="*/ 3643 w 10000"/>
                    <a:gd name="connsiteY2" fmla="*/ 22 h 10000"/>
                    <a:gd name="connsiteX3" fmla="*/ 5063 w 10000"/>
                    <a:gd name="connsiteY3" fmla="*/ 4902 h 10000"/>
                    <a:gd name="connsiteX4" fmla="*/ 6601 w 10000"/>
                    <a:gd name="connsiteY4" fmla="*/ 372 h 10000"/>
                    <a:gd name="connsiteX5" fmla="*/ 10000 w 10000"/>
                    <a:gd name="connsiteY5" fmla="*/ 0 h 10000"/>
                    <a:gd name="connsiteX6" fmla="*/ 10000 w 10000"/>
                    <a:gd name="connsiteY6" fmla="*/ 10000 h 10000"/>
                    <a:gd name="connsiteX7" fmla="*/ 7152 w 10000"/>
                    <a:gd name="connsiteY7" fmla="*/ 10000 h 10000"/>
                    <a:gd name="connsiteX8" fmla="*/ 7152 w 10000"/>
                    <a:gd name="connsiteY8" fmla="*/ 3529 h 10000"/>
                    <a:gd name="connsiteX9" fmla="*/ 5696 w 10000"/>
                    <a:gd name="connsiteY9" fmla="*/ 10000 h 10000"/>
                    <a:gd name="connsiteX10" fmla="*/ 4494 w 10000"/>
                    <a:gd name="connsiteY10" fmla="*/ 10000 h 10000"/>
                    <a:gd name="connsiteX11" fmla="*/ 2848 w 10000"/>
                    <a:gd name="connsiteY11" fmla="*/ 3551 h 10000"/>
                    <a:gd name="connsiteX12" fmla="*/ 2848 w 10000"/>
                    <a:gd name="connsiteY12" fmla="*/ 10000 h 10000"/>
                    <a:gd name="connsiteX13" fmla="*/ 0 w 10000"/>
                    <a:gd name="connsiteY13" fmla="*/ 10000 h 10000"/>
                    <a:gd name="connsiteX0" fmla="*/ 0 w 10000"/>
                    <a:gd name="connsiteY0" fmla="*/ 10000 h 10000"/>
                    <a:gd name="connsiteX1" fmla="*/ 0 w 10000"/>
                    <a:gd name="connsiteY1" fmla="*/ 22 h 10000"/>
                    <a:gd name="connsiteX2" fmla="*/ 3643 w 10000"/>
                    <a:gd name="connsiteY2" fmla="*/ 22 h 10000"/>
                    <a:gd name="connsiteX3" fmla="*/ 5063 w 10000"/>
                    <a:gd name="connsiteY3" fmla="*/ 4902 h 10000"/>
                    <a:gd name="connsiteX4" fmla="*/ 6294 w 10000"/>
                    <a:gd name="connsiteY4" fmla="*/ 22 h 10000"/>
                    <a:gd name="connsiteX5" fmla="*/ 10000 w 10000"/>
                    <a:gd name="connsiteY5" fmla="*/ 0 h 10000"/>
                    <a:gd name="connsiteX6" fmla="*/ 10000 w 10000"/>
                    <a:gd name="connsiteY6" fmla="*/ 10000 h 10000"/>
                    <a:gd name="connsiteX7" fmla="*/ 7152 w 10000"/>
                    <a:gd name="connsiteY7" fmla="*/ 10000 h 10000"/>
                    <a:gd name="connsiteX8" fmla="*/ 7152 w 10000"/>
                    <a:gd name="connsiteY8" fmla="*/ 3529 h 10000"/>
                    <a:gd name="connsiteX9" fmla="*/ 5696 w 10000"/>
                    <a:gd name="connsiteY9" fmla="*/ 10000 h 10000"/>
                    <a:gd name="connsiteX10" fmla="*/ 4494 w 10000"/>
                    <a:gd name="connsiteY10" fmla="*/ 10000 h 10000"/>
                    <a:gd name="connsiteX11" fmla="*/ 2848 w 10000"/>
                    <a:gd name="connsiteY11" fmla="*/ 3551 h 10000"/>
                    <a:gd name="connsiteX12" fmla="*/ 2848 w 10000"/>
                    <a:gd name="connsiteY12" fmla="*/ 10000 h 10000"/>
                    <a:gd name="connsiteX13" fmla="*/ 0 w 10000"/>
                    <a:gd name="connsiteY13" fmla="*/ 10000 h 10000"/>
                    <a:gd name="connsiteX0" fmla="*/ 0 w 10000"/>
                    <a:gd name="connsiteY0" fmla="*/ 9978 h 9978"/>
                    <a:gd name="connsiteX1" fmla="*/ 0 w 10000"/>
                    <a:gd name="connsiteY1" fmla="*/ 0 h 9978"/>
                    <a:gd name="connsiteX2" fmla="*/ 3643 w 10000"/>
                    <a:gd name="connsiteY2" fmla="*/ 0 h 9978"/>
                    <a:gd name="connsiteX3" fmla="*/ 5063 w 10000"/>
                    <a:gd name="connsiteY3" fmla="*/ 4880 h 9978"/>
                    <a:gd name="connsiteX4" fmla="*/ 6294 w 10000"/>
                    <a:gd name="connsiteY4" fmla="*/ 0 h 9978"/>
                    <a:gd name="connsiteX5" fmla="*/ 10000 w 10000"/>
                    <a:gd name="connsiteY5" fmla="*/ 0 h 9978"/>
                    <a:gd name="connsiteX6" fmla="*/ 10000 w 10000"/>
                    <a:gd name="connsiteY6" fmla="*/ 9978 h 9978"/>
                    <a:gd name="connsiteX7" fmla="*/ 7152 w 10000"/>
                    <a:gd name="connsiteY7" fmla="*/ 9978 h 9978"/>
                    <a:gd name="connsiteX8" fmla="*/ 7152 w 10000"/>
                    <a:gd name="connsiteY8" fmla="*/ 3507 h 9978"/>
                    <a:gd name="connsiteX9" fmla="*/ 5696 w 10000"/>
                    <a:gd name="connsiteY9" fmla="*/ 9978 h 9978"/>
                    <a:gd name="connsiteX10" fmla="*/ 4494 w 10000"/>
                    <a:gd name="connsiteY10" fmla="*/ 9978 h 9978"/>
                    <a:gd name="connsiteX11" fmla="*/ 2848 w 10000"/>
                    <a:gd name="connsiteY11" fmla="*/ 3529 h 9978"/>
                    <a:gd name="connsiteX12" fmla="*/ 2848 w 10000"/>
                    <a:gd name="connsiteY12" fmla="*/ 9978 h 9978"/>
                    <a:gd name="connsiteX13" fmla="*/ 0 w 10000"/>
                    <a:gd name="connsiteY13" fmla="*/ 9978 h 9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000" h="9978">
                      <a:moveTo>
                        <a:pt x="0" y="9978"/>
                      </a:moveTo>
                      <a:lnTo>
                        <a:pt x="0" y="0"/>
                      </a:lnTo>
                      <a:lnTo>
                        <a:pt x="3643" y="0"/>
                      </a:lnTo>
                      <a:lnTo>
                        <a:pt x="5063" y="4880"/>
                      </a:lnTo>
                      <a:lnTo>
                        <a:pt x="6294" y="0"/>
                      </a:lnTo>
                      <a:lnTo>
                        <a:pt x="10000" y="0"/>
                      </a:lnTo>
                      <a:lnTo>
                        <a:pt x="10000" y="9978"/>
                      </a:lnTo>
                      <a:lnTo>
                        <a:pt x="7152" y="9978"/>
                      </a:lnTo>
                      <a:lnTo>
                        <a:pt x="7152" y="3507"/>
                      </a:lnTo>
                      <a:lnTo>
                        <a:pt x="5696" y="9978"/>
                      </a:lnTo>
                      <a:lnTo>
                        <a:pt x="4494" y="9978"/>
                      </a:lnTo>
                      <a:lnTo>
                        <a:pt x="2848" y="3529"/>
                      </a:lnTo>
                      <a:lnTo>
                        <a:pt x="2848" y="9978"/>
                      </a:lnTo>
                      <a:lnTo>
                        <a:pt x="0" y="9978"/>
                      </a:lnTo>
                      <a:close/>
                    </a:path>
                  </a:pathLst>
                </a:custGeom>
                <a:solidFill>
                  <a:srgbClr val="FFFFFF"/>
                </a:solidFill>
                <a:ln w="3175" cap="flat" cmpd="sng">
                  <a:noFill/>
                  <a:prstDash val="sysDot"/>
                  <a:round/>
                  <a:headEnd type="none" w="med" len="med"/>
                  <a:tailEnd type="none" w="med" len="med"/>
                </a:ln>
                <a:effectLst/>
              </p:spPr>
              <p:txBody>
                <a:bodyPr/>
                <a:lstStyle/>
                <a:p>
                  <a:pPr marL="0" marR="0" lvl="0" indent="0" defTabSz="895684"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dirty="0">
                    <a:ln>
                      <a:noFill/>
                    </a:ln>
                    <a:solidFill>
                      <a:prstClr val="black"/>
                    </a:solidFill>
                    <a:effectLst/>
                    <a:uLnTx/>
                    <a:uFillTx/>
                    <a:latin typeface="Arial"/>
                    <a:cs typeface="Arial" charset="0"/>
                  </a:endParaRPr>
                </a:p>
              </p:txBody>
            </p:sp>
            <p:sp>
              <p:nvSpPr>
                <p:cNvPr id="124" name="Freeform 71">
                  <a:extLst>
                    <a:ext uri="{FF2B5EF4-FFF2-40B4-BE49-F238E27FC236}">
                      <a16:creationId xmlns:a16="http://schemas.microsoft.com/office/drawing/2014/main" id="{D5789A4A-BD83-47E6-88F0-8D2D3B2548B7}"/>
                    </a:ext>
                  </a:extLst>
                </p:cNvPr>
                <p:cNvSpPr>
                  <a:spLocks/>
                </p:cNvSpPr>
                <p:nvPr/>
              </p:nvSpPr>
              <p:spPr bwMode="auto">
                <a:xfrm>
                  <a:off x="7691093" y="954495"/>
                  <a:ext cx="1090479" cy="1803806"/>
                </a:xfrm>
                <a:custGeom>
                  <a:avLst/>
                  <a:gdLst>
                    <a:gd name="connsiteX0" fmla="*/ 0 w 10000"/>
                    <a:gd name="connsiteY0" fmla="*/ 22 h 10000"/>
                    <a:gd name="connsiteX1" fmla="*/ 3152 w 10000"/>
                    <a:gd name="connsiteY1" fmla="*/ 5512 h 10000"/>
                    <a:gd name="connsiteX2" fmla="*/ 3152 w 10000"/>
                    <a:gd name="connsiteY2" fmla="*/ 10000 h 10000"/>
                    <a:gd name="connsiteX3" fmla="*/ 6739 w 10000"/>
                    <a:gd name="connsiteY3" fmla="*/ 10000 h 10000"/>
                    <a:gd name="connsiteX4" fmla="*/ 6812 w 10000"/>
                    <a:gd name="connsiteY4" fmla="*/ 5556 h 10000"/>
                    <a:gd name="connsiteX5" fmla="*/ 10000 w 10000"/>
                    <a:gd name="connsiteY5" fmla="*/ 0 h 10000"/>
                    <a:gd name="connsiteX6" fmla="*/ 6304 w 10000"/>
                    <a:gd name="connsiteY6" fmla="*/ 0 h 10000"/>
                    <a:gd name="connsiteX7" fmla="*/ 4964 w 10000"/>
                    <a:gd name="connsiteY7" fmla="*/ 3529 h 10000"/>
                    <a:gd name="connsiteX8" fmla="*/ 3587 w 10000"/>
                    <a:gd name="connsiteY8" fmla="*/ 22 h 10000"/>
                    <a:gd name="connsiteX9" fmla="*/ 0 w 10000"/>
                    <a:gd name="connsiteY9" fmla="*/ 22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00" h="10000">
                      <a:moveTo>
                        <a:pt x="0" y="22"/>
                      </a:moveTo>
                      <a:lnTo>
                        <a:pt x="3152" y="5512"/>
                      </a:lnTo>
                      <a:lnTo>
                        <a:pt x="3152" y="10000"/>
                      </a:lnTo>
                      <a:lnTo>
                        <a:pt x="6739" y="10000"/>
                      </a:lnTo>
                      <a:cubicBezTo>
                        <a:pt x="6763" y="8519"/>
                        <a:pt x="6788" y="7037"/>
                        <a:pt x="6812" y="5556"/>
                      </a:cubicBezTo>
                      <a:lnTo>
                        <a:pt x="10000" y="0"/>
                      </a:lnTo>
                      <a:lnTo>
                        <a:pt x="6304" y="0"/>
                      </a:lnTo>
                      <a:lnTo>
                        <a:pt x="4964" y="3529"/>
                      </a:lnTo>
                      <a:lnTo>
                        <a:pt x="3587" y="22"/>
                      </a:lnTo>
                      <a:lnTo>
                        <a:pt x="0" y="22"/>
                      </a:lnTo>
                      <a:close/>
                    </a:path>
                  </a:pathLst>
                </a:custGeom>
                <a:solidFill>
                  <a:srgbClr val="FFFFFF"/>
                </a:solidFill>
                <a:ln w="3175" cap="flat" cmpd="sng">
                  <a:noFill/>
                  <a:prstDash val="sysDot"/>
                  <a:round/>
                  <a:headEnd type="none" w="med" len="med"/>
                  <a:tailEnd type="none" w="med" len="med"/>
                </a:ln>
                <a:effectLst/>
              </p:spPr>
              <p:txBody>
                <a:bodyPr/>
                <a:lstStyle/>
                <a:p>
                  <a:pPr marL="0" marR="0" lvl="0" indent="0" defTabSz="895684"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dirty="0">
                    <a:ln>
                      <a:noFill/>
                    </a:ln>
                    <a:solidFill>
                      <a:prstClr val="black"/>
                    </a:solidFill>
                    <a:effectLst/>
                    <a:uLnTx/>
                    <a:uFillTx/>
                    <a:latin typeface="Arial"/>
                    <a:cs typeface="Arial" charset="0"/>
                  </a:endParaRPr>
                </a:p>
              </p:txBody>
            </p:sp>
          </p:grpSp>
        </p:grpSp>
      </p:grpSp>
      <p:sp>
        <p:nvSpPr>
          <p:cNvPr id="134" name="Text Box 33">
            <a:extLst>
              <a:ext uri="{FF2B5EF4-FFF2-40B4-BE49-F238E27FC236}">
                <a16:creationId xmlns:a16="http://schemas.microsoft.com/office/drawing/2014/main" id="{CE0DCB83-AD18-446D-9745-E900F2462445}"/>
              </a:ext>
            </a:extLst>
          </p:cNvPr>
          <p:cNvSpPr txBox="1">
            <a:spLocks noChangeArrowheads="1"/>
          </p:cNvSpPr>
          <p:nvPr userDrawn="1"/>
        </p:nvSpPr>
        <p:spPr bwMode="auto">
          <a:xfrm>
            <a:off x="11974330" y="6705600"/>
            <a:ext cx="217672" cy="152404"/>
          </a:xfrm>
          <a:prstGeom prst="rect">
            <a:avLst/>
          </a:prstGeom>
          <a:noFill/>
          <a:ln w="9525" algn="ctr">
            <a:noFill/>
            <a:miter lim="800000"/>
            <a:headEnd/>
            <a:tailEnd/>
          </a:ln>
          <a:effectLst/>
        </p:spPr>
        <p:txBody>
          <a:bodyPr wrap="none" lIns="0" tIns="0" rIns="40341" bIns="0" anchor="ctr" anchorCtr="0">
            <a:noAutofit/>
          </a:bodyPr>
          <a:lstStyle/>
          <a:p>
            <a:pPr algn="r" defTabSz="652024">
              <a:defRPr/>
            </a:pPr>
            <a:fld id="{E4A8DCF9-6A52-487E-AFE5-97F50052BF1C}" type="slidenum">
              <a:rPr lang="en-US" sz="800" b="1">
                <a:solidFill>
                  <a:schemeClr val="tx1"/>
                </a:solidFill>
                <a:latin typeface="Arial"/>
                <a:cs typeface="Arial" charset="0"/>
              </a:rPr>
              <a:pPr algn="r" defTabSz="652024">
                <a:defRPr/>
              </a:pPr>
              <a:t>‹#›</a:t>
            </a:fld>
            <a:endParaRPr lang="en-US" sz="800" b="1" dirty="0">
              <a:solidFill>
                <a:schemeClr val="tx1"/>
              </a:solidFill>
              <a:latin typeface="Arial"/>
              <a:cs typeface="Arial" charset="0"/>
            </a:endParaRPr>
          </a:p>
        </p:txBody>
      </p:sp>
      <p:sp>
        <p:nvSpPr>
          <p:cNvPr id="50" name="Rectangle 11">
            <a:extLst>
              <a:ext uri="{FF2B5EF4-FFF2-40B4-BE49-F238E27FC236}">
                <a16:creationId xmlns:a16="http://schemas.microsoft.com/office/drawing/2014/main" id="{1EABC376-E2EC-4927-89E4-3D70D6593BE1}"/>
              </a:ext>
            </a:extLst>
          </p:cNvPr>
          <p:cNvSpPr/>
          <p:nvPr userDrawn="1"/>
        </p:nvSpPr>
        <p:spPr>
          <a:xfrm>
            <a:off x="2952999" y="6655908"/>
            <a:ext cx="189994" cy="152403"/>
          </a:xfrm>
          <a:prstGeom prst="rect">
            <a:avLst/>
          </a:prstGeom>
          <a:noFill/>
          <a:ln cap="flat">
            <a:noFill/>
            <a:prstDash val="solid"/>
          </a:ln>
        </p:spPr>
        <p:txBody>
          <a:bodyPr vert="horz" wrap="none" lIns="0" tIns="0" rIns="0" bIns="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800" b="1" i="0" u="none" strike="noStrike" kern="1200" cap="none" spc="0" baseline="0" dirty="0">
                <a:solidFill>
                  <a:srgbClr val="008000"/>
                </a:solidFill>
                <a:uFillTx/>
                <a:latin typeface="Calibri"/>
              </a:rPr>
              <a:t>(U)</a:t>
            </a:r>
          </a:p>
        </p:txBody>
      </p:sp>
      <p:sp>
        <p:nvSpPr>
          <p:cNvPr id="51" name="Rectangle 12">
            <a:extLst>
              <a:ext uri="{FF2B5EF4-FFF2-40B4-BE49-F238E27FC236}">
                <a16:creationId xmlns:a16="http://schemas.microsoft.com/office/drawing/2014/main" id="{BCD19B2F-231E-41FA-834B-AFD7F8F47D45}"/>
              </a:ext>
            </a:extLst>
          </p:cNvPr>
          <p:cNvSpPr/>
          <p:nvPr userDrawn="1"/>
        </p:nvSpPr>
        <p:spPr>
          <a:xfrm>
            <a:off x="9049002" y="6655908"/>
            <a:ext cx="189994" cy="152403"/>
          </a:xfrm>
          <a:prstGeom prst="rect">
            <a:avLst/>
          </a:prstGeom>
          <a:noFill/>
          <a:ln cap="flat">
            <a:noFill/>
            <a:prstDash val="solid"/>
          </a:ln>
        </p:spPr>
        <p:txBody>
          <a:bodyPr vert="horz" wrap="none" lIns="0" tIns="0" rIns="0" bIns="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800" b="1" i="0" u="none" strike="noStrike" kern="1200" cap="none" spc="0" baseline="0" dirty="0">
                <a:solidFill>
                  <a:srgbClr val="008000"/>
                </a:solidFill>
                <a:uFillTx/>
                <a:latin typeface="Calibri"/>
              </a:rPr>
              <a:t>(U)</a:t>
            </a:r>
          </a:p>
        </p:txBody>
      </p:sp>
    </p:spTree>
    <p:extLst>
      <p:ext uri="{BB962C8B-B14F-4D97-AF65-F5344CB8AC3E}">
        <p14:creationId xmlns:p14="http://schemas.microsoft.com/office/powerpoint/2010/main" val="214893770"/>
      </p:ext>
    </p:extLst>
  </p:cSld>
  <p:clrMap bg1="lt1" tx1="dk1" bg2="lt2" tx2="dk2" accent1="accent1" accent2="accent2" accent3="accent3" accent4="accent4" accent5="accent5" accent6="accent6" hlink="hlink" folHlink="folHlink"/>
  <p:sldLayoutIdLst>
    <p:sldLayoutId id="2147483914" r:id="rId1"/>
  </p:sldLayoutIdLst>
  <p:hf sldNum="0" hdr="0"/>
  <p:txStyles>
    <p:titleStyle>
      <a:lvl1pPr algn="l" defTabSz="783145" rtl="0" eaLnBrk="1" latinLnBrk="0" hangingPunct="1">
        <a:lnSpc>
          <a:spcPct val="90000"/>
        </a:lnSpc>
        <a:spcBef>
          <a:spcPct val="0"/>
        </a:spcBef>
        <a:buNone/>
        <a:defRPr sz="3769" kern="1200">
          <a:solidFill>
            <a:schemeClr val="tx1"/>
          </a:solidFill>
          <a:latin typeface="+mj-lt"/>
          <a:ea typeface="+mj-ea"/>
          <a:cs typeface="+mj-cs"/>
        </a:defRPr>
      </a:lvl1pPr>
    </p:titleStyle>
    <p:bodyStyle>
      <a:lvl1pPr marL="195786" indent="-195786" algn="l" defTabSz="783145" rtl="0" eaLnBrk="1" latinLnBrk="0" hangingPunct="1">
        <a:lnSpc>
          <a:spcPct val="90000"/>
        </a:lnSpc>
        <a:spcBef>
          <a:spcPts val="857"/>
        </a:spcBef>
        <a:buFont typeface="Arial" panose="020B0604020202020204" pitchFamily="34" charset="0"/>
        <a:buChar char="•"/>
        <a:defRPr sz="2398" kern="1200">
          <a:solidFill>
            <a:schemeClr val="tx1"/>
          </a:solidFill>
          <a:latin typeface="+mn-lt"/>
          <a:ea typeface="+mn-ea"/>
          <a:cs typeface="+mn-cs"/>
        </a:defRPr>
      </a:lvl1pPr>
      <a:lvl2pPr marL="587358" indent="-195786" algn="l" defTabSz="783145" rtl="0" eaLnBrk="1" latinLnBrk="0" hangingPunct="1">
        <a:lnSpc>
          <a:spcPct val="90000"/>
        </a:lnSpc>
        <a:spcBef>
          <a:spcPts val="428"/>
        </a:spcBef>
        <a:buFont typeface="Arial" panose="020B0604020202020204" pitchFamily="34" charset="0"/>
        <a:buChar char="•"/>
        <a:defRPr sz="2055" kern="1200">
          <a:solidFill>
            <a:schemeClr val="tx1"/>
          </a:solidFill>
          <a:latin typeface="+mn-lt"/>
          <a:ea typeface="+mn-ea"/>
          <a:cs typeface="+mn-cs"/>
        </a:defRPr>
      </a:lvl2pPr>
      <a:lvl3pPr marL="978931" indent="-195786" algn="l" defTabSz="783145" rtl="0" eaLnBrk="1" latinLnBrk="0" hangingPunct="1">
        <a:lnSpc>
          <a:spcPct val="90000"/>
        </a:lnSpc>
        <a:spcBef>
          <a:spcPts val="428"/>
        </a:spcBef>
        <a:buFont typeface="Arial" panose="020B0604020202020204" pitchFamily="34" charset="0"/>
        <a:buChar char="•"/>
        <a:defRPr sz="1713" kern="1200">
          <a:solidFill>
            <a:schemeClr val="tx1"/>
          </a:solidFill>
          <a:latin typeface="+mn-lt"/>
          <a:ea typeface="+mn-ea"/>
          <a:cs typeface="+mn-cs"/>
        </a:defRPr>
      </a:lvl3pPr>
      <a:lvl4pPr marL="1370503" indent="-195786" algn="l" defTabSz="783145" rtl="0" eaLnBrk="1" latinLnBrk="0" hangingPunct="1">
        <a:lnSpc>
          <a:spcPct val="90000"/>
        </a:lnSpc>
        <a:spcBef>
          <a:spcPts val="428"/>
        </a:spcBef>
        <a:buFont typeface="Arial" panose="020B0604020202020204" pitchFamily="34" charset="0"/>
        <a:buChar char="•"/>
        <a:defRPr sz="1542" kern="1200">
          <a:solidFill>
            <a:schemeClr val="tx1"/>
          </a:solidFill>
          <a:latin typeface="+mn-lt"/>
          <a:ea typeface="+mn-ea"/>
          <a:cs typeface="+mn-cs"/>
        </a:defRPr>
      </a:lvl4pPr>
      <a:lvl5pPr marL="1762075" indent="-195786" algn="l" defTabSz="783145" rtl="0" eaLnBrk="1" latinLnBrk="0" hangingPunct="1">
        <a:lnSpc>
          <a:spcPct val="90000"/>
        </a:lnSpc>
        <a:spcBef>
          <a:spcPts val="428"/>
        </a:spcBef>
        <a:buFont typeface="Arial" panose="020B0604020202020204" pitchFamily="34" charset="0"/>
        <a:buChar char="•"/>
        <a:defRPr sz="1542" kern="1200">
          <a:solidFill>
            <a:schemeClr val="tx1"/>
          </a:solidFill>
          <a:latin typeface="+mn-lt"/>
          <a:ea typeface="+mn-ea"/>
          <a:cs typeface="+mn-cs"/>
        </a:defRPr>
      </a:lvl5pPr>
      <a:lvl6pPr marL="2153648" indent="-195786" algn="l" defTabSz="783145" rtl="0" eaLnBrk="1" latinLnBrk="0" hangingPunct="1">
        <a:lnSpc>
          <a:spcPct val="90000"/>
        </a:lnSpc>
        <a:spcBef>
          <a:spcPts val="428"/>
        </a:spcBef>
        <a:buFont typeface="Arial" panose="020B0604020202020204" pitchFamily="34" charset="0"/>
        <a:buChar char="•"/>
        <a:defRPr sz="1542" kern="1200">
          <a:solidFill>
            <a:schemeClr val="tx1"/>
          </a:solidFill>
          <a:latin typeface="+mn-lt"/>
          <a:ea typeface="+mn-ea"/>
          <a:cs typeface="+mn-cs"/>
        </a:defRPr>
      </a:lvl6pPr>
      <a:lvl7pPr marL="2545220" indent="-195786" algn="l" defTabSz="783145" rtl="0" eaLnBrk="1" latinLnBrk="0" hangingPunct="1">
        <a:lnSpc>
          <a:spcPct val="90000"/>
        </a:lnSpc>
        <a:spcBef>
          <a:spcPts val="428"/>
        </a:spcBef>
        <a:buFont typeface="Arial" panose="020B0604020202020204" pitchFamily="34" charset="0"/>
        <a:buChar char="•"/>
        <a:defRPr sz="1542" kern="1200">
          <a:solidFill>
            <a:schemeClr val="tx1"/>
          </a:solidFill>
          <a:latin typeface="+mn-lt"/>
          <a:ea typeface="+mn-ea"/>
          <a:cs typeface="+mn-cs"/>
        </a:defRPr>
      </a:lvl7pPr>
      <a:lvl8pPr marL="2936792" indent="-195786" algn="l" defTabSz="783145" rtl="0" eaLnBrk="1" latinLnBrk="0" hangingPunct="1">
        <a:lnSpc>
          <a:spcPct val="90000"/>
        </a:lnSpc>
        <a:spcBef>
          <a:spcPts val="428"/>
        </a:spcBef>
        <a:buFont typeface="Arial" panose="020B0604020202020204" pitchFamily="34" charset="0"/>
        <a:buChar char="•"/>
        <a:defRPr sz="1542" kern="1200">
          <a:solidFill>
            <a:schemeClr val="tx1"/>
          </a:solidFill>
          <a:latin typeface="+mn-lt"/>
          <a:ea typeface="+mn-ea"/>
          <a:cs typeface="+mn-cs"/>
        </a:defRPr>
      </a:lvl8pPr>
      <a:lvl9pPr marL="3328365" indent="-195786" algn="l" defTabSz="783145" rtl="0" eaLnBrk="1" latinLnBrk="0" hangingPunct="1">
        <a:lnSpc>
          <a:spcPct val="90000"/>
        </a:lnSpc>
        <a:spcBef>
          <a:spcPts val="428"/>
        </a:spcBef>
        <a:buFont typeface="Arial" panose="020B0604020202020204" pitchFamily="34" charset="0"/>
        <a:buChar char="•"/>
        <a:defRPr sz="1542" kern="1200">
          <a:solidFill>
            <a:schemeClr val="tx1"/>
          </a:solidFill>
          <a:latin typeface="+mn-lt"/>
          <a:ea typeface="+mn-ea"/>
          <a:cs typeface="+mn-cs"/>
        </a:defRPr>
      </a:lvl9pPr>
    </p:bodyStyle>
    <p:otherStyle>
      <a:defPPr>
        <a:defRPr lang="en-US"/>
      </a:defPPr>
      <a:lvl1pPr marL="0" algn="l" defTabSz="783145" rtl="0" eaLnBrk="1" latinLnBrk="0" hangingPunct="1">
        <a:defRPr sz="1542" kern="1200">
          <a:solidFill>
            <a:schemeClr val="tx1"/>
          </a:solidFill>
          <a:latin typeface="+mn-lt"/>
          <a:ea typeface="+mn-ea"/>
          <a:cs typeface="+mn-cs"/>
        </a:defRPr>
      </a:lvl1pPr>
      <a:lvl2pPr marL="391572" algn="l" defTabSz="783145" rtl="0" eaLnBrk="1" latinLnBrk="0" hangingPunct="1">
        <a:defRPr sz="1542" kern="1200">
          <a:solidFill>
            <a:schemeClr val="tx1"/>
          </a:solidFill>
          <a:latin typeface="+mn-lt"/>
          <a:ea typeface="+mn-ea"/>
          <a:cs typeface="+mn-cs"/>
        </a:defRPr>
      </a:lvl2pPr>
      <a:lvl3pPr marL="783145" algn="l" defTabSz="783145" rtl="0" eaLnBrk="1" latinLnBrk="0" hangingPunct="1">
        <a:defRPr sz="1542" kern="1200">
          <a:solidFill>
            <a:schemeClr val="tx1"/>
          </a:solidFill>
          <a:latin typeface="+mn-lt"/>
          <a:ea typeface="+mn-ea"/>
          <a:cs typeface="+mn-cs"/>
        </a:defRPr>
      </a:lvl3pPr>
      <a:lvl4pPr marL="1174717" algn="l" defTabSz="783145" rtl="0" eaLnBrk="1" latinLnBrk="0" hangingPunct="1">
        <a:defRPr sz="1542" kern="1200">
          <a:solidFill>
            <a:schemeClr val="tx1"/>
          </a:solidFill>
          <a:latin typeface="+mn-lt"/>
          <a:ea typeface="+mn-ea"/>
          <a:cs typeface="+mn-cs"/>
        </a:defRPr>
      </a:lvl4pPr>
      <a:lvl5pPr marL="1566289" algn="l" defTabSz="783145" rtl="0" eaLnBrk="1" latinLnBrk="0" hangingPunct="1">
        <a:defRPr sz="1542" kern="1200">
          <a:solidFill>
            <a:schemeClr val="tx1"/>
          </a:solidFill>
          <a:latin typeface="+mn-lt"/>
          <a:ea typeface="+mn-ea"/>
          <a:cs typeface="+mn-cs"/>
        </a:defRPr>
      </a:lvl5pPr>
      <a:lvl6pPr marL="1957862" algn="l" defTabSz="783145" rtl="0" eaLnBrk="1" latinLnBrk="0" hangingPunct="1">
        <a:defRPr sz="1542" kern="1200">
          <a:solidFill>
            <a:schemeClr val="tx1"/>
          </a:solidFill>
          <a:latin typeface="+mn-lt"/>
          <a:ea typeface="+mn-ea"/>
          <a:cs typeface="+mn-cs"/>
        </a:defRPr>
      </a:lvl6pPr>
      <a:lvl7pPr marL="2349434" algn="l" defTabSz="783145" rtl="0" eaLnBrk="1" latinLnBrk="0" hangingPunct="1">
        <a:defRPr sz="1542" kern="1200">
          <a:solidFill>
            <a:schemeClr val="tx1"/>
          </a:solidFill>
          <a:latin typeface="+mn-lt"/>
          <a:ea typeface="+mn-ea"/>
          <a:cs typeface="+mn-cs"/>
        </a:defRPr>
      </a:lvl7pPr>
      <a:lvl8pPr marL="2741006" algn="l" defTabSz="783145" rtl="0" eaLnBrk="1" latinLnBrk="0" hangingPunct="1">
        <a:defRPr sz="1542" kern="1200">
          <a:solidFill>
            <a:schemeClr val="tx1"/>
          </a:solidFill>
          <a:latin typeface="+mn-lt"/>
          <a:ea typeface="+mn-ea"/>
          <a:cs typeface="+mn-cs"/>
        </a:defRPr>
      </a:lvl8pPr>
      <a:lvl9pPr marL="3132579" algn="l" defTabSz="783145" rtl="0" eaLnBrk="1" latinLnBrk="0" hangingPunct="1">
        <a:defRPr sz="1542"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15">
          <p15:clr>
            <a:srgbClr val="FBAE40"/>
          </p15:clr>
        </p15:guide>
        <p15:guide id="2" pos="115">
          <p15:clr>
            <a:srgbClr val="FBAE40"/>
          </p15:clr>
        </p15:guide>
        <p15:guide id="3" pos="6221">
          <p15:clr>
            <a:srgbClr val="FBAE40"/>
          </p15:clr>
        </p15:guide>
        <p15:guide id="4" orient="horz" pos="3830">
          <p15:clr>
            <a:srgbClr val="FBAE40"/>
          </p15:clr>
        </p15:guide>
        <p15:guide id="5" orient="horz" pos="288">
          <p15:clr>
            <a:srgbClr val="FBAE40"/>
          </p15:clr>
        </p15:guide>
        <p15:guide id="6" orient="horz" pos="2131">
          <p15:clr>
            <a:srgbClr val="FBAE40"/>
          </p15:clr>
        </p15:guide>
        <p15:guide id="7" orient="horz" pos="2275">
          <p15:clr>
            <a:srgbClr val="FBAE40"/>
          </p15:clr>
        </p15:guide>
        <p15:guide id="8" orient="horz" pos="3398">
          <p15:clr>
            <a:srgbClr val="FBAE40"/>
          </p15:clr>
        </p15:guide>
        <p15:guide id="9" pos="346">
          <p15:clr>
            <a:srgbClr val="FBAE40"/>
          </p15:clr>
        </p15:guide>
        <p15:guide id="10" pos="5990">
          <p15:clr>
            <a:srgbClr val="FBAE40"/>
          </p15:clr>
        </p15:guide>
        <p15:guide id="11" pos="4982">
          <p15:clr>
            <a:srgbClr val="FBAE40"/>
          </p15:clr>
        </p15:guide>
        <p15:guide id="12" orient="horz" pos="490">
          <p15:clr>
            <a:srgbClr val="FBAE40"/>
          </p15:clr>
        </p15:guide>
        <p15:guide id="13" orient="horz" pos="3773">
          <p15:clr>
            <a:srgbClr val="FBAE40"/>
          </p15:clr>
        </p15:guide>
        <p15:guide id="14" pos="6163">
          <p15:clr>
            <a:srgbClr val="FBAE40"/>
          </p15:clr>
        </p15:guide>
        <p15:guide id="15" orient="horz" pos="2736">
          <p15:clr>
            <a:srgbClr val="FBAE40"/>
          </p15:clr>
        </p15:guide>
        <p15:guide id="16" pos="4579">
          <p15:clr>
            <a:srgbClr val="FBAE40"/>
          </p15:clr>
        </p15:guide>
        <p15:guide id="17" pos="4522">
          <p15:clr>
            <a:srgbClr val="FBAE40"/>
          </p15:clr>
        </p15:guide>
        <p15:guide id="18" pos="2938">
          <p15:clr>
            <a:srgbClr val="FBAE40"/>
          </p15:clr>
        </p15:guide>
        <p15:guide id="19" pos="2880">
          <p15:clr>
            <a:srgbClr val="FBAE40"/>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20000"/>
            <a:lumOff val="80000"/>
          </a:schemeClr>
        </a:solidFill>
        <a:effectLst/>
      </p:bgPr>
    </p:bg>
    <p:spTree>
      <p:nvGrpSpPr>
        <p:cNvPr id="1" name=""/>
        <p:cNvGrpSpPr/>
        <p:nvPr/>
      </p:nvGrpSpPr>
      <p:grpSpPr>
        <a:xfrm>
          <a:off x="0" y="0"/>
          <a:ext cx="0" cy="0"/>
          <a:chOff x="0" y="0"/>
          <a:chExt cx="0" cy="0"/>
        </a:xfrm>
      </p:grpSpPr>
      <p:sp>
        <p:nvSpPr>
          <p:cNvPr id="11" name="Rounded Rectangle 10"/>
          <p:cNvSpPr/>
          <p:nvPr userDrawn="1"/>
        </p:nvSpPr>
        <p:spPr>
          <a:xfrm>
            <a:off x="60960" y="502920"/>
            <a:ext cx="12070080" cy="6202679"/>
          </a:xfrm>
          <a:prstGeom prst="roundRect">
            <a:avLst>
              <a:gd name="adj" fmla="val 711"/>
            </a:avLst>
          </a:prstGeom>
          <a:solidFill>
            <a:srgbClr val="FFFFFF"/>
          </a:solidFill>
          <a:ln w="571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sz="656" dirty="0"/>
          </a:p>
        </p:txBody>
      </p:sp>
      <p:sp>
        <p:nvSpPr>
          <p:cNvPr id="4099" name="Title Placeholder 1"/>
          <p:cNvSpPr>
            <a:spLocks noGrp="1"/>
          </p:cNvSpPr>
          <p:nvPr>
            <p:ph type="title"/>
          </p:nvPr>
        </p:nvSpPr>
        <p:spPr bwMode="auto">
          <a:xfrm>
            <a:off x="0" y="0"/>
            <a:ext cx="12192000" cy="457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Slide</a:t>
            </a:r>
          </a:p>
        </p:txBody>
      </p:sp>
      <p:pic>
        <p:nvPicPr>
          <p:cNvPr id="1033" name="Picture 6"/>
          <p:cNvPicPr>
            <a:picLocks noChangeAspect="1"/>
          </p:cNvPicPr>
          <p:nvPr/>
        </p:nvPicPr>
        <p:blipFill>
          <a:blip r:embed="rId3"/>
          <a:srcRect/>
          <a:stretch>
            <a:fillRect/>
          </a:stretch>
        </p:blipFill>
        <p:spPr bwMode="auto">
          <a:xfrm>
            <a:off x="6079067" y="3416310"/>
            <a:ext cx="25400" cy="3175"/>
          </a:xfrm>
          <a:prstGeom prst="rect">
            <a:avLst/>
          </a:prstGeom>
          <a:noFill/>
          <a:ln w="9525">
            <a:noFill/>
            <a:miter lim="800000"/>
            <a:headEnd/>
            <a:tailEnd/>
          </a:ln>
        </p:spPr>
      </p:pic>
      <p:sp>
        <p:nvSpPr>
          <p:cNvPr id="53" name="Text Box 33">
            <a:extLst>
              <a:ext uri="{FF2B5EF4-FFF2-40B4-BE49-F238E27FC236}">
                <a16:creationId xmlns:a16="http://schemas.microsoft.com/office/drawing/2014/main" id="{3BC62FBF-1217-46F4-AC4A-DE87E8D85CA4}"/>
              </a:ext>
            </a:extLst>
          </p:cNvPr>
          <p:cNvSpPr txBox="1">
            <a:spLocks noChangeArrowheads="1"/>
          </p:cNvSpPr>
          <p:nvPr userDrawn="1"/>
        </p:nvSpPr>
        <p:spPr bwMode="auto">
          <a:xfrm>
            <a:off x="11974330" y="6705600"/>
            <a:ext cx="217672" cy="152404"/>
          </a:xfrm>
          <a:prstGeom prst="rect">
            <a:avLst/>
          </a:prstGeom>
          <a:noFill/>
          <a:ln w="9525" algn="ctr">
            <a:noFill/>
            <a:miter lim="800000"/>
            <a:headEnd/>
            <a:tailEnd/>
          </a:ln>
          <a:effectLst/>
        </p:spPr>
        <p:txBody>
          <a:bodyPr wrap="none" lIns="0" tIns="0" rIns="40341" bIns="0" anchor="ctr" anchorCtr="0">
            <a:noAutofit/>
          </a:bodyPr>
          <a:lstStyle/>
          <a:p>
            <a:pPr algn="r" defTabSz="652024">
              <a:defRPr/>
            </a:pPr>
            <a:fld id="{E4A8DCF9-6A52-487E-AFE5-97F50052BF1C}" type="slidenum">
              <a:rPr lang="en-US" sz="800" b="1">
                <a:solidFill>
                  <a:schemeClr val="tx1"/>
                </a:solidFill>
                <a:latin typeface="Arial"/>
                <a:cs typeface="Arial" charset="0"/>
              </a:rPr>
              <a:pPr algn="r" defTabSz="652024">
                <a:defRPr/>
              </a:pPr>
              <a:t>‹#›</a:t>
            </a:fld>
            <a:endParaRPr lang="en-US" sz="800" b="1" dirty="0">
              <a:solidFill>
                <a:schemeClr val="tx1"/>
              </a:solidFill>
              <a:latin typeface="Arial"/>
              <a:cs typeface="Arial" charset="0"/>
            </a:endParaRPr>
          </a:p>
        </p:txBody>
      </p:sp>
      <p:sp>
        <p:nvSpPr>
          <p:cNvPr id="3" name="Rectangle 2">
            <a:extLst>
              <a:ext uri="{FF2B5EF4-FFF2-40B4-BE49-F238E27FC236}">
                <a16:creationId xmlns:a16="http://schemas.microsoft.com/office/drawing/2014/main" id="{092A6B64-6EA4-4329-9077-052A1F6965AC}"/>
              </a:ext>
            </a:extLst>
          </p:cNvPr>
          <p:cNvSpPr/>
          <p:nvPr userDrawn="1"/>
        </p:nvSpPr>
        <p:spPr>
          <a:xfrm>
            <a:off x="2953004" y="6705600"/>
            <a:ext cx="189994" cy="1524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noAutofit/>
          </a:bodyPr>
          <a:lstStyle/>
          <a:p>
            <a:pPr algn="ctr"/>
            <a:r>
              <a:rPr lang="en-US" sz="800" b="1" dirty="0">
                <a:solidFill>
                  <a:srgbClr val="008000"/>
                </a:solidFill>
              </a:rPr>
              <a:t>(U)</a:t>
            </a:r>
          </a:p>
        </p:txBody>
      </p:sp>
      <p:sp>
        <p:nvSpPr>
          <p:cNvPr id="96" name="Rectangle 95">
            <a:extLst>
              <a:ext uri="{FF2B5EF4-FFF2-40B4-BE49-F238E27FC236}">
                <a16:creationId xmlns:a16="http://schemas.microsoft.com/office/drawing/2014/main" id="{E8413BFF-75A7-4980-95A1-37E0471999DB}"/>
              </a:ext>
            </a:extLst>
          </p:cNvPr>
          <p:cNvSpPr/>
          <p:nvPr userDrawn="1"/>
        </p:nvSpPr>
        <p:spPr>
          <a:xfrm>
            <a:off x="9049004" y="6705600"/>
            <a:ext cx="189994" cy="1524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noAutofit/>
          </a:bodyPr>
          <a:lstStyle/>
          <a:p>
            <a:pPr algn="ctr"/>
            <a:r>
              <a:rPr lang="en-US" sz="800" b="1" dirty="0">
                <a:solidFill>
                  <a:srgbClr val="008000"/>
                </a:solidFill>
              </a:rPr>
              <a:t>(U)</a:t>
            </a:r>
          </a:p>
        </p:txBody>
      </p:sp>
      <p:sp>
        <p:nvSpPr>
          <p:cNvPr id="51" name="Rectangle 35">
            <a:extLst>
              <a:ext uri="{FF2B5EF4-FFF2-40B4-BE49-F238E27FC236}">
                <a16:creationId xmlns:a16="http://schemas.microsoft.com/office/drawing/2014/main" id="{6A4E9AD7-C64D-4BD8-8FEB-93162F2404A7}"/>
              </a:ext>
            </a:extLst>
          </p:cNvPr>
          <p:cNvSpPr>
            <a:spLocks noChangeArrowheads="1"/>
          </p:cNvSpPr>
          <p:nvPr userDrawn="1"/>
        </p:nvSpPr>
        <p:spPr bwMode="auto">
          <a:xfrm>
            <a:off x="4" y="6780163"/>
            <a:ext cx="887092" cy="77838"/>
          </a:xfrm>
          <a:prstGeom prst="rect">
            <a:avLst/>
          </a:prstGeom>
          <a:noFill/>
          <a:ln w="9525" algn="ctr">
            <a:noFill/>
            <a:miter lim="800000"/>
            <a:headEnd/>
            <a:tailEnd/>
          </a:ln>
          <a:effectLst/>
        </p:spPr>
        <p:txBody>
          <a:bodyPr wrap="none" lIns="40313" tIns="0" rIns="0" bIns="16125" anchor="b" anchorCtr="0">
            <a:spAutoFit/>
          </a:bodyPr>
          <a:lstStyle/>
          <a:p>
            <a:pPr defTabSz="895662" eaLnBrk="0" hangingPunct="0">
              <a:defRPr/>
            </a:pPr>
            <a:r>
              <a:rPr lang="en-US" sz="400" dirty="0">
                <a:solidFill>
                  <a:srgbClr val="000000"/>
                </a:solidFill>
                <a:latin typeface="Arial Narrow" pitchFamily="34" charset="0"/>
                <a:cs typeface="Arial" charset="0"/>
              </a:rPr>
              <a:t>&lt; USACE 101-COS_20Slides-220915 dmc &gt;</a:t>
            </a:r>
          </a:p>
        </p:txBody>
      </p:sp>
      <p:sp>
        <p:nvSpPr>
          <p:cNvPr id="52" name="TextBox 51">
            <a:extLst>
              <a:ext uri="{FF2B5EF4-FFF2-40B4-BE49-F238E27FC236}">
                <a16:creationId xmlns:a16="http://schemas.microsoft.com/office/drawing/2014/main" id="{19398EE3-A24C-4497-ABAF-BA47201E9D63}"/>
              </a:ext>
            </a:extLst>
          </p:cNvPr>
          <p:cNvSpPr txBox="1"/>
          <p:nvPr userDrawn="1"/>
        </p:nvSpPr>
        <p:spPr>
          <a:xfrm>
            <a:off x="5547360" y="6705600"/>
            <a:ext cx="1047296" cy="152401"/>
          </a:xfrm>
          <a:prstGeom prst="rect">
            <a:avLst/>
          </a:prstGeom>
          <a:noFill/>
        </p:spPr>
        <p:txBody>
          <a:bodyPr wrap="none" lIns="0" tIns="0" rIns="0" bIns="0" rtlCol="0" anchor="ctr" anchorCtr="0">
            <a:noAutofit/>
          </a:bodyPr>
          <a:lstStyle/>
          <a:p>
            <a:pPr algn="ctr"/>
            <a:r>
              <a:rPr lang="en-US" sz="800" dirty="0">
                <a:solidFill>
                  <a:schemeClr val="tx1"/>
                </a:solidFill>
                <a:latin typeface="Arial Narrow" panose="020B0606020202030204" pitchFamily="34" charset="0"/>
              </a:rPr>
              <a:t>As  of:   </a:t>
            </a:r>
            <a:r>
              <a:rPr lang="en-US" sz="800" b="1" dirty="0">
                <a:solidFill>
                  <a:schemeClr val="tx1"/>
                </a:solidFill>
                <a:latin typeface="Arial"/>
              </a:rPr>
              <a:t>15 SEPT 22</a:t>
            </a:r>
          </a:p>
        </p:txBody>
      </p:sp>
      <p:grpSp>
        <p:nvGrpSpPr>
          <p:cNvPr id="12" name="Group 11">
            <a:extLst>
              <a:ext uri="{FF2B5EF4-FFF2-40B4-BE49-F238E27FC236}">
                <a16:creationId xmlns:a16="http://schemas.microsoft.com/office/drawing/2014/main" id="{9B075A39-AD8F-4FE6-8735-229FF214C528}"/>
              </a:ext>
            </a:extLst>
          </p:cNvPr>
          <p:cNvGrpSpPr/>
          <p:nvPr userDrawn="1"/>
        </p:nvGrpSpPr>
        <p:grpSpPr>
          <a:xfrm>
            <a:off x="11646235" y="41573"/>
            <a:ext cx="484805" cy="415627"/>
            <a:chOff x="12351376" y="1971814"/>
            <a:chExt cx="484805" cy="415627"/>
          </a:xfrm>
        </p:grpSpPr>
        <p:sp>
          <p:nvSpPr>
            <p:cNvPr id="13" name="AutoShape 16">
              <a:extLst>
                <a:ext uri="{FF2B5EF4-FFF2-40B4-BE49-F238E27FC236}">
                  <a16:creationId xmlns:a16="http://schemas.microsoft.com/office/drawing/2014/main" id="{273394AD-4A5E-46B1-BD65-6BFAE5AAD5E6}"/>
                </a:ext>
              </a:extLst>
            </p:cNvPr>
            <p:cNvSpPr>
              <a:spLocks noChangeArrowheads="1"/>
            </p:cNvSpPr>
            <p:nvPr/>
          </p:nvSpPr>
          <p:spPr bwMode="auto">
            <a:xfrm>
              <a:off x="12351376" y="1971814"/>
              <a:ext cx="484805" cy="415627"/>
            </a:xfrm>
            <a:prstGeom prst="roundRect">
              <a:avLst>
                <a:gd name="adj" fmla="val 14528"/>
              </a:avLst>
            </a:prstGeom>
            <a:solidFill>
              <a:srgbClr val="CC0000"/>
            </a:solidFill>
            <a:ln w="3175">
              <a:noFill/>
              <a:round/>
              <a:headEnd/>
              <a:tailEnd/>
            </a:ln>
            <a:effectLst/>
          </p:spPr>
          <p:txBody>
            <a:bodyPr wrap="none" anchor="ctr"/>
            <a:lstStyle/>
            <a:p>
              <a:pPr defTabSz="940468">
                <a:spcBef>
                  <a:spcPct val="20000"/>
                </a:spcBef>
                <a:buFont typeface="Wingdings" pitchFamily="2" charset="2"/>
                <a:buChar char="§"/>
                <a:defRPr/>
              </a:pPr>
              <a:endParaRPr lang="en-US" sz="2779" b="1" dirty="0">
                <a:solidFill>
                  <a:srgbClr val="000000"/>
                </a:solidFill>
                <a:latin typeface="Arial"/>
                <a:cs typeface="Arial" charset="0"/>
              </a:endParaRPr>
            </a:p>
          </p:txBody>
        </p:sp>
        <p:sp>
          <p:nvSpPr>
            <p:cNvPr id="14" name="AutoShape 17">
              <a:extLst>
                <a:ext uri="{FF2B5EF4-FFF2-40B4-BE49-F238E27FC236}">
                  <a16:creationId xmlns:a16="http://schemas.microsoft.com/office/drawing/2014/main" id="{02071A05-0FA7-4369-8307-1D6AD1AA794F}"/>
                </a:ext>
              </a:extLst>
            </p:cNvPr>
            <p:cNvSpPr>
              <a:spLocks noChangeArrowheads="1"/>
            </p:cNvSpPr>
            <p:nvPr/>
          </p:nvSpPr>
          <p:spPr bwMode="auto">
            <a:xfrm>
              <a:off x="12382766" y="2007913"/>
              <a:ext cx="422024" cy="343429"/>
            </a:xfrm>
            <a:prstGeom prst="roundRect">
              <a:avLst>
                <a:gd name="adj" fmla="val 10870"/>
              </a:avLst>
            </a:prstGeom>
            <a:solidFill>
              <a:schemeClr val="tx2"/>
            </a:solidFill>
            <a:ln w="3175">
              <a:noFill/>
              <a:round/>
              <a:headEnd/>
              <a:tailEnd/>
            </a:ln>
            <a:effectLst/>
          </p:spPr>
          <p:txBody>
            <a:bodyPr wrap="none" anchor="ctr"/>
            <a:lstStyle/>
            <a:p>
              <a:pPr defTabSz="940468">
                <a:spcBef>
                  <a:spcPct val="20000"/>
                </a:spcBef>
                <a:buFont typeface="Wingdings" pitchFamily="2" charset="2"/>
                <a:buChar char="§"/>
                <a:defRPr/>
              </a:pPr>
              <a:endParaRPr lang="en-US" sz="2779" b="1" dirty="0">
                <a:solidFill>
                  <a:srgbClr val="000000"/>
                </a:solidFill>
                <a:latin typeface="Arial"/>
                <a:cs typeface="Arial" charset="0"/>
              </a:endParaRPr>
            </a:p>
          </p:txBody>
        </p:sp>
        <p:sp>
          <p:nvSpPr>
            <p:cNvPr id="15" name="AutoShape 18">
              <a:extLst>
                <a:ext uri="{FF2B5EF4-FFF2-40B4-BE49-F238E27FC236}">
                  <a16:creationId xmlns:a16="http://schemas.microsoft.com/office/drawing/2014/main" id="{3D3ECC2C-4FFC-4F89-BE91-E095BEBCE22C}"/>
                </a:ext>
              </a:extLst>
            </p:cNvPr>
            <p:cNvSpPr>
              <a:spLocks noChangeArrowheads="1"/>
            </p:cNvSpPr>
            <p:nvPr/>
          </p:nvSpPr>
          <p:spPr bwMode="auto">
            <a:xfrm>
              <a:off x="12388870" y="2015718"/>
              <a:ext cx="409817" cy="328795"/>
            </a:xfrm>
            <a:prstGeom prst="roundRect">
              <a:avLst>
                <a:gd name="adj" fmla="val 9819"/>
              </a:avLst>
            </a:prstGeom>
            <a:solidFill>
              <a:srgbClr val="CC0000"/>
            </a:solidFill>
            <a:ln w="3175">
              <a:noFill/>
              <a:round/>
              <a:headEnd/>
              <a:tailEnd/>
            </a:ln>
            <a:effectLst/>
          </p:spPr>
          <p:txBody>
            <a:bodyPr wrap="none" anchor="ctr"/>
            <a:lstStyle/>
            <a:p>
              <a:pPr defTabSz="940468">
                <a:spcBef>
                  <a:spcPct val="20000"/>
                </a:spcBef>
                <a:buFont typeface="Wingdings" pitchFamily="2" charset="2"/>
                <a:buChar char="§"/>
                <a:defRPr/>
              </a:pPr>
              <a:endParaRPr lang="en-US" sz="2779" b="1" dirty="0">
                <a:solidFill>
                  <a:srgbClr val="000000"/>
                </a:solidFill>
                <a:latin typeface="Arial"/>
                <a:cs typeface="Arial" charset="0"/>
              </a:endParaRPr>
            </a:p>
          </p:txBody>
        </p:sp>
        <p:grpSp>
          <p:nvGrpSpPr>
            <p:cNvPr id="16" name="Group 19">
              <a:extLst>
                <a:ext uri="{FF2B5EF4-FFF2-40B4-BE49-F238E27FC236}">
                  <a16:creationId xmlns:a16="http://schemas.microsoft.com/office/drawing/2014/main" id="{B37A54EF-C468-4F9F-9305-86E9FC2C4AFE}"/>
                </a:ext>
              </a:extLst>
            </p:cNvPr>
            <p:cNvGrpSpPr>
              <a:grpSpLocks/>
            </p:cNvGrpSpPr>
            <p:nvPr/>
          </p:nvGrpSpPr>
          <p:grpSpPr bwMode="auto">
            <a:xfrm>
              <a:off x="12436391" y="2062549"/>
              <a:ext cx="314774" cy="236107"/>
              <a:chOff x="4712" y="169"/>
              <a:chExt cx="196" cy="131"/>
            </a:xfrm>
          </p:grpSpPr>
          <p:sp>
            <p:nvSpPr>
              <p:cNvPr id="17" name="Freeform 20">
                <a:extLst>
                  <a:ext uri="{FF2B5EF4-FFF2-40B4-BE49-F238E27FC236}">
                    <a16:creationId xmlns:a16="http://schemas.microsoft.com/office/drawing/2014/main" id="{9EA611B0-AD20-450B-856F-96A1B6914B11}"/>
                  </a:ext>
                </a:extLst>
              </p:cNvPr>
              <p:cNvSpPr>
                <a:spLocks/>
              </p:cNvSpPr>
              <p:nvPr/>
            </p:nvSpPr>
            <p:spPr bwMode="auto">
              <a:xfrm>
                <a:off x="4712" y="169"/>
                <a:ext cx="196" cy="131"/>
              </a:xfrm>
              <a:custGeom>
                <a:avLst/>
                <a:gdLst/>
                <a:ahLst/>
                <a:cxnLst>
                  <a:cxn ang="0">
                    <a:pos x="0" y="1935"/>
                  </a:cxn>
                  <a:cxn ang="0">
                    <a:pos x="0" y="1597"/>
                  </a:cxn>
                  <a:cxn ang="0">
                    <a:pos x="97" y="1500"/>
                  </a:cxn>
                  <a:cxn ang="0">
                    <a:pos x="97" y="411"/>
                  </a:cxn>
                  <a:cxn ang="0">
                    <a:pos x="0" y="315"/>
                  </a:cxn>
                  <a:cxn ang="0">
                    <a:pos x="0" y="0"/>
                  </a:cxn>
                  <a:cxn ang="0">
                    <a:pos x="194" y="0"/>
                  </a:cxn>
                  <a:cxn ang="0">
                    <a:pos x="194" y="169"/>
                  </a:cxn>
                  <a:cxn ang="0">
                    <a:pos x="315" y="169"/>
                  </a:cxn>
                  <a:cxn ang="0">
                    <a:pos x="315" y="0"/>
                  </a:cxn>
                  <a:cxn ang="0">
                    <a:pos x="508" y="0"/>
                  </a:cxn>
                  <a:cxn ang="0">
                    <a:pos x="508" y="169"/>
                  </a:cxn>
                  <a:cxn ang="0">
                    <a:pos x="629" y="169"/>
                  </a:cxn>
                  <a:cxn ang="0">
                    <a:pos x="629" y="0"/>
                  </a:cxn>
                  <a:cxn ang="0">
                    <a:pos x="823" y="0"/>
                  </a:cxn>
                  <a:cxn ang="0">
                    <a:pos x="823" y="315"/>
                  </a:cxn>
                  <a:cxn ang="0">
                    <a:pos x="726" y="411"/>
                  </a:cxn>
                  <a:cxn ang="0">
                    <a:pos x="726" y="895"/>
                  </a:cxn>
                  <a:cxn ang="0">
                    <a:pos x="1113" y="895"/>
                  </a:cxn>
                  <a:cxn ang="0">
                    <a:pos x="1113" y="726"/>
                  </a:cxn>
                  <a:cxn ang="0">
                    <a:pos x="992" y="605"/>
                  </a:cxn>
                  <a:cxn ang="0">
                    <a:pos x="992" y="315"/>
                  </a:cxn>
                  <a:cxn ang="0">
                    <a:pos x="1234" y="315"/>
                  </a:cxn>
                  <a:cxn ang="0">
                    <a:pos x="1234" y="484"/>
                  </a:cxn>
                  <a:cxn ang="0">
                    <a:pos x="1355" y="484"/>
                  </a:cxn>
                  <a:cxn ang="0">
                    <a:pos x="1355" y="315"/>
                  </a:cxn>
                  <a:cxn ang="0">
                    <a:pos x="1549" y="315"/>
                  </a:cxn>
                  <a:cxn ang="0">
                    <a:pos x="1549" y="484"/>
                  </a:cxn>
                  <a:cxn ang="0">
                    <a:pos x="1670" y="484"/>
                  </a:cxn>
                  <a:cxn ang="0">
                    <a:pos x="1670" y="315"/>
                  </a:cxn>
                  <a:cxn ang="0">
                    <a:pos x="1912" y="315"/>
                  </a:cxn>
                  <a:cxn ang="0">
                    <a:pos x="1912" y="605"/>
                  </a:cxn>
                  <a:cxn ang="0">
                    <a:pos x="1791" y="726"/>
                  </a:cxn>
                  <a:cxn ang="0">
                    <a:pos x="1791" y="895"/>
                  </a:cxn>
                  <a:cxn ang="0">
                    <a:pos x="2178" y="895"/>
                  </a:cxn>
                  <a:cxn ang="0">
                    <a:pos x="2178" y="411"/>
                  </a:cxn>
                  <a:cxn ang="0">
                    <a:pos x="2081" y="315"/>
                  </a:cxn>
                  <a:cxn ang="0">
                    <a:pos x="2081" y="0"/>
                  </a:cxn>
                  <a:cxn ang="0">
                    <a:pos x="2275" y="0"/>
                  </a:cxn>
                  <a:cxn ang="0">
                    <a:pos x="2275" y="169"/>
                  </a:cxn>
                  <a:cxn ang="0">
                    <a:pos x="2396" y="169"/>
                  </a:cxn>
                  <a:cxn ang="0">
                    <a:pos x="2396" y="0"/>
                  </a:cxn>
                  <a:cxn ang="0">
                    <a:pos x="2589" y="0"/>
                  </a:cxn>
                  <a:cxn ang="0">
                    <a:pos x="2589" y="169"/>
                  </a:cxn>
                  <a:cxn ang="0">
                    <a:pos x="2710" y="169"/>
                  </a:cxn>
                  <a:cxn ang="0">
                    <a:pos x="2710" y="0"/>
                  </a:cxn>
                  <a:cxn ang="0">
                    <a:pos x="2904" y="0"/>
                  </a:cxn>
                  <a:cxn ang="0">
                    <a:pos x="2904" y="315"/>
                  </a:cxn>
                  <a:cxn ang="0">
                    <a:pos x="2807" y="411"/>
                  </a:cxn>
                  <a:cxn ang="0">
                    <a:pos x="2807" y="1500"/>
                  </a:cxn>
                  <a:cxn ang="0">
                    <a:pos x="2904" y="1597"/>
                  </a:cxn>
                  <a:cxn ang="0">
                    <a:pos x="2904" y="1935"/>
                  </a:cxn>
                  <a:cxn ang="0">
                    <a:pos x="0" y="1935"/>
                  </a:cxn>
                </a:cxnLst>
                <a:rect l="0" t="0" r="r" b="b"/>
                <a:pathLst>
                  <a:path w="2904" h="1935">
                    <a:moveTo>
                      <a:pt x="0" y="1935"/>
                    </a:moveTo>
                    <a:lnTo>
                      <a:pt x="0" y="1597"/>
                    </a:lnTo>
                    <a:lnTo>
                      <a:pt x="97" y="1500"/>
                    </a:lnTo>
                    <a:lnTo>
                      <a:pt x="97" y="411"/>
                    </a:lnTo>
                    <a:lnTo>
                      <a:pt x="0" y="315"/>
                    </a:lnTo>
                    <a:lnTo>
                      <a:pt x="0" y="0"/>
                    </a:lnTo>
                    <a:lnTo>
                      <a:pt x="194" y="0"/>
                    </a:lnTo>
                    <a:lnTo>
                      <a:pt x="194" y="169"/>
                    </a:lnTo>
                    <a:lnTo>
                      <a:pt x="315" y="169"/>
                    </a:lnTo>
                    <a:lnTo>
                      <a:pt x="315" y="0"/>
                    </a:lnTo>
                    <a:lnTo>
                      <a:pt x="508" y="0"/>
                    </a:lnTo>
                    <a:lnTo>
                      <a:pt x="508" y="169"/>
                    </a:lnTo>
                    <a:lnTo>
                      <a:pt x="629" y="169"/>
                    </a:lnTo>
                    <a:lnTo>
                      <a:pt x="629" y="0"/>
                    </a:lnTo>
                    <a:lnTo>
                      <a:pt x="823" y="0"/>
                    </a:lnTo>
                    <a:lnTo>
                      <a:pt x="823" y="315"/>
                    </a:lnTo>
                    <a:lnTo>
                      <a:pt x="726" y="411"/>
                    </a:lnTo>
                    <a:lnTo>
                      <a:pt x="726" y="895"/>
                    </a:lnTo>
                    <a:lnTo>
                      <a:pt x="1113" y="895"/>
                    </a:lnTo>
                    <a:lnTo>
                      <a:pt x="1113" y="726"/>
                    </a:lnTo>
                    <a:lnTo>
                      <a:pt x="992" y="605"/>
                    </a:lnTo>
                    <a:lnTo>
                      <a:pt x="992" y="315"/>
                    </a:lnTo>
                    <a:lnTo>
                      <a:pt x="1234" y="315"/>
                    </a:lnTo>
                    <a:lnTo>
                      <a:pt x="1234" y="484"/>
                    </a:lnTo>
                    <a:lnTo>
                      <a:pt x="1355" y="484"/>
                    </a:lnTo>
                    <a:lnTo>
                      <a:pt x="1355" y="315"/>
                    </a:lnTo>
                    <a:lnTo>
                      <a:pt x="1549" y="315"/>
                    </a:lnTo>
                    <a:lnTo>
                      <a:pt x="1549" y="484"/>
                    </a:lnTo>
                    <a:lnTo>
                      <a:pt x="1670" y="484"/>
                    </a:lnTo>
                    <a:lnTo>
                      <a:pt x="1670" y="315"/>
                    </a:lnTo>
                    <a:lnTo>
                      <a:pt x="1912" y="315"/>
                    </a:lnTo>
                    <a:lnTo>
                      <a:pt x="1912" y="605"/>
                    </a:lnTo>
                    <a:lnTo>
                      <a:pt x="1791" y="726"/>
                    </a:lnTo>
                    <a:lnTo>
                      <a:pt x="1791" y="895"/>
                    </a:lnTo>
                    <a:lnTo>
                      <a:pt x="2178" y="895"/>
                    </a:lnTo>
                    <a:lnTo>
                      <a:pt x="2178" y="411"/>
                    </a:lnTo>
                    <a:lnTo>
                      <a:pt x="2081" y="315"/>
                    </a:lnTo>
                    <a:lnTo>
                      <a:pt x="2081" y="0"/>
                    </a:lnTo>
                    <a:lnTo>
                      <a:pt x="2275" y="0"/>
                    </a:lnTo>
                    <a:lnTo>
                      <a:pt x="2275" y="169"/>
                    </a:lnTo>
                    <a:lnTo>
                      <a:pt x="2396" y="169"/>
                    </a:lnTo>
                    <a:lnTo>
                      <a:pt x="2396" y="0"/>
                    </a:lnTo>
                    <a:lnTo>
                      <a:pt x="2589" y="0"/>
                    </a:lnTo>
                    <a:lnTo>
                      <a:pt x="2589" y="169"/>
                    </a:lnTo>
                    <a:lnTo>
                      <a:pt x="2710" y="169"/>
                    </a:lnTo>
                    <a:lnTo>
                      <a:pt x="2710" y="0"/>
                    </a:lnTo>
                    <a:lnTo>
                      <a:pt x="2904" y="0"/>
                    </a:lnTo>
                    <a:lnTo>
                      <a:pt x="2904" y="315"/>
                    </a:lnTo>
                    <a:lnTo>
                      <a:pt x="2807" y="411"/>
                    </a:lnTo>
                    <a:lnTo>
                      <a:pt x="2807" y="1500"/>
                    </a:lnTo>
                    <a:lnTo>
                      <a:pt x="2904" y="1597"/>
                    </a:lnTo>
                    <a:lnTo>
                      <a:pt x="2904" y="1935"/>
                    </a:lnTo>
                    <a:lnTo>
                      <a:pt x="0" y="1935"/>
                    </a:lnTo>
                    <a:close/>
                  </a:path>
                </a:pathLst>
              </a:custGeom>
              <a:solidFill>
                <a:schemeClr val="tx2"/>
              </a:solidFill>
              <a:ln w="9525">
                <a:noFill/>
                <a:round/>
                <a:headEnd/>
                <a:tailEnd/>
              </a:ln>
              <a:effectLst/>
            </p:spPr>
            <p:txBody>
              <a:bodyPr/>
              <a:lstStyle/>
              <a:p>
                <a:pPr defTabSz="940468">
                  <a:spcBef>
                    <a:spcPct val="20000"/>
                  </a:spcBef>
                  <a:buFont typeface="Wingdings" pitchFamily="2" charset="2"/>
                  <a:buChar char="§"/>
                  <a:defRPr/>
                </a:pPr>
                <a:endParaRPr lang="en-US" sz="2779" b="1" dirty="0">
                  <a:solidFill>
                    <a:srgbClr val="000000"/>
                  </a:solidFill>
                  <a:latin typeface="Arial"/>
                  <a:cs typeface="Arial" charset="0"/>
                </a:endParaRPr>
              </a:p>
            </p:txBody>
          </p:sp>
          <p:sp>
            <p:nvSpPr>
              <p:cNvPr id="18" name="Rectangle 21">
                <a:extLst>
                  <a:ext uri="{FF2B5EF4-FFF2-40B4-BE49-F238E27FC236}">
                    <a16:creationId xmlns:a16="http://schemas.microsoft.com/office/drawing/2014/main" id="{254C2EAF-35A7-46DA-842E-602CD6F6308E}"/>
                  </a:ext>
                </a:extLst>
              </p:cNvPr>
              <p:cNvSpPr>
                <a:spLocks noChangeArrowheads="1"/>
              </p:cNvSpPr>
              <p:nvPr/>
            </p:nvSpPr>
            <p:spPr bwMode="auto">
              <a:xfrm>
                <a:off x="4735" y="202"/>
                <a:ext cx="9" cy="28"/>
              </a:xfrm>
              <a:prstGeom prst="rect">
                <a:avLst/>
              </a:prstGeom>
              <a:solidFill>
                <a:srgbClr val="CC0000"/>
              </a:solidFill>
              <a:ln w="3175">
                <a:noFill/>
                <a:miter lim="800000"/>
                <a:headEnd/>
                <a:tailEnd/>
              </a:ln>
              <a:effectLst/>
            </p:spPr>
            <p:txBody>
              <a:bodyPr wrap="none" anchor="ctr"/>
              <a:lstStyle/>
              <a:p>
                <a:pPr defTabSz="940468">
                  <a:spcBef>
                    <a:spcPct val="20000"/>
                  </a:spcBef>
                  <a:buFont typeface="Wingdings" pitchFamily="2" charset="2"/>
                  <a:buChar char="§"/>
                  <a:defRPr/>
                </a:pPr>
                <a:endParaRPr lang="en-US" sz="2779" b="1" dirty="0">
                  <a:solidFill>
                    <a:srgbClr val="000000"/>
                  </a:solidFill>
                  <a:latin typeface="Arial"/>
                  <a:cs typeface="Arial" charset="0"/>
                </a:endParaRPr>
              </a:p>
            </p:txBody>
          </p:sp>
          <p:sp>
            <p:nvSpPr>
              <p:cNvPr id="19" name="Rectangle 22">
                <a:extLst>
                  <a:ext uri="{FF2B5EF4-FFF2-40B4-BE49-F238E27FC236}">
                    <a16:creationId xmlns:a16="http://schemas.microsoft.com/office/drawing/2014/main" id="{A37E9BA4-6559-4693-8539-A9B69CFCE12B}"/>
                  </a:ext>
                </a:extLst>
              </p:cNvPr>
              <p:cNvSpPr>
                <a:spLocks noChangeArrowheads="1"/>
              </p:cNvSpPr>
              <p:nvPr/>
            </p:nvSpPr>
            <p:spPr bwMode="auto">
              <a:xfrm>
                <a:off x="4735" y="253"/>
                <a:ext cx="9" cy="18"/>
              </a:xfrm>
              <a:prstGeom prst="rect">
                <a:avLst/>
              </a:prstGeom>
              <a:solidFill>
                <a:srgbClr val="CC0000"/>
              </a:solidFill>
              <a:ln w="3175">
                <a:noFill/>
                <a:miter lim="800000"/>
                <a:headEnd/>
                <a:tailEnd/>
              </a:ln>
              <a:effectLst/>
            </p:spPr>
            <p:txBody>
              <a:bodyPr wrap="none" anchor="ctr"/>
              <a:lstStyle/>
              <a:p>
                <a:pPr defTabSz="940468">
                  <a:spcBef>
                    <a:spcPct val="20000"/>
                  </a:spcBef>
                  <a:buFont typeface="Wingdings" pitchFamily="2" charset="2"/>
                  <a:buChar char="§"/>
                  <a:defRPr/>
                </a:pPr>
                <a:endParaRPr lang="en-US" sz="2779" b="1" dirty="0">
                  <a:solidFill>
                    <a:srgbClr val="000000"/>
                  </a:solidFill>
                  <a:latin typeface="Arial"/>
                  <a:cs typeface="Arial" charset="0"/>
                </a:endParaRPr>
              </a:p>
            </p:txBody>
          </p:sp>
          <p:sp>
            <p:nvSpPr>
              <p:cNvPr id="20" name="Rectangle 23">
                <a:extLst>
                  <a:ext uri="{FF2B5EF4-FFF2-40B4-BE49-F238E27FC236}">
                    <a16:creationId xmlns:a16="http://schemas.microsoft.com/office/drawing/2014/main" id="{7FAD92CF-BF02-4724-B25C-735F08615FCC}"/>
                  </a:ext>
                </a:extLst>
              </p:cNvPr>
              <p:cNvSpPr>
                <a:spLocks noChangeArrowheads="1"/>
              </p:cNvSpPr>
              <p:nvPr/>
            </p:nvSpPr>
            <p:spPr bwMode="auto">
              <a:xfrm>
                <a:off x="4767" y="253"/>
                <a:ext cx="10" cy="18"/>
              </a:xfrm>
              <a:prstGeom prst="rect">
                <a:avLst/>
              </a:prstGeom>
              <a:solidFill>
                <a:srgbClr val="CC0000"/>
              </a:solidFill>
              <a:ln w="3175">
                <a:noFill/>
                <a:miter lim="800000"/>
                <a:headEnd/>
                <a:tailEnd/>
              </a:ln>
              <a:effectLst/>
            </p:spPr>
            <p:txBody>
              <a:bodyPr wrap="none" anchor="ctr"/>
              <a:lstStyle/>
              <a:p>
                <a:pPr defTabSz="940468">
                  <a:spcBef>
                    <a:spcPct val="20000"/>
                  </a:spcBef>
                  <a:buFont typeface="Wingdings" pitchFamily="2" charset="2"/>
                  <a:buChar char="§"/>
                  <a:defRPr/>
                </a:pPr>
                <a:endParaRPr lang="en-US" sz="2779" b="1" dirty="0">
                  <a:solidFill>
                    <a:srgbClr val="000000"/>
                  </a:solidFill>
                  <a:latin typeface="Arial"/>
                  <a:cs typeface="Arial" charset="0"/>
                </a:endParaRPr>
              </a:p>
            </p:txBody>
          </p:sp>
          <p:sp>
            <p:nvSpPr>
              <p:cNvPr id="21" name="Rectangle 24">
                <a:extLst>
                  <a:ext uri="{FF2B5EF4-FFF2-40B4-BE49-F238E27FC236}">
                    <a16:creationId xmlns:a16="http://schemas.microsoft.com/office/drawing/2014/main" id="{4EB32469-C592-4AA3-A978-DF4458ECE9D5}"/>
                  </a:ext>
                </a:extLst>
              </p:cNvPr>
              <p:cNvSpPr>
                <a:spLocks noChangeArrowheads="1"/>
              </p:cNvSpPr>
              <p:nvPr/>
            </p:nvSpPr>
            <p:spPr bwMode="auto">
              <a:xfrm flipH="1">
                <a:off x="4876" y="202"/>
                <a:ext cx="10" cy="28"/>
              </a:xfrm>
              <a:prstGeom prst="rect">
                <a:avLst/>
              </a:prstGeom>
              <a:solidFill>
                <a:srgbClr val="CC0000"/>
              </a:solidFill>
              <a:ln w="3175">
                <a:noFill/>
                <a:miter lim="800000"/>
                <a:headEnd/>
                <a:tailEnd/>
              </a:ln>
              <a:effectLst/>
            </p:spPr>
            <p:txBody>
              <a:bodyPr wrap="none" anchor="ctr"/>
              <a:lstStyle/>
              <a:p>
                <a:pPr defTabSz="940468">
                  <a:spcBef>
                    <a:spcPct val="20000"/>
                  </a:spcBef>
                  <a:buFont typeface="Wingdings" pitchFamily="2" charset="2"/>
                  <a:buChar char="§"/>
                  <a:defRPr/>
                </a:pPr>
                <a:endParaRPr lang="en-US" sz="2779" b="1" dirty="0">
                  <a:solidFill>
                    <a:srgbClr val="000000"/>
                  </a:solidFill>
                  <a:latin typeface="Arial"/>
                  <a:cs typeface="Arial" charset="0"/>
                </a:endParaRPr>
              </a:p>
            </p:txBody>
          </p:sp>
          <p:sp>
            <p:nvSpPr>
              <p:cNvPr id="22" name="Rectangle 25">
                <a:extLst>
                  <a:ext uri="{FF2B5EF4-FFF2-40B4-BE49-F238E27FC236}">
                    <a16:creationId xmlns:a16="http://schemas.microsoft.com/office/drawing/2014/main" id="{4D51F9D9-F605-49B5-93F5-FB4E7C347972}"/>
                  </a:ext>
                </a:extLst>
              </p:cNvPr>
              <p:cNvSpPr>
                <a:spLocks noChangeArrowheads="1"/>
              </p:cNvSpPr>
              <p:nvPr/>
            </p:nvSpPr>
            <p:spPr bwMode="auto">
              <a:xfrm flipH="1">
                <a:off x="4876" y="253"/>
                <a:ext cx="10" cy="18"/>
              </a:xfrm>
              <a:prstGeom prst="rect">
                <a:avLst/>
              </a:prstGeom>
              <a:solidFill>
                <a:srgbClr val="CC0000"/>
              </a:solidFill>
              <a:ln w="3175">
                <a:noFill/>
                <a:miter lim="800000"/>
                <a:headEnd/>
                <a:tailEnd/>
              </a:ln>
              <a:effectLst/>
            </p:spPr>
            <p:txBody>
              <a:bodyPr wrap="none" anchor="ctr"/>
              <a:lstStyle/>
              <a:p>
                <a:pPr defTabSz="940468">
                  <a:spcBef>
                    <a:spcPct val="20000"/>
                  </a:spcBef>
                  <a:buFont typeface="Wingdings" pitchFamily="2" charset="2"/>
                  <a:buChar char="§"/>
                  <a:defRPr/>
                </a:pPr>
                <a:endParaRPr lang="en-US" sz="2779" b="1" dirty="0">
                  <a:solidFill>
                    <a:srgbClr val="000000"/>
                  </a:solidFill>
                  <a:latin typeface="Arial"/>
                  <a:cs typeface="Arial" charset="0"/>
                </a:endParaRPr>
              </a:p>
            </p:txBody>
          </p:sp>
          <p:sp>
            <p:nvSpPr>
              <p:cNvPr id="23" name="Rectangle 26">
                <a:extLst>
                  <a:ext uri="{FF2B5EF4-FFF2-40B4-BE49-F238E27FC236}">
                    <a16:creationId xmlns:a16="http://schemas.microsoft.com/office/drawing/2014/main" id="{0BA33648-0DBA-4355-9F58-8A98D06291BA}"/>
                  </a:ext>
                </a:extLst>
              </p:cNvPr>
              <p:cNvSpPr>
                <a:spLocks noChangeArrowheads="1"/>
              </p:cNvSpPr>
              <p:nvPr/>
            </p:nvSpPr>
            <p:spPr bwMode="auto">
              <a:xfrm flipH="1">
                <a:off x="4843" y="253"/>
                <a:ext cx="10" cy="18"/>
              </a:xfrm>
              <a:prstGeom prst="rect">
                <a:avLst/>
              </a:prstGeom>
              <a:solidFill>
                <a:srgbClr val="CC0000"/>
              </a:solidFill>
              <a:ln w="3175">
                <a:noFill/>
                <a:miter lim="800000"/>
                <a:headEnd/>
                <a:tailEnd/>
              </a:ln>
              <a:effectLst/>
            </p:spPr>
            <p:txBody>
              <a:bodyPr wrap="none" anchor="ctr"/>
              <a:lstStyle/>
              <a:p>
                <a:pPr defTabSz="940468">
                  <a:spcBef>
                    <a:spcPct val="20000"/>
                  </a:spcBef>
                  <a:buFont typeface="Wingdings" pitchFamily="2" charset="2"/>
                  <a:buChar char="§"/>
                  <a:defRPr/>
                </a:pPr>
                <a:endParaRPr lang="en-US" sz="2779" b="1" dirty="0">
                  <a:solidFill>
                    <a:srgbClr val="000000"/>
                  </a:solidFill>
                  <a:latin typeface="Arial"/>
                  <a:cs typeface="Arial" charset="0"/>
                </a:endParaRPr>
              </a:p>
            </p:txBody>
          </p:sp>
          <p:sp>
            <p:nvSpPr>
              <p:cNvPr id="24" name="Freeform 27">
                <a:extLst>
                  <a:ext uri="{FF2B5EF4-FFF2-40B4-BE49-F238E27FC236}">
                    <a16:creationId xmlns:a16="http://schemas.microsoft.com/office/drawing/2014/main" id="{AB458877-2C72-46B6-BD53-8FF04EFFD070}"/>
                  </a:ext>
                </a:extLst>
              </p:cNvPr>
              <p:cNvSpPr>
                <a:spLocks/>
              </p:cNvSpPr>
              <p:nvPr/>
            </p:nvSpPr>
            <p:spPr bwMode="auto">
              <a:xfrm>
                <a:off x="4792" y="243"/>
                <a:ext cx="36" cy="47"/>
              </a:xfrm>
              <a:custGeom>
                <a:avLst/>
                <a:gdLst/>
                <a:ahLst/>
                <a:cxnLst>
                  <a:cxn ang="0">
                    <a:pos x="0" y="713"/>
                  </a:cxn>
                  <a:cxn ang="0">
                    <a:pos x="532" y="713"/>
                  </a:cxn>
                  <a:cxn ang="0">
                    <a:pos x="532" y="285"/>
                  </a:cxn>
                  <a:cxn ang="0">
                    <a:pos x="525" y="247"/>
                  </a:cxn>
                  <a:cxn ang="0">
                    <a:pos x="513" y="207"/>
                  </a:cxn>
                  <a:cxn ang="0">
                    <a:pos x="492" y="165"/>
                  </a:cxn>
                  <a:cxn ang="0">
                    <a:pos x="461" y="117"/>
                  </a:cxn>
                  <a:cxn ang="0">
                    <a:pos x="417" y="72"/>
                  </a:cxn>
                  <a:cxn ang="0">
                    <a:pos x="365" y="31"/>
                  </a:cxn>
                  <a:cxn ang="0">
                    <a:pos x="315" y="9"/>
                  </a:cxn>
                  <a:cxn ang="0">
                    <a:pos x="266" y="0"/>
                  </a:cxn>
                  <a:cxn ang="0">
                    <a:pos x="221" y="9"/>
                  </a:cxn>
                  <a:cxn ang="0">
                    <a:pos x="169" y="33"/>
                  </a:cxn>
                  <a:cxn ang="0">
                    <a:pos x="116" y="73"/>
                  </a:cxn>
                  <a:cxn ang="0">
                    <a:pos x="73" y="116"/>
                  </a:cxn>
                  <a:cxn ang="0">
                    <a:pos x="42" y="164"/>
                  </a:cxn>
                  <a:cxn ang="0">
                    <a:pos x="20" y="207"/>
                  </a:cxn>
                  <a:cxn ang="0">
                    <a:pos x="7" y="247"/>
                  </a:cxn>
                  <a:cxn ang="0">
                    <a:pos x="0" y="285"/>
                  </a:cxn>
                  <a:cxn ang="0">
                    <a:pos x="0" y="713"/>
                  </a:cxn>
                </a:cxnLst>
                <a:rect l="0" t="0" r="r" b="b"/>
                <a:pathLst>
                  <a:path w="532" h="713">
                    <a:moveTo>
                      <a:pt x="0" y="713"/>
                    </a:moveTo>
                    <a:lnTo>
                      <a:pt x="532" y="713"/>
                    </a:lnTo>
                    <a:lnTo>
                      <a:pt x="532" y="285"/>
                    </a:lnTo>
                    <a:lnTo>
                      <a:pt x="525" y="247"/>
                    </a:lnTo>
                    <a:lnTo>
                      <a:pt x="513" y="207"/>
                    </a:lnTo>
                    <a:lnTo>
                      <a:pt x="492" y="165"/>
                    </a:lnTo>
                    <a:lnTo>
                      <a:pt x="461" y="117"/>
                    </a:lnTo>
                    <a:lnTo>
                      <a:pt x="417" y="72"/>
                    </a:lnTo>
                    <a:lnTo>
                      <a:pt x="365" y="31"/>
                    </a:lnTo>
                    <a:lnTo>
                      <a:pt x="315" y="9"/>
                    </a:lnTo>
                    <a:lnTo>
                      <a:pt x="266" y="0"/>
                    </a:lnTo>
                    <a:lnTo>
                      <a:pt x="221" y="9"/>
                    </a:lnTo>
                    <a:lnTo>
                      <a:pt x="169" y="33"/>
                    </a:lnTo>
                    <a:lnTo>
                      <a:pt x="116" y="73"/>
                    </a:lnTo>
                    <a:lnTo>
                      <a:pt x="73" y="116"/>
                    </a:lnTo>
                    <a:lnTo>
                      <a:pt x="42" y="164"/>
                    </a:lnTo>
                    <a:lnTo>
                      <a:pt x="20" y="207"/>
                    </a:lnTo>
                    <a:lnTo>
                      <a:pt x="7" y="247"/>
                    </a:lnTo>
                    <a:lnTo>
                      <a:pt x="0" y="285"/>
                    </a:lnTo>
                    <a:lnTo>
                      <a:pt x="0" y="713"/>
                    </a:lnTo>
                    <a:close/>
                  </a:path>
                </a:pathLst>
              </a:custGeom>
              <a:solidFill>
                <a:srgbClr val="CC0000"/>
              </a:solidFill>
              <a:ln w="3175" cmpd="sng">
                <a:noFill/>
                <a:round/>
                <a:headEnd/>
                <a:tailEnd/>
              </a:ln>
              <a:effectLst/>
            </p:spPr>
            <p:txBody>
              <a:bodyPr/>
              <a:lstStyle/>
              <a:p>
                <a:pPr defTabSz="940468">
                  <a:spcBef>
                    <a:spcPct val="20000"/>
                  </a:spcBef>
                  <a:buFont typeface="Wingdings" pitchFamily="2" charset="2"/>
                  <a:buChar char="§"/>
                  <a:defRPr/>
                </a:pPr>
                <a:endParaRPr lang="en-US" sz="2779" b="1" dirty="0">
                  <a:solidFill>
                    <a:srgbClr val="000000"/>
                  </a:solidFill>
                  <a:latin typeface="Arial"/>
                  <a:cs typeface="Arial" charset="0"/>
                </a:endParaRPr>
              </a:p>
            </p:txBody>
          </p:sp>
        </p:grpSp>
      </p:grpSp>
      <p:grpSp>
        <p:nvGrpSpPr>
          <p:cNvPr id="25" name="Group 59">
            <a:extLst>
              <a:ext uri="{FF2B5EF4-FFF2-40B4-BE49-F238E27FC236}">
                <a16:creationId xmlns:a16="http://schemas.microsoft.com/office/drawing/2014/main" id="{FB777FAA-39C3-4D09-B729-54256CF62293}"/>
              </a:ext>
            </a:extLst>
          </p:cNvPr>
          <p:cNvGrpSpPr>
            <a:grpSpLocks noChangeAspect="1"/>
          </p:cNvGrpSpPr>
          <p:nvPr userDrawn="1"/>
        </p:nvGrpSpPr>
        <p:grpSpPr>
          <a:xfrm>
            <a:off x="60960" y="53981"/>
            <a:ext cx="281710" cy="403220"/>
            <a:chOff x="2266020" y="381000"/>
            <a:chExt cx="4611960" cy="6115844"/>
          </a:xfrm>
          <a:effectLst/>
        </p:grpSpPr>
        <p:grpSp>
          <p:nvGrpSpPr>
            <p:cNvPr id="26" name="Group 58">
              <a:extLst>
                <a:ext uri="{FF2B5EF4-FFF2-40B4-BE49-F238E27FC236}">
                  <a16:creationId xmlns:a16="http://schemas.microsoft.com/office/drawing/2014/main" id="{08EF70DC-E9F2-409C-8906-CE9032052533}"/>
                </a:ext>
              </a:extLst>
            </p:cNvPr>
            <p:cNvGrpSpPr/>
            <p:nvPr/>
          </p:nvGrpSpPr>
          <p:grpSpPr>
            <a:xfrm>
              <a:off x="2273877" y="381000"/>
              <a:ext cx="4604103" cy="4385653"/>
              <a:chOff x="2273877" y="381000"/>
              <a:chExt cx="4604103" cy="4385653"/>
            </a:xfrm>
          </p:grpSpPr>
          <p:sp>
            <p:nvSpPr>
              <p:cNvPr id="44" name="AutoShape 49">
                <a:extLst>
                  <a:ext uri="{FF2B5EF4-FFF2-40B4-BE49-F238E27FC236}">
                    <a16:creationId xmlns:a16="http://schemas.microsoft.com/office/drawing/2014/main" id="{647578D4-235D-4061-8FC5-1CCAD4B837F0}"/>
                  </a:ext>
                </a:extLst>
              </p:cNvPr>
              <p:cNvSpPr>
                <a:spLocks noChangeArrowheads="1"/>
              </p:cNvSpPr>
              <p:nvPr/>
            </p:nvSpPr>
            <p:spPr bwMode="auto">
              <a:xfrm>
                <a:off x="2273877" y="381000"/>
                <a:ext cx="4604103" cy="4385653"/>
              </a:xfrm>
              <a:prstGeom prst="roundRect">
                <a:avLst>
                  <a:gd name="adj" fmla="val 6639"/>
                </a:avLst>
              </a:prstGeom>
              <a:solidFill>
                <a:schemeClr val="tx1"/>
              </a:solidFill>
              <a:ln w="9525">
                <a:noFill/>
                <a:round/>
                <a:headEnd/>
                <a:tailEnd/>
              </a:ln>
              <a:effectLst/>
            </p:spPr>
            <p:txBody>
              <a:bodyPr wrap="none" anchor="ctr"/>
              <a:lstStyle/>
              <a:p>
                <a:pPr defTabSz="940468"/>
                <a:endParaRPr lang="en-US" sz="1853" dirty="0">
                  <a:solidFill>
                    <a:prstClr val="black"/>
                  </a:solidFill>
                  <a:latin typeface="Arial"/>
                  <a:cs typeface="Arial" charset="0"/>
                </a:endParaRPr>
              </a:p>
            </p:txBody>
          </p:sp>
          <p:sp>
            <p:nvSpPr>
              <p:cNvPr id="45" name="AutoShape 50">
                <a:extLst>
                  <a:ext uri="{FF2B5EF4-FFF2-40B4-BE49-F238E27FC236}">
                    <a16:creationId xmlns:a16="http://schemas.microsoft.com/office/drawing/2014/main" id="{42A0CC7F-C583-4695-9919-4AF423132F29}"/>
                  </a:ext>
                </a:extLst>
              </p:cNvPr>
              <p:cNvSpPr>
                <a:spLocks noChangeArrowheads="1"/>
              </p:cNvSpPr>
              <p:nvPr/>
            </p:nvSpPr>
            <p:spPr bwMode="auto">
              <a:xfrm>
                <a:off x="2418443" y="532607"/>
                <a:ext cx="4314972" cy="4082439"/>
              </a:xfrm>
              <a:prstGeom prst="roundRect">
                <a:avLst>
                  <a:gd name="adj" fmla="val 4787"/>
                </a:avLst>
              </a:prstGeom>
              <a:solidFill>
                <a:srgbClr val="F0CD38"/>
              </a:solidFill>
              <a:ln w="9525">
                <a:noFill/>
                <a:round/>
                <a:headEnd/>
                <a:tailEnd/>
              </a:ln>
              <a:effectLst/>
            </p:spPr>
            <p:txBody>
              <a:bodyPr wrap="none" anchor="ctr"/>
              <a:lstStyle/>
              <a:p>
                <a:pPr defTabSz="940468"/>
                <a:endParaRPr lang="en-US" sz="1853" dirty="0">
                  <a:solidFill>
                    <a:prstClr val="black"/>
                  </a:solidFill>
                  <a:latin typeface="Arial"/>
                  <a:cs typeface="Arial" charset="0"/>
                </a:endParaRPr>
              </a:p>
            </p:txBody>
          </p:sp>
          <p:sp>
            <p:nvSpPr>
              <p:cNvPr id="46" name="AutoShape 51">
                <a:extLst>
                  <a:ext uri="{FF2B5EF4-FFF2-40B4-BE49-F238E27FC236}">
                    <a16:creationId xmlns:a16="http://schemas.microsoft.com/office/drawing/2014/main" id="{C0B90153-26E9-4918-AC3D-42E7B5B30179}"/>
                  </a:ext>
                </a:extLst>
              </p:cNvPr>
              <p:cNvSpPr>
                <a:spLocks noChangeArrowheads="1"/>
              </p:cNvSpPr>
              <p:nvPr/>
            </p:nvSpPr>
            <p:spPr bwMode="auto">
              <a:xfrm>
                <a:off x="2541009" y="673273"/>
                <a:ext cx="4069839" cy="3799544"/>
              </a:xfrm>
              <a:prstGeom prst="roundRect">
                <a:avLst>
                  <a:gd name="adj" fmla="val 3745"/>
                </a:avLst>
              </a:prstGeom>
              <a:solidFill>
                <a:schemeClr val="tx1"/>
              </a:solidFill>
              <a:ln w="9525">
                <a:noFill/>
                <a:round/>
                <a:headEnd/>
                <a:tailEnd/>
              </a:ln>
              <a:effectLst/>
            </p:spPr>
            <p:txBody>
              <a:bodyPr wrap="none" anchor="ctr"/>
              <a:lstStyle/>
              <a:p>
                <a:pPr defTabSz="940468"/>
                <a:endParaRPr lang="en-US" sz="1853" dirty="0">
                  <a:solidFill>
                    <a:prstClr val="black"/>
                  </a:solidFill>
                  <a:latin typeface="Arial"/>
                  <a:cs typeface="Arial" charset="0"/>
                </a:endParaRPr>
              </a:p>
            </p:txBody>
          </p:sp>
          <p:grpSp>
            <p:nvGrpSpPr>
              <p:cNvPr id="47" name="Group 52">
                <a:extLst>
                  <a:ext uri="{FF2B5EF4-FFF2-40B4-BE49-F238E27FC236}">
                    <a16:creationId xmlns:a16="http://schemas.microsoft.com/office/drawing/2014/main" id="{7103AD7D-8E3C-4A6E-A7E7-83864BCF5B4A}"/>
                  </a:ext>
                </a:extLst>
              </p:cNvPr>
              <p:cNvGrpSpPr>
                <a:grpSpLocks/>
              </p:cNvGrpSpPr>
              <p:nvPr/>
            </p:nvGrpSpPr>
            <p:grpSpPr bwMode="auto">
              <a:xfrm>
                <a:off x="2880424" y="912405"/>
                <a:ext cx="3392580" cy="3224377"/>
                <a:chOff x="1816" y="543"/>
                <a:chExt cx="2159" cy="2063"/>
              </a:xfrm>
            </p:grpSpPr>
            <p:sp>
              <p:nvSpPr>
                <p:cNvPr id="48" name="AutoShape 53">
                  <a:extLst>
                    <a:ext uri="{FF2B5EF4-FFF2-40B4-BE49-F238E27FC236}">
                      <a16:creationId xmlns:a16="http://schemas.microsoft.com/office/drawing/2014/main" id="{B969C8C6-AA7C-4FAC-AC82-B3D34157E577}"/>
                    </a:ext>
                  </a:extLst>
                </p:cNvPr>
                <p:cNvSpPr>
                  <a:spLocks noChangeArrowheads="1"/>
                </p:cNvSpPr>
                <p:nvPr/>
              </p:nvSpPr>
              <p:spPr bwMode="auto">
                <a:xfrm>
                  <a:off x="1816" y="543"/>
                  <a:ext cx="2159" cy="2063"/>
                </a:xfrm>
                <a:prstGeom prst="star5">
                  <a:avLst/>
                </a:prstGeom>
                <a:solidFill>
                  <a:srgbClr val="F0CD38"/>
                </a:solidFill>
                <a:ln w="3175">
                  <a:noFill/>
                  <a:miter lim="800000"/>
                  <a:headEnd/>
                  <a:tailEnd/>
                </a:ln>
                <a:effectLst/>
              </p:spPr>
              <p:txBody>
                <a:bodyPr wrap="none" anchor="ctr"/>
                <a:lstStyle/>
                <a:p>
                  <a:pPr defTabSz="940468"/>
                  <a:endParaRPr lang="en-US" sz="1853" dirty="0">
                    <a:solidFill>
                      <a:prstClr val="black"/>
                    </a:solidFill>
                    <a:latin typeface="Arial"/>
                    <a:cs typeface="Arial" charset="0"/>
                  </a:endParaRPr>
                </a:p>
              </p:txBody>
            </p:sp>
            <p:sp>
              <p:nvSpPr>
                <p:cNvPr id="49" name="AutoShape 54">
                  <a:extLst>
                    <a:ext uri="{FF2B5EF4-FFF2-40B4-BE49-F238E27FC236}">
                      <a16:creationId xmlns:a16="http://schemas.microsoft.com/office/drawing/2014/main" id="{7246DB4F-A426-4EED-B2A2-916355A0F6A6}"/>
                    </a:ext>
                  </a:extLst>
                </p:cNvPr>
                <p:cNvSpPr>
                  <a:spLocks noChangeArrowheads="1"/>
                </p:cNvSpPr>
                <p:nvPr/>
              </p:nvSpPr>
              <p:spPr bwMode="auto">
                <a:xfrm>
                  <a:off x="2116" y="862"/>
                  <a:ext cx="1558" cy="1488"/>
                </a:xfrm>
                <a:prstGeom prst="star5">
                  <a:avLst/>
                </a:prstGeom>
                <a:solidFill>
                  <a:schemeClr val="tx1"/>
                </a:solidFill>
                <a:ln w="3175">
                  <a:noFill/>
                  <a:miter lim="800000"/>
                  <a:headEnd/>
                  <a:tailEnd/>
                </a:ln>
                <a:effectLst/>
              </p:spPr>
              <p:txBody>
                <a:bodyPr wrap="none" anchor="ctr"/>
                <a:lstStyle/>
                <a:p>
                  <a:pPr defTabSz="940468"/>
                  <a:endParaRPr lang="en-US" sz="1853" dirty="0">
                    <a:solidFill>
                      <a:prstClr val="black"/>
                    </a:solidFill>
                    <a:latin typeface="Arial"/>
                    <a:cs typeface="Arial" charset="0"/>
                  </a:endParaRPr>
                </a:p>
              </p:txBody>
            </p:sp>
            <p:sp>
              <p:nvSpPr>
                <p:cNvPr id="50" name="AutoShape 55">
                  <a:extLst>
                    <a:ext uri="{FF2B5EF4-FFF2-40B4-BE49-F238E27FC236}">
                      <a16:creationId xmlns:a16="http://schemas.microsoft.com/office/drawing/2014/main" id="{F6BE4E9C-EADA-44B3-BF1E-E7F8ECCF9F54}"/>
                    </a:ext>
                  </a:extLst>
                </p:cNvPr>
                <p:cNvSpPr>
                  <a:spLocks noChangeArrowheads="1"/>
                </p:cNvSpPr>
                <p:nvPr/>
              </p:nvSpPr>
              <p:spPr bwMode="auto">
                <a:xfrm>
                  <a:off x="2266" y="1016"/>
                  <a:ext cx="1259" cy="1202"/>
                </a:xfrm>
                <a:prstGeom prst="star5">
                  <a:avLst/>
                </a:prstGeom>
                <a:solidFill>
                  <a:srgbClr val="FFFFFF"/>
                </a:solidFill>
                <a:ln w="3175">
                  <a:noFill/>
                  <a:miter lim="800000"/>
                  <a:headEnd/>
                  <a:tailEnd/>
                </a:ln>
                <a:effectLst/>
              </p:spPr>
              <p:txBody>
                <a:bodyPr wrap="none" anchor="ctr"/>
                <a:lstStyle/>
                <a:p>
                  <a:pPr defTabSz="940468"/>
                  <a:endParaRPr lang="en-US" sz="1853" dirty="0">
                    <a:solidFill>
                      <a:prstClr val="black"/>
                    </a:solidFill>
                    <a:latin typeface="Arial"/>
                    <a:cs typeface="Arial" charset="0"/>
                  </a:endParaRPr>
                </a:p>
              </p:txBody>
            </p:sp>
          </p:grpSp>
        </p:grpSp>
        <p:grpSp>
          <p:nvGrpSpPr>
            <p:cNvPr id="27" name="Group 41">
              <a:extLst>
                <a:ext uri="{FF2B5EF4-FFF2-40B4-BE49-F238E27FC236}">
                  <a16:creationId xmlns:a16="http://schemas.microsoft.com/office/drawing/2014/main" id="{87E85977-0E73-4B24-8AFD-CE1F930CDF6A}"/>
                </a:ext>
              </a:extLst>
            </p:cNvPr>
            <p:cNvGrpSpPr/>
            <p:nvPr/>
          </p:nvGrpSpPr>
          <p:grpSpPr>
            <a:xfrm>
              <a:off x="2266020" y="4871371"/>
              <a:ext cx="4604103" cy="1625473"/>
              <a:chOff x="2266020" y="4871371"/>
              <a:chExt cx="4604103" cy="1625473"/>
            </a:xfrm>
          </p:grpSpPr>
          <p:sp>
            <p:nvSpPr>
              <p:cNvPr id="28" name="AutoShape 56">
                <a:extLst>
                  <a:ext uri="{FF2B5EF4-FFF2-40B4-BE49-F238E27FC236}">
                    <a16:creationId xmlns:a16="http://schemas.microsoft.com/office/drawing/2014/main" id="{B727466D-20F9-49B9-8ACD-8A5F86088FEB}"/>
                  </a:ext>
                </a:extLst>
              </p:cNvPr>
              <p:cNvSpPr>
                <a:spLocks noChangeArrowheads="1"/>
              </p:cNvSpPr>
              <p:nvPr/>
            </p:nvSpPr>
            <p:spPr bwMode="auto">
              <a:xfrm>
                <a:off x="2266020" y="4871371"/>
                <a:ext cx="4604103" cy="1625473"/>
              </a:xfrm>
              <a:prstGeom prst="roundRect">
                <a:avLst>
                  <a:gd name="adj" fmla="val 17306"/>
                </a:avLst>
              </a:prstGeom>
              <a:solidFill>
                <a:schemeClr val="tx1"/>
              </a:solidFill>
              <a:ln w="9525" algn="ctr">
                <a:noFill/>
                <a:round/>
                <a:headEnd/>
                <a:tailEnd/>
              </a:ln>
              <a:effectLst/>
            </p:spPr>
            <p:txBody>
              <a:bodyPr wrap="none" anchor="ctr"/>
              <a:lstStyle/>
              <a:p>
                <a:pPr defTabSz="940468"/>
                <a:endParaRPr lang="en-US" sz="1853" dirty="0">
                  <a:solidFill>
                    <a:prstClr val="black"/>
                  </a:solidFill>
                  <a:latin typeface="Arial"/>
                  <a:cs typeface="Arial" charset="0"/>
                </a:endParaRPr>
              </a:p>
            </p:txBody>
          </p:sp>
          <p:sp>
            <p:nvSpPr>
              <p:cNvPr id="29" name="AutoShape 57">
                <a:extLst>
                  <a:ext uri="{FF2B5EF4-FFF2-40B4-BE49-F238E27FC236}">
                    <a16:creationId xmlns:a16="http://schemas.microsoft.com/office/drawing/2014/main" id="{4C6B62F6-7BFB-435A-A7D8-F148C4F10C59}"/>
                  </a:ext>
                </a:extLst>
              </p:cNvPr>
              <p:cNvSpPr>
                <a:spLocks noChangeArrowheads="1"/>
              </p:cNvSpPr>
              <p:nvPr/>
            </p:nvSpPr>
            <p:spPr bwMode="auto">
              <a:xfrm>
                <a:off x="2410585" y="5008129"/>
                <a:ext cx="4314972" cy="1351956"/>
              </a:xfrm>
              <a:prstGeom prst="roundRect">
                <a:avLst>
                  <a:gd name="adj" fmla="val 15144"/>
                </a:avLst>
              </a:prstGeom>
              <a:solidFill>
                <a:srgbClr val="F0CD38"/>
              </a:solidFill>
              <a:ln w="9525" algn="ctr">
                <a:noFill/>
                <a:round/>
                <a:headEnd/>
                <a:tailEnd/>
              </a:ln>
              <a:effectLst/>
            </p:spPr>
            <p:txBody>
              <a:bodyPr wrap="none" anchor="ctr"/>
              <a:lstStyle/>
              <a:p>
                <a:pPr defTabSz="940468"/>
                <a:endParaRPr lang="en-US" sz="1853" dirty="0">
                  <a:solidFill>
                    <a:prstClr val="black"/>
                  </a:solidFill>
                  <a:latin typeface="Arial"/>
                  <a:cs typeface="Arial" charset="0"/>
                </a:endParaRPr>
              </a:p>
            </p:txBody>
          </p:sp>
          <p:sp>
            <p:nvSpPr>
              <p:cNvPr id="30" name="AutoShape 58">
                <a:extLst>
                  <a:ext uri="{FF2B5EF4-FFF2-40B4-BE49-F238E27FC236}">
                    <a16:creationId xmlns:a16="http://schemas.microsoft.com/office/drawing/2014/main" id="{7F491693-68C1-4CA6-8508-E2531E6566DC}"/>
                  </a:ext>
                </a:extLst>
              </p:cNvPr>
              <p:cNvSpPr>
                <a:spLocks noChangeArrowheads="1"/>
              </p:cNvSpPr>
              <p:nvPr/>
            </p:nvSpPr>
            <p:spPr bwMode="auto">
              <a:xfrm>
                <a:off x="2533152" y="5150358"/>
                <a:ext cx="4069839" cy="1067498"/>
              </a:xfrm>
              <a:prstGeom prst="roundRect">
                <a:avLst>
                  <a:gd name="adj" fmla="val 13472"/>
                </a:avLst>
              </a:prstGeom>
              <a:solidFill>
                <a:schemeClr val="tx1"/>
              </a:solidFill>
              <a:ln w="9525" algn="ctr">
                <a:noFill/>
                <a:round/>
                <a:headEnd/>
                <a:tailEnd/>
              </a:ln>
              <a:effectLst/>
            </p:spPr>
            <p:txBody>
              <a:bodyPr wrap="none" anchor="ctr"/>
              <a:lstStyle/>
              <a:p>
                <a:pPr defTabSz="940468"/>
                <a:endParaRPr lang="en-US" sz="1853" dirty="0">
                  <a:solidFill>
                    <a:prstClr val="black"/>
                  </a:solidFill>
                  <a:latin typeface="Arial"/>
                  <a:cs typeface="Arial" charset="0"/>
                </a:endParaRPr>
              </a:p>
            </p:txBody>
          </p:sp>
          <p:grpSp>
            <p:nvGrpSpPr>
              <p:cNvPr id="31" name="Group 59">
                <a:extLst>
                  <a:ext uri="{FF2B5EF4-FFF2-40B4-BE49-F238E27FC236}">
                    <a16:creationId xmlns:a16="http://schemas.microsoft.com/office/drawing/2014/main" id="{FFFC3647-75A7-40D1-99E5-0038D5919C60}"/>
                  </a:ext>
                </a:extLst>
              </p:cNvPr>
              <p:cNvGrpSpPr/>
              <p:nvPr/>
            </p:nvGrpSpPr>
            <p:grpSpPr>
              <a:xfrm>
                <a:off x="2906215" y="5323846"/>
                <a:ext cx="3323712" cy="720522"/>
                <a:chOff x="460745" y="954495"/>
                <a:chExt cx="8320827" cy="1803808"/>
              </a:xfrm>
            </p:grpSpPr>
            <p:sp>
              <p:nvSpPr>
                <p:cNvPr id="32" name="Rectangle 59">
                  <a:extLst>
                    <a:ext uri="{FF2B5EF4-FFF2-40B4-BE49-F238E27FC236}">
                      <a16:creationId xmlns:a16="http://schemas.microsoft.com/office/drawing/2014/main" id="{455F809E-38AD-443A-9109-B18E49298788}"/>
                    </a:ext>
                  </a:extLst>
                </p:cNvPr>
                <p:cNvSpPr>
                  <a:spLocks noChangeArrowheads="1"/>
                </p:cNvSpPr>
                <p:nvPr/>
              </p:nvSpPr>
              <p:spPr bwMode="auto">
                <a:xfrm>
                  <a:off x="1590732" y="2424263"/>
                  <a:ext cx="379297" cy="334038"/>
                </a:xfrm>
                <a:prstGeom prst="rect">
                  <a:avLst/>
                </a:prstGeom>
                <a:solidFill>
                  <a:srgbClr val="FFFFFF"/>
                </a:solidFill>
                <a:ln w="3175" algn="ctr">
                  <a:noFill/>
                  <a:prstDash val="sysDot"/>
                  <a:miter lim="800000"/>
                  <a:headEnd/>
                  <a:tailEnd/>
                </a:ln>
                <a:effectLst/>
              </p:spPr>
              <p:txBody>
                <a:bodyPr/>
                <a:lstStyle/>
                <a:p>
                  <a:pPr defTabSz="940468"/>
                  <a:endParaRPr lang="en-US" sz="1853" dirty="0">
                    <a:solidFill>
                      <a:prstClr val="black"/>
                    </a:solidFill>
                    <a:latin typeface="Arial"/>
                    <a:cs typeface="Arial" charset="0"/>
                  </a:endParaRPr>
                </a:p>
              </p:txBody>
            </p:sp>
            <p:sp>
              <p:nvSpPr>
                <p:cNvPr id="33" name="Rectangle 60">
                  <a:extLst>
                    <a:ext uri="{FF2B5EF4-FFF2-40B4-BE49-F238E27FC236}">
                      <a16:creationId xmlns:a16="http://schemas.microsoft.com/office/drawing/2014/main" id="{880AB168-368C-4A61-A727-89467B1F5C6F}"/>
                    </a:ext>
                  </a:extLst>
                </p:cNvPr>
                <p:cNvSpPr>
                  <a:spLocks noChangeArrowheads="1"/>
                </p:cNvSpPr>
                <p:nvPr/>
              </p:nvSpPr>
              <p:spPr bwMode="auto">
                <a:xfrm>
                  <a:off x="3273862" y="2424263"/>
                  <a:ext cx="379297" cy="334038"/>
                </a:xfrm>
                <a:prstGeom prst="rect">
                  <a:avLst/>
                </a:prstGeom>
                <a:solidFill>
                  <a:srgbClr val="FFFFFF"/>
                </a:solidFill>
                <a:ln w="3175" algn="ctr">
                  <a:noFill/>
                  <a:prstDash val="sysDot"/>
                  <a:miter lim="800000"/>
                  <a:headEnd/>
                  <a:tailEnd/>
                </a:ln>
                <a:effectLst/>
              </p:spPr>
              <p:txBody>
                <a:bodyPr/>
                <a:lstStyle/>
                <a:p>
                  <a:pPr defTabSz="940468"/>
                  <a:endParaRPr lang="en-US" sz="1853" dirty="0">
                    <a:solidFill>
                      <a:prstClr val="black"/>
                    </a:solidFill>
                    <a:latin typeface="Arial"/>
                    <a:cs typeface="Arial" charset="0"/>
                  </a:endParaRPr>
                </a:p>
              </p:txBody>
            </p:sp>
            <p:sp>
              <p:nvSpPr>
                <p:cNvPr id="34" name="Freeform 61">
                  <a:extLst>
                    <a:ext uri="{FF2B5EF4-FFF2-40B4-BE49-F238E27FC236}">
                      <a16:creationId xmlns:a16="http://schemas.microsoft.com/office/drawing/2014/main" id="{B9B84CBD-90D3-43DE-8E0A-E732CEAE8310}"/>
                    </a:ext>
                  </a:extLst>
                </p:cNvPr>
                <p:cNvSpPr>
                  <a:spLocks/>
                </p:cNvSpPr>
                <p:nvPr/>
              </p:nvSpPr>
              <p:spPr bwMode="auto">
                <a:xfrm>
                  <a:off x="460745" y="954495"/>
                  <a:ext cx="971948" cy="1803806"/>
                </a:xfrm>
                <a:custGeom>
                  <a:avLst/>
                  <a:gdLst/>
                  <a:ahLst/>
                  <a:cxnLst>
                    <a:cxn ang="0">
                      <a:pos x="0" y="0"/>
                    </a:cxn>
                    <a:cxn ang="0">
                      <a:pos x="0" y="396"/>
                    </a:cxn>
                    <a:cxn ang="0">
                      <a:pos x="66" y="459"/>
                    </a:cxn>
                    <a:cxn ang="0">
                      <a:pos x="180" y="459"/>
                    </a:cxn>
                    <a:cxn ang="0">
                      <a:pos x="246" y="394"/>
                    </a:cxn>
                    <a:cxn ang="0">
                      <a:pos x="246" y="0"/>
                    </a:cxn>
                    <a:cxn ang="0">
                      <a:pos x="147" y="0"/>
                    </a:cxn>
                    <a:cxn ang="0">
                      <a:pos x="147" y="373"/>
                    </a:cxn>
                    <a:cxn ang="0">
                      <a:pos x="98" y="373"/>
                    </a:cxn>
                    <a:cxn ang="0">
                      <a:pos x="98" y="0"/>
                    </a:cxn>
                    <a:cxn ang="0">
                      <a:pos x="0" y="0"/>
                    </a:cxn>
                  </a:cxnLst>
                  <a:rect l="0" t="0" r="r" b="b"/>
                  <a:pathLst>
                    <a:path w="246" h="459">
                      <a:moveTo>
                        <a:pt x="0" y="0"/>
                      </a:moveTo>
                      <a:lnTo>
                        <a:pt x="0" y="396"/>
                      </a:lnTo>
                      <a:lnTo>
                        <a:pt x="66" y="459"/>
                      </a:lnTo>
                      <a:lnTo>
                        <a:pt x="180" y="459"/>
                      </a:lnTo>
                      <a:lnTo>
                        <a:pt x="246" y="394"/>
                      </a:lnTo>
                      <a:lnTo>
                        <a:pt x="246" y="0"/>
                      </a:lnTo>
                      <a:lnTo>
                        <a:pt x="147" y="0"/>
                      </a:lnTo>
                      <a:lnTo>
                        <a:pt x="147" y="373"/>
                      </a:lnTo>
                      <a:lnTo>
                        <a:pt x="98" y="373"/>
                      </a:lnTo>
                      <a:lnTo>
                        <a:pt x="98" y="0"/>
                      </a:lnTo>
                      <a:lnTo>
                        <a:pt x="0" y="0"/>
                      </a:lnTo>
                      <a:close/>
                    </a:path>
                  </a:pathLst>
                </a:custGeom>
                <a:solidFill>
                  <a:srgbClr val="FFFFFF"/>
                </a:solidFill>
                <a:ln w="3175" cmpd="sng">
                  <a:noFill/>
                  <a:prstDash val="sysDot"/>
                  <a:round/>
                  <a:headEnd/>
                  <a:tailEnd/>
                </a:ln>
                <a:effectLst/>
              </p:spPr>
              <p:txBody>
                <a:bodyPr/>
                <a:lstStyle/>
                <a:p>
                  <a:pPr defTabSz="940468"/>
                  <a:endParaRPr lang="en-US" sz="1853" dirty="0">
                    <a:solidFill>
                      <a:prstClr val="black"/>
                    </a:solidFill>
                    <a:latin typeface="Arial"/>
                    <a:cs typeface="Arial" charset="0"/>
                  </a:endParaRPr>
                </a:p>
              </p:txBody>
            </p:sp>
            <p:sp>
              <p:nvSpPr>
                <p:cNvPr id="35" name="Freeform 62">
                  <a:extLst>
                    <a:ext uri="{FF2B5EF4-FFF2-40B4-BE49-F238E27FC236}">
                      <a16:creationId xmlns:a16="http://schemas.microsoft.com/office/drawing/2014/main" id="{34492B2E-3B12-43BB-B40D-C9199346D996}"/>
                    </a:ext>
                  </a:extLst>
                </p:cNvPr>
                <p:cNvSpPr>
                  <a:spLocks/>
                </p:cNvSpPr>
                <p:nvPr/>
              </p:nvSpPr>
              <p:spPr bwMode="auto">
                <a:xfrm>
                  <a:off x="2155287" y="954495"/>
                  <a:ext cx="972387" cy="1803806"/>
                </a:xfrm>
                <a:custGeom>
                  <a:avLst/>
                  <a:gdLst>
                    <a:gd name="connsiteX0" fmla="*/ 9973 w 9973"/>
                    <a:gd name="connsiteY0" fmla="*/ 3159 h 10000"/>
                    <a:gd name="connsiteX1" fmla="*/ 9973 w 9973"/>
                    <a:gd name="connsiteY1" fmla="*/ 1394 h 10000"/>
                    <a:gd name="connsiteX2" fmla="*/ 7058 w 9973"/>
                    <a:gd name="connsiteY2" fmla="*/ 0 h 10000"/>
                    <a:gd name="connsiteX3" fmla="*/ 2686 w 9973"/>
                    <a:gd name="connsiteY3" fmla="*/ 0 h 10000"/>
                    <a:gd name="connsiteX4" fmla="*/ 13 w 9973"/>
                    <a:gd name="connsiteY4" fmla="*/ 1394 h 10000"/>
                    <a:gd name="connsiteX5" fmla="*/ 13 w 9973"/>
                    <a:gd name="connsiteY5" fmla="*/ 4466 h 10000"/>
                    <a:gd name="connsiteX6" fmla="*/ 2686 w 9973"/>
                    <a:gd name="connsiteY6" fmla="*/ 5839 h 10000"/>
                    <a:gd name="connsiteX7" fmla="*/ 5843 w 9973"/>
                    <a:gd name="connsiteY7" fmla="*/ 5839 h 10000"/>
                    <a:gd name="connsiteX8" fmla="*/ 5843 w 9973"/>
                    <a:gd name="connsiteY8" fmla="*/ 8170 h 10000"/>
                    <a:gd name="connsiteX9" fmla="*/ 4103 w 9973"/>
                    <a:gd name="connsiteY9" fmla="*/ 8170 h 10000"/>
                    <a:gd name="connsiteX10" fmla="*/ 4103 w 9973"/>
                    <a:gd name="connsiteY10" fmla="*/ 6885 h 10000"/>
                    <a:gd name="connsiteX11" fmla="*/ 22 w 9973"/>
                    <a:gd name="connsiteY11" fmla="*/ 6880 h 10000"/>
                    <a:gd name="connsiteX12" fmla="*/ 13 w 9973"/>
                    <a:gd name="connsiteY12" fmla="*/ 8584 h 10000"/>
                    <a:gd name="connsiteX13" fmla="*/ 2686 w 9973"/>
                    <a:gd name="connsiteY13" fmla="*/ 10000 h 10000"/>
                    <a:gd name="connsiteX14" fmla="*/ 7139 w 9973"/>
                    <a:gd name="connsiteY14" fmla="*/ 10000 h 10000"/>
                    <a:gd name="connsiteX15" fmla="*/ 9973 w 9973"/>
                    <a:gd name="connsiteY15" fmla="*/ 8584 h 10000"/>
                    <a:gd name="connsiteX16" fmla="*/ 9973 w 9973"/>
                    <a:gd name="connsiteY16" fmla="*/ 5512 h 10000"/>
                    <a:gd name="connsiteX17" fmla="*/ 7058 w 9973"/>
                    <a:gd name="connsiteY17" fmla="*/ 4139 h 10000"/>
                    <a:gd name="connsiteX18" fmla="*/ 4103 w 9973"/>
                    <a:gd name="connsiteY18" fmla="*/ 4139 h 10000"/>
                    <a:gd name="connsiteX19" fmla="*/ 4103 w 9973"/>
                    <a:gd name="connsiteY19" fmla="*/ 1830 h 10000"/>
                    <a:gd name="connsiteX20" fmla="*/ 5924 w 9973"/>
                    <a:gd name="connsiteY20" fmla="*/ 1830 h 10000"/>
                    <a:gd name="connsiteX21" fmla="*/ 5924 w 9973"/>
                    <a:gd name="connsiteY21" fmla="*/ 3159 h 10000"/>
                    <a:gd name="connsiteX22" fmla="*/ 9973 w 9973"/>
                    <a:gd name="connsiteY22" fmla="*/ 3159 h 10000"/>
                    <a:gd name="connsiteX0" fmla="*/ 9991 w 9991"/>
                    <a:gd name="connsiteY0" fmla="*/ 3159 h 10000"/>
                    <a:gd name="connsiteX1" fmla="*/ 9991 w 9991"/>
                    <a:gd name="connsiteY1" fmla="*/ 1394 h 10000"/>
                    <a:gd name="connsiteX2" fmla="*/ 7068 w 9991"/>
                    <a:gd name="connsiteY2" fmla="*/ 0 h 10000"/>
                    <a:gd name="connsiteX3" fmla="*/ 2684 w 9991"/>
                    <a:gd name="connsiteY3" fmla="*/ 0 h 10000"/>
                    <a:gd name="connsiteX4" fmla="*/ 4 w 9991"/>
                    <a:gd name="connsiteY4" fmla="*/ 1394 h 10000"/>
                    <a:gd name="connsiteX5" fmla="*/ 4 w 9991"/>
                    <a:gd name="connsiteY5" fmla="*/ 4466 h 10000"/>
                    <a:gd name="connsiteX6" fmla="*/ 2684 w 9991"/>
                    <a:gd name="connsiteY6" fmla="*/ 5839 h 10000"/>
                    <a:gd name="connsiteX7" fmla="*/ 5850 w 9991"/>
                    <a:gd name="connsiteY7" fmla="*/ 5839 h 10000"/>
                    <a:gd name="connsiteX8" fmla="*/ 5850 w 9991"/>
                    <a:gd name="connsiteY8" fmla="*/ 8170 h 10000"/>
                    <a:gd name="connsiteX9" fmla="*/ 4105 w 9991"/>
                    <a:gd name="connsiteY9" fmla="*/ 8170 h 10000"/>
                    <a:gd name="connsiteX10" fmla="*/ 4105 w 9991"/>
                    <a:gd name="connsiteY10" fmla="*/ 6885 h 10000"/>
                    <a:gd name="connsiteX11" fmla="*/ 13 w 9991"/>
                    <a:gd name="connsiteY11" fmla="*/ 6880 h 10000"/>
                    <a:gd name="connsiteX12" fmla="*/ 13 w 9991"/>
                    <a:gd name="connsiteY12" fmla="*/ 8570 h 10000"/>
                    <a:gd name="connsiteX13" fmla="*/ 2684 w 9991"/>
                    <a:gd name="connsiteY13" fmla="*/ 10000 h 10000"/>
                    <a:gd name="connsiteX14" fmla="*/ 7149 w 9991"/>
                    <a:gd name="connsiteY14" fmla="*/ 10000 h 10000"/>
                    <a:gd name="connsiteX15" fmla="*/ 9991 w 9991"/>
                    <a:gd name="connsiteY15" fmla="*/ 8584 h 10000"/>
                    <a:gd name="connsiteX16" fmla="*/ 9991 w 9991"/>
                    <a:gd name="connsiteY16" fmla="*/ 5512 h 10000"/>
                    <a:gd name="connsiteX17" fmla="*/ 7068 w 9991"/>
                    <a:gd name="connsiteY17" fmla="*/ 4139 h 10000"/>
                    <a:gd name="connsiteX18" fmla="*/ 4105 w 9991"/>
                    <a:gd name="connsiteY18" fmla="*/ 4139 h 10000"/>
                    <a:gd name="connsiteX19" fmla="*/ 4105 w 9991"/>
                    <a:gd name="connsiteY19" fmla="*/ 1830 h 10000"/>
                    <a:gd name="connsiteX20" fmla="*/ 5931 w 9991"/>
                    <a:gd name="connsiteY20" fmla="*/ 1830 h 10000"/>
                    <a:gd name="connsiteX21" fmla="*/ 5931 w 9991"/>
                    <a:gd name="connsiteY21" fmla="*/ 3159 h 10000"/>
                    <a:gd name="connsiteX22" fmla="*/ 9991 w 9991"/>
                    <a:gd name="connsiteY22" fmla="*/ 3159 h 10000"/>
                    <a:gd name="connsiteX0" fmla="*/ 10341 w 10341"/>
                    <a:gd name="connsiteY0" fmla="*/ 3159 h 10000"/>
                    <a:gd name="connsiteX1" fmla="*/ 10341 w 10341"/>
                    <a:gd name="connsiteY1" fmla="*/ 1394 h 10000"/>
                    <a:gd name="connsiteX2" fmla="*/ 7415 w 10341"/>
                    <a:gd name="connsiteY2" fmla="*/ 0 h 10000"/>
                    <a:gd name="connsiteX3" fmla="*/ 3027 w 10341"/>
                    <a:gd name="connsiteY3" fmla="*/ 0 h 10000"/>
                    <a:gd name="connsiteX4" fmla="*/ 345 w 10341"/>
                    <a:gd name="connsiteY4" fmla="*/ 1394 h 10000"/>
                    <a:gd name="connsiteX5" fmla="*/ 0 w 10341"/>
                    <a:gd name="connsiteY5" fmla="*/ 4717 h 10000"/>
                    <a:gd name="connsiteX6" fmla="*/ 3027 w 10341"/>
                    <a:gd name="connsiteY6" fmla="*/ 5839 h 10000"/>
                    <a:gd name="connsiteX7" fmla="*/ 6196 w 10341"/>
                    <a:gd name="connsiteY7" fmla="*/ 5839 h 10000"/>
                    <a:gd name="connsiteX8" fmla="*/ 6196 w 10341"/>
                    <a:gd name="connsiteY8" fmla="*/ 8170 h 10000"/>
                    <a:gd name="connsiteX9" fmla="*/ 4450 w 10341"/>
                    <a:gd name="connsiteY9" fmla="*/ 8170 h 10000"/>
                    <a:gd name="connsiteX10" fmla="*/ 4450 w 10341"/>
                    <a:gd name="connsiteY10" fmla="*/ 6885 h 10000"/>
                    <a:gd name="connsiteX11" fmla="*/ 354 w 10341"/>
                    <a:gd name="connsiteY11" fmla="*/ 6880 h 10000"/>
                    <a:gd name="connsiteX12" fmla="*/ 354 w 10341"/>
                    <a:gd name="connsiteY12" fmla="*/ 8570 h 10000"/>
                    <a:gd name="connsiteX13" fmla="*/ 3027 w 10341"/>
                    <a:gd name="connsiteY13" fmla="*/ 10000 h 10000"/>
                    <a:gd name="connsiteX14" fmla="*/ 7496 w 10341"/>
                    <a:gd name="connsiteY14" fmla="*/ 10000 h 10000"/>
                    <a:gd name="connsiteX15" fmla="*/ 10341 w 10341"/>
                    <a:gd name="connsiteY15" fmla="*/ 8584 h 10000"/>
                    <a:gd name="connsiteX16" fmla="*/ 10341 w 10341"/>
                    <a:gd name="connsiteY16" fmla="*/ 5512 h 10000"/>
                    <a:gd name="connsiteX17" fmla="*/ 7415 w 10341"/>
                    <a:gd name="connsiteY17" fmla="*/ 4139 h 10000"/>
                    <a:gd name="connsiteX18" fmla="*/ 4450 w 10341"/>
                    <a:gd name="connsiteY18" fmla="*/ 4139 h 10000"/>
                    <a:gd name="connsiteX19" fmla="*/ 4450 w 10341"/>
                    <a:gd name="connsiteY19" fmla="*/ 1830 h 10000"/>
                    <a:gd name="connsiteX20" fmla="*/ 6277 w 10341"/>
                    <a:gd name="connsiteY20" fmla="*/ 1830 h 10000"/>
                    <a:gd name="connsiteX21" fmla="*/ 6277 w 10341"/>
                    <a:gd name="connsiteY21" fmla="*/ 3159 h 10000"/>
                    <a:gd name="connsiteX22" fmla="*/ 10341 w 10341"/>
                    <a:gd name="connsiteY22" fmla="*/ 3159 h 10000"/>
                    <a:gd name="connsiteX0" fmla="*/ 10000 w 10000"/>
                    <a:gd name="connsiteY0" fmla="*/ 3159 h 10000"/>
                    <a:gd name="connsiteX1" fmla="*/ 10000 w 10000"/>
                    <a:gd name="connsiteY1" fmla="*/ 1394 h 10000"/>
                    <a:gd name="connsiteX2" fmla="*/ 7074 w 10000"/>
                    <a:gd name="connsiteY2" fmla="*/ 0 h 10000"/>
                    <a:gd name="connsiteX3" fmla="*/ 2686 w 10000"/>
                    <a:gd name="connsiteY3" fmla="*/ 0 h 10000"/>
                    <a:gd name="connsiteX4" fmla="*/ 4 w 10000"/>
                    <a:gd name="connsiteY4" fmla="*/ 1394 h 10000"/>
                    <a:gd name="connsiteX5" fmla="*/ 13 w 10000"/>
                    <a:gd name="connsiteY5" fmla="*/ 4438 h 10000"/>
                    <a:gd name="connsiteX6" fmla="*/ 2686 w 10000"/>
                    <a:gd name="connsiteY6" fmla="*/ 5839 h 10000"/>
                    <a:gd name="connsiteX7" fmla="*/ 5855 w 10000"/>
                    <a:gd name="connsiteY7" fmla="*/ 5839 h 10000"/>
                    <a:gd name="connsiteX8" fmla="*/ 5855 w 10000"/>
                    <a:gd name="connsiteY8" fmla="*/ 8170 h 10000"/>
                    <a:gd name="connsiteX9" fmla="*/ 4109 w 10000"/>
                    <a:gd name="connsiteY9" fmla="*/ 8170 h 10000"/>
                    <a:gd name="connsiteX10" fmla="*/ 4109 w 10000"/>
                    <a:gd name="connsiteY10" fmla="*/ 6885 h 10000"/>
                    <a:gd name="connsiteX11" fmla="*/ 13 w 10000"/>
                    <a:gd name="connsiteY11" fmla="*/ 6880 h 10000"/>
                    <a:gd name="connsiteX12" fmla="*/ 13 w 10000"/>
                    <a:gd name="connsiteY12" fmla="*/ 8570 h 10000"/>
                    <a:gd name="connsiteX13" fmla="*/ 2686 w 10000"/>
                    <a:gd name="connsiteY13" fmla="*/ 10000 h 10000"/>
                    <a:gd name="connsiteX14" fmla="*/ 7155 w 10000"/>
                    <a:gd name="connsiteY14" fmla="*/ 10000 h 10000"/>
                    <a:gd name="connsiteX15" fmla="*/ 10000 w 10000"/>
                    <a:gd name="connsiteY15" fmla="*/ 8584 h 10000"/>
                    <a:gd name="connsiteX16" fmla="*/ 10000 w 10000"/>
                    <a:gd name="connsiteY16" fmla="*/ 5512 h 10000"/>
                    <a:gd name="connsiteX17" fmla="*/ 7074 w 10000"/>
                    <a:gd name="connsiteY17" fmla="*/ 4139 h 10000"/>
                    <a:gd name="connsiteX18" fmla="*/ 4109 w 10000"/>
                    <a:gd name="connsiteY18" fmla="*/ 4139 h 10000"/>
                    <a:gd name="connsiteX19" fmla="*/ 4109 w 10000"/>
                    <a:gd name="connsiteY19" fmla="*/ 1830 h 10000"/>
                    <a:gd name="connsiteX20" fmla="*/ 5936 w 10000"/>
                    <a:gd name="connsiteY20" fmla="*/ 1830 h 10000"/>
                    <a:gd name="connsiteX21" fmla="*/ 5936 w 10000"/>
                    <a:gd name="connsiteY21" fmla="*/ 3159 h 10000"/>
                    <a:gd name="connsiteX22" fmla="*/ 10000 w 10000"/>
                    <a:gd name="connsiteY22" fmla="*/ 3159 h 10000"/>
                    <a:gd name="connsiteX0" fmla="*/ 10000 w 10000"/>
                    <a:gd name="connsiteY0" fmla="*/ 3159 h 10000"/>
                    <a:gd name="connsiteX1" fmla="*/ 10000 w 10000"/>
                    <a:gd name="connsiteY1" fmla="*/ 1394 h 10000"/>
                    <a:gd name="connsiteX2" fmla="*/ 7074 w 10000"/>
                    <a:gd name="connsiteY2" fmla="*/ 0 h 10000"/>
                    <a:gd name="connsiteX3" fmla="*/ 2686 w 10000"/>
                    <a:gd name="connsiteY3" fmla="*/ 0 h 10000"/>
                    <a:gd name="connsiteX4" fmla="*/ 503 w 10000"/>
                    <a:gd name="connsiteY4" fmla="*/ 1658 h 10000"/>
                    <a:gd name="connsiteX5" fmla="*/ 13 w 10000"/>
                    <a:gd name="connsiteY5" fmla="*/ 4438 h 10000"/>
                    <a:gd name="connsiteX6" fmla="*/ 2686 w 10000"/>
                    <a:gd name="connsiteY6" fmla="*/ 5839 h 10000"/>
                    <a:gd name="connsiteX7" fmla="*/ 5855 w 10000"/>
                    <a:gd name="connsiteY7" fmla="*/ 5839 h 10000"/>
                    <a:gd name="connsiteX8" fmla="*/ 5855 w 10000"/>
                    <a:gd name="connsiteY8" fmla="*/ 8170 h 10000"/>
                    <a:gd name="connsiteX9" fmla="*/ 4109 w 10000"/>
                    <a:gd name="connsiteY9" fmla="*/ 8170 h 10000"/>
                    <a:gd name="connsiteX10" fmla="*/ 4109 w 10000"/>
                    <a:gd name="connsiteY10" fmla="*/ 6885 h 10000"/>
                    <a:gd name="connsiteX11" fmla="*/ 13 w 10000"/>
                    <a:gd name="connsiteY11" fmla="*/ 6880 h 10000"/>
                    <a:gd name="connsiteX12" fmla="*/ 13 w 10000"/>
                    <a:gd name="connsiteY12" fmla="*/ 8570 h 10000"/>
                    <a:gd name="connsiteX13" fmla="*/ 2686 w 10000"/>
                    <a:gd name="connsiteY13" fmla="*/ 10000 h 10000"/>
                    <a:gd name="connsiteX14" fmla="*/ 7155 w 10000"/>
                    <a:gd name="connsiteY14" fmla="*/ 10000 h 10000"/>
                    <a:gd name="connsiteX15" fmla="*/ 10000 w 10000"/>
                    <a:gd name="connsiteY15" fmla="*/ 8584 h 10000"/>
                    <a:gd name="connsiteX16" fmla="*/ 10000 w 10000"/>
                    <a:gd name="connsiteY16" fmla="*/ 5512 h 10000"/>
                    <a:gd name="connsiteX17" fmla="*/ 7074 w 10000"/>
                    <a:gd name="connsiteY17" fmla="*/ 4139 h 10000"/>
                    <a:gd name="connsiteX18" fmla="*/ 4109 w 10000"/>
                    <a:gd name="connsiteY18" fmla="*/ 4139 h 10000"/>
                    <a:gd name="connsiteX19" fmla="*/ 4109 w 10000"/>
                    <a:gd name="connsiteY19" fmla="*/ 1830 h 10000"/>
                    <a:gd name="connsiteX20" fmla="*/ 5936 w 10000"/>
                    <a:gd name="connsiteY20" fmla="*/ 1830 h 10000"/>
                    <a:gd name="connsiteX21" fmla="*/ 5936 w 10000"/>
                    <a:gd name="connsiteY21" fmla="*/ 3159 h 10000"/>
                    <a:gd name="connsiteX22" fmla="*/ 10000 w 10000"/>
                    <a:gd name="connsiteY22" fmla="*/ 3159 h 10000"/>
                    <a:gd name="connsiteX0" fmla="*/ 10000 w 10000"/>
                    <a:gd name="connsiteY0" fmla="*/ 3159 h 10000"/>
                    <a:gd name="connsiteX1" fmla="*/ 10000 w 10000"/>
                    <a:gd name="connsiteY1" fmla="*/ 1394 h 10000"/>
                    <a:gd name="connsiteX2" fmla="*/ 7074 w 10000"/>
                    <a:gd name="connsiteY2" fmla="*/ 0 h 10000"/>
                    <a:gd name="connsiteX3" fmla="*/ 2686 w 10000"/>
                    <a:gd name="connsiteY3" fmla="*/ 0 h 10000"/>
                    <a:gd name="connsiteX4" fmla="*/ 13 w 10000"/>
                    <a:gd name="connsiteY4" fmla="*/ 1389 h 10000"/>
                    <a:gd name="connsiteX5" fmla="*/ 13 w 10000"/>
                    <a:gd name="connsiteY5" fmla="*/ 4438 h 10000"/>
                    <a:gd name="connsiteX6" fmla="*/ 2686 w 10000"/>
                    <a:gd name="connsiteY6" fmla="*/ 5839 h 10000"/>
                    <a:gd name="connsiteX7" fmla="*/ 5855 w 10000"/>
                    <a:gd name="connsiteY7" fmla="*/ 5839 h 10000"/>
                    <a:gd name="connsiteX8" fmla="*/ 5855 w 10000"/>
                    <a:gd name="connsiteY8" fmla="*/ 8170 h 10000"/>
                    <a:gd name="connsiteX9" fmla="*/ 4109 w 10000"/>
                    <a:gd name="connsiteY9" fmla="*/ 8170 h 10000"/>
                    <a:gd name="connsiteX10" fmla="*/ 4109 w 10000"/>
                    <a:gd name="connsiteY10" fmla="*/ 6885 h 10000"/>
                    <a:gd name="connsiteX11" fmla="*/ 13 w 10000"/>
                    <a:gd name="connsiteY11" fmla="*/ 6880 h 10000"/>
                    <a:gd name="connsiteX12" fmla="*/ 13 w 10000"/>
                    <a:gd name="connsiteY12" fmla="*/ 8570 h 10000"/>
                    <a:gd name="connsiteX13" fmla="*/ 2686 w 10000"/>
                    <a:gd name="connsiteY13" fmla="*/ 10000 h 10000"/>
                    <a:gd name="connsiteX14" fmla="*/ 7155 w 10000"/>
                    <a:gd name="connsiteY14" fmla="*/ 10000 h 10000"/>
                    <a:gd name="connsiteX15" fmla="*/ 10000 w 10000"/>
                    <a:gd name="connsiteY15" fmla="*/ 8584 h 10000"/>
                    <a:gd name="connsiteX16" fmla="*/ 10000 w 10000"/>
                    <a:gd name="connsiteY16" fmla="*/ 5512 h 10000"/>
                    <a:gd name="connsiteX17" fmla="*/ 7074 w 10000"/>
                    <a:gd name="connsiteY17" fmla="*/ 4139 h 10000"/>
                    <a:gd name="connsiteX18" fmla="*/ 4109 w 10000"/>
                    <a:gd name="connsiteY18" fmla="*/ 4139 h 10000"/>
                    <a:gd name="connsiteX19" fmla="*/ 4109 w 10000"/>
                    <a:gd name="connsiteY19" fmla="*/ 1830 h 10000"/>
                    <a:gd name="connsiteX20" fmla="*/ 5936 w 10000"/>
                    <a:gd name="connsiteY20" fmla="*/ 1830 h 10000"/>
                    <a:gd name="connsiteX21" fmla="*/ 5936 w 10000"/>
                    <a:gd name="connsiteY21" fmla="*/ 3159 h 10000"/>
                    <a:gd name="connsiteX22" fmla="*/ 10000 w 10000"/>
                    <a:gd name="connsiteY22" fmla="*/ 3159 h 10000"/>
                    <a:gd name="connsiteX0" fmla="*/ 10000 w 10000"/>
                    <a:gd name="connsiteY0" fmla="*/ 3159 h 10000"/>
                    <a:gd name="connsiteX1" fmla="*/ 10000 w 10000"/>
                    <a:gd name="connsiteY1" fmla="*/ 1394 h 10000"/>
                    <a:gd name="connsiteX2" fmla="*/ 7074 w 10000"/>
                    <a:gd name="connsiteY2" fmla="*/ 0 h 10000"/>
                    <a:gd name="connsiteX3" fmla="*/ 2686 w 10000"/>
                    <a:gd name="connsiteY3" fmla="*/ 0 h 10000"/>
                    <a:gd name="connsiteX4" fmla="*/ 13 w 10000"/>
                    <a:gd name="connsiteY4" fmla="*/ 1389 h 10000"/>
                    <a:gd name="connsiteX5" fmla="*/ 13 w 10000"/>
                    <a:gd name="connsiteY5" fmla="*/ 4438 h 10000"/>
                    <a:gd name="connsiteX6" fmla="*/ 2686 w 10000"/>
                    <a:gd name="connsiteY6" fmla="*/ 5839 h 10000"/>
                    <a:gd name="connsiteX7" fmla="*/ 5855 w 10000"/>
                    <a:gd name="connsiteY7" fmla="*/ 5839 h 10000"/>
                    <a:gd name="connsiteX8" fmla="*/ 5855 w 10000"/>
                    <a:gd name="connsiteY8" fmla="*/ 8170 h 10000"/>
                    <a:gd name="connsiteX9" fmla="*/ 4109 w 10000"/>
                    <a:gd name="connsiteY9" fmla="*/ 8170 h 10000"/>
                    <a:gd name="connsiteX10" fmla="*/ 4109 w 10000"/>
                    <a:gd name="connsiteY10" fmla="*/ 6885 h 10000"/>
                    <a:gd name="connsiteX11" fmla="*/ 13 w 10000"/>
                    <a:gd name="connsiteY11" fmla="*/ 6880 h 10000"/>
                    <a:gd name="connsiteX12" fmla="*/ 13 w 10000"/>
                    <a:gd name="connsiteY12" fmla="*/ 8570 h 10000"/>
                    <a:gd name="connsiteX13" fmla="*/ 2686 w 10000"/>
                    <a:gd name="connsiteY13" fmla="*/ 10000 h 10000"/>
                    <a:gd name="connsiteX14" fmla="*/ 7155 w 10000"/>
                    <a:gd name="connsiteY14" fmla="*/ 10000 h 10000"/>
                    <a:gd name="connsiteX15" fmla="*/ 10000 w 10000"/>
                    <a:gd name="connsiteY15" fmla="*/ 8584 h 10000"/>
                    <a:gd name="connsiteX16" fmla="*/ 10000 w 10000"/>
                    <a:gd name="connsiteY16" fmla="*/ 5512 h 10000"/>
                    <a:gd name="connsiteX17" fmla="*/ 7074 w 10000"/>
                    <a:gd name="connsiteY17" fmla="*/ 4139 h 10000"/>
                    <a:gd name="connsiteX18" fmla="*/ 4109 w 10000"/>
                    <a:gd name="connsiteY18" fmla="*/ 4139 h 10000"/>
                    <a:gd name="connsiteX19" fmla="*/ 4109 w 10000"/>
                    <a:gd name="connsiteY19" fmla="*/ 1830 h 10000"/>
                    <a:gd name="connsiteX20" fmla="*/ 5936 w 10000"/>
                    <a:gd name="connsiteY20" fmla="*/ 1830 h 10000"/>
                    <a:gd name="connsiteX21" fmla="*/ 5936 w 10000"/>
                    <a:gd name="connsiteY21" fmla="*/ 3159 h 10000"/>
                    <a:gd name="connsiteX22" fmla="*/ 10000 w 10000"/>
                    <a:gd name="connsiteY22" fmla="*/ 3159 h 10000"/>
                    <a:gd name="connsiteX0" fmla="*/ 10000 w 10000"/>
                    <a:gd name="connsiteY0" fmla="*/ 3159 h 10000"/>
                    <a:gd name="connsiteX1" fmla="*/ 10000 w 10000"/>
                    <a:gd name="connsiteY1" fmla="*/ 1394 h 10000"/>
                    <a:gd name="connsiteX2" fmla="*/ 7074 w 10000"/>
                    <a:gd name="connsiteY2" fmla="*/ 0 h 10000"/>
                    <a:gd name="connsiteX3" fmla="*/ 2686 w 10000"/>
                    <a:gd name="connsiteY3" fmla="*/ 0 h 10000"/>
                    <a:gd name="connsiteX4" fmla="*/ 13 w 10000"/>
                    <a:gd name="connsiteY4" fmla="*/ 1389 h 10000"/>
                    <a:gd name="connsiteX5" fmla="*/ 13 w 10000"/>
                    <a:gd name="connsiteY5" fmla="*/ 4438 h 10000"/>
                    <a:gd name="connsiteX6" fmla="*/ 2686 w 10000"/>
                    <a:gd name="connsiteY6" fmla="*/ 5839 h 10000"/>
                    <a:gd name="connsiteX7" fmla="*/ 5855 w 10000"/>
                    <a:gd name="connsiteY7" fmla="*/ 5839 h 10000"/>
                    <a:gd name="connsiteX8" fmla="*/ 5855 w 10000"/>
                    <a:gd name="connsiteY8" fmla="*/ 8170 h 10000"/>
                    <a:gd name="connsiteX9" fmla="*/ 4109 w 10000"/>
                    <a:gd name="connsiteY9" fmla="*/ 8170 h 10000"/>
                    <a:gd name="connsiteX10" fmla="*/ 3335 w 10000"/>
                    <a:gd name="connsiteY10" fmla="*/ 7175 h 10000"/>
                    <a:gd name="connsiteX11" fmla="*/ 13 w 10000"/>
                    <a:gd name="connsiteY11" fmla="*/ 6880 h 10000"/>
                    <a:gd name="connsiteX12" fmla="*/ 13 w 10000"/>
                    <a:gd name="connsiteY12" fmla="*/ 8570 h 10000"/>
                    <a:gd name="connsiteX13" fmla="*/ 2686 w 10000"/>
                    <a:gd name="connsiteY13" fmla="*/ 10000 h 10000"/>
                    <a:gd name="connsiteX14" fmla="*/ 7155 w 10000"/>
                    <a:gd name="connsiteY14" fmla="*/ 10000 h 10000"/>
                    <a:gd name="connsiteX15" fmla="*/ 10000 w 10000"/>
                    <a:gd name="connsiteY15" fmla="*/ 8584 h 10000"/>
                    <a:gd name="connsiteX16" fmla="*/ 10000 w 10000"/>
                    <a:gd name="connsiteY16" fmla="*/ 5512 h 10000"/>
                    <a:gd name="connsiteX17" fmla="*/ 7074 w 10000"/>
                    <a:gd name="connsiteY17" fmla="*/ 4139 h 10000"/>
                    <a:gd name="connsiteX18" fmla="*/ 4109 w 10000"/>
                    <a:gd name="connsiteY18" fmla="*/ 4139 h 10000"/>
                    <a:gd name="connsiteX19" fmla="*/ 4109 w 10000"/>
                    <a:gd name="connsiteY19" fmla="*/ 1830 h 10000"/>
                    <a:gd name="connsiteX20" fmla="*/ 5936 w 10000"/>
                    <a:gd name="connsiteY20" fmla="*/ 1830 h 10000"/>
                    <a:gd name="connsiteX21" fmla="*/ 5936 w 10000"/>
                    <a:gd name="connsiteY21" fmla="*/ 3159 h 10000"/>
                    <a:gd name="connsiteX22" fmla="*/ 10000 w 10000"/>
                    <a:gd name="connsiteY22" fmla="*/ 3159 h 10000"/>
                    <a:gd name="connsiteX0" fmla="*/ 10000 w 10000"/>
                    <a:gd name="connsiteY0" fmla="*/ 3159 h 10000"/>
                    <a:gd name="connsiteX1" fmla="*/ 10000 w 10000"/>
                    <a:gd name="connsiteY1" fmla="*/ 1394 h 10000"/>
                    <a:gd name="connsiteX2" fmla="*/ 7074 w 10000"/>
                    <a:gd name="connsiteY2" fmla="*/ 0 h 10000"/>
                    <a:gd name="connsiteX3" fmla="*/ 2686 w 10000"/>
                    <a:gd name="connsiteY3" fmla="*/ 0 h 10000"/>
                    <a:gd name="connsiteX4" fmla="*/ 13 w 10000"/>
                    <a:gd name="connsiteY4" fmla="*/ 1389 h 10000"/>
                    <a:gd name="connsiteX5" fmla="*/ 13 w 10000"/>
                    <a:gd name="connsiteY5" fmla="*/ 4438 h 10000"/>
                    <a:gd name="connsiteX6" fmla="*/ 2686 w 10000"/>
                    <a:gd name="connsiteY6" fmla="*/ 5839 h 10000"/>
                    <a:gd name="connsiteX7" fmla="*/ 5855 w 10000"/>
                    <a:gd name="connsiteY7" fmla="*/ 5839 h 10000"/>
                    <a:gd name="connsiteX8" fmla="*/ 5855 w 10000"/>
                    <a:gd name="connsiteY8" fmla="*/ 8170 h 10000"/>
                    <a:gd name="connsiteX9" fmla="*/ 4109 w 10000"/>
                    <a:gd name="connsiteY9" fmla="*/ 8170 h 10000"/>
                    <a:gd name="connsiteX10" fmla="*/ 4102 w 10000"/>
                    <a:gd name="connsiteY10" fmla="*/ 6880 h 10000"/>
                    <a:gd name="connsiteX11" fmla="*/ 13 w 10000"/>
                    <a:gd name="connsiteY11" fmla="*/ 6880 h 10000"/>
                    <a:gd name="connsiteX12" fmla="*/ 13 w 10000"/>
                    <a:gd name="connsiteY12" fmla="*/ 8570 h 10000"/>
                    <a:gd name="connsiteX13" fmla="*/ 2686 w 10000"/>
                    <a:gd name="connsiteY13" fmla="*/ 10000 h 10000"/>
                    <a:gd name="connsiteX14" fmla="*/ 7155 w 10000"/>
                    <a:gd name="connsiteY14" fmla="*/ 10000 h 10000"/>
                    <a:gd name="connsiteX15" fmla="*/ 10000 w 10000"/>
                    <a:gd name="connsiteY15" fmla="*/ 8584 h 10000"/>
                    <a:gd name="connsiteX16" fmla="*/ 10000 w 10000"/>
                    <a:gd name="connsiteY16" fmla="*/ 5512 h 10000"/>
                    <a:gd name="connsiteX17" fmla="*/ 7074 w 10000"/>
                    <a:gd name="connsiteY17" fmla="*/ 4139 h 10000"/>
                    <a:gd name="connsiteX18" fmla="*/ 4109 w 10000"/>
                    <a:gd name="connsiteY18" fmla="*/ 4139 h 10000"/>
                    <a:gd name="connsiteX19" fmla="*/ 4109 w 10000"/>
                    <a:gd name="connsiteY19" fmla="*/ 1830 h 10000"/>
                    <a:gd name="connsiteX20" fmla="*/ 5936 w 10000"/>
                    <a:gd name="connsiteY20" fmla="*/ 1830 h 10000"/>
                    <a:gd name="connsiteX21" fmla="*/ 5936 w 10000"/>
                    <a:gd name="connsiteY21" fmla="*/ 3159 h 10000"/>
                    <a:gd name="connsiteX22" fmla="*/ 10000 w 10000"/>
                    <a:gd name="connsiteY22" fmla="*/ 3159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0000" h="10000">
                      <a:moveTo>
                        <a:pt x="10000" y="3159"/>
                      </a:moveTo>
                      <a:lnTo>
                        <a:pt x="10000" y="1394"/>
                      </a:lnTo>
                      <a:lnTo>
                        <a:pt x="7074" y="0"/>
                      </a:lnTo>
                      <a:lnTo>
                        <a:pt x="2686" y="0"/>
                      </a:lnTo>
                      <a:lnTo>
                        <a:pt x="13" y="1389"/>
                      </a:lnTo>
                      <a:cubicBezTo>
                        <a:pt x="16" y="2404"/>
                        <a:pt x="10" y="3423"/>
                        <a:pt x="13" y="4438"/>
                      </a:cubicBezTo>
                      <a:lnTo>
                        <a:pt x="2686" y="5839"/>
                      </a:lnTo>
                      <a:lnTo>
                        <a:pt x="5855" y="5839"/>
                      </a:lnTo>
                      <a:lnTo>
                        <a:pt x="5855" y="8170"/>
                      </a:lnTo>
                      <a:lnTo>
                        <a:pt x="4109" y="8170"/>
                      </a:lnTo>
                      <a:cubicBezTo>
                        <a:pt x="4107" y="7740"/>
                        <a:pt x="4104" y="7310"/>
                        <a:pt x="4102" y="6880"/>
                      </a:cubicBezTo>
                      <a:lnTo>
                        <a:pt x="13" y="6880"/>
                      </a:lnTo>
                      <a:cubicBezTo>
                        <a:pt x="26" y="7446"/>
                        <a:pt x="0" y="8004"/>
                        <a:pt x="13" y="8570"/>
                      </a:cubicBezTo>
                      <a:lnTo>
                        <a:pt x="2686" y="10000"/>
                      </a:lnTo>
                      <a:lnTo>
                        <a:pt x="7155" y="10000"/>
                      </a:lnTo>
                      <a:lnTo>
                        <a:pt x="10000" y="8584"/>
                      </a:lnTo>
                      <a:lnTo>
                        <a:pt x="10000" y="5512"/>
                      </a:lnTo>
                      <a:lnTo>
                        <a:pt x="7074" y="4139"/>
                      </a:lnTo>
                      <a:lnTo>
                        <a:pt x="4109" y="4139"/>
                      </a:lnTo>
                      <a:lnTo>
                        <a:pt x="4109" y="1830"/>
                      </a:lnTo>
                      <a:lnTo>
                        <a:pt x="5936" y="1830"/>
                      </a:lnTo>
                      <a:lnTo>
                        <a:pt x="5936" y="3159"/>
                      </a:lnTo>
                      <a:lnTo>
                        <a:pt x="10000" y="3159"/>
                      </a:lnTo>
                      <a:close/>
                    </a:path>
                  </a:pathLst>
                </a:custGeom>
                <a:solidFill>
                  <a:srgbClr val="FFFFFF"/>
                </a:solidFill>
                <a:ln w="3175" cap="flat" cmpd="sng">
                  <a:noFill/>
                  <a:prstDash val="sysDot"/>
                  <a:round/>
                  <a:headEnd type="none" w="med" len="med"/>
                  <a:tailEnd type="none" w="med" len="med"/>
                </a:ln>
                <a:effectLst/>
              </p:spPr>
              <p:txBody>
                <a:bodyPr/>
                <a:lstStyle/>
                <a:p>
                  <a:pPr defTabSz="940468"/>
                  <a:endParaRPr lang="en-US" sz="1853" dirty="0">
                    <a:solidFill>
                      <a:prstClr val="black"/>
                    </a:solidFill>
                    <a:latin typeface="Arial"/>
                    <a:cs typeface="Arial" charset="0"/>
                  </a:endParaRPr>
                </a:p>
              </p:txBody>
            </p:sp>
            <p:grpSp>
              <p:nvGrpSpPr>
                <p:cNvPr id="36" name="Group 63">
                  <a:extLst>
                    <a:ext uri="{FF2B5EF4-FFF2-40B4-BE49-F238E27FC236}">
                      <a16:creationId xmlns:a16="http://schemas.microsoft.com/office/drawing/2014/main" id="{DDDBB085-E460-45D8-8945-4F79F2319FFC}"/>
                    </a:ext>
                  </a:extLst>
                </p:cNvPr>
                <p:cNvGrpSpPr>
                  <a:grpSpLocks/>
                </p:cNvGrpSpPr>
                <p:nvPr/>
              </p:nvGrpSpPr>
              <p:grpSpPr bwMode="auto">
                <a:xfrm>
                  <a:off x="3850711" y="954495"/>
                  <a:ext cx="1074676" cy="1803806"/>
                  <a:chOff x="2685" y="3374"/>
                  <a:chExt cx="272" cy="459"/>
                </a:xfrm>
              </p:grpSpPr>
              <p:sp>
                <p:nvSpPr>
                  <p:cNvPr id="42" name="Freeform 64">
                    <a:extLst>
                      <a:ext uri="{FF2B5EF4-FFF2-40B4-BE49-F238E27FC236}">
                        <a16:creationId xmlns:a16="http://schemas.microsoft.com/office/drawing/2014/main" id="{2F663EBD-17C6-41AF-B8FA-8ACD559BEE0D}"/>
                      </a:ext>
                    </a:extLst>
                  </p:cNvPr>
                  <p:cNvSpPr>
                    <a:spLocks/>
                  </p:cNvSpPr>
                  <p:nvPr/>
                </p:nvSpPr>
                <p:spPr bwMode="auto">
                  <a:xfrm>
                    <a:off x="2685" y="3374"/>
                    <a:ext cx="272" cy="459"/>
                  </a:xfrm>
                  <a:custGeom>
                    <a:avLst/>
                    <a:gdLst/>
                    <a:ahLst/>
                    <a:cxnLst>
                      <a:cxn ang="0">
                        <a:pos x="63" y="0"/>
                      </a:cxn>
                      <a:cxn ang="0">
                        <a:pos x="0" y="459"/>
                      </a:cxn>
                      <a:cxn ang="0">
                        <a:pos x="99" y="459"/>
                      </a:cxn>
                      <a:cxn ang="0">
                        <a:pos x="135" y="84"/>
                      </a:cxn>
                      <a:cxn ang="0">
                        <a:pos x="176" y="459"/>
                      </a:cxn>
                      <a:cxn ang="0">
                        <a:pos x="272" y="459"/>
                      </a:cxn>
                      <a:cxn ang="0">
                        <a:pos x="207" y="0"/>
                      </a:cxn>
                      <a:cxn ang="0">
                        <a:pos x="63" y="0"/>
                      </a:cxn>
                    </a:cxnLst>
                    <a:rect l="0" t="0" r="r" b="b"/>
                    <a:pathLst>
                      <a:path w="272" h="459">
                        <a:moveTo>
                          <a:pt x="63" y="0"/>
                        </a:moveTo>
                        <a:lnTo>
                          <a:pt x="0" y="459"/>
                        </a:lnTo>
                        <a:lnTo>
                          <a:pt x="99" y="459"/>
                        </a:lnTo>
                        <a:lnTo>
                          <a:pt x="135" y="84"/>
                        </a:lnTo>
                        <a:lnTo>
                          <a:pt x="176" y="459"/>
                        </a:lnTo>
                        <a:lnTo>
                          <a:pt x="272" y="459"/>
                        </a:lnTo>
                        <a:lnTo>
                          <a:pt x="207" y="0"/>
                        </a:lnTo>
                        <a:lnTo>
                          <a:pt x="63" y="0"/>
                        </a:lnTo>
                        <a:close/>
                      </a:path>
                    </a:pathLst>
                  </a:custGeom>
                  <a:solidFill>
                    <a:srgbClr val="FFFFFF"/>
                  </a:solidFill>
                  <a:ln w="3175" cap="flat" cmpd="sng">
                    <a:noFill/>
                    <a:prstDash val="sysDot"/>
                    <a:round/>
                    <a:headEnd type="none" w="med" len="med"/>
                    <a:tailEnd type="none" w="med" len="med"/>
                  </a:ln>
                  <a:effectLst/>
                </p:spPr>
                <p:txBody>
                  <a:bodyPr/>
                  <a:lstStyle/>
                  <a:p>
                    <a:pPr defTabSz="940468"/>
                    <a:endParaRPr lang="en-US" sz="1853" dirty="0">
                      <a:solidFill>
                        <a:prstClr val="black"/>
                      </a:solidFill>
                      <a:latin typeface="Arial"/>
                      <a:cs typeface="Arial" charset="0"/>
                    </a:endParaRPr>
                  </a:p>
                </p:txBody>
              </p:sp>
              <p:sp>
                <p:nvSpPr>
                  <p:cNvPr id="43" name="Rectangle 65">
                    <a:extLst>
                      <a:ext uri="{FF2B5EF4-FFF2-40B4-BE49-F238E27FC236}">
                        <a16:creationId xmlns:a16="http://schemas.microsoft.com/office/drawing/2014/main" id="{05FF32DA-E739-4CBD-A8BE-AAC931EAA99D}"/>
                      </a:ext>
                    </a:extLst>
                  </p:cNvPr>
                  <p:cNvSpPr>
                    <a:spLocks noChangeArrowheads="1"/>
                  </p:cNvSpPr>
                  <p:nvPr/>
                </p:nvSpPr>
                <p:spPr bwMode="auto">
                  <a:xfrm>
                    <a:off x="2783" y="3666"/>
                    <a:ext cx="76" cy="82"/>
                  </a:xfrm>
                  <a:prstGeom prst="rect">
                    <a:avLst/>
                  </a:prstGeom>
                  <a:solidFill>
                    <a:srgbClr val="FFFFFF"/>
                  </a:solidFill>
                  <a:ln w="3175" algn="ctr">
                    <a:noFill/>
                    <a:prstDash val="sysDot"/>
                    <a:miter lim="800000"/>
                    <a:headEnd/>
                    <a:tailEnd/>
                  </a:ln>
                  <a:effectLst/>
                </p:spPr>
                <p:txBody>
                  <a:bodyPr/>
                  <a:lstStyle/>
                  <a:p>
                    <a:pPr defTabSz="940468"/>
                    <a:endParaRPr lang="en-US" sz="1853" dirty="0">
                      <a:solidFill>
                        <a:prstClr val="black"/>
                      </a:solidFill>
                      <a:latin typeface="Arial"/>
                      <a:cs typeface="Arial" charset="0"/>
                    </a:endParaRPr>
                  </a:p>
                </p:txBody>
              </p:sp>
            </p:grpSp>
            <p:sp>
              <p:nvSpPr>
                <p:cNvPr id="37" name="Freeform 67">
                  <a:extLst>
                    <a:ext uri="{FF2B5EF4-FFF2-40B4-BE49-F238E27FC236}">
                      <a16:creationId xmlns:a16="http://schemas.microsoft.com/office/drawing/2014/main" id="{34AED3DB-000A-4485-B910-7058E4050566}"/>
                    </a:ext>
                  </a:extLst>
                </p:cNvPr>
                <p:cNvSpPr>
                  <a:spLocks/>
                </p:cNvSpPr>
                <p:nvPr/>
              </p:nvSpPr>
              <p:spPr bwMode="auto">
                <a:xfrm>
                  <a:off x="5104487" y="958425"/>
                  <a:ext cx="946937" cy="1799878"/>
                </a:xfrm>
                <a:custGeom>
                  <a:avLst/>
                  <a:gdLst>
                    <a:gd name="connsiteX0" fmla="*/ 28 w 10028"/>
                    <a:gd name="connsiteY0" fmla="*/ 0 h 10000"/>
                    <a:gd name="connsiteX1" fmla="*/ 28 w 10028"/>
                    <a:gd name="connsiteY1" fmla="*/ 10000 h 10000"/>
                    <a:gd name="connsiteX2" fmla="*/ 10028 w 10028"/>
                    <a:gd name="connsiteY2" fmla="*/ 10000 h 10000"/>
                    <a:gd name="connsiteX3" fmla="*/ 10028 w 10028"/>
                    <a:gd name="connsiteY3" fmla="*/ 6135 h 10000"/>
                    <a:gd name="connsiteX4" fmla="*/ 7936 w 10028"/>
                    <a:gd name="connsiteY4" fmla="*/ 5087 h 10000"/>
                    <a:gd name="connsiteX5" fmla="*/ 10028 w 10028"/>
                    <a:gd name="connsiteY5" fmla="*/ 4127 h 10000"/>
                    <a:gd name="connsiteX6" fmla="*/ 10028 w 10028"/>
                    <a:gd name="connsiteY6" fmla="*/ 1376 h 10000"/>
                    <a:gd name="connsiteX7" fmla="*/ 7266 w 10028"/>
                    <a:gd name="connsiteY7" fmla="*/ 0 h 10000"/>
                    <a:gd name="connsiteX8" fmla="*/ 28 w 10028"/>
                    <a:gd name="connsiteY8"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28" h="10000">
                      <a:moveTo>
                        <a:pt x="28" y="0"/>
                      </a:moveTo>
                      <a:cubicBezTo>
                        <a:pt x="0" y="3333"/>
                        <a:pt x="56" y="6667"/>
                        <a:pt x="28" y="10000"/>
                      </a:cubicBezTo>
                      <a:lnTo>
                        <a:pt x="10028" y="10000"/>
                      </a:lnTo>
                      <a:lnTo>
                        <a:pt x="10028" y="6135"/>
                      </a:lnTo>
                      <a:lnTo>
                        <a:pt x="7936" y="5087"/>
                      </a:lnTo>
                      <a:lnTo>
                        <a:pt x="10028" y="4127"/>
                      </a:lnTo>
                      <a:lnTo>
                        <a:pt x="10028" y="1376"/>
                      </a:lnTo>
                      <a:lnTo>
                        <a:pt x="7266" y="0"/>
                      </a:lnTo>
                      <a:lnTo>
                        <a:pt x="28" y="0"/>
                      </a:lnTo>
                      <a:close/>
                    </a:path>
                  </a:pathLst>
                </a:custGeom>
                <a:solidFill>
                  <a:srgbClr val="FFFFFF"/>
                </a:solidFill>
                <a:ln w="3175" cap="flat" cmpd="sng">
                  <a:noFill/>
                  <a:prstDash val="sysDot"/>
                  <a:round/>
                  <a:headEnd type="none" w="med" len="med"/>
                  <a:tailEnd type="none" w="med" len="med"/>
                </a:ln>
                <a:effectLst/>
              </p:spPr>
              <p:txBody>
                <a:bodyPr/>
                <a:lstStyle/>
                <a:p>
                  <a:pPr defTabSz="940468"/>
                  <a:endParaRPr lang="en-US" sz="1853" dirty="0">
                    <a:solidFill>
                      <a:prstClr val="black"/>
                    </a:solidFill>
                    <a:latin typeface="Arial"/>
                    <a:cs typeface="Arial" charset="0"/>
                  </a:endParaRPr>
                </a:p>
              </p:txBody>
            </p:sp>
            <p:sp>
              <p:nvSpPr>
                <p:cNvPr id="38" name="Rectangle 68">
                  <a:extLst>
                    <a:ext uri="{FF2B5EF4-FFF2-40B4-BE49-F238E27FC236}">
                      <a16:creationId xmlns:a16="http://schemas.microsoft.com/office/drawing/2014/main" id="{FE37DE23-F35A-4A6D-885E-9A3F8DF9CDC6}"/>
                    </a:ext>
                  </a:extLst>
                </p:cNvPr>
                <p:cNvSpPr>
                  <a:spLocks noChangeArrowheads="1"/>
                </p:cNvSpPr>
                <p:nvPr/>
              </p:nvSpPr>
              <p:spPr bwMode="auto">
                <a:xfrm>
                  <a:off x="5486429" y="1284604"/>
                  <a:ext cx="201502" cy="416566"/>
                </a:xfrm>
                <a:prstGeom prst="rect">
                  <a:avLst/>
                </a:prstGeom>
                <a:solidFill>
                  <a:schemeClr val="tx1"/>
                </a:solidFill>
                <a:ln w="3175" algn="ctr">
                  <a:noFill/>
                  <a:prstDash val="sysDot"/>
                  <a:miter lim="800000"/>
                  <a:headEnd/>
                  <a:tailEnd/>
                </a:ln>
                <a:effectLst/>
              </p:spPr>
              <p:txBody>
                <a:bodyPr/>
                <a:lstStyle/>
                <a:p>
                  <a:pPr defTabSz="940468"/>
                  <a:endParaRPr lang="en-US" sz="1853" dirty="0">
                    <a:solidFill>
                      <a:prstClr val="black"/>
                    </a:solidFill>
                    <a:latin typeface="Arial"/>
                    <a:cs typeface="Arial" charset="0"/>
                  </a:endParaRPr>
                </a:p>
              </p:txBody>
            </p:sp>
            <p:sp>
              <p:nvSpPr>
                <p:cNvPr id="39" name="Rectangle 69">
                  <a:extLst>
                    <a:ext uri="{FF2B5EF4-FFF2-40B4-BE49-F238E27FC236}">
                      <a16:creationId xmlns:a16="http://schemas.microsoft.com/office/drawing/2014/main" id="{900FDEE0-7B3E-4757-896A-8748D56C8EB0}"/>
                    </a:ext>
                  </a:extLst>
                </p:cNvPr>
                <p:cNvSpPr>
                  <a:spLocks noChangeArrowheads="1"/>
                </p:cNvSpPr>
                <p:nvPr/>
              </p:nvSpPr>
              <p:spPr bwMode="auto">
                <a:xfrm>
                  <a:off x="5486429" y="2007699"/>
                  <a:ext cx="201502" cy="750604"/>
                </a:xfrm>
                <a:prstGeom prst="rect">
                  <a:avLst/>
                </a:prstGeom>
                <a:solidFill>
                  <a:schemeClr val="tx1"/>
                </a:solidFill>
                <a:ln w="3175" algn="ctr">
                  <a:noFill/>
                  <a:prstDash val="sysDot"/>
                  <a:miter lim="800000"/>
                  <a:headEnd/>
                  <a:tailEnd/>
                </a:ln>
                <a:effectLst/>
              </p:spPr>
              <p:txBody>
                <a:bodyPr/>
                <a:lstStyle/>
                <a:p>
                  <a:pPr defTabSz="940468"/>
                  <a:endParaRPr lang="en-US" sz="1853" dirty="0">
                    <a:solidFill>
                      <a:prstClr val="black"/>
                    </a:solidFill>
                    <a:latin typeface="Arial"/>
                    <a:cs typeface="Arial" charset="0"/>
                  </a:endParaRPr>
                </a:p>
              </p:txBody>
            </p:sp>
            <p:sp>
              <p:nvSpPr>
                <p:cNvPr id="40" name="Freeform 70">
                  <a:extLst>
                    <a:ext uri="{FF2B5EF4-FFF2-40B4-BE49-F238E27FC236}">
                      <a16:creationId xmlns:a16="http://schemas.microsoft.com/office/drawing/2014/main" id="{6B4C73AC-3353-4798-9C96-830074C9DD01}"/>
                    </a:ext>
                  </a:extLst>
                </p:cNvPr>
                <p:cNvSpPr>
                  <a:spLocks/>
                </p:cNvSpPr>
                <p:nvPr/>
              </p:nvSpPr>
              <p:spPr bwMode="auto">
                <a:xfrm>
                  <a:off x="6264779" y="958394"/>
                  <a:ext cx="1248520" cy="1799907"/>
                </a:xfrm>
                <a:custGeom>
                  <a:avLst/>
                  <a:gdLst>
                    <a:gd name="connsiteX0" fmla="*/ 0 w 10000"/>
                    <a:gd name="connsiteY0" fmla="*/ 10000 h 10000"/>
                    <a:gd name="connsiteX1" fmla="*/ 0 w 10000"/>
                    <a:gd name="connsiteY1" fmla="*/ 269 h 10000"/>
                    <a:gd name="connsiteX2" fmla="*/ 3639 w 10000"/>
                    <a:gd name="connsiteY2" fmla="*/ 43 h 10000"/>
                    <a:gd name="connsiteX3" fmla="*/ 5063 w 10000"/>
                    <a:gd name="connsiteY3" fmla="*/ 4924 h 10000"/>
                    <a:gd name="connsiteX4" fmla="*/ 6297 w 10000"/>
                    <a:gd name="connsiteY4" fmla="*/ 0 h 10000"/>
                    <a:gd name="connsiteX5" fmla="*/ 10000 w 10000"/>
                    <a:gd name="connsiteY5" fmla="*/ 43 h 10000"/>
                    <a:gd name="connsiteX6" fmla="*/ 10000 w 10000"/>
                    <a:gd name="connsiteY6" fmla="*/ 10000 h 10000"/>
                    <a:gd name="connsiteX7" fmla="*/ 7152 w 10000"/>
                    <a:gd name="connsiteY7" fmla="*/ 10000 h 10000"/>
                    <a:gd name="connsiteX8" fmla="*/ 7152 w 10000"/>
                    <a:gd name="connsiteY8" fmla="*/ 3557 h 10000"/>
                    <a:gd name="connsiteX9" fmla="*/ 5696 w 10000"/>
                    <a:gd name="connsiteY9" fmla="*/ 10000 h 10000"/>
                    <a:gd name="connsiteX10" fmla="*/ 4494 w 10000"/>
                    <a:gd name="connsiteY10" fmla="*/ 10000 h 10000"/>
                    <a:gd name="connsiteX11" fmla="*/ 2848 w 10000"/>
                    <a:gd name="connsiteY11" fmla="*/ 3579 h 10000"/>
                    <a:gd name="connsiteX12" fmla="*/ 2848 w 10000"/>
                    <a:gd name="connsiteY12" fmla="*/ 10000 h 10000"/>
                    <a:gd name="connsiteX13" fmla="*/ 0 w 10000"/>
                    <a:gd name="connsiteY13" fmla="*/ 10000 h 10000"/>
                    <a:gd name="connsiteX0" fmla="*/ 0 w 10000"/>
                    <a:gd name="connsiteY0" fmla="*/ 10000 h 10000"/>
                    <a:gd name="connsiteX1" fmla="*/ 0 w 10000"/>
                    <a:gd name="connsiteY1" fmla="*/ 65 h 10000"/>
                    <a:gd name="connsiteX2" fmla="*/ 3639 w 10000"/>
                    <a:gd name="connsiteY2" fmla="*/ 43 h 10000"/>
                    <a:gd name="connsiteX3" fmla="*/ 5063 w 10000"/>
                    <a:gd name="connsiteY3" fmla="*/ 4924 h 10000"/>
                    <a:gd name="connsiteX4" fmla="*/ 6297 w 10000"/>
                    <a:gd name="connsiteY4" fmla="*/ 0 h 10000"/>
                    <a:gd name="connsiteX5" fmla="*/ 10000 w 10000"/>
                    <a:gd name="connsiteY5" fmla="*/ 43 h 10000"/>
                    <a:gd name="connsiteX6" fmla="*/ 10000 w 10000"/>
                    <a:gd name="connsiteY6" fmla="*/ 10000 h 10000"/>
                    <a:gd name="connsiteX7" fmla="*/ 7152 w 10000"/>
                    <a:gd name="connsiteY7" fmla="*/ 10000 h 10000"/>
                    <a:gd name="connsiteX8" fmla="*/ 7152 w 10000"/>
                    <a:gd name="connsiteY8" fmla="*/ 3557 h 10000"/>
                    <a:gd name="connsiteX9" fmla="*/ 5696 w 10000"/>
                    <a:gd name="connsiteY9" fmla="*/ 10000 h 10000"/>
                    <a:gd name="connsiteX10" fmla="*/ 4494 w 10000"/>
                    <a:gd name="connsiteY10" fmla="*/ 10000 h 10000"/>
                    <a:gd name="connsiteX11" fmla="*/ 2848 w 10000"/>
                    <a:gd name="connsiteY11" fmla="*/ 3579 h 10000"/>
                    <a:gd name="connsiteX12" fmla="*/ 2848 w 10000"/>
                    <a:gd name="connsiteY12" fmla="*/ 10000 h 10000"/>
                    <a:gd name="connsiteX13" fmla="*/ 0 w 10000"/>
                    <a:gd name="connsiteY13" fmla="*/ 10000 h 10000"/>
                    <a:gd name="connsiteX0" fmla="*/ 0 w 10000"/>
                    <a:gd name="connsiteY0" fmla="*/ 10000 h 10000"/>
                    <a:gd name="connsiteX1" fmla="*/ 0 w 10000"/>
                    <a:gd name="connsiteY1" fmla="*/ 65 h 10000"/>
                    <a:gd name="connsiteX2" fmla="*/ 3643 w 10000"/>
                    <a:gd name="connsiteY2" fmla="*/ 326 h 10000"/>
                    <a:gd name="connsiteX3" fmla="*/ 5063 w 10000"/>
                    <a:gd name="connsiteY3" fmla="*/ 4924 h 10000"/>
                    <a:gd name="connsiteX4" fmla="*/ 6297 w 10000"/>
                    <a:gd name="connsiteY4" fmla="*/ 0 h 10000"/>
                    <a:gd name="connsiteX5" fmla="*/ 10000 w 10000"/>
                    <a:gd name="connsiteY5" fmla="*/ 43 h 10000"/>
                    <a:gd name="connsiteX6" fmla="*/ 10000 w 10000"/>
                    <a:gd name="connsiteY6" fmla="*/ 10000 h 10000"/>
                    <a:gd name="connsiteX7" fmla="*/ 7152 w 10000"/>
                    <a:gd name="connsiteY7" fmla="*/ 10000 h 10000"/>
                    <a:gd name="connsiteX8" fmla="*/ 7152 w 10000"/>
                    <a:gd name="connsiteY8" fmla="*/ 3557 h 10000"/>
                    <a:gd name="connsiteX9" fmla="*/ 5696 w 10000"/>
                    <a:gd name="connsiteY9" fmla="*/ 10000 h 10000"/>
                    <a:gd name="connsiteX10" fmla="*/ 4494 w 10000"/>
                    <a:gd name="connsiteY10" fmla="*/ 10000 h 10000"/>
                    <a:gd name="connsiteX11" fmla="*/ 2848 w 10000"/>
                    <a:gd name="connsiteY11" fmla="*/ 3579 h 10000"/>
                    <a:gd name="connsiteX12" fmla="*/ 2848 w 10000"/>
                    <a:gd name="connsiteY12" fmla="*/ 10000 h 10000"/>
                    <a:gd name="connsiteX13" fmla="*/ 0 w 10000"/>
                    <a:gd name="connsiteY13" fmla="*/ 10000 h 10000"/>
                    <a:gd name="connsiteX0" fmla="*/ 0 w 10000"/>
                    <a:gd name="connsiteY0" fmla="*/ 10000 h 10000"/>
                    <a:gd name="connsiteX1" fmla="*/ 0 w 10000"/>
                    <a:gd name="connsiteY1" fmla="*/ 65 h 10000"/>
                    <a:gd name="connsiteX2" fmla="*/ 3643 w 10000"/>
                    <a:gd name="connsiteY2" fmla="*/ 65 h 10000"/>
                    <a:gd name="connsiteX3" fmla="*/ 5063 w 10000"/>
                    <a:gd name="connsiteY3" fmla="*/ 4924 h 10000"/>
                    <a:gd name="connsiteX4" fmla="*/ 6297 w 10000"/>
                    <a:gd name="connsiteY4" fmla="*/ 0 h 10000"/>
                    <a:gd name="connsiteX5" fmla="*/ 10000 w 10000"/>
                    <a:gd name="connsiteY5" fmla="*/ 43 h 10000"/>
                    <a:gd name="connsiteX6" fmla="*/ 10000 w 10000"/>
                    <a:gd name="connsiteY6" fmla="*/ 10000 h 10000"/>
                    <a:gd name="connsiteX7" fmla="*/ 7152 w 10000"/>
                    <a:gd name="connsiteY7" fmla="*/ 10000 h 10000"/>
                    <a:gd name="connsiteX8" fmla="*/ 7152 w 10000"/>
                    <a:gd name="connsiteY8" fmla="*/ 3557 h 10000"/>
                    <a:gd name="connsiteX9" fmla="*/ 5696 w 10000"/>
                    <a:gd name="connsiteY9" fmla="*/ 10000 h 10000"/>
                    <a:gd name="connsiteX10" fmla="*/ 4494 w 10000"/>
                    <a:gd name="connsiteY10" fmla="*/ 10000 h 10000"/>
                    <a:gd name="connsiteX11" fmla="*/ 2848 w 10000"/>
                    <a:gd name="connsiteY11" fmla="*/ 3579 h 10000"/>
                    <a:gd name="connsiteX12" fmla="*/ 2848 w 10000"/>
                    <a:gd name="connsiteY12" fmla="*/ 10000 h 10000"/>
                    <a:gd name="connsiteX13" fmla="*/ 0 w 10000"/>
                    <a:gd name="connsiteY13" fmla="*/ 10000 h 10000"/>
                    <a:gd name="connsiteX0" fmla="*/ 0 w 10000"/>
                    <a:gd name="connsiteY0" fmla="*/ 9957 h 9957"/>
                    <a:gd name="connsiteX1" fmla="*/ 0 w 10000"/>
                    <a:gd name="connsiteY1" fmla="*/ 22 h 9957"/>
                    <a:gd name="connsiteX2" fmla="*/ 3643 w 10000"/>
                    <a:gd name="connsiteY2" fmla="*/ 22 h 9957"/>
                    <a:gd name="connsiteX3" fmla="*/ 5063 w 10000"/>
                    <a:gd name="connsiteY3" fmla="*/ 4881 h 9957"/>
                    <a:gd name="connsiteX4" fmla="*/ 6294 w 10000"/>
                    <a:gd name="connsiteY4" fmla="*/ 0 h 9957"/>
                    <a:gd name="connsiteX5" fmla="*/ 10000 w 10000"/>
                    <a:gd name="connsiteY5" fmla="*/ 0 h 9957"/>
                    <a:gd name="connsiteX6" fmla="*/ 10000 w 10000"/>
                    <a:gd name="connsiteY6" fmla="*/ 9957 h 9957"/>
                    <a:gd name="connsiteX7" fmla="*/ 7152 w 10000"/>
                    <a:gd name="connsiteY7" fmla="*/ 9957 h 9957"/>
                    <a:gd name="connsiteX8" fmla="*/ 7152 w 10000"/>
                    <a:gd name="connsiteY8" fmla="*/ 3514 h 9957"/>
                    <a:gd name="connsiteX9" fmla="*/ 5696 w 10000"/>
                    <a:gd name="connsiteY9" fmla="*/ 9957 h 9957"/>
                    <a:gd name="connsiteX10" fmla="*/ 4494 w 10000"/>
                    <a:gd name="connsiteY10" fmla="*/ 9957 h 9957"/>
                    <a:gd name="connsiteX11" fmla="*/ 2848 w 10000"/>
                    <a:gd name="connsiteY11" fmla="*/ 3536 h 9957"/>
                    <a:gd name="connsiteX12" fmla="*/ 2848 w 10000"/>
                    <a:gd name="connsiteY12" fmla="*/ 9957 h 9957"/>
                    <a:gd name="connsiteX13" fmla="*/ 0 w 10000"/>
                    <a:gd name="connsiteY13" fmla="*/ 9957 h 9957"/>
                    <a:gd name="connsiteX0" fmla="*/ 0 w 10000"/>
                    <a:gd name="connsiteY0" fmla="*/ 10000 h 10000"/>
                    <a:gd name="connsiteX1" fmla="*/ 0 w 10000"/>
                    <a:gd name="connsiteY1" fmla="*/ 22 h 10000"/>
                    <a:gd name="connsiteX2" fmla="*/ 3643 w 10000"/>
                    <a:gd name="connsiteY2" fmla="*/ 22 h 10000"/>
                    <a:gd name="connsiteX3" fmla="*/ 5063 w 10000"/>
                    <a:gd name="connsiteY3" fmla="*/ 4902 h 10000"/>
                    <a:gd name="connsiteX4" fmla="*/ 6601 w 10000"/>
                    <a:gd name="connsiteY4" fmla="*/ 372 h 10000"/>
                    <a:gd name="connsiteX5" fmla="*/ 10000 w 10000"/>
                    <a:gd name="connsiteY5" fmla="*/ 0 h 10000"/>
                    <a:gd name="connsiteX6" fmla="*/ 10000 w 10000"/>
                    <a:gd name="connsiteY6" fmla="*/ 10000 h 10000"/>
                    <a:gd name="connsiteX7" fmla="*/ 7152 w 10000"/>
                    <a:gd name="connsiteY7" fmla="*/ 10000 h 10000"/>
                    <a:gd name="connsiteX8" fmla="*/ 7152 w 10000"/>
                    <a:gd name="connsiteY8" fmla="*/ 3529 h 10000"/>
                    <a:gd name="connsiteX9" fmla="*/ 5696 w 10000"/>
                    <a:gd name="connsiteY9" fmla="*/ 10000 h 10000"/>
                    <a:gd name="connsiteX10" fmla="*/ 4494 w 10000"/>
                    <a:gd name="connsiteY10" fmla="*/ 10000 h 10000"/>
                    <a:gd name="connsiteX11" fmla="*/ 2848 w 10000"/>
                    <a:gd name="connsiteY11" fmla="*/ 3551 h 10000"/>
                    <a:gd name="connsiteX12" fmla="*/ 2848 w 10000"/>
                    <a:gd name="connsiteY12" fmla="*/ 10000 h 10000"/>
                    <a:gd name="connsiteX13" fmla="*/ 0 w 10000"/>
                    <a:gd name="connsiteY13" fmla="*/ 10000 h 10000"/>
                    <a:gd name="connsiteX0" fmla="*/ 0 w 10000"/>
                    <a:gd name="connsiteY0" fmla="*/ 10000 h 10000"/>
                    <a:gd name="connsiteX1" fmla="*/ 0 w 10000"/>
                    <a:gd name="connsiteY1" fmla="*/ 22 h 10000"/>
                    <a:gd name="connsiteX2" fmla="*/ 3643 w 10000"/>
                    <a:gd name="connsiteY2" fmla="*/ 22 h 10000"/>
                    <a:gd name="connsiteX3" fmla="*/ 5063 w 10000"/>
                    <a:gd name="connsiteY3" fmla="*/ 4902 h 10000"/>
                    <a:gd name="connsiteX4" fmla="*/ 6294 w 10000"/>
                    <a:gd name="connsiteY4" fmla="*/ 22 h 10000"/>
                    <a:gd name="connsiteX5" fmla="*/ 10000 w 10000"/>
                    <a:gd name="connsiteY5" fmla="*/ 0 h 10000"/>
                    <a:gd name="connsiteX6" fmla="*/ 10000 w 10000"/>
                    <a:gd name="connsiteY6" fmla="*/ 10000 h 10000"/>
                    <a:gd name="connsiteX7" fmla="*/ 7152 w 10000"/>
                    <a:gd name="connsiteY7" fmla="*/ 10000 h 10000"/>
                    <a:gd name="connsiteX8" fmla="*/ 7152 w 10000"/>
                    <a:gd name="connsiteY8" fmla="*/ 3529 h 10000"/>
                    <a:gd name="connsiteX9" fmla="*/ 5696 w 10000"/>
                    <a:gd name="connsiteY9" fmla="*/ 10000 h 10000"/>
                    <a:gd name="connsiteX10" fmla="*/ 4494 w 10000"/>
                    <a:gd name="connsiteY10" fmla="*/ 10000 h 10000"/>
                    <a:gd name="connsiteX11" fmla="*/ 2848 w 10000"/>
                    <a:gd name="connsiteY11" fmla="*/ 3551 h 10000"/>
                    <a:gd name="connsiteX12" fmla="*/ 2848 w 10000"/>
                    <a:gd name="connsiteY12" fmla="*/ 10000 h 10000"/>
                    <a:gd name="connsiteX13" fmla="*/ 0 w 10000"/>
                    <a:gd name="connsiteY13" fmla="*/ 10000 h 10000"/>
                    <a:gd name="connsiteX0" fmla="*/ 0 w 10000"/>
                    <a:gd name="connsiteY0" fmla="*/ 9978 h 9978"/>
                    <a:gd name="connsiteX1" fmla="*/ 0 w 10000"/>
                    <a:gd name="connsiteY1" fmla="*/ 0 h 9978"/>
                    <a:gd name="connsiteX2" fmla="*/ 3643 w 10000"/>
                    <a:gd name="connsiteY2" fmla="*/ 0 h 9978"/>
                    <a:gd name="connsiteX3" fmla="*/ 5063 w 10000"/>
                    <a:gd name="connsiteY3" fmla="*/ 4880 h 9978"/>
                    <a:gd name="connsiteX4" fmla="*/ 6294 w 10000"/>
                    <a:gd name="connsiteY4" fmla="*/ 0 h 9978"/>
                    <a:gd name="connsiteX5" fmla="*/ 10000 w 10000"/>
                    <a:gd name="connsiteY5" fmla="*/ 0 h 9978"/>
                    <a:gd name="connsiteX6" fmla="*/ 10000 w 10000"/>
                    <a:gd name="connsiteY6" fmla="*/ 9978 h 9978"/>
                    <a:gd name="connsiteX7" fmla="*/ 7152 w 10000"/>
                    <a:gd name="connsiteY7" fmla="*/ 9978 h 9978"/>
                    <a:gd name="connsiteX8" fmla="*/ 7152 w 10000"/>
                    <a:gd name="connsiteY8" fmla="*/ 3507 h 9978"/>
                    <a:gd name="connsiteX9" fmla="*/ 5696 w 10000"/>
                    <a:gd name="connsiteY9" fmla="*/ 9978 h 9978"/>
                    <a:gd name="connsiteX10" fmla="*/ 4494 w 10000"/>
                    <a:gd name="connsiteY10" fmla="*/ 9978 h 9978"/>
                    <a:gd name="connsiteX11" fmla="*/ 2848 w 10000"/>
                    <a:gd name="connsiteY11" fmla="*/ 3529 h 9978"/>
                    <a:gd name="connsiteX12" fmla="*/ 2848 w 10000"/>
                    <a:gd name="connsiteY12" fmla="*/ 9978 h 9978"/>
                    <a:gd name="connsiteX13" fmla="*/ 0 w 10000"/>
                    <a:gd name="connsiteY13" fmla="*/ 9978 h 9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000" h="9978">
                      <a:moveTo>
                        <a:pt x="0" y="9978"/>
                      </a:moveTo>
                      <a:lnTo>
                        <a:pt x="0" y="0"/>
                      </a:lnTo>
                      <a:lnTo>
                        <a:pt x="3643" y="0"/>
                      </a:lnTo>
                      <a:lnTo>
                        <a:pt x="5063" y="4880"/>
                      </a:lnTo>
                      <a:lnTo>
                        <a:pt x="6294" y="0"/>
                      </a:lnTo>
                      <a:lnTo>
                        <a:pt x="10000" y="0"/>
                      </a:lnTo>
                      <a:lnTo>
                        <a:pt x="10000" y="9978"/>
                      </a:lnTo>
                      <a:lnTo>
                        <a:pt x="7152" y="9978"/>
                      </a:lnTo>
                      <a:lnTo>
                        <a:pt x="7152" y="3507"/>
                      </a:lnTo>
                      <a:lnTo>
                        <a:pt x="5696" y="9978"/>
                      </a:lnTo>
                      <a:lnTo>
                        <a:pt x="4494" y="9978"/>
                      </a:lnTo>
                      <a:lnTo>
                        <a:pt x="2848" y="3529"/>
                      </a:lnTo>
                      <a:lnTo>
                        <a:pt x="2848" y="9978"/>
                      </a:lnTo>
                      <a:lnTo>
                        <a:pt x="0" y="9978"/>
                      </a:lnTo>
                      <a:close/>
                    </a:path>
                  </a:pathLst>
                </a:custGeom>
                <a:solidFill>
                  <a:srgbClr val="FFFFFF"/>
                </a:solidFill>
                <a:ln w="3175" cap="flat" cmpd="sng">
                  <a:noFill/>
                  <a:prstDash val="sysDot"/>
                  <a:round/>
                  <a:headEnd type="none" w="med" len="med"/>
                  <a:tailEnd type="none" w="med" len="med"/>
                </a:ln>
                <a:effectLst/>
              </p:spPr>
              <p:txBody>
                <a:bodyPr/>
                <a:lstStyle/>
                <a:p>
                  <a:pPr defTabSz="940468"/>
                  <a:endParaRPr lang="en-US" sz="1853" dirty="0">
                    <a:solidFill>
                      <a:prstClr val="black"/>
                    </a:solidFill>
                    <a:latin typeface="Arial"/>
                    <a:cs typeface="Arial" charset="0"/>
                  </a:endParaRPr>
                </a:p>
              </p:txBody>
            </p:sp>
            <p:sp>
              <p:nvSpPr>
                <p:cNvPr id="41" name="Freeform 71">
                  <a:extLst>
                    <a:ext uri="{FF2B5EF4-FFF2-40B4-BE49-F238E27FC236}">
                      <a16:creationId xmlns:a16="http://schemas.microsoft.com/office/drawing/2014/main" id="{82F1ECD6-2588-4CE6-9CE3-A6A87904832F}"/>
                    </a:ext>
                  </a:extLst>
                </p:cNvPr>
                <p:cNvSpPr>
                  <a:spLocks/>
                </p:cNvSpPr>
                <p:nvPr/>
              </p:nvSpPr>
              <p:spPr bwMode="auto">
                <a:xfrm>
                  <a:off x="7691093" y="954495"/>
                  <a:ext cx="1090479" cy="1803806"/>
                </a:xfrm>
                <a:custGeom>
                  <a:avLst/>
                  <a:gdLst>
                    <a:gd name="connsiteX0" fmla="*/ 0 w 10000"/>
                    <a:gd name="connsiteY0" fmla="*/ 22 h 10000"/>
                    <a:gd name="connsiteX1" fmla="*/ 3152 w 10000"/>
                    <a:gd name="connsiteY1" fmla="*/ 5512 h 10000"/>
                    <a:gd name="connsiteX2" fmla="*/ 3152 w 10000"/>
                    <a:gd name="connsiteY2" fmla="*/ 10000 h 10000"/>
                    <a:gd name="connsiteX3" fmla="*/ 6739 w 10000"/>
                    <a:gd name="connsiteY3" fmla="*/ 10000 h 10000"/>
                    <a:gd name="connsiteX4" fmla="*/ 6812 w 10000"/>
                    <a:gd name="connsiteY4" fmla="*/ 5556 h 10000"/>
                    <a:gd name="connsiteX5" fmla="*/ 10000 w 10000"/>
                    <a:gd name="connsiteY5" fmla="*/ 0 h 10000"/>
                    <a:gd name="connsiteX6" fmla="*/ 6304 w 10000"/>
                    <a:gd name="connsiteY6" fmla="*/ 0 h 10000"/>
                    <a:gd name="connsiteX7" fmla="*/ 4964 w 10000"/>
                    <a:gd name="connsiteY7" fmla="*/ 3529 h 10000"/>
                    <a:gd name="connsiteX8" fmla="*/ 3587 w 10000"/>
                    <a:gd name="connsiteY8" fmla="*/ 22 h 10000"/>
                    <a:gd name="connsiteX9" fmla="*/ 0 w 10000"/>
                    <a:gd name="connsiteY9" fmla="*/ 22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00" h="10000">
                      <a:moveTo>
                        <a:pt x="0" y="22"/>
                      </a:moveTo>
                      <a:lnTo>
                        <a:pt x="3152" y="5512"/>
                      </a:lnTo>
                      <a:lnTo>
                        <a:pt x="3152" y="10000"/>
                      </a:lnTo>
                      <a:lnTo>
                        <a:pt x="6739" y="10000"/>
                      </a:lnTo>
                      <a:cubicBezTo>
                        <a:pt x="6763" y="8519"/>
                        <a:pt x="6788" y="7037"/>
                        <a:pt x="6812" y="5556"/>
                      </a:cubicBezTo>
                      <a:lnTo>
                        <a:pt x="10000" y="0"/>
                      </a:lnTo>
                      <a:lnTo>
                        <a:pt x="6304" y="0"/>
                      </a:lnTo>
                      <a:lnTo>
                        <a:pt x="4964" y="3529"/>
                      </a:lnTo>
                      <a:lnTo>
                        <a:pt x="3587" y="22"/>
                      </a:lnTo>
                      <a:lnTo>
                        <a:pt x="0" y="22"/>
                      </a:lnTo>
                      <a:close/>
                    </a:path>
                  </a:pathLst>
                </a:custGeom>
                <a:solidFill>
                  <a:srgbClr val="FFFFFF"/>
                </a:solidFill>
                <a:ln w="3175" cap="flat" cmpd="sng">
                  <a:noFill/>
                  <a:prstDash val="sysDot"/>
                  <a:round/>
                  <a:headEnd type="none" w="med" len="med"/>
                  <a:tailEnd type="none" w="med" len="med"/>
                </a:ln>
                <a:effectLst/>
              </p:spPr>
              <p:txBody>
                <a:bodyPr/>
                <a:lstStyle/>
                <a:p>
                  <a:pPr defTabSz="940468"/>
                  <a:endParaRPr lang="en-US" sz="1853" dirty="0">
                    <a:solidFill>
                      <a:prstClr val="black"/>
                    </a:solidFill>
                    <a:latin typeface="Arial"/>
                    <a:cs typeface="Arial" charset="0"/>
                  </a:endParaRPr>
                </a:p>
              </p:txBody>
            </p:sp>
          </p:grpSp>
        </p:grpSp>
      </p:grpSp>
    </p:spTree>
    <p:extLst>
      <p:ext uri="{BB962C8B-B14F-4D97-AF65-F5344CB8AC3E}">
        <p14:creationId xmlns:p14="http://schemas.microsoft.com/office/powerpoint/2010/main" val="2643296329"/>
      </p:ext>
    </p:extLst>
  </p:cSld>
  <p:clrMap bg1="lt1" tx1="dk1" bg2="lt2" tx2="dk2" accent1="accent1" accent2="accent2" accent3="accent3" accent4="accent4" accent5="accent5" accent6="accent6" hlink="hlink" folHlink="folHlink"/>
  <p:sldLayoutIdLst>
    <p:sldLayoutId id="2147484024" r:id="rId1"/>
  </p:sldLayoutIdLst>
  <p:hf sldNum="0" hdr="0" dt="0"/>
  <p:txStyles>
    <p:titleStyle>
      <a:lvl1pPr algn="ctr" rtl="0" eaLnBrk="1" fontAlgn="base" hangingPunct="1">
        <a:spcBef>
          <a:spcPct val="0"/>
        </a:spcBef>
        <a:spcAft>
          <a:spcPct val="0"/>
        </a:spcAft>
        <a:defRPr sz="2000" b="1" kern="1200" cap="none">
          <a:solidFill>
            <a:schemeClr val="tx1"/>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983"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983"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983"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983" b="1">
          <a:solidFill>
            <a:srgbClr val="978473"/>
          </a:solidFill>
          <a:latin typeface="Arial" charset="0"/>
          <a:ea typeface="ＭＳ Ｐゴシック" charset="0"/>
          <a:cs typeface="Arial" charset="0"/>
        </a:defRPr>
      </a:lvl5pPr>
      <a:lvl6pPr marL="187218" algn="l" rtl="0" eaLnBrk="1" fontAlgn="base" hangingPunct="1">
        <a:spcBef>
          <a:spcPct val="0"/>
        </a:spcBef>
        <a:spcAft>
          <a:spcPct val="0"/>
        </a:spcAft>
        <a:defRPr sz="1802">
          <a:solidFill>
            <a:schemeClr val="tx1"/>
          </a:solidFill>
          <a:latin typeface="Arial" charset="0"/>
          <a:cs typeface="Arial" charset="0"/>
        </a:defRPr>
      </a:lvl6pPr>
      <a:lvl7pPr marL="374437" algn="l" rtl="0" eaLnBrk="1" fontAlgn="base" hangingPunct="1">
        <a:spcBef>
          <a:spcPct val="0"/>
        </a:spcBef>
        <a:spcAft>
          <a:spcPct val="0"/>
        </a:spcAft>
        <a:defRPr sz="1802">
          <a:solidFill>
            <a:schemeClr val="tx1"/>
          </a:solidFill>
          <a:latin typeface="Arial" charset="0"/>
          <a:cs typeface="Arial" charset="0"/>
        </a:defRPr>
      </a:lvl7pPr>
      <a:lvl8pPr marL="561655" algn="l" rtl="0" eaLnBrk="1" fontAlgn="base" hangingPunct="1">
        <a:spcBef>
          <a:spcPct val="0"/>
        </a:spcBef>
        <a:spcAft>
          <a:spcPct val="0"/>
        </a:spcAft>
        <a:defRPr sz="1802">
          <a:solidFill>
            <a:schemeClr val="tx1"/>
          </a:solidFill>
          <a:latin typeface="Arial" charset="0"/>
          <a:cs typeface="Arial" charset="0"/>
        </a:defRPr>
      </a:lvl8pPr>
      <a:lvl9pPr marL="748873" algn="l" rtl="0" eaLnBrk="1" fontAlgn="base" hangingPunct="1">
        <a:spcBef>
          <a:spcPct val="0"/>
        </a:spcBef>
        <a:spcAft>
          <a:spcPct val="0"/>
        </a:spcAft>
        <a:defRPr sz="1802">
          <a:solidFill>
            <a:schemeClr val="tx1"/>
          </a:solidFill>
          <a:latin typeface="Arial" charset="0"/>
          <a:cs typeface="Arial" charset="0"/>
        </a:defRPr>
      </a:lvl9pPr>
    </p:titleStyle>
    <p:bodyStyle>
      <a:lvl1pPr marL="0" indent="0" algn="l" rtl="0" eaLnBrk="1" fontAlgn="base" hangingPunct="1">
        <a:spcBef>
          <a:spcPts val="0"/>
        </a:spcBef>
        <a:spcAft>
          <a:spcPct val="0"/>
        </a:spcAft>
        <a:buFont typeface="Arial" pitchFamily="34" charset="0"/>
        <a:defRPr sz="1529" kern="1200">
          <a:solidFill>
            <a:schemeClr val="tx1">
              <a:lumMod val="75000"/>
              <a:lumOff val="25000"/>
            </a:schemeClr>
          </a:solidFill>
          <a:latin typeface="Arial" pitchFamily="34" charset="0"/>
          <a:ea typeface="ＭＳ Ｐゴシック" charset="0"/>
          <a:cs typeface="Arial" pitchFamily="34" charset="0"/>
        </a:defRPr>
      </a:lvl1pPr>
      <a:lvl2pPr marL="165261" indent="-165261" algn="l" rtl="0" eaLnBrk="1" fontAlgn="base" hangingPunct="1">
        <a:spcBef>
          <a:spcPts val="0"/>
        </a:spcBef>
        <a:spcAft>
          <a:spcPct val="0"/>
        </a:spcAft>
        <a:buFont typeface="Arial" pitchFamily="34" charset="0"/>
        <a:buChar char="–"/>
        <a:defRPr sz="1529" kern="1200">
          <a:solidFill>
            <a:schemeClr val="tx1">
              <a:lumMod val="75000"/>
              <a:lumOff val="25000"/>
            </a:schemeClr>
          </a:solidFill>
          <a:latin typeface="Arial" pitchFamily="34" charset="0"/>
          <a:ea typeface="Arial" charset="0"/>
          <a:cs typeface="Arial" pitchFamily="34" charset="0"/>
        </a:defRPr>
      </a:lvl2pPr>
      <a:lvl3pPr marL="336299" indent="-171039" algn="l" rtl="0" eaLnBrk="1" fontAlgn="base" hangingPunct="1">
        <a:spcBef>
          <a:spcPts val="0"/>
        </a:spcBef>
        <a:spcAft>
          <a:spcPct val="0"/>
        </a:spcAft>
        <a:buFont typeface="Arial" pitchFamily="34" charset="0"/>
        <a:buChar char="•"/>
        <a:defRPr sz="1092" kern="1200">
          <a:solidFill>
            <a:schemeClr val="tx1">
              <a:lumMod val="75000"/>
              <a:lumOff val="25000"/>
            </a:schemeClr>
          </a:solidFill>
          <a:latin typeface="Arial" pitchFamily="34" charset="0"/>
          <a:ea typeface="Arial" charset="0"/>
          <a:cs typeface="Arial" pitchFamily="34" charset="0"/>
        </a:defRPr>
      </a:lvl3pPr>
      <a:lvl4pPr marL="500405" indent="-164105" algn="l" rtl="0" eaLnBrk="1" fontAlgn="base" hangingPunct="1">
        <a:spcBef>
          <a:spcPts val="0"/>
        </a:spcBef>
        <a:spcAft>
          <a:spcPct val="0"/>
        </a:spcAft>
        <a:buFont typeface="Arial" pitchFamily="34" charset="0"/>
        <a:buChar char="–"/>
        <a:defRPr sz="1092" kern="1200">
          <a:solidFill>
            <a:schemeClr val="tx1">
              <a:lumMod val="75000"/>
              <a:lumOff val="25000"/>
            </a:schemeClr>
          </a:solidFill>
          <a:latin typeface="Arial" pitchFamily="34" charset="0"/>
          <a:ea typeface="Arial" charset="0"/>
          <a:cs typeface="Arial" pitchFamily="34" charset="0"/>
        </a:defRPr>
      </a:lvl4pPr>
      <a:lvl5pPr marL="665665" indent="-165261" algn="l" rtl="0" eaLnBrk="1" fontAlgn="base" hangingPunct="1">
        <a:spcBef>
          <a:spcPts val="0"/>
        </a:spcBef>
        <a:spcAft>
          <a:spcPct val="0"/>
        </a:spcAft>
        <a:buFont typeface="Arial" pitchFamily="34" charset="0"/>
        <a:buChar char="»"/>
        <a:defRPr sz="1092" kern="1200">
          <a:solidFill>
            <a:schemeClr val="tx1">
              <a:lumMod val="75000"/>
              <a:lumOff val="25000"/>
            </a:schemeClr>
          </a:solidFill>
          <a:latin typeface="Arial" pitchFamily="34" charset="0"/>
          <a:ea typeface="Arial" charset="0"/>
          <a:cs typeface="Arial" pitchFamily="34" charset="0"/>
        </a:defRPr>
      </a:lvl5pPr>
      <a:lvl6pPr marL="1029701" indent="-93609" algn="l" defTabSz="374437" rtl="0" eaLnBrk="1" latinLnBrk="0" hangingPunct="1">
        <a:spcBef>
          <a:spcPct val="20000"/>
        </a:spcBef>
        <a:buFont typeface="Arial" pitchFamily="34" charset="0"/>
        <a:buChar char="•"/>
        <a:defRPr sz="819" kern="1200">
          <a:solidFill>
            <a:schemeClr val="tx1"/>
          </a:solidFill>
          <a:latin typeface="+mn-lt"/>
          <a:ea typeface="+mn-ea"/>
          <a:cs typeface="+mn-cs"/>
        </a:defRPr>
      </a:lvl6pPr>
      <a:lvl7pPr marL="1216919" indent="-93609" algn="l" defTabSz="374437" rtl="0" eaLnBrk="1" latinLnBrk="0" hangingPunct="1">
        <a:spcBef>
          <a:spcPct val="20000"/>
        </a:spcBef>
        <a:buFont typeface="Arial" pitchFamily="34" charset="0"/>
        <a:buChar char="•"/>
        <a:defRPr sz="819" kern="1200">
          <a:solidFill>
            <a:schemeClr val="tx1"/>
          </a:solidFill>
          <a:latin typeface="+mn-lt"/>
          <a:ea typeface="+mn-ea"/>
          <a:cs typeface="+mn-cs"/>
        </a:defRPr>
      </a:lvl7pPr>
      <a:lvl8pPr marL="1404138" indent="-93609" algn="l" defTabSz="374437" rtl="0" eaLnBrk="1" latinLnBrk="0" hangingPunct="1">
        <a:spcBef>
          <a:spcPct val="20000"/>
        </a:spcBef>
        <a:buFont typeface="Arial" pitchFamily="34" charset="0"/>
        <a:buChar char="•"/>
        <a:defRPr sz="819" kern="1200">
          <a:solidFill>
            <a:schemeClr val="tx1"/>
          </a:solidFill>
          <a:latin typeface="+mn-lt"/>
          <a:ea typeface="+mn-ea"/>
          <a:cs typeface="+mn-cs"/>
        </a:defRPr>
      </a:lvl8pPr>
      <a:lvl9pPr marL="1591355" indent="-93609" algn="l" defTabSz="374437" rtl="0" eaLnBrk="1" latinLnBrk="0" hangingPunct="1">
        <a:spcBef>
          <a:spcPct val="20000"/>
        </a:spcBef>
        <a:buFont typeface="Arial" pitchFamily="34" charset="0"/>
        <a:buChar char="•"/>
        <a:defRPr sz="819" kern="1200">
          <a:solidFill>
            <a:schemeClr val="tx1"/>
          </a:solidFill>
          <a:latin typeface="+mn-lt"/>
          <a:ea typeface="+mn-ea"/>
          <a:cs typeface="+mn-cs"/>
        </a:defRPr>
      </a:lvl9pPr>
    </p:bodyStyle>
    <p:otherStyle>
      <a:defPPr>
        <a:defRPr lang="en-US"/>
      </a:defPPr>
      <a:lvl1pPr marL="0" algn="l" defTabSz="374437" rtl="0" eaLnBrk="1" latinLnBrk="0" hangingPunct="1">
        <a:defRPr sz="738" kern="1200">
          <a:solidFill>
            <a:schemeClr val="tx1"/>
          </a:solidFill>
          <a:latin typeface="+mn-lt"/>
          <a:ea typeface="+mn-ea"/>
          <a:cs typeface="+mn-cs"/>
        </a:defRPr>
      </a:lvl1pPr>
      <a:lvl2pPr marL="187218" algn="l" defTabSz="374437" rtl="0" eaLnBrk="1" latinLnBrk="0" hangingPunct="1">
        <a:defRPr sz="738" kern="1200">
          <a:solidFill>
            <a:schemeClr val="tx1"/>
          </a:solidFill>
          <a:latin typeface="+mn-lt"/>
          <a:ea typeface="+mn-ea"/>
          <a:cs typeface="+mn-cs"/>
        </a:defRPr>
      </a:lvl2pPr>
      <a:lvl3pPr marL="374437" algn="l" defTabSz="374437" rtl="0" eaLnBrk="1" latinLnBrk="0" hangingPunct="1">
        <a:defRPr sz="738" kern="1200">
          <a:solidFill>
            <a:schemeClr val="tx1"/>
          </a:solidFill>
          <a:latin typeface="+mn-lt"/>
          <a:ea typeface="+mn-ea"/>
          <a:cs typeface="+mn-cs"/>
        </a:defRPr>
      </a:lvl3pPr>
      <a:lvl4pPr marL="561655" algn="l" defTabSz="374437" rtl="0" eaLnBrk="1" latinLnBrk="0" hangingPunct="1">
        <a:defRPr sz="738" kern="1200">
          <a:solidFill>
            <a:schemeClr val="tx1"/>
          </a:solidFill>
          <a:latin typeface="+mn-lt"/>
          <a:ea typeface="+mn-ea"/>
          <a:cs typeface="+mn-cs"/>
        </a:defRPr>
      </a:lvl4pPr>
      <a:lvl5pPr marL="748873" algn="l" defTabSz="374437" rtl="0" eaLnBrk="1" latinLnBrk="0" hangingPunct="1">
        <a:defRPr sz="738" kern="1200">
          <a:solidFill>
            <a:schemeClr val="tx1"/>
          </a:solidFill>
          <a:latin typeface="+mn-lt"/>
          <a:ea typeface="+mn-ea"/>
          <a:cs typeface="+mn-cs"/>
        </a:defRPr>
      </a:lvl5pPr>
      <a:lvl6pPr marL="936091" algn="l" defTabSz="374437" rtl="0" eaLnBrk="1" latinLnBrk="0" hangingPunct="1">
        <a:defRPr sz="738" kern="1200">
          <a:solidFill>
            <a:schemeClr val="tx1"/>
          </a:solidFill>
          <a:latin typeface="+mn-lt"/>
          <a:ea typeface="+mn-ea"/>
          <a:cs typeface="+mn-cs"/>
        </a:defRPr>
      </a:lvl6pPr>
      <a:lvl7pPr marL="1123309" algn="l" defTabSz="374437" rtl="0" eaLnBrk="1" latinLnBrk="0" hangingPunct="1">
        <a:defRPr sz="738" kern="1200">
          <a:solidFill>
            <a:schemeClr val="tx1"/>
          </a:solidFill>
          <a:latin typeface="+mn-lt"/>
          <a:ea typeface="+mn-ea"/>
          <a:cs typeface="+mn-cs"/>
        </a:defRPr>
      </a:lvl7pPr>
      <a:lvl8pPr marL="1310528" algn="l" defTabSz="374437" rtl="0" eaLnBrk="1" latinLnBrk="0" hangingPunct="1">
        <a:defRPr sz="738" kern="1200">
          <a:solidFill>
            <a:schemeClr val="tx1"/>
          </a:solidFill>
          <a:latin typeface="+mn-lt"/>
          <a:ea typeface="+mn-ea"/>
          <a:cs typeface="+mn-cs"/>
        </a:defRPr>
      </a:lvl8pPr>
      <a:lvl9pPr marL="1497746" algn="l" defTabSz="374437" rtl="0" eaLnBrk="1" latinLnBrk="0" hangingPunct="1">
        <a:defRPr sz="738"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512">
          <p15:clr>
            <a:srgbClr val="5ACBF0"/>
          </p15:clr>
        </p15:guide>
        <p15:guide id="2" pos="12971">
          <p15:clr>
            <a:srgbClr val="5ACBF0"/>
          </p15:clr>
        </p15:guide>
        <p15:guide id="3" pos="168">
          <p15:clr>
            <a:srgbClr val="5ACBF0"/>
          </p15:clr>
        </p15:guide>
        <p15:guide id="4" orient="horz" pos="637">
          <p15:clr>
            <a:srgbClr val="F26B43"/>
          </p15:clr>
        </p15:guide>
        <p15:guide id="5" orient="horz" pos="583">
          <p15:clr>
            <a:srgbClr val="F26B43"/>
          </p15:clr>
        </p15:guide>
        <p15:guide id="6" orient="horz" pos="4176">
          <p15:clr>
            <a:srgbClr val="F26B43"/>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20000"/>
            <a:lumOff val="80000"/>
          </a:schemeClr>
        </a:solidFill>
        <a:effectLst/>
      </p:bgPr>
    </p:bg>
    <p:spTree>
      <p:nvGrpSpPr>
        <p:cNvPr id="1" name=""/>
        <p:cNvGrpSpPr/>
        <p:nvPr/>
      </p:nvGrpSpPr>
      <p:grpSpPr>
        <a:xfrm>
          <a:off x="0" y="0"/>
          <a:ext cx="0" cy="0"/>
          <a:chOff x="0" y="0"/>
          <a:chExt cx="0" cy="0"/>
        </a:xfrm>
      </p:grpSpPr>
      <p:sp>
        <p:nvSpPr>
          <p:cNvPr id="11" name="Rounded Rectangle 10"/>
          <p:cNvSpPr/>
          <p:nvPr userDrawn="1"/>
        </p:nvSpPr>
        <p:spPr>
          <a:xfrm>
            <a:off x="60960" y="653037"/>
            <a:ext cx="12070080" cy="6052562"/>
          </a:xfrm>
          <a:prstGeom prst="roundRect">
            <a:avLst>
              <a:gd name="adj" fmla="val 711"/>
            </a:avLst>
          </a:prstGeom>
          <a:solidFill>
            <a:srgbClr val="FFFFFF"/>
          </a:solidFill>
          <a:ln w="571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sz="656" dirty="0"/>
          </a:p>
        </p:txBody>
      </p:sp>
      <p:pic>
        <p:nvPicPr>
          <p:cNvPr id="1033" name="Picture 6"/>
          <p:cNvPicPr>
            <a:picLocks noChangeAspect="1"/>
          </p:cNvPicPr>
          <p:nvPr/>
        </p:nvPicPr>
        <p:blipFill>
          <a:blip r:embed="rId3"/>
          <a:srcRect/>
          <a:stretch>
            <a:fillRect/>
          </a:stretch>
        </p:blipFill>
        <p:spPr bwMode="auto">
          <a:xfrm>
            <a:off x="6079067" y="3416310"/>
            <a:ext cx="25400" cy="3175"/>
          </a:xfrm>
          <a:prstGeom prst="rect">
            <a:avLst/>
          </a:prstGeom>
          <a:noFill/>
          <a:ln w="9525">
            <a:noFill/>
            <a:miter lim="800000"/>
            <a:headEnd/>
            <a:tailEnd/>
          </a:ln>
        </p:spPr>
      </p:pic>
      <p:sp>
        <p:nvSpPr>
          <p:cNvPr id="53" name="Text Box 33">
            <a:extLst>
              <a:ext uri="{FF2B5EF4-FFF2-40B4-BE49-F238E27FC236}">
                <a16:creationId xmlns:a16="http://schemas.microsoft.com/office/drawing/2014/main" id="{3BC62FBF-1217-46F4-AC4A-DE87E8D85CA4}"/>
              </a:ext>
            </a:extLst>
          </p:cNvPr>
          <p:cNvSpPr txBox="1">
            <a:spLocks noChangeArrowheads="1"/>
          </p:cNvSpPr>
          <p:nvPr userDrawn="1"/>
        </p:nvSpPr>
        <p:spPr bwMode="auto">
          <a:xfrm>
            <a:off x="11974330" y="6705600"/>
            <a:ext cx="217672" cy="152404"/>
          </a:xfrm>
          <a:prstGeom prst="rect">
            <a:avLst/>
          </a:prstGeom>
          <a:noFill/>
          <a:ln w="9525" algn="ctr">
            <a:noFill/>
            <a:miter lim="800000"/>
            <a:headEnd/>
            <a:tailEnd/>
          </a:ln>
          <a:effectLst/>
        </p:spPr>
        <p:txBody>
          <a:bodyPr wrap="none" lIns="0" tIns="0" rIns="40341" bIns="0" anchor="ctr" anchorCtr="0">
            <a:noAutofit/>
          </a:bodyPr>
          <a:lstStyle/>
          <a:p>
            <a:pPr algn="r" defTabSz="652024">
              <a:defRPr/>
            </a:pPr>
            <a:fld id="{E4A8DCF9-6A52-487E-AFE5-97F50052BF1C}" type="slidenum">
              <a:rPr lang="en-US" sz="800" b="1">
                <a:solidFill>
                  <a:schemeClr val="tx1"/>
                </a:solidFill>
                <a:latin typeface="Arial"/>
                <a:cs typeface="Arial" charset="0"/>
              </a:rPr>
              <a:pPr algn="r" defTabSz="652024">
                <a:defRPr/>
              </a:pPr>
              <a:t>‹#›</a:t>
            </a:fld>
            <a:endParaRPr lang="en-US" sz="800" b="1" dirty="0">
              <a:solidFill>
                <a:schemeClr val="tx1"/>
              </a:solidFill>
              <a:latin typeface="Arial"/>
              <a:cs typeface="Arial" charset="0"/>
            </a:endParaRPr>
          </a:p>
        </p:txBody>
      </p:sp>
      <p:sp>
        <p:nvSpPr>
          <p:cNvPr id="51" name="Rectangle 35">
            <a:extLst>
              <a:ext uri="{FF2B5EF4-FFF2-40B4-BE49-F238E27FC236}">
                <a16:creationId xmlns:a16="http://schemas.microsoft.com/office/drawing/2014/main" id="{6A4E9AD7-C64D-4BD8-8FEB-93162F2404A7}"/>
              </a:ext>
            </a:extLst>
          </p:cNvPr>
          <p:cNvSpPr>
            <a:spLocks noChangeArrowheads="1"/>
          </p:cNvSpPr>
          <p:nvPr userDrawn="1"/>
        </p:nvSpPr>
        <p:spPr bwMode="auto">
          <a:xfrm>
            <a:off x="4" y="6780163"/>
            <a:ext cx="659466" cy="77838"/>
          </a:xfrm>
          <a:prstGeom prst="rect">
            <a:avLst/>
          </a:prstGeom>
          <a:noFill/>
          <a:ln w="9525" algn="ctr">
            <a:noFill/>
            <a:miter lim="800000"/>
            <a:headEnd/>
            <a:tailEnd/>
          </a:ln>
          <a:effectLst/>
        </p:spPr>
        <p:txBody>
          <a:bodyPr wrap="none" lIns="40313" tIns="0" rIns="0" bIns="16125" anchor="b" anchorCtr="0">
            <a:spAutoFit/>
          </a:bodyPr>
          <a:lstStyle/>
          <a:p>
            <a:pPr defTabSz="895662" eaLnBrk="0" hangingPunct="0">
              <a:defRPr/>
            </a:pPr>
            <a:r>
              <a:rPr lang="en-US" sz="400" dirty="0">
                <a:solidFill>
                  <a:srgbClr val="000000"/>
                </a:solidFill>
                <a:latin typeface="Arial Narrow" pitchFamily="34" charset="0"/>
                <a:cs typeface="Arial" charset="0"/>
              </a:rPr>
              <a:t>&lt; USACE 101 –  220915 dmc &gt;</a:t>
            </a:r>
          </a:p>
        </p:txBody>
      </p:sp>
      <p:sp>
        <p:nvSpPr>
          <p:cNvPr id="52" name="TextBox 51">
            <a:extLst>
              <a:ext uri="{FF2B5EF4-FFF2-40B4-BE49-F238E27FC236}">
                <a16:creationId xmlns:a16="http://schemas.microsoft.com/office/drawing/2014/main" id="{19398EE3-A24C-4497-ABAF-BA47201E9D63}"/>
              </a:ext>
            </a:extLst>
          </p:cNvPr>
          <p:cNvSpPr txBox="1"/>
          <p:nvPr userDrawn="1"/>
        </p:nvSpPr>
        <p:spPr>
          <a:xfrm>
            <a:off x="5572354" y="6705600"/>
            <a:ext cx="1047296" cy="152401"/>
          </a:xfrm>
          <a:prstGeom prst="rect">
            <a:avLst/>
          </a:prstGeom>
          <a:noFill/>
        </p:spPr>
        <p:txBody>
          <a:bodyPr wrap="none" lIns="0" tIns="0" rIns="0" bIns="0" rtlCol="0" anchor="ctr" anchorCtr="0">
            <a:noAutofit/>
          </a:bodyPr>
          <a:lstStyle/>
          <a:p>
            <a:pPr algn="ctr"/>
            <a:r>
              <a:rPr lang="en-US" sz="800" b="1" dirty="0">
                <a:solidFill>
                  <a:schemeClr val="tx1"/>
                </a:solidFill>
                <a:latin typeface="Arial Narrow" panose="020B0606020202030204" pitchFamily="34" charset="0"/>
              </a:rPr>
              <a:t>As  of: 15 SEPT 22</a:t>
            </a:r>
            <a:endParaRPr lang="en-US" sz="800" b="1" dirty="0">
              <a:solidFill>
                <a:schemeClr val="tx1"/>
              </a:solidFill>
              <a:latin typeface="Arial"/>
            </a:endParaRPr>
          </a:p>
        </p:txBody>
      </p:sp>
      <p:sp>
        <p:nvSpPr>
          <p:cNvPr id="56" name="Rectangle 11">
            <a:extLst>
              <a:ext uri="{FF2B5EF4-FFF2-40B4-BE49-F238E27FC236}">
                <a16:creationId xmlns:a16="http://schemas.microsoft.com/office/drawing/2014/main" id="{F26E7CA4-A5C0-4B90-A1D3-2729D992FF95}"/>
              </a:ext>
            </a:extLst>
          </p:cNvPr>
          <p:cNvSpPr/>
          <p:nvPr userDrawn="1"/>
        </p:nvSpPr>
        <p:spPr>
          <a:xfrm>
            <a:off x="2952999" y="6705597"/>
            <a:ext cx="189994" cy="152403"/>
          </a:xfrm>
          <a:prstGeom prst="rect">
            <a:avLst/>
          </a:prstGeom>
          <a:noFill/>
          <a:ln cap="flat">
            <a:noFill/>
            <a:prstDash val="solid"/>
          </a:ln>
        </p:spPr>
        <p:txBody>
          <a:bodyPr vert="horz" wrap="none" lIns="0" tIns="0" rIns="0" bIns="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800" b="1" i="0" u="none" strike="noStrike" kern="1200" cap="none" spc="0" baseline="0" dirty="0">
                <a:solidFill>
                  <a:srgbClr val="008000"/>
                </a:solidFill>
                <a:uFillTx/>
                <a:latin typeface="Calibri"/>
              </a:rPr>
              <a:t>(U)</a:t>
            </a:r>
          </a:p>
        </p:txBody>
      </p:sp>
      <p:sp>
        <p:nvSpPr>
          <p:cNvPr id="57" name="Rectangle 12">
            <a:extLst>
              <a:ext uri="{FF2B5EF4-FFF2-40B4-BE49-F238E27FC236}">
                <a16:creationId xmlns:a16="http://schemas.microsoft.com/office/drawing/2014/main" id="{657FBB75-AEF7-4F51-A8F8-9A3EE50184D8}"/>
              </a:ext>
            </a:extLst>
          </p:cNvPr>
          <p:cNvSpPr/>
          <p:nvPr userDrawn="1"/>
        </p:nvSpPr>
        <p:spPr>
          <a:xfrm>
            <a:off x="9049002" y="6705597"/>
            <a:ext cx="189994" cy="152403"/>
          </a:xfrm>
          <a:prstGeom prst="rect">
            <a:avLst/>
          </a:prstGeom>
          <a:noFill/>
          <a:ln cap="flat">
            <a:noFill/>
            <a:prstDash val="solid"/>
          </a:ln>
        </p:spPr>
        <p:txBody>
          <a:bodyPr vert="horz" wrap="none" lIns="0" tIns="0" rIns="0" bIns="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800" b="1" i="0" u="none" strike="noStrike" kern="1200" cap="none" spc="0" baseline="0" dirty="0">
                <a:solidFill>
                  <a:srgbClr val="008000"/>
                </a:solidFill>
                <a:uFillTx/>
                <a:latin typeface="Calibri"/>
              </a:rPr>
              <a:t>(U)</a:t>
            </a:r>
          </a:p>
        </p:txBody>
      </p:sp>
      <p:pic>
        <p:nvPicPr>
          <p:cNvPr id="58" name="Picture 4">
            <a:extLst>
              <a:ext uri="{FF2B5EF4-FFF2-40B4-BE49-F238E27FC236}">
                <a16:creationId xmlns:a16="http://schemas.microsoft.com/office/drawing/2014/main" id="{F75FC972-4720-46F7-B411-FD82F06AF98A}"/>
              </a:ext>
            </a:extLst>
          </p:cNvPr>
          <p:cNvPicPr>
            <a:picLocks noChangeAspect="1"/>
          </p:cNvPicPr>
          <p:nvPr userDrawn="1"/>
        </p:nvPicPr>
        <p:blipFill>
          <a:blip r:embed="rId4"/>
          <a:stretch>
            <a:fillRect/>
          </a:stretch>
        </p:blipFill>
        <p:spPr>
          <a:xfrm>
            <a:off x="67672" y="0"/>
            <a:ext cx="496208" cy="653037"/>
          </a:xfrm>
          <a:prstGeom prst="rect">
            <a:avLst/>
          </a:prstGeom>
          <a:noFill/>
          <a:ln cap="flat">
            <a:noFill/>
          </a:ln>
        </p:spPr>
      </p:pic>
      <p:pic>
        <p:nvPicPr>
          <p:cNvPr id="59" name="Picture 2">
            <a:extLst>
              <a:ext uri="{FF2B5EF4-FFF2-40B4-BE49-F238E27FC236}">
                <a16:creationId xmlns:a16="http://schemas.microsoft.com/office/drawing/2014/main" id="{63C29F4A-3C47-443F-9F97-DF97ABBD0BF5}"/>
              </a:ext>
            </a:extLst>
          </p:cNvPr>
          <p:cNvPicPr>
            <a:picLocks noChangeAspect="1"/>
          </p:cNvPicPr>
          <p:nvPr userDrawn="1"/>
        </p:nvPicPr>
        <p:blipFill>
          <a:blip r:embed="rId5"/>
          <a:stretch>
            <a:fillRect/>
          </a:stretch>
        </p:blipFill>
        <p:spPr>
          <a:xfrm>
            <a:off x="11445240" y="0"/>
            <a:ext cx="727588" cy="497854"/>
          </a:xfrm>
          <a:prstGeom prst="rect">
            <a:avLst/>
          </a:prstGeom>
          <a:noFill/>
          <a:ln cap="flat">
            <a:noFill/>
          </a:ln>
        </p:spPr>
      </p:pic>
    </p:spTree>
    <p:extLst>
      <p:ext uri="{BB962C8B-B14F-4D97-AF65-F5344CB8AC3E}">
        <p14:creationId xmlns:p14="http://schemas.microsoft.com/office/powerpoint/2010/main" val="2680231128"/>
      </p:ext>
    </p:extLst>
  </p:cSld>
  <p:clrMap bg1="lt1" tx1="dk1" bg2="lt2" tx2="dk2" accent1="accent1" accent2="accent2" accent3="accent3" accent4="accent4" accent5="accent5" accent6="accent6" hlink="hlink" folHlink="folHlink"/>
  <p:sldLayoutIdLst>
    <p:sldLayoutId id="2147484026" r:id="rId1"/>
  </p:sldLayoutIdLst>
  <p:hf sldNum="0" hdr="0" dt="0"/>
  <p:txStyles>
    <p:titleStyle>
      <a:lvl1pPr algn="ctr" rtl="0" eaLnBrk="1" fontAlgn="base" hangingPunct="1">
        <a:spcBef>
          <a:spcPct val="0"/>
        </a:spcBef>
        <a:spcAft>
          <a:spcPct val="0"/>
        </a:spcAft>
        <a:defRPr sz="2000" b="1" kern="1200" cap="none">
          <a:solidFill>
            <a:schemeClr val="tx1"/>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983"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983"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983"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983" b="1">
          <a:solidFill>
            <a:srgbClr val="978473"/>
          </a:solidFill>
          <a:latin typeface="Arial" charset="0"/>
          <a:ea typeface="ＭＳ Ｐゴシック" charset="0"/>
          <a:cs typeface="Arial" charset="0"/>
        </a:defRPr>
      </a:lvl5pPr>
      <a:lvl6pPr marL="187218" algn="l" rtl="0" eaLnBrk="1" fontAlgn="base" hangingPunct="1">
        <a:spcBef>
          <a:spcPct val="0"/>
        </a:spcBef>
        <a:spcAft>
          <a:spcPct val="0"/>
        </a:spcAft>
        <a:defRPr sz="1802">
          <a:solidFill>
            <a:schemeClr val="tx1"/>
          </a:solidFill>
          <a:latin typeface="Arial" charset="0"/>
          <a:cs typeface="Arial" charset="0"/>
        </a:defRPr>
      </a:lvl6pPr>
      <a:lvl7pPr marL="374437" algn="l" rtl="0" eaLnBrk="1" fontAlgn="base" hangingPunct="1">
        <a:spcBef>
          <a:spcPct val="0"/>
        </a:spcBef>
        <a:spcAft>
          <a:spcPct val="0"/>
        </a:spcAft>
        <a:defRPr sz="1802">
          <a:solidFill>
            <a:schemeClr val="tx1"/>
          </a:solidFill>
          <a:latin typeface="Arial" charset="0"/>
          <a:cs typeface="Arial" charset="0"/>
        </a:defRPr>
      </a:lvl7pPr>
      <a:lvl8pPr marL="561655" algn="l" rtl="0" eaLnBrk="1" fontAlgn="base" hangingPunct="1">
        <a:spcBef>
          <a:spcPct val="0"/>
        </a:spcBef>
        <a:spcAft>
          <a:spcPct val="0"/>
        </a:spcAft>
        <a:defRPr sz="1802">
          <a:solidFill>
            <a:schemeClr val="tx1"/>
          </a:solidFill>
          <a:latin typeface="Arial" charset="0"/>
          <a:cs typeface="Arial" charset="0"/>
        </a:defRPr>
      </a:lvl8pPr>
      <a:lvl9pPr marL="748873" algn="l" rtl="0" eaLnBrk="1" fontAlgn="base" hangingPunct="1">
        <a:spcBef>
          <a:spcPct val="0"/>
        </a:spcBef>
        <a:spcAft>
          <a:spcPct val="0"/>
        </a:spcAft>
        <a:defRPr sz="1802">
          <a:solidFill>
            <a:schemeClr val="tx1"/>
          </a:solidFill>
          <a:latin typeface="Arial" charset="0"/>
          <a:cs typeface="Arial" charset="0"/>
        </a:defRPr>
      </a:lvl9pPr>
    </p:titleStyle>
    <p:bodyStyle>
      <a:lvl1pPr marL="0" indent="0" algn="l" rtl="0" eaLnBrk="1" fontAlgn="base" hangingPunct="1">
        <a:spcBef>
          <a:spcPts val="0"/>
        </a:spcBef>
        <a:spcAft>
          <a:spcPct val="0"/>
        </a:spcAft>
        <a:buFont typeface="Arial" pitchFamily="34" charset="0"/>
        <a:defRPr sz="1529" kern="1200">
          <a:solidFill>
            <a:schemeClr val="tx1">
              <a:lumMod val="75000"/>
              <a:lumOff val="25000"/>
            </a:schemeClr>
          </a:solidFill>
          <a:latin typeface="Arial" pitchFamily="34" charset="0"/>
          <a:ea typeface="ＭＳ Ｐゴシック" charset="0"/>
          <a:cs typeface="Arial" pitchFamily="34" charset="0"/>
        </a:defRPr>
      </a:lvl1pPr>
      <a:lvl2pPr marL="165261" indent="-165261" algn="l" rtl="0" eaLnBrk="1" fontAlgn="base" hangingPunct="1">
        <a:spcBef>
          <a:spcPts val="0"/>
        </a:spcBef>
        <a:spcAft>
          <a:spcPct val="0"/>
        </a:spcAft>
        <a:buFont typeface="Arial" pitchFamily="34" charset="0"/>
        <a:buChar char="–"/>
        <a:defRPr sz="1529" kern="1200">
          <a:solidFill>
            <a:schemeClr val="tx1">
              <a:lumMod val="75000"/>
              <a:lumOff val="25000"/>
            </a:schemeClr>
          </a:solidFill>
          <a:latin typeface="Arial" pitchFamily="34" charset="0"/>
          <a:ea typeface="Arial" charset="0"/>
          <a:cs typeface="Arial" pitchFamily="34" charset="0"/>
        </a:defRPr>
      </a:lvl2pPr>
      <a:lvl3pPr marL="336299" indent="-171039" algn="l" rtl="0" eaLnBrk="1" fontAlgn="base" hangingPunct="1">
        <a:spcBef>
          <a:spcPts val="0"/>
        </a:spcBef>
        <a:spcAft>
          <a:spcPct val="0"/>
        </a:spcAft>
        <a:buFont typeface="Arial" pitchFamily="34" charset="0"/>
        <a:buChar char="•"/>
        <a:defRPr sz="1092" kern="1200">
          <a:solidFill>
            <a:schemeClr val="tx1">
              <a:lumMod val="75000"/>
              <a:lumOff val="25000"/>
            </a:schemeClr>
          </a:solidFill>
          <a:latin typeface="Arial" pitchFamily="34" charset="0"/>
          <a:ea typeface="Arial" charset="0"/>
          <a:cs typeface="Arial" pitchFamily="34" charset="0"/>
        </a:defRPr>
      </a:lvl3pPr>
      <a:lvl4pPr marL="500405" indent="-164105" algn="l" rtl="0" eaLnBrk="1" fontAlgn="base" hangingPunct="1">
        <a:spcBef>
          <a:spcPts val="0"/>
        </a:spcBef>
        <a:spcAft>
          <a:spcPct val="0"/>
        </a:spcAft>
        <a:buFont typeface="Arial" pitchFamily="34" charset="0"/>
        <a:buChar char="–"/>
        <a:defRPr sz="1092" kern="1200">
          <a:solidFill>
            <a:schemeClr val="tx1">
              <a:lumMod val="75000"/>
              <a:lumOff val="25000"/>
            </a:schemeClr>
          </a:solidFill>
          <a:latin typeface="Arial" pitchFamily="34" charset="0"/>
          <a:ea typeface="Arial" charset="0"/>
          <a:cs typeface="Arial" pitchFamily="34" charset="0"/>
        </a:defRPr>
      </a:lvl4pPr>
      <a:lvl5pPr marL="665665" indent="-165261" algn="l" rtl="0" eaLnBrk="1" fontAlgn="base" hangingPunct="1">
        <a:spcBef>
          <a:spcPts val="0"/>
        </a:spcBef>
        <a:spcAft>
          <a:spcPct val="0"/>
        </a:spcAft>
        <a:buFont typeface="Arial" pitchFamily="34" charset="0"/>
        <a:buChar char="»"/>
        <a:defRPr sz="1092" kern="1200">
          <a:solidFill>
            <a:schemeClr val="tx1">
              <a:lumMod val="75000"/>
              <a:lumOff val="25000"/>
            </a:schemeClr>
          </a:solidFill>
          <a:latin typeface="Arial" pitchFamily="34" charset="0"/>
          <a:ea typeface="Arial" charset="0"/>
          <a:cs typeface="Arial" pitchFamily="34" charset="0"/>
        </a:defRPr>
      </a:lvl5pPr>
      <a:lvl6pPr marL="1029701" indent="-93609" algn="l" defTabSz="374437" rtl="0" eaLnBrk="1" latinLnBrk="0" hangingPunct="1">
        <a:spcBef>
          <a:spcPct val="20000"/>
        </a:spcBef>
        <a:buFont typeface="Arial" pitchFamily="34" charset="0"/>
        <a:buChar char="•"/>
        <a:defRPr sz="819" kern="1200">
          <a:solidFill>
            <a:schemeClr val="tx1"/>
          </a:solidFill>
          <a:latin typeface="+mn-lt"/>
          <a:ea typeface="+mn-ea"/>
          <a:cs typeface="+mn-cs"/>
        </a:defRPr>
      </a:lvl6pPr>
      <a:lvl7pPr marL="1216919" indent="-93609" algn="l" defTabSz="374437" rtl="0" eaLnBrk="1" latinLnBrk="0" hangingPunct="1">
        <a:spcBef>
          <a:spcPct val="20000"/>
        </a:spcBef>
        <a:buFont typeface="Arial" pitchFamily="34" charset="0"/>
        <a:buChar char="•"/>
        <a:defRPr sz="819" kern="1200">
          <a:solidFill>
            <a:schemeClr val="tx1"/>
          </a:solidFill>
          <a:latin typeface="+mn-lt"/>
          <a:ea typeface="+mn-ea"/>
          <a:cs typeface="+mn-cs"/>
        </a:defRPr>
      </a:lvl7pPr>
      <a:lvl8pPr marL="1404138" indent="-93609" algn="l" defTabSz="374437" rtl="0" eaLnBrk="1" latinLnBrk="0" hangingPunct="1">
        <a:spcBef>
          <a:spcPct val="20000"/>
        </a:spcBef>
        <a:buFont typeface="Arial" pitchFamily="34" charset="0"/>
        <a:buChar char="•"/>
        <a:defRPr sz="819" kern="1200">
          <a:solidFill>
            <a:schemeClr val="tx1"/>
          </a:solidFill>
          <a:latin typeface="+mn-lt"/>
          <a:ea typeface="+mn-ea"/>
          <a:cs typeface="+mn-cs"/>
        </a:defRPr>
      </a:lvl8pPr>
      <a:lvl9pPr marL="1591355" indent="-93609" algn="l" defTabSz="374437" rtl="0" eaLnBrk="1" latinLnBrk="0" hangingPunct="1">
        <a:spcBef>
          <a:spcPct val="20000"/>
        </a:spcBef>
        <a:buFont typeface="Arial" pitchFamily="34" charset="0"/>
        <a:buChar char="•"/>
        <a:defRPr sz="819" kern="1200">
          <a:solidFill>
            <a:schemeClr val="tx1"/>
          </a:solidFill>
          <a:latin typeface="+mn-lt"/>
          <a:ea typeface="+mn-ea"/>
          <a:cs typeface="+mn-cs"/>
        </a:defRPr>
      </a:lvl9pPr>
    </p:bodyStyle>
    <p:otherStyle>
      <a:defPPr>
        <a:defRPr lang="en-US"/>
      </a:defPPr>
      <a:lvl1pPr marL="0" algn="l" defTabSz="374437" rtl="0" eaLnBrk="1" latinLnBrk="0" hangingPunct="1">
        <a:defRPr sz="738" kern="1200">
          <a:solidFill>
            <a:schemeClr val="tx1"/>
          </a:solidFill>
          <a:latin typeface="+mn-lt"/>
          <a:ea typeface="+mn-ea"/>
          <a:cs typeface="+mn-cs"/>
        </a:defRPr>
      </a:lvl1pPr>
      <a:lvl2pPr marL="187218" algn="l" defTabSz="374437" rtl="0" eaLnBrk="1" latinLnBrk="0" hangingPunct="1">
        <a:defRPr sz="738" kern="1200">
          <a:solidFill>
            <a:schemeClr val="tx1"/>
          </a:solidFill>
          <a:latin typeface="+mn-lt"/>
          <a:ea typeface="+mn-ea"/>
          <a:cs typeface="+mn-cs"/>
        </a:defRPr>
      </a:lvl2pPr>
      <a:lvl3pPr marL="374437" algn="l" defTabSz="374437" rtl="0" eaLnBrk="1" latinLnBrk="0" hangingPunct="1">
        <a:defRPr sz="738" kern="1200">
          <a:solidFill>
            <a:schemeClr val="tx1"/>
          </a:solidFill>
          <a:latin typeface="+mn-lt"/>
          <a:ea typeface="+mn-ea"/>
          <a:cs typeface="+mn-cs"/>
        </a:defRPr>
      </a:lvl3pPr>
      <a:lvl4pPr marL="561655" algn="l" defTabSz="374437" rtl="0" eaLnBrk="1" latinLnBrk="0" hangingPunct="1">
        <a:defRPr sz="738" kern="1200">
          <a:solidFill>
            <a:schemeClr val="tx1"/>
          </a:solidFill>
          <a:latin typeface="+mn-lt"/>
          <a:ea typeface="+mn-ea"/>
          <a:cs typeface="+mn-cs"/>
        </a:defRPr>
      </a:lvl4pPr>
      <a:lvl5pPr marL="748873" algn="l" defTabSz="374437" rtl="0" eaLnBrk="1" latinLnBrk="0" hangingPunct="1">
        <a:defRPr sz="738" kern="1200">
          <a:solidFill>
            <a:schemeClr val="tx1"/>
          </a:solidFill>
          <a:latin typeface="+mn-lt"/>
          <a:ea typeface="+mn-ea"/>
          <a:cs typeface="+mn-cs"/>
        </a:defRPr>
      </a:lvl5pPr>
      <a:lvl6pPr marL="936091" algn="l" defTabSz="374437" rtl="0" eaLnBrk="1" latinLnBrk="0" hangingPunct="1">
        <a:defRPr sz="738" kern="1200">
          <a:solidFill>
            <a:schemeClr val="tx1"/>
          </a:solidFill>
          <a:latin typeface="+mn-lt"/>
          <a:ea typeface="+mn-ea"/>
          <a:cs typeface="+mn-cs"/>
        </a:defRPr>
      </a:lvl6pPr>
      <a:lvl7pPr marL="1123309" algn="l" defTabSz="374437" rtl="0" eaLnBrk="1" latinLnBrk="0" hangingPunct="1">
        <a:defRPr sz="738" kern="1200">
          <a:solidFill>
            <a:schemeClr val="tx1"/>
          </a:solidFill>
          <a:latin typeface="+mn-lt"/>
          <a:ea typeface="+mn-ea"/>
          <a:cs typeface="+mn-cs"/>
        </a:defRPr>
      </a:lvl7pPr>
      <a:lvl8pPr marL="1310528" algn="l" defTabSz="374437" rtl="0" eaLnBrk="1" latinLnBrk="0" hangingPunct="1">
        <a:defRPr sz="738" kern="1200">
          <a:solidFill>
            <a:schemeClr val="tx1"/>
          </a:solidFill>
          <a:latin typeface="+mn-lt"/>
          <a:ea typeface="+mn-ea"/>
          <a:cs typeface="+mn-cs"/>
        </a:defRPr>
      </a:lvl8pPr>
      <a:lvl9pPr marL="1497746" algn="l" defTabSz="374437" rtl="0" eaLnBrk="1" latinLnBrk="0" hangingPunct="1">
        <a:defRPr sz="738"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512">
          <p15:clr>
            <a:srgbClr val="5ACBF0"/>
          </p15:clr>
        </p15:guide>
        <p15:guide id="2" pos="12971">
          <p15:clr>
            <a:srgbClr val="5ACBF0"/>
          </p15:clr>
        </p15:guide>
        <p15:guide id="3" pos="168">
          <p15:clr>
            <a:srgbClr val="5ACBF0"/>
          </p15:clr>
        </p15:guide>
        <p15:guide id="4" orient="horz" pos="637">
          <p15:clr>
            <a:srgbClr val="F26B43"/>
          </p15:clr>
        </p15:guide>
        <p15:guide id="5" orient="horz" pos="576">
          <p15:clr>
            <a:srgbClr val="F26B43"/>
          </p15:clr>
        </p15:guide>
        <p15:guide id="6" orient="horz" pos="4176">
          <p15:clr>
            <a:srgbClr val="F26B43"/>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2">
            <a:lumMod val="60000"/>
            <a:lumOff val="40000"/>
          </a:schemeClr>
        </a:solidFill>
        <a:effectLst/>
      </p:bgPr>
    </p:bg>
    <p:spTree>
      <p:nvGrpSpPr>
        <p:cNvPr id="1" name=""/>
        <p:cNvGrpSpPr/>
        <p:nvPr/>
      </p:nvGrpSpPr>
      <p:grpSpPr>
        <a:xfrm>
          <a:off x="0" y="0"/>
          <a:ext cx="0" cy="0"/>
          <a:chOff x="0" y="0"/>
          <a:chExt cx="0" cy="0"/>
        </a:xfrm>
      </p:grpSpPr>
      <p:sp>
        <p:nvSpPr>
          <p:cNvPr id="11" name="Rounded Rectangle 10"/>
          <p:cNvSpPr/>
          <p:nvPr/>
        </p:nvSpPr>
        <p:spPr>
          <a:xfrm>
            <a:off x="57148" y="32658"/>
            <a:ext cx="12058650" cy="6791326"/>
          </a:xfrm>
          <a:prstGeom prst="roundRect">
            <a:avLst>
              <a:gd name="adj" fmla="val 2258"/>
            </a:avLst>
          </a:prstGeom>
          <a:solidFill>
            <a:srgbClr val="FFFFFF"/>
          </a:solidFill>
          <a:ln w="57150">
            <a:solidFill>
              <a:schemeClr val="bg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sz="900" dirty="0">
              <a:solidFill>
                <a:srgbClr val="83847A"/>
              </a:solidFill>
            </a:endParaRPr>
          </a:p>
        </p:txBody>
      </p:sp>
      <p:pic>
        <p:nvPicPr>
          <p:cNvPr id="5" name="Picture 4"/>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285750" y="256443"/>
            <a:ext cx="496209" cy="653036"/>
          </a:xfrm>
          <a:prstGeom prst="rect">
            <a:avLst/>
          </a:prstGeom>
        </p:spPr>
      </p:pic>
      <p:sp>
        <p:nvSpPr>
          <p:cNvPr id="4099" name="Title Placeholder 1"/>
          <p:cNvSpPr>
            <a:spLocks noGrp="1"/>
          </p:cNvSpPr>
          <p:nvPr>
            <p:ph type="title"/>
          </p:nvPr>
        </p:nvSpPr>
        <p:spPr bwMode="auto">
          <a:xfrm>
            <a:off x="859974" y="193915"/>
            <a:ext cx="10185088" cy="785419"/>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slide</a:t>
            </a:r>
          </a:p>
        </p:txBody>
      </p:sp>
      <p:sp>
        <p:nvSpPr>
          <p:cNvPr id="1030" name="Text Placeholder 2"/>
          <p:cNvSpPr>
            <a:spLocks noGrp="1"/>
          </p:cNvSpPr>
          <p:nvPr>
            <p:ph type="body" idx="1"/>
          </p:nvPr>
        </p:nvSpPr>
        <p:spPr bwMode="auto">
          <a:xfrm>
            <a:off x="266700" y="1028700"/>
            <a:ext cx="11658600" cy="56007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2"/>
            <a:r>
              <a:rPr lang="en-US" dirty="0"/>
              <a:t>Second level</a:t>
            </a:r>
          </a:p>
          <a:p>
            <a:pPr lvl="3"/>
            <a:r>
              <a:rPr lang="en-US" dirty="0"/>
              <a:t>Third level</a:t>
            </a:r>
          </a:p>
          <a:p>
            <a:pPr lvl="4"/>
            <a:r>
              <a:rPr lang="en-US" dirty="0"/>
              <a:t>Fourth level</a:t>
            </a:r>
          </a:p>
          <a:p>
            <a:pPr lvl="5"/>
            <a:r>
              <a:rPr lang="en-US" dirty="0"/>
              <a:t>Fifth level</a:t>
            </a:r>
          </a:p>
        </p:txBody>
      </p:sp>
      <p:pic>
        <p:nvPicPr>
          <p:cNvPr id="1033" name="Picture 6"/>
          <p:cNvPicPr>
            <a:picLocks noChangeAspect="1"/>
          </p:cNvPicPr>
          <p:nvPr/>
        </p:nvPicPr>
        <p:blipFill>
          <a:blip r:embed="rId13"/>
          <a:srcRect/>
          <a:stretch>
            <a:fillRect/>
          </a:stretch>
        </p:blipFill>
        <p:spPr bwMode="auto">
          <a:xfrm>
            <a:off x="6079067" y="3416309"/>
            <a:ext cx="25400" cy="3175"/>
          </a:xfrm>
          <a:prstGeom prst="rect">
            <a:avLst/>
          </a:prstGeom>
          <a:noFill/>
          <a:ln w="9525">
            <a:noFill/>
            <a:miter lim="800000"/>
            <a:headEnd/>
            <a:tailEnd/>
          </a:ln>
        </p:spPr>
      </p:pic>
      <p:sp>
        <p:nvSpPr>
          <p:cNvPr id="2" name="Rectangle 1"/>
          <p:cNvSpPr/>
          <p:nvPr userDrawn="1"/>
        </p:nvSpPr>
        <p:spPr>
          <a:xfrm>
            <a:off x="11687629" y="116281"/>
            <a:ext cx="288470" cy="168074"/>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2400" dirty="0">
              <a:solidFill>
                <a:srgbClr val="83847A"/>
              </a:solidFill>
            </a:endParaRPr>
          </a:p>
        </p:txBody>
      </p:sp>
      <p:sp>
        <p:nvSpPr>
          <p:cNvPr id="4" name="Slide Number Placeholder 3"/>
          <p:cNvSpPr>
            <a:spLocks noGrp="1"/>
          </p:cNvSpPr>
          <p:nvPr>
            <p:ph type="sldNum" sz="quarter" idx="4"/>
          </p:nvPr>
        </p:nvSpPr>
        <p:spPr>
          <a:xfrm>
            <a:off x="11713027" y="6426201"/>
            <a:ext cx="424544" cy="365125"/>
          </a:xfrm>
          <a:prstGeom prst="rect">
            <a:avLst/>
          </a:prstGeom>
          <a:ln>
            <a:noFill/>
          </a:ln>
        </p:spPr>
        <p:txBody>
          <a:bodyPr vert="horz" lIns="91440" tIns="45720" rIns="91440" bIns="45720" rtlCol="0" anchor="ctr"/>
          <a:lstStyle>
            <a:lvl1pPr algn="r">
              <a:defRPr sz="1200">
                <a:ln>
                  <a:noFill/>
                </a:ln>
                <a:noFill/>
              </a:defRPr>
            </a:lvl1pPr>
          </a:lstStyle>
          <a:p>
            <a:pPr fontAlgn="base">
              <a:spcBef>
                <a:spcPct val="0"/>
              </a:spcBef>
              <a:spcAft>
                <a:spcPct val="0"/>
              </a:spcAft>
            </a:pPr>
            <a:fld id="{DAA91E32-4690-480D-ACFF-C5E5C4A5978E}" type="slidenum">
              <a:rPr lang="en-US" smtClean="0">
                <a:ea typeface="ＭＳ Ｐゴシック" pitchFamily="34" charset="-128"/>
              </a:rPr>
              <a:pPr fontAlgn="base">
                <a:spcBef>
                  <a:spcPct val="0"/>
                </a:spcBef>
                <a:spcAft>
                  <a:spcPct val="0"/>
                </a:spcAft>
              </a:pPr>
              <a:t>‹#›</a:t>
            </a:fld>
            <a:endParaRPr lang="en-US" dirty="0">
              <a:ea typeface="ＭＳ Ｐゴシック" pitchFamily="34" charset="-128"/>
            </a:endParaRPr>
          </a:p>
        </p:txBody>
      </p:sp>
      <p:pic>
        <p:nvPicPr>
          <p:cNvPr id="10" name="Picture 9"/>
          <p:cNvPicPr>
            <a:picLocks noChangeAspect="1"/>
          </p:cNvPicPr>
          <p:nvPr userDrawn="1"/>
        </p:nvPicPr>
        <p:blipFill>
          <a:blip r:embed="rId14" cstate="email">
            <a:extLst>
              <a:ext uri="{28A0092B-C50C-407E-A947-70E740481C1C}">
                <a14:useLocalDpi xmlns:a14="http://schemas.microsoft.com/office/drawing/2010/main" val="0"/>
              </a:ext>
            </a:extLst>
          </a:blip>
          <a:stretch>
            <a:fillRect/>
          </a:stretch>
        </p:blipFill>
        <p:spPr>
          <a:xfrm>
            <a:off x="11139948" y="256443"/>
            <a:ext cx="880601" cy="711975"/>
          </a:xfrm>
          <a:prstGeom prst="rect">
            <a:avLst/>
          </a:prstGeom>
        </p:spPr>
      </p:pic>
    </p:spTree>
    <p:extLst>
      <p:ext uri="{BB962C8B-B14F-4D97-AF65-F5344CB8AC3E}">
        <p14:creationId xmlns:p14="http://schemas.microsoft.com/office/powerpoint/2010/main" val="1204138781"/>
      </p:ext>
    </p:extLst>
  </p:cSld>
  <p:clrMap bg1="lt1" tx1="dk1" bg2="lt2" tx2="dk2" accent1="accent1" accent2="accent2" accent3="accent3" accent4="accent4" accent5="accent5" accent6="accent6" hlink="hlink" folHlink="folHlink"/>
  <p:sldLayoutIdLst>
    <p:sldLayoutId id="2147484029" r:id="rId1"/>
    <p:sldLayoutId id="2147484030" r:id="rId2"/>
    <p:sldLayoutId id="2147484031" r:id="rId3"/>
    <p:sldLayoutId id="2147484032" r:id="rId4"/>
    <p:sldLayoutId id="2147484033" r:id="rId5"/>
    <p:sldLayoutId id="2147484034" r:id="rId6"/>
    <p:sldLayoutId id="2147484035" r:id="rId7"/>
    <p:sldLayoutId id="2147484036" r:id="rId8"/>
    <p:sldLayoutId id="2147484037" r:id="rId9"/>
    <p:sldLayoutId id="2147484039" r:id="rId10"/>
  </p:sldLayoutIdLst>
  <p:hf hdr="0" ftr="0" dt="0"/>
  <p:txStyles>
    <p:titleStyle>
      <a:lvl1pPr algn="ctr" rtl="0" eaLnBrk="1" fontAlgn="base" hangingPunct="1">
        <a:spcBef>
          <a:spcPct val="0"/>
        </a:spcBef>
        <a:spcAft>
          <a:spcPct val="0"/>
        </a:spcAft>
        <a:defRPr sz="3200" b="1" kern="1200" cap="all">
          <a:solidFill>
            <a:schemeClr val="tx1">
              <a:lumMod val="75000"/>
              <a:lumOff val="25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5pPr>
      <a:lvl6pPr marL="257175" algn="l" rtl="0" eaLnBrk="1" fontAlgn="base" hangingPunct="1">
        <a:spcBef>
          <a:spcPct val="0"/>
        </a:spcBef>
        <a:spcAft>
          <a:spcPct val="0"/>
        </a:spcAft>
        <a:defRPr sz="2475">
          <a:solidFill>
            <a:schemeClr val="tx1"/>
          </a:solidFill>
          <a:latin typeface="Arial" charset="0"/>
          <a:cs typeface="Arial" charset="0"/>
        </a:defRPr>
      </a:lvl6pPr>
      <a:lvl7pPr marL="514350" algn="l" rtl="0" eaLnBrk="1" fontAlgn="base" hangingPunct="1">
        <a:spcBef>
          <a:spcPct val="0"/>
        </a:spcBef>
        <a:spcAft>
          <a:spcPct val="0"/>
        </a:spcAft>
        <a:defRPr sz="2475">
          <a:solidFill>
            <a:schemeClr val="tx1"/>
          </a:solidFill>
          <a:latin typeface="Arial" charset="0"/>
          <a:cs typeface="Arial" charset="0"/>
        </a:defRPr>
      </a:lvl7pPr>
      <a:lvl8pPr marL="771525" algn="l" rtl="0" eaLnBrk="1" fontAlgn="base" hangingPunct="1">
        <a:spcBef>
          <a:spcPct val="0"/>
        </a:spcBef>
        <a:spcAft>
          <a:spcPct val="0"/>
        </a:spcAft>
        <a:defRPr sz="2475">
          <a:solidFill>
            <a:schemeClr val="tx1"/>
          </a:solidFill>
          <a:latin typeface="Arial" charset="0"/>
          <a:cs typeface="Arial" charset="0"/>
        </a:defRPr>
      </a:lvl8pPr>
      <a:lvl9pPr marL="1028700" algn="l" rtl="0" eaLnBrk="1" fontAlgn="base" hangingPunct="1">
        <a:spcBef>
          <a:spcPct val="0"/>
        </a:spcBef>
        <a:spcAft>
          <a:spcPct val="0"/>
        </a:spcAft>
        <a:defRPr sz="2475">
          <a:solidFill>
            <a:schemeClr val="tx1"/>
          </a:solidFill>
          <a:latin typeface="Arial" charset="0"/>
          <a:cs typeface="Arial" charset="0"/>
        </a:defRPr>
      </a:lvl9pPr>
    </p:titleStyle>
    <p:bodyStyle>
      <a:lvl1pPr marL="227013" indent="-227013" algn="l" rtl="0" eaLnBrk="1" fontAlgn="base" hangingPunct="1">
        <a:spcBef>
          <a:spcPts val="300"/>
        </a:spcBef>
        <a:spcAft>
          <a:spcPts val="300"/>
        </a:spcAft>
        <a:buFont typeface="Wingdings" panose="05000000000000000000" pitchFamily="2" charset="2"/>
        <a:buChar char="§"/>
        <a:defRPr sz="2400" kern="1200">
          <a:solidFill>
            <a:schemeClr val="tx1">
              <a:lumMod val="75000"/>
              <a:lumOff val="25000"/>
            </a:schemeClr>
          </a:solidFill>
          <a:latin typeface="Arial" pitchFamily="34" charset="0"/>
          <a:ea typeface="ＭＳ Ｐゴシック" charset="0"/>
          <a:cs typeface="Arial" pitchFamily="34" charset="0"/>
        </a:defRPr>
      </a:lvl1pPr>
      <a:lvl2pPr marL="227013" indent="-227013" algn="l" rtl="0" eaLnBrk="1" fontAlgn="base" hangingPunct="1">
        <a:spcBef>
          <a:spcPts val="0"/>
        </a:spcBef>
        <a:spcAft>
          <a:spcPct val="0"/>
        </a:spcAft>
        <a:buFont typeface="Arial" pitchFamily="34" charset="0"/>
        <a:buChar char="–"/>
        <a:defRPr sz="2100" kern="1200">
          <a:solidFill>
            <a:schemeClr val="tx1">
              <a:lumMod val="75000"/>
              <a:lumOff val="25000"/>
            </a:schemeClr>
          </a:solidFill>
          <a:latin typeface="Arial" pitchFamily="34" charset="0"/>
          <a:ea typeface="Arial" charset="0"/>
          <a:cs typeface="Arial" pitchFamily="34" charset="0"/>
        </a:defRPr>
      </a:lvl2pPr>
      <a:lvl3pPr marL="461963" indent="-234950" algn="l" rtl="0" eaLnBrk="1" fontAlgn="base" hangingPunct="1">
        <a:spcBef>
          <a:spcPts val="300"/>
        </a:spcBef>
        <a:spcAft>
          <a:spcPts val="300"/>
        </a:spcAft>
        <a:buFont typeface="Arial" pitchFamily="34" charset="0"/>
        <a:buChar char="•"/>
        <a:defRPr sz="2000" kern="1200">
          <a:solidFill>
            <a:schemeClr val="tx1">
              <a:lumMod val="75000"/>
              <a:lumOff val="25000"/>
            </a:schemeClr>
          </a:solidFill>
          <a:latin typeface="Arial" pitchFamily="34" charset="0"/>
          <a:ea typeface="Arial" charset="0"/>
          <a:cs typeface="Arial" pitchFamily="34" charset="0"/>
        </a:defRPr>
      </a:lvl3pPr>
      <a:lvl4pPr marL="687388" indent="-225425" algn="l" rtl="0" eaLnBrk="1" fontAlgn="base" hangingPunct="1">
        <a:spcBef>
          <a:spcPts val="300"/>
        </a:spcBef>
        <a:spcAft>
          <a:spcPts val="300"/>
        </a:spcAft>
        <a:buFont typeface="Arial" pitchFamily="34" charset="0"/>
        <a:buChar char="–"/>
        <a:defRPr sz="1600" kern="1200">
          <a:solidFill>
            <a:schemeClr val="tx1">
              <a:lumMod val="75000"/>
              <a:lumOff val="25000"/>
            </a:schemeClr>
          </a:solidFill>
          <a:latin typeface="Arial" pitchFamily="34" charset="0"/>
          <a:ea typeface="Arial" charset="0"/>
          <a:cs typeface="Arial" pitchFamily="34" charset="0"/>
        </a:defRPr>
      </a:lvl4pPr>
      <a:lvl5pPr marL="914400" indent="-227013" algn="l" rtl="0" eaLnBrk="1" fontAlgn="base" hangingPunct="1">
        <a:spcBef>
          <a:spcPts val="300"/>
        </a:spcBef>
        <a:spcAft>
          <a:spcPts val="300"/>
        </a:spcAft>
        <a:buFont typeface="Arial" pitchFamily="34" charset="0"/>
        <a:buChar char="»"/>
        <a:defRPr sz="1500" kern="1200">
          <a:solidFill>
            <a:schemeClr val="tx1">
              <a:lumMod val="75000"/>
              <a:lumOff val="25000"/>
            </a:schemeClr>
          </a:solidFill>
          <a:latin typeface="Arial" pitchFamily="34" charset="0"/>
          <a:ea typeface="Arial" charset="0"/>
          <a:cs typeface="Arial" pitchFamily="34" charset="0"/>
        </a:defRPr>
      </a:lvl5pPr>
      <a:lvl6pPr marL="1141413" indent="-228600" algn="l" defTabSz="514350" rtl="0" eaLnBrk="1" latinLnBrk="0" hangingPunct="1">
        <a:spcBef>
          <a:spcPts val="300"/>
        </a:spcBef>
        <a:spcAft>
          <a:spcPts val="300"/>
        </a:spcAft>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512">
          <p15:clr>
            <a:srgbClr val="5ACBF0"/>
          </p15:clr>
        </p15:guide>
        <p15:guide id="2" pos="12971">
          <p15:clr>
            <a:srgbClr val="5ACBF0"/>
          </p15:clr>
        </p15:guide>
        <p15:guide id="3" pos="168">
          <p15:clr>
            <a:srgbClr val="5ACBF0"/>
          </p15:clr>
        </p15:guide>
        <p15:guide id="4" orient="horz" pos="637">
          <p15:clr>
            <a:srgbClr val="F26B43"/>
          </p15:clr>
        </p15:guide>
        <p15:guide id="5" orient="horz" pos="583">
          <p15:clr>
            <a:srgbClr val="F26B43"/>
          </p15:clr>
        </p15:guide>
        <p15:guide id="6" orient="horz" pos="4176">
          <p15:clr>
            <a:srgbClr val="F26B43"/>
          </p15:clr>
        </p15:guide>
      </p15:sldGuideLst>
    </p:ext>
  </p:extLst>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2">
            <a:lumMod val="60000"/>
            <a:lumOff val="40000"/>
          </a:schemeClr>
        </a:solidFill>
        <a:effectLst/>
      </p:bgPr>
    </p:bg>
    <p:spTree>
      <p:nvGrpSpPr>
        <p:cNvPr id="1" name=""/>
        <p:cNvGrpSpPr/>
        <p:nvPr/>
      </p:nvGrpSpPr>
      <p:grpSpPr>
        <a:xfrm>
          <a:off x="0" y="0"/>
          <a:ext cx="0" cy="0"/>
          <a:chOff x="0" y="0"/>
          <a:chExt cx="0" cy="0"/>
        </a:xfrm>
      </p:grpSpPr>
      <p:sp>
        <p:nvSpPr>
          <p:cNvPr id="11" name="Rounded Rectangle 10"/>
          <p:cNvSpPr/>
          <p:nvPr/>
        </p:nvSpPr>
        <p:spPr>
          <a:xfrm>
            <a:off x="66675" y="38099"/>
            <a:ext cx="12058650" cy="6791326"/>
          </a:xfrm>
          <a:prstGeom prst="roundRect">
            <a:avLst>
              <a:gd name="adj" fmla="val 2258"/>
            </a:avLst>
          </a:prstGeom>
          <a:solidFill>
            <a:srgbClr val="FFFFFF"/>
          </a:solidFill>
          <a:ln w="57150">
            <a:solidFill>
              <a:schemeClr val="bg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sz="900" dirty="0"/>
          </a:p>
        </p:txBody>
      </p:sp>
      <p:pic>
        <p:nvPicPr>
          <p:cNvPr id="5" name="Picture 4"/>
          <p:cNvPicPr>
            <a:picLocks noChangeAspect="1"/>
          </p:cNvPicPr>
          <p:nvPr userDrawn="1"/>
        </p:nvPicPr>
        <p:blipFill>
          <a:blip r:embed="rId30" cstate="screen">
            <a:extLst>
              <a:ext uri="{28A0092B-C50C-407E-A947-70E740481C1C}">
                <a14:useLocalDpi xmlns:a14="http://schemas.microsoft.com/office/drawing/2010/main"/>
              </a:ext>
            </a:extLst>
          </a:blip>
          <a:stretch>
            <a:fillRect/>
          </a:stretch>
        </p:blipFill>
        <p:spPr>
          <a:xfrm>
            <a:off x="285750" y="256443"/>
            <a:ext cx="496209" cy="653036"/>
          </a:xfrm>
          <a:prstGeom prst="rect">
            <a:avLst/>
          </a:prstGeom>
        </p:spPr>
      </p:pic>
      <p:sp>
        <p:nvSpPr>
          <p:cNvPr id="4099" name="Title Placeholder 1"/>
          <p:cNvSpPr>
            <a:spLocks noGrp="1"/>
          </p:cNvSpPr>
          <p:nvPr>
            <p:ph type="title"/>
          </p:nvPr>
        </p:nvSpPr>
        <p:spPr bwMode="auto">
          <a:xfrm>
            <a:off x="954860" y="128981"/>
            <a:ext cx="10185088" cy="785419"/>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slide</a:t>
            </a:r>
          </a:p>
        </p:txBody>
      </p:sp>
      <p:sp>
        <p:nvSpPr>
          <p:cNvPr id="1030" name="Text Placeholder 2"/>
          <p:cNvSpPr>
            <a:spLocks noGrp="1"/>
          </p:cNvSpPr>
          <p:nvPr>
            <p:ph type="body" idx="1"/>
          </p:nvPr>
        </p:nvSpPr>
        <p:spPr bwMode="auto">
          <a:xfrm>
            <a:off x="266700" y="1028700"/>
            <a:ext cx="11658600" cy="56007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33" name="Picture 6"/>
          <p:cNvPicPr>
            <a:picLocks noChangeAspect="1"/>
          </p:cNvPicPr>
          <p:nvPr/>
        </p:nvPicPr>
        <p:blipFill>
          <a:blip r:embed="rId31"/>
          <a:srcRect/>
          <a:stretch>
            <a:fillRect/>
          </a:stretch>
        </p:blipFill>
        <p:spPr bwMode="auto">
          <a:xfrm>
            <a:off x="6079067" y="3416309"/>
            <a:ext cx="25400" cy="3175"/>
          </a:xfrm>
          <a:prstGeom prst="rect">
            <a:avLst/>
          </a:prstGeom>
          <a:noFill/>
          <a:ln w="9525">
            <a:noFill/>
            <a:miter lim="800000"/>
            <a:headEnd/>
            <a:tailEnd/>
          </a:ln>
        </p:spPr>
      </p:pic>
      <p:sp>
        <p:nvSpPr>
          <p:cNvPr id="12" name="Text Box 14"/>
          <p:cNvSpPr txBox="1">
            <a:spLocks noChangeArrowheads="1"/>
          </p:cNvSpPr>
          <p:nvPr userDrawn="1"/>
        </p:nvSpPr>
        <p:spPr bwMode="auto">
          <a:xfrm>
            <a:off x="11153774" y="143167"/>
            <a:ext cx="771525" cy="153888"/>
          </a:xfrm>
          <a:prstGeom prst="rect">
            <a:avLst/>
          </a:prstGeom>
          <a:noFill/>
          <a:ln w="9525">
            <a:noFill/>
            <a:miter lim="800000"/>
            <a:headEnd/>
            <a:tailEnd/>
          </a:ln>
          <a:effectLst/>
        </p:spPr>
        <p:txBody>
          <a:bodyPr wrap="square" tIns="0" bIns="0">
            <a:spAutoFit/>
          </a:bodyPr>
          <a:lstStyle/>
          <a:p>
            <a:pPr algn="r">
              <a:spcBef>
                <a:spcPct val="50000"/>
              </a:spcBef>
              <a:defRPr/>
            </a:pPr>
            <a:fld id="{99D903CA-8EC9-4EB0-B4F7-7D6D89967A95}" type="slidenum">
              <a:rPr lang="en-US" sz="1000" b="0" baseline="0" smtClean="0"/>
              <a:pPr algn="r">
                <a:spcBef>
                  <a:spcPct val="50000"/>
                </a:spcBef>
                <a:defRPr/>
              </a:pPr>
              <a:t>‹#›</a:t>
            </a:fld>
            <a:endParaRPr lang="en-US" sz="1000" b="0" baseline="0" dirty="0"/>
          </a:p>
        </p:txBody>
      </p:sp>
      <p:pic>
        <p:nvPicPr>
          <p:cNvPr id="3" name="Picture 2"/>
          <p:cNvPicPr>
            <a:picLocks noChangeAspect="1"/>
          </p:cNvPicPr>
          <p:nvPr userDrawn="1"/>
        </p:nvPicPr>
        <p:blipFill>
          <a:blip r:embed="rId32" cstate="screen">
            <a:extLst>
              <a:ext uri="{28A0092B-C50C-407E-A947-70E740481C1C}">
                <a14:useLocalDpi xmlns:a14="http://schemas.microsoft.com/office/drawing/2010/main"/>
              </a:ext>
            </a:extLst>
          </a:blip>
          <a:stretch>
            <a:fillRect/>
          </a:stretch>
        </p:blipFill>
        <p:spPr>
          <a:xfrm>
            <a:off x="11266541" y="334036"/>
            <a:ext cx="727585" cy="497851"/>
          </a:xfrm>
          <a:prstGeom prst="rect">
            <a:avLst/>
          </a:prstGeom>
        </p:spPr>
      </p:pic>
      <p:sp>
        <p:nvSpPr>
          <p:cNvPr id="6" name="Footer Placeholder 5"/>
          <p:cNvSpPr>
            <a:spLocks noGrp="1"/>
          </p:cNvSpPr>
          <p:nvPr>
            <p:ph type="ftr" sz="quarter" idx="3"/>
          </p:nvPr>
        </p:nvSpPr>
        <p:spPr>
          <a:xfrm>
            <a:off x="276225" y="6640512"/>
            <a:ext cx="4114800" cy="182880"/>
          </a:xfrm>
          <a:prstGeom prst="rect">
            <a:avLst/>
          </a:prstGeom>
        </p:spPr>
        <p:txBody>
          <a:bodyPr vert="horz" lIns="91440" tIns="45720" rIns="91440" bIns="45720" rtlCol="0" anchor="ctr"/>
          <a:lstStyle>
            <a:lvl1pPr algn="l">
              <a:defRPr sz="800">
                <a:solidFill>
                  <a:schemeClr val="tx1">
                    <a:tint val="75000"/>
                  </a:schemeClr>
                </a:solidFill>
              </a:defRPr>
            </a:lvl1pPr>
          </a:lstStyle>
          <a:p>
            <a:endParaRPr lang="en-US" dirty="0"/>
          </a:p>
        </p:txBody>
      </p:sp>
      <p:sp>
        <p:nvSpPr>
          <p:cNvPr id="7" name="Date Placeholder 6"/>
          <p:cNvSpPr>
            <a:spLocks noGrp="1"/>
          </p:cNvSpPr>
          <p:nvPr>
            <p:ph type="dt" sz="half" idx="2"/>
          </p:nvPr>
        </p:nvSpPr>
        <p:spPr>
          <a:xfrm>
            <a:off x="9182100" y="6640512"/>
            <a:ext cx="2743200" cy="182880"/>
          </a:xfrm>
          <a:prstGeom prst="rect">
            <a:avLst/>
          </a:prstGeom>
        </p:spPr>
        <p:txBody>
          <a:bodyPr vert="horz" lIns="91440" tIns="45720" rIns="91440" bIns="45720" rtlCol="0" anchor="ctr"/>
          <a:lstStyle>
            <a:lvl1pPr algn="r">
              <a:defRPr sz="900">
                <a:solidFill>
                  <a:schemeClr val="tx1">
                    <a:tint val="75000"/>
                  </a:schemeClr>
                </a:solidFill>
              </a:defRPr>
            </a:lvl1pPr>
          </a:lstStyle>
          <a:p>
            <a:fld id="{20A6F534-CCF6-4A47-8281-9577A0581356}" type="datetime1">
              <a:rPr lang="en-US" smtClean="0"/>
              <a:t>11/18/22</a:t>
            </a:fld>
            <a:endParaRPr lang="en-US" dirty="0"/>
          </a:p>
        </p:txBody>
      </p:sp>
    </p:spTree>
    <p:extLst>
      <p:ext uri="{BB962C8B-B14F-4D97-AF65-F5344CB8AC3E}">
        <p14:creationId xmlns:p14="http://schemas.microsoft.com/office/powerpoint/2010/main" val="2437357601"/>
      </p:ext>
    </p:extLst>
  </p:cSld>
  <p:clrMap bg1="lt1" tx1="dk1" bg2="lt2" tx2="dk2" accent1="accent1" accent2="accent2" accent3="accent3" accent4="accent4" accent5="accent5" accent6="accent6" hlink="hlink" folHlink="folHlink"/>
  <p:sldLayoutIdLst>
    <p:sldLayoutId id="2147484042" r:id="rId1"/>
    <p:sldLayoutId id="2147484043" r:id="rId2"/>
    <p:sldLayoutId id="2147484044" r:id="rId3"/>
    <p:sldLayoutId id="2147484045" r:id="rId4"/>
    <p:sldLayoutId id="2147484046" r:id="rId5"/>
    <p:sldLayoutId id="2147484047" r:id="rId6"/>
    <p:sldLayoutId id="2147484048" r:id="rId7"/>
    <p:sldLayoutId id="2147484049" r:id="rId8"/>
    <p:sldLayoutId id="2147484050" r:id="rId9"/>
    <p:sldLayoutId id="2147484051" r:id="rId10"/>
    <p:sldLayoutId id="2147484052" r:id="rId11"/>
    <p:sldLayoutId id="2147484053" r:id="rId12"/>
    <p:sldLayoutId id="2147484054" r:id="rId13"/>
    <p:sldLayoutId id="2147484055" r:id="rId14"/>
    <p:sldLayoutId id="2147484056" r:id="rId15"/>
    <p:sldLayoutId id="2147484057" r:id="rId16"/>
    <p:sldLayoutId id="2147484058" r:id="rId17"/>
    <p:sldLayoutId id="2147484059" r:id="rId18"/>
    <p:sldLayoutId id="2147484060" r:id="rId19"/>
    <p:sldLayoutId id="2147484061" r:id="rId20"/>
    <p:sldLayoutId id="2147484062" r:id="rId21"/>
    <p:sldLayoutId id="2147484063" r:id="rId22"/>
    <p:sldLayoutId id="2147484064" r:id="rId23"/>
    <p:sldLayoutId id="2147484065" r:id="rId24"/>
    <p:sldLayoutId id="2147484066" r:id="rId25"/>
    <p:sldLayoutId id="2147484067" r:id="rId26"/>
    <p:sldLayoutId id="2147484068" r:id="rId27"/>
    <p:sldLayoutId id="2147484069" r:id="rId28"/>
  </p:sldLayoutIdLst>
  <p:hf sldNum="0" hdr="0" ftr="0"/>
  <p:txStyles>
    <p:titleStyle>
      <a:lvl1pPr algn="l" rtl="0" eaLnBrk="1" fontAlgn="base" hangingPunct="1">
        <a:spcBef>
          <a:spcPct val="0"/>
        </a:spcBef>
        <a:spcAft>
          <a:spcPct val="0"/>
        </a:spcAft>
        <a:defRPr sz="3200" b="1" kern="1200" cap="all">
          <a:solidFill>
            <a:schemeClr val="tx1">
              <a:lumMod val="75000"/>
              <a:lumOff val="25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5pPr>
      <a:lvl6pPr marL="257175" algn="l" rtl="0" eaLnBrk="1" fontAlgn="base" hangingPunct="1">
        <a:spcBef>
          <a:spcPct val="0"/>
        </a:spcBef>
        <a:spcAft>
          <a:spcPct val="0"/>
        </a:spcAft>
        <a:defRPr sz="2475">
          <a:solidFill>
            <a:schemeClr val="tx1"/>
          </a:solidFill>
          <a:latin typeface="Arial" charset="0"/>
          <a:cs typeface="Arial" charset="0"/>
        </a:defRPr>
      </a:lvl6pPr>
      <a:lvl7pPr marL="514350" algn="l" rtl="0" eaLnBrk="1" fontAlgn="base" hangingPunct="1">
        <a:spcBef>
          <a:spcPct val="0"/>
        </a:spcBef>
        <a:spcAft>
          <a:spcPct val="0"/>
        </a:spcAft>
        <a:defRPr sz="2475">
          <a:solidFill>
            <a:schemeClr val="tx1"/>
          </a:solidFill>
          <a:latin typeface="Arial" charset="0"/>
          <a:cs typeface="Arial" charset="0"/>
        </a:defRPr>
      </a:lvl7pPr>
      <a:lvl8pPr marL="771525" algn="l" rtl="0" eaLnBrk="1" fontAlgn="base" hangingPunct="1">
        <a:spcBef>
          <a:spcPct val="0"/>
        </a:spcBef>
        <a:spcAft>
          <a:spcPct val="0"/>
        </a:spcAft>
        <a:defRPr sz="2475">
          <a:solidFill>
            <a:schemeClr val="tx1"/>
          </a:solidFill>
          <a:latin typeface="Arial" charset="0"/>
          <a:cs typeface="Arial" charset="0"/>
        </a:defRPr>
      </a:lvl8pPr>
      <a:lvl9pPr marL="1028700" algn="l" rtl="0" eaLnBrk="1" fontAlgn="base" hangingPunct="1">
        <a:spcBef>
          <a:spcPct val="0"/>
        </a:spcBef>
        <a:spcAft>
          <a:spcPct val="0"/>
        </a:spcAft>
        <a:defRPr sz="2475">
          <a:solidFill>
            <a:schemeClr val="tx1"/>
          </a:solidFill>
          <a:latin typeface="Arial" charset="0"/>
          <a:cs typeface="Arial" charset="0"/>
        </a:defRPr>
      </a:lvl9pPr>
    </p:titleStyle>
    <p:bodyStyle>
      <a:lvl1pPr marL="0" indent="0" algn="l" rtl="0" eaLnBrk="1" fontAlgn="base" hangingPunct="1">
        <a:spcBef>
          <a:spcPts val="0"/>
        </a:spcBef>
        <a:spcAft>
          <a:spcPct val="0"/>
        </a:spcAft>
        <a:buFont typeface="Arial" pitchFamily="34" charset="0"/>
        <a:defRPr sz="2100" kern="1200">
          <a:solidFill>
            <a:schemeClr val="tx1">
              <a:lumMod val="75000"/>
              <a:lumOff val="25000"/>
            </a:schemeClr>
          </a:solidFill>
          <a:latin typeface="Arial" pitchFamily="34" charset="0"/>
          <a:ea typeface="ＭＳ Ｐゴシック" charset="0"/>
          <a:cs typeface="Arial" pitchFamily="34" charset="0"/>
        </a:defRPr>
      </a:lvl1pPr>
      <a:lvl2pPr marL="227013" indent="-227013" algn="l" rtl="0" eaLnBrk="1" fontAlgn="base" hangingPunct="1">
        <a:spcBef>
          <a:spcPts val="0"/>
        </a:spcBef>
        <a:spcAft>
          <a:spcPct val="0"/>
        </a:spcAft>
        <a:buFont typeface="Arial" pitchFamily="34" charset="0"/>
        <a:buChar char="–"/>
        <a:defRPr sz="2100" kern="1200">
          <a:solidFill>
            <a:schemeClr val="tx1">
              <a:lumMod val="75000"/>
              <a:lumOff val="25000"/>
            </a:schemeClr>
          </a:solidFill>
          <a:latin typeface="Arial" pitchFamily="34" charset="0"/>
          <a:ea typeface="Arial" charset="0"/>
          <a:cs typeface="Arial" pitchFamily="34" charset="0"/>
        </a:defRPr>
      </a:lvl2pPr>
      <a:lvl3pPr marL="461963" indent="-234950" algn="l" rtl="0" eaLnBrk="1" fontAlgn="base" hangingPunct="1">
        <a:spcBef>
          <a:spcPts val="0"/>
        </a:spcBef>
        <a:spcAft>
          <a:spcPct val="0"/>
        </a:spcAft>
        <a:buFont typeface="Arial" pitchFamily="34" charset="0"/>
        <a:buChar char="•"/>
        <a:defRPr sz="1500" kern="1200">
          <a:solidFill>
            <a:schemeClr val="tx1">
              <a:lumMod val="75000"/>
              <a:lumOff val="25000"/>
            </a:schemeClr>
          </a:solidFill>
          <a:latin typeface="Arial" pitchFamily="34" charset="0"/>
          <a:ea typeface="Arial" charset="0"/>
          <a:cs typeface="Arial" pitchFamily="34" charset="0"/>
        </a:defRPr>
      </a:lvl3pPr>
      <a:lvl4pPr marL="687388" indent="-225425" algn="l" rtl="0" eaLnBrk="1" fontAlgn="base" hangingPunct="1">
        <a:spcBef>
          <a:spcPts val="0"/>
        </a:spcBef>
        <a:spcAft>
          <a:spcPct val="0"/>
        </a:spcAft>
        <a:buFont typeface="Arial" pitchFamily="34" charset="0"/>
        <a:buChar char="–"/>
        <a:defRPr sz="1500" kern="1200">
          <a:solidFill>
            <a:schemeClr val="tx1">
              <a:lumMod val="75000"/>
              <a:lumOff val="25000"/>
            </a:schemeClr>
          </a:solidFill>
          <a:latin typeface="Arial" pitchFamily="34" charset="0"/>
          <a:ea typeface="Arial" charset="0"/>
          <a:cs typeface="Arial" pitchFamily="34" charset="0"/>
        </a:defRPr>
      </a:lvl4pPr>
      <a:lvl5pPr marL="914400" indent="-227013" algn="l" rtl="0" eaLnBrk="1" fontAlgn="base" hangingPunct="1">
        <a:spcBef>
          <a:spcPts val="0"/>
        </a:spcBef>
        <a:spcAft>
          <a:spcPct val="0"/>
        </a:spcAft>
        <a:buFont typeface="Arial" pitchFamily="34" charset="0"/>
        <a:buChar char="»"/>
        <a:defRPr sz="1500" kern="1200">
          <a:solidFill>
            <a:schemeClr val="tx1">
              <a:lumMod val="75000"/>
              <a:lumOff val="25000"/>
            </a:schemeClr>
          </a:solidFill>
          <a:latin typeface="Arial" pitchFamily="34" charset="0"/>
          <a:ea typeface="Arial" charset="0"/>
          <a:cs typeface="Arial" pitchFamily="34" charset="0"/>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512">
          <p15:clr>
            <a:srgbClr val="5ACBF0"/>
          </p15:clr>
        </p15:guide>
        <p15:guide id="2" pos="12971">
          <p15:clr>
            <a:srgbClr val="5ACBF0"/>
          </p15:clr>
        </p15:guide>
        <p15:guide id="3" pos="168">
          <p15:clr>
            <a:srgbClr val="5ACBF0"/>
          </p15:clr>
        </p15:guide>
        <p15:guide id="4" orient="horz" pos="637">
          <p15:clr>
            <a:srgbClr val="F26B43"/>
          </p15:clr>
        </p15:guide>
        <p15:guide id="5" orient="horz" pos="583">
          <p15:clr>
            <a:srgbClr val="F26B43"/>
          </p15:clr>
        </p15:guide>
        <p15:guide id="6" orient="horz" pos="4176">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20000"/>
            <a:lumOff val="80000"/>
          </a:schemeClr>
        </a:solidFill>
        <a:effectLst/>
      </p:bgPr>
    </p:bg>
    <p:spTree>
      <p:nvGrpSpPr>
        <p:cNvPr id="1" name=""/>
        <p:cNvGrpSpPr/>
        <p:nvPr/>
      </p:nvGrpSpPr>
      <p:grpSpPr>
        <a:xfrm>
          <a:off x="0" y="0"/>
          <a:ext cx="0" cy="0"/>
          <a:chOff x="0" y="0"/>
          <a:chExt cx="0" cy="0"/>
        </a:xfrm>
      </p:grpSpPr>
      <p:sp>
        <p:nvSpPr>
          <p:cNvPr id="11" name="Rounded Rectangle 10"/>
          <p:cNvSpPr/>
          <p:nvPr userDrawn="1"/>
        </p:nvSpPr>
        <p:spPr>
          <a:xfrm>
            <a:off x="60960" y="653037"/>
            <a:ext cx="12070080" cy="6052562"/>
          </a:xfrm>
          <a:prstGeom prst="roundRect">
            <a:avLst>
              <a:gd name="adj" fmla="val 711"/>
            </a:avLst>
          </a:prstGeom>
          <a:solidFill>
            <a:srgbClr val="FFFFFF"/>
          </a:solidFill>
          <a:ln w="571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sz="656" dirty="0"/>
          </a:p>
        </p:txBody>
      </p:sp>
      <p:pic>
        <p:nvPicPr>
          <p:cNvPr id="1033" name="Picture 6"/>
          <p:cNvPicPr>
            <a:picLocks noChangeAspect="1"/>
          </p:cNvPicPr>
          <p:nvPr/>
        </p:nvPicPr>
        <p:blipFill>
          <a:blip r:embed="rId6"/>
          <a:srcRect/>
          <a:stretch>
            <a:fillRect/>
          </a:stretch>
        </p:blipFill>
        <p:spPr bwMode="auto">
          <a:xfrm>
            <a:off x="6079067" y="3416310"/>
            <a:ext cx="25400" cy="3175"/>
          </a:xfrm>
          <a:prstGeom prst="rect">
            <a:avLst/>
          </a:prstGeom>
          <a:noFill/>
          <a:ln w="9525">
            <a:noFill/>
            <a:miter lim="800000"/>
            <a:headEnd/>
            <a:tailEnd/>
          </a:ln>
        </p:spPr>
      </p:pic>
      <p:sp>
        <p:nvSpPr>
          <p:cNvPr id="53" name="Text Box 33">
            <a:extLst>
              <a:ext uri="{FF2B5EF4-FFF2-40B4-BE49-F238E27FC236}">
                <a16:creationId xmlns:a16="http://schemas.microsoft.com/office/drawing/2014/main" id="{3BC62FBF-1217-46F4-AC4A-DE87E8D85CA4}"/>
              </a:ext>
            </a:extLst>
          </p:cNvPr>
          <p:cNvSpPr txBox="1">
            <a:spLocks noChangeArrowheads="1"/>
          </p:cNvSpPr>
          <p:nvPr userDrawn="1"/>
        </p:nvSpPr>
        <p:spPr bwMode="auto">
          <a:xfrm>
            <a:off x="11974330" y="6705600"/>
            <a:ext cx="217672" cy="152404"/>
          </a:xfrm>
          <a:prstGeom prst="rect">
            <a:avLst/>
          </a:prstGeom>
          <a:noFill/>
          <a:ln w="9525" algn="ctr">
            <a:noFill/>
            <a:miter lim="800000"/>
            <a:headEnd/>
            <a:tailEnd/>
          </a:ln>
          <a:effectLst/>
        </p:spPr>
        <p:txBody>
          <a:bodyPr wrap="none" lIns="0" tIns="0" rIns="40341" bIns="0" anchor="ctr" anchorCtr="0">
            <a:noAutofit/>
          </a:bodyPr>
          <a:lstStyle/>
          <a:p>
            <a:pPr algn="r" defTabSz="652024">
              <a:defRPr/>
            </a:pPr>
            <a:fld id="{E4A8DCF9-6A52-487E-AFE5-97F50052BF1C}" type="slidenum">
              <a:rPr lang="en-US" sz="800" b="1">
                <a:solidFill>
                  <a:schemeClr val="tx1"/>
                </a:solidFill>
                <a:latin typeface="Arial"/>
                <a:cs typeface="Arial" charset="0"/>
              </a:rPr>
              <a:pPr algn="r" defTabSz="652024">
                <a:defRPr/>
              </a:pPr>
              <a:t>‹#›</a:t>
            </a:fld>
            <a:endParaRPr lang="en-US" sz="800" b="1" dirty="0">
              <a:solidFill>
                <a:schemeClr val="tx1"/>
              </a:solidFill>
              <a:latin typeface="Arial"/>
              <a:cs typeface="Arial" charset="0"/>
            </a:endParaRPr>
          </a:p>
        </p:txBody>
      </p:sp>
      <p:sp>
        <p:nvSpPr>
          <p:cNvPr id="56" name="Rectangle 11">
            <a:extLst>
              <a:ext uri="{FF2B5EF4-FFF2-40B4-BE49-F238E27FC236}">
                <a16:creationId xmlns:a16="http://schemas.microsoft.com/office/drawing/2014/main" id="{F26E7CA4-A5C0-4B90-A1D3-2729D992FF95}"/>
              </a:ext>
            </a:extLst>
          </p:cNvPr>
          <p:cNvSpPr/>
          <p:nvPr userDrawn="1"/>
        </p:nvSpPr>
        <p:spPr>
          <a:xfrm>
            <a:off x="2952999" y="6705597"/>
            <a:ext cx="189994" cy="152403"/>
          </a:xfrm>
          <a:prstGeom prst="rect">
            <a:avLst/>
          </a:prstGeom>
          <a:noFill/>
          <a:ln cap="flat">
            <a:noFill/>
            <a:prstDash val="solid"/>
          </a:ln>
        </p:spPr>
        <p:txBody>
          <a:bodyPr vert="horz" wrap="none" lIns="0" tIns="0" rIns="0" bIns="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800" b="1" i="0" u="none" strike="noStrike" kern="1200" cap="none" spc="0" baseline="0" dirty="0">
                <a:solidFill>
                  <a:srgbClr val="008000"/>
                </a:solidFill>
                <a:uFillTx/>
                <a:latin typeface="Calibri"/>
              </a:rPr>
              <a:t>(U)</a:t>
            </a:r>
          </a:p>
        </p:txBody>
      </p:sp>
      <p:sp>
        <p:nvSpPr>
          <p:cNvPr id="57" name="Rectangle 12">
            <a:extLst>
              <a:ext uri="{FF2B5EF4-FFF2-40B4-BE49-F238E27FC236}">
                <a16:creationId xmlns:a16="http://schemas.microsoft.com/office/drawing/2014/main" id="{657FBB75-AEF7-4F51-A8F8-9A3EE50184D8}"/>
              </a:ext>
            </a:extLst>
          </p:cNvPr>
          <p:cNvSpPr/>
          <p:nvPr userDrawn="1"/>
        </p:nvSpPr>
        <p:spPr>
          <a:xfrm>
            <a:off x="9049002" y="6705597"/>
            <a:ext cx="189994" cy="152403"/>
          </a:xfrm>
          <a:prstGeom prst="rect">
            <a:avLst/>
          </a:prstGeom>
          <a:noFill/>
          <a:ln cap="flat">
            <a:noFill/>
            <a:prstDash val="solid"/>
          </a:ln>
        </p:spPr>
        <p:txBody>
          <a:bodyPr vert="horz" wrap="none" lIns="0" tIns="0" rIns="0" bIns="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800" b="1" i="0" u="none" strike="noStrike" kern="1200" cap="none" spc="0" baseline="0" dirty="0">
                <a:solidFill>
                  <a:srgbClr val="008000"/>
                </a:solidFill>
                <a:uFillTx/>
                <a:latin typeface="Calibri"/>
              </a:rPr>
              <a:t>(U)</a:t>
            </a:r>
          </a:p>
        </p:txBody>
      </p:sp>
      <p:pic>
        <p:nvPicPr>
          <p:cNvPr id="58" name="Picture 4">
            <a:extLst>
              <a:ext uri="{FF2B5EF4-FFF2-40B4-BE49-F238E27FC236}">
                <a16:creationId xmlns:a16="http://schemas.microsoft.com/office/drawing/2014/main" id="{F75FC972-4720-46F7-B411-FD82F06AF98A}"/>
              </a:ext>
            </a:extLst>
          </p:cNvPr>
          <p:cNvPicPr>
            <a:picLocks noChangeAspect="1"/>
          </p:cNvPicPr>
          <p:nvPr userDrawn="1"/>
        </p:nvPicPr>
        <p:blipFill>
          <a:blip r:embed="rId7"/>
          <a:stretch>
            <a:fillRect/>
          </a:stretch>
        </p:blipFill>
        <p:spPr>
          <a:xfrm>
            <a:off x="67672" y="0"/>
            <a:ext cx="496208" cy="653037"/>
          </a:xfrm>
          <a:prstGeom prst="rect">
            <a:avLst/>
          </a:prstGeom>
          <a:noFill/>
          <a:ln cap="flat">
            <a:noFill/>
          </a:ln>
        </p:spPr>
      </p:pic>
      <p:pic>
        <p:nvPicPr>
          <p:cNvPr id="59" name="Picture 2">
            <a:extLst>
              <a:ext uri="{FF2B5EF4-FFF2-40B4-BE49-F238E27FC236}">
                <a16:creationId xmlns:a16="http://schemas.microsoft.com/office/drawing/2014/main" id="{63C29F4A-3C47-443F-9F97-DF97ABBD0BF5}"/>
              </a:ext>
            </a:extLst>
          </p:cNvPr>
          <p:cNvPicPr>
            <a:picLocks noChangeAspect="1"/>
          </p:cNvPicPr>
          <p:nvPr userDrawn="1"/>
        </p:nvPicPr>
        <p:blipFill>
          <a:blip r:embed="rId8"/>
          <a:stretch>
            <a:fillRect/>
          </a:stretch>
        </p:blipFill>
        <p:spPr>
          <a:xfrm>
            <a:off x="11445240" y="0"/>
            <a:ext cx="727588" cy="497854"/>
          </a:xfrm>
          <a:prstGeom prst="rect">
            <a:avLst/>
          </a:prstGeom>
          <a:noFill/>
          <a:ln cap="flat">
            <a:noFill/>
          </a:ln>
        </p:spPr>
      </p:pic>
    </p:spTree>
    <p:extLst>
      <p:ext uri="{BB962C8B-B14F-4D97-AF65-F5344CB8AC3E}">
        <p14:creationId xmlns:p14="http://schemas.microsoft.com/office/powerpoint/2010/main" val="3223043936"/>
      </p:ext>
    </p:extLst>
  </p:cSld>
  <p:clrMap bg1="lt1" tx1="dk1" bg2="lt2" tx2="dk2" accent1="accent1" accent2="accent2" accent3="accent3" accent4="accent4" accent5="accent5" accent6="accent6" hlink="hlink" folHlink="folHlink"/>
  <p:sldLayoutIdLst>
    <p:sldLayoutId id="2147483898" r:id="rId1"/>
    <p:sldLayoutId id="2147483916" r:id="rId2"/>
    <p:sldLayoutId id="2147484027" r:id="rId3"/>
    <p:sldLayoutId id="2147484040" r:id="rId4"/>
  </p:sldLayoutIdLst>
  <p:hf sldNum="0" hdr="0" dt="0"/>
  <p:txStyles>
    <p:titleStyle>
      <a:lvl1pPr algn="ctr" rtl="0" eaLnBrk="1" fontAlgn="base" hangingPunct="1">
        <a:spcBef>
          <a:spcPct val="0"/>
        </a:spcBef>
        <a:spcAft>
          <a:spcPct val="0"/>
        </a:spcAft>
        <a:defRPr sz="2000" b="1" kern="1200" cap="none">
          <a:solidFill>
            <a:schemeClr val="tx1"/>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983"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983"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983"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983" b="1">
          <a:solidFill>
            <a:srgbClr val="978473"/>
          </a:solidFill>
          <a:latin typeface="Arial" charset="0"/>
          <a:ea typeface="ＭＳ Ｐゴシック" charset="0"/>
          <a:cs typeface="Arial" charset="0"/>
        </a:defRPr>
      </a:lvl5pPr>
      <a:lvl6pPr marL="187218" algn="l" rtl="0" eaLnBrk="1" fontAlgn="base" hangingPunct="1">
        <a:spcBef>
          <a:spcPct val="0"/>
        </a:spcBef>
        <a:spcAft>
          <a:spcPct val="0"/>
        </a:spcAft>
        <a:defRPr sz="1802">
          <a:solidFill>
            <a:schemeClr val="tx1"/>
          </a:solidFill>
          <a:latin typeface="Arial" charset="0"/>
          <a:cs typeface="Arial" charset="0"/>
        </a:defRPr>
      </a:lvl6pPr>
      <a:lvl7pPr marL="374437" algn="l" rtl="0" eaLnBrk="1" fontAlgn="base" hangingPunct="1">
        <a:spcBef>
          <a:spcPct val="0"/>
        </a:spcBef>
        <a:spcAft>
          <a:spcPct val="0"/>
        </a:spcAft>
        <a:defRPr sz="1802">
          <a:solidFill>
            <a:schemeClr val="tx1"/>
          </a:solidFill>
          <a:latin typeface="Arial" charset="0"/>
          <a:cs typeface="Arial" charset="0"/>
        </a:defRPr>
      </a:lvl7pPr>
      <a:lvl8pPr marL="561655" algn="l" rtl="0" eaLnBrk="1" fontAlgn="base" hangingPunct="1">
        <a:spcBef>
          <a:spcPct val="0"/>
        </a:spcBef>
        <a:spcAft>
          <a:spcPct val="0"/>
        </a:spcAft>
        <a:defRPr sz="1802">
          <a:solidFill>
            <a:schemeClr val="tx1"/>
          </a:solidFill>
          <a:latin typeface="Arial" charset="0"/>
          <a:cs typeface="Arial" charset="0"/>
        </a:defRPr>
      </a:lvl8pPr>
      <a:lvl9pPr marL="748873" algn="l" rtl="0" eaLnBrk="1" fontAlgn="base" hangingPunct="1">
        <a:spcBef>
          <a:spcPct val="0"/>
        </a:spcBef>
        <a:spcAft>
          <a:spcPct val="0"/>
        </a:spcAft>
        <a:defRPr sz="1802">
          <a:solidFill>
            <a:schemeClr val="tx1"/>
          </a:solidFill>
          <a:latin typeface="Arial" charset="0"/>
          <a:cs typeface="Arial" charset="0"/>
        </a:defRPr>
      </a:lvl9pPr>
    </p:titleStyle>
    <p:bodyStyle>
      <a:lvl1pPr marL="0" indent="0" algn="l" rtl="0" eaLnBrk="1" fontAlgn="base" hangingPunct="1">
        <a:spcBef>
          <a:spcPts val="0"/>
        </a:spcBef>
        <a:spcAft>
          <a:spcPct val="0"/>
        </a:spcAft>
        <a:buFont typeface="Arial" pitchFamily="34" charset="0"/>
        <a:defRPr sz="1529" kern="1200">
          <a:solidFill>
            <a:schemeClr val="tx1">
              <a:lumMod val="75000"/>
              <a:lumOff val="25000"/>
            </a:schemeClr>
          </a:solidFill>
          <a:latin typeface="Arial" pitchFamily="34" charset="0"/>
          <a:ea typeface="ＭＳ Ｐゴシック" charset="0"/>
          <a:cs typeface="Arial" pitchFamily="34" charset="0"/>
        </a:defRPr>
      </a:lvl1pPr>
      <a:lvl2pPr marL="165261" indent="-165261" algn="l" rtl="0" eaLnBrk="1" fontAlgn="base" hangingPunct="1">
        <a:spcBef>
          <a:spcPts val="0"/>
        </a:spcBef>
        <a:spcAft>
          <a:spcPct val="0"/>
        </a:spcAft>
        <a:buFont typeface="Arial" pitchFamily="34" charset="0"/>
        <a:buChar char="–"/>
        <a:defRPr sz="1529" kern="1200">
          <a:solidFill>
            <a:schemeClr val="tx1">
              <a:lumMod val="75000"/>
              <a:lumOff val="25000"/>
            </a:schemeClr>
          </a:solidFill>
          <a:latin typeface="Arial" pitchFamily="34" charset="0"/>
          <a:ea typeface="Arial" charset="0"/>
          <a:cs typeface="Arial" pitchFamily="34" charset="0"/>
        </a:defRPr>
      </a:lvl2pPr>
      <a:lvl3pPr marL="336299" indent="-171039" algn="l" rtl="0" eaLnBrk="1" fontAlgn="base" hangingPunct="1">
        <a:spcBef>
          <a:spcPts val="0"/>
        </a:spcBef>
        <a:spcAft>
          <a:spcPct val="0"/>
        </a:spcAft>
        <a:buFont typeface="Arial" pitchFamily="34" charset="0"/>
        <a:buChar char="•"/>
        <a:defRPr sz="1092" kern="1200">
          <a:solidFill>
            <a:schemeClr val="tx1">
              <a:lumMod val="75000"/>
              <a:lumOff val="25000"/>
            </a:schemeClr>
          </a:solidFill>
          <a:latin typeface="Arial" pitchFamily="34" charset="0"/>
          <a:ea typeface="Arial" charset="0"/>
          <a:cs typeface="Arial" pitchFamily="34" charset="0"/>
        </a:defRPr>
      </a:lvl3pPr>
      <a:lvl4pPr marL="500405" indent="-164105" algn="l" rtl="0" eaLnBrk="1" fontAlgn="base" hangingPunct="1">
        <a:spcBef>
          <a:spcPts val="0"/>
        </a:spcBef>
        <a:spcAft>
          <a:spcPct val="0"/>
        </a:spcAft>
        <a:buFont typeface="Arial" pitchFamily="34" charset="0"/>
        <a:buChar char="–"/>
        <a:defRPr sz="1092" kern="1200">
          <a:solidFill>
            <a:schemeClr val="tx1">
              <a:lumMod val="75000"/>
              <a:lumOff val="25000"/>
            </a:schemeClr>
          </a:solidFill>
          <a:latin typeface="Arial" pitchFamily="34" charset="0"/>
          <a:ea typeface="Arial" charset="0"/>
          <a:cs typeface="Arial" pitchFamily="34" charset="0"/>
        </a:defRPr>
      </a:lvl4pPr>
      <a:lvl5pPr marL="665665" indent="-165261" algn="l" rtl="0" eaLnBrk="1" fontAlgn="base" hangingPunct="1">
        <a:spcBef>
          <a:spcPts val="0"/>
        </a:spcBef>
        <a:spcAft>
          <a:spcPct val="0"/>
        </a:spcAft>
        <a:buFont typeface="Arial" pitchFamily="34" charset="0"/>
        <a:buChar char="»"/>
        <a:defRPr sz="1092" kern="1200">
          <a:solidFill>
            <a:schemeClr val="tx1">
              <a:lumMod val="75000"/>
              <a:lumOff val="25000"/>
            </a:schemeClr>
          </a:solidFill>
          <a:latin typeface="Arial" pitchFamily="34" charset="0"/>
          <a:ea typeface="Arial" charset="0"/>
          <a:cs typeface="Arial" pitchFamily="34" charset="0"/>
        </a:defRPr>
      </a:lvl5pPr>
      <a:lvl6pPr marL="1029701" indent="-93609" algn="l" defTabSz="374437" rtl="0" eaLnBrk="1" latinLnBrk="0" hangingPunct="1">
        <a:spcBef>
          <a:spcPct val="20000"/>
        </a:spcBef>
        <a:buFont typeface="Arial" pitchFamily="34" charset="0"/>
        <a:buChar char="•"/>
        <a:defRPr sz="819" kern="1200">
          <a:solidFill>
            <a:schemeClr val="tx1"/>
          </a:solidFill>
          <a:latin typeface="+mn-lt"/>
          <a:ea typeface="+mn-ea"/>
          <a:cs typeface="+mn-cs"/>
        </a:defRPr>
      </a:lvl6pPr>
      <a:lvl7pPr marL="1216919" indent="-93609" algn="l" defTabSz="374437" rtl="0" eaLnBrk="1" latinLnBrk="0" hangingPunct="1">
        <a:spcBef>
          <a:spcPct val="20000"/>
        </a:spcBef>
        <a:buFont typeface="Arial" pitchFamily="34" charset="0"/>
        <a:buChar char="•"/>
        <a:defRPr sz="819" kern="1200">
          <a:solidFill>
            <a:schemeClr val="tx1"/>
          </a:solidFill>
          <a:latin typeface="+mn-lt"/>
          <a:ea typeface="+mn-ea"/>
          <a:cs typeface="+mn-cs"/>
        </a:defRPr>
      </a:lvl7pPr>
      <a:lvl8pPr marL="1404138" indent="-93609" algn="l" defTabSz="374437" rtl="0" eaLnBrk="1" latinLnBrk="0" hangingPunct="1">
        <a:spcBef>
          <a:spcPct val="20000"/>
        </a:spcBef>
        <a:buFont typeface="Arial" pitchFamily="34" charset="0"/>
        <a:buChar char="•"/>
        <a:defRPr sz="819" kern="1200">
          <a:solidFill>
            <a:schemeClr val="tx1"/>
          </a:solidFill>
          <a:latin typeface="+mn-lt"/>
          <a:ea typeface="+mn-ea"/>
          <a:cs typeface="+mn-cs"/>
        </a:defRPr>
      </a:lvl8pPr>
      <a:lvl9pPr marL="1591355" indent="-93609" algn="l" defTabSz="374437" rtl="0" eaLnBrk="1" latinLnBrk="0" hangingPunct="1">
        <a:spcBef>
          <a:spcPct val="20000"/>
        </a:spcBef>
        <a:buFont typeface="Arial" pitchFamily="34" charset="0"/>
        <a:buChar char="•"/>
        <a:defRPr sz="819" kern="1200">
          <a:solidFill>
            <a:schemeClr val="tx1"/>
          </a:solidFill>
          <a:latin typeface="+mn-lt"/>
          <a:ea typeface="+mn-ea"/>
          <a:cs typeface="+mn-cs"/>
        </a:defRPr>
      </a:lvl9pPr>
    </p:bodyStyle>
    <p:otherStyle>
      <a:defPPr>
        <a:defRPr lang="en-US"/>
      </a:defPPr>
      <a:lvl1pPr marL="0" algn="l" defTabSz="374437" rtl="0" eaLnBrk="1" latinLnBrk="0" hangingPunct="1">
        <a:defRPr sz="738" kern="1200">
          <a:solidFill>
            <a:schemeClr val="tx1"/>
          </a:solidFill>
          <a:latin typeface="+mn-lt"/>
          <a:ea typeface="+mn-ea"/>
          <a:cs typeface="+mn-cs"/>
        </a:defRPr>
      </a:lvl1pPr>
      <a:lvl2pPr marL="187218" algn="l" defTabSz="374437" rtl="0" eaLnBrk="1" latinLnBrk="0" hangingPunct="1">
        <a:defRPr sz="738" kern="1200">
          <a:solidFill>
            <a:schemeClr val="tx1"/>
          </a:solidFill>
          <a:latin typeface="+mn-lt"/>
          <a:ea typeface="+mn-ea"/>
          <a:cs typeface="+mn-cs"/>
        </a:defRPr>
      </a:lvl2pPr>
      <a:lvl3pPr marL="374437" algn="l" defTabSz="374437" rtl="0" eaLnBrk="1" latinLnBrk="0" hangingPunct="1">
        <a:defRPr sz="738" kern="1200">
          <a:solidFill>
            <a:schemeClr val="tx1"/>
          </a:solidFill>
          <a:latin typeface="+mn-lt"/>
          <a:ea typeface="+mn-ea"/>
          <a:cs typeface="+mn-cs"/>
        </a:defRPr>
      </a:lvl3pPr>
      <a:lvl4pPr marL="561655" algn="l" defTabSz="374437" rtl="0" eaLnBrk="1" latinLnBrk="0" hangingPunct="1">
        <a:defRPr sz="738" kern="1200">
          <a:solidFill>
            <a:schemeClr val="tx1"/>
          </a:solidFill>
          <a:latin typeface="+mn-lt"/>
          <a:ea typeface="+mn-ea"/>
          <a:cs typeface="+mn-cs"/>
        </a:defRPr>
      </a:lvl4pPr>
      <a:lvl5pPr marL="748873" algn="l" defTabSz="374437" rtl="0" eaLnBrk="1" latinLnBrk="0" hangingPunct="1">
        <a:defRPr sz="738" kern="1200">
          <a:solidFill>
            <a:schemeClr val="tx1"/>
          </a:solidFill>
          <a:latin typeface="+mn-lt"/>
          <a:ea typeface="+mn-ea"/>
          <a:cs typeface="+mn-cs"/>
        </a:defRPr>
      </a:lvl5pPr>
      <a:lvl6pPr marL="936091" algn="l" defTabSz="374437" rtl="0" eaLnBrk="1" latinLnBrk="0" hangingPunct="1">
        <a:defRPr sz="738" kern="1200">
          <a:solidFill>
            <a:schemeClr val="tx1"/>
          </a:solidFill>
          <a:latin typeface="+mn-lt"/>
          <a:ea typeface="+mn-ea"/>
          <a:cs typeface="+mn-cs"/>
        </a:defRPr>
      </a:lvl6pPr>
      <a:lvl7pPr marL="1123309" algn="l" defTabSz="374437" rtl="0" eaLnBrk="1" latinLnBrk="0" hangingPunct="1">
        <a:defRPr sz="738" kern="1200">
          <a:solidFill>
            <a:schemeClr val="tx1"/>
          </a:solidFill>
          <a:latin typeface="+mn-lt"/>
          <a:ea typeface="+mn-ea"/>
          <a:cs typeface="+mn-cs"/>
        </a:defRPr>
      </a:lvl7pPr>
      <a:lvl8pPr marL="1310528" algn="l" defTabSz="374437" rtl="0" eaLnBrk="1" latinLnBrk="0" hangingPunct="1">
        <a:defRPr sz="738" kern="1200">
          <a:solidFill>
            <a:schemeClr val="tx1"/>
          </a:solidFill>
          <a:latin typeface="+mn-lt"/>
          <a:ea typeface="+mn-ea"/>
          <a:cs typeface="+mn-cs"/>
        </a:defRPr>
      </a:lvl8pPr>
      <a:lvl9pPr marL="1497746" algn="l" defTabSz="374437" rtl="0" eaLnBrk="1" latinLnBrk="0" hangingPunct="1">
        <a:defRPr sz="738"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512">
          <p15:clr>
            <a:srgbClr val="5ACBF0"/>
          </p15:clr>
        </p15:guide>
        <p15:guide id="2" pos="12971">
          <p15:clr>
            <a:srgbClr val="5ACBF0"/>
          </p15:clr>
        </p15:guide>
        <p15:guide id="3" pos="168">
          <p15:clr>
            <a:srgbClr val="5ACBF0"/>
          </p15:clr>
        </p15:guide>
        <p15:guide id="4" orient="horz" pos="637">
          <p15:clr>
            <a:srgbClr val="F26B43"/>
          </p15:clr>
        </p15:guide>
        <p15:guide id="5" orient="horz" pos="576" userDrawn="1">
          <p15:clr>
            <a:srgbClr val="F26B43"/>
          </p15:clr>
        </p15:guide>
        <p15:guide id="6" orient="horz" pos="4176">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2">
            <a:lumMod val="60000"/>
            <a:lumOff val="40000"/>
          </a:schemeClr>
        </a:solidFill>
        <a:effectLst/>
      </p:bgPr>
    </p:bg>
    <p:spTree>
      <p:nvGrpSpPr>
        <p:cNvPr id="1" name=""/>
        <p:cNvGrpSpPr/>
        <p:nvPr/>
      </p:nvGrpSpPr>
      <p:grpSpPr>
        <a:xfrm>
          <a:off x="0" y="0"/>
          <a:ext cx="0" cy="0"/>
          <a:chOff x="0" y="0"/>
          <a:chExt cx="0" cy="0"/>
        </a:xfrm>
      </p:grpSpPr>
      <p:sp>
        <p:nvSpPr>
          <p:cNvPr id="11" name="Rounded Rectangle 10"/>
          <p:cNvSpPr/>
          <p:nvPr/>
        </p:nvSpPr>
        <p:spPr>
          <a:xfrm>
            <a:off x="66675" y="38099"/>
            <a:ext cx="12058650" cy="6791326"/>
          </a:xfrm>
          <a:prstGeom prst="roundRect">
            <a:avLst>
              <a:gd name="adj" fmla="val 2258"/>
            </a:avLst>
          </a:prstGeom>
          <a:solidFill>
            <a:srgbClr val="FFFFFF"/>
          </a:solidFill>
          <a:ln w="57150">
            <a:solidFill>
              <a:schemeClr val="bg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sz="900" dirty="0"/>
          </a:p>
        </p:txBody>
      </p:sp>
      <p:pic>
        <p:nvPicPr>
          <p:cNvPr id="5" name="Picture 4"/>
          <p:cNvPicPr>
            <a:picLocks noChangeAspect="1"/>
          </p:cNvPicPr>
          <p:nvPr userDrawn="1"/>
        </p:nvPicPr>
        <p:blipFill>
          <a:blip r:embed="rId29" cstate="screen">
            <a:extLst>
              <a:ext uri="{28A0092B-C50C-407E-A947-70E740481C1C}">
                <a14:useLocalDpi xmlns:a14="http://schemas.microsoft.com/office/drawing/2010/main"/>
              </a:ext>
            </a:extLst>
          </a:blip>
          <a:stretch>
            <a:fillRect/>
          </a:stretch>
        </p:blipFill>
        <p:spPr>
          <a:xfrm>
            <a:off x="285750" y="256443"/>
            <a:ext cx="496209" cy="653036"/>
          </a:xfrm>
          <a:prstGeom prst="rect">
            <a:avLst/>
          </a:prstGeom>
        </p:spPr>
      </p:pic>
      <p:sp>
        <p:nvSpPr>
          <p:cNvPr id="1030" name="Text Placeholder 2"/>
          <p:cNvSpPr>
            <a:spLocks noGrp="1"/>
          </p:cNvSpPr>
          <p:nvPr>
            <p:ph type="body" idx="1"/>
          </p:nvPr>
        </p:nvSpPr>
        <p:spPr bwMode="auto">
          <a:xfrm>
            <a:off x="266700" y="1028700"/>
            <a:ext cx="11658600" cy="56007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33" name="Picture 6"/>
          <p:cNvPicPr>
            <a:picLocks noChangeAspect="1"/>
          </p:cNvPicPr>
          <p:nvPr/>
        </p:nvPicPr>
        <p:blipFill>
          <a:blip r:embed="rId30"/>
          <a:srcRect/>
          <a:stretch>
            <a:fillRect/>
          </a:stretch>
        </p:blipFill>
        <p:spPr bwMode="auto">
          <a:xfrm>
            <a:off x="6079067" y="3416309"/>
            <a:ext cx="25400" cy="3175"/>
          </a:xfrm>
          <a:prstGeom prst="rect">
            <a:avLst/>
          </a:prstGeom>
          <a:noFill/>
          <a:ln w="9525">
            <a:noFill/>
            <a:miter lim="800000"/>
            <a:headEnd/>
            <a:tailEnd/>
          </a:ln>
        </p:spPr>
      </p:pic>
      <p:sp>
        <p:nvSpPr>
          <p:cNvPr id="12" name="Text Box 14"/>
          <p:cNvSpPr txBox="1">
            <a:spLocks noChangeArrowheads="1"/>
          </p:cNvSpPr>
          <p:nvPr userDrawn="1"/>
        </p:nvSpPr>
        <p:spPr bwMode="auto">
          <a:xfrm>
            <a:off x="11353800" y="6658392"/>
            <a:ext cx="771525" cy="153888"/>
          </a:xfrm>
          <a:prstGeom prst="rect">
            <a:avLst/>
          </a:prstGeom>
          <a:noFill/>
          <a:ln w="9525">
            <a:noFill/>
            <a:miter lim="800000"/>
            <a:headEnd/>
            <a:tailEnd/>
          </a:ln>
          <a:effectLst/>
        </p:spPr>
        <p:txBody>
          <a:bodyPr wrap="square" tIns="0" bIns="0">
            <a:spAutoFit/>
          </a:bodyPr>
          <a:lstStyle/>
          <a:p>
            <a:pPr algn="r">
              <a:spcBef>
                <a:spcPct val="50000"/>
              </a:spcBef>
              <a:defRPr/>
            </a:pPr>
            <a:fld id="{99D903CA-8EC9-4EB0-B4F7-7D6D89967A95}" type="slidenum">
              <a:rPr lang="en-US" sz="1000" b="0" baseline="0" smtClean="0"/>
              <a:pPr algn="r">
                <a:spcBef>
                  <a:spcPct val="50000"/>
                </a:spcBef>
                <a:defRPr/>
              </a:pPr>
              <a:t>‹#›</a:t>
            </a:fld>
            <a:endParaRPr lang="en-US" sz="1000" b="0" baseline="0" dirty="0"/>
          </a:p>
        </p:txBody>
      </p:sp>
      <p:pic>
        <p:nvPicPr>
          <p:cNvPr id="3" name="Picture 2"/>
          <p:cNvPicPr>
            <a:picLocks noChangeAspect="1"/>
          </p:cNvPicPr>
          <p:nvPr userDrawn="1"/>
        </p:nvPicPr>
        <p:blipFill>
          <a:blip r:embed="rId31" cstate="screen">
            <a:extLst>
              <a:ext uri="{28A0092B-C50C-407E-A947-70E740481C1C}">
                <a14:useLocalDpi xmlns:a14="http://schemas.microsoft.com/office/drawing/2010/main"/>
              </a:ext>
            </a:extLst>
          </a:blip>
          <a:stretch>
            <a:fillRect/>
          </a:stretch>
        </p:blipFill>
        <p:spPr>
          <a:xfrm>
            <a:off x="11266541" y="334036"/>
            <a:ext cx="727585" cy="497851"/>
          </a:xfrm>
          <a:prstGeom prst="rect">
            <a:avLst/>
          </a:prstGeom>
        </p:spPr>
      </p:pic>
      <p:sp>
        <p:nvSpPr>
          <p:cNvPr id="6" name="Footer Placeholder 5"/>
          <p:cNvSpPr>
            <a:spLocks noGrp="1"/>
          </p:cNvSpPr>
          <p:nvPr>
            <p:ph type="ftr" sz="quarter" idx="3"/>
          </p:nvPr>
        </p:nvSpPr>
        <p:spPr>
          <a:xfrm>
            <a:off x="276225" y="6640512"/>
            <a:ext cx="4114800" cy="182880"/>
          </a:xfrm>
          <a:prstGeom prst="rect">
            <a:avLst/>
          </a:prstGeom>
        </p:spPr>
        <p:txBody>
          <a:bodyPr vert="horz" lIns="91440" tIns="45720" rIns="91440" bIns="45720" rtlCol="0" anchor="ctr"/>
          <a:lstStyle>
            <a:lvl1pPr algn="l">
              <a:defRPr sz="800">
                <a:solidFill>
                  <a:schemeClr val="tx1">
                    <a:tint val="75000"/>
                  </a:schemeClr>
                </a:solidFill>
              </a:defRPr>
            </a:lvl1pPr>
          </a:lstStyle>
          <a:p>
            <a:endParaRPr lang="en-US" dirty="0"/>
          </a:p>
        </p:txBody>
      </p:sp>
      <p:sp>
        <p:nvSpPr>
          <p:cNvPr id="7" name="Date Placeholder 6"/>
          <p:cNvSpPr>
            <a:spLocks noGrp="1"/>
          </p:cNvSpPr>
          <p:nvPr>
            <p:ph type="dt" sz="half" idx="2"/>
          </p:nvPr>
        </p:nvSpPr>
        <p:spPr>
          <a:xfrm>
            <a:off x="9182100" y="6640512"/>
            <a:ext cx="2743200" cy="182880"/>
          </a:xfrm>
          <a:prstGeom prst="rect">
            <a:avLst/>
          </a:prstGeom>
        </p:spPr>
        <p:txBody>
          <a:bodyPr vert="horz" lIns="91440" tIns="45720" rIns="91440" bIns="45720" rtlCol="0" anchor="ctr"/>
          <a:lstStyle>
            <a:lvl1pPr algn="r">
              <a:defRPr sz="900">
                <a:solidFill>
                  <a:schemeClr val="tx1">
                    <a:tint val="75000"/>
                  </a:schemeClr>
                </a:solidFill>
              </a:defRPr>
            </a:lvl1pPr>
          </a:lstStyle>
          <a:p>
            <a:fld id="{0D5B6B94-6F19-4E2B-82A4-E3780F0317F0}" type="datetimeFigureOut">
              <a:rPr lang="en-US" smtClean="0"/>
              <a:pPr/>
              <a:t>11/18/22</a:t>
            </a:fld>
            <a:endParaRPr lang="en-US" dirty="0"/>
          </a:p>
        </p:txBody>
      </p:sp>
    </p:spTree>
    <p:extLst>
      <p:ext uri="{BB962C8B-B14F-4D97-AF65-F5344CB8AC3E}">
        <p14:creationId xmlns:p14="http://schemas.microsoft.com/office/powerpoint/2010/main" val="2470093858"/>
      </p:ext>
    </p:extLst>
  </p:cSld>
  <p:clrMap bg1="lt1" tx1="dk1" bg2="lt2" tx2="dk2" accent1="accent1" accent2="accent2" accent3="accent3" accent4="accent4" accent5="accent5" accent6="accent6" hlink="hlink" folHlink="folHlink"/>
  <p:sldLayoutIdLst>
    <p:sldLayoutId id="2147483925" r:id="rId1"/>
    <p:sldLayoutId id="2147483926" r:id="rId2"/>
    <p:sldLayoutId id="2147483927" r:id="rId3"/>
    <p:sldLayoutId id="2147483928" r:id="rId4"/>
    <p:sldLayoutId id="2147483929" r:id="rId5"/>
    <p:sldLayoutId id="2147483930" r:id="rId6"/>
    <p:sldLayoutId id="2147483931" r:id="rId7"/>
    <p:sldLayoutId id="2147483932" r:id="rId8"/>
    <p:sldLayoutId id="2147483933" r:id="rId9"/>
    <p:sldLayoutId id="2147483934" r:id="rId10"/>
    <p:sldLayoutId id="2147483935" r:id="rId11"/>
    <p:sldLayoutId id="2147483936" r:id="rId12"/>
    <p:sldLayoutId id="2147483937" r:id="rId13"/>
    <p:sldLayoutId id="2147483938" r:id="rId14"/>
    <p:sldLayoutId id="2147483939" r:id="rId15"/>
    <p:sldLayoutId id="2147483940" r:id="rId16"/>
    <p:sldLayoutId id="2147483941" r:id="rId17"/>
    <p:sldLayoutId id="2147483942" r:id="rId18"/>
    <p:sldLayoutId id="2147483943" r:id="rId19"/>
    <p:sldLayoutId id="2147483944" r:id="rId20"/>
    <p:sldLayoutId id="2147483945" r:id="rId21"/>
    <p:sldLayoutId id="2147483946" r:id="rId22"/>
    <p:sldLayoutId id="2147483947" r:id="rId23"/>
    <p:sldLayoutId id="2147483948" r:id="rId24"/>
    <p:sldLayoutId id="2147483949" r:id="rId25"/>
    <p:sldLayoutId id="2147483950" r:id="rId26"/>
    <p:sldLayoutId id="2147483951" r:id="rId27"/>
  </p:sldLayoutIdLst>
  <p:hf hdr="0" dt="0"/>
  <p:txStyles>
    <p:titleStyle>
      <a:lvl1pPr algn="l" rtl="0" eaLnBrk="1" fontAlgn="base" hangingPunct="1">
        <a:spcBef>
          <a:spcPct val="0"/>
        </a:spcBef>
        <a:spcAft>
          <a:spcPct val="0"/>
        </a:spcAft>
        <a:defRPr sz="3200" b="1" kern="1200" cap="all">
          <a:solidFill>
            <a:schemeClr val="tx1">
              <a:lumMod val="75000"/>
              <a:lumOff val="25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5pPr>
      <a:lvl6pPr marL="257175" algn="l" rtl="0" eaLnBrk="1" fontAlgn="base" hangingPunct="1">
        <a:spcBef>
          <a:spcPct val="0"/>
        </a:spcBef>
        <a:spcAft>
          <a:spcPct val="0"/>
        </a:spcAft>
        <a:defRPr sz="2475">
          <a:solidFill>
            <a:schemeClr val="tx1"/>
          </a:solidFill>
          <a:latin typeface="Arial" charset="0"/>
          <a:cs typeface="Arial" charset="0"/>
        </a:defRPr>
      </a:lvl6pPr>
      <a:lvl7pPr marL="514350" algn="l" rtl="0" eaLnBrk="1" fontAlgn="base" hangingPunct="1">
        <a:spcBef>
          <a:spcPct val="0"/>
        </a:spcBef>
        <a:spcAft>
          <a:spcPct val="0"/>
        </a:spcAft>
        <a:defRPr sz="2475">
          <a:solidFill>
            <a:schemeClr val="tx1"/>
          </a:solidFill>
          <a:latin typeface="Arial" charset="0"/>
          <a:cs typeface="Arial" charset="0"/>
        </a:defRPr>
      </a:lvl7pPr>
      <a:lvl8pPr marL="771525" algn="l" rtl="0" eaLnBrk="1" fontAlgn="base" hangingPunct="1">
        <a:spcBef>
          <a:spcPct val="0"/>
        </a:spcBef>
        <a:spcAft>
          <a:spcPct val="0"/>
        </a:spcAft>
        <a:defRPr sz="2475">
          <a:solidFill>
            <a:schemeClr val="tx1"/>
          </a:solidFill>
          <a:latin typeface="Arial" charset="0"/>
          <a:cs typeface="Arial" charset="0"/>
        </a:defRPr>
      </a:lvl8pPr>
      <a:lvl9pPr marL="1028700" algn="l" rtl="0" eaLnBrk="1" fontAlgn="base" hangingPunct="1">
        <a:spcBef>
          <a:spcPct val="0"/>
        </a:spcBef>
        <a:spcAft>
          <a:spcPct val="0"/>
        </a:spcAft>
        <a:defRPr sz="2475">
          <a:solidFill>
            <a:schemeClr val="tx1"/>
          </a:solidFill>
          <a:latin typeface="Arial" charset="0"/>
          <a:cs typeface="Arial" charset="0"/>
        </a:defRPr>
      </a:lvl9pPr>
    </p:titleStyle>
    <p:bodyStyle>
      <a:lvl1pPr marL="0" indent="0" algn="l" rtl="0" eaLnBrk="1" fontAlgn="base" hangingPunct="1">
        <a:spcBef>
          <a:spcPts val="0"/>
        </a:spcBef>
        <a:spcAft>
          <a:spcPct val="0"/>
        </a:spcAft>
        <a:buFont typeface="Arial" pitchFamily="34" charset="0"/>
        <a:defRPr sz="2100" kern="1200">
          <a:solidFill>
            <a:schemeClr val="tx1">
              <a:lumMod val="75000"/>
              <a:lumOff val="25000"/>
            </a:schemeClr>
          </a:solidFill>
          <a:latin typeface="Arial" pitchFamily="34" charset="0"/>
          <a:ea typeface="ＭＳ Ｐゴシック" charset="0"/>
          <a:cs typeface="Arial" pitchFamily="34" charset="0"/>
        </a:defRPr>
      </a:lvl1pPr>
      <a:lvl2pPr marL="227013" indent="-227013" algn="l" rtl="0" eaLnBrk="1" fontAlgn="base" hangingPunct="1">
        <a:spcBef>
          <a:spcPts val="0"/>
        </a:spcBef>
        <a:spcAft>
          <a:spcPct val="0"/>
        </a:spcAft>
        <a:buFont typeface="Arial" pitchFamily="34" charset="0"/>
        <a:buChar char="–"/>
        <a:defRPr sz="2100" kern="1200">
          <a:solidFill>
            <a:schemeClr val="tx1">
              <a:lumMod val="75000"/>
              <a:lumOff val="25000"/>
            </a:schemeClr>
          </a:solidFill>
          <a:latin typeface="Arial" pitchFamily="34" charset="0"/>
          <a:ea typeface="Arial" charset="0"/>
          <a:cs typeface="Arial" pitchFamily="34" charset="0"/>
        </a:defRPr>
      </a:lvl2pPr>
      <a:lvl3pPr marL="461963" indent="-234950" algn="l" rtl="0" eaLnBrk="1" fontAlgn="base" hangingPunct="1">
        <a:spcBef>
          <a:spcPts val="0"/>
        </a:spcBef>
        <a:spcAft>
          <a:spcPct val="0"/>
        </a:spcAft>
        <a:buFont typeface="Arial" pitchFamily="34" charset="0"/>
        <a:buChar char="•"/>
        <a:defRPr sz="1500" kern="1200">
          <a:solidFill>
            <a:schemeClr val="tx1">
              <a:lumMod val="75000"/>
              <a:lumOff val="25000"/>
            </a:schemeClr>
          </a:solidFill>
          <a:latin typeface="Arial" pitchFamily="34" charset="0"/>
          <a:ea typeface="Arial" charset="0"/>
          <a:cs typeface="Arial" pitchFamily="34" charset="0"/>
        </a:defRPr>
      </a:lvl3pPr>
      <a:lvl4pPr marL="687388" indent="-225425" algn="l" rtl="0" eaLnBrk="1" fontAlgn="base" hangingPunct="1">
        <a:spcBef>
          <a:spcPts val="0"/>
        </a:spcBef>
        <a:spcAft>
          <a:spcPct val="0"/>
        </a:spcAft>
        <a:buFont typeface="Arial" pitchFamily="34" charset="0"/>
        <a:buChar char="–"/>
        <a:defRPr sz="1500" kern="1200">
          <a:solidFill>
            <a:schemeClr val="tx1">
              <a:lumMod val="75000"/>
              <a:lumOff val="25000"/>
            </a:schemeClr>
          </a:solidFill>
          <a:latin typeface="Arial" pitchFamily="34" charset="0"/>
          <a:ea typeface="Arial" charset="0"/>
          <a:cs typeface="Arial" pitchFamily="34" charset="0"/>
        </a:defRPr>
      </a:lvl4pPr>
      <a:lvl5pPr marL="914400" indent="-227013" algn="l" rtl="0" eaLnBrk="1" fontAlgn="base" hangingPunct="1">
        <a:spcBef>
          <a:spcPts val="0"/>
        </a:spcBef>
        <a:spcAft>
          <a:spcPct val="0"/>
        </a:spcAft>
        <a:buFont typeface="Arial" pitchFamily="34" charset="0"/>
        <a:buChar char="»"/>
        <a:defRPr sz="1500" kern="1200">
          <a:solidFill>
            <a:schemeClr val="tx1">
              <a:lumMod val="75000"/>
              <a:lumOff val="25000"/>
            </a:schemeClr>
          </a:solidFill>
          <a:latin typeface="Arial" pitchFamily="34" charset="0"/>
          <a:ea typeface="Arial" charset="0"/>
          <a:cs typeface="Arial" pitchFamily="34" charset="0"/>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512">
          <p15:clr>
            <a:srgbClr val="5ACBF0"/>
          </p15:clr>
        </p15:guide>
        <p15:guide id="2" pos="12971">
          <p15:clr>
            <a:srgbClr val="5ACBF0"/>
          </p15:clr>
        </p15:guide>
        <p15:guide id="3" pos="168">
          <p15:clr>
            <a:srgbClr val="5ACBF0"/>
          </p15:clr>
        </p15:guide>
        <p15:guide id="4" orient="horz" pos="637">
          <p15:clr>
            <a:srgbClr val="F26B43"/>
          </p15:clr>
        </p15:guide>
        <p15:guide id="5" orient="horz" pos="583">
          <p15:clr>
            <a:srgbClr val="F26B43"/>
          </p15:clr>
        </p15:guide>
        <p15:guide id="6" orient="horz" pos="4176">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20000"/>
            <a:lumOff val="80000"/>
          </a:schemeClr>
        </a:solidFill>
        <a:effectLst/>
      </p:bgPr>
    </p:bg>
    <p:spTree>
      <p:nvGrpSpPr>
        <p:cNvPr id="1" name=""/>
        <p:cNvGrpSpPr/>
        <p:nvPr/>
      </p:nvGrpSpPr>
      <p:grpSpPr>
        <a:xfrm>
          <a:off x="0" y="0"/>
          <a:ext cx="0" cy="0"/>
          <a:chOff x="0" y="0"/>
          <a:chExt cx="0" cy="0"/>
        </a:xfrm>
      </p:grpSpPr>
      <p:sp>
        <p:nvSpPr>
          <p:cNvPr id="11" name="Rounded Rectangle 10"/>
          <p:cNvSpPr/>
          <p:nvPr userDrawn="1"/>
        </p:nvSpPr>
        <p:spPr>
          <a:xfrm>
            <a:off x="60960" y="653037"/>
            <a:ext cx="12070080" cy="6052562"/>
          </a:xfrm>
          <a:prstGeom prst="roundRect">
            <a:avLst>
              <a:gd name="adj" fmla="val 711"/>
            </a:avLst>
          </a:prstGeom>
          <a:solidFill>
            <a:srgbClr val="FFFFFF"/>
          </a:solidFill>
          <a:ln w="571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sz="656" dirty="0"/>
          </a:p>
        </p:txBody>
      </p:sp>
      <p:sp>
        <p:nvSpPr>
          <p:cNvPr id="4099" name="Title Placeholder 1"/>
          <p:cNvSpPr>
            <a:spLocks noGrp="1"/>
          </p:cNvSpPr>
          <p:nvPr>
            <p:ph type="title"/>
          </p:nvPr>
        </p:nvSpPr>
        <p:spPr bwMode="auto">
          <a:xfrm>
            <a:off x="0" y="0"/>
            <a:ext cx="12192000" cy="457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Slide</a:t>
            </a:r>
          </a:p>
        </p:txBody>
      </p:sp>
      <p:pic>
        <p:nvPicPr>
          <p:cNvPr id="1033" name="Picture 6"/>
          <p:cNvPicPr>
            <a:picLocks noChangeAspect="1"/>
          </p:cNvPicPr>
          <p:nvPr/>
        </p:nvPicPr>
        <p:blipFill>
          <a:blip r:embed="rId5"/>
          <a:srcRect/>
          <a:stretch>
            <a:fillRect/>
          </a:stretch>
        </p:blipFill>
        <p:spPr bwMode="auto">
          <a:xfrm>
            <a:off x="6079067" y="3416310"/>
            <a:ext cx="25400" cy="3175"/>
          </a:xfrm>
          <a:prstGeom prst="rect">
            <a:avLst/>
          </a:prstGeom>
          <a:noFill/>
          <a:ln w="9525">
            <a:noFill/>
            <a:miter lim="800000"/>
            <a:headEnd/>
            <a:tailEnd/>
          </a:ln>
        </p:spPr>
      </p:pic>
      <p:sp>
        <p:nvSpPr>
          <p:cNvPr id="53" name="Text Box 33">
            <a:extLst>
              <a:ext uri="{FF2B5EF4-FFF2-40B4-BE49-F238E27FC236}">
                <a16:creationId xmlns:a16="http://schemas.microsoft.com/office/drawing/2014/main" id="{3BC62FBF-1217-46F4-AC4A-DE87E8D85CA4}"/>
              </a:ext>
            </a:extLst>
          </p:cNvPr>
          <p:cNvSpPr txBox="1">
            <a:spLocks noChangeArrowheads="1"/>
          </p:cNvSpPr>
          <p:nvPr userDrawn="1"/>
        </p:nvSpPr>
        <p:spPr bwMode="auto">
          <a:xfrm>
            <a:off x="11974330" y="6705600"/>
            <a:ext cx="217672" cy="152404"/>
          </a:xfrm>
          <a:prstGeom prst="rect">
            <a:avLst/>
          </a:prstGeom>
          <a:noFill/>
          <a:ln w="9525" algn="ctr">
            <a:noFill/>
            <a:miter lim="800000"/>
            <a:headEnd/>
            <a:tailEnd/>
          </a:ln>
          <a:effectLst/>
        </p:spPr>
        <p:txBody>
          <a:bodyPr wrap="none" lIns="0" tIns="0" rIns="40341" bIns="0" anchor="ctr" anchorCtr="0">
            <a:noAutofit/>
          </a:bodyPr>
          <a:lstStyle/>
          <a:p>
            <a:pPr algn="r" defTabSz="652024">
              <a:defRPr/>
            </a:pPr>
            <a:fld id="{E4A8DCF9-6A52-487E-AFE5-97F50052BF1C}" type="slidenum">
              <a:rPr lang="en-US" sz="800" b="1">
                <a:solidFill>
                  <a:schemeClr val="tx1"/>
                </a:solidFill>
                <a:latin typeface="Arial"/>
                <a:cs typeface="Arial" charset="0"/>
              </a:rPr>
              <a:pPr algn="r" defTabSz="652024">
                <a:defRPr/>
              </a:pPr>
              <a:t>‹#›</a:t>
            </a:fld>
            <a:endParaRPr lang="en-US" sz="800" b="1" dirty="0">
              <a:solidFill>
                <a:schemeClr val="tx1"/>
              </a:solidFill>
              <a:latin typeface="Arial"/>
              <a:cs typeface="Arial" charset="0"/>
            </a:endParaRPr>
          </a:p>
        </p:txBody>
      </p:sp>
      <p:sp>
        <p:nvSpPr>
          <p:cNvPr id="3" name="Rectangle 2">
            <a:extLst>
              <a:ext uri="{FF2B5EF4-FFF2-40B4-BE49-F238E27FC236}">
                <a16:creationId xmlns:a16="http://schemas.microsoft.com/office/drawing/2014/main" id="{092A6B64-6EA4-4329-9077-052A1F6965AC}"/>
              </a:ext>
            </a:extLst>
          </p:cNvPr>
          <p:cNvSpPr/>
          <p:nvPr userDrawn="1"/>
        </p:nvSpPr>
        <p:spPr>
          <a:xfrm>
            <a:off x="2953004" y="6705600"/>
            <a:ext cx="189994" cy="1524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noAutofit/>
          </a:bodyPr>
          <a:lstStyle/>
          <a:p>
            <a:pPr algn="ctr"/>
            <a:r>
              <a:rPr lang="en-US" sz="800" b="1" dirty="0">
                <a:solidFill>
                  <a:srgbClr val="008000"/>
                </a:solidFill>
              </a:rPr>
              <a:t>CUI</a:t>
            </a:r>
          </a:p>
        </p:txBody>
      </p:sp>
      <p:sp>
        <p:nvSpPr>
          <p:cNvPr id="96" name="Rectangle 95">
            <a:extLst>
              <a:ext uri="{FF2B5EF4-FFF2-40B4-BE49-F238E27FC236}">
                <a16:creationId xmlns:a16="http://schemas.microsoft.com/office/drawing/2014/main" id="{E8413BFF-75A7-4980-95A1-37E0471999DB}"/>
              </a:ext>
            </a:extLst>
          </p:cNvPr>
          <p:cNvSpPr/>
          <p:nvPr userDrawn="1"/>
        </p:nvSpPr>
        <p:spPr>
          <a:xfrm>
            <a:off x="9049004" y="6705600"/>
            <a:ext cx="189994" cy="1524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noAutofit/>
          </a:bodyPr>
          <a:lstStyle/>
          <a:p>
            <a:pPr algn="ctr"/>
            <a:r>
              <a:rPr lang="en-US" sz="800" b="1" dirty="0">
                <a:solidFill>
                  <a:srgbClr val="008000"/>
                </a:solidFill>
              </a:rPr>
              <a:t>CUI</a:t>
            </a:r>
          </a:p>
        </p:txBody>
      </p:sp>
      <p:sp>
        <p:nvSpPr>
          <p:cNvPr id="51" name="Rectangle 35">
            <a:extLst>
              <a:ext uri="{FF2B5EF4-FFF2-40B4-BE49-F238E27FC236}">
                <a16:creationId xmlns:a16="http://schemas.microsoft.com/office/drawing/2014/main" id="{6A4E9AD7-C64D-4BD8-8FEB-93162F2404A7}"/>
              </a:ext>
            </a:extLst>
          </p:cNvPr>
          <p:cNvSpPr>
            <a:spLocks noChangeArrowheads="1"/>
          </p:cNvSpPr>
          <p:nvPr userDrawn="1"/>
        </p:nvSpPr>
        <p:spPr bwMode="auto">
          <a:xfrm>
            <a:off x="4" y="6780163"/>
            <a:ext cx="702747" cy="77838"/>
          </a:xfrm>
          <a:prstGeom prst="rect">
            <a:avLst/>
          </a:prstGeom>
          <a:noFill/>
          <a:ln w="9525" algn="ctr">
            <a:noFill/>
            <a:miter lim="800000"/>
            <a:headEnd/>
            <a:tailEnd/>
          </a:ln>
          <a:effectLst/>
        </p:spPr>
        <p:txBody>
          <a:bodyPr wrap="none" lIns="40313" tIns="0" rIns="0" bIns="16125" anchor="b" anchorCtr="0">
            <a:spAutoFit/>
          </a:bodyPr>
          <a:lstStyle/>
          <a:p>
            <a:pPr defTabSz="895662" eaLnBrk="0" hangingPunct="0">
              <a:defRPr/>
            </a:pPr>
            <a:r>
              <a:rPr lang="en-US" sz="400" dirty="0">
                <a:solidFill>
                  <a:srgbClr val="000000"/>
                </a:solidFill>
                <a:latin typeface="Arial Narrow" pitchFamily="34" charset="0"/>
                <a:cs typeface="Arial" charset="0"/>
              </a:rPr>
              <a:t>&lt; 220301 USACE 101 – final acd &gt;</a:t>
            </a:r>
          </a:p>
        </p:txBody>
      </p:sp>
      <p:sp>
        <p:nvSpPr>
          <p:cNvPr id="52" name="TextBox 51">
            <a:extLst>
              <a:ext uri="{FF2B5EF4-FFF2-40B4-BE49-F238E27FC236}">
                <a16:creationId xmlns:a16="http://schemas.microsoft.com/office/drawing/2014/main" id="{19398EE3-A24C-4497-ABAF-BA47201E9D63}"/>
              </a:ext>
            </a:extLst>
          </p:cNvPr>
          <p:cNvSpPr txBox="1"/>
          <p:nvPr userDrawn="1"/>
        </p:nvSpPr>
        <p:spPr>
          <a:xfrm>
            <a:off x="5572354" y="6705600"/>
            <a:ext cx="1047296" cy="152401"/>
          </a:xfrm>
          <a:prstGeom prst="rect">
            <a:avLst/>
          </a:prstGeom>
          <a:noFill/>
        </p:spPr>
        <p:txBody>
          <a:bodyPr wrap="none" lIns="0" tIns="0" rIns="0" bIns="0" rtlCol="0" anchor="ctr" anchorCtr="0">
            <a:noAutofit/>
          </a:bodyPr>
          <a:lstStyle/>
          <a:p>
            <a:pPr algn="ctr"/>
            <a:r>
              <a:rPr lang="en-US" sz="800" dirty="0">
                <a:solidFill>
                  <a:schemeClr val="tx1"/>
                </a:solidFill>
                <a:latin typeface="Arial Narrow" panose="020B0606020202030204" pitchFamily="34" charset="0"/>
              </a:rPr>
              <a:t>As  of:   </a:t>
            </a:r>
            <a:r>
              <a:rPr lang="en-US" sz="800" b="1" dirty="0">
                <a:solidFill>
                  <a:schemeClr val="tx1"/>
                </a:solidFill>
                <a:latin typeface="Arial"/>
              </a:rPr>
              <a:t>08JUL 22</a:t>
            </a:r>
          </a:p>
        </p:txBody>
      </p:sp>
      <p:pic>
        <p:nvPicPr>
          <p:cNvPr id="56" name="Picture 4">
            <a:extLst>
              <a:ext uri="{FF2B5EF4-FFF2-40B4-BE49-F238E27FC236}">
                <a16:creationId xmlns:a16="http://schemas.microsoft.com/office/drawing/2014/main" id="{A14329B9-028A-4713-AD99-EC0AA411882E}"/>
              </a:ext>
            </a:extLst>
          </p:cNvPr>
          <p:cNvPicPr>
            <a:picLocks noChangeAspect="1"/>
          </p:cNvPicPr>
          <p:nvPr userDrawn="1"/>
        </p:nvPicPr>
        <p:blipFill>
          <a:blip r:embed="rId6"/>
          <a:stretch>
            <a:fillRect/>
          </a:stretch>
        </p:blipFill>
        <p:spPr>
          <a:xfrm>
            <a:off x="67672" y="0"/>
            <a:ext cx="496208" cy="653037"/>
          </a:xfrm>
          <a:prstGeom prst="rect">
            <a:avLst/>
          </a:prstGeom>
          <a:noFill/>
          <a:ln cap="flat">
            <a:noFill/>
          </a:ln>
        </p:spPr>
      </p:pic>
      <p:pic>
        <p:nvPicPr>
          <p:cNvPr id="57" name="Picture 2">
            <a:extLst>
              <a:ext uri="{FF2B5EF4-FFF2-40B4-BE49-F238E27FC236}">
                <a16:creationId xmlns:a16="http://schemas.microsoft.com/office/drawing/2014/main" id="{AC6E60DA-9ADE-4D31-B051-1C55310F212E}"/>
              </a:ext>
            </a:extLst>
          </p:cNvPr>
          <p:cNvPicPr>
            <a:picLocks noChangeAspect="1"/>
          </p:cNvPicPr>
          <p:nvPr userDrawn="1"/>
        </p:nvPicPr>
        <p:blipFill>
          <a:blip r:embed="rId7"/>
          <a:stretch>
            <a:fillRect/>
          </a:stretch>
        </p:blipFill>
        <p:spPr>
          <a:xfrm>
            <a:off x="11445240" y="0"/>
            <a:ext cx="727588" cy="497854"/>
          </a:xfrm>
          <a:prstGeom prst="rect">
            <a:avLst/>
          </a:prstGeom>
          <a:noFill/>
          <a:ln cap="flat">
            <a:noFill/>
          </a:ln>
        </p:spPr>
      </p:pic>
    </p:spTree>
    <p:extLst>
      <p:ext uri="{BB962C8B-B14F-4D97-AF65-F5344CB8AC3E}">
        <p14:creationId xmlns:p14="http://schemas.microsoft.com/office/powerpoint/2010/main" val="2954917225"/>
      </p:ext>
    </p:extLst>
  </p:cSld>
  <p:clrMap bg1="lt1" tx1="dk1" bg2="lt2" tx2="dk2" accent1="accent1" accent2="accent2" accent3="accent3" accent4="accent4" accent5="accent5" accent6="accent6" hlink="hlink" folHlink="folHlink"/>
  <p:sldLayoutIdLst>
    <p:sldLayoutId id="2147483953" r:id="rId1"/>
    <p:sldLayoutId id="2147483954" r:id="rId2"/>
    <p:sldLayoutId id="2147483956" r:id="rId3"/>
  </p:sldLayoutIdLst>
  <p:hf sldNum="0" hdr="0" dt="0"/>
  <p:txStyles>
    <p:titleStyle>
      <a:lvl1pPr algn="ctr" rtl="0" eaLnBrk="1" fontAlgn="base" hangingPunct="1">
        <a:spcBef>
          <a:spcPct val="0"/>
        </a:spcBef>
        <a:spcAft>
          <a:spcPct val="0"/>
        </a:spcAft>
        <a:defRPr sz="2000" b="1" kern="1200" cap="none">
          <a:solidFill>
            <a:schemeClr val="tx1"/>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983"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983"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983"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983" b="1">
          <a:solidFill>
            <a:srgbClr val="978473"/>
          </a:solidFill>
          <a:latin typeface="Arial" charset="0"/>
          <a:ea typeface="ＭＳ Ｐゴシック" charset="0"/>
          <a:cs typeface="Arial" charset="0"/>
        </a:defRPr>
      </a:lvl5pPr>
      <a:lvl6pPr marL="187218" algn="l" rtl="0" eaLnBrk="1" fontAlgn="base" hangingPunct="1">
        <a:spcBef>
          <a:spcPct val="0"/>
        </a:spcBef>
        <a:spcAft>
          <a:spcPct val="0"/>
        </a:spcAft>
        <a:defRPr sz="1802">
          <a:solidFill>
            <a:schemeClr val="tx1"/>
          </a:solidFill>
          <a:latin typeface="Arial" charset="0"/>
          <a:cs typeface="Arial" charset="0"/>
        </a:defRPr>
      </a:lvl6pPr>
      <a:lvl7pPr marL="374437" algn="l" rtl="0" eaLnBrk="1" fontAlgn="base" hangingPunct="1">
        <a:spcBef>
          <a:spcPct val="0"/>
        </a:spcBef>
        <a:spcAft>
          <a:spcPct val="0"/>
        </a:spcAft>
        <a:defRPr sz="1802">
          <a:solidFill>
            <a:schemeClr val="tx1"/>
          </a:solidFill>
          <a:latin typeface="Arial" charset="0"/>
          <a:cs typeface="Arial" charset="0"/>
        </a:defRPr>
      </a:lvl7pPr>
      <a:lvl8pPr marL="561655" algn="l" rtl="0" eaLnBrk="1" fontAlgn="base" hangingPunct="1">
        <a:spcBef>
          <a:spcPct val="0"/>
        </a:spcBef>
        <a:spcAft>
          <a:spcPct val="0"/>
        </a:spcAft>
        <a:defRPr sz="1802">
          <a:solidFill>
            <a:schemeClr val="tx1"/>
          </a:solidFill>
          <a:latin typeface="Arial" charset="0"/>
          <a:cs typeface="Arial" charset="0"/>
        </a:defRPr>
      </a:lvl8pPr>
      <a:lvl9pPr marL="748873" algn="l" rtl="0" eaLnBrk="1" fontAlgn="base" hangingPunct="1">
        <a:spcBef>
          <a:spcPct val="0"/>
        </a:spcBef>
        <a:spcAft>
          <a:spcPct val="0"/>
        </a:spcAft>
        <a:defRPr sz="1802">
          <a:solidFill>
            <a:schemeClr val="tx1"/>
          </a:solidFill>
          <a:latin typeface="Arial" charset="0"/>
          <a:cs typeface="Arial" charset="0"/>
        </a:defRPr>
      </a:lvl9pPr>
    </p:titleStyle>
    <p:bodyStyle>
      <a:lvl1pPr marL="0" indent="0" algn="l" rtl="0" eaLnBrk="1" fontAlgn="base" hangingPunct="1">
        <a:spcBef>
          <a:spcPts val="0"/>
        </a:spcBef>
        <a:spcAft>
          <a:spcPct val="0"/>
        </a:spcAft>
        <a:buFont typeface="Arial" pitchFamily="34" charset="0"/>
        <a:defRPr sz="1529" kern="1200">
          <a:solidFill>
            <a:schemeClr val="tx1">
              <a:lumMod val="75000"/>
              <a:lumOff val="25000"/>
            </a:schemeClr>
          </a:solidFill>
          <a:latin typeface="Arial" pitchFamily="34" charset="0"/>
          <a:ea typeface="ＭＳ Ｐゴシック" charset="0"/>
          <a:cs typeface="Arial" pitchFamily="34" charset="0"/>
        </a:defRPr>
      </a:lvl1pPr>
      <a:lvl2pPr marL="165261" indent="-165261" algn="l" rtl="0" eaLnBrk="1" fontAlgn="base" hangingPunct="1">
        <a:spcBef>
          <a:spcPts val="0"/>
        </a:spcBef>
        <a:spcAft>
          <a:spcPct val="0"/>
        </a:spcAft>
        <a:buFont typeface="Arial" pitchFamily="34" charset="0"/>
        <a:buChar char="–"/>
        <a:defRPr sz="1529" kern="1200">
          <a:solidFill>
            <a:schemeClr val="tx1">
              <a:lumMod val="75000"/>
              <a:lumOff val="25000"/>
            </a:schemeClr>
          </a:solidFill>
          <a:latin typeface="Arial" pitchFamily="34" charset="0"/>
          <a:ea typeface="Arial" charset="0"/>
          <a:cs typeface="Arial" pitchFamily="34" charset="0"/>
        </a:defRPr>
      </a:lvl2pPr>
      <a:lvl3pPr marL="336299" indent="-171039" algn="l" rtl="0" eaLnBrk="1" fontAlgn="base" hangingPunct="1">
        <a:spcBef>
          <a:spcPts val="0"/>
        </a:spcBef>
        <a:spcAft>
          <a:spcPct val="0"/>
        </a:spcAft>
        <a:buFont typeface="Arial" pitchFamily="34" charset="0"/>
        <a:buChar char="•"/>
        <a:defRPr sz="1092" kern="1200">
          <a:solidFill>
            <a:schemeClr val="tx1">
              <a:lumMod val="75000"/>
              <a:lumOff val="25000"/>
            </a:schemeClr>
          </a:solidFill>
          <a:latin typeface="Arial" pitchFamily="34" charset="0"/>
          <a:ea typeface="Arial" charset="0"/>
          <a:cs typeface="Arial" pitchFamily="34" charset="0"/>
        </a:defRPr>
      </a:lvl3pPr>
      <a:lvl4pPr marL="500405" indent="-164105" algn="l" rtl="0" eaLnBrk="1" fontAlgn="base" hangingPunct="1">
        <a:spcBef>
          <a:spcPts val="0"/>
        </a:spcBef>
        <a:spcAft>
          <a:spcPct val="0"/>
        </a:spcAft>
        <a:buFont typeface="Arial" pitchFamily="34" charset="0"/>
        <a:buChar char="–"/>
        <a:defRPr sz="1092" kern="1200">
          <a:solidFill>
            <a:schemeClr val="tx1">
              <a:lumMod val="75000"/>
              <a:lumOff val="25000"/>
            </a:schemeClr>
          </a:solidFill>
          <a:latin typeface="Arial" pitchFamily="34" charset="0"/>
          <a:ea typeface="Arial" charset="0"/>
          <a:cs typeface="Arial" pitchFamily="34" charset="0"/>
        </a:defRPr>
      </a:lvl4pPr>
      <a:lvl5pPr marL="665665" indent="-165261" algn="l" rtl="0" eaLnBrk="1" fontAlgn="base" hangingPunct="1">
        <a:spcBef>
          <a:spcPts val="0"/>
        </a:spcBef>
        <a:spcAft>
          <a:spcPct val="0"/>
        </a:spcAft>
        <a:buFont typeface="Arial" pitchFamily="34" charset="0"/>
        <a:buChar char="»"/>
        <a:defRPr sz="1092" kern="1200">
          <a:solidFill>
            <a:schemeClr val="tx1">
              <a:lumMod val="75000"/>
              <a:lumOff val="25000"/>
            </a:schemeClr>
          </a:solidFill>
          <a:latin typeface="Arial" pitchFamily="34" charset="0"/>
          <a:ea typeface="Arial" charset="0"/>
          <a:cs typeface="Arial" pitchFamily="34" charset="0"/>
        </a:defRPr>
      </a:lvl5pPr>
      <a:lvl6pPr marL="1029701" indent="-93609" algn="l" defTabSz="374437" rtl="0" eaLnBrk="1" latinLnBrk="0" hangingPunct="1">
        <a:spcBef>
          <a:spcPct val="20000"/>
        </a:spcBef>
        <a:buFont typeface="Arial" pitchFamily="34" charset="0"/>
        <a:buChar char="•"/>
        <a:defRPr sz="819" kern="1200">
          <a:solidFill>
            <a:schemeClr val="tx1"/>
          </a:solidFill>
          <a:latin typeface="+mn-lt"/>
          <a:ea typeface="+mn-ea"/>
          <a:cs typeface="+mn-cs"/>
        </a:defRPr>
      </a:lvl6pPr>
      <a:lvl7pPr marL="1216919" indent="-93609" algn="l" defTabSz="374437" rtl="0" eaLnBrk="1" latinLnBrk="0" hangingPunct="1">
        <a:spcBef>
          <a:spcPct val="20000"/>
        </a:spcBef>
        <a:buFont typeface="Arial" pitchFamily="34" charset="0"/>
        <a:buChar char="•"/>
        <a:defRPr sz="819" kern="1200">
          <a:solidFill>
            <a:schemeClr val="tx1"/>
          </a:solidFill>
          <a:latin typeface="+mn-lt"/>
          <a:ea typeface="+mn-ea"/>
          <a:cs typeface="+mn-cs"/>
        </a:defRPr>
      </a:lvl7pPr>
      <a:lvl8pPr marL="1404138" indent="-93609" algn="l" defTabSz="374437" rtl="0" eaLnBrk="1" latinLnBrk="0" hangingPunct="1">
        <a:spcBef>
          <a:spcPct val="20000"/>
        </a:spcBef>
        <a:buFont typeface="Arial" pitchFamily="34" charset="0"/>
        <a:buChar char="•"/>
        <a:defRPr sz="819" kern="1200">
          <a:solidFill>
            <a:schemeClr val="tx1"/>
          </a:solidFill>
          <a:latin typeface="+mn-lt"/>
          <a:ea typeface="+mn-ea"/>
          <a:cs typeface="+mn-cs"/>
        </a:defRPr>
      </a:lvl8pPr>
      <a:lvl9pPr marL="1591355" indent="-93609" algn="l" defTabSz="374437" rtl="0" eaLnBrk="1" latinLnBrk="0" hangingPunct="1">
        <a:spcBef>
          <a:spcPct val="20000"/>
        </a:spcBef>
        <a:buFont typeface="Arial" pitchFamily="34" charset="0"/>
        <a:buChar char="•"/>
        <a:defRPr sz="819" kern="1200">
          <a:solidFill>
            <a:schemeClr val="tx1"/>
          </a:solidFill>
          <a:latin typeface="+mn-lt"/>
          <a:ea typeface="+mn-ea"/>
          <a:cs typeface="+mn-cs"/>
        </a:defRPr>
      </a:lvl9pPr>
    </p:bodyStyle>
    <p:otherStyle>
      <a:defPPr>
        <a:defRPr lang="en-US"/>
      </a:defPPr>
      <a:lvl1pPr marL="0" algn="l" defTabSz="374437" rtl="0" eaLnBrk="1" latinLnBrk="0" hangingPunct="1">
        <a:defRPr sz="738" kern="1200">
          <a:solidFill>
            <a:schemeClr val="tx1"/>
          </a:solidFill>
          <a:latin typeface="+mn-lt"/>
          <a:ea typeface="+mn-ea"/>
          <a:cs typeface="+mn-cs"/>
        </a:defRPr>
      </a:lvl1pPr>
      <a:lvl2pPr marL="187218" algn="l" defTabSz="374437" rtl="0" eaLnBrk="1" latinLnBrk="0" hangingPunct="1">
        <a:defRPr sz="738" kern="1200">
          <a:solidFill>
            <a:schemeClr val="tx1"/>
          </a:solidFill>
          <a:latin typeface="+mn-lt"/>
          <a:ea typeface="+mn-ea"/>
          <a:cs typeface="+mn-cs"/>
        </a:defRPr>
      </a:lvl2pPr>
      <a:lvl3pPr marL="374437" algn="l" defTabSz="374437" rtl="0" eaLnBrk="1" latinLnBrk="0" hangingPunct="1">
        <a:defRPr sz="738" kern="1200">
          <a:solidFill>
            <a:schemeClr val="tx1"/>
          </a:solidFill>
          <a:latin typeface="+mn-lt"/>
          <a:ea typeface="+mn-ea"/>
          <a:cs typeface="+mn-cs"/>
        </a:defRPr>
      </a:lvl3pPr>
      <a:lvl4pPr marL="561655" algn="l" defTabSz="374437" rtl="0" eaLnBrk="1" latinLnBrk="0" hangingPunct="1">
        <a:defRPr sz="738" kern="1200">
          <a:solidFill>
            <a:schemeClr val="tx1"/>
          </a:solidFill>
          <a:latin typeface="+mn-lt"/>
          <a:ea typeface="+mn-ea"/>
          <a:cs typeface="+mn-cs"/>
        </a:defRPr>
      </a:lvl4pPr>
      <a:lvl5pPr marL="748873" algn="l" defTabSz="374437" rtl="0" eaLnBrk="1" latinLnBrk="0" hangingPunct="1">
        <a:defRPr sz="738" kern="1200">
          <a:solidFill>
            <a:schemeClr val="tx1"/>
          </a:solidFill>
          <a:latin typeface="+mn-lt"/>
          <a:ea typeface="+mn-ea"/>
          <a:cs typeface="+mn-cs"/>
        </a:defRPr>
      </a:lvl5pPr>
      <a:lvl6pPr marL="936091" algn="l" defTabSz="374437" rtl="0" eaLnBrk="1" latinLnBrk="0" hangingPunct="1">
        <a:defRPr sz="738" kern="1200">
          <a:solidFill>
            <a:schemeClr val="tx1"/>
          </a:solidFill>
          <a:latin typeface="+mn-lt"/>
          <a:ea typeface="+mn-ea"/>
          <a:cs typeface="+mn-cs"/>
        </a:defRPr>
      </a:lvl6pPr>
      <a:lvl7pPr marL="1123309" algn="l" defTabSz="374437" rtl="0" eaLnBrk="1" latinLnBrk="0" hangingPunct="1">
        <a:defRPr sz="738" kern="1200">
          <a:solidFill>
            <a:schemeClr val="tx1"/>
          </a:solidFill>
          <a:latin typeface="+mn-lt"/>
          <a:ea typeface="+mn-ea"/>
          <a:cs typeface="+mn-cs"/>
        </a:defRPr>
      </a:lvl7pPr>
      <a:lvl8pPr marL="1310528" algn="l" defTabSz="374437" rtl="0" eaLnBrk="1" latinLnBrk="0" hangingPunct="1">
        <a:defRPr sz="738" kern="1200">
          <a:solidFill>
            <a:schemeClr val="tx1"/>
          </a:solidFill>
          <a:latin typeface="+mn-lt"/>
          <a:ea typeface="+mn-ea"/>
          <a:cs typeface="+mn-cs"/>
        </a:defRPr>
      </a:lvl8pPr>
      <a:lvl9pPr marL="1497746" algn="l" defTabSz="374437" rtl="0" eaLnBrk="1" latinLnBrk="0" hangingPunct="1">
        <a:defRPr sz="738"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512">
          <p15:clr>
            <a:srgbClr val="5ACBF0"/>
          </p15:clr>
        </p15:guide>
        <p15:guide id="2" pos="12971">
          <p15:clr>
            <a:srgbClr val="5ACBF0"/>
          </p15:clr>
        </p15:guide>
        <p15:guide id="3" pos="168">
          <p15:clr>
            <a:srgbClr val="5ACBF0"/>
          </p15:clr>
        </p15:guide>
        <p15:guide id="4" orient="horz" pos="637">
          <p15:clr>
            <a:srgbClr val="F26B43"/>
          </p15:clr>
        </p15:guide>
        <p15:guide id="5" orient="horz" pos="583">
          <p15:clr>
            <a:srgbClr val="F26B43"/>
          </p15:clr>
        </p15:guide>
        <p15:guide id="6" orient="horz" pos="4176">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20000"/>
            <a:lumOff val="80000"/>
          </a:schemeClr>
        </a:solidFill>
        <a:effectLst/>
      </p:bgPr>
    </p:bg>
    <p:spTree>
      <p:nvGrpSpPr>
        <p:cNvPr id="1" name=""/>
        <p:cNvGrpSpPr/>
        <p:nvPr/>
      </p:nvGrpSpPr>
      <p:grpSpPr>
        <a:xfrm>
          <a:off x="0" y="0"/>
          <a:ext cx="0" cy="0"/>
          <a:chOff x="0" y="0"/>
          <a:chExt cx="0" cy="0"/>
        </a:xfrm>
      </p:grpSpPr>
      <p:sp>
        <p:nvSpPr>
          <p:cNvPr id="11" name="Rounded Rectangle 10"/>
          <p:cNvSpPr/>
          <p:nvPr userDrawn="1"/>
        </p:nvSpPr>
        <p:spPr>
          <a:xfrm>
            <a:off x="43543" y="443753"/>
            <a:ext cx="12104914" cy="6293224"/>
          </a:xfrm>
          <a:prstGeom prst="roundRect">
            <a:avLst>
              <a:gd name="adj" fmla="val 711"/>
            </a:avLst>
          </a:prstGeom>
          <a:solidFill>
            <a:srgbClr val="FFFFFF"/>
          </a:solidFill>
          <a:ln w="571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sz="608" dirty="0"/>
          </a:p>
        </p:txBody>
      </p:sp>
      <p:sp>
        <p:nvSpPr>
          <p:cNvPr id="4099" name="Title Placeholder 1"/>
          <p:cNvSpPr>
            <a:spLocks noGrp="1"/>
          </p:cNvSpPr>
          <p:nvPr>
            <p:ph type="title"/>
          </p:nvPr>
        </p:nvSpPr>
        <p:spPr bwMode="auto">
          <a:xfrm>
            <a:off x="0" y="0"/>
            <a:ext cx="12192000" cy="44375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Slide</a:t>
            </a:r>
          </a:p>
        </p:txBody>
      </p:sp>
      <p:pic>
        <p:nvPicPr>
          <p:cNvPr id="1033" name="Picture 6"/>
          <p:cNvPicPr>
            <a:picLocks noChangeAspect="1"/>
          </p:cNvPicPr>
          <p:nvPr/>
        </p:nvPicPr>
        <p:blipFill>
          <a:blip r:embed="rId3"/>
          <a:srcRect/>
          <a:stretch>
            <a:fillRect/>
          </a:stretch>
        </p:blipFill>
        <p:spPr bwMode="auto">
          <a:xfrm>
            <a:off x="6079067" y="3416311"/>
            <a:ext cx="25400" cy="3175"/>
          </a:xfrm>
          <a:prstGeom prst="rect">
            <a:avLst/>
          </a:prstGeom>
          <a:noFill/>
          <a:ln w="9525">
            <a:noFill/>
            <a:miter lim="800000"/>
            <a:headEnd/>
            <a:tailEnd/>
          </a:ln>
        </p:spPr>
      </p:pic>
      <p:sp>
        <p:nvSpPr>
          <p:cNvPr id="53" name="Text Box 33">
            <a:extLst>
              <a:ext uri="{FF2B5EF4-FFF2-40B4-BE49-F238E27FC236}">
                <a16:creationId xmlns:a16="http://schemas.microsoft.com/office/drawing/2014/main" id="{3BC62FBF-1217-46F4-AC4A-DE87E8D85CA4}"/>
              </a:ext>
            </a:extLst>
          </p:cNvPr>
          <p:cNvSpPr txBox="1">
            <a:spLocks noChangeArrowheads="1"/>
          </p:cNvSpPr>
          <p:nvPr userDrawn="1"/>
        </p:nvSpPr>
        <p:spPr bwMode="auto">
          <a:xfrm>
            <a:off x="11974330" y="6736977"/>
            <a:ext cx="217672" cy="121028"/>
          </a:xfrm>
          <a:prstGeom prst="rect">
            <a:avLst/>
          </a:prstGeom>
          <a:noFill/>
          <a:ln w="9525" algn="ctr">
            <a:noFill/>
            <a:miter lim="800000"/>
            <a:headEnd/>
            <a:tailEnd/>
          </a:ln>
          <a:effectLst/>
        </p:spPr>
        <p:txBody>
          <a:bodyPr wrap="none" lIns="0" tIns="0" rIns="37375" bIns="0" anchor="ctr" anchorCtr="0">
            <a:noAutofit/>
          </a:bodyPr>
          <a:lstStyle/>
          <a:p>
            <a:pPr algn="r" defTabSz="604113">
              <a:defRPr/>
            </a:pPr>
            <a:fld id="{E4A8DCF9-6A52-487E-AFE5-97F50052BF1C}" type="slidenum">
              <a:rPr lang="en-US" sz="706" b="1">
                <a:solidFill>
                  <a:schemeClr val="tx1"/>
                </a:solidFill>
                <a:latin typeface="Arial"/>
                <a:cs typeface="Arial" charset="0"/>
              </a:rPr>
              <a:pPr algn="r" defTabSz="604113">
                <a:defRPr/>
              </a:pPr>
              <a:t>‹#›</a:t>
            </a:fld>
            <a:endParaRPr lang="en-US" sz="706" b="1" dirty="0">
              <a:solidFill>
                <a:schemeClr val="tx1"/>
              </a:solidFill>
              <a:latin typeface="Arial"/>
              <a:cs typeface="Arial" charset="0"/>
            </a:endParaRPr>
          </a:p>
        </p:txBody>
      </p:sp>
      <p:sp>
        <p:nvSpPr>
          <p:cNvPr id="3" name="Rectangle 2">
            <a:extLst>
              <a:ext uri="{FF2B5EF4-FFF2-40B4-BE49-F238E27FC236}">
                <a16:creationId xmlns:a16="http://schemas.microsoft.com/office/drawing/2014/main" id="{092A6B64-6EA4-4329-9077-052A1F6965AC}"/>
              </a:ext>
            </a:extLst>
          </p:cNvPr>
          <p:cNvSpPr/>
          <p:nvPr userDrawn="1"/>
        </p:nvSpPr>
        <p:spPr>
          <a:xfrm>
            <a:off x="2953004" y="6736976"/>
            <a:ext cx="189994" cy="121024"/>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nchorCtr="0">
            <a:noAutofit/>
          </a:bodyPr>
          <a:lstStyle/>
          <a:p>
            <a:pPr algn="ctr"/>
            <a:r>
              <a:rPr lang="en-US" sz="706" b="1" dirty="0">
                <a:solidFill>
                  <a:srgbClr val="008000"/>
                </a:solidFill>
              </a:rPr>
              <a:t>CUI</a:t>
            </a:r>
          </a:p>
        </p:txBody>
      </p:sp>
      <p:sp>
        <p:nvSpPr>
          <p:cNvPr id="96" name="Rectangle 95">
            <a:extLst>
              <a:ext uri="{FF2B5EF4-FFF2-40B4-BE49-F238E27FC236}">
                <a16:creationId xmlns:a16="http://schemas.microsoft.com/office/drawing/2014/main" id="{E8413BFF-75A7-4980-95A1-37E0471999DB}"/>
              </a:ext>
            </a:extLst>
          </p:cNvPr>
          <p:cNvSpPr/>
          <p:nvPr userDrawn="1"/>
        </p:nvSpPr>
        <p:spPr>
          <a:xfrm>
            <a:off x="9049004" y="6736976"/>
            <a:ext cx="189994" cy="121024"/>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nchorCtr="0">
            <a:noAutofit/>
          </a:bodyPr>
          <a:lstStyle/>
          <a:p>
            <a:pPr algn="ctr"/>
            <a:r>
              <a:rPr lang="en-US" sz="706" b="1" dirty="0">
                <a:solidFill>
                  <a:srgbClr val="008000"/>
                </a:solidFill>
              </a:rPr>
              <a:t>CUI</a:t>
            </a:r>
          </a:p>
        </p:txBody>
      </p:sp>
      <p:grpSp>
        <p:nvGrpSpPr>
          <p:cNvPr id="50" name="Group 49">
            <a:extLst>
              <a:ext uri="{FF2B5EF4-FFF2-40B4-BE49-F238E27FC236}">
                <a16:creationId xmlns:a16="http://schemas.microsoft.com/office/drawing/2014/main" id="{20F33197-76E9-468A-BA07-16375C0C74D1}"/>
              </a:ext>
            </a:extLst>
          </p:cNvPr>
          <p:cNvGrpSpPr/>
          <p:nvPr userDrawn="1"/>
        </p:nvGrpSpPr>
        <p:grpSpPr>
          <a:xfrm>
            <a:off x="76200" y="39209"/>
            <a:ext cx="475006" cy="378782"/>
            <a:chOff x="23759" y="33618"/>
            <a:chExt cx="475006" cy="378782"/>
          </a:xfrm>
        </p:grpSpPr>
        <p:sp>
          <p:nvSpPr>
            <p:cNvPr id="54" name="AutoShape 15">
              <a:extLst>
                <a:ext uri="{FF2B5EF4-FFF2-40B4-BE49-F238E27FC236}">
                  <a16:creationId xmlns:a16="http://schemas.microsoft.com/office/drawing/2014/main" id="{FADB116B-A7DD-41A9-A2BA-2CDC43DACD05}"/>
                </a:ext>
              </a:extLst>
            </p:cNvPr>
            <p:cNvSpPr>
              <a:spLocks noChangeArrowheads="1"/>
            </p:cNvSpPr>
            <p:nvPr/>
          </p:nvSpPr>
          <p:spPr bwMode="auto">
            <a:xfrm>
              <a:off x="23759" y="33618"/>
              <a:ext cx="475006" cy="378782"/>
            </a:xfrm>
            <a:prstGeom prst="roundRect">
              <a:avLst>
                <a:gd name="adj" fmla="val 16329"/>
              </a:avLst>
            </a:prstGeom>
            <a:solidFill>
              <a:schemeClr val="tx2"/>
            </a:solidFill>
            <a:ln w="3175">
              <a:noFill/>
              <a:round/>
              <a:headEnd/>
              <a:tailEnd/>
            </a:ln>
            <a:effectLst/>
          </p:spPr>
          <p:txBody>
            <a:bodyPr wrap="none" anchor="ctr"/>
            <a:lstStyle/>
            <a:p>
              <a:pPr defTabSz="829869">
                <a:spcBef>
                  <a:spcPct val="20000"/>
                </a:spcBef>
                <a:buFont typeface="Wingdings" pitchFamily="2" charset="2"/>
                <a:buChar char="§"/>
                <a:defRPr/>
              </a:pPr>
              <a:endParaRPr lang="en-US" sz="2452" b="1" dirty="0">
                <a:solidFill>
                  <a:srgbClr val="000000"/>
                </a:solidFill>
                <a:latin typeface="Arial"/>
                <a:cs typeface="Arial" charset="0"/>
              </a:endParaRPr>
            </a:p>
          </p:txBody>
        </p:sp>
        <p:sp>
          <p:nvSpPr>
            <p:cNvPr id="55" name="AutoShape 16">
              <a:extLst>
                <a:ext uri="{FF2B5EF4-FFF2-40B4-BE49-F238E27FC236}">
                  <a16:creationId xmlns:a16="http://schemas.microsoft.com/office/drawing/2014/main" id="{E9338FFC-2E03-4B4C-96C4-723F559ED67B}"/>
                </a:ext>
              </a:extLst>
            </p:cNvPr>
            <p:cNvSpPr>
              <a:spLocks noChangeArrowheads="1"/>
            </p:cNvSpPr>
            <p:nvPr/>
          </p:nvSpPr>
          <p:spPr bwMode="auto">
            <a:xfrm>
              <a:off x="30403" y="38783"/>
              <a:ext cx="461719" cy="366730"/>
            </a:xfrm>
            <a:prstGeom prst="roundRect">
              <a:avLst>
                <a:gd name="adj" fmla="val 14528"/>
              </a:avLst>
            </a:prstGeom>
            <a:solidFill>
              <a:srgbClr val="CC0000"/>
            </a:solidFill>
            <a:ln w="3175">
              <a:noFill/>
              <a:round/>
              <a:headEnd/>
              <a:tailEnd/>
            </a:ln>
            <a:effectLst/>
          </p:spPr>
          <p:txBody>
            <a:bodyPr wrap="none" anchor="ctr"/>
            <a:lstStyle/>
            <a:p>
              <a:pPr defTabSz="829869">
                <a:spcBef>
                  <a:spcPct val="20000"/>
                </a:spcBef>
                <a:buFont typeface="Wingdings" pitchFamily="2" charset="2"/>
                <a:buChar char="§"/>
                <a:defRPr/>
              </a:pPr>
              <a:endParaRPr lang="en-US" sz="2452" b="1" dirty="0">
                <a:solidFill>
                  <a:srgbClr val="000000"/>
                </a:solidFill>
                <a:latin typeface="Arial"/>
                <a:cs typeface="Arial" charset="0"/>
              </a:endParaRPr>
            </a:p>
          </p:txBody>
        </p:sp>
        <p:sp>
          <p:nvSpPr>
            <p:cNvPr id="97" name="AutoShape 17">
              <a:extLst>
                <a:ext uri="{FF2B5EF4-FFF2-40B4-BE49-F238E27FC236}">
                  <a16:creationId xmlns:a16="http://schemas.microsoft.com/office/drawing/2014/main" id="{32F1CD30-2F4B-4960-A73A-31C55540BAA1}"/>
                </a:ext>
              </a:extLst>
            </p:cNvPr>
            <p:cNvSpPr>
              <a:spLocks noChangeArrowheads="1"/>
            </p:cNvSpPr>
            <p:nvPr/>
          </p:nvSpPr>
          <p:spPr bwMode="auto">
            <a:xfrm>
              <a:off x="60298" y="70635"/>
              <a:ext cx="401928" cy="303026"/>
            </a:xfrm>
            <a:prstGeom prst="roundRect">
              <a:avLst>
                <a:gd name="adj" fmla="val 10870"/>
              </a:avLst>
            </a:prstGeom>
            <a:solidFill>
              <a:schemeClr val="tx2"/>
            </a:solidFill>
            <a:ln w="3175">
              <a:noFill/>
              <a:round/>
              <a:headEnd/>
              <a:tailEnd/>
            </a:ln>
            <a:effectLst/>
          </p:spPr>
          <p:txBody>
            <a:bodyPr wrap="none" anchor="ctr"/>
            <a:lstStyle/>
            <a:p>
              <a:pPr defTabSz="829869">
                <a:spcBef>
                  <a:spcPct val="20000"/>
                </a:spcBef>
                <a:buFont typeface="Wingdings" pitchFamily="2" charset="2"/>
                <a:buChar char="§"/>
                <a:defRPr/>
              </a:pPr>
              <a:endParaRPr lang="en-US" sz="2452" b="1" dirty="0">
                <a:solidFill>
                  <a:srgbClr val="000000"/>
                </a:solidFill>
                <a:latin typeface="Arial"/>
                <a:cs typeface="Arial" charset="0"/>
              </a:endParaRPr>
            </a:p>
          </p:txBody>
        </p:sp>
        <p:sp>
          <p:nvSpPr>
            <p:cNvPr id="98" name="AutoShape 18">
              <a:extLst>
                <a:ext uri="{FF2B5EF4-FFF2-40B4-BE49-F238E27FC236}">
                  <a16:creationId xmlns:a16="http://schemas.microsoft.com/office/drawing/2014/main" id="{B2E712AB-E269-4758-B410-CA0048C300CD}"/>
                </a:ext>
              </a:extLst>
            </p:cNvPr>
            <p:cNvSpPr>
              <a:spLocks noChangeArrowheads="1"/>
            </p:cNvSpPr>
            <p:nvPr/>
          </p:nvSpPr>
          <p:spPr bwMode="auto">
            <a:xfrm>
              <a:off x="66111" y="77522"/>
              <a:ext cx="390302" cy="290113"/>
            </a:xfrm>
            <a:prstGeom prst="roundRect">
              <a:avLst>
                <a:gd name="adj" fmla="val 9819"/>
              </a:avLst>
            </a:prstGeom>
            <a:solidFill>
              <a:srgbClr val="CC0000"/>
            </a:solidFill>
            <a:ln w="3175">
              <a:noFill/>
              <a:round/>
              <a:headEnd/>
              <a:tailEnd/>
            </a:ln>
            <a:effectLst/>
          </p:spPr>
          <p:txBody>
            <a:bodyPr wrap="none" anchor="ctr"/>
            <a:lstStyle/>
            <a:p>
              <a:pPr defTabSz="829869">
                <a:spcBef>
                  <a:spcPct val="20000"/>
                </a:spcBef>
                <a:buFont typeface="Wingdings" pitchFamily="2" charset="2"/>
                <a:buChar char="§"/>
                <a:defRPr/>
              </a:pPr>
              <a:endParaRPr lang="en-US" sz="2452" b="1" dirty="0">
                <a:solidFill>
                  <a:srgbClr val="000000"/>
                </a:solidFill>
                <a:latin typeface="Arial"/>
                <a:cs typeface="Arial" charset="0"/>
              </a:endParaRPr>
            </a:p>
          </p:txBody>
        </p:sp>
        <p:grpSp>
          <p:nvGrpSpPr>
            <p:cNvPr id="99" name="Group 19">
              <a:extLst>
                <a:ext uri="{FF2B5EF4-FFF2-40B4-BE49-F238E27FC236}">
                  <a16:creationId xmlns:a16="http://schemas.microsoft.com/office/drawing/2014/main" id="{2A664EF4-E88C-40BC-8CD9-1D20764E6946}"/>
                </a:ext>
              </a:extLst>
            </p:cNvPr>
            <p:cNvGrpSpPr>
              <a:grpSpLocks/>
            </p:cNvGrpSpPr>
            <p:nvPr/>
          </p:nvGrpSpPr>
          <p:grpSpPr bwMode="auto">
            <a:xfrm>
              <a:off x="111370" y="118844"/>
              <a:ext cx="299785" cy="208330"/>
              <a:chOff x="4712" y="169"/>
              <a:chExt cx="196" cy="131"/>
            </a:xfrm>
          </p:grpSpPr>
          <p:sp>
            <p:nvSpPr>
              <p:cNvPr id="100" name="Freeform 20">
                <a:extLst>
                  <a:ext uri="{FF2B5EF4-FFF2-40B4-BE49-F238E27FC236}">
                    <a16:creationId xmlns:a16="http://schemas.microsoft.com/office/drawing/2014/main" id="{33FFCBA4-0A22-4FDF-97C8-A2CF0DFFE8A4}"/>
                  </a:ext>
                </a:extLst>
              </p:cNvPr>
              <p:cNvSpPr>
                <a:spLocks/>
              </p:cNvSpPr>
              <p:nvPr/>
            </p:nvSpPr>
            <p:spPr bwMode="auto">
              <a:xfrm>
                <a:off x="4712" y="169"/>
                <a:ext cx="196" cy="131"/>
              </a:xfrm>
              <a:custGeom>
                <a:avLst/>
                <a:gdLst/>
                <a:ahLst/>
                <a:cxnLst>
                  <a:cxn ang="0">
                    <a:pos x="0" y="1935"/>
                  </a:cxn>
                  <a:cxn ang="0">
                    <a:pos x="0" y="1597"/>
                  </a:cxn>
                  <a:cxn ang="0">
                    <a:pos x="97" y="1500"/>
                  </a:cxn>
                  <a:cxn ang="0">
                    <a:pos x="97" y="411"/>
                  </a:cxn>
                  <a:cxn ang="0">
                    <a:pos x="0" y="315"/>
                  </a:cxn>
                  <a:cxn ang="0">
                    <a:pos x="0" y="0"/>
                  </a:cxn>
                  <a:cxn ang="0">
                    <a:pos x="194" y="0"/>
                  </a:cxn>
                  <a:cxn ang="0">
                    <a:pos x="194" y="169"/>
                  </a:cxn>
                  <a:cxn ang="0">
                    <a:pos x="315" y="169"/>
                  </a:cxn>
                  <a:cxn ang="0">
                    <a:pos x="315" y="0"/>
                  </a:cxn>
                  <a:cxn ang="0">
                    <a:pos x="508" y="0"/>
                  </a:cxn>
                  <a:cxn ang="0">
                    <a:pos x="508" y="169"/>
                  </a:cxn>
                  <a:cxn ang="0">
                    <a:pos x="629" y="169"/>
                  </a:cxn>
                  <a:cxn ang="0">
                    <a:pos x="629" y="0"/>
                  </a:cxn>
                  <a:cxn ang="0">
                    <a:pos x="823" y="0"/>
                  </a:cxn>
                  <a:cxn ang="0">
                    <a:pos x="823" y="315"/>
                  </a:cxn>
                  <a:cxn ang="0">
                    <a:pos x="726" y="411"/>
                  </a:cxn>
                  <a:cxn ang="0">
                    <a:pos x="726" y="895"/>
                  </a:cxn>
                  <a:cxn ang="0">
                    <a:pos x="1113" y="895"/>
                  </a:cxn>
                  <a:cxn ang="0">
                    <a:pos x="1113" y="726"/>
                  </a:cxn>
                  <a:cxn ang="0">
                    <a:pos x="992" y="605"/>
                  </a:cxn>
                  <a:cxn ang="0">
                    <a:pos x="992" y="315"/>
                  </a:cxn>
                  <a:cxn ang="0">
                    <a:pos x="1234" y="315"/>
                  </a:cxn>
                  <a:cxn ang="0">
                    <a:pos x="1234" y="484"/>
                  </a:cxn>
                  <a:cxn ang="0">
                    <a:pos x="1355" y="484"/>
                  </a:cxn>
                  <a:cxn ang="0">
                    <a:pos x="1355" y="315"/>
                  </a:cxn>
                  <a:cxn ang="0">
                    <a:pos x="1549" y="315"/>
                  </a:cxn>
                  <a:cxn ang="0">
                    <a:pos x="1549" y="484"/>
                  </a:cxn>
                  <a:cxn ang="0">
                    <a:pos x="1670" y="484"/>
                  </a:cxn>
                  <a:cxn ang="0">
                    <a:pos x="1670" y="315"/>
                  </a:cxn>
                  <a:cxn ang="0">
                    <a:pos x="1912" y="315"/>
                  </a:cxn>
                  <a:cxn ang="0">
                    <a:pos x="1912" y="605"/>
                  </a:cxn>
                  <a:cxn ang="0">
                    <a:pos x="1791" y="726"/>
                  </a:cxn>
                  <a:cxn ang="0">
                    <a:pos x="1791" y="895"/>
                  </a:cxn>
                  <a:cxn ang="0">
                    <a:pos x="2178" y="895"/>
                  </a:cxn>
                  <a:cxn ang="0">
                    <a:pos x="2178" y="411"/>
                  </a:cxn>
                  <a:cxn ang="0">
                    <a:pos x="2081" y="315"/>
                  </a:cxn>
                  <a:cxn ang="0">
                    <a:pos x="2081" y="0"/>
                  </a:cxn>
                  <a:cxn ang="0">
                    <a:pos x="2275" y="0"/>
                  </a:cxn>
                  <a:cxn ang="0">
                    <a:pos x="2275" y="169"/>
                  </a:cxn>
                  <a:cxn ang="0">
                    <a:pos x="2396" y="169"/>
                  </a:cxn>
                  <a:cxn ang="0">
                    <a:pos x="2396" y="0"/>
                  </a:cxn>
                  <a:cxn ang="0">
                    <a:pos x="2589" y="0"/>
                  </a:cxn>
                  <a:cxn ang="0">
                    <a:pos x="2589" y="169"/>
                  </a:cxn>
                  <a:cxn ang="0">
                    <a:pos x="2710" y="169"/>
                  </a:cxn>
                  <a:cxn ang="0">
                    <a:pos x="2710" y="0"/>
                  </a:cxn>
                  <a:cxn ang="0">
                    <a:pos x="2904" y="0"/>
                  </a:cxn>
                  <a:cxn ang="0">
                    <a:pos x="2904" y="315"/>
                  </a:cxn>
                  <a:cxn ang="0">
                    <a:pos x="2807" y="411"/>
                  </a:cxn>
                  <a:cxn ang="0">
                    <a:pos x="2807" y="1500"/>
                  </a:cxn>
                  <a:cxn ang="0">
                    <a:pos x="2904" y="1597"/>
                  </a:cxn>
                  <a:cxn ang="0">
                    <a:pos x="2904" y="1935"/>
                  </a:cxn>
                  <a:cxn ang="0">
                    <a:pos x="0" y="1935"/>
                  </a:cxn>
                </a:cxnLst>
                <a:rect l="0" t="0" r="r" b="b"/>
                <a:pathLst>
                  <a:path w="2904" h="1935">
                    <a:moveTo>
                      <a:pt x="0" y="1935"/>
                    </a:moveTo>
                    <a:lnTo>
                      <a:pt x="0" y="1597"/>
                    </a:lnTo>
                    <a:lnTo>
                      <a:pt x="97" y="1500"/>
                    </a:lnTo>
                    <a:lnTo>
                      <a:pt x="97" y="411"/>
                    </a:lnTo>
                    <a:lnTo>
                      <a:pt x="0" y="315"/>
                    </a:lnTo>
                    <a:lnTo>
                      <a:pt x="0" y="0"/>
                    </a:lnTo>
                    <a:lnTo>
                      <a:pt x="194" y="0"/>
                    </a:lnTo>
                    <a:lnTo>
                      <a:pt x="194" y="169"/>
                    </a:lnTo>
                    <a:lnTo>
                      <a:pt x="315" y="169"/>
                    </a:lnTo>
                    <a:lnTo>
                      <a:pt x="315" y="0"/>
                    </a:lnTo>
                    <a:lnTo>
                      <a:pt x="508" y="0"/>
                    </a:lnTo>
                    <a:lnTo>
                      <a:pt x="508" y="169"/>
                    </a:lnTo>
                    <a:lnTo>
                      <a:pt x="629" y="169"/>
                    </a:lnTo>
                    <a:lnTo>
                      <a:pt x="629" y="0"/>
                    </a:lnTo>
                    <a:lnTo>
                      <a:pt x="823" y="0"/>
                    </a:lnTo>
                    <a:lnTo>
                      <a:pt x="823" y="315"/>
                    </a:lnTo>
                    <a:lnTo>
                      <a:pt x="726" y="411"/>
                    </a:lnTo>
                    <a:lnTo>
                      <a:pt x="726" y="895"/>
                    </a:lnTo>
                    <a:lnTo>
                      <a:pt x="1113" y="895"/>
                    </a:lnTo>
                    <a:lnTo>
                      <a:pt x="1113" y="726"/>
                    </a:lnTo>
                    <a:lnTo>
                      <a:pt x="992" y="605"/>
                    </a:lnTo>
                    <a:lnTo>
                      <a:pt x="992" y="315"/>
                    </a:lnTo>
                    <a:lnTo>
                      <a:pt x="1234" y="315"/>
                    </a:lnTo>
                    <a:lnTo>
                      <a:pt x="1234" y="484"/>
                    </a:lnTo>
                    <a:lnTo>
                      <a:pt x="1355" y="484"/>
                    </a:lnTo>
                    <a:lnTo>
                      <a:pt x="1355" y="315"/>
                    </a:lnTo>
                    <a:lnTo>
                      <a:pt x="1549" y="315"/>
                    </a:lnTo>
                    <a:lnTo>
                      <a:pt x="1549" y="484"/>
                    </a:lnTo>
                    <a:lnTo>
                      <a:pt x="1670" y="484"/>
                    </a:lnTo>
                    <a:lnTo>
                      <a:pt x="1670" y="315"/>
                    </a:lnTo>
                    <a:lnTo>
                      <a:pt x="1912" y="315"/>
                    </a:lnTo>
                    <a:lnTo>
                      <a:pt x="1912" y="605"/>
                    </a:lnTo>
                    <a:lnTo>
                      <a:pt x="1791" y="726"/>
                    </a:lnTo>
                    <a:lnTo>
                      <a:pt x="1791" y="895"/>
                    </a:lnTo>
                    <a:lnTo>
                      <a:pt x="2178" y="895"/>
                    </a:lnTo>
                    <a:lnTo>
                      <a:pt x="2178" y="411"/>
                    </a:lnTo>
                    <a:lnTo>
                      <a:pt x="2081" y="315"/>
                    </a:lnTo>
                    <a:lnTo>
                      <a:pt x="2081" y="0"/>
                    </a:lnTo>
                    <a:lnTo>
                      <a:pt x="2275" y="0"/>
                    </a:lnTo>
                    <a:lnTo>
                      <a:pt x="2275" y="169"/>
                    </a:lnTo>
                    <a:lnTo>
                      <a:pt x="2396" y="169"/>
                    </a:lnTo>
                    <a:lnTo>
                      <a:pt x="2396" y="0"/>
                    </a:lnTo>
                    <a:lnTo>
                      <a:pt x="2589" y="0"/>
                    </a:lnTo>
                    <a:lnTo>
                      <a:pt x="2589" y="169"/>
                    </a:lnTo>
                    <a:lnTo>
                      <a:pt x="2710" y="169"/>
                    </a:lnTo>
                    <a:lnTo>
                      <a:pt x="2710" y="0"/>
                    </a:lnTo>
                    <a:lnTo>
                      <a:pt x="2904" y="0"/>
                    </a:lnTo>
                    <a:lnTo>
                      <a:pt x="2904" y="315"/>
                    </a:lnTo>
                    <a:lnTo>
                      <a:pt x="2807" y="411"/>
                    </a:lnTo>
                    <a:lnTo>
                      <a:pt x="2807" y="1500"/>
                    </a:lnTo>
                    <a:lnTo>
                      <a:pt x="2904" y="1597"/>
                    </a:lnTo>
                    <a:lnTo>
                      <a:pt x="2904" y="1935"/>
                    </a:lnTo>
                    <a:lnTo>
                      <a:pt x="0" y="1935"/>
                    </a:lnTo>
                    <a:close/>
                  </a:path>
                </a:pathLst>
              </a:custGeom>
              <a:solidFill>
                <a:schemeClr val="tx2"/>
              </a:solidFill>
              <a:ln w="9525">
                <a:noFill/>
                <a:round/>
                <a:headEnd/>
                <a:tailEnd/>
              </a:ln>
              <a:effectLst/>
            </p:spPr>
            <p:txBody>
              <a:bodyPr/>
              <a:lstStyle/>
              <a:p>
                <a:pPr defTabSz="829869">
                  <a:spcBef>
                    <a:spcPct val="20000"/>
                  </a:spcBef>
                  <a:buFont typeface="Wingdings" pitchFamily="2" charset="2"/>
                  <a:buChar char="§"/>
                  <a:defRPr/>
                </a:pPr>
                <a:endParaRPr lang="en-US" sz="2452" b="1" dirty="0">
                  <a:solidFill>
                    <a:srgbClr val="000000"/>
                  </a:solidFill>
                  <a:latin typeface="Arial"/>
                  <a:cs typeface="Arial" charset="0"/>
                </a:endParaRPr>
              </a:p>
            </p:txBody>
          </p:sp>
          <p:sp>
            <p:nvSpPr>
              <p:cNvPr id="101" name="Rectangle 21">
                <a:extLst>
                  <a:ext uri="{FF2B5EF4-FFF2-40B4-BE49-F238E27FC236}">
                    <a16:creationId xmlns:a16="http://schemas.microsoft.com/office/drawing/2014/main" id="{03E73423-AE56-4315-B3AE-4A27FFD1ABB4}"/>
                  </a:ext>
                </a:extLst>
              </p:cNvPr>
              <p:cNvSpPr>
                <a:spLocks noChangeArrowheads="1"/>
              </p:cNvSpPr>
              <p:nvPr/>
            </p:nvSpPr>
            <p:spPr bwMode="auto">
              <a:xfrm>
                <a:off x="4735" y="202"/>
                <a:ext cx="9" cy="28"/>
              </a:xfrm>
              <a:prstGeom prst="rect">
                <a:avLst/>
              </a:prstGeom>
              <a:solidFill>
                <a:srgbClr val="CC0000"/>
              </a:solidFill>
              <a:ln w="3175">
                <a:noFill/>
                <a:miter lim="800000"/>
                <a:headEnd/>
                <a:tailEnd/>
              </a:ln>
              <a:effectLst/>
            </p:spPr>
            <p:txBody>
              <a:bodyPr wrap="none" anchor="ctr"/>
              <a:lstStyle/>
              <a:p>
                <a:pPr defTabSz="829869">
                  <a:spcBef>
                    <a:spcPct val="20000"/>
                  </a:spcBef>
                  <a:buFont typeface="Wingdings" pitchFamily="2" charset="2"/>
                  <a:buChar char="§"/>
                  <a:defRPr/>
                </a:pPr>
                <a:endParaRPr lang="en-US" sz="2452" b="1" dirty="0">
                  <a:solidFill>
                    <a:srgbClr val="000000"/>
                  </a:solidFill>
                  <a:latin typeface="Arial"/>
                  <a:cs typeface="Arial" charset="0"/>
                </a:endParaRPr>
              </a:p>
            </p:txBody>
          </p:sp>
          <p:sp>
            <p:nvSpPr>
              <p:cNvPr id="102" name="Rectangle 22">
                <a:extLst>
                  <a:ext uri="{FF2B5EF4-FFF2-40B4-BE49-F238E27FC236}">
                    <a16:creationId xmlns:a16="http://schemas.microsoft.com/office/drawing/2014/main" id="{6D6385B9-9EE9-48D7-8DD3-32DE8B4F0B33}"/>
                  </a:ext>
                </a:extLst>
              </p:cNvPr>
              <p:cNvSpPr>
                <a:spLocks noChangeArrowheads="1"/>
              </p:cNvSpPr>
              <p:nvPr/>
            </p:nvSpPr>
            <p:spPr bwMode="auto">
              <a:xfrm>
                <a:off x="4735" y="253"/>
                <a:ext cx="9" cy="18"/>
              </a:xfrm>
              <a:prstGeom prst="rect">
                <a:avLst/>
              </a:prstGeom>
              <a:solidFill>
                <a:srgbClr val="CC0000"/>
              </a:solidFill>
              <a:ln w="3175">
                <a:noFill/>
                <a:miter lim="800000"/>
                <a:headEnd/>
                <a:tailEnd/>
              </a:ln>
              <a:effectLst/>
            </p:spPr>
            <p:txBody>
              <a:bodyPr wrap="none" anchor="ctr"/>
              <a:lstStyle/>
              <a:p>
                <a:pPr defTabSz="829869">
                  <a:spcBef>
                    <a:spcPct val="20000"/>
                  </a:spcBef>
                  <a:buFont typeface="Wingdings" pitchFamily="2" charset="2"/>
                  <a:buChar char="§"/>
                  <a:defRPr/>
                </a:pPr>
                <a:endParaRPr lang="en-US" sz="2452" b="1" dirty="0">
                  <a:solidFill>
                    <a:srgbClr val="000000"/>
                  </a:solidFill>
                  <a:latin typeface="Arial"/>
                  <a:cs typeface="Arial" charset="0"/>
                </a:endParaRPr>
              </a:p>
            </p:txBody>
          </p:sp>
          <p:sp>
            <p:nvSpPr>
              <p:cNvPr id="103" name="Rectangle 23">
                <a:extLst>
                  <a:ext uri="{FF2B5EF4-FFF2-40B4-BE49-F238E27FC236}">
                    <a16:creationId xmlns:a16="http://schemas.microsoft.com/office/drawing/2014/main" id="{81E4D277-E310-412A-900F-1D22C9DA5E5A}"/>
                  </a:ext>
                </a:extLst>
              </p:cNvPr>
              <p:cNvSpPr>
                <a:spLocks noChangeArrowheads="1"/>
              </p:cNvSpPr>
              <p:nvPr/>
            </p:nvSpPr>
            <p:spPr bwMode="auto">
              <a:xfrm>
                <a:off x="4767" y="253"/>
                <a:ext cx="10" cy="18"/>
              </a:xfrm>
              <a:prstGeom prst="rect">
                <a:avLst/>
              </a:prstGeom>
              <a:solidFill>
                <a:srgbClr val="CC0000"/>
              </a:solidFill>
              <a:ln w="3175">
                <a:noFill/>
                <a:miter lim="800000"/>
                <a:headEnd/>
                <a:tailEnd/>
              </a:ln>
              <a:effectLst/>
            </p:spPr>
            <p:txBody>
              <a:bodyPr wrap="none" anchor="ctr"/>
              <a:lstStyle/>
              <a:p>
                <a:pPr defTabSz="829869">
                  <a:spcBef>
                    <a:spcPct val="20000"/>
                  </a:spcBef>
                  <a:buFont typeface="Wingdings" pitchFamily="2" charset="2"/>
                  <a:buChar char="§"/>
                  <a:defRPr/>
                </a:pPr>
                <a:endParaRPr lang="en-US" sz="2452" b="1" dirty="0">
                  <a:solidFill>
                    <a:srgbClr val="000000"/>
                  </a:solidFill>
                  <a:latin typeface="Arial"/>
                  <a:cs typeface="Arial" charset="0"/>
                </a:endParaRPr>
              </a:p>
            </p:txBody>
          </p:sp>
          <p:sp>
            <p:nvSpPr>
              <p:cNvPr id="104" name="Rectangle 24">
                <a:extLst>
                  <a:ext uri="{FF2B5EF4-FFF2-40B4-BE49-F238E27FC236}">
                    <a16:creationId xmlns:a16="http://schemas.microsoft.com/office/drawing/2014/main" id="{4E6EA7F1-4E14-4352-ACFA-FA6A84AEA628}"/>
                  </a:ext>
                </a:extLst>
              </p:cNvPr>
              <p:cNvSpPr>
                <a:spLocks noChangeArrowheads="1"/>
              </p:cNvSpPr>
              <p:nvPr/>
            </p:nvSpPr>
            <p:spPr bwMode="auto">
              <a:xfrm flipH="1">
                <a:off x="4876" y="202"/>
                <a:ext cx="10" cy="28"/>
              </a:xfrm>
              <a:prstGeom prst="rect">
                <a:avLst/>
              </a:prstGeom>
              <a:solidFill>
                <a:srgbClr val="CC0000"/>
              </a:solidFill>
              <a:ln w="3175">
                <a:noFill/>
                <a:miter lim="800000"/>
                <a:headEnd/>
                <a:tailEnd/>
              </a:ln>
              <a:effectLst/>
            </p:spPr>
            <p:txBody>
              <a:bodyPr wrap="none" anchor="ctr"/>
              <a:lstStyle/>
              <a:p>
                <a:pPr defTabSz="829869">
                  <a:spcBef>
                    <a:spcPct val="20000"/>
                  </a:spcBef>
                  <a:buFont typeface="Wingdings" pitchFamily="2" charset="2"/>
                  <a:buChar char="§"/>
                  <a:defRPr/>
                </a:pPr>
                <a:endParaRPr lang="en-US" sz="2452" b="1" dirty="0">
                  <a:solidFill>
                    <a:srgbClr val="000000"/>
                  </a:solidFill>
                  <a:latin typeface="Arial"/>
                  <a:cs typeface="Arial" charset="0"/>
                </a:endParaRPr>
              </a:p>
            </p:txBody>
          </p:sp>
          <p:sp>
            <p:nvSpPr>
              <p:cNvPr id="105" name="Rectangle 25">
                <a:extLst>
                  <a:ext uri="{FF2B5EF4-FFF2-40B4-BE49-F238E27FC236}">
                    <a16:creationId xmlns:a16="http://schemas.microsoft.com/office/drawing/2014/main" id="{D32C72D5-DC86-4E5B-B0F2-7677A5F1EA7A}"/>
                  </a:ext>
                </a:extLst>
              </p:cNvPr>
              <p:cNvSpPr>
                <a:spLocks noChangeArrowheads="1"/>
              </p:cNvSpPr>
              <p:nvPr/>
            </p:nvSpPr>
            <p:spPr bwMode="auto">
              <a:xfrm flipH="1">
                <a:off x="4876" y="253"/>
                <a:ext cx="10" cy="18"/>
              </a:xfrm>
              <a:prstGeom prst="rect">
                <a:avLst/>
              </a:prstGeom>
              <a:solidFill>
                <a:srgbClr val="CC0000"/>
              </a:solidFill>
              <a:ln w="3175">
                <a:noFill/>
                <a:miter lim="800000"/>
                <a:headEnd/>
                <a:tailEnd/>
              </a:ln>
              <a:effectLst/>
            </p:spPr>
            <p:txBody>
              <a:bodyPr wrap="none" anchor="ctr"/>
              <a:lstStyle/>
              <a:p>
                <a:pPr defTabSz="829869">
                  <a:spcBef>
                    <a:spcPct val="20000"/>
                  </a:spcBef>
                  <a:buFont typeface="Wingdings" pitchFamily="2" charset="2"/>
                  <a:buChar char="§"/>
                  <a:defRPr/>
                </a:pPr>
                <a:endParaRPr lang="en-US" sz="2452" b="1" dirty="0">
                  <a:solidFill>
                    <a:srgbClr val="000000"/>
                  </a:solidFill>
                  <a:latin typeface="Arial"/>
                  <a:cs typeface="Arial" charset="0"/>
                </a:endParaRPr>
              </a:p>
            </p:txBody>
          </p:sp>
          <p:sp>
            <p:nvSpPr>
              <p:cNvPr id="106" name="Rectangle 26">
                <a:extLst>
                  <a:ext uri="{FF2B5EF4-FFF2-40B4-BE49-F238E27FC236}">
                    <a16:creationId xmlns:a16="http://schemas.microsoft.com/office/drawing/2014/main" id="{A1A605E1-8D75-41A0-8A53-657A2D6CC699}"/>
                  </a:ext>
                </a:extLst>
              </p:cNvPr>
              <p:cNvSpPr>
                <a:spLocks noChangeArrowheads="1"/>
              </p:cNvSpPr>
              <p:nvPr/>
            </p:nvSpPr>
            <p:spPr bwMode="auto">
              <a:xfrm flipH="1">
                <a:off x="4843" y="253"/>
                <a:ext cx="10" cy="18"/>
              </a:xfrm>
              <a:prstGeom prst="rect">
                <a:avLst/>
              </a:prstGeom>
              <a:solidFill>
                <a:srgbClr val="CC0000"/>
              </a:solidFill>
              <a:ln w="3175">
                <a:noFill/>
                <a:miter lim="800000"/>
                <a:headEnd/>
                <a:tailEnd/>
              </a:ln>
              <a:effectLst/>
            </p:spPr>
            <p:txBody>
              <a:bodyPr wrap="none" anchor="ctr"/>
              <a:lstStyle/>
              <a:p>
                <a:pPr defTabSz="829869">
                  <a:spcBef>
                    <a:spcPct val="20000"/>
                  </a:spcBef>
                  <a:buFont typeface="Wingdings" pitchFamily="2" charset="2"/>
                  <a:buChar char="§"/>
                  <a:defRPr/>
                </a:pPr>
                <a:endParaRPr lang="en-US" sz="2452" b="1" dirty="0">
                  <a:solidFill>
                    <a:srgbClr val="000000"/>
                  </a:solidFill>
                  <a:latin typeface="Arial"/>
                  <a:cs typeface="Arial" charset="0"/>
                </a:endParaRPr>
              </a:p>
            </p:txBody>
          </p:sp>
          <p:sp>
            <p:nvSpPr>
              <p:cNvPr id="107" name="Freeform 27">
                <a:extLst>
                  <a:ext uri="{FF2B5EF4-FFF2-40B4-BE49-F238E27FC236}">
                    <a16:creationId xmlns:a16="http://schemas.microsoft.com/office/drawing/2014/main" id="{7C71A4E4-6226-4D97-96EF-1E73F2EF710F}"/>
                  </a:ext>
                </a:extLst>
              </p:cNvPr>
              <p:cNvSpPr>
                <a:spLocks/>
              </p:cNvSpPr>
              <p:nvPr/>
            </p:nvSpPr>
            <p:spPr bwMode="auto">
              <a:xfrm>
                <a:off x="4792" y="243"/>
                <a:ext cx="36" cy="47"/>
              </a:xfrm>
              <a:custGeom>
                <a:avLst/>
                <a:gdLst/>
                <a:ahLst/>
                <a:cxnLst>
                  <a:cxn ang="0">
                    <a:pos x="0" y="713"/>
                  </a:cxn>
                  <a:cxn ang="0">
                    <a:pos x="532" y="713"/>
                  </a:cxn>
                  <a:cxn ang="0">
                    <a:pos x="532" y="285"/>
                  </a:cxn>
                  <a:cxn ang="0">
                    <a:pos x="525" y="247"/>
                  </a:cxn>
                  <a:cxn ang="0">
                    <a:pos x="513" y="207"/>
                  </a:cxn>
                  <a:cxn ang="0">
                    <a:pos x="492" y="165"/>
                  </a:cxn>
                  <a:cxn ang="0">
                    <a:pos x="461" y="117"/>
                  </a:cxn>
                  <a:cxn ang="0">
                    <a:pos x="417" y="72"/>
                  </a:cxn>
                  <a:cxn ang="0">
                    <a:pos x="365" y="31"/>
                  </a:cxn>
                  <a:cxn ang="0">
                    <a:pos x="315" y="9"/>
                  </a:cxn>
                  <a:cxn ang="0">
                    <a:pos x="266" y="0"/>
                  </a:cxn>
                  <a:cxn ang="0">
                    <a:pos x="221" y="9"/>
                  </a:cxn>
                  <a:cxn ang="0">
                    <a:pos x="169" y="33"/>
                  </a:cxn>
                  <a:cxn ang="0">
                    <a:pos x="116" y="73"/>
                  </a:cxn>
                  <a:cxn ang="0">
                    <a:pos x="73" y="116"/>
                  </a:cxn>
                  <a:cxn ang="0">
                    <a:pos x="42" y="164"/>
                  </a:cxn>
                  <a:cxn ang="0">
                    <a:pos x="20" y="207"/>
                  </a:cxn>
                  <a:cxn ang="0">
                    <a:pos x="7" y="247"/>
                  </a:cxn>
                  <a:cxn ang="0">
                    <a:pos x="0" y="285"/>
                  </a:cxn>
                  <a:cxn ang="0">
                    <a:pos x="0" y="713"/>
                  </a:cxn>
                </a:cxnLst>
                <a:rect l="0" t="0" r="r" b="b"/>
                <a:pathLst>
                  <a:path w="532" h="713">
                    <a:moveTo>
                      <a:pt x="0" y="713"/>
                    </a:moveTo>
                    <a:lnTo>
                      <a:pt x="532" y="713"/>
                    </a:lnTo>
                    <a:lnTo>
                      <a:pt x="532" y="285"/>
                    </a:lnTo>
                    <a:lnTo>
                      <a:pt x="525" y="247"/>
                    </a:lnTo>
                    <a:lnTo>
                      <a:pt x="513" y="207"/>
                    </a:lnTo>
                    <a:lnTo>
                      <a:pt x="492" y="165"/>
                    </a:lnTo>
                    <a:lnTo>
                      <a:pt x="461" y="117"/>
                    </a:lnTo>
                    <a:lnTo>
                      <a:pt x="417" y="72"/>
                    </a:lnTo>
                    <a:lnTo>
                      <a:pt x="365" y="31"/>
                    </a:lnTo>
                    <a:lnTo>
                      <a:pt x="315" y="9"/>
                    </a:lnTo>
                    <a:lnTo>
                      <a:pt x="266" y="0"/>
                    </a:lnTo>
                    <a:lnTo>
                      <a:pt x="221" y="9"/>
                    </a:lnTo>
                    <a:lnTo>
                      <a:pt x="169" y="33"/>
                    </a:lnTo>
                    <a:lnTo>
                      <a:pt x="116" y="73"/>
                    </a:lnTo>
                    <a:lnTo>
                      <a:pt x="73" y="116"/>
                    </a:lnTo>
                    <a:lnTo>
                      <a:pt x="42" y="164"/>
                    </a:lnTo>
                    <a:lnTo>
                      <a:pt x="20" y="207"/>
                    </a:lnTo>
                    <a:lnTo>
                      <a:pt x="7" y="247"/>
                    </a:lnTo>
                    <a:lnTo>
                      <a:pt x="0" y="285"/>
                    </a:lnTo>
                    <a:lnTo>
                      <a:pt x="0" y="713"/>
                    </a:lnTo>
                    <a:close/>
                  </a:path>
                </a:pathLst>
              </a:custGeom>
              <a:solidFill>
                <a:srgbClr val="CC0000"/>
              </a:solidFill>
              <a:ln w="3175" cmpd="sng">
                <a:noFill/>
                <a:round/>
                <a:headEnd/>
                <a:tailEnd/>
              </a:ln>
              <a:effectLst/>
            </p:spPr>
            <p:txBody>
              <a:bodyPr/>
              <a:lstStyle/>
              <a:p>
                <a:pPr defTabSz="829869">
                  <a:spcBef>
                    <a:spcPct val="20000"/>
                  </a:spcBef>
                  <a:buFont typeface="Wingdings" pitchFamily="2" charset="2"/>
                  <a:buChar char="§"/>
                  <a:defRPr/>
                </a:pPr>
                <a:endParaRPr lang="en-US" sz="2452" b="1" dirty="0">
                  <a:solidFill>
                    <a:srgbClr val="000000"/>
                  </a:solidFill>
                  <a:latin typeface="Arial"/>
                  <a:cs typeface="Arial" charset="0"/>
                </a:endParaRPr>
              </a:p>
            </p:txBody>
          </p:sp>
        </p:grpSp>
      </p:grpSp>
      <p:grpSp>
        <p:nvGrpSpPr>
          <p:cNvPr id="108" name="Group 59">
            <a:extLst>
              <a:ext uri="{FF2B5EF4-FFF2-40B4-BE49-F238E27FC236}">
                <a16:creationId xmlns:a16="http://schemas.microsoft.com/office/drawing/2014/main" id="{7CF6AD5E-E68E-4465-940D-189B3DD37215}"/>
              </a:ext>
            </a:extLst>
          </p:cNvPr>
          <p:cNvGrpSpPr>
            <a:grpSpLocks noChangeAspect="1"/>
          </p:cNvGrpSpPr>
          <p:nvPr userDrawn="1"/>
        </p:nvGrpSpPr>
        <p:grpSpPr>
          <a:xfrm>
            <a:off x="11834667" y="34963"/>
            <a:ext cx="292044" cy="387275"/>
            <a:chOff x="2266020" y="381000"/>
            <a:chExt cx="4611960" cy="6115844"/>
          </a:xfrm>
          <a:effectLst/>
        </p:grpSpPr>
        <p:grpSp>
          <p:nvGrpSpPr>
            <p:cNvPr id="109" name="Group 58">
              <a:extLst>
                <a:ext uri="{FF2B5EF4-FFF2-40B4-BE49-F238E27FC236}">
                  <a16:creationId xmlns:a16="http://schemas.microsoft.com/office/drawing/2014/main" id="{D1FAE6CB-E465-4278-B2D9-985EA1306C09}"/>
                </a:ext>
              </a:extLst>
            </p:cNvPr>
            <p:cNvGrpSpPr/>
            <p:nvPr/>
          </p:nvGrpSpPr>
          <p:grpSpPr>
            <a:xfrm>
              <a:off x="2273877" y="381000"/>
              <a:ext cx="4604103" cy="4385653"/>
              <a:chOff x="2273877" y="381000"/>
              <a:chExt cx="4604103" cy="4385653"/>
            </a:xfrm>
          </p:grpSpPr>
          <p:sp>
            <p:nvSpPr>
              <p:cNvPr id="127" name="AutoShape 49">
                <a:extLst>
                  <a:ext uri="{FF2B5EF4-FFF2-40B4-BE49-F238E27FC236}">
                    <a16:creationId xmlns:a16="http://schemas.microsoft.com/office/drawing/2014/main" id="{E1A6FEB6-ADB1-49B8-80A6-2BB5F814DBD4}"/>
                  </a:ext>
                </a:extLst>
              </p:cNvPr>
              <p:cNvSpPr>
                <a:spLocks noChangeArrowheads="1"/>
              </p:cNvSpPr>
              <p:nvPr/>
            </p:nvSpPr>
            <p:spPr bwMode="auto">
              <a:xfrm>
                <a:off x="2273877" y="381000"/>
                <a:ext cx="4604103" cy="4385653"/>
              </a:xfrm>
              <a:prstGeom prst="roundRect">
                <a:avLst>
                  <a:gd name="adj" fmla="val 6639"/>
                </a:avLst>
              </a:prstGeom>
              <a:solidFill>
                <a:schemeClr val="tx1"/>
              </a:solidFill>
              <a:ln w="9525">
                <a:noFill/>
                <a:round/>
                <a:headEnd/>
                <a:tailEnd/>
              </a:ln>
              <a:effectLst/>
            </p:spPr>
            <p:txBody>
              <a:bodyPr wrap="none" anchor="ctr"/>
              <a:lstStyle/>
              <a:p>
                <a:pPr defTabSz="829869"/>
                <a:endParaRPr lang="en-US" sz="1635" dirty="0">
                  <a:solidFill>
                    <a:prstClr val="black"/>
                  </a:solidFill>
                  <a:latin typeface="Arial"/>
                  <a:cs typeface="Arial" charset="0"/>
                </a:endParaRPr>
              </a:p>
            </p:txBody>
          </p:sp>
          <p:sp>
            <p:nvSpPr>
              <p:cNvPr id="128" name="AutoShape 50">
                <a:extLst>
                  <a:ext uri="{FF2B5EF4-FFF2-40B4-BE49-F238E27FC236}">
                    <a16:creationId xmlns:a16="http://schemas.microsoft.com/office/drawing/2014/main" id="{E0C35B8E-1501-4CF6-B055-B64ED1CFEDC5}"/>
                  </a:ext>
                </a:extLst>
              </p:cNvPr>
              <p:cNvSpPr>
                <a:spLocks noChangeArrowheads="1"/>
              </p:cNvSpPr>
              <p:nvPr/>
            </p:nvSpPr>
            <p:spPr bwMode="auto">
              <a:xfrm>
                <a:off x="2418443" y="532607"/>
                <a:ext cx="4314972" cy="4082439"/>
              </a:xfrm>
              <a:prstGeom prst="roundRect">
                <a:avLst>
                  <a:gd name="adj" fmla="val 4787"/>
                </a:avLst>
              </a:prstGeom>
              <a:solidFill>
                <a:srgbClr val="F0CD38"/>
              </a:solidFill>
              <a:ln w="9525">
                <a:noFill/>
                <a:round/>
                <a:headEnd/>
                <a:tailEnd/>
              </a:ln>
              <a:effectLst/>
            </p:spPr>
            <p:txBody>
              <a:bodyPr wrap="none" anchor="ctr"/>
              <a:lstStyle/>
              <a:p>
                <a:pPr defTabSz="829869"/>
                <a:endParaRPr lang="en-US" sz="1635" dirty="0">
                  <a:solidFill>
                    <a:prstClr val="black"/>
                  </a:solidFill>
                  <a:latin typeface="Arial"/>
                  <a:cs typeface="Arial" charset="0"/>
                </a:endParaRPr>
              </a:p>
            </p:txBody>
          </p:sp>
          <p:sp>
            <p:nvSpPr>
              <p:cNvPr id="129" name="AutoShape 51">
                <a:extLst>
                  <a:ext uri="{FF2B5EF4-FFF2-40B4-BE49-F238E27FC236}">
                    <a16:creationId xmlns:a16="http://schemas.microsoft.com/office/drawing/2014/main" id="{079DA073-0680-4FE9-BA39-783ECFC139F4}"/>
                  </a:ext>
                </a:extLst>
              </p:cNvPr>
              <p:cNvSpPr>
                <a:spLocks noChangeArrowheads="1"/>
              </p:cNvSpPr>
              <p:nvPr/>
            </p:nvSpPr>
            <p:spPr bwMode="auto">
              <a:xfrm>
                <a:off x="2541009" y="673273"/>
                <a:ext cx="4069839" cy="3799544"/>
              </a:xfrm>
              <a:prstGeom prst="roundRect">
                <a:avLst>
                  <a:gd name="adj" fmla="val 3745"/>
                </a:avLst>
              </a:prstGeom>
              <a:solidFill>
                <a:schemeClr val="tx1"/>
              </a:solidFill>
              <a:ln w="9525">
                <a:noFill/>
                <a:round/>
                <a:headEnd/>
                <a:tailEnd/>
              </a:ln>
              <a:effectLst/>
            </p:spPr>
            <p:txBody>
              <a:bodyPr wrap="none" anchor="ctr"/>
              <a:lstStyle/>
              <a:p>
                <a:pPr defTabSz="829869"/>
                <a:endParaRPr lang="en-US" sz="1635" dirty="0">
                  <a:solidFill>
                    <a:prstClr val="black"/>
                  </a:solidFill>
                  <a:latin typeface="Arial"/>
                  <a:cs typeface="Arial" charset="0"/>
                </a:endParaRPr>
              </a:p>
            </p:txBody>
          </p:sp>
          <p:grpSp>
            <p:nvGrpSpPr>
              <p:cNvPr id="130" name="Group 52">
                <a:extLst>
                  <a:ext uri="{FF2B5EF4-FFF2-40B4-BE49-F238E27FC236}">
                    <a16:creationId xmlns:a16="http://schemas.microsoft.com/office/drawing/2014/main" id="{52933643-493A-4724-BABA-39970FE155CD}"/>
                  </a:ext>
                </a:extLst>
              </p:cNvPr>
              <p:cNvGrpSpPr>
                <a:grpSpLocks/>
              </p:cNvGrpSpPr>
              <p:nvPr/>
            </p:nvGrpSpPr>
            <p:grpSpPr bwMode="auto">
              <a:xfrm>
                <a:off x="2880424" y="912405"/>
                <a:ext cx="3392580" cy="3224377"/>
                <a:chOff x="1816" y="543"/>
                <a:chExt cx="2159" cy="2063"/>
              </a:xfrm>
            </p:grpSpPr>
            <p:sp>
              <p:nvSpPr>
                <p:cNvPr id="131" name="AutoShape 53">
                  <a:extLst>
                    <a:ext uri="{FF2B5EF4-FFF2-40B4-BE49-F238E27FC236}">
                      <a16:creationId xmlns:a16="http://schemas.microsoft.com/office/drawing/2014/main" id="{C27C5C2A-78F9-43EB-A61F-CE4530180DDB}"/>
                    </a:ext>
                  </a:extLst>
                </p:cNvPr>
                <p:cNvSpPr>
                  <a:spLocks noChangeArrowheads="1"/>
                </p:cNvSpPr>
                <p:nvPr/>
              </p:nvSpPr>
              <p:spPr bwMode="auto">
                <a:xfrm>
                  <a:off x="1816" y="543"/>
                  <a:ext cx="2159" cy="2063"/>
                </a:xfrm>
                <a:prstGeom prst="star5">
                  <a:avLst/>
                </a:prstGeom>
                <a:solidFill>
                  <a:srgbClr val="F0CD38"/>
                </a:solidFill>
                <a:ln w="3175">
                  <a:noFill/>
                  <a:miter lim="800000"/>
                  <a:headEnd/>
                  <a:tailEnd/>
                </a:ln>
                <a:effectLst/>
              </p:spPr>
              <p:txBody>
                <a:bodyPr wrap="none" anchor="ctr"/>
                <a:lstStyle/>
                <a:p>
                  <a:pPr defTabSz="829869"/>
                  <a:endParaRPr lang="en-US" sz="1635" dirty="0">
                    <a:solidFill>
                      <a:prstClr val="black"/>
                    </a:solidFill>
                    <a:latin typeface="Arial"/>
                    <a:cs typeface="Arial" charset="0"/>
                  </a:endParaRPr>
                </a:p>
              </p:txBody>
            </p:sp>
            <p:sp>
              <p:nvSpPr>
                <p:cNvPr id="132" name="AutoShape 54">
                  <a:extLst>
                    <a:ext uri="{FF2B5EF4-FFF2-40B4-BE49-F238E27FC236}">
                      <a16:creationId xmlns:a16="http://schemas.microsoft.com/office/drawing/2014/main" id="{57DEC7FE-9E0D-4ED0-831F-5C3D0EAA76BB}"/>
                    </a:ext>
                  </a:extLst>
                </p:cNvPr>
                <p:cNvSpPr>
                  <a:spLocks noChangeArrowheads="1"/>
                </p:cNvSpPr>
                <p:nvPr/>
              </p:nvSpPr>
              <p:spPr bwMode="auto">
                <a:xfrm>
                  <a:off x="2116" y="862"/>
                  <a:ext cx="1558" cy="1488"/>
                </a:xfrm>
                <a:prstGeom prst="star5">
                  <a:avLst/>
                </a:prstGeom>
                <a:solidFill>
                  <a:schemeClr val="tx1"/>
                </a:solidFill>
                <a:ln w="3175">
                  <a:noFill/>
                  <a:miter lim="800000"/>
                  <a:headEnd/>
                  <a:tailEnd/>
                </a:ln>
                <a:effectLst/>
              </p:spPr>
              <p:txBody>
                <a:bodyPr wrap="none" anchor="ctr"/>
                <a:lstStyle/>
                <a:p>
                  <a:pPr defTabSz="829869"/>
                  <a:endParaRPr lang="en-US" sz="1635" dirty="0">
                    <a:solidFill>
                      <a:prstClr val="black"/>
                    </a:solidFill>
                    <a:latin typeface="Arial"/>
                    <a:cs typeface="Arial" charset="0"/>
                  </a:endParaRPr>
                </a:p>
              </p:txBody>
            </p:sp>
            <p:sp>
              <p:nvSpPr>
                <p:cNvPr id="133" name="AutoShape 55">
                  <a:extLst>
                    <a:ext uri="{FF2B5EF4-FFF2-40B4-BE49-F238E27FC236}">
                      <a16:creationId xmlns:a16="http://schemas.microsoft.com/office/drawing/2014/main" id="{D8027345-68F8-49D4-A281-2540B853F72C}"/>
                    </a:ext>
                  </a:extLst>
                </p:cNvPr>
                <p:cNvSpPr>
                  <a:spLocks noChangeArrowheads="1"/>
                </p:cNvSpPr>
                <p:nvPr/>
              </p:nvSpPr>
              <p:spPr bwMode="auto">
                <a:xfrm>
                  <a:off x="2266" y="1016"/>
                  <a:ext cx="1259" cy="1202"/>
                </a:xfrm>
                <a:prstGeom prst="star5">
                  <a:avLst/>
                </a:prstGeom>
                <a:solidFill>
                  <a:srgbClr val="FFFFFF"/>
                </a:solidFill>
                <a:ln w="3175">
                  <a:noFill/>
                  <a:miter lim="800000"/>
                  <a:headEnd/>
                  <a:tailEnd/>
                </a:ln>
                <a:effectLst/>
              </p:spPr>
              <p:txBody>
                <a:bodyPr wrap="none" anchor="ctr"/>
                <a:lstStyle/>
                <a:p>
                  <a:pPr defTabSz="829869"/>
                  <a:endParaRPr lang="en-US" sz="1635" dirty="0">
                    <a:solidFill>
                      <a:prstClr val="black"/>
                    </a:solidFill>
                    <a:latin typeface="Arial"/>
                    <a:cs typeface="Arial" charset="0"/>
                  </a:endParaRPr>
                </a:p>
              </p:txBody>
            </p:sp>
          </p:grpSp>
        </p:grpSp>
        <p:grpSp>
          <p:nvGrpSpPr>
            <p:cNvPr id="110" name="Group 41">
              <a:extLst>
                <a:ext uri="{FF2B5EF4-FFF2-40B4-BE49-F238E27FC236}">
                  <a16:creationId xmlns:a16="http://schemas.microsoft.com/office/drawing/2014/main" id="{13B49F85-4423-4089-92C8-C38ED4A630F9}"/>
                </a:ext>
              </a:extLst>
            </p:cNvPr>
            <p:cNvGrpSpPr/>
            <p:nvPr/>
          </p:nvGrpSpPr>
          <p:grpSpPr>
            <a:xfrm>
              <a:off x="2266020" y="4871371"/>
              <a:ext cx="4604103" cy="1625473"/>
              <a:chOff x="2266020" y="4871371"/>
              <a:chExt cx="4604103" cy="1625473"/>
            </a:xfrm>
          </p:grpSpPr>
          <p:sp>
            <p:nvSpPr>
              <p:cNvPr id="111" name="AutoShape 56">
                <a:extLst>
                  <a:ext uri="{FF2B5EF4-FFF2-40B4-BE49-F238E27FC236}">
                    <a16:creationId xmlns:a16="http://schemas.microsoft.com/office/drawing/2014/main" id="{DEE9CD1E-AD20-489C-9F86-FA5A03FED683}"/>
                  </a:ext>
                </a:extLst>
              </p:cNvPr>
              <p:cNvSpPr>
                <a:spLocks noChangeArrowheads="1"/>
              </p:cNvSpPr>
              <p:nvPr/>
            </p:nvSpPr>
            <p:spPr bwMode="auto">
              <a:xfrm>
                <a:off x="2266020" y="4871371"/>
                <a:ext cx="4604103" cy="1625473"/>
              </a:xfrm>
              <a:prstGeom prst="roundRect">
                <a:avLst>
                  <a:gd name="adj" fmla="val 17306"/>
                </a:avLst>
              </a:prstGeom>
              <a:solidFill>
                <a:schemeClr val="tx1"/>
              </a:solidFill>
              <a:ln w="9525" algn="ctr">
                <a:noFill/>
                <a:round/>
                <a:headEnd/>
                <a:tailEnd/>
              </a:ln>
              <a:effectLst/>
            </p:spPr>
            <p:txBody>
              <a:bodyPr wrap="none" anchor="ctr"/>
              <a:lstStyle/>
              <a:p>
                <a:pPr defTabSz="829869"/>
                <a:endParaRPr lang="en-US" sz="1635" dirty="0">
                  <a:solidFill>
                    <a:prstClr val="black"/>
                  </a:solidFill>
                  <a:latin typeface="Arial"/>
                  <a:cs typeface="Arial" charset="0"/>
                </a:endParaRPr>
              </a:p>
            </p:txBody>
          </p:sp>
          <p:sp>
            <p:nvSpPr>
              <p:cNvPr id="112" name="AutoShape 57">
                <a:extLst>
                  <a:ext uri="{FF2B5EF4-FFF2-40B4-BE49-F238E27FC236}">
                    <a16:creationId xmlns:a16="http://schemas.microsoft.com/office/drawing/2014/main" id="{FECB789A-ACD4-4193-8259-5E506E742D15}"/>
                  </a:ext>
                </a:extLst>
              </p:cNvPr>
              <p:cNvSpPr>
                <a:spLocks noChangeArrowheads="1"/>
              </p:cNvSpPr>
              <p:nvPr/>
            </p:nvSpPr>
            <p:spPr bwMode="auto">
              <a:xfrm>
                <a:off x="2410585" y="5008129"/>
                <a:ext cx="4314972" cy="1351956"/>
              </a:xfrm>
              <a:prstGeom prst="roundRect">
                <a:avLst>
                  <a:gd name="adj" fmla="val 15144"/>
                </a:avLst>
              </a:prstGeom>
              <a:solidFill>
                <a:srgbClr val="F0CD38"/>
              </a:solidFill>
              <a:ln w="9525" algn="ctr">
                <a:noFill/>
                <a:round/>
                <a:headEnd/>
                <a:tailEnd/>
              </a:ln>
              <a:effectLst/>
            </p:spPr>
            <p:txBody>
              <a:bodyPr wrap="none" anchor="ctr"/>
              <a:lstStyle/>
              <a:p>
                <a:pPr defTabSz="829869"/>
                <a:endParaRPr lang="en-US" sz="1635" dirty="0">
                  <a:solidFill>
                    <a:prstClr val="black"/>
                  </a:solidFill>
                  <a:latin typeface="Arial"/>
                  <a:cs typeface="Arial" charset="0"/>
                </a:endParaRPr>
              </a:p>
            </p:txBody>
          </p:sp>
          <p:sp>
            <p:nvSpPr>
              <p:cNvPr id="113" name="AutoShape 58">
                <a:extLst>
                  <a:ext uri="{FF2B5EF4-FFF2-40B4-BE49-F238E27FC236}">
                    <a16:creationId xmlns:a16="http://schemas.microsoft.com/office/drawing/2014/main" id="{42339EA2-90ED-4F67-AC9D-65C4115FA60D}"/>
                  </a:ext>
                </a:extLst>
              </p:cNvPr>
              <p:cNvSpPr>
                <a:spLocks noChangeArrowheads="1"/>
              </p:cNvSpPr>
              <p:nvPr/>
            </p:nvSpPr>
            <p:spPr bwMode="auto">
              <a:xfrm>
                <a:off x="2533152" y="5150358"/>
                <a:ext cx="4069839" cy="1067498"/>
              </a:xfrm>
              <a:prstGeom prst="roundRect">
                <a:avLst>
                  <a:gd name="adj" fmla="val 13472"/>
                </a:avLst>
              </a:prstGeom>
              <a:solidFill>
                <a:schemeClr val="tx1"/>
              </a:solidFill>
              <a:ln w="9525" algn="ctr">
                <a:noFill/>
                <a:round/>
                <a:headEnd/>
                <a:tailEnd/>
              </a:ln>
              <a:effectLst/>
            </p:spPr>
            <p:txBody>
              <a:bodyPr wrap="none" anchor="ctr"/>
              <a:lstStyle/>
              <a:p>
                <a:pPr defTabSz="829869"/>
                <a:endParaRPr lang="en-US" sz="1635" dirty="0">
                  <a:solidFill>
                    <a:prstClr val="black"/>
                  </a:solidFill>
                  <a:latin typeface="Arial"/>
                  <a:cs typeface="Arial" charset="0"/>
                </a:endParaRPr>
              </a:p>
            </p:txBody>
          </p:sp>
          <p:grpSp>
            <p:nvGrpSpPr>
              <p:cNvPr id="114" name="Group 59">
                <a:extLst>
                  <a:ext uri="{FF2B5EF4-FFF2-40B4-BE49-F238E27FC236}">
                    <a16:creationId xmlns:a16="http://schemas.microsoft.com/office/drawing/2014/main" id="{D05082B5-5F2A-4BD3-BEC5-D30DA721D3C0}"/>
                  </a:ext>
                </a:extLst>
              </p:cNvPr>
              <p:cNvGrpSpPr/>
              <p:nvPr/>
            </p:nvGrpSpPr>
            <p:grpSpPr>
              <a:xfrm>
                <a:off x="2906215" y="5323846"/>
                <a:ext cx="3323712" cy="720522"/>
                <a:chOff x="460745" y="954495"/>
                <a:chExt cx="8320827" cy="1803808"/>
              </a:xfrm>
            </p:grpSpPr>
            <p:sp>
              <p:nvSpPr>
                <p:cNvPr id="115" name="Rectangle 59">
                  <a:extLst>
                    <a:ext uri="{FF2B5EF4-FFF2-40B4-BE49-F238E27FC236}">
                      <a16:creationId xmlns:a16="http://schemas.microsoft.com/office/drawing/2014/main" id="{EC885052-8EB6-462C-A91E-A269E174C667}"/>
                    </a:ext>
                  </a:extLst>
                </p:cNvPr>
                <p:cNvSpPr>
                  <a:spLocks noChangeArrowheads="1"/>
                </p:cNvSpPr>
                <p:nvPr/>
              </p:nvSpPr>
              <p:spPr bwMode="auto">
                <a:xfrm>
                  <a:off x="1590732" y="2424263"/>
                  <a:ext cx="379297" cy="334038"/>
                </a:xfrm>
                <a:prstGeom prst="rect">
                  <a:avLst/>
                </a:prstGeom>
                <a:solidFill>
                  <a:srgbClr val="FFFFFF"/>
                </a:solidFill>
                <a:ln w="3175" algn="ctr">
                  <a:noFill/>
                  <a:prstDash val="sysDot"/>
                  <a:miter lim="800000"/>
                  <a:headEnd/>
                  <a:tailEnd/>
                </a:ln>
                <a:effectLst/>
              </p:spPr>
              <p:txBody>
                <a:bodyPr/>
                <a:lstStyle/>
                <a:p>
                  <a:pPr defTabSz="829869"/>
                  <a:endParaRPr lang="en-US" sz="1635" dirty="0">
                    <a:solidFill>
                      <a:prstClr val="black"/>
                    </a:solidFill>
                    <a:latin typeface="Arial"/>
                    <a:cs typeface="Arial" charset="0"/>
                  </a:endParaRPr>
                </a:p>
              </p:txBody>
            </p:sp>
            <p:sp>
              <p:nvSpPr>
                <p:cNvPr id="116" name="Rectangle 60">
                  <a:extLst>
                    <a:ext uri="{FF2B5EF4-FFF2-40B4-BE49-F238E27FC236}">
                      <a16:creationId xmlns:a16="http://schemas.microsoft.com/office/drawing/2014/main" id="{BA51AA6B-C6CB-406E-9602-B16F6022ACEF}"/>
                    </a:ext>
                  </a:extLst>
                </p:cNvPr>
                <p:cNvSpPr>
                  <a:spLocks noChangeArrowheads="1"/>
                </p:cNvSpPr>
                <p:nvPr/>
              </p:nvSpPr>
              <p:spPr bwMode="auto">
                <a:xfrm>
                  <a:off x="3273862" y="2424263"/>
                  <a:ext cx="379297" cy="334038"/>
                </a:xfrm>
                <a:prstGeom prst="rect">
                  <a:avLst/>
                </a:prstGeom>
                <a:solidFill>
                  <a:srgbClr val="FFFFFF"/>
                </a:solidFill>
                <a:ln w="3175" algn="ctr">
                  <a:noFill/>
                  <a:prstDash val="sysDot"/>
                  <a:miter lim="800000"/>
                  <a:headEnd/>
                  <a:tailEnd/>
                </a:ln>
                <a:effectLst/>
              </p:spPr>
              <p:txBody>
                <a:bodyPr/>
                <a:lstStyle/>
                <a:p>
                  <a:pPr defTabSz="829869"/>
                  <a:endParaRPr lang="en-US" sz="1635" dirty="0">
                    <a:solidFill>
                      <a:prstClr val="black"/>
                    </a:solidFill>
                    <a:latin typeface="Arial"/>
                    <a:cs typeface="Arial" charset="0"/>
                  </a:endParaRPr>
                </a:p>
              </p:txBody>
            </p:sp>
            <p:sp>
              <p:nvSpPr>
                <p:cNvPr id="117" name="Freeform 61">
                  <a:extLst>
                    <a:ext uri="{FF2B5EF4-FFF2-40B4-BE49-F238E27FC236}">
                      <a16:creationId xmlns:a16="http://schemas.microsoft.com/office/drawing/2014/main" id="{F8E3B58D-683C-4D07-83FC-745C37F558FB}"/>
                    </a:ext>
                  </a:extLst>
                </p:cNvPr>
                <p:cNvSpPr>
                  <a:spLocks/>
                </p:cNvSpPr>
                <p:nvPr/>
              </p:nvSpPr>
              <p:spPr bwMode="auto">
                <a:xfrm>
                  <a:off x="460745" y="954495"/>
                  <a:ext cx="971948" cy="1803806"/>
                </a:xfrm>
                <a:custGeom>
                  <a:avLst/>
                  <a:gdLst/>
                  <a:ahLst/>
                  <a:cxnLst>
                    <a:cxn ang="0">
                      <a:pos x="0" y="0"/>
                    </a:cxn>
                    <a:cxn ang="0">
                      <a:pos x="0" y="396"/>
                    </a:cxn>
                    <a:cxn ang="0">
                      <a:pos x="66" y="459"/>
                    </a:cxn>
                    <a:cxn ang="0">
                      <a:pos x="180" y="459"/>
                    </a:cxn>
                    <a:cxn ang="0">
                      <a:pos x="246" y="394"/>
                    </a:cxn>
                    <a:cxn ang="0">
                      <a:pos x="246" y="0"/>
                    </a:cxn>
                    <a:cxn ang="0">
                      <a:pos x="147" y="0"/>
                    </a:cxn>
                    <a:cxn ang="0">
                      <a:pos x="147" y="373"/>
                    </a:cxn>
                    <a:cxn ang="0">
                      <a:pos x="98" y="373"/>
                    </a:cxn>
                    <a:cxn ang="0">
                      <a:pos x="98" y="0"/>
                    </a:cxn>
                    <a:cxn ang="0">
                      <a:pos x="0" y="0"/>
                    </a:cxn>
                  </a:cxnLst>
                  <a:rect l="0" t="0" r="r" b="b"/>
                  <a:pathLst>
                    <a:path w="246" h="459">
                      <a:moveTo>
                        <a:pt x="0" y="0"/>
                      </a:moveTo>
                      <a:lnTo>
                        <a:pt x="0" y="396"/>
                      </a:lnTo>
                      <a:lnTo>
                        <a:pt x="66" y="459"/>
                      </a:lnTo>
                      <a:lnTo>
                        <a:pt x="180" y="459"/>
                      </a:lnTo>
                      <a:lnTo>
                        <a:pt x="246" y="394"/>
                      </a:lnTo>
                      <a:lnTo>
                        <a:pt x="246" y="0"/>
                      </a:lnTo>
                      <a:lnTo>
                        <a:pt x="147" y="0"/>
                      </a:lnTo>
                      <a:lnTo>
                        <a:pt x="147" y="373"/>
                      </a:lnTo>
                      <a:lnTo>
                        <a:pt x="98" y="373"/>
                      </a:lnTo>
                      <a:lnTo>
                        <a:pt x="98" y="0"/>
                      </a:lnTo>
                      <a:lnTo>
                        <a:pt x="0" y="0"/>
                      </a:lnTo>
                      <a:close/>
                    </a:path>
                  </a:pathLst>
                </a:custGeom>
                <a:solidFill>
                  <a:srgbClr val="FFFFFF"/>
                </a:solidFill>
                <a:ln w="3175" cmpd="sng">
                  <a:noFill/>
                  <a:prstDash val="sysDot"/>
                  <a:round/>
                  <a:headEnd/>
                  <a:tailEnd/>
                </a:ln>
                <a:effectLst/>
              </p:spPr>
              <p:txBody>
                <a:bodyPr/>
                <a:lstStyle/>
                <a:p>
                  <a:pPr defTabSz="829869"/>
                  <a:endParaRPr lang="en-US" sz="1635" dirty="0">
                    <a:solidFill>
                      <a:prstClr val="black"/>
                    </a:solidFill>
                    <a:latin typeface="Arial"/>
                    <a:cs typeface="Arial" charset="0"/>
                  </a:endParaRPr>
                </a:p>
              </p:txBody>
            </p:sp>
            <p:sp>
              <p:nvSpPr>
                <p:cNvPr id="118" name="Freeform 62">
                  <a:extLst>
                    <a:ext uri="{FF2B5EF4-FFF2-40B4-BE49-F238E27FC236}">
                      <a16:creationId xmlns:a16="http://schemas.microsoft.com/office/drawing/2014/main" id="{21C78AF5-A458-4829-AA78-6D18D4C8216F}"/>
                    </a:ext>
                  </a:extLst>
                </p:cNvPr>
                <p:cNvSpPr>
                  <a:spLocks/>
                </p:cNvSpPr>
                <p:nvPr/>
              </p:nvSpPr>
              <p:spPr bwMode="auto">
                <a:xfrm>
                  <a:off x="2155287" y="954495"/>
                  <a:ext cx="972387" cy="1803806"/>
                </a:xfrm>
                <a:custGeom>
                  <a:avLst/>
                  <a:gdLst>
                    <a:gd name="connsiteX0" fmla="*/ 9973 w 9973"/>
                    <a:gd name="connsiteY0" fmla="*/ 3159 h 10000"/>
                    <a:gd name="connsiteX1" fmla="*/ 9973 w 9973"/>
                    <a:gd name="connsiteY1" fmla="*/ 1394 h 10000"/>
                    <a:gd name="connsiteX2" fmla="*/ 7058 w 9973"/>
                    <a:gd name="connsiteY2" fmla="*/ 0 h 10000"/>
                    <a:gd name="connsiteX3" fmla="*/ 2686 w 9973"/>
                    <a:gd name="connsiteY3" fmla="*/ 0 h 10000"/>
                    <a:gd name="connsiteX4" fmla="*/ 13 w 9973"/>
                    <a:gd name="connsiteY4" fmla="*/ 1394 h 10000"/>
                    <a:gd name="connsiteX5" fmla="*/ 13 w 9973"/>
                    <a:gd name="connsiteY5" fmla="*/ 4466 h 10000"/>
                    <a:gd name="connsiteX6" fmla="*/ 2686 w 9973"/>
                    <a:gd name="connsiteY6" fmla="*/ 5839 h 10000"/>
                    <a:gd name="connsiteX7" fmla="*/ 5843 w 9973"/>
                    <a:gd name="connsiteY7" fmla="*/ 5839 h 10000"/>
                    <a:gd name="connsiteX8" fmla="*/ 5843 w 9973"/>
                    <a:gd name="connsiteY8" fmla="*/ 8170 h 10000"/>
                    <a:gd name="connsiteX9" fmla="*/ 4103 w 9973"/>
                    <a:gd name="connsiteY9" fmla="*/ 8170 h 10000"/>
                    <a:gd name="connsiteX10" fmla="*/ 4103 w 9973"/>
                    <a:gd name="connsiteY10" fmla="*/ 6885 h 10000"/>
                    <a:gd name="connsiteX11" fmla="*/ 22 w 9973"/>
                    <a:gd name="connsiteY11" fmla="*/ 6880 h 10000"/>
                    <a:gd name="connsiteX12" fmla="*/ 13 w 9973"/>
                    <a:gd name="connsiteY12" fmla="*/ 8584 h 10000"/>
                    <a:gd name="connsiteX13" fmla="*/ 2686 w 9973"/>
                    <a:gd name="connsiteY13" fmla="*/ 10000 h 10000"/>
                    <a:gd name="connsiteX14" fmla="*/ 7139 w 9973"/>
                    <a:gd name="connsiteY14" fmla="*/ 10000 h 10000"/>
                    <a:gd name="connsiteX15" fmla="*/ 9973 w 9973"/>
                    <a:gd name="connsiteY15" fmla="*/ 8584 h 10000"/>
                    <a:gd name="connsiteX16" fmla="*/ 9973 w 9973"/>
                    <a:gd name="connsiteY16" fmla="*/ 5512 h 10000"/>
                    <a:gd name="connsiteX17" fmla="*/ 7058 w 9973"/>
                    <a:gd name="connsiteY17" fmla="*/ 4139 h 10000"/>
                    <a:gd name="connsiteX18" fmla="*/ 4103 w 9973"/>
                    <a:gd name="connsiteY18" fmla="*/ 4139 h 10000"/>
                    <a:gd name="connsiteX19" fmla="*/ 4103 w 9973"/>
                    <a:gd name="connsiteY19" fmla="*/ 1830 h 10000"/>
                    <a:gd name="connsiteX20" fmla="*/ 5924 w 9973"/>
                    <a:gd name="connsiteY20" fmla="*/ 1830 h 10000"/>
                    <a:gd name="connsiteX21" fmla="*/ 5924 w 9973"/>
                    <a:gd name="connsiteY21" fmla="*/ 3159 h 10000"/>
                    <a:gd name="connsiteX22" fmla="*/ 9973 w 9973"/>
                    <a:gd name="connsiteY22" fmla="*/ 3159 h 10000"/>
                    <a:gd name="connsiteX0" fmla="*/ 9991 w 9991"/>
                    <a:gd name="connsiteY0" fmla="*/ 3159 h 10000"/>
                    <a:gd name="connsiteX1" fmla="*/ 9991 w 9991"/>
                    <a:gd name="connsiteY1" fmla="*/ 1394 h 10000"/>
                    <a:gd name="connsiteX2" fmla="*/ 7068 w 9991"/>
                    <a:gd name="connsiteY2" fmla="*/ 0 h 10000"/>
                    <a:gd name="connsiteX3" fmla="*/ 2684 w 9991"/>
                    <a:gd name="connsiteY3" fmla="*/ 0 h 10000"/>
                    <a:gd name="connsiteX4" fmla="*/ 4 w 9991"/>
                    <a:gd name="connsiteY4" fmla="*/ 1394 h 10000"/>
                    <a:gd name="connsiteX5" fmla="*/ 4 w 9991"/>
                    <a:gd name="connsiteY5" fmla="*/ 4466 h 10000"/>
                    <a:gd name="connsiteX6" fmla="*/ 2684 w 9991"/>
                    <a:gd name="connsiteY6" fmla="*/ 5839 h 10000"/>
                    <a:gd name="connsiteX7" fmla="*/ 5850 w 9991"/>
                    <a:gd name="connsiteY7" fmla="*/ 5839 h 10000"/>
                    <a:gd name="connsiteX8" fmla="*/ 5850 w 9991"/>
                    <a:gd name="connsiteY8" fmla="*/ 8170 h 10000"/>
                    <a:gd name="connsiteX9" fmla="*/ 4105 w 9991"/>
                    <a:gd name="connsiteY9" fmla="*/ 8170 h 10000"/>
                    <a:gd name="connsiteX10" fmla="*/ 4105 w 9991"/>
                    <a:gd name="connsiteY10" fmla="*/ 6885 h 10000"/>
                    <a:gd name="connsiteX11" fmla="*/ 13 w 9991"/>
                    <a:gd name="connsiteY11" fmla="*/ 6880 h 10000"/>
                    <a:gd name="connsiteX12" fmla="*/ 13 w 9991"/>
                    <a:gd name="connsiteY12" fmla="*/ 8570 h 10000"/>
                    <a:gd name="connsiteX13" fmla="*/ 2684 w 9991"/>
                    <a:gd name="connsiteY13" fmla="*/ 10000 h 10000"/>
                    <a:gd name="connsiteX14" fmla="*/ 7149 w 9991"/>
                    <a:gd name="connsiteY14" fmla="*/ 10000 h 10000"/>
                    <a:gd name="connsiteX15" fmla="*/ 9991 w 9991"/>
                    <a:gd name="connsiteY15" fmla="*/ 8584 h 10000"/>
                    <a:gd name="connsiteX16" fmla="*/ 9991 w 9991"/>
                    <a:gd name="connsiteY16" fmla="*/ 5512 h 10000"/>
                    <a:gd name="connsiteX17" fmla="*/ 7068 w 9991"/>
                    <a:gd name="connsiteY17" fmla="*/ 4139 h 10000"/>
                    <a:gd name="connsiteX18" fmla="*/ 4105 w 9991"/>
                    <a:gd name="connsiteY18" fmla="*/ 4139 h 10000"/>
                    <a:gd name="connsiteX19" fmla="*/ 4105 w 9991"/>
                    <a:gd name="connsiteY19" fmla="*/ 1830 h 10000"/>
                    <a:gd name="connsiteX20" fmla="*/ 5931 w 9991"/>
                    <a:gd name="connsiteY20" fmla="*/ 1830 h 10000"/>
                    <a:gd name="connsiteX21" fmla="*/ 5931 w 9991"/>
                    <a:gd name="connsiteY21" fmla="*/ 3159 h 10000"/>
                    <a:gd name="connsiteX22" fmla="*/ 9991 w 9991"/>
                    <a:gd name="connsiteY22" fmla="*/ 3159 h 10000"/>
                    <a:gd name="connsiteX0" fmla="*/ 10341 w 10341"/>
                    <a:gd name="connsiteY0" fmla="*/ 3159 h 10000"/>
                    <a:gd name="connsiteX1" fmla="*/ 10341 w 10341"/>
                    <a:gd name="connsiteY1" fmla="*/ 1394 h 10000"/>
                    <a:gd name="connsiteX2" fmla="*/ 7415 w 10341"/>
                    <a:gd name="connsiteY2" fmla="*/ 0 h 10000"/>
                    <a:gd name="connsiteX3" fmla="*/ 3027 w 10341"/>
                    <a:gd name="connsiteY3" fmla="*/ 0 h 10000"/>
                    <a:gd name="connsiteX4" fmla="*/ 345 w 10341"/>
                    <a:gd name="connsiteY4" fmla="*/ 1394 h 10000"/>
                    <a:gd name="connsiteX5" fmla="*/ 0 w 10341"/>
                    <a:gd name="connsiteY5" fmla="*/ 4717 h 10000"/>
                    <a:gd name="connsiteX6" fmla="*/ 3027 w 10341"/>
                    <a:gd name="connsiteY6" fmla="*/ 5839 h 10000"/>
                    <a:gd name="connsiteX7" fmla="*/ 6196 w 10341"/>
                    <a:gd name="connsiteY7" fmla="*/ 5839 h 10000"/>
                    <a:gd name="connsiteX8" fmla="*/ 6196 w 10341"/>
                    <a:gd name="connsiteY8" fmla="*/ 8170 h 10000"/>
                    <a:gd name="connsiteX9" fmla="*/ 4450 w 10341"/>
                    <a:gd name="connsiteY9" fmla="*/ 8170 h 10000"/>
                    <a:gd name="connsiteX10" fmla="*/ 4450 w 10341"/>
                    <a:gd name="connsiteY10" fmla="*/ 6885 h 10000"/>
                    <a:gd name="connsiteX11" fmla="*/ 354 w 10341"/>
                    <a:gd name="connsiteY11" fmla="*/ 6880 h 10000"/>
                    <a:gd name="connsiteX12" fmla="*/ 354 w 10341"/>
                    <a:gd name="connsiteY12" fmla="*/ 8570 h 10000"/>
                    <a:gd name="connsiteX13" fmla="*/ 3027 w 10341"/>
                    <a:gd name="connsiteY13" fmla="*/ 10000 h 10000"/>
                    <a:gd name="connsiteX14" fmla="*/ 7496 w 10341"/>
                    <a:gd name="connsiteY14" fmla="*/ 10000 h 10000"/>
                    <a:gd name="connsiteX15" fmla="*/ 10341 w 10341"/>
                    <a:gd name="connsiteY15" fmla="*/ 8584 h 10000"/>
                    <a:gd name="connsiteX16" fmla="*/ 10341 w 10341"/>
                    <a:gd name="connsiteY16" fmla="*/ 5512 h 10000"/>
                    <a:gd name="connsiteX17" fmla="*/ 7415 w 10341"/>
                    <a:gd name="connsiteY17" fmla="*/ 4139 h 10000"/>
                    <a:gd name="connsiteX18" fmla="*/ 4450 w 10341"/>
                    <a:gd name="connsiteY18" fmla="*/ 4139 h 10000"/>
                    <a:gd name="connsiteX19" fmla="*/ 4450 w 10341"/>
                    <a:gd name="connsiteY19" fmla="*/ 1830 h 10000"/>
                    <a:gd name="connsiteX20" fmla="*/ 6277 w 10341"/>
                    <a:gd name="connsiteY20" fmla="*/ 1830 h 10000"/>
                    <a:gd name="connsiteX21" fmla="*/ 6277 w 10341"/>
                    <a:gd name="connsiteY21" fmla="*/ 3159 h 10000"/>
                    <a:gd name="connsiteX22" fmla="*/ 10341 w 10341"/>
                    <a:gd name="connsiteY22" fmla="*/ 3159 h 10000"/>
                    <a:gd name="connsiteX0" fmla="*/ 10000 w 10000"/>
                    <a:gd name="connsiteY0" fmla="*/ 3159 h 10000"/>
                    <a:gd name="connsiteX1" fmla="*/ 10000 w 10000"/>
                    <a:gd name="connsiteY1" fmla="*/ 1394 h 10000"/>
                    <a:gd name="connsiteX2" fmla="*/ 7074 w 10000"/>
                    <a:gd name="connsiteY2" fmla="*/ 0 h 10000"/>
                    <a:gd name="connsiteX3" fmla="*/ 2686 w 10000"/>
                    <a:gd name="connsiteY3" fmla="*/ 0 h 10000"/>
                    <a:gd name="connsiteX4" fmla="*/ 4 w 10000"/>
                    <a:gd name="connsiteY4" fmla="*/ 1394 h 10000"/>
                    <a:gd name="connsiteX5" fmla="*/ 13 w 10000"/>
                    <a:gd name="connsiteY5" fmla="*/ 4438 h 10000"/>
                    <a:gd name="connsiteX6" fmla="*/ 2686 w 10000"/>
                    <a:gd name="connsiteY6" fmla="*/ 5839 h 10000"/>
                    <a:gd name="connsiteX7" fmla="*/ 5855 w 10000"/>
                    <a:gd name="connsiteY7" fmla="*/ 5839 h 10000"/>
                    <a:gd name="connsiteX8" fmla="*/ 5855 w 10000"/>
                    <a:gd name="connsiteY8" fmla="*/ 8170 h 10000"/>
                    <a:gd name="connsiteX9" fmla="*/ 4109 w 10000"/>
                    <a:gd name="connsiteY9" fmla="*/ 8170 h 10000"/>
                    <a:gd name="connsiteX10" fmla="*/ 4109 w 10000"/>
                    <a:gd name="connsiteY10" fmla="*/ 6885 h 10000"/>
                    <a:gd name="connsiteX11" fmla="*/ 13 w 10000"/>
                    <a:gd name="connsiteY11" fmla="*/ 6880 h 10000"/>
                    <a:gd name="connsiteX12" fmla="*/ 13 w 10000"/>
                    <a:gd name="connsiteY12" fmla="*/ 8570 h 10000"/>
                    <a:gd name="connsiteX13" fmla="*/ 2686 w 10000"/>
                    <a:gd name="connsiteY13" fmla="*/ 10000 h 10000"/>
                    <a:gd name="connsiteX14" fmla="*/ 7155 w 10000"/>
                    <a:gd name="connsiteY14" fmla="*/ 10000 h 10000"/>
                    <a:gd name="connsiteX15" fmla="*/ 10000 w 10000"/>
                    <a:gd name="connsiteY15" fmla="*/ 8584 h 10000"/>
                    <a:gd name="connsiteX16" fmla="*/ 10000 w 10000"/>
                    <a:gd name="connsiteY16" fmla="*/ 5512 h 10000"/>
                    <a:gd name="connsiteX17" fmla="*/ 7074 w 10000"/>
                    <a:gd name="connsiteY17" fmla="*/ 4139 h 10000"/>
                    <a:gd name="connsiteX18" fmla="*/ 4109 w 10000"/>
                    <a:gd name="connsiteY18" fmla="*/ 4139 h 10000"/>
                    <a:gd name="connsiteX19" fmla="*/ 4109 w 10000"/>
                    <a:gd name="connsiteY19" fmla="*/ 1830 h 10000"/>
                    <a:gd name="connsiteX20" fmla="*/ 5936 w 10000"/>
                    <a:gd name="connsiteY20" fmla="*/ 1830 h 10000"/>
                    <a:gd name="connsiteX21" fmla="*/ 5936 w 10000"/>
                    <a:gd name="connsiteY21" fmla="*/ 3159 h 10000"/>
                    <a:gd name="connsiteX22" fmla="*/ 10000 w 10000"/>
                    <a:gd name="connsiteY22" fmla="*/ 3159 h 10000"/>
                    <a:gd name="connsiteX0" fmla="*/ 10000 w 10000"/>
                    <a:gd name="connsiteY0" fmla="*/ 3159 h 10000"/>
                    <a:gd name="connsiteX1" fmla="*/ 10000 w 10000"/>
                    <a:gd name="connsiteY1" fmla="*/ 1394 h 10000"/>
                    <a:gd name="connsiteX2" fmla="*/ 7074 w 10000"/>
                    <a:gd name="connsiteY2" fmla="*/ 0 h 10000"/>
                    <a:gd name="connsiteX3" fmla="*/ 2686 w 10000"/>
                    <a:gd name="connsiteY3" fmla="*/ 0 h 10000"/>
                    <a:gd name="connsiteX4" fmla="*/ 503 w 10000"/>
                    <a:gd name="connsiteY4" fmla="*/ 1658 h 10000"/>
                    <a:gd name="connsiteX5" fmla="*/ 13 w 10000"/>
                    <a:gd name="connsiteY5" fmla="*/ 4438 h 10000"/>
                    <a:gd name="connsiteX6" fmla="*/ 2686 w 10000"/>
                    <a:gd name="connsiteY6" fmla="*/ 5839 h 10000"/>
                    <a:gd name="connsiteX7" fmla="*/ 5855 w 10000"/>
                    <a:gd name="connsiteY7" fmla="*/ 5839 h 10000"/>
                    <a:gd name="connsiteX8" fmla="*/ 5855 w 10000"/>
                    <a:gd name="connsiteY8" fmla="*/ 8170 h 10000"/>
                    <a:gd name="connsiteX9" fmla="*/ 4109 w 10000"/>
                    <a:gd name="connsiteY9" fmla="*/ 8170 h 10000"/>
                    <a:gd name="connsiteX10" fmla="*/ 4109 w 10000"/>
                    <a:gd name="connsiteY10" fmla="*/ 6885 h 10000"/>
                    <a:gd name="connsiteX11" fmla="*/ 13 w 10000"/>
                    <a:gd name="connsiteY11" fmla="*/ 6880 h 10000"/>
                    <a:gd name="connsiteX12" fmla="*/ 13 w 10000"/>
                    <a:gd name="connsiteY12" fmla="*/ 8570 h 10000"/>
                    <a:gd name="connsiteX13" fmla="*/ 2686 w 10000"/>
                    <a:gd name="connsiteY13" fmla="*/ 10000 h 10000"/>
                    <a:gd name="connsiteX14" fmla="*/ 7155 w 10000"/>
                    <a:gd name="connsiteY14" fmla="*/ 10000 h 10000"/>
                    <a:gd name="connsiteX15" fmla="*/ 10000 w 10000"/>
                    <a:gd name="connsiteY15" fmla="*/ 8584 h 10000"/>
                    <a:gd name="connsiteX16" fmla="*/ 10000 w 10000"/>
                    <a:gd name="connsiteY16" fmla="*/ 5512 h 10000"/>
                    <a:gd name="connsiteX17" fmla="*/ 7074 w 10000"/>
                    <a:gd name="connsiteY17" fmla="*/ 4139 h 10000"/>
                    <a:gd name="connsiteX18" fmla="*/ 4109 w 10000"/>
                    <a:gd name="connsiteY18" fmla="*/ 4139 h 10000"/>
                    <a:gd name="connsiteX19" fmla="*/ 4109 w 10000"/>
                    <a:gd name="connsiteY19" fmla="*/ 1830 h 10000"/>
                    <a:gd name="connsiteX20" fmla="*/ 5936 w 10000"/>
                    <a:gd name="connsiteY20" fmla="*/ 1830 h 10000"/>
                    <a:gd name="connsiteX21" fmla="*/ 5936 w 10000"/>
                    <a:gd name="connsiteY21" fmla="*/ 3159 h 10000"/>
                    <a:gd name="connsiteX22" fmla="*/ 10000 w 10000"/>
                    <a:gd name="connsiteY22" fmla="*/ 3159 h 10000"/>
                    <a:gd name="connsiteX0" fmla="*/ 10000 w 10000"/>
                    <a:gd name="connsiteY0" fmla="*/ 3159 h 10000"/>
                    <a:gd name="connsiteX1" fmla="*/ 10000 w 10000"/>
                    <a:gd name="connsiteY1" fmla="*/ 1394 h 10000"/>
                    <a:gd name="connsiteX2" fmla="*/ 7074 w 10000"/>
                    <a:gd name="connsiteY2" fmla="*/ 0 h 10000"/>
                    <a:gd name="connsiteX3" fmla="*/ 2686 w 10000"/>
                    <a:gd name="connsiteY3" fmla="*/ 0 h 10000"/>
                    <a:gd name="connsiteX4" fmla="*/ 13 w 10000"/>
                    <a:gd name="connsiteY4" fmla="*/ 1389 h 10000"/>
                    <a:gd name="connsiteX5" fmla="*/ 13 w 10000"/>
                    <a:gd name="connsiteY5" fmla="*/ 4438 h 10000"/>
                    <a:gd name="connsiteX6" fmla="*/ 2686 w 10000"/>
                    <a:gd name="connsiteY6" fmla="*/ 5839 h 10000"/>
                    <a:gd name="connsiteX7" fmla="*/ 5855 w 10000"/>
                    <a:gd name="connsiteY7" fmla="*/ 5839 h 10000"/>
                    <a:gd name="connsiteX8" fmla="*/ 5855 w 10000"/>
                    <a:gd name="connsiteY8" fmla="*/ 8170 h 10000"/>
                    <a:gd name="connsiteX9" fmla="*/ 4109 w 10000"/>
                    <a:gd name="connsiteY9" fmla="*/ 8170 h 10000"/>
                    <a:gd name="connsiteX10" fmla="*/ 4109 w 10000"/>
                    <a:gd name="connsiteY10" fmla="*/ 6885 h 10000"/>
                    <a:gd name="connsiteX11" fmla="*/ 13 w 10000"/>
                    <a:gd name="connsiteY11" fmla="*/ 6880 h 10000"/>
                    <a:gd name="connsiteX12" fmla="*/ 13 w 10000"/>
                    <a:gd name="connsiteY12" fmla="*/ 8570 h 10000"/>
                    <a:gd name="connsiteX13" fmla="*/ 2686 w 10000"/>
                    <a:gd name="connsiteY13" fmla="*/ 10000 h 10000"/>
                    <a:gd name="connsiteX14" fmla="*/ 7155 w 10000"/>
                    <a:gd name="connsiteY14" fmla="*/ 10000 h 10000"/>
                    <a:gd name="connsiteX15" fmla="*/ 10000 w 10000"/>
                    <a:gd name="connsiteY15" fmla="*/ 8584 h 10000"/>
                    <a:gd name="connsiteX16" fmla="*/ 10000 w 10000"/>
                    <a:gd name="connsiteY16" fmla="*/ 5512 h 10000"/>
                    <a:gd name="connsiteX17" fmla="*/ 7074 w 10000"/>
                    <a:gd name="connsiteY17" fmla="*/ 4139 h 10000"/>
                    <a:gd name="connsiteX18" fmla="*/ 4109 w 10000"/>
                    <a:gd name="connsiteY18" fmla="*/ 4139 h 10000"/>
                    <a:gd name="connsiteX19" fmla="*/ 4109 w 10000"/>
                    <a:gd name="connsiteY19" fmla="*/ 1830 h 10000"/>
                    <a:gd name="connsiteX20" fmla="*/ 5936 w 10000"/>
                    <a:gd name="connsiteY20" fmla="*/ 1830 h 10000"/>
                    <a:gd name="connsiteX21" fmla="*/ 5936 w 10000"/>
                    <a:gd name="connsiteY21" fmla="*/ 3159 h 10000"/>
                    <a:gd name="connsiteX22" fmla="*/ 10000 w 10000"/>
                    <a:gd name="connsiteY22" fmla="*/ 3159 h 10000"/>
                    <a:gd name="connsiteX0" fmla="*/ 10000 w 10000"/>
                    <a:gd name="connsiteY0" fmla="*/ 3159 h 10000"/>
                    <a:gd name="connsiteX1" fmla="*/ 10000 w 10000"/>
                    <a:gd name="connsiteY1" fmla="*/ 1394 h 10000"/>
                    <a:gd name="connsiteX2" fmla="*/ 7074 w 10000"/>
                    <a:gd name="connsiteY2" fmla="*/ 0 h 10000"/>
                    <a:gd name="connsiteX3" fmla="*/ 2686 w 10000"/>
                    <a:gd name="connsiteY3" fmla="*/ 0 h 10000"/>
                    <a:gd name="connsiteX4" fmla="*/ 13 w 10000"/>
                    <a:gd name="connsiteY4" fmla="*/ 1389 h 10000"/>
                    <a:gd name="connsiteX5" fmla="*/ 13 w 10000"/>
                    <a:gd name="connsiteY5" fmla="*/ 4438 h 10000"/>
                    <a:gd name="connsiteX6" fmla="*/ 2686 w 10000"/>
                    <a:gd name="connsiteY6" fmla="*/ 5839 h 10000"/>
                    <a:gd name="connsiteX7" fmla="*/ 5855 w 10000"/>
                    <a:gd name="connsiteY7" fmla="*/ 5839 h 10000"/>
                    <a:gd name="connsiteX8" fmla="*/ 5855 w 10000"/>
                    <a:gd name="connsiteY8" fmla="*/ 8170 h 10000"/>
                    <a:gd name="connsiteX9" fmla="*/ 4109 w 10000"/>
                    <a:gd name="connsiteY9" fmla="*/ 8170 h 10000"/>
                    <a:gd name="connsiteX10" fmla="*/ 4109 w 10000"/>
                    <a:gd name="connsiteY10" fmla="*/ 6885 h 10000"/>
                    <a:gd name="connsiteX11" fmla="*/ 13 w 10000"/>
                    <a:gd name="connsiteY11" fmla="*/ 6880 h 10000"/>
                    <a:gd name="connsiteX12" fmla="*/ 13 w 10000"/>
                    <a:gd name="connsiteY12" fmla="*/ 8570 h 10000"/>
                    <a:gd name="connsiteX13" fmla="*/ 2686 w 10000"/>
                    <a:gd name="connsiteY13" fmla="*/ 10000 h 10000"/>
                    <a:gd name="connsiteX14" fmla="*/ 7155 w 10000"/>
                    <a:gd name="connsiteY14" fmla="*/ 10000 h 10000"/>
                    <a:gd name="connsiteX15" fmla="*/ 10000 w 10000"/>
                    <a:gd name="connsiteY15" fmla="*/ 8584 h 10000"/>
                    <a:gd name="connsiteX16" fmla="*/ 10000 w 10000"/>
                    <a:gd name="connsiteY16" fmla="*/ 5512 h 10000"/>
                    <a:gd name="connsiteX17" fmla="*/ 7074 w 10000"/>
                    <a:gd name="connsiteY17" fmla="*/ 4139 h 10000"/>
                    <a:gd name="connsiteX18" fmla="*/ 4109 w 10000"/>
                    <a:gd name="connsiteY18" fmla="*/ 4139 h 10000"/>
                    <a:gd name="connsiteX19" fmla="*/ 4109 w 10000"/>
                    <a:gd name="connsiteY19" fmla="*/ 1830 h 10000"/>
                    <a:gd name="connsiteX20" fmla="*/ 5936 w 10000"/>
                    <a:gd name="connsiteY20" fmla="*/ 1830 h 10000"/>
                    <a:gd name="connsiteX21" fmla="*/ 5936 w 10000"/>
                    <a:gd name="connsiteY21" fmla="*/ 3159 h 10000"/>
                    <a:gd name="connsiteX22" fmla="*/ 10000 w 10000"/>
                    <a:gd name="connsiteY22" fmla="*/ 3159 h 10000"/>
                    <a:gd name="connsiteX0" fmla="*/ 10000 w 10000"/>
                    <a:gd name="connsiteY0" fmla="*/ 3159 h 10000"/>
                    <a:gd name="connsiteX1" fmla="*/ 10000 w 10000"/>
                    <a:gd name="connsiteY1" fmla="*/ 1394 h 10000"/>
                    <a:gd name="connsiteX2" fmla="*/ 7074 w 10000"/>
                    <a:gd name="connsiteY2" fmla="*/ 0 h 10000"/>
                    <a:gd name="connsiteX3" fmla="*/ 2686 w 10000"/>
                    <a:gd name="connsiteY3" fmla="*/ 0 h 10000"/>
                    <a:gd name="connsiteX4" fmla="*/ 13 w 10000"/>
                    <a:gd name="connsiteY4" fmla="*/ 1389 h 10000"/>
                    <a:gd name="connsiteX5" fmla="*/ 13 w 10000"/>
                    <a:gd name="connsiteY5" fmla="*/ 4438 h 10000"/>
                    <a:gd name="connsiteX6" fmla="*/ 2686 w 10000"/>
                    <a:gd name="connsiteY6" fmla="*/ 5839 h 10000"/>
                    <a:gd name="connsiteX7" fmla="*/ 5855 w 10000"/>
                    <a:gd name="connsiteY7" fmla="*/ 5839 h 10000"/>
                    <a:gd name="connsiteX8" fmla="*/ 5855 w 10000"/>
                    <a:gd name="connsiteY8" fmla="*/ 8170 h 10000"/>
                    <a:gd name="connsiteX9" fmla="*/ 4109 w 10000"/>
                    <a:gd name="connsiteY9" fmla="*/ 8170 h 10000"/>
                    <a:gd name="connsiteX10" fmla="*/ 3335 w 10000"/>
                    <a:gd name="connsiteY10" fmla="*/ 7175 h 10000"/>
                    <a:gd name="connsiteX11" fmla="*/ 13 w 10000"/>
                    <a:gd name="connsiteY11" fmla="*/ 6880 h 10000"/>
                    <a:gd name="connsiteX12" fmla="*/ 13 w 10000"/>
                    <a:gd name="connsiteY12" fmla="*/ 8570 h 10000"/>
                    <a:gd name="connsiteX13" fmla="*/ 2686 w 10000"/>
                    <a:gd name="connsiteY13" fmla="*/ 10000 h 10000"/>
                    <a:gd name="connsiteX14" fmla="*/ 7155 w 10000"/>
                    <a:gd name="connsiteY14" fmla="*/ 10000 h 10000"/>
                    <a:gd name="connsiteX15" fmla="*/ 10000 w 10000"/>
                    <a:gd name="connsiteY15" fmla="*/ 8584 h 10000"/>
                    <a:gd name="connsiteX16" fmla="*/ 10000 w 10000"/>
                    <a:gd name="connsiteY16" fmla="*/ 5512 h 10000"/>
                    <a:gd name="connsiteX17" fmla="*/ 7074 w 10000"/>
                    <a:gd name="connsiteY17" fmla="*/ 4139 h 10000"/>
                    <a:gd name="connsiteX18" fmla="*/ 4109 w 10000"/>
                    <a:gd name="connsiteY18" fmla="*/ 4139 h 10000"/>
                    <a:gd name="connsiteX19" fmla="*/ 4109 w 10000"/>
                    <a:gd name="connsiteY19" fmla="*/ 1830 h 10000"/>
                    <a:gd name="connsiteX20" fmla="*/ 5936 w 10000"/>
                    <a:gd name="connsiteY20" fmla="*/ 1830 h 10000"/>
                    <a:gd name="connsiteX21" fmla="*/ 5936 w 10000"/>
                    <a:gd name="connsiteY21" fmla="*/ 3159 h 10000"/>
                    <a:gd name="connsiteX22" fmla="*/ 10000 w 10000"/>
                    <a:gd name="connsiteY22" fmla="*/ 3159 h 10000"/>
                    <a:gd name="connsiteX0" fmla="*/ 10000 w 10000"/>
                    <a:gd name="connsiteY0" fmla="*/ 3159 h 10000"/>
                    <a:gd name="connsiteX1" fmla="*/ 10000 w 10000"/>
                    <a:gd name="connsiteY1" fmla="*/ 1394 h 10000"/>
                    <a:gd name="connsiteX2" fmla="*/ 7074 w 10000"/>
                    <a:gd name="connsiteY2" fmla="*/ 0 h 10000"/>
                    <a:gd name="connsiteX3" fmla="*/ 2686 w 10000"/>
                    <a:gd name="connsiteY3" fmla="*/ 0 h 10000"/>
                    <a:gd name="connsiteX4" fmla="*/ 13 w 10000"/>
                    <a:gd name="connsiteY4" fmla="*/ 1389 h 10000"/>
                    <a:gd name="connsiteX5" fmla="*/ 13 w 10000"/>
                    <a:gd name="connsiteY5" fmla="*/ 4438 h 10000"/>
                    <a:gd name="connsiteX6" fmla="*/ 2686 w 10000"/>
                    <a:gd name="connsiteY6" fmla="*/ 5839 h 10000"/>
                    <a:gd name="connsiteX7" fmla="*/ 5855 w 10000"/>
                    <a:gd name="connsiteY7" fmla="*/ 5839 h 10000"/>
                    <a:gd name="connsiteX8" fmla="*/ 5855 w 10000"/>
                    <a:gd name="connsiteY8" fmla="*/ 8170 h 10000"/>
                    <a:gd name="connsiteX9" fmla="*/ 4109 w 10000"/>
                    <a:gd name="connsiteY9" fmla="*/ 8170 h 10000"/>
                    <a:gd name="connsiteX10" fmla="*/ 4102 w 10000"/>
                    <a:gd name="connsiteY10" fmla="*/ 6880 h 10000"/>
                    <a:gd name="connsiteX11" fmla="*/ 13 w 10000"/>
                    <a:gd name="connsiteY11" fmla="*/ 6880 h 10000"/>
                    <a:gd name="connsiteX12" fmla="*/ 13 w 10000"/>
                    <a:gd name="connsiteY12" fmla="*/ 8570 h 10000"/>
                    <a:gd name="connsiteX13" fmla="*/ 2686 w 10000"/>
                    <a:gd name="connsiteY13" fmla="*/ 10000 h 10000"/>
                    <a:gd name="connsiteX14" fmla="*/ 7155 w 10000"/>
                    <a:gd name="connsiteY14" fmla="*/ 10000 h 10000"/>
                    <a:gd name="connsiteX15" fmla="*/ 10000 w 10000"/>
                    <a:gd name="connsiteY15" fmla="*/ 8584 h 10000"/>
                    <a:gd name="connsiteX16" fmla="*/ 10000 w 10000"/>
                    <a:gd name="connsiteY16" fmla="*/ 5512 h 10000"/>
                    <a:gd name="connsiteX17" fmla="*/ 7074 w 10000"/>
                    <a:gd name="connsiteY17" fmla="*/ 4139 h 10000"/>
                    <a:gd name="connsiteX18" fmla="*/ 4109 w 10000"/>
                    <a:gd name="connsiteY18" fmla="*/ 4139 h 10000"/>
                    <a:gd name="connsiteX19" fmla="*/ 4109 w 10000"/>
                    <a:gd name="connsiteY19" fmla="*/ 1830 h 10000"/>
                    <a:gd name="connsiteX20" fmla="*/ 5936 w 10000"/>
                    <a:gd name="connsiteY20" fmla="*/ 1830 h 10000"/>
                    <a:gd name="connsiteX21" fmla="*/ 5936 w 10000"/>
                    <a:gd name="connsiteY21" fmla="*/ 3159 h 10000"/>
                    <a:gd name="connsiteX22" fmla="*/ 10000 w 10000"/>
                    <a:gd name="connsiteY22" fmla="*/ 3159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0000" h="10000">
                      <a:moveTo>
                        <a:pt x="10000" y="3159"/>
                      </a:moveTo>
                      <a:lnTo>
                        <a:pt x="10000" y="1394"/>
                      </a:lnTo>
                      <a:lnTo>
                        <a:pt x="7074" y="0"/>
                      </a:lnTo>
                      <a:lnTo>
                        <a:pt x="2686" y="0"/>
                      </a:lnTo>
                      <a:lnTo>
                        <a:pt x="13" y="1389"/>
                      </a:lnTo>
                      <a:cubicBezTo>
                        <a:pt x="16" y="2404"/>
                        <a:pt x="10" y="3423"/>
                        <a:pt x="13" y="4438"/>
                      </a:cubicBezTo>
                      <a:lnTo>
                        <a:pt x="2686" y="5839"/>
                      </a:lnTo>
                      <a:lnTo>
                        <a:pt x="5855" y="5839"/>
                      </a:lnTo>
                      <a:lnTo>
                        <a:pt x="5855" y="8170"/>
                      </a:lnTo>
                      <a:lnTo>
                        <a:pt x="4109" y="8170"/>
                      </a:lnTo>
                      <a:cubicBezTo>
                        <a:pt x="4107" y="7740"/>
                        <a:pt x="4104" y="7310"/>
                        <a:pt x="4102" y="6880"/>
                      </a:cubicBezTo>
                      <a:lnTo>
                        <a:pt x="13" y="6880"/>
                      </a:lnTo>
                      <a:cubicBezTo>
                        <a:pt x="26" y="7446"/>
                        <a:pt x="0" y="8004"/>
                        <a:pt x="13" y="8570"/>
                      </a:cubicBezTo>
                      <a:lnTo>
                        <a:pt x="2686" y="10000"/>
                      </a:lnTo>
                      <a:lnTo>
                        <a:pt x="7155" y="10000"/>
                      </a:lnTo>
                      <a:lnTo>
                        <a:pt x="10000" y="8584"/>
                      </a:lnTo>
                      <a:lnTo>
                        <a:pt x="10000" y="5512"/>
                      </a:lnTo>
                      <a:lnTo>
                        <a:pt x="7074" y="4139"/>
                      </a:lnTo>
                      <a:lnTo>
                        <a:pt x="4109" y="4139"/>
                      </a:lnTo>
                      <a:lnTo>
                        <a:pt x="4109" y="1830"/>
                      </a:lnTo>
                      <a:lnTo>
                        <a:pt x="5936" y="1830"/>
                      </a:lnTo>
                      <a:lnTo>
                        <a:pt x="5936" y="3159"/>
                      </a:lnTo>
                      <a:lnTo>
                        <a:pt x="10000" y="3159"/>
                      </a:lnTo>
                      <a:close/>
                    </a:path>
                  </a:pathLst>
                </a:custGeom>
                <a:solidFill>
                  <a:srgbClr val="FFFFFF"/>
                </a:solidFill>
                <a:ln w="3175" cap="flat" cmpd="sng">
                  <a:noFill/>
                  <a:prstDash val="sysDot"/>
                  <a:round/>
                  <a:headEnd type="none" w="med" len="med"/>
                  <a:tailEnd type="none" w="med" len="med"/>
                </a:ln>
                <a:effectLst/>
              </p:spPr>
              <p:txBody>
                <a:bodyPr/>
                <a:lstStyle/>
                <a:p>
                  <a:pPr defTabSz="829869"/>
                  <a:endParaRPr lang="en-US" sz="1635" dirty="0">
                    <a:solidFill>
                      <a:prstClr val="black"/>
                    </a:solidFill>
                    <a:latin typeface="Arial"/>
                    <a:cs typeface="Arial" charset="0"/>
                  </a:endParaRPr>
                </a:p>
              </p:txBody>
            </p:sp>
            <p:grpSp>
              <p:nvGrpSpPr>
                <p:cNvPr id="119" name="Group 63">
                  <a:extLst>
                    <a:ext uri="{FF2B5EF4-FFF2-40B4-BE49-F238E27FC236}">
                      <a16:creationId xmlns:a16="http://schemas.microsoft.com/office/drawing/2014/main" id="{C5995E61-6F1C-4B47-A506-BBD182630743}"/>
                    </a:ext>
                  </a:extLst>
                </p:cNvPr>
                <p:cNvGrpSpPr>
                  <a:grpSpLocks/>
                </p:cNvGrpSpPr>
                <p:nvPr/>
              </p:nvGrpSpPr>
              <p:grpSpPr bwMode="auto">
                <a:xfrm>
                  <a:off x="3850711" y="954495"/>
                  <a:ext cx="1074676" cy="1803806"/>
                  <a:chOff x="2685" y="3374"/>
                  <a:chExt cx="272" cy="459"/>
                </a:xfrm>
              </p:grpSpPr>
              <p:sp>
                <p:nvSpPr>
                  <p:cNvPr id="125" name="Freeform 64">
                    <a:extLst>
                      <a:ext uri="{FF2B5EF4-FFF2-40B4-BE49-F238E27FC236}">
                        <a16:creationId xmlns:a16="http://schemas.microsoft.com/office/drawing/2014/main" id="{7962241E-C0E4-4EEF-8C7E-0E1CC810A460}"/>
                      </a:ext>
                    </a:extLst>
                  </p:cNvPr>
                  <p:cNvSpPr>
                    <a:spLocks/>
                  </p:cNvSpPr>
                  <p:nvPr/>
                </p:nvSpPr>
                <p:spPr bwMode="auto">
                  <a:xfrm>
                    <a:off x="2685" y="3374"/>
                    <a:ext cx="272" cy="459"/>
                  </a:xfrm>
                  <a:custGeom>
                    <a:avLst/>
                    <a:gdLst/>
                    <a:ahLst/>
                    <a:cxnLst>
                      <a:cxn ang="0">
                        <a:pos x="63" y="0"/>
                      </a:cxn>
                      <a:cxn ang="0">
                        <a:pos x="0" y="459"/>
                      </a:cxn>
                      <a:cxn ang="0">
                        <a:pos x="99" y="459"/>
                      </a:cxn>
                      <a:cxn ang="0">
                        <a:pos x="135" y="84"/>
                      </a:cxn>
                      <a:cxn ang="0">
                        <a:pos x="176" y="459"/>
                      </a:cxn>
                      <a:cxn ang="0">
                        <a:pos x="272" y="459"/>
                      </a:cxn>
                      <a:cxn ang="0">
                        <a:pos x="207" y="0"/>
                      </a:cxn>
                      <a:cxn ang="0">
                        <a:pos x="63" y="0"/>
                      </a:cxn>
                    </a:cxnLst>
                    <a:rect l="0" t="0" r="r" b="b"/>
                    <a:pathLst>
                      <a:path w="272" h="459">
                        <a:moveTo>
                          <a:pt x="63" y="0"/>
                        </a:moveTo>
                        <a:lnTo>
                          <a:pt x="0" y="459"/>
                        </a:lnTo>
                        <a:lnTo>
                          <a:pt x="99" y="459"/>
                        </a:lnTo>
                        <a:lnTo>
                          <a:pt x="135" y="84"/>
                        </a:lnTo>
                        <a:lnTo>
                          <a:pt x="176" y="459"/>
                        </a:lnTo>
                        <a:lnTo>
                          <a:pt x="272" y="459"/>
                        </a:lnTo>
                        <a:lnTo>
                          <a:pt x="207" y="0"/>
                        </a:lnTo>
                        <a:lnTo>
                          <a:pt x="63" y="0"/>
                        </a:lnTo>
                        <a:close/>
                      </a:path>
                    </a:pathLst>
                  </a:custGeom>
                  <a:solidFill>
                    <a:srgbClr val="FFFFFF"/>
                  </a:solidFill>
                  <a:ln w="3175" cap="flat" cmpd="sng">
                    <a:noFill/>
                    <a:prstDash val="sysDot"/>
                    <a:round/>
                    <a:headEnd type="none" w="med" len="med"/>
                    <a:tailEnd type="none" w="med" len="med"/>
                  </a:ln>
                  <a:effectLst/>
                </p:spPr>
                <p:txBody>
                  <a:bodyPr/>
                  <a:lstStyle/>
                  <a:p>
                    <a:pPr defTabSz="829869"/>
                    <a:endParaRPr lang="en-US" sz="1635" dirty="0">
                      <a:solidFill>
                        <a:prstClr val="black"/>
                      </a:solidFill>
                      <a:latin typeface="Arial"/>
                      <a:cs typeface="Arial" charset="0"/>
                    </a:endParaRPr>
                  </a:p>
                </p:txBody>
              </p:sp>
              <p:sp>
                <p:nvSpPr>
                  <p:cNvPr id="126" name="Rectangle 65">
                    <a:extLst>
                      <a:ext uri="{FF2B5EF4-FFF2-40B4-BE49-F238E27FC236}">
                        <a16:creationId xmlns:a16="http://schemas.microsoft.com/office/drawing/2014/main" id="{2BAAF05A-FFA5-48D0-9DB3-4DA1459CC9BB}"/>
                      </a:ext>
                    </a:extLst>
                  </p:cNvPr>
                  <p:cNvSpPr>
                    <a:spLocks noChangeArrowheads="1"/>
                  </p:cNvSpPr>
                  <p:nvPr/>
                </p:nvSpPr>
                <p:spPr bwMode="auto">
                  <a:xfrm>
                    <a:off x="2783" y="3666"/>
                    <a:ext cx="76" cy="82"/>
                  </a:xfrm>
                  <a:prstGeom prst="rect">
                    <a:avLst/>
                  </a:prstGeom>
                  <a:solidFill>
                    <a:srgbClr val="FFFFFF"/>
                  </a:solidFill>
                  <a:ln w="3175" algn="ctr">
                    <a:noFill/>
                    <a:prstDash val="sysDot"/>
                    <a:miter lim="800000"/>
                    <a:headEnd/>
                    <a:tailEnd/>
                  </a:ln>
                  <a:effectLst/>
                </p:spPr>
                <p:txBody>
                  <a:bodyPr/>
                  <a:lstStyle/>
                  <a:p>
                    <a:pPr defTabSz="829869"/>
                    <a:endParaRPr lang="en-US" sz="1635" dirty="0">
                      <a:solidFill>
                        <a:prstClr val="black"/>
                      </a:solidFill>
                      <a:latin typeface="Arial"/>
                      <a:cs typeface="Arial" charset="0"/>
                    </a:endParaRPr>
                  </a:p>
                </p:txBody>
              </p:sp>
            </p:grpSp>
            <p:sp>
              <p:nvSpPr>
                <p:cNvPr id="120" name="Freeform 67">
                  <a:extLst>
                    <a:ext uri="{FF2B5EF4-FFF2-40B4-BE49-F238E27FC236}">
                      <a16:creationId xmlns:a16="http://schemas.microsoft.com/office/drawing/2014/main" id="{9E0BCB54-F1F9-4E75-A5B2-8208532A2196}"/>
                    </a:ext>
                  </a:extLst>
                </p:cNvPr>
                <p:cNvSpPr>
                  <a:spLocks/>
                </p:cNvSpPr>
                <p:nvPr/>
              </p:nvSpPr>
              <p:spPr bwMode="auto">
                <a:xfrm>
                  <a:off x="5104487" y="958425"/>
                  <a:ext cx="946937" cy="1799878"/>
                </a:xfrm>
                <a:custGeom>
                  <a:avLst/>
                  <a:gdLst>
                    <a:gd name="connsiteX0" fmla="*/ 28 w 10028"/>
                    <a:gd name="connsiteY0" fmla="*/ 0 h 10000"/>
                    <a:gd name="connsiteX1" fmla="*/ 28 w 10028"/>
                    <a:gd name="connsiteY1" fmla="*/ 10000 h 10000"/>
                    <a:gd name="connsiteX2" fmla="*/ 10028 w 10028"/>
                    <a:gd name="connsiteY2" fmla="*/ 10000 h 10000"/>
                    <a:gd name="connsiteX3" fmla="*/ 10028 w 10028"/>
                    <a:gd name="connsiteY3" fmla="*/ 6135 h 10000"/>
                    <a:gd name="connsiteX4" fmla="*/ 7936 w 10028"/>
                    <a:gd name="connsiteY4" fmla="*/ 5087 h 10000"/>
                    <a:gd name="connsiteX5" fmla="*/ 10028 w 10028"/>
                    <a:gd name="connsiteY5" fmla="*/ 4127 h 10000"/>
                    <a:gd name="connsiteX6" fmla="*/ 10028 w 10028"/>
                    <a:gd name="connsiteY6" fmla="*/ 1376 h 10000"/>
                    <a:gd name="connsiteX7" fmla="*/ 7266 w 10028"/>
                    <a:gd name="connsiteY7" fmla="*/ 0 h 10000"/>
                    <a:gd name="connsiteX8" fmla="*/ 28 w 10028"/>
                    <a:gd name="connsiteY8"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28" h="10000">
                      <a:moveTo>
                        <a:pt x="28" y="0"/>
                      </a:moveTo>
                      <a:cubicBezTo>
                        <a:pt x="0" y="3333"/>
                        <a:pt x="56" y="6667"/>
                        <a:pt x="28" y="10000"/>
                      </a:cubicBezTo>
                      <a:lnTo>
                        <a:pt x="10028" y="10000"/>
                      </a:lnTo>
                      <a:lnTo>
                        <a:pt x="10028" y="6135"/>
                      </a:lnTo>
                      <a:lnTo>
                        <a:pt x="7936" y="5087"/>
                      </a:lnTo>
                      <a:lnTo>
                        <a:pt x="10028" y="4127"/>
                      </a:lnTo>
                      <a:lnTo>
                        <a:pt x="10028" y="1376"/>
                      </a:lnTo>
                      <a:lnTo>
                        <a:pt x="7266" y="0"/>
                      </a:lnTo>
                      <a:lnTo>
                        <a:pt x="28" y="0"/>
                      </a:lnTo>
                      <a:close/>
                    </a:path>
                  </a:pathLst>
                </a:custGeom>
                <a:solidFill>
                  <a:srgbClr val="FFFFFF"/>
                </a:solidFill>
                <a:ln w="3175" cap="flat" cmpd="sng">
                  <a:noFill/>
                  <a:prstDash val="sysDot"/>
                  <a:round/>
                  <a:headEnd type="none" w="med" len="med"/>
                  <a:tailEnd type="none" w="med" len="med"/>
                </a:ln>
                <a:effectLst/>
              </p:spPr>
              <p:txBody>
                <a:bodyPr/>
                <a:lstStyle/>
                <a:p>
                  <a:pPr defTabSz="829869"/>
                  <a:endParaRPr lang="en-US" sz="1635" dirty="0">
                    <a:solidFill>
                      <a:prstClr val="black"/>
                    </a:solidFill>
                    <a:latin typeface="Arial"/>
                    <a:cs typeface="Arial" charset="0"/>
                  </a:endParaRPr>
                </a:p>
              </p:txBody>
            </p:sp>
            <p:sp>
              <p:nvSpPr>
                <p:cNvPr id="121" name="Rectangle 68">
                  <a:extLst>
                    <a:ext uri="{FF2B5EF4-FFF2-40B4-BE49-F238E27FC236}">
                      <a16:creationId xmlns:a16="http://schemas.microsoft.com/office/drawing/2014/main" id="{67432EF6-CF44-4021-9CCD-84E9FA642E64}"/>
                    </a:ext>
                  </a:extLst>
                </p:cNvPr>
                <p:cNvSpPr>
                  <a:spLocks noChangeArrowheads="1"/>
                </p:cNvSpPr>
                <p:nvPr/>
              </p:nvSpPr>
              <p:spPr bwMode="auto">
                <a:xfrm>
                  <a:off x="5486429" y="1284604"/>
                  <a:ext cx="201502" cy="416566"/>
                </a:xfrm>
                <a:prstGeom prst="rect">
                  <a:avLst/>
                </a:prstGeom>
                <a:solidFill>
                  <a:schemeClr val="tx1"/>
                </a:solidFill>
                <a:ln w="3175" algn="ctr">
                  <a:noFill/>
                  <a:prstDash val="sysDot"/>
                  <a:miter lim="800000"/>
                  <a:headEnd/>
                  <a:tailEnd/>
                </a:ln>
                <a:effectLst/>
              </p:spPr>
              <p:txBody>
                <a:bodyPr/>
                <a:lstStyle/>
                <a:p>
                  <a:pPr defTabSz="829869"/>
                  <a:endParaRPr lang="en-US" sz="1635" dirty="0">
                    <a:solidFill>
                      <a:prstClr val="black"/>
                    </a:solidFill>
                    <a:latin typeface="Arial"/>
                    <a:cs typeface="Arial" charset="0"/>
                  </a:endParaRPr>
                </a:p>
              </p:txBody>
            </p:sp>
            <p:sp>
              <p:nvSpPr>
                <p:cNvPr id="122" name="Rectangle 69">
                  <a:extLst>
                    <a:ext uri="{FF2B5EF4-FFF2-40B4-BE49-F238E27FC236}">
                      <a16:creationId xmlns:a16="http://schemas.microsoft.com/office/drawing/2014/main" id="{473D027C-E2FB-4D52-9A85-CC0BDD52432E}"/>
                    </a:ext>
                  </a:extLst>
                </p:cNvPr>
                <p:cNvSpPr>
                  <a:spLocks noChangeArrowheads="1"/>
                </p:cNvSpPr>
                <p:nvPr/>
              </p:nvSpPr>
              <p:spPr bwMode="auto">
                <a:xfrm>
                  <a:off x="5486429" y="2007699"/>
                  <a:ext cx="201502" cy="750604"/>
                </a:xfrm>
                <a:prstGeom prst="rect">
                  <a:avLst/>
                </a:prstGeom>
                <a:solidFill>
                  <a:schemeClr val="tx1"/>
                </a:solidFill>
                <a:ln w="3175" algn="ctr">
                  <a:noFill/>
                  <a:prstDash val="sysDot"/>
                  <a:miter lim="800000"/>
                  <a:headEnd/>
                  <a:tailEnd/>
                </a:ln>
                <a:effectLst/>
              </p:spPr>
              <p:txBody>
                <a:bodyPr/>
                <a:lstStyle/>
                <a:p>
                  <a:pPr defTabSz="829869"/>
                  <a:endParaRPr lang="en-US" sz="1635" dirty="0">
                    <a:solidFill>
                      <a:prstClr val="black"/>
                    </a:solidFill>
                    <a:latin typeface="Arial"/>
                    <a:cs typeface="Arial" charset="0"/>
                  </a:endParaRPr>
                </a:p>
              </p:txBody>
            </p:sp>
            <p:sp>
              <p:nvSpPr>
                <p:cNvPr id="123" name="Freeform 70">
                  <a:extLst>
                    <a:ext uri="{FF2B5EF4-FFF2-40B4-BE49-F238E27FC236}">
                      <a16:creationId xmlns:a16="http://schemas.microsoft.com/office/drawing/2014/main" id="{BBF57AE3-2F39-4B71-BAB6-839002B6A8CF}"/>
                    </a:ext>
                  </a:extLst>
                </p:cNvPr>
                <p:cNvSpPr>
                  <a:spLocks/>
                </p:cNvSpPr>
                <p:nvPr/>
              </p:nvSpPr>
              <p:spPr bwMode="auto">
                <a:xfrm>
                  <a:off x="6264779" y="958394"/>
                  <a:ext cx="1248520" cy="1799907"/>
                </a:xfrm>
                <a:custGeom>
                  <a:avLst/>
                  <a:gdLst>
                    <a:gd name="connsiteX0" fmla="*/ 0 w 10000"/>
                    <a:gd name="connsiteY0" fmla="*/ 10000 h 10000"/>
                    <a:gd name="connsiteX1" fmla="*/ 0 w 10000"/>
                    <a:gd name="connsiteY1" fmla="*/ 269 h 10000"/>
                    <a:gd name="connsiteX2" fmla="*/ 3639 w 10000"/>
                    <a:gd name="connsiteY2" fmla="*/ 43 h 10000"/>
                    <a:gd name="connsiteX3" fmla="*/ 5063 w 10000"/>
                    <a:gd name="connsiteY3" fmla="*/ 4924 h 10000"/>
                    <a:gd name="connsiteX4" fmla="*/ 6297 w 10000"/>
                    <a:gd name="connsiteY4" fmla="*/ 0 h 10000"/>
                    <a:gd name="connsiteX5" fmla="*/ 10000 w 10000"/>
                    <a:gd name="connsiteY5" fmla="*/ 43 h 10000"/>
                    <a:gd name="connsiteX6" fmla="*/ 10000 w 10000"/>
                    <a:gd name="connsiteY6" fmla="*/ 10000 h 10000"/>
                    <a:gd name="connsiteX7" fmla="*/ 7152 w 10000"/>
                    <a:gd name="connsiteY7" fmla="*/ 10000 h 10000"/>
                    <a:gd name="connsiteX8" fmla="*/ 7152 w 10000"/>
                    <a:gd name="connsiteY8" fmla="*/ 3557 h 10000"/>
                    <a:gd name="connsiteX9" fmla="*/ 5696 w 10000"/>
                    <a:gd name="connsiteY9" fmla="*/ 10000 h 10000"/>
                    <a:gd name="connsiteX10" fmla="*/ 4494 w 10000"/>
                    <a:gd name="connsiteY10" fmla="*/ 10000 h 10000"/>
                    <a:gd name="connsiteX11" fmla="*/ 2848 w 10000"/>
                    <a:gd name="connsiteY11" fmla="*/ 3579 h 10000"/>
                    <a:gd name="connsiteX12" fmla="*/ 2848 w 10000"/>
                    <a:gd name="connsiteY12" fmla="*/ 10000 h 10000"/>
                    <a:gd name="connsiteX13" fmla="*/ 0 w 10000"/>
                    <a:gd name="connsiteY13" fmla="*/ 10000 h 10000"/>
                    <a:gd name="connsiteX0" fmla="*/ 0 w 10000"/>
                    <a:gd name="connsiteY0" fmla="*/ 10000 h 10000"/>
                    <a:gd name="connsiteX1" fmla="*/ 0 w 10000"/>
                    <a:gd name="connsiteY1" fmla="*/ 65 h 10000"/>
                    <a:gd name="connsiteX2" fmla="*/ 3639 w 10000"/>
                    <a:gd name="connsiteY2" fmla="*/ 43 h 10000"/>
                    <a:gd name="connsiteX3" fmla="*/ 5063 w 10000"/>
                    <a:gd name="connsiteY3" fmla="*/ 4924 h 10000"/>
                    <a:gd name="connsiteX4" fmla="*/ 6297 w 10000"/>
                    <a:gd name="connsiteY4" fmla="*/ 0 h 10000"/>
                    <a:gd name="connsiteX5" fmla="*/ 10000 w 10000"/>
                    <a:gd name="connsiteY5" fmla="*/ 43 h 10000"/>
                    <a:gd name="connsiteX6" fmla="*/ 10000 w 10000"/>
                    <a:gd name="connsiteY6" fmla="*/ 10000 h 10000"/>
                    <a:gd name="connsiteX7" fmla="*/ 7152 w 10000"/>
                    <a:gd name="connsiteY7" fmla="*/ 10000 h 10000"/>
                    <a:gd name="connsiteX8" fmla="*/ 7152 w 10000"/>
                    <a:gd name="connsiteY8" fmla="*/ 3557 h 10000"/>
                    <a:gd name="connsiteX9" fmla="*/ 5696 w 10000"/>
                    <a:gd name="connsiteY9" fmla="*/ 10000 h 10000"/>
                    <a:gd name="connsiteX10" fmla="*/ 4494 w 10000"/>
                    <a:gd name="connsiteY10" fmla="*/ 10000 h 10000"/>
                    <a:gd name="connsiteX11" fmla="*/ 2848 w 10000"/>
                    <a:gd name="connsiteY11" fmla="*/ 3579 h 10000"/>
                    <a:gd name="connsiteX12" fmla="*/ 2848 w 10000"/>
                    <a:gd name="connsiteY12" fmla="*/ 10000 h 10000"/>
                    <a:gd name="connsiteX13" fmla="*/ 0 w 10000"/>
                    <a:gd name="connsiteY13" fmla="*/ 10000 h 10000"/>
                    <a:gd name="connsiteX0" fmla="*/ 0 w 10000"/>
                    <a:gd name="connsiteY0" fmla="*/ 10000 h 10000"/>
                    <a:gd name="connsiteX1" fmla="*/ 0 w 10000"/>
                    <a:gd name="connsiteY1" fmla="*/ 65 h 10000"/>
                    <a:gd name="connsiteX2" fmla="*/ 3643 w 10000"/>
                    <a:gd name="connsiteY2" fmla="*/ 326 h 10000"/>
                    <a:gd name="connsiteX3" fmla="*/ 5063 w 10000"/>
                    <a:gd name="connsiteY3" fmla="*/ 4924 h 10000"/>
                    <a:gd name="connsiteX4" fmla="*/ 6297 w 10000"/>
                    <a:gd name="connsiteY4" fmla="*/ 0 h 10000"/>
                    <a:gd name="connsiteX5" fmla="*/ 10000 w 10000"/>
                    <a:gd name="connsiteY5" fmla="*/ 43 h 10000"/>
                    <a:gd name="connsiteX6" fmla="*/ 10000 w 10000"/>
                    <a:gd name="connsiteY6" fmla="*/ 10000 h 10000"/>
                    <a:gd name="connsiteX7" fmla="*/ 7152 w 10000"/>
                    <a:gd name="connsiteY7" fmla="*/ 10000 h 10000"/>
                    <a:gd name="connsiteX8" fmla="*/ 7152 w 10000"/>
                    <a:gd name="connsiteY8" fmla="*/ 3557 h 10000"/>
                    <a:gd name="connsiteX9" fmla="*/ 5696 w 10000"/>
                    <a:gd name="connsiteY9" fmla="*/ 10000 h 10000"/>
                    <a:gd name="connsiteX10" fmla="*/ 4494 w 10000"/>
                    <a:gd name="connsiteY10" fmla="*/ 10000 h 10000"/>
                    <a:gd name="connsiteX11" fmla="*/ 2848 w 10000"/>
                    <a:gd name="connsiteY11" fmla="*/ 3579 h 10000"/>
                    <a:gd name="connsiteX12" fmla="*/ 2848 w 10000"/>
                    <a:gd name="connsiteY12" fmla="*/ 10000 h 10000"/>
                    <a:gd name="connsiteX13" fmla="*/ 0 w 10000"/>
                    <a:gd name="connsiteY13" fmla="*/ 10000 h 10000"/>
                    <a:gd name="connsiteX0" fmla="*/ 0 w 10000"/>
                    <a:gd name="connsiteY0" fmla="*/ 10000 h 10000"/>
                    <a:gd name="connsiteX1" fmla="*/ 0 w 10000"/>
                    <a:gd name="connsiteY1" fmla="*/ 65 h 10000"/>
                    <a:gd name="connsiteX2" fmla="*/ 3643 w 10000"/>
                    <a:gd name="connsiteY2" fmla="*/ 65 h 10000"/>
                    <a:gd name="connsiteX3" fmla="*/ 5063 w 10000"/>
                    <a:gd name="connsiteY3" fmla="*/ 4924 h 10000"/>
                    <a:gd name="connsiteX4" fmla="*/ 6297 w 10000"/>
                    <a:gd name="connsiteY4" fmla="*/ 0 h 10000"/>
                    <a:gd name="connsiteX5" fmla="*/ 10000 w 10000"/>
                    <a:gd name="connsiteY5" fmla="*/ 43 h 10000"/>
                    <a:gd name="connsiteX6" fmla="*/ 10000 w 10000"/>
                    <a:gd name="connsiteY6" fmla="*/ 10000 h 10000"/>
                    <a:gd name="connsiteX7" fmla="*/ 7152 w 10000"/>
                    <a:gd name="connsiteY7" fmla="*/ 10000 h 10000"/>
                    <a:gd name="connsiteX8" fmla="*/ 7152 w 10000"/>
                    <a:gd name="connsiteY8" fmla="*/ 3557 h 10000"/>
                    <a:gd name="connsiteX9" fmla="*/ 5696 w 10000"/>
                    <a:gd name="connsiteY9" fmla="*/ 10000 h 10000"/>
                    <a:gd name="connsiteX10" fmla="*/ 4494 w 10000"/>
                    <a:gd name="connsiteY10" fmla="*/ 10000 h 10000"/>
                    <a:gd name="connsiteX11" fmla="*/ 2848 w 10000"/>
                    <a:gd name="connsiteY11" fmla="*/ 3579 h 10000"/>
                    <a:gd name="connsiteX12" fmla="*/ 2848 w 10000"/>
                    <a:gd name="connsiteY12" fmla="*/ 10000 h 10000"/>
                    <a:gd name="connsiteX13" fmla="*/ 0 w 10000"/>
                    <a:gd name="connsiteY13" fmla="*/ 10000 h 10000"/>
                    <a:gd name="connsiteX0" fmla="*/ 0 w 10000"/>
                    <a:gd name="connsiteY0" fmla="*/ 9957 h 9957"/>
                    <a:gd name="connsiteX1" fmla="*/ 0 w 10000"/>
                    <a:gd name="connsiteY1" fmla="*/ 22 h 9957"/>
                    <a:gd name="connsiteX2" fmla="*/ 3643 w 10000"/>
                    <a:gd name="connsiteY2" fmla="*/ 22 h 9957"/>
                    <a:gd name="connsiteX3" fmla="*/ 5063 w 10000"/>
                    <a:gd name="connsiteY3" fmla="*/ 4881 h 9957"/>
                    <a:gd name="connsiteX4" fmla="*/ 6294 w 10000"/>
                    <a:gd name="connsiteY4" fmla="*/ 0 h 9957"/>
                    <a:gd name="connsiteX5" fmla="*/ 10000 w 10000"/>
                    <a:gd name="connsiteY5" fmla="*/ 0 h 9957"/>
                    <a:gd name="connsiteX6" fmla="*/ 10000 w 10000"/>
                    <a:gd name="connsiteY6" fmla="*/ 9957 h 9957"/>
                    <a:gd name="connsiteX7" fmla="*/ 7152 w 10000"/>
                    <a:gd name="connsiteY7" fmla="*/ 9957 h 9957"/>
                    <a:gd name="connsiteX8" fmla="*/ 7152 w 10000"/>
                    <a:gd name="connsiteY8" fmla="*/ 3514 h 9957"/>
                    <a:gd name="connsiteX9" fmla="*/ 5696 w 10000"/>
                    <a:gd name="connsiteY9" fmla="*/ 9957 h 9957"/>
                    <a:gd name="connsiteX10" fmla="*/ 4494 w 10000"/>
                    <a:gd name="connsiteY10" fmla="*/ 9957 h 9957"/>
                    <a:gd name="connsiteX11" fmla="*/ 2848 w 10000"/>
                    <a:gd name="connsiteY11" fmla="*/ 3536 h 9957"/>
                    <a:gd name="connsiteX12" fmla="*/ 2848 w 10000"/>
                    <a:gd name="connsiteY12" fmla="*/ 9957 h 9957"/>
                    <a:gd name="connsiteX13" fmla="*/ 0 w 10000"/>
                    <a:gd name="connsiteY13" fmla="*/ 9957 h 9957"/>
                    <a:gd name="connsiteX0" fmla="*/ 0 w 10000"/>
                    <a:gd name="connsiteY0" fmla="*/ 10000 h 10000"/>
                    <a:gd name="connsiteX1" fmla="*/ 0 w 10000"/>
                    <a:gd name="connsiteY1" fmla="*/ 22 h 10000"/>
                    <a:gd name="connsiteX2" fmla="*/ 3643 w 10000"/>
                    <a:gd name="connsiteY2" fmla="*/ 22 h 10000"/>
                    <a:gd name="connsiteX3" fmla="*/ 5063 w 10000"/>
                    <a:gd name="connsiteY3" fmla="*/ 4902 h 10000"/>
                    <a:gd name="connsiteX4" fmla="*/ 6601 w 10000"/>
                    <a:gd name="connsiteY4" fmla="*/ 372 h 10000"/>
                    <a:gd name="connsiteX5" fmla="*/ 10000 w 10000"/>
                    <a:gd name="connsiteY5" fmla="*/ 0 h 10000"/>
                    <a:gd name="connsiteX6" fmla="*/ 10000 w 10000"/>
                    <a:gd name="connsiteY6" fmla="*/ 10000 h 10000"/>
                    <a:gd name="connsiteX7" fmla="*/ 7152 w 10000"/>
                    <a:gd name="connsiteY7" fmla="*/ 10000 h 10000"/>
                    <a:gd name="connsiteX8" fmla="*/ 7152 w 10000"/>
                    <a:gd name="connsiteY8" fmla="*/ 3529 h 10000"/>
                    <a:gd name="connsiteX9" fmla="*/ 5696 w 10000"/>
                    <a:gd name="connsiteY9" fmla="*/ 10000 h 10000"/>
                    <a:gd name="connsiteX10" fmla="*/ 4494 w 10000"/>
                    <a:gd name="connsiteY10" fmla="*/ 10000 h 10000"/>
                    <a:gd name="connsiteX11" fmla="*/ 2848 w 10000"/>
                    <a:gd name="connsiteY11" fmla="*/ 3551 h 10000"/>
                    <a:gd name="connsiteX12" fmla="*/ 2848 w 10000"/>
                    <a:gd name="connsiteY12" fmla="*/ 10000 h 10000"/>
                    <a:gd name="connsiteX13" fmla="*/ 0 w 10000"/>
                    <a:gd name="connsiteY13" fmla="*/ 10000 h 10000"/>
                    <a:gd name="connsiteX0" fmla="*/ 0 w 10000"/>
                    <a:gd name="connsiteY0" fmla="*/ 10000 h 10000"/>
                    <a:gd name="connsiteX1" fmla="*/ 0 w 10000"/>
                    <a:gd name="connsiteY1" fmla="*/ 22 h 10000"/>
                    <a:gd name="connsiteX2" fmla="*/ 3643 w 10000"/>
                    <a:gd name="connsiteY2" fmla="*/ 22 h 10000"/>
                    <a:gd name="connsiteX3" fmla="*/ 5063 w 10000"/>
                    <a:gd name="connsiteY3" fmla="*/ 4902 h 10000"/>
                    <a:gd name="connsiteX4" fmla="*/ 6294 w 10000"/>
                    <a:gd name="connsiteY4" fmla="*/ 22 h 10000"/>
                    <a:gd name="connsiteX5" fmla="*/ 10000 w 10000"/>
                    <a:gd name="connsiteY5" fmla="*/ 0 h 10000"/>
                    <a:gd name="connsiteX6" fmla="*/ 10000 w 10000"/>
                    <a:gd name="connsiteY6" fmla="*/ 10000 h 10000"/>
                    <a:gd name="connsiteX7" fmla="*/ 7152 w 10000"/>
                    <a:gd name="connsiteY7" fmla="*/ 10000 h 10000"/>
                    <a:gd name="connsiteX8" fmla="*/ 7152 w 10000"/>
                    <a:gd name="connsiteY8" fmla="*/ 3529 h 10000"/>
                    <a:gd name="connsiteX9" fmla="*/ 5696 w 10000"/>
                    <a:gd name="connsiteY9" fmla="*/ 10000 h 10000"/>
                    <a:gd name="connsiteX10" fmla="*/ 4494 w 10000"/>
                    <a:gd name="connsiteY10" fmla="*/ 10000 h 10000"/>
                    <a:gd name="connsiteX11" fmla="*/ 2848 w 10000"/>
                    <a:gd name="connsiteY11" fmla="*/ 3551 h 10000"/>
                    <a:gd name="connsiteX12" fmla="*/ 2848 w 10000"/>
                    <a:gd name="connsiteY12" fmla="*/ 10000 h 10000"/>
                    <a:gd name="connsiteX13" fmla="*/ 0 w 10000"/>
                    <a:gd name="connsiteY13" fmla="*/ 10000 h 10000"/>
                    <a:gd name="connsiteX0" fmla="*/ 0 w 10000"/>
                    <a:gd name="connsiteY0" fmla="*/ 9978 h 9978"/>
                    <a:gd name="connsiteX1" fmla="*/ 0 w 10000"/>
                    <a:gd name="connsiteY1" fmla="*/ 0 h 9978"/>
                    <a:gd name="connsiteX2" fmla="*/ 3643 w 10000"/>
                    <a:gd name="connsiteY2" fmla="*/ 0 h 9978"/>
                    <a:gd name="connsiteX3" fmla="*/ 5063 w 10000"/>
                    <a:gd name="connsiteY3" fmla="*/ 4880 h 9978"/>
                    <a:gd name="connsiteX4" fmla="*/ 6294 w 10000"/>
                    <a:gd name="connsiteY4" fmla="*/ 0 h 9978"/>
                    <a:gd name="connsiteX5" fmla="*/ 10000 w 10000"/>
                    <a:gd name="connsiteY5" fmla="*/ 0 h 9978"/>
                    <a:gd name="connsiteX6" fmla="*/ 10000 w 10000"/>
                    <a:gd name="connsiteY6" fmla="*/ 9978 h 9978"/>
                    <a:gd name="connsiteX7" fmla="*/ 7152 w 10000"/>
                    <a:gd name="connsiteY7" fmla="*/ 9978 h 9978"/>
                    <a:gd name="connsiteX8" fmla="*/ 7152 w 10000"/>
                    <a:gd name="connsiteY8" fmla="*/ 3507 h 9978"/>
                    <a:gd name="connsiteX9" fmla="*/ 5696 w 10000"/>
                    <a:gd name="connsiteY9" fmla="*/ 9978 h 9978"/>
                    <a:gd name="connsiteX10" fmla="*/ 4494 w 10000"/>
                    <a:gd name="connsiteY10" fmla="*/ 9978 h 9978"/>
                    <a:gd name="connsiteX11" fmla="*/ 2848 w 10000"/>
                    <a:gd name="connsiteY11" fmla="*/ 3529 h 9978"/>
                    <a:gd name="connsiteX12" fmla="*/ 2848 w 10000"/>
                    <a:gd name="connsiteY12" fmla="*/ 9978 h 9978"/>
                    <a:gd name="connsiteX13" fmla="*/ 0 w 10000"/>
                    <a:gd name="connsiteY13" fmla="*/ 9978 h 9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000" h="9978">
                      <a:moveTo>
                        <a:pt x="0" y="9978"/>
                      </a:moveTo>
                      <a:lnTo>
                        <a:pt x="0" y="0"/>
                      </a:lnTo>
                      <a:lnTo>
                        <a:pt x="3643" y="0"/>
                      </a:lnTo>
                      <a:lnTo>
                        <a:pt x="5063" y="4880"/>
                      </a:lnTo>
                      <a:lnTo>
                        <a:pt x="6294" y="0"/>
                      </a:lnTo>
                      <a:lnTo>
                        <a:pt x="10000" y="0"/>
                      </a:lnTo>
                      <a:lnTo>
                        <a:pt x="10000" y="9978"/>
                      </a:lnTo>
                      <a:lnTo>
                        <a:pt x="7152" y="9978"/>
                      </a:lnTo>
                      <a:lnTo>
                        <a:pt x="7152" y="3507"/>
                      </a:lnTo>
                      <a:lnTo>
                        <a:pt x="5696" y="9978"/>
                      </a:lnTo>
                      <a:lnTo>
                        <a:pt x="4494" y="9978"/>
                      </a:lnTo>
                      <a:lnTo>
                        <a:pt x="2848" y="3529"/>
                      </a:lnTo>
                      <a:lnTo>
                        <a:pt x="2848" y="9978"/>
                      </a:lnTo>
                      <a:lnTo>
                        <a:pt x="0" y="9978"/>
                      </a:lnTo>
                      <a:close/>
                    </a:path>
                  </a:pathLst>
                </a:custGeom>
                <a:solidFill>
                  <a:srgbClr val="FFFFFF"/>
                </a:solidFill>
                <a:ln w="3175" cap="flat" cmpd="sng">
                  <a:noFill/>
                  <a:prstDash val="sysDot"/>
                  <a:round/>
                  <a:headEnd type="none" w="med" len="med"/>
                  <a:tailEnd type="none" w="med" len="med"/>
                </a:ln>
                <a:effectLst/>
              </p:spPr>
              <p:txBody>
                <a:bodyPr/>
                <a:lstStyle/>
                <a:p>
                  <a:pPr defTabSz="829869"/>
                  <a:endParaRPr lang="en-US" sz="1635" dirty="0">
                    <a:solidFill>
                      <a:prstClr val="black"/>
                    </a:solidFill>
                    <a:latin typeface="Arial"/>
                    <a:cs typeface="Arial" charset="0"/>
                  </a:endParaRPr>
                </a:p>
              </p:txBody>
            </p:sp>
            <p:sp>
              <p:nvSpPr>
                <p:cNvPr id="124" name="Freeform 71">
                  <a:extLst>
                    <a:ext uri="{FF2B5EF4-FFF2-40B4-BE49-F238E27FC236}">
                      <a16:creationId xmlns:a16="http://schemas.microsoft.com/office/drawing/2014/main" id="{F35C7A9C-9E37-4187-BAFA-40818B9751E3}"/>
                    </a:ext>
                  </a:extLst>
                </p:cNvPr>
                <p:cNvSpPr>
                  <a:spLocks/>
                </p:cNvSpPr>
                <p:nvPr/>
              </p:nvSpPr>
              <p:spPr bwMode="auto">
                <a:xfrm>
                  <a:off x="7691093" y="954495"/>
                  <a:ext cx="1090479" cy="1803806"/>
                </a:xfrm>
                <a:custGeom>
                  <a:avLst/>
                  <a:gdLst>
                    <a:gd name="connsiteX0" fmla="*/ 0 w 10000"/>
                    <a:gd name="connsiteY0" fmla="*/ 22 h 10000"/>
                    <a:gd name="connsiteX1" fmla="*/ 3152 w 10000"/>
                    <a:gd name="connsiteY1" fmla="*/ 5512 h 10000"/>
                    <a:gd name="connsiteX2" fmla="*/ 3152 w 10000"/>
                    <a:gd name="connsiteY2" fmla="*/ 10000 h 10000"/>
                    <a:gd name="connsiteX3" fmla="*/ 6739 w 10000"/>
                    <a:gd name="connsiteY3" fmla="*/ 10000 h 10000"/>
                    <a:gd name="connsiteX4" fmla="*/ 6812 w 10000"/>
                    <a:gd name="connsiteY4" fmla="*/ 5556 h 10000"/>
                    <a:gd name="connsiteX5" fmla="*/ 10000 w 10000"/>
                    <a:gd name="connsiteY5" fmla="*/ 0 h 10000"/>
                    <a:gd name="connsiteX6" fmla="*/ 6304 w 10000"/>
                    <a:gd name="connsiteY6" fmla="*/ 0 h 10000"/>
                    <a:gd name="connsiteX7" fmla="*/ 4964 w 10000"/>
                    <a:gd name="connsiteY7" fmla="*/ 3529 h 10000"/>
                    <a:gd name="connsiteX8" fmla="*/ 3587 w 10000"/>
                    <a:gd name="connsiteY8" fmla="*/ 22 h 10000"/>
                    <a:gd name="connsiteX9" fmla="*/ 0 w 10000"/>
                    <a:gd name="connsiteY9" fmla="*/ 22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00" h="10000">
                      <a:moveTo>
                        <a:pt x="0" y="22"/>
                      </a:moveTo>
                      <a:lnTo>
                        <a:pt x="3152" y="5512"/>
                      </a:lnTo>
                      <a:lnTo>
                        <a:pt x="3152" y="10000"/>
                      </a:lnTo>
                      <a:lnTo>
                        <a:pt x="6739" y="10000"/>
                      </a:lnTo>
                      <a:cubicBezTo>
                        <a:pt x="6763" y="8519"/>
                        <a:pt x="6788" y="7037"/>
                        <a:pt x="6812" y="5556"/>
                      </a:cubicBezTo>
                      <a:lnTo>
                        <a:pt x="10000" y="0"/>
                      </a:lnTo>
                      <a:lnTo>
                        <a:pt x="6304" y="0"/>
                      </a:lnTo>
                      <a:lnTo>
                        <a:pt x="4964" y="3529"/>
                      </a:lnTo>
                      <a:lnTo>
                        <a:pt x="3587" y="22"/>
                      </a:lnTo>
                      <a:lnTo>
                        <a:pt x="0" y="22"/>
                      </a:lnTo>
                      <a:close/>
                    </a:path>
                  </a:pathLst>
                </a:custGeom>
                <a:solidFill>
                  <a:srgbClr val="FFFFFF"/>
                </a:solidFill>
                <a:ln w="3175" cap="flat" cmpd="sng">
                  <a:noFill/>
                  <a:prstDash val="sysDot"/>
                  <a:round/>
                  <a:headEnd type="none" w="med" len="med"/>
                  <a:tailEnd type="none" w="med" len="med"/>
                </a:ln>
                <a:effectLst/>
              </p:spPr>
              <p:txBody>
                <a:bodyPr/>
                <a:lstStyle/>
                <a:p>
                  <a:pPr defTabSz="829869"/>
                  <a:endParaRPr lang="en-US" sz="1635" dirty="0">
                    <a:solidFill>
                      <a:prstClr val="black"/>
                    </a:solidFill>
                    <a:latin typeface="Arial"/>
                    <a:cs typeface="Arial" charset="0"/>
                  </a:endParaRPr>
                </a:p>
              </p:txBody>
            </p:sp>
          </p:grpSp>
        </p:grpSp>
      </p:grpSp>
      <p:sp>
        <p:nvSpPr>
          <p:cNvPr id="51" name="Rectangle 35">
            <a:extLst>
              <a:ext uri="{FF2B5EF4-FFF2-40B4-BE49-F238E27FC236}">
                <a16:creationId xmlns:a16="http://schemas.microsoft.com/office/drawing/2014/main" id="{F15DA2E0-96A4-4B7C-9036-78DB751B84F4}"/>
              </a:ext>
            </a:extLst>
          </p:cNvPr>
          <p:cNvSpPr>
            <a:spLocks noChangeArrowheads="1"/>
          </p:cNvSpPr>
          <p:nvPr userDrawn="1"/>
        </p:nvSpPr>
        <p:spPr bwMode="auto">
          <a:xfrm>
            <a:off x="4" y="6788606"/>
            <a:ext cx="533042" cy="69395"/>
          </a:xfrm>
          <a:prstGeom prst="rect">
            <a:avLst/>
          </a:prstGeom>
          <a:noFill/>
          <a:ln w="9525" algn="ctr">
            <a:noFill/>
            <a:miter lim="800000"/>
            <a:headEnd/>
            <a:tailEnd/>
          </a:ln>
          <a:effectLst/>
        </p:spPr>
        <p:txBody>
          <a:bodyPr wrap="none" lIns="37349" tIns="0" rIns="0" bIns="14939" anchor="b" anchorCtr="0">
            <a:spAutoFit/>
          </a:bodyPr>
          <a:lstStyle/>
          <a:p>
            <a:pPr defTabSz="829849" eaLnBrk="0" hangingPunct="0">
              <a:defRPr/>
            </a:pPr>
            <a:r>
              <a:rPr lang="en-US" sz="353" dirty="0">
                <a:solidFill>
                  <a:srgbClr val="000000"/>
                </a:solidFill>
                <a:latin typeface="Arial Narrow" pitchFamily="34" charset="0"/>
                <a:cs typeface="Arial" charset="0"/>
              </a:rPr>
              <a:t>&lt; 220510 UCP lite 16x9 acd &gt;</a:t>
            </a:r>
          </a:p>
        </p:txBody>
      </p:sp>
      <p:sp>
        <p:nvSpPr>
          <p:cNvPr id="52" name="TextBox 51">
            <a:extLst>
              <a:ext uri="{FF2B5EF4-FFF2-40B4-BE49-F238E27FC236}">
                <a16:creationId xmlns:a16="http://schemas.microsoft.com/office/drawing/2014/main" id="{92970AB8-B157-4A82-907B-E92E433670C1}"/>
              </a:ext>
            </a:extLst>
          </p:cNvPr>
          <p:cNvSpPr txBox="1"/>
          <p:nvPr userDrawn="1"/>
        </p:nvSpPr>
        <p:spPr>
          <a:xfrm>
            <a:off x="5572355" y="6736977"/>
            <a:ext cx="1047296" cy="121025"/>
          </a:xfrm>
          <a:prstGeom prst="rect">
            <a:avLst/>
          </a:prstGeom>
          <a:noFill/>
        </p:spPr>
        <p:txBody>
          <a:bodyPr wrap="none" lIns="0" tIns="0" rIns="0" bIns="0" rtlCol="0" anchor="ctr" anchorCtr="0">
            <a:noAutofit/>
          </a:bodyPr>
          <a:lstStyle/>
          <a:p>
            <a:pPr algn="ctr"/>
            <a:r>
              <a:rPr lang="en-US" sz="706" dirty="0">
                <a:solidFill>
                  <a:schemeClr val="tx1"/>
                </a:solidFill>
                <a:latin typeface="Arial Narrow" panose="020B0606020202030204" pitchFamily="34" charset="0"/>
              </a:rPr>
              <a:t>As  of:   </a:t>
            </a:r>
            <a:r>
              <a:rPr lang="en-US" sz="706" b="1" dirty="0">
                <a:solidFill>
                  <a:schemeClr val="tx1"/>
                </a:solidFill>
                <a:latin typeface="Arial"/>
              </a:rPr>
              <a:t>30 AUG  22</a:t>
            </a:r>
          </a:p>
        </p:txBody>
      </p:sp>
    </p:spTree>
    <p:extLst>
      <p:ext uri="{BB962C8B-B14F-4D97-AF65-F5344CB8AC3E}">
        <p14:creationId xmlns:p14="http://schemas.microsoft.com/office/powerpoint/2010/main" val="3968474963"/>
      </p:ext>
    </p:extLst>
  </p:cSld>
  <p:clrMap bg1="lt1" tx1="dk1" bg2="lt2" tx2="dk2" accent1="accent1" accent2="accent2" accent3="accent3" accent4="accent4" accent5="accent5" accent6="accent6" hlink="hlink" folHlink="folHlink"/>
  <p:sldLayoutIdLst>
    <p:sldLayoutId id="2147483958" r:id="rId1"/>
  </p:sldLayoutIdLst>
  <p:hf sldNum="0" hdr="0" dt="0"/>
  <p:txStyles>
    <p:titleStyle>
      <a:lvl1pPr algn="ctr" rtl="0" eaLnBrk="1" fontAlgn="base" hangingPunct="1">
        <a:spcBef>
          <a:spcPct val="0"/>
        </a:spcBef>
        <a:spcAft>
          <a:spcPct val="0"/>
        </a:spcAft>
        <a:defRPr sz="1765" b="1" kern="1200" cap="none">
          <a:solidFill>
            <a:schemeClr val="tx1"/>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911"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911"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911"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911" b="1">
          <a:solidFill>
            <a:srgbClr val="978473"/>
          </a:solidFill>
          <a:latin typeface="Arial" charset="0"/>
          <a:ea typeface="ＭＳ Ｐゴシック" charset="0"/>
          <a:cs typeface="Arial" charset="0"/>
        </a:defRPr>
      </a:lvl5pPr>
      <a:lvl6pPr marL="173461" algn="l" rtl="0" eaLnBrk="1" fontAlgn="base" hangingPunct="1">
        <a:spcBef>
          <a:spcPct val="0"/>
        </a:spcBef>
        <a:spcAft>
          <a:spcPct val="0"/>
        </a:spcAft>
        <a:defRPr sz="1670">
          <a:solidFill>
            <a:schemeClr val="tx1"/>
          </a:solidFill>
          <a:latin typeface="Arial" charset="0"/>
          <a:cs typeface="Arial" charset="0"/>
        </a:defRPr>
      </a:lvl6pPr>
      <a:lvl7pPr marL="346924" algn="l" rtl="0" eaLnBrk="1" fontAlgn="base" hangingPunct="1">
        <a:spcBef>
          <a:spcPct val="0"/>
        </a:spcBef>
        <a:spcAft>
          <a:spcPct val="0"/>
        </a:spcAft>
        <a:defRPr sz="1670">
          <a:solidFill>
            <a:schemeClr val="tx1"/>
          </a:solidFill>
          <a:latin typeface="Arial" charset="0"/>
          <a:cs typeface="Arial" charset="0"/>
        </a:defRPr>
      </a:lvl7pPr>
      <a:lvl8pPr marL="520385" algn="l" rtl="0" eaLnBrk="1" fontAlgn="base" hangingPunct="1">
        <a:spcBef>
          <a:spcPct val="0"/>
        </a:spcBef>
        <a:spcAft>
          <a:spcPct val="0"/>
        </a:spcAft>
        <a:defRPr sz="1670">
          <a:solidFill>
            <a:schemeClr val="tx1"/>
          </a:solidFill>
          <a:latin typeface="Arial" charset="0"/>
          <a:cs typeface="Arial" charset="0"/>
        </a:defRPr>
      </a:lvl8pPr>
      <a:lvl9pPr marL="693846" algn="l" rtl="0" eaLnBrk="1" fontAlgn="base" hangingPunct="1">
        <a:spcBef>
          <a:spcPct val="0"/>
        </a:spcBef>
        <a:spcAft>
          <a:spcPct val="0"/>
        </a:spcAft>
        <a:defRPr sz="1670">
          <a:solidFill>
            <a:schemeClr val="tx1"/>
          </a:solidFill>
          <a:latin typeface="Arial" charset="0"/>
          <a:cs typeface="Arial" charset="0"/>
        </a:defRPr>
      </a:lvl9pPr>
    </p:titleStyle>
    <p:bodyStyle>
      <a:lvl1pPr marL="0" indent="0" algn="l" rtl="0" eaLnBrk="1" fontAlgn="base" hangingPunct="1">
        <a:spcBef>
          <a:spcPts val="0"/>
        </a:spcBef>
        <a:spcAft>
          <a:spcPct val="0"/>
        </a:spcAft>
        <a:buFont typeface="Arial" pitchFamily="34" charset="0"/>
        <a:defRPr sz="1416" kern="1200">
          <a:solidFill>
            <a:schemeClr val="tx1">
              <a:lumMod val="75000"/>
              <a:lumOff val="25000"/>
            </a:schemeClr>
          </a:solidFill>
          <a:latin typeface="Arial" pitchFamily="34" charset="0"/>
          <a:ea typeface="ＭＳ Ｐゴシック" charset="0"/>
          <a:cs typeface="Arial" pitchFamily="34" charset="0"/>
        </a:defRPr>
      </a:lvl1pPr>
      <a:lvl2pPr marL="153118" indent="-153118" algn="l" rtl="0" eaLnBrk="1" fontAlgn="base" hangingPunct="1">
        <a:spcBef>
          <a:spcPts val="0"/>
        </a:spcBef>
        <a:spcAft>
          <a:spcPct val="0"/>
        </a:spcAft>
        <a:buFont typeface="Arial" pitchFamily="34" charset="0"/>
        <a:buChar char="–"/>
        <a:defRPr sz="1416" kern="1200">
          <a:solidFill>
            <a:schemeClr val="tx1">
              <a:lumMod val="75000"/>
              <a:lumOff val="25000"/>
            </a:schemeClr>
          </a:solidFill>
          <a:latin typeface="Arial" pitchFamily="34" charset="0"/>
          <a:ea typeface="Arial" charset="0"/>
          <a:cs typeface="Arial" pitchFamily="34" charset="0"/>
        </a:defRPr>
      </a:lvl2pPr>
      <a:lvl3pPr marL="311588" indent="-158471" algn="l" rtl="0" eaLnBrk="1" fontAlgn="base" hangingPunct="1">
        <a:spcBef>
          <a:spcPts val="0"/>
        </a:spcBef>
        <a:spcAft>
          <a:spcPct val="0"/>
        </a:spcAft>
        <a:buFont typeface="Arial" pitchFamily="34" charset="0"/>
        <a:buChar char="•"/>
        <a:defRPr sz="1012" kern="1200">
          <a:solidFill>
            <a:schemeClr val="tx1">
              <a:lumMod val="75000"/>
              <a:lumOff val="25000"/>
            </a:schemeClr>
          </a:solidFill>
          <a:latin typeface="Arial" pitchFamily="34" charset="0"/>
          <a:ea typeface="Arial" charset="0"/>
          <a:cs typeface="Arial" pitchFamily="34" charset="0"/>
        </a:defRPr>
      </a:lvl3pPr>
      <a:lvl4pPr marL="463635" indent="-152046" algn="l" rtl="0" eaLnBrk="1" fontAlgn="base" hangingPunct="1">
        <a:spcBef>
          <a:spcPts val="0"/>
        </a:spcBef>
        <a:spcAft>
          <a:spcPct val="0"/>
        </a:spcAft>
        <a:buFont typeface="Arial" pitchFamily="34" charset="0"/>
        <a:buChar char="–"/>
        <a:defRPr sz="1012" kern="1200">
          <a:solidFill>
            <a:schemeClr val="tx1">
              <a:lumMod val="75000"/>
              <a:lumOff val="25000"/>
            </a:schemeClr>
          </a:solidFill>
          <a:latin typeface="Arial" pitchFamily="34" charset="0"/>
          <a:ea typeface="Arial" charset="0"/>
          <a:cs typeface="Arial" pitchFamily="34" charset="0"/>
        </a:defRPr>
      </a:lvl4pPr>
      <a:lvl5pPr marL="616752" indent="-153118" algn="l" rtl="0" eaLnBrk="1" fontAlgn="base" hangingPunct="1">
        <a:spcBef>
          <a:spcPts val="0"/>
        </a:spcBef>
        <a:spcAft>
          <a:spcPct val="0"/>
        </a:spcAft>
        <a:buFont typeface="Arial" pitchFamily="34" charset="0"/>
        <a:buChar char="»"/>
        <a:defRPr sz="1012" kern="1200">
          <a:solidFill>
            <a:schemeClr val="tx1">
              <a:lumMod val="75000"/>
              <a:lumOff val="25000"/>
            </a:schemeClr>
          </a:solidFill>
          <a:latin typeface="Arial" pitchFamily="34" charset="0"/>
          <a:ea typeface="Arial" charset="0"/>
          <a:cs typeface="Arial" pitchFamily="34" charset="0"/>
        </a:defRPr>
      </a:lvl5pPr>
      <a:lvl6pPr marL="954039" indent="-86730" algn="l" defTabSz="346924" rtl="0" eaLnBrk="1" latinLnBrk="0" hangingPunct="1">
        <a:spcBef>
          <a:spcPct val="20000"/>
        </a:spcBef>
        <a:buFont typeface="Arial" pitchFamily="34" charset="0"/>
        <a:buChar char="•"/>
        <a:defRPr sz="759" kern="1200">
          <a:solidFill>
            <a:schemeClr val="tx1"/>
          </a:solidFill>
          <a:latin typeface="+mn-lt"/>
          <a:ea typeface="+mn-ea"/>
          <a:cs typeface="+mn-cs"/>
        </a:defRPr>
      </a:lvl6pPr>
      <a:lvl7pPr marL="1127500" indent="-86730" algn="l" defTabSz="346924" rtl="0" eaLnBrk="1" latinLnBrk="0" hangingPunct="1">
        <a:spcBef>
          <a:spcPct val="20000"/>
        </a:spcBef>
        <a:buFont typeface="Arial" pitchFamily="34" charset="0"/>
        <a:buChar char="•"/>
        <a:defRPr sz="759" kern="1200">
          <a:solidFill>
            <a:schemeClr val="tx1"/>
          </a:solidFill>
          <a:latin typeface="+mn-lt"/>
          <a:ea typeface="+mn-ea"/>
          <a:cs typeface="+mn-cs"/>
        </a:defRPr>
      </a:lvl7pPr>
      <a:lvl8pPr marL="1300962" indent="-86730" algn="l" defTabSz="346924" rtl="0" eaLnBrk="1" latinLnBrk="0" hangingPunct="1">
        <a:spcBef>
          <a:spcPct val="20000"/>
        </a:spcBef>
        <a:buFont typeface="Arial" pitchFamily="34" charset="0"/>
        <a:buChar char="•"/>
        <a:defRPr sz="759" kern="1200">
          <a:solidFill>
            <a:schemeClr val="tx1"/>
          </a:solidFill>
          <a:latin typeface="+mn-lt"/>
          <a:ea typeface="+mn-ea"/>
          <a:cs typeface="+mn-cs"/>
        </a:defRPr>
      </a:lvl8pPr>
      <a:lvl9pPr marL="1474422" indent="-86730" algn="l" defTabSz="346924" rtl="0" eaLnBrk="1" latinLnBrk="0" hangingPunct="1">
        <a:spcBef>
          <a:spcPct val="20000"/>
        </a:spcBef>
        <a:buFont typeface="Arial" pitchFamily="34" charset="0"/>
        <a:buChar char="•"/>
        <a:defRPr sz="759" kern="1200">
          <a:solidFill>
            <a:schemeClr val="tx1"/>
          </a:solidFill>
          <a:latin typeface="+mn-lt"/>
          <a:ea typeface="+mn-ea"/>
          <a:cs typeface="+mn-cs"/>
        </a:defRPr>
      </a:lvl9pPr>
    </p:bodyStyle>
    <p:otherStyle>
      <a:defPPr>
        <a:defRPr lang="en-US"/>
      </a:defPPr>
      <a:lvl1pPr marL="0" algn="l" defTabSz="346924" rtl="0" eaLnBrk="1" latinLnBrk="0" hangingPunct="1">
        <a:defRPr sz="684" kern="1200">
          <a:solidFill>
            <a:schemeClr val="tx1"/>
          </a:solidFill>
          <a:latin typeface="+mn-lt"/>
          <a:ea typeface="+mn-ea"/>
          <a:cs typeface="+mn-cs"/>
        </a:defRPr>
      </a:lvl1pPr>
      <a:lvl2pPr marL="173461" algn="l" defTabSz="346924" rtl="0" eaLnBrk="1" latinLnBrk="0" hangingPunct="1">
        <a:defRPr sz="684" kern="1200">
          <a:solidFill>
            <a:schemeClr val="tx1"/>
          </a:solidFill>
          <a:latin typeface="+mn-lt"/>
          <a:ea typeface="+mn-ea"/>
          <a:cs typeface="+mn-cs"/>
        </a:defRPr>
      </a:lvl2pPr>
      <a:lvl3pPr marL="346924" algn="l" defTabSz="346924" rtl="0" eaLnBrk="1" latinLnBrk="0" hangingPunct="1">
        <a:defRPr sz="684" kern="1200">
          <a:solidFill>
            <a:schemeClr val="tx1"/>
          </a:solidFill>
          <a:latin typeface="+mn-lt"/>
          <a:ea typeface="+mn-ea"/>
          <a:cs typeface="+mn-cs"/>
        </a:defRPr>
      </a:lvl3pPr>
      <a:lvl4pPr marL="520385" algn="l" defTabSz="346924" rtl="0" eaLnBrk="1" latinLnBrk="0" hangingPunct="1">
        <a:defRPr sz="684" kern="1200">
          <a:solidFill>
            <a:schemeClr val="tx1"/>
          </a:solidFill>
          <a:latin typeface="+mn-lt"/>
          <a:ea typeface="+mn-ea"/>
          <a:cs typeface="+mn-cs"/>
        </a:defRPr>
      </a:lvl4pPr>
      <a:lvl5pPr marL="693846" algn="l" defTabSz="346924" rtl="0" eaLnBrk="1" latinLnBrk="0" hangingPunct="1">
        <a:defRPr sz="684" kern="1200">
          <a:solidFill>
            <a:schemeClr val="tx1"/>
          </a:solidFill>
          <a:latin typeface="+mn-lt"/>
          <a:ea typeface="+mn-ea"/>
          <a:cs typeface="+mn-cs"/>
        </a:defRPr>
      </a:lvl5pPr>
      <a:lvl6pPr marL="867307" algn="l" defTabSz="346924" rtl="0" eaLnBrk="1" latinLnBrk="0" hangingPunct="1">
        <a:defRPr sz="684" kern="1200">
          <a:solidFill>
            <a:schemeClr val="tx1"/>
          </a:solidFill>
          <a:latin typeface="+mn-lt"/>
          <a:ea typeface="+mn-ea"/>
          <a:cs typeface="+mn-cs"/>
        </a:defRPr>
      </a:lvl6pPr>
      <a:lvl7pPr marL="1040768" algn="l" defTabSz="346924" rtl="0" eaLnBrk="1" latinLnBrk="0" hangingPunct="1">
        <a:defRPr sz="684" kern="1200">
          <a:solidFill>
            <a:schemeClr val="tx1"/>
          </a:solidFill>
          <a:latin typeface="+mn-lt"/>
          <a:ea typeface="+mn-ea"/>
          <a:cs typeface="+mn-cs"/>
        </a:defRPr>
      </a:lvl7pPr>
      <a:lvl8pPr marL="1214230" algn="l" defTabSz="346924" rtl="0" eaLnBrk="1" latinLnBrk="0" hangingPunct="1">
        <a:defRPr sz="684" kern="1200">
          <a:solidFill>
            <a:schemeClr val="tx1"/>
          </a:solidFill>
          <a:latin typeface="+mn-lt"/>
          <a:ea typeface="+mn-ea"/>
          <a:cs typeface="+mn-cs"/>
        </a:defRPr>
      </a:lvl8pPr>
      <a:lvl9pPr marL="1387691" algn="l" defTabSz="346924" rtl="0" eaLnBrk="1" latinLnBrk="0" hangingPunct="1">
        <a:defRPr sz="684"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512">
          <p15:clr>
            <a:srgbClr val="5ACBF0"/>
          </p15:clr>
        </p15:guide>
        <p15:guide id="2" pos="12971">
          <p15:clr>
            <a:srgbClr val="5ACBF0"/>
          </p15:clr>
        </p15:guide>
        <p15:guide id="3" pos="168">
          <p15:clr>
            <a:srgbClr val="5ACBF0"/>
          </p15:clr>
        </p15:guide>
        <p15:guide id="4" orient="horz" pos="637">
          <p15:clr>
            <a:srgbClr val="F26B43"/>
          </p15:clr>
        </p15:guide>
        <p15:guide id="5" orient="horz" pos="583">
          <p15:clr>
            <a:srgbClr val="F26B43"/>
          </p15:clr>
        </p15:guide>
        <p15:guide id="6" orient="horz" pos="4176">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20000"/>
            <a:lumOff val="80000"/>
          </a:schemeClr>
        </a:solidFill>
        <a:effectLst/>
      </p:bgPr>
    </p:bg>
    <p:spTree>
      <p:nvGrpSpPr>
        <p:cNvPr id="1" name=""/>
        <p:cNvGrpSpPr/>
        <p:nvPr/>
      </p:nvGrpSpPr>
      <p:grpSpPr>
        <a:xfrm>
          <a:off x="0" y="0"/>
          <a:ext cx="0" cy="0"/>
          <a:chOff x="0" y="0"/>
          <a:chExt cx="0" cy="0"/>
        </a:xfrm>
      </p:grpSpPr>
      <p:sp>
        <p:nvSpPr>
          <p:cNvPr id="11" name="Rounded Rectangle 10"/>
          <p:cNvSpPr/>
          <p:nvPr userDrawn="1"/>
        </p:nvSpPr>
        <p:spPr>
          <a:xfrm>
            <a:off x="60960" y="502920"/>
            <a:ext cx="12070080" cy="6202679"/>
          </a:xfrm>
          <a:prstGeom prst="roundRect">
            <a:avLst>
              <a:gd name="adj" fmla="val 711"/>
            </a:avLst>
          </a:prstGeom>
          <a:solidFill>
            <a:srgbClr val="FFFFFF"/>
          </a:solidFill>
          <a:ln w="571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sz="656" dirty="0"/>
          </a:p>
        </p:txBody>
      </p:sp>
      <p:sp>
        <p:nvSpPr>
          <p:cNvPr id="4099" name="Title Placeholder 1"/>
          <p:cNvSpPr>
            <a:spLocks noGrp="1"/>
          </p:cNvSpPr>
          <p:nvPr>
            <p:ph type="title"/>
          </p:nvPr>
        </p:nvSpPr>
        <p:spPr bwMode="auto">
          <a:xfrm>
            <a:off x="0" y="0"/>
            <a:ext cx="12192000" cy="457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Slide</a:t>
            </a:r>
          </a:p>
        </p:txBody>
      </p:sp>
      <p:pic>
        <p:nvPicPr>
          <p:cNvPr id="1033" name="Picture 6"/>
          <p:cNvPicPr>
            <a:picLocks noChangeAspect="1"/>
          </p:cNvPicPr>
          <p:nvPr/>
        </p:nvPicPr>
        <p:blipFill>
          <a:blip r:embed="rId3"/>
          <a:srcRect/>
          <a:stretch>
            <a:fillRect/>
          </a:stretch>
        </p:blipFill>
        <p:spPr bwMode="auto">
          <a:xfrm>
            <a:off x="6079067" y="3416310"/>
            <a:ext cx="25400" cy="3175"/>
          </a:xfrm>
          <a:prstGeom prst="rect">
            <a:avLst/>
          </a:prstGeom>
          <a:noFill/>
          <a:ln w="9525">
            <a:noFill/>
            <a:miter lim="800000"/>
            <a:headEnd/>
            <a:tailEnd/>
          </a:ln>
        </p:spPr>
      </p:pic>
      <p:sp>
        <p:nvSpPr>
          <p:cNvPr id="53" name="Text Box 33">
            <a:extLst>
              <a:ext uri="{FF2B5EF4-FFF2-40B4-BE49-F238E27FC236}">
                <a16:creationId xmlns:a16="http://schemas.microsoft.com/office/drawing/2014/main" id="{3BC62FBF-1217-46F4-AC4A-DE87E8D85CA4}"/>
              </a:ext>
            </a:extLst>
          </p:cNvPr>
          <p:cNvSpPr txBox="1">
            <a:spLocks noChangeArrowheads="1"/>
          </p:cNvSpPr>
          <p:nvPr userDrawn="1"/>
        </p:nvSpPr>
        <p:spPr bwMode="auto">
          <a:xfrm>
            <a:off x="11974330" y="6705600"/>
            <a:ext cx="217672" cy="152404"/>
          </a:xfrm>
          <a:prstGeom prst="rect">
            <a:avLst/>
          </a:prstGeom>
          <a:noFill/>
          <a:ln w="9525" algn="ctr">
            <a:noFill/>
            <a:miter lim="800000"/>
            <a:headEnd/>
            <a:tailEnd/>
          </a:ln>
          <a:effectLst/>
        </p:spPr>
        <p:txBody>
          <a:bodyPr wrap="none" lIns="0" tIns="0" rIns="40341" bIns="0" anchor="ctr" anchorCtr="0">
            <a:noAutofit/>
          </a:bodyPr>
          <a:lstStyle/>
          <a:p>
            <a:pPr algn="r" defTabSz="652024">
              <a:defRPr/>
            </a:pPr>
            <a:fld id="{E4A8DCF9-6A52-487E-AFE5-97F50052BF1C}" type="slidenum">
              <a:rPr lang="en-US" sz="800" b="1">
                <a:solidFill>
                  <a:schemeClr val="tx1"/>
                </a:solidFill>
                <a:latin typeface="Arial"/>
                <a:cs typeface="Arial" charset="0"/>
              </a:rPr>
              <a:pPr algn="r" defTabSz="652024">
                <a:defRPr/>
              </a:pPr>
              <a:t>‹#›</a:t>
            </a:fld>
            <a:endParaRPr lang="en-US" sz="800" b="1" dirty="0">
              <a:solidFill>
                <a:schemeClr val="tx1"/>
              </a:solidFill>
              <a:latin typeface="Arial"/>
              <a:cs typeface="Arial" charset="0"/>
            </a:endParaRPr>
          </a:p>
        </p:txBody>
      </p:sp>
      <p:sp>
        <p:nvSpPr>
          <p:cNvPr id="3" name="Rectangle 2">
            <a:extLst>
              <a:ext uri="{FF2B5EF4-FFF2-40B4-BE49-F238E27FC236}">
                <a16:creationId xmlns:a16="http://schemas.microsoft.com/office/drawing/2014/main" id="{092A6B64-6EA4-4329-9077-052A1F6965AC}"/>
              </a:ext>
            </a:extLst>
          </p:cNvPr>
          <p:cNvSpPr/>
          <p:nvPr userDrawn="1"/>
        </p:nvSpPr>
        <p:spPr>
          <a:xfrm>
            <a:off x="2953004" y="6705600"/>
            <a:ext cx="189994" cy="1524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noAutofit/>
          </a:bodyPr>
          <a:lstStyle/>
          <a:p>
            <a:pPr algn="ctr"/>
            <a:r>
              <a:rPr lang="en-US" sz="800" b="1" dirty="0">
                <a:solidFill>
                  <a:srgbClr val="008000"/>
                </a:solidFill>
              </a:rPr>
              <a:t>(U)</a:t>
            </a:r>
          </a:p>
        </p:txBody>
      </p:sp>
      <p:sp>
        <p:nvSpPr>
          <p:cNvPr id="96" name="Rectangle 95">
            <a:extLst>
              <a:ext uri="{FF2B5EF4-FFF2-40B4-BE49-F238E27FC236}">
                <a16:creationId xmlns:a16="http://schemas.microsoft.com/office/drawing/2014/main" id="{E8413BFF-75A7-4980-95A1-37E0471999DB}"/>
              </a:ext>
            </a:extLst>
          </p:cNvPr>
          <p:cNvSpPr/>
          <p:nvPr userDrawn="1"/>
        </p:nvSpPr>
        <p:spPr>
          <a:xfrm>
            <a:off x="9049004" y="6705600"/>
            <a:ext cx="189994" cy="1524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noAutofit/>
          </a:bodyPr>
          <a:lstStyle/>
          <a:p>
            <a:pPr algn="ctr"/>
            <a:r>
              <a:rPr lang="en-US" sz="800" b="1" dirty="0">
                <a:solidFill>
                  <a:srgbClr val="008000"/>
                </a:solidFill>
              </a:rPr>
              <a:t>(U)</a:t>
            </a:r>
          </a:p>
        </p:txBody>
      </p:sp>
      <p:sp>
        <p:nvSpPr>
          <p:cNvPr id="51" name="Rectangle 35">
            <a:extLst>
              <a:ext uri="{FF2B5EF4-FFF2-40B4-BE49-F238E27FC236}">
                <a16:creationId xmlns:a16="http://schemas.microsoft.com/office/drawing/2014/main" id="{6A4E9AD7-C64D-4BD8-8FEB-93162F2404A7}"/>
              </a:ext>
            </a:extLst>
          </p:cNvPr>
          <p:cNvSpPr>
            <a:spLocks noChangeArrowheads="1"/>
          </p:cNvSpPr>
          <p:nvPr userDrawn="1"/>
        </p:nvSpPr>
        <p:spPr bwMode="auto">
          <a:xfrm>
            <a:off x="4" y="6780163"/>
            <a:ext cx="875872" cy="77838"/>
          </a:xfrm>
          <a:prstGeom prst="rect">
            <a:avLst/>
          </a:prstGeom>
          <a:noFill/>
          <a:ln w="9525" algn="ctr">
            <a:noFill/>
            <a:miter lim="800000"/>
            <a:headEnd/>
            <a:tailEnd/>
          </a:ln>
          <a:effectLst/>
        </p:spPr>
        <p:txBody>
          <a:bodyPr wrap="none" lIns="40313" tIns="0" rIns="0" bIns="16125" anchor="b" anchorCtr="0">
            <a:spAutoFit/>
          </a:bodyPr>
          <a:lstStyle/>
          <a:p>
            <a:pPr defTabSz="895662" eaLnBrk="0" hangingPunct="0">
              <a:defRPr/>
            </a:pPr>
            <a:r>
              <a:rPr lang="en-US" sz="400" dirty="0">
                <a:solidFill>
                  <a:srgbClr val="000000"/>
                </a:solidFill>
                <a:latin typeface="Arial Narrow" pitchFamily="34" charset="0"/>
                <a:cs typeface="Arial" charset="0"/>
              </a:rPr>
              <a:t>&lt; USACE 101-COS_20Slides-220713 acd &gt;</a:t>
            </a:r>
          </a:p>
        </p:txBody>
      </p:sp>
      <p:sp>
        <p:nvSpPr>
          <p:cNvPr id="52" name="TextBox 51">
            <a:extLst>
              <a:ext uri="{FF2B5EF4-FFF2-40B4-BE49-F238E27FC236}">
                <a16:creationId xmlns:a16="http://schemas.microsoft.com/office/drawing/2014/main" id="{19398EE3-A24C-4497-ABAF-BA47201E9D63}"/>
              </a:ext>
            </a:extLst>
          </p:cNvPr>
          <p:cNvSpPr txBox="1"/>
          <p:nvPr userDrawn="1"/>
        </p:nvSpPr>
        <p:spPr>
          <a:xfrm>
            <a:off x="5547360" y="6705600"/>
            <a:ext cx="1047296" cy="152401"/>
          </a:xfrm>
          <a:prstGeom prst="rect">
            <a:avLst/>
          </a:prstGeom>
          <a:noFill/>
        </p:spPr>
        <p:txBody>
          <a:bodyPr wrap="none" lIns="0" tIns="0" rIns="0" bIns="0" rtlCol="0" anchor="ctr" anchorCtr="0">
            <a:noAutofit/>
          </a:bodyPr>
          <a:lstStyle/>
          <a:p>
            <a:pPr algn="ctr"/>
            <a:r>
              <a:rPr lang="en-US" sz="800" dirty="0">
                <a:solidFill>
                  <a:schemeClr val="tx1"/>
                </a:solidFill>
                <a:latin typeface="Arial Narrow" panose="020B0606020202030204" pitchFamily="34" charset="0"/>
              </a:rPr>
              <a:t>As  of:   </a:t>
            </a:r>
            <a:r>
              <a:rPr lang="en-US" sz="800" b="1" dirty="0">
                <a:solidFill>
                  <a:schemeClr val="tx1"/>
                </a:solidFill>
                <a:latin typeface="Arial"/>
              </a:rPr>
              <a:t> 28 SEP 22</a:t>
            </a:r>
          </a:p>
        </p:txBody>
      </p:sp>
      <p:grpSp>
        <p:nvGrpSpPr>
          <p:cNvPr id="12" name="Group 11">
            <a:extLst>
              <a:ext uri="{FF2B5EF4-FFF2-40B4-BE49-F238E27FC236}">
                <a16:creationId xmlns:a16="http://schemas.microsoft.com/office/drawing/2014/main" id="{9B075A39-AD8F-4FE6-8735-229FF214C528}"/>
              </a:ext>
            </a:extLst>
          </p:cNvPr>
          <p:cNvGrpSpPr/>
          <p:nvPr userDrawn="1"/>
        </p:nvGrpSpPr>
        <p:grpSpPr>
          <a:xfrm>
            <a:off x="11646235" y="41573"/>
            <a:ext cx="484805" cy="415627"/>
            <a:chOff x="12351376" y="1971814"/>
            <a:chExt cx="484805" cy="415627"/>
          </a:xfrm>
        </p:grpSpPr>
        <p:sp>
          <p:nvSpPr>
            <p:cNvPr id="13" name="AutoShape 16">
              <a:extLst>
                <a:ext uri="{FF2B5EF4-FFF2-40B4-BE49-F238E27FC236}">
                  <a16:creationId xmlns:a16="http://schemas.microsoft.com/office/drawing/2014/main" id="{273394AD-4A5E-46B1-BD65-6BFAE5AAD5E6}"/>
                </a:ext>
              </a:extLst>
            </p:cNvPr>
            <p:cNvSpPr>
              <a:spLocks noChangeArrowheads="1"/>
            </p:cNvSpPr>
            <p:nvPr/>
          </p:nvSpPr>
          <p:spPr bwMode="auto">
            <a:xfrm>
              <a:off x="12351376" y="1971814"/>
              <a:ext cx="484805" cy="415627"/>
            </a:xfrm>
            <a:prstGeom prst="roundRect">
              <a:avLst>
                <a:gd name="adj" fmla="val 14528"/>
              </a:avLst>
            </a:prstGeom>
            <a:solidFill>
              <a:srgbClr val="CC0000"/>
            </a:solidFill>
            <a:ln w="3175">
              <a:noFill/>
              <a:round/>
              <a:headEnd/>
              <a:tailEnd/>
            </a:ln>
            <a:effectLst/>
          </p:spPr>
          <p:txBody>
            <a:bodyPr wrap="none" anchor="ctr"/>
            <a:lstStyle/>
            <a:p>
              <a:pPr defTabSz="940468">
                <a:spcBef>
                  <a:spcPct val="20000"/>
                </a:spcBef>
                <a:buFont typeface="Wingdings" pitchFamily="2" charset="2"/>
                <a:buChar char="§"/>
                <a:defRPr/>
              </a:pPr>
              <a:endParaRPr lang="en-US" sz="2779" b="1" dirty="0">
                <a:solidFill>
                  <a:srgbClr val="000000"/>
                </a:solidFill>
                <a:latin typeface="Arial"/>
                <a:cs typeface="Arial" charset="0"/>
              </a:endParaRPr>
            </a:p>
          </p:txBody>
        </p:sp>
        <p:sp>
          <p:nvSpPr>
            <p:cNvPr id="14" name="AutoShape 17">
              <a:extLst>
                <a:ext uri="{FF2B5EF4-FFF2-40B4-BE49-F238E27FC236}">
                  <a16:creationId xmlns:a16="http://schemas.microsoft.com/office/drawing/2014/main" id="{02071A05-0FA7-4369-8307-1D6AD1AA794F}"/>
                </a:ext>
              </a:extLst>
            </p:cNvPr>
            <p:cNvSpPr>
              <a:spLocks noChangeArrowheads="1"/>
            </p:cNvSpPr>
            <p:nvPr/>
          </p:nvSpPr>
          <p:spPr bwMode="auto">
            <a:xfrm>
              <a:off x="12382766" y="2007913"/>
              <a:ext cx="422024" cy="343429"/>
            </a:xfrm>
            <a:prstGeom prst="roundRect">
              <a:avLst>
                <a:gd name="adj" fmla="val 10870"/>
              </a:avLst>
            </a:prstGeom>
            <a:solidFill>
              <a:schemeClr val="tx2"/>
            </a:solidFill>
            <a:ln w="3175">
              <a:noFill/>
              <a:round/>
              <a:headEnd/>
              <a:tailEnd/>
            </a:ln>
            <a:effectLst/>
          </p:spPr>
          <p:txBody>
            <a:bodyPr wrap="none" anchor="ctr"/>
            <a:lstStyle/>
            <a:p>
              <a:pPr defTabSz="940468">
                <a:spcBef>
                  <a:spcPct val="20000"/>
                </a:spcBef>
                <a:buFont typeface="Wingdings" pitchFamily="2" charset="2"/>
                <a:buChar char="§"/>
                <a:defRPr/>
              </a:pPr>
              <a:endParaRPr lang="en-US" sz="2779" b="1" dirty="0">
                <a:solidFill>
                  <a:srgbClr val="000000"/>
                </a:solidFill>
                <a:latin typeface="Arial"/>
                <a:cs typeface="Arial" charset="0"/>
              </a:endParaRPr>
            </a:p>
          </p:txBody>
        </p:sp>
        <p:sp>
          <p:nvSpPr>
            <p:cNvPr id="15" name="AutoShape 18">
              <a:extLst>
                <a:ext uri="{FF2B5EF4-FFF2-40B4-BE49-F238E27FC236}">
                  <a16:creationId xmlns:a16="http://schemas.microsoft.com/office/drawing/2014/main" id="{3D3ECC2C-4FFC-4F89-BE91-E095BEBCE22C}"/>
                </a:ext>
              </a:extLst>
            </p:cNvPr>
            <p:cNvSpPr>
              <a:spLocks noChangeArrowheads="1"/>
            </p:cNvSpPr>
            <p:nvPr/>
          </p:nvSpPr>
          <p:spPr bwMode="auto">
            <a:xfrm>
              <a:off x="12388870" y="2015718"/>
              <a:ext cx="409817" cy="328795"/>
            </a:xfrm>
            <a:prstGeom prst="roundRect">
              <a:avLst>
                <a:gd name="adj" fmla="val 9819"/>
              </a:avLst>
            </a:prstGeom>
            <a:solidFill>
              <a:srgbClr val="CC0000"/>
            </a:solidFill>
            <a:ln w="3175">
              <a:noFill/>
              <a:round/>
              <a:headEnd/>
              <a:tailEnd/>
            </a:ln>
            <a:effectLst/>
          </p:spPr>
          <p:txBody>
            <a:bodyPr wrap="none" anchor="ctr"/>
            <a:lstStyle/>
            <a:p>
              <a:pPr defTabSz="940468">
                <a:spcBef>
                  <a:spcPct val="20000"/>
                </a:spcBef>
                <a:buFont typeface="Wingdings" pitchFamily="2" charset="2"/>
                <a:buChar char="§"/>
                <a:defRPr/>
              </a:pPr>
              <a:endParaRPr lang="en-US" sz="2779" b="1" dirty="0">
                <a:solidFill>
                  <a:srgbClr val="000000"/>
                </a:solidFill>
                <a:latin typeface="Arial"/>
                <a:cs typeface="Arial" charset="0"/>
              </a:endParaRPr>
            </a:p>
          </p:txBody>
        </p:sp>
        <p:grpSp>
          <p:nvGrpSpPr>
            <p:cNvPr id="16" name="Group 19">
              <a:extLst>
                <a:ext uri="{FF2B5EF4-FFF2-40B4-BE49-F238E27FC236}">
                  <a16:creationId xmlns:a16="http://schemas.microsoft.com/office/drawing/2014/main" id="{B37A54EF-C468-4F9F-9305-86E9FC2C4AFE}"/>
                </a:ext>
              </a:extLst>
            </p:cNvPr>
            <p:cNvGrpSpPr>
              <a:grpSpLocks/>
            </p:cNvGrpSpPr>
            <p:nvPr/>
          </p:nvGrpSpPr>
          <p:grpSpPr bwMode="auto">
            <a:xfrm>
              <a:off x="12436391" y="2062549"/>
              <a:ext cx="314774" cy="236107"/>
              <a:chOff x="4712" y="169"/>
              <a:chExt cx="196" cy="131"/>
            </a:xfrm>
          </p:grpSpPr>
          <p:sp>
            <p:nvSpPr>
              <p:cNvPr id="17" name="Freeform 20">
                <a:extLst>
                  <a:ext uri="{FF2B5EF4-FFF2-40B4-BE49-F238E27FC236}">
                    <a16:creationId xmlns:a16="http://schemas.microsoft.com/office/drawing/2014/main" id="{9EA611B0-AD20-450B-856F-96A1B6914B11}"/>
                  </a:ext>
                </a:extLst>
              </p:cNvPr>
              <p:cNvSpPr>
                <a:spLocks/>
              </p:cNvSpPr>
              <p:nvPr/>
            </p:nvSpPr>
            <p:spPr bwMode="auto">
              <a:xfrm>
                <a:off x="4712" y="169"/>
                <a:ext cx="196" cy="131"/>
              </a:xfrm>
              <a:custGeom>
                <a:avLst/>
                <a:gdLst/>
                <a:ahLst/>
                <a:cxnLst>
                  <a:cxn ang="0">
                    <a:pos x="0" y="1935"/>
                  </a:cxn>
                  <a:cxn ang="0">
                    <a:pos x="0" y="1597"/>
                  </a:cxn>
                  <a:cxn ang="0">
                    <a:pos x="97" y="1500"/>
                  </a:cxn>
                  <a:cxn ang="0">
                    <a:pos x="97" y="411"/>
                  </a:cxn>
                  <a:cxn ang="0">
                    <a:pos x="0" y="315"/>
                  </a:cxn>
                  <a:cxn ang="0">
                    <a:pos x="0" y="0"/>
                  </a:cxn>
                  <a:cxn ang="0">
                    <a:pos x="194" y="0"/>
                  </a:cxn>
                  <a:cxn ang="0">
                    <a:pos x="194" y="169"/>
                  </a:cxn>
                  <a:cxn ang="0">
                    <a:pos x="315" y="169"/>
                  </a:cxn>
                  <a:cxn ang="0">
                    <a:pos x="315" y="0"/>
                  </a:cxn>
                  <a:cxn ang="0">
                    <a:pos x="508" y="0"/>
                  </a:cxn>
                  <a:cxn ang="0">
                    <a:pos x="508" y="169"/>
                  </a:cxn>
                  <a:cxn ang="0">
                    <a:pos x="629" y="169"/>
                  </a:cxn>
                  <a:cxn ang="0">
                    <a:pos x="629" y="0"/>
                  </a:cxn>
                  <a:cxn ang="0">
                    <a:pos x="823" y="0"/>
                  </a:cxn>
                  <a:cxn ang="0">
                    <a:pos x="823" y="315"/>
                  </a:cxn>
                  <a:cxn ang="0">
                    <a:pos x="726" y="411"/>
                  </a:cxn>
                  <a:cxn ang="0">
                    <a:pos x="726" y="895"/>
                  </a:cxn>
                  <a:cxn ang="0">
                    <a:pos x="1113" y="895"/>
                  </a:cxn>
                  <a:cxn ang="0">
                    <a:pos x="1113" y="726"/>
                  </a:cxn>
                  <a:cxn ang="0">
                    <a:pos x="992" y="605"/>
                  </a:cxn>
                  <a:cxn ang="0">
                    <a:pos x="992" y="315"/>
                  </a:cxn>
                  <a:cxn ang="0">
                    <a:pos x="1234" y="315"/>
                  </a:cxn>
                  <a:cxn ang="0">
                    <a:pos x="1234" y="484"/>
                  </a:cxn>
                  <a:cxn ang="0">
                    <a:pos x="1355" y="484"/>
                  </a:cxn>
                  <a:cxn ang="0">
                    <a:pos x="1355" y="315"/>
                  </a:cxn>
                  <a:cxn ang="0">
                    <a:pos x="1549" y="315"/>
                  </a:cxn>
                  <a:cxn ang="0">
                    <a:pos x="1549" y="484"/>
                  </a:cxn>
                  <a:cxn ang="0">
                    <a:pos x="1670" y="484"/>
                  </a:cxn>
                  <a:cxn ang="0">
                    <a:pos x="1670" y="315"/>
                  </a:cxn>
                  <a:cxn ang="0">
                    <a:pos x="1912" y="315"/>
                  </a:cxn>
                  <a:cxn ang="0">
                    <a:pos x="1912" y="605"/>
                  </a:cxn>
                  <a:cxn ang="0">
                    <a:pos x="1791" y="726"/>
                  </a:cxn>
                  <a:cxn ang="0">
                    <a:pos x="1791" y="895"/>
                  </a:cxn>
                  <a:cxn ang="0">
                    <a:pos x="2178" y="895"/>
                  </a:cxn>
                  <a:cxn ang="0">
                    <a:pos x="2178" y="411"/>
                  </a:cxn>
                  <a:cxn ang="0">
                    <a:pos x="2081" y="315"/>
                  </a:cxn>
                  <a:cxn ang="0">
                    <a:pos x="2081" y="0"/>
                  </a:cxn>
                  <a:cxn ang="0">
                    <a:pos x="2275" y="0"/>
                  </a:cxn>
                  <a:cxn ang="0">
                    <a:pos x="2275" y="169"/>
                  </a:cxn>
                  <a:cxn ang="0">
                    <a:pos x="2396" y="169"/>
                  </a:cxn>
                  <a:cxn ang="0">
                    <a:pos x="2396" y="0"/>
                  </a:cxn>
                  <a:cxn ang="0">
                    <a:pos x="2589" y="0"/>
                  </a:cxn>
                  <a:cxn ang="0">
                    <a:pos x="2589" y="169"/>
                  </a:cxn>
                  <a:cxn ang="0">
                    <a:pos x="2710" y="169"/>
                  </a:cxn>
                  <a:cxn ang="0">
                    <a:pos x="2710" y="0"/>
                  </a:cxn>
                  <a:cxn ang="0">
                    <a:pos x="2904" y="0"/>
                  </a:cxn>
                  <a:cxn ang="0">
                    <a:pos x="2904" y="315"/>
                  </a:cxn>
                  <a:cxn ang="0">
                    <a:pos x="2807" y="411"/>
                  </a:cxn>
                  <a:cxn ang="0">
                    <a:pos x="2807" y="1500"/>
                  </a:cxn>
                  <a:cxn ang="0">
                    <a:pos x="2904" y="1597"/>
                  </a:cxn>
                  <a:cxn ang="0">
                    <a:pos x="2904" y="1935"/>
                  </a:cxn>
                  <a:cxn ang="0">
                    <a:pos x="0" y="1935"/>
                  </a:cxn>
                </a:cxnLst>
                <a:rect l="0" t="0" r="r" b="b"/>
                <a:pathLst>
                  <a:path w="2904" h="1935">
                    <a:moveTo>
                      <a:pt x="0" y="1935"/>
                    </a:moveTo>
                    <a:lnTo>
                      <a:pt x="0" y="1597"/>
                    </a:lnTo>
                    <a:lnTo>
                      <a:pt x="97" y="1500"/>
                    </a:lnTo>
                    <a:lnTo>
                      <a:pt x="97" y="411"/>
                    </a:lnTo>
                    <a:lnTo>
                      <a:pt x="0" y="315"/>
                    </a:lnTo>
                    <a:lnTo>
                      <a:pt x="0" y="0"/>
                    </a:lnTo>
                    <a:lnTo>
                      <a:pt x="194" y="0"/>
                    </a:lnTo>
                    <a:lnTo>
                      <a:pt x="194" y="169"/>
                    </a:lnTo>
                    <a:lnTo>
                      <a:pt x="315" y="169"/>
                    </a:lnTo>
                    <a:lnTo>
                      <a:pt x="315" y="0"/>
                    </a:lnTo>
                    <a:lnTo>
                      <a:pt x="508" y="0"/>
                    </a:lnTo>
                    <a:lnTo>
                      <a:pt x="508" y="169"/>
                    </a:lnTo>
                    <a:lnTo>
                      <a:pt x="629" y="169"/>
                    </a:lnTo>
                    <a:lnTo>
                      <a:pt x="629" y="0"/>
                    </a:lnTo>
                    <a:lnTo>
                      <a:pt x="823" y="0"/>
                    </a:lnTo>
                    <a:lnTo>
                      <a:pt x="823" y="315"/>
                    </a:lnTo>
                    <a:lnTo>
                      <a:pt x="726" y="411"/>
                    </a:lnTo>
                    <a:lnTo>
                      <a:pt x="726" y="895"/>
                    </a:lnTo>
                    <a:lnTo>
                      <a:pt x="1113" y="895"/>
                    </a:lnTo>
                    <a:lnTo>
                      <a:pt x="1113" y="726"/>
                    </a:lnTo>
                    <a:lnTo>
                      <a:pt x="992" y="605"/>
                    </a:lnTo>
                    <a:lnTo>
                      <a:pt x="992" y="315"/>
                    </a:lnTo>
                    <a:lnTo>
                      <a:pt x="1234" y="315"/>
                    </a:lnTo>
                    <a:lnTo>
                      <a:pt x="1234" y="484"/>
                    </a:lnTo>
                    <a:lnTo>
                      <a:pt x="1355" y="484"/>
                    </a:lnTo>
                    <a:lnTo>
                      <a:pt x="1355" y="315"/>
                    </a:lnTo>
                    <a:lnTo>
                      <a:pt x="1549" y="315"/>
                    </a:lnTo>
                    <a:lnTo>
                      <a:pt x="1549" y="484"/>
                    </a:lnTo>
                    <a:lnTo>
                      <a:pt x="1670" y="484"/>
                    </a:lnTo>
                    <a:lnTo>
                      <a:pt x="1670" y="315"/>
                    </a:lnTo>
                    <a:lnTo>
                      <a:pt x="1912" y="315"/>
                    </a:lnTo>
                    <a:lnTo>
                      <a:pt x="1912" y="605"/>
                    </a:lnTo>
                    <a:lnTo>
                      <a:pt x="1791" y="726"/>
                    </a:lnTo>
                    <a:lnTo>
                      <a:pt x="1791" y="895"/>
                    </a:lnTo>
                    <a:lnTo>
                      <a:pt x="2178" y="895"/>
                    </a:lnTo>
                    <a:lnTo>
                      <a:pt x="2178" y="411"/>
                    </a:lnTo>
                    <a:lnTo>
                      <a:pt x="2081" y="315"/>
                    </a:lnTo>
                    <a:lnTo>
                      <a:pt x="2081" y="0"/>
                    </a:lnTo>
                    <a:lnTo>
                      <a:pt x="2275" y="0"/>
                    </a:lnTo>
                    <a:lnTo>
                      <a:pt x="2275" y="169"/>
                    </a:lnTo>
                    <a:lnTo>
                      <a:pt x="2396" y="169"/>
                    </a:lnTo>
                    <a:lnTo>
                      <a:pt x="2396" y="0"/>
                    </a:lnTo>
                    <a:lnTo>
                      <a:pt x="2589" y="0"/>
                    </a:lnTo>
                    <a:lnTo>
                      <a:pt x="2589" y="169"/>
                    </a:lnTo>
                    <a:lnTo>
                      <a:pt x="2710" y="169"/>
                    </a:lnTo>
                    <a:lnTo>
                      <a:pt x="2710" y="0"/>
                    </a:lnTo>
                    <a:lnTo>
                      <a:pt x="2904" y="0"/>
                    </a:lnTo>
                    <a:lnTo>
                      <a:pt x="2904" y="315"/>
                    </a:lnTo>
                    <a:lnTo>
                      <a:pt x="2807" y="411"/>
                    </a:lnTo>
                    <a:lnTo>
                      <a:pt x="2807" y="1500"/>
                    </a:lnTo>
                    <a:lnTo>
                      <a:pt x="2904" y="1597"/>
                    </a:lnTo>
                    <a:lnTo>
                      <a:pt x="2904" y="1935"/>
                    </a:lnTo>
                    <a:lnTo>
                      <a:pt x="0" y="1935"/>
                    </a:lnTo>
                    <a:close/>
                  </a:path>
                </a:pathLst>
              </a:custGeom>
              <a:solidFill>
                <a:schemeClr val="tx2"/>
              </a:solidFill>
              <a:ln w="9525">
                <a:noFill/>
                <a:round/>
                <a:headEnd/>
                <a:tailEnd/>
              </a:ln>
              <a:effectLst/>
            </p:spPr>
            <p:txBody>
              <a:bodyPr/>
              <a:lstStyle/>
              <a:p>
                <a:pPr defTabSz="940468">
                  <a:spcBef>
                    <a:spcPct val="20000"/>
                  </a:spcBef>
                  <a:buFont typeface="Wingdings" pitchFamily="2" charset="2"/>
                  <a:buChar char="§"/>
                  <a:defRPr/>
                </a:pPr>
                <a:endParaRPr lang="en-US" sz="2779" b="1" dirty="0">
                  <a:solidFill>
                    <a:srgbClr val="000000"/>
                  </a:solidFill>
                  <a:latin typeface="Arial"/>
                  <a:cs typeface="Arial" charset="0"/>
                </a:endParaRPr>
              </a:p>
            </p:txBody>
          </p:sp>
          <p:sp>
            <p:nvSpPr>
              <p:cNvPr id="18" name="Rectangle 21">
                <a:extLst>
                  <a:ext uri="{FF2B5EF4-FFF2-40B4-BE49-F238E27FC236}">
                    <a16:creationId xmlns:a16="http://schemas.microsoft.com/office/drawing/2014/main" id="{254C2EAF-35A7-46DA-842E-602CD6F6308E}"/>
                  </a:ext>
                </a:extLst>
              </p:cNvPr>
              <p:cNvSpPr>
                <a:spLocks noChangeArrowheads="1"/>
              </p:cNvSpPr>
              <p:nvPr/>
            </p:nvSpPr>
            <p:spPr bwMode="auto">
              <a:xfrm>
                <a:off x="4735" y="202"/>
                <a:ext cx="9" cy="28"/>
              </a:xfrm>
              <a:prstGeom prst="rect">
                <a:avLst/>
              </a:prstGeom>
              <a:solidFill>
                <a:srgbClr val="CC0000"/>
              </a:solidFill>
              <a:ln w="3175">
                <a:noFill/>
                <a:miter lim="800000"/>
                <a:headEnd/>
                <a:tailEnd/>
              </a:ln>
              <a:effectLst/>
            </p:spPr>
            <p:txBody>
              <a:bodyPr wrap="none" anchor="ctr"/>
              <a:lstStyle/>
              <a:p>
                <a:pPr defTabSz="940468">
                  <a:spcBef>
                    <a:spcPct val="20000"/>
                  </a:spcBef>
                  <a:buFont typeface="Wingdings" pitchFamily="2" charset="2"/>
                  <a:buChar char="§"/>
                  <a:defRPr/>
                </a:pPr>
                <a:endParaRPr lang="en-US" sz="2779" b="1" dirty="0">
                  <a:solidFill>
                    <a:srgbClr val="000000"/>
                  </a:solidFill>
                  <a:latin typeface="Arial"/>
                  <a:cs typeface="Arial" charset="0"/>
                </a:endParaRPr>
              </a:p>
            </p:txBody>
          </p:sp>
          <p:sp>
            <p:nvSpPr>
              <p:cNvPr id="19" name="Rectangle 22">
                <a:extLst>
                  <a:ext uri="{FF2B5EF4-FFF2-40B4-BE49-F238E27FC236}">
                    <a16:creationId xmlns:a16="http://schemas.microsoft.com/office/drawing/2014/main" id="{A37E9BA4-6559-4693-8539-A9B69CFCE12B}"/>
                  </a:ext>
                </a:extLst>
              </p:cNvPr>
              <p:cNvSpPr>
                <a:spLocks noChangeArrowheads="1"/>
              </p:cNvSpPr>
              <p:nvPr/>
            </p:nvSpPr>
            <p:spPr bwMode="auto">
              <a:xfrm>
                <a:off x="4735" y="253"/>
                <a:ext cx="9" cy="18"/>
              </a:xfrm>
              <a:prstGeom prst="rect">
                <a:avLst/>
              </a:prstGeom>
              <a:solidFill>
                <a:srgbClr val="CC0000"/>
              </a:solidFill>
              <a:ln w="3175">
                <a:noFill/>
                <a:miter lim="800000"/>
                <a:headEnd/>
                <a:tailEnd/>
              </a:ln>
              <a:effectLst/>
            </p:spPr>
            <p:txBody>
              <a:bodyPr wrap="none" anchor="ctr"/>
              <a:lstStyle/>
              <a:p>
                <a:pPr defTabSz="940468">
                  <a:spcBef>
                    <a:spcPct val="20000"/>
                  </a:spcBef>
                  <a:buFont typeface="Wingdings" pitchFamily="2" charset="2"/>
                  <a:buChar char="§"/>
                  <a:defRPr/>
                </a:pPr>
                <a:endParaRPr lang="en-US" sz="2779" b="1" dirty="0">
                  <a:solidFill>
                    <a:srgbClr val="000000"/>
                  </a:solidFill>
                  <a:latin typeface="Arial"/>
                  <a:cs typeface="Arial" charset="0"/>
                </a:endParaRPr>
              </a:p>
            </p:txBody>
          </p:sp>
          <p:sp>
            <p:nvSpPr>
              <p:cNvPr id="20" name="Rectangle 23">
                <a:extLst>
                  <a:ext uri="{FF2B5EF4-FFF2-40B4-BE49-F238E27FC236}">
                    <a16:creationId xmlns:a16="http://schemas.microsoft.com/office/drawing/2014/main" id="{7FAD92CF-BF02-4724-B25C-735F08615FCC}"/>
                  </a:ext>
                </a:extLst>
              </p:cNvPr>
              <p:cNvSpPr>
                <a:spLocks noChangeArrowheads="1"/>
              </p:cNvSpPr>
              <p:nvPr/>
            </p:nvSpPr>
            <p:spPr bwMode="auto">
              <a:xfrm>
                <a:off x="4767" y="253"/>
                <a:ext cx="10" cy="18"/>
              </a:xfrm>
              <a:prstGeom prst="rect">
                <a:avLst/>
              </a:prstGeom>
              <a:solidFill>
                <a:srgbClr val="CC0000"/>
              </a:solidFill>
              <a:ln w="3175">
                <a:noFill/>
                <a:miter lim="800000"/>
                <a:headEnd/>
                <a:tailEnd/>
              </a:ln>
              <a:effectLst/>
            </p:spPr>
            <p:txBody>
              <a:bodyPr wrap="none" anchor="ctr"/>
              <a:lstStyle/>
              <a:p>
                <a:pPr defTabSz="940468">
                  <a:spcBef>
                    <a:spcPct val="20000"/>
                  </a:spcBef>
                  <a:buFont typeface="Wingdings" pitchFamily="2" charset="2"/>
                  <a:buChar char="§"/>
                  <a:defRPr/>
                </a:pPr>
                <a:endParaRPr lang="en-US" sz="2779" b="1" dirty="0">
                  <a:solidFill>
                    <a:srgbClr val="000000"/>
                  </a:solidFill>
                  <a:latin typeface="Arial"/>
                  <a:cs typeface="Arial" charset="0"/>
                </a:endParaRPr>
              </a:p>
            </p:txBody>
          </p:sp>
          <p:sp>
            <p:nvSpPr>
              <p:cNvPr id="21" name="Rectangle 24">
                <a:extLst>
                  <a:ext uri="{FF2B5EF4-FFF2-40B4-BE49-F238E27FC236}">
                    <a16:creationId xmlns:a16="http://schemas.microsoft.com/office/drawing/2014/main" id="{4EB32469-C592-4AA3-A978-DF4458ECE9D5}"/>
                  </a:ext>
                </a:extLst>
              </p:cNvPr>
              <p:cNvSpPr>
                <a:spLocks noChangeArrowheads="1"/>
              </p:cNvSpPr>
              <p:nvPr/>
            </p:nvSpPr>
            <p:spPr bwMode="auto">
              <a:xfrm flipH="1">
                <a:off x="4876" y="202"/>
                <a:ext cx="10" cy="28"/>
              </a:xfrm>
              <a:prstGeom prst="rect">
                <a:avLst/>
              </a:prstGeom>
              <a:solidFill>
                <a:srgbClr val="CC0000"/>
              </a:solidFill>
              <a:ln w="3175">
                <a:noFill/>
                <a:miter lim="800000"/>
                <a:headEnd/>
                <a:tailEnd/>
              </a:ln>
              <a:effectLst/>
            </p:spPr>
            <p:txBody>
              <a:bodyPr wrap="none" anchor="ctr"/>
              <a:lstStyle/>
              <a:p>
                <a:pPr defTabSz="940468">
                  <a:spcBef>
                    <a:spcPct val="20000"/>
                  </a:spcBef>
                  <a:buFont typeface="Wingdings" pitchFamily="2" charset="2"/>
                  <a:buChar char="§"/>
                  <a:defRPr/>
                </a:pPr>
                <a:endParaRPr lang="en-US" sz="2779" b="1" dirty="0">
                  <a:solidFill>
                    <a:srgbClr val="000000"/>
                  </a:solidFill>
                  <a:latin typeface="Arial"/>
                  <a:cs typeface="Arial" charset="0"/>
                </a:endParaRPr>
              </a:p>
            </p:txBody>
          </p:sp>
          <p:sp>
            <p:nvSpPr>
              <p:cNvPr id="22" name="Rectangle 25">
                <a:extLst>
                  <a:ext uri="{FF2B5EF4-FFF2-40B4-BE49-F238E27FC236}">
                    <a16:creationId xmlns:a16="http://schemas.microsoft.com/office/drawing/2014/main" id="{4D51F9D9-F605-49B5-93F5-FB4E7C347972}"/>
                  </a:ext>
                </a:extLst>
              </p:cNvPr>
              <p:cNvSpPr>
                <a:spLocks noChangeArrowheads="1"/>
              </p:cNvSpPr>
              <p:nvPr/>
            </p:nvSpPr>
            <p:spPr bwMode="auto">
              <a:xfrm flipH="1">
                <a:off x="4876" y="253"/>
                <a:ext cx="10" cy="18"/>
              </a:xfrm>
              <a:prstGeom prst="rect">
                <a:avLst/>
              </a:prstGeom>
              <a:solidFill>
                <a:srgbClr val="CC0000"/>
              </a:solidFill>
              <a:ln w="3175">
                <a:noFill/>
                <a:miter lim="800000"/>
                <a:headEnd/>
                <a:tailEnd/>
              </a:ln>
              <a:effectLst/>
            </p:spPr>
            <p:txBody>
              <a:bodyPr wrap="none" anchor="ctr"/>
              <a:lstStyle/>
              <a:p>
                <a:pPr defTabSz="940468">
                  <a:spcBef>
                    <a:spcPct val="20000"/>
                  </a:spcBef>
                  <a:buFont typeface="Wingdings" pitchFamily="2" charset="2"/>
                  <a:buChar char="§"/>
                  <a:defRPr/>
                </a:pPr>
                <a:endParaRPr lang="en-US" sz="2779" b="1" dirty="0">
                  <a:solidFill>
                    <a:srgbClr val="000000"/>
                  </a:solidFill>
                  <a:latin typeface="Arial"/>
                  <a:cs typeface="Arial" charset="0"/>
                </a:endParaRPr>
              </a:p>
            </p:txBody>
          </p:sp>
          <p:sp>
            <p:nvSpPr>
              <p:cNvPr id="23" name="Rectangle 26">
                <a:extLst>
                  <a:ext uri="{FF2B5EF4-FFF2-40B4-BE49-F238E27FC236}">
                    <a16:creationId xmlns:a16="http://schemas.microsoft.com/office/drawing/2014/main" id="{0BA33648-0DBA-4355-9F58-8A98D06291BA}"/>
                  </a:ext>
                </a:extLst>
              </p:cNvPr>
              <p:cNvSpPr>
                <a:spLocks noChangeArrowheads="1"/>
              </p:cNvSpPr>
              <p:nvPr/>
            </p:nvSpPr>
            <p:spPr bwMode="auto">
              <a:xfrm flipH="1">
                <a:off x="4843" y="253"/>
                <a:ext cx="10" cy="18"/>
              </a:xfrm>
              <a:prstGeom prst="rect">
                <a:avLst/>
              </a:prstGeom>
              <a:solidFill>
                <a:srgbClr val="CC0000"/>
              </a:solidFill>
              <a:ln w="3175">
                <a:noFill/>
                <a:miter lim="800000"/>
                <a:headEnd/>
                <a:tailEnd/>
              </a:ln>
              <a:effectLst/>
            </p:spPr>
            <p:txBody>
              <a:bodyPr wrap="none" anchor="ctr"/>
              <a:lstStyle/>
              <a:p>
                <a:pPr defTabSz="940468">
                  <a:spcBef>
                    <a:spcPct val="20000"/>
                  </a:spcBef>
                  <a:buFont typeface="Wingdings" pitchFamily="2" charset="2"/>
                  <a:buChar char="§"/>
                  <a:defRPr/>
                </a:pPr>
                <a:endParaRPr lang="en-US" sz="2779" b="1" dirty="0">
                  <a:solidFill>
                    <a:srgbClr val="000000"/>
                  </a:solidFill>
                  <a:latin typeface="Arial"/>
                  <a:cs typeface="Arial" charset="0"/>
                </a:endParaRPr>
              </a:p>
            </p:txBody>
          </p:sp>
          <p:sp>
            <p:nvSpPr>
              <p:cNvPr id="24" name="Freeform 27">
                <a:extLst>
                  <a:ext uri="{FF2B5EF4-FFF2-40B4-BE49-F238E27FC236}">
                    <a16:creationId xmlns:a16="http://schemas.microsoft.com/office/drawing/2014/main" id="{AB458877-2C72-46B6-BD53-8FF04EFFD070}"/>
                  </a:ext>
                </a:extLst>
              </p:cNvPr>
              <p:cNvSpPr>
                <a:spLocks/>
              </p:cNvSpPr>
              <p:nvPr/>
            </p:nvSpPr>
            <p:spPr bwMode="auto">
              <a:xfrm>
                <a:off x="4792" y="243"/>
                <a:ext cx="36" cy="47"/>
              </a:xfrm>
              <a:custGeom>
                <a:avLst/>
                <a:gdLst/>
                <a:ahLst/>
                <a:cxnLst>
                  <a:cxn ang="0">
                    <a:pos x="0" y="713"/>
                  </a:cxn>
                  <a:cxn ang="0">
                    <a:pos x="532" y="713"/>
                  </a:cxn>
                  <a:cxn ang="0">
                    <a:pos x="532" y="285"/>
                  </a:cxn>
                  <a:cxn ang="0">
                    <a:pos x="525" y="247"/>
                  </a:cxn>
                  <a:cxn ang="0">
                    <a:pos x="513" y="207"/>
                  </a:cxn>
                  <a:cxn ang="0">
                    <a:pos x="492" y="165"/>
                  </a:cxn>
                  <a:cxn ang="0">
                    <a:pos x="461" y="117"/>
                  </a:cxn>
                  <a:cxn ang="0">
                    <a:pos x="417" y="72"/>
                  </a:cxn>
                  <a:cxn ang="0">
                    <a:pos x="365" y="31"/>
                  </a:cxn>
                  <a:cxn ang="0">
                    <a:pos x="315" y="9"/>
                  </a:cxn>
                  <a:cxn ang="0">
                    <a:pos x="266" y="0"/>
                  </a:cxn>
                  <a:cxn ang="0">
                    <a:pos x="221" y="9"/>
                  </a:cxn>
                  <a:cxn ang="0">
                    <a:pos x="169" y="33"/>
                  </a:cxn>
                  <a:cxn ang="0">
                    <a:pos x="116" y="73"/>
                  </a:cxn>
                  <a:cxn ang="0">
                    <a:pos x="73" y="116"/>
                  </a:cxn>
                  <a:cxn ang="0">
                    <a:pos x="42" y="164"/>
                  </a:cxn>
                  <a:cxn ang="0">
                    <a:pos x="20" y="207"/>
                  </a:cxn>
                  <a:cxn ang="0">
                    <a:pos x="7" y="247"/>
                  </a:cxn>
                  <a:cxn ang="0">
                    <a:pos x="0" y="285"/>
                  </a:cxn>
                  <a:cxn ang="0">
                    <a:pos x="0" y="713"/>
                  </a:cxn>
                </a:cxnLst>
                <a:rect l="0" t="0" r="r" b="b"/>
                <a:pathLst>
                  <a:path w="532" h="713">
                    <a:moveTo>
                      <a:pt x="0" y="713"/>
                    </a:moveTo>
                    <a:lnTo>
                      <a:pt x="532" y="713"/>
                    </a:lnTo>
                    <a:lnTo>
                      <a:pt x="532" y="285"/>
                    </a:lnTo>
                    <a:lnTo>
                      <a:pt x="525" y="247"/>
                    </a:lnTo>
                    <a:lnTo>
                      <a:pt x="513" y="207"/>
                    </a:lnTo>
                    <a:lnTo>
                      <a:pt x="492" y="165"/>
                    </a:lnTo>
                    <a:lnTo>
                      <a:pt x="461" y="117"/>
                    </a:lnTo>
                    <a:lnTo>
                      <a:pt x="417" y="72"/>
                    </a:lnTo>
                    <a:lnTo>
                      <a:pt x="365" y="31"/>
                    </a:lnTo>
                    <a:lnTo>
                      <a:pt x="315" y="9"/>
                    </a:lnTo>
                    <a:lnTo>
                      <a:pt x="266" y="0"/>
                    </a:lnTo>
                    <a:lnTo>
                      <a:pt x="221" y="9"/>
                    </a:lnTo>
                    <a:lnTo>
                      <a:pt x="169" y="33"/>
                    </a:lnTo>
                    <a:lnTo>
                      <a:pt x="116" y="73"/>
                    </a:lnTo>
                    <a:lnTo>
                      <a:pt x="73" y="116"/>
                    </a:lnTo>
                    <a:lnTo>
                      <a:pt x="42" y="164"/>
                    </a:lnTo>
                    <a:lnTo>
                      <a:pt x="20" y="207"/>
                    </a:lnTo>
                    <a:lnTo>
                      <a:pt x="7" y="247"/>
                    </a:lnTo>
                    <a:lnTo>
                      <a:pt x="0" y="285"/>
                    </a:lnTo>
                    <a:lnTo>
                      <a:pt x="0" y="713"/>
                    </a:lnTo>
                    <a:close/>
                  </a:path>
                </a:pathLst>
              </a:custGeom>
              <a:solidFill>
                <a:srgbClr val="CC0000"/>
              </a:solidFill>
              <a:ln w="3175" cmpd="sng">
                <a:noFill/>
                <a:round/>
                <a:headEnd/>
                <a:tailEnd/>
              </a:ln>
              <a:effectLst/>
            </p:spPr>
            <p:txBody>
              <a:bodyPr/>
              <a:lstStyle/>
              <a:p>
                <a:pPr defTabSz="940468">
                  <a:spcBef>
                    <a:spcPct val="20000"/>
                  </a:spcBef>
                  <a:buFont typeface="Wingdings" pitchFamily="2" charset="2"/>
                  <a:buChar char="§"/>
                  <a:defRPr/>
                </a:pPr>
                <a:endParaRPr lang="en-US" sz="2779" b="1" dirty="0">
                  <a:solidFill>
                    <a:srgbClr val="000000"/>
                  </a:solidFill>
                  <a:latin typeface="Arial"/>
                  <a:cs typeface="Arial" charset="0"/>
                </a:endParaRPr>
              </a:p>
            </p:txBody>
          </p:sp>
        </p:grpSp>
      </p:grpSp>
      <p:grpSp>
        <p:nvGrpSpPr>
          <p:cNvPr id="25" name="Group 59">
            <a:extLst>
              <a:ext uri="{FF2B5EF4-FFF2-40B4-BE49-F238E27FC236}">
                <a16:creationId xmlns:a16="http://schemas.microsoft.com/office/drawing/2014/main" id="{FB777FAA-39C3-4D09-B729-54256CF62293}"/>
              </a:ext>
            </a:extLst>
          </p:cNvPr>
          <p:cNvGrpSpPr>
            <a:grpSpLocks noChangeAspect="1"/>
          </p:cNvGrpSpPr>
          <p:nvPr userDrawn="1"/>
        </p:nvGrpSpPr>
        <p:grpSpPr>
          <a:xfrm>
            <a:off x="60960" y="53981"/>
            <a:ext cx="281710" cy="403220"/>
            <a:chOff x="2266020" y="381000"/>
            <a:chExt cx="4611960" cy="6115844"/>
          </a:xfrm>
          <a:effectLst/>
        </p:grpSpPr>
        <p:grpSp>
          <p:nvGrpSpPr>
            <p:cNvPr id="26" name="Group 58">
              <a:extLst>
                <a:ext uri="{FF2B5EF4-FFF2-40B4-BE49-F238E27FC236}">
                  <a16:creationId xmlns:a16="http://schemas.microsoft.com/office/drawing/2014/main" id="{08EF70DC-E9F2-409C-8906-CE9032052533}"/>
                </a:ext>
              </a:extLst>
            </p:cNvPr>
            <p:cNvGrpSpPr/>
            <p:nvPr/>
          </p:nvGrpSpPr>
          <p:grpSpPr>
            <a:xfrm>
              <a:off x="2273877" y="381000"/>
              <a:ext cx="4604103" cy="4385653"/>
              <a:chOff x="2273877" y="381000"/>
              <a:chExt cx="4604103" cy="4385653"/>
            </a:xfrm>
          </p:grpSpPr>
          <p:sp>
            <p:nvSpPr>
              <p:cNvPr id="44" name="AutoShape 49">
                <a:extLst>
                  <a:ext uri="{FF2B5EF4-FFF2-40B4-BE49-F238E27FC236}">
                    <a16:creationId xmlns:a16="http://schemas.microsoft.com/office/drawing/2014/main" id="{647578D4-235D-4061-8FC5-1CCAD4B837F0}"/>
                  </a:ext>
                </a:extLst>
              </p:cNvPr>
              <p:cNvSpPr>
                <a:spLocks noChangeArrowheads="1"/>
              </p:cNvSpPr>
              <p:nvPr/>
            </p:nvSpPr>
            <p:spPr bwMode="auto">
              <a:xfrm>
                <a:off x="2273877" y="381000"/>
                <a:ext cx="4604103" cy="4385653"/>
              </a:xfrm>
              <a:prstGeom prst="roundRect">
                <a:avLst>
                  <a:gd name="adj" fmla="val 6639"/>
                </a:avLst>
              </a:prstGeom>
              <a:solidFill>
                <a:schemeClr val="tx1"/>
              </a:solidFill>
              <a:ln w="9525">
                <a:noFill/>
                <a:round/>
                <a:headEnd/>
                <a:tailEnd/>
              </a:ln>
              <a:effectLst/>
            </p:spPr>
            <p:txBody>
              <a:bodyPr wrap="none" anchor="ctr"/>
              <a:lstStyle/>
              <a:p>
                <a:pPr defTabSz="940468"/>
                <a:endParaRPr lang="en-US" sz="1853" dirty="0">
                  <a:solidFill>
                    <a:prstClr val="black"/>
                  </a:solidFill>
                  <a:latin typeface="Arial"/>
                  <a:cs typeface="Arial" charset="0"/>
                </a:endParaRPr>
              </a:p>
            </p:txBody>
          </p:sp>
          <p:sp>
            <p:nvSpPr>
              <p:cNvPr id="45" name="AutoShape 50">
                <a:extLst>
                  <a:ext uri="{FF2B5EF4-FFF2-40B4-BE49-F238E27FC236}">
                    <a16:creationId xmlns:a16="http://schemas.microsoft.com/office/drawing/2014/main" id="{42A0CC7F-C583-4695-9919-4AF423132F29}"/>
                  </a:ext>
                </a:extLst>
              </p:cNvPr>
              <p:cNvSpPr>
                <a:spLocks noChangeArrowheads="1"/>
              </p:cNvSpPr>
              <p:nvPr/>
            </p:nvSpPr>
            <p:spPr bwMode="auto">
              <a:xfrm>
                <a:off x="2418443" y="532607"/>
                <a:ext cx="4314972" cy="4082439"/>
              </a:xfrm>
              <a:prstGeom prst="roundRect">
                <a:avLst>
                  <a:gd name="adj" fmla="val 4787"/>
                </a:avLst>
              </a:prstGeom>
              <a:solidFill>
                <a:srgbClr val="F0CD38"/>
              </a:solidFill>
              <a:ln w="9525">
                <a:noFill/>
                <a:round/>
                <a:headEnd/>
                <a:tailEnd/>
              </a:ln>
              <a:effectLst/>
            </p:spPr>
            <p:txBody>
              <a:bodyPr wrap="none" anchor="ctr"/>
              <a:lstStyle/>
              <a:p>
                <a:pPr defTabSz="940468"/>
                <a:endParaRPr lang="en-US" sz="1853" dirty="0">
                  <a:solidFill>
                    <a:prstClr val="black"/>
                  </a:solidFill>
                  <a:latin typeface="Arial"/>
                  <a:cs typeface="Arial" charset="0"/>
                </a:endParaRPr>
              </a:p>
            </p:txBody>
          </p:sp>
          <p:sp>
            <p:nvSpPr>
              <p:cNvPr id="46" name="AutoShape 51">
                <a:extLst>
                  <a:ext uri="{FF2B5EF4-FFF2-40B4-BE49-F238E27FC236}">
                    <a16:creationId xmlns:a16="http://schemas.microsoft.com/office/drawing/2014/main" id="{C0B90153-26E9-4918-AC3D-42E7B5B30179}"/>
                  </a:ext>
                </a:extLst>
              </p:cNvPr>
              <p:cNvSpPr>
                <a:spLocks noChangeArrowheads="1"/>
              </p:cNvSpPr>
              <p:nvPr/>
            </p:nvSpPr>
            <p:spPr bwMode="auto">
              <a:xfrm>
                <a:off x="2541009" y="673273"/>
                <a:ext cx="4069839" cy="3799544"/>
              </a:xfrm>
              <a:prstGeom prst="roundRect">
                <a:avLst>
                  <a:gd name="adj" fmla="val 3745"/>
                </a:avLst>
              </a:prstGeom>
              <a:solidFill>
                <a:schemeClr val="tx1"/>
              </a:solidFill>
              <a:ln w="9525">
                <a:noFill/>
                <a:round/>
                <a:headEnd/>
                <a:tailEnd/>
              </a:ln>
              <a:effectLst/>
            </p:spPr>
            <p:txBody>
              <a:bodyPr wrap="none" anchor="ctr"/>
              <a:lstStyle/>
              <a:p>
                <a:pPr defTabSz="940468"/>
                <a:endParaRPr lang="en-US" sz="1853" dirty="0">
                  <a:solidFill>
                    <a:prstClr val="black"/>
                  </a:solidFill>
                  <a:latin typeface="Arial"/>
                  <a:cs typeface="Arial" charset="0"/>
                </a:endParaRPr>
              </a:p>
            </p:txBody>
          </p:sp>
          <p:grpSp>
            <p:nvGrpSpPr>
              <p:cNvPr id="47" name="Group 52">
                <a:extLst>
                  <a:ext uri="{FF2B5EF4-FFF2-40B4-BE49-F238E27FC236}">
                    <a16:creationId xmlns:a16="http://schemas.microsoft.com/office/drawing/2014/main" id="{7103AD7D-8E3C-4A6E-A7E7-83864BCF5B4A}"/>
                  </a:ext>
                </a:extLst>
              </p:cNvPr>
              <p:cNvGrpSpPr>
                <a:grpSpLocks/>
              </p:cNvGrpSpPr>
              <p:nvPr/>
            </p:nvGrpSpPr>
            <p:grpSpPr bwMode="auto">
              <a:xfrm>
                <a:off x="2880424" y="912405"/>
                <a:ext cx="3392580" cy="3224377"/>
                <a:chOff x="1816" y="543"/>
                <a:chExt cx="2159" cy="2063"/>
              </a:xfrm>
            </p:grpSpPr>
            <p:sp>
              <p:nvSpPr>
                <p:cNvPr id="48" name="AutoShape 53">
                  <a:extLst>
                    <a:ext uri="{FF2B5EF4-FFF2-40B4-BE49-F238E27FC236}">
                      <a16:creationId xmlns:a16="http://schemas.microsoft.com/office/drawing/2014/main" id="{B969C8C6-AA7C-4FAC-AC82-B3D34157E577}"/>
                    </a:ext>
                  </a:extLst>
                </p:cNvPr>
                <p:cNvSpPr>
                  <a:spLocks noChangeArrowheads="1"/>
                </p:cNvSpPr>
                <p:nvPr/>
              </p:nvSpPr>
              <p:spPr bwMode="auto">
                <a:xfrm>
                  <a:off x="1816" y="543"/>
                  <a:ext cx="2159" cy="2063"/>
                </a:xfrm>
                <a:prstGeom prst="star5">
                  <a:avLst/>
                </a:prstGeom>
                <a:solidFill>
                  <a:srgbClr val="F0CD38"/>
                </a:solidFill>
                <a:ln w="3175">
                  <a:noFill/>
                  <a:miter lim="800000"/>
                  <a:headEnd/>
                  <a:tailEnd/>
                </a:ln>
                <a:effectLst/>
              </p:spPr>
              <p:txBody>
                <a:bodyPr wrap="none" anchor="ctr"/>
                <a:lstStyle/>
                <a:p>
                  <a:pPr defTabSz="940468"/>
                  <a:endParaRPr lang="en-US" sz="1853" dirty="0">
                    <a:solidFill>
                      <a:prstClr val="black"/>
                    </a:solidFill>
                    <a:latin typeface="Arial"/>
                    <a:cs typeface="Arial" charset="0"/>
                  </a:endParaRPr>
                </a:p>
              </p:txBody>
            </p:sp>
            <p:sp>
              <p:nvSpPr>
                <p:cNvPr id="49" name="AutoShape 54">
                  <a:extLst>
                    <a:ext uri="{FF2B5EF4-FFF2-40B4-BE49-F238E27FC236}">
                      <a16:creationId xmlns:a16="http://schemas.microsoft.com/office/drawing/2014/main" id="{7246DB4F-A426-4EED-B2A2-916355A0F6A6}"/>
                    </a:ext>
                  </a:extLst>
                </p:cNvPr>
                <p:cNvSpPr>
                  <a:spLocks noChangeArrowheads="1"/>
                </p:cNvSpPr>
                <p:nvPr/>
              </p:nvSpPr>
              <p:spPr bwMode="auto">
                <a:xfrm>
                  <a:off x="2116" y="862"/>
                  <a:ext cx="1558" cy="1488"/>
                </a:xfrm>
                <a:prstGeom prst="star5">
                  <a:avLst/>
                </a:prstGeom>
                <a:solidFill>
                  <a:schemeClr val="tx1"/>
                </a:solidFill>
                <a:ln w="3175">
                  <a:noFill/>
                  <a:miter lim="800000"/>
                  <a:headEnd/>
                  <a:tailEnd/>
                </a:ln>
                <a:effectLst/>
              </p:spPr>
              <p:txBody>
                <a:bodyPr wrap="none" anchor="ctr"/>
                <a:lstStyle/>
                <a:p>
                  <a:pPr defTabSz="940468"/>
                  <a:endParaRPr lang="en-US" sz="1853" dirty="0">
                    <a:solidFill>
                      <a:prstClr val="black"/>
                    </a:solidFill>
                    <a:latin typeface="Arial"/>
                    <a:cs typeface="Arial" charset="0"/>
                  </a:endParaRPr>
                </a:p>
              </p:txBody>
            </p:sp>
            <p:sp>
              <p:nvSpPr>
                <p:cNvPr id="50" name="AutoShape 55">
                  <a:extLst>
                    <a:ext uri="{FF2B5EF4-FFF2-40B4-BE49-F238E27FC236}">
                      <a16:creationId xmlns:a16="http://schemas.microsoft.com/office/drawing/2014/main" id="{F6BE4E9C-EADA-44B3-BF1E-E7F8ECCF9F54}"/>
                    </a:ext>
                  </a:extLst>
                </p:cNvPr>
                <p:cNvSpPr>
                  <a:spLocks noChangeArrowheads="1"/>
                </p:cNvSpPr>
                <p:nvPr/>
              </p:nvSpPr>
              <p:spPr bwMode="auto">
                <a:xfrm>
                  <a:off x="2266" y="1016"/>
                  <a:ext cx="1259" cy="1202"/>
                </a:xfrm>
                <a:prstGeom prst="star5">
                  <a:avLst/>
                </a:prstGeom>
                <a:solidFill>
                  <a:srgbClr val="FFFFFF"/>
                </a:solidFill>
                <a:ln w="3175">
                  <a:noFill/>
                  <a:miter lim="800000"/>
                  <a:headEnd/>
                  <a:tailEnd/>
                </a:ln>
                <a:effectLst/>
              </p:spPr>
              <p:txBody>
                <a:bodyPr wrap="none" anchor="ctr"/>
                <a:lstStyle/>
                <a:p>
                  <a:pPr defTabSz="940468"/>
                  <a:endParaRPr lang="en-US" sz="1853" dirty="0">
                    <a:solidFill>
                      <a:prstClr val="black"/>
                    </a:solidFill>
                    <a:latin typeface="Arial"/>
                    <a:cs typeface="Arial" charset="0"/>
                  </a:endParaRPr>
                </a:p>
              </p:txBody>
            </p:sp>
          </p:grpSp>
        </p:grpSp>
        <p:grpSp>
          <p:nvGrpSpPr>
            <p:cNvPr id="27" name="Group 41">
              <a:extLst>
                <a:ext uri="{FF2B5EF4-FFF2-40B4-BE49-F238E27FC236}">
                  <a16:creationId xmlns:a16="http://schemas.microsoft.com/office/drawing/2014/main" id="{87E85977-0E73-4B24-8AFD-CE1F930CDF6A}"/>
                </a:ext>
              </a:extLst>
            </p:cNvPr>
            <p:cNvGrpSpPr/>
            <p:nvPr/>
          </p:nvGrpSpPr>
          <p:grpSpPr>
            <a:xfrm>
              <a:off x="2266020" y="4871371"/>
              <a:ext cx="4604103" cy="1625473"/>
              <a:chOff x="2266020" y="4871371"/>
              <a:chExt cx="4604103" cy="1625473"/>
            </a:xfrm>
          </p:grpSpPr>
          <p:sp>
            <p:nvSpPr>
              <p:cNvPr id="28" name="AutoShape 56">
                <a:extLst>
                  <a:ext uri="{FF2B5EF4-FFF2-40B4-BE49-F238E27FC236}">
                    <a16:creationId xmlns:a16="http://schemas.microsoft.com/office/drawing/2014/main" id="{B727466D-20F9-49B9-8ACD-8A5F86088FEB}"/>
                  </a:ext>
                </a:extLst>
              </p:cNvPr>
              <p:cNvSpPr>
                <a:spLocks noChangeArrowheads="1"/>
              </p:cNvSpPr>
              <p:nvPr/>
            </p:nvSpPr>
            <p:spPr bwMode="auto">
              <a:xfrm>
                <a:off x="2266020" y="4871371"/>
                <a:ext cx="4604103" cy="1625473"/>
              </a:xfrm>
              <a:prstGeom prst="roundRect">
                <a:avLst>
                  <a:gd name="adj" fmla="val 17306"/>
                </a:avLst>
              </a:prstGeom>
              <a:solidFill>
                <a:schemeClr val="tx1"/>
              </a:solidFill>
              <a:ln w="9525" algn="ctr">
                <a:noFill/>
                <a:round/>
                <a:headEnd/>
                <a:tailEnd/>
              </a:ln>
              <a:effectLst/>
            </p:spPr>
            <p:txBody>
              <a:bodyPr wrap="none" anchor="ctr"/>
              <a:lstStyle/>
              <a:p>
                <a:pPr defTabSz="940468"/>
                <a:endParaRPr lang="en-US" sz="1853" dirty="0">
                  <a:solidFill>
                    <a:prstClr val="black"/>
                  </a:solidFill>
                  <a:latin typeface="Arial"/>
                  <a:cs typeface="Arial" charset="0"/>
                </a:endParaRPr>
              </a:p>
            </p:txBody>
          </p:sp>
          <p:sp>
            <p:nvSpPr>
              <p:cNvPr id="29" name="AutoShape 57">
                <a:extLst>
                  <a:ext uri="{FF2B5EF4-FFF2-40B4-BE49-F238E27FC236}">
                    <a16:creationId xmlns:a16="http://schemas.microsoft.com/office/drawing/2014/main" id="{4C6B62F6-7BFB-435A-A7D8-F148C4F10C59}"/>
                  </a:ext>
                </a:extLst>
              </p:cNvPr>
              <p:cNvSpPr>
                <a:spLocks noChangeArrowheads="1"/>
              </p:cNvSpPr>
              <p:nvPr/>
            </p:nvSpPr>
            <p:spPr bwMode="auto">
              <a:xfrm>
                <a:off x="2410585" y="5008129"/>
                <a:ext cx="4314972" cy="1351956"/>
              </a:xfrm>
              <a:prstGeom prst="roundRect">
                <a:avLst>
                  <a:gd name="adj" fmla="val 15144"/>
                </a:avLst>
              </a:prstGeom>
              <a:solidFill>
                <a:srgbClr val="F0CD38"/>
              </a:solidFill>
              <a:ln w="9525" algn="ctr">
                <a:noFill/>
                <a:round/>
                <a:headEnd/>
                <a:tailEnd/>
              </a:ln>
              <a:effectLst/>
            </p:spPr>
            <p:txBody>
              <a:bodyPr wrap="none" anchor="ctr"/>
              <a:lstStyle/>
              <a:p>
                <a:pPr defTabSz="940468"/>
                <a:endParaRPr lang="en-US" sz="1853" dirty="0">
                  <a:solidFill>
                    <a:prstClr val="black"/>
                  </a:solidFill>
                  <a:latin typeface="Arial"/>
                  <a:cs typeface="Arial" charset="0"/>
                </a:endParaRPr>
              </a:p>
            </p:txBody>
          </p:sp>
          <p:sp>
            <p:nvSpPr>
              <p:cNvPr id="30" name="AutoShape 58">
                <a:extLst>
                  <a:ext uri="{FF2B5EF4-FFF2-40B4-BE49-F238E27FC236}">
                    <a16:creationId xmlns:a16="http://schemas.microsoft.com/office/drawing/2014/main" id="{7F491693-68C1-4CA6-8508-E2531E6566DC}"/>
                  </a:ext>
                </a:extLst>
              </p:cNvPr>
              <p:cNvSpPr>
                <a:spLocks noChangeArrowheads="1"/>
              </p:cNvSpPr>
              <p:nvPr/>
            </p:nvSpPr>
            <p:spPr bwMode="auto">
              <a:xfrm>
                <a:off x="2533152" y="5150358"/>
                <a:ext cx="4069839" cy="1067498"/>
              </a:xfrm>
              <a:prstGeom prst="roundRect">
                <a:avLst>
                  <a:gd name="adj" fmla="val 13472"/>
                </a:avLst>
              </a:prstGeom>
              <a:solidFill>
                <a:schemeClr val="tx1"/>
              </a:solidFill>
              <a:ln w="9525" algn="ctr">
                <a:noFill/>
                <a:round/>
                <a:headEnd/>
                <a:tailEnd/>
              </a:ln>
              <a:effectLst/>
            </p:spPr>
            <p:txBody>
              <a:bodyPr wrap="none" anchor="ctr"/>
              <a:lstStyle/>
              <a:p>
                <a:pPr defTabSz="940468"/>
                <a:endParaRPr lang="en-US" sz="1853" dirty="0">
                  <a:solidFill>
                    <a:prstClr val="black"/>
                  </a:solidFill>
                  <a:latin typeface="Arial"/>
                  <a:cs typeface="Arial" charset="0"/>
                </a:endParaRPr>
              </a:p>
            </p:txBody>
          </p:sp>
          <p:grpSp>
            <p:nvGrpSpPr>
              <p:cNvPr id="31" name="Group 59">
                <a:extLst>
                  <a:ext uri="{FF2B5EF4-FFF2-40B4-BE49-F238E27FC236}">
                    <a16:creationId xmlns:a16="http://schemas.microsoft.com/office/drawing/2014/main" id="{FFFC3647-75A7-40D1-99E5-0038D5919C60}"/>
                  </a:ext>
                </a:extLst>
              </p:cNvPr>
              <p:cNvGrpSpPr/>
              <p:nvPr/>
            </p:nvGrpSpPr>
            <p:grpSpPr>
              <a:xfrm>
                <a:off x="2906215" y="5323846"/>
                <a:ext cx="3323712" cy="720522"/>
                <a:chOff x="460745" y="954495"/>
                <a:chExt cx="8320827" cy="1803808"/>
              </a:xfrm>
            </p:grpSpPr>
            <p:sp>
              <p:nvSpPr>
                <p:cNvPr id="32" name="Rectangle 59">
                  <a:extLst>
                    <a:ext uri="{FF2B5EF4-FFF2-40B4-BE49-F238E27FC236}">
                      <a16:creationId xmlns:a16="http://schemas.microsoft.com/office/drawing/2014/main" id="{455F809E-38AD-443A-9109-B18E49298788}"/>
                    </a:ext>
                  </a:extLst>
                </p:cNvPr>
                <p:cNvSpPr>
                  <a:spLocks noChangeArrowheads="1"/>
                </p:cNvSpPr>
                <p:nvPr/>
              </p:nvSpPr>
              <p:spPr bwMode="auto">
                <a:xfrm>
                  <a:off x="1590732" y="2424263"/>
                  <a:ext cx="379297" cy="334038"/>
                </a:xfrm>
                <a:prstGeom prst="rect">
                  <a:avLst/>
                </a:prstGeom>
                <a:solidFill>
                  <a:srgbClr val="FFFFFF"/>
                </a:solidFill>
                <a:ln w="3175" algn="ctr">
                  <a:noFill/>
                  <a:prstDash val="sysDot"/>
                  <a:miter lim="800000"/>
                  <a:headEnd/>
                  <a:tailEnd/>
                </a:ln>
                <a:effectLst/>
              </p:spPr>
              <p:txBody>
                <a:bodyPr/>
                <a:lstStyle/>
                <a:p>
                  <a:pPr defTabSz="940468"/>
                  <a:endParaRPr lang="en-US" sz="1853" dirty="0">
                    <a:solidFill>
                      <a:prstClr val="black"/>
                    </a:solidFill>
                    <a:latin typeface="Arial"/>
                    <a:cs typeface="Arial" charset="0"/>
                  </a:endParaRPr>
                </a:p>
              </p:txBody>
            </p:sp>
            <p:sp>
              <p:nvSpPr>
                <p:cNvPr id="33" name="Rectangle 60">
                  <a:extLst>
                    <a:ext uri="{FF2B5EF4-FFF2-40B4-BE49-F238E27FC236}">
                      <a16:creationId xmlns:a16="http://schemas.microsoft.com/office/drawing/2014/main" id="{880AB168-368C-4A61-A727-89467B1F5C6F}"/>
                    </a:ext>
                  </a:extLst>
                </p:cNvPr>
                <p:cNvSpPr>
                  <a:spLocks noChangeArrowheads="1"/>
                </p:cNvSpPr>
                <p:nvPr/>
              </p:nvSpPr>
              <p:spPr bwMode="auto">
                <a:xfrm>
                  <a:off x="3273862" y="2424263"/>
                  <a:ext cx="379297" cy="334038"/>
                </a:xfrm>
                <a:prstGeom prst="rect">
                  <a:avLst/>
                </a:prstGeom>
                <a:solidFill>
                  <a:srgbClr val="FFFFFF"/>
                </a:solidFill>
                <a:ln w="3175" algn="ctr">
                  <a:noFill/>
                  <a:prstDash val="sysDot"/>
                  <a:miter lim="800000"/>
                  <a:headEnd/>
                  <a:tailEnd/>
                </a:ln>
                <a:effectLst/>
              </p:spPr>
              <p:txBody>
                <a:bodyPr/>
                <a:lstStyle/>
                <a:p>
                  <a:pPr defTabSz="940468"/>
                  <a:endParaRPr lang="en-US" sz="1853" dirty="0">
                    <a:solidFill>
                      <a:prstClr val="black"/>
                    </a:solidFill>
                    <a:latin typeface="Arial"/>
                    <a:cs typeface="Arial" charset="0"/>
                  </a:endParaRPr>
                </a:p>
              </p:txBody>
            </p:sp>
            <p:sp>
              <p:nvSpPr>
                <p:cNvPr id="34" name="Freeform 61">
                  <a:extLst>
                    <a:ext uri="{FF2B5EF4-FFF2-40B4-BE49-F238E27FC236}">
                      <a16:creationId xmlns:a16="http://schemas.microsoft.com/office/drawing/2014/main" id="{B9B84CBD-90D3-43DE-8E0A-E732CEAE8310}"/>
                    </a:ext>
                  </a:extLst>
                </p:cNvPr>
                <p:cNvSpPr>
                  <a:spLocks/>
                </p:cNvSpPr>
                <p:nvPr/>
              </p:nvSpPr>
              <p:spPr bwMode="auto">
                <a:xfrm>
                  <a:off x="460745" y="954495"/>
                  <a:ext cx="971948" cy="1803806"/>
                </a:xfrm>
                <a:custGeom>
                  <a:avLst/>
                  <a:gdLst/>
                  <a:ahLst/>
                  <a:cxnLst>
                    <a:cxn ang="0">
                      <a:pos x="0" y="0"/>
                    </a:cxn>
                    <a:cxn ang="0">
                      <a:pos x="0" y="396"/>
                    </a:cxn>
                    <a:cxn ang="0">
                      <a:pos x="66" y="459"/>
                    </a:cxn>
                    <a:cxn ang="0">
                      <a:pos x="180" y="459"/>
                    </a:cxn>
                    <a:cxn ang="0">
                      <a:pos x="246" y="394"/>
                    </a:cxn>
                    <a:cxn ang="0">
                      <a:pos x="246" y="0"/>
                    </a:cxn>
                    <a:cxn ang="0">
                      <a:pos x="147" y="0"/>
                    </a:cxn>
                    <a:cxn ang="0">
                      <a:pos x="147" y="373"/>
                    </a:cxn>
                    <a:cxn ang="0">
                      <a:pos x="98" y="373"/>
                    </a:cxn>
                    <a:cxn ang="0">
                      <a:pos x="98" y="0"/>
                    </a:cxn>
                    <a:cxn ang="0">
                      <a:pos x="0" y="0"/>
                    </a:cxn>
                  </a:cxnLst>
                  <a:rect l="0" t="0" r="r" b="b"/>
                  <a:pathLst>
                    <a:path w="246" h="459">
                      <a:moveTo>
                        <a:pt x="0" y="0"/>
                      </a:moveTo>
                      <a:lnTo>
                        <a:pt x="0" y="396"/>
                      </a:lnTo>
                      <a:lnTo>
                        <a:pt x="66" y="459"/>
                      </a:lnTo>
                      <a:lnTo>
                        <a:pt x="180" y="459"/>
                      </a:lnTo>
                      <a:lnTo>
                        <a:pt x="246" y="394"/>
                      </a:lnTo>
                      <a:lnTo>
                        <a:pt x="246" y="0"/>
                      </a:lnTo>
                      <a:lnTo>
                        <a:pt x="147" y="0"/>
                      </a:lnTo>
                      <a:lnTo>
                        <a:pt x="147" y="373"/>
                      </a:lnTo>
                      <a:lnTo>
                        <a:pt x="98" y="373"/>
                      </a:lnTo>
                      <a:lnTo>
                        <a:pt x="98" y="0"/>
                      </a:lnTo>
                      <a:lnTo>
                        <a:pt x="0" y="0"/>
                      </a:lnTo>
                      <a:close/>
                    </a:path>
                  </a:pathLst>
                </a:custGeom>
                <a:solidFill>
                  <a:srgbClr val="FFFFFF"/>
                </a:solidFill>
                <a:ln w="3175" cmpd="sng">
                  <a:noFill/>
                  <a:prstDash val="sysDot"/>
                  <a:round/>
                  <a:headEnd/>
                  <a:tailEnd/>
                </a:ln>
                <a:effectLst/>
              </p:spPr>
              <p:txBody>
                <a:bodyPr/>
                <a:lstStyle/>
                <a:p>
                  <a:pPr defTabSz="940468"/>
                  <a:endParaRPr lang="en-US" sz="1853" dirty="0">
                    <a:solidFill>
                      <a:prstClr val="black"/>
                    </a:solidFill>
                    <a:latin typeface="Arial"/>
                    <a:cs typeface="Arial" charset="0"/>
                  </a:endParaRPr>
                </a:p>
              </p:txBody>
            </p:sp>
            <p:sp>
              <p:nvSpPr>
                <p:cNvPr id="35" name="Freeform 62">
                  <a:extLst>
                    <a:ext uri="{FF2B5EF4-FFF2-40B4-BE49-F238E27FC236}">
                      <a16:creationId xmlns:a16="http://schemas.microsoft.com/office/drawing/2014/main" id="{34492B2E-3B12-43BB-B40D-C9199346D996}"/>
                    </a:ext>
                  </a:extLst>
                </p:cNvPr>
                <p:cNvSpPr>
                  <a:spLocks/>
                </p:cNvSpPr>
                <p:nvPr/>
              </p:nvSpPr>
              <p:spPr bwMode="auto">
                <a:xfrm>
                  <a:off x="2155287" y="954495"/>
                  <a:ext cx="972387" cy="1803806"/>
                </a:xfrm>
                <a:custGeom>
                  <a:avLst/>
                  <a:gdLst>
                    <a:gd name="connsiteX0" fmla="*/ 9973 w 9973"/>
                    <a:gd name="connsiteY0" fmla="*/ 3159 h 10000"/>
                    <a:gd name="connsiteX1" fmla="*/ 9973 w 9973"/>
                    <a:gd name="connsiteY1" fmla="*/ 1394 h 10000"/>
                    <a:gd name="connsiteX2" fmla="*/ 7058 w 9973"/>
                    <a:gd name="connsiteY2" fmla="*/ 0 h 10000"/>
                    <a:gd name="connsiteX3" fmla="*/ 2686 w 9973"/>
                    <a:gd name="connsiteY3" fmla="*/ 0 h 10000"/>
                    <a:gd name="connsiteX4" fmla="*/ 13 w 9973"/>
                    <a:gd name="connsiteY4" fmla="*/ 1394 h 10000"/>
                    <a:gd name="connsiteX5" fmla="*/ 13 w 9973"/>
                    <a:gd name="connsiteY5" fmla="*/ 4466 h 10000"/>
                    <a:gd name="connsiteX6" fmla="*/ 2686 w 9973"/>
                    <a:gd name="connsiteY6" fmla="*/ 5839 h 10000"/>
                    <a:gd name="connsiteX7" fmla="*/ 5843 w 9973"/>
                    <a:gd name="connsiteY7" fmla="*/ 5839 h 10000"/>
                    <a:gd name="connsiteX8" fmla="*/ 5843 w 9973"/>
                    <a:gd name="connsiteY8" fmla="*/ 8170 h 10000"/>
                    <a:gd name="connsiteX9" fmla="*/ 4103 w 9973"/>
                    <a:gd name="connsiteY9" fmla="*/ 8170 h 10000"/>
                    <a:gd name="connsiteX10" fmla="*/ 4103 w 9973"/>
                    <a:gd name="connsiteY10" fmla="*/ 6885 h 10000"/>
                    <a:gd name="connsiteX11" fmla="*/ 22 w 9973"/>
                    <a:gd name="connsiteY11" fmla="*/ 6880 h 10000"/>
                    <a:gd name="connsiteX12" fmla="*/ 13 w 9973"/>
                    <a:gd name="connsiteY12" fmla="*/ 8584 h 10000"/>
                    <a:gd name="connsiteX13" fmla="*/ 2686 w 9973"/>
                    <a:gd name="connsiteY13" fmla="*/ 10000 h 10000"/>
                    <a:gd name="connsiteX14" fmla="*/ 7139 w 9973"/>
                    <a:gd name="connsiteY14" fmla="*/ 10000 h 10000"/>
                    <a:gd name="connsiteX15" fmla="*/ 9973 w 9973"/>
                    <a:gd name="connsiteY15" fmla="*/ 8584 h 10000"/>
                    <a:gd name="connsiteX16" fmla="*/ 9973 w 9973"/>
                    <a:gd name="connsiteY16" fmla="*/ 5512 h 10000"/>
                    <a:gd name="connsiteX17" fmla="*/ 7058 w 9973"/>
                    <a:gd name="connsiteY17" fmla="*/ 4139 h 10000"/>
                    <a:gd name="connsiteX18" fmla="*/ 4103 w 9973"/>
                    <a:gd name="connsiteY18" fmla="*/ 4139 h 10000"/>
                    <a:gd name="connsiteX19" fmla="*/ 4103 w 9973"/>
                    <a:gd name="connsiteY19" fmla="*/ 1830 h 10000"/>
                    <a:gd name="connsiteX20" fmla="*/ 5924 w 9973"/>
                    <a:gd name="connsiteY20" fmla="*/ 1830 h 10000"/>
                    <a:gd name="connsiteX21" fmla="*/ 5924 w 9973"/>
                    <a:gd name="connsiteY21" fmla="*/ 3159 h 10000"/>
                    <a:gd name="connsiteX22" fmla="*/ 9973 w 9973"/>
                    <a:gd name="connsiteY22" fmla="*/ 3159 h 10000"/>
                    <a:gd name="connsiteX0" fmla="*/ 9991 w 9991"/>
                    <a:gd name="connsiteY0" fmla="*/ 3159 h 10000"/>
                    <a:gd name="connsiteX1" fmla="*/ 9991 w 9991"/>
                    <a:gd name="connsiteY1" fmla="*/ 1394 h 10000"/>
                    <a:gd name="connsiteX2" fmla="*/ 7068 w 9991"/>
                    <a:gd name="connsiteY2" fmla="*/ 0 h 10000"/>
                    <a:gd name="connsiteX3" fmla="*/ 2684 w 9991"/>
                    <a:gd name="connsiteY3" fmla="*/ 0 h 10000"/>
                    <a:gd name="connsiteX4" fmla="*/ 4 w 9991"/>
                    <a:gd name="connsiteY4" fmla="*/ 1394 h 10000"/>
                    <a:gd name="connsiteX5" fmla="*/ 4 w 9991"/>
                    <a:gd name="connsiteY5" fmla="*/ 4466 h 10000"/>
                    <a:gd name="connsiteX6" fmla="*/ 2684 w 9991"/>
                    <a:gd name="connsiteY6" fmla="*/ 5839 h 10000"/>
                    <a:gd name="connsiteX7" fmla="*/ 5850 w 9991"/>
                    <a:gd name="connsiteY7" fmla="*/ 5839 h 10000"/>
                    <a:gd name="connsiteX8" fmla="*/ 5850 w 9991"/>
                    <a:gd name="connsiteY8" fmla="*/ 8170 h 10000"/>
                    <a:gd name="connsiteX9" fmla="*/ 4105 w 9991"/>
                    <a:gd name="connsiteY9" fmla="*/ 8170 h 10000"/>
                    <a:gd name="connsiteX10" fmla="*/ 4105 w 9991"/>
                    <a:gd name="connsiteY10" fmla="*/ 6885 h 10000"/>
                    <a:gd name="connsiteX11" fmla="*/ 13 w 9991"/>
                    <a:gd name="connsiteY11" fmla="*/ 6880 h 10000"/>
                    <a:gd name="connsiteX12" fmla="*/ 13 w 9991"/>
                    <a:gd name="connsiteY12" fmla="*/ 8570 h 10000"/>
                    <a:gd name="connsiteX13" fmla="*/ 2684 w 9991"/>
                    <a:gd name="connsiteY13" fmla="*/ 10000 h 10000"/>
                    <a:gd name="connsiteX14" fmla="*/ 7149 w 9991"/>
                    <a:gd name="connsiteY14" fmla="*/ 10000 h 10000"/>
                    <a:gd name="connsiteX15" fmla="*/ 9991 w 9991"/>
                    <a:gd name="connsiteY15" fmla="*/ 8584 h 10000"/>
                    <a:gd name="connsiteX16" fmla="*/ 9991 w 9991"/>
                    <a:gd name="connsiteY16" fmla="*/ 5512 h 10000"/>
                    <a:gd name="connsiteX17" fmla="*/ 7068 w 9991"/>
                    <a:gd name="connsiteY17" fmla="*/ 4139 h 10000"/>
                    <a:gd name="connsiteX18" fmla="*/ 4105 w 9991"/>
                    <a:gd name="connsiteY18" fmla="*/ 4139 h 10000"/>
                    <a:gd name="connsiteX19" fmla="*/ 4105 w 9991"/>
                    <a:gd name="connsiteY19" fmla="*/ 1830 h 10000"/>
                    <a:gd name="connsiteX20" fmla="*/ 5931 w 9991"/>
                    <a:gd name="connsiteY20" fmla="*/ 1830 h 10000"/>
                    <a:gd name="connsiteX21" fmla="*/ 5931 w 9991"/>
                    <a:gd name="connsiteY21" fmla="*/ 3159 h 10000"/>
                    <a:gd name="connsiteX22" fmla="*/ 9991 w 9991"/>
                    <a:gd name="connsiteY22" fmla="*/ 3159 h 10000"/>
                    <a:gd name="connsiteX0" fmla="*/ 10341 w 10341"/>
                    <a:gd name="connsiteY0" fmla="*/ 3159 h 10000"/>
                    <a:gd name="connsiteX1" fmla="*/ 10341 w 10341"/>
                    <a:gd name="connsiteY1" fmla="*/ 1394 h 10000"/>
                    <a:gd name="connsiteX2" fmla="*/ 7415 w 10341"/>
                    <a:gd name="connsiteY2" fmla="*/ 0 h 10000"/>
                    <a:gd name="connsiteX3" fmla="*/ 3027 w 10341"/>
                    <a:gd name="connsiteY3" fmla="*/ 0 h 10000"/>
                    <a:gd name="connsiteX4" fmla="*/ 345 w 10341"/>
                    <a:gd name="connsiteY4" fmla="*/ 1394 h 10000"/>
                    <a:gd name="connsiteX5" fmla="*/ 0 w 10341"/>
                    <a:gd name="connsiteY5" fmla="*/ 4717 h 10000"/>
                    <a:gd name="connsiteX6" fmla="*/ 3027 w 10341"/>
                    <a:gd name="connsiteY6" fmla="*/ 5839 h 10000"/>
                    <a:gd name="connsiteX7" fmla="*/ 6196 w 10341"/>
                    <a:gd name="connsiteY7" fmla="*/ 5839 h 10000"/>
                    <a:gd name="connsiteX8" fmla="*/ 6196 w 10341"/>
                    <a:gd name="connsiteY8" fmla="*/ 8170 h 10000"/>
                    <a:gd name="connsiteX9" fmla="*/ 4450 w 10341"/>
                    <a:gd name="connsiteY9" fmla="*/ 8170 h 10000"/>
                    <a:gd name="connsiteX10" fmla="*/ 4450 w 10341"/>
                    <a:gd name="connsiteY10" fmla="*/ 6885 h 10000"/>
                    <a:gd name="connsiteX11" fmla="*/ 354 w 10341"/>
                    <a:gd name="connsiteY11" fmla="*/ 6880 h 10000"/>
                    <a:gd name="connsiteX12" fmla="*/ 354 w 10341"/>
                    <a:gd name="connsiteY12" fmla="*/ 8570 h 10000"/>
                    <a:gd name="connsiteX13" fmla="*/ 3027 w 10341"/>
                    <a:gd name="connsiteY13" fmla="*/ 10000 h 10000"/>
                    <a:gd name="connsiteX14" fmla="*/ 7496 w 10341"/>
                    <a:gd name="connsiteY14" fmla="*/ 10000 h 10000"/>
                    <a:gd name="connsiteX15" fmla="*/ 10341 w 10341"/>
                    <a:gd name="connsiteY15" fmla="*/ 8584 h 10000"/>
                    <a:gd name="connsiteX16" fmla="*/ 10341 w 10341"/>
                    <a:gd name="connsiteY16" fmla="*/ 5512 h 10000"/>
                    <a:gd name="connsiteX17" fmla="*/ 7415 w 10341"/>
                    <a:gd name="connsiteY17" fmla="*/ 4139 h 10000"/>
                    <a:gd name="connsiteX18" fmla="*/ 4450 w 10341"/>
                    <a:gd name="connsiteY18" fmla="*/ 4139 h 10000"/>
                    <a:gd name="connsiteX19" fmla="*/ 4450 w 10341"/>
                    <a:gd name="connsiteY19" fmla="*/ 1830 h 10000"/>
                    <a:gd name="connsiteX20" fmla="*/ 6277 w 10341"/>
                    <a:gd name="connsiteY20" fmla="*/ 1830 h 10000"/>
                    <a:gd name="connsiteX21" fmla="*/ 6277 w 10341"/>
                    <a:gd name="connsiteY21" fmla="*/ 3159 h 10000"/>
                    <a:gd name="connsiteX22" fmla="*/ 10341 w 10341"/>
                    <a:gd name="connsiteY22" fmla="*/ 3159 h 10000"/>
                    <a:gd name="connsiteX0" fmla="*/ 10000 w 10000"/>
                    <a:gd name="connsiteY0" fmla="*/ 3159 h 10000"/>
                    <a:gd name="connsiteX1" fmla="*/ 10000 w 10000"/>
                    <a:gd name="connsiteY1" fmla="*/ 1394 h 10000"/>
                    <a:gd name="connsiteX2" fmla="*/ 7074 w 10000"/>
                    <a:gd name="connsiteY2" fmla="*/ 0 h 10000"/>
                    <a:gd name="connsiteX3" fmla="*/ 2686 w 10000"/>
                    <a:gd name="connsiteY3" fmla="*/ 0 h 10000"/>
                    <a:gd name="connsiteX4" fmla="*/ 4 w 10000"/>
                    <a:gd name="connsiteY4" fmla="*/ 1394 h 10000"/>
                    <a:gd name="connsiteX5" fmla="*/ 13 w 10000"/>
                    <a:gd name="connsiteY5" fmla="*/ 4438 h 10000"/>
                    <a:gd name="connsiteX6" fmla="*/ 2686 w 10000"/>
                    <a:gd name="connsiteY6" fmla="*/ 5839 h 10000"/>
                    <a:gd name="connsiteX7" fmla="*/ 5855 w 10000"/>
                    <a:gd name="connsiteY7" fmla="*/ 5839 h 10000"/>
                    <a:gd name="connsiteX8" fmla="*/ 5855 w 10000"/>
                    <a:gd name="connsiteY8" fmla="*/ 8170 h 10000"/>
                    <a:gd name="connsiteX9" fmla="*/ 4109 w 10000"/>
                    <a:gd name="connsiteY9" fmla="*/ 8170 h 10000"/>
                    <a:gd name="connsiteX10" fmla="*/ 4109 w 10000"/>
                    <a:gd name="connsiteY10" fmla="*/ 6885 h 10000"/>
                    <a:gd name="connsiteX11" fmla="*/ 13 w 10000"/>
                    <a:gd name="connsiteY11" fmla="*/ 6880 h 10000"/>
                    <a:gd name="connsiteX12" fmla="*/ 13 w 10000"/>
                    <a:gd name="connsiteY12" fmla="*/ 8570 h 10000"/>
                    <a:gd name="connsiteX13" fmla="*/ 2686 w 10000"/>
                    <a:gd name="connsiteY13" fmla="*/ 10000 h 10000"/>
                    <a:gd name="connsiteX14" fmla="*/ 7155 w 10000"/>
                    <a:gd name="connsiteY14" fmla="*/ 10000 h 10000"/>
                    <a:gd name="connsiteX15" fmla="*/ 10000 w 10000"/>
                    <a:gd name="connsiteY15" fmla="*/ 8584 h 10000"/>
                    <a:gd name="connsiteX16" fmla="*/ 10000 w 10000"/>
                    <a:gd name="connsiteY16" fmla="*/ 5512 h 10000"/>
                    <a:gd name="connsiteX17" fmla="*/ 7074 w 10000"/>
                    <a:gd name="connsiteY17" fmla="*/ 4139 h 10000"/>
                    <a:gd name="connsiteX18" fmla="*/ 4109 w 10000"/>
                    <a:gd name="connsiteY18" fmla="*/ 4139 h 10000"/>
                    <a:gd name="connsiteX19" fmla="*/ 4109 w 10000"/>
                    <a:gd name="connsiteY19" fmla="*/ 1830 h 10000"/>
                    <a:gd name="connsiteX20" fmla="*/ 5936 w 10000"/>
                    <a:gd name="connsiteY20" fmla="*/ 1830 h 10000"/>
                    <a:gd name="connsiteX21" fmla="*/ 5936 w 10000"/>
                    <a:gd name="connsiteY21" fmla="*/ 3159 h 10000"/>
                    <a:gd name="connsiteX22" fmla="*/ 10000 w 10000"/>
                    <a:gd name="connsiteY22" fmla="*/ 3159 h 10000"/>
                    <a:gd name="connsiteX0" fmla="*/ 10000 w 10000"/>
                    <a:gd name="connsiteY0" fmla="*/ 3159 h 10000"/>
                    <a:gd name="connsiteX1" fmla="*/ 10000 w 10000"/>
                    <a:gd name="connsiteY1" fmla="*/ 1394 h 10000"/>
                    <a:gd name="connsiteX2" fmla="*/ 7074 w 10000"/>
                    <a:gd name="connsiteY2" fmla="*/ 0 h 10000"/>
                    <a:gd name="connsiteX3" fmla="*/ 2686 w 10000"/>
                    <a:gd name="connsiteY3" fmla="*/ 0 h 10000"/>
                    <a:gd name="connsiteX4" fmla="*/ 503 w 10000"/>
                    <a:gd name="connsiteY4" fmla="*/ 1658 h 10000"/>
                    <a:gd name="connsiteX5" fmla="*/ 13 w 10000"/>
                    <a:gd name="connsiteY5" fmla="*/ 4438 h 10000"/>
                    <a:gd name="connsiteX6" fmla="*/ 2686 w 10000"/>
                    <a:gd name="connsiteY6" fmla="*/ 5839 h 10000"/>
                    <a:gd name="connsiteX7" fmla="*/ 5855 w 10000"/>
                    <a:gd name="connsiteY7" fmla="*/ 5839 h 10000"/>
                    <a:gd name="connsiteX8" fmla="*/ 5855 w 10000"/>
                    <a:gd name="connsiteY8" fmla="*/ 8170 h 10000"/>
                    <a:gd name="connsiteX9" fmla="*/ 4109 w 10000"/>
                    <a:gd name="connsiteY9" fmla="*/ 8170 h 10000"/>
                    <a:gd name="connsiteX10" fmla="*/ 4109 w 10000"/>
                    <a:gd name="connsiteY10" fmla="*/ 6885 h 10000"/>
                    <a:gd name="connsiteX11" fmla="*/ 13 w 10000"/>
                    <a:gd name="connsiteY11" fmla="*/ 6880 h 10000"/>
                    <a:gd name="connsiteX12" fmla="*/ 13 w 10000"/>
                    <a:gd name="connsiteY12" fmla="*/ 8570 h 10000"/>
                    <a:gd name="connsiteX13" fmla="*/ 2686 w 10000"/>
                    <a:gd name="connsiteY13" fmla="*/ 10000 h 10000"/>
                    <a:gd name="connsiteX14" fmla="*/ 7155 w 10000"/>
                    <a:gd name="connsiteY14" fmla="*/ 10000 h 10000"/>
                    <a:gd name="connsiteX15" fmla="*/ 10000 w 10000"/>
                    <a:gd name="connsiteY15" fmla="*/ 8584 h 10000"/>
                    <a:gd name="connsiteX16" fmla="*/ 10000 w 10000"/>
                    <a:gd name="connsiteY16" fmla="*/ 5512 h 10000"/>
                    <a:gd name="connsiteX17" fmla="*/ 7074 w 10000"/>
                    <a:gd name="connsiteY17" fmla="*/ 4139 h 10000"/>
                    <a:gd name="connsiteX18" fmla="*/ 4109 w 10000"/>
                    <a:gd name="connsiteY18" fmla="*/ 4139 h 10000"/>
                    <a:gd name="connsiteX19" fmla="*/ 4109 w 10000"/>
                    <a:gd name="connsiteY19" fmla="*/ 1830 h 10000"/>
                    <a:gd name="connsiteX20" fmla="*/ 5936 w 10000"/>
                    <a:gd name="connsiteY20" fmla="*/ 1830 h 10000"/>
                    <a:gd name="connsiteX21" fmla="*/ 5936 w 10000"/>
                    <a:gd name="connsiteY21" fmla="*/ 3159 h 10000"/>
                    <a:gd name="connsiteX22" fmla="*/ 10000 w 10000"/>
                    <a:gd name="connsiteY22" fmla="*/ 3159 h 10000"/>
                    <a:gd name="connsiteX0" fmla="*/ 10000 w 10000"/>
                    <a:gd name="connsiteY0" fmla="*/ 3159 h 10000"/>
                    <a:gd name="connsiteX1" fmla="*/ 10000 w 10000"/>
                    <a:gd name="connsiteY1" fmla="*/ 1394 h 10000"/>
                    <a:gd name="connsiteX2" fmla="*/ 7074 w 10000"/>
                    <a:gd name="connsiteY2" fmla="*/ 0 h 10000"/>
                    <a:gd name="connsiteX3" fmla="*/ 2686 w 10000"/>
                    <a:gd name="connsiteY3" fmla="*/ 0 h 10000"/>
                    <a:gd name="connsiteX4" fmla="*/ 13 w 10000"/>
                    <a:gd name="connsiteY4" fmla="*/ 1389 h 10000"/>
                    <a:gd name="connsiteX5" fmla="*/ 13 w 10000"/>
                    <a:gd name="connsiteY5" fmla="*/ 4438 h 10000"/>
                    <a:gd name="connsiteX6" fmla="*/ 2686 w 10000"/>
                    <a:gd name="connsiteY6" fmla="*/ 5839 h 10000"/>
                    <a:gd name="connsiteX7" fmla="*/ 5855 w 10000"/>
                    <a:gd name="connsiteY7" fmla="*/ 5839 h 10000"/>
                    <a:gd name="connsiteX8" fmla="*/ 5855 w 10000"/>
                    <a:gd name="connsiteY8" fmla="*/ 8170 h 10000"/>
                    <a:gd name="connsiteX9" fmla="*/ 4109 w 10000"/>
                    <a:gd name="connsiteY9" fmla="*/ 8170 h 10000"/>
                    <a:gd name="connsiteX10" fmla="*/ 4109 w 10000"/>
                    <a:gd name="connsiteY10" fmla="*/ 6885 h 10000"/>
                    <a:gd name="connsiteX11" fmla="*/ 13 w 10000"/>
                    <a:gd name="connsiteY11" fmla="*/ 6880 h 10000"/>
                    <a:gd name="connsiteX12" fmla="*/ 13 w 10000"/>
                    <a:gd name="connsiteY12" fmla="*/ 8570 h 10000"/>
                    <a:gd name="connsiteX13" fmla="*/ 2686 w 10000"/>
                    <a:gd name="connsiteY13" fmla="*/ 10000 h 10000"/>
                    <a:gd name="connsiteX14" fmla="*/ 7155 w 10000"/>
                    <a:gd name="connsiteY14" fmla="*/ 10000 h 10000"/>
                    <a:gd name="connsiteX15" fmla="*/ 10000 w 10000"/>
                    <a:gd name="connsiteY15" fmla="*/ 8584 h 10000"/>
                    <a:gd name="connsiteX16" fmla="*/ 10000 w 10000"/>
                    <a:gd name="connsiteY16" fmla="*/ 5512 h 10000"/>
                    <a:gd name="connsiteX17" fmla="*/ 7074 w 10000"/>
                    <a:gd name="connsiteY17" fmla="*/ 4139 h 10000"/>
                    <a:gd name="connsiteX18" fmla="*/ 4109 w 10000"/>
                    <a:gd name="connsiteY18" fmla="*/ 4139 h 10000"/>
                    <a:gd name="connsiteX19" fmla="*/ 4109 w 10000"/>
                    <a:gd name="connsiteY19" fmla="*/ 1830 h 10000"/>
                    <a:gd name="connsiteX20" fmla="*/ 5936 w 10000"/>
                    <a:gd name="connsiteY20" fmla="*/ 1830 h 10000"/>
                    <a:gd name="connsiteX21" fmla="*/ 5936 w 10000"/>
                    <a:gd name="connsiteY21" fmla="*/ 3159 h 10000"/>
                    <a:gd name="connsiteX22" fmla="*/ 10000 w 10000"/>
                    <a:gd name="connsiteY22" fmla="*/ 3159 h 10000"/>
                    <a:gd name="connsiteX0" fmla="*/ 10000 w 10000"/>
                    <a:gd name="connsiteY0" fmla="*/ 3159 h 10000"/>
                    <a:gd name="connsiteX1" fmla="*/ 10000 w 10000"/>
                    <a:gd name="connsiteY1" fmla="*/ 1394 h 10000"/>
                    <a:gd name="connsiteX2" fmla="*/ 7074 w 10000"/>
                    <a:gd name="connsiteY2" fmla="*/ 0 h 10000"/>
                    <a:gd name="connsiteX3" fmla="*/ 2686 w 10000"/>
                    <a:gd name="connsiteY3" fmla="*/ 0 h 10000"/>
                    <a:gd name="connsiteX4" fmla="*/ 13 w 10000"/>
                    <a:gd name="connsiteY4" fmla="*/ 1389 h 10000"/>
                    <a:gd name="connsiteX5" fmla="*/ 13 w 10000"/>
                    <a:gd name="connsiteY5" fmla="*/ 4438 h 10000"/>
                    <a:gd name="connsiteX6" fmla="*/ 2686 w 10000"/>
                    <a:gd name="connsiteY6" fmla="*/ 5839 h 10000"/>
                    <a:gd name="connsiteX7" fmla="*/ 5855 w 10000"/>
                    <a:gd name="connsiteY7" fmla="*/ 5839 h 10000"/>
                    <a:gd name="connsiteX8" fmla="*/ 5855 w 10000"/>
                    <a:gd name="connsiteY8" fmla="*/ 8170 h 10000"/>
                    <a:gd name="connsiteX9" fmla="*/ 4109 w 10000"/>
                    <a:gd name="connsiteY9" fmla="*/ 8170 h 10000"/>
                    <a:gd name="connsiteX10" fmla="*/ 4109 w 10000"/>
                    <a:gd name="connsiteY10" fmla="*/ 6885 h 10000"/>
                    <a:gd name="connsiteX11" fmla="*/ 13 w 10000"/>
                    <a:gd name="connsiteY11" fmla="*/ 6880 h 10000"/>
                    <a:gd name="connsiteX12" fmla="*/ 13 w 10000"/>
                    <a:gd name="connsiteY12" fmla="*/ 8570 h 10000"/>
                    <a:gd name="connsiteX13" fmla="*/ 2686 w 10000"/>
                    <a:gd name="connsiteY13" fmla="*/ 10000 h 10000"/>
                    <a:gd name="connsiteX14" fmla="*/ 7155 w 10000"/>
                    <a:gd name="connsiteY14" fmla="*/ 10000 h 10000"/>
                    <a:gd name="connsiteX15" fmla="*/ 10000 w 10000"/>
                    <a:gd name="connsiteY15" fmla="*/ 8584 h 10000"/>
                    <a:gd name="connsiteX16" fmla="*/ 10000 w 10000"/>
                    <a:gd name="connsiteY16" fmla="*/ 5512 h 10000"/>
                    <a:gd name="connsiteX17" fmla="*/ 7074 w 10000"/>
                    <a:gd name="connsiteY17" fmla="*/ 4139 h 10000"/>
                    <a:gd name="connsiteX18" fmla="*/ 4109 w 10000"/>
                    <a:gd name="connsiteY18" fmla="*/ 4139 h 10000"/>
                    <a:gd name="connsiteX19" fmla="*/ 4109 w 10000"/>
                    <a:gd name="connsiteY19" fmla="*/ 1830 h 10000"/>
                    <a:gd name="connsiteX20" fmla="*/ 5936 w 10000"/>
                    <a:gd name="connsiteY20" fmla="*/ 1830 h 10000"/>
                    <a:gd name="connsiteX21" fmla="*/ 5936 w 10000"/>
                    <a:gd name="connsiteY21" fmla="*/ 3159 h 10000"/>
                    <a:gd name="connsiteX22" fmla="*/ 10000 w 10000"/>
                    <a:gd name="connsiteY22" fmla="*/ 3159 h 10000"/>
                    <a:gd name="connsiteX0" fmla="*/ 10000 w 10000"/>
                    <a:gd name="connsiteY0" fmla="*/ 3159 h 10000"/>
                    <a:gd name="connsiteX1" fmla="*/ 10000 w 10000"/>
                    <a:gd name="connsiteY1" fmla="*/ 1394 h 10000"/>
                    <a:gd name="connsiteX2" fmla="*/ 7074 w 10000"/>
                    <a:gd name="connsiteY2" fmla="*/ 0 h 10000"/>
                    <a:gd name="connsiteX3" fmla="*/ 2686 w 10000"/>
                    <a:gd name="connsiteY3" fmla="*/ 0 h 10000"/>
                    <a:gd name="connsiteX4" fmla="*/ 13 w 10000"/>
                    <a:gd name="connsiteY4" fmla="*/ 1389 h 10000"/>
                    <a:gd name="connsiteX5" fmla="*/ 13 w 10000"/>
                    <a:gd name="connsiteY5" fmla="*/ 4438 h 10000"/>
                    <a:gd name="connsiteX6" fmla="*/ 2686 w 10000"/>
                    <a:gd name="connsiteY6" fmla="*/ 5839 h 10000"/>
                    <a:gd name="connsiteX7" fmla="*/ 5855 w 10000"/>
                    <a:gd name="connsiteY7" fmla="*/ 5839 h 10000"/>
                    <a:gd name="connsiteX8" fmla="*/ 5855 w 10000"/>
                    <a:gd name="connsiteY8" fmla="*/ 8170 h 10000"/>
                    <a:gd name="connsiteX9" fmla="*/ 4109 w 10000"/>
                    <a:gd name="connsiteY9" fmla="*/ 8170 h 10000"/>
                    <a:gd name="connsiteX10" fmla="*/ 3335 w 10000"/>
                    <a:gd name="connsiteY10" fmla="*/ 7175 h 10000"/>
                    <a:gd name="connsiteX11" fmla="*/ 13 w 10000"/>
                    <a:gd name="connsiteY11" fmla="*/ 6880 h 10000"/>
                    <a:gd name="connsiteX12" fmla="*/ 13 w 10000"/>
                    <a:gd name="connsiteY12" fmla="*/ 8570 h 10000"/>
                    <a:gd name="connsiteX13" fmla="*/ 2686 w 10000"/>
                    <a:gd name="connsiteY13" fmla="*/ 10000 h 10000"/>
                    <a:gd name="connsiteX14" fmla="*/ 7155 w 10000"/>
                    <a:gd name="connsiteY14" fmla="*/ 10000 h 10000"/>
                    <a:gd name="connsiteX15" fmla="*/ 10000 w 10000"/>
                    <a:gd name="connsiteY15" fmla="*/ 8584 h 10000"/>
                    <a:gd name="connsiteX16" fmla="*/ 10000 w 10000"/>
                    <a:gd name="connsiteY16" fmla="*/ 5512 h 10000"/>
                    <a:gd name="connsiteX17" fmla="*/ 7074 w 10000"/>
                    <a:gd name="connsiteY17" fmla="*/ 4139 h 10000"/>
                    <a:gd name="connsiteX18" fmla="*/ 4109 w 10000"/>
                    <a:gd name="connsiteY18" fmla="*/ 4139 h 10000"/>
                    <a:gd name="connsiteX19" fmla="*/ 4109 w 10000"/>
                    <a:gd name="connsiteY19" fmla="*/ 1830 h 10000"/>
                    <a:gd name="connsiteX20" fmla="*/ 5936 w 10000"/>
                    <a:gd name="connsiteY20" fmla="*/ 1830 h 10000"/>
                    <a:gd name="connsiteX21" fmla="*/ 5936 w 10000"/>
                    <a:gd name="connsiteY21" fmla="*/ 3159 h 10000"/>
                    <a:gd name="connsiteX22" fmla="*/ 10000 w 10000"/>
                    <a:gd name="connsiteY22" fmla="*/ 3159 h 10000"/>
                    <a:gd name="connsiteX0" fmla="*/ 10000 w 10000"/>
                    <a:gd name="connsiteY0" fmla="*/ 3159 h 10000"/>
                    <a:gd name="connsiteX1" fmla="*/ 10000 w 10000"/>
                    <a:gd name="connsiteY1" fmla="*/ 1394 h 10000"/>
                    <a:gd name="connsiteX2" fmla="*/ 7074 w 10000"/>
                    <a:gd name="connsiteY2" fmla="*/ 0 h 10000"/>
                    <a:gd name="connsiteX3" fmla="*/ 2686 w 10000"/>
                    <a:gd name="connsiteY3" fmla="*/ 0 h 10000"/>
                    <a:gd name="connsiteX4" fmla="*/ 13 w 10000"/>
                    <a:gd name="connsiteY4" fmla="*/ 1389 h 10000"/>
                    <a:gd name="connsiteX5" fmla="*/ 13 w 10000"/>
                    <a:gd name="connsiteY5" fmla="*/ 4438 h 10000"/>
                    <a:gd name="connsiteX6" fmla="*/ 2686 w 10000"/>
                    <a:gd name="connsiteY6" fmla="*/ 5839 h 10000"/>
                    <a:gd name="connsiteX7" fmla="*/ 5855 w 10000"/>
                    <a:gd name="connsiteY7" fmla="*/ 5839 h 10000"/>
                    <a:gd name="connsiteX8" fmla="*/ 5855 w 10000"/>
                    <a:gd name="connsiteY8" fmla="*/ 8170 h 10000"/>
                    <a:gd name="connsiteX9" fmla="*/ 4109 w 10000"/>
                    <a:gd name="connsiteY9" fmla="*/ 8170 h 10000"/>
                    <a:gd name="connsiteX10" fmla="*/ 4102 w 10000"/>
                    <a:gd name="connsiteY10" fmla="*/ 6880 h 10000"/>
                    <a:gd name="connsiteX11" fmla="*/ 13 w 10000"/>
                    <a:gd name="connsiteY11" fmla="*/ 6880 h 10000"/>
                    <a:gd name="connsiteX12" fmla="*/ 13 w 10000"/>
                    <a:gd name="connsiteY12" fmla="*/ 8570 h 10000"/>
                    <a:gd name="connsiteX13" fmla="*/ 2686 w 10000"/>
                    <a:gd name="connsiteY13" fmla="*/ 10000 h 10000"/>
                    <a:gd name="connsiteX14" fmla="*/ 7155 w 10000"/>
                    <a:gd name="connsiteY14" fmla="*/ 10000 h 10000"/>
                    <a:gd name="connsiteX15" fmla="*/ 10000 w 10000"/>
                    <a:gd name="connsiteY15" fmla="*/ 8584 h 10000"/>
                    <a:gd name="connsiteX16" fmla="*/ 10000 w 10000"/>
                    <a:gd name="connsiteY16" fmla="*/ 5512 h 10000"/>
                    <a:gd name="connsiteX17" fmla="*/ 7074 w 10000"/>
                    <a:gd name="connsiteY17" fmla="*/ 4139 h 10000"/>
                    <a:gd name="connsiteX18" fmla="*/ 4109 w 10000"/>
                    <a:gd name="connsiteY18" fmla="*/ 4139 h 10000"/>
                    <a:gd name="connsiteX19" fmla="*/ 4109 w 10000"/>
                    <a:gd name="connsiteY19" fmla="*/ 1830 h 10000"/>
                    <a:gd name="connsiteX20" fmla="*/ 5936 w 10000"/>
                    <a:gd name="connsiteY20" fmla="*/ 1830 h 10000"/>
                    <a:gd name="connsiteX21" fmla="*/ 5936 w 10000"/>
                    <a:gd name="connsiteY21" fmla="*/ 3159 h 10000"/>
                    <a:gd name="connsiteX22" fmla="*/ 10000 w 10000"/>
                    <a:gd name="connsiteY22" fmla="*/ 3159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0000" h="10000">
                      <a:moveTo>
                        <a:pt x="10000" y="3159"/>
                      </a:moveTo>
                      <a:lnTo>
                        <a:pt x="10000" y="1394"/>
                      </a:lnTo>
                      <a:lnTo>
                        <a:pt x="7074" y="0"/>
                      </a:lnTo>
                      <a:lnTo>
                        <a:pt x="2686" y="0"/>
                      </a:lnTo>
                      <a:lnTo>
                        <a:pt x="13" y="1389"/>
                      </a:lnTo>
                      <a:cubicBezTo>
                        <a:pt x="16" y="2404"/>
                        <a:pt x="10" y="3423"/>
                        <a:pt x="13" y="4438"/>
                      </a:cubicBezTo>
                      <a:lnTo>
                        <a:pt x="2686" y="5839"/>
                      </a:lnTo>
                      <a:lnTo>
                        <a:pt x="5855" y="5839"/>
                      </a:lnTo>
                      <a:lnTo>
                        <a:pt x="5855" y="8170"/>
                      </a:lnTo>
                      <a:lnTo>
                        <a:pt x="4109" y="8170"/>
                      </a:lnTo>
                      <a:cubicBezTo>
                        <a:pt x="4107" y="7740"/>
                        <a:pt x="4104" y="7310"/>
                        <a:pt x="4102" y="6880"/>
                      </a:cubicBezTo>
                      <a:lnTo>
                        <a:pt x="13" y="6880"/>
                      </a:lnTo>
                      <a:cubicBezTo>
                        <a:pt x="26" y="7446"/>
                        <a:pt x="0" y="8004"/>
                        <a:pt x="13" y="8570"/>
                      </a:cubicBezTo>
                      <a:lnTo>
                        <a:pt x="2686" y="10000"/>
                      </a:lnTo>
                      <a:lnTo>
                        <a:pt x="7155" y="10000"/>
                      </a:lnTo>
                      <a:lnTo>
                        <a:pt x="10000" y="8584"/>
                      </a:lnTo>
                      <a:lnTo>
                        <a:pt x="10000" y="5512"/>
                      </a:lnTo>
                      <a:lnTo>
                        <a:pt x="7074" y="4139"/>
                      </a:lnTo>
                      <a:lnTo>
                        <a:pt x="4109" y="4139"/>
                      </a:lnTo>
                      <a:lnTo>
                        <a:pt x="4109" y="1830"/>
                      </a:lnTo>
                      <a:lnTo>
                        <a:pt x="5936" y="1830"/>
                      </a:lnTo>
                      <a:lnTo>
                        <a:pt x="5936" y="3159"/>
                      </a:lnTo>
                      <a:lnTo>
                        <a:pt x="10000" y="3159"/>
                      </a:lnTo>
                      <a:close/>
                    </a:path>
                  </a:pathLst>
                </a:custGeom>
                <a:solidFill>
                  <a:srgbClr val="FFFFFF"/>
                </a:solidFill>
                <a:ln w="3175" cap="flat" cmpd="sng">
                  <a:noFill/>
                  <a:prstDash val="sysDot"/>
                  <a:round/>
                  <a:headEnd type="none" w="med" len="med"/>
                  <a:tailEnd type="none" w="med" len="med"/>
                </a:ln>
                <a:effectLst/>
              </p:spPr>
              <p:txBody>
                <a:bodyPr/>
                <a:lstStyle/>
                <a:p>
                  <a:pPr defTabSz="940468"/>
                  <a:endParaRPr lang="en-US" sz="1853" dirty="0">
                    <a:solidFill>
                      <a:prstClr val="black"/>
                    </a:solidFill>
                    <a:latin typeface="Arial"/>
                    <a:cs typeface="Arial" charset="0"/>
                  </a:endParaRPr>
                </a:p>
              </p:txBody>
            </p:sp>
            <p:grpSp>
              <p:nvGrpSpPr>
                <p:cNvPr id="36" name="Group 63">
                  <a:extLst>
                    <a:ext uri="{FF2B5EF4-FFF2-40B4-BE49-F238E27FC236}">
                      <a16:creationId xmlns:a16="http://schemas.microsoft.com/office/drawing/2014/main" id="{DDDBB085-E460-45D8-8945-4F79F2319FFC}"/>
                    </a:ext>
                  </a:extLst>
                </p:cNvPr>
                <p:cNvGrpSpPr>
                  <a:grpSpLocks/>
                </p:cNvGrpSpPr>
                <p:nvPr/>
              </p:nvGrpSpPr>
              <p:grpSpPr bwMode="auto">
                <a:xfrm>
                  <a:off x="3850711" y="954495"/>
                  <a:ext cx="1074676" cy="1803806"/>
                  <a:chOff x="2685" y="3374"/>
                  <a:chExt cx="272" cy="459"/>
                </a:xfrm>
              </p:grpSpPr>
              <p:sp>
                <p:nvSpPr>
                  <p:cNvPr id="42" name="Freeform 64">
                    <a:extLst>
                      <a:ext uri="{FF2B5EF4-FFF2-40B4-BE49-F238E27FC236}">
                        <a16:creationId xmlns:a16="http://schemas.microsoft.com/office/drawing/2014/main" id="{2F663EBD-17C6-41AF-B8FA-8ACD559BEE0D}"/>
                      </a:ext>
                    </a:extLst>
                  </p:cNvPr>
                  <p:cNvSpPr>
                    <a:spLocks/>
                  </p:cNvSpPr>
                  <p:nvPr/>
                </p:nvSpPr>
                <p:spPr bwMode="auto">
                  <a:xfrm>
                    <a:off x="2685" y="3374"/>
                    <a:ext cx="272" cy="459"/>
                  </a:xfrm>
                  <a:custGeom>
                    <a:avLst/>
                    <a:gdLst/>
                    <a:ahLst/>
                    <a:cxnLst>
                      <a:cxn ang="0">
                        <a:pos x="63" y="0"/>
                      </a:cxn>
                      <a:cxn ang="0">
                        <a:pos x="0" y="459"/>
                      </a:cxn>
                      <a:cxn ang="0">
                        <a:pos x="99" y="459"/>
                      </a:cxn>
                      <a:cxn ang="0">
                        <a:pos x="135" y="84"/>
                      </a:cxn>
                      <a:cxn ang="0">
                        <a:pos x="176" y="459"/>
                      </a:cxn>
                      <a:cxn ang="0">
                        <a:pos x="272" y="459"/>
                      </a:cxn>
                      <a:cxn ang="0">
                        <a:pos x="207" y="0"/>
                      </a:cxn>
                      <a:cxn ang="0">
                        <a:pos x="63" y="0"/>
                      </a:cxn>
                    </a:cxnLst>
                    <a:rect l="0" t="0" r="r" b="b"/>
                    <a:pathLst>
                      <a:path w="272" h="459">
                        <a:moveTo>
                          <a:pt x="63" y="0"/>
                        </a:moveTo>
                        <a:lnTo>
                          <a:pt x="0" y="459"/>
                        </a:lnTo>
                        <a:lnTo>
                          <a:pt x="99" y="459"/>
                        </a:lnTo>
                        <a:lnTo>
                          <a:pt x="135" y="84"/>
                        </a:lnTo>
                        <a:lnTo>
                          <a:pt x="176" y="459"/>
                        </a:lnTo>
                        <a:lnTo>
                          <a:pt x="272" y="459"/>
                        </a:lnTo>
                        <a:lnTo>
                          <a:pt x="207" y="0"/>
                        </a:lnTo>
                        <a:lnTo>
                          <a:pt x="63" y="0"/>
                        </a:lnTo>
                        <a:close/>
                      </a:path>
                    </a:pathLst>
                  </a:custGeom>
                  <a:solidFill>
                    <a:srgbClr val="FFFFFF"/>
                  </a:solidFill>
                  <a:ln w="3175" cap="flat" cmpd="sng">
                    <a:noFill/>
                    <a:prstDash val="sysDot"/>
                    <a:round/>
                    <a:headEnd type="none" w="med" len="med"/>
                    <a:tailEnd type="none" w="med" len="med"/>
                  </a:ln>
                  <a:effectLst/>
                </p:spPr>
                <p:txBody>
                  <a:bodyPr/>
                  <a:lstStyle/>
                  <a:p>
                    <a:pPr defTabSz="940468"/>
                    <a:endParaRPr lang="en-US" sz="1853" dirty="0">
                      <a:solidFill>
                        <a:prstClr val="black"/>
                      </a:solidFill>
                      <a:latin typeface="Arial"/>
                      <a:cs typeface="Arial" charset="0"/>
                    </a:endParaRPr>
                  </a:p>
                </p:txBody>
              </p:sp>
              <p:sp>
                <p:nvSpPr>
                  <p:cNvPr id="43" name="Rectangle 65">
                    <a:extLst>
                      <a:ext uri="{FF2B5EF4-FFF2-40B4-BE49-F238E27FC236}">
                        <a16:creationId xmlns:a16="http://schemas.microsoft.com/office/drawing/2014/main" id="{05FF32DA-E739-4CBD-A8BE-AAC931EAA99D}"/>
                      </a:ext>
                    </a:extLst>
                  </p:cNvPr>
                  <p:cNvSpPr>
                    <a:spLocks noChangeArrowheads="1"/>
                  </p:cNvSpPr>
                  <p:nvPr/>
                </p:nvSpPr>
                <p:spPr bwMode="auto">
                  <a:xfrm>
                    <a:off x="2783" y="3666"/>
                    <a:ext cx="76" cy="82"/>
                  </a:xfrm>
                  <a:prstGeom prst="rect">
                    <a:avLst/>
                  </a:prstGeom>
                  <a:solidFill>
                    <a:srgbClr val="FFFFFF"/>
                  </a:solidFill>
                  <a:ln w="3175" algn="ctr">
                    <a:noFill/>
                    <a:prstDash val="sysDot"/>
                    <a:miter lim="800000"/>
                    <a:headEnd/>
                    <a:tailEnd/>
                  </a:ln>
                  <a:effectLst/>
                </p:spPr>
                <p:txBody>
                  <a:bodyPr/>
                  <a:lstStyle/>
                  <a:p>
                    <a:pPr defTabSz="940468"/>
                    <a:endParaRPr lang="en-US" sz="1853" dirty="0">
                      <a:solidFill>
                        <a:prstClr val="black"/>
                      </a:solidFill>
                      <a:latin typeface="Arial"/>
                      <a:cs typeface="Arial" charset="0"/>
                    </a:endParaRPr>
                  </a:p>
                </p:txBody>
              </p:sp>
            </p:grpSp>
            <p:sp>
              <p:nvSpPr>
                <p:cNvPr id="37" name="Freeform 67">
                  <a:extLst>
                    <a:ext uri="{FF2B5EF4-FFF2-40B4-BE49-F238E27FC236}">
                      <a16:creationId xmlns:a16="http://schemas.microsoft.com/office/drawing/2014/main" id="{34AED3DB-000A-4485-B910-7058E4050566}"/>
                    </a:ext>
                  </a:extLst>
                </p:cNvPr>
                <p:cNvSpPr>
                  <a:spLocks/>
                </p:cNvSpPr>
                <p:nvPr/>
              </p:nvSpPr>
              <p:spPr bwMode="auto">
                <a:xfrm>
                  <a:off x="5104487" y="958425"/>
                  <a:ext cx="946937" cy="1799878"/>
                </a:xfrm>
                <a:custGeom>
                  <a:avLst/>
                  <a:gdLst>
                    <a:gd name="connsiteX0" fmla="*/ 28 w 10028"/>
                    <a:gd name="connsiteY0" fmla="*/ 0 h 10000"/>
                    <a:gd name="connsiteX1" fmla="*/ 28 w 10028"/>
                    <a:gd name="connsiteY1" fmla="*/ 10000 h 10000"/>
                    <a:gd name="connsiteX2" fmla="*/ 10028 w 10028"/>
                    <a:gd name="connsiteY2" fmla="*/ 10000 h 10000"/>
                    <a:gd name="connsiteX3" fmla="*/ 10028 w 10028"/>
                    <a:gd name="connsiteY3" fmla="*/ 6135 h 10000"/>
                    <a:gd name="connsiteX4" fmla="*/ 7936 w 10028"/>
                    <a:gd name="connsiteY4" fmla="*/ 5087 h 10000"/>
                    <a:gd name="connsiteX5" fmla="*/ 10028 w 10028"/>
                    <a:gd name="connsiteY5" fmla="*/ 4127 h 10000"/>
                    <a:gd name="connsiteX6" fmla="*/ 10028 w 10028"/>
                    <a:gd name="connsiteY6" fmla="*/ 1376 h 10000"/>
                    <a:gd name="connsiteX7" fmla="*/ 7266 w 10028"/>
                    <a:gd name="connsiteY7" fmla="*/ 0 h 10000"/>
                    <a:gd name="connsiteX8" fmla="*/ 28 w 10028"/>
                    <a:gd name="connsiteY8"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28" h="10000">
                      <a:moveTo>
                        <a:pt x="28" y="0"/>
                      </a:moveTo>
                      <a:cubicBezTo>
                        <a:pt x="0" y="3333"/>
                        <a:pt x="56" y="6667"/>
                        <a:pt x="28" y="10000"/>
                      </a:cubicBezTo>
                      <a:lnTo>
                        <a:pt x="10028" y="10000"/>
                      </a:lnTo>
                      <a:lnTo>
                        <a:pt x="10028" y="6135"/>
                      </a:lnTo>
                      <a:lnTo>
                        <a:pt x="7936" y="5087"/>
                      </a:lnTo>
                      <a:lnTo>
                        <a:pt x="10028" y="4127"/>
                      </a:lnTo>
                      <a:lnTo>
                        <a:pt x="10028" y="1376"/>
                      </a:lnTo>
                      <a:lnTo>
                        <a:pt x="7266" y="0"/>
                      </a:lnTo>
                      <a:lnTo>
                        <a:pt x="28" y="0"/>
                      </a:lnTo>
                      <a:close/>
                    </a:path>
                  </a:pathLst>
                </a:custGeom>
                <a:solidFill>
                  <a:srgbClr val="FFFFFF"/>
                </a:solidFill>
                <a:ln w="3175" cap="flat" cmpd="sng">
                  <a:noFill/>
                  <a:prstDash val="sysDot"/>
                  <a:round/>
                  <a:headEnd type="none" w="med" len="med"/>
                  <a:tailEnd type="none" w="med" len="med"/>
                </a:ln>
                <a:effectLst/>
              </p:spPr>
              <p:txBody>
                <a:bodyPr/>
                <a:lstStyle/>
                <a:p>
                  <a:pPr defTabSz="940468"/>
                  <a:endParaRPr lang="en-US" sz="1853" dirty="0">
                    <a:solidFill>
                      <a:prstClr val="black"/>
                    </a:solidFill>
                    <a:latin typeface="Arial"/>
                    <a:cs typeface="Arial" charset="0"/>
                  </a:endParaRPr>
                </a:p>
              </p:txBody>
            </p:sp>
            <p:sp>
              <p:nvSpPr>
                <p:cNvPr id="38" name="Rectangle 68">
                  <a:extLst>
                    <a:ext uri="{FF2B5EF4-FFF2-40B4-BE49-F238E27FC236}">
                      <a16:creationId xmlns:a16="http://schemas.microsoft.com/office/drawing/2014/main" id="{FE37DE23-F35A-4A6D-885E-9A3F8DF9CDC6}"/>
                    </a:ext>
                  </a:extLst>
                </p:cNvPr>
                <p:cNvSpPr>
                  <a:spLocks noChangeArrowheads="1"/>
                </p:cNvSpPr>
                <p:nvPr/>
              </p:nvSpPr>
              <p:spPr bwMode="auto">
                <a:xfrm>
                  <a:off x="5486429" y="1284604"/>
                  <a:ext cx="201502" cy="416566"/>
                </a:xfrm>
                <a:prstGeom prst="rect">
                  <a:avLst/>
                </a:prstGeom>
                <a:solidFill>
                  <a:schemeClr val="tx1"/>
                </a:solidFill>
                <a:ln w="3175" algn="ctr">
                  <a:noFill/>
                  <a:prstDash val="sysDot"/>
                  <a:miter lim="800000"/>
                  <a:headEnd/>
                  <a:tailEnd/>
                </a:ln>
                <a:effectLst/>
              </p:spPr>
              <p:txBody>
                <a:bodyPr/>
                <a:lstStyle/>
                <a:p>
                  <a:pPr defTabSz="940468"/>
                  <a:endParaRPr lang="en-US" sz="1853" dirty="0">
                    <a:solidFill>
                      <a:prstClr val="black"/>
                    </a:solidFill>
                    <a:latin typeface="Arial"/>
                    <a:cs typeface="Arial" charset="0"/>
                  </a:endParaRPr>
                </a:p>
              </p:txBody>
            </p:sp>
            <p:sp>
              <p:nvSpPr>
                <p:cNvPr id="39" name="Rectangle 69">
                  <a:extLst>
                    <a:ext uri="{FF2B5EF4-FFF2-40B4-BE49-F238E27FC236}">
                      <a16:creationId xmlns:a16="http://schemas.microsoft.com/office/drawing/2014/main" id="{900FDEE0-7B3E-4757-896A-8748D56C8EB0}"/>
                    </a:ext>
                  </a:extLst>
                </p:cNvPr>
                <p:cNvSpPr>
                  <a:spLocks noChangeArrowheads="1"/>
                </p:cNvSpPr>
                <p:nvPr/>
              </p:nvSpPr>
              <p:spPr bwMode="auto">
                <a:xfrm>
                  <a:off x="5486429" y="2007699"/>
                  <a:ext cx="201502" cy="750604"/>
                </a:xfrm>
                <a:prstGeom prst="rect">
                  <a:avLst/>
                </a:prstGeom>
                <a:solidFill>
                  <a:schemeClr val="tx1"/>
                </a:solidFill>
                <a:ln w="3175" algn="ctr">
                  <a:noFill/>
                  <a:prstDash val="sysDot"/>
                  <a:miter lim="800000"/>
                  <a:headEnd/>
                  <a:tailEnd/>
                </a:ln>
                <a:effectLst/>
              </p:spPr>
              <p:txBody>
                <a:bodyPr/>
                <a:lstStyle/>
                <a:p>
                  <a:pPr defTabSz="940468"/>
                  <a:endParaRPr lang="en-US" sz="1853" dirty="0">
                    <a:solidFill>
                      <a:prstClr val="black"/>
                    </a:solidFill>
                    <a:latin typeface="Arial"/>
                    <a:cs typeface="Arial" charset="0"/>
                  </a:endParaRPr>
                </a:p>
              </p:txBody>
            </p:sp>
            <p:sp>
              <p:nvSpPr>
                <p:cNvPr id="40" name="Freeform 70">
                  <a:extLst>
                    <a:ext uri="{FF2B5EF4-FFF2-40B4-BE49-F238E27FC236}">
                      <a16:creationId xmlns:a16="http://schemas.microsoft.com/office/drawing/2014/main" id="{6B4C73AC-3353-4798-9C96-830074C9DD01}"/>
                    </a:ext>
                  </a:extLst>
                </p:cNvPr>
                <p:cNvSpPr>
                  <a:spLocks/>
                </p:cNvSpPr>
                <p:nvPr/>
              </p:nvSpPr>
              <p:spPr bwMode="auto">
                <a:xfrm>
                  <a:off x="6264779" y="958394"/>
                  <a:ext cx="1248520" cy="1799907"/>
                </a:xfrm>
                <a:custGeom>
                  <a:avLst/>
                  <a:gdLst>
                    <a:gd name="connsiteX0" fmla="*/ 0 w 10000"/>
                    <a:gd name="connsiteY0" fmla="*/ 10000 h 10000"/>
                    <a:gd name="connsiteX1" fmla="*/ 0 w 10000"/>
                    <a:gd name="connsiteY1" fmla="*/ 269 h 10000"/>
                    <a:gd name="connsiteX2" fmla="*/ 3639 w 10000"/>
                    <a:gd name="connsiteY2" fmla="*/ 43 h 10000"/>
                    <a:gd name="connsiteX3" fmla="*/ 5063 w 10000"/>
                    <a:gd name="connsiteY3" fmla="*/ 4924 h 10000"/>
                    <a:gd name="connsiteX4" fmla="*/ 6297 w 10000"/>
                    <a:gd name="connsiteY4" fmla="*/ 0 h 10000"/>
                    <a:gd name="connsiteX5" fmla="*/ 10000 w 10000"/>
                    <a:gd name="connsiteY5" fmla="*/ 43 h 10000"/>
                    <a:gd name="connsiteX6" fmla="*/ 10000 w 10000"/>
                    <a:gd name="connsiteY6" fmla="*/ 10000 h 10000"/>
                    <a:gd name="connsiteX7" fmla="*/ 7152 w 10000"/>
                    <a:gd name="connsiteY7" fmla="*/ 10000 h 10000"/>
                    <a:gd name="connsiteX8" fmla="*/ 7152 w 10000"/>
                    <a:gd name="connsiteY8" fmla="*/ 3557 h 10000"/>
                    <a:gd name="connsiteX9" fmla="*/ 5696 w 10000"/>
                    <a:gd name="connsiteY9" fmla="*/ 10000 h 10000"/>
                    <a:gd name="connsiteX10" fmla="*/ 4494 w 10000"/>
                    <a:gd name="connsiteY10" fmla="*/ 10000 h 10000"/>
                    <a:gd name="connsiteX11" fmla="*/ 2848 w 10000"/>
                    <a:gd name="connsiteY11" fmla="*/ 3579 h 10000"/>
                    <a:gd name="connsiteX12" fmla="*/ 2848 w 10000"/>
                    <a:gd name="connsiteY12" fmla="*/ 10000 h 10000"/>
                    <a:gd name="connsiteX13" fmla="*/ 0 w 10000"/>
                    <a:gd name="connsiteY13" fmla="*/ 10000 h 10000"/>
                    <a:gd name="connsiteX0" fmla="*/ 0 w 10000"/>
                    <a:gd name="connsiteY0" fmla="*/ 10000 h 10000"/>
                    <a:gd name="connsiteX1" fmla="*/ 0 w 10000"/>
                    <a:gd name="connsiteY1" fmla="*/ 65 h 10000"/>
                    <a:gd name="connsiteX2" fmla="*/ 3639 w 10000"/>
                    <a:gd name="connsiteY2" fmla="*/ 43 h 10000"/>
                    <a:gd name="connsiteX3" fmla="*/ 5063 w 10000"/>
                    <a:gd name="connsiteY3" fmla="*/ 4924 h 10000"/>
                    <a:gd name="connsiteX4" fmla="*/ 6297 w 10000"/>
                    <a:gd name="connsiteY4" fmla="*/ 0 h 10000"/>
                    <a:gd name="connsiteX5" fmla="*/ 10000 w 10000"/>
                    <a:gd name="connsiteY5" fmla="*/ 43 h 10000"/>
                    <a:gd name="connsiteX6" fmla="*/ 10000 w 10000"/>
                    <a:gd name="connsiteY6" fmla="*/ 10000 h 10000"/>
                    <a:gd name="connsiteX7" fmla="*/ 7152 w 10000"/>
                    <a:gd name="connsiteY7" fmla="*/ 10000 h 10000"/>
                    <a:gd name="connsiteX8" fmla="*/ 7152 w 10000"/>
                    <a:gd name="connsiteY8" fmla="*/ 3557 h 10000"/>
                    <a:gd name="connsiteX9" fmla="*/ 5696 w 10000"/>
                    <a:gd name="connsiteY9" fmla="*/ 10000 h 10000"/>
                    <a:gd name="connsiteX10" fmla="*/ 4494 w 10000"/>
                    <a:gd name="connsiteY10" fmla="*/ 10000 h 10000"/>
                    <a:gd name="connsiteX11" fmla="*/ 2848 w 10000"/>
                    <a:gd name="connsiteY11" fmla="*/ 3579 h 10000"/>
                    <a:gd name="connsiteX12" fmla="*/ 2848 w 10000"/>
                    <a:gd name="connsiteY12" fmla="*/ 10000 h 10000"/>
                    <a:gd name="connsiteX13" fmla="*/ 0 w 10000"/>
                    <a:gd name="connsiteY13" fmla="*/ 10000 h 10000"/>
                    <a:gd name="connsiteX0" fmla="*/ 0 w 10000"/>
                    <a:gd name="connsiteY0" fmla="*/ 10000 h 10000"/>
                    <a:gd name="connsiteX1" fmla="*/ 0 w 10000"/>
                    <a:gd name="connsiteY1" fmla="*/ 65 h 10000"/>
                    <a:gd name="connsiteX2" fmla="*/ 3643 w 10000"/>
                    <a:gd name="connsiteY2" fmla="*/ 326 h 10000"/>
                    <a:gd name="connsiteX3" fmla="*/ 5063 w 10000"/>
                    <a:gd name="connsiteY3" fmla="*/ 4924 h 10000"/>
                    <a:gd name="connsiteX4" fmla="*/ 6297 w 10000"/>
                    <a:gd name="connsiteY4" fmla="*/ 0 h 10000"/>
                    <a:gd name="connsiteX5" fmla="*/ 10000 w 10000"/>
                    <a:gd name="connsiteY5" fmla="*/ 43 h 10000"/>
                    <a:gd name="connsiteX6" fmla="*/ 10000 w 10000"/>
                    <a:gd name="connsiteY6" fmla="*/ 10000 h 10000"/>
                    <a:gd name="connsiteX7" fmla="*/ 7152 w 10000"/>
                    <a:gd name="connsiteY7" fmla="*/ 10000 h 10000"/>
                    <a:gd name="connsiteX8" fmla="*/ 7152 w 10000"/>
                    <a:gd name="connsiteY8" fmla="*/ 3557 h 10000"/>
                    <a:gd name="connsiteX9" fmla="*/ 5696 w 10000"/>
                    <a:gd name="connsiteY9" fmla="*/ 10000 h 10000"/>
                    <a:gd name="connsiteX10" fmla="*/ 4494 w 10000"/>
                    <a:gd name="connsiteY10" fmla="*/ 10000 h 10000"/>
                    <a:gd name="connsiteX11" fmla="*/ 2848 w 10000"/>
                    <a:gd name="connsiteY11" fmla="*/ 3579 h 10000"/>
                    <a:gd name="connsiteX12" fmla="*/ 2848 w 10000"/>
                    <a:gd name="connsiteY12" fmla="*/ 10000 h 10000"/>
                    <a:gd name="connsiteX13" fmla="*/ 0 w 10000"/>
                    <a:gd name="connsiteY13" fmla="*/ 10000 h 10000"/>
                    <a:gd name="connsiteX0" fmla="*/ 0 w 10000"/>
                    <a:gd name="connsiteY0" fmla="*/ 10000 h 10000"/>
                    <a:gd name="connsiteX1" fmla="*/ 0 w 10000"/>
                    <a:gd name="connsiteY1" fmla="*/ 65 h 10000"/>
                    <a:gd name="connsiteX2" fmla="*/ 3643 w 10000"/>
                    <a:gd name="connsiteY2" fmla="*/ 65 h 10000"/>
                    <a:gd name="connsiteX3" fmla="*/ 5063 w 10000"/>
                    <a:gd name="connsiteY3" fmla="*/ 4924 h 10000"/>
                    <a:gd name="connsiteX4" fmla="*/ 6297 w 10000"/>
                    <a:gd name="connsiteY4" fmla="*/ 0 h 10000"/>
                    <a:gd name="connsiteX5" fmla="*/ 10000 w 10000"/>
                    <a:gd name="connsiteY5" fmla="*/ 43 h 10000"/>
                    <a:gd name="connsiteX6" fmla="*/ 10000 w 10000"/>
                    <a:gd name="connsiteY6" fmla="*/ 10000 h 10000"/>
                    <a:gd name="connsiteX7" fmla="*/ 7152 w 10000"/>
                    <a:gd name="connsiteY7" fmla="*/ 10000 h 10000"/>
                    <a:gd name="connsiteX8" fmla="*/ 7152 w 10000"/>
                    <a:gd name="connsiteY8" fmla="*/ 3557 h 10000"/>
                    <a:gd name="connsiteX9" fmla="*/ 5696 w 10000"/>
                    <a:gd name="connsiteY9" fmla="*/ 10000 h 10000"/>
                    <a:gd name="connsiteX10" fmla="*/ 4494 w 10000"/>
                    <a:gd name="connsiteY10" fmla="*/ 10000 h 10000"/>
                    <a:gd name="connsiteX11" fmla="*/ 2848 w 10000"/>
                    <a:gd name="connsiteY11" fmla="*/ 3579 h 10000"/>
                    <a:gd name="connsiteX12" fmla="*/ 2848 w 10000"/>
                    <a:gd name="connsiteY12" fmla="*/ 10000 h 10000"/>
                    <a:gd name="connsiteX13" fmla="*/ 0 w 10000"/>
                    <a:gd name="connsiteY13" fmla="*/ 10000 h 10000"/>
                    <a:gd name="connsiteX0" fmla="*/ 0 w 10000"/>
                    <a:gd name="connsiteY0" fmla="*/ 9957 h 9957"/>
                    <a:gd name="connsiteX1" fmla="*/ 0 w 10000"/>
                    <a:gd name="connsiteY1" fmla="*/ 22 h 9957"/>
                    <a:gd name="connsiteX2" fmla="*/ 3643 w 10000"/>
                    <a:gd name="connsiteY2" fmla="*/ 22 h 9957"/>
                    <a:gd name="connsiteX3" fmla="*/ 5063 w 10000"/>
                    <a:gd name="connsiteY3" fmla="*/ 4881 h 9957"/>
                    <a:gd name="connsiteX4" fmla="*/ 6294 w 10000"/>
                    <a:gd name="connsiteY4" fmla="*/ 0 h 9957"/>
                    <a:gd name="connsiteX5" fmla="*/ 10000 w 10000"/>
                    <a:gd name="connsiteY5" fmla="*/ 0 h 9957"/>
                    <a:gd name="connsiteX6" fmla="*/ 10000 w 10000"/>
                    <a:gd name="connsiteY6" fmla="*/ 9957 h 9957"/>
                    <a:gd name="connsiteX7" fmla="*/ 7152 w 10000"/>
                    <a:gd name="connsiteY7" fmla="*/ 9957 h 9957"/>
                    <a:gd name="connsiteX8" fmla="*/ 7152 w 10000"/>
                    <a:gd name="connsiteY8" fmla="*/ 3514 h 9957"/>
                    <a:gd name="connsiteX9" fmla="*/ 5696 w 10000"/>
                    <a:gd name="connsiteY9" fmla="*/ 9957 h 9957"/>
                    <a:gd name="connsiteX10" fmla="*/ 4494 w 10000"/>
                    <a:gd name="connsiteY10" fmla="*/ 9957 h 9957"/>
                    <a:gd name="connsiteX11" fmla="*/ 2848 w 10000"/>
                    <a:gd name="connsiteY11" fmla="*/ 3536 h 9957"/>
                    <a:gd name="connsiteX12" fmla="*/ 2848 w 10000"/>
                    <a:gd name="connsiteY12" fmla="*/ 9957 h 9957"/>
                    <a:gd name="connsiteX13" fmla="*/ 0 w 10000"/>
                    <a:gd name="connsiteY13" fmla="*/ 9957 h 9957"/>
                    <a:gd name="connsiteX0" fmla="*/ 0 w 10000"/>
                    <a:gd name="connsiteY0" fmla="*/ 10000 h 10000"/>
                    <a:gd name="connsiteX1" fmla="*/ 0 w 10000"/>
                    <a:gd name="connsiteY1" fmla="*/ 22 h 10000"/>
                    <a:gd name="connsiteX2" fmla="*/ 3643 w 10000"/>
                    <a:gd name="connsiteY2" fmla="*/ 22 h 10000"/>
                    <a:gd name="connsiteX3" fmla="*/ 5063 w 10000"/>
                    <a:gd name="connsiteY3" fmla="*/ 4902 h 10000"/>
                    <a:gd name="connsiteX4" fmla="*/ 6601 w 10000"/>
                    <a:gd name="connsiteY4" fmla="*/ 372 h 10000"/>
                    <a:gd name="connsiteX5" fmla="*/ 10000 w 10000"/>
                    <a:gd name="connsiteY5" fmla="*/ 0 h 10000"/>
                    <a:gd name="connsiteX6" fmla="*/ 10000 w 10000"/>
                    <a:gd name="connsiteY6" fmla="*/ 10000 h 10000"/>
                    <a:gd name="connsiteX7" fmla="*/ 7152 w 10000"/>
                    <a:gd name="connsiteY7" fmla="*/ 10000 h 10000"/>
                    <a:gd name="connsiteX8" fmla="*/ 7152 w 10000"/>
                    <a:gd name="connsiteY8" fmla="*/ 3529 h 10000"/>
                    <a:gd name="connsiteX9" fmla="*/ 5696 w 10000"/>
                    <a:gd name="connsiteY9" fmla="*/ 10000 h 10000"/>
                    <a:gd name="connsiteX10" fmla="*/ 4494 w 10000"/>
                    <a:gd name="connsiteY10" fmla="*/ 10000 h 10000"/>
                    <a:gd name="connsiteX11" fmla="*/ 2848 w 10000"/>
                    <a:gd name="connsiteY11" fmla="*/ 3551 h 10000"/>
                    <a:gd name="connsiteX12" fmla="*/ 2848 w 10000"/>
                    <a:gd name="connsiteY12" fmla="*/ 10000 h 10000"/>
                    <a:gd name="connsiteX13" fmla="*/ 0 w 10000"/>
                    <a:gd name="connsiteY13" fmla="*/ 10000 h 10000"/>
                    <a:gd name="connsiteX0" fmla="*/ 0 w 10000"/>
                    <a:gd name="connsiteY0" fmla="*/ 10000 h 10000"/>
                    <a:gd name="connsiteX1" fmla="*/ 0 w 10000"/>
                    <a:gd name="connsiteY1" fmla="*/ 22 h 10000"/>
                    <a:gd name="connsiteX2" fmla="*/ 3643 w 10000"/>
                    <a:gd name="connsiteY2" fmla="*/ 22 h 10000"/>
                    <a:gd name="connsiteX3" fmla="*/ 5063 w 10000"/>
                    <a:gd name="connsiteY3" fmla="*/ 4902 h 10000"/>
                    <a:gd name="connsiteX4" fmla="*/ 6294 w 10000"/>
                    <a:gd name="connsiteY4" fmla="*/ 22 h 10000"/>
                    <a:gd name="connsiteX5" fmla="*/ 10000 w 10000"/>
                    <a:gd name="connsiteY5" fmla="*/ 0 h 10000"/>
                    <a:gd name="connsiteX6" fmla="*/ 10000 w 10000"/>
                    <a:gd name="connsiteY6" fmla="*/ 10000 h 10000"/>
                    <a:gd name="connsiteX7" fmla="*/ 7152 w 10000"/>
                    <a:gd name="connsiteY7" fmla="*/ 10000 h 10000"/>
                    <a:gd name="connsiteX8" fmla="*/ 7152 w 10000"/>
                    <a:gd name="connsiteY8" fmla="*/ 3529 h 10000"/>
                    <a:gd name="connsiteX9" fmla="*/ 5696 w 10000"/>
                    <a:gd name="connsiteY9" fmla="*/ 10000 h 10000"/>
                    <a:gd name="connsiteX10" fmla="*/ 4494 w 10000"/>
                    <a:gd name="connsiteY10" fmla="*/ 10000 h 10000"/>
                    <a:gd name="connsiteX11" fmla="*/ 2848 w 10000"/>
                    <a:gd name="connsiteY11" fmla="*/ 3551 h 10000"/>
                    <a:gd name="connsiteX12" fmla="*/ 2848 w 10000"/>
                    <a:gd name="connsiteY12" fmla="*/ 10000 h 10000"/>
                    <a:gd name="connsiteX13" fmla="*/ 0 w 10000"/>
                    <a:gd name="connsiteY13" fmla="*/ 10000 h 10000"/>
                    <a:gd name="connsiteX0" fmla="*/ 0 w 10000"/>
                    <a:gd name="connsiteY0" fmla="*/ 9978 h 9978"/>
                    <a:gd name="connsiteX1" fmla="*/ 0 w 10000"/>
                    <a:gd name="connsiteY1" fmla="*/ 0 h 9978"/>
                    <a:gd name="connsiteX2" fmla="*/ 3643 w 10000"/>
                    <a:gd name="connsiteY2" fmla="*/ 0 h 9978"/>
                    <a:gd name="connsiteX3" fmla="*/ 5063 w 10000"/>
                    <a:gd name="connsiteY3" fmla="*/ 4880 h 9978"/>
                    <a:gd name="connsiteX4" fmla="*/ 6294 w 10000"/>
                    <a:gd name="connsiteY4" fmla="*/ 0 h 9978"/>
                    <a:gd name="connsiteX5" fmla="*/ 10000 w 10000"/>
                    <a:gd name="connsiteY5" fmla="*/ 0 h 9978"/>
                    <a:gd name="connsiteX6" fmla="*/ 10000 w 10000"/>
                    <a:gd name="connsiteY6" fmla="*/ 9978 h 9978"/>
                    <a:gd name="connsiteX7" fmla="*/ 7152 w 10000"/>
                    <a:gd name="connsiteY7" fmla="*/ 9978 h 9978"/>
                    <a:gd name="connsiteX8" fmla="*/ 7152 w 10000"/>
                    <a:gd name="connsiteY8" fmla="*/ 3507 h 9978"/>
                    <a:gd name="connsiteX9" fmla="*/ 5696 w 10000"/>
                    <a:gd name="connsiteY9" fmla="*/ 9978 h 9978"/>
                    <a:gd name="connsiteX10" fmla="*/ 4494 w 10000"/>
                    <a:gd name="connsiteY10" fmla="*/ 9978 h 9978"/>
                    <a:gd name="connsiteX11" fmla="*/ 2848 w 10000"/>
                    <a:gd name="connsiteY11" fmla="*/ 3529 h 9978"/>
                    <a:gd name="connsiteX12" fmla="*/ 2848 w 10000"/>
                    <a:gd name="connsiteY12" fmla="*/ 9978 h 9978"/>
                    <a:gd name="connsiteX13" fmla="*/ 0 w 10000"/>
                    <a:gd name="connsiteY13" fmla="*/ 9978 h 9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000" h="9978">
                      <a:moveTo>
                        <a:pt x="0" y="9978"/>
                      </a:moveTo>
                      <a:lnTo>
                        <a:pt x="0" y="0"/>
                      </a:lnTo>
                      <a:lnTo>
                        <a:pt x="3643" y="0"/>
                      </a:lnTo>
                      <a:lnTo>
                        <a:pt x="5063" y="4880"/>
                      </a:lnTo>
                      <a:lnTo>
                        <a:pt x="6294" y="0"/>
                      </a:lnTo>
                      <a:lnTo>
                        <a:pt x="10000" y="0"/>
                      </a:lnTo>
                      <a:lnTo>
                        <a:pt x="10000" y="9978"/>
                      </a:lnTo>
                      <a:lnTo>
                        <a:pt x="7152" y="9978"/>
                      </a:lnTo>
                      <a:lnTo>
                        <a:pt x="7152" y="3507"/>
                      </a:lnTo>
                      <a:lnTo>
                        <a:pt x="5696" y="9978"/>
                      </a:lnTo>
                      <a:lnTo>
                        <a:pt x="4494" y="9978"/>
                      </a:lnTo>
                      <a:lnTo>
                        <a:pt x="2848" y="3529"/>
                      </a:lnTo>
                      <a:lnTo>
                        <a:pt x="2848" y="9978"/>
                      </a:lnTo>
                      <a:lnTo>
                        <a:pt x="0" y="9978"/>
                      </a:lnTo>
                      <a:close/>
                    </a:path>
                  </a:pathLst>
                </a:custGeom>
                <a:solidFill>
                  <a:srgbClr val="FFFFFF"/>
                </a:solidFill>
                <a:ln w="3175" cap="flat" cmpd="sng">
                  <a:noFill/>
                  <a:prstDash val="sysDot"/>
                  <a:round/>
                  <a:headEnd type="none" w="med" len="med"/>
                  <a:tailEnd type="none" w="med" len="med"/>
                </a:ln>
                <a:effectLst/>
              </p:spPr>
              <p:txBody>
                <a:bodyPr/>
                <a:lstStyle/>
                <a:p>
                  <a:pPr defTabSz="940468"/>
                  <a:endParaRPr lang="en-US" sz="1853" dirty="0">
                    <a:solidFill>
                      <a:prstClr val="black"/>
                    </a:solidFill>
                    <a:latin typeface="Arial"/>
                    <a:cs typeface="Arial" charset="0"/>
                  </a:endParaRPr>
                </a:p>
              </p:txBody>
            </p:sp>
            <p:sp>
              <p:nvSpPr>
                <p:cNvPr id="41" name="Freeform 71">
                  <a:extLst>
                    <a:ext uri="{FF2B5EF4-FFF2-40B4-BE49-F238E27FC236}">
                      <a16:creationId xmlns:a16="http://schemas.microsoft.com/office/drawing/2014/main" id="{82F1ECD6-2588-4CE6-9CE3-A6A87904832F}"/>
                    </a:ext>
                  </a:extLst>
                </p:cNvPr>
                <p:cNvSpPr>
                  <a:spLocks/>
                </p:cNvSpPr>
                <p:nvPr/>
              </p:nvSpPr>
              <p:spPr bwMode="auto">
                <a:xfrm>
                  <a:off x="7691093" y="954495"/>
                  <a:ext cx="1090479" cy="1803806"/>
                </a:xfrm>
                <a:custGeom>
                  <a:avLst/>
                  <a:gdLst>
                    <a:gd name="connsiteX0" fmla="*/ 0 w 10000"/>
                    <a:gd name="connsiteY0" fmla="*/ 22 h 10000"/>
                    <a:gd name="connsiteX1" fmla="*/ 3152 w 10000"/>
                    <a:gd name="connsiteY1" fmla="*/ 5512 h 10000"/>
                    <a:gd name="connsiteX2" fmla="*/ 3152 w 10000"/>
                    <a:gd name="connsiteY2" fmla="*/ 10000 h 10000"/>
                    <a:gd name="connsiteX3" fmla="*/ 6739 w 10000"/>
                    <a:gd name="connsiteY3" fmla="*/ 10000 h 10000"/>
                    <a:gd name="connsiteX4" fmla="*/ 6812 w 10000"/>
                    <a:gd name="connsiteY4" fmla="*/ 5556 h 10000"/>
                    <a:gd name="connsiteX5" fmla="*/ 10000 w 10000"/>
                    <a:gd name="connsiteY5" fmla="*/ 0 h 10000"/>
                    <a:gd name="connsiteX6" fmla="*/ 6304 w 10000"/>
                    <a:gd name="connsiteY6" fmla="*/ 0 h 10000"/>
                    <a:gd name="connsiteX7" fmla="*/ 4964 w 10000"/>
                    <a:gd name="connsiteY7" fmla="*/ 3529 h 10000"/>
                    <a:gd name="connsiteX8" fmla="*/ 3587 w 10000"/>
                    <a:gd name="connsiteY8" fmla="*/ 22 h 10000"/>
                    <a:gd name="connsiteX9" fmla="*/ 0 w 10000"/>
                    <a:gd name="connsiteY9" fmla="*/ 22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00" h="10000">
                      <a:moveTo>
                        <a:pt x="0" y="22"/>
                      </a:moveTo>
                      <a:lnTo>
                        <a:pt x="3152" y="5512"/>
                      </a:lnTo>
                      <a:lnTo>
                        <a:pt x="3152" y="10000"/>
                      </a:lnTo>
                      <a:lnTo>
                        <a:pt x="6739" y="10000"/>
                      </a:lnTo>
                      <a:cubicBezTo>
                        <a:pt x="6763" y="8519"/>
                        <a:pt x="6788" y="7037"/>
                        <a:pt x="6812" y="5556"/>
                      </a:cubicBezTo>
                      <a:lnTo>
                        <a:pt x="10000" y="0"/>
                      </a:lnTo>
                      <a:lnTo>
                        <a:pt x="6304" y="0"/>
                      </a:lnTo>
                      <a:lnTo>
                        <a:pt x="4964" y="3529"/>
                      </a:lnTo>
                      <a:lnTo>
                        <a:pt x="3587" y="22"/>
                      </a:lnTo>
                      <a:lnTo>
                        <a:pt x="0" y="22"/>
                      </a:lnTo>
                      <a:close/>
                    </a:path>
                  </a:pathLst>
                </a:custGeom>
                <a:solidFill>
                  <a:srgbClr val="FFFFFF"/>
                </a:solidFill>
                <a:ln w="3175" cap="flat" cmpd="sng">
                  <a:noFill/>
                  <a:prstDash val="sysDot"/>
                  <a:round/>
                  <a:headEnd type="none" w="med" len="med"/>
                  <a:tailEnd type="none" w="med" len="med"/>
                </a:ln>
                <a:effectLst/>
              </p:spPr>
              <p:txBody>
                <a:bodyPr/>
                <a:lstStyle/>
                <a:p>
                  <a:pPr defTabSz="940468"/>
                  <a:endParaRPr lang="en-US" sz="1853" dirty="0">
                    <a:solidFill>
                      <a:prstClr val="black"/>
                    </a:solidFill>
                    <a:latin typeface="Arial"/>
                    <a:cs typeface="Arial" charset="0"/>
                  </a:endParaRPr>
                </a:p>
              </p:txBody>
            </p:sp>
          </p:grpSp>
        </p:grpSp>
      </p:grpSp>
    </p:spTree>
    <p:extLst>
      <p:ext uri="{BB962C8B-B14F-4D97-AF65-F5344CB8AC3E}">
        <p14:creationId xmlns:p14="http://schemas.microsoft.com/office/powerpoint/2010/main" val="3024246879"/>
      </p:ext>
    </p:extLst>
  </p:cSld>
  <p:clrMap bg1="lt1" tx1="dk1" bg2="lt2" tx2="dk2" accent1="accent1" accent2="accent2" accent3="accent3" accent4="accent4" accent5="accent5" accent6="accent6" hlink="hlink" folHlink="folHlink"/>
  <p:sldLayoutIdLst>
    <p:sldLayoutId id="2147483960" r:id="rId1"/>
  </p:sldLayoutIdLst>
  <p:hf sldNum="0" hdr="0" dt="0"/>
  <p:txStyles>
    <p:titleStyle>
      <a:lvl1pPr algn="ctr" rtl="0" eaLnBrk="1" fontAlgn="base" hangingPunct="1">
        <a:spcBef>
          <a:spcPct val="0"/>
        </a:spcBef>
        <a:spcAft>
          <a:spcPct val="0"/>
        </a:spcAft>
        <a:defRPr sz="2000" b="1" kern="1200" cap="none">
          <a:solidFill>
            <a:schemeClr val="tx1"/>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983"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983"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983"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983" b="1">
          <a:solidFill>
            <a:srgbClr val="978473"/>
          </a:solidFill>
          <a:latin typeface="Arial" charset="0"/>
          <a:ea typeface="ＭＳ Ｐゴシック" charset="0"/>
          <a:cs typeface="Arial" charset="0"/>
        </a:defRPr>
      </a:lvl5pPr>
      <a:lvl6pPr marL="187218" algn="l" rtl="0" eaLnBrk="1" fontAlgn="base" hangingPunct="1">
        <a:spcBef>
          <a:spcPct val="0"/>
        </a:spcBef>
        <a:spcAft>
          <a:spcPct val="0"/>
        </a:spcAft>
        <a:defRPr sz="1802">
          <a:solidFill>
            <a:schemeClr val="tx1"/>
          </a:solidFill>
          <a:latin typeface="Arial" charset="0"/>
          <a:cs typeface="Arial" charset="0"/>
        </a:defRPr>
      </a:lvl6pPr>
      <a:lvl7pPr marL="374437" algn="l" rtl="0" eaLnBrk="1" fontAlgn="base" hangingPunct="1">
        <a:spcBef>
          <a:spcPct val="0"/>
        </a:spcBef>
        <a:spcAft>
          <a:spcPct val="0"/>
        </a:spcAft>
        <a:defRPr sz="1802">
          <a:solidFill>
            <a:schemeClr val="tx1"/>
          </a:solidFill>
          <a:latin typeface="Arial" charset="0"/>
          <a:cs typeface="Arial" charset="0"/>
        </a:defRPr>
      </a:lvl7pPr>
      <a:lvl8pPr marL="561655" algn="l" rtl="0" eaLnBrk="1" fontAlgn="base" hangingPunct="1">
        <a:spcBef>
          <a:spcPct val="0"/>
        </a:spcBef>
        <a:spcAft>
          <a:spcPct val="0"/>
        </a:spcAft>
        <a:defRPr sz="1802">
          <a:solidFill>
            <a:schemeClr val="tx1"/>
          </a:solidFill>
          <a:latin typeface="Arial" charset="0"/>
          <a:cs typeface="Arial" charset="0"/>
        </a:defRPr>
      </a:lvl8pPr>
      <a:lvl9pPr marL="748873" algn="l" rtl="0" eaLnBrk="1" fontAlgn="base" hangingPunct="1">
        <a:spcBef>
          <a:spcPct val="0"/>
        </a:spcBef>
        <a:spcAft>
          <a:spcPct val="0"/>
        </a:spcAft>
        <a:defRPr sz="1802">
          <a:solidFill>
            <a:schemeClr val="tx1"/>
          </a:solidFill>
          <a:latin typeface="Arial" charset="0"/>
          <a:cs typeface="Arial" charset="0"/>
        </a:defRPr>
      </a:lvl9pPr>
    </p:titleStyle>
    <p:bodyStyle>
      <a:lvl1pPr marL="0" indent="0" algn="l" rtl="0" eaLnBrk="1" fontAlgn="base" hangingPunct="1">
        <a:spcBef>
          <a:spcPts val="0"/>
        </a:spcBef>
        <a:spcAft>
          <a:spcPct val="0"/>
        </a:spcAft>
        <a:buFont typeface="Arial" pitchFamily="34" charset="0"/>
        <a:defRPr sz="1529" kern="1200">
          <a:solidFill>
            <a:schemeClr val="tx1">
              <a:lumMod val="75000"/>
              <a:lumOff val="25000"/>
            </a:schemeClr>
          </a:solidFill>
          <a:latin typeface="Arial" pitchFamily="34" charset="0"/>
          <a:ea typeface="ＭＳ Ｐゴシック" charset="0"/>
          <a:cs typeface="Arial" pitchFamily="34" charset="0"/>
        </a:defRPr>
      </a:lvl1pPr>
      <a:lvl2pPr marL="165261" indent="-165261" algn="l" rtl="0" eaLnBrk="1" fontAlgn="base" hangingPunct="1">
        <a:spcBef>
          <a:spcPts val="0"/>
        </a:spcBef>
        <a:spcAft>
          <a:spcPct val="0"/>
        </a:spcAft>
        <a:buFont typeface="Arial" pitchFamily="34" charset="0"/>
        <a:buChar char="–"/>
        <a:defRPr sz="1529" kern="1200">
          <a:solidFill>
            <a:schemeClr val="tx1">
              <a:lumMod val="75000"/>
              <a:lumOff val="25000"/>
            </a:schemeClr>
          </a:solidFill>
          <a:latin typeface="Arial" pitchFamily="34" charset="0"/>
          <a:ea typeface="Arial" charset="0"/>
          <a:cs typeface="Arial" pitchFamily="34" charset="0"/>
        </a:defRPr>
      </a:lvl2pPr>
      <a:lvl3pPr marL="336299" indent="-171039" algn="l" rtl="0" eaLnBrk="1" fontAlgn="base" hangingPunct="1">
        <a:spcBef>
          <a:spcPts val="0"/>
        </a:spcBef>
        <a:spcAft>
          <a:spcPct val="0"/>
        </a:spcAft>
        <a:buFont typeface="Arial" pitchFamily="34" charset="0"/>
        <a:buChar char="•"/>
        <a:defRPr sz="1092" kern="1200">
          <a:solidFill>
            <a:schemeClr val="tx1">
              <a:lumMod val="75000"/>
              <a:lumOff val="25000"/>
            </a:schemeClr>
          </a:solidFill>
          <a:latin typeface="Arial" pitchFamily="34" charset="0"/>
          <a:ea typeface="Arial" charset="0"/>
          <a:cs typeface="Arial" pitchFamily="34" charset="0"/>
        </a:defRPr>
      </a:lvl3pPr>
      <a:lvl4pPr marL="500405" indent="-164105" algn="l" rtl="0" eaLnBrk="1" fontAlgn="base" hangingPunct="1">
        <a:spcBef>
          <a:spcPts val="0"/>
        </a:spcBef>
        <a:spcAft>
          <a:spcPct val="0"/>
        </a:spcAft>
        <a:buFont typeface="Arial" pitchFamily="34" charset="0"/>
        <a:buChar char="–"/>
        <a:defRPr sz="1092" kern="1200">
          <a:solidFill>
            <a:schemeClr val="tx1">
              <a:lumMod val="75000"/>
              <a:lumOff val="25000"/>
            </a:schemeClr>
          </a:solidFill>
          <a:latin typeface="Arial" pitchFamily="34" charset="0"/>
          <a:ea typeface="Arial" charset="0"/>
          <a:cs typeface="Arial" pitchFamily="34" charset="0"/>
        </a:defRPr>
      </a:lvl4pPr>
      <a:lvl5pPr marL="665665" indent="-165261" algn="l" rtl="0" eaLnBrk="1" fontAlgn="base" hangingPunct="1">
        <a:spcBef>
          <a:spcPts val="0"/>
        </a:spcBef>
        <a:spcAft>
          <a:spcPct val="0"/>
        </a:spcAft>
        <a:buFont typeface="Arial" pitchFamily="34" charset="0"/>
        <a:buChar char="»"/>
        <a:defRPr sz="1092" kern="1200">
          <a:solidFill>
            <a:schemeClr val="tx1">
              <a:lumMod val="75000"/>
              <a:lumOff val="25000"/>
            </a:schemeClr>
          </a:solidFill>
          <a:latin typeface="Arial" pitchFamily="34" charset="0"/>
          <a:ea typeface="Arial" charset="0"/>
          <a:cs typeface="Arial" pitchFamily="34" charset="0"/>
        </a:defRPr>
      </a:lvl5pPr>
      <a:lvl6pPr marL="1029701" indent="-93609" algn="l" defTabSz="374437" rtl="0" eaLnBrk="1" latinLnBrk="0" hangingPunct="1">
        <a:spcBef>
          <a:spcPct val="20000"/>
        </a:spcBef>
        <a:buFont typeface="Arial" pitchFamily="34" charset="0"/>
        <a:buChar char="•"/>
        <a:defRPr sz="819" kern="1200">
          <a:solidFill>
            <a:schemeClr val="tx1"/>
          </a:solidFill>
          <a:latin typeface="+mn-lt"/>
          <a:ea typeface="+mn-ea"/>
          <a:cs typeface="+mn-cs"/>
        </a:defRPr>
      </a:lvl6pPr>
      <a:lvl7pPr marL="1216919" indent="-93609" algn="l" defTabSz="374437" rtl="0" eaLnBrk="1" latinLnBrk="0" hangingPunct="1">
        <a:spcBef>
          <a:spcPct val="20000"/>
        </a:spcBef>
        <a:buFont typeface="Arial" pitchFamily="34" charset="0"/>
        <a:buChar char="•"/>
        <a:defRPr sz="819" kern="1200">
          <a:solidFill>
            <a:schemeClr val="tx1"/>
          </a:solidFill>
          <a:latin typeface="+mn-lt"/>
          <a:ea typeface="+mn-ea"/>
          <a:cs typeface="+mn-cs"/>
        </a:defRPr>
      </a:lvl7pPr>
      <a:lvl8pPr marL="1404138" indent="-93609" algn="l" defTabSz="374437" rtl="0" eaLnBrk="1" latinLnBrk="0" hangingPunct="1">
        <a:spcBef>
          <a:spcPct val="20000"/>
        </a:spcBef>
        <a:buFont typeface="Arial" pitchFamily="34" charset="0"/>
        <a:buChar char="•"/>
        <a:defRPr sz="819" kern="1200">
          <a:solidFill>
            <a:schemeClr val="tx1"/>
          </a:solidFill>
          <a:latin typeface="+mn-lt"/>
          <a:ea typeface="+mn-ea"/>
          <a:cs typeface="+mn-cs"/>
        </a:defRPr>
      </a:lvl8pPr>
      <a:lvl9pPr marL="1591355" indent="-93609" algn="l" defTabSz="374437" rtl="0" eaLnBrk="1" latinLnBrk="0" hangingPunct="1">
        <a:spcBef>
          <a:spcPct val="20000"/>
        </a:spcBef>
        <a:buFont typeface="Arial" pitchFamily="34" charset="0"/>
        <a:buChar char="•"/>
        <a:defRPr sz="819" kern="1200">
          <a:solidFill>
            <a:schemeClr val="tx1"/>
          </a:solidFill>
          <a:latin typeface="+mn-lt"/>
          <a:ea typeface="+mn-ea"/>
          <a:cs typeface="+mn-cs"/>
        </a:defRPr>
      </a:lvl9pPr>
    </p:bodyStyle>
    <p:otherStyle>
      <a:defPPr>
        <a:defRPr lang="en-US"/>
      </a:defPPr>
      <a:lvl1pPr marL="0" algn="l" defTabSz="374437" rtl="0" eaLnBrk="1" latinLnBrk="0" hangingPunct="1">
        <a:defRPr sz="738" kern="1200">
          <a:solidFill>
            <a:schemeClr val="tx1"/>
          </a:solidFill>
          <a:latin typeface="+mn-lt"/>
          <a:ea typeface="+mn-ea"/>
          <a:cs typeface="+mn-cs"/>
        </a:defRPr>
      </a:lvl1pPr>
      <a:lvl2pPr marL="187218" algn="l" defTabSz="374437" rtl="0" eaLnBrk="1" latinLnBrk="0" hangingPunct="1">
        <a:defRPr sz="738" kern="1200">
          <a:solidFill>
            <a:schemeClr val="tx1"/>
          </a:solidFill>
          <a:latin typeface="+mn-lt"/>
          <a:ea typeface="+mn-ea"/>
          <a:cs typeface="+mn-cs"/>
        </a:defRPr>
      </a:lvl2pPr>
      <a:lvl3pPr marL="374437" algn="l" defTabSz="374437" rtl="0" eaLnBrk="1" latinLnBrk="0" hangingPunct="1">
        <a:defRPr sz="738" kern="1200">
          <a:solidFill>
            <a:schemeClr val="tx1"/>
          </a:solidFill>
          <a:latin typeface="+mn-lt"/>
          <a:ea typeface="+mn-ea"/>
          <a:cs typeface="+mn-cs"/>
        </a:defRPr>
      </a:lvl3pPr>
      <a:lvl4pPr marL="561655" algn="l" defTabSz="374437" rtl="0" eaLnBrk="1" latinLnBrk="0" hangingPunct="1">
        <a:defRPr sz="738" kern="1200">
          <a:solidFill>
            <a:schemeClr val="tx1"/>
          </a:solidFill>
          <a:latin typeface="+mn-lt"/>
          <a:ea typeface="+mn-ea"/>
          <a:cs typeface="+mn-cs"/>
        </a:defRPr>
      </a:lvl4pPr>
      <a:lvl5pPr marL="748873" algn="l" defTabSz="374437" rtl="0" eaLnBrk="1" latinLnBrk="0" hangingPunct="1">
        <a:defRPr sz="738" kern="1200">
          <a:solidFill>
            <a:schemeClr val="tx1"/>
          </a:solidFill>
          <a:latin typeface="+mn-lt"/>
          <a:ea typeface="+mn-ea"/>
          <a:cs typeface="+mn-cs"/>
        </a:defRPr>
      </a:lvl5pPr>
      <a:lvl6pPr marL="936091" algn="l" defTabSz="374437" rtl="0" eaLnBrk="1" latinLnBrk="0" hangingPunct="1">
        <a:defRPr sz="738" kern="1200">
          <a:solidFill>
            <a:schemeClr val="tx1"/>
          </a:solidFill>
          <a:latin typeface="+mn-lt"/>
          <a:ea typeface="+mn-ea"/>
          <a:cs typeface="+mn-cs"/>
        </a:defRPr>
      </a:lvl6pPr>
      <a:lvl7pPr marL="1123309" algn="l" defTabSz="374437" rtl="0" eaLnBrk="1" latinLnBrk="0" hangingPunct="1">
        <a:defRPr sz="738" kern="1200">
          <a:solidFill>
            <a:schemeClr val="tx1"/>
          </a:solidFill>
          <a:latin typeface="+mn-lt"/>
          <a:ea typeface="+mn-ea"/>
          <a:cs typeface="+mn-cs"/>
        </a:defRPr>
      </a:lvl7pPr>
      <a:lvl8pPr marL="1310528" algn="l" defTabSz="374437" rtl="0" eaLnBrk="1" latinLnBrk="0" hangingPunct="1">
        <a:defRPr sz="738" kern="1200">
          <a:solidFill>
            <a:schemeClr val="tx1"/>
          </a:solidFill>
          <a:latin typeface="+mn-lt"/>
          <a:ea typeface="+mn-ea"/>
          <a:cs typeface="+mn-cs"/>
        </a:defRPr>
      </a:lvl8pPr>
      <a:lvl9pPr marL="1497746" algn="l" defTabSz="374437" rtl="0" eaLnBrk="1" latinLnBrk="0" hangingPunct="1">
        <a:defRPr sz="738"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512">
          <p15:clr>
            <a:srgbClr val="5ACBF0"/>
          </p15:clr>
        </p15:guide>
        <p15:guide id="2" pos="12971">
          <p15:clr>
            <a:srgbClr val="5ACBF0"/>
          </p15:clr>
        </p15:guide>
        <p15:guide id="3" pos="168">
          <p15:clr>
            <a:srgbClr val="5ACBF0"/>
          </p15:clr>
        </p15:guide>
        <p15:guide id="4" orient="horz" pos="637">
          <p15:clr>
            <a:srgbClr val="F26B43"/>
          </p15:clr>
        </p15:guide>
        <p15:guide id="5" orient="horz" pos="583">
          <p15:clr>
            <a:srgbClr val="F26B43"/>
          </p15:clr>
        </p15:guide>
        <p15:guide id="6" orient="horz" pos="4176">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20000"/>
            <a:lumOff val="80000"/>
          </a:schemeClr>
        </a:solidFill>
        <a:effectLst/>
      </p:bgPr>
    </p:bg>
    <p:spTree>
      <p:nvGrpSpPr>
        <p:cNvPr id="1" name=""/>
        <p:cNvGrpSpPr/>
        <p:nvPr/>
      </p:nvGrpSpPr>
      <p:grpSpPr>
        <a:xfrm>
          <a:off x="0" y="0"/>
          <a:ext cx="0" cy="0"/>
          <a:chOff x="0" y="0"/>
          <a:chExt cx="0" cy="0"/>
        </a:xfrm>
      </p:grpSpPr>
      <p:sp>
        <p:nvSpPr>
          <p:cNvPr id="11" name="Rounded Rectangle 10"/>
          <p:cNvSpPr/>
          <p:nvPr userDrawn="1"/>
        </p:nvSpPr>
        <p:spPr>
          <a:xfrm>
            <a:off x="60960" y="502920"/>
            <a:ext cx="12070080" cy="6202679"/>
          </a:xfrm>
          <a:prstGeom prst="roundRect">
            <a:avLst>
              <a:gd name="adj" fmla="val 711"/>
            </a:avLst>
          </a:prstGeom>
          <a:solidFill>
            <a:srgbClr val="FFFFFF"/>
          </a:solidFill>
          <a:ln w="571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sz="656" dirty="0"/>
          </a:p>
        </p:txBody>
      </p:sp>
      <p:sp>
        <p:nvSpPr>
          <p:cNvPr id="4099" name="Title Placeholder 1"/>
          <p:cNvSpPr>
            <a:spLocks noGrp="1"/>
          </p:cNvSpPr>
          <p:nvPr>
            <p:ph type="title"/>
          </p:nvPr>
        </p:nvSpPr>
        <p:spPr bwMode="auto">
          <a:xfrm>
            <a:off x="0" y="0"/>
            <a:ext cx="12192000" cy="457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Slide</a:t>
            </a:r>
          </a:p>
        </p:txBody>
      </p:sp>
      <p:pic>
        <p:nvPicPr>
          <p:cNvPr id="1033" name="Picture 6"/>
          <p:cNvPicPr>
            <a:picLocks noChangeAspect="1"/>
          </p:cNvPicPr>
          <p:nvPr/>
        </p:nvPicPr>
        <p:blipFill>
          <a:blip r:embed="rId4"/>
          <a:srcRect/>
          <a:stretch>
            <a:fillRect/>
          </a:stretch>
        </p:blipFill>
        <p:spPr bwMode="auto">
          <a:xfrm>
            <a:off x="6079067" y="3416310"/>
            <a:ext cx="25400" cy="3175"/>
          </a:xfrm>
          <a:prstGeom prst="rect">
            <a:avLst/>
          </a:prstGeom>
          <a:noFill/>
          <a:ln w="9525">
            <a:noFill/>
            <a:miter lim="800000"/>
            <a:headEnd/>
            <a:tailEnd/>
          </a:ln>
        </p:spPr>
      </p:pic>
      <p:sp>
        <p:nvSpPr>
          <p:cNvPr id="53" name="Text Box 33">
            <a:extLst>
              <a:ext uri="{FF2B5EF4-FFF2-40B4-BE49-F238E27FC236}">
                <a16:creationId xmlns:a16="http://schemas.microsoft.com/office/drawing/2014/main" id="{3BC62FBF-1217-46F4-AC4A-DE87E8D85CA4}"/>
              </a:ext>
            </a:extLst>
          </p:cNvPr>
          <p:cNvSpPr txBox="1">
            <a:spLocks noChangeArrowheads="1"/>
          </p:cNvSpPr>
          <p:nvPr userDrawn="1"/>
        </p:nvSpPr>
        <p:spPr bwMode="auto">
          <a:xfrm>
            <a:off x="11974330" y="6705600"/>
            <a:ext cx="217672" cy="152404"/>
          </a:xfrm>
          <a:prstGeom prst="rect">
            <a:avLst/>
          </a:prstGeom>
          <a:noFill/>
          <a:ln w="9525" algn="ctr">
            <a:noFill/>
            <a:miter lim="800000"/>
            <a:headEnd/>
            <a:tailEnd/>
          </a:ln>
          <a:effectLst/>
        </p:spPr>
        <p:txBody>
          <a:bodyPr wrap="none" lIns="0" tIns="0" rIns="40341" bIns="0" anchor="ctr" anchorCtr="0">
            <a:noAutofit/>
          </a:bodyPr>
          <a:lstStyle/>
          <a:p>
            <a:pPr algn="r" defTabSz="652024">
              <a:defRPr/>
            </a:pPr>
            <a:fld id="{E4A8DCF9-6A52-487E-AFE5-97F50052BF1C}" type="slidenum">
              <a:rPr lang="en-US" sz="800" b="1">
                <a:solidFill>
                  <a:schemeClr val="tx1"/>
                </a:solidFill>
                <a:latin typeface="Arial"/>
                <a:cs typeface="Arial" charset="0"/>
              </a:rPr>
              <a:pPr algn="r" defTabSz="652024">
                <a:defRPr/>
              </a:pPr>
              <a:t>‹#›</a:t>
            </a:fld>
            <a:endParaRPr lang="en-US" sz="800" b="1" dirty="0">
              <a:solidFill>
                <a:schemeClr val="tx1"/>
              </a:solidFill>
              <a:latin typeface="Arial"/>
              <a:cs typeface="Arial" charset="0"/>
            </a:endParaRPr>
          </a:p>
        </p:txBody>
      </p:sp>
      <p:sp>
        <p:nvSpPr>
          <p:cNvPr id="3" name="Rectangle 2">
            <a:extLst>
              <a:ext uri="{FF2B5EF4-FFF2-40B4-BE49-F238E27FC236}">
                <a16:creationId xmlns:a16="http://schemas.microsoft.com/office/drawing/2014/main" id="{092A6B64-6EA4-4329-9077-052A1F6965AC}"/>
              </a:ext>
            </a:extLst>
          </p:cNvPr>
          <p:cNvSpPr/>
          <p:nvPr userDrawn="1"/>
        </p:nvSpPr>
        <p:spPr>
          <a:xfrm>
            <a:off x="2953004" y="6705600"/>
            <a:ext cx="189994" cy="1524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noAutofit/>
          </a:bodyPr>
          <a:lstStyle/>
          <a:p>
            <a:pPr algn="ctr"/>
            <a:r>
              <a:rPr lang="en-US" sz="800" b="1" dirty="0">
                <a:solidFill>
                  <a:srgbClr val="008000"/>
                </a:solidFill>
              </a:rPr>
              <a:t>(U)</a:t>
            </a:r>
          </a:p>
        </p:txBody>
      </p:sp>
      <p:sp>
        <p:nvSpPr>
          <p:cNvPr id="96" name="Rectangle 95">
            <a:extLst>
              <a:ext uri="{FF2B5EF4-FFF2-40B4-BE49-F238E27FC236}">
                <a16:creationId xmlns:a16="http://schemas.microsoft.com/office/drawing/2014/main" id="{E8413BFF-75A7-4980-95A1-37E0471999DB}"/>
              </a:ext>
            </a:extLst>
          </p:cNvPr>
          <p:cNvSpPr/>
          <p:nvPr userDrawn="1"/>
        </p:nvSpPr>
        <p:spPr>
          <a:xfrm>
            <a:off x="9049004" y="6705600"/>
            <a:ext cx="189994" cy="1524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noAutofit/>
          </a:bodyPr>
          <a:lstStyle/>
          <a:p>
            <a:pPr algn="ctr"/>
            <a:r>
              <a:rPr lang="en-US" sz="800" b="1" dirty="0">
                <a:solidFill>
                  <a:srgbClr val="008000"/>
                </a:solidFill>
              </a:rPr>
              <a:t>(U)</a:t>
            </a:r>
          </a:p>
        </p:txBody>
      </p:sp>
      <p:sp>
        <p:nvSpPr>
          <p:cNvPr id="51" name="Rectangle 35">
            <a:extLst>
              <a:ext uri="{FF2B5EF4-FFF2-40B4-BE49-F238E27FC236}">
                <a16:creationId xmlns:a16="http://schemas.microsoft.com/office/drawing/2014/main" id="{6A4E9AD7-C64D-4BD8-8FEB-93162F2404A7}"/>
              </a:ext>
            </a:extLst>
          </p:cNvPr>
          <p:cNvSpPr>
            <a:spLocks noChangeArrowheads="1"/>
          </p:cNvSpPr>
          <p:nvPr userDrawn="1"/>
        </p:nvSpPr>
        <p:spPr bwMode="auto">
          <a:xfrm>
            <a:off x="4" y="6780163"/>
            <a:ext cx="875872" cy="77838"/>
          </a:xfrm>
          <a:prstGeom prst="rect">
            <a:avLst/>
          </a:prstGeom>
          <a:noFill/>
          <a:ln w="9525" algn="ctr">
            <a:noFill/>
            <a:miter lim="800000"/>
            <a:headEnd/>
            <a:tailEnd/>
          </a:ln>
          <a:effectLst/>
        </p:spPr>
        <p:txBody>
          <a:bodyPr wrap="none" lIns="40313" tIns="0" rIns="0" bIns="16125" anchor="b" anchorCtr="0">
            <a:spAutoFit/>
          </a:bodyPr>
          <a:lstStyle/>
          <a:p>
            <a:pPr defTabSz="895662" eaLnBrk="0" hangingPunct="0">
              <a:defRPr/>
            </a:pPr>
            <a:r>
              <a:rPr lang="en-US" sz="400" dirty="0">
                <a:solidFill>
                  <a:srgbClr val="000000"/>
                </a:solidFill>
                <a:latin typeface="Arial Narrow" pitchFamily="34" charset="0"/>
                <a:cs typeface="Arial" charset="0"/>
              </a:rPr>
              <a:t>&lt; USACE 101-COS_20Slides-220713 acd &gt;</a:t>
            </a:r>
          </a:p>
        </p:txBody>
      </p:sp>
      <p:sp>
        <p:nvSpPr>
          <p:cNvPr id="52" name="TextBox 51">
            <a:extLst>
              <a:ext uri="{FF2B5EF4-FFF2-40B4-BE49-F238E27FC236}">
                <a16:creationId xmlns:a16="http://schemas.microsoft.com/office/drawing/2014/main" id="{19398EE3-A24C-4497-ABAF-BA47201E9D63}"/>
              </a:ext>
            </a:extLst>
          </p:cNvPr>
          <p:cNvSpPr txBox="1"/>
          <p:nvPr userDrawn="1"/>
        </p:nvSpPr>
        <p:spPr>
          <a:xfrm>
            <a:off x="5547360" y="6705600"/>
            <a:ext cx="1047296" cy="152401"/>
          </a:xfrm>
          <a:prstGeom prst="rect">
            <a:avLst/>
          </a:prstGeom>
          <a:noFill/>
        </p:spPr>
        <p:txBody>
          <a:bodyPr wrap="none" lIns="0" tIns="0" rIns="0" bIns="0" rtlCol="0" anchor="ctr" anchorCtr="0">
            <a:noAutofit/>
          </a:bodyPr>
          <a:lstStyle/>
          <a:p>
            <a:pPr algn="ctr"/>
            <a:r>
              <a:rPr lang="en-US" sz="800" dirty="0">
                <a:solidFill>
                  <a:schemeClr val="tx1"/>
                </a:solidFill>
                <a:latin typeface="Arial Narrow" panose="020B0606020202030204" pitchFamily="34" charset="0"/>
              </a:rPr>
              <a:t>As  of:   </a:t>
            </a:r>
            <a:r>
              <a:rPr lang="en-US" sz="800" b="1" dirty="0">
                <a:solidFill>
                  <a:schemeClr val="tx1"/>
                </a:solidFill>
                <a:latin typeface="Arial"/>
              </a:rPr>
              <a:t>30 AUG 22</a:t>
            </a:r>
          </a:p>
        </p:txBody>
      </p:sp>
      <p:grpSp>
        <p:nvGrpSpPr>
          <p:cNvPr id="12" name="Group 11">
            <a:extLst>
              <a:ext uri="{FF2B5EF4-FFF2-40B4-BE49-F238E27FC236}">
                <a16:creationId xmlns:a16="http://schemas.microsoft.com/office/drawing/2014/main" id="{9B075A39-AD8F-4FE6-8735-229FF214C528}"/>
              </a:ext>
            </a:extLst>
          </p:cNvPr>
          <p:cNvGrpSpPr/>
          <p:nvPr userDrawn="1"/>
        </p:nvGrpSpPr>
        <p:grpSpPr>
          <a:xfrm>
            <a:off x="11646235" y="41573"/>
            <a:ext cx="484805" cy="415627"/>
            <a:chOff x="12351376" y="1971814"/>
            <a:chExt cx="484805" cy="415627"/>
          </a:xfrm>
        </p:grpSpPr>
        <p:sp>
          <p:nvSpPr>
            <p:cNvPr id="13" name="AutoShape 16">
              <a:extLst>
                <a:ext uri="{FF2B5EF4-FFF2-40B4-BE49-F238E27FC236}">
                  <a16:creationId xmlns:a16="http://schemas.microsoft.com/office/drawing/2014/main" id="{273394AD-4A5E-46B1-BD65-6BFAE5AAD5E6}"/>
                </a:ext>
              </a:extLst>
            </p:cNvPr>
            <p:cNvSpPr>
              <a:spLocks noChangeArrowheads="1"/>
            </p:cNvSpPr>
            <p:nvPr/>
          </p:nvSpPr>
          <p:spPr bwMode="auto">
            <a:xfrm>
              <a:off x="12351376" y="1971814"/>
              <a:ext cx="484805" cy="415627"/>
            </a:xfrm>
            <a:prstGeom prst="roundRect">
              <a:avLst>
                <a:gd name="adj" fmla="val 14528"/>
              </a:avLst>
            </a:prstGeom>
            <a:solidFill>
              <a:srgbClr val="CC0000"/>
            </a:solidFill>
            <a:ln w="3175">
              <a:noFill/>
              <a:round/>
              <a:headEnd/>
              <a:tailEnd/>
            </a:ln>
            <a:effectLst/>
          </p:spPr>
          <p:txBody>
            <a:bodyPr wrap="none" anchor="ctr"/>
            <a:lstStyle/>
            <a:p>
              <a:pPr defTabSz="940468">
                <a:spcBef>
                  <a:spcPct val="20000"/>
                </a:spcBef>
                <a:buFont typeface="Wingdings" pitchFamily="2" charset="2"/>
                <a:buChar char="§"/>
                <a:defRPr/>
              </a:pPr>
              <a:endParaRPr lang="en-US" sz="2779" b="1" dirty="0">
                <a:solidFill>
                  <a:srgbClr val="000000"/>
                </a:solidFill>
                <a:latin typeface="Arial"/>
                <a:cs typeface="Arial" charset="0"/>
              </a:endParaRPr>
            </a:p>
          </p:txBody>
        </p:sp>
        <p:sp>
          <p:nvSpPr>
            <p:cNvPr id="14" name="AutoShape 17">
              <a:extLst>
                <a:ext uri="{FF2B5EF4-FFF2-40B4-BE49-F238E27FC236}">
                  <a16:creationId xmlns:a16="http://schemas.microsoft.com/office/drawing/2014/main" id="{02071A05-0FA7-4369-8307-1D6AD1AA794F}"/>
                </a:ext>
              </a:extLst>
            </p:cNvPr>
            <p:cNvSpPr>
              <a:spLocks noChangeArrowheads="1"/>
            </p:cNvSpPr>
            <p:nvPr/>
          </p:nvSpPr>
          <p:spPr bwMode="auto">
            <a:xfrm>
              <a:off x="12382766" y="2007913"/>
              <a:ext cx="422024" cy="343429"/>
            </a:xfrm>
            <a:prstGeom prst="roundRect">
              <a:avLst>
                <a:gd name="adj" fmla="val 10870"/>
              </a:avLst>
            </a:prstGeom>
            <a:solidFill>
              <a:schemeClr val="tx2"/>
            </a:solidFill>
            <a:ln w="3175">
              <a:noFill/>
              <a:round/>
              <a:headEnd/>
              <a:tailEnd/>
            </a:ln>
            <a:effectLst/>
          </p:spPr>
          <p:txBody>
            <a:bodyPr wrap="none" anchor="ctr"/>
            <a:lstStyle/>
            <a:p>
              <a:pPr defTabSz="940468">
                <a:spcBef>
                  <a:spcPct val="20000"/>
                </a:spcBef>
                <a:buFont typeface="Wingdings" pitchFamily="2" charset="2"/>
                <a:buChar char="§"/>
                <a:defRPr/>
              </a:pPr>
              <a:endParaRPr lang="en-US" sz="2779" b="1" dirty="0">
                <a:solidFill>
                  <a:srgbClr val="000000"/>
                </a:solidFill>
                <a:latin typeface="Arial"/>
                <a:cs typeface="Arial" charset="0"/>
              </a:endParaRPr>
            </a:p>
          </p:txBody>
        </p:sp>
        <p:sp>
          <p:nvSpPr>
            <p:cNvPr id="15" name="AutoShape 18">
              <a:extLst>
                <a:ext uri="{FF2B5EF4-FFF2-40B4-BE49-F238E27FC236}">
                  <a16:creationId xmlns:a16="http://schemas.microsoft.com/office/drawing/2014/main" id="{3D3ECC2C-4FFC-4F89-BE91-E095BEBCE22C}"/>
                </a:ext>
              </a:extLst>
            </p:cNvPr>
            <p:cNvSpPr>
              <a:spLocks noChangeArrowheads="1"/>
            </p:cNvSpPr>
            <p:nvPr/>
          </p:nvSpPr>
          <p:spPr bwMode="auto">
            <a:xfrm>
              <a:off x="12388870" y="2015718"/>
              <a:ext cx="409817" cy="328795"/>
            </a:xfrm>
            <a:prstGeom prst="roundRect">
              <a:avLst>
                <a:gd name="adj" fmla="val 9819"/>
              </a:avLst>
            </a:prstGeom>
            <a:solidFill>
              <a:srgbClr val="CC0000"/>
            </a:solidFill>
            <a:ln w="3175">
              <a:noFill/>
              <a:round/>
              <a:headEnd/>
              <a:tailEnd/>
            </a:ln>
            <a:effectLst/>
          </p:spPr>
          <p:txBody>
            <a:bodyPr wrap="none" anchor="ctr"/>
            <a:lstStyle/>
            <a:p>
              <a:pPr defTabSz="940468">
                <a:spcBef>
                  <a:spcPct val="20000"/>
                </a:spcBef>
                <a:buFont typeface="Wingdings" pitchFamily="2" charset="2"/>
                <a:buChar char="§"/>
                <a:defRPr/>
              </a:pPr>
              <a:endParaRPr lang="en-US" sz="2779" b="1" dirty="0">
                <a:solidFill>
                  <a:srgbClr val="000000"/>
                </a:solidFill>
                <a:latin typeface="Arial"/>
                <a:cs typeface="Arial" charset="0"/>
              </a:endParaRPr>
            </a:p>
          </p:txBody>
        </p:sp>
        <p:grpSp>
          <p:nvGrpSpPr>
            <p:cNvPr id="16" name="Group 19">
              <a:extLst>
                <a:ext uri="{FF2B5EF4-FFF2-40B4-BE49-F238E27FC236}">
                  <a16:creationId xmlns:a16="http://schemas.microsoft.com/office/drawing/2014/main" id="{B37A54EF-C468-4F9F-9305-86E9FC2C4AFE}"/>
                </a:ext>
              </a:extLst>
            </p:cNvPr>
            <p:cNvGrpSpPr>
              <a:grpSpLocks/>
            </p:cNvGrpSpPr>
            <p:nvPr/>
          </p:nvGrpSpPr>
          <p:grpSpPr bwMode="auto">
            <a:xfrm>
              <a:off x="12436391" y="2062549"/>
              <a:ext cx="314774" cy="236107"/>
              <a:chOff x="4712" y="169"/>
              <a:chExt cx="196" cy="131"/>
            </a:xfrm>
          </p:grpSpPr>
          <p:sp>
            <p:nvSpPr>
              <p:cNvPr id="17" name="Freeform 20">
                <a:extLst>
                  <a:ext uri="{FF2B5EF4-FFF2-40B4-BE49-F238E27FC236}">
                    <a16:creationId xmlns:a16="http://schemas.microsoft.com/office/drawing/2014/main" id="{9EA611B0-AD20-450B-856F-96A1B6914B11}"/>
                  </a:ext>
                </a:extLst>
              </p:cNvPr>
              <p:cNvSpPr>
                <a:spLocks/>
              </p:cNvSpPr>
              <p:nvPr/>
            </p:nvSpPr>
            <p:spPr bwMode="auto">
              <a:xfrm>
                <a:off x="4712" y="169"/>
                <a:ext cx="196" cy="131"/>
              </a:xfrm>
              <a:custGeom>
                <a:avLst/>
                <a:gdLst/>
                <a:ahLst/>
                <a:cxnLst>
                  <a:cxn ang="0">
                    <a:pos x="0" y="1935"/>
                  </a:cxn>
                  <a:cxn ang="0">
                    <a:pos x="0" y="1597"/>
                  </a:cxn>
                  <a:cxn ang="0">
                    <a:pos x="97" y="1500"/>
                  </a:cxn>
                  <a:cxn ang="0">
                    <a:pos x="97" y="411"/>
                  </a:cxn>
                  <a:cxn ang="0">
                    <a:pos x="0" y="315"/>
                  </a:cxn>
                  <a:cxn ang="0">
                    <a:pos x="0" y="0"/>
                  </a:cxn>
                  <a:cxn ang="0">
                    <a:pos x="194" y="0"/>
                  </a:cxn>
                  <a:cxn ang="0">
                    <a:pos x="194" y="169"/>
                  </a:cxn>
                  <a:cxn ang="0">
                    <a:pos x="315" y="169"/>
                  </a:cxn>
                  <a:cxn ang="0">
                    <a:pos x="315" y="0"/>
                  </a:cxn>
                  <a:cxn ang="0">
                    <a:pos x="508" y="0"/>
                  </a:cxn>
                  <a:cxn ang="0">
                    <a:pos x="508" y="169"/>
                  </a:cxn>
                  <a:cxn ang="0">
                    <a:pos x="629" y="169"/>
                  </a:cxn>
                  <a:cxn ang="0">
                    <a:pos x="629" y="0"/>
                  </a:cxn>
                  <a:cxn ang="0">
                    <a:pos x="823" y="0"/>
                  </a:cxn>
                  <a:cxn ang="0">
                    <a:pos x="823" y="315"/>
                  </a:cxn>
                  <a:cxn ang="0">
                    <a:pos x="726" y="411"/>
                  </a:cxn>
                  <a:cxn ang="0">
                    <a:pos x="726" y="895"/>
                  </a:cxn>
                  <a:cxn ang="0">
                    <a:pos x="1113" y="895"/>
                  </a:cxn>
                  <a:cxn ang="0">
                    <a:pos x="1113" y="726"/>
                  </a:cxn>
                  <a:cxn ang="0">
                    <a:pos x="992" y="605"/>
                  </a:cxn>
                  <a:cxn ang="0">
                    <a:pos x="992" y="315"/>
                  </a:cxn>
                  <a:cxn ang="0">
                    <a:pos x="1234" y="315"/>
                  </a:cxn>
                  <a:cxn ang="0">
                    <a:pos x="1234" y="484"/>
                  </a:cxn>
                  <a:cxn ang="0">
                    <a:pos x="1355" y="484"/>
                  </a:cxn>
                  <a:cxn ang="0">
                    <a:pos x="1355" y="315"/>
                  </a:cxn>
                  <a:cxn ang="0">
                    <a:pos x="1549" y="315"/>
                  </a:cxn>
                  <a:cxn ang="0">
                    <a:pos x="1549" y="484"/>
                  </a:cxn>
                  <a:cxn ang="0">
                    <a:pos x="1670" y="484"/>
                  </a:cxn>
                  <a:cxn ang="0">
                    <a:pos x="1670" y="315"/>
                  </a:cxn>
                  <a:cxn ang="0">
                    <a:pos x="1912" y="315"/>
                  </a:cxn>
                  <a:cxn ang="0">
                    <a:pos x="1912" y="605"/>
                  </a:cxn>
                  <a:cxn ang="0">
                    <a:pos x="1791" y="726"/>
                  </a:cxn>
                  <a:cxn ang="0">
                    <a:pos x="1791" y="895"/>
                  </a:cxn>
                  <a:cxn ang="0">
                    <a:pos x="2178" y="895"/>
                  </a:cxn>
                  <a:cxn ang="0">
                    <a:pos x="2178" y="411"/>
                  </a:cxn>
                  <a:cxn ang="0">
                    <a:pos x="2081" y="315"/>
                  </a:cxn>
                  <a:cxn ang="0">
                    <a:pos x="2081" y="0"/>
                  </a:cxn>
                  <a:cxn ang="0">
                    <a:pos x="2275" y="0"/>
                  </a:cxn>
                  <a:cxn ang="0">
                    <a:pos x="2275" y="169"/>
                  </a:cxn>
                  <a:cxn ang="0">
                    <a:pos x="2396" y="169"/>
                  </a:cxn>
                  <a:cxn ang="0">
                    <a:pos x="2396" y="0"/>
                  </a:cxn>
                  <a:cxn ang="0">
                    <a:pos x="2589" y="0"/>
                  </a:cxn>
                  <a:cxn ang="0">
                    <a:pos x="2589" y="169"/>
                  </a:cxn>
                  <a:cxn ang="0">
                    <a:pos x="2710" y="169"/>
                  </a:cxn>
                  <a:cxn ang="0">
                    <a:pos x="2710" y="0"/>
                  </a:cxn>
                  <a:cxn ang="0">
                    <a:pos x="2904" y="0"/>
                  </a:cxn>
                  <a:cxn ang="0">
                    <a:pos x="2904" y="315"/>
                  </a:cxn>
                  <a:cxn ang="0">
                    <a:pos x="2807" y="411"/>
                  </a:cxn>
                  <a:cxn ang="0">
                    <a:pos x="2807" y="1500"/>
                  </a:cxn>
                  <a:cxn ang="0">
                    <a:pos x="2904" y="1597"/>
                  </a:cxn>
                  <a:cxn ang="0">
                    <a:pos x="2904" y="1935"/>
                  </a:cxn>
                  <a:cxn ang="0">
                    <a:pos x="0" y="1935"/>
                  </a:cxn>
                </a:cxnLst>
                <a:rect l="0" t="0" r="r" b="b"/>
                <a:pathLst>
                  <a:path w="2904" h="1935">
                    <a:moveTo>
                      <a:pt x="0" y="1935"/>
                    </a:moveTo>
                    <a:lnTo>
                      <a:pt x="0" y="1597"/>
                    </a:lnTo>
                    <a:lnTo>
                      <a:pt x="97" y="1500"/>
                    </a:lnTo>
                    <a:lnTo>
                      <a:pt x="97" y="411"/>
                    </a:lnTo>
                    <a:lnTo>
                      <a:pt x="0" y="315"/>
                    </a:lnTo>
                    <a:lnTo>
                      <a:pt x="0" y="0"/>
                    </a:lnTo>
                    <a:lnTo>
                      <a:pt x="194" y="0"/>
                    </a:lnTo>
                    <a:lnTo>
                      <a:pt x="194" y="169"/>
                    </a:lnTo>
                    <a:lnTo>
                      <a:pt x="315" y="169"/>
                    </a:lnTo>
                    <a:lnTo>
                      <a:pt x="315" y="0"/>
                    </a:lnTo>
                    <a:lnTo>
                      <a:pt x="508" y="0"/>
                    </a:lnTo>
                    <a:lnTo>
                      <a:pt x="508" y="169"/>
                    </a:lnTo>
                    <a:lnTo>
                      <a:pt x="629" y="169"/>
                    </a:lnTo>
                    <a:lnTo>
                      <a:pt x="629" y="0"/>
                    </a:lnTo>
                    <a:lnTo>
                      <a:pt x="823" y="0"/>
                    </a:lnTo>
                    <a:lnTo>
                      <a:pt x="823" y="315"/>
                    </a:lnTo>
                    <a:lnTo>
                      <a:pt x="726" y="411"/>
                    </a:lnTo>
                    <a:lnTo>
                      <a:pt x="726" y="895"/>
                    </a:lnTo>
                    <a:lnTo>
                      <a:pt x="1113" y="895"/>
                    </a:lnTo>
                    <a:lnTo>
                      <a:pt x="1113" y="726"/>
                    </a:lnTo>
                    <a:lnTo>
                      <a:pt x="992" y="605"/>
                    </a:lnTo>
                    <a:lnTo>
                      <a:pt x="992" y="315"/>
                    </a:lnTo>
                    <a:lnTo>
                      <a:pt x="1234" y="315"/>
                    </a:lnTo>
                    <a:lnTo>
                      <a:pt x="1234" y="484"/>
                    </a:lnTo>
                    <a:lnTo>
                      <a:pt x="1355" y="484"/>
                    </a:lnTo>
                    <a:lnTo>
                      <a:pt x="1355" y="315"/>
                    </a:lnTo>
                    <a:lnTo>
                      <a:pt x="1549" y="315"/>
                    </a:lnTo>
                    <a:lnTo>
                      <a:pt x="1549" y="484"/>
                    </a:lnTo>
                    <a:lnTo>
                      <a:pt x="1670" y="484"/>
                    </a:lnTo>
                    <a:lnTo>
                      <a:pt x="1670" y="315"/>
                    </a:lnTo>
                    <a:lnTo>
                      <a:pt x="1912" y="315"/>
                    </a:lnTo>
                    <a:lnTo>
                      <a:pt x="1912" y="605"/>
                    </a:lnTo>
                    <a:lnTo>
                      <a:pt x="1791" y="726"/>
                    </a:lnTo>
                    <a:lnTo>
                      <a:pt x="1791" y="895"/>
                    </a:lnTo>
                    <a:lnTo>
                      <a:pt x="2178" y="895"/>
                    </a:lnTo>
                    <a:lnTo>
                      <a:pt x="2178" y="411"/>
                    </a:lnTo>
                    <a:lnTo>
                      <a:pt x="2081" y="315"/>
                    </a:lnTo>
                    <a:lnTo>
                      <a:pt x="2081" y="0"/>
                    </a:lnTo>
                    <a:lnTo>
                      <a:pt x="2275" y="0"/>
                    </a:lnTo>
                    <a:lnTo>
                      <a:pt x="2275" y="169"/>
                    </a:lnTo>
                    <a:lnTo>
                      <a:pt x="2396" y="169"/>
                    </a:lnTo>
                    <a:lnTo>
                      <a:pt x="2396" y="0"/>
                    </a:lnTo>
                    <a:lnTo>
                      <a:pt x="2589" y="0"/>
                    </a:lnTo>
                    <a:lnTo>
                      <a:pt x="2589" y="169"/>
                    </a:lnTo>
                    <a:lnTo>
                      <a:pt x="2710" y="169"/>
                    </a:lnTo>
                    <a:lnTo>
                      <a:pt x="2710" y="0"/>
                    </a:lnTo>
                    <a:lnTo>
                      <a:pt x="2904" y="0"/>
                    </a:lnTo>
                    <a:lnTo>
                      <a:pt x="2904" y="315"/>
                    </a:lnTo>
                    <a:lnTo>
                      <a:pt x="2807" y="411"/>
                    </a:lnTo>
                    <a:lnTo>
                      <a:pt x="2807" y="1500"/>
                    </a:lnTo>
                    <a:lnTo>
                      <a:pt x="2904" y="1597"/>
                    </a:lnTo>
                    <a:lnTo>
                      <a:pt x="2904" y="1935"/>
                    </a:lnTo>
                    <a:lnTo>
                      <a:pt x="0" y="1935"/>
                    </a:lnTo>
                    <a:close/>
                  </a:path>
                </a:pathLst>
              </a:custGeom>
              <a:solidFill>
                <a:schemeClr val="tx2"/>
              </a:solidFill>
              <a:ln w="9525">
                <a:noFill/>
                <a:round/>
                <a:headEnd/>
                <a:tailEnd/>
              </a:ln>
              <a:effectLst/>
            </p:spPr>
            <p:txBody>
              <a:bodyPr/>
              <a:lstStyle/>
              <a:p>
                <a:pPr defTabSz="940468">
                  <a:spcBef>
                    <a:spcPct val="20000"/>
                  </a:spcBef>
                  <a:buFont typeface="Wingdings" pitchFamily="2" charset="2"/>
                  <a:buChar char="§"/>
                  <a:defRPr/>
                </a:pPr>
                <a:endParaRPr lang="en-US" sz="2779" b="1" dirty="0">
                  <a:solidFill>
                    <a:srgbClr val="000000"/>
                  </a:solidFill>
                  <a:latin typeface="Arial"/>
                  <a:cs typeface="Arial" charset="0"/>
                </a:endParaRPr>
              </a:p>
            </p:txBody>
          </p:sp>
          <p:sp>
            <p:nvSpPr>
              <p:cNvPr id="18" name="Rectangle 21">
                <a:extLst>
                  <a:ext uri="{FF2B5EF4-FFF2-40B4-BE49-F238E27FC236}">
                    <a16:creationId xmlns:a16="http://schemas.microsoft.com/office/drawing/2014/main" id="{254C2EAF-35A7-46DA-842E-602CD6F6308E}"/>
                  </a:ext>
                </a:extLst>
              </p:cNvPr>
              <p:cNvSpPr>
                <a:spLocks noChangeArrowheads="1"/>
              </p:cNvSpPr>
              <p:nvPr/>
            </p:nvSpPr>
            <p:spPr bwMode="auto">
              <a:xfrm>
                <a:off x="4735" y="202"/>
                <a:ext cx="9" cy="28"/>
              </a:xfrm>
              <a:prstGeom prst="rect">
                <a:avLst/>
              </a:prstGeom>
              <a:solidFill>
                <a:srgbClr val="CC0000"/>
              </a:solidFill>
              <a:ln w="3175">
                <a:noFill/>
                <a:miter lim="800000"/>
                <a:headEnd/>
                <a:tailEnd/>
              </a:ln>
              <a:effectLst/>
            </p:spPr>
            <p:txBody>
              <a:bodyPr wrap="none" anchor="ctr"/>
              <a:lstStyle/>
              <a:p>
                <a:pPr defTabSz="940468">
                  <a:spcBef>
                    <a:spcPct val="20000"/>
                  </a:spcBef>
                  <a:buFont typeface="Wingdings" pitchFamily="2" charset="2"/>
                  <a:buChar char="§"/>
                  <a:defRPr/>
                </a:pPr>
                <a:endParaRPr lang="en-US" sz="2779" b="1" dirty="0">
                  <a:solidFill>
                    <a:srgbClr val="000000"/>
                  </a:solidFill>
                  <a:latin typeface="Arial"/>
                  <a:cs typeface="Arial" charset="0"/>
                </a:endParaRPr>
              </a:p>
            </p:txBody>
          </p:sp>
          <p:sp>
            <p:nvSpPr>
              <p:cNvPr id="19" name="Rectangle 22">
                <a:extLst>
                  <a:ext uri="{FF2B5EF4-FFF2-40B4-BE49-F238E27FC236}">
                    <a16:creationId xmlns:a16="http://schemas.microsoft.com/office/drawing/2014/main" id="{A37E9BA4-6559-4693-8539-A9B69CFCE12B}"/>
                  </a:ext>
                </a:extLst>
              </p:cNvPr>
              <p:cNvSpPr>
                <a:spLocks noChangeArrowheads="1"/>
              </p:cNvSpPr>
              <p:nvPr/>
            </p:nvSpPr>
            <p:spPr bwMode="auto">
              <a:xfrm>
                <a:off x="4735" y="253"/>
                <a:ext cx="9" cy="18"/>
              </a:xfrm>
              <a:prstGeom prst="rect">
                <a:avLst/>
              </a:prstGeom>
              <a:solidFill>
                <a:srgbClr val="CC0000"/>
              </a:solidFill>
              <a:ln w="3175">
                <a:noFill/>
                <a:miter lim="800000"/>
                <a:headEnd/>
                <a:tailEnd/>
              </a:ln>
              <a:effectLst/>
            </p:spPr>
            <p:txBody>
              <a:bodyPr wrap="none" anchor="ctr"/>
              <a:lstStyle/>
              <a:p>
                <a:pPr defTabSz="940468">
                  <a:spcBef>
                    <a:spcPct val="20000"/>
                  </a:spcBef>
                  <a:buFont typeface="Wingdings" pitchFamily="2" charset="2"/>
                  <a:buChar char="§"/>
                  <a:defRPr/>
                </a:pPr>
                <a:endParaRPr lang="en-US" sz="2779" b="1" dirty="0">
                  <a:solidFill>
                    <a:srgbClr val="000000"/>
                  </a:solidFill>
                  <a:latin typeface="Arial"/>
                  <a:cs typeface="Arial" charset="0"/>
                </a:endParaRPr>
              </a:p>
            </p:txBody>
          </p:sp>
          <p:sp>
            <p:nvSpPr>
              <p:cNvPr id="20" name="Rectangle 23">
                <a:extLst>
                  <a:ext uri="{FF2B5EF4-FFF2-40B4-BE49-F238E27FC236}">
                    <a16:creationId xmlns:a16="http://schemas.microsoft.com/office/drawing/2014/main" id="{7FAD92CF-BF02-4724-B25C-735F08615FCC}"/>
                  </a:ext>
                </a:extLst>
              </p:cNvPr>
              <p:cNvSpPr>
                <a:spLocks noChangeArrowheads="1"/>
              </p:cNvSpPr>
              <p:nvPr/>
            </p:nvSpPr>
            <p:spPr bwMode="auto">
              <a:xfrm>
                <a:off x="4767" y="253"/>
                <a:ext cx="10" cy="18"/>
              </a:xfrm>
              <a:prstGeom prst="rect">
                <a:avLst/>
              </a:prstGeom>
              <a:solidFill>
                <a:srgbClr val="CC0000"/>
              </a:solidFill>
              <a:ln w="3175">
                <a:noFill/>
                <a:miter lim="800000"/>
                <a:headEnd/>
                <a:tailEnd/>
              </a:ln>
              <a:effectLst/>
            </p:spPr>
            <p:txBody>
              <a:bodyPr wrap="none" anchor="ctr"/>
              <a:lstStyle/>
              <a:p>
                <a:pPr defTabSz="940468">
                  <a:spcBef>
                    <a:spcPct val="20000"/>
                  </a:spcBef>
                  <a:buFont typeface="Wingdings" pitchFamily="2" charset="2"/>
                  <a:buChar char="§"/>
                  <a:defRPr/>
                </a:pPr>
                <a:endParaRPr lang="en-US" sz="2779" b="1" dirty="0">
                  <a:solidFill>
                    <a:srgbClr val="000000"/>
                  </a:solidFill>
                  <a:latin typeface="Arial"/>
                  <a:cs typeface="Arial" charset="0"/>
                </a:endParaRPr>
              </a:p>
            </p:txBody>
          </p:sp>
          <p:sp>
            <p:nvSpPr>
              <p:cNvPr id="21" name="Rectangle 24">
                <a:extLst>
                  <a:ext uri="{FF2B5EF4-FFF2-40B4-BE49-F238E27FC236}">
                    <a16:creationId xmlns:a16="http://schemas.microsoft.com/office/drawing/2014/main" id="{4EB32469-C592-4AA3-A978-DF4458ECE9D5}"/>
                  </a:ext>
                </a:extLst>
              </p:cNvPr>
              <p:cNvSpPr>
                <a:spLocks noChangeArrowheads="1"/>
              </p:cNvSpPr>
              <p:nvPr/>
            </p:nvSpPr>
            <p:spPr bwMode="auto">
              <a:xfrm flipH="1">
                <a:off x="4876" y="202"/>
                <a:ext cx="10" cy="28"/>
              </a:xfrm>
              <a:prstGeom prst="rect">
                <a:avLst/>
              </a:prstGeom>
              <a:solidFill>
                <a:srgbClr val="CC0000"/>
              </a:solidFill>
              <a:ln w="3175">
                <a:noFill/>
                <a:miter lim="800000"/>
                <a:headEnd/>
                <a:tailEnd/>
              </a:ln>
              <a:effectLst/>
            </p:spPr>
            <p:txBody>
              <a:bodyPr wrap="none" anchor="ctr"/>
              <a:lstStyle/>
              <a:p>
                <a:pPr defTabSz="940468">
                  <a:spcBef>
                    <a:spcPct val="20000"/>
                  </a:spcBef>
                  <a:buFont typeface="Wingdings" pitchFamily="2" charset="2"/>
                  <a:buChar char="§"/>
                  <a:defRPr/>
                </a:pPr>
                <a:endParaRPr lang="en-US" sz="2779" b="1" dirty="0">
                  <a:solidFill>
                    <a:srgbClr val="000000"/>
                  </a:solidFill>
                  <a:latin typeface="Arial"/>
                  <a:cs typeface="Arial" charset="0"/>
                </a:endParaRPr>
              </a:p>
            </p:txBody>
          </p:sp>
          <p:sp>
            <p:nvSpPr>
              <p:cNvPr id="22" name="Rectangle 25">
                <a:extLst>
                  <a:ext uri="{FF2B5EF4-FFF2-40B4-BE49-F238E27FC236}">
                    <a16:creationId xmlns:a16="http://schemas.microsoft.com/office/drawing/2014/main" id="{4D51F9D9-F605-49B5-93F5-FB4E7C347972}"/>
                  </a:ext>
                </a:extLst>
              </p:cNvPr>
              <p:cNvSpPr>
                <a:spLocks noChangeArrowheads="1"/>
              </p:cNvSpPr>
              <p:nvPr/>
            </p:nvSpPr>
            <p:spPr bwMode="auto">
              <a:xfrm flipH="1">
                <a:off x="4876" y="253"/>
                <a:ext cx="10" cy="18"/>
              </a:xfrm>
              <a:prstGeom prst="rect">
                <a:avLst/>
              </a:prstGeom>
              <a:solidFill>
                <a:srgbClr val="CC0000"/>
              </a:solidFill>
              <a:ln w="3175">
                <a:noFill/>
                <a:miter lim="800000"/>
                <a:headEnd/>
                <a:tailEnd/>
              </a:ln>
              <a:effectLst/>
            </p:spPr>
            <p:txBody>
              <a:bodyPr wrap="none" anchor="ctr"/>
              <a:lstStyle/>
              <a:p>
                <a:pPr defTabSz="940468">
                  <a:spcBef>
                    <a:spcPct val="20000"/>
                  </a:spcBef>
                  <a:buFont typeface="Wingdings" pitchFamily="2" charset="2"/>
                  <a:buChar char="§"/>
                  <a:defRPr/>
                </a:pPr>
                <a:endParaRPr lang="en-US" sz="2779" b="1" dirty="0">
                  <a:solidFill>
                    <a:srgbClr val="000000"/>
                  </a:solidFill>
                  <a:latin typeface="Arial"/>
                  <a:cs typeface="Arial" charset="0"/>
                </a:endParaRPr>
              </a:p>
            </p:txBody>
          </p:sp>
          <p:sp>
            <p:nvSpPr>
              <p:cNvPr id="23" name="Rectangle 26">
                <a:extLst>
                  <a:ext uri="{FF2B5EF4-FFF2-40B4-BE49-F238E27FC236}">
                    <a16:creationId xmlns:a16="http://schemas.microsoft.com/office/drawing/2014/main" id="{0BA33648-0DBA-4355-9F58-8A98D06291BA}"/>
                  </a:ext>
                </a:extLst>
              </p:cNvPr>
              <p:cNvSpPr>
                <a:spLocks noChangeArrowheads="1"/>
              </p:cNvSpPr>
              <p:nvPr/>
            </p:nvSpPr>
            <p:spPr bwMode="auto">
              <a:xfrm flipH="1">
                <a:off x="4843" y="253"/>
                <a:ext cx="10" cy="18"/>
              </a:xfrm>
              <a:prstGeom prst="rect">
                <a:avLst/>
              </a:prstGeom>
              <a:solidFill>
                <a:srgbClr val="CC0000"/>
              </a:solidFill>
              <a:ln w="3175">
                <a:noFill/>
                <a:miter lim="800000"/>
                <a:headEnd/>
                <a:tailEnd/>
              </a:ln>
              <a:effectLst/>
            </p:spPr>
            <p:txBody>
              <a:bodyPr wrap="none" anchor="ctr"/>
              <a:lstStyle/>
              <a:p>
                <a:pPr defTabSz="940468">
                  <a:spcBef>
                    <a:spcPct val="20000"/>
                  </a:spcBef>
                  <a:buFont typeface="Wingdings" pitchFamily="2" charset="2"/>
                  <a:buChar char="§"/>
                  <a:defRPr/>
                </a:pPr>
                <a:endParaRPr lang="en-US" sz="2779" b="1" dirty="0">
                  <a:solidFill>
                    <a:srgbClr val="000000"/>
                  </a:solidFill>
                  <a:latin typeface="Arial"/>
                  <a:cs typeface="Arial" charset="0"/>
                </a:endParaRPr>
              </a:p>
            </p:txBody>
          </p:sp>
          <p:sp>
            <p:nvSpPr>
              <p:cNvPr id="24" name="Freeform 27">
                <a:extLst>
                  <a:ext uri="{FF2B5EF4-FFF2-40B4-BE49-F238E27FC236}">
                    <a16:creationId xmlns:a16="http://schemas.microsoft.com/office/drawing/2014/main" id="{AB458877-2C72-46B6-BD53-8FF04EFFD070}"/>
                  </a:ext>
                </a:extLst>
              </p:cNvPr>
              <p:cNvSpPr>
                <a:spLocks/>
              </p:cNvSpPr>
              <p:nvPr/>
            </p:nvSpPr>
            <p:spPr bwMode="auto">
              <a:xfrm>
                <a:off x="4792" y="243"/>
                <a:ext cx="36" cy="47"/>
              </a:xfrm>
              <a:custGeom>
                <a:avLst/>
                <a:gdLst/>
                <a:ahLst/>
                <a:cxnLst>
                  <a:cxn ang="0">
                    <a:pos x="0" y="713"/>
                  </a:cxn>
                  <a:cxn ang="0">
                    <a:pos x="532" y="713"/>
                  </a:cxn>
                  <a:cxn ang="0">
                    <a:pos x="532" y="285"/>
                  </a:cxn>
                  <a:cxn ang="0">
                    <a:pos x="525" y="247"/>
                  </a:cxn>
                  <a:cxn ang="0">
                    <a:pos x="513" y="207"/>
                  </a:cxn>
                  <a:cxn ang="0">
                    <a:pos x="492" y="165"/>
                  </a:cxn>
                  <a:cxn ang="0">
                    <a:pos x="461" y="117"/>
                  </a:cxn>
                  <a:cxn ang="0">
                    <a:pos x="417" y="72"/>
                  </a:cxn>
                  <a:cxn ang="0">
                    <a:pos x="365" y="31"/>
                  </a:cxn>
                  <a:cxn ang="0">
                    <a:pos x="315" y="9"/>
                  </a:cxn>
                  <a:cxn ang="0">
                    <a:pos x="266" y="0"/>
                  </a:cxn>
                  <a:cxn ang="0">
                    <a:pos x="221" y="9"/>
                  </a:cxn>
                  <a:cxn ang="0">
                    <a:pos x="169" y="33"/>
                  </a:cxn>
                  <a:cxn ang="0">
                    <a:pos x="116" y="73"/>
                  </a:cxn>
                  <a:cxn ang="0">
                    <a:pos x="73" y="116"/>
                  </a:cxn>
                  <a:cxn ang="0">
                    <a:pos x="42" y="164"/>
                  </a:cxn>
                  <a:cxn ang="0">
                    <a:pos x="20" y="207"/>
                  </a:cxn>
                  <a:cxn ang="0">
                    <a:pos x="7" y="247"/>
                  </a:cxn>
                  <a:cxn ang="0">
                    <a:pos x="0" y="285"/>
                  </a:cxn>
                  <a:cxn ang="0">
                    <a:pos x="0" y="713"/>
                  </a:cxn>
                </a:cxnLst>
                <a:rect l="0" t="0" r="r" b="b"/>
                <a:pathLst>
                  <a:path w="532" h="713">
                    <a:moveTo>
                      <a:pt x="0" y="713"/>
                    </a:moveTo>
                    <a:lnTo>
                      <a:pt x="532" y="713"/>
                    </a:lnTo>
                    <a:lnTo>
                      <a:pt x="532" y="285"/>
                    </a:lnTo>
                    <a:lnTo>
                      <a:pt x="525" y="247"/>
                    </a:lnTo>
                    <a:lnTo>
                      <a:pt x="513" y="207"/>
                    </a:lnTo>
                    <a:lnTo>
                      <a:pt x="492" y="165"/>
                    </a:lnTo>
                    <a:lnTo>
                      <a:pt x="461" y="117"/>
                    </a:lnTo>
                    <a:lnTo>
                      <a:pt x="417" y="72"/>
                    </a:lnTo>
                    <a:lnTo>
                      <a:pt x="365" y="31"/>
                    </a:lnTo>
                    <a:lnTo>
                      <a:pt x="315" y="9"/>
                    </a:lnTo>
                    <a:lnTo>
                      <a:pt x="266" y="0"/>
                    </a:lnTo>
                    <a:lnTo>
                      <a:pt x="221" y="9"/>
                    </a:lnTo>
                    <a:lnTo>
                      <a:pt x="169" y="33"/>
                    </a:lnTo>
                    <a:lnTo>
                      <a:pt x="116" y="73"/>
                    </a:lnTo>
                    <a:lnTo>
                      <a:pt x="73" y="116"/>
                    </a:lnTo>
                    <a:lnTo>
                      <a:pt x="42" y="164"/>
                    </a:lnTo>
                    <a:lnTo>
                      <a:pt x="20" y="207"/>
                    </a:lnTo>
                    <a:lnTo>
                      <a:pt x="7" y="247"/>
                    </a:lnTo>
                    <a:lnTo>
                      <a:pt x="0" y="285"/>
                    </a:lnTo>
                    <a:lnTo>
                      <a:pt x="0" y="713"/>
                    </a:lnTo>
                    <a:close/>
                  </a:path>
                </a:pathLst>
              </a:custGeom>
              <a:solidFill>
                <a:srgbClr val="CC0000"/>
              </a:solidFill>
              <a:ln w="3175" cmpd="sng">
                <a:noFill/>
                <a:round/>
                <a:headEnd/>
                <a:tailEnd/>
              </a:ln>
              <a:effectLst/>
            </p:spPr>
            <p:txBody>
              <a:bodyPr/>
              <a:lstStyle/>
              <a:p>
                <a:pPr defTabSz="940468">
                  <a:spcBef>
                    <a:spcPct val="20000"/>
                  </a:spcBef>
                  <a:buFont typeface="Wingdings" pitchFamily="2" charset="2"/>
                  <a:buChar char="§"/>
                  <a:defRPr/>
                </a:pPr>
                <a:endParaRPr lang="en-US" sz="2779" b="1" dirty="0">
                  <a:solidFill>
                    <a:srgbClr val="000000"/>
                  </a:solidFill>
                  <a:latin typeface="Arial"/>
                  <a:cs typeface="Arial" charset="0"/>
                </a:endParaRPr>
              </a:p>
            </p:txBody>
          </p:sp>
        </p:grpSp>
      </p:grpSp>
      <p:grpSp>
        <p:nvGrpSpPr>
          <p:cNvPr id="25" name="Group 59">
            <a:extLst>
              <a:ext uri="{FF2B5EF4-FFF2-40B4-BE49-F238E27FC236}">
                <a16:creationId xmlns:a16="http://schemas.microsoft.com/office/drawing/2014/main" id="{FB777FAA-39C3-4D09-B729-54256CF62293}"/>
              </a:ext>
            </a:extLst>
          </p:cNvPr>
          <p:cNvGrpSpPr>
            <a:grpSpLocks noChangeAspect="1"/>
          </p:cNvGrpSpPr>
          <p:nvPr userDrawn="1"/>
        </p:nvGrpSpPr>
        <p:grpSpPr>
          <a:xfrm>
            <a:off x="60960" y="53981"/>
            <a:ext cx="281710" cy="403220"/>
            <a:chOff x="2266020" y="381000"/>
            <a:chExt cx="4611960" cy="6115844"/>
          </a:xfrm>
          <a:effectLst/>
        </p:grpSpPr>
        <p:grpSp>
          <p:nvGrpSpPr>
            <p:cNvPr id="26" name="Group 58">
              <a:extLst>
                <a:ext uri="{FF2B5EF4-FFF2-40B4-BE49-F238E27FC236}">
                  <a16:creationId xmlns:a16="http://schemas.microsoft.com/office/drawing/2014/main" id="{08EF70DC-E9F2-409C-8906-CE9032052533}"/>
                </a:ext>
              </a:extLst>
            </p:cNvPr>
            <p:cNvGrpSpPr/>
            <p:nvPr/>
          </p:nvGrpSpPr>
          <p:grpSpPr>
            <a:xfrm>
              <a:off x="2273877" y="381000"/>
              <a:ext cx="4604103" cy="4385653"/>
              <a:chOff x="2273877" y="381000"/>
              <a:chExt cx="4604103" cy="4385653"/>
            </a:xfrm>
          </p:grpSpPr>
          <p:sp>
            <p:nvSpPr>
              <p:cNvPr id="44" name="AutoShape 49">
                <a:extLst>
                  <a:ext uri="{FF2B5EF4-FFF2-40B4-BE49-F238E27FC236}">
                    <a16:creationId xmlns:a16="http://schemas.microsoft.com/office/drawing/2014/main" id="{647578D4-235D-4061-8FC5-1CCAD4B837F0}"/>
                  </a:ext>
                </a:extLst>
              </p:cNvPr>
              <p:cNvSpPr>
                <a:spLocks noChangeArrowheads="1"/>
              </p:cNvSpPr>
              <p:nvPr/>
            </p:nvSpPr>
            <p:spPr bwMode="auto">
              <a:xfrm>
                <a:off x="2273877" y="381000"/>
                <a:ext cx="4604103" cy="4385653"/>
              </a:xfrm>
              <a:prstGeom prst="roundRect">
                <a:avLst>
                  <a:gd name="adj" fmla="val 6639"/>
                </a:avLst>
              </a:prstGeom>
              <a:solidFill>
                <a:schemeClr val="tx1"/>
              </a:solidFill>
              <a:ln w="9525">
                <a:noFill/>
                <a:round/>
                <a:headEnd/>
                <a:tailEnd/>
              </a:ln>
              <a:effectLst/>
            </p:spPr>
            <p:txBody>
              <a:bodyPr wrap="none" anchor="ctr"/>
              <a:lstStyle/>
              <a:p>
                <a:pPr defTabSz="940468"/>
                <a:endParaRPr lang="en-US" sz="1853" dirty="0">
                  <a:solidFill>
                    <a:prstClr val="black"/>
                  </a:solidFill>
                  <a:latin typeface="Arial"/>
                  <a:cs typeface="Arial" charset="0"/>
                </a:endParaRPr>
              </a:p>
            </p:txBody>
          </p:sp>
          <p:sp>
            <p:nvSpPr>
              <p:cNvPr id="45" name="AutoShape 50">
                <a:extLst>
                  <a:ext uri="{FF2B5EF4-FFF2-40B4-BE49-F238E27FC236}">
                    <a16:creationId xmlns:a16="http://schemas.microsoft.com/office/drawing/2014/main" id="{42A0CC7F-C583-4695-9919-4AF423132F29}"/>
                  </a:ext>
                </a:extLst>
              </p:cNvPr>
              <p:cNvSpPr>
                <a:spLocks noChangeArrowheads="1"/>
              </p:cNvSpPr>
              <p:nvPr/>
            </p:nvSpPr>
            <p:spPr bwMode="auto">
              <a:xfrm>
                <a:off x="2418443" y="532607"/>
                <a:ext cx="4314972" cy="4082439"/>
              </a:xfrm>
              <a:prstGeom prst="roundRect">
                <a:avLst>
                  <a:gd name="adj" fmla="val 4787"/>
                </a:avLst>
              </a:prstGeom>
              <a:solidFill>
                <a:srgbClr val="F0CD38"/>
              </a:solidFill>
              <a:ln w="9525">
                <a:noFill/>
                <a:round/>
                <a:headEnd/>
                <a:tailEnd/>
              </a:ln>
              <a:effectLst/>
            </p:spPr>
            <p:txBody>
              <a:bodyPr wrap="none" anchor="ctr"/>
              <a:lstStyle/>
              <a:p>
                <a:pPr defTabSz="940468"/>
                <a:endParaRPr lang="en-US" sz="1853" dirty="0">
                  <a:solidFill>
                    <a:prstClr val="black"/>
                  </a:solidFill>
                  <a:latin typeface="Arial"/>
                  <a:cs typeface="Arial" charset="0"/>
                </a:endParaRPr>
              </a:p>
            </p:txBody>
          </p:sp>
          <p:sp>
            <p:nvSpPr>
              <p:cNvPr id="46" name="AutoShape 51">
                <a:extLst>
                  <a:ext uri="{FF2B5EF4-FFF2-40B4-BE49-F238E27FC236}">
                    <a16:creationId xmlns:a16="http://schemas.microsoft.com/office/drawing/2014/main" id="{C0B90153-26E9-4918-AC3D-42E7B5B30179}"/>
                  </a:ext>
                </a:extLst>
              </p:cNvPr>
              <p:cNvSpPr>
                <a:spLocks noChangeArrowheads="1"/>
              </p:cNvSpPr>
              <p:nvPr/>
            </p:nvSpPr>
            <p:spPr bwMode="auto">
              <a:xfrm>
                <a:off x="2541009" y="673273"/>
                <a:ext cx="4069839" cy="3799544"/>
              </a:xfrm>
              <a:prstGeom prst="roundRect">
                <a:avLst>
                  <a:gd name="adj" fmla="val 3745"/>
                </a:avLst>
              </a:prstGeom>
              <a:solidFill>
                <a:schemeClr val="tx1"/>
              </a:solidFill>
              <a:ln w="9525">
                <a:noFill/>
                <a:round/>
                <a:headEnd/>
                <a:tailEnd/>
              </a:ln>
              <a:effectLst/>
            </p:spPr>
            <p:txBody>
              <a:bodyPr wrap="none" anchor="ctr"/>
              <a:lstStyle/>
              <a:p>
                <a:pPr defTabSz="940468"/>
                <a:endParaRPr lang="en-US" sz="1853" dirty="0">
                  <a:solidFill>
                    <a:prstClr val="black"/>
                  </a:solidFill>
                  <a:latin typeface="Arial"/>
                  <a:cs typeface="Arial" charset="0"/>
                </a:endParaRPr>
              </a:p>
            </p:txBody>
          </p:sp>
          <p:grpSp>
            <p:nvGrpSpPr>
              <p:cNvPr id="47" name="Group 52">
                <a:extLst>
                  <a:ext uri="{FF2B5EF4-FFF2-40B4-BE49-F238E27FC236}">
                    <a16:creationId xmlns:a16="http://schemas.microsoft.com/office/drawing/2014/main" id="{7103AD7D-8E3C-4A6E-A7E7-83864BCF5B4A}"/>
                  </a:ext>
                </a:extLst>
              </p:cNvPr>
              <p:cNvGrpSpPr>
                <a:grpSpLocks/>
              </p:cNvGrpSpPr>
              <p:nvPr/>
            </p:nvGrpSpPr>
            <p:grpSpPr bwMode="auto">
              <a:xfrm>
                <a:off x="2880424" y="912405"/>
                <a:ext cx="3392580" cy="3224377"/>
                <a:chOff x="1816" y="543"/>
                <a:chExt cx="2159" cy="2063"/>
              </a:xfrm>
            </p:grpSpPr>
            <p:sp>
              <p:nvSpPr>
                <p:cNvPr id="48" name="AutoShape 53">
                  <a:extLst>
                    <a:ext uri="{FF2B5EF4-FFF2-40B4-BE49-F238E27FC236}">
                      <a16:creationId xmlns:a16="http://schemas.microsoft.com/office/drawing/2014/main" id="{B969C8C6-AA7C-4FAC-AC82-B3D34157E577}"/>
                    </a:ext>
                  </a:extLst>
                </p:cNvPr>
                <p:cNvSpPr>
                  <a:spLocks noChangeArrowheads="1"/>
                </p:cNvSpPr>
                <p:nvPr/>
              </p:nvSpPr>
              <p:spPr bwMode="auto">
                <a:xfrm>
                  <a:off x="1816" y="543"/>
                  <a:ext cx="2159" cy="2063"/>
                </a:xfrm>
                <a:prstGeom prst="star5">
                  <a:avLst/>
                </a:prstGeom>
                <a:solidFill>
                  <a:srgbClr val="F0CD38"/>
                </a:solidFill>
                <a:ln w="3175">
                  <a:noFill/>
                  <a:miter lim="800000"/>
                  <a:headEnd/>
                  <a:tailEnd/>
                </a:ln>
                <a:effectLst/>
              </p:spPr>
              <p:txBody>
                <a:bodyPr wrap="none" anchor="ctr"/>
                <a:lstStyle/>
                <a:p>
                  <a:pPr defTabSz="940468"/>
                  <a:endParaRPr lang="en-US" sz="1853" dirty="0">
                    <a:solidFill>
                      <a:prstClr val="black"/>
                    </a:solidFill>
                    <a:latin typeface="Arial"/>
                    <a:cs typeface="Arial" charset="0"/>
                  </a:endParaRPr>
                </a:p>
              </p:txBody>
            </p:sp>
            <p:sp>
              <p:nvSpPr>
                <p:cNvPr id="49" name="AutoShape 54">
                  <a:extLst>
                    <a:ext uri="{FF2B5EF4-FFF2-40B4-BE49-F238E27FC236}">
                      <a16:creationId xmlns:a16="http://schemas.microsoft.com/office/drawing/2014/main" id="{7246DB4F-A426-4EED-B2A2-916355A0F6A6}"/>
                    </a:ext>
                  </a:extLst>
                </p:cNvPr>
                <p:cNvSpPr>
                  <a:spLocks noChangeArrowheads="1"/>
                </p:cNvSpPr>
                <p:nvPr/>
              </p:nvSpPr>
              <p:spPr bwMode="auto">
                <a:xfrm>
                  <a:off x="2116" y="862"/>
                  <a:ext cx="1558" cy="1488"/>
                </a:xfrm>
                <a:prstGeom prst="star5">
                  <a:avLst/>
                </a:prstGeom>
                <a:solidFill>
                  <a:schemeClr val="tx1"/>
                </a:solidFill>
                <a:ln w="3175">
                  <a:noFill/>
                  <a:miter lim="800000"/>
                  <a:headEnd/>
                  <a:tailEnd/>
                </a:ln>
                <a:effectLst/>
              </p:spPr>
              <p:txBody>
                <a:bodyPr wrap="none" anchor="ctr"/>
                <a:lstStyle/>
                <a:p>
                  <a:pPr defTabSz="940468"/>
                  <a:endParaRPr lang="en-US" sz="1853" dirty="0">
                    <a:solidFill>
                      <a:prstClr val="black"/>
                    </a:solidFill>
                    <a:latin typeface="Arial"/>
                    <a:cs typeface="Arial" charset="0"/>
                  </a:endParaRPr>
                </a:p>
              </p:txBody>
            </p:sp>
            <p:sp>
              <p:nvSpPr>
                <p:cNvPr id="50" name="AutoShape 55">
                  <a:extLst>
                    <a:ext uri="{FF2B5EF4-FFF2-40B4-BE49-F238E27FC236}">
                      <a16:creationId xmlns:a16="http://schemas.microsoft.com/office/drawing/2014/main" id="{F6BE4E9C-EADA-44B3-BF1E-E7F8ECCF9F54}"/>
                    </a:ext>
                  </a:extLst>
                </p:cNvPr>
                <p:cNvSpPr>
                  <a:spLocks noChangeArrowheads="1"/>
                </p:cNvSpPr>
                <p:nvPr/>
              </p:nvSpPr>
              <p:spPr bwMode="auto">
                <a:xfrm>
                  <a:off x="2266" y="1016"/>
                  <a:ext cx="1259" cy="1202"/>
                </a:xfrm>
                <a:prstGeom prst="star5">
                  <a:avLst/>
                </a:prstGeom>
                <a:solidFill>
                  <a:srgbClr val="FFFFFF"/>
                </a:solidFill>
                <a:ln w="3175">
                  <a:noFill/>
                  <a:miter lim="800000"/>
                  <a:headEnd/>
                  <a:tailEnd/>
                </a:ln>
                <a:effectLst/>
              </p:spPr>
              <p:txBody>
                <a:bodyPr wrap="none" anchor="ctr"/>
                <a:lstStyle/>
                <a:p>
                  <a:pPr defTabSz="940468"/>
                  <a:endParaRPr lang="en-US" sz="1853" dirty="0">
                    <a:solidFill>
                      <a:prstClr val="black"/>
                    </a:solidFill>
                    <a:latin typeface="Arial"/>
                    <a:cs typeface="Arial" charset="0"/>
                  </a:endParaRPr>
                </a:p>
              </p:txBody>
            </p:sp>
          </p:grpSp>
        </p:grpSp>
        <p:grpSp>
          <p:nvGrpSpPr>
            <p:cNvPr id="27" name="Group 41">
              <a:extLst>
                <a:ext uri="{FF2B5EF4-FFF2-40B4-BE49-F238E27FC236}">
                  <a16:creationId xmlns:a16="http://schemas.microsoft.com/office/drawing/2014/main" id="{87E85977-0E73-4B24-8AFD-CE1F930CDF6A}"/>
                </a:ext>
              </a:extLst>
            </p:cNvPr>
            <p:cNvGrpSpPr/>
            <p:nvPr/>
          </p:nvGrpSpPr>
          <p:grpSpPr>
            <a:xfrm>
              <a:off x="2266020" y="4871371"/>
              <a:ext cx="4604103" cy="1625473"/>
              <a:chOff x="2266020" y="4871371"/>
              <a:chExt cx="4604103" cy="1625473"/>
            </a:xfrm>
          </p:grpSpPr>
          <p:sp>
            <p:nvSpPr>
              <p:cNvPr id="28" name="AutoShape 56">
                <a:extLst>
                  <a:ext uri="{FF2B5EF4-FFF2-40B4-BE49-F238E27FC236}">
                    <a16:creationId xmlns:a16="http://schemas.microsoft.com/office/drawing/2014/main" id="{B727466D-20F9-49B9-8ACD-8A5F86088FEB}"/>
                  </a:ext>
                </a:extLst>
              </p:cNvPr>
              <p:cNvSpPr>
                <a:spLocks noChangeArrowheads="1"/>
              </p:cNvSpPr>
              <p:nvPr/>
            </p:nvSpPr>
            <p:spPr bwMode="auto">
              <a:xfrm>
                <a:off x="2266020" y="4871371"/>
                <a:ext cx="4604103" cy="1625473"/>
              </a:xfrm>
              <a:prstGeom prst="roundRect">
                <a:avLst>
                  <a:gd name="adj" fmla="val 17306"/>
                </a:avLst>
              </a:prstGeom>
              <a:solidFill>
                <a:schemeClr val="tx1"/>
              </a:solidFill>
              <a:ln w="9525" algn="ctr">
                <a:noFill/>
                <a:round/>
                <a:headEnd/>
                <a:tailEnd/>
              </a:ln>
              <a:effectLst/>
            </p:spPr>
            <p:txBody>
              <a:bodyPr wrap="none" anchor="ctr"/>
              <a:lstStyle/>
              <a:p>
                <a:pPr defTabSz="940468"/>
                <a:endParaRPr lang="en-US" sz="1853" dirty="0">
                  <a:solidFill>
                    <a:prstClr val="black"/>
                  </a:solidFill>
                  <a:latin typeface="Arial"/>
                  <a:cs typeface="Arial" charset="0"/>
                </a:endParaRPr>
              </a:p>
            </p:txBody>
          </p:sp>
          <p:sp>
            <p:nvSpPr>
              <p:cNvPr id="29" name="AutoShape 57">
                <a:extLst>
                  <a:ext uri="{FF2B5EF4-FFF2-40B4-BE49-F238E27FC236}">
                    <a16:creationId xmlns:a16="http://schemas.microsoft.com/office/drawing/2014/main" id="{4C6B62F6-7BFB-435A-A7D8-F148C4F10C59}"/>
                  </a:ext>
                </a:extLst>
              </p:cNvPr>
              <p:cNvSpPr>
                <a:spLocks noChangeArrowheads="1"/>
              </p:cNvSpPr>
              <p:nvPr/>
            </p:nvSpPr>
            <p:spPr bwMode="auto">
              <a:xfrm>
                <a:off x="2410585" y="5008129"/>
                <a:ext cx="4314972" cy="1351956"/>
              </a:xfrm>
              <a:prstGeom prst="roundRect">
                <a:avLst>
                  <a:gd name="adj" fmla="val 15144"/>
                </a:avLst>
              </a:prstGeom>
              <a:solidFill>
                <a:srgbClr val="F0CD38"/>
              </a:solidFill>
              <a:ln w="9525" algn="ctr">
                <a:noFill/>
                <a:round/>
                <a:headEnd/>
                <a:tailEnd/>
              </a:ln>
              <a:effectLst/>
            </p:spPr>
            <p:txBody>
              <a:bodyPr wrap="none" anchor="ctr"/>
              <a:lstStyle/>
              <a:p>
                <a:pPr defTabSz="940468"/>
                <a:endParaRPr lang="en-US" sz="1853" dirty="0">
                  <a:solidFill>
                    <a:prstClr val="black"/>
                  </a:solidFill>
                  <a:latin typeface="Arial"/>
                  <a:cs typeface="Arial" charset="0"/>
                </a:endParaRPr>
              </a:p>
            </p:txBody>
          </p:sp>
          <p:sp>
            <p:nvSpPr>
              <p:cNvPr id="30" name="AutoShape 58">
                <a:extLst>
                  <a:ext uri="{FF2B5EF4-FFF2-40B4-BE49-F238E27FC236}">
                    <a16:creationId xmlns:a16="http://schemas.microsoft.com/office/drawing/2014/main" id="{7F491693-68C1-4CA6-8508-E2531E6566DC}"/>
                  </a:ext>
                </a:extLst>
              </p:cNvPr>
              <p:cNvSpPr>
                <a:spLocks noChangeArrowheads="1"/>
              </p:cNvSpPr>
              <p:nvPr/>
            </p:nvSpPr>
            <p:spPr bwMode="auto">
              <a:xfrm>
                <a:off x="2533152" y="5150358"/>
                <a:ext cx="4069839" cy="1067498"/>
              </a:xfrm>
              <a:prstGeom prst="roundRect">
                <a:avLst>
                  <a:gd name="adj" fmla="val 13472"/>
                </a:avLst>
              </a:prstGeom>
              <a:solidFill>
                <a:schemeClr val="tx1"/>
              </a:solidFill>
              <a:ln w="9525" algn="ctr">
                <a:noFill/>
                <a:round/>
                <a:headEnd/>
                <a:tailEnd/>
              </a:ln>
              <a:effectLst/>
            </p:spPr>
            <p:txBody>
              <a:bodyPr wrap="none" anchor="ctr"/>
              <a:lstStyle/>
              <a:p>
                <a:pPr defTabSz="940468"/>
                <a:endParaRPr lang="en-US" sz="1853" dirty="0">
                  <a:solidFill>
                    <a:prstClr val="black"/>
                  </a:solidFill>
                  <a:latin typeface="Arial"/>
                  <a:cs typeface="Arial" charset="0"/>
                </a:endParaRPr>
              </a:p>
            </p:txBody>
          </p:sp>
          <p:grpSp>
            <p:nvGrpSpPr>
              <p:cNvPr id="31" name="Group 59">
                <a:extLst>
                  <a:ext uri="{FF2B5EF4-FFF2-40B4-BE49-F238E27FC236}">
                    <a16:creationId xmlns:a16="http://schemas.microsoft.com/office/drawing/2014/main" id="{FFFC3647-75A7-40D1-99E5-0038D5919C60}"/>
                  </a:ext>
                </a:extLst>
              </p:cNvPr>
              <p:cNvGrpSpPr/>
              <p:nvPr/>
            </p:nvGrpSpPr>
            <p:grpSpPr>
              <a:xfrm>
                <a:off x="2906215" y="5323846"/>
                <a:ext cx="3323712" cy="720522"/>
                <a:chOff x="460745" y="954495"/>
                <a:chExt cx="8320827" cy="1803808"/>
              </a:xfrm>
            </p:grpSpPr>
            <p:sp>
              <p:nvSpPr>
                <p:cNvPr id="32" name="Rectangle 59">
                  <a:extLst>
                    <a:ext uri="{FF2B5EF4-FFF2-40B4-BE49-F238E27FC236}">
                      <a16:creationId xmlns:a16="http://schemas.microsoft.com/office/drawing/2014/main" id="{455F809E-38AD-443A-9109-B18E49298788}"/>
                    </a:ext>
                  </a:extLst>
                </p:cNvPr>
                <p:cNvSpPr>
                  <a:spLocks noChangeArrowheads="1"/>
                </p:cNvSpPr>
                <p:nvPr/>
              </p:nvSpPr>
              <p:spPr bwMode="auto">
                <a:xfrm>
                  <a:off x="1590732" y="2424263"/>
                  <a:ext cx="379297" cy="334038"/>
                </a:xfrm>
                <a:prstGeom prst="rect">
                  <a:avLst/>
                </a:prstGeom>
                <a:solidFill>
                  <a:srgbClr val="FFFFFF"/>
                </a:solidFill>
                <a:ln w="3175" algn="ctr">
                  <a:noFill/>
                  <a:prstDash val="sysDot"/>
                  <a:miter lim="800000"/>
                  <a:headEnd/>
                  <a:tailEnd/>
                </a:ln>
                <a:effectLst/>
              </p:spPr>
              <p:txBody>
                <a:bodyPr/>
                <a:lstStyle/>
                <a:p>
                  <a:pPr defTabSz="940468"/>
                  <a:endParaRPr lang="en-US" sz="1853" dirty="0">
                    <a:solidFill>
                      <a:prstClr val="black"/>
                    </a:solidFill>
                    <a:latin typeface="Arial"/>
                    <a:cs typeface="Arial" charset="0"/>
                  </a:endParaRPr>
                </a:p>
              </p:txBody>
            </p:sp>
            <p:sp>
              <p:nvSpPr>
                <p:cNvPr id="33" name="Rectangle 60">
                  <a:extLst>
                    <a:ext uri="{FF2B5EF4-FFF2-40B4-BE49-F238E27FC236}">
                      <a16:creationId xmlns:a16="http://schemas.microsoft.com/office/drawing/2014/main" id="{880AB168-368C-4A61-A727-89467B1F5C6F}"/>
                    </a:ext>
                  </a:extLst>
                </p:cNvPr>
                <p:cNvSpPr>
                  <a:spLocks noChangeArrowheads="1"/>
                </p:cNvSpPr>
                <p:nvPr/>
              </p:nvSpPr>
              <p:spPr bwMode="auto">
                <a:xfrm>
                  <a:off x="3273862" y="2424263"/>
                  <a:ext cx="379297" cy="334038"/>
                </a:xfrm>
                <a:prstGeom prst="rect">
                  <a:avLst/>
                </a:prstGeom>
                <a:solidFill>
                  <a:srgbClr val="FFFFFF"/>
                </a:solidFill>
                <a:ln w="3175" algn="ctr">
                  <a:noFill/>
                  <a:prstDash val="sysDot"/>
                  <a:miter lim="800000"/>
                  <a:headEnd/>
                  <a:tailEnd/>
                </a:ln>
                <a:effectLst/>
              </p:spPr>
              <p:txBody>
                <a:bodyPr/>
                <a:lstStyle/>
                <a:p>
                  <a:pPr defTabSz="940468"/>
                  <a:endParaRPr lang="en-US" sz="1853" dirty="0">
                    <a:solidFill>
                      <a:prstClr val="black"/>
                    </a:solidFill>
                    <a:latin typeface="Arial"/>
                    <a:cs typeface="Arial" charset="0"/>
                  </a:endParaRPr>
                </a:p>
              </p:txBody>
            </p:sp>
            <p:sp>
              <p:nvSpPr>
                <p:cNvPr id="34" name="Freeform 61">
                  <a:extLst>
                    <a:ext uri="{FF2B5EF4-FFF2-40B4-BE49-F238E27FC236}">
                      <a16:creationId xmlns:a16="http://schemas.microsoft.com/office/drawing/2014/main" id="{B9B84CBD-90D3-43DE-8E0A-E732CEAE8310}"/>
                    </a:ext>
                  </a:extLst>
                </p:cNvPr>
                <p:cNvSpPr>
                  <a:spLocks/>
                </p:cNvSpPr>
                <p:nvPr/>
              </p:nvSpPr>
              <p:spPr bwMode="auto">
                <a:xfrm>
                  <a:off x="460745" y="954495"/>
                  <a:ext cx="971948" cy="1803806"/>
                </a:xfrm>
                <a:custGeom>
                  <a:avLst/>
                  <a:gdLst/>
                  <a:ahLst/>
                  <a:cxnLst>
                    <a:cxn ang="0">
                      <a:pos x="0" y="0"/>
                    </a:cxn>
                    <a:cxn ang="0">
                      <a:pos x="0" y="396"/>
                    </a:cxn>
                    <a:cxn ang="0">
                      <a:pos x="66" y="459"/>
                    </a:cxn>
                    <a:cxn ang="0">
                      <a:pos x="180" y="459"/>
                    </a:cxn>
                    <a:cxn ang="0">
                      <a:pos x="246" y="394"/>
                    </a:cxn>
                    <a:cxn ang="0">
                      <a:pos x="246" y="0"/>
                    </a:cxn>
                    <a:cxn ang="0">
                      <a:pos x="147" y="0"/>
                    </a:cxn>
                    <a:cxn ang="0">
                      <a:pos x="147" y="373"/>
                    </a:cxn>
                    <a:cxn ang="0">
                      <a:pos x="98" y="373"/>
                    </a:cxn>
                    <a:cxn ang="0">
                      <a:pos x="98" y="0"/>
                    </a:cxn>
                    <a:cxn ang="0">
                      <a:pos x="0" y="0"/>
                    </a:cxn>
                  </a:cxnLst>
                  <a:rect l="0" t="0" r="r" b="b"/>
                  <a:pathLst>
                    <a:path w="246" h="459">
                      <a:moveTo>
                        <a:pt x="0" y="0"/>
                      </a:moveTo>
                      <a:lnTo>
                        <a:pt x="0" y="396"/>
                      </a:lnTo>
                      <a:lnTo>
                        <a:pt x="66" y="459"/>
                      </a:lnTo>
                      <a:lnTo>
                        <a:pt x="180" y="459"/>
                      </a:lnTo>
                      <a:lnTo>
                        <a:pt x="246" y="394"/>
                      </a:lnTo>
                      <a:lnTo>
                        <a:pt x="246" y="0"/>
                      </a:lnTo>
                      <a:lnTo>
                        <a:pt x="147" y="0"/>
                      </a:lnTo>
                      <a:lnTo>
                        <a:pt x="147" y="373"/>
                      </a:lnTo>
                      <a:lnTo>
                        <a:pt x="98" y="373"/>
                      </a:lnTo>
                      <a:lnTo>
                        <a:pt x="98" y="0"/>
                      </a:lnTo>
                      <a:lnTo>
                        <a:pt x="0" y="0"/>
                      </a:lnTo>
                      <a:close/>
                    </a:path>
                  </a:pathLst>
                </a:custGeom>
                <a:solidFill>
                  <a:srgbClr val="FFFFFF"/>
                </a:solidFill>
                <a:ln w="3175" cmpd="sng">
                  <a:noFill/>
                  <a:prstDash val="sysDot"/>
                  <a:round/>
                  <a:headEnd/>
                  <a:tailEnd/>
                </a:ln>
                <a:effectLst/>
              </p:spPr>
              <p:txBody>
                <a:bodyPr/>
                <a:lstStyle/>
                <a:p>
                  <a:pPr defTabSz="940468"/>
                  <a:endParaRPr lang="en-US" sz="1853" dirty="0">
                    <a:solidFill>
                      <a:prstClr val="black"/>
                    </a:solidFill>
                    <a:latin typeface="Arial"/>
                    <a:cs typeface="Arial" charset="0"/>
                  </a:endParaRPr>
                </a:p>
              </p:txBody>
            </p:sp>
            <p:sp>
              <p:nvSpPr>
                <p:cNvPr id="35" name="Freeform 62">
                  <a:extLst>
                    <a:ext uri="{FF2B5EF4-FFF2-40B4-BE49-F238E27FC236}">
                      <a16:creationId xmlns:a16="http://schemas.microsoft.com/office/drawing/2014/main" id="{34492B2E-3B12-43BB-B40D-C9199346D996}"/>
                    </a:ext>
                  </a:extLst>
                </p:cNvPr>
                <p:cNvSpPr>
                  <a:spLocks/>
                </p:cNvSpPr>
                <p:nvPr/>
              </p:nvSpPr>
              <p:spPr bwMode="auto">
                <a:xfrm>
                  <a:off x="2155287" y="954495"/>
                  <a:ext cx="972387" cy="1803806"/>
                </a:xfrm>
                <a:custGeom>
                  <a:avLst/>
                  <a:gdLst>
                    <a:gd name="connsiteX0" fmla="*/ 9973 w 9973"/>
                    <a:gd name="connsiteY0" fmla="*/ 3159 h 10000"/>
                    <a:gd name="connsiteX1" fmla="*/ 9973 w 9973"/>
                    <a:gd name="connsiteY1" fmla="*/ 1394 h 10000"/>
                    <a:gd name="connsiteX2" fmla="*/ 7058 w 9973"/>
                    <a:gd name="connsiteY2" fmla="*/ 0 h 10000"/>
                    <a:gd name="connsiteX3" fmla="*/ 2686 w 9973"/>
                    <a:gd name="connsiteY3" fmla="*/ 0 h 10000"/>
                    <a:gd name="connsiteX4" fmla="*/ 13 w 9973"/>
                    <a:gd name="connsiteY4" fmla="*/ 1394 h 10000"/>
                    <a:gd name="connsiteX5" fmla="*/ 13 w 9973"/>
                    <a:gd name="connsiteY5" fmla="*/ 4466 h 10000"/>
                    <a:gd name="connsiteX6" fmla="*/ 2686 w 9973"/>
                    <a:gd name="connsiteY6" fmla="*/ 5839 h 10000"/>
                    <a:gd name="connsiteX7" fmla="*/ 5843 w 9973"/>
                    <a:gd name="connsiteY7" fmla="*/ 5839 h 10000"/>
                    <a:gd name="connsiteX8" fmla="*/ 5843 w 9973"/>
                    <a:gd name="connsiteY8" fmla="*/ 8170 h 10000"/>
                    <a:gd name="connsiteX9" fmla="*/ 4103 w 9973"/>
                    <a:gd name="connsiteY9" fmla="*/ 8170 h 10000"/>
                    <a:gd name="connsiteX10" fmla="*/ 4103 w 9973"/>
                    <a:gd name="connsiteY10" fmla="*/ 6885 h 10000"/>
                    <a:gd name="connsiteX11" fmla="*/ 22 w 9973"/>
                    <a:gd name="connsiteY11" fmla="*/ 6880 h 10000"/>
                    <a:gd name="connsiteX12" fmla="*/ 13 w 9973"/>
                    <a:gd name="connsiteY12" fmla="*/ 8584 h 10000"/>
                    <a:gd name="connsiteX13" fmla="*/ 2686 w 9973"/>
                    <a:gd name="connsiteY13" fmla="*/ 10000 h 10000"/>
                    <a:gd name="connsiteX14" fmla="*/ 7139 w 9973"/>
                    <a:gd name="connsiteY14" fmla="*/ 10000 h 10000"/>
                    <a:gd name="connsiteX15" fmla="*/ 9973 w 9973"/>
                    <a:gd name="connsiteY15" fmla="*/ 8584 h 10000"/>
                    <a:gd name="connsiteX16" fmla="*/ 9973 w 9973"/>
                    <a:gd name="connsiteY16" fmla="*/ 5512 h 10000"/>
                    <a:gd name="connsiteX17" fmla="*/ 7058 w 9973"/>
                    <a:gd name="connsiteY17" fmla="*/ 4139 h 10000"/>
                    <a:gd name="connsiteX18" fmla="*/ 4103 w 9973"/>
                    <a:gd name="connsiteY18" fmla="*/ 4139 h 10000"/>
                    <a:gd name="connsiteX19" fmla="*/ 4103 w 9973"/>
                    <a:gd name="connsiteY19" fmla="*/ 1830 h 10000"/>
                    <a:gd name="connsiteX20" fmla="*/ 5924 w 9973"/>
                    <a:gd name="connsiteY20" fmla="*/ 1830 h 10000"/>
                    <a:gd name="connsiteX21" fmla="*/ 5924 w 9973"/>
                    <a:gd name="connsiteY21" fmla="*/ 3159 h 10000"/>
                    <a:gd name="connsiteX22" fmla="*/ 9973 w 9973"/>
                    <a:gd name="connsiteY22" fmla="*/ 3159 h 10000"/>
                    <a:gd name="connsiteX0" fmla="*/ 9991 w 9991"/>
                    <a:gd name="connsiteY0" fmla="*/ 3159 h 10000"/>
                    <a:gd name="connsiteX1" fmla="*/ 9991 w 9991"/>
                    <a:gd name="connsiteY1" fmla="*/ 1394 h 10000"/>
                    <a:gd name="connsiteX2" fmla="*/ 7068 w 9991"/>
                    <a:gd name="connsiteY2" fmla="*/ 0 h 10000"/>
                    <a:gd name="connsiteX3" fmla="*/ 2684 w 9991"/>
                    <a:gd name="connsiteY3" fmla="*/ 0 h 10000"/>
                    <a:gd name="connsiteX4" fmla="*/ 4 w 9991"/>
                    <a:gd name="connsiteY4" fmla="*/ 1394 h 10000"/>
                    <a:gd name="connsiteX5" fmla="*/ 4 w 9991"/>
                    <a:gd name="connsiteY5" fmla="*/ 4466 h 10000"/>
                    <a:gd name="connsiteX6" fmla="*/ 2684 w 9991"/>
                    <a:gd name="connsiteY6" fmla="*/ 5839 h 10000"/>
                    <a:gd name="connsiteX7" fmla="*/ 5850 w 9991"/>
                    <a:gd name="connsiteY7" fmla="*/ 5839 h 10000"/>
                    <a:gd name="connsiteX8" fmla="*/ 5850 w 9991"/>
                    <a:gd name="connsiteY8" fmla="*/ 8170 h 10000"/>
                    <a:gd name="connsiteX9" fmla="*/ 4105 w 9991"/>
                    <a:gd name="connsiteY9" fmla="*/ 8170 h 10000"/>
                    <a:gd name="connsiteX10" fmla="*/ 4105 w 9991"/>
                    <a:gd name="connsiteY10" fmla="*/ 6885 h 10000"/>
                    <a:gd name="connsiteX11" fmla="*/ 13 w 9991"/>
                    <a:gd name="connsiteY11" fmla="*/ 6880 h 10000"/>
                    <a:gd name="connsiteX12" fmla="*/ 13 w 9991"/>
                    <a:gd name="connsiteY12" fmla="*/ 8570 h 10000"/>
                    <a:gd name="connsiteX13" fmla="*/ 2684 w 9991"/>
                    <a:gd name="connsiteY13" fmla="*/ 10000 h 10000"/>
                    <a:gd name="connsiteX14" fmla="*/ 7149 w 9991"/>
                    <a:gd name="connsiteY14" fmla="*/ 10000 h 10000"/>
                    <a:gd name="connsiteX15" fmla="*/ 9991 w 9991"/>
                    <a:gd name="connsiteY15" fmla="*/ 8584 h 10000"/>
                    <a:gd name="connsiteX16" fmla="*/ 9991 w 9991"/>
                    <a:gd name="connsiteY16" fmla="*/ 5512 h 10000"/>
                    <a:gd name="connsiteX17" fmla="*/ 7068 w 9991"/>
                    <a:gd name="connsiteY17" fmla="*/ 4139 h 10000"/>
                    <a:gd name="connsiteX18" fmla="*/ 4105 w 9991"/>
                    <a:gd name="connsiteY18" fmla="*/ 4139 h 10000"/>
                    <a:gd name="connsiteX19" fmla="*/ 4105 w 9991"/>
                    <a:gd name="connsiteY19" fmla="*/ 1830 h 10000"/>
                    <a:gd name="connsiteX20" fmla="*/ 5931 w 9991"/>
                    <a:gd name="connsiteY20" fmla="*/ 1830 h 10000"/>
                    <a:gd name="connsiteX21" fmla="*/ 5931 w 9991"/>
                    <a:gd name="connsiteY21" fmla="*/ 3159 h 10000"/>
                    <a:gd name="connsiteX22" fmla="*/ 9991 w 9991"/>
                    <a:gd name="connsiteY22" fmla="*/ 3159 h 10000"/>
                    <a:gd name="connsiteX0" fmla="*/ 10341 w 10341"/>
                    <a:gd name="connsiteY0" fmla="*/ 3159 h 10000"/>
                    <a:gd name="connsiteX1" fmla="*/ 10341 w 10341"/>
                    <a:gd name="connsiteY1" fmla="*/ 1394 h 10000"/>
                    <a:gd name="connsiteX2" fmla="*/ 7415 w 10341"/>
                    <a:gd name="connsiteY2" fmla="*/ 0 h 10000"/>
                    <a:gd name="connsiteX3" fmla="*/ 3027 w 10341"/>
                    <a:gd name="connsiteY3" fmla="*/ 0 h 10000"/>
                    <a:gd name="connsiteX4" fmla="*/ 345 w 10341"/>
                    <a:gd name="connsiteY4" fmla="*/ 1394 h 10000"/>
                    <a:gd name="connsiteX5" fmla="*/ 0 w 10341"/>
                    <a:gd name="connsiteY5" fmla="*/ 4717 h 10000"/>
                    <a:gd name="connsiteX6" fmla="*/ 3027 w 10341"/>
                    <a:gd name="connsiteY6" fmla="*/ 5839 h 10000"/>
                    <a:gd name="connsiteX7" fmla="*/ 6196 w 10341"/>
                    <a:gd name="connsiteY7" fmla="*/ 5839 h 10000"/>
                    <a:gd name="connsiteX8" fmla="*/ 6196 w 10341"/>
                    <a:gd name="connsiteY8" fmla="*/ 8170 h 10000"/>
                    <a:gd name="connsiteX9" fmla="*/ 4450 w 10341"/>
                    <a:gd name="connsiteY9" fmla="*/ 8170 h 10000"/>
                    <a:gd name="connsiteX10" fmla="*/ 4450 w 10341"/>
                    <a:gd name="connsiteY10" fmla="*/ 6885 h 10000"/>
                    <a:gd name="connsiteX11" fmla="*/ 354 w 10341"/>
                    <a:gd name="connsiteY11" fmla="*/ 6880 h 10000"/>
                    <a:gd name="connsiteX12" fmla="*/ 354 w 10341"/>
                    <a:gd name="connsiteY12" fmla="*/ 8570 h 10000"/>
                    <a:gd name="connsiteX13" fmla="*/ 3027 w 10341"/>
                    <a:gd name="connsiteY13" fmla="*/ 10000 h 10000"/>
                    <a:gd name="connsiteX14" fmla="*/ 7496 w 10341"/>
                    <a:gd name="connsiteY14" fmla="*/ 10000 h 10000"/>
                    <a:gd name="connsiteX15" fmla="*/ 10341 w 10341"/>
                    <a:gd name="connsiteY15" fmla="*/ 8584 h 10000"/>
                    <a:gd name="connsiteX16" fmla="*/ 10341 w 10341"/>
                    <a:gd name="connsiteY16" fmla="*/ 5512 h 10000"/>
                    <a:gd name="connsiteX17" fmla="*/ 7415 w 10341"/>
                    <a:gd name="connsiteY17" fmla="*/ 4139 h 10000"/>
                    <a:gd name="connsiteX18" fmla="*/ 4450 w 10341"/>
                    <a:gd name="connsiteY18" fmla="*/ 4139 h 10000"/>
                    <a:gd name="connsiteX19" fmla="*/ 4450 w 10341"/>
                    <a:gd name="connsiteY19" fmla="*/ 1830 h 10000"/>
                    <a:gd name="connsiteX20" fmla="*/ 6277 w 10341"/>
                    <a:gd name="connsiteY20" fmla="*/ 1830 h 10000"/>
                    <a:gd name="connsiteX21" fmla="*/ 6277 w 10341"/>
                    <a:gd name="connsiteY21" fmla="*/ 3159 h 10000"/>
                    <a:gd name="connsiteX22" fmla="*/ 10341 w 10341"/>
                    <a:gd name="connsiteY22" fmla="*/ 3159 h 10000"/>
                    <a:gd name="connsiteX0" fmla="*/ 10000 w 10000"/>
                    <a:gd name="connsiteY0" fmla="*/ 3159 h 10000"/>
                    <a:gd name="connsiteX1" fmla="*/ 10000 w 10000"/>
                    <a:gd name="connsiteY1" fmla="*/ 1394 h 10000"/>
                    <a:gd name="connsiteX2" fmla="*/ 7074 w 10000"/>
                    <a:gd name="connsiteY2" fmla="*/ 0 h 10000"/>
                    <a:gd name="connsiteX3" fmla="*/ 2686 w 10000"/>
                    <a:gd name="connsiteY3" fmla="*/ 0 h 10000"/>
                    <a:gd name="connsiteX4" fmla="*/ 4 w 10000"/>
                    <a:gd name="connsiteY4" fmla="*/ 1394 h 10000"/>
                    <a:gd name="connsiteX5" fmla="*/ 13 w 10000"/>
                    <a:gd name="connsiteY5" fmla="*/ 4438 h 10000"/>
                    <a:gd name="connsiteX6" fmla="*/ 2686 w 10000"/>
                    <a:gd name="connsiteY6" fmla="*/ 5839 h 10000"/>
                    <a:gd name="connsiteX7" fmla="*/ 5855 w 10000"/>
                    <a:gd name="connsiteY7" fmla="*/ 5839 h 10000"/>
                    <a:gd name="connsiteX8" fmla="*/ 5855 w 10000"/>
                    <a:gd name="connsiteY8" fmla="*/ 8170 h 10000"/>
                    <a:gd name="connsiteX9" fmla="*/ 4109 w 10000"/>
                    <a:gd name="connsiteY9" fmla="*/ 8170 h 10000"/>
                    <a:gd name="connsiteX10" fmla="*/ 4109 w 10000"/>
                    <a:gd name="connsiteY10" fmla="*/ 6885 h 10000"/>
                    <a:gd name="connsiteX11" fmla="*/ 13 w 10000"/>
                    <a:gd name="connsiteY11" fmla="*/ 6880 h 10000"/>
                    <a:gd name="connsiteX12" fmla="*/ 13 w 10000"/>
                    <a:gd name="connsiteY12" fmla="*/ 8570 h 10000"/>
                    <a:gd name="connsiteX13" fmla="*/ 2686 w 10000"/>
                    <a:gd name="connsiteY13" fmla="*/ 10000 h 10000"/>
                    <a:gd name="connsiteX14" fmla="*/ 7155 w 10000"/>
                    <a:gd name="connsiteY14" fmla="*/ 10000 h 10000"/>
                    <a:gd name="connsiteX15" fmla="*/ 10000 w 10000"/>
                    <a:gd name="connsiteY15" fmla="*/ 8584 h 10000"/>
                    <a:gd name="connsiteX16" fmla="*/ 10000 w 10000"/>
                    <a:gd name="connsiteY16" fmla="*/ 5512 h 10000"/>
                    <a:gd name="connsiteX17" fmla="*/ 7074 w 10000"/>
                    <a:gd name="connsiteY17" fmla="*/ 4139 h 10000"/>
                    <a:gd name="connsiteX18" fmla="*/ 4109 w 10000"/>
                    <a:gd name="connsiteY18" fmla="*/ 4139 h 10000"/>
                    <a:gd name="connsiteX19" fmla="*/ 4109 w 10000"/>
                    <a:gd name="connsiteY19" fmla="*/ 1830 h 10000"/>
                    <a:gd name="connsiteX20" fmla="*/ 5936 w 10000"/>
                    <a:gd name="connsiteY20" fmla="*/ 1830 h 10000"/>
                    <a:gd name="connsiteX21" fmla="*/ 5936 w 10000"/>
                    <a:gd name="connsiteY21" fmla="*/ 3159 h 10000"/>
                    <a:gd name="connsiteX22" fmla="*/ 10000 w 10000"/>
                    <a:gd name="connsiteY22" fmla="*/ 3159 h 10000"/>
                    <a:gd name="connsiteX0" fmla="*/ 10000 w 10000"/>
                    <a:gd name="connsiteY0" fmla="*/ 3159 h 10000"/>
                    <a:gd name="connsiteX1" fmla="*/ 10000 w 10000"/>
                    <a:gd name="connsiteY1" fmla="*/ 1394 h 10000"/>
                    <a:gd name="connsiteX2" fmla="*/ 7074 w 10000"/>
                    <a:gd name="connsiteY2" fmla="*/ 0 h 10000"/>
                    <a:gd name="connsiteX3" fmla="*/ 2686 w 10000"/>
                    <a:gd name="connsiteY3" fmla="*/ 0 h 10000"/>
                    <a:gd name="connsiteX4" fmla="*/ 503 w 10000"/>
                    <a:gd name="connsiteY4" fmla="*/ 1658 h 10000"/>
                    <a:gd name="connsiteX5" fmla="*/ 13 w 10000"/>
                    <a:gd name="connsiteY5" fmla="*/ 4438 h 10000"/>
                    <a:gd name="connsiteX6" fmla="*/ 2686 w 10000"/>
                    <a:gd name="connsiteY6" fmla="*/ 5839 h 10000"/>
                    <a:gd name="connsiteX7" fmla="*/ 5855 w 10000"/>
                    <a:gd name="connsiteY7" fmla="*/ 5839 h 10000"/>
                    <a:gd name="connsiteX8" fmla="*/ 5855 w 10000"/>
                    <a:gd name="connsiteY8" fmla="*/ 8170 h 10000"/>
                    <a:gd name="connsiteX9" fmla="*/ 4109 w 10000"/>
                    <a:gd name="connsiteY9" fmla="*/ 8170 h 10000"/>
                    <a:gd name="connsiteX10" fmla="*/ 4109 w 10000"/>
                    <a:gd name="connsiteY10" fmla="*/ 6885 h 10000"/>
                    <a:gd name="connsiteX11" fmla="*/ 13 w 10000"/>
                    <a:gd name="connsiteY11" fmla="*/ 6880 h 10000"/>
                    <a:gd name="connsiteX12" fmla="*/ 13 w 10000"/>
                    <a:gd name="connsiteY12" fmla="*/ 8570 h 10000"/>
                    <a:gd name="connsiteX13" fmla="*/ 2686 w 10000"/>
                    <a:gd name="connsiteY13" fmla="*/ 10000 h 10000"/>
                    <a:gd name="connsiteX14" fmla="*/ 7155 w 10000"/>
                    <a:gd name="connsiteY14" fmla="*/ 10000 h 10000"/>
                    <a:gd name="connsiteX15" fmla="*/ 10000 w 10000"/>
                    <a:gd name="connsiteY15" fmla="*/ 8584 h 10000"/>
                    <a:gd name="connsiteX16" fmla="*/ 10000 w 10000"/>
                    <a:gd name="connsiteY16" fmla="*/ 5512 h 10000"/>
                    <a:gd name="connsiteX17" fmla="*/ 7074 w 10000"/>
                    <a:gd name="connsiteY17" fmla="*/ 4139 h 10000"/>
                    <a:gd name="connsiteX18" fmla="*/ 4109 w 10000"/>
                    <a:gd name="connsiteY18" fmla="*/ 4139 h 10000"/>
                    <a:gd name="connsiteX19" fmla="*/ 4109 w 10000"/>
                    <a:gd name="connsiteY19" fmla="*/ 1830 h 10000"/>
                    <a:gd name="connsiteX20" fmla="*/ 5936 w 10000"/>
                    <a:gd name="connsiteY20" fmla="*/ 1830 h 10000"/>
                    <a:gd name="connsiteX21" fmla="*/ 5936 w 10000"/>
                    <a:gd name="connsiteY21" fmla="*/ 3159 h 10000"/>
                    <a:gd name="connsiteX22" fmla="*/ 10000 w 10000"/>
                    <a:gd name="connsiteY22" fmla="*/ 3159 h 10000"/>
                    <a:gd name="connsiteX0" fmla="*/ 10000 w 10000"/>
                    <a:gd name="connsiteY0" fmla="*/ 3159 h 10000"/>
                    <a:gd name="connsiteX1" fmla="*/ 10000 w 10000"/>
                    <a:gd name="connsiteY1" fmla="*/ 1394 h 10000"/>
                    <a:gd name="connsiteX2" fmla="*/ 7074 w 10000"/>
                    <a:gd name="connsiteY2" fmla="*/ 0 h 10000"/>
                    <a:gd name="connsiteX3" fmla="*/ 2686 w 10000"/>
                    <a:gd name="connsiteY3" fmla="*/ 0 h 10000"/>
                    <a:gd name="connsiteX4" fmla="*/ 13 w 10000"/>
                    <a:gd name="connsiteY4" fmla="*/ 1389 h 10000"/>
                    <a:gd name="connsiteX5" fmla="*/ 13 w 10000"/>
                    <a:gd name="connsiteY5" fmla="*/ 4438 h 10000"/>
                    <a:gd name="connsiteX6" fmla="*/ 2686 w 10000"/>
                    <a:gd name="connsiteY6" fmla="*/ 5839 h 10000"/>
                    <a:gd name="connsiteX7" fmla="*/ 5855 w 10000"/>
                    <a:gd name="connsiteY7" fmla="*/ 5839 h 10000"/>
                    <a:gd name="connsiteX8" fmla="*/ 5855 w 10000"/>
                    <a:gd name="connsiteY8" fmla="*/ 8170 h 10000"/>
                    <a:gd name="connsiteX9" fmla="*/ 4109 w 10000"/>
                    <a:gd name="connsiteY9" fmla="*/ 8170 h 10000"/>
                    <a:gd name="connsiteX10" fmla="*/ 4109 w 10000"/>
                    <a:gd name="connsiteY10" fmla="*/ 6885 h 10000"/>
                    <a:gd name="connsiteX11" fmla="*/ 13 w 10000"/>
                    <a:gd name="connsiteY11" fmla="*/ 6880 h 10000"/>
                    <a:gd name="connsiteX12" fmla="*/ 13 w 10000"/>
                    <a:gd name="connsiteY12" fmla="*/ 8570 h 10000"/>
                    <a:gd name="connsiteX13" fmla="*/ 2686 w 10000"/>
                    <a:gd name="connsiteY13" fmla="*/ 10000 h 10000"/>
                    <a:gd name="connsiteX14" fmla="*/ 7155 w 10000"/>
                    <a:gd name="connsiteY14" fmla="*/ 10000 h 10000"/>
                    <a:gd name="connsiteX15" fmla="*/ 10000 w 10000"/>
                    <a:gd name="connsiteY15" fmla="*/ 8584 h 10000"/>
                    <a:gd name="connsiteX16" fmla="*/ 10000 w 10000"/>
                    <a:gd name="connsiteY16" fmla="*/ 5512 h 10000"/>
                    <a:gd name="connsiteX17" fmla="*/ 7074 w 10000"/>
                    <a:gd name="connsiteY17" fmla="*/ 4139 h 10000"/>
                    <a:gd name="connsiteX18" fmla="*/ 4109 w 10000"/>
                    <a:gd name="connsiteY18" fmla="*/ 4139 h 10000"/>
                    <a:gd name="connsiteX19" fmla="*/ 4109 w 10000"/>
                    <a:gd name="connsiteY19" fmla="*/ 1830 h 10000"/>
                    <a:gd name="connsiteX20" fmla="*/ 5936 w 10000"/>
                    <a:gd name="connsiteY20" fmla="*/ 1830 h 10000"/>
                    <a:gd name="connsiteX21" fmla="*/ 5936 w 10000"/>
                    <a:gd name="connsiteY21" fmla="*/ 3159 h 10000"/>
                    <a:gd name="connsiteX22" fmla="*/ 10000 w 10000"/>
                    <a:gd name="connsiteY22" fmla="*/ 3159 h 10000"/>
                    <a:gd name="connsiteX0" fmla="*/ 10000 w 10000"/>
                    <a:gd name="connsiteY0" fmla="*/ 3159 h 10000"/>
                    <a:gd name="connsiteX1" fmla="*/ 10000 w 10000"/>
                    <a:gd name="connsiteY1" fmla="*/ 1394 h 10000"/>
                    <a:gd name="connsiteX2" fmla="*/ 7074 w 10000"/>
                    <a:gd name="connsiteY2" fmla="*/ 0 h 10000"/>
                    <a:gd name="connsiteX3" fmla="*/ 2686 w 10000"/>
                    <a:gd name="connsiteY3" fmla="*/ 0 h 10000"/>
                    <a:gd name="connsiteX4" fmla="*/ 13 w 10000"/>
                    <a:gd name="connsiteY4" fmla="*/ 1389 h 10000"/>
                    <a:gd name="connsiteX5" fmla="*/ 13 w 10000"/>
                    <a:gd name="connsiteY5" fmla="*/ 4438 h 10000"/>
                    <a:gd name="connsiteX6" fmla="*/ 2686 w 10000"/>
                    <a:gd name="connsiteY6" fmla="*/ 5839 h 10000"/>
                    <a:gd name="connsiteX7" fmla="*/ 5855 w 10000"/>
                    <a:gd name="connsiteY7" fmla="*/ 5839 h 10000"/>
                    <a:gd name="connsiteX8" fmla="*/ 5855 w 10000"/>
                    <a:gd name="connsiteY8" fmla="*/ 8170 h 10000"/>
                    <a:gd name="connsiteX9" fmla="*/ 4109 w 10000"/>
                    <a:gd name="connsiteY9" fmla="*/ 8170 h 10000"/>
                    <a:gd name="connsiteX10" fmla="*/ 4109 w 10000"/>
                    <a:gd name="connsiteY10" fmla="*/ 6885 h 10000"/>
                    <a:gd name="connsiteX11" fmla="*/ 13 w 10000"/>
                    <a:gd name="connsiteY11" fmla="*/ 6880 h 10000"/>
                    <a:gd name="connsiteX12" fmla="*/ 13 w 10000"/>
                    <a:gd name="connsiteY12" fmla="*/ 8570 h 10000"/>
                    <a:gd name="connsiteX13" fmla="*/ 2686 w 10000"/>
                    <a:gd name="connsiteY13" fmla="*/ 10000 h 10000"/>
                    <a:gd name="connsiteX14" fmla="*/ 7155 w 10000"/>
                    <a:gd name="connsiteY14" fmla="*/ 10000 h 10000"/>
                    <a:gd name="connsiteX15" fmla="*/ 10000 w 10000"/>
                    <a:gd name="connsiteY15" fmla="*/ 8584 h 10000"/>
                    <a:gd name="connsiteX16" fmla="*/ 10000 w 10000"/>
                    <a:gd name="connsiteY16" fmla="*/ 5512 h 10000"/>
                    <a:gd name="connsiteX17" fmla="*/ 7074 w 10000"/>
                    <a:gd name="connsiteY17" fmla="*/ 4139 h 10000"/>
                    <a:gd name="connsiteX18" fmla="*/ 4109 w 10000"/>
                    <a:gd name="connsiteY18" fmla="*/ 4139 h 10000"/>
                    <a:gd name="connsiteX19" fmla="*/ 4109 w 10000"/>
                    <a:gd name="connsiteY19" fmla="*/ 1830 h 10000"/>
                    <a:gd name="connsiteX20" fmla="*/ 5936 w 10000"/>
                    <a:gd name="connsiteY20" fmla="*/ 1830 h 10000"/>
                    <a:gd name="connsiteX21" fmla="*/ 5936 w 10000"/>
                    <a:gd name="connsiteY21" fmla="*/ 3159 h 10000"/>
                    <a:gd name="connsiteX22" fmla="*/ 10000 w 10000"/>
                    <a:gd name="connsiteY22" fmla="*/ 3159 h 10000"/>
                    <a:gd name="connsiteX0" fmla="*/ 10000 w 10000"/>
                    <a:gd name="connsiteY0" fmla="*/ 3159 h 10000"/>
                    <a:gd name="connsiteX1" fmla="*/ 10000 w 10000"/>
                    <a:gd name="connsiteY1" fmla="*/ 1394 h 10000"/>
                    <a:gd name="connsiteX2" fmla="*/ 7074 w 10000"/>
                    <a:gd name="connsiteY2" fmla="*/ 0 h 10000"/>
                    <a:gd name="connsiteX3" fmla="*/ 2686 w 10000"/>
                    <a:gd name="connsiteY3" fmla="*/ 0 h 10000"/>
                    <a:gd name="connsiteX4" fmla="*/ 13 w 10000"/>
                    <a:gd name="connsiteY4" fmla="*/ 1389 h 10000"/>
                    <a:gd name="connsiteX5" fmla="*/ 13 w 10000"/>
                    <a:gd name="connsiteY5" fmla="*/ 4438 h 10000"/>
                    <a:gd name="connsiteX6" fmla="*/ 2686 w 10000"/>
                    <a:gd name="connsiteY6" fmla="*/ 5839 h 10000"/>
                    <a:gd name="connsiteX7" fmla="*/ 5855 w 10000"/>
                    <a:gd name="connsiteY7" fmla="*/ 5839 h 10000"/>
                    <a:gd name="connsiteX8" fmla="*/ 5855 w 10000"/>
                    <a:gd name="connsiteY8" fmla="*/ 8170 h 10000"/>
                    <a:gd name="connsiteX9" fmla="*/ 4109 w 10000"/>
                    <a:gd name="connsiteY9" fmla="*/ 8170 h 10000"/>
                    <a:gd name="connsiteX10" fmla="*/ 3335 w 10000"/>
                    <a:gd name="connsiteY10" fmla="*/ 7175 h 10000"/>
                    <a:gd name="connsiteX11" fmla="*/ 13 w 10000"/>
                    <a:gd name="connsiteY11" fmla="*/ 6880 h 10000"/>
                    <a:gd name="connsiteX12" fmla="*/ 13 w 10000"/>
                    <a:gd name="connsiteY12" fmla="*/ 8570 h 10000"/>
                    <a:gd name="connsiteX13" fmla="*/ 2686 w 10000"/>
                    <a:gd name="connsiteY13" fmla="*/ 10000 h 10000"/>
                    <a:gd name="connsiteX14" fmla="*/ 7155 w 10000"/>
                    <a:gd name="connsiteY14" fmla="*/ 10000 h 10000"/>
                    <a:gd name="connsiteX15" fmla="*/ 10000 w 10000"/>
                    <a:gd name="connsiteY15" fmla="*/ 8584 h 10000"/>
                    <a:gd name="connsiteX16" fmla="*/ 10000 w 10000"/>
                    <a:gd name="connsiteY16" fmla="*/ 5512 h 10000"/>
                    <a:gd name="connsiteX17" fmla="*/ 7074 w 10000"/>
                    <a:gd name="connsiteY17" fmla="*/ 4139 h 10000"/>
                    <a:gd name="connsiteX18" fmla="*/ 4109 w 10000"/>
                    <a:gd name="connsiteY18" fmla="*/ 4139 h 10000"/>
                    <a:gd name="connsiteX19" fmla="*/ 4109 w 10000"/>
                    <a:gd name="connsiteY19" fmla="*/ 1830 h 10000"/>
                    <a:gd name="connsiteX20" fmla="*/ 5936 w 10000"/>
                    <a:gd name="connsiteY20" fmla="*/ 1830 h 10000"/>
                    <a:gd name="connsiteX21" fmla="*/ 5936 w 10000"/>
                    <a:gd name="connsiteY21" fmla="*/ 3159 h 10000"/>
                    <a:gd name="connsiteX22" fmla="*/ 10000 w 10000"/>
                    <a:gd name="connsiteY22" fmla="*/ 3159 h 10000"/>
                    <a:gd name="connsiteX0" fmla="*/ 10000 w 10000"/>
                    <a:gd name="connsiteY0" fmla="*/ 3159 h 10000"/>
                    <a:gd name="connsiteX1" fmla="*/ 10000 w 10000"/>
                    <a:gd name="connsiteY1" fmla="*/ 1394 h 10000"/>
                    <a:gd name="connsiteX2" fmla="*/ 7074 w 10000"/>
                    <a:gd name="connsiteY2" fmla="*/ 0 h 10000"/>
                    <a:gd name="connsiteX3" fmla="*/ 2686 w 10000"/>
                    <a:gd name="connsiteY3" fmla="*/ 0 h 10000"/>
                    <a:gd name="connsiteX4" fmla="*/ 13 w 10000"/>
                    <a:gd name="connsiteY4" fmla="*/ 1389 h 10000"/>
                    <a:gd name="connsiteX5" fmla="*/ 13 w 10000"/>
                    <a:gd name="connsiteY5" fmla="*/ 4438 h 10000"/>
                    <a:gd name="connsiteX6" fmla="*/ 2686 w 10000"/>
                    <a:gd name="connsiteY6" fmla="*/ 5839 h 10000"/>
                    <a:gd name="connsiteX7" fmla="*/ 5855 w 10000"/>
                    <a:gd name="connsiteY7" fmla="*/ 5839 h 10000"/>
                    <a:gd name="connsiteX8" fmla="*/ 5855 w 10000"/>
                    <a:gd name="connsiteY8" fmla="*/ 8170 h 10000"/>
                    <a:gd name="connsiteX9" fmla="*/ 4109 w 10000"/>
                    <a:gd name="connsiteY9" fmla="*/ 8170 h 10000"/>
                    <a:gd name="connsiteX10" fmla="*/ 4102 w 10000"/>
                    <a:gd name="connsiteY10" fmla="*/ 6880 h 10000"/>
                    <a:gd name="connsiteX11" fmla="*/ 13 w 10000"/>
                    <a:gd name="connsiteY11" fmla="*/ 6880 h 10000"/>
                    <a:gd name="connsiteX12" fmla="*/ 13 w 10000"/>
                    <a:gd name="connsiteY12" fmla="*/ 8570 h 10000"/>
                    <a:gd name="connsiteX13" fmla="*/ 2686 w 10000"/>
                    <a:gd name="connsiteY13" fmla="*/ 10000 h 10000"/>
                    <a:gd name="connsiteX14" fmla="*/ 7155 w 10000"/>
                    <a:gd name="connsiteY14" fmla="*/ 10000 h 10000"/>
                    <a:gd name="connsiteX15" fmla="*/ 10000 w 10000"/>
                    <a:gd name="connsiteY15" fmla="*/ 8584 h 10000"/>
                    <a:gd name="connsiteX16" fmla="*/ 10000 w 10000"/>
                    <a:gd name="connsiteY16" fmla="*/ 5512 h 10000"/>
                    <a:gd name="connsiteX17" fmla="*/ 7074 w 10000"/>
                    <a:gd name="connsiteY17" fmla="*/ 4139 h 10000"/>
                    <a:gd name="connsiteX18" fmla="*/ 4109 w 10000"/>
                    <a:gd name="connsiteY18" fmla="*/ 4139 h 10000"/>
                    <a:gd name="connsiteX19" fmla="*/ 4109 w 10000"/>
                    <a:gd name="connsiteY19" fmla="*/ 1830 h 10000"/>
                    <a:gd name="connsiteX20" fmla="*/ 5936 w 10000"/>
                    <a:gd name="connsiteY20" fmla="*/ 1830 h 10000"/>
                    <a:gd name="connsiteX21" fmla="*/ 5936 w 10000"/>
                    <a:gd name="connsiteY21" fmla="*/ 3159 h 10000"/>
                    <a:gd name="connsiteX22" fmla="*/ 10000 w 10000"/>
                    <a:gd name="connsiteY22" fmla="*/ 3159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0000" h="10000">
                      <a:moveTo>
                        <a:pt x="10000" y="3159"/>
                      </a:moveTo>
                      <a:lnTo>
                        <a:pt x="10000" y="1394"/>
                      </a:lnTo>
                      <a:lnTo>
                        <a:pt x="7074" y="0"/>
                      </a:lnTo>
                      <a:lnTo>
                        <a:pt x="2686" y="0"/>
                      </a:lnTo>
                      <a:lnTo>
                        <a:pt x="13" y="1389"/>
                      </a:lnTo>
                      <a:cubicBezTo>
                        <a:pt x="16" y="2404"/>
                        <a:pt x="10" y="3423"/>
                        <a:pt x="13" y="4438"/>
                      </a:cubicBezTo>
                      <a:lnTo>
                        <a:pt x="2686" y="5839"/>
                      </a:lnTo>
                      <a:lnTo>
                        <a:pt x="5855" y="5839"/>
                      </a:lnTo>
                      <a:lnTo>
                        <a:pt x="5855" y="8170"/>
                      </a:lnTo>
                      <a:lnTo>
                        <a:pt x="4109" y="8170"/>
                      </a:lnTo>
                      <a:cubicBezTo>
                        <a:pt x="4107" y="7740"/>
                        <a:pt x="4104" y="7310"/>
                        <a:pt x="4102" y="6880"/>
                      </a:cubicBezTo>
                      <a:lnTo>
                        <a:pt x="13" y="6880"/>
                      </a:lnTo>
                      <a:cubicBezTo>
                        <a:pt x="26" y="7446"/>
                        <a:pt x="0" y="8004"/>
                        <a:pt x="13" y="8570"/>
                      </a:cubicBezTo>
                      <a:lnTo>
                        <a:pt x="2686" y="10000"/>
                      </a:lnTo>
                      <a:lnTo>
                        <a:pt x="7155" y="10000"/>
                      </a:lnTo>
                      <a:lnTo>
                        <a:pt x="10000" y="8584"/>
                      </a:lnTo>
                      <a:lnTo>
                        <a:pt x="10000" y="5512"/>
                      </a:lnTo>
                      <a:lnTo>
                        <a:pt x="7074" y="4139"/>
                      </a:lnTo>
                      <a:lnTo>
                        <a:pt x="4109" y="4139"/>
                      </a:lnTo>
                      <a:lnTo>
                        <a:pt x="4109" y="1830"/>
                      </a:lnTo>
                      <a:lnTo>
                        <a:pt x="5936" y="1830"/>
                      </a:lnTo>
                      <a:lnTo>
                        <a:pt x="5936" y="3159"/>
                      </a:lnTo>
                      <a:lnTo>
                        <a:pt x="10000" y="3159"/>
                      </a:lnTo>
                      <a:close/>
                    </a:path>
                  </a:pathLst>
                </a:custGeom>
                <a:solidFill>
                  <a:srgbClr val="FFFFFF"/>
                </a:solidFill>
                <a:ln w="3175" cap="flat" cmpd="sng">
                  <a:noFill/>
                  <a:prstDash val="sysDot"/>
                  <a:round/>
                  <a:headEnd type="none" w="med" len="med"/>
                  <a:tailEnd type="none" w="med" len="med"/>
                </a:ln>
                <a:effectLst/>
              </p:spPr>
              <p:txBody>
                <a:bodyPr/>
                <a:lstStyle/>
                <a:p>
                  <a:pPr defTabSz="940468"/>
                  <a:endParaRPr lang="en-US" sz="1853" dirty="0">
                    <a:solidFill>
                      <a:prstClr val="black"/>
                    </a:solidFill>
                    <a:latin typeface="Arial"/>
                    <a:cs typeface="Arial" charset="0"/>
                  </a:endParaRPr>
                </a:p>
              </p:txBody>
            </p:sp>
            <p:grpSp>
              <p:nvGrpSpPr>
                <p:cNvPr id="36" name="Group 63">
                  <a:extLst>
                    <a:ext uri="{FF2B5EF4-FFF2-40B4-BE49-F238E27FC236}">
                      <a16:creationId xmlns:a16="http://schemas.microsoft.com/office/drawing/2014/main" id="{DDDBB085-E460-45D8-8945-4F79F2319FFC}"/>
                    </a:ext>
                  </a:extLst>
                </p:cNvPr>
                <p:cNvGrpSpPr>
                  <a:grpSpLocks/>
                </p:cNvGrpSpPr>
                <p:nvPr/>
              </p:nvGrpSpPr>
              <p:grpSpPr bwMode="auto">
                <a:xfrm>
                  <a:off x="3850711" y="954495"/>
                  <a:ext cx="1074676" cy="1803806"/>
                  <a:chOff x="2685" y="3374"/>
                  <a:chExt cx="272" cy="459"/>
                </a:xfrm>
              </p:grpSpPr>
              <p:sp>
                <p:nvSpPr>
                  <p:cNvPr id="42" name="Freeform 64">
                    <a:extLst>
                      <a:ext uri="{FF2B5EF4-FFF2-40B4-BE49-F238E27FC236}">
                        <a16:creationId xmlns:a16="http://schemas.microsoft.com/office/drawing/2014/main" id="{2F663EBD-17C6-41AF-B8FA-8ACD559BEE0D}"/>
                      </a:ext>
                    </a:extLst>
                  </p:cNvPr>
                  <p:cNvSpPr>
                    <a:spLocks/>
                  </p:cNvSpPr>
                  <p:nvPr/>
                </p:nvSpPr>
                <p:spPr bwMode="auto">
                  <a:xfrm>
                    <a:off x="2685" y="3374"/>
                    <a:ext cx="272" cy="459"/>
                  </a:xfrm>
                  <a:custGeom>
                    <a:avLst/>
                    <a:gdLst/>
                    <a:ahLst/>
                    <a:cxnLst>
                      <a:cxn ang="0">
                        <a:pos x="63" y="0"/>
                      </a:cxn>
                      <a:cxn ang="0">
                        <a:pos x="0" y="459"/>
                      </a:cxn>
                      <a:cxn ang="0">
                        <a:pos x="99" y="459"/>
                      </a:cxn>
                      <a:cxn ang="0">
                        <a:pos x="135" y="84"/>
                      </a:cxn>
                      <a:cxn ang="0">
                        <a:pos x="176" y="459"/>
                      </a:cxn>
                      <a:cxn ang="0">
                        <a:pos x="272" y="459"/>
                      </a:cxn>
                      <a:cxn ang="0">
                        <a:pos x="207" y="0"/>
                      </a:cxn>
                      <a:cxn ang="0">
                        <a:pos x="63" y="0"/>
                      </a:cxn>
                    </a:cxnLst>
                    <a:rect l="0" t="0" r="r" b="b"/>
                    <a:pathLst>
                      <a:path w="272" h="459">
                        <a:moveTo>
                          <a:pt x="63" y="0"/>
                        </a:moveTo>
                        <a:lnTo>
                          <a:pt x="0" y="459"/>
                        </a:lnTo>
                        <a:lnTo>
                          <a:pt x="99" y="459"/>
                        </a:lnTo>
                        <a:lnTo>
                          <a:pt x="135" y="84"/>
                        </a:lnTo>
                        <a:lnTo>
                          <a:pt x="176" y="459"/>
                        </a:lnTo>
                        <a:lnTo>
                          <a:pt x="272" y="459"/>
                        </a:lnTo>
                        <a:lnTo>
                          <a:pt x="207" y="0"/>
                        </a:lnTo>
                        <a:lnTo>
                          <a:pt x="63" y="0"/>
                        </a:lnTo>
                        <a:close/>
                      </a:path>
                    </a:pathLst>
                  </a:custGeom>
                  <a:solidFill>
                    <a:srgbClr val="FFFFFF"/>
                  </a:solidFill>
                  <a:ln w="3175" cap="flat" cmpd="sng">
                    <a:noFill/>
                    <a:prstDash val="sysDot"/>
                    <a:round/>
                    <a:headEnd type="none" w="med" len="med"/>
                    <a:tailEnd type="none" w="med" len="med"/>
                  </a:ln>
                  <a:effectLst/>
                </p:spPr>
                <p:txBody>
                  <a:bodyPr/>
                  <a:lstStyle/>
                  <a:p>
                    <a:pPr defTabSz="940468"/>
                    <a:endParaRPr lang="en-US" sz="1853" dirty="0">
                      <a:solidFill>
                        <a:prstClr val="black"/>
                      </a:solidFill>
                      <a:latin typeface="Arial"/>
                      <a:cs typeface="Arial" charset="0"/>
                    </a:endParaRPr>
                  </a:p>
                </p:txBody>
              </p:sp>
              <p:sp>
                <p:nvSpPr>
                  <p:cNvPr id="43" name="Rectangle 65">
                    <a:extLst>
                      <a:ext uri="{FF2B5EF4-FFF2-40B4-BE49-F238E27FC236}">
                        <a16:creationId xmlns:a16="http://schemas.microsoft.com/office/drawing/2014/main" id="{05FF32DA-E739-4CBD-A8BE-AAC931EAA99D}"/>
                      </a:ext>
                    </a:extLst>
                  </p:cNvPr>
                  <p:cNvSpPr>
                    <a:spLocks noChangeArrowheads="1"/>
                  </p:cNvSpPr>
                  <p:nvPr/>
                </p:nvSpPr>
                <p:spPr bwMode="auto">
                  <a:xfrm>
                    <a:off x="2783" y="3666"/>
                    <a:ext cx="76" cy="82"/>
                  </a:xfrm>
                  <a:prstGeom prst="rect">
                    <a:avLst/>
                  </a:prstGeom>
                  <a:solidFill>
                    <a:srgbClr val="FFFFFF"/>
                  </a:solidFill>
                  <a:ln w="3175" algn="ctr">
                    <a:noFill/>
                    <a:prstDash val="sysDot"/>
                    <a:miter lim="800000"/>
                    <a:headEnd/>
                    <a:tailEnd/>
                  </a:ln>
                  <a:effectLst/>
                </p:spPr>
                <p:txBody>
                  <a:bodyPr/>
                  <a:lstStyle/>
                  <a:p>
                    <a:pPr defTabSz="940468"/>
                    <a:endParaRPr lang="en-US" sz="1853" dirty="0">
                      <a:solidFill>
                        <a:prstClr val="black"/>
                      </a:solidFill>
                      <a:latin typeface="Arial"/>
                      <a:cs typeface="Arial" charset="0"/>
                    </a:endParaRPr>
                  </a:p>
                </p:txBody>
              </p:sp>
            </p:grpSp>
            <p:sp>
              <p:nvSpPr>
                <p:cNvPr id="37" name="Freeform 67">
                  <a:extLst>
                    <a:ext uri="{FF2B5EF4-FFF2-40B4-BE49-F238E27FC236}">
                      <a16:creationId xmlns:a16="http://schemas.microsoft.com/office/drawing/2014/main" id="{34AED3DB-000A-4485-B910-7058E4050566}"/>
                    </a:ext>
                  </a:extLst>
                </p:cNvPr>
                <p:cNvSpPr>
                  <a:spLocks/>
                </p:cNvSpPr>
                <p:nvPr/>
              </p:nvSpPr>
              <p:spPr bwMode="auto">
                <a:xfrm>
                  <a:off x="5104487" y="958425"/>
                  <a:ext cx="946937" cy="1799878"/>
                </a:xfrm>
                <a:custGeom>
                  <a:avLst/>
                  <a:gdLst>
                    <a:gd name="connsiteX0" fmla="*/ 28 w 10028"/>
                    <a:gd name="connsiteY0" fmla="*/ 0 h 10000"/>
                    <a:gd name="connsiteX1" fmla="*/ 28 w 10028"/>
                    <a:gd name="connsiteY1" fmla="*/ 10000 h 10000"/>
                    <a:gd name="connsiteX2" fmla="*/ 10028 w 10028"/>
                    <a:gd name="connsiteY2" fmla="*/ 10000 h 10000"/>
                    <a:gd name="connsiteX3" fmla="*/ 10028 w 10028"/>
                    <a:gd name="connsiteY3" fmla="*/ 6135 h 10000"/>
                    <a:gd name="connsiteX4" fmla="*/ 7936 w 10028"/>
                    <a:gd name="connsiteY4" fmla="*/ 5087 h 10000"/>
                    <a:gd name="connsiteX5" fmla="*/ 10028 w 10028"/>
                    <a:gd name="connsiteY5" fmla="*/ 4127 h 10000"/>
                    <a:gd name="connsiteX6" fmla="*/ 10028 w 10028"/>
                    <a:gd name="connsiteY6" fmla="*/ 1376 h 10000"/>
                    <a:gd name="connsiteX7" fmla="*/ 7266 w 10028"/>
                    <a:gd name="connsiteY7" fmla="*/ 0 h 10000"/>
                    <a:gd name="connsiteX8" fmla="*/ 28 w 10028"/>
                    <a:gd name="connsiteY8"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28" h="10000">
                      <a:moveTo>
                        <a:pt x="28" y="0"/>
                      </a:moveTo>
                      <a:cubicBezTo>
                        <a:pt x="0" y="3333"/>
                        <a:pt x="56" y="6667"/>
                        <a:pt x="28" y="10000"/>
                      </a:cubicBezTo>
                      <a:lnTo>
                        <a:pt x="10028" y="10000"/>
                      </a:lnTo>
                      <a:lnTo>
                        <a:pt x="10028" y="6135"/>
                      </a:lnTo>
                      <a:lnTo>
                        <a:pt x="7936" y="5087"/>
                      </a:lnTo>
                      <a:lnTo>
                        <a:pt x="10028" y="4127"/>
                      </a:lnTo>
                      <a:lnTo>
                        <a:pt x="10028" y="1376"/>
                      </a:lnTo>
                      <a:lnTo>
                        <a:pt x="7266" y="0"/>
                      </a:lnTo>
                      <a:lnTo>
                        <a:pt x="28" y="0"/>
                      </a:lnTo>
                      <a:close/>
                    </a:path>
                  </a:pathLst>
                </a:custGeom>
                <a:solidFill>
                  <a:srgbClr val="FFFFFF"/>
                </a:solidFill>
                <a:ln w="3175" cap="flat" cmpd="sng">
                  <a:noFill/>
                  <a:prstDash val="sysDot"/>
                  <a:round/>
                  <a:headEnd type="none" w="med" len="med"/>
                  <a:tailEnd type="none" w="med" len="med"/>
                </a:ln>
                <a:effectLst/>
              </p:spPr>
              <p:txBody>
                <a:bodyPr/>
                <a:lstStyle/>
                <a:p>
                  <a:pPr defTabSz="940468"/>
                  <a:endParaRPr lang="en-US" sz="1853" dirty="0">
                    <a:solidFill>
                      <a:prstClr val="black"/>
                    </a:solidFill>
                    <a:latin typeface="Arial"/>
                    <a:cs typeface="Arial" charset="0"/>
                  </a:endParaRPr>
                </a:p>
              </p:txBody>
            </p:sp>
            <p:sp>
              <p:nvSpPr>
                <p:cNvPr id="38" name="Rectangle 68">
                  <a:extLst>
                    <a:ext uri="{FF2B5EF4-FFF2-40B4-BE49-F238E27FC236}">
                      <a16:creationId xmlns:a16="http://schemas.microsoft.com/office/drawing/2014/main" id="{FE37DE23-F35A-4A6D-885E-9A3F8DF9CDC6}"/>
                    </a:ext>
                  </a:extLst>
                </p:cNvPr>
                <p:cNvSpPr>
                  <a:spLocks noChangeArrowheads="1"/>
                </p:cNvSpPr>
                <p:nvPr/>
              </p:nvSpPr>
              <p:spPr bwMode="auto">
                <a:xfrm>
                  <a:off x="5486429" y="1284604"/>
                  <a:ext cx="201502" cy="416566"/>
                </a:xfrm>
                <a:prstGeom prst="rect">
                  <a:avLst/>
                </a:prstGeom>
                <a:solidFill>
                  <a:schemeClr val="tx1"/>
                </a:solidFill>
                <a:ln w="3175" algn="ctr">
                  <a:noFill/>
                  <a:prstDash val="sysDot"/>
                  <a:miter lim="800000"/>
                  <a:headEnd/>
                  <a:tailEnd/>
                </a:ln>
                <a:effectLst/>
              </p:spPr>
              <p:txBody>
                <a:bodyPr/>
                <a:lstStyle/>
                <a:p>
                  <a:pPr defTabSz="940468"/>
                  <a:endParaRPr lang="en-US" sz="1853" dirty="0">
                    <a:solidFill>
                      <a:prstClr val="black"/>
                    </a:solidFill>
                    <a:latin typeface="Arial"/>
                    <a:cs typeface="Arial" charset="0"/>
                  </a:endParaRPr>
                </a:p>
              </p:txBody>
            </p:sp>
            <p:sp>
              <p:nvSpPr>
                <p:cNvPr id="39" name="Rectangle 69">
                  <a:extLst>
                    <a:ext uri="{FF2B5EF4-FFF2-40B4-BE49-F238E27FC236}">
                      <a16:creationId xmlns:a16="http://schemas.microsoft.com/office/drawing/2014/main" id="{900FDEE0-7B3E-4757-896A-8748D56C8EB0}"/>
                    </a:ext>
                  </a:extLst>
                </p:cNvPr>
                <p:cNvSpPr>
                  <a:spLocks noChangeArrowheads="1"/>
                </p:cNvSpPr>
                <p:nvPr/>
              </p:nvSpPr>
              <p:spPr bwMode="auto">
                <a:xfrm>
                  <a:off x="5486429" y="2007699"/>
                  <a:ext cx="201502" cy="750604"/>
                </a:xfrm>
                <a:prstGeom prst="rect">
                  <a:avLst/>
                </a:prstGeom>
                <a:solidFill>
                  <a:schemeClr val="tx1"/>
                </a:solidFill>
                <a:ln w="3175" algn="ctr">
                  <a:noFill/>
                  <a:prstDash val="sysDot"/>
                  <a:miter lim="800000"/>
                  <a:headEnd/>
                  <a:tailEnd/>
                </a:ln>
                <a:effectLst/>
              </p:spPr>
              <p:txBody>
                <a:bodyPr/>
                <a:lstStyle/>
                <a:p>
                  <a:pPr defTabSz="940468"/>
                  <a:endParaRPr lang="en-US" sz="1853" dirty="0">
                    <a:solidFill>
                      <a:prstClr val="black"/>
                    </a:solidFill>
                    <a:latin typeface="Arial"/>
                    <a:cs typeface="Arial" charset="0"/>
                  </a:endParaRPr>
                </a:p>
              </p:txBody>
            </p:sp>
            <p:sp>
              <p:nvSpPr>
                <p:cNvPr id="40" name="Freeform 70">
                  <a:extLst>
                    <a:ext uri="{FF2B5EF4-FFF2-40B4-BE49-F238E27FC236}">
                      <a16:creationId xmlns:a16="http://schemas.microsoft.com/office/drawing/2014/main" id="{6B4C73AC-3353-4798-9C96-830074C9DD01}"/>
                    </a:ext>
                  </a:extLst>
                </p:cNvPr>
                <p:cNvSpPr>
                  <a:spLocks/>
                </p:cNvSpPr>
                <p:nvPr/>
              </p:nvSpPr>
              <p:spPr bwMode="auto">
                <a:xfrm>
                  <a:off x="6264779" y="958394"/>
                  <a:ext cx="1248520" cy="1799907"/>
                </a:xfrm>
                <a:custGeom>
                  <a:avLst/>
                  <a:gdLst>
                    <a:gd name="connsiteX0" fmla="*/ 0 w 10000"/>
                    <a:gd name="connsiteY0" fmla="*/ 10000 h 10000"/>
                    <a:gd name="connsiteX1" fmla="*/ 0 w 10000"/>
                    <a:gd name="connsiteY1" fmla="*/ 269 h 10000"/>
                    <a:gd name="connsiteX2" fmla="*/ 3639 w 10000"/>
                    <a:gd name="connsiteY2" fmla="*/ 43 h 10000"/>
                    <a:gd name="connsiteX3" fmla="*/ 5063 w 10000"/>
                    <a:gd name="connsiteY3" fmla="*/ 4924 h 10000"/>
                    <a:gd name="connsiteX4" fmla="*/ 6297 w 10000"/>
                    <a:gd name="connsiteY4" fmla="*/ 0 h 10000"/>
                    <a:gd name="connsiteX5" fmla="*/ 10000 w 10000"/>
                    <a:gd name="connsiteY5" fmla="*/ 43 h 10000"/>
                    <a:gd name="connsiteX6" fmla="*/ 10000 w 10000"/>
                    <a:gd name="connsiteY6" fmla="*/ 10000 h 10000"/>
                    <a:gd name="connsiteX7" fmla="*/ 7152 w 10000"/>
                    <a:gd name="connsiteY7" fmla="*/ 10000 h 10000"/>
                    <a:gd name="connsiteX8" fmla="*/ 7152 w 10000"/>
                    <a:gd name="connsiteY8" fmla="*/ 3557 h 10000"/>
                    <a:gd name="connsiteX9" fmla="*/ 5696 w 10000"/>
                    <a:gd name="connsiteY9" fmla="*/ 10000 h 10000"/>
                    <a:gd name="connsiteX10" fmla="*/ 4494 w 10000"/>
                    <a:gd name="connsiteY10" fmla="*/ 10000 h 10000"/>
                    <a:gd name="connsiteX11" fmla="*/ 2848 w 10000"/>
                    <a:gd name="connsiteY11" fmla="*/ 3579 h 10000"/>
                    <a:gd name="connsiteX12" fmla="*/ 2848 w 10000"/>
                    <a:gd name="connsiteY12" fmla="*/ 10000 h 10000"/>
                    <a:gd name="connsiteX13" fmla="*/ 0 w 10000"/>
                    <a:gd name="connsiteY13" fmla="*/ 10000 h 10000"/>
                    <a:gd name="connsiteX0" fmla="*/ 0 w 10000"/>
                    <a:gd name="connsiteY0" fmla="*/ 10000 h 10000"/>
                    <a:gd name="connsiteX1" fmla="*/ 0 w 10000"/>
                    <a:gd name="connsiteY1" fmla="*/ 65 h 10000"/>
                    <a:gd name="connsiteX2" fmla="*/ 3639 w 10000"/>
                    <a:gd name="connsiteY2" fmla="*/ 43 h 10000"/>
                    <a:gd name="connsiteX3" fmla="*/ 5063 w 10000"/>
                    <a:gd name="connsiteY3" fmla="*/ 4924 h 10000"/>
                    <a:gd name="connsiteX4" fmla="*/ 6297 w 10000"/>
                    <a:gd name="connsiteY4" fmla="*/ 0 h 10000"/>
                    <a:gd name="connsiteX5" fmla="*/ 10000 w 10000"/>
                    <a:gd name="connsiteY5" fmla="*/ 43 h 10000"/>
                    <a:gd name="connsiteX6" fmla="*/ 10000 w 10000"/>
                    <a:gd name="connsiteY6" fmla="*/ 10000 h 10000"/>
                    <a:gd name="connsiteX7" fmla="*/ 7152 w 10000"/>
                    <a:gd name="connsiteY7" fmla="*/ 10000 h 10000"/>
                    <a:gd name="connsiteX8" fmla="*/ 7152 w 10000"/>
                    <a:gd name="connsiteY8" fmla="*/ 3557 h 10000"/>
                    <a:gd name="connsiteX9" fmla="*/ 5696 w 10000"/>
                    <a:gd name="connsiteY9" fmla="*/ 10000 h 10000"/>
                    <a:gd name="connsiteX10" fmla="*/ 4494 w 10000"/>
                    <a:gd name="connsiteY10" fmla="*/ 10000 h 10000"/>
                    <a:gd name="connsiteX11" fmla="*/ 2848 w 10000"/>
                    <a:gd name="connsiteY11" fmla="*/ 3579 h 10000"/>
                    <a:gd name="connsiteX12" fmla="*/ 2848 w 10000"/>
                    <a:gd name="connsiteY12" fmla="*/ 10000 h 10000"/>
                    <a:gd name="connsiteX13" fmla="*/ 0 w 10000"/>
                    <a:gd name="connsiteY13" fmla="*/ 10000 h 10000"/>
                    <a:gd name="connsiteX0" fmla="*/ 0 w 10000"/>
                    <a:gd name="connsiteY0" fmla="*/ 10000 h 10000"/>
                    <a:gd name="connsiteX1" fmla="*/ 0 w 10000"/>
                    <a:gd name="connsiteY1" fmla="*/ 65 h 10000"/>
                    <a:gd name="connsiteX2" fmla="*/ 3643 w 10000"/>
                    <a:gd name="connsiteY2" fmla="*/ 326 h 10000"/>
                    <a:gd name="connsiteX3" fmla="*/ 5063 w 10000"/>
                    <a:gd name="connsiteY3" fmla="*/ 4924 h 10000"/>
                    <a:gd name="connsiteX4" fmla="*/ 6297 w 10000"/>
                    <a:gd name="connsiteY4" fmla="*/ 0 h 10000"/>
                    <a:gd name="connsiteX5" fmla="*/ 10000 w 10000"/>
                    <a:gd name="connsiteY5" fmla="*/ 43 h 10000"/>
                    <a:gd name="connsiteX6" fmla="*/ 10000 w 10000"/>
                    <a:gd name="connsiteY6" fmla="*/ 10000 h 10000"/>
                    <a:gd name="connsiteX7" fmla="*/ 7152 w 10000"/>
                    <a:gd name="connsiteY7" fmla="*/ 10000 h 10000"/>
                    <a:gd name="connsiteX8" fmla="*/ 7152 w 10000"/>
                    <a:gd name="connsiteY8" fmla="*/ 3557 h 10000"/>
                    <a:gd name="connsiteX9" fmla="*/ 5696 w 10000"/>
                    <a:gd name="connsiteY9" fmla="*/ 10000 h 10000"/>
                    <a:gd name="connsiteX10" fmla="*/ 4494 w 10000"/>
                    <a:gd name="connsiteY10" fmla="*/ 10000 h 10000"/>
                    <a:gd name="connsiteX11" fmla="*/ 2848 w 10000"/>
                    <a:gd name="connsiteY11" fmla="*/ 3579 h 10000"/>
                    <a:gd name="connsiteX12" fmla="*/ 2848 w 10000"/>
                    <a:gd name="connsiteY12" fmla="*/ 10000 h 10000"/>
                    <a:gd name="connsiteX13" fmla="*/ 0 w 10000"/>
                    <a:gd name="connsiteY13" fmla="*/ 10000 h 10000"/>
                    <a:gd name="connsiteX0" fmla="*/ 0 w 10000"/>
                    <a:gd name="connsiteY0" fmla="*/ 10000 h 10000"/>
                    <a:gd name="connsiteX1" fmla="*/ 0 w 10000"/>
                    <a:gd name="connsiteY1" fmla="*/ 65 h 10000"/>
                    <a:gd name="connsiteX2" fmla="*/ 3643 w 10000"/>
                    <a:gd name="connsiteY2" fmla="*/ 65 h 10000"/>
                    <a:gd name="connsiteX3" fmla="*/ 5063 w 10000"/>
                    <a:gd name="connsiteY3" fmla="*/ 4924 h 10000"/>
                    <a:gd name="connsiteX4" fmla="*/ 6297 w 10000"/>
                    <a:gd name="connsiteY4" fmla="*/ 0 h 10000"/>
                    <a:gd name="connsiteX5" fmla="*/ 10000 w 10000"/>
                    <a:gd name="connsiteY5" fmla="*/ 43 h 10000"/>
                    <a:gd name="connsiteX6" fmla="*/ 10000 w 10000"/>
                    <a:gd name="connsiteY6" fmla="*/ 10000 h 10000"/>
                    <a:gd name="connsiteX7" fmla="*/ 7152 w 10000"/>
                    <a:gd name="connsiteY7" fmla="*/ 10000 h 10000"/>
                    <a:gd name="connsiteX8" fmla="*/ 7152 w 10000"/>
                    <a:gd name="connsiteY8" fmla="*/ 3557 h 10000"/>
                    <a:gd name="connsiteX9" fmla="*/ 5696 w 10000"/>
                    <a:gd name="connsiteY9" fmla="*/ 10000 h 10000"/>
                    <a:gd name="connsiteX10" fmla="*/ 4494 w 10000"/>
                    <a:gd name="connsiteY10" fmla="*/ 10000 h 10000"/>
                    <a:gd name="connsiteX11" fmla="*/ 2848 w 10000"/>
                    <a:gd name="connsiteY11" fmla="*/ 3579 h 10000"/>
                    <a:gd name="connsiteX12" fmla="*/ 2848 w 10000"/>
                    <a:gd name="connsiteY12" fmla="*/ 10000 h 10000"/>
                    <a:gd name="connsiteX13" fmla="*/ 0 w 10000"/>
                    <a:gd name="connsiteY13" fmla="*/ 10000 h 10000"/>
                    <a:gd name="connsiteX0" fmla="*/ 0 w 10000"/>
                    <a:gd name="connsiteY0" fmla="*/ 9957 h 9957"/>
                    <a:gd name="connsiteX1" fmla="*/ 0 w 10000"/>
                    <a:gd name="connsiteY1" fmla="*/ 22 h 9957"/>
                    <a:gd name="connsiteX2" fmla="*/ 3643 w 10000"/>
                    <a:gd name="connsiteY2" fmla="*/ 22 h 9957"/>
                    <a:gd name="connsiteX3" fmla="*/ 5063 w 10000"/>
                    <a:gd name="connsiteY3" fmla="*/ 4881 h 9957"/>
                    <a:gd name="connsiteX4" fmla="*/ 6294 w 10000"/>
                    <a:gd name="connsiteY4" fmla="*/ 0 h 9957"/>
                    <a:gd name="connsiteX5" fmla="*/ 10000 w 10000"/>
                    <a:gd name="connsiteY5" fmla="*/ 0 h 9957"/>
                    <a:gd name="connsiteX6" fmla="*/ 10000 w 10000"/>
                    <a:gd name="connsiteY6" fmla="*/ 9957 h 9957"/>
                    <a:gd name="connsiteX7" fmla="*/ 7152 w 10000"/>
                    <a:gd name="connsiteY7" fmla="*/ 9957 h 9957"/>
                    <a:gd name="connsiteX8" fmla="*/ 7152 w 10000"/>
                    <a:gd name="connsiteY8" fmla="*/ 3514 h 9957"/>
                    <a:gd name="connsiteX9" fmla="*/ 5696 w 10000"/>
                    <a:gd name="connsiteY9" fmla="*/ 9957 h 9957"/>
                    <a:gd name="connsiteX10" fmla="*/ 4494 w 10000"/>
                    <a:gd name="connsiteY10" fmla="*/ 9957 h 9957"/>
                    <a:gd name="connsiteX11" fmla="*/ 2848 w 10000"/>
                    <a:gd name="connsiteY11" fmla="*/ 3536 h 9957"/>
                    <a:gd name="connsiteX12" fmla="*/ 2848 w 10000"/>
                    <a:gd name="connsiteY12" fmla="*/ 9957 h 9957"/>
                    <a:gd name="connsiteX13" fmla="*/ 0 w 10000"/>
                    <a:gd name="connsiteY13" fmla="*/ 9957 h 9957"/>
                    <a:gd name="connsiteX0" fmla="*/ 0 w 10000"/>
                    <a:gd name="connsiteY0" fmla="*/ 10000 h 10000"/>
                    <a:gd name="connsiteX1" fmla="*/ 0 w 10000"/>
                    <a:gd name="connsiteY1" fmla="*/ 22 h 10000"/>
                    <a:gd name="connsiteX2" fmla="*/ 3643 w 10000"/>
                    <a:gd name="connsiteY2" fmla="*/ 22 h 10000"/>
                    <a:gd name="connsiteX3" fmla="*/ 5063 w 10000"/>
                    <a:gd name="connsiteY3" fmla="*/ 4902 h 10000"/>
                    <a:gd name="connsiteX4" fmla="*/ 6601 w 10000"/>
                    <a:gd name="connsiteY4" fmla="*/ 372 h 10000"/>
                    <a:gd name="connsiteX5" fmla="*/ 10000 w 10000"/>
                    <a:gd name="connsiteY5" fmla="*/ 0 h 10000"/>
                    <a:gd name="connsiteX6" fmla="*/ 10000 w 10000"/>
                    <a:gd name="connsiteY6" fmla="*/ 10000 h 10000"/>
                    <a:gd name="connsiteX7" fmla="*/ 7152 w 10000"/>
                    <a:gd name="connsiteY7" fmla="*/ 10000 h 10000"/>
                    <a:gd name="connsiteX8" fmla="*/ 7152 w 10000"/>
                    <a:gd name="connsiteY8" fmla="*/ 3529 h 10000"/>
                    <a:gd name="connsiteX9" fmla="*/ 5696 w 10000"/>
                    <a:gd name="connsiteY9" fmla="*/ 10000 h 10000"/>
                    <a:gd name="connsiteX10" fmla="*/ 4494 w 10000"/>
                    <a:gd name="connsiteY10" fmla="*/ 10000 h 10000"/>
                    <a:gd name="connsiteX11" fmla="*/ 2848 w 10000"/>
                    <a:gd name="connsiteY11" fmla="*/ 3551 h 10000"/>
                    <a:gd name="connsiteX12" fmla="*/ 2848 w 10000"/>
                    <a:gd name="connsiteY12" fmla="*/ 10000 h 10000"/>
                    <a:gd name="connsiteX13" fmla="*/ 0 w 10000"/>
                    <a:gd name="connsiteY13" fmla="*/ 10000 h 10000"/>
                    <a:gd name="connsiteX0" fmla="*/ 0 w 10000"/>
                    <a:gd name="connsiteY0" fmla="*/ 10000 h 10000"/>
                    <a:gd name="connsiteX1" fmla="*/ 0 w 10000"/>
                    <a:gd name="connsiteY1" fmla="*/ 22 h 10000"/>
                    <a:gd name="connsiteX2" fmla="*/ 3643 w 10000"/>
                    <a:gd name="connsiteY2" fmla="*/ 22 h 10000"/>
                    <a:gd name="connsiteX3" fmla="*/ 5063 w 10000"/>
                    <a:gd name="connsiteY3" fmla="*/ 4902 h 10000"/>
                    <a:gd name="connsiteX4" fmla="*/ 6294 w 10000"/>
                    <a:gd name="connsiteY4" fmla="*/ 22 h 10000"/>
                    <a:gd name="connsiteX5" fmla="*/ 10000 w 10000"/>
                    <a:gd name="connsiteY5" fmla="*/ 0 h 10000"/>
                    <a:gd name="connsiteX6" fmla="*/ 10000 w 10000"/>
                    <a:gd name="connsiteY6" fmla="*/ 10000 h 10000"/>
                    <a:gd name="connsiteX7" fmla="*/ 7152 w 10000"/>
                    <a:gd name="connsiteY7" fmla="*/ 10000 h 10000"/>
                    <a:gd name="connsiteX8" fmla="*/ 7152 w 10000"/>
                    <a:gd name="connsiteY8" fmla="*/ 3529 h 10000"/>
                    <a:gd name="connsiteX9" fmla="*/ 5696 w 10000"/>
                    <a:gd name="connsiteY9" fmla="*/ 10000 h 10000"/>
                    <a:gd name="connsiteX10" fmla="*/ 4494 w 10000"/>
                    <a:gd name="connsiteY10" fmla="*/ 10000 h 10000"/>
                    <a:gd name="connsiteX11" fmla="*/ 2848 w 10000"/>
                    <a:gd name="connsiteY11" fmla="*/ 3551 h 10000"/>
                    <a:gd name="connsiteX12" fmla="*/ 2848 w 10000"/>
                    <a:gd name="connsiteY12" fmla="*/ 10000 h 10000"/>
                    <a:gd name="connsiteX13" fmla="*/ 0 w 10000"/>
                    <a:gd name="connsiteY13" fmla="*/ 10000 h 10000"/>
                    <a:gd name="connsiteX0" fmla="*/ 0 w 10000"/>
                    <a:gd name="connsiteY0" fmla="*/ 9978 h 9978"/>
                    <a:gd name="connsiteX1" fmla="*/ 0 w 10000"/>
                    <a:gd name="connsiteY1" fmla="*/ 0 h 9978"/>
                    <a:gd name="connsiteX2" fmla="*/ 3643 w 10000"/>
                    <a:gd name="connsiteY2" fmla="*/ 0 h 9978"/>
                    <a:gd name="connsiteX3" fmla="*/ 5063 w 10000"/>
                    <a:gd name="connsiteY3" fmla="*/ 4880 h 9978"/>
                    <a:gd name="connsiteX4" fmla="*/ 6294 w 10000"/>
                    <a:gd name="connsiteY4" fmla="*/ 0 h 9978"/>
                    <a:gd name="connsiteX5" fmla="*/ 10000 w 10000"/>
                    <a:gd name="connsiteY5" fmla="*/ 0 h 9978"/>
                    <a:gd name="connsiteX6" fmla="*/ 10000 w 10000"/>
                    <a:gd name="connsiteY6" fmla="*/ 9978 h 9978"/>
                    <a:gd name="connsiteX7" fmla="*/ 7152 w 10000"/>
                    <a:gd name="connsiteY7" fmla="*/ 9978 h 9978"/>
                    <a:gd name="connsiteX8" fmla="*/ 7152 w 10000"/>
                    <a:gd name="connsiteY8" fmla="*/ 3507 h 9978"/>
                    <a:gd name="connsiteX9" fmla="*/ 5696 w 10000"/>
                    <a:gd name="connsiteY9" fmla="*/ 9978 h 9978"/>
                    <a:gd name="connsiteX10" fmla="*/ 4494 w 10000"/>
                    <a:gd name="connsiteY10" fmla="*/ 9978 h 9978"/>
                    <a:gd name="connsiteX11" fmla="*/ 2848 w 10000"/>
                    <a:gd name="connsiteY11" fmla="*/ 3529 h 9978"/>
                    <a:gd name="connsiteX12" fmla="*/ 2848 w 10000"/>
                    <a:gd name="connsiteY12" fmla="*/ 9978 h 9978"/>
                    <a:gd name="connsiteX13" fmla="*/ 0 w 10000"/>
                    <a:gd name="connsiteY13" fmla="*/ 9978 h 9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000" h="9978">
                      <a:moveTo>
                        <a:pt x="0" y="9978"/>
                      </a:moveTo>
                      <a:lnTo>
                        <a:pt x="0" y="0"/>
                      </a:lnTo>
                      <a:lnTo>
                        <a:pt x="3643" y="0"/>
                      </a:lnTo>
                      <a:lnTo>
                        <a:pt x="5063" y="4880"/>
                      </a:lnTo>
                      <a:lnTo>
                        <a:pt x="6294" y="0"/>
                      </a:lnTo>
                      <a:lnTo>
                        <a:pt x="10000" y="0"/>
                      </a:lnTo>
                      <a:lnTo>
                        <a:pt x="10000" y="9978"/>
                      </a:lnTo>
                      <a:lnTo>
                        <a:pt x="7152" y="9978"/>
                      </a:lnTo>
                      <a:lnTo>
                        <a:pt x="7152" y="3507"/>
                      </a:lnTo>
                      <a:lnTo>
                        <a:pt x="5696" y="9978"/>
                      </a:lnTo>
                      <a:lnTo>
                        <a:pt x="4494" y="9978"/>
                      </a:lnTo>
                      <a:lnTo>
                        <a:pt x="2848" y="3529"/>
                      </a:lnTo>
                      <a:lnTo>
                        <a:pt x="2848" y="9978"/>
                      </a:lnTo>
                      <a:lnTo>
                        <a:pt x="0" y="9978"/>
                      </a:lnTo>
                      <a:close/>
                    </a:path>
                  </a:pathLst>
                </a:custGeom>
                <a:solidFill>
                  <a:srgbClr val="FFFFFF"/>
                </a:solidFill>
                <a:ln w="3175" cap="flat" cmpd="sng">
                  <a:noFill/>
                  <a:prstDash val="sysDot"/>
                  <a:round/>
                  <a:headEnd type="none" w="med" len="med"/>
                  <a:tailEnd type="none" w="med" len="med"/>
                </a:ln>
                <a:effectLst/>
              </p:spPr>
              <p:txBody>
                <a:bodyPr/>
                <a:lstStyle/>
                <a:p>
                  <a:pPr defTabSz="940468"/>
                  <a:endParaRPr lang="en-US" sz="1853" dirty="0">
                    <a:solidFill>
                      <a:prstClr val="black"/>
                    </a:solidFill>
                    <a:latin typeface="Arial"/>
                    <a:cs typeface="Arial" charset="0"/>
                  </a:endParaRPr>
                </a:p>
              </p:txBody>
            </p:sp>
            <p:sp>
              <p:nvSpPr>
                <p:cNvPr id="41" name="Freeform 71">
                  <a:extLst>
                    <a:ext uri="{FF2B5EF4-FFF2-40B4-BE49-F238E27FC236}">
                      <a16:creationId xmlns:a16="http://schemas.microsoft.com/office/drawing/2014/main" id="{82F1ECD6-2588-4CE6-9CE3-A6A87904832F}"/>
                    </a:ext>
                  </a:extLst>
                </p:cNvPr>
                <p:cNvSpPr>
                  <a:spLocks/>
                </p:cNvSpPr>
                <p:nvPr/>
              </p:nvSpPr>
              <p:spPr bwMode="auto">
                <a:xfrm>
                  <a:off x="7691093" y="954495"/>
                  <a:ext cx="1090479" cy="1803806"/>
                </a:xfrm>
                <a:custGeom>
                  <a:avLst/>
                  <a:gdLst>
                    <a:gd name="connsiteX0" fmla="*/ 0 w 10000"/>
                    <a:gd name="connsiteY0" fmla="*/ 22 h 10000"/>
                    <a:gd name="connsiteX1" fmla="*/ 3152 w 10000"/>
                    <a:gd name="connsiteY1" fmla="*/ 5512 h 10000"/>
                    <a:gd name="connsiteX2" fmla="*/ 3152 w 10000"/>
                    <a:gd name="connsiteY2" fmla="*/ 10000 h 10000"/>
                    <a:gd name="connsiteX3" fmla="*/ 6739 w 10000"/>
                    <a:gd name="connsiteY3" fmla="*/ 10000 h 10000"/>
                    <a:gd name="connsiteX4" fmla="*/ 6812 w 10000"/>
                    <a:gd name="connsiteY4" fmla="*/ 5556 h 10000"/>
                    <a:gd name="connsiteX5" fmla="*/ 10000 w 10000"/>
                    <a:gd name="connsiteY5" fmla="*/ 0 h 10000"/>
                    <a:gd name="connsiteX6" fmla="*/ 6304 w 10000"/>
                    <a:gd name="connsiteY6" fmla="*/ 0 h 10000"/>
                    <a:gd name="connsiteX7" fmla="*/ 4964 w 10000"/>
                    <a:gd name="connsiteY7" fmla="*/ 3529 h 10000"/>
                    <a:gd name="connsiteX8" fmla="*/ 3587 w 10000"/>
                    <a:gd name="connsiteY8" fmla="*/ 22 h 10000"/>
                    <a:gd name="connsiteX9" fmla="*/ 0 w 10000"/>
                    <a:gd name="connsiteY9" fmla="*/ 22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00" h="10000">
                      <a:moveTo>
                        <a:pt x="0" y="22"/>
                      </a:moveTo>
                      <a:lnTo>
                        <a:pt x="3152" y="5512"/>
                      </a:lnTo>
                      <a:lnTo>
                        <a:pt x="3152" y="10000"/>
                      </a:lnTo>
                      <a:lnTo>
                        <a:pt x="6739" y="10000"/>
                      </a:lnTo>
                      <a:cubicBezTo>
                        <a:pt x="6763" y="8519"/>
                        <a:pt x="6788" y="7037"/>
                        <a:pt x="6812" y="5556"/>
                      </a:cubicBezTo>
                      <a:lnTo>
                        <a:pt x="10000" y="0"/>
                      </a:lnTo>
                      <a:lnTo>
                        <a:pt x="6304" y="0"/>
                      </a:lnTo>
                      <a:lnTo>
                        <a:pt x="4964" y="3529"/>
                      </a:lnTo>
                      <a:lnTo>
                        <a:pt x="3587" y="22"/>
                      </a:lnTo>
                      <a:lnTo>
                        <a:pt x="0" y="22"/>
                      </a:lnTo>
                      <a:close/>
                    </a:path>
                  </a:pathLst>
                </a:custGeom>
                <a:solidFill>
                  <a:srgbClr val="FFFFFF"/>
                </a:solidFill>
                <a:ln w="3175" cap="flat" cmpd="sng">
                  <a:noFill/>
                  <a:prstDash val="sysDot"/>
                  <a:round/>
                  <a:headEnd type="none" w="med" len="med"/>
                  <a:tailEnd type="none" w="med" len="med"/>
                </a:ln>
                <a:effectLst/>
              </p:spPr>
              <p:txBody>
                <a:bodyPr/>
                <a:lstStyle/>
                <a:p>
                  <a:pPr defTabSz="940468"/>
                  <a:endParaRPr lang="en-US" sz="1853" dirty="0">
                    <a:solidFill>
                      <a:prstClr val="black"/>
                    </a:solidFill>
                    <a:latin typeface="Arial"/>
                    <a:cs typeface="Arial" charset="0"/>
                  </a:endParaRPr>
                </a:p>
              </p:txBody>
            </p:sp>
          </p:grpSp>
        </p:grpSp>
      </p:grpSp>
    </p:spTree>
    <p:extLst>
      <p:ext uri="{BB962C8B-B14F-4D97-AF65-F5344CB8AC3E}">
        <p14:creationId xmlns:p14="http://schemas.microsoft.com/office/powerpoint/2010/main" val="2288024742"/>
      </p:ext>
    </p:extLst>
  </p:cSld>
  <p:clrMap bg1="lt1" tx1="dk1" bg2="lt2" tx2="dk2" accent1="accent1" accent2="accent2" accent3="accent3" accent4="accent4" accent5="accent5" accent6="accent6" hlink="hlink" folHlink="folHlink"/>
  <p:sldLayoutIdLst>
    <p:sldLayoutId id="2147483978" r:id="rId1"/>
    <p:sldLayoutId id="2147483979" r:id="rId2"/>
  </p:sldLayoutIdLst>
  <p:hf sldNum="0" hdr="0" dt="0"/>
  <p:txStyles>
    <p:titleStyle>
      <a:lvl1pPr algn="ctr" rtl="0" eaLnBrk="1" fontAlgn="base" hangingPunct="1">
        <a:spcBef>
          <a:spcPct val="0"/>
        </a:spcBef>
        <a:spcAft>
          <a:spcPct val="0"/>
        </a:spcAft>
        <a:defRPr sz="2000" b="1" kern="1200" cap="none">
          <a:solidFill>
            <a:schemeClr val="tx1"/>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983"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983"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983"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983" b="1">
          <a:solidFill>
            <a:srgbClr val="978473"/>
          </a:solidFill>
          <a:latin typeface="Arial" charset="0"/>
          <a:ea typeface="ＭＳ Ｐゴシック" charset="0"/>
          <a:cs typeface="Arial" charset="0"/>
        </a:defRPr>
      </a:lvl5pPr>
      <a:lvl6pPr marL="187218" algn="l" rtl="0" eaLnBrk="1" fontAlgn="base" hangingPunct="1">
        <a:spcBef>
          <a:spcPct val="0"/>
        </a:spcBef>
        <a:spcAft>
          <a:spcPct val="0"/>
        </a:spcAft>
        <a:defRPr sz="1802">
          <a:solidFill>
            <a:schemeClr val="tx1"/>
          </a:solidFill>
          <a:latin typeface="Arial" charset="0"/>
          <a:cs typeface="Arial" charset="0"/>
        </a:defRPr>
      </a:lvl6pPr>
      <a:lvl7pPr marL="374437" algn="l" rtl="0" eaLnBrk="1" fontAlgn="base" hangingPunct="1">
        <a:spcBef>
          <a:spcPct val="0"/>
        </a:spcBef>
        <a:spcAft>
          <a:spcPct val="0"/>
        </a:spcAft>
        <a:defRPr sz="1802">
          <a:solidFill>
            <a:schemeClr val="tx1"/>
          </a:solidFill>
          <a:latin typeface="Arial" charset="0"/>
          <a:cs typeface="Arial" charset="0"/>
        </a:defRPr>
      </a:lvl7pPr>
      <a:lvl8pPr marL="561655" algn="l" rtl="0" eaLnBrk="1" fontAlgn="base" hangingPunct="1">
        <a:spcBef>
          <a:spcPct val="0"/>
        </a:spcBef>
        <a:spcAft>
          <a:spcPct val="0"/>
        </a:spcAft>
        <a:defRPr sz="1802">
          <a:solidFill>
            <a:schemeClr val="tx1"/>
          </a:solidFill>
          <a:latin typeface="Arial" charset="0"/>
          <a:cs typeface="Arial" charset="0"/>
        </a:defRPr>
      </a:lvl8pPr>
      <a:lvl9pPr marL="748873" algn="l" rtl="0" eaLnBrk="1" fontAlgn="base" hangingPunct="1">
        <a:spcBef>
          <a:spcPct val="0"/>
        </a:spcBef>
        <a:spcAft>
          <a:spcPct val="0"/>
        </a:spcAft>
        <a:defRPr sz="1802">
          <a:solidFill>
            <a:schemeClr val="tx1"/>
          </a:solidFill>
          <a:latin typeface="Arial" charset="0"/>
          <a:cs typeface="Arial" charset="0"/>
        </a:defRPr>
      </a:lvl9pPr>
    </p:titleStyle>
    <p:bodyStyle>
      <a:lvl1pPr marL="0" indent="0" algn="l" rtl="0" eaLnBrk="1" fontAlgn="base" hangingPunct="1">
        <a:spcBef>
          <a:spcPts val="0"/>
        </a:spcBef>
        <a:spcAft>
          <a:spcPct val="0"/>
        </a:spcAft>
        <a:buFont typeface="Arial" pitchFamily="34" charset="0"/>
        <a:defRPr sz="1529" kern="1200">
          <a:solidFill>
            <a:schemeClr val="tx1">
              <a:lumMod val="75000"/>
              <a:lumOff val="25000"/>
            </a:schemeClr>
          </a:solidFill>
          <a:latin typeface="Arial" pitchFamily="34" charset="0"/>
          <a:ea typeface="ＭＳ Ｐゴシック" charset="0"/>
          <a:cs typeface="Arial" pitchFamily="34" charset="0"/>
        </a:defRPr>
      </a:lvl1pPr>
      <a:lvl2pPr marL="165261" indent="-165261" algn="l" rtl="0" eaLnBrk="1" fontAlgn="base" hangingPunct="1">
        <a:spcBef>
          <a:spcPts val="0"/>
        </a:spcBef>
        <a:spcAft>
          <a:spcPct val="0"/>
        </a:spcAft>
        <a:buFont typeface="Arial" pitchFamily="34" charset="0"/>
        <a:buChar char="–"/>
        <a:defRPr sz="1529" kern="1200">
          <a:solidFill>
            <a:schemeClr val="tx1">
              <a:lumMod val="75000"/>
              <a:lumOff val="25000"/>
            </a:schemeClr>
          </a:solidFill>
          <a:latin typeface="Arial" pitchFamily="34" charset="0"/>
          <a:ea typeface="Arial" charset="0"/>
          <a:cs typeface="Arial" pitchFamily="34" charset="0"/>
        </a:defRPr>
      </a:lvl2pPr>
      <a:lvl3pPr marL="336299" indent="-171039" algn="l" rtl="0" eaLnBrk="1" fontAlgn="base" hangingPunct="1">
        <a:spcBef>
          <a:spcPts val="0"/>
        </a:spcBef>
        <a:spcAft>
          <a:spcPct val="0"/>
        </a:spcAft>
        <a:buFont typeface="Arial" pitchFamily="34" charset="0"/>
        <a:buChar char="•"/>
        <a:defRPr sz="1092" kern="1200">
          <a:solidFill>
            <a:schemeClr val="tx1">
              <a:lumMod val="75000"/>
              <a:lumOff val="25000"/>
            </a:schemeClr>
          </a:solidFill>
          <a:latin typeface="Arial" pitchFamily="34" charset="0"/>
          <a:ea typeface="Arial" charset="0"/>
          <a:cs typeface="Arial" pitchFamily="34" charset="0"/>
        </a:defRPr>
      </a:lvl3pPr>
      <a:lvl4pPr marL="500405" indent="-164105" algn="l" rtl="0" eaLnBrk="1" fontAlgn="base" hangingPunct="1">
        <a:spcBef>
          <a:spcPts val="0"/>
        </a:spcBef>
        <a:spcAft>
          <a:spcPct val="0"/>
        </a:spcAft>
        <a:buFont typeface="Arial" pitchFamily="34" charset="0"/>
        <a:buChar char="–"/>
        <a:defRPr sz="1092" kern="1200">
          <a:solidFill>
            <a:schemeClr val="tx1">
              <a:lumMod val="75000"/>
              <a:lumOff val="25000"/>
            </a:schemeClr>
          </a:solidFill>
          <a:latin typeface="Arial" pitchFamily="34" charset="0"/>
          <a:ea typeface="Arial" charset="0"/>
          <a:cs typeface="Arial" pitchFamily="34" charset="0"/>
        </a:defRPr>
      </a:lvl4pPr>
      <a:lvl5pPr marL="665665" indent="-165261" algn="l" rtl="0" eaLnBrk="1" fontAlgn="base" hangingPunct="1">
        <a:spcBef>
          <a:spcPts val="0"/>
        </a:spcBef>
        <a:spcAft>
          <a:spcPct val="0"/>
        </a:spcAft>
        <a:buFont typeface="Arial" pitchFamily="34" charset="0"/>
        <a:buChar char="»"/>
        <a:defRPr sz="1092" kern="1200">
          <a:solidFill>
            <a:schemeClr val="tx1">
              <a:lumMod val="75000"/>
              <a:lumOff val="25000"/>
            </a:schemeClr>
          </a:solidFill>
          <a:latin typeface="Arial" pitchFamily="34" charset="0"/>
          <a:ea typeface="Arial" charset="0"/>
          <a:cs typeface="Arial" pitchFamily="34" charset="0"/>
        </a:defRPr>
      </a:lvl5pPr>
      <a:lvl6pPr marL="1029701" indent="-93609" algn="l" defTabSz="374437" rtl="0" eaLnBrk="1" latinLnBrk="0" hangingPunct="1">
        <a:spcBef>
          <a:spcPct val="20000"/>
        </a:spcBef>
        <a:buFont typeface="Arial" pitchFamily="34" charset="0"/>
        <a:buChar char="•"/>
        <a:defRPr sz="819" kern="1200">
          <a:solidFill>
            <a:schemeClr val="tx1"/>
          </a:solidFill>
          <a:latin typeface="+mn-lt"/>
          <a:ea typeface="+mn-ea"/>
          <a:cs typeface="+mn-cs"/>
        </a:defRPr>
      </a:lvl6pPr>
      <a:lvl7pPr marL="1216919" indent="-93609" algn="l" defTabSz="374437" rtl="0" eaLnBrk="1" latinLnBrk="0" hangingPunct="1">
        <a:spcBef>
          <a:spcPct val="20000"/>
        </a:spcBef>
        <a:buFont typeface="Arial" pitchFamily="34" charset="0"/>
        <a:buChar char="•"/>
        <a:defRPr sz="819" kern="1200">
          <a:solidFill>
            <a:schemeClr val="tx1"/>
          </a:solidFill>
          <a:latin typeface="+mn-lt"/>
          <a:ea typeface="+mn-ea"/>
          <a:cs typeface="+mn-cs"/>
        </a:defRPr>
      </a:lvl7pPr>
      <a:lvl8pPr marL="1404138" indent="-93609" algn="l" defTabSz="374437" rtl="0" eaLnBrk="1" latinLnBrk="0" hangingPunct="1">
        <a:spcBef>
          <a:spcPct val="20000"/>
        </a:spcBef>
        <a:buFont typeface="Arial" pitchFamily="34" charset="0"/>
        <a:buChar char="•"/>
        <a:defRPr sz="819" kern="1200">
          <a:solidFill>
            <a:schemeClr val="tx1"/>
          </a:solidFill>
          <a:latin typeface="+mn-lt"/>
          <a:ea typeface="+mn-ea"/>
          <a:cs typeface="+mn-cs"/>
        </a:defRPr>
      </a:lvl8pPr>
      <a:lvl9pPr marL="1591355" indent="-93609" algn="l" defTabSz="374437" rtl="0" eaLnBrk="1" latinLnBrk="0" hangingPunct="1">
        <a:spcBef>
          <a:spcPct val="20000"/>
        </a:spcBef>
        <a:buFont typeface="Arial" pitchFamily="34" charset="0"/>
        <a:buChar char="•"/>
        <a:defRPr sz="819" kern="1200">
          <a:solidFill>
            <a:schemeClr val="tx1"/>
          </a:solidFill>
          <a:latin typeface="+mn-lt"/>
          <a:ea typeface="+mn-ea"/>
          <a:cs typeface="+mn-cs"/>
        </a:defRPr>
      </a:lvl9pPr>
    </p:bodyStyle>
    <p:otherStyle>
      <a:defPPr>
        <a:defRPr lang="en-US"/>
      </a:defPPr>
      <a:lvl1pPr marL="0" algn="l" defTabSz="374437" rtl="0" eaLnBrk="1" latinLnBrk="0" hangingPunct="1">
        <a:defRPr sz="738" kern="1200">
          <a:solidFill>
            <a:schemeClr val="tx1"/>
          </a:solidFill>
          <a:latin typeface="+mn-lt"/>
          <a:ea typeface="+mn-ea"/>
          <a:cs typeface="+mn-cs"/>
        </a:defRPr>
      </a:lvl1pPr>
      <a:lvl2pPr marL="187218" algn="l" defTabSz="374437" rtl="0" eaLnBrk="1" latinLnBrk="0" hangingPunct="1">
        <a:defRPr sz="738" kern="1200">
          <a:solidFill>
            <a:schemeClr val="tx1"/>
          </a:solidFill>
          <a:latin typeface="+mn-lt"/>
          <a:ea typeface="+mn-ea"/>
          <a:cs typeface="+mn-cs"/>
        </a:defRPr>
      </a:lvl2pPr>
      <a:lvl3pPr marL="374437" algn="l" defTabSz="374437" rtl="0" eaLnBrk="1" latinLnBrk="0" hangingPunct="1">
        <a:defRPr sz="738" kern="1200">
          <a:solidFill>
            <a:schemeClr val="tx1"/>
          </a:solidFill>
          <a:latin typeface="+mn-lt"/>
          <a:ea typeface="+mn-ea"/>
          <a:cs typeface="+mn-cs"/>
        </a:defRPr>
      </a:lvl3pPr>
      <a:lvl4pPr marL="561655" algn="l" defTabSz="374437" rtl="0" eaLnBrk="1" latinLnBrk="0" hangingPunct="1">
        <a:defRPr sz="738" kern="1200">
          <a:solidFill>
            <a:schemeClr val="tx1"/>
          </a:solidFill>
          <a:latin typeface="+mn-lt"/>
          <a:ea typeface="+mn-ea"/>
          <a:cs typeface="+mn-cs"/>
        </a:defRPr>
      </a:lvl4pPr>
      <a:lvl5pPr marL="748873" algn="l" defTabSz="374437" rtl="0" eaLnBrk="1" latinLnBrk="0" hangingPunct="1">
        <a:defRPr sz="738" kern="1200">
          <a:solidFill>
            <a:schemeClr val="tx1"/>
          </a:solidFill>
          <a:latin typeface="+mn-lt"/>
          <a:ea typeface="+mn-ea"/>
          <a:cs typeface="+mn-cs"/>
        </a:defRPr>
      </a:lvl5pPr>
      <a:lvl6pPr marL="936091" algn="l" defTabSz="374437" rtl="0" eaLnBrk="1" latinLnBrk="0" hangingPunct="1">
        <a:defRPr sz="738" kern="1200">
          <a:solidFill>
            <a:schemeClr val="tx1"/>
          </a:solidFill>
          <a:latin typeface="+mn-lt"/>
          <a:ea typeface="+mn-ea"/>
          <a:cs typeface="+mn-cs"/>
        </a:defRPr>
      </a:lvl6pPr>
      <a:lvl7pPr marL="1123309" algn="l" defTabSz="374437" rtl="0" eaLnBrk="1" latinLnBrk="0" hangingPunct="1">
        <a:defRPr sz="738" kern="1200">
          <a:solidFill>
            <a:schemeClr val="tx1"/>
          </a:solidFill>
          <a:latin typeface="+mn-lt"/>
          <a:ea typeface="+mn-ea"/>
          <a:cs typeface="+mn-cs"/>
        </a:defRPr>
      </a:lvl7pPr>
      <a:lvl8pPr marL="1310528" algn="l" defTabSz="374437" rtl="0" eaLnBrk="1" latinLnBrk="0" hangingPunct="1">
        <a:defRPr sz="738" kern="1200">
          <a:solidFill>
            <a:schemeClr val="tx1"/>
          </a:solidFill>
          <a:latin typeface="+mn-lt"/>
          <a:ea typeface="+mn-ea"/>
          <a:cs typeface="+mn-cs"/>
        </a:defRPr>
      </a:lvl8pPr>
      <a:lvl9pPr marL="1497746" algn="l" defTabSz="374437" rtl="0" eaLnBrk="1" latinLnBrk="0" hangingPunct="1">
        <a:defRPr sz="738"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512">
          <p15:clr>
            <a:srgbClr val="5ACBF0"/>
          </p15:clr>
        </p15:guide>
        <p15:guide id="2" pos="12971">
          <p15:clr>
            <a:srgbClr val="5ACBF0"/>
          </p15:clr>
        </p15:guide>
        <p15:guide id="3" pos="168">
          <p15:clr>
            <a:srgbClr val="5ACBF0"/>
          </p15:clr>
        </p15:guide>
        <p15:guide id="4" orient="horz" pos="637">
          <p15:clr>
            <a:srgbClr val="F26B43"/>
          </p15:clr>
        </p15:guide>
        <p15:guide id="5" orient="horz" pos="583">
          <p15:clr>
            <a:srgbClr val="F26B43"/>
          </p15:clr>
        </p15:guide>
        <p15:guide id="6" orient="horz" pos="4176">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2">
            <a:lumMod val="60000"/>
            <a:lumOff val="40000"/>
          </a:schemeClr>
        </a:solidFill>
        <a:effectLst/>
      </p:bgPr>
    </p:bg>
    <p:spTree>
      <p:nvGrpSpPr>
        <p:cNvPr id="1" name=""/>
        <p:cNvGrpSpPr/>
        <p:nvPr/>
      </p:nvGrpSpPr>
      <p:grpSpPr>
        <a:xfrm>
          <a:off x="0" y="0"/>
          <a:ext cx="0" cy="0"/>
          <a:chOff x="0" y="0"/>
          <a:chExt cx="0" cy="0"/>
        </a:xfrm>
      </p:grpSpPr>
      <p:sp>
        <p:nvSpPr>
          <p:cNvPr id="11" name="Rounded Rectangle 10"/>
          <p:cNvSpPr/>
          <p:nvPr/>
        </p:nvSpPr>
        <p:spPr>
          <a:xfrm>
            <a:off x="66675" y="38099"/>
            <a:ext cx="12058650" cy="6791326"/>
          </a:xfrm>
          <a:prstGeom prst="roundRect">
            <a:avLst>
              <a:gd name="adj" fmla="val 2258"/>
            </a:avLst>
          </a:prstGeom>
          <a:solidFill>
            <a:srgbClr val="FFFFFF"/>
          </a:solidFill>
          <a:ln w="57150">
            <a:solidFill>
              <a:schemeClr val="bg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sz="900" dirty="0"/>
          </a:p>
        </p:txBody>
      </p:sp>
      <p:pic>
        <p:nvPicPr>
          <p:cNvPr id="5" name="Picture 4"/>
          <p:cNvPicPr>
            <a:picLocks noChangeAspect="1"/>
          </p:cNvPicPr>
          <p:nvPr userDrawn="1"/>
        </p:nvPicPr>
        <p:blipFill>
          <a:blip r:embed="rId29" cstate="screen">
            <a:extLst>
              <a:ext uri="{28A0092B-C50C-407E-A947-70E740481C1C}">
                <a14:useLocalDpi xmlns:a14="http://schemas.microsoft.com/office/drawing/2010/main"/>
              </a:ext>
            </a:extLst>
          </a:blip>
          <a:stretch>
            <a:fillRect/>
          </a:stretch>
        </p:blipFill>
        <p:spPr>
          <a:xfrm>
            <a:off x="285750" y="256443"/>
            <a:ext cx="496209" cy="653036"/>
          </a:xfrm>
          <a:prstGeom prst="rect">
            <a:avLst/>
          </a:prstGeom>
        </p:spPr>
      </p:pic>
      <p:sp>
        <p:nvSpPr>
          <p:cNvPr id="4099" name="Title Placeholder 1"/>
          <p:cNvSpPr>
            <a:spLocks noGrp="1"/>
          </p:cNvSpPr>
          <p:nvPr>
            <p:ph type="title"/>
          </p:nvPr>
        </p:nvSpPr>
        <p:spPr bwMode="auto">
          <a:xfrm>
            <a:off x="954860" y="128981"/>
            <a:ext cx="10185088" cy="785419"/>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slide</a:t>
            </a:r>
          </a:p>
        </p:txBody>
      </p:sp>
      <p:sp>
        <p:nvSpPr>
          <p:cNvPr id="1030" name="Text Placeholder 2"/>
          <p:cNvSpPr>
            <a:spLocks noGrp="1"/>
          </p:cNvSpPr>
          <p:nvPr>
            <p:ph type="body" idx="1"/>
          </p:nvPr>
        </p:nvSpPr>
        <p:spPr bwMode="auto">
          <a:xfrm>
            <a:off x="266700" y="1028700"/>
            <a:ext cx="11658600" cy="56007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33" name="Picture 6"/>
          <p:cNvPicPr>
            <a:picLocks noChangeAspect="1"/>
          </p:cNvPicPr>
          <p:nvPr/>
        </p:nvPicPr>
        <p:blipFill>
          <a:blip r:embed="rId30"/>
          <a:srcRect/>
          <a:stretch>
            <a:fillRect/>
          </a:stretch>
        </p:blipFill>
        <p:spPr bwMode="auto">
          <a:xfrm>
            <a:off x="6079067" y="3416309"/>
            <a:ext cx="25400" cy="3175"/>
          </a:xfrm>
          <a:prstGeom prst="rect">
            <a:avLst/>
          </a:prstGeom>
          <a:noFill/>
          <a:ln w="9525">
            <a:noFill/>
            <a:miter lim="800000"/>
            <a:headEnd/>
            <a:tailEnd/>
          </a:ln>
        </p:spPr>
      </p:pic>
      <p:sp>
        <p:nvSpPr>
          <p:cNvPr id="12" name="Text Box 14"/>
          <p:cNvSpPr txBox="1">
            <a:spLocks noChangeArrowheads="1"/>
          </p:cNvSpPr>
          <p:nvPr userDrawn="1"/>
        </p:nvSpPr>
        <p:spPr bwMode="auto">
          <a:xfrm>
            <a:off x="11153774" y="143167"/>
            <a:ext cx="771525" cy="153888"/>
          </a:xfrm>
          <a:prstGeom prst="rect">
            <a:avLst/>
          </a:prstGeom>
          <a:noFill/>
          <a:ln w="9525">
            <a:noFill/>
            <a:miter lim="800000"/>
            <a:headEnd/>
            <a:tailEnd/>
          </a:ln>
          <a:effectLst/>
        </p:spPr>
        <p:txBody>
          <a:bodyPr wrap="square" tIns="0" bIns="0">
            <a:spAutoFit/>
          </a:bodyPr>
          <a:lstStyle/>
          <a:p>
            <a:pPr algn="r">
              <a:spcBef>
                <a:spcPct val="50000"/>
              </a:spcBef>
              <a:defRPr/>
            </a:pPr>
            <a:fld id="{99D903CA-8EC9-4EB0-B4F7-7D6D89967A95}" type="slidenum">
              <a:rPr lang="en-US" sz="1000" b="0" baseline="0" smtClean="0"/>
              <a:pPr algn="r">
                <a:spcBef>
                  <a:spcPct val="50000"/>
                </a:spcBef>
                <a:defRPr/>
              </a:pPr>
              <a:t>‹#›</a:t>
            </a:fld>
            <a:endParaRPr lang="en-US" sz="1000" b="0" baseline="0" dirty="0"/>
          </a:p>
        </p:txBody>
      </p:sp>
      <p:pic>
        <p:nvPicPr>
          <p:cNvPr id="3" name="Picture 2"/>
          <p:cNvPicPr>
            <a:picLocks noChangeAspect="1"/>
          </p:cNvPicPr>
          <p:nvPr userDrawn="1"/>
        </p:nvPicPr>
        <p:blipFill>
          <a:blip r:embed="rId31" cstate="screen">
            <a:extLst>
              <a:ext uri="{28A0092B-C50C-407E-A947-70E740481C1C}">
                <a14:useLocalDpi xmlns:a14="http://schemas.microsoft.com/office/drawing/2010/main"/>
              </a:ext>
            </a:extLst>
          </a:blip>
          <a:stretch>
            <a:fillRect/>
          </a:stretch>
        </p:blipFill>
        <p:spPr>
          <a:xfrm>
            <a:off x="11266541" y="334036"/>
            <a:ext cx="727585" cy="497851"/>
          </a:xfrm>
          <a:prstGeom prst="rect">
            <a:avLst/>
          </a:prstGeom>
        </p:spPr>
      </p:pic>
      <p:sp>
        <p:nvSpPr>
          <p:cNvPr id="6" name="Footer Placeholder 5"/>
          <p:cNvSpPr>
            <a:spLocks noGrp="1"/>
          </p:cNvSpPr>
          <p:nvPr>
            <p:ph type="ftr" sz="quarter" idx="3"/>
          </p:nvPr>
        </p:nvSpPr>
        <p:spPr>
          <a:xfrm>
            <a:off x="276225" y="6640512"/>
            <a:ext cx="4114800" cy="182880"/>
          </a:xfrm>
          <a:prstGeom prst="rect">
            <a:avLst/>
          </a:prstGeom>
        </p:spPr>
        <p:txBody>
          <a:bodyPr vert="horz" lIns="91440" tIns="45720" rIns="91440" bIns="45720" rtlCol="0" anchor="ctr"/>
          <a:lstStyle>
            <a:lvl1pPr algn="l">
              <a:defRPr sz="800">
                <a:solidFill>
                  <a:schemeClr val="tx1">
                    <a:tint val="75000"/>
                  </a:schemeClr>
                </a:solidFill>
              </a:defRPr>
            </a:lvl1pPr>
          </a:lstStyle>
          <a:p>
            <a:endParaRPr lang="en-US" dirty="0"/>
          </a:p>
        </p:txBody>
      </p:sp>
      <p:sp>
        <p:nvSpPr>
          <p:cNvPr id="7" name="Date Placeholder 6"/>
          <p:cNvSpPr>
            <a:spLocks noGrp="1"/>
          </p:cNvSpPr>
          <p:nvPr>
            <p:ph type="dt" sz="half" idx="2"/>
          </p:nvPr>
        </p:nvSpPr>
        <p:spPr>
          <a:xfrm>
            <a:off x="9182100" y="6640512"/>
            <a:ext cx="2743200" cy="182880"/>
          </a:xfrm>
          <a:prstGeom prst="rect">
            <a:avLst/>
          </a:prstGeom>
        </p:spPr>
        <p:txBody>
          <a:bodyPr vert="horz" lIns="91440" tIns="45720" rIns="91440" bIns="45720" rtlCol="0" anchor="ctr"/>
          <a:lstStyle>
            <a:lvl1pPr algn="r">
              <a:defRPr sz="900">
                <a:solidFill>
                  <a:schemeClr val="tx1">
                    <a:tint val="75000"/>
                  </a:schemeClr>
                </a:solidFill>
              </a:defRPr>
            </a:lvl1pPr>
          </a:lstStyle>
          <a:p>
            <a:fld id="{0D5B6B94-6F19-4E2B-82A4-E3780F0317F0}" type="datetimeFigureOut">
              <a:rPr lang="en-US" smtClean="0"/>
              <a:pPr/>
              <a:t>11/18/22</a:t>
            </a:fld>
            <a:endParaRPr lang="en-US" dirty="0"/>
          </a:p>
        </p:txBody>
      </p:sp>
    </p:spTree>
    <p:extLst>
      <p:ext uri="{BB962C8B-B14F-4D97-AF65-F5344CB8AC3E}">
        <p14:creationId xmlns:p14="http://schemas.microsoft.com/office/powerpoint/2010/main" val="1819890443"/>
      </p:ext>
    </p:extLst>
  </p:cSld>
  <p:clrMap bg1="lt1" tx1="dk1" bg2="lt2" tx2="dk2" accent1="accent1" accent2="accent2" accent3="accent3" accent4="accent4" accent5="accent5" accent6="accent6" hlink="hlink" folHlink="folHlink"/>
  <p:sldLayoutIdLst>
    <p:sldLayoutId id="2147483993" r:id="rId1"/>
    <p:sldLayoutId id="2147483994" r:id="rId2"/>
    <p:sldLayoutId id="2147483995" r:id="rId3"/>
    <p:sldLayoutId id="2147483996" r:id="rId4"/>
    <p:sldLayoutId id="2147483997" r:id="rId5"/>
    <p:sldLayoutId id="2147483998" r:id="rId6"/>
    <p:sldLayoutId id="2147483999" r:id="rId7"/>
    <p:sldLayoutId id="2147484000" r:id="rId8"/>
    <p:sldLayoutId id="2147484001" r:id="rId9"/>
    <p:sldLayoutId id="2147484002" r:id="rId10"/>
    <p:sldLayoutId id="2147484003" r:id="rId11"/>
    <p:sldLayoutId id="2147484004" r:id="rId12"/>
    <p:sldLayoutId id="2147484005" r:id="rId13"/>
    <p:sldLayoutId id="2147484006" r:id="rId14"/>
    <p:sldLayoutId id="2147484007" r:id="rId15"/>
    <p:sldLayoutId id="2147484008" r:id="rId16"/>
    <p:sldLayoutId id="2147484009" r:id="rId17"/>
    <p:sldLayoutId id="2147484010" r:id="rId18"/>
    <p:sldLayoutId id="2147484011" r:id="rId19"/>
    <p:sldLayoutId id="2147484012" r:id="rId20"/>
    <p:sldLayoutId id="2147484013" r:id="rId21"/>
    <p:sldLayoutId id="2147484014" r:id="rId22"/>
    <p:sldLayoutId id="2147484015" r:id="rId23"/>
    <p:sldLayoutId id="2147484016" r:id="rId24"/>
    <p:sldLayoutId id="2147484017" r:id="rId25"/>
    <p:sldLayoutId id="2147484018" r:id="rId26"/>
    <p:sldLayoutId id="2147484019" r:id="rId27"/>
  </p:sldLayoutIdLst>
  <p:hf hdr="0" dt="0"/>
  <p:txStyles>
    <p:titleStyle>
      <a:lvl1pPr algn="l" rtl="0" eaLnBrk="1" fontAlgn="base" hangingPunct="1">
        <a:spcBef>
          <a:spcPct val="0"/>
        </a:spcBef>
        <a:spcAft>
          <a:spcPct val="0"/>
        </a:spcAft>
        <a:defRPr sz="3200" b="1" kern="1200" cap="all">
          <a:solidFill>
            <a:schemeClr val="tx1">
              <a:lumMod val="75000"/>
              <a:lumOff val="25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5pPr>
      <a:lvl6pPr marL="257175" algn="l" rtl="0" eaLnBrk="1" fontAlgn="base" hangingPunct="1">
        <a:spcBef>
          <a:spcPct val="0"/>
        </a:spcBef>
        <a:spcAft>
          <a:spcPct val="0"/>
        </a:spcAft>
        <a:defRPr sz="2475">
          <a:solidFill>
            <a:schemeClr val="tx1"/>
          </a:solidFill>
          <a:latin typeface="Arial" charset="0"/>
          <a:cs typeface="Arial" charset="0"/>
        </a:defRPr>
      </a:lvl6pPr>
      <a:lvl7pPr marL="514350" algn="l" rtl="0" eaLnBrk="1" fontAlgn="base" hangingPunct="1">
        <a:spcBef>
          <a:spcPct val="0"/>
        </a:spcBef>
        <a:spcAft>
          <a:spcPct val="0"/>
        </a:spcAft>
        <a:defRPr sz="2475">
          <a:solidFill>
            <a:schemeClr val="tx1"/>
          </a:solidFill>
          <a:latin typeface="Arial" charset="0"/>
          <a:cs typeface="Arial" charset="0"/>
        </a:defRPr>
      </a:lvl7pPr>
      <a:lvl8pPr marL="771525" algn="l" rtl="0" eaLnBrk="1" fontAlgn="base" hangingPunct="1">
        <a:spcBef>
          <a:spcPct val="0"/>
        </a:spcBef>
        <a:spcAft>
          <a:spcPct val="0"/>
        </a:spcAft>
        <a:defRPr sz="2475">
          <a:solidFill>
            <a:schemeClr val="tx1"/>
          </a:solidFill>
          <a:latin typeface="Arial" charset="0"/>
          <a:cs typeface="Arial" charset="0"/>
        </a:defRPr>
      </a:lvl8pPr>
      <a:lvl9pPr marL="1028700" algn="l" rtl="0" eaLnBrk="1" fontAlgn="base" hangingPunct="1">
        <a:spcBef>
          <a:spcPct val="0"/>
        </a:spcBef>
        <a:spcAft>
          <a:spcPct val="0"/>
        </a:spcAft>
        <a:defRPr sz="2475">
          <a:solidFill>
            <a:schemeClr val="tx1"/>
          </a:solidFill>
          <a:latin typeface="Arial" charset="0"/>
          <a:cs typeface="Arial" charset="0"/>
        </a:defRPr>
      </a:lvl9pPr>
    </p:titleStyle>
    <p:bodyStyle>
      <a:lvl1pPr marL="0" indent="0" algn="l" rtl="0" eaLnBrk="1" fontAlgn="base" hangingPunct="1">
        <a:spcBef>
          <a:spcPts val="0"/>
        </a:spcBef>
        <a:spcAft>
          <a:spcPct val="0"/>
        </a:spcAft>
        <a:buFont typeface="Arial" pitchFamily="34" charset="0"/>
        <a:defRPr sz="2100" kern="1200">
          <a:solidFill>
            <a:schemeClr val="tx1">
              <a:lumMod val="75000"/>
              <a:lumOff val="25000"/>
            </a:schemeClr>
          </a:solidFill>
          <a:latin typeface="Arial" pitchFamily="34" charset="0"/>
          <a:ea typeface="ＭＳ Ｐゴシック" charset="0"/>
          <a:cs typeface="Arial" pitchFamily="34" charset="0"/>
        </a:defRPr>
      </a:lvl1pPr>
      <a:lvl2pPr marL="227013" indent="-227013" algn="l" rtl="0" eaLnBrk="1" fontAlgn="base" hangingPunct="1">
        <a:spcBef>
          <a:spcPts val="0"/>
        </a:spcBef>
        <a:spcAft>
          <a:spcPct val="0"/>
        </a:spcAft>
        <a:buFont typeface="Arial" pitchFamily="34" charset="0"/>
        <a:buChar char="–"/>
        <a:defRPr sz="2100" kern="1200">
          <a:solidFill>
            <a:schemeClr val="tx1">
              <a:lumMod val="75000"/>
              <a:lumOff val="25000"/>
            </a:schemeClr>
          </a:solidFill>
          <a:latin typeface="Arial" pitchFamily="34" charset="0"/>
          <a:ea typeface="Arial" charset="0"/>
          <a:cs typeface="Arial" pitchFamily="34" charset="0"/>
        </a:defRPr>
      </a:lvl2pPr>
      <a:lvl3pPr marL="461963" indent="-234950" algn="l" rtl="0" eaLnBrk="1" fontAlgn="base" hangingPunct="1">
        <a:spcBef>
          <a:spcPts val="0"/>
        </a:spcBef>
        <a:spcAft>
          <a:spcPct val="0"/>
        </a:spcAft>
        <a:buFont typeface="Arial" pitchFamily="34" charset="0"/>
        <a:buChar char="•"/>
        <a:defRPr sz="1500" kern="1200">
          <a:solidFill>
            <a:schemeClr val="tx1">
              <a:lumMod val="75000"/>
              <a:lumOff val="25000"/>
            </a:schemeClr>
          </a:solidFill>
          <a:latin typeface="Arial" pitchFamily="34" charset="0"/>
          <a:ea typeface="Arial" charset="0"/>
          <a:cs typeface="Arial" pitchFamily="34" charset="0"/>
        </a:defRPr>
      </a:lvl3pPr>
      <a:lvl4pPr marL="687388" indent="-225425" algn="l" rtl="0" eaLnBrk="1" fontAlgn="base" hangingPunct="1">
        <a:spcBef>
          <a:spcPts val="0"/>
        </a:spcBef>
        <a:spcAft>
          <a:spcPct val="0"/>
        </a:spcAft>
        <a:buFont typeface="Arial" pitchFamily="34" charset="0"/>
        <a:buChar char="–"/>
        <a:defRPr sz="1500" kern="1200">
          <a:solidFill>
            <a:schemeClr val="tx1">
              <a:lumMod val="75000"/>
              <a:lumOff val="25000"/>
            </a:schemeClr>
          </a:solidFill>
          <a:latin typeface="Arial" pitchFamily="34" charset="0"/>
          <a:ea typeface="Arial" charset="0"/>
          <a:cs typeface="Arial" pitchFamily="34" charset="0"/>
        </a:defRPr>
      </a:lvl4pPr>
      <a:lvl5pPr marL="914400" indent="-227013" algn="l" rtl="0" eaLnBrk="1" fontAlgn="base" hangingPunct="1">
        <a:spcBef>
          <a:spcPts val="0"/>
        </a:spcBef>
        <a:spcAft>
          <a:spcPct val="0"/>
        </a:spcAft>
        <a:buFont typeface="Arial" pitchFamily="34" charset="0"/>
        <a:buChar char="»"/>
        <a:defRPr sz="1500" kern="1200">
          <a:solidFill>
            <a:schemeClr val="tx1">
              <a:lumMod val="75000"/>
              <a:lumOff val="25000"/>
            </a:schemeClr>
          </a:solidFill>
          <a:latin typeface="Arial" pitchFamily="34" charset="0"/>
          <a:ea typeface="Arial" charset="0"/>
          <a:cs typeface="Arial" pitchFamily="34" charset="0"/>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512">
          <p15:clr>
            <a:srgbClr val="5ACBF0"/>
          </p15:clr>
        </p15:guide>
        <p15:guide id="2" pos="12971">
          <p15:clr>
            <a:srgbClr val="5ACBF0"/>
          </p15:clr>
        </p15:guide>
        <p15:guide id="3" pos="168">
          <p15:clr>
            <a:srgbClr val="5ACBF0"/>
          </p15:clr>
        </p15:guide>
        <p15:guide id="4" orient="horz" pos="637">
          <p15:clr>
            <a:srgbClr val="F26B43"/>
          </p15:clr>
        </p15:guide>
        <p15:guide id="5" orient="horz" pos="583">
          <p15:clr>
            <a:srgbClr val="F26B43"/>
          </p15:clr>
        </p15:guide>
        <p15:guide id="6" orient="horz" pos="4176">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20000"/>
            <a:lumOff val="80000"/>
          </a:schemeClr>
        </a:solidFill>
        <a:effectLst/>
      </p:bgPr>
    </p:bg>
    <p:spTree>
      <p:nvGrpSpPr>
        <p:cNvPr id="1" name=""/>
        <p:cNvGrpSpPr/>
        <p:nvPr/>
      </p:nvGrpSpPr>
      <p:grpSpPr>
        <a:xfrm>
          <a:off x="0" y="0"/>
          <a:ext cx="0" cy="0"/>
          <a:chOff x="0" y="0"/>
          <a:chExt cx="0" cy="0"/>
        </a:xfrm>
      </p:grpSpPr>
      <p:sp>
        <p:nvSpPr>
          <p:cNvPr id="11" name="Rounded Rectangle 10"/>
          <p:cNvSpPr/>
          <p:nvPr userDrawn="1"/>
        </p:nvSpPr>
        <p:spPr>
          <a:xfrm>
            <a:off x="60960" y="653037"/>
            <a:ext cx="12070080" cy="6052562"/>
          </a:xfrm>
          <a:prstGeom prst="roundRect">
            <a:avLst>
              <a:gd name="adj" fmla="val 711"/>
            </a:avLst>
          </a:prstGeom>
          <a:solidFill>
            <a:srgbClr val="FFFFFF"/>
          </a:solidFill>
          <a:ln w="571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sz="656" dirty="0"/>
          </a:p>
        </p:txBody>
      </p:sp>
      <p:pic>
        <p:nvPicPr>
          <p:cNvPr id="1033" name="Picture 6"/>
          <p:cNvPicPr>
            <a:picLocks noChangeAspect="1"/>
          </p:cNvPicPr>
          <p:nvPr/>
        </p:nvPicPr>
        <p:blipFill>
          <a:blip r:embed="rId3"/>
          <a:srcRect/>
          <a:stretch>
            <a:fillRect/>
          </a:stretch>
        </p:blipFill>
        <p:spPr bwMode="auto">
          <a:xfrm>
            <a:off x="6079067" y="3416310"/>
            <a:ext cx="25400" cy="3175"/>
          </a:xfrm>
          <a:prstGeom prst="rect">
            <a:avLst/>
          </a:prstGeom>
          <a:noFill/>
          <a:ln w="9525">
            <a:noFill/>
            <a:miter lim="800000"/>
            <a:headEnd/>
            <a:tailEnd/>
          </a:ln>
        </p:spPr>
      </p:pic>
      <p:sp>
        <p:nvSpPr>
          <p:cNvPr id="53" name="Text Box 33">
            <a:extLst>
              <a:ext uri="{FF2B5EF4-FFF2-40B4-BE49-F238E27FC236}">
                <a16:creationId xmlns:a16="http://schemas.microsoft.com/office/drawing/2014/main" id="{3BC62FBF-1217-46F4-AC4A-DE87E8D85CA4}"/>
              </a:ext>
            </a:extLst>
          </p:cNvPr>
          <p:cNvSpPr txBox="1">
            <a:spLocks noChangeArrowheads="1"/>
          </p:cNvSpPr>
          <p:nvPr userDrawn="1"/>
        </p:nvSpPr>
        <p:spPr bwMode="auto">
          <a:xfrm>
            <a:off x="11974330" y="6705600"/>
            <a:ext cx="217672" cy="152404"/>
          </a:xfrm>
          <a:prstGeom prst="rect">
            <a:avLst/>
          </a:prstGeom>
          <a:noFill/>
          <a:ln w="9525" algn="ctr">
            <a:noFill/>
            <a:miter lim="800000"/>
            <a:headEnd/>
            <a:tailEnd/>
          </a:ln>
          <a:effectLst/>
        </p:spPr>
        <p:txBody>
          <a:bodyPr wrap="none" lIns="0" tIns="0" rIns="40341" bIns="0" anchor="ctr" anchorCtr="0">
            <a:noAutofit/>
          </a:bodyPr>
          <a:lstStyle/>
          <a:p>
            <a:pPr algn="r" defTabSz="652024">
              <a:defRPr/>
            </a:pPr>
            <a:fld id="{E4A8DCF9-6A52-487E-AFE5-97F50052BF1C}" type="slidenum">
              <a:rPr lang="en-US" sz="800" b="1">
                <a:solidFill>
                  <a:schemeClr val="tx1"/>
                </a:solidFill>
                <a:latin typeface="Arial"/>
                <a:cs typeface="Arial" charset="0"/>
              </a:rPr>
              <a:pPr algn="r" defTabSz="652024">
                <a:defRPr/>
              </a:pPr>
              <a:t>‹#›</a:t>
            </a:fld>
            <a:endParaRPr lang="en-US" sz="800" b="1" dirty="0">
              <a:solidFill>
                <a:schemeClr val="tx1"/>
              </a:solidFill>
              <a:latin typeface="Arial"/>
              <a:cs typeface="Arial" charset="0"/>
            </a:endParaRPr>
          </a:p>
        </p:txBody>
      </p:sp>
      <p:sp>
        <p:nvSpPr>
          <p:cNvPr id="51" name="Rectangle 35">
            <a:extLst>
              <a:ext uri="{FF2B5EF4-FFF2-40B4-BE49-F238E27FC236}">
                <a16:creationId xmlns:a16="http://schemas.microsoft.com/office/drawing/2014/main" id="{6A4E9AD7-C64D-4BD8-8FEB-93162F2404A7}"/>
              </a:ext>
            </a:extLst>
          </p:cNvPr>
          <p:cNvSpPr>
            <a:spLocks noChangeArrowheads="1"/>
          </p:cNvSpPr>
          <p:nvPr userDrawn="1"/>
        </p:nvSpPr>
        <p:spPr bwMode="auto">
          <a:xfrm>
            <a:off x="4" y="6780163"/>
            <a:ext cx="486341" cy="77838"/>
          </a:xfrm>
          <a:prstGeom prst="rect">
            <a:avLst/>
          </a:prstGeom>
          <a:noFill/>
          <a:ln w="9525" algn="ctr">
            <a:noFill/>
            <a:miter lim="800000"/>
            <a:headEnd/>
            <a:tailEnd/>
          </a:ln>
          <a:effectLst/>
        </p:spPr>
        <p:txBody>
          <a:bodyPr wrap="none" lIns="40313" tIns="0" rIns="0" bIns="16125" anchor="b" anchorCtr="0">
            <a:spAutoFit/>
          </a:bodyPr>
          <a:lstStyle/>
          <a:p>
            <a:pPr defTabSz="895662" eaLnBrk="0" hangingPunct="0">
              <a:defRPr/>
            </a:pPr>
            <a:r>
              <a:rPr lang="en-US" sz="400" dirty="0">
                <a:solidFill>
                  <a:srgbClr val="000000"/>
                </a:solidFill>
                <a:latin typeface="Arial Narrow" pitchFamily="34" charset="0"/>
                <a:cs typeface="Arial" charset="0"/>
              </a:rPr>
              <a:t>&lt; JBT – 21 SEP 2022 &gt;</a:t>
            </a:r>
          </a:p>
        </p:txBody>
      </p:sp>
      <p:sp>
        <p:nvSpPr>
          <p:cNvPr id="52" name="TextBox 51">
            <a:extLst>
              <a:ext uri="{FF2B5EF4-FFF2-40B4-BE49-F238E27FC236}">
                <a16:creationId xmlns:a16="http://schemas.microsoft.com/office/drawing/2014/main" id="{19398EE3-A24C-4497-ABAF-BA47201E9D63}"/>
              </a:ext>
            </a:extLst>
          </p:cNvPr>
          <p:cNvSpPr txBox="1"/>
          <p:nvPr userDrawn="1"/>
        </p:nvSpPr>
        <p:spPr>
          <a:xfrm>
            <a:off x="5572354" y="6705600"/>
            <a:ext cx="1047296" cy="152401"/>
          </a:xfrm>
          <a:prstGeom prst="rect">
            <a:avLst/>
          </a:prstGeom>
          <a:noFill/>
        </p:spPr>
        <p:txBody>
          <a:bodyPr wrap="none" lIns="0" tIns="0" rIns="0" bIns="0" rtlCol="0" anchor="ctr" anchorCtr="0">
            <a:noAutofit/>
          </a:bodyPr>
          <a:lstStyle/>
          <a:p>
            <a:pPr algn="ctr"/>
            <a:r>
              <a:rPr lang="en-US" sz="800" b="1" dirty="0">
                <a:solidFill>
                  <a:schemeClr val="tx1"/>
                </a:solidFill>
                <a:latin typeface="Arial Narrow" panose="020B0606020202030204" pitchFamily="34" charset="0"/>
              </a:rPr>
              <a:t>As  of: 30 AUG 22</a:t>
            </a:r>
            <a:endParaRPr lang="en-US" sz="800" b="1" dirty="0">
              <a:solidFill>
                <a:schemeClr val="tx1"/>
              </a:solidFill>
              <a:latin typeface="Arial"/>
            </a:endParaRPr>
          </a:p>
        </p:txBody>
      </p:sp>
      <p:sp>
        <p:nvSpPr>
          <p:cNvPr id="56" name="Rectangle 11">
            <a:extLst>
              <a:ext uri="{FF2B5EF4-FFF2-40B4-BE49-F238E27FC236}">
                <a16:creationId xmlns:a16="http://schemas.microsoft.com/office/drawing/2014/main" id="{F26E7CA4-A5C0-4B90-A1D3-2729D992FF95}"/>
              </a:ext>
            </a:extLst>
          </p:cNvPr>
          <p:cNvSpPr/>
          <p:nvPr userDrawn="1"/>
        </p:nvSpPr>
        <p:spPr>
          <a:xfrm>
            <a:off x="2952999" y="6705597"/>
            <a:ext cx="189994" cy="152403"/>
          </a:xfrm>
          <a:prstGeom prst="rect">
            <a:avLst/>
          </a:prstGeom>
          <a:noFill/>
          <a:ln cap="flat">
            <a:noFill/>
            <a:prstDash val="solid"/>
          </a:ln>
        </p:spPr>
        <p:txBody>
          <a:bodyPr vert="horz" wrap="none" lIns="0" tIns="0" rIns="0" bIns="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800" b="1" i="0" u="none" strike="noStrike" kern="1200" cap="none" spc="0" baseline="0" dirty="0">
                <a:solidFill>
                  <a:srgbClr val="008000"/>
                </a:solidFill>
                <a:uFillTx/>
                <a:latin typeface="Calibri"/>
              </a:rPr>
              <a:t>(U)</a:t>
            </a:r>
          </a:p>
        </p:txBody>
      </p:sp>
      <p:sp>
        <p:nvSpPr>
          <p:cNvPr id="57" name="Rectangle 12">
            <a:extLst>
              <a:ext uri="{FF2B5EF4-FFF2-40B4-BE49-F238E27FC236}">
                <a16:creationId xmlns:a16="http://schemas.microsoft.com/office/drawing/2014/main" id="{657FBB75-AEF7-4F51-A8F8-9A3EE50184D8}"/>
              </a:ext>
            </a:extLst>
          </p:cNvPr>
          <p:cNvSpPr/>
          <p:nvPr userDrawn="1"/>
        </p:nvSpPr>
        <p:spPr>
          <a:xfrm>
            <a:off x="9049002" y="6705597"/>
            <a:ext cx="189994" cy="152403"/>
          </a:xfrm>
          <a:prstGeom prst="rect">
            <a:avLst/>
          </a:prstGeom>
          <a:noFill/>
          <a:ln cap="flat">
            <a:noFill/>
            <a:prstDash val="solid"/>
          </a:ln>
        </p:spPr>
        <p:txBody>
          <a:bodyPr vert="horz" wrap="none" lIns="0" tIns="0" rIns="0" bIns="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800" b="1" i="0" u="none" strike="noStrike" kern="1200" cap="none" spc="0" baseline="0" dirty="0">
                <a:solidFill>
                  <a:srgbClr val="008000"/>
                </a:solidFill>
                <a:uFillTx/>
                <a:latin typeface="Calibri"/>
              </a:rPr>
              <a:t>(U)</a:t>
            </a:r>
          </a:p>
        </p:txBody>
      </p:sp>
      <p:pic>
        <p:nvPicPr>
          <p:cNvPr id="58" name="Picture 4">
            <a:extLst>
              <a:ext uri="{FF2B5EF4-FFF2-40B4-BE49-F238E27FC236}">
                <a16:creationId xmlns:a16="http://schemas.microsoft.com/office/drawing/2014/main" id="{F75FC972-4720-46F7-B411-FD82F06AF98A}"/>
              </a:ext>
            </a:extLst>
          </p:cNvPr>
          <p:cNvPicPr>
            <a:picLocks noChangeAspect="1"/>
          </p:cNvPicPr>
          <p:nvPr userDrawn="1"/>
        </p:nvPicPr>
        <p:blipFill>
          <a:blip r:embed="rId4"/>
          <a:stretch>
            <a:fillRect/>
          </a:stretch>
        </p:blipFill>
        <p:spPr>
          <a:xfrm>
            <a:off x="67672" y="0"/>
            <a:ext cx="496208" cy="653037"/>
          </a:xfrm>
          <a:prstGeom prst="rect">
            <a:avLst/>
          </a:prstGeom>
          <a:noFill/>
          <a:ln cap="flat">
            <a:noFill/>
          </a:ln>
        </p:spPr>
      </p:pic>
      <p:pic>
        <p:nvPicPr>
          <p:cNvPr id="59" name="Picture 2">
            <a:extLst>
              <a:ext uri="{FF2B5EF4-FFF2-40B4-BE49-F238E27FC236}">
                <a16:creationId xmlns:a16="http://schemas.microsoft.com/office/drawing/2014/main" id="{63C29F4A-3C47-443F-9F97-DF97ABBD0BF5}"/>
              </a:ext>
            </a:extLst>
          </p:cNvPr>
          <p:cNvPicPr>
            <a:picLocks noChangeAspect="1"/>
          </p:cNvPicPr>
          <p:nvPr userDrawn="1"/>
        </p:nvPicPr>
        <p:blipFill>
          <a:blip r:embed="rId5"/>
          <a:stretch>
            <a:fillRect/>
          </a:stretch>
        </p:blipFill>
        <p:spPr>
          <a:xfrm>
            <a:off x="11445240" y="0"/>
            <a:ext cx="727588" cy="497854"/>
          </a:xfrm>
          <a:prstGeom prst="rect">
            <a:avLst/>
          </a:prstGeom>
          <a:noFill/>
          <a:ln cap="flat">
            <a:noFill/>
          </a:ln>
        </p:spPr>
      </p:pic>
    </p:spTree>
    <p:extLst>
      <p:ext uri="{BB962C8B-B14F-4D97-AF65-F5344CB8AC3E}">
        <p14:creationId xmlns:p14="http://schemas.microsoft.com/office/powerpoint/2010/main" val="1998793546"/>
      </p:ext>
    </p:extLst>
  </p:cSld>
  <p:clrMap bg1="lt1" tx1="dk1" bg2="lt2" tx2="dk2" accent1="accent1" accent2="accent2" accent3="accent3" accent4="accent4" accent5="accent5" accent6="accent6" hlink="hlink" folHlink="folHlink"/>
  <p:sldLayoutIdLst>
    <p:sldLayoutId id="2147484021" r:id="rId1"/>
  </p:sldLayoutIdLst>
  <p:hf sldNum="0" hdr="0" dt="0"/>
  <p:txStyles>
    <p:titleStyle>
      <a:lvl1pPr algn="ctr" rtl="0" eaLnBrk="1" fontAlgn="base" hangingPunct="1">
        <a:spcBef>
          <a:spcPct val="0"/>
        </a:spcBef>
        <a:spcAft>
          <a:spcPct val="0"/>
        </a:spcAft>
        <a:defRPr sz="2000" b="1" kern="1200" cap="none">
          <a:solidFill>
            <a:schemeClr val="tx1"/>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983"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983"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983"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983" b="1">
          <a:solidFill>
            <a:srgbClr val="978473"/>
          </a:solidFill>
          <a:latin typeface="Arial" charset="0"/>
          <a:ea typeface="ＭＳ Ｐゴシック" charset="0"/>
          <a:cs typeface="Arial" charset="0"/>
        </a:defRPr>
      </a:lvl5pPr>
      <a:lvl6pPr marL="187218" algn="l" rtl="0" eaLnBrk="1" fontAlgn="base" hangingPunct="1">
        <a:spcBef>
          <a:spcPct val="0"/>
        </a:spcBef>
        <a:spcAft>
          <a:spcPct val="0"/>
        </a:spcAft>
        <a:defRPr sz="1802">
          <a:solidFill>
            <a:schemeClr val="tx1"/>
          </a:solidFill>
          <a:latin typeface="Arial" charset="0"/>
          <a:cs typeface="Arial" charset="0"/>
        </a:defRPr>
      </a:lvl6pPr>
      <a:lvl7pPr marL="374437" algn="l" rtl="0" eaLnBrk="1" fontAlgn="base" hangingPunct="1">
        <a:spcBef>
          <a:spcPct val="0"/>
        </a:spcBef>
        <a:spcAft>
          <a:spcPct val="0"/>
        </a:spcAft>
        <a:defRPr sz="1802">
          <a:solidFill>
            <a:schemeClr val="tx1"/>
          </a:solidFill>
          <a:latin typeface="Arial" charset="0"/>
          <a:cs typeface="Arial" charset="0"/>
        </a:defRPr>
      </a:lvl7pPr>
      <a:lvl8pPr marL="561655" algn="l" rtl="0" eaLnBrk="1" fontAlgn="base" hangingPunct="1">
        <a:spcBef>
          <a:spcPct val="0"/>
        </a:spcBef>
        <a:spcAft>
          <a:spcPct val="0"/>
        </a:spcAft>
        <a:defRPr sz="1802">
          <a:solidFill>
            <a:schemeClr val="tx1"/>
          </a:solidFill>
          <a:latin typeface="Arial" charset="0"/>
          <a:cs typeface="Arial" charset="0"/>
        </a:defRPr>
      </a:lvl8pPr>
      <a:lvl9pPr marL="748873" algn="l" rtl="0" eaLnBrk="1" fontAlgn="base" hangingPunct="1">
        <a:spcBef>
          <a:spcPct val="0"/>
        </a:spcBef>
        <a:spcAft>
          <a:spcPct val="0"/>
        </a:spcAft>
        <a:defRPr sz="1802">
          <a:solidFill>
            <a:schemeClr val="tx1"/>
          </a:solidFill>
          <a:latin typeface="Arial" charset="0"/>
          <a:cs typeface="Arial" charset="0"/>
        </a:defRPr>
      </a:lvl9pPr>
    </p:titleStyle>
    <p:bodyStyle>
      <a:lvl1pPr marL="0" indent="0" algn="l" rtl="0" eaLnBrk="1" fontAlgn="base" hangingPunct="1">
        <a:spcBef>
          <a:spcPts val="0"/>
        </a:spcBef>
        <a:spcAft>
          <a:spcPct val="0"/>
        </a:spcAft>
        <a:buFont typeface="Arial" pitchFamily="34" charset="0"/>
        <a:defRPr sz="1529" kern="1200">
          <a:solidFill>
            <a:schemeClr val="tx1">
              <a:lumMod val="75000"/>
              <a:lumOff val="25000"/>
            </a:schemeClr>
          </a:solidFill>
          <a:latin typeface="Arial" pitchFamily="34" charset="0"/>
          <a:ea typeface="ＭＳ Ｐゴシック" charset="0"/>
          <a:cs typeface="Arial" pitchFamily="34" charset="0"/>
        </a:defRPr>
      </a:lvl1pPr>
      <a:lvl2pPr marL="165261" indent="-165261" algn="l" rtl="0" eaLnBrk="1" fontAlgn="base" hangingPunct="1">
        <a:spcBef>
          <a:spcPts val="0"/>
        </a:spcBef>
        <a:spcAft>
          <a:spcPct val="0"/>
        </a:spcAft>
        <a:buFont typeface="Arial" pitchFamily="34" charset="0"/>
        <a:buChar char="–"/>
        <a:defRPr sz="1529" kern="1200">
          <a:solidFill>
            <a:schemeClr val="tx1">
              <a:lumMod val="75000"/>
              <a:lumOff val="25000"/>
            </a:schemeClr>
          </a:solidFill>
          <a:latin typeface="Arial" pitchFamily="34" charset="0"/>
          <a:ea typeface="Arial" charset="0"/>
          <a:cs typeface="Arial" pitchFamily="34" charset="0"/>
        </a:defRPr>
      </a:lvl2pPr>
      <a:lvl3pPr marL="336299" indent="-171039" algn="l" rtl="0" eaLnBrk="1" fontAlgn="base" hangingPunct="1">
        <a:spcBef>
          <a:spcPts val="0"/>
        </a:spcBef>
        <a:spcAft>
          <a:spcPct val="0"/>
        </a:spcAft>
        <a:buFont typeface="Arial" pitchFamily="34" charset="0"/>
        <a:buChar char="•"/>
        <a:defRPr sz="1092" kern="1200">
          <a:solidFill>
            <a:schemeClr val="tx1">
              <a:lumMod val="75000"/>
              <a:lumOff val="25000"/>
            </a:schemeClr>
          </a:solidFill>
          <a:latin typeface="Arial" pitchFamily="34" charset="0"/>
          <a:ea typeface="Arial" charset="0"/>
          <a:cs typeface="Arial" pitchFamily="34" charset="0"/>
        </a:defRPr>
      </a:lvl3pPr>
      <a:lvl4pPr marL="500405" indent="-164105" algn="l" rtl="0" eaLnBrk="1" fontAlgn="base" hangingPunct="1">
        <a:spcBef>
          <a:spcPts val="0"/>
        </a:spcBef>
        <a:spcAft>
          <a:spcPct val="0"/>
        </a:spcAft>
        <a:buFont typeface="Arial" pitchFamily="34" charset="0"/>
        <a:buChar char="–"/>
        <a:defRPr sz="1092" kern="1200">
          <a:solidFill>
            <a:schemeClr val="tx1">
              <a:lumMod val="75000"/>
              <a:lumOff val="25000"/>
            </a:schemeClr>
          </a:solidFill>
          <a:latin typeface="Arial" pitchFamily="34" charset="0"/>
          <a:ea typeface="Arial" charset="0"/>
          <a:cs typeface="Arial" pitchFamily="34" charset="0"/>
        </a:defRPr>
      </a:lvl4pPr>
      <a:lvl5pPr marL="665665" indent="-165261" algn="l" rtl="0" eaLnBrk="1" fontAlgn="base" hangingPunct="1">
        <a:spcBef>
          <a:spcPts val="0"/>
        </a:spcBef>
        <a:spcAft>
          <a:spcPct val="0"/>
        </a:spcAft>
        <a:buFont typeface="Arial" pitchFamily="34" charset="0"/>
        <a:buChar char="»"/>
        <a:defRPr sz="1092" kern="1200">
          <a:solidFill>
            <a:schemeClr val="tx1">
              <a:lumMod val="75000"/>
              <a:lumOff val="25000"/>
            </a:schemeClr>
          </a:solidFill>
          <a:latin typeface="Arial" pitchFamily="34" charset="0"/>
          <a:ea typeface="Arial" charset="0"/>
          <a:cs typeface="Arial" pitchFamily="34" charset="0"/>
        </a:defRPr>
      </a:lvl5pPr>
      <a:lvl6pPr marL="1029701" indent="-93609" algn="l" defTabSz="374437" rtl="0" eaLnBrk="1" latinLnBrk="0" hangingPunct="1">
        <a:spcBef>
          <a:spcPct val="20000"/>
        </a:spcBef>
        <a:buFont typeface="Arial" pitchFamily="34" charset="0"/>
        <a:buChar char="•"/>
        <a:defRPr sz="819" kern="1200">
          <a:solidFill>
            <a:schemeClr val="tx1"/>
          </a:solidFill>
          <a:latin typeface="+mn-lt"/>
          <a:ea typeface="+mn-ea"/>
          <a:cs typeface="+mn-cs"/>
        </a:defRPr>
      </a:lvl6pPr>
      <a:lvl7pPr marL="1216919" indent="-93609" algn="l" defTabSz="374437" rtl="0" eaLnBrk="1" latinLnBrk="0" hangingPunct="1">
        <a:spcBef>
          <a:spcPct val="20000"/>
        </a:spcBef>
        <a:buFont typeface="Arial" pitchFamily="34" charset="0"/>
        <a:buChar char="•"/>
        <a:defRPr sz="819" kern="1200">
          <a:solidFill>
            <a:schemeClr val="tx1"/>
          </a:solidFill>
          <a:latin typeface="+mn-lt"/>
          <a:ea typeface="+mn-ea"/>
          <a:cs typeface="+mn-cs"/>
        </a:defRPr>
      </a:lvl7pPr>
      <a:lvl8pPr marL="1404138" indent="-93609" algn="l" defTabSz="374437" rtl="0" eaLnBrk="1" latinLnBrk="0" hangingPunct="1">
        <a:spcBef>
          <a:spcPct val="20000"/>
        </a:spcBef>
        <a:buFont typeface="Arial" pitchFamily="34" charset="0"/>
        <a:buChar char="•"/>
        <a:defRPr sz="819" kern="1200">
          <a:solidFill>
            <a:schemeClr val="tx1"/>
          </a:solidFill>
          <a:latin typeface="+mn-lt"/>
          <a:ea typeface="+mn-ea"/>
          <a:cs typeface="+mn-cs"/>
        </a:defRPr>
      </a:lvl8pPr>
      <a:lvl9pPr marL="1591355" indent="-93609" algn="l" defTabSz="374437" rtl="0" eaLnBrk="1" latinLnBrk="0" hangingPunct="1">
        <a:spcBef>
          <a:spcPct val="20000"/>
        </a:spcBef>
        <a:buFont typeface="Arial" pitchFamily="34" charset="0"/>
        <a:buChar char="•"/>
        <a:defRPr sz="819" kern="1200">
          <a:solidFill>
            <a:schemeClr val="tx1"/>
          </a:solidFill>
          <a:latin typeface="+mn-lt"/>
          <a:ea typeface="+mn-ea"/>
          <a:cs typeface="+mn-cs"/>
        </a:defRPr>
      </a:lvl9pPr>
    </p:bodyStyle>
    <p:otherStyle>
      <a:defPPr>
        <a:defRPr lang="en-US"/>
      </a:defPPr>
      <a:lvl1pPr marL="0" algn="l" defTabSz="374437" rtl="0" eaLnBrk="1" latinLnBrk="0" hangingPunct="1">
        <a:defRPr sz="738" kern="1200">
          <a:solidFill>
            <a:schemeClr val="tx1"/>
          </a:solidFill>
          <a:latin typeface="+mn-lt"/>
          <a:ea typeface="+mn-ea"/>
          <a:cs typeface="+mn-cs"/>
        </a:defRPr>
      </a:lvl1pPr>
      <a:lvl2pPr marL="187218" algn="l" defTabSz="374437" rtl="0" eaLnBrk="1" latinLnBrk="0" hangingPunct="1">
        <a:defRPr sz="738" kern="1200">
          <a:solidFill>
            <a:schemeClr val="tx1"/>
          </a:solidFill>
          <a:latin typeface="+mn-lt"/>
          <a:ea typeface="+mn-ea"/>
          <a:cs typeface="+mn-cs"/>
        </a:defRPr>
      </a:lvl2pPr>
      <a:lvl3pPr marL="374437" algn="l" defTabSz="374437" rtl="0" eaLnBrk="1" latinLnBrk="0" hangingPunct="1">
        <a:defRPr sz="738" kern="1200">
          <a:solidFill>
            <a:schemeClr val="tx1"/>
          </a:solidFill>
          <a:latin typeface="+mn-lt"/>
          <a:ea typeface="+mn-ea"/>
          <a:cs typeface="+mn-cs"/>
        </a:defRPr>
      </a:lvl3pPr>
      <a:lvl4pPr marL="561655" algn="l" defTabSz="374437" rtl="0" eaLnBrk="1" latinLnBrk="0" hangingPunct="1">
        <a:defRPr sz="738" kern="1200">
          <a:solidFill>
            <a:schemeClr val="tx1"/>
          </a:solidFill>
          <a:latin typeface="+mn-lt"/>
          <a:ea typeface="+mn-ea"/>
          <a:cs typeface="+mn-cs"/>
        </a:defRPr>
      </a:lvl4pPr>
      <a:lvl5pPr marL="748873" algn="l" defTabSz="374437" rtl="0" eaLnBrk="1" latinLnBrk="0" hangingPunct="1">
        <a:defRPr sz="738" kern="1200">
          <a:solidFill>
            <a:schemeClr val="tx1"/>
          </a:solidFill>
          <a:latin typeface="+mn-lt"/>
          <a:ea typeface="+mn-ea"/>
          <a:cs typeface="+mn-cs"/>
        </a:defRPr>
      </a:lvl5pPr>
      <a:lvl6pPr marL="936091" algn="l" defTabSz="374437" rtl="0" eaLnBrk="1" latinLnBrk="0" hangingPunct="1">
        <a:defRPr sz="738" kern="1200">
          <a:solidFill>
            <a:schemeClr val="tx1"/>
          </a:solidFill>
          <a:latin typeface="+mn-lt"/>
          <a:ea typeface="+mn-ea"/>
          <a:cs typeface="+mn-cs"/>
        </a:defRPr>
      </a:lvl6pPr>
      <a:lvl7pPr marL="1123309" algn="l" defTabSz="374437" rtl="0" eaLnBrk="1" latinLnBrk="0" hangingPunct="1">
        <a:defRPr sz="738" kern="1200">
          <a:solidFill>
            <a:schemeClr val="tx1"/>
          </a:solidFill>
          <a:latin typeface="+mn-lt"/>
          <a:ea typeface="+mn-ea"/>
          <a:cs typeface="+mn-cs"/>
        </a:defRPr>
      </a:lvl7pPr>
      <a:lvl8pPr marL="1310528" algn="l" defTabSz="374437" rtl="0" eaLnBrk="1" latinLnBrk="0" hangingPunct="1">
        <a:defRPr sz="738" kern="1200">
          <a:solidFill>
            <a:schemeClr val="tx1"/>
          </a:solidFill>
          <a:latin typeface="+mn-lt"/>
          <a:ea typeface="+mn-ea"/>
          <a:cs typeface="+mn-cs"/>
        </a:defRPr>
      </a:lvl8pPr>
      <a:lvl9pPr marL="1497746" algn="l" defTabSz="374437" rtl="0" eaLnBrk="1" latinLnBrk="0" hangingPunct="1">
        <a:defRPr sz="738"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512">
          <p15:clr>
            <a:srgbClr val="5ACBF0"/>
          </p15:clr>
        </p15:guide>
        <p15:guide id="2" pos="12971">
          <p15:clr>
            <a:srgbClr val="5ACBF0"/>
          </p15:clr>
        </p15:guide>
        <p15:guide id="3" pos="168">
          <p15:clr>
            <a:srgbClr val="5ACBF0"/>
          </p15:clr>
        </p15:guide>
        <p15:guide id="4" orient="horz" pos="637">
          <p15:clr>
            <a:srgbClr val="F26B43"/>
          </p15:clr>
        </p15:guide>
        <p15:guide id="5" orient="horz" pos="576">
          <p15:clr>
            <a:srgbClr val="F26B43"/>
          </p15:clr>
        </p15:guide>
        <p15:guide id="6" orient="horz" pos="417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0.jpeg"/></Relationships>
</file>

<file path=ppt/slides/_rels/slide1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3.xml"/><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png"/><Relationship Id="rId1" Type="http://schemas.openxmlformats.org/officeDocument/2006/relationships/slideLayout" Target="../slideLayouts/slideLayout5.xml"/><Relationship Id="rId4" Type="http://schemas.openxmlformats.org/officeDocument/2006/relationships/image" Target="../media/image47.jpe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94.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5.xml"/><Relationship Id="rId5" Type="http://schemas.openxmlformats.org/officeDocument/2006/relationships/image" Target="../media/image51.png"/><Relationship Id="rId4" Type="http://schemas.openxmlformats.org/officeDocument/2006/relationships/image" Target="../media/image50.jpeg"/></Relationships>
</file>

<file path=ppt/slides/_rels/slide21.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emf"/><Relationship Id="rId7" Type="http://schemas.openxmlformats.org/officeDocument/2006/relationships/image" Target="../media/image58.png"/><Relationship Id="rId2" Type="http://schemas.openxmlformats.org/officeDocument/2006/relationships/image" Target="../media/image53.emf"/><Relationship Id="rId1" Type="http://schemas.openxmlformats.org/officeDocument/2006/relationships/slideLayout" Target="../slideLayouts/slideLayout5.xml"/><Relationship Id="rId6" Type="http://schemas.openxmlformats.org/officeDocument/2006/relationships/image" Target="../media/image57.emf"/><Relationship Id="rId5" Type="http://schemas.openxmlformats.org/officeDocument/2006/relationships/image" Target="../media/image56.emf"/><Relationship Id="rId4" Type="http://schemas.openxmlformats.org/officeDocument/2006/relationships/image" Target="../media/image55.emf"/></Relationships>
</file>

<file path=ppt/slides/_rels/slide23.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65.emf"/><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hyperlink" Target="https://www.sam.gov/content/opportunities" TargetMode="External"/><Relationship Id="rId2" Type="http://schemas.openxmlformats.org/officeDocument/2006/relationships/hyperlink" Target="https://www.sam.gov/" TargetMode="External"/><Relationship Id="rId1" Type="http://schemas.openxmlformats.org/officeDocument/2006/relationships/slideLayout" Target="../slideLayouts/slideLayout3.xml"/><Relationship Id="rId5" Type="http://schemas.openxmlformats.org/officeDocument/2006/relationships/image" Target="../media/image69.jpeg"/><Relationship Id="rId4" Type="http://schemas.openxmlformats.org/officeDocument/2006/relationships/hyperlink" Target="https://www.usace.army.mil/Missions/Locations/"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17.jpeg"/><Relationship Id="rId13" Type="http://schemas.openxmlformats.org/officeDocument/2006/relationships/image" Target="../media/image22.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37.xml"/><Relationship Id="rId6" Type="http://schemas.openxmlformats.org/officeDocument/2006/relationships/image" Target="../media/image15.jpe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23.png"/></Relationships>
</file>

<file path=ppt/slides/_rels/slide30.xml.rels><?xml version="1.0" encoding="UTF-8" standalone="yes"?>
<Relationships xmlns="http://schemas.openxmlformats.org/package/2006/relationships"><Relationship Id="rId3" Type="http://schemas.openxmlformats.org/officeDocument/2006/relationships/hyperlink" Target="https://www.jccs.gov/jccscoe/" TargetMode="External"/><Relationship Id="rId2" Type="http://schemas.openxmlformats.org/officeDocument/2006/relationships/hyperlink" Target="https://spot.dmdc.mil/default.aspx" TargetMode="Externa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xml"/><Relationship Id="rId1" Type="http://schemas.openxmlformats.org/officeDocument/2006/relationships/slideLayout" Target="../slideLayouts/slideLayout78.xml"/></Relationships>
</file>

<file path=ppt/slides/_rels/slide3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6.xml"/><Relationship Id="rId1" Type="http://schemas.openxmlformats.org/officeDocument/2006/relationships/slideLayout" Target="../slideLayouts/slideLayout78.xml"/><Relationship Id="rId6" Type="http://schemas.openxmlformats.org/officeDocument/2006/relationships/image" Target="../media/image74.png"/><Relationship Id="rId5" Type="http://schemas.openxmlformats.org/officeDocument/2006/relationships/image" Target="../media/image73.jpeg"/><Relationship Id="rId4" Type="http://schemas.openxmlformats.org/officeDocument/2006/relationships/image" Target="../media/image72.jpe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2.xml"/></Relationships>
</file>

<file path=ppt/slides/_rels/slide35.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9.xml"/><Relationship Id="rId1" Type="http://schemas.openxmlformats.org/officeDocument/2006/relationships/slideLayout" Target="../slideLayouts/slideLayout78.xml"/></Relationships>
</file>

<file path=ppt/slides/_rels/slide36.xml.rels><?xml version="1.0" encoding="UTF-8" standalone="yes"?>
<Relationships xmlns="http://schemas.openxmlformats.org/package/2006/relationships"><Relationship Id="rId8" Type="http://schemas.openxmlformats.org/officeDocument/2006/relationships/image" Target="../media/image81.emf"/><Relationship Id="rId3" Type="http://schemas.openxmlformats.org/officeDocument/2006/relationships/image" Target="../media/image76.png"/><Relationship Id="rId7" Type="http://schemas.openxmlformats.org/officeDocument/2006/relationships/image" Target="../media/image80.emf"/><Relationship Id="rId12" Type="http://schemas.openxmlformats.org/officeDocument/2006/relationships/image" Target="../media/image85.jpeg"/><Relationship Id="rId2" Type="http://schemas.openxmlformats.org/officeDocument/2006/relationships/notesSlide" Target="../notesSlides/notesSlide10.xml"/><Relationship Id="rId1" Type="http://schemas.openxmlformats.org/officeDocument/2006/relationships/slideLayout" Target="../slideLayouts/slideLayout79.xml"/><Relationship Id="rId6" Type="http://schemas.openxmlformats.org/officeDocument/2006/relationships/image" Target="../media/image79.emf"/><Relationship Id="rId11" Type="http://schemas.openxmlformats.org/officeDocument/2006/relationships/image" Target="../media/image84.jpeg"/><Relationship Id="rId5" Type="http://schemas.openxmlformats.org/officeDocument/2006/relationships/image" Target="../media/image78.emf"/><Relationship Id="rId10" Type="http://schemas.openxmlformats.org/officeDocument/2006/relationships/image" Target="../media/image83.png"/><Relationship Id="rId4" Type="http://schemas.openxmlformats.org/officeDocument/2006/relationships/image" Target="../media/image77.png"/><Relationship Id="rId9" Type="http://schemas.openxmlformats.org/officeDocument/2006/relationships/image" Target="../media/image82.jpe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2.xml"/></Relationships>
</file>

<file path=ppt/slides/_rels/slide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4.xml"/><Relationship Id="rId1" Type="http://schemas.openxmlformats.org/officeDocument/2006/relationships/slideLayout" Target="../slideLayouts/slideLayout78.xml"/></Relationships>
</file>

<file path=ppt/slides/_rels/slide41.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87.jpeg"/><Relationship Id="rId7" Type="http://schemas.openxmlformats.org/officeDocument/2006/relationships/image" Target="../media/image91.jpeg"/><Relationship Id="rId2" Type="http://schemas.openxmlformats.org/officeDocument/2006/relationships/notesSlide" Target="../notesSlides/notesSlide15.xml"/><Relationship Id="rId1" Type="http://schemas.openxmlformats.org/officeDocument/2006/relationships/slideLayout" Target="../slideLayouts/slideLayout72.xml"/><Relationship Id="rId6" Type="http://schemas.openxmlformats.org/officeDocument/2006/relationships/image" Target="../media/image90.png"/><Relationship Id="rId5" Type="http://schemas.openxmlformats.org/officeDocument/2006/relationships/image" Target="../media/image89.jpeg"/><Relationship Id="rId4" Type="http://schemas.openxmlformats.org/officeDocument/2006/relationships/image" Target="../media/image88.jp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2.xml"/></Relationships>
</file>

<file path=ppt/slides/_rels/slide45.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19.xml"/><Relationship Id="rId1" Type="http://schemas.openxmlformats.org/officeDocument/2006/relationships/slideLayout" Target="../slideLayouts/slideLayout78.xml"/><Relationship Id="rId4" Type="http://schemas.openxmlformats.org/officeDocument/2006/relationships/image" Target="../media/image94.png"/></Relationships>
</file>

<file path=ppt/slides/_rels/slide46.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notesSlide" Target="../notesSlides/notesSlide20.xml"/><Relationship Id="rId1" Type="http://schemas.openxmlformats.org/officeDocument/2006/relationships/slideLayout" Target="../slideLayouts/slideLayout72.xml"/><Relationship Id="rId6" Type="http://schemas.openxmlformats.org/officeDocument/2006/relationships/image" Target="../media/image98.gif"/><Relationship Id="rId5" Type="http://schemas.openxmlformats.org/officeDocument/2006/relationships/image" Target="../media/image97.jpeg"/><Relationship Id="rId4" Type="http://schemas.openxmlformats.org/officeDocument/2006/relationships/image" Target="../media/image96.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2.xml"/></Relationships>
</file>

<file path=ppt/slides/_rels/slide4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100.png"/></Relationships>
</file>

<file path=ppt/slides/_rels/slide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1.xml"/><Relationship Id="rId5" Type="http://schemas.openxmlformats.org/officeDocument/2006/relationships/image" Target="../media/image102.png"/><Relationship Id="rId4" Type="http://schemas.openxmlformats.org/officeDocument/2006/relationships/image" Target="../media/image101.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2.xml"/></Relationships>
</file>

<file path=ppt/slides/_rels/slide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3"/>
          <p:cNvSpPr txBox="1">
            <a:spLocks noChangeArrowheads="1"/>
          </p:cNvSpPr>
          <p:nvPr/>
        </p:nvSpPr>
        <p:spPr bwMode="auto">
          <a:xfrm>
            <a:off x="359552" y="622094"/>
            <a:ext cx="8176948" cy="1323439"/>
          </a:xfrm>
          <a:prstGeom prst="rect">
            <a:avLst/>
          </a:prstGeom>
          <a:noFill/>
          <a:ln w="12700">
            <a:noFill/>
            <a:miter lim="800000"/>
            <a:headEnd/>
            <a:tailEnd/>
          </a:ln>
        </p:spPr>
        <p:txBody>
          <a:bodyPr wrap="square" lIns="0" tIns="91440" rIns="0" bIns="0" anchor="t" anchorCtr="0">
            <a:spAutoFit/>
          </a:bodyPr>
          <a:lstStyle/>
          <a:p>
            <a:pPr defTabSz="871480" fontAlgn="base">
              <a:spcBef>
                <a:spcPct val="0"/>
              </a:spcBef>
              <a:spcAft>
                <a:spcPct val="0"/>
              </a:spcAft>
              <a:defRPr/>
            </a:pPr>
            <a:r>
              <a:rPr lang="en-US" sz="4000" b="1" kern="0" dirty="0">
                <a:solidFill>
                  <a:prstClr val="black"/>
                </a:solidFill>
                <a:latin typeface="Arial" panose="020B0604020202020204" pitchFamily="34" charset="0"/>
                <a:cs typeface="Arial" panose="020B0604020202020204" pitchFamily="34" charset="0"/>
              </a:rPr>
              <a:t>USACE OVERSEAS CONSTRUCTION</a:t>
            </a:r>
          </a:p>
        </p:txBody>
      </p:sp>
      <p:grpSp>
        <p:nvGrpSpPr>
          <p:cNvPr id="10" name="Group 9">
            <a:extLst>
              <a:ext uri="{FF2B5EF4-FFF2-40B4-BE49-F238E27FC236}">
                <a16:creationId xmlns:a16="http://schemas.microsoft.com/office/drawing/2014/main" id="{9A711907-FF31-417A-AC19-C7B2C81F6AF8}"/>
              </a:ext>
            </a:extLst>
          </p:cNvPr>
          <p:cNvGrpSpPr/>
          <p:nvPr/>
        </p:nvGrpSpPr>
        <p:grpSpPr>
          <a:xfrm>
            <a:off x="311973" y="2122739"/>
            <a:ext cx="4526280" cy="2174941"/>
            <a:chOff x="571640" y="4206240"/>
            <a:chExt cx="2832105" cy="1256044"/>
          </a:xfrm>
        </p:grpSpPr>
        <p:grpSp>
          <p:nvGrpSpPr>
            <p:cNvPr id="11" name="Group 448">
              <a:extLst>
                <a:ext uri="{FF2B5EF4-FFF2-40B4-BE49-F238E27FC236}">
                  <a16:creationId xmlns:a16="http://schemas.microsoft.com/office/drawing/2014/main" id="{7C3DEBCA-9B5E-4D15-8A91-318A161865E4}"/>
                </a:ext>
              </a:extLst>
            </p:cNvPr>
            <p:cNvGrpSpPr/>
            <p:nvPr/>
          </p:nvGrpSpPr>
          <p:grpSpPr>
            <a:xfrm>
              <a:off x="571640" y="4369232"/>
              <a:ext cx="1903950" cy="1093052"/>
              <a:chOff x="-873" y="2072910"/>
              <a:chExt cx="6799519" cy="4372786"/>
            </a:xfrm>
          </p:grpSpPr>
          <p:sp>
            <p:nvSpPr>
              <p:cNvPr id="264" name="Freeform 255">
                <a:extLst>
                  <a:ext uri="{FF2B5EF4-FFF2-40B4-BE49-F238E27FC236}">
                    <a16:creationId xmlns:a16="http://schemas.microsoft.com/office/drawing/2014/main" id="{37D8F8D7-7BB4-4698-BB5D-EC2C0986E159}"/>
                  </a:ext>
                </a:extLst>
              </p:cNvPr>
              <p:cNvSpPr/>
              <p:nvPr/>
            </p:nvSpPr>
            <p:spPr>
              <a:xfrm>
                <a:off x="-873" y="2483005"/>
                <a:ext cx="1553736" cy="1620644"/>
              </a:xfrm>
              <a:custGeom>
                <a:avLst/>
                <a:gdLst>
                  <a:gd name="connsiteX0" fmla="*/ 1553736 w 1553736"/>
                  <a:gd name="connsiteY0" fmla="*/ 1620644 h 1620644"/>
                  <a:gd name="connsiteX1" fmla="*/ 914400 w 1553736"/>
                  <a:gd name="connsiteY1" fmla="*/ 1620644 h 1620644"/>
                  <a:gd name="connsiteX2" fmla="*/ 795453 w 1553736"/>
                  <a:gd name="connsiteY2" fmla="*/ 1397619 h 1620644"/>
                  <a:gd name="connsiteX3" fmla="*/ 676507 w 1553736"/>
                  <a:gd name="connsiteY3" fmla="*/ 1085385 h 1620644"/>
                  <a:gd name="connsiteX4" fmla="*/ 602165 w 1553736"/>
                  <a:gd name="connsiteY4" fmla="*/ 788019 h 1620644"/>
                  <a:gd name="connsiteX5" fmla="*/ 572429 w 1553736"/>
                  <a:gd name="connsiteY5" fmla="*/ 564995 h 1620644"/>
                  <a:gd name="connsiteX6" fmla="*/ 579863 w 1553736"/>
                  <a:gd name="connsiteY6" fmla="*/ 364273 h 1620644"/>
                  <a:gd name="connsiteX7" fmla="*/ 587297 w 1553736"/>
                  <a:gd name="connsiteY7" fmla="*/ 200722 h 1620644"/>
                  <a:gd name="connsiteX8" fmla="*/ 609600 w 1553736"/>
                  <a:gd name="connsiteY8" fmla="*/ 74341 h 1620644"/>
                  <a:gd name="connsiteX9" fmla="*/ 609600 w 1553736"/>
                  <a:gd name="connsiteY9" fmla="*/ 0 h 1620644"/>
                  <a:gd name="connsiteX10" fmla="*/ 0 w 1553736"/>
                  <a:gd name="connsiteY10" fmla="*/ 0 h 1620644"/>
                  <a:gd name="connsiteX0" fmla="*/ 1553736 w 1553736"/>
                  <a:gd name="connsiteY0" fmla="*/ 1620644 h 1620644"/>
                  <a:gd name="connsiteX1" fmla="*/ 914400 w 1553736"/>
                  <a:gd name="connsiteY1" fmla="*/ 1620644 h 1620644"/>
                  <a:gd name="connsiteX2" fmla="*/ 795453 w 1553736"/>
                  <a:gd name="connsiteY2" fmla="*/ 1397619 h 1620644"/>
                  <a:gd name="connsiteX3" fmla="*/ 676507 w 1553736"/>
                  <a:gd name="connsiteY3" fmla="*/ 1085385 h 1620644"/>
                  <a:gd name="connsiteX4" fmla="*/ 602165 w 1553736"/>
                  <a:gd name="connsiteY4" fmla="*/ 788019 h 1620644"/>
                  <a:gd name="connsiteX5" fmla="*/ 572429 w 1553736"/>
                  <a:gd name="connsiteY5" fmla="*/ 564995 h 1620644"/>
                  <a:gd name="connsiteX6" fmla="*/ 575100 w 1553736"/>
                  <a:gd name="connsiteY6" fmla="*/ 366654 h 1620644"/>
                  <a:gd name="connsiteX7" fmla="*/ 587297 w 1553736"/>
                  <a:gd name="connsiteY7" fmla="*/ 200722 h 1620644"/>
                  <a:gd name="connsiteX8" fmla="*/ 609600 w 1553736"/>
                  <a:gd name="connsiteY8" fmla="*/ 74341 h 1620644"/>
                  <a:gd name="connsiteX9" fmla="*/ 609600 w 1553736"/>
                  <a:gd name="connsiteY9" fmla="*/ 0 h 1620644"/>
                  <a:gd name="connsiteX10" fmla="*/ 0 w 1553736"/>
                  <a:gd name="connsiteY10" fmla="*/ 0 h 1620644"/>
                  <a:gd name="connsiteX0" fmla="*/ 1553736 w 1553736"/>
                  <a:gd name="connsiteY0" fmla="*/ 1620644 h 1620644"/>
                  <a:gd name="connsiteX1" fmla="*/ 914400 w 1553736"/>
                  <a:gd name="connsiteY1" fmla="*/ 1620644 h 1620644"/>
                  <a:gd name="connsiteX2" fmla="*/ 795453 w 1553736"/>
                  <a:gd name="connsiteY2" fmla="*/ 1397619 h 1620644"/>
                  <a:gd name="connsiteX3" fmla="*/ 676507 w 1553736"/>
                  <a:gd name="connsiteY3" fmla="*/ 1085385 h 1620644"/>
                  <a:gd name="connsiteX4" fmla="*/ 602165 w 1553736"/>
                  <a:gd name="connsiteY4" fmla="*/ 818976 h 1620644"/>
                  <a:gd name="connsiteX5" fmla="*/ 572429 w 1553736"/>
                  <a:gd name="connsiteY5" fmla="*/ 564995 h 1620644"/>
                  <a:gd name="connsiteX6" fmla="*/ 575100 w 1553736"/>
                  <a:gd name="connsiteY6" fmla="*/ 366654 h 1620644"/>
                  <a:gd name="connsiteX7" fmla="*/ 587297 w 1553736"/>
                  <a:gd name="connsiteY7" fmla="*/ 200722 h 1620644"/>
                  <a:gd name="connsiteX8" fmla="*/ 609600 w 1553736"/>
                  <a:gd name="connsiteY8" fmla="*/ 74341 h 1620644"/>
                  <a:gd name="connsiteX9" fmla="*/ 609600 w 1553736"/>
                  <a:gd name="connsiteY9" fmla="*/ 0 h 1620644"/>
                  <a:gd name="connsiteX10" fmla="*/ 0 w 1553736"/>
                  <a:gd name="connsiteY10" fmla="*/ 0 h 1620644"/>
                  <a:gd name="connsiteX0" fmla="*/ 1553736 w 1553736"/>
                  <a:gd name="connsiteY0" fmla="*/ 1620644 h 1620644"/>
                  <a:gd name="connsiteX1" fmla="*/ 914400 w 1553736"/>
                  <a:gd name="connsiteY1" fmla="*/ 1620644 h 1620644"/>
                  <a:gd name="connsiteX2" fmla="*/ 795453 w 1553736"/>
                  <a:gd name="connsiteY2" fmla="*/ 1397619 h 1620644"/>
                  <a:gd name="connsiteX3" fmla="*/ 676507 w 1553736"/>
                  <a:gd name="connsiteY3" fmla="*/ 1085385 h 1620644"/>
                  <a:gd name="connsiteX4" fmla="*/ 606927 w 1553736"/>
                  <a:gd name="connsiteY4" fmla="*/ 823738 h 1620644"/>
                  <a:gd name="connsiteX5" fmla="*/ 572429 w 1553736"/>
                  <a:gd name="connsiteY5" fmla="*/ 564995 h 1620644"/>
                  <a:gd name="connsiteX6" fmla="*/ 575100 w 1553736"/>
                  <a:gd name="connsiteY6" fmla="*/ 366654 h 1620644"/>
                  <a:gd name="connsiteX7" fmla="*/ 587297 w 1553736"/>
                  <a:gd name="connsiteY7" fmla="*/ 200722 h 1620644"/>
                  <a:gd name="connsiteX8" fmla="*/ 609600 w 1553736"/>
                  <a:gd name="connsiteY8" fmla="*/ 74341 h 1620644"/>
                  <a:gd name="connsiteX9" fmla="*/ 609600 w 1553736"/>
                  <a:gd name="connsiteY9" fmla="*/ 0 h 1620644"/>
                  <a:gd name="connsiteX10" fmla="*/ 0 w 1553736"/>
                  <a:gd name="connsiteY10" fmla="*/ 0 h 1620644"/>
                  <a:gd name="connsiteX0" fmla="*/ 1553736 w 1553736"/>
                  <a:gd name="connsiteY0" fmla="*/ 1620644 h 1620644"/>
                  <a:gd name="connsiteX1" fmla="*/ 914400 w 1553736"/>
                  <a:gd name="connsiteY1" fmla="*/ 1620644 h 1620644"/>
                  <a:gd name="connsiteX2" fmla="*/ 795453 w 1553736"/>
                  <a:gd name="connsiteY2" fmla="*/ 1397619 h 1620644"/>
                  <a:gd name="connsiteX3" fmla="*/ 676507 w 1553736"/>
                  <a:gd name="connsiteY3" fmla="*/ 1085385 h 1620644"/>
                  <a:gd name="connsiteX4" fmla="*/ 606927 w 1553736"/>
                  <a:gd name="connsiteY4" fmla="*/ 823738 h 1620644"/>
                  <a:gd name="connsiteX5" fmla="*/ 584279 w 1553736"/>
                  <a:gd name="connsiteY5" fmla="*/ 695964 h 1620644"/>
                  <a:gd name="connsiteX6" fmla="*/ 572429 w 1553736"/>
                  <a:gd name="connsiteY6" fmla="*/ 564995 h 1620644"/>
                  <a:gd name="connsiteX7" fmla="*/ 575100 w 1553736"/>
                  <a:gd name="connsiteY7" fmla="*/ 366654 h 1620644"/>
                  <a:gd name="connsiteX8" fmla="*/ 587297 w 1553736"/>
                  <a:gd name="connsiteY8" fmla="*/ 200722 h 1620644"/>
                  <a:gd name="connsiteX9" fmla="*/ 609600 w 1553736"/>
                  <a:gd name="connsiteY9" fmla="*/ 74341 h 1620644"/>
                  <a:gd name="connsiteX10" fmla="*/ 609600 w 1553736"/>
                  <a:gd name="connsiteY10" fmla="*/ 0 h 1620644"/>
                  <a:gd name="connsiteX11" fmla="*/ 0 w 1553736"/>
                  <a:gd name="connsiteY11" fmla="*/ 0 h 1620644"/>
                  <a:gd name="connsiteX0" fmla="*/ 1553736 w 1553736"/>
                  <a:gd name="connsiteY0" fmla="*/ 1620644 h 1620644"/>
                  <a:gd name="connsiteX1" fmla="*/ 914400 w 1553736"/>
                  <a:gd name="connsiteY1" fmla="*/ 1620644 h 1620644"/>
                  <a:gd name="connsiteX2" fmla="*/ 795453 w 1553736"/>
                  <a:gd name="connsiteY2" fmla="*/ 1397619 h 1620644"/>
                  <a:gd name="connsiteX3" fmla="*/ 676507 w 1553736"/>
                  <a:gd name="connsiteY3" fmla="*/ 1085385 h 1620644"/>
                  <a:gd name="connsiteX4" fmla="*/ 606927 w 1553736"/>
                  <a:gd name="connsiteY4" fmla="*/ 823738 h 1620644"/>
                  <a:gd name="connsiteX5" fmla="*/ 584279 w 1553736"/>
                  <a:gd name="connsiteY5" fmla="*/ 695964 h 1620644"/>
                  <a:gd name="connsiteX6" fmla="*/ 572429 w 1553736"/>
                  <a:gd name="connsiteY6" fmla="*/ 564995 h 1620644"/>
                  <a:gd name="connsiteX7" fmla="*/ 572373 w 1553736"/>
                  <a:gd name="connsiteY7" fmla="*/ 462601 h 1620644"/>
                  <a:gd name="connsiteX8" fmla="*/ 575100 w 1553736"/>
                  <a:gd name="connsiteY8" fmla="*/ 366654 h 1620644"/>
                  <a:gd name="connsiteX9" fmla="*/ 587297 w 1553736"/>
                  <a:gd name="connsiteY9" fmla="*/ 200722 h 1620644"/>
                  <a:gd name="connsiteX10" fmla="*/ 609600 w 1553736"/>
                  <a:gd name="connsiteY10" fmla="*/ 74341 h 1620644"/>
                  <a:gd name="connsiteX11" fmla="*/ 609600 w 1553736"/>
                  <a:gd name="connsiteY11" fmla="*/ 0 h 1620644"/>
                  <a:gd name="connsiteX12" fmla="*/ 0 w 1553736"/>
                  <a:gd name="connsiteY12" fmla="*/ 0 h 1620644"/>
                  <a:gd name="connsiteX0" fmla="*/ 1553736 w 1553736"/>
                  <a:gd name="connsiteY0" fmla="*/ 1620644 h 1620644"/>
                  <a:gd name="connsiteX1" fmla="*/ 914400 w 1553736"/>
                  <a:gd name="connsiteY1" fmla="*/ 1620644 h 1620644"/>
                  <a:gd name="connsiteX2" fmla="*/ 800215 w 1553736"/>
                  <a:gd name="connsiteY2" fmla="*/ 1397619 h 1620644"/>
                  <a:gd name="connsiteX3" fmla="*/ 676507 w 1553736"/>
                  <a:gd name="connsiteY3" fmla="*/ 1085385 h 1620644"/>
                  <a:gd name="connsiteX4" fmla="*/ 606927 w 1553736"/>
                  <a:gd name="connsiteY4" fmla="*/ 823738 h 1620644"/>
                  <a:gd name="connsiteX5" fmla="*/ 584279 w 1553736"/>
                  <a:gd name="connsiteY5" fmla="*/ 695964 h 1620644"/>
                  <a:gd name="connsiteX6" fmla="*/ 572429 w 1553736"/>
                  <a:gd name="connsiteY6" fmla="*/ 564995 h 1620644"/>
                  <a:gd name="connsiteX7" fmla="*/ 572373 w 1553736"/>
                  <a:gd name="connsiteY7" fmla="*/ 462601 h 1620644"/>
                  <a:gd name="connsiteX8" fmla="*/ 575100 w 1553736"/>
                  <a:gd name="connsiteY8" fmla="*/ 366654 h 1620644"/>
                  <a:gd name="connsiteX9" fmla="*/ 587297 w 1553736"/>
                  <a:gd name="connsiteY9" fmla="*/ 200722 h 1620644"/>
                  <a:gd name="connsiteX10" fmla="*/ 609600 w 1553736"/>
                  <a:gd name="connsiteY10" fmla="*/ 74341 h 1620644"/>
                  <a:gd name="connsiteX11" fmla="*/ 609600 w 1553736"/>
                  <a:gd name="connsiteY11" fmla="*/ 0 h 1620644"/>
                  <a:gd name="connsiteX12" fmla="*/ 0 w 1553736"/>
                  <a:gd name="connsiteY12" fmla="*/ 0 h 1620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53736" h="1620644">
                    <a:moveTo>
                      <a:pt x="1553736" y="1620644"/>
                    </a:moveTo>
                    <a:lnTo>
                      <a:pt x="914400" y="1620644"/>
                    </a:lnTo>
                    <a:lnTo>
                      <a:pt x="800215" y="1397619"/>
                    </a:lnTo>
                    <a:lnTo>
                      <a:pt x="676507" y="1085385"/>
                    </a:lnTo>
                    <a:lnTo>
                      <a:pt x="606927" y="823738"/>
                    </a:lnTo>
                    <a:lnTo>
                      <a:pt x="584279" y="695964"/>
                    </a:lnTo>
                    <a:lnTo>
                      <a:pt x="572429" y="564995"/>
                    </a:lnTo>
                    <a:cubicBezTo>
                      <a:pt x="570842" y="524514"/>
                      <a:pt x="571928" y="495658"/>
                      <a:pt x="572373" y="462601"/>
                    </a:cubicBezTo>
                    <a:cubicBezTo>
                      <a:pt x="572818" y="429544"/>
                      <a:pt x="573010" y="408713"/>
                      <a:pt x="575100" y="366654"/>
                    </a:cubicBezTo>
                    <a:lnTo>
                      <a:pt x="587297" y="200722"/>
                    </a:lnTo>
                    <a:lnTo>
                      <a:pt x="609600" y="74341"/>
                    </a:lnTo>
                    <a:lnTo>
                      <a:pt x="609600" y="0"/>
                    </a:lnTo>
                    <a:lnTo>
                      <a:pt x="0" y="0"/>
                    </a:lnTo>
                  </a:path>
                </a:pathLst>
              </a:custGeom>
              <a:noFill/>
              <a:ln w="3175" cap="flat" cmpd="sng" algn="ctr">
                <a:solidFill>
                  <a:schemeClr val="bg1"/>
                </a:solidFill>
                <a:prstDash val="sysDot"/>
              </a:ln>
              <a:effectLst/>
            </p:spPr>
            <p:txBody>
              <a:bodyPr rtlCol="0" anchor="ctr"/>
              <a:lstStyle/>
              <a:p>
                <a:pPr algn="ctr" fontAlgn="auto">
                  <a:spcBef>
                    <a:spcPts val="0"/>
                  </a:spcBef>
                  <a:spcAft>
                    <a:spcPts val="0"/>
                  </a:spcAft>
                  <a:defRPr/>
                </a:pPr>
                <a:endParaRPr lang="en-US" sz="1922" kern="0" dirty="0">
                  <a:solidFill>
                    <a:sysClr val="windowText" lastClr="000000"/>
                  </a:solidFill>
                  <a:latin typeface="Arial"/>
                  <a:ea typeface="ＭＳ Ｐゴシック" pitchFamily="34" charset="-128"/>
                </a:endParaRPr>
              </a:p>
            </p:txBody>
          </p:sp>
          <p:sp>
            <p:nvSpPr>
              <p:cNvPr id="265" name="Freeform 256">
                <a:extLst>
                  <a:ext uri="{FF2B5EF4-FFF2-40B4-BE49-F238E27FC236}">
                    <a16:creationId xmlns:a16="http://schemas.microsoft.com/office/drawing/2014/main" id="{4E45B93D-5CBD-4293-9D89-CAE95753C3D6}"/>
                  </a:ext>
                </a:extLst>
              </p:cNvPr>
              <p:cNvSpPr/>
              <p:nvPr/>
            </p:nvSpPr>
            <p:spPr>
              <a:xfrm>
                <a:off x="5884246" y="4408449"/>
                <a:ext cx="899532" cy="0"/>
              </a:xfrm>
              <a:custGeom>
                <a:avLst/>
                <a:gdLst>
                  <a:gd name="connsiteX0" fmla="*/ 0 w 899532"/>
                  <a:gd name="connsiteY0" fmla="*/ 0 h 0"/>
                  <a:gd name="connsiteX1" fmla="*/ 899532 w 899532"/>
                  <a:gd name="connsiteY1" fmla="*/ 0 h 0"/>
                  <a:gd name="connsiteX2" fmla="*/ 899532 w 899532"/>
                  <a:gd name="connsiteY2" fmla="*/ 0 h 0"/>
                </a:gdLst>
                <a:ahLst/>
                <a:cxnLst>
                  <a:cxn ang="0">
                    <a:pos x="connsiteX0" y="connsiteY0"/>
                  </a:cxn>
                  <a:cxn ang="0">
                    <a:pos x="connsiteX1" y="connsiteY1"/>
                  </a:cxn>
                  <a:cxn ang="0">
                    <a:pos x="connsiteX2" y="connsiteY2"/>
                  </a:cxn>
                </a:cxnLst>
                <a:rect l="l" t="t" r="r" b="b"/>
                <a:pathLst>
                  <a:path w="899532">
                    <a:moveTo>
                      <a:pt x="0" y="0"/>
                    </a:moveTo>
                    <a:lnTo>
                      <a:pt x="899532" y="0"/>
                    </a:lnTo>
                    <a:lnTo>
                      <a:pt x="899532" y="0"/>
                    </a:lnTo>
                  </a:path>
                </a:pathLst>
              </a:custGeom>
              <a:noFill/>
              <a:ln w="3175" cap="flat" cmpd="sng" algn="ctr">
                <a:solidFill>
                  <a:schemeClr val="bg1"/>
                </a:solidFill>
                <a:prstDash val="sysDot"/>
              </a:ln>
              <a:effectLst/>
            </p:spPr>
            <p:txBody>
              <a:bodyPr rtlCol="0" anchor="ctr"/>
              <a:lstStyle/>
              <a:p>
                <a:pPr algn="ctr" fontAlgn="auto">
                  <a:spcBef>
                    <a:spcPts val="0"/>
                  </a:spcBef>
                  <a:spcAft>
                    <a:spcPts val="0"/>
                  </a:spcAft>
                  <a:defRPr/>
                </a:pPr>
                <a:endParaRPr lang="en-US" sz="1922" kern="0" dirty="0">
                  <a:solidFill>
                    <a:sysClr val="windowText" lastClr="000000"/>
                  </a:solidFill>
                  <a:latin typeface="Arial"/>
                  <a:ea typeface="ＭＳ Ｐゴシック" pitchFamily="34" charset="-128"/>
                </a:endParaRPr>
              </a:p>
            </p:txBody>
          </p:sp>
          <p:sp>
            <p:nvSpPr>
              <p:cNvPr id="266" name="Freeform 257">
                <a:extLst>
                  <a:ext uri="{FF2B5EF4-FFF2-40B4-BE49-F238E27FC236}">
                    <a16:creationId xmlns:a16="http://schemas.microsoft.com/office/drawing/2014/main" id="{F73C52D0-22EE-455D-BFAF-9BFCC123E70C}"/>
                  </a:ext>
                </a:extLst>
              </p:cNvPr>
              <p:cNvSpPr/>
              <p:nvPr/>
            </p:nvSpPr>
            <p:spPr>
              <a:xfrm>
                <a:off x="1762125" y="3490912"/>
                <a:ext cx="107157" cy="38099"/>
              </a:xfrm>
              <a:custGeom>
                <a:avLst/>
                <a:gdLst>
                  <a:gd name="connsiteX0" fmla="*/ 0 w 64294"/>
                  <a:gd name="connsiteY0" fmla="*/ 16669 h 16669"/>
                  <a:gd name="connsiteX1" fmla="*/ 64294 w 64294"/>
                  <a:gd name="connsiteY1" fmla="*/ 0 h 16669"/>
                  <a:gd name="connsiteX0" fmla="*/ 0 w 90488"/>
                  <a:gd name="connsiteY0" fmla="*/ 28575 h 28575"/>
                  <a:gd name="connsiteX1" fmla="*/ 90488 w 90488"/>
                  <a:gd name="connsiteY1" fmla="*/ 0 h 28575"/>
                  <a:gd name="connsiteX0" fmla="*/ 0 w 100013"/>
                  <a:gd name="connsiteY0" fmla="*/ 35718 h 35718"/>
                  <a:gd name="connsiteX1" fmla="*/ 100013 w 100013"/>
                  <a:gd name="connsiteY1" fmla="*/ 0 h 35718"/>
                  <a:gd name="connsiteX0" fmla="*/ 0 w 107157"/>
                  <a:gd name="connsiteY0" fmla="*/ 38099 h 38099"/>
                  <a:gd name="connsiteX1" fmla="*/ 107157 w 107157"/>
                  <a:gd name="connsiteY1" fmla="*/ 0 h 38099"/>
                </a:gdLst>
                <a:ahLst/>
                <a:cxnLst>
                  <a:cxn ang="0">
                    <a:pos x="connsiteX0" y="connsiteY0"/>
                  </a:cxn>
                  <a:cxn ang="0">
                    <a:pos x="connsiteX1" y="connsiteY1"/>
                  </a:cxn>
                </a:cxnLst>
                <a:rect l="l" t="t" r="r" b="b"/>
                <a:pathLst>
                  <a:path w="107157" h="38099">
                    <a:moveTo>
                      <a:pt x="0" y="38099"/>
                    </a:moveTo>
                    <a:lnTo>
                      <a:pt x="107157" y="0"/>
                    </a:lnTo>
                  </a:path>
                </a:pathLst>
              </a:custGeom>
              <a:noFill/>
              <a:ln w="3175" cap="flat" cmpd="sng" algn="ctr">
                <a:solidFill>
                  <a:schemeClr val="bg1">
                    <a:lumMod val="95000"/>
                  </a:schemeClr>
                </a:solidFill>
                <a:prstDash val="sysDot"/>
              </a:ln>
              <a:effectLst/>
            </p:spPr>
            <p:txBody>
              <a:bodyPr rtlCol="0" anchor="ctr"/>
              <a:lstStyle/>
              <a:p>
                <a:pPr algn="ctr" fontAlgn="auto">
                  <a:spcBef>
                    <a:spcPts val="0"/>
                  </a:spcBef>
                  <a:spcAft>
                    <a:spcPts val="0"/>
                  </a:spcAft>
                  <a:defRPr/>
                </a:pPr>
                <a:endParaRPr lang="en-US" sz="1922" kern="0" dirty="0">
                  <a:solidFill>
                    <a:sysClr val="windowText" lastClr="000000"/>
                  </a:solidFill>
                  <a:latin typeface="Arial"/>
                  <a:ea typeface="ＭＳ Ｐゴシック" pitchFamily="34" charset="-128"/>
                </a:endParaRPr>
              </a:p>
            </p:txBody>
          </p:sp>
          <p:sp>
            <p:nvSpPr>
              <p:cNvPr id="267" name="Freeform 258">
                <a:extLst>
                  <a:ext uri="{FF2B5EF4-FFF2-40B4-BE49-F238E27FC236}">
                    <a16:creationId xmlns:a16="http://schemas.microsoft.com/office/drawing/2014/main" id="{9FC61CB6-0D03-4C3D-A277-0D27F4FCF143}"/>
                  </a:ext>
                </a:extLst>
              </p:cNvPr>
              <p:cNvSpPr/>
              <p:nvPr/>
            </p:nvSpPr>
            <p:spPr>
              <a:xfrm>
                <a:off x="6471544" y="3411639"/>
                <a:ext cx="327102" cy="2988527"/>
              </a:xfrm>
              <a:custGeom>
                <a:avLst/>
                <a:gdLst>
                  <a:gd name="connsiteX0" fmla="*/ 282498 w 327102"/>
                  <a:gd name="connsiteY0" fmla="*/ 0 h 2988527"/>
                  <a:gd name="connsiteX1" fmla="*/ 319668 w 327102"/>
                  <a:gd name="connsiteY1" fmla="*/ 408878 h 2988527"/>
                  <a:gd name="connsiteX2" fmla="*/ 327102 w 327102"/>
                  <a:gd name="connsiteY2" fmla="*/ 810322 h 2988527"/>
                  <a:gd name="connsiteX3" fmla="*/ 289932 w 327102"/>
                  <a:gd name="connsiteY3" fmla="*/ 1419922 h 2988527"/>
                  <a:gd name="connsiteX4" fmla="*/ 237893 w 327102"/>
                  <a:gd name="connsiteY4" fmla="*/ 1910576 h 2988527"/>
                  <a:gd name="connsiteX5" fmla="*/ 148683 w 327102"/>
                  <a:gd name="connsiteY5" fmla="*/ 2430966 h 2988527"/>
                  <a:gd name="connsiteX6" fmla="*/ 74342 w 327102"/>
                  <a:gd name="connsiteY6" fmla="*/ 2720898 h 2988527"/>
                  <a:gd name="connsiteX7" fmla="*/ 0 w 327102"/>
                  <a:gd name="connsiteY7" fmla="*/ 2988527 h 2988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7102" h="2988527">
                    <a:moveTo>
                      <a:pt x="282498" y="0"/>
                    </a:moveTo>
                    <a:lnTo>
                      <a:pt x="319668" y="408878"/>
                    </a:lnTo>
                    <a:lnTo>
                      <a:pt x="327102" y="810322"/>
                    </a:lnTo>
                    <a:lnTo>
                      <a:pt x="289932" y="1419922"/>
                    </a:lnTo>
                    <a:lnTo>
                      <a:pt x="237893" y="1910576"/>
                    </a:lnTo>
                    <a:lnTo>
                      <a:pt x="148683" y="2430966"/>
                    </a:lnTo>
                    <a:lnTo>
                      <a:pt x="74342" y="2720898"/>
                    </a:lnTo>
                    <a:lnTo>
                      <a:pt x="0" y="2988527"/>
                    </a:lnTo>
                  </a:path>
                </a:pathLst>
              </a:custGeom>
              <a:noFill/>
              <a:ln w="3175" cap="flat" cmpd="sng" algn="ctr">
                <a:solidFill>
                  <a:schemeClr val="bg1"/>
                </a:solidFill>
                <a:prstDash val="sysDot"/>
              </a:ln>
              <a:effectLst/>
            </p:spPr>
            <p:txBody>
              <a:bodyPr rtlCol="0" anchor="ctr"/>
              <a:lstStyle/>
              <a:p>
                <a:pPr algn="ctr" fontAlgn="auto">
                  <a:spcBef>
                    <a:spcPts val="0"/>
                  </a:spcBef>
                  <a:spcAft>
                    <a:spcPts val="0"/>
                  </a:spcAft>
                  <a:defRPr/>
                </a:pPr>
                <a:endParaRPr lang="en-US" sz="1922" kern="0" dirty="0">
                  <a:solidFill>
                    <a:sysClr val="windowText" lastClr="000000"/>
                  </a:solidFill>
                  <a:latin typeface="Arial"/>
                  <a:ea typeface="ＭＳ Ｐゴシック" pitchFamily="34" charset="-128"/>
                </a:endParaRPr>
              </a:p>
            </p:txBody>
          </p:sp>
          <p:sp>
            <p:nvSpPr>
              <p:cNvPr id="268" name="Freeform 259">
                <a:extLst>
                  <a:ext uri="{FF2B5EF4-FFF2-40B4-BE49-F238E27FC236}">
                    <a16:creationId xmlns:a16="http://schemas.microsoft.com/office/drawing/2014/main" id="{DE414D8D-A962-4CE4-A84F-B91FFC245A1A}"/>
                  </a:ext>
                </a:extLst>
              </p:cNvPr>
              <p:cNvSpPr/>
              <p:nvPr/>
            </p:nvSpPr>
            <p:spPr>
              <a:xfrm>
                <a:off x="2185988" y="3555206"/>
                <a:ext cx="1866900" cy="109538"/>
              </a:xfrm>
              <a:custGeom>
                <a:avLst/>
                <a:gdLst>
                  <a:gd name="connsiteX0" fmla="*/ 0 w 1866900"/>
                  <a:gd name="connsiteY0" fmla="*/ 0 h 109538"/>
                  <a:gd name="connsiteX1" fmla="*/ 209550 w 1866900"/>
                  <a:gd name="connsiteY1" fmla="*/ 0 h 109538"/>
                  <a:gd name="connsiteX2" fmla="*/ 200025 w 1866900"/>
                  <a:gd name="connsiteY2" fmla="*/ 109538 h 109538"/>
                  <a:gd name="connsiteX3" fmla="*/ 295275 w 1866900"/>
                  <a:gd name="connsiteY3" fmla="*/ 107157 h 109538"/>
                  <a:gd name="connsiteX4" fmla="*/ 307181 w 1866900"/>
                  <a:gd name="connsiteY4" fmla="*/ 0 h 109538"/>
                  <a:gd name="connsiteX5" fmla="*/ 1866900 w 1866900"/>
                  <a:gd name="connsiteY5" fmla="*/ 0 h 109538"/>
                  <a:gd name="connsiteX6" fmla="*/ 1866900 w 1866900"/>
                  <a:gd name="connsiteY6" fmla="*/ 0 h 109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66900" h="109538">
                    <a:moveTo>
                      <a:pt x="0" y="0"/>
                    </a:moveTo>
                    <a:lnTo>
                      <a:pt x="209550" y="0"/>
                    </a:lnTo>
                    <a:lnTo>
                      <a:pt x="200025" y="109538"/>
                    </a:lnTo>
                    <a:lnTo>
                      <a:pt x="295275" y="107157"/>
                    </a:lnTo>
                    <a:lnTo>
                      <a:pt x="307181" y="0"/>
                    </a:lnTo>
                    <a:lnTo>
                      <a:pt x="1866900" y="0"/>
                    </a:lnTo>
                    <a:lnTo>
                      <a:pt x="1866900" y="0"/>
                    </a:lnTo>
                  </a:path>
                </a:pathLst>
              </a:custGeom>
              <a:noFill/>
              <a:ln w="3175" cap="flat" cmpd="sng" algn="ctr">
                <a:solidFill>
                  <a:schemeClr val="bg1"/>
                </a:solidFill>
                <a:prstDash val="sysDot"/>
              </a:ln>
              <a:effectLst/>
            </p:spPr>
            <p:txBody>
              <a:bodyPr rtlCol="0" anchor="ctr"/>
              <a:lstStyle/>
              <a:p>
                <a:pPr algn="ctr" fontAlgn="auto">
                  <a:spcBef>
                    <a:spcPts val="0"/>
                  </a:spcBef>
                  <a:spcAft>
                    <a:spcPts val="0"/>
                  </a:spcAft>
                  <a:defRPr/>
                </a:pPr>
                <a:endParaRPr lang="en-US" sz="1922" kern="0" dirty="0">
                  <a:solidFill>
                    <a:sysClr val="windowText" lastClr="000000"/>
                  </a:solidFill>
                  <a:latin typeface="Arial"/>
                  <a:ea typeface="ＭＳ Ｐゴシック" pitchFamily="34" charset="-128"/>
                </a:endParaRPr>
              </a:p>
            </p:txBody>
          </p:sp>
          <p:sp>
            <p:nvSpPr>
              <p:cNvPr id="269" name="Freeform 260">
                <a:extLst>
                  <a:ext uri="{FF2B5EF4-FFF2-40B4-BE49-F238E27FC236}">
                    <a16:creationId xmlns:a16="http://schemas.microsoft.com/office/drawing/2014/main" id="{ABAE23A7-A42E-45C3-86C5-77BDE50FEDA6}"/>
                  </a:ext>
                </a:extLst>
              </p:cNvPr>
              <p:cNvSpPr/>
              <p:nvPr/>
            </p:nvSpPr>
            <p:spPr>
              <a:xfrm>
                <a:off x="3073214" y="2072910"/>
                <a:ext cx="336337" cy="1482068"/>
              </a:xfrm>
              <a:custGeom>
                <a:avLst/>
                <a:gdLst>
                  <a:gd name="connsiteX0" fmla="*/ 0 w 319668"/>
                  <a:gd name="connsiteY0" fmla="*/ 1486830 h 1486830"/>
                  <a:gd name="connsiteX1" fmla="*/ 37171 w 319668"/>
                  <a:gd name="connsiteY1" fmla="*/ 1159727 h 1486830"/>
                  <a:gd name="connsiteX2" fmla="*/ 89210 w 319668"/>
                  <a:gd name="connsiteY2" fmla="*/ 869796 h 1486830"/>
                  <a:gd name="connsiteX3" fmla="*/ 156117 w 319668"/>
                  <a:gd name="connsiteY3" fmla="*/ 602166 h 1486830"/>
                  <a:gd name="connsiteX4" fmla="*/ 223024 w 319668"/>
                  <a:gd name="connsiteY4" fmla="*/ 349405 h 1486830"/>
                  <a:gd name="connsiteX5" fmla="*/ 289932 w 319668"/>
                  <a:gd name="connsiteY5" fmla="*/ 141249 h 1486830"/>
                  <a:gd name="connsiteX6" fmla="*/ 319668 w 319668"/>
                  <a:gd name="connsiteY6" fmla="*/ 0 h 1486830"/>
                  <a:gd name="connsiteX0" fmla="*/ 0 w 336337"/>
                  <a:gd name="connsiteY0" fmla="*/ 1482068 h 1482068"/>
                  <a:gd name="connsiteX1" fmla="*/ 37171 w 336337"/>
                  <a:gd name="connsiteY1" fmla="*/ 1154965 h 1482068"/>
                  <a:gd name="connsiteX2" fmla="*/ 89210 w 336337"/>
                  <a:gd name="connsiteY2" fmla="*/ 865034 h 1482068"/>
                  <a:gd name="connsiteX3" fmla="*/ 156117 w 336337"/>
                  <a:gd name="connsiteY3" fmla="*/ 597404 h 1482068"/>
                  <a:gd name="connsiteX4" fmla="*/ 223024 w 336337"/>
                  <a:gd name="connsiteY4" fmla="*/ 344643 h 1482068"/>
                  <a:gd name="connsiteX5" fmla="*/ 289932 w 336337"/>
                  <a:gd name="connsiteY5" fmla="*/ 136487 h 1482068"/>
                  <a:gd name="connsiteX6" fmla="*/ 336337 w 336337"/>
                  <a:gd name="connsiteY6" fmla="*/ 0 h 1482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6337" h="1482068">
                    <a:moveTo>
                      <a:pt x="0" y="1482068"/>
                    </a:moveTo>
                    <a:lnTo>
                      <a:pt x="37171" y="1154965"/>
                    </a:lnTo>
                    <a:lnTo>
                      <a:pt x="89210" y="865034"/>
                    </a:lnTo>
                    <a:lnTo>
                      <a:pt x="156117" y="597404"/>
                    </a:lnTo>
                    <a:lnTo>
                      <a:pt x="223024" y="344643"/>
                    </a:lnTo>
                    <a:lnTo>
                      <a:pt x="289932" y="136487"/>
                    </a:lnTo>
                    <a:lnTo>
                      <a:pt x="336337" y="0"/>
                    </a:lnTo>
                  </a:path>
                </a:pathLst>
              </a:custGeom>
              <a:noFill/>
              <a:ln w="3175" cap="flat" cmpd="sng" algn="ctr">
                <a:solidFill>
                  <a:schemeClr val="bg1"/>
                </a:solidFill>
                <a:prstDash val="sysDot"/>
              </a:ln>
              <a:effectLst/>
            </p:spPr>
            <p:txBody>
              <a:bodyPr rtlCol="0" anchor="ctr"/>
              <a:lstStyle/>
              <a:p>
                <a:pPr algn="ctr" fontAlgn="auto">
                  <a:spcBef>
                    <a:spcPts val="0"/>
                  </a:spcBef>
                  <a:spcAft>
                    <a:spcPts val="0"/>
                  </a:spcAft>
                  <a:defRPr/>
                </a:pPr>
                <a:endParaRPr lang="en-US" sz="1922" kern="0" dirty="0">
                  <a:solidFill>
                    <a:sysClr val="windowText" lastClr="000000"/>
                  </a:solidFill>
                  <a:latin typeface="Arial"/>
                  <a:ea typeface="ＭＳ Ｐゴシック" pitchFamily="34" charset="-128"/>
                </a:endParaRPr>
              </a:p>
            </p:txBody>
          </p:sp>
          <p:sp>
            <p:nvSpPr>
              <p:cNvPr id="270" name="Freeform 261">
                <a:extLst>
                  <a:ext uri="{FF2B5EF4-FFF2-40B4-BE49-F238E27FC236}">
                    <a16:creationId xmlns:a16="http://schemas.microsoft.com/office/drawing/2014/main" id="{28B6E1FA-D7B6-4B6A-B9E6-B42BC1B5FB08}"/>
                  </a:ext>
                </a:extLst>
              </p:cNvPr>
              <p:cNvSpPr/>
              <p:nvPr/>
            </p:nvSpPr>
            <p:spPr>
              <a:xfrm>
                <a:off x="1548101" y="3754535"/>
                <a:ext cx="564995" cy="2691161"/>
              </a:xfrm>
              <a:custGeom>
                <a:avLst/>
                <a:gdLst>
                  <a:gd name="connsiteX0" fmla="*/ 29737 w 564995"/>
                  <a:gd name="connsiteY0" fmla="*/ 0 h 2691161"/>
                  <a:gd name="connsiteX1" fmla="*/ 7434 w 564995"/>
                  <a:gd name="connsiteY1" fmla="*/ 341971 h 2691161"/>
                  <a:gd name="connsiteX2" fmla="*/ 0 w 564995"/>
                  <a:gd name="connsiteY2" fmla="*/ 706244 h 2691161"/>
                  <a:gd name="connsiteX3" fmla="*/ 7434 w 564995"/>
                  <a:gd name="connsiteY3" fmla="*/ 981307 h 2691161"/>
                  <a:gd name="connsiteX4" fmla="*/ 44605 w 564995"/>
                  <a:gd name="connsiteY4" fmla="*/ 1375317 h 2691161"/>
                  <a:gd name="connsiteX5" fmla="*/ 104078 w 564995"/>
                  <a:gd name="connsiteY5" fmla="*/ 1694985 h 2691161"/>
                  <a:gd name="connsiteX6" fmla="*/ 185854 w 564995"/>
                  <a:gd name="connsiteY6" fmla="*/ 1955181 h 2691161"/>
                  <a:gd name="connsiteX7" fmla="*/ 289932 w 564995"/>
                  <a:gd name="connsiteY7" fmla="*/ 2215376 h 2691161"/>
                  <a:gd name="connsiteX8" fmla="*/ 423746 w 564995"/>
                  <a:gd name="connsiteY8" fmla="*/ 2483005 h 2691161"/>
                  <a:gd name="connsiteX9" fmla="*/ 564995 w 564995"/>
                  <a:gd name="connsiteY9" fmla="*/ 2691161 h 2691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4995" h="2691161">
                    <a:moveTo>
                      <a:pt x="29737" y="0"/>
                    </a:moveTo>
                    <a:lnTo>
                      <a:pt x="7434" y="341971"/>
                    </a:lnTo>
                    <a:lnTo>
                      <a:pt x="0" y="706244"/>
                    </a:lnTo>
                    <a:lnTo>
                      <a:pt x="7434" y="981307"/>
                    </a:lnTo>
                    <a:lnTo>
                      <a:pt x="44605" y="1375317"/>
                    </a:lnTo>
                    <a:lnTo>
                      <a:pt x="104078" y="1694985"/>
                    </a:lnTo>
                    <a:lnTo>
                      <a:pt x="185854" y="1955181"/>
                    </a:lnTo>
                    <a:lnTo>
                      <a:pt x="289932" y="2215376"/>
                    </a:lnTo>
                    <a:lnTo>
                      <a:pt x="423746" y="2483005"/>
                    </a:lnTo>
                    <a:lnTo>
                      <a:pt x="564995" y="2691161"/>
                    </a:lnTo>
                  </a:path>
                </a:pathLst>
              </a:custGeom>
              <a:noFill/>
              <a:ln w="3175" cap="flat" cmpd="sng" algn="ctr">
                <a:solidFill>
                  <a:schemeClr val="bg1"/>
                </a:solidFill>
                <a:prstDash val="sysDot"/>
              </a:ln>
              <a:effectLst/>
            </p:spPr>
            <p:txBody>
              <a:bodyPr rtlCol="0" anchor="ctr"/>
              <a:lstStyle/>
              <a:p>
                <a:pPr algn="ctr" fontAlgn="auto">
                  <a:spcBef>
                    <a:spcPts val="0"/>
                  </a:spcBef>
                  <a:spcAft>
                    <a:spcPts val="0"/>
                  </a:spcAft>
                  <a:defRPr/>
                </a:pPr>
                <a:endParaRPr lang="en-US" sz="1922" kern="0" dirty="0">
                  <a:solidFill>
                    <a:sysClr val="windowText" lastClr="000000"/>
                  </a:solidFill>
                  <a:latin typeface="Arial"/>
                  <a:ea typeface="ＭＳ Ｐゴシック" pitchFamily="34" charset="-128"/>
                </a:endParaRPr>
              </a:p>
            </p:txBody>
          </p:sp>
          <p:sp>
            <p:nvSpPr>
              <p:cNvPr id="271" name="Freeform 262">
                <a:extLst>
                  <a:ext uri="{FF2B5EF4-FFF2-40B4-BE49-F238E27FC236}">
                    <a16:creationId xmlns:a16="http://schemas.microsoft.com/office/drawing/2014/main" id="{F70551B4-3DE5-46F5-8A46-B5FBEA9C62A7}"/>
                  </a:ext>
                </a:extLst>
              </p:cNvPr>
              <p:cNvSpPr/>
              <p:nvPr/>
            </p:nvSpPr>
            <p:spPr>
              <a:xfrm>
                <a:off x="3501483" y="3554978"/>
                <a:ext cx="401444" cy="2847278"/>
              </a:xfrm>
              <a:custGeom>
                <a:avLst/>
                <a:gdLst>
                  <a:gd name="connsiteX0" fmla="*/ 0 w 401444"/>
                  <a:gd name="connsiteY0" fmla="*/ 0 h 2847278"/>
                  <a:gd name="connsiteX1" fmla="*/ 7434 w 401444"/>
                  <a:gd name="connsiteY1" fmla="*/ 527824 h 2847278"/>
                  <a:gd name="connsiteX2" fmla="*/ 193288 w 401444"/>
                  <a:gd name="connsiteY2" fmla="*/ 527824 h 2847278"/>
                  <a:gd name="connsiteX3" fmla="*/ 193288 w 401444"/>
                  <a:gd name="connsiteY3" fmla="*/ 1234068 h 2847278"/>
                  <a:gd name="connsiteX4" fmla="*/ 223024 w 401444"/>
                  <a:gd name="connsiteY4" fmla="*/ 1821366 h 2847278"/>
                  <a:gd name="connsiteX5" fmla="*/ 304800 w 401444"/>
                  <a:gd name="connsiteY5" fmla="*/ 2438400 h 2847278"/>
                  <a:gd name="connsiteX6" fmla="*/ 401444 w 401444"/>
                  <a:gd name="connsiteY6" fmla="*/ 2847278 h 2847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1444" h="2847278">
                    <a:moveTo>
                      <a:pt x="0" y="0"/>
                    </a:moveTo>
                    <a:lnTo>
                      <a:pt x="7434" y="527824"/>
                    </a:lnTo>
                    <a:lnTo>
                      <a:pt x="193288" y="527824"/>
                    </a:lnTo>
                    <a:lnTo>
                      <a:pt x="193288" y="1234068"/>
                    </a:lnTo>
                    <a:lnTo>
                      <a:pt x="223024" y="1821366"/>
                    </a:lnTo>
                    <a:lnTo>
                      <a:pt x="304800" y="2438400"/>
                    </a:lnTo>
                    <a:lnTo>
                      <a:pt x="401444" y="2847278"/>
                    </a:lnTo>
                  </a:path>
                </a:pathLst>
              </a:custGeom>
              <a:noFill/>
              <a:ln w="3175" cap="flat" cmpd="sng" algn="ctr">
                <a:solidFill>
                  <a:schemeClr val="bg1"/>
                </a:solidFill>
                <a:prstDash val="sysDot"/>
              </a:ln>
              <a:effectLst/>
            </p:spPr>
            <p:txBody>
              <a:bodyPr rtlCol="0" anchor="ctr"/>
              <a:lstStyle/>
              <a:p>
                <a:pPr algn="ctr" fontAlgn="auto">
                  <a:spcBef>
                    <a:spcPts val="0"/>
                  </a:spcBef>
                  <a:spcAft>
                    <a:spcPts val="0"/>
                  </a:spcAft>
                  <a:defRPr/>
                </a:pPr>
                <a:endParaRPr lang="en-US" sz="1922" kern="0" dirty="0">
                  <a:solidFill>
                    <a:sysClr val="windowText" lastClr="000000"/>
                  </a:solidFill>
                  <a:latin typeface="Arial"/>
                  <a:ea typeface="ＭＳ Ｐゴシック" pitchFamily="34" charset="-128"/>
                </a:endParaRPr>
              </a:p>
            </p:txBody>
          </p:sp>
        </p:grpSp>
        <p:grpSp>
          <p:nvGrpSpPr>
            <p:cNvPr id="12" name="Group 438">
              <a:extLst>
                <a:ext uri="{FF2B5EF4-FFF2-40B4-BE49-F238E27FC236}">
                  <a16:creationId xmlns:a16="http://schemas.microsoft.com/office/drawing/2014/main" id="{776AD5B1-5291-4D40-A28B-A7C261C97763}"/>
                </a:ext>
              </a:extLst>
            </p:cNvPr>
            <p:cNvGrpSpPr/>
            <p:nvPr/>
          </p:nvGrpSpPr>
          <p:grpSpPr>
            <a:xfrm>
              <a:off x="582937" y="4206240"/>
              <a:ext cx="2795574" cy="1232510"/>
              <a:chOff x="1147133" y="1968132"/>
              <a:chExt cx="7767474" cy="3836137"/>
            </a:xfrm>
          </p:grpSpPr>
          <p:sp>
            <p:nvSpPr>
              <p:cNvPr id="48" name="Freeform 6">
                <a:extLst>
                  <a:ext uri="{FF2B5EF4-FFF2-40B4-BE49-F238E27FC236}">
                    <a16:creationId xmlns:a16="http://schemas.microsoft.com/office/drawing/2014/main" id="{048F11B7-EAC6-4819-AA52-6422F4ACF571}"/>
                  </a:ext>
                </a:extLst>
              </p:cNvPr>
              <p:cNvSpPr>
                <a:spLocks/>
              </p:cNvSpPr>
              <p:nvPr/>
            </p:nvSpPr>
            <p:spPr bwMode="auto">
              <a:xfrm>
                <a:off x="6137433" y="3104817"/>
                <a:ext cx="327543" cy="262312"/>
              </a:xfrm>
              <a:custGeom>
                <a:avLst/>
                <a:gdLst>
                  <a:gd name="T0" fmla="*/ 23 w 236"/>
                  <a:gd name="T1" fmla="*/ 66 h 189"/>
                  <a:gd name="T2" fmla="*/ 37 w 236"/>
                  <a:gd name="T3" fmla="*/ 54 h 189"/>
                  <a:gd name="T4" fmla="*/ 58 w 236"/>
                  <a:gd name="T5" fmla="*/ 45 h 189"/>
                  <a:gd name="T6" fmla="*/ 71 w 236"/>
                  <a:gd name="T7" fmla="*/ 24 h 189"/>
                  <a:gd name="T8" fmla="*/ 82 w 236"/>
                  <a:gd name="T9" fmla="*/ 22 h 189"/>
                  <a:gd name="T10" fmla="*/ 97 w 236"/>
                  <a:gd name="T11" fmla="*/ 23 h 189"/>
                  <a:gd name="T12" fmla="*/ 116 w 236"/>
                  <a:gd name="T13" fmla="*/ 30 h 189"/>
                  <a:gd name="T14" fmla="*/ 134 w 236"/>
                  <a:gd name="T15" fmla="*/ 27 h 189"/>
                  <a:gd name="T16" fmla="*/ 147 w 236"/>
                  <a:gd name="T17" fmla="*/ 18 h 189"/>
                  <a:gd name="T18" fmla="*/ 149 w 236"/>
                  <a:gd name="T19" fmla="*/ 7 h 189"/>
                  <a:gd name="T20" fmla="*/ 165 w 236"/>
                  <a:gd name="T21" fmla="*/ 4 h 189"/>
                  <a:gd name="T22" fmla="*/ 170 w 236"/>
                  <a:gd name="T23" fmla="*/ 12 h 189"/>
                  <a:gd name="T24" fmla="*/ 182 w 236"/>
                  <a:gd name="T25" fmla="*/ 36 h 189"/>
                  <a:gd name="T26" fmla="*/ 193 w 236"/>
                  <a:gd name="T27" fmla="*/ 29 h 189"/>
                  <a:gd name="T28" fmla="*/ 214 w 236"/>
                  <a:gd name="T29" fmla="*/ 22 h 189"/>
                  <a:gd name="T30" fmla="*/ 236 w 236"/>
                  <a:gd name="T31" fmla="*/ 28 h 189"/>
                  <a:gd name="T32" fmla="*/ 219 w 236"/>
                  <a:gd name="T33" fmla="*/ 34 h 189"/>
                  <a:gd name="T34" fmla="*/ 183 w 236"/>
                  <a:gd name="T35" fmla="*/ 40 h 189"/>
                  <a:gd name="T36" fmla="*/ 181 w 236"/>
                  <a:gd name="T37" fmla="*/ 58 h 189"/>
                  <a:gd name="T38" fmla="*/ 179 w 236"/>
                  <a:gd name="T39" fmla="*/ 77 h 189"/>
                  <a:gd name="T40" fmla="*/ 178 w 236"/>
                  <a:gd name="T41" fmla="*/ 93 h 189"/>
                  <a:gd name="T42" fmla="*/ 172 w 236"/>
                  <a:gd name="T43" fmla="*/ 106 h 189"/>
                  <a:gd name="T44" fmla="*/ 157 w 236"/>
                  <a:gd name="T45" fmla="*/ 123 h 189"/>
                  <a:gd name="T46" fmla="*/ 155 w 236"/>
                  <a:gd name="T47" fmla="*/ 142 h 189"/>
                  <a:gd name="T48" fmla="*/ 135 w 236"/>
                  <a:gd name="T49" fmla="*/ 142 h 189"/>
                  <a:gd name="T50" fmla="*/ 121 w 236"/>
                  <a:gd name="T51" fmla="*/ 148 h 189"/>
                  <a:gd name="T52" fmla="*/ 116 w 236"/>
                  <a:gd name="T53" fmla="*/ 178 h 189"/>
                  <a:gd name="T54" fmla="*/ 82 w 236"/>
                  <a:gd name="T55" fmla="*/ 184 h 189"/>
                  <a:gd name="T56" fmla="*/ 68 w 236"/>
                  <a:gd name="T57" fmla="*/ 186 h 189"/>
                  <a:gd name="T58" fmla="*/ 20 w 236"/>
                  <a:gd name="T59" fmla="*/ 179 h 189"/>
                  <a:gd name="T60" fmla="*/ 29 w 236"/>
                  <a:gd name="T61" fmla="*/ 147 h 189"/>
                  <a:gd name="T62" fmla="*/ 11 w 236"/>
                  <a:gd name="T63" fmla="*/ 130 h 189"/>
                  <a:gd name="T64" fmla="*/ 8 w 236"/>
                  <a:gd name="T65" fmla="*/ 102 h 189"/>
                  <a:gd name="T66" fmla="*/ 2 w 236"/>
                  <a:gd name="T67" fmla="*/ 84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36" h="189">
                    <a:moveTo>
                      <a:pt x="4" y="58"/>
                    </a:moveTo>
                    <a:lnTo>
                      <a:pt x="23" y="66"/>
                    </a:lnTo>
                    <a:lnTo>
                      <a:pt x="35" y="63"/>
                    </a:lnTo>
                    <a:lnTo>
                      <a:pt x="37" y="54"/>
                    </a:lnTo>
                    <a:lnTo>
                      <a:pt x="50" y="51"/>
                    </a:lnTo>
                    <a:lnTo>
                      <a:pt x="58" y="45"/>
                    </a:lnTo>
                    <a:lnTo>
                      <a:pt x="58" y="28"/>
                    </a:lnTo>
                    <a:lnTo>
                      <a:pt x="71" y="24"/>
                    </a:lnTo>
                    <a:lnTo>
                      <a:pt x="72" y="17"/>
                    </a:lnTo>
                    <a:lnTo>
                      <a:pt x="82" y="22"/>
                    </a:lnTo>
                    <a:lnTo>
                      <a:pt x="87" y="23"/>
                    </a:lnTo>
                    <a:lnTo>
                      <a:pt x="97" y="23"/>
                    </a:lnTo>
                    <a:lnTo>
                      <a:pt x="110" y="27"/>
                    </a:lnTo>
                    <a:lnTo>
                      <a:pt x="116" y="30"/>
                    </a:lnTo>
                    <a:lnTo>
                      <a:pt x="127" y="23"/>
                    </a:lnTo>
                    <a:lnTo>
                      <a:pt x="134" y="27"/>
                    </a:lnTo>
                    <a:lnTo>
                      <a:pt x="137" y="18"/>
                    </a:lnTo>
                    <a:lnTo>
                      <a:pt x="147" y="18"/>
                    </a:lnTo>
                    <a:lnTo>
                      <a:pt x="149" y="15"/>
                    </a:lnTo>
                    <a:lnTo>
                      <a:pt x="149" y="7"/>
                    </a:lnTo>
                    <a:lnTo>
                      <a:pt x="154" y="0"/>
                    </a:lnTo>
                    <a:lnTo>
                      <a:pt x="165" y="4"/>
                    </a:lnTo>
                    <a:lnTo>
                      <a:pt x="165" y="11"/>
                    </a:lnTo>
                    <a:lnTo>
                      <a:pt x="170" y="12"/>
                    </a:lnTo>
                    <a:lnTo>
                      <a:pt x="173" y="29"/>
                    </a:lnTo>
                    <a:lnTo>
                      <a:pt x="182" y="36"/>
                    </a:lnTo>
                    <a:lnTo>
                      <a:pt x="186" y="31"/>
                    </a:lnTo>
                    <a:lnTo>
                      <a:pt x="193" y="29"/>
                    </a:lnTo>
                    <a:lnTo>
                      <a:pt x="202" y="20"/>
                    </a:lnTo>
                    <a:lnTo>
                      <a:pt x="214" y="22"/>
                    </a:lnTo>
                    <a:lnTo>
                      <a:pt x="232" y="22"/>
                    </a:lnTo>
                    <a:lnTo>
                      <a:pt x="236" y="28"/>
                    </a:lnTo>
                    <a:lnTo>
                      <a:pt x="227" y="30"/>
                    </a:lnTo>
                    <a:lnTo>
                      <a:pt x="219" y="34"/>
                    </a:lnTo>
                    <a:lnTo>
                      <a:pt x="200" y="36"/>
                    </a:lnTo>
                    <a:lnTo>
                      <a:pt x="183" y="40"/>
                    </a:lnTo>
                    <a:lnTo>
                      <a:pt x="175" y="50"/>
                    </a:lnTo>
                    <a:lnTo>
                      <a:pt x="181" y="58"/>
                    </a:lnTo>
                    <a:lnTo>
                      <a:pt x="185" y="69"/>
                    </a:lnTo>
                    <a:lnTo>
                      <a:pt x="179" y="77"/>
                    </a:lnTo>
                    <a:lnTo>
                      <a:pt x="182" y="85"/>
                    </a:lnTo>
                    <a:lnTo>
                      <a:pt x="178" y="93"/>
                    </a:lnTo>
                    <a:lnTo>
                      <a:pt x="162" y="92"/>
                    </a:lnTo>
                    <a:lnTo>
                      <a:pt x="172" y="106"/>
                    </a:lnTo>
                    <a:lnTo>
                      <a:pt x="162" y="111"/>
                    </a:lnTo>
                    <a:lnTo>
                      <a:pt x="157" y="123"/>
                    </a:lnTo>
                    <a:lnTo>
                      <a:pt x="160" y="136"/>
                    </a:lnTo>
                    <a:lnTo>
                      <a:pt x="155" y="142"/>
                    </a:lnTo>
                    <a:lnTo>
                      <a:pt x="148" y="140"/>
                    </a:lnTo>
                    <a:lnTo>
                      <a:pt x="135" y="142"/>
                    </a:lnTo>
                    <a:lnTo>
                      <a:pt x="134" y="148"/>
                    </a:lnTo>
                    <a:lnTo>
                      <a:pt x="121" y="148"/>
                    </a:lnTo>
                    <a:lnTo>
                      <a:pt x="113" y="160"/>
                    </a:lnTo>
                    <a:lnTo>
                      <a:pt x="116" y="178"/>
                    </a:lnTo>
                    <a:lnTo>
                      <a:pt x="95" y="186"/>
                    </a:lnTo>
                    <a:lnTo>
                      <a:pt x="82" y="184"/>
                    </a:lnTo>
                    <a:lnTo>
                      <a:pt x="79" y="189"/>
                    </a:lnTo>
                    <a:lnTo>
                      <a:pt x="68" y="186"/>
                    </a:lnTo>
                    <a:lnTo>
                      <a:pt x="51" y="189"/>
                    </a:lnTo>
                    <a:lnTo>
                      <a:pt x="20" y="179"/>
                    </a:lnTo>
                    <a:lnTo>
                      <a:pt x="33" y="160"/>
                    </a:lnTo>
                    <a:lnTo>
                      <a:pt x="29" y="147"/>
                    </a:lnTo>
                    <a:lnTo>
                      <a:pt x="15" y="143"/>
                    </a:lnTo>
                    <a:lnTo>
                      <a:pt x="11" y="130"/>
                    </a:lnTo>
                    <a:lnTo>
                      <a:pt x="3" y="113"/>
                    </a:lnTo>
                    <a:lnTo>
                      <a:pt x="8" y="102"/>
                    </a:lnTo>
                    <a:lnTo>
                      <a:pt x="0" y="99"/>
                    </a:lnTo>
                    <a:lnTo>
                      <a:pt x="2" y="84"/>
                    </a:lnTo>
                    <a:lnTo>
                      <a:pt x="4" y="58"/>
                    </a:lnTo>
                    <a:close/>
                  </a:path>
                </a:pathLst>
              </a:custGeom>
              <a:solidFill>
                <a:srgbClr val="FED216"/>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49" name="Freeform 7">
                <a:extLst>
                  <a:ext uri="{FF2B5EF4-FFF2-40B4-BE49-F238E27FC236}">
                    <a16:creationId xmlns:a16="http://schemas.microsoft.com/office/drawing/2014/main" id="{EB823551-6C13-4EEA-A080-25A516365524}"/>
                  </a:ext>
                </a:extLst>
              </p:cNvPr>
              <p:cNvSpPr>
                <a:spLocks/>
              </p:cNvSpPr>
              <p:nvPr/>
            </p:nvSpPr>
            <p:spPr bwMode="auto">
              <a:xfrm>
                <a:off x="4970215" y="4381678"/>
                <a:ext cx="316440" cy="348362"/>
              </a:xfrm>
              <a:custGeom>
                <a:avLst/>
                <a:gdLst>
                  <a:gd name="T0" fmla="*/ 92 w 228"/>
                  <a:gd name="T1" fmla="*/ 16 h 251"/>
                  <a:gd name="T2" fmla="*/ 102 w 228"/>
                  <a:gd name="T3" fmla="*/ 35 h 251"/>
                  <a:gd name="T4" fmla="*/ 121 w 228"/>
                  <a:gd name="T5" fmla="*/ 44 h 251"/>
                  <a:gd name="T6" fmla="*/ 137 w 228"/>
                  <a:gd name="T7" fmla="*/ 44 h 251"/>
                  <a:gd name="T8" fmla="*/ 144 w 228"/>
                  <a:gd name="T9" fmla="*/ 27 h 251"/>
                  <a:gd name="T10" fmla="*/ 157 w 228"/>
                  <a:gd name="T11" fmla="*/ 23 h 251"/>
                  <a:gd name="T12" fmla="*/ 165 w 228"/>
                  <a:gd name="T13" fmla="*/ 30 h 251"/>
                  <a:gd name="T14" fmla="*/ 187 w 228"/>
                  <a:gd name="T15" fmla="*/ 43 h 251"/>
                  <a:gd name="T16" fmla="*/ 188 w 228"/>
                  <a:gd name="T17" fmla="*/ 63 h 251"/>
                  <a:gd name="T18" fmla="*/ 195 w 228"/>
                  <a:gd name="T19" fmla="*/ 84 h 251"/>
                  <a:gd name="T20" fmla="*/ 198 w 228"/>
                  <a:gd name="T21" fmla="*/ 107 h 251"/>
                  <a:gd name="T22" fmla="*/ 217 w 228"/>
                  <a:gd name="T23" fmla="*/ 104 h 251"/>
                  <a:gd name="T24" fmla="*/ 227 w 228"/>
                  <a:gd name="T25" fmla="*/ 112 h 251"/>
                  <a:gd name="T26" fmla="*/ 228 w 228"/>
                  <a:gd name="T27" fmla="*/ 132 h 251"/>
                  <a:gd name="T28" fmla="*/ 227 w 228"/>
                  <a:gd name="T29" fmla="*/ 147 h 251"/>
                  <a:gd name="T30" fmla="*/ 186 w 228"/>
                  <a:gd name="T31" fmla="*/ 213 h 251"/>
                  <a:gd name="T32" fmla="*/ 209 w 228"/>
                  <a:gd name="T33" fmla="*/ 243 h 251"/>
                  <a:gd name="T34" fmla="*/ 132 w 228"/>
                  <a:gd name="T35" fmla="*/ 248 h 251"/>
                  <a:gd name="T36" fmla="*/ 46 w 228"/>
                  <a:gd name="T37" fmla="*/ 239 h 251"/>
                  <a:gd name="T38" fmla="*/ 33 w 228"/>
                  <a:gd name="T39" fmla="*/ 231 h 251"/>
                  <a:gd name="T40" fmla="*/ 10 w 228"/>
                  <a:gd name="T41" fmla="*/ 234 h 251"/>
                  <a:gd name="T42" fmla="*/ 0 w 228"/>
                  <a:gd name="T43" fmla="*/ 225 h 251"/>
                  <a:gd name="T44" fmla="*/ 9 w 228"/>
                  <a:gd name="T45" fmla="*/ 188 h 251"/>
                  <a:gd name="T46" fmla="*/ 16 w 228"/>
                  <a:gd name="T47" fmla="*/ 160 h 251"/>
                  <a:gd name="T48" fmla="*/ 31 w 228"/>
                  <a:gd name="T49" fmla="*/ 138 h 251"/>
                  <a:gd name="T50" fmla="*/ 39 w 228"/>
                  <a:gd name="T51" fmla="*/ 113 h 251"/>
                  <a:gd name="T52" fmla="*/ 33 w 228"/>
                  <a:gd name="T53" fmla="*/ 94 h 251"/>
                  <a:gd name="T54" fmla="*/ 24 w 228"/>
                  <a:gd name="T55" fmla="*/ 69 h 251"/>
                  <a:gd name="T56" fmla="*/ 31 w 228"/>
                  <a:gd name="T57" fmla="*/ 56 h 251"/>
                  <a:gd name="T58" fmla="*/ 22 w 228"/>
                  <a:gd name="T59" fmla="*/ 22 h 251"/>
                  <a:gd name="T60" fmla="*/ 14 w 228"/>
                  <a:gd name="T61" fmla="*/ 5 h 251"/>
                  <a:gd name="T62" fmla="*/ 27 w 228"/>
                  <a:gd name="T63" fmla="*/ 3 h 251"/>
                  <a:gd name="T64" fmla="*/ 88 w 228"/>
                  <a:gd name="T65" fmla="*/ 1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28" h="251">
                    <a:moveTo>
                      <a:pt x="88" y="1"/>
                    </a:moveTo>
                    <a:lnTo>
                      <a:pt x="92" y="16"/>
                    </a:lnTo>
                    <a:lnTo>
                      <a:pt x="97" y="29"/>
                    </a:lnTo>
                    <a:lnTo>
                      <a:pt x="102" y="35"/>
                    </a:lnTo>
                    <a:lnTo>
                      <a:pt x="109" y="46"/>
                    </a:lnTo>
                    <a:lnTo>
                      <a:pt x="121" y="44"/>
                    </a:lnTo>
                    <a:lnTo>
                      <a:pt x="127" y="42"/>
                    </a:lnTo>
                    <a:lnTo>
                      <a:pt x="137" y="44"/>
                    </a:lnTo>
                    <a:lnTo>
                      <a:pt x="140" y="39"/>
                    </a:lnTo>
                    <a:lnTo>
                      <a:pt x="144" y="27"/>
                    </a:lnTo>
                    <a:lnTo>
                      <a:pt x="156" y="26"/>
                    </a:lnTo>
                    <a:lnTo>
                      <a:pt x="157" y="23"/>
                    </a:lnTo>
                    <a:lnTo>
                      <a:pt x="166" y="22"/>
                    </a:lnTo>
                    <a:lnTo>
                      <a:pt x="165" y="30"/>
                    </a:lnTo>
                    <a:lnTo>
                      <a:pt x="187" y="30"/>
                    </a:lnTo>
                    <a:lnTo>
                      <a:pt x="187" y="43"/>
                    </a:lnTo>
                    <a:lnTo>
                      <a:pt x="190" y="51"/>
                    </a:lnTo>
                    <a:lnTo>
                      <a:pt x="188" y="63"/>
                    </a:lnTo>
                    <a:lnTo>
                      <a:pt x="189" y="76"/>
                    </a:lnTo>
                    <a:lnTo>
                      <a:pt x="195" y="84"/>
                    </a:lnTo>
                    <a:lnTo>
                      <a:pt x="193" y="109"/>
                    </a:lnTo>
                    <a:lnTo>
                      <a:pt x="198" y="107"/>
                    </a:lnTo>
                    <a:lnTo>
                      <a:pt x="206" y="107"/>
                    </a:lnTo>
                    <a:lnTo>
                      <a:pt x="217" y="104"/>
                    </a:lnTo>
                    <a:lnTo>
                      <a:pt x="226" y="105"/>
                    </a:lnTo>
                    <a:lnTo>
                      <a:pt x="227" y="112"/>
                    </a:lnTo>
                    <a:lnTo>
                      <a:pt x="225" y="122"/>
                    </a:lnTo>
                    <a:lnTo>
                      <a:pt x="228" y="132"/>
                    </a:lnTo>
                    <a:lnTo>
                      <a:pt x="225" y="140"/>
                    </a:lnTo>
                    <a:lnTo>
                      <a:pt x="227" y="147"/>
                    </a:lnTo>
                    <a:lnTo>
                      <a:pt x="188" y="146"/>
                    </a:lnTo>
                    <a:lnTo>
                      <a:pt x="186" y="213"/>
                    </a:lnTo>
                    <a:lnTo>
                      <a:pt x="198" y="230"/>
                    </a:lnTo>
                    <a:lnTo>
                      <a:pt x="209" y="243"/>
                    </a:lnTo>
                    <a:lnTo>
                      <a:pt x="176" y="251"/>
                    </a:lnTo>
                    <a:lnTo>
                      <a:pt x="132" y="248"/>
                    </a:lnTo>
                    <a:lnTo>
                      <a:pt x="120" y="238"/>
                    </a:lnTo>
                    <a:lnTo>
                      <a:pt x="46" y="239"/>
                    </a:lnTo>
                    <a:lnTo>
                      <a:pt x="43" y="240"/>
                    </a:lnTo>
                    <a:lnTo>
                      <a:pt x="33" y="231"/>
                    </a:lnTo>
                    <a:lnTo>
                      <a:pt x="21" y="230"/>
                    </a:lnTo>
                    <a:lnTo>
                      <a:pt x="10" y="234"/>
                    </a:lnTo>
                    <a:lnTo>
                      <a:pt x="1" y="238"/>
                    </a:lnTo>
                    <a:lnTo>
                      <a:pt x="0" y="225"/>
                    </a:lnTo>
                    <a:lnTo>
                      <a:pt x="2" y="206"/>
                    </a:lnTo>
                    <a:lnTo>
                      <a:pt x="9" y="188"/>
                    </a:lnTo>
                    <a:lnTo>
                      <a:pt x="10" y="179"/>
                    </a:lnTo>
                    <a:lnTo>
                      <a:pt x="16" y="160"/>
                    </a:lnTo>
                    <a:lnTo>
                      <a:pt x="21" y="151"/>
                    </a:lnTo>
                    <a:lnTo>
                      <a:pt x="31" y="138"/>
                    </a:lnTo>
                    <a:lnTo>
                      <a:pt x="37" y="129"/>
                    </a:lnTo>
                    <a:lnTo>
                      <a:pt x="39" y="113"/>
                    </a:lnTo>
                    <a:lnTo>
                      <a:pt x="39" y="101"/>
                    </a:lnTo>
                    <a:lnTo>
                      <a:pt x="33" y="94"/>
                    </a:lnTo>
                    <a:lnTo>
                      <a:pt x="29" y="81"/>
                    </a:lnTo>
                    <a:lnTo>
                      <a:pt x="24" y="69"/>
                    </a:lnTo>
                    <a:lnTo>
                      <a:pt x="25" y="64"/>
                    </a:lnTo>
                    <a:lnTo>
                      <a:pt x="31" y="56"/>
                    </a:lnTo>
                    <a:lnTo>
                      <a:pt x="25" y="36"/>
                    </a:lnTo>
                    <a:lnTo>
                      <a:pt x="22" y="22"/>
                    </a:lnTo>
                    <a:lnTo>
                      <a:pt x="13" y="9"/>
                    </a:lnTo>
                    <a:lnTo>
                      <a:pt x="14" y="5"/>
                    </a:lnTo>
                    <a:lnTo>
                      <a:pt x="22" y="2"/>
                    </a:lnTo>
                    <a:lnTo>
                      <a:pt x="27" y="3"/>
                    </a:lnTo>
                    <a:lnTo>
                      <a:pt x="34" y="0"/>
                    </a:lnTo>
                    <a:lnTo>
                      <a:pt x="88" y="1"/>
                    </a:lnTo>
                    <a:close/>
                  </a:path>
                </a:pathLst>
              </a:custGeom>
              <a:solidFill>
                <a:srgbClr val="C2DA9A"/>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50" name="Freeform 8">
                <a:extLst>
                  <a:ext uri="{FF2B5EF4-FFF2-40B4-BE49-F238E27FC236}">
                    <a16:creationId xmlns:a16="http://schemas.microsoft.com/office/drawing/2014/main" id="{31683C27-820F-4BA3-A3EF-E67585F5299C}"/>
                  </a:ext>
                </a:extLst>
              </p:cNvPr>
              <p:cNvSpPr>
                <a:spLocks/>
              </p:cNvSpPr>
              <p:nvPr/>
            </p:nvSpPr>
            <p:spPr bwMode="auto">
              <a:xfrm>
                <a:off x="4979930" y="4341430"/>
                <a:ext cx="27758" cy="38861"/>
              </a:xfrm>
              <a:custGeom>
                <a:avLst/>
                <a:gdLst>
                  <a:gd name="T0" fmla="*/ 10 w 20"/>
                  <a:gd name="T1" fmla="*/ 26 h 28"/>
                  <a:gd name="T2" fmla="*/ 5 w 20"/>
                  <a:gd name="T3" fmla="*/ 28 h 28"/>
                  <a:gd name="T4" fmla="*/ 0 w 20"/>
                  <a:gd name="T5" fmla="*/ 12 h 28"/>
                  <a:gd name="T6" fmla="*/ 7 w 20"/>
                  <a:gd name="T7" fmla="*/ 3 h 28"/>
                  <a:gd name="T8" fmla="*/ 13 w 20"/>
                  <a:gd name="T9" fmla="*/ 0 h 28"/>
                  <a:gd name="T10" fmla="*/ 20 w 20"/>
                  <a:gd name="T11" fmla="*/ 7 h 28"/>
                  <a:gd name="T12" fmla="*/ 13 w 20"/>
                  <a:gd name="T13" fmla="*/ 11 h 28"/>
                  <a:gd name="T14" fmla="*/ 10 w 20"/>
                  <a:gd name="T15" fmla="*/ 16 h 28"/>
                  <a:gd name="T16" fmla="*/ 10 w 20"/>
                  <a:gd name="T17" fmla="*/ 26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28">
                    <a:moveTo>
                      <a:pt x="10" y="26"/>
                    </a:moveTo>
                    <a:lnTo>
                      <a:pt x="5" y="28"/>
                    </a:lnTo>
                    <a:lnTo>
                      <a:pt x="0" y="12"/>
                    </a:lnTo>
                    <a:lnTo>
                      <a:pt x="7" y="3"/>
                    </a:lnTo>
                    <a:lnTo>
                      <a:pt x="13" y="0"/>
                    </a:lnTo>
                    <a:lnTo>
                      <a:pt x="20" y="7"/>
                    </a:lnTo>
                    <a:lnTo>
                      <a:pt x="13" y="11"/>
                    </a:lnTo>
                    <a:lnTo>
                      <a:pt x="10" y="16"/>
                    </a:lnTo>
                    <a:lnTo>
                      <a:pt x="10" y="26"/>
                    </a:lnTo>
                    <a:close/>
                  </a:path>
                </a:pathLst>
              </a:custGeom>
              <a:solidFill>
                <a:srgbClr val="8BB743"/>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51" name="Freeform 9">
                <a:extLst>
                  <a:ext uri="{FF2B5EF4-FFF2-40B4-BE49-F238E27FC236}">
                    <a16:creationId xmlns:a16="http://schemas.microsoft.com/office/drawing/2014/main" id="{4A74503D-C58A-4AB2-A1F1-4FDED485F0A3}"/>
                  </a:ext>
                </a:extLst>
              </p:cNvPr>
              <p:cNvSpPr>
                <a:spLocks/>
              </p:cNvSpPr>
              <p:nvPr/>
            </p:nvSpPr>
            <p:spPr bwMode="auto">
              <a:xfrm>
                <a:off x="5125659" y="2984070"/>
                <a:ext cx="43025" cy="87438"/>
              </a:xfrm>
              <a:custGeom>
                <a:avLst/>
                <a:gdLst>
                  <a:gd name="T0" fmla="*/ 22 w 31"/>
                  <a:gd name="T1" fmla="*/ 17 h 63"/>
                  <a:gd name="T2" fmla="*/ 20 w 31"/>
                  <a:gd name="T3" fmla="*/ 24 h 63"/>
                  <a:gd name="T4" fmla="*/ 23 w 31"/>
                  <a:gd name="T5" fmla="*/ 33 h 63"/>
                  <a:gd name="T6" fmla="*/ 31 w 31"/>
                  <a:gd name="T7" fmla="*/ 38 h 63"/>
                  <a:gd name="T8" fmla="*/ 31 w 31"/>
                  <a:gd name="T9" fmla="*/ 44 h 63"/>
                  <a:gd name="T10" fmla="*/ 25 w 31"/>
                  <a:gd name="T11" fmla="*/ 46 h 63"/>
                  <a:gd name="T12" fmla="*/ 25 w 31"/>
                  <a:gd name="T13" fmla="*/ 53 h 63"/>
                  <a:gd name="T14" fmla="*/ 18 w 31"/>
                  <a:gd name="T15" fmla="*/ 63 h 63"/>
                  <a:gd name="T16" fmla="*/ 15 w 31"/>
                  <a:gd name="T17" fmla="*/ 62 h 63"/>
                  <a:gd name="T18" fmla="*/ 14 w 31"/>
                  <a:gd name="T19" fmla="*/ 57 h 63"/>
                  <a:gd name="T20" fmla="*/ 4 w 31"/>
                  <a:gd name="T21" fmla="*/ 50 h 63"/>
                  <a:gd name="T22" fmla="*/ 2 w 31"/>
                  <a:gd name="T23" fmla="*/ 40 h 63"/>
                  <a:gd name="T24" fmla="*/ 3 w 31"/>
                  <a:gd name="T25" fmla="*/ 26 h 63"/>
                  <a:gd name="T26" fmla="*/ 4 w 31"/>
                  <a:gd name="T27" fmla="*/ 20 h 63"/>
                  <a:gd name="T28" fmla="*/ 1 w 31"/>
                  <a:gd name="T29" fmla="*/ 17 h 63"/>
                  <a:gd name="T30" fmla="*/ 0 w 31"/>
                  <a:gd name="T31" fmla="*/ 10 h 63"/>
                  <a:gd name="T32" fmla="*/ 6 w 31"/>
                  <a:gd name="T33" fmla="*/ 0 h 63"/>
                  <a:gd name="T34" fmla="*/ 7 w 31"/>
                  <a:gd name="T35" fmla="*/ 4 h 63"/>
                  <a:gd name="T36" fmla="*/ 12 w 31"/>
                  <a:gd name="T37" fmla="*/ 2 h 63"/>
                  <a:gd name="T38" fmla="*/ 16 w 31"/>
                  <a:gd name="T39" fmla="*/ 8 h 63"/>
                  <a:gd name="T40" fmla="*/ 20 w 31"/>
                  <a:gd name="T41" fmla="*/ 10 h 63"/>
                  <a:gd name="T42" fmla="*/ 22 w 31"/>
                  <a:gd name="T43" fmla="*/ 17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1" h="63">
                    <a:moveTo>
                      <a:pt x="22" y="17"/>
                    </a:moveTo>
                    <a:lnTo>
                      <a:pt x="20" y="24"/>
                    </a:lnTo>
                    <a:lnTo>
                      <a:pt x="23" y="33"/>
                    </a:lnTo>
                    <a:lnTo>
                      <a:pt x="31" y="38"/>
                    </a:lnTo>
                    <a:lnTo>
                      <a:pt x="31" y="44"/>
                    </a:lnTo>
                    <a:lnTo>
                      <a:pt x="25" y="46"/>
                    </a:lnTo>
                    <a:lnTo>
                      <a:pt x="25" y="53"/>
                    </a:lnTo>
                    <a:lnTo>
                      <a:pt x="18" y="63"/>
                    </a:lnTo>
                    <a:lnTo>
                      <a:pt x="15" y="62"/>
                    </a:lnTo>
                    <a:lnTo>
                      <a:pt x="14" y="57"/>
                    </a:lnTo>
                    <a:lnTo>
                      <a:pt x="4" y="50"/>
                    </a:lnTo>
                    <a:lnTo>
                      <a:pt x="2" y="40"/>
                    </a:lnTo>
                    <a:lnTo>
                      <a:pt x="3" y="26"/>
                    </a:lnTo>
                    <a:lnTo>
                      <a:pt x="4" y="20"/>
                    </a:lnTo>
                    <a:lnTo>
                      <a:pt x="1" y="17"/>
                    </a:lnTo>
                    <a:lnTo>
                      <a:pt x="0" y="10"/>
                    </a:lnTo>
                    <a:lnTo>
                      <a:pt x="6" y="0"/>
                    </a:lnTo>
                    <a:lnTo>
                      <a:pt x="7" y="4"/>
                    </a:lnTo>
                    <a:lnTo>
                      <a:pt x="12" y="2"/>
                    </a:lnTo>
                    <a:lnTo>
                      <a:pt x="16" y="8"/>
                    </a:lnTo>
                    <a:lnTo>
                      <a:pt x="20" y="10"/>
                    </a:lnTo>
                    <a:lnTo>
                      <a:pt x="22" y="17"/>
                    </a:lnTo>
                    <a:close/>
                  </a:path>
                </a:pathLst>
              </a:custGeom>
              <a:solidFill>
                <a:srgbClr val="F9B277"/>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52" name="Freeform 10">
                <a:extLst>
                  <a:ext uri="{FF2B5EF4-FFF2-40B4-BE49-F238E27FC236}">
                    <a16:creationId xmlns:a16="http://schemas.microsoft.com/office/drawing/2014/main" id="{48FF5300-2696-4DFD-94EE-936F6037CE1D}"/>
                  </a:ext>
                </a:extLst>
              </p:cNvPr>
              <p:cNvSpPr>
                <a:spLocks/>
              </p:cNvSpPr>
              <p:nvPr/>
            </p:nvSpPr>
            <p:spPr bwMode="auto">
              <a:xfrm>
                <a:off x="5957007" y="3461505"/>
                <a:ext cx="117971" cy="102704"/>
              </a:xfrm>
              <a:custGeom>
                <a:avLst/>
                <a:gdLst>
                  <a:gd name="T0" fmla="*/ 0 w 85"/>
                  <a:gd name="T1" fmla="*/ 38 h 74"/>
                  <a:gd name="T2" fmla="*/ 3 w 85"/>
                  <a:gd name="T3" fmla="*/ 37 h 74"/>
                  <a:gd name="T4" fmla="*/ 4 w 85"/>
                  <a:gd name="T5" fmla="*/ 42 h 74"/>
                  <a:gd name="T6" fmla="*/ 18 w 85"/>
                  <a:gd name="T7" fmla="*/ 39 h 74"/>
                  <a:gd name="T8" fmla="*/ 33 w 85"/>
                  <a:gd name="T9" fmla="*/ 40 h 74"/>
                  <a:gd name="T10" fmla="*/ 44 w 85"/>
                  <a:gd name="T11" fmla="*/ 40 h 74"/>
                  <a:gd name="T12" fmla="*/ 54 w 85"/>
                  <a:gd name="T13" fmla="*/ 26 h 74"/>
                  <a:gd name="T14" fmla="*/ 66 w 85"/>
                  <a:gd name="T15" fmla="*/ 13 h 74"/>
                  <a:gd name="T16" fmla="*/ 76 w 85"/>
                  <a:gd name="T17" fmla="*/ 0 h 74"/>
                  <a:gd name="T18" fmla="*/ 80 w 85"/>
                  <a:gd name="T19" fmla="*/ 7 h 74"/>
                  <a:gd name="T20" fmla="*/ 85 w 85"/>
                  <a:gd name="T21" fmla="*/ 24 h 74"/>
                  <a:gd name="T22" fmla="*/ 75 w 85"/>
                  <a:gd name="T23" fmla="*/ 24 h 74"/>
                  <a:gd name="T24" fmla="*/ 76 w 85"/>
                  <a:gd name="T25" fmla="*/ 37 h 74"/>
                  <a:gd name="T26" fmla="*/ 79 w 85"/>
                  <a:gd name="T27" fmla="*/ 40 h 74"/>
                  <a:gd name="T28" fmla="*/ 72 w 85"/>
                  <a:gd name="T29" fmla="*/ 44 h 74"/>
                  <a:gd name="T30" fmla="*/ 72 w 85"/>
                  <a:gd name="T31" fmla="*/ 53 h 74"/>
                  <a:gd name="T32" fmla="*/ 68 w 85"/>
                  <a:gd name="T33" fmla="*/ 61 h 74"/>
                  <a:gd name="T34" fmla="*/ 69 w 85"/>
                  <a:gd name="T35" fmla="*/ 70 h 74"/>
                  <a:gd name="T36" fmla="*/ 65 w 85"/>
                  <a:gd name="T37" fmla="*/ 74 h 74"/>
                  <a:gd name="T38" fmla="*/ 10 w 85"/>
                  <a:gd name="T39" fmla="*/ 64 h 74"/>
                  <a:gd name="T40" fmla="*/ 1 w 85"/>
                  <a:gd name="T41" fmla="*/ 43 h 74"/>
                  <a:gd name="T42" fmla="*/ 0 w 85"/>
                  <a:gd name="T43" fmla="*/ 38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5" h="74">
                    <a:moveTo>
                      <a:pt x="0" y="38"/>
                    </a:moveTo>
                    <a:lnTo>
                      <a:pt x="3" y="37"/>
                    </a:lnTo>
                    <a:lnTo>
                      <a:pt x="4" y="42"/>
                    </a:lnTo>
                    <a:lnTo>
                      <a:pt x="18" y="39"/>
                    </a:lnTo>
                    <a:lnTo>
                      <a:pt x="33" y="40"/>
                    </a:lnTo>
                    <a:lnTo>
                      <a:pt x="44" y="40"/>
                    </a:lnTo>
                    <a:lnTo>
                      <a:pt x="54" y="26"/>
                    </a:lnTo>
                    <a:lnTo>
                      <a:pt x="66" y="13"/>
                    </a:lnTo>
                    <a:lnTo>
                      <a:pt x="76" y="0"/>
                    </a:lnTo>
                    <a:lnTo>
                      <a:pt x="80" y="7"/>
                    </a:lnTo>
                    <a:lnTo>
                      <a:pt x="85" y="24"/>
                    </a:lnTo>
                    <a:lnTo>
                      <a:pt x="75" y="24"/>
                    </a:lnTo>
                    <a:lnTo>
                      <a:pt x="76" y="37"/>
                    </a:lnTo>
                    <a:lnTo>
                      <a:pt x="79" y="40"/>
                    </a:lnTo>
                    <a:lnTo>
                      <a:pt x="72" y="44"/>
                    </a:lnTo>
                    <a:lnTo>
                      <a:pt x="72" y="53"/>
                    </a:lnTo>
                    <a:lnTo>
                      <a:pt x="68" y="61"/>
                    </a:lnTo>
                    <a:lnTo>
                      <a:pt x="69" y="70"/>
                    </a:lnTo>
                    <a:lnTo>
                      <a:pt x="65" y="74"/>
                    </a:lnTo>
                    <a:lnTo>
                      <a:pt x="10" y="64"/>
                    </a:lnTo>
                    <a:lnTo>
                      <a:pt x="1" y="43"/>
                    </a:lnTo>
                    <a:lnTo>
                      <a:pt x="0" y="38"/>
                    </a:lnTo>
                    <a:close/>
                  </a:path>
                </a:pathLst>
              </a:custGeom>
              <a:solidFill>
                <a:srgbClr val="FED216"/>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53" name="Freeform 11">
                <a:extLst>
                  <a:ext uri="{FF2B5EF4-FFF2-40B4-BE49-F238E27FC236}">
                    <a16:creationId xmlns:a16="http://schemas.microsoft.com/office/drawing/2014/main" id="{1703B0AA-CC3A-4B75-9F56-90F1030F18CE}"/>
                  </a:ext>
                </a:extLst>
              </p:cNvPr>
              <p:cNvSpPr>
                <a:spLocks noEditPoints="1"/>
              </p:cNvSpPr>
              <p:nvPr/>
            </p:nvSpPr>
            <p:spPr bwMode="auto">
              <a:xfrm>
                <a:off x="2963050" y="4842459"/>
                <a:ext cx="392774" cy="952095"/>
              </a:xfrm>
              <a:custGeom>
                <a:avLst/>
                <a:gdLst>
                  <a:gd name="T0" fmla="*/ 331 w 1160"/>
                  <a:gd name="T1" fmla="*/ 82 h 2811"/>
                  <a:gd name="T2" fmla="*/ 436 w 1160"/>
                  <a:gd name="T3" fmla="*/ 17 h 2811"/>
                  <a:gd name="T4" fmla="*/ 602 w 1160"/>
                  <a:gd name="T5" fmla="*/ 174 h 2811"/>
                  <a:gd name="T6" fmla="*/ 761 w 1160"/>
                  <a:gd name="T7" fmla="*/ 250 h 2811"/>
                  <a:gd name="T8" fmla="*/ 855 w 1160"/>
                  <a:gd name="T9" fmla="*/ 321 h 2811"/>
                  <a:gd name="T10" fmla="*/ 877 w 1160"/>
                  <a:gd name="T11" fmla="*/ 473 h 2811"/>
                  <a:gd name="T12" fmla="*/ 1016 w 1160"/>
                  <a:gd name="T13" fmla="*/ 472 h 2811"/>
                  <a:gd name="T14" fmla="*/ 1076 w 1160"/>
                  <a:gd name="T15" fmla="*/ 332 h 2811"/>
                  <a:gd name="T16" fmla="*/ 1153 w 1160"/>
                  <a:gd name="T17" fmla="*/ 365 h 2811"/>
                  <a:gd name="T18" fmla="*/ 1105 w 1160"/>
                  <a:gd name="T19" fmla="*/ 480 h 2811"/>
                  <a:gd name="T20" fmla="*/ 990 w 1160"/>
                  <a:gd name="T21" fmla="*/ 597 h 2811"/>
                  <a:gd name="T22" fmla="*/ 904 w 1160"/>
                  <a:gd name="T23" fmla="*/ 781 h 2811"/>
                  <a:gd name="T24" fmla="*/ 914 w 1160"/>
                  <a:gd name="T25" fmla="*/ 953 h 2811"/>
                  <a:gd name="T26" fmla="*/ 907 w 1160"/>
                  <a:gd name="T27" fmla="*/ 1027 h 2811"/>
                  <a:gd name="T28" fmla="*/ 1014 w 1160"/>
                  <a:gd name="T29" fmla="*/ 1144 h 2811"/>
                  <a:gd name="T30" fmla="*/ 1067 w 1160"/>
                  <a:gd name="T31" fmla="*/ 1239 h 2811"/>
                  <a:gd name="T32" fmla="*/ 1027 w 1160"/>
                  <a:gd name="T33" fmla="*/ 1389 h 2811"/>
                  <a:gd name="T34" fmla="*/ 797 w 1160"/>
                  <a:gd name="T35" fmla="*/ 1452 h 2811"/>
                  <a:gd name="T36" fmla="*/ 745 w 1160"/>
                  <a:gd name="T37" fmla="*/ 1494 h 2811"/>
                  <a:gd name="T38" fmla="*/ 770 w 1160"/>
                  <a:gd name="T39" fmla="*/ 1600 h 2811"/>
                  <a:gd name="T40" fmla="*/ 668 w 1160"/>
                  <a:gd name="T41" fmla="*/ 1641 h 2811"/>
                  <a:gd name="T42" fmla="*/ 573 w 1160"/>
                  <a:gd name="T43" fmla="*/ 1632 h 2811"/>
                  <a:gd name="T44" fmla="*/ 659 w 1160"/>
                  <a:gd name="T45" fmla="*/ 1741 h 2811"/>
                  <a:gd name="T46" fmla="*/ 722 w 1160"/>
                  <a:gd name="T47" fmla="*/ 1759 h 2811"/>
                  <a:gd name="T48" fmla="*/ 626 w 1160"/>
                  <a:gd name="T49" fmla="*/ 1837 h 2811"/>
                  <a:gd name="T50" fmla="*/ 639 w 1160"/>
                  <a:gd name="T51" fmla="*/ 1966 h 2811"/>
                  <a:gd name="T52" fmla="*/ 536 w 1160"/>
                  <a:gd name="T53" fmla="*/ 2010 h 2811"/>
                  <a:gd name="T54" fmla="*/ 623 w 1160"/>
                  <a:gd name="T55" fmla="*/ 2134 h 2811"/>
                  <a:gd name="T56" fmla="*/ 695 w 1160"/>
                  <a:gd name="T57" fmla="*/ 2225 h 2811"/>
                  <a:gd name="T58" fmla="*/ 626 w 1160"/>
                  <a:gd name="T59" fmla="*/ 2369 h 2811"/>
                  <a:gd name="T60" fmla="*/ 567 w 1160"/>
                  <a:gd name="T61" fmla="*/ 2441 h 2811"/>
                  <a:gd name="T62" fmla="*/ 683 w 1160"/>
                  <a:gd name="T63" fmla="*/ 2574 h 2811"/>
                  <a:gd name="T64" fmla="*/ 590 w 1160"/>
                  <a:gd name="T65" fmla="*/ 2557 h 2811"/>
                  <a:gd name="T66" fmla="*/ 383 w 1160"/>
                  <a:gd name="T67" fmla="*/ 2498 h 2811"/>
                  <a:gd name="T68" fmla="*/ 317 w 1160"/>
                  <a:gd name="T69" fmla="*/ 2442 h 2811"/>
                  <a:gd name="T70" fmla="*/ 241 w 1160"/>
                  <a:gd name="T71" fmla="*/ 2324 h 2811"/>
                  <a:gd name="T72" fmla="*/ 278 w 1160"/>
                  <a:gd name="T73" fmla="*/ 2234 h 2811"/>
                  <a:gd name="T74" fmla="*/ 264 w 1160"/>
                  <a:gd name="T75" fmla="*/ 2121 h 2811"/>
                  <a:gd name="T76" fmla="*/ 226 w 1160"/>
                  <a:gd name="T77" fmla="*/ 1961 h 2811"/>
                  <a:gd name="T78" fmla="*/ 232 w 1160"/>
                  <a:gd name="T79" fmla="*/ 1914 h 2811"/>
                  <a:gd name="T80" fmla="*/ 206 w 1160"/>
                  <a:gd name="T81" fmla="*/ 1862 h 2811"/>
                  <a:gd name="T82" fmla="*/ 119 w 1160"/>
                  <a:gd name="T83" fmla="*/ 1733 h 2811"/>
                  <a:gd name="T84" fmla="*/ 99 w 1160"/>
                  <a:gd name="T85" fmla="*/ 1613 h 2811"/>
                  <a:gd name="T86" fmla="*/ 88 w 1160"/>
                  <a:gd name="T87" fmla="*/ 1451 h 2811"/>
                  <a:gd name="T88" fmla="*/ 78 w 1160"/>
                  <a:gd name="T89" fmla="*/ 1338 h 2811"/>
                  <a:gd name="T90" fmla="*/ 98 w 1160"/>
                  <a:gd name="T91" fmla="*/ 1204 h 2811"/>
                  <a:gd name="T92" fmla="*/ 102 w 1160"/>
                  <a:gd name="T93" fmla="*/ 1051 h 2811"/>
                  <a:gd name="T94" fmla="*/ 63 w 1160"/>
                  <a:gd name="T95" fmla="*/ 957 h 2811"/>
                  <a:gd name="T96" fmla="*/ 27 w 1160"/>
                  <a:gd name="T97" fmla="*/ 723 h 2811"/>
                  <a:gd name="T98" fmla="*/ 17 w 1160"/>
                  <a:gd name="T99" fmla="*/ 564 h 2811"/>
                  <a:gd name="T100" fmla="*/ 94 w 1160"/>
                  <a:gd name="T101" fmla="*/ 431 h 2811"/>
                  <a:gd name="T102" fmla="*/ 77 w 1160"/>
                  <a:gd name="T103" fmla="*/ 370 h 2811"/>
                  <a:gd name="T104" fmla="*/ 128 w 1160"/>
                  <a:gd name="T105" fmla="*/ 186 h 2811"/>
                  <a:gd name="T106" fmla="*/ 130 w 1160"/>
                  <a:gd name="T107" fmla="*/ 77 h 2811"/>
                  <a:gd name="T108" fmla="*/ 281 w 1160"/>
                  <a:gd name="T109" fmla="*/ 20 h 2811"/>
                  <a:gd name="T110" fmla="*/ 889 w 1160"/>
                  <a:gd name="T111" fmla="*/ 2811 h 2811"/>
                  <a:gd name="T112" fmla="*/ 806 w 1160"/>
                  <a:gd name="T113" fmla="*/ 2780 h 2811"/>
                  <a:gd name="T114" fmla="*/ 662 w 1160"/>
                  <a:gd name="T115" fmla="*/ 2598 h 2811"/>
                  <a:gd name="T116" fmla="*/ 759 w 1160"/>
                  <a:gd name="T117" fmla="*/ 2697 h 2811"/>
                  <a:gd name="T118" fmla="*/ 959 w 1160"/>
                  <a:gd name="T119" fmla="*/ 2766 h 2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60" h="2811">
                    <a:moveTo>
                      <a:pt x="281" y="20"/>
                    </a:moveTo>
                    <a:lnTo>
                      <a:pt x="331" y="82"/>
                    </a:lnTo>
                    <a:lnTo>
                      <a:pt x="352" y="13"/>
                    </a:lnTo>
                    <a:lnTo>
                      <a:pt x="436" y="17"/>
                    </a:lnTo>
                    <a:lnTo>
                      <a:pt x="450" y="35"/>
                    </a:lnTo>
                    <a:lnTo>
                      <a:pt x="602" y="174"/>
                    </a:lnTo>
                    <a:lnTo>
                      <a:pt x="663" y="187"/>
                    </a:lnTo>
                    <a:lnTo>
                      <a:pt x="761" y="250"/>
                    </a:lnTo>
                    <a:lnTo>
                      <a:pt x="840" y="283"/>
                    </a:lnTo>
                    <a:lnTo>
                      <a:pt x="855" y="321"/>
                    </a:lnTo>
                    <a:lnTo>
                      <a:pt x="801" y="450"/>
                    </a:lnTo>
                    <a:lnTo>
                      <a:pt x="877" y="473"/>
                    </a:lnTo>
                    <a:lnTo>
                      <a:pt x="960" y="486"/>
                    </a:lnTo>
                    <a:lnTo>
                      <a:pt x="1016" y="472"/>
                    </a:lnTo>
                    <a:lnTo>
                      <a:pt x="1074" y="407"/>
                    </a:lnTo>
                    <a:lnTo>
                      <a:pt x="1076" y="332"/>
                    </a:lnTo>
                    <a:lnTo>
                      <a:pt x="1111" y="316"/>
                    </a:lnTo>
                    <a:lnTo>
                      <a:pt x="1153" y="365"/>
                    </a:lnTo>
                    <a:lnTo>
                      <a:pt x="1160" y="433"/>
                    </a:lnTo>
                    <a:lnTo>
                      <a:pt x="1105" y="480"/>
                    </a:lnTo>
                    <a:lnTo>
                      <a:pt x="1060" y="514"/>
                    </a:lnTo>
                    <a:lnTo>
                      <a:pt x="990" y="597"/>
                    </a:lnTo>
                    <a:lnTo>
                      <a:pt x="911" y="713"/>
                    </a:lnTo>
                    <a:lnTo>
                      <a:pt x="904" y="781"/>
                    </a:lnTo>
                    <a:lnTo>
                      <a:pt x="899" y="868"/>
                    </a:lnTo>
                    <a:lnTo>
                      <a:pt x="914" y="953"/>
                    </a:lnTo>
                    <a:lnTo>
                      <a:pt x="902" y="972"/>
                    </a:lnTo>
                    <a:lnTo>
                      <a:pt x="907" y="1027"/>
                    </a:lnTo>
                    <a:lnTo>
                      <a:pt x="910" y="1071"/>
                    </a:lnTo>
                    <a:lnTo>
                      <a:pt x="1014" y="1144"/>
                    </a:lnTo>
                    <a:lnTo>
                      <a:pt x="1015" y="1202"/>
                    </a:lnTo>
                    <a:lnTo>
                      <a:pt x="1067" y="1239"/>
                    </a:lnTo>
                    <a:lnTo>
                      <a:pt x="1071" y="1280"/>
                    </a:lnTo>
                    <a:lnTo>
                      <a:pt x="1027" y="1389"/>
                    </a:lnTo>
                    <a:lnTo>
                      <a:pt x="933" y="1434"/>
                    </a:lnTo>
                    <a:lnTo>
                      <a:pt x="797" y="1452"/>
                    </a:lnTo>
                    <a:lnTo>
                      <a:pt x="719" y="1443"/>
                    </a:lnTo>
                    <a:lnTo>
                      <a:pt x="745" y="1494"/>
                    </a:lnTo>
                    <a:lnTo>
                      <a:pt x="747" y="1557"/>
                    </a:lnTo>
                    <a:lnTo>
                      <a:pt x="770" y="1600"/>
                    </a:lnTo>
                    <a:lnTo>
                      <a:pt x="736" y="1629"/>
                    </a:lnTo>
                    <a:lnTo>
                      <a:pt x="668" y="1641"/>
                    </a:lnTo>
                    <a:lnTo>
                      <a:pt x="594" y="1610"/>
                    </a:lnTo>
                    <a:lnTo>
                      <a:pt x="573" y="1632"/>
                    </a:lnTo>
                    <a:lnTo>
                      <a:pt x="606" y="1716"/>
                    </a:lnTo>
                    <a:lnTo>
                      <a:pt x="659" y="1741"/>
                    </a:lnTo>
                    <a:lnTo>
                      <a:pt x="689" y="1715"/>
                    </a:lnTo>
                    <a:lnTo>
                      <a:pt x="722" y="1759"/>
                    </a:lnTo>
                    <a:lnTo>
                      <a:pt x="666" y="1785"/>
                    </a:lnTo>
                    <a:lnTo>
                      <a:pt x="626" y="1837"/>
                    </a:lnTo>
                    <a:lnTo>
                      <a:pt x="641" y="1922"/>
                    </a:lnTo>
                    <a:lnTo>
                      <a:pt x="639" y="1966"/>
                    </a:lnTo>
                    <a:lnTo>
                      <a:pt x="575" y="1967"/>
                    </a:lnTo>
                    <a:lnTo>
                      <a:pt x="536" y="2010"/>
                    </a:lnTo>
                    <a:lnTo>
                      <a:pt x="537" y="2072"/>
                    </a:lnTo>
                    <a:lnTo>
                      <a:pt x="623" y="2134"/>
                    </a:lnTo>
                    <a:lnTo>
                      <a:pt x="693" y="2150"/>
                    </a:lnTo>
                    <a:lnTo>
                      <a:pt x="695" y="2225"/>
                    </a:lnTo>
                    <a:lnTo>
                      <a:pt x="633" y="2272"/>
                    </a:lnTo>
                    <a:lnTo>
                      <a:pt x="626" y="2369"/>
                    </a:lnTo>
                    <a:lnTo>
                      <a:pt x="578" y="2402"/>
                    </a:lnTo>
                    <a:lnTo>
                      <a:pt x="567" y="2441"/>
                    </a:lnTo>
                    <a:lnTo>
                      <a:pt x="621" y="2527"/>
                    </a:lnTo>
                    <a:lnTo>
                      <a:pt x="683" y="2574"/>
                    </a:lnTo>
                    <a:lnTo>
                      <a:pt x="654" y="2570"/>
                    </a:lnTo>
                    <a:lnTo>
                      <a:pt x="590" y="2557"/>
                    </a:lnTo>
                    <a:lnTo>
                      <a:pt x="429" y="2546"/>
                    </a:lnTo>
                    <a:lnTo>
                      <a:pt x="383" y="2498"/>
                    </a:lnTo>
                    <a:lnTo>
                      <a:pt x="359" y="2436"/>
                    </a:lnTo>
                    <a:lnTo>
                      <a:pt x="317" y="2442"/>
                    </a:lnTo>
                    <a:lnTo>
                      <a:pt x="282" y="2412"/>
                    </a:lnTo>
                    <a:lnTo>
                      <a:pt x="241" y="2324"/>
                    </a:lnTo>
                    <a:lnTo>
                      <a:pt x="277" y="2287"/>
                    </a:lnTo>
                    <a:lnTo>
                      <a:pt x="278" y="2234"/>
                    </a:lnTo>
                    <a:lnTo>
                      <a:pt x="255" y="2192"/>
                    </a:lnTo>
                    <a:lnTo>
                      <a:pt x="264" y="2121"/>
                    </a:lnTo>
                    <a:lnTo>
                      <a:pt x="250" y="2010"/>
                    </a:lnTo>
                    <a:lnTo>
                      <a:pt x="226" y="1961"/>
                    </a:lnTo>
                    <a:lnTo>
                      <a:pt x="250" y="1945"/>
                    </a:lnTo>
                    <a:lnTo>
                      <a:pt x="232" y="1914"/>
                    </a:lnTo>
                    <a:lnTo>
                      <a:pt x="195" y="1897"/>
                    </a:lnTo>
                    <a:lnTo>
                      <a:pt x="206" y="1862"/>
                    </a:lnTo>
                    <a:lnTo>
                      <a:pt x="165" y="1830"/>
                    </a:lnTo>
                    <a:lnTo>
                      <a:pt x="119" y="1733"/>
                    </a:lnTo>
                    <a:lnTo>
                      <a:pt x="141" y="1716"/>
                    </a:lnTo>
                    <a:lnTo>
                      <a:pt x="99" y="1613"/>
                    </a:lnTo>
                    <a:lnTo>
                      <a:pt x="90" y="1526"/>
                    </a:lnTo>
                    <a:lnTo>
                      <a:pt x="88" y="1451"/>
                    </a:lnTo>
                    <a:lnTo>
                      <a:pt x="121" y="1420"/>
                    </a:lnTo>
                    <a:lnTo>
                      <a:pt x="78" y="1338"/>
                    </a:lnTo>
                    <a:lnTo>
                      <a:pt x="58" y="1260"/>
                    </a:lnTo>
                    <a:lnTo>
                      <a:pt x="98" y="1204"/>
                    </a:lnTo>
                    <a:lnTo>
                      <a:pt x="80" y="1134"/>
                    </a:lnTo>
                    <a:lnTo>
                      <a:pt x="102" y="1051"/>
                    </a:lnTo>
                    <a:lnTo>
                      <a:pt x="85" y="973"/>
                    </a:lnTo>
                    <a:lnTo>
                      <a:pt x="63" y="957"/>
                    </a:lnTo>
                    <a:lnTo>
                      <a:pt x="0" y="811"/>
                    </a:lnTo>
                    <a:lnTo>
                      <a:pt x="27" y="723"/>
                    </a:lnTo>
                    <a:lnTo>
                      <a:pt x="5" y="641"/>
                    </a:lnTo>
                    <a:lnTo>
                      <a:pt x="17" y="564"/>
                    </a:lnTo>
                    <a:lnTo>
                      <a:pt x="51" y="484"/>
                    </a:lnTo>
                    <a:lnTo>
                      <a:pt x="94" y="431"/>
                    </a:lnTo>
                    <a:lnTo>
                      <a:pt x="67" y="397"/>
                    </a:lnTo>
                    <a:lnTo>
                      <a:pt x="77" y="370"/>
                    </a:lnTo>
                    <a:lnTo>
                      <a:pt x="54" y="228"/>
                    </a:lnTo>
                    <a:lnTo>
                      <a:pt x="128" y="186"/>
                    </a:lnTo>
                    <a:lnTo>
                      <a:pt x="142" y="98"/>
                    </a:lnTo>
                    <a:lnTo>
                      <a:pt x="130" y="77"/>
                    </a:lnTo>
                    <a:lnTo>
                      <a:pt x="182" y="0"/>
                    </a:lnTo>
                    <a:lnTo>
                      <a:pt x="281" y="20"/>
                    </a:lnTo>
                    <a:moveTo>
                      <a:pt x="947" y="2807"/>
                    </a:moveTo>
                    <a:lnTo>
                      <a:pt x="889" y="2811"/>
                    </a:lnTo>
                    <a:lnTo>
                      <a:pt x="845" y="2782"/>
                    </a:lnTo>
                    <a:lnTo>
                      <a:pt x="806" y="2780"/>
                    </a:lnTo>
                    <a:lnTo>
                      <a:pt x="739" y="2780"/>
                    </a:lnTo>
                    <a:lnTo>
                      <a:pt x="662" y="2598"/>
                    </a:lnTo>
                    <a:lnTo>
                      <a:pt x="702" y="2636"/>
                    </a:lnTo>
                    <a:lnTo>
                      <a:pt x="759" y="2697"/>
                    </a:lnTo>
                    <a:lnTo>
                      <a:pt x="862" y="2746"/>
                    </a:lnTo>
                    <a:lnTo>
                      <a:pt x="959" y="2766"/>
                    </a:lnTo>
                    <a:lnTo>
                      <a:pt x="947" y="2807"/>
                    </a:lnTo>
                  </a:path>
                </a:pathLst>
              </a:custGeom>
              <a:solidFill>
                <a:srgbClr val="C0504D">
                  <a:lumMod val="40000"/>
                  <a:lumOff val="60000"/>
                </a:srgbClr>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54" name="Freeform 12">
                <a:extLst>
                  <a:ext uri="{FF2B5EF4-FFF2-40B4-BE49-F238E27FC236}">
                    <a16:creationId xmlns:a16="http://schemas.microsoft.com/office/drawing/2014/main" id="{9D0EDC87-09C1-4D9B-BDAC-8A5B6A301786}"/>
                  </a:ext>
                </a:extLst>
              </p:cNvPr>
              <p:cNvSpPr>
                <a:spLocks/>
              </p:cNvSpPr>
              <p:nvPr/>
            </p:nvSpPr>
            <p:spPr bwMode="auto">
              <a:xfrm>
                <a:off x="5694695" y="3025706"/>
                <a:ext cx="80498" cy="70783"/>
              </a:xfrm>
              <a:custGeom>
                <a:avLst/>
                <a:gdLst>
                  <a:gd name="T0" fmla="*/ 0 w 58"/>
                  <a:gd name="T1" fmla="*/ 3 h 51"/>
                  <a:gd name="T2" fmla="*/ 23 w 58"/>
                  <a:gd name="T3" fmla="*/ 0 h 51"/>
                  <a:gd name="T4" fmla="*/ 27 w 58"/>
                  <a:gd name="T5" fmla="*/ 5 h 51"/>
                  <a:gd name="T6" fmla="*/ 34 w 58"/>
                  <a:gd name="T7" fmla="*/ 9 h 51"/>
                  <a:gd name="T8" fmla="*/ 32 w 58"/>
                  <a:gd name="T9" fmla="*/ 14 h 51"/>
                  <a:gd name="T10" fmla="*/ 42 w 58"/>
                  <a:gd name="T11" fmla="*/ 21 h 51"/>
                  <a:gd name="T12" fmla="*/ 39 w 58"/>
                  <a:gd name="T13" fmla="*/ 27 h 51"/>
                  <a:gd name="T14" fmla="*/ 47 w 58"/>
                  <a:gd name="T15" fmla="*/ 33 h 51"/>
                  <a:gd name="T16" fmla="*/ 55 w 58"/>
                  <a:gd name="T17" fmla="*/ 36 h 51"/>
                  <a:gd name="T18" fmla="*/ 58 w 58"/>
                  <a:gd name="T19" fmla="*/ 51 h 51"/>
                  <a:gd name="T20" fmla="*/ 52 w 58"/>
                  <a:gd name="T21" fmla="*/ 51 h 51"/>
                  <a:gd name="T22" fmla="*/ 43 w 58"/>
                  <a:gd name="T23" fmla="*/ 39 h 51"/>
                  <a:gd name="T24" fmla="*/ 42 w 58"/>
                  <a:gd name="T25" fmla="*/ 36 h 51"/>
                  <a:gd name="T26" fmla="*/ 35 w 58"/>
                  <a:gd name="T27" fmla="*/ 36 h 51"/>
                  <a:gd name="T28" fmla="*/ 29 w 58"/>
                  <a:gd name="T29" fmla="*/ 31 h 51"/>
                  <a:gd name="T30" fmla="*/ 26 w 58"/>
                  <a:gd name="T31" fmla="*/ 31 h 51"/>
                  <a:gd name="T32" fmla="*/ 18 w 58"/>
                  <a:gd name="T33" fmla="*/ 25 h 51"/>
                  <a:gd name="T34" fmla="*/ 4 w 58"/>
                  <a:gd name="T35" fmla="*/ 20 h 51"/>
                  <a:gd name="T36" fmla="*/ 4 w 58"/>
                  <a:gd name="T37" fmla="*/ 10 h 51"/>
                  <a:gd name="T38" fmla="*/ 0 w 58"/>
                  <a:gd name="T39" fmla="*/ 3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8" h="51">
                    <a:moveTo>
                      <a:pt x="0" y="3"/>
                    </a:moveTo>
                    <a:lnTo>
                      <a:pt x="23" y="0"/>
                    </a:lnTo>
                    <a:lnTo>
                      <a:pt x="27" y="5"/>
                    </a:lnTo>
                    <a:lnTo>
                      <a:pt x="34" y="9"/>
                    </a:lnTo>
                    <a:lnTo>
                      <a:pt x="32" y="14"/>
                    </a:lnTo>
                    <a:lnTo>
                      <a:pt x="42" y="21"/>
                    </a:lnTo>
                    <a:lnTo>
                      <a:pt x="39" y="27"/>
                    </a:lnTo>
                    <a:lnTo>
                      <a:pt x="47" y="33"/>
                    </a:lnTo>
                    <a:lnTo>
                      <a:pt x="55" y="36"/>
                    </a:lnTo>
                    <a:lnTo>
                      <a:pt x="58" y="51"/>
                    </a:lnTo>
                    <a:lnTo>
                      <a:pt x="52" y="51"/>
                    </a:lnTo>
                    <a:lnTo>
                      <a:pt x="43" y="39"/>
                    </a:lnTo>
                    <a:lnTo>
                      <a:pt x="42" y="36"/>
                    </a:lnTo>
                    <a:lnTo>
                      <a:pt x="35" y="36"/>
                    </a:lnTo>
                    <a:lnTo>
                      <a:pt x="29" y="31"/>
                    </a:lnTo>
                    <a:lnTo>
                      <a:pt x="26" y="31"/>
                    </a:lnTo>
                    <a:lnTo>
                      <a:pt x="18" y="25"/>
                    </a:lnTo>
                    <a:lnTo>
                      <a:pt x="4" y="20"/>
                    </a:lnTo>
                    <a:lnTo>
                      <a:pt x="4" y="10"/>
                    </a:lnTo>
                    <a:lnTo>
                      <a:pt x="0" y="3"/>
                    </a:lnTo>
                    <a:close/>
                  </a:path>
                </a:pathLst>
              </a:custGeom>
              <a:solidFill>
                <a:srgbClr val="F9B277"/>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55" name="Freeform 13">
                <a:extLst>
                  <a:ext uri="{FF2B5EF4-FFF2-40B4-BE49-F238E27FC236}">
                    <a16:creationId xmlns:a16="http://schemas.microsoft.com/office/drawing/2014/main" id="{7A592789-723F-40D3-925E-A52B788BA8D9}"/>
                  </a:ext>
                </a:extLst>
              </p:cNvPr>
              <p:cNvSpPr>
                <a:spLocks noEditPoints="1"/>
              </p:cNvSpPr>
              <p:nvPr/>
            </p:nvSpPr>
            <p:spPr bwMode="auto">
              <a:xfrm>
                <a:off x="7447604" y="4520468"/>
                <a:ext cx="1014550" cy="947931"/>
              </a:xfrm>
              <a:custGeom>
                <a:avLst/>
                <a:gdLst>
                  <a:gd name="T0" fmla="*/ 2629 w 2996"/>
                  <a:gd name="T1" fmla="*/ 334 h 2800"/>
                  <a:gd name="T2" fmla="*/ 2651 w 2996"/>
                  <a:gd name="T3" fmla="*/ 521 h 2800"/>
                  <a:gd name="T4" fmla="*/ 2668 w 2996"/>
                  <a:gd name="T5" fmla="*/ 706 h 2800"/>
                  <a:gd name="T6" fmla="*/ 2806 w 2996"/>
                  <a:gd name="T7" fmla="*/ 849 h 2800"/>
                  <a:gd name="T8" fmla="*/ 2893 w 2996"/>
                  <a:gd name="T9" fmla="*/ 1012 h 2800"/>
                  <a:gd name="T10" fmla="*/ 2961 w 2996"/>
                  <a:gd name="T11" fmla="*/ 1174 h 2800"/>
                  <a:gd name="T12" fmla="*/ 2955 w 2996"/>
                  <a:gd name="T13" fmla="*/ 1413 h 2800"/>
                  <a:gd name="T14" fmla="*/ 2851 w 2996"/>
                  <a:gd name="T15" fmla="*/ 1675 h 2800"/>
                  <a:gd name="T16" fmla="*/ 2654 w 2996"/>
                  <a:gd name="T17" fmla="*/ 1904 h 2800"/>
                  <a:gd name="T18" fmla="*/ 2448 w 2996"/>
                  <a:gd name="T19" fmla="*/ 2127 h 2800"/>
                  <a:gd name="T20" fmla="*/ 2290 w 2996"/>
                  <a:gd name="T21" fmla="*/ 2305 h 2800"/>
                  <a:gd name="T22" fmla="*/ 2014 w 2996"/>
                  <a:gd name="T23" fmla="*/ 2412 h 2800"/>
                  <a:gd name="T24" fmla="*/ 1930 w 2996"/>
                  <a:gd name="T25" fmla="*/ 2332 h 2800"/>
                  <a:gd name="T26" fmla="*/ 1719 w 2996"/>
                  <a:gd name="T27" fmla="*/ 2350 h 2800"/>
                  <a:gd name="T28" fmla="*/ 1669 w 2996"/>
                  <a:gd name="T29" fmla="*/ 2167 h 2800"/>
                  <a:gd name="T30" fmla="*/ 1641 w 2996"/>
                  <a:gd name="T31" fmla="*/ 2018 h 2800"/>
                  <a:gd name="T32" fmla="*/ 1600 w 2996"/>
                  <a:gd name="T33" fmla="*/ 1996 h 2800"/>
                  <a:gd name="T34" fmla="*/ 1521 w 2996"/>
                  <a:gd name="T35" fmla="*/ 1993 h 2800"/>
                  <a:gd name="T36" fmla="*/ 1427 w 2996"/>
                  <a:gd name="T37" fmla="*/ 1919 h 2800"/>
                  <a:gd name="T38" fmla="*/ 1303 w 2996"/>
                  <a:gd name="T39" fmla="*/ 1814 h 2800"/>
                  <a:gd name="T40" fmla="*/ 922 w 2996"/>
                  <a:gd name="T41" fmla="*/ 1840 h 2800"/>
                  <a:gd name="T42" fmla="*/ 664 w 2996"/>
                  <a:gd name="T43" fmla="*/ 1942 h 2800"/>
                  <a:gd name="T44" fmla="*/ 458 w 2996"/>
                  <a:gd name="T45" fmla="*/ 1970 h 2800"/>
                  <a:gd name="T46" fmla="*/ 274 w 2996"/>
                  <a:gd name="T47" fmla="*/ 2025 h 2800"/>
                  <a:gd name="T48" fmla="*/ 87 w 2996"/>
                  <a:gd name="T49" fmla="*/ 2072 h 2800"/>
                  <a:gd name="T50" fmla="*/ 59 w 2996"/>
                  <a:gd name="T51" fmla="*/ 1942 h 2800"/>
                  <a:gd name="T52" fmla="*/ 124 w 2996"/>
                  <a:gd name="T53" fmla="*/ 1783 h 2800"/>
                  <a:gd name="T54" fmla="*/ 123 w 2996"/>
                  <a:gd name="T55" fmla="*/ 1544 h 2800"/>
                  <a:gd name="T56" fmla="*/ 91 w 2996"/>
                  <a:gd name="T57" fmla="*/ 1352 h 2800"/>
                  <a:gd name="T58" fmla="*/ 138 w 2996"/>
                  <a:gd name="T59" fmla="*/ 1298 h 2800"/>
                  <a:gd name="T60" fmla="*/ 141 w 2996"/>
                  <a:gd name="T61" fmla="*/ 1193 h 2800"/>
                  <a:gd name="T62" fmla="*/ 189 w 2996"/>
                  <a:gd name="T63" fmla="*/ 1055 h 2800"/>
                  <a:gd name="T64" fmla="*/ 270 w 2996"/>
                  <a:gd name="T65" fmla="*/ 950 h 2800"/>
                  <a:gd name="T66" fmla="*/ 476 w 2996"/>
                  <a:gd name="T67" fmla="*/ 848 h 2800"/>
                  <a:gd name="T68" fmla="*/ 621 w 2996"/>
                  <a:gd name="T69" fmla="*/ 798 h 2800"/>
                  <a:gd name="T70" fmla="*/ 812 w 2996"/>
                  <a:gd name="T71" fmla="*/ 730 h 2800"/>
                  <a:gd name="T72" fmla="*/ 910 w 2996"/>
                  <a:gd name="T73" fmla="*/ 561 h 2800"/>
                  <a:gd name="T74" fmla="*/ 1008 w 2996"/>
                  <a:gd name="T75" fmla="*/ 505 h 2800"/>
                  <a:gd name="T76" fmla="*/ 1134 w 2996"/>
                  <a:gd name="T77" fmla="*/ 375 h 2800"/>
                  <a:gd name="T78" fmla="*/ 1232 w 2996"/>
                  <a:gd name="T79" fmla="*/ 313 h 2800"/>
                  <a:gd name="T80" fmla="*/ 1358 w 2996"/>
                  <a:gd name="T81" fmla="*/ 307 h 2800"/>
                  <a:gd name="T82" fmla="*/ 1476 w 2996"/>
                  <a:gd name="T83" fmla="*/ 320 h 2800"/>
                  <a:gd name="T84" fmla="*/ 1588 w 2996"/>
                  <a:gd name="T85" fmla="*/ 159 h 2800"/>
                  <a:gd name="T86" fmla="*/ 1743 w 2996"/>
                  <a:gd name="T87" fmla="*/ 80 h 2800"/>
                  <a:gd name="T88" fmla="*/ 1815 w 2996"/>
                  <a:gd name="T89" fmla="*/ 95 h 2800"/>
                  <a:gd name="T90" fmla="*/ 1988 w 2996"/>
                  <a:gd name="T91" fmla="*/ 110 h 2800"/>
                  <a:gd name="T92" fmla="*/ 2038 w 2996"/>
                  <a:gd name="T93" fmla="*/ 189 h 2800"/>
                  <a:gd name="T94" fmla="*/ 1954 w 2996"/>
                  <a:gd name="T95" fmla="*/ 303 h 2800"/>
                  <a:gd name="T96" fmla="*/ 2027 w 2996"/>
                  <a:gd name="T97" fmla="*/ 443 h 2800"/>
                  <a:gd name="T98" fmla="*/ 2161 w 2996"/>
                  <a:gd name="T99" fmla="*/ 545 h 2800"/>
                  <a:gd name="T100" fmla="*/ 2310 w 2996"/>
                  <a:gd name="T101" fmla="*/ 525 h 2800"/>
                  <a:gd name="T102" fmla="*/ 2381 w 2996"/>
                  <a:gd name="T103" fmla="*/ 332 h 2800"/>
                  <a:gd name="T104" fmla="*/ 2425 w 2996"/>
                  <a:gd name="T105" fmla="*/ 177 h 2800"/>
                  <a:gd name="T106" fmla="*/ 2466 w 2996"/>
                  <a:gd name="T107" fmla="*/ 32 h 2800"/>
                  <a:gd name="T108" fmla="*/ 2530 w 2996"/>
                  <a:gd name="T109" fmla="*/ 105 h 2800"/>
                  <a:gd name="T110" fmla="*/ 2540 w 2996"/>
                  <a:gd name="T111" fmla="*/ 264 h 2800"/>
                  <a:gd name="T112" fmla="*/ 2023 w 2996"/>
                  <a:gd name="T113" fmla="*/ 2562 h 2800"/>
                  <a:gd name="T114" fmla="*/ 1911 w 2996"/>
                  <a:gd name="T115" fmla="*/ 2764 h 2800"/>
                  <a:gd name="T116" fmla="*/ 1765 w 2996"/>
                  <a:gd name="T117" fmla="*/ 2793 h 2800"/>
                  <a:gd name="T118" fmla="*/ 1824 w 2996"/>
                  <a:gd name="T119" fmla="*/ 2553 h 2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996" h="2800">
                    <a:moveTo>
                      <a:pt x="2540" y="264"/>
                    </a:moveTo>
                    <a:lnTo>
                      <a:pt x="2557" y="330"/>
                    </a:lnTo>
                    <a:lnTo>
                      <a:pt x="2610" y="298"/>
                    </a:lnTo>
                    <a:lnTo>
                      <a:pt x="2629" y="334"/>
                    </a:lnTo>
                    <a:lnTo>
                      <a:pt x="2659" y="368"/>
                    </a:lnTo>
                    <a:lnTo>
                      <a:pt x="2645" y="405"/>
                    </a:lnTo>
                    <a:lnTo>
                      <a:pt x="2647" y="478"/>
                    </a:lnTo>
                    <a:lnTo>
                      <a:pt x="2651" y="521"/>
                    </a:lnTo>
                    <a:lnTo>
                      <a:pt x="2667" y="531"/>
                    </a:lnTo>
                    <a:lnTo>
                      <a:pt x="2673" y="604"/>
                    </a:lnTo>
                    <a:lnTo>
                      <a:pt x="2656" y="648"/>
                    </a:lnTo>
                    <a:lnTo>
                      <a:pt x="2668" y="706"/>
                    </a:lnTo>
                    <a:lnTo>
                      <a:pt x="2738" y="750"/>
                    </a:lnTo>
                    <a:lnTo>
                      <a:pt x="2780" y="791"/>
                    </a:lnTo>
                    <a:lnTo>
                      <a:pt x="2821" y="828"/>
                    </a:lnTo>
                    <a:lnTo>
                      <a:pt x="2806" y="849"/>
                    </a:lnTo>
                    <a:lnTo>
                      <a:pt x="2835" y="902"/>
                    </a:lnTo>
                    <a:lnTo>
                      <a:pt x="2839" y="994"/>
                    </a:lnTo>
                    <a:lnTo>
                      <a:pt x="2873" y="975"/>
                    </a:lnTo>
                    <a:lnTo>
                      <a:pt x="2893" y="1012"/>
                    </a:lnTo>
                    <a:lnTo>
                      <a:pt x="2914" y="999"/>
                    </a:lnTo>
                    <a:lnTo>
                      <a:pt x="2901" y="1089"/>
                    </a:lnTo>
                    <a:lnTo>
                      <a:pt x="2937" y="1142"/>
                    </a:lnTo>
                    <a:lnTo>
                      <a:pt x="2961" y="1174"/>
                    </a:lnTo>
                    <a:lnTo>
                      <a:pt x="2996" y="1243"/>
                    </a:lnTo>
                    <a:lnTo>
                      <a:pt x="2994" y="1311"/>
                    </a:lnTo>
                    <a:lnTo>
                      <a:pt x="2979" y="1360"/>
                    </a:lnTo>
                    <a:lnTo>
                      <a:pt x="2955" y="1413"/>
                    </a:lnTo>
                    <a:lnTo>
                      <a:pt x="2963" y="1485"/>
                    </a:lnTo>
                    <a:lnTo>
                      <a:pt x="2930" y="1560"/>
                    </a:lnTo>
                    <a:lnTo>
                      <a:pt x="2902" y="1599"/>
                    </a:lnTo>
                    <a:lnTo>
                      <a:pt x="2851" y="1675"/>
                    </a:lnTo>
                    <a:lnTo>
                      <a:pt x="2832" y="1724"/>
                    </a:lnTo>
                    <a:lnTo>
                      <a:pt x="2792" y="1785"/>
                    </a:lnTo>
                    <a:lnTo>
                      <a:pt x="2726" y="1862"/>
                    </a:lnTo>
                    <a:lnTo>
                      <a:pt x="2654" y="1904"/>
                    </a:lnTo>
                    <a:lnTo>
                      <a:pt x="2597" y="1970"/>
                    </a:lnTo>
                    <a:lnTo>
                      <a:pt x="2553" y="2012"/>
                    </a:lnTo>
                    <a:lnTo>
                      <a:pt x="2496" y="2085"/>
                    </a:lnTo>
                    <a:lnTo>
                      <a:pt x="2448" y="2127"/>
                    </a:lnTo>
                    <a:lnTo>
                      <a:pt x="2397" y="2191"/>
                    </a:lnTo>
                    <a:lnTo>
                      <a:pt x="2357" y="2249"/>
                    </a:lnTo>
                    <a:lnTo>
                      <a:pt x="2347" y="2276"/>
                    </a:lnTo>
                    <a:lnTo>
                      <a:pt x="2290" y="2305"/>
                    </a:lnTo>
                    <a:lnTo>
                      <a:pt x="2210" y="2308"/>
                    </a:lnTo>
                    <a:lnTo>
                      <a:pt x="2127" y="2343"/>
                    </a:lnTo>
                    <a:lnTo>
                      <a:pt x="2077" y="2376"/>
                    </a:lnTo>
                    <a:lnTo>
                      <a:pt x="2014" y="2412"/>
                    </a:lnTo>
                    <a:lnTo>
                      <a:pt x="1977" y="2375"/>
                    </a:lnTo>
                    <a:lnTo>
                      <a:pt x="1943" y="2360"/>
                    </a:lnTo>
                    <a:lnTo>
                      <a:pt x="1977" y="2316"/>
                    </a:lnTo>
                    <a:lnTo>
                      <a:pt x="1930" y="2332"/>
                    </a:lnTo>
                    <a:lnTo>
                      <a:pt x="1836" y="2393"/>
                    </a:lnTo>
                    <a:lnTo>
                      <a:pt x="1788" y="2370"/>
                    </a:lnTo>
                    <a:lnTo>
                      <a:pt x="1756" y="2357"/>
                    </a:lnTo>
                    <a:lnTo>
                      <a:pt x="1719" y="2350"/>
                    </a:lnTo>
                    <a:lnTo>
                      <a:pt x="1664" y="2326"/>
                    </a:lnTo>
                    <a:lnTo>
                      <a:pt x="1646" y="2274"/>
                    </a:lnTo>
                    <a:lnTo>
                      <a:pt x="1665" y="2210"/>
                    </a:lnTo>
                    <a:lnTo>
                      <a:pt x="1669" y="2167"/>
                    </a:lnTo>
                    <a:lnTo>
                      <a:pt x="1651" y="2132"/>
                    </a:lnTo>
                    <a:lnTo>
                      <a:pt x="1587" y="2122"/>
                    </a:lnTo>
                    <a:lnTo>
                      <a:pt x="1630" y="2081"/>
                    </a:lnTo>
                    <a:lnTo>
                      <a:pt x="1641" y="2018"/>
                    </a:lnTo>
                    <a:lnTo>
                      <a:pt x="1580" y="2077"/>
                    </a:lnTo>
                    <a:lnTo>
                      <a:pt x="1510" y="2092"/>
                    </a:lnTo>
                    <a:lnTo>
                      <a:pt x="1568" y="2045"/>
                    </a:lnTo>
                    <a:lnTo>
                      <a:pt x="1600" y="1996"/>
                    </a:lnTo>
                    <a:lnTo>
                      <a:pt x="1646" y="1955"/>
                    </a:lnTo>
                    <a:lnTo>
                      <a:pt x="1667" y="1892"/>
                    </a:lnTo>
                    <a:lnTo>
                      <a:pt x="1578" y="1964"/>
                    </a:lnTo>
                    <a:lnTo>
                      <a:pt x="1521" y="1993"/>
                    </a:lnTo>
                    <a:lnTo>
                      <a:pt x="1464" y="2061"/>
                    </a:lnTo>
                    <a:lnTo>
                      <a:pt x="1424" y="2026"/>
                    </a:lnTo>
                    <a:lnTo>
                      <a:pt x="1446" y="1981"/>
                    </a:lnTo>
                    <a:lnTo>
                      <a:pt x="1427" y="1919"/>
                    </a:lnTo>
                    <a:lnTo>
                      <a:pt x="1402" y="1888"/>
                    </a:lnTo>
                    <a:lnTo>
                      <a:pt x="1424" y="1868"/>
                    </a:lnTo>
                    <a:lnTo>
                      <a:pt x="1352" y="1816"/>
                    </a:lnTo>
                    <a:lnTo>
                      <a:pt x="1303" y="1814"/>
                    </a:lnTo>
                    <a:lnTo>
                      <a:pt x="1250" y="1773"/>
                    </a:lnTo>
                    <a:lnTo>
                      <a:pt x="1118" y="1781"/>
                    </a:lnTo>
                    <a:lnTo>
                      <a:pt x="1014" y="1811"/>
                    </a:lnTo>
                    <a:lnTo>
                      <a:pt x="922" y="1840"/>
                    </a:lnTo>
                    <a:lnTo>
                      <a:pt x="856" y="1834"/>
                    </a:lnTo>
                    <a:lnTo>
                      <a:pt x="764" y="1877"/>
                    </a:lnTo>
                    <a:lnTo>
                      <a:pt x="694" y="1897"/>
                    </a:lnTo>
                    <a:lnTo>
                      <a:pt x="664" y="1942"/>
                    </a:lnTo>
                    <a:lnTo>
                      <a:pt x="624" y="1976"/>
                    </a:lnTo>
                    <a:lnTo>
                      <a:pt x="563" y="1978"/>
                    </a:lnTo>
                    <a:lnTo>
                      <a:pt x="515" y="1986"/>
                    </a:lnTo>
                    <a:lnTo>
                      <a:pt x="458" y="1970"/>
                    </a:lnTo>
                    <a:lnTo>
                      <a:pt x="404" y="1979"/>
                    </a:lnTo>
                    <a:lnTo>
                      <a:pt x="353" y="1983"/>
                    </a:lnTo>
                    <a:lnTo>
                      <a:pt x="294" y="2029"/>
                    </a:lnTo>
                    <a:lnTo>
                      <a:pt x="274" y="2025"/>
                    </a:lnTo>
                    <a:lnTo>
                      <a:pt x="230" y="2049"/>
                    </a:lnTo>
                    <a:lnTo>
                      <a:pt x="185" y="2076"/>
                    </a:lnTo>
                    <a:lnTo>
                      <a:pt x="135" y="2072"/>
                    </a:lnTo>
                    <a:lnTo>
                      <a:pt x="87" y="2072"/>
                    </a:lnTo>
                    <a:lnTo>
                      <a:pt x="32" y="2018"/>
                    </a:lnTo>
                    <a:lnTo>
                      <a:pt x="0" y="2002"/>
                    </a:lnTo>
                    <a:lnTo>
                      <a:pt x="19" y="1953"/>
                    </a:lnTo>
                    <a:lnTo>
                      <a:pt x="59" y="1942"/>
                    </a:lnTo>
                    <a:lnTo>
                      <a:pt x="78" y="1923"/>
                    </a:lnTo>
                    <a:lnTo>
                      <a:pt x="86" y="1892"/>
                    </a:lnTo>
                    <a:lnTo>
                      <a:pt x="115" y="1833"/>
                    </a:lnTo>
                    <a:lnTo>
                      <a:pt x="124" y="1783"/>
                    </a:lnTo>
                    <a:lnTo>
                      <a:pt x="114" y="1697"/>
                    </a:lnTo>
                    <a:lnTo>
                      <a:pt x="117" y="1648"/>
                    </a:lnTo>
                    <a:lnTo>
                      <a:pt x="135" y="1600"/>
                    </a:lnTo>
                    <a:lnTo>
                      <a:pt x="123" y="1544"/>
                    </a:lnTo>
                    <a:lnTo>
                      <a:pt x="128" y="1519"/>
                    </a:lnTo>
                    <a:lnTo>
                      <a:pt x="105" y="1486"/>
                    </a:lnTo>
                    <a:lnTo>
                      <a:pt x="115" y="1419"/>
                    </a:lnTo>
                    <a:lnTo>
                      <a:pt x="91" y="1352"/>
                    </a:lnTo>
                    <a:lnTo>
                      <a:pt x="90" y="1315"/>
                    </a:lnTo>
                    <a:lnTo>
                      <a:pt x="113" y="1352"/>
                    </a:lnTo>
                    <a:lnTo>
                      <a:pt x="108" y="1273"/>
                    </a:lnTo>
                    <a:lnTo>
                      <a:pt x="138" y="1298"/>
                    </a:lnTo>
                    <a:lnTo>
                      <a:pt x="151" y="1331"/>
                    </a:lnTo>
                    <a:lnTo>
                      <a:pt x="161" y="1287"/>
                    </a:lnTo>
                    <a:lnTo>
                      <a:pt x="142" y="1220"/>
                    </a:lnTo>
                    <a:lnTo>
                      <a:pt x="141" y="1193"/>
                    </a:lnTo>
                    <a:lnTo>
                      <a:pt x="130" y="1168"/>
                    </a:lnTo>
                    <a:lnTo>
                      <a:pt x="149" y="1119"/>
                    </a:lnTo>
                    <a:lnTo>
                      <a:pt x="169" y="1098"/>
                    </a:lnTo>
                    <a:lnTo>
                      <a:pt x="189" y="1055"/>
                    </a:lnTo>
                    <a:lnTo>
                      <a:pt x="191" y="1005"/>
                    </a:lnTo>
                    <a:lnTo>
                      <a:pt x="235" y="944"/>
                    </a:lnTo>
                    <a:lnTo>
                      <a:pt x="227" y="1009"/>
                    </a:lnTo>
                    <a:lnTo>
                      <a:pt x="270" y="950"/>
                    </a:lnTo>
                    <a:lnTo>
                      <a:pt x="336" y="922"/>
                    </a:lnTo>
                    <a:lnTo>
                      <a:pt x="379" y="886"/>
                    </a:lnTo>
                    <a:lnTo>
                      <a:pt x="442" y="854"/>
                    </a:lnTo>
                    <a:lnTo>
                      <a:pt x="476" y="848"/>
                    </a:lnTo>
                    <a:lnTo>
                      <a:pt x="495" y="858"/>
                    </a:lnTo>
                    <a:lnTo>
                      <a:pt x="559" y="826"/>
                    </a:lnTo>
                    <a:lnTo>
                      <a:pt x="606" y="817"/>
                    </a:lnTo>
                    <a:lnTo>
                      <a:pt x="621" y="798"/>
                    </a:lnTo>
                    <a:lnTo>
                      <a:pt x="642" y="791"/>
                    </a:lnTo>
                    <a:lnTo>
                      <a:pt x="682" y="793"/>
                    </a:lnTo>
                    <a:lnTo>
                      <a:pt x="765" y="768"/>
                    </a:lnTo>
                    <a:lnTo>
                      <a:pt x="812" y="730"/>
                    </a:lnTo>
                    <a:lnTo>
                      <a:pt x="840" y="684"/>
                    </a:lnTo>
                    <a:lnTo>
                      <a:pt x="891" y="641"/>
                    </a:lnTo>
                    <a:lnTo>
                      <a:pt x="900" y="607"/>
                    </a:lnTo>
                    <a:lnTo>
                      <a:pt x="910" y="561"/>
                    </a:lnTo>
                    <a:lnTo>
                      <a:pt x="974" y="489"/>
                    </a:lnTo>
                    <a:lnTo>
                      <a:pt x="993" y="562"/>
                    </a:lnTo>
                    <a:lnTo>
                      <a:pt x="1028" y="545"/>
                    </a:lnTo>
                    <a:lnTo>
                      <a:pt x="1008" y="505"/>
                    </a:lnTo>
                    <a:lnTo>
                      <a:pt x="1038" y="464"/>
                    </a:lnTo>
                    <a:lnTo>
                      <a:pt x="1068" y="482"/>
                    </a:lnTo>
                    <a:lnTo>
                      <a:pt x="1087" y="417"/>
                    </a:lnTo>
                    <a:lnTo>
                      <a:pt x="1134" y="375"/>
                    </a:lnTo>
                    <a:lnTo>
                      <a:pt x="1157" y="342"/>
                    </a:lnTo>
                    <a:lnTo>
                      <a:pt x="1196" y="327"/>
                    </a:lnTo>
                    <a:lnTo>
                      <a:pt x="1201" y="303"/>
                    </a:lnTo>
                    <a:lnTo>
                      <a:pt x="1232" y="313"/>
                    </a:lnTo>
                    <a:lnTo>
                      <a:pt x="1236" y="292"/>
                    </a:lnTo>
                    <a:lnTo>
                      <a:pt x="1271" y="280"/>
                    </a:lnTo>
                    <a:lnTo>
                      <a:pt x="1308" y="268"/>
                    </a:lnTo>
                    <a:lnTo>
                      <a:pt x="1358" y="307"/>
                    </a:lnTo>
                    <a:lnTo>
                      <a:pt x="1392" y="358"/>
                    </a:lnTo>
                    <a:lnTo>
                      <a:pt x="1439" y="358"/>
                    </a:lnTo>
                    <a:lnTo>
                      <a:pt x="1485" y="366"/>
                    </a:lnTo>
                    <a:lnTo>
                      <a:pt x="1476" y="320"/>
                    </a:lnTo>
                    <a:lnTo>
                      <a:pt x="1521" y="251"/>
                    </a:lnTo>
                    <a:lnTo>
                      <a:pt x="1558" y="229"/>
                    </a:lnTo>
                    <a:lnTo>
                      <a:pt x="1549" y="208"/>
                    </a:lnTo>
                    <a:lnTo>
                      <a:pt x="1588" y="159"/>
                    </a:lnTo>
                    <a:lnTo>
                      <a:pt x="1637" y="129"/>
                    </a:lnTo>
                    <a:lnTo>
                      <a:pt x="1674" y="139"/>
                    </a:lnTo>
                    <a:lnTo>
                      <a:pt x="1739" y="123"/>
                    </a:lnTo>
                    <a:lnTo>
                      <a:pt x="1743" y="80"/>
                    </a:lnTo>
                    <a:lnTo>
                      <a:pt x="1691" y="52"/>
                    </a:lnTo>
                    <a:lnTo>
                      <a:pt x="1733" y="39"/>
                    </a:lnTo>
                    <a:lnTo>
                      <a:pt x="1780" y="60"/>
                    </a:lnTo>
                    <a:lnTo>
                      <a:pt x="1815" y="95"/>
                    </a:lnTo>
                    <a:lnTo>
                      <a:pt x="1876" y="117"/>
                    </a:lnTo>
                    <a:lnTo>
                      <a:pt x="1898" y="108"/>
                    </a:lnTo>
                    <a:lnTo>
                      <a:pt x="1941" y="135"/>
                    </a:lnTo>
                    <a:lnTo>
                      <a:pt x="1988" y="110"/>
                    </a:lnTo>
                    <a:lnTo>
                      <a:pt x="2015" y="118"/>
                    </a:lnTo>
                    <a:lnTo>
                      <a:pt x="2035" y="101"/>
                    </a:lnTo>
                    <a:lnTo>
                      <a:pt x="2064" y="143"/>
                    </a:lnTo>
                    <a:lnTo>
                      <a:pt x="2038" y="189"/>
                    </a:lnTo>
                    <a:lnTo>
                      <a:pt x="2005" y="223"/>
                    </a:lnTo>
                    <a:lnTo>
                      <a:pt x="1978" y="226"/>
                    </a:lnTo>
                    <a:lnTo>
                      <a:pt x="1982" y="260"/>
                    </a:lnTo>
                    <a:lnTo>
                      <a:pt x="1954" y="303"/>
                    </a:lnTo>
                    <a:lnTo>
                      <a:pt x="1921" y="345"/>
                    </a:lnTo>
                    <a:lnTo>
                      <a:pt x="1923" y="369"/>
                    </a:lnTo>
                    <a:lnTo>
                      <a:pt x="1974" y="416"/>
                    </a:lnTo>
                    <a:lnTo>
                      <a:pt x="2027" y="443"/>
                    </a:lnTo>
                    <a:lnTo>
                      <a:pt x="2060" y="472"/>
                    </a:lnTo>
                    <a:lnTo>
                      <a:pt x="2105" y="523"/>
                    </a:lnTo>
                    <a:lnTo>
                      <a:pt x="2126" y="523"/>
                    </a:lnTo>
                    <a:lnTo>
                      <a:pt x="2161" y="545"/>
                    </a:lnTo>
                    <a:lnTo>
                      <a:pt x="2167" y="571"/>
                    </a:lnTo>
                    <a:lnTo>
                      <a:pt x="2232" y="600"/>
                    </a:lnTo>
                    <a:lnTo>
                      <a:pt x="2287" y="571"/>
                    </a:lnTo>
                    <a:lnTo>
                      <a:pt x="2310" y="525"/>
                    </a:lnTo>
                    <a:lnTo>
                      <a:pt x="2332" y="487"/>
                    </a:lnTo>
                    <a:lnTo>
                      <a:pt x="2350" y="440"/>
                    </a:lnTo>
                    <a:lnTo>
                      <a:pt x="2384" y="373"/>
                    </a:lnTo>
                    <a:lnTo>
                      <a:pt x="2381" y="332"/>
                    </a:lnTo>
                    <a:lnTo>
                      <a:pt x="2390" y="307"/>
                    </a:lnTo>
                    <a:lnTo>
                      <a:pt x="2389" y="258"/>
                    </a:lnTo>
                    <a:lnTo>
                      <a:pt x="2408" y="194"/>
                    </a:lnTo>
                    <a:lnTo>
                      <a:pt x="2425" y="177"/>
                    </a:lnTo>
                    <a:lnTo>
                      <a:pt x="2417" y="148"/>
                    </a:lnTo>
                    <a:lnTo>
                      <a:pt x="2441" y="103"/>
                    </a:lnTo>
                    <a:lnTo>
                      <a:pt x="2461" y="56"/>
                    </a:lnTo>
                    <a:lnTo>
                      <a:pt x="2466" y="32"/>
                    </a:lnTo>
                    <a:lnTo>
                      <a:pt x="2498" y="0"/>
                    </a:lnTo>
                    <a:lnTo>
                      <a:pt x="2514" y="42"/>
                    </a:lnTo>
                    <a:lnTo>
                      <a:pt x="2512" y="95"/>
                    </a:lnTo>
                    <a:lnTo>
                      <a:pt x="2530" y="105"/>
                    </a:lnTo>
                    <a:lnTo>
                      <a:pt x="2528" y="141"/>
                    </a:lnTo>
                    <a:lnTo>
                      <a:pt x="2549" y="184"/>
                    </a:lnTo>
                    <a:lnTo>
                      <a:pt x="2548" y="233"/>
                    </a:lnTo>
                    <a:lnTo>
                      <a:pt x="2540" y="264"/>
                    </a:lnTo>
                    <a:moveTo>
                      <a:pt x="1865" y="2560"/>
                    </a:moveTo>
                    <a:lnTo>
                      <a:pt x="1914" y="2590"/>
                    </a:lnTo>
                    <a:lnTo>
                      <a:pt x="1959" y="2578"/>
                    </a:lnTo>
                    <a:lnTo>
                      <a:pt x="2023" y="2562"/>
                    </a:lnTo>
                    <a:lnTo>
                      <a:pt x="2061" y="2567"/>
                    </a:lnTo>
                    <a:lnTo>
                      <a:pt x="2004" y="2667"/>
                    </a:lnTo>
                    <a:lnTo>
                      <a:pt x="1962" y="2696"/>
                    </a:lnTo>
                    <a:lnTo>
                      <a:pt x="1911" y="2764"/>
                    </a:lnTo>
                    <a:lnTo>
                      <a:pt x="1902" y="2741"/>
                    </a:lnTo>
                    <a:lnTo>
                      <a:pt x="1816" y="2800"/>
                    </a:lnTo>
                    <a:lnTo>
                      <a:pt x="1805" y="2795"/>
                    </a:lnTo>
                    <a:lnTo>
                      <a:pt x="1765" y="2793"/>
                    </a:lnTo>
                    <a:lnTo>
                      <a:pt x="1769" y="2721"/>
                    </a:lnTo>
                    <a:lnTo>
                      <a:pt x="1795" y="2665"/>
                    </a:lnTo>
                    <a:lnTo>
                      <a:pt x="1800" y="2592"/>
                    </a:lnTo>
                    <a:lnTo>
                      <a:pt x="1824" y="2553"/>
                    </a:lnTo>
                    <a:lnTo>
                      <a:pt x="1865" y="2560"/>
                    </a:lnTo>
                  </a:path>
                </a:pathLst>
              </a:custGeom>
              <a:solidFill>
                <a:srgbClr val="A8C5F0"/>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56" name="Freeform 14">
                <a:extLst>
                  <a:ext uri="{FF2B5EF4-FFF2-40B4-BE49-F238E27FC236}">
                    <a16:creationId xmlns:a16="http://schemas.microsoft.com/office/drawing/2014/main" id="{D9D34310-D605-43BC-A383-1178D5914503}"/>
                  </a:ext>
                </a:extLst>
              </p:cNvPr>
              <p:cNvSpPr>
                <a:spLocks/>
              </p:cNvSpPr>
              <p:nvPr/>
            </p:nvSpPr>
            <p:spPr bwMode="auto">
              <a:xfrm>
                <a:off x="4891105" y="2803644"/>
                <a:ext cx="166547" cy="74946"/>
              </a:xfrm>
              <a:custGeom>
                <a:avLst/>
                <a:gdLst>
                  <a:gd name="T0" fmla="*/ 120 w 120"/>
                  <a:gd name="T1" fmla="*/ 19 h 54"/>
                  <a:gd name="T2" fmla="*/ 119 w 120"/>
                  <a:gd name="T3" fmla="*/ 27 h 54"/>
                  <a:gd name="T4" fmla="*/ 110 w 120"/>
                  <a:gd name="T5" fmla="*/ 27 h 54"/>
                  <a:gd name="T6" fmla="*/ 114 w 120"/>
                  <a:gd name="T7" fmla="*/ 32 h 54"/>
                  <a:gd name="T8" fmla="*/ 109 w 120"/>
                  <a:gd name="T9" fmla="*/ 45 h 54"/>
                  <a:gd name="T10" fmla="*/ 107 w 120"/>
                  <a:gd name="T11" fmla="*/ 48 h 54"/>
                  <a:gd name="T12" fmla="*/ 92 w 120"/>
                  <a:gd name="T13" fmla="*/ 49 h 54"/>
                  <a:gd name="T14" fmla="*/ 85 w 120"/>
                  <a:gd name="T15" fmla="*/ 54 h 54"/>
                  <a:gd name="T16" fmla="*/ 71 w 120"/>
                  <a:gd name="T17" fmla="*/ 52 h 54"/>
                  <a:gd name="T18" fmla="*/ 47 w 120"/>
                  <a:gd name="T19" fmla="*/ 47 h 54"/>
                  <a:gd name="T20" fmla="*/ 43 w 120"/>
                  <a:gd name="T21" fmla="*/ 40 h 54"/>
                  <a:gd name="T22" fmla="*/ 27 w 120"/>
                  <a:gd name="T23" fmla="*/ 43 h 54"/>
                  <a:gd name="T24" fmla="*/ 25 w 120"/>
                  <a:gd name="T25" fmla="*/ 47 h 54"/>
                  <a:gd name="T26" fmla="*/ 15 w 120"/>
                  <a:gd name="T27" fmla="*/ 44 h 54"/>
                  <a:gd name="T28" fmla="*/ 7 w 120"/>
                  <a:gd name="T29" fmla="*/ 44 h 54"/>
                  <a:gd name="T30" fmla="*/ 0 w 120"/>
                  <a:gd name="T31" fmla="*/ 40 h 54"/>
                  <a:gd name="T32" fmla="*/ 2 w 120"/>
                  <a:gd name="T33" fmla="*/ 35 h 54"/>
                  <a:gd name="T34" fmla="*/ 1 w 120"/>
                  <a:gd name="T35" fmla="*/ 31 h 54"/>
                  <a:gd name="T36" fmla="*/ 6 w 120"/>
                  <a:gd name="T37" fmla="*/ 30 h 54"/>
                  <a:gd name="T38" fmla="*/ 15 w 120"/>
                  <a:gd name="T39" fmla="*/ 36 h 54"/>
                  <a:gd name="T40" fmla="*/ 16 w 120"/>
                  <a:gd name="T41" fmla="*/ 30 h 54"/>
                  <a:gd name="T42" fmla="*/ 31 w 120"/>
                  <a:gd name="T43" fmla="*/ 31 h 54"/>
                  <a:gd name="T44" fmla="*/ 42 w 120"/>
                  <a:gd name="T45" fmla="*/ 28 h 54"/>
                  <a:gd name="T46" fmla="*/ 50 w 120"/>
                  <a:gd name="T47" fmla="*/ 28 h 54"/>
                  <a:gd name="T48" fmla="*/ 55 w 120"/>
                  <a:gd name="T49" fmla="*/ 32 h 54"/>
                  <a:gd name="T50" fmla="*/ 57 w 120"/>
                  <a:gd name="T51" fmla="*/ 29 h 54"/>
                  <a:gd name="T52" fmla="*/ 53 w 120"/>
                  <a:gd name="T53" fmla="*/ 16 h 54"/>
                  <a:gd name="T54" fmla="*/ 59 w 120"/>
                  <a:gd name="T55" fmla="*/ 13 h 54"/>
                  <a:gd name="T56" fmla="*/ 64 w 120"/>
                  <a:gd name="T57" fmla="*/ 4 h 54"/>
                  <a:gd name="T58" fmla="*/ 77 w 120"/>
                  <a:gd name="T59" fmla="*/ 10 h 54"/>
                  <a:gd name="T60" fmla="*/ 85 w 120"/>
                  <a:gd name="T61" fmla="*/ 2 h 54"/>
                  <a:gd name="T62" fmla="*/ 90 w 120"/>
                  <a:gd name="T63" fmla="*/ 0 h 54"/>
                  <a:gd name="T64" fmla="*/ 103 w 120"/>
                  <a:gd name="T65" fmla="*/ 7 h 54"/>
                  <a:gd name="T66" fmla="*/ 111 w 120"/>
                  <a:gd name="T67" fmla="*/ 6 h 54"/>
                  <a:gd name="T68" fmla="*/ 119 w 120"/>
                  <a:gd name="T69" fmla="*/ 9 h 54"/>
                  <a:gd name="T70" fmla="*/ 118 w 120"/>
                  <a:gd name="T71" fmla="*/ 12 h 54"/>
                  <a:gd name="T72" fmla="*/ 120 w 120"/>
                  <a:gd name="T73" fmla="*/ 19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0" h="54">
                    <a:moveTo>
                      <a:pt x="120" y="19"/>
                    </a:moveTo>
                    <a:lnTo>
                      <a:pt x="119" y="27"/>
                    </a:lnTo>
                    <a:lnTo>
                      <a:pt x="110" y="27"/>
                    </a:lnTo>
                    <a:lnTo>
                      <a:pt x="114" y="32"/>
                    </a:lnTo>
                    <a:lnTo>
                      <a:pt x="109" y="45"/>
                    </a:lnTo>
                    <a:lnTo>
                      <a:pt x="107" y="48"/>
                    </a:lnTo>
                    <a:lnTo>
                      <a:pt x="92" y="49"/>
                    </a:lnTo>
                    <a:lnTo>
                      <a:pt x="85" y="54"/>
                    </a:lnTo>
                    <a:lnTo>
                      <a:pt x="71" y="52"/>
                    </a:lnTo>
                    <a:lnTo>
                      <a:pt x="47" y="47"/>
                    </a:lnTo>
                    <a:lnTo>
                      <a:pt x="43" y="40"/>
                    </a:lnTo>
                    <a:lnTo>
                      <a:pt x="27" y="43"/>
                    </a:lnTo>
                    <a:lnTo>
                      <a:pt x="25" y="47"/>
                    </a:lnTo>
                    <a:lnTo>
                      <a:pt x="15" y="44"/>
                    </a:lnTo>
                    <a:lnTo>
                      <a:pt x="7" y="44"/>
                    </a:lnTo>
                    <a:lnTo>
                      <a:pt x="0" y="40"/>
                    </a:lnTo>
                    <a:lnTo>
                      <a:pt x="2" y="35"/>
                    </a:lnTo>
                    <a:lnTo>
                      <a:pt x="1" y="31"/>
                    </a:lnTo>
                    <a:lnTo>
                      <a:pt x="6" y="30"/>
                    </a:lnTo>
                    <a:lnTo>
                      <a:pt x="15" y="36"/>
                    </a:lnTo>
                    <a:lnTo>
                      <a:pt x="16" y="30"/>
                    </a:lnTo>
                    <a:lnTo>
                      <a:pt x="31" y="31"/>
                    </a:lnTo>
                    <a:lnTo>
                      <a:pt x="42" y="28"/>
                    </a:lnTo>
                    <a:lnTo>
                      <a:pt x="50" y="28"/>
                    </a:lnTo>
                    <a:lnTo>
                      <a:pt x="55" y="32"/>
                    </a:lnTo>
                    <a:lnTo>
                      <a:pt x="57" y="29"/>
                    </a:lnTo>
                    <a:lnTo>
                      <a:pt x="53" y="16"/>
                    </a:lnTo>
                    <a:lnTo>
                      <a:pt x="59" y="13"/>
                    </a:lnTo>
                    <a:lnTo>
                      <a:pt x="64" y="4"/>
                    </a:lnTo>
                    <a:lnTo>
                      <a:pt x="77" y="10"/>
                    </a:lnTo>
                    <a:lnTo>
                      <a:pt x="85" y="2"/>
                    </a:lnTo>
                    <a:lnTo>
                      <a:pt x="90" y="0"/>
                    </a:lnTo>
                    <a:lnTo>
                      <a:pt x="103" y="7"/>
                    </a:lnTo>
                    <a:lnTo>
                      <a:pt x="111" y="6"/>
                    </a:lnTo>
                    <a:lnTo>
                      <a:pt x="119" y="9"/>
                    </a:lnTo>
                    <a:lnTo>
                      <a:pt x="118" y="12"/>
                    </a:lnTo>
                    <a:lnTo>
                      <a:pt x="120" y="19"/>
                    </a:lnTo>
                    <a:close/>
                  </a:path>
                </a:pathLst>
              </a:custGeom>
              <a:solidFill>
                <a:srgbClr val="FCDBC0"/>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57" name="Freeform 15">
                <a:extLst>
                  <a:ext uri="{FF2B5EF4-FFF2-40B4-BE49-F238E27FC236}">
                    <a16:creationId xmlns:a16="http://schemas.microsoft.com/office/drawing/2014/main" id="{09A1A8E1-E065-4181-BA82-284AAC6639CC}"/>
                  </a:ext>
                </a:extLst>
              </p:cNvPr>
              <p:cNvSpPr>
                <a:spLocks/>
              </p:cNvSpPr>
              <p:nvPr/>
            </p:nvSpPr>
            <p:spPr bwMode="auto">
              <a:xfrm>
                <a:off x="5730781" y="3068732"/>
                <a:ext cx="36085" cy="27758"/>
              </a:xfrm>
              <a:custGeom>
                <a:avLst/>
                <a:gdLst>
                  <a:gd name="T0" fmla="*/ 14 w 108"/>
                  <a:gd name="T1" fmla="*/ 1 h 85"/>
                  <a:gd name="T2" fmla="*/ 38 w 108"/>
                  <a:gd name="T3" fmla="*/ 23 h 85"/>
                  <a:gd name="T4" fmla="*/ 69 w 108"/>
                  <a:gd name="T5" fmla="*/ 23 h 85"/>
                  <a:gd name="T6" fmla="*/ 71 w 108"/>
                  <a:gd name="T7" fmla="*/ 36 h 85"/>
                  <a:gd name="T8" fmla="*/ 108 w 108"/>
                  <a:gd name="T9" fmla="*/ 85 h 85"/>
                  <a:gd name="T10" fmla="*/ 58 w 108"/>
                  <a:gd name="T11" fmla="*/ 74 h 85"/>
                  <a:gd name="T12" fmla="*/ 16 w 108"/>
                  <a:gd name="T13" fmla="*/ 35 h 85"/>
                  <a:gd name="T14" fmla="*/ 0 w 108"/>
                  <a:gd name="T15" fmla="*/ 3 h 85"/>
                  <a:gd name="T16" fmla="*/ 14 w 108"/>
                  <a:gd name="T17"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8" h="85">
                    <a:moveTo>
                      <a:pt x="14" y="1"/>
                    </a:moveTo>
                    <a:lnTo>
                      <a:pt x="38" y="23"/>
                    </a:lnTo>
                    <a:lnTo>
                      <a:pt x="69" y="23"/>
                    </a:lnTo>
                    <a:lnTo>
                      <a:pt x="71" y="36"/>
                    </a:lnTo>
                    <a:lnTo>
                      <a:pt x="108" y="85"/>
                    </a:lnTo>
                    <a:lnTo>
                      <a:pt x="58" y="74"/>
                    </a:lnTo>
                    <a:lnTo>
                      <a:pt x="16" y="35"/>
                    </a:lnTo>
                    <a:lnTo>
                      <a:pt x="0" y="3"/>
                    </a:lnTo>
                    <a:lnTo>
                      <a:pt x="14" y="0"/>
                    </a:lnTo>
                  </a:path>
                </a:pathLst>
              </a:custGeom>
              <a:solidFill>
                <a:srgbClr val="F9B277"/>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58" name="Freeform 16">
                <a:extLst>
                  <a:ext uri="{FF2B5EF4-FFF2-40B4-BE49-F238E27FC236}">
                    <a16:creationId xmlns:a16="http://schemas.microsoft.com/office/drawing/2014/main" id="{2B951279-5963-4CBD-BDF7-222E171C18BC}"/>
                  </a:ext>
                </a:extLst>
              </p:cNvPr>
              <p:cNvSpPr>
                <a:spLocks/>
              </p:cNvSpPr>
              <p:nvPr/>
            </p:nvSpPr>
            <p:spPr bwMode="auto">
              <a:xfrm>
                <a:off x="5726616" y="3007664"/>
                <a:ext cx="131850" cy="102704"/>
              </a:xfrm>
              <a:custGeom>
                <a:avLst/>
                <a:gdLst>
                  <a:gd name="T0" fmla="*/ 40 w 95"/>
                  <a:gd name="T1" fmla="*/ 13 h 74"/>
                  <a:gd name="T2" fmla="*/ 48 w 95"/>
                  <a:gd name="T3" fmla="*/ 15 h 74"/>
                  <a:gd name="T4" fmla="*/ 50 w 95"/>
                  <a:gd name="T5" fmla="*/ 9 h 74"/>
                  <a:gd name="T6" fmla="*/ 58 w 95"/>
                  <a:gd name="T7" fmla="*/ 1 h 74"/>
                  <a:gd name="T8" fmla="*/ 69 w 95"/>
                  <a:gd name="T9" fmla="*/ 12 h 74"/>
                  <a:gd name="T10" fmla="*/ 81 w 95"/>
                  <a:gd name="T11" fmla="*/ 27 h 74"/>
                  <a:gd name="T12" fmla="*/ 89 w 95"/>
                  <a:gd name="T13" fmla="*/ 28 h 74"/>
                  <a:gd name="T14" fmla="*/ 95 w 95"/>
                  <a:gd name="T15" fmla="*/ 33 h 74"/>
                  <a:gd name="T16" fmla="*/ 82 w 95"/>
                  <a:gd name="T17" fmla="*/ 35 h 74"/>
                  <a:gd name="T18" fmla="*/ 82 w 95"/>
                  <a:gd name="T19" fmla="*/ 51 h 74"/>
                  <a:gd name="T20" fmla="*/ 80 w 95"/>
                  <a:gd name="T21" fmla="*/ 58 h 74"/>
                  <a:gd name="T22" fmla="*/ 75 w 95"/>
                  <a:gd name="T23" fmla="*/ 63 h 74"/>
                  <a:gd name="T24" fmla="*/ 77 w 95"/>
                  <a:gd name="T25" fmla="*/ 73 h 74"/>
                  <a:gd name="T26" fmla="*/ 73 w 95"/>
                  <a:gd name="T27" fmla="*/ 74 h 74"/>
                  <a:gd name="T28" fmla="*/ 61 w 95"/>
                  <a:gd name="T29" fmla="*/ 63 h 74"/>
                  <a:gd name="T30" fmla="*/ 65 w 95"/>
                  <a:gd name="T31" fmla="*/ 53 h 74"/>
                  <a:gd name="T32" fmla="*/ 59 w 95"/>
                  <a:gd name="T33" fmla="*/ 47 h 74"/>
                  <a:gd name="T34" fmla="*/ 52 w 95"/>
                  <a:gd name="T35" fmla="*/ 49 h 74"/>
                  <a:gd name="T36" fmla="*/ 35 w 95"/>
                  <a:gd name="T37" fmla="*/ 64 h 74"/>
                  <a:gd name="T38" fmla="*/ 32 w 95"/>
                  <a:gd name="T39" fmla="*/ 49 h 74"/>
                  <a:gd name="T40" fmla="*/ 24 w 95"/>
                  <a:gd name="T41" fmla="*/ 46 h 74"/>
                  <a:gd name="T42" fmla="*/ 16 w 95"/>
                  <a:gd name="T43" fmla="*/ 40 h 74"/>
                  <a:gd name="T44" fmla="*/ 19 w 95"/>
                  <a:gd name="T45" fmla="*/ 34 h 74"/>
                  <a:gd name="T46" fmla="*/ 9 w 95"/>
                  <a:gd name="T47" fmla="*/ 27 h 74"/>
                  <a:gd name="T48" fmla="*/ 11 w 95"/>
                  <a:gd name="T49" fmla="*/ 22 h 74"/>
                  <a:gd name="T50" fmla="*/ 4 w 95"/>
                  <a:gd name="T51" fmla="*/ 18 h 74"/>
                  <a:gd name="T52" fmla="*/ 0 w 95"/>
                  <a:gd name="T53" fmla="*/ 13 h 74"/>
                  <a:gd name="T54" fmla="*/ 3 w 95"/>
                  <a:gd name="T55" fmla="*/ 9 h 74"/>
                  <a:gd name="T56" fmla="*/ 17 w 95"/>
                  <a:gd name="T57" fmla="*/ 15 h 74"/>
                  <a:gd name="T58" fmla="*/ 26 w 95"/>
                  <a:gd name="T59" fmla="*/ 17 h 74"/>
                  <a:gd name="T60" fmla="*/ 28 w 95"/>
                  <a:gd name="T61" fmla="*/ 14 h 74"/>
                  <a:gd name="T62" fmla="*/ 18 w 95"/>
                  <a:gd name="T63" fmla="*/ 3 h 74"/>
                  <a:gd name="T64" fmla="*/ 21 w 95"/>
                  <a:gd name="T65" fmla="*/ 0 h 74"/>
                  <a:gd name="T66" fmla="*/ 26 w 95"/>
                  <a:gd name="T67" fmla="*/ 1 h 74"/>
                  <a:gd name="T68" fmla="*/ 40 w 95"/>
                  <a:gd name="T69" fmla="*/ 13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5" h="74">
                    <a:moveTo>
                      <a:pt x="40" y="13"/>
                    </a:moveTo>
                    <a:lnTo>
                      <a:pt x="48" y="15"/>
                    </a:lnTo>
                    <a:lnTo>
                      <a:pt x="50" y="9"/>
                    </a:lnTo>
                    <a:lnTo>
                      <a:pt x="58" y="1"/>
                    </a:lnTo>
                    <a:lnTo>
                      <a:pt x="69" y="12"/>
                    </a:lnTo>
                    <a:lnTo>
                      <a:pt x="81" y="27"/>
                    </a:lnTo>
                    <a:lnTo>
                      <a:pt x="89" y="28"/>
                    </a:lnTo>
                    <a:lnTo>
                      <a:pt x="95" y="33"/>
                    </a:lnTo>
                    <a:lnTo>
                      <a:pt x="82" y="35"/>
                    </a:lnTo>
                    <a:lnTo>
                      <a:pt x="82" y="51"/>
                    </a:lnTo>
                    <a:lnTo>
                      <a:pt x="80" y="58"/>
                    </a:lnTo>
                    <a:lnTo>
                      <a:pt x="75" y="63"/>
                    </a:lnTo>
                    <a:lnTo>
                      <a:pt x="77" y="73"/>
                    </a:lnTo>
                    <a:lnTo>
                      <a:pt x="73" y="74"/>
                    </a:lnTo>
                    <a:lnTo>
                      <a:pt x="61" y="63"/>
                    </a:lnTo>
                    <a:lnTo>
                      <a:pt x="65" y="53"/>
                    </a:lnTo>
                    <a:lnTo>
                      <a:pt x="59" y="47"/>
                    </a:lnTo>
                    <a:lnTo>
                      <a:pt x="52" y="49"/>
                    </a:lnTo>
                    <a:lnTo>
                      <a:pt x="35" y="64"/>
                    </a:lnTo>
                    <a:lnTo>
                      <a:pt x="32" y="49"/>
                    </a:lnTo>
                    <a:lnTo>
                      <a:pt x="24" y="46"/>
                    </a:lnTo>
                    <a:lnTo>
                      <a:pt x="16" y="40"/>
                    </a:lnTo>
                    <a:lnTo>
                      <a:pt x="19" y="34"/>
                    </a:lnTo>
                    <a:lnTo>
                      <a:pt x="9" y="27"/>
                    </a:lnTo>
                    <a:lnTo>
                      <a:pt x="11" y="22"/>
                    </a:lnTo>
                    <a:lnTo>
                      <a:pt x="4" y="18"/>
                    </a:lnTo>
                    <a:lnTo>
                      <a:pt x="0" y="13"/>
                    </a:lnTo>
                    <a:lnTo>
                      <a:pt x="3" y="9"/>
                    </a:lnTo>
                    <a:lnTo>
                      <a:pt x="17" y="15"/>
                    </a:lnTo>
                    <a:lnTo>
                      <a:pt x="26" y="17"/>
                    </a:lnTo>
                    <a:lnTo>
                      <a:pt x="28" y="14"/>
                    </a:lnTo>
                    <a:lnTo>
                      <a:pt x="18" y="3"/>
                    </a:lnTo>
                    <a:lnTo>
                      <a:pt x="21" y="0"/>
                    </a:lnTo>
                    <a:lnTo>
                      <a:pt x="26" y="1"/>
                    </a:lnTo>
                    <a:lnTo>
                      <a:pt x="40" y="13"/>
                    </a:lnTo>
                    <a:close/>
                  </a:path>
                </a:pathLst>
              </a:custGeom>
              <a:solidFill>
                <a:srgbClr val="F9B277"/>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59" name="Freeform 17">
                <a:extLst>
                  <a:ext uri="{FF2B5EF4-FFF2-40B4-BE49-F238E27FC236}">
                    <a16:creationId xmlns:a16="http://schemas.microsoft.com/office/drawing/2014/main" id="{6B2FF975-BBF4-46CE-BE5F-D6C4BCCB0D6C}"/>
                  </a:ext>
                </a:extLst>
              </p:cNvPr>
              <p:cNvSpPr>
                <a:spLocks/>
              </p:cNvSpPr>
              <p:nvPr/>
            </p:nvSpPr>
            <p:spPr bwMode="auto">
              <a:xfrm>
                <a:off x="5417117" y="4280363"/>
                <a:ext cx="43025" cy="62456"/>
              </a:xfrm>
              <a:custGeom>
                <a:avLst/>
                <a:gdLst>
                  <a:gd name="T0" fmla="*/ 5 w 31"/>
                  <a:gd name="T1" fmla="*/ 45 h 45"/>
                  <a:gd name="T2" fmla="*/ 4 w 31"/>
                  <a:gd name="T3" fmla="*/ 20 h 45"/>
                  <a:gd name="T4" fmla="*/ 0 w 31"/>
                  <a:gd name="T5" fmla="*/ 10 h 45"/>
                  <a:gd name="T6" fmla="*/ 11 w 31"/>
                  <a:gd name="T7" fmla="*/ 12 h 45"/>
                  <a:gd name="T8" fmla="*/ 16 w 31"/>
                  <a:gd name="T9" fmla="*/ 0 h 45"/>
                  <a:gd name="T10" fmla="*/ 26 w 31"/>
                  <a:gd name="T11" fmla="*/ 2 h 45"/>
                  <a:gd name="T12" fmla="*/ 27 w 31"/>
                  <a:gd name="T13" fmla="*/ 10 h 45"/>
                  <a:gd name="T14" fmla="*/ 31 w 31"/>
                  <a:gd name="T15" fmla="*/ 14 h 45"/>
                  <a:gd name="T16" fmla="*/ 31 w 31"/>
                  <a:gd name="T17" fmla="*/ 21 h 45"/>
                  <a:gd name="T18" fmla="*/ 27 w 31"/>
                  <a:gd name="T19" fmla="*/ 25 h 45"/>
                  <a:gd name="T20" fmla="*/ 19 w 31"/>
                  <a:gd name="T21" fmla="*/ 36 h 45"/>
                  <a:gd name="T22" fmla="*/ 12 w 31"/>
                  <a:gd name="T23" fmla="*/ 44 h 45"/>
                  <a:gd name="T24" fmla="*/ 5 w 31"/>
                  <a:gd name="T2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 h="45">
                    <a:moveTo>
                      <a:pt x="5" y="45"/>
                    </a:moveTo>
                    <a:lnTo>
                      <a:pt x="4" y="20"/>
                    </a:lnTo>
                    <a:lnTo>
                      <a:pt x="0" y="10"/>
                    </a:lnTo>
                    <a:lnTo>
                      <a:pt x="11" y="12"/>
                    </a:lnTo>
                    <a:lnTo>
                      <a:pt x="16" y="0"/>
                    </a:lnTo>
                    <a:lnTo>
                      <a:pt x="26" y="2"/>
                    </a:lnTo>
                    <a:lnTo>
                      <a:pt x="27" y="10"/>
                    </a:lnTo>
                    <a:lnTo>
                      <a:pt x="31" y="14"/>
                    </a:lnTo>
                    <a:lnTo>
                      <a:pt x="31" y="21"/>
                    </a:lnTo>
                    <a:lnTo>
                      <a:pt x="27" y="25"/>
                    </a:lnTo>
                    <a:lnTo>
                      <a:pt x="19" y="36"/>
                    </a:lnTo>
                    <a:lnTo>
                      <a:pt x="12" y="44"/>
                    </a:lnTo>
                    <a:lnTo>
                      <a:pt x="5" y="45"/>
                    </a:lnTo>
                    <a:close/>
                  </a:path>
                </a:pathLst>
              </a:custGeom>
              <a:solidFill>
                <a:srgbClr val="8BB743"/>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60" name="Freeform 18">
                <a:extLst>
                  <a:ext uri="{FF2B5EF4-FFF2-40B4-BE49-F238E27FC236}">
                    <a16:creationId xmlns:a16="http://schemas.microsoft.com/office/drawing/2014/main" id="{BD5D0F32-4C03-4D03-A881-7B2C3E25A52E}"/>
                  </a:ext>
                </a:extLst>
              </p:cNvPr>
              <p:cNvSpPr>
                <a:spLocks/>
              </p:cNvSpPr>
              <p:nvPr/>
            </p:nvSpPr>
            <p:spPr bwMode="auto">
              <a:xfrm>
                <a:off x="4731498" y="2735637"/>
                <a:ext cx="80498" cy="55516"/>
              </a:xfrm>
              <a:custGeom>
                <a:avLst/>
                <a:gdLst>
                  <a:gd name="T0" fmla="*/ 13 w 58"/>
                  <a:gd name="T1" fmla="*/ 3 h 40"/>
                  <a:gd name="T2" fmla="*/ 24 w 58"/>
                  <a:gd name="T3" fmla="*/ 4 h 40"/>
                  <a:gd name="T4" fmla="*/ 39 w 58"/>
                  <a:gd name="T5" fmla="*/ 0 h 40"/>
                  <a:gd name="T6" fmla="*/ 49 w 58"/>
                  <a:gd name="T7" fmla="*/ 9 h 40"/>
                  <a:gd name="T8" fmla="*/ 58 w 58"/>
                  <a:gd name="T9" fmla="*/ 14 h 40"/>
                  <a:gd name="T10" fmla="*/ 57 w 58"/>
                  <a:gd name="T11" fmla="*/ 27 h 40"/>
                  <a:gd name="T12" fmla="*/ 53 w 58"/>
                  <a:gd name="T13" fmla="*/ 28 h 40"/>
                  <a:gd name="T14" fmla="*/ 51 w 58"/>
                  <a:gd name="T15" fmla="*/ 40 h 40"/>
                  <a:gd name="T16" fmla="*/ 37 w 58"/>
                  <a:gd name="T17" fmla="*/ 30 h 40"/>
                  <a:gd name="T18" fmla="*/ 29 w 58"/>
                  <a:gd name="T19" fmla="*/ 32 h 40"/>
                  <a:gd name="T20" fmla="*/ 17 w 58"/>
                  <a:gd name="T21" fmla="*/ 22 h 40"/>
                  <a:gd name="T22" fmla="*/ 10 w 58"/>
                  <a:gd name="T23" fmla="*/ 14 h 40"/>
                  <a:gd name="T24" fmla="*/ 3 w 58"/>
                  <a:gd name="T25" fmla="*/ 14 h 40"/>
                  <a:gd name="T26" fmla="*/ 0 w 58"/>
                  <a:gd name="T27" fmla="*/ 7 h 40"/>
                  <a:gd name="T28" fmla="*/ 13 w 58"/>
                  <a:gd name="T29" fmla="*/ 3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8" h="40">
                    <a:moveTo>
                      <a:pt x="13" y="3"/>
                    </a:moveTo>
                    <a:lnTo>
                      <a:pt x="24" y="4"/>
                    </a:lnTo>
                    <a:lnTo>
                      <a:pt x="39" y="0"/>
                    </a:lnTo>
                    <a:lnTo>
                      <a:pt x="49" y="9"/>
                    </a:lnTo>
                    <a:lnTo>
                      <a:pt x="58" y="14"/>
                    </a:lnTo>
                    <a:lnTo>
                      <a:pt x="57" y="27"/>
                    </a:lnTo>
                    <a:lnTo>
                      <a:pt x="53" y="28"/>
                    </a:lnTo>
                    <a:lnTo>
                      <a:pt x="51" y="40"/>
                    </a:lnTo>
                    <a:lnTo>
                      <a:pt x="37" y="30"/>
                    </a:lnTo>
                    <a:lnTo>
                      <a:pt x="29" y="32"/>
                    </a:lnTo>
                    <a:lnTo>
                      <a:pt x="17" y="22"/>
                    </a:lnTo>
                    <a:lnTo>
                      <a:pt x="10" y="14"/>
                    </a:lnTo>
                    <a:lnTo>
                      <a:pt x="3" y="14"/>
                    </a:lnTo>
                    <a:lnTo>
                      <a:pt x="0" y="7"/>
                    </a:lnTo>
                    <a:lnTo>
                      <a:pt x="13" y="3"/>
                    </a:lnTo>
                    <a:close/>
                  </a:path>
                </a:pathLst>
              </a:custGeom>
              <a:solidFill>
                <a:srgbClr val="F9B277"/>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61" name="Freeform 19">
                <a:extLst>
                  <a:ext uri="{FF2B5EF4-FFF2-40B4-BE49-F238E27FC236}">
                    <a16:creationId xmlns:a16="http://schemas.microsoft.com/office/drawing/2014/main" id="{B6C4EDFB-13BB-4199-B58D-9A4E180F7B32}"/>
                  </a:ext>
                </a:extLst>
              </p:cNvPr>
              <p:cNvSpPr>
                <a:spLocks/>
              </p:cNvSpPr>
              <p:nvPr/>
            </p:nvSpPr>
            <p:spPr bwMode="auto">
              <a:xfrm>
                <a:off x="4695412" y="3859831"/>
                <a:ext cx="77722" cy="176263"/>
              </a:xfrm>
              <a:custGeom>
                <a:avLst/>
                <a:gdLst>
                  <a:gd name="T0" fmla="*/ 36 w 56"/>
                  <a:gd name="T1" fmla="*/ 124 h 127"/>
                  <a:gd name="T2" fmla="*/ 20 w 56"/>
                  <a:gd name="T3" fmla="*/ 127 h 127"/>
                  <a:gd name="T4" fmla="*/ 16 w 56"/>
                  <a:gd name="T5" fmla="*/ 113 h 127"/>
                  <a:gd name="T6" fmla="*/ 17 w 56"/>
                  <a:gd name="T7" fmla="*/ 65 h 127"/>
                  <a:gd name="T8" fmla="*/ 13 w 56"/>
                  <a:gd name="T9" fmla="*/ 61 h 127"/>
                  <a:gd name="T10" fmla="*/ 12 w 56"/>
                  <a:gd name="T11" fmla="*/ 50 h 127"/>
                  <a:gd name="T12" fmla="*/ 6 w 56"/>
                  <a:gd name="T13" fmla="*/ 43 h 127"/>
                  <a:gd name="T14" fmla="*/ 0 w 56"/>
                  <a:gd name="T15" fmla="*/ 37 h 127"/>
                  <a:gd name="T16" fmla="*/ 3 w 56"/>
                  <a:gd name="T17" fmla="*/ 26 h 127"/>
                  <a:gd name="T18" fmla="*/ 9 w 56"/>
                  <a:gd name="T19" fmla="*/ 23 h 127"/>
                  <a:gd name="T20" fmla="*/ 13 w 56"/>
                  <a:gd name="T21" fmla="*/ 14 h 127"/>
                  <a:gd name="T22" fmla="*/ 22 w 56"/>
                  <a:gd name="T23" fmla="*/ 13 h 127"/>
                  <a:gd name="T24" fmla="*/ 26 w 56"/>
                  <a:gd name="T25" fmla="*/ 6 h 127"/>
                  <a:gd name="T26" fmla="*/ 32 w 56"/>
                  <a:gd name="T27" fmla="*/ 0 h 127"/>
                  <a:gd name="T28" fmla="*/ 38 w 56"/>
                  <a:gd name="T29" fmla="*/ 0 h 127"/>
                  <a:gd name="T30" fmla="*/ 52 w 56"/>
                  <a:gd name="T31" fmla="*/ 12 h 127"/>
                  <a:gd name="T32" fmla="*/ 52 w 56"/>
                  <a:gd name="T33" fmla="*/ 19 h 127"/>
                  <a:gd name="T34" fmla="*/ 56 w 56"/>
                  <a:gd name="T35" fmla="*/ 31 h 127"/>
                  <a:gd name="T36" fmla="*/ 52 w 56"/>
                  <a:gd name="T37" fmla="*/ 40 h 127"/>
                  <a:gd name="T38" fmla="*/ 54 w 56"/>
                  <a:gd name="T39" fmla="*/ 45 h 127"/>
                  <a:gd name="T40" fmla="*/ 45 w 56"/>
                  <a:gd name="T41" fmla="*/ 58 h 127"/>
                  <a:gd name="T42" fmla="*/ 40 w 56"/>
                  <a:gd name="T43" fmla="*/ 64 h 127"/>
                  <a:gd name="T44" fmla="*/ 36 w 56"/>
                  <a:gd name="T45" fmla="*/ 78 h 127"/>
                  <a:gd name="T46" fmla="*/ 37 w 56"/>
                  <a:gd name="T47" fmla="*/ 91 h 127"/>
                  <a:gd name="T48" fmla="*/ 36 w 56"/>
                  <a:gd name="T49" fmla="*/ 124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6" h="127">
                    <a:moveTo>
                      <a:pt x="36" y="124"/>
                    </a:moveTo>
                    <a:lnTo>
                      <a:pt x="20" y="127"/>
                    </a:lnTo>
                    <a:lnTo>
                      <a:pt x="16" y="113"/>
                    </a:lnTo>
                    <a:lnTo>
                      <a:pt x="17" y="65"/>
                    </a:lnTo>
                    <a:lnTo>
                      <a:pt x="13" y="61"/>
                    </a:lnTo>
                    <a:lnTo>
                      <a:pt x="12" y="50"/>
                    </a:lnTo>
                    <a:lnTo>
                      <a:pt x="6" y="43"/>
                    </a:lnTo>
                    <a:lnTo>
                      <a:pt x="0" y="37"/>
                    </a:lnTo>
                    <a:lnTo>
                      <a:pt x="3" y="26"/>
                    </a:lnTo>
                    <a:lnTo>
                      <a:pt x="9" y="23"/>
                    </a:lnTo>
                    <a:lnTo>
                      <a:pt x="13" y="14"/>
                    </a:lnTo>
                    <a:lnTo>
                      <a:pt x="22" y="13"/>
                    </a:lnTo>
                    <a:lnTo>
                      <a:pt x="26" y="6"/>
                    </a:lnTo>
                    <a:lnTo>
                      <a:pt x="32" y="0"/>
                    </a:lnTo>
                    <a:lnTo>
                      <a:pt x="38" y="0"/>
                    </a:lnTo>
                    <a:lnTo>
                      <a:pt x="52" y="12"/>
                    </a:lnTo>
                    <a:lnTo>
                      <a:pt x="52" y="19"/>
                    </a:lnTo>
                    <a:lnTo>
                      <a:pt x="56" y="31"/>
                    </a:lnTo>
                    <a:lnTo>
                      <a:pt x="52" y="40"/>
                    </a:lnTo>
                    <a:lnTo>
                      <a:pt x="54" y="45"/>
                    </a:lnTo>
                    <a:lnTo>
                      <a:pt x="45" y="58"/>
                    </a:lnTo>
                    <a:lnTo>
                      <a:pt x="40" y="64"/>
                    </a:lnTo>
                    <a:lnTo>
                      <a:pt x="36" y="78"/>
                    </a:lnTo>
                    <a:lnTo>
                      <a:pt x="37" y="91"/>
                    </a:lnTo>
                    <a:lnTo>
                      <a:pt x="36" y="124"/>
                    </a:lnTo>
                    <a:close/>
                  </a:path>
                </a:pathLst>
              </a:custGeom>
              <a:solidFill>
                <a:srgbClr val="8BB743"/>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62" name="Freeform 20">
                <a:extLst>
                  <a:ext uri="{FF2B5EF4-FFF2-40B4-BE49-F238E27FC236}">
                    <a16:creationId xmlns:a16="http://schemas.microsoft.com/office/drawing/2014/main" id="{79A523B7-C123-480F-ABBA-D401A48EBDFC}"/>
                  </a:ext>
                </a:extLst>
              </p:cNvPr>
              <p:cNvSpPr>
                <a:spLocks/>
              </p:cNvSpPr>
              <p:nvPr/>
            </p:nvSpPr>
            <p:spPr bwMode="auto">
              <a:xfrm>
                <a:off x="4537193" y="3776557"/>
                <a:ext cx="194305" cy="159608"/>
              </a:xfrm>
              <a:custGeom>
                <a:avLst/>
                <a:gdLst>
                  <a:gd name="T0" fmla="*/ 49 w 140"/>
                  <a:gd name="T1" fmla="*/ 114 h 115"/>
                  <a:gd name="T2" fmla="*/ 36 w 140"/>
                  <a:gd name="T3" fmla="*/ 109 h 115"/>
                  <a:gd name="T4" fmla="*/ 28 w 140"/>
                  <a:gd name="T5" fmla="*/ 110 h 115"/>
                  <a:gd name="T6" fmla="*/ 21 w 140"/>
                  <a:gd name="T7" fmla="*/ 115 h 115"/>
                  <a:gd name="T8" fmla="*/ 13 w 140"/>
                  <a:gd name="T9" fmla="*/ 110 h 115"/>
                  <a:gd name="T10" fmla="*/ 10 w 140"/>
                  <a:gd name="T11" fmla="*/ 103 h 115"/>
                  <a:gd name="T12" fmla="*/ 1 w 140"/>
                  <a:gd name="T13" fmla="*/ 99 h 115"/>
                  <a:gd name="T14" fmla="*/ 0 w 140"/>
                  <a:gd name="T15" fmla="*/ 87 h 115"/>
                  <a:gd name="T16" fmla="*/ 5 w 140"/>
                  <a:gd name="T17" fmla="*/ 78 h 115"/>
                  <a:gd name="T18" fmla="*/ 5 w 140"/>
                  <a:gd name="T19" fmla="*/ 71 h 115"/>
                  <a:gd name="T20" fmla="*/ 19 w 140"/>
                  <a:gd name="T21" fmla="*/ 54 h 115"/>
                  <a:gd name="T22" fmla="*/ 22 w 140"/>
                  <a:gd name="T23" fmla="*/ 40 h 115"/>
                  <a:gd name="T24" fmla="*/ 27 w 140"/>
                  <a:gd name="T25" fmla="*/ 34 h 115"/>
                  <a:gd name="T26" fmla="*/ 36 w 140"/>
                  <a:gd name="T27" fmla="*/ 37 h 115"/>
                  <a:gd name="T28" fmla="*/ 44 w 140"/>
                  <a:gd name="T29" fmla="*/ 33 h 115"/>
                  <a:gd name="T30" fmla="*/ 46 w 140"/>
                  <a:gd name="T31" fmla="*/ 28 h 115"/>
                  <a:gd name="T32" fmla="*/ 61 w 140"/>
                  <a:gd name="T33" fmla="*/ 18 h 115"/>
                  <a:gd name="T34" fmla="*/ 64 w 140"/>
                  <a:gd name="T35" fmla="*/ 12 h 115"/>
                  <a:gd name="T36" fmla="*/ 81 w 140"/>
                  <a:gd name="T37" fmla="*/ 3 h 115"/>
                  <a:gd name="T38" fmla="*/ 91 w 140"/>
                  <a:gd name="T39" fmla="*/ 0 h 115"/>
                  <a:gd name="T40" fmla="*/ 95 w 140"/>
                  <a:gd name="T41" fmla="*/ 4 h 115"/>
                  <a:gd name="T42" fmla="*/ 107 w 140"/>
                  <a:gd name="T43" fmla="*/ 4 h 115"/>
                  <a:gd name="T44" fmla="*/ 106 w 140"/>
                  <a:gd name="T45" fmla="*/ 14 h 115"/>
                  <a:gd name="T46" fmla="*/ 108 w 140"/>
                  <a:gd name="T47" fmla="*/ 24 h 115"/>
                  <a:gd name="T48" fmla="*/ 118 w 140"/>
                  <a:gd name="T49" fmla="*/ 37 h 115"/>
                  <a:gd name="T50" fmla="*/ 119 w 140"/>
                  <a:gd name="T51" fmla="*/ 47 h 115"/>
                  <a:gd name="T52" fmla="*/ 140 w 140"/>
                  <a:gd name="T53" fmla="*/ 52 h 115"/>
                  <a:gd name="T54" fmla="*/ 140 w 140"/>
                  <a:gd name="T55" fmla="*/ 66 h 115"/>
                  <a:gd name="T56" fmla="*/ 136 w 140"/>
                  <a:gd name="T57" fmla="*/ 73 h 115"/>
                  <a:gd name="T58" fmla="*/ 127 w 140"/>
                  <a:gd name="T59" fmla="*/ 74 h 115"/>
                  <a:gd name="T60" fmla="*/ 123 w 140"/>
                  <a:gd name="T61" fmla="*/ 83 h 115"/>
                  <a:gd name="T62" fmla="*/ 117 w 140"/>
                  <a:gd name="T63" fmla="*/ 86 h 115"/>
                  <a:gd name="T64" fmla="*/ 101 w 140"/>
                  <a:gd name="T65" fmla="*/ 85 h 115"/>
                  <a:gd name="T66" fmla="*/ 92 w 140"/>
                  <a:gd name="T67" fmla="*/ 84 h 115"/>
                  <a:gd name="T68" fmla="*/ 86 w 140"/>
                  <a:gd name="T69" fmla="*/ 87 h 115"/>
                  <a:gd name="T70" fmla="*/ 78 w 140"/>
                  <a:gd name="T71" fmla="*/ 86 h 115"/>
                  <a:gd name="T72" fmla="*/ 47 w 140"/>
                  <a:gd name="T73" fmla="*/ 87 h 115"/>
                  <a:gd name="T74" fmla="*/ 46 w 140"/>
                  <a:gd name="T75" fmla="*/ 98 h 115"/>
                  <a:gd name="T76" fmla="*/ 49 w 140"/>
                  <a:gd name="T77" fmla="*/ 114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0" h="115">
                    <a:moveTo>
                      <a:pt x="49" y="114"/>
                    </a:moveTo>
                    <a:lnTo>
                      <a:pt x="36" y="109"/>
                    </a:lnTo>
                    <a:lnTo>
                      <a:pt x="28" y="110"/>
                    </a:lnTo>
                    <a:lnTo>
                      <a:pt x="21" y="115"/>
                    </a:lnTo>
                    <a:lnTo>
                      <a:pt x="13" y="110"/>
                    </a:lnTo>
                    <a:lnTo>
                      <a:pt x="10" y="103"/>
                    </a:lnTo>
                    <a:lnTo>
                      <a:pt x="1" y="99"/>
                    </a:lnTo>
                    <a:lnTo>
                      <a:pt x="0" y="87"/>
                    </a:lnTo>
                    <a:lnTo>
                      <a:pt x="5" y="78"/>
                    </a:lnTo>
                    <a:lnTo>
                      <a:pt x="5" y="71"/>
                    </a:lnTo>
                    <a:lnTo>
                      <a:pt x="19" y="54"/>
                    </a:lnTo>
                    <a:lnTo>
                      <a:pt x="22" y="40"/>
                    </a:lnTo>
                    <a:lnTo>
                      <a:pt x="27" y="34"/>
                    </a:lnTo>
                    <a:lnTo>
                      <a:pt x="36" y="37"/>
                    </a:lnTo>
                    <a:lnTo>
                      <a:pt x="44" y="33"/>
                    </a:lnTo>
                    <a:lnTo>
                      <a:pt x="46" y="28"/>
                    </a:lnTo>
                    <a:lnTo>
                      <a:pt x="61" y="18"/>
                    </a:lnTo>
                    <a:lnTo>
                      <a:pt x="64" y="12"/>
                    </a:lnTo>
                    <a:lnTo>
                      <a:pt x="81" y="3"/>
                    </a:lnTo>
                    <a:lnTo>
                      <a:pt x="91" y="0"/>
                    </a:lnTo>
                    <a:lnTo>
                      <a:pt x="95" y="4"/>
                    </a:lnTo>
                    <a:lnTo>
                      <a:pt x="107" y="4"/>
                    </a:lnTo>
                    <a:lnTo>
                      <a:pt x="106" y="14"/>
                    </a:lnTo>
                    <a:lnTo>
                      <a:pt x="108" y="24"/>
                    </a:lnTo>
                    <a:lnTo>
                      <a:pt x="118" y="37"/>
                    </a:lnTo>
                    <a:lnTo>
                      <a:pt x="119" y="47"/>
                    </a:lnTo>
                    <a:lnTo>
                      <a:pt x="140" y="52"/>
                    </a:lnTo>
                    <a:lnTo>
                      <a:pt x="140" y="66"/>
                    </a:lnTo>
                    <a:lnTo>
                      <a:pt x="136" y="73"/>
                    </a:lnTo>
                    <a:lnTo>
                      <a:pt x="127" y="74"/>
                    </a:lnTo>
                    <a:lnTo>
                      <a:pt x="123" y="83"/>
                    </a:lnTo>
                    <a:lnTo>
                      <a:pt x="117" y="86"/>
                    </a:lnTo>
                    <a:lnTo>
                      <a:pt x="101" y="85"/>
                    </a:lnTo>
                    <a:lnTo>
                      <a:pt x="92" y="84"/>
                    </a:lnTo>
                    <a:lnTo>
                      <a:pt x="86" y="87"/>
                    </a:lnTo>
                    <a:lnTo>
                      <a:pt x="78" y="86"/>
                    </a:lnTo>
                    <a:lnTo>
                      <a:pt x="47" y="87"/>
                    </a:lnTo>
                    <a:lnTo>
                      <a:pt x="46" y="98"/>
                    </a:lnTo>
                    <a:lnTo>
                      <a:pt x="49" y="114"/>
                    </a:lnTo>
                    <a:close/>
                  </a:path>
                </a:pathLst>
              </a:custGeom>
              <a:solidFill>
                <a:srgbClr val="8BB743"/>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63" name="Freeform 21">
                <a:extLst>
                  <a:ext uri="{FF2B5EF4-FFF2-40B4-BE49-F238E27FC236}">
                    <a16:creationId xmlns:a16="http://schemas.microsoft.com/office/drawing/2014/main" id="{3FC5EC79-E8BB-41EF-B4AB-00E19DA9029F}"/>
                  </a:ext>
                </a:extLst>
              </p:cNvPr>
              <p:cNvSpPr>
                <a:spLocks/>
              </p:cNvSpPr>
              <p:nvPr/>
            </p:nvSpPr>
            <p:spPr bwMode="auto">
              <a:xfrm>
                <a:off x="6857750" y="3450402"/>
                <a:ext cx="134626" cy="166547"/>
              </a:xfrm>
              <a:custGeom>
                <a:avLst/>
                <a:gdLst>
                  <a:gd name="T0" fmla="*/ 94 w 97"/>
                  <a:gd name="T1" fmla="*/ 92 h 120"/>
                  <a:gd name="T2" fmla="*/ 97 w 97"/>
                  <a:gd name="T3" fmla="*/ 106 h 120"/>
                  <a:gd name="T4" fmla="*/ 90 w 97"/>
                  <a:gd name="T5" fmla="*/ 103 h 120"/>
                  <a:gd name="T6" fmla="*/ 94 w 97"/>
                  <a:gd name="T7" fmla="*/ 120 h 120"/>
                  <a:gd name="T8" fmla="*/ 87 w 97"/>
                  <a:gd name="T9" fmla="*/ 109 h 120"/>
                  <a:gd name="T10" fmla="*/ 84 w 97"/>
                  <a:gd name="T11" fmla="*/ 99 h 120"/>
                  <a:gd name="T12" fmla="*/ 79 w 97"/>
                  <a:gd name="T13" fmla="*/ 89 h 120"/>
                  <a:gd name="T14" fmla="*/ 69 w 97"/>
                  <a:gd name="T15" fmla="*/ 76 h 120"/>
                  <a:gd name="T16" fmla="*/ 53 w 97"/>
                  <a:gd name="T17" fmla="*/ 76 h 120"/>
                  <a:gd name="T18" fmla="*/ 56 w 97"/>
                  <a:gd name="T19" fmla="*/ 84 h 120"/>
                  <a:gd name="T20" fmla="*/ 52 w 97"/>
                  <a:gd name="T21" fmla="*/ 96 h 120"/>
                  <a:gd name="T22" fmla="*/ 44 w 97"/>
                  <a:gd name="T23" fmla="*/ 92 h 120"/>
                  <a:gd name="T24" fmla="*/ 42 w 97"/>
                  <a:gd name="T25" fmla="*/ 95 h 120"/>
                  <a:gd name="T26" fmla="*/ 36 w 97"/>
                  <a:gd name="T27" fmla="*/ 93 h 120"/>
                  <a:gd name="T28" fmla="*/ 29 w 97"/>
                  <a:gd name="T29" fmla="*/ 91 h 120"/>
                  <a:gd name="T30" fmla="*/ 23 w 97"/>
                  <a:gd name="T31" fmla="*/ 74 h 120"/>
                  <a:gd name="T32" fmla="*/ 14 w 97"/>
                  <a:gd name="T33" fmla="*/ 58 h 120"/>
                  <a:gd name="T34" fmla="*/ 15 w 97"/>
                  <a:gd name="T35" fmla="*/ 46 h 120"/>
                  <a:gd name="T36" fmla="*/ 3 w 97"/>
                  <a:gd name="T37" fmla="*/ 40 h 120"/>
                  <a:gd name="T38" fmla="*/ 6 w 97"/>
                  <a:gd name="T39" fmla="*/ 33 h 120"/>
                  <a:gd name="T40" fmla="*/ 16 w 97"/>
                  <a:gd name="T41" fmla="*/ 25 h 120"/>
                  <a:gd name="T42" fmla="*/ 0 w 97"/>
                  <a:gd name="T43" fmla="*/ 14 h 120"/>
                  <a:gd name="T44" fmla="*/ 4 w 97"/>
                  <a:gd name="T45" fmla="*/ 0 h 120"/>
                  <a:gd name="T46" fmla="*/ 20 w 97"/>
                  <a:gd name="T47" fmla="*/ 9 h 120"/>
                  <a:gd name="T48" fmla="*/ 28 w 97"/>
                  <a:gd name="T49" fmla="*/ 10 h 120"/>
                  <a:gd name="T50" fmla="*/ 33 w 97"/>
                  <a:gd name="T51" fmla="*/ 24 h 120"/>
                  <a:gd name="T52" fmla="*/ 50 w 97"/>
                  <a:gd name="T53" fmla="*/ 27 h 120"/>
                  <a:gd name="T54" fmla="*/ 67 w 97"/>
                  <a:gd name="T55" fmla="*/ 27 h 120"/>
                  <a:gd name="T56" fmla="*/ 78 w 97"/>
                  <a:gd name="T57" fmla="*/ 31 h 120"/>
                  <a:gd name="T58" fmla="*/ 73 w 97"/>
                  <a:gd name="T59" fmla="*/ 48 h 120"/>
                  <a:gd name="T60" fmla="*/ 65 w 97"/>
                  <a:gd name="T61" fmla="*/ 49 h 120"/>
                  <a:gd name="T62" fmla="*/ 62 w 97"/>
                  <a:gd name="T63" fmla="*/ 61 h 120"/>
                  <a:gd name="T64" fmla="*/ 74 w 97"/>
                  <a:gd name="T65" fmla="*/ 72 h 120"/>
                  <a:gd name="T66" fmla="*/ 74 w 97"/>
                  <a:gd name="T67" fmla="*/ 59 h 120"/>
                  <a:gd name="T68" fmla="*/ 79 w 97"/>
                  <a:gd name="T69" fmla="*/ 59 h 120"/>
                  <a:gd name="T70" fmla="*/ 94 w 97"/>
                  <a:gd name="T71" fmla="*/ 92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7" h="120">
                    <a:moveTo>
                      <a:pt x="94" y="92"/>
                    </a:moveTo>
                    <a:lnTo>
                      <a:pt x="97" y="106"/>
                    </a:lnTo>
                    <a:lnTo>
                      <a:pt x="90" y="103"/>
                    </a:lnTo>
                    <a:lnTo>
                      <a:pt x="94" y="120"/>
                    </a:lnTo>
                    <a:lnTo>
                      <a:pt x="87" y="109"/>
                    </a:lnTo>
                    <a:lnTo>
                      <a:pt x="84" y="99"/>
                    </a:lnTo>
                    <a:lnTo>
                      <a:pt x="79" y="89"/>
                    </a:lnTo>
                    <a:lnTo>
                      <a:pt x="69" y="76"/>
                    </a:lnTo>
                    <a:lnTo>
                      <a:pt x="53" y="76"/>
                    </a:lnTo>
                    <a:lnTo>
                      <a:pt x="56" y="84"/>
                    </a:lnTo>
                    <a:lnTo>
                      <a:pt x="52" y="96"/>
                    </a:lnTo>
                    <a:lnTo>
                      <a:pt x="44" y="92"/>
                    </a:lnTo>
                    <a:lnTo>
                      <a:pt x="42" y="95"/>
                    </a:lnTo>
                    <a:lnTo>
                      <a:pt x="36" y="93"/>
                    </a:lnTo>
                    <a:lnTo>
                      <a:pt x="29" y="91"/>
                    </a:lnTo>
                    <a:lnTo>
                      <a:pt x="23" y="74"/>
                    </a:lnTo>
                    <a:lnTo>
                      <a:pt x="14" y="58"/>
                    </a:lnTo>
                    <a:lnTo>
                      <a:pt x="15" y="46"/>
                    </a:lnTo>
                    <a:lnTo>
                      <a:pt x="3" y="40"/>
                    </a:lnTo>
                    <a:lnTo>
                      <a:pt x="6" y="33"/>
                    </a:lnTo>
                    <a:lnTo>
                      <a:pt x="16" y="25"/>
                    </a:lnTo>
                    <a:lnTo>
                      <a:pt x="0" y="14"/>
                    </a:lnTo>
                    <a:lnTo>
                      <a:pt x="4" y="0"/>
                    </a:lnTo>
                    <a:lnTo>
                      <a:pt x="20" y="9"/>
                    </a:lnTo>
                    <a:lnTo>
                      <a:pt x="28" y="10"/>
                    </a:lnTo>
                    <a:lnTo>
                      <a:pt x="33" y="24"/>
                    </a:lnTo>
                    <a:lnTo>
                      <a:pt x="50" y="27"/>
                    </a:lnTo>
                    <a:lnTo>
                      <a:pt x="67" y="27"/>
                    </a:lnTo>
                    <a:lnTo>
                      <a:pt x="78" y="31"/>
                    </a:lnTo>
                    <a:lnTo>
                      <a:pt x="73" y="48"/>
                    </a:lnTo>
                    <a:lnTo>
                      <a:pt x="65" y="49"/>
                    </a:lnTo>
                    <a:lnTo>
                      <a:pt x="62" y="61"/>
                    </a:lnTo>
                    <a:lnTo>
                      <a:pt x="74" y="72"/>
                    </a:lnTo>
                    <a:lnTo>
                      <a:pt x="74" y="59"/>
                    </a:lnTo>
                    <a:lnTo>
                      <a:pt x="79" y="59"/>
                    </a:lnTo>
                    <a:lnTo>
                      <a:pt x="94" y="92"/>
                    </a:lnTo>
                    <a:close/>
                  </a:path>
                </a:pathLst>
              </a:custGeom>
              <a:solidFill>
                <a:srgbClr val="A8C5F0"/>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64" name="Freeform 22">
                <a:extLst>
                  <a:ext uri="{FF2B5EF4-FFF2-40B4-BE49-F238E27FC236}">
                    <a16:creationId xmlns:a16="http://schemas.microsoft.com/office/drawing/2014/main" id="{3777B068-3777-4221-AF7A-76F9E4E3668E}"/>
                  </a:ext>
                </a:extLst>
              </p:cNvPr>
              <p:cNvSpPr>
                <a:spLocks/>
              </p:cNvSpPr>
              <p:nvPr/>
            </p:nvSpPr>
            <p:spPr bwMode="auto">
              <a:xfrm>
                <a:off x="5192278" y="2939657"/>
                <a:ext cx="141565" cy="86049"/>
              </a:xfrm>
              <a:custGeom>
                <a:avLst/>
                <a:gdLst>
                  <a:gd name="T0" fmla="*/ 3 w 102"/>
                  <a:gd name="T1" fmla="*/ 0 h 62"/>
                  <a:gd name="T2" fmla="*/ 9 w 102"/>
                  <a:gd name="T3" fmla="*/ 9 h 62"/>
                  <a:gd name="T4" fmla="*/ 15 w 102"/>
                  <a:gd name="T5" fmla="*/ 7 h 62"/>
                  <a:gd name="T6" fmla="*/ 28 w 102"/>
                  <a:gd name="T7" fmla="*/ 10 h 62"/>
                  <a:gd name="T8" fmla="*/ 53 w 102"/>
                  <a:gd name="T9" fmla="*/ 12 h 62"/>
                  <a:gd name="T10" fmla="*/ 60 w 102"/>
                  <a:gd name="T11" fmla="*/ 6 h 62"/>
                  <a:gd name="T12" fmla="*/ 80 w 102"/>
                  <a:gd name="T13" fmla="*/ 2 h 62"/>
                  <a:gd name="T14" fmla="*/ 92 w 102"/>
                  <a:gd name="T15" fmla="*/ 9 h 62"/>
                  <a:gd name="T16" fmla="*/ 102 w 102"/>
                  <a:gd name="T17" fmla="*/ 11 h 62"/>
                  <a:gd name="T18" fmla="*/ 95 w 102"/>
                  <a:gd name="T19" fmla="*/ 20 h 62"/>
                  <a:gd name="T20" fmla="*/ 91 w 102"/>
                  <a:gd name="T21" fmla="*/ 34 h 62"/>
                  <a:gd name="T22" fmla="*/ 98 w 102"/>
                  <a:gd name="T23" fmla="*/ 46 h 62"/>
                  <a:gd name="T24" fmla="*/ 83 w 102"/>
                  <a:gd name="T25" fmla="*/ 43 h 62"/>
                  <a:gd name="T26" fmla="*/ 66 w 102"/>
                  <a:gd name="T27" fmla="*/ 50 h 62"/>
                  <a:gd name="T28" fmla="*/ 67 w 102"/>
                  <a:gd name="T29" fmla="*/ 60 h 62"/>
                  <a:gd name="T30" fmla="*/ 52 w 102"/>
                  <a:gd name="T31" fmla="*/ 62 h 62"/>
                  <a:gd name="T32" fmla="*/ 40 w 102"/>
                  <a:gd name="T33" fmla="*/ 55 h 62"/>
                  <a:gd name="T34" fmla="*/ 27 w 102"/>
                  <a:gd name="T35" fmla="*/ 60 h 62"/>
                  <a:gd name="T36" fmla="*/ 14 w 102"/>
                  <a:gd name="T37" fmla="*/ 60 h 62"/>
                  <a:gd name="T38" fmla="*/ 12 w 102"/>
                  <a:gd name="T39" fmla="*/ 46 h 62"/>
                  <a:gd name="T40" fmla="*/ 3 w 102"/>
                  <a:gd name="T41" fmla="*/ 40 h 62"/>
                  <a:gd name="T42" fmla="*/ 5 w 102"/>
                  <a:gd name="T43" fmla="*/ 37 h 62"/>
                  <a:gd name="T44" fmla="*/ 3 w 102"/>
                  <a:gd name="T45" fmla="*/ 34 h 62"/>
                  <a:gd name="T46" fmla="*/ 5 w 102"/>
                  <a:gd name="T47" fmla="*/ 28 h 62"/>
                  <a:gd name="T48" fmla="*/ 11 w 102"/>
                  <a:gd name="T49" fmla="*/ 21 h 62"/>
                  <a:gd name="T50" fmla="*/ 2 w 102"/>
                  <a:gd name="T51" fmla="*/ 13 h 62"/>
                  <a:gd name="T52" fmla="*/ 0 w 102"/>
                  <a:gd name="T53" fmla="*/ 5 h 62"/>
                  <a:gd name="T54" fmla="*/ 3 w 102"/>
                  <a:gd name="T55"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2" h="62">
                    <a:moveTo>
                      <a:pt x="3" y="0"/>
                    </a:moveTo>
                    <a:lnTo>
                      <a:pt x="9" y="9"/>
                    </a:lnTo>
                    <a:lnTo>
                      <a:pt x="15" y="7"/>
                    </a:lnTo>
                    <a:lnTo>
                      <a:pt x="28" y="10"/>
                    </a:lnTo>
                    <a:lnTo>
                      <a:pt x="53" y="12"/>
                    </a:lnTo>
                    <a:lnTo>
                      <a:pt x="60" y="6"/>
                    </a:lnTo>
                    <a:lnTo>
                      <a:pt x="80" y="2"/>
                    </a:lnTo>
                    <a:lnTo>
                      <a:pt x="92" y="9"/>
                    </a:lnTo>
                    <a:lnTo>
                      <a:pt x="102" y="11"/>
                    </a:lnTo>
                    <a:lnTo>
                      <a:pt x="95" y="20"/>
                    </a:lnTo>
                    <a:lnTo>
                      <a:pt x="91" y="34"/>
                    </a:lnTo>
                    <a:lnTo>
                      <a:pt x="98" y="46"/>
                    </a:lnTo>
                    <a:lnTo>
                      <a:pt x="83" y="43"/>
                    </a:lnTo>
                    <a:lnTo>
                      <a:pt x="66" y="50"/>
                    </a:lnTo>
                    <a:lnTo>
                      <a:pt x="67" y="60"/>
                    </a:lnTo>
                    <a:lnTo>
                      <a:pt x="52" y="62"/>
                    </a:lnTo>
                    <a:lnTo>
                      <a:pt x="40" y="55"/>
                    </a:lnTo>
                    <a:lnTo>
                      <a:pt x="27" y="60"/>
                    </a:lnTo>
                    <a:lnTo>
                      <a:pt x="14" y="60"/>
                    </a:lnTo>
                    <a:lnTo>
                      <a:pt x="12" y="46"/>
                    </a:lnTo>
                    <a:lnTo>
                      <a:pt x="3" y="40"/>
                    </a:lnTo>
                    <a:lnTo>
                      <a:pt x="5" y="37"/>
                    </a:lnTo>
                    <a:lnTo>
                      <a:pt x="3" y="34"/>
                    </a:lnTo>
                    <a:lnTo>
                      <a:pt x="5" y="28"/>
                    </a:lnTo>
                    <a:lnTo>
                      <a:pt x="11" y="21"/>
                    </a:lnTo>
                    <a:lnTo>
                      <a:pt x="2" y="13"/>
                    </a:lnTo>
                    <a:lnTo>
                      <a:pt x="0" y="5"/>
                    </a:lnTo>
                    <a:lnTo>
                      <a:pt x="3" y="0"/>
                    </a:lnTo>
                    <a:close/>
                  </a:path>
                </a:pathLst>
              </a:custGeom>
              <a:solidFill>
                <a:srgbClr val="F9B277"/>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65" name="Freeform 23">
                <a:extLst>
                  <a:ext uri="{FF2B5EF4-FFF2-40B4-BE49-F238E27FC236}">
                    <a16:creationId xmlns:a16="http://schemas.microsoft.com/office/drawing/2014/main" id="{612A74F2-DE56-44D6-8BDC-D14E483D2B86}"/>
                  </a:ext>
                </a:extLst>
              </p:cNvPr>
              <p:cNvSpPr>
                <a:spLocks/>
              </p:cNvSpPr>
              <p:nvPr/>
            </p:nvSpPr>
            <p:spPr bwMode="auto">
              <a:xfrm>
                <a:off x="2731544" y="3486487"/>
                <a:ext cx="20819" cy="43025"/>
              </a:xfrm>
              <a:custGeom>
                <a:avLst/>
                <a:gdLst>
                  <a:gd name="T0" fmla="*/ 13 w 15"/>
                  <a:gd name="T1" fmla="*/ 30 h 31"/>
                  <a:gd name="T2" fmla="*/ 8 w 15"/>
                  <a:gd name="T3" fmla="*/ 31 h 31"/>
                  <a:gd name="T4" fmla="*/ 5 w 15"/>
                  <a:gd name="T5" fmla="*/ 19 h 31"/>
                  <a:gd name="T6" fmla="*/ 0 w 15"/>
                  <a:gd name="T7" fmla="*/ 13 h 31"/>
                  <a:gd name="T8" fmla="*/ 6 w 15"/>
                  <a:gd name="T9" fmla="*/ 0 h 31"/>
                  <a:gd name="T10" fmla="*/ 11 w 15"/>
                  <a:gd name="T11" fmla="*/ 0 h 31"/>
                  <a:gd name="T12" fmla="*/ 15 w 15"/>
                  <a:gd name="T13" fmla="*/ 18 h 31"/>
                  <a:gd name="T14" fmla="*/ 13 w 15"/>
                  <a:gd name="T15" fmla="*/ 30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31">
                    <a:moveTo>
                      <a:pt x="13" y="30"/>
                    </a:moveTo>
                    <a:lnTo>
                      <a:pt x="8" y="31"/>
                    </a:lnTo>
                    <a:lnTo>
                      <a:pt x="5" y="19"/>
                    </a:lnTo>
                    <a:lnTo>
                      <a:pt x="0" y="13"/>
                    </a:lnTo>
                    <a:lnTo>
                      <a:pt x="6" y="0"/>
                    </a:lnTo>
                    <a:lnTo>
                      <a:pt x="11" y="0"/>
                    </a:lnTo>
                    <a:lnTo>
                      <a:pt x="15" y="18"/>
                    </a:lnTo>
                    <a:lnTo>
                      <a:pt x="13" y="30"/>
                    </a:lnTo>
                    <a:close/>
                  </a:path>
                </a:pathLst>
              </a:custGeom>
              <a:solidFill>
                <a:srgbClr val="CC00FF"/>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66" name="Freeform 24">
                <a:extLst>
                  <a:ext uri="{FF2B5EF4-FFF2-40B4-BE49-F238E27FC236}">
                    <a16:creationId xmlns:a16="http://schemas.microsoft.com/office/drawing/2014/main" id="{783B30FA-062E-4C5D-A0D0-FC798CE66DB7}"/>
                  </a:ext>
                </a:extLst>
              </p:cNvPr>
              <p:cNvSpPr>
                <a:spLocks/>
              </p:cNvSpPr>
              <p:nvPr/>
            </p:nvSpPr>
            <p:spPr bwMode="auto">
              <a:xfrm>
                <a:off x="2727380" y="3437911"/>
                <a:ext cx="29146" cy="13879"/>
              </a:xfrm>
              <a:custGeom>
                <a:avLst/>
                <a:gdLst>
                  <a:gd name="T0" fmla="*/ 20 w 21"/>
                  <a:gd name="T1" fmla="*/ 6 h 10"/>
                  <a:gd name="T2" fmla="*/ 0 w 21"/>
                  <a:gd name="T3" fmla="*/ 10 h 10"/>
                  <a:gd name="T4" fmla="*/ 0 w 21"/>
                  <a:gd name="T5" fmla="*/ 2 h 10"/>
                  <a:gd name="T6" fmla="*/ 9 w 21"/>
                  <a:gd name="T7" fmla="*/ 0 h 10"/>
                  <a:gd name="T8" fmla="*/ 21 w 21"/>
                  <a:gd name="T9" fmla="*/ 1 h 10"/>
                  <a:gd name="T10" fmla="*/ 20 w 21"/>
                  <a:gd name="T11" fmla="*/ 6 h 10"/>
                </a:gdLst>
                <a:ahLst/>
                <a:cxnLst>
                  <a:cxn ang="0">
                    <a:pos x="T0" y="T1"/>
                  </a:cxn>
                  <a:cxn ang="0">
                    <a:pos x="T2" y="T3"/>
                  </a:cxn>
                  <a:cxn ang="0">
                    <a:pos x="T4" y="T5"/>
                  </a:cxn>
                  <a:cxn ang="0">
                    <a:pos x="T6" y="T7"/>
                  </a:cxn>
                  <a:cxn ang="0">
                    <a:pos x="T8" y="T9"/>
                  </a:cxn>
                  <a:cxn ang="0">
                    <a:pos x="T10" y="T11"/>
                  </a:cxn>
                </a:cxnLst>
                <a:rect l="0" t="0" r="r" b="b"/>
                <a:pathLst>
                  <a:path w="21" h="10">
                    <a:moveTo>
                      <a:pt x="20" y="6"/>
                    </a:moveTo>
                    <a:lnTo>
                      <a:pt x="0" y="10"/>
                    </a:lnTo>
                    <a:lnTo>
                      <a:pt x="0" y="2"/>
                    </a:lnTo>
                    <a:lnTo>
                      <a:pt x="9" y="0"/>
                    </a:lnTo>
                    <a:lnTo>
                      <a:pt x="21" y="1"/>
                    </a:lnTo>
                    <a:lnTo>
                      <a:pt x="20" y="6"/>
                    </a:lnTo>
                    <a:close/>
                  </a:path>
                </a:pathLst>
              </a:custGeom>
              <a:solidFill>
                <a:srgbClr val="CC00FF"/>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67" name="Freeform 25">
                <a:extLst>
                  <a:ext uri="{FF2B5EF4-FFF2-40B4-BE49-F238E27FC236}">
                    <a16:creationId xmlns:a16="http://schemas.microsoft.com/office/drawing/2014/main" id="{97B3C7CD-7A4B-4091-93AB-427B6FA437AA}"/>
                  </a:ext>
                </a:extLst>
              </p:cNvPr>
              <p:cNvSpPr>
                <a:spLocks/>
              </p:cNvSpPr>
              <p:nvPr/>
            </p:nvSpPr>
            <p:spPr bwMode="auto">
              <a:xfrm>
                <a:off x="2757914" y="3433747"/>
                <a:ext cx="18043" cy="33309"/>
              </a:xfrm>
              <a:custGeom>
                <a:avLst/>
                <a:gdLst>
                  <a:gd name="T0" fmla="*/ 13 w 13"/>
                  <a:gd name="T1" fmla="*/ 9 h 24"/>
                  <a:gd name="T2" fmla="*/ 7 w 13"/>
                  <a:gd name="T3" fmla="*/ 24 h 24"/>
                  <a:gd name="T4" fmla="*/ 5 w 13"/>
                  <a:gd name="T5" fmla="*/ 21 h 24"/>
                  <a:gd name="T6" fmla="*/ 7 w 13"/>
                  <a:gd name="T7" fmla="*/ 10 h 24"/>
                  <a:gd name="T8" fmla="*/ 0 w 13"/>
                  <a:gd name="T9" fmla="*/ 2 h 24"/>
                  <a:gd name="T10" fmla="*/ 1 w 13"/>
                  <a:gd name="T11" fmla="*/ 0 h 24"/>
                  <a:gd name="T12" fmla="*/ 13 w 13"/>
                  <a:gd name="T13" fmla="*/ 9 h 24"/>
                </a:gdLst>
                <a:ahLst/>
                <a:cxnLst>
                  <a:cxn ang="0">
                    <a:pos x="T0" y="T1"/>
                  </a:cxn>
                  <a:cxn ang="0">
                    <a:pos x="T2" y="T3"/>
                  </a:cxn>
                  <a:cxn ang="0">
                    <a:pos x="T4" y="T5"/>
                  </a:cxn>
                  <a:cxn ang="0">
                    <a:pos x="T6" y="T7"/>
                  </a:cxn>
                  <a:cxn ang="0">
                    <a:pos x="T8" y="T9"/>
                  </a:cxn>
                  <a:cxn ang="0">
                    <a:pos x="T10" y="T11"/>
                  </a:cxn>
                  <a:cxn ang="0">
                    <a:pos x="T12" y="T13"/>
                  </a:cxn>
                </a:cxnLst>
                <a:rect l="0" t="0" r="r" b="b"/>
                <a:pathLst>
                  <a:path w="13" h="24">
                    <a:moveTo>
                      <a:pt x="13" y="9"/>
                    </a:moveTo>
                    <a:lnTo>
                      <a:pt x="7" y="24"/>
                    </a:lnTo>
                    <a:lnTo>
                      <a:pt x="5" y="21"/>
                    </a:lnTo>
                    <a:lnTo>
                      <a:pt x="7" y="10"/>
                    </a:lnTo>
                    <a:lnTo>
                      <a:pt x="0" y="2"/>
                    </a:lnTo>
                    <a:lnTo>
                      <a:pt x="1" y="0"/>
                    </a:lnTo>
                    <a:lnTo>
                      <a:pt x="13" y="9"/>
                    </a:lnTo>
                    <a:close/>
                  </a:path>
                </a:pathLst>
              </a:custGeom>
              <a:solidFill>
                <a:srgbClr val="CC00FF"/>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68" name="Freeform 26">
                <a:extLst>
                  <a:ext uri="{FF2B5EF4-FFF2-40B4-BE49-F238E27FC236}">
                    <a16:creationId xmlns:a16="http://schemas.microsoft.com/office/drawing/2014/main" id="{A4ED8B5E-0313-45CE-9FD3-6134950408AB}"/>
                  </a:ext>
                </a:extLst>
              </p:cNvPr>
              <p:cNvSpPr>
                <a:spLocks/>
              </p:cNvSpPr>
              <p:nvPr/>
            </p:nvSpPr>
            <p:spPr bwMode="auto">
              <a:xfrm>
                <a:off x="5036834" y="2911899"/>
                <a:ext cx="90213" cy="73559"/>
              </a:xfrm>
              <a:custGeom>
                <a:avLst/>
                <a:gdLst>
                  <a:gd name="T0" fmla="*/ 54 w 65"/>
                  <a:gd name="T1" fmla="*/ 7 h 53"/>
                  <a:gd name="T2" fmla="*/ 60 w 65"/>
                  <a:gd name="T3" fmla="*/ 7 h 53"/>
                  <a:gd name="T4" fmla="*/ 56 w 65"/>
                  <a:gd name="T5" fmla="*/ 16 h 53"/>
                  <a:gd name="T6" fmla="*/ 65 w 65"/>
                  <a:gd name="T7" fmla="*/ 24 h 53"/>
                  <a:gd name="T8" fmla="*/ 64 w 65"/>
                  <a:gd name="T9" fmla="*/ 34 h 53"/>
                  <a:gd name="T10" fmla="*/ 60 w 65"/>
                  <a:gd name="T11" fmla="*/ 35 h 53"/>
                  <a:gd name="T12" fmla="*/ 57 w 65"/>
                  <a:gd name="T13" fmla="*/ 37 h 53"/>
                  <a:gd name="T14" fmla="*/ 52 w 65"/>
                  <a:gd name="T15" fmla="*/ 42 h 53"/>
                  <a:gd name="T16" fmla="*/ 50 w 65"/>
                  <a:gd name="T17" fmla="*/ 53 h 53"/>
                  <a:gd name="T18" fmla="*/ 35 w 65"/>
                  <a:gd name="T19" fmla="*/ 45 h 53"/>
                  <a:gd name="T20" fmla="*/ 28 w 65"/>
                  <a:gd name="T21" fmla="*/ 37 h 53"/>
                  <a:gd name="T22" fmla="*/ 21 w 65"/>
                  <a:gd name="T23" fmla="*/ 32 h 53"/>
                  <a:gd name="T24" fmla="*/ 13 w 65"/>
                  <a:gd name="T25" fmla="*/ 24 h 53"/>
                  <a:gd name="T26" fmla="*/ 9 w 65"/>
                  <a:gd name="T27" fmla="*/ 18 h 53"/>
                  <a:gd name="T28" fmla="*/ 0 w 65"/>
                  <a:gd name="T29" fmla="*/ 8 h 53"/>
                  <a:gd name="T30" fmla="*/ 3 w 65"/>
                  <a:gd name="T31" fmla="*/ 0 h 53"/>
                  <a:gd name="T32" fmla="*/ 9 w 65"/>
                  <a:gd name="T33" fmla="*/ 5 h 53"/>
                  <a:gd name="T34" fmla="*/ 13 w 65"/>
                  <a:gd name="T35" fmla="*/ 0 h 53"/>
                  <a:gd name="T36" fmla="*/ 20 w 65"/>
                  <a:gd name="T37" fmla="*/ 0 h 53"/>
                  <a:gd name="T38" fmla="*/ 35 w 65"/>
                  <a:gd name="T39" fmla="*/ 3 h 53"/>
                  <a:gd name="T40" fmla="*/ 46 w 65"/>
                  <a:gd name="T41" fmla="*/ 3 h 53"/>
                  <a:gd name="T42" fmla="*/ 54 w 65"/>
                  <a:gd name="T43" fmla="*/ 7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5" h="53">
                    <a:moveTo>
                      <a:pt x="54" y="7"/>
                    </a:moveTo>
                    <a:lnTo>
                      <a:pt x="60" y="7"/>
                    </a:lnTo>
                    <a:lnTo>
                      <a:pt x="56" y="16"/>
                    </a:lnTo>
                    <a:lnTo>
                      <a:pt x="65" y="24"/>
                    </a:lnTo>
                    <a:lnTo>
                      <a:pt x="64" y="34"/>
                    </a:lnTo>
                    <a:lnTo>
                      <a:pt x="60" y="35"/>
                    </a:lnTo>
                    <a:lnTo>
                      <a:pt x="57" y="37"/>
                    </a:lnTo>
                    <a:lnTo>
                      <a:pt x="52" y="42"/>
                    </a:lnTo>
                    <a:lnTo>
                      <a:pt x="50" y="53"/>
                    </a:lnTo>
                    <a:lnTo>
                      <a:pt x="35" y="45"/>
                    </a:lnTo>
                    <a:lnTo>
                      <a:pt x="28" y="37"/>
                    </a:lnTo>
                    <a:lnTo>
                      <a:pt x="21" y="32"/>
                    </a:lnTo>
                    <a:lnTo>
                      <a:pt x="13" y="24"/>
                    </a:lnTo>
                    <a:lnTo>
                      <a:pt x="9" y="18"/>
                    </a:lnTo>
                    <a:lnTo>
                      <a:pt x="0" y="8"/>
                    </a:lnTo>
                    <a:lnTo>
                      <a:pt x="3" y="0"/>
                    </a:lnTo>
                    <a:lnTo>
                      <a:pt x="9" y="5"/>
                    </a:lnTo>
                    <a:lnTo>
                      <a:pt x="13" y="0"/>
                    </a:lnTo>
                    <a:lnTo>
                      <a:pt x="20" y="0"/>
                    </a:lnTo>
                    <a:lnTo>
                      <a:pt x="35" y="3"/>
                    </a:lnTo>
                    <a:lnTo>
                      <a:pt x="46" y="3"/>
                    </a:lnTo>
                    <a:lnTo>
                      <a:pt x="54" y="7"/>
                    </a:lnTo>
                    <a:close/>
                  </a:path>
                </a:pathLst>
              </a:custGeom>
              <a:solidFill>
                <a:srgbClr val="FCDBC0"/>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69" name="Freeform 27">
                <a:extLst>
                  <a:ext uri="{FF2B5EF4-FFF2-40B4-BE49-F238E27FC236}">
                    <a16:creationId xmlns:a16="http://schemas.microsoft.com/office/drawing/2014/main" id="{36213EBE-57ED-4406-BD3A-1BF6D33283C7}"/>
                  </a:ext>
                </a:extLst>
              </p:cNvPr>
              <p:cNvSpPr>
                <a:spLocks/>
              </p:cNvSpPr>
              <p:nvPr/>
            </p:nvSpPr>
            <p:spPr bwMode="auto">
              <a:xfrm>
                <a:off x="5181175" y="2606563"/>
                <a:ext cx="202632" cy="133238"/>
              </a:xfrm>
              <a:custGeom>
                <a:avLst/>
                <a:gdLst>
                  <a:gd name="T0" fmla="*/ 1 w 146"/>
                  <a:gd name="T1" fmla="*/ 44 h 96"/>
                  <a:gd name="T2" fmla="*/ 15 w 146"/>
                  <a:gd name="T3" fmla="*/ 44 h 96"/>
                  <a:gd name="T4" fmla="*/ 31 w 146"/>
                  <a:gd name="T5" fmla="*/ 37 h 96"/>
                  <a:gd name="T6" fmla="*/ 33 w 146"/>
                  <a:gd name="T7" fmla="*/ 26 h 96"/>
                  <a:gd name="T8" fmla="*/ 45 w 146"/>
                  <a:gd name="T9" fmla="*/ 20 h 96"/>
                  <a:gd name="T10" fmla="*/ 42 w 146"/>
                  <a:gd name="T11" fmla="*/ 11 h 96"/>
                  <a:gd name="T12" fmla="*/ 50 w 146"/>
                  <a:gd name="T13" fmla="*/ 7 h 96"/>
                  <a:gd name="T14" fmla="*/ 65 w 146"/>
                  <a:gd name="T15" fmla="*/ 0 h 96"/>
                  <a:gd name="T16" fmla="*/ 82 w 146"/>
                  <a:gd name="T17" fmla="*/ 5 h 96"/>
                  <a:gd name="T18" fmla="*/ 85 w 146"/>
                  <a:gd name="T19" fmla="*/ 10 h 96"/>
                  <a:gd name="T20" fmla="*/ 93 w 146"/>
                  <a:gd name="T21" fmla="*/ 7 h 96"/>
                  <a:gd name="T22" fmla="*/ 109 w 146"/>
                  <a:gd name="T23" fmla="*/ 12 h 96"/>
                  <a:gd name="T24" fmla="*/ 112 w 146"/>
                  <a:gd name="T25" fmla="*/ 21 h 96"/>
                  <a:gd name="T26" fmla="*/ 110 w 146"/>
                  <a:gd name="T27" fmla="*/ 27 h 96"/>
                  <a:gd name="T28" fmla="*/ 122 w 146"/>
                  <a:gd name="T29" fmla="*/ 40 h 96"/>
                  <a:gd name="T30" fmla="*/ 129 w 146"/>
                  <a:gd name="T31" fmla="*/ 43 h 96"/>
                  <a:gd name="T32" fmla="*/ 129 w 146"/>
                  <a:gd name="T33" fmla="*/ 47 h 96"/>
                  <a:gd name="T34" fmla="*/ 140 w 146"/>
                  <a:gd name="T35" fmla="*/ 50 h 96"/>
                  <a:gd name="T36" fmla="*/ 146 w 146"/>
                  <a:gd name="T37" fmla="*/ 56 h 96"/>
                  <a:gd name="T38" fmla="*/ 140 w 146"/>
                  <a:gd name="T39" fmla="*/ 60 h 96"/>
                  <a:gd name="T40" fmla="*/ 128 w 146"/>
                  <a:gd name="T41" fmla="*/ 59 h 96"/>
                  <a:gd name="T42" fmla="*/ 125 w 146"/>
                  <a:gd name="T43" fmla="*/ 61 h 96"/>
                  <a:gd name="T44" fmla="*/ 130 w 146"/>
                  <a:gd name="T45" fmla="*/ 68 h 96"/>
                  <a:gd name="T46" fmla="*/ 136 w 146"/>
                  <a:gd name="T47" fmla="*/ 81 h 96"/>
                  <a:gd name="T48" fmla="*/ 123 w 146"/>
                  <a:gd name="T49" fmla="*/ 82 h 96"/>
                  <a:gd name="T50" fmla="*/ 119 w 146"/>
                  <a:gd name="T51" fmla="*/ 86 h 96"/>
                  <a:gd name="T52" fmla="*/ 119 w 146"/>
                  <a:gd name="T53" fmla="*/ 96 h 96"/>
                  <a:gd name="T54" fmla="*/ 113 w 146"/>
                  <a:gd name="T55" fmla="*/ 95 h 96"/>
                  <a:gd name="T56" fmla="*/ 99 w 146"/>
                  <a:gd name="T57" fmla="*/ 95 h 96"/>
                  <a:gd name="T58" fmla="*/ 94 w 146"/>
                  <a:gd name="T59" fmla="*/ 91 h 96"/>
                  <a:gd name="T60" fmla="*/ 88 w 146"/>
                  <a:gd name="T61" fmla="*/ 94 h 96"/>
                  <a:gd name="T62" fmla="*/ 82 w 146"/>
                  <a:gd name="T63" fmla="*/ 91 h 96"/>
                  <a:gd name="T64" fmla="*/ 70 w 146"/>
                  <a:gd name="T65" fmla="*/ 91 h 96"/>
                  <a:gd name="T66" fmla="*/ 51 w 146"/>
                  <a:gd name="T67" fmla="*/ 86 h 96"/>
                  <a:gd name="T68" fmla="*/ 35 w 146"/>
                  <a:gd name="T69" fmla="*/ 84 h 96"/>
                  <a:gd name="T70" fmla="*/ 23 w 146"/>
                  <a:gd name="T71" fmla="*/ 85 h 96"/>
                  <a:gd name="T72" fmla="*/ 15 w 146"/>
                  <a:gd name="T73" fmla="*/ 90 h 96"/>
                  <a:gd name="T74" fmla="*/ 8 w 146"/>
                  <a:gd name="T75" fmla="*/ 91 h 96"/>
                  <a:gd name="T76" fmla="*/ 6 w 146"/>
                  <a:gd name="T77" fmla="*/ 82 h 96"/>
                  <a:gd name="T78" fmla="*/ 0 w 146"/>
                  <a:gd name="T79" fmla="*/ 73 h 96"/>
                  <a:gd name="T80" fmla="*/ 9 w 146"/>
                  <a:gd name="T81" fmla="*/ 69 h 96"/>
                  <a:gd name="T82" fmla="*/ 8 w 146"/>
                  <a:gd name="T83" fmla="*/ 61 h 96"/>
                  <a:gd name="T84" fmla="*/ 3 w 146"/>
                  <a:gd name="T85" fmla="*/ 53 h 96"/>
                  <a:gd name="T86" fmla="*/ 1 w 146"/>
                  <a:gd name="T87" fmla="*/ 44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6" h="96">
                    <a:moveTo>
                      <a:pt x="1" y="44"/>
                    </a:moveTo>
                    <a:lnTo>
                      <a:pt x="15" y="44"/>
                    </a:lnTo>
                    <a:lnTo>
                      <a:pt x="31" y="37"/>
                    </a:lnTo>
                    <a:lnTo>
                      <a:pt x="33" y="26"/>
                    </a:lnTo>
                    <a:lnTo>
                      <a:pt x="45" y="20"/>
                    </a:lnTo>
                    <a:lnTo>
                      <a:pt x="42" y="11"/>
                    </a:lnTo>
                    <a:lnTo>
                      <a:pt x="50" y="7"/>
                    </a:lnTo>
                    <a:lnTo>
                      <a:pt x="65" y="0"/>
                    </a:lnTo>
                    <a:lnTo>
                      <a:pt x="82" y="5"/>
                    </a:lnTo>
                    <a:lnTo>
                      <a:pt x="85" y="10"/>
                    </a:lnTo>
                    <a:lnTo>
                      <a:pt x="93" y="7"/>
                    </a:lnTo>
                    <a:lnTo>
                      <a:pt x="109" y="12"/>
                    </a:lnTo>
                    <a:lnTo>
                      <a:pt x="112" y="21"/>
                    </a:lnTo>
                    <a:lnTo>
                      <a:pt x="110" y="27"/>
                    </a:lnTo>
                    <a:lnTo>
                      <a:pt x="122" y="40"/>
                    </a:lnTo>
                    <a:lnTo>
                      <a:pt x="129" y="43"/>
                    </a:lnTo>
                    <a:lnTo>
                      <a:pt x="129" y="47"/>
                    </a:lnTo>
                    <a:lnTo>
                      <a:pt x="140" y="50"/>
                    </a:lnTo>
                    <a:lnTo>
                      <a:pt x="146" y="56"/>
                    </a:lnTo>
                    <a:lnTo>
                      <a:pt x="140" y="60"/>
                    </a:lnTo>
                    <a:lnTo>
                      <a:pt x="128" y="59"/>
                    </a:lnTo>
                    <a:lnTo>
                      <a:pt x="125" y="61"/>
                    </a:lnTo>
                    <a:lnTo>
                      <a:pt x="130" y="68"/>
                    </a:lnTo>
                    <a:lnTo>
                      <a:pt x="136" y="81"/>
                    </a:lnTo>
                    <a:lnTo>
                      <a:pt x="123" y="82"/>
                    </a:lnTo>
                    <a:lnTo>
                      <a:pt x="119" y="86"/>
                    </a:lnTo>
                    <a:lnTo>
                      <a:pt x="119" y="96"/>
                    </a:lnTo>
                    <a:lnTo>
                      <a:pt x="113" y="95"/>
                    </a:lnTo>
                    <a:lnTo>
                      <a:pt x="99" y="95"/>
                    </a:lnTo>
                    <a:lnTo>
                      <a:pt x="94" y="91"/>
                    </a:lnTo>
                    <a:lnTo>
                      <a:pt x="88" y="94"/>
                    </a:lnTo>
                    <a:lnTo>
                      <a:pt x="82" y="91"/>
                    </a:lnTo>
                    <a:lnTo>
                      <a:pt x="70" y="91"/>
                    </a:lnTo>
                    <a:lnTo>
                      <a:pt x="51" y="86"/>
                    </a:lnTo>
                    <a:lnTo>
                      <a:pt x="35" y="84"/>
                    </a:lnTo>
                    <a:lnTo>
                      <a:pt x="23" y="85"/>
                    </a:lnTo>
                    <a:lnTo>
                      <a:pt x="15" y="90"/>
                    </a:lnTo>
                    <a:lnTo>
                      <a:pt x="8" y="91"/>
                    </a:lnTo>
                    <a:lnTo>
                      <a:pt x="6" y="82"/>
                    </a:lnTo>
                    <a:lnTo>
                      <a:pt x="0" y="73"/>
                    </a:lnTo>
                    <a:lnTo>
                      <a:pt x="9" y="69"/>
                    </a:lnTo>
                    <a:lnTo>
                      <a:pt x="8" y="61"/>
                    </a:lnTo>
                    <a:lnTo>
                      <a:pt x="3" y="53"/>
                    </a:lnTo>
                    <a:lnTo>
                      <a:pt x="1" y="44"/>
                    </a:lnTo>
                    <a:close/>
                  </a:path>
                </a:pathLst>
              </a:custGeom>
              <a:solidFill>
                <a:srgbClr val="FCDBC0"/>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70" name="Freeform 28">
                <a:extLst>
                  <a:ext uri="{FF2B5EF4-FFF2-40B4-BE49-F238E27FC236}">
                    <a16:creationId xmlns:a16="http://schemas.microsoft.com/office/drawing/2014/main" id="{AC5F4F81-5DD3-4E61-B392-792A82E7E2D5}"/>
                  </a:ext>
                </a:extLst>
              </p:cNvPr>
              <p:cNvSpPr>
                <a:spLocks/>
              </p:cNvSpPr>
              <p:nvPr/>
            </p:nvSpPr>
            <p:spPr bwMode="auto">
              <a:xfrm>
                <a:off x="2426207" y="3679404"/>
                <a:ext cx="36085" cy="74946"/>
              </a:xfrm>
              <a:custGeom>
                <a:avLst/>
                <a:gdLst>
                  <a:gd name="T0" fmla="*/ 6 w 26"/>
                  <a:gd name="T1" fmla="*/ 14 h 54"/>
                  <a:gd name="T2" fmla="*/ 6 w 26"/>
                  <a:gd name="T3" fmla="*/ 11 h 54"/>
                  <a:gd name="T4" fmla="*/ 9 w 26"/>
                  <a:gd name="T5" fmla="*/ 11 h 54"/>
                  <a:gd name="T6" fmla="*/ 12 w 26"/>
                  <a:gd name="T7" fmla="*/ 13 h 54"/>
                  <a:gd name="T8" fmla="*/ 20 w 26"/>
                  <a:gd name="T9" fmla="*/ 0 h 54"/>
                  <a:gd name="T10" fmla="*/ 23 w 26"/>
                  <a:gd name="T11" fmla="*/ 0 h 54"/>
                  <a:gd name="T12" fmla="*/ 23 w 26"/>
                  <a:gd name="T13" fmla="*/ 3 h 54"/>
                  <a:gd name="T14" fmla="*/ 26 w 26"/>
                  <a:gd name="T15" fmla="*/ 3 h 54"/>
                  <a:gd name="T16" fmla="*/ 25 w 26"/>
                  <a:gd name="T17" fmla="*/ 9 h 54"/>
                  <a:gd name="T18" fmla="*/ 21 w 26"/>
                  <a:gd name="T19" fmla="*/ 18 h 54"/>
                  <a:gd name="T20" fmla="*/ 22 w 26"/>
                  <a:gd name="T21" fmla="*/ 21 h 54"/>
                  <a:gd name="T22" fmla="*/ 19 w 26"/>
                  <a:gd name="T23" fmla="*/ 29 h 54"/>
                  <a:gd name="T24" fmla="*/ 20 w 26"/>
                  <a:gd name="T25" fmla="*/ 31 h 54"/>
                  <a:gd name="T26" fmla="*/ 17 w 26"/>
                  <a:gd name="T27" fmla="*/ 41 h 54"/>
                  <a:gd name="T28" fmla="*/ 13 w 26"/>
                  <a:gd name="T29" fmla="*/ 46 h 54"/>
                  <a:gd name="T30" fmla="*/ 10 w 26"/>
                  <a:gd name="T31" fmla="*/ 47 h 54"/>
                  <a:gd name="T32" fmla="*/ 5 w 26"/>
                  <a:gd name="T33" fmla="*/ 54 h 54"/>
                  <a:gd name="T34" fmla="*/ 0 w 26"/>
                  <a:gd name="T35" fmla="*/ 54 h 54"/>
                  <a:gd name="T36" fmla="*/ 4 w 26"/>
                  <a:gd name="T37" fmla="*/ 31 h 54"/>
                  <a:gd name="T38" fmla="*/ 6 w 26"/>
                  <a:gd name="T39" fmla="*/ 1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6" h="54">
                    <a:moveTo>
                      <a:pt x="6" y="14"/>
                    </a:moveTo>
                    <a:lnTo>
                      <a:pt x="6" y="11"/>
                    </a:lnTo>
                    <a:lnTo>
                      <a:pt x="9" y="11"/>
                    </a:lnTo>
                    <a:lnTo>
                      <a:pt x="12" y="13"/>
                    </a:lnTo>
                    <a:lnTo>
                      <a:pt x="20" y="0"/>
                    </a:lnTo>
                    <a:lnTo>
                      <a:pt x="23" y="0"/>
                    </a:lnTo>
                    <a:lnTo>
                      <a:pt x="23" y="3"/>
                    </a:lnTo>
                    <a:lnTo>
                      <a:pt x="26" y="3"/>
                    </a:lnTo>
                    <a:lnTo>
                      <a:pt x="25" y="9"/>
                    </a:lnTo>
                    <a:lnTo>
                      <a:pt x="21" y="18"/>
                    </a:lnTo>
                    <a:lnTo>
                      <a:pt x="22" y="21"/>
                    </a:lnTo>
                    <a:lnTo>
                      <a:pt x="19" y="29"/>
                    </a:lnTo>
                    <a:lnTo>
                      <a:pt x="20" y="31"/>
                    </a:lnTo>
                    <a:lnTo>
                      <a:pt x="17" y="41"/>
                    </a:lnTo>
                    <a:lnTo>
                      <a:pt x="13" y="46"/>
                    </a:lnTo>
                    <a:lnTo>
                      <a:pt x="10" y="47"/>
                    </a:lnTo>
                    <a:lnTo>
                      <a:pt x="5" y="54"/>
                    </a:lnTo>
                    <a:lnTo>
                      <a:pt x="0" y="54"/>
                    </a:lnTo>
                    <a:lnTo>
                      <a:pt x="4" y="31"/>
                    </a:lnTo>
                    <a:lnTo>
                      <a:pt x="6" y="14"/>
                    </a:lnTo>
                    <a:close/>
                  </a:path>
                </a:pathLst>
              </a:custGeom>
              <a:solidFill>
                <a:srgbClr val="E0766E"/>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71" name="Freeform 29">
                <a:extLst>
                  <a:ext uri="{FF2B5EF4-FFF2-40B4-BE49-F238E27FC236}">
                    <a16:creationId xmlns:a16="http://schemas.microsoft.com/office/drawing/2014/main" id="{7FF67289-5854-4D5A-A7F0-00F3F25C9B03}"/>
                  </a:ext>
                </a:extLst>
              </p:cNvPr>
              <p:cNvSpPr>
                <a:spLocks/>
              </p:cNvSpPr>
              <p:nvPr/>
            </p:nvSpPr>
            <p:spPr bwMode="auto">
              <a:xfrm>
                <a:off x="2911970" y="4494098"/>
                <a:ext cx="319215" cy="378895"/>
              </a:xfrm>
              <a:custGeom>
                <a:avLst/>
                <a:gdLst>
                  <a:gd name="T0" fmla="*/ 141 w 230"/>
                  <a:gd name="T1" fmla="*/ 255 h 273"/>
                  <a:gd name="T2" fmla="*/ 121 w 230"/>
                  <a:gd name="T3" fmla="*/ 254 h 273"/>
                  <a:gd name="T4" fmla="*/ 116 w 230"/>
                  <a:gd name="T5" fmla="*/ 271 h 273"/>
                  <a:gd name="T6" fmla="*/ 104 w 230"/>
                  <a:gd name="T7" fmla="*/ 256 h 273"/>
                  <a:gd name="T8" fmla="*/ 79 w 230"/>
                  <a:gd name="T9" fmla="*/ 251 h 273"/>
                  <a:gd name="T10" fmla="*/ 67 w 230"/>
                  <a:gd name="T11" fmla="*/ 270 h 273"/>
                  <a:gd name="T12" fmla="*/ 54 w 230"/>
                  <a:gd name="T13" fmla="*/ 273 h 273"/>
                  <a:gd name="T14" fmla="*/ 43 w 230"/>
                  <a:gd name="T15" fmla="*/ 244 h 273"/>
                  <a:gd name="T16" fmla="*/ 31 w 230"/>
                  <a:gd name="T17" fmla="*/ 221 h 273"/>
                  <a:gd name="T18" fmla="*/ 34 w 230"/>
                  <a:gd name="T19" fmla="*/ 201 h 273"/>
                  <a:gd name="T20" fmla="*/ 24 w 230"/>
                  <a:gd name="T21" fmla="*/ 192 h 273"/>
                  <a:gd name="T22" fmla="*/ 20 w 230"/>
                  <a:gd name="T23" fmla="*/ 177 h 273"/>
                  <a:gd name="T24" fmla="*/ 10 w 230"/>
                  <a:gd name="T25" fmla="*/ 163 h 273"/>
                  <a:gd name="T26" fmla="*/ 19 w 230"/>
                  <a:gd name="T27" fmla="*/ 140 h 273"/>
                  <a:gd name="T28" fmla="*/ 10 w 230"/>
                  <a:gd name="T29" fmla="*/ 123 h 273"/>
                  <a:gd name="T30" fmla="*/ 13 w 230"/>
                  <a:gd name="T31" fmla="*/ 116 h 273"/>
                  <a:gd name="T32" fmla="*/ 10 w 230"/>
                  <a:gd name="T33" fmla="*/ 108 h 273"/>
                  <a:gd name="T34" fmla="*/ 16 w 230"/>
                  <a:gd name="T35" fmla="*/ 98 h 273"/>
                  <a:gd name="T36" fmla="*/ 15 w 230"/>
                  <a:gd name="T37" fmla="*/ 80 h 273"/>
                  <a:gd name="T38" fmla="*/ 15 w 230"/>
                  <a:gd name="T39" fmla="*/ 65 h 273"/>
                  <a:gd name="T40" fmla="*/ 18 w 230"/>
                  <a:gd name="T41" fmla="*/ 58 h 273"/>
                  <a:gd name="T42" fmla="*/ 0 w 230"/>
                  <a:gd name="T43" fmla="*/ 25 h 273"/>
                  <a:gd name="T44" fmla="*/ 14 w 230"/>
                  <a:gd name="T45" fmla="*/ 27 h 273"/>
                  <a:gd name="T46" fmla="*/ 23 w 230"/>
                  <a:gd name="T47" fmla="*/ 26 h 273"/>
                  <a:gd name="T48" fmla="*/ 27 w 230"/>
                  <a:gd name="T49" fmla="*/ 20 h 273"/>
                  <a:gd name="T50" fmla="*/ 43 w 230"/>
                  <a:gd name="T51" fmla="*/ 12 h 273"/>
                  <a:gd name="T52" fmla="*/ 52 w 230"/>
                  <a:gd name="T53" fmla="*/ 4 h 273"/>
                  <a:gd name="T54" fmla="*/ 76 w 230"/>
                  <a:gd name="T55" fmla="*/ 0 h 273"/>
                  <a:gd name="T56" fmla="*/ 74 w 230"/>
                  <a:gd name="T57" fmla="*/ 16 h 273"/>
                  <a:gd name="T58" fmla="*/ 77 w 230"/>
                  <a:gd name="T59" fmla="*/ 24 h 273"/>
                  <a:gd name="T60" fmla="*/ 76 w 230"/>
                  <a:gd name="T61" fmla="*/ 38 h 273"/>
                  <a:gd name="T62" fmla="*/ 97 w 230"/>
                  <a:gd name="T63" fmla="*/ 56 h 273"/>
                  <a:gd name="T64" fmla="*/ 118 w 230"/>
                  <a:gd name="T65" fmla="*/ 60 h 273"/>
                  <a:gd name="T66" fmla="*/ 126 w 230"/>
                  <a:gd name="T67" fmla="*/ 68 h 273"/>
                  <a:gd name="T68" fmla="*/ 138 w 230"/>
                  <a:gd name="T69" fmla="*/ 72 h 273"/>
                  <a:gd name="T70" fmla="*/ 146 w 230"/>
                  <a:gd name="T71" fmla="*/ 78 h 273"/>
                  <a:gd name="T72" fmla="*/ 158 w 230"/>
                  <a:gd name="T73" fmla="*/ 77 h 273"/>
                  <a:gd name="T74" fmla="*/ 169 w 230"/>
                  <a:gd name="T75" fmla="*/ 84 h 273"/>
                  <a:gd name="T76" fmla="*/ 170 w 230"/>
                  <a:gd name="T77" fmla="*/ 96 h 273"/>
                  <a:gd name="T78" fmla="*/ 174 w 230"/>
                  <a:gd name="T79" fmla="*/ 102 h 273"/>
                  <a:gd name="T80" fmla="*/ 175 w 230"/>
                  <a:gd name="T81" fmla="*/ 111 h 273"/>
                  <a:gd name="T82" fmla="*/ 170 w 230"/>
                  <a:gd name="T83" fmla="*/ 111 h 273"/>
                  <a:gd name="T84" fmla="*/ 179 w 230"/>
                  <a:gd name="T85" fmla="*/ 135 h 273"/>
                  <a:gd name="T86" fmla="*/ 213 w 230"/>
                  <a:gd name="T87" fmla="*/ 136 h 273"/>
                  <a:gd name="T88" fmla="*/ 212 w 230"/>
                  <a:gd name="T89" fmla="*/ 148 h 273"/>
                  <a:gd name="T90" fmla="*/ 214 w 230"/>
                  <a:gd name="T91" fmla="*/ 156 h 273"/>
                  <a:gd name="T92" fmla="*/ 225 w 230"/>
                  <a:gd name="T93" fmla="*/ 162 h 273"/>
                  <a:gd name="T94" fmla="*/ 230 w 230"/>
                  <a:gd name="T95" fmla="*/ 175 h 273"/>
                  <a:gd name="T96" fmla="*/ 228 w 230"/>
                  <a:gd name="T97" fmla="*/ 191 h 273"/>
                  <a:gd name="T98" fmla="*/ 224 w 230"/>
                  <a:gd name="T99" fmla="*/ 201 h 273"/>
                  <a:gd name="T100" fmla="*/ 227 w 230"/>
                  <a:gd name="T101" fmla="*/ 212 h 273"/>
                  <a:gd name="T102" fmla="*/ 222 w 230"/>
                  <a:gd name="T103" fmla="*/ 217 h 273"/>
                  <a:gd name="T104" fmla="*/ 221 w 230"/>
                  <a:gd name="T105" fmla="*/ 210 h 273"/>
                  <a:gd name="T106" fmla="*/ 203 w 230"/>
                  <a:gd name="T107" fmla="*/ 200 h 273"/>
                  <a:gd name="T108" fmla="*/ 186 w 230"/>
                  <a:gd name="T109" fmla="*/ 199 h 273"/>
                  <a:gd name="T110" fmla="*/ 155 w 230"/>
                  <a:gd name="T111" fmla="*/ 205 h 273"/>
                  <a:gd name="T112" fmla="*/ 148 w 230"/>
                  <a:gd name="T113" fmla="*/ 224 h 273"/>
                  <a:gd name="T114" fmla="*/ 149 w 230"/>
                  <a:gd name="T115" fmla="*/ 235 h 273"/>
                  <a:gd name="T116" fmla="*/ 145 w 230"/>
                  <a:gd name="T117" fmla="*/ 260 h 273"/>
                  <a:gd name="T118" fmla="*/ 141 w 230"/>
                  <a:gd name="T119" fmla="*/ 255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30" h="273">
                    <a:moveTo>
                      <a:pt x="141" y="255"/>
                    </a:moveTo>
                    <a:lnTo>
                      <a:pt x="121" y="254"/>
                    </a:lnTo>
                    <a:lnTo>
                      <a:pt x="116" y="271"/>
                    </a:lnTo>
                    <a:lnTo>
                      <a:pt x="104" y="256"/>
                    </a:lnTo>
                    <a:lnTo>
                      <a:pt x="79" y="251"/>
                    </a:lnTo>
                    <a:lnTo>
                      <a:pt x="67" y="270"/>
                    </a:lnTo>
                    <a:lnTo>
                      <a:pt x="54" y="273"/>
                    </a:lnTo>
                    <a:lnTo>
                      <a:pt x="43" y="244"/>
                    </a:lnTo>
                    <a:lnTo>
                      <a:pt x="31" y="221"/>
                    </a:lnTo>
                    <a:lnTo>
                      <a:pt x="34" y="201"/>
                    </a:lnTo>
                    <a:lnTo>
                      <a:pt x="24" y="192"/>
                    </a:lnTo>
                    <a:lnTo>
                      <a:pt x="20" y="177"/>
                    </a:lnTo>
                    <a:lnTo>
                      <a:pt x="10" y="163"/>
                    </a:lnTo>
                    <a:lnTo>
                      <a:pt x="19" y="140"/>
                    </a:lnTo>
                    <a:lnTo>
                      <a:pt x="10" y="123"/>
                    </a:lnTo>
                    <a:lnTo>
                      <a:pt x="13" y="116"/>
                    </a:lnTo>
                    <a:lnTo>
                      <a:pt x="10" y="108"/>
                    </a:lnTo>
                    <a:lnTo>
                      <a:pt x="16" y="98"/>
                    </a:lnTo>
                    <a:lnTo>
                      <a:pt x="15" y="80"/>
                    </a:lnTo>
                    <a:lnTo>
                      <a:pt x="15" y="65"/>
                    </a:lnTo>
                    <a:lnTo>
                      <a:pt x="18" y="58"/>
                    </a:lnTo>
                    <a:lnTo>
                      <a:pt x="0" y="25"/>
                    </a:lnTo>
                    <a:lnTo>
                      <a:pt x="14" y="27"/>
                    </a:lnTo>
                    <a:lnTo>
                      <a:pt x="23" y="26"/>
                    </a:lnTo>
                    <a:lnTo>
                      <a:pt x="27" y="20"/>
                    </a:lnTo>
                    <a:lnTo>
                      <a:pt x="43" y="12"/>
                    </a:lnTo>
                    <a:lnTo>
                      <a:pt x="52" y="4"/>
                    </a:lnTo>
                    <a:lnTo>
                      <a:pt x="76" y="0"/>
                    </a:lnTo>
                    <a:lnTo>
                      <a:pt x="74" y="16"/>
                    </a:lnTo>
                    <a:lnTo>
                      <a:pt x="77" y="24"/>
                    </a:lnTo>
                    <a:lnTo>
                      <a:pt x="76" y="38"/>
                    </a:lnTo>
                    <a:lnTo>
                      <a:pt x="97" y="56"/>
                    </a:lnTo>
                    <a:lnTo>
                      <a:pt x="118" y="60"/>
                    </a:lnTo>
                    <a:lnTo>
                      <a:pt x="126" y="68"/>
                    </a:lnTo>
                    <a:lnTo>
                      <a:pt x="138" y="72"/>
                    </a:lnTo>
                    <a:lnTo>
                      <a:pt x="146" y="78"/>
                    </a:lnTo>
                    <a:lnTo>
                      <a:pt x="158" y="77"/>
                    </a:lnTo>
                    <a:lnTo>
                      <a:pt x="169" y="84"/>
                    </a:lnTo>
                    <a:lnTo>
                      <a:pt x="170" y="96"/>
                    </a:lnTo>
                    <a:lnTo>
                      <a:pt x="174" y="102"/>
                    </a:lnTo>
                    <a:lnTo>
                      <a:pt x="175" y="111"/>
                    </a:lnTo>
                    <a:lnTo>
                      <a:pt x="170" y="111"/>
                    </a:lnTo>
                    <a:lnTo>
                      <a:pt x="179" y="135"/>
                    </a:lnTo>
                    <a:lnTo>
                      <a:pt x="213" y="136"/>
                    </a:lnTo>
                    <a:lnTo>
                      <a:pt x="212" y="148"/>
                    </a:lnTo>
                    <a:lnTo>
                      <a:pt x="214" y="156"/>
                    </a:lnTo>
                    <a:lnTo>
                      <a:pt x="225" y="162"/>
                    </a:lnTo>
                    <a:lnTo>
                      <a:pt x="230" y="175"/>
                    </a:lnTo>
                    <a:lnTo>
                      <a:pt x="228" y="191"/>
                    </a:lnTo>
                    <a:lnTo>
                      <a:pt x="224" y="201"/>
                    </a:lnTo>
                    <a:lnTo>
                      <a:pt x="227" y="212"/>
                    </a:lnTo>
                    <a:lnTo>
                      <a:pt x="222" y="217"/>
                    </a:lnTo>
                    <a:lnTo>
                      <a:pt x="221" y="210"/>
                    </a:lnTo>
                    <a:lnTo>
                      <a:pt x="203" y="200"/>
                    </a:lnTo>
                    <a:lnTo>
                      <a:pt x="186" y="199"/>
                    </a:lnTo>
                    <a:lnTo>
                      <a:pt x="155" y="205"/>
                    </a:lnTo>
                    <a:lnTo>
                      <a:pt x="148" y="224"/>
                    </a:lnTo>
                    <a:lnTo>
                      <a:pt x="149" y="235"/>
                    </a:lnTo>
                    <a:lnTo>
                      <a:pt x="145" y="260"/>
                    </a:lnTo>
                    <a:lnTo>
                      <a:pt x="141" y="255"/>
                    </a:lnTo>
                    <a:close/>
                  </a:path>
                </a:pathLst>
              </a:custGeom>
              <a:solidFill>
                <a:srgbClr val="E0766E"/>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72" name="Freeform 30">
                <a:extLst>
                  <a:ext uri="{FF2B5EF4-FFF2-40B4-BE49-F238E27FC236}">
                    <a16:creationId xmlns:a16="http://schemas.microsoft.com/office/drawing/2014/main" id="{575B460D-D737-4BC3-8BEA-97DA6BA50BF1}"/>
                  </a:ext>
                </a:extLst>
              </p:cNvPr>
              <p:cNvSpPr>
                <a:spLocks/>
              </p:cNvSpPr>
              <p:nvPr/>
            </p:nvSpPr>
            <p:spPr bwMode="auto">
              <a:xfrm>
                <a:off x="2793292" y="4061075"/>
                <a:ext cx="999283" cy="1125582"/>
              </a:xfrm>
              <a:custGeom>
                <a:avLst/>
                <a:gdLst>
                  <a:gd name="T0" fmla="*/ 390 w 720"/>
                  <a:gd name="T1" fmla="*/ 680 h 811"/>
                  <a:gd name="T2" fmla="*/ 383 w 720"/>
                  <a:gd name="T3" fmla="*/ 644 h 811"/>
                  <a:gd name="T4" fmla="*/ 378 w 720"/>
                  <a:gd name="T5" fmla="*/ 605 h 811"/>
                  <a:gd name="T6" fmla="*/ 358 w 720"/>
                  <a:gd name="T7" fmla="*/ 580 h 811"/>
                  <a:gd name="T8" fmla="*/ 315 w 720"/>
                  <a:gd name="T9" fmla="*/ 568 h 811"/>
                  <a:gd name="T10" fmla="*/ 309 w 720"/>
                  <a:gd name="T11" fmla="*/ 513 h 811"/>
                  <a:gd name="T12" fmla="*/ 299 w 720"/>
                  <a:gd name="T13" fmla="*/ 468 h 811"/>
                  <a:gd name="T14" fmla="*/ 255 w 720"/>
                  <a:gd name="T15" fmla="*/ 423 h 811"/>
                  <a:gd name="T16" fmla="*/ 254 w 720"/>
                  <a:gd name="T17" fmla="*/ 396 h 811"/>
                  <a:gd name="T18" fmla="*/ 211 w 720"/>
                  <a:gd name="T19" fmla="*/ 380 h 811"/>
                  <a:gd name="T20" fmla="*/ 162 w 720"/>
                  <a:gd name="T21" fmla="*/ 336 h 811"/>
                  <a:gd name="T22" fmla="*/ 128 w 720"/>
                  <a:gd name="T23" fmla="*/ 324 h 811"/>
                  <a:gd name="T24" fmla="*/ 85 w 720"/>
                  <a:gd name="T25" fmla="*/ 337 h 811"/>
                  <a:gd name="T26" fmla="*/ 52 w 720"/>
                  <a:gd name="T27" fmla="*/ 319 h 811"/>
                  <a:gd name="T28" fmla="*/ 19 w 720"/>
                  <a:gd name="T29" fmla="*/ 297 h 811"/>
                  <a:gd name="T30" fmla="*/ 4 w 720"/>
                  <a:gd name="T31" fmla="*/ 253 h 811"/>
                  <a:gd name="T32" fmla="*/ 19 w 720"/>
                  <a:gd name="T33" fmla="*/ 219 h 811"/>
                  <a:gd name="T34" fmla="*/ 73 w 720"/>
                  <a:gd name="T35" fmla="*/ 199 h 811"/>
                  <a:gd name="T36" fmla="*/ 70 w 720"/>
                  <a:gd name="T37" fmla="*/ 113 h 811"/>
                  <a:gd name="T38" fmla="*/ 85 w 720"/>
                  <a:gd name="T39" fmla="*/ 89 h 811"/>
                  <a:gd name="T40" fmla="*/ 116 w 720"/>
                  <a:gd name="T41" fmla="*/ 67 h 811"/>
                  <a:gd name="T42" fmla="*/ 138 w 720"/>
                  <a:gd name="T43" fmla="*/ 94 h 811"/>
                  <a:gd name="T44" fmla="*/ 177 w 720"/>
                  <a:gd name="T45" fmla="*/ 78 h 811"/>
                  <a:gd name="T46" fmla="*/ 176 w 720"/>
                  <a:gd name="T47" fmla="*/ 58 h 811"/>
                  <a:gd name="T48" fmla="*/ 170 w 720"/>
                  <a:gd name="T49" fmla="*/ 23 h 811"/>
                  <a:gd name="T50" fmla="*/ 216 w 720"/>
                  <a:gd name="T51" fmla="*/ 23 h 811"/>
                  <a:gd name="T52" fmla="*/ 251 w 720"/>
                  <a:gd name="T53" fmla="*/ 0 h 811"/>
                  <a:gd name="T54" fmla="*/ 263 w 720"/>
                  <a:gd name="T55" fmla="*/ 27 h 811"/>
                  <a:gd name="T56" fmla="*/ 261 w 720"/>
                  <a:gd name="T57" fmla="*/ 72 h 811"/>
                  <a:gd name="T58" fmla="*/ 289 w 720"/>
                  <a:gd name="T59" fmla="*/ 78 h 811"/>
                  <a:gd name="T60" fmla="*/ 318 w 720"/>
                  <a:gd name="T61" fmla="*/ 70 h 811"/>
                  <a:gd name="T62" fmla="*/ 328 w 720"/>
                  <a:gd name="T63" fmla="*/ 57 h 811"/>
                  <a:gd name="T64" fmla="*/ 363 w 720"/>
                  <a:gd name="T65" fmla="*/ 66 h 811"/>
                  <a:gd name="T66" fmla="*/ 384 w 720"/>
                  <a:gd name="T67" fmla="*/ 65 h 811"/>
                  <a:gd name="T68" fmla="*/ 414 w 720"/>
                  <a:gd name="T69" fmla="*/ 22 h 811"/>
                  <a:gd name="T70" fmla="*/ 439 w 720"/>
                  <a:gd name="T71" fmla="*/ 88 h 811"/>
                  <a:gd name="T72" fmla="*/ 464 w 720"/>
                  <a:gd name="T73" fmla="*/ 135 h 811"/>
                  <a:gd name="T74" fmla="*/ 540 w 720"/>
                  <a:gd name="T75" fmla="*/ 154 h 811"/>
                  <a:gd name="T76" fmla="*/ 622 w 720"/>
                  <a:gd name="T77" fmla="*/ 169 h 811"/>
                  <a:gd name="T78" fmla="*/ 703 w 720"/>
                  <a:gd name="T79" fmla="*/ 216 h 811"/>
                  <a:gd name="T80" fmla="*/ 713 w 720"/>
                  <a:gd name="T81" fmla="*/ 296 h 811"/>
                  <a:gd name="T82" fmla="*/ 656 w 720"/>
                  <a:gd name="T83" fmla="*/ 380 h 811"/>
                  <a:gd name="T84" fmla="*/ 646 w 720"/>
                  <a:gd name="T85" fmla="*/ 467 h 811"/>
                  <a:gd name="T86" fmla="*/ 622 w 720"/>
                  <a:gd name="T87" fmla="*/ 544 h 811"/>
                  <a:gd name="T88" fmla="*/ 584 w 720"/>
                  <a:gd name="T89" fmla="*/ 587 h 811"/>
                  <a:gd name="T90" fmla="*/ 505 w 720"/>
                  <a:gd name="T91" fmla="*/ 626 h 811"/>
                  <a:gd name="T92" fmla="*/ 495 w 720"/>
                  <a:gd name="T93" fmla="*/ 695 h 811"/>
                  <a:gd name="T94" fmla="*/ 453 w 720"/>
                  <a:gd name="T95" fmla="*/ 770 h 811"/>
                  <a:gd name="T96" fmla="*/ 422 w 720"/>
                  <a:gd name="T97" fmla="*/ 799 h 811"/>
                  <a:gd name="T98" fmla="*/ 380 w 720"/>
                  <a:gd name="T99" fmla="*/ 750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20" h="811">
                    <a:moveTo>
                      <a:pt x="342" y="737"/>
                    </a:moveTo>
                    <a:lnTo>
                      <a:pt x="362" y="709"/>
                    </a:lnTo>
                    <a:lnTo>
                      <a:pt x="379" y="689"/>
                    </a:lnTo>
                    <a:lnTo>
                      <a:pt x="390" y="680"/>
                    </a:lnTo>
                    <a:lnTo>
                      <a:pt x="403" y="669"/>
                    </a:lnTo>
                    <a:lnTo>
                      <a:pt x="401" y="652"/>
                    </a:lnTo>
                    <a:lnTo>
                      <a:pt x="391" y="640"/>
                    </a:lnTo>
                    <a:lnTo>
                      <a:pt x="383" y="644"/>
                    </a:lnTo>
                    <a:lnTo>
                      <a:pt x="385" y="632"/>
                    </a:lnTo>
                    <a:lnTo>
                      <a:pt x="386" y="620"/>
                    </a:lnTo>
                    <a:lnTo>
                      <a:pt x="385" y="608"/>
                    </a:lnTo>
                    <a:lnTo>
                      <a:pt x="378" y="605"/>
                    </a:lnTo>
                    <a:lnTo>
                      <a:pt x="371" y="608"/>
                    </a:lnTo>
                    <a:lnTo>
                      <a:pt x="365" y="607"/>
                    </a:lnTo>
                    <a:lnTo>
                      <a:pt x="362" y="599"/>
                    </a:lnTo>
                    <a:lnTo>
                      <a:pt x="358" y="580"/>
                    </a:lnTo>
                    <a:lnTo>
                      <a:pt x="354" y="574"/>
                    </a:lnTo>
                    <a:lnTo>
                      <a:pt x="341" y="568"/>
                    </a:lnTo>
                    <a:lnTo>
                      <a:pt x="334" y="572"/>
                    </a:lnTo>
                    <a:lnTo>
                      <a:pt x="315" y="568"/>
                    </a:lnTo>
                    <a:lnTo>
                      <a:pt x="313" y="540"/>
                    </a:lnTo>
                    <a:lnTo>
                      <a:pt x="307" y="529"/>
                    </a:lnTo>
                    <a:lnTo>
                      <a:pt x="312" y="524"/>
                    </a:lnTo>
                    <a:lnTo>
                      <a:pt x="309" y="513"/>
                    </a:lnTo>
                    <a:lnTo>
                      <a:pt x="313" y="503"/>
                    </a:lnTo>
                    <a:lnTo>
                      <a:pt x="315" y="487"/>
                    </a:lnTo>
                    <a:lnTo>
                      <a:pt x="310" y="474"/>
                    </a:lnTo>
                    <a:lnTo>
                      <a:pt x="299" y="468"/>
                    </a:lnTo>
                    <a:lnTo>
                      <a:pt x="297" y="460"/>
                    </a:lnTo>
                    <a:lnTo>
                      <a:pt x="298" y="448"/>
                    </a:lnTo>
                    <a:lnTo>
                      <a:pt x="264" y="447"/>
                    </a:lnTo>
                    <a:lnTo>
                      <a:pt x="255" y="423"/>
                    </a:lnTo>
                    <a:lnTo>
                      <a:pt x="260" y="423"/>
                    </a:lnTo>
                    <a:lnTo>
                      <a:pt x="259" y="414"/>
                    </a:lnTo>
                    <a:lnTo>
                      <a:pt x="255" y="408"/>
                    </a:lnTo>
                    <a:lnTo>
                      <a:pt x="254" y="396"/>
                    </a:lnTo>
                    <a:lnTo>
                      <a:pt x="243" y="389"/>
                    </a:lnTo>
                    <a:lnTo>
                      <a:pt x="231" y="390"/>
                    </a:lnTo>
                    <a:lnTo>
                      <a:pt x="223" y="384"/>
                    </a:lnTo>
                    <a:lnTo>
                      <a:pt x="211" y="380"/>
                    </a:lnTo>
                    <a:lnTo>
                      <a:pt x="203" y="372"/>
                    </a:lnTo>
                    <a:lnTo>
                      <a:pt x="182" y="368"/>
                    </a:lnTo>
                    <a:lnTo>
                      <a:pt x="161" y="350"/>
                    </a:lnTo>
                    <a:lnTo>
                      <a:pt x="162" y="336"/>
                    </a:lnTo>
                    <a:lnTo>
                      <a:pt x="159" y="328"/>
                    </a:lnTo>
                    <a:lnTo>
                      <a:pt x="161" y="312"/>
                    </a:lnTo>
                    <a:lnTo>
                      <a:pt x="137" y="316"/>
                    </a:lnTo>
                    <a:lnTo>
                      <a:pt x="128" y="324"/>
                    </a:lnTo>
                    <a:lnTo>
                      <a:pt x="112" y="332"/>
                    </a:lnTo>
                    <a:lnTo>
                      <a:pt x="108" y="338"/>
                    </a:lnTo>
                    <a:lnTo>
                      <a:pt x="99" y="339"/>
                    </a:lnTo>
                    <a:lnTo>
                      <a:pt x="85" y="337"/>
                    </a:lnTo>
                    <a:lnTo>
                      <a:pt x="75" y="341"/>
                    </a:lnTo>
                    <a:lnTo>
                      <a:pt x="67" y="338"/>
                    </a:lnTo>
                    <a:lnTo>
                      <a:pt x="66" y="307"/>
                    </a:lnTo>
                    <a:lnTo>
                      <a:pt x="52" y="319"/>
                    </a:lnTo>
                    <a:lnTo>
                      <a:pt x="36" y="318"/>
                    </a:lnTo>
                    <a:lnTo>
                      <a:pt x="28" y="307"/>
                    </a:lnTo>
                    <a:lnTo>
                      <a:pt x="16" y="306"/>
                    </a:lnTo>
                    <a:lnTo>
                      <a:pt x="19" y="297"/>
                    </a:lnTo>
                    <a:lnTo>
                      <a:pt x="9" y="284"/>
                    </a:lnTo>
                    <a:lnTo>
                      <a:pt x="0" y="266"/>
                    </a:lnTo>
                    <a:lnTo>
                      <a:pt x="5" y="262"/>
                    </a:lnTo>
                    <a:lnTo>
                      <a:pt x="4" y="253"/>
                    </a:lnTo>
                    <a:lnTo>
                      <a:pt x="15" y="247"/>
                    </a:lnTo>
                    <a:lnTo>
                      <a:pt x="13" y="236"/>
                    </a:lnTo>
                    <a:lnTo>
                      <a:pt x="18" y="229"/>
                    </a:lnTo>
                    <a:lnTo>
                      <a:pt x="19" y="219"/>
                    </a:lnTo>
                    <a:lnTo>
                      <a:pt x="39" y="205"/>
                    </a:lnTo>
                    <a:lnTo>
                      <a:pt x="54" y="201"/>
                    </a:lnTo>
                    <a:lnTo>
                      <a:pt x="56" y="198"/>
                    </a:lnTo>
                    <a:lnTo>
                      <a:pt x="73" y="199"/>
                    </a:lnTo>
                    <a:lnTo>
                      <a:pt x="80" y="142"/>
                    </a:lnTo>
                    <a:lnTo>
                      <a:pt x="81" y="133"/>
                    </a:lnTo>
                    <a:lnTo>
                      <a:pt x="78" y="121"/>
                    </a:lnTo>
                    <a:lnTo>
                      <a:pt x="70" y="113"/>
                    </a:lnTo>
                    <a:lnTo>
                      <a:pt x="70" y="98"/>
                    </a:lnTo>
                    <a:lnTo>
                      <a:pt x="80" y="95"/>
                    </a:lnTo>
                    <a:lnTo>
                      <a:pt x="84" y="97"/>
                    </a:lnTo>
                    <a:lnTo>
                      <a:pt x="85" y="89"/>
                    </a:lnTo>
                    <a:lnTo>
                      <a:pt x="74" y="87"/>
                    </a:lnTo>
                    <a:lnTo>
                      <a:pt x="74" y="74"/>
                    </a:lnTo>
                    <a:lnTo>
                      <a:pt x="109" y="74"/>
                    </a:lnTo>
                    <a:lnTo>
                      <a:pt x="116" y="67"/>
                    </a:lnTo>
                    <a:lnTo>
                      <a:pt x="121" y="74"/>
                    </a:lnTo>
                    <a:lnTo>
                      <a:pt x="124" y="86"/>
                    </a:lnTo>
                    <a:lnTo>
                      <a:pt x="128" y="83"/>
                    </a:lnTo>
                    <a:lnTo>
                      <a:pt x="138" y="94"/>
                    </a:lnTo>
                    <a:lnTo>
                      <a:pt x="152" y="93"/>
                    </a:lnTo>
                    <a:lnTo>
                      <a:pt x="156" y="87"/>
                    </a:lnTo>
                    <a:lnTo>
                      <a:pt x="169" y="82"/>
                    </a:lnTo>
                    <a:lnTo>
                      <a:pt x="177" y="78"/>
                    </a:lnTo>
                    <a:lnTo>
                      <a:pt x="179" y="70"/>
                    </a:lnTo>
                    <a:lnTo>
                      <a:pt x="192" y="64"/>
                    </a:lnTo>
                    <a:lnTo>
                      <a:pt x="191" y="59"/>
                    </a:lnTo>
                    <a:lnTo>
                      <a:pt x="176" y="58"/>
                    </a:lnTo>
                    <a:lnTo>
                      <a:pt x="173" y="44"/>
                    </a:lnTo>
                    <a:lnTo>
                      <a:pt x="174" y="30"/>
                    </a:lnTo>
                    <a:lnTo>
                      <a:pt x="166" y="25"/>
                    </a:lnTo>
                    <a:lnTo>
                      <a:pt x="170" y="23"/>
                    </a:lnTo>
                    <a:lnTo>
                      <a:pt x="183" y="26"/>
                    </a:lnTo>
                    <a:lnTo>
                      <a:pt x="198" y="31"/>
                    </a:lnTo>
                    <a:lnTo>
                      <a:pt x="203" y="26"/>
                    </a:lnTo>
                    <a:lnTo>
                      <a:pt x="216" y="23"/>
                    </a:lnTo>
                    <a:lnTo>
                      <a:pt x="237" y="15"/>
                    </a:lnTo>
                    <a:lnTo>
                      <a:pt x="244" y="7"/>
                    </a:lnTo>
                    <a:lnTo>
                      <a:pt x="242" y="1"/>
                    </a:lnTo>
                    <a:lnTo>
                      <a:pt x="251" y="0"/>
                    </a:lnTo>
                    <a:lnTo>
                      <a:pt x="255" y="5"/>
                    </a:lnTo>
                    <a:lnTo>
                      <a:pt x="253" y="14"/>
                    </a:lnTo>
                    <a:lnTo>
                      <a:pt x="259" y="18"/>
                    </a:lnTo>
                    <a:lnTo>
                      <a:pt x="263" y="27"/>
                    </a:lnTo>
                    <a:lnTo>
                      <a:pt x="258" y="34"/>
                    </a:lnTo>
                    <a:lnTo>
                      <a:pt x="255" y="52"/>
                    </a:lnTo>
                    <a:lnTo>
                      <a:pt x="259" y="63"/>
                    </a:lnTo>
                    <a:lnTo>
                      <a:pt x="261" y="72"/>
                    </a:lnTo>
                    <a:lnTo>
                      <a:pt x="272" y="82"/>
                    </a:lnTo>
                    <a:lnTo>
                      <a:pt x="281" y="83"/>
                    </a:lnTo>
                    <a:lnTo>
                      <a:pt x="283" y="79"/>
                    </a:lnTo>
                    <a:lnTo>
                      <a:pt x="289" y="78"/>
                    </a:lnTo>
                    <a:lnTo>
                      <a:pt x="297" y="74"/>
                    </a:lnTo>
                    <a:lnTo>
                      <a:pt x="303" y="69"/>
                    </a:lnTo>
                    <a:lnTo>
                      <a:pt x="313" y="71"/>
                    </a:lnTo>
                    <a:lnTo>
                      <a:pt x="318" y="70"/>
                    </a:lnTo>
                    <a:lnTo>
                      <a:pt x="328" y="72"/>
                    </a:lnTo>
                    <a:lnTo>
                      <a:pt x="329" y="67"/>
                    </a:lnTo>
                    <a:lnTo>
                      <a:pt x="326" y="63"/>
                    </a:lnTo>
                    <a:lnTo>
                      <a:pt x="328" y="57"/>
                    </a:lnTo>
                    <a:lnTo>
                      <a:pt x="336" y="59"/>
                    </a:lnTo>
                    <a:lnTo>
                      <a:pt x="344" y="57"/>
                    </a:lnTo>
                    <a:lnTo>
                      <a:pt x="355" y="61"/>
                    </a:lnTo>
                    <a:lnTo>
                      <a:pt x="363" y="66"/>
                    </a:lnTo>
                    <a:lnTo>
                      <a:pt x="368" y="60"/>
                    </a:lnTo>
                    <a:lnTo>
                      <a:pt x="373" y="61"/>
                    </a:lnTo>
                    <a:lnTo>
                      <a:pt x="375" y="67"/>
                    </a:lnTo>
                    <a:lnTo>
                      <a:pt x="384" y="65"/>
                    </a:lnTo>
                    <a:lnTo>
                      <a:pt x="391" y="57"/>
                    </a:lnTo>
                    <a:lnTo>
                      <a:pt x="397" y="42"/>
                    </a:lnTo>
                    <a:lnTo>
                      <a:pt x="408" y="23"/>
                    </a:lnTo>
                    <a:lnTo>
                      <a:pt x="414" y="22"/>
                    </a:lnTo>
                    <a:lnTo>
                      <a:pt x="419" y="34"/>
                    </a:lnTo>
                    <a:lnTo>
                      <a:pt x="429" y="70"/>
                    </a:lnTo>
                    <a:lnTo>
                      <a:pt x="438" y="73"/>
                    </a:lnTo>
                    <a:lnTo>
                      <a:pt x="439" y="88"/>
                    </a:lnTo>
                    <a:lnTo>
                      <a:pt x="425" y="105"/>
                    </a:lnTo>
                    <a:lnTo>
                      <a:pt x="430" y="111"/>
                    </a:lnTo>
                    <a:lnTo>
                      <a:pt x="463" y="114"/>
                    </a:lnTo>
                    <a:lnTo>
                      <a:pt x="464" y="135"/>
                    </a:lnTo>
                    <a:lnTo>
                      <a:pt x="478" y="121"/>
                    </a:lnTo>
                    <a:lnTo>
                      <a:pt x="501" y="129"/>
                    </a:lnTo>
                    <a:lnTo>
                      <a:pt x="531" y="142"/>
                    </a:lnTo>
                    <a:lnTo>
                      <a:pt x="540" y="154"/>
                    </a:lnTo>
                    <a:lnTo>
                      <a:pt x="537" y="165"/>
                    </a:lnTo>
                    <a:lnTo>
                      <a:pt x="559" y="159"/>
                    </a:lnTo>
                    <a:lnTo>
                      <a:pt x="595" y="170"/>
                    </a:lnTo>
                    <a:lnTo>
                      <a:pt x="622" y="169"/>
                    </a:lnTo>
                    <a:lnTo>
                      <a:pt x="649" y="186"/>
                    </a:lnTo>
                    <a:lnTo>
                      <a:pt x="673" y="210"/>
                    </a:lnTo>
                    <a:lnTo>
                      <a:pt x="687" y="216"/>
                    </a:lnTo>
                    <a:lnTo>
                      <a:pt x="703" y="216"/>
                    </a:lnTo>
                    <a:lnTo>
                      <a:pt x="710" y="223"/>
                    </a:lnTo>
                    <a:lnTo>
                      <a:pt x="716" y="249"/>
                    </a:lnTo>
                    <a:lnTo>
                      <a:pt x="720" y="262"/>
                    </a:lnTo>
                    <a:lnTo>
                      <a:pt x="713" y="296"/>
                    </a:lnTo>
                    <a:lnTo>
                      <a:pt x="704" y="310"/>
                    </a:lnTo>
                    <a:lnTo>
                      <a:pt x="679" y="339"/>
                    </a:lnTo>
                    <a:lnTo>
                      <a:pt x="668" y="362"/>
                    </a:lnTo>
                    <a:lnTo>
                      <a:pt x="656" y="380"/>
                    </a:lnTo>
                    <a:lnTo>
                      <a:pt x="651" y="381"/>
                    </a:lnTo>
                    <a:lnTo>
                      <a:pt x="647" y="396"/>
                    </a:lnTo>
                    <a:lnTo>
                      <a:pt x="649" y="435"/>
                    </a:lnTo>
                    <a:lnTo>
                      <a:pt x="646" y="467"/>
                    </a:lnTo>
                    <a:lnTo>
                      <a:pt x="645" y="481"/>
                    </a:lnTo>
                    <a:lnTo>
                      <a:pt x="640" y="489"/>
                    </a:lnTo>
                    <a:lnTo>
                      <a:pt x="638" y="516"/>
                    </a:lnTo>
                    <a:lnTo>
                      <a:pt x="622" y="544"/>
                    </a:lnTo>
                    <a:lnTo>
                      <a:pt x="620" y="565"/>
                    </a:lnTo>
                    <a:lnTo>
                      <a:pt x="606" y="574"/>
                    </a:lnTo>
                    <a:lnTo>
                      <a:pt x="603" y="587"/>
                    </a:lnTo>
                    <a:lnTo>
                      <a:pt x="584" y="587"/>
                    </a:lnTo>
                    <a:lnTo>
                      <a:pt x="556" y="595"/>
                    </a:lnTo>
                    <a:lnTo>
                      <a:pt x="544" y="604"/>
                    </a:lnTo>
                    <a:lnTo>
                      <a:pt x="525" y="610"/>
                    </a:lnTo>
                    <a:lnTo>
                      <a:pt x="505" y="626"/>
                    </a:lnTo>
                    <a:lnTo>
                      <a:pt x="492" y="647"/>
                    </a:lnTo>
                    <a:lnTo>
                      <a:pt x="491" y="662"/>
                    </a:lnTo>
                    <a:lnTo>
                      <a:pt x="496" y="674"/>
                    </a:lnTo>
                    <a:lnTo>
                      <a:pt x="495" y="695"/>
                    </a:lnTo>
                    <a:lnTo>
                      <a:pt x="492" y="705"/>
                    </a:lnTo>
                    <a:lnTo>
                      <a:pt x="481" y="717"/>
                    </a:lnTo>
                    <a:lnTo>
                      <a:pt x="466" y="753"/>
                    </a:lnTo>
                    <a:lnTo>
                      <a:pt x="453" y="770"/>
                    </a:lnTo>
                    <a:lnTo>
                      <a:pt x="443" y="779"/>
                    </a:lnTo>
                    <a:lnTo>
                      <a:pt x="438" y="799"/>
                    </a:lnTo>
                    <a:lnTo>
                      <a:pt x="429" y="811"/>
                    </a:lnTo>
                    <a:lnTo>
                      <a:pt x="422" y="799"/>
                    </a:lnTo>
                    <a:lnTo>
                      <a:pt x="428" y="789"/>
                    </a:lnTo>
                    <a:lnTo>
                      <a:pt x="416" y="775"/>
                    </a:lnTo>
                    <a:lnTo>
                      <a:pt x="400" y="764"/>
                    </a:lnTo>
                    <a:lnTo>
                      <a:pt x="380" y="750"/>
                    </a:lnTo>
                    <a:lnTo>
                      <a:pt x="374" y="751"/>
                    </a:lnTo>
                    <a:lnTo>
                      <a:pt x="353" y="735"/>
                    </a:lnTo>
                    <a:lnTo>
                      <a:pt x="342" y="737"/>
                    </a:lnTo>
                    <a:close/>
                  </a:path>
                </a:pathLst>
              </a:custGeom>
              <a:solidFill>
                <a:srgbClr val="E0766E"/>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73" name="Freeform 31">
                <a:extLst>
                  <a:ext uri="{FF2B5EF4-FFF2-40B4-BE49-F238E27FC236}">
                    <a16:creationId xmlns:a16="http://schemas.microsoft.com/office/drawing/2014/main" id="{6F6C85ED-D016-4071-A111-AF53E7BDC499}"/>
                  </a:ext>
                </a:extLst>
              </p:cNvPr>
              <p:cNvSpPr>
                <a:spLocks/>
              </p:cNvSpPr>
              <p:nvPr/>
            </p:nvSpPr>
            <p:spPr bwMode="auto">
              <a:xfrm>
                <a:off x="7586393" y="4055524"/>
                <a:ext cx="30534" cy="41637"/>
              </a:xfrm>
              <a:custGeom>
                <a:avLst/>
                <a:gdLst>
                  <a:gd name="T0" fmla="*/ 0 w 22"/>
                  <a:gd name="T1" fmla="*/ 19 h 30"/>
                  <a:gd name="T2" fmla="*/ 7 w 22"/>
                  <a:gd name="T3" fmla="*/ 12 h 30"/>
                  <a:gd name="T4" fmla="*/ 22 w 22"/>
                  <a:gd name="T5" fmla="*/ 0 h 30"/>
                  <a:gd name="T6" fmla="*/ 22 w 22"/>
                  <a:gd name="T7" fmla="*/ 11 h 30"/>
                  <a:gd name="T8" fmla="*/ 21 w 22"/>
                  <a:gd name="T9" fmla="*/ 24 h 30"/>
                  <a:gd name="T10" fmla="*/ 12 w 22"/>
                  <a:gd name="T11" fmla="*/ 23 h 30"/>
                  <a:gd name="T12" fmla="*/ 9 w 22"/>
                  <a:gd name="T13" fmla="*/ 30 h 30"/>
                  <a:gd name="T14" fmla="*/ 0 w 22"/>
                  <a:gd name="T15" fmla="*/ 19 h 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 h="30">
                    <a:moveTo>
                      <a:pt x="0" y="19"/>
                    </a:moveTo>
                    <a:lnTo>
                      <a:pt x="7" y="12"/>
                    </a:lnTo>
                    <a:lnTo>
                      <a:pt x="22" y="0"/>
                    </a:lnTo>
                    <a:lnTo>
                      <a:pt x="22" y="11"/>
                    </a:lnTo>
                    <a:lnTo>
                      <a:pt x="21" y="24"/>
                    </a:lnTo>
                    <a:lnTo>
                      <a:pt x="12" y="23"/>
                    </a:lnTo>
                    <a:lnTo>
                      <a:pt x="9" y="30"/>
                    </a:lnTo>
                    <a:lnTo>
                      <a:pt x="0" y="19"/>
                    </a:lnTo>
                    <a:close/>
                  </a:path>
                </a:pathLst>
              </a:custGeom>
              <a:solidFill>
                <a:srgbClr val="4F81BD">
                  <a:lumMod val="20000"/>
                  <a:lumOff val="80000"/>
                </a:srgbClr>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74" name="Freeform 32">
                <a:extLst>
                  <a:ext uri="{FF2B5EF4-FFF2-40B4-BE49-F238E27FC236}">
                    <a16:creationId xmlns:a16="http://schemas.microsoft.com/office/drawing/2014/main" id="{D23E8A81-1044-42D6-A5F3-7D3FA2E54714}"/>
                  </a:ext>
                </a:extLst>
              </p:cNvPr>
              <p:cNvSpPr>
                <a:spLocks/>
              </p:cNvSpPr>
              <p:nvPr/>
            </p:nvSpPr>
            <p:spPr bwMode="auto">
              <a:xfrm>
                <a:off x="6864689" y="3397662"/>
                <a:ext cx="81886" cy="44413"/>
              </a:xfrm>
              <a:custGeom>
                <a:avLst/>
                <a:gdLst>
                  <a:gd name="T0" fmla="*/ 49 w 59"/>
                  <a:gd name="T1" fmla="*/ 11 h 32"/>
                  <a:gd name="T2" fmla="*/ 57 w 59"/>
                  <a:gd name="T3" fmla="*/ 17 h 32"/>
                  <a:gd name="T4" fmla="*/ 59 w 59"/>
                  <a:gd name="T5" fmla="*/ 30 h 32"/>
                  <a:gd name="T6" fmla="*/ 45 w 59"/>
                  <a:gd name="T7" fmla="*/ 31 h 32"/>
                  <a:gd name="T8" fmla="*/ 29 w 59"/>
                  <a:gd name="T9" fmla="*/ 29 h 32"/>
                  <a:gd name="T10" fmla="*/ 19 w 59"/>
                  <a:gd name="T11" fmla="*/ 32 h 32"/>
                  <a:gd name="T12" fmla="*/ 1 w 59"/>
                  <a:gd name="T13" fmla="*/ 24 h 32"/>
                  <a:gd name="T14" fmla="*/ 0 w 59"/>
                  <a:gd name="T15" fmla="*/ 20 h 32"/>
                  <a:gd name="T16" fmla="*/ 8 w 59"/>
                  <a:gd name="T17" fmla="*/ 5 h 32"/>
                  <a:gd name="T18" fmla="*/ 17 w 59"/>
                  <a:gd name="T19" fmla="*/ 0 h 32"/>
                  <a:gd name="T20" fmla="*/ 30 w 59"/>
                  <a:gd name="T21" fmla="*/ 4 h 32"/>
                  <a:gd name="T22" fmla="*/ 40 w 59"/>
                  <a:gd name="T23" fmla="*/ 5 h 32"/>
                  <a:gd name="T24" fmla="*/ 49 w 59"/>
                  <a:gd name="T25" fmla="*/ 11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 h="32">
                    <a:moveTo>
                      <a:pt x="49" y="11"/>
                    </a:moveTo>
                    <a:lnTo>
                      <a:pt x="57" y="17"/>
                    </a:lnTo>
                    <a:lnTo>
                      <a:pt x="59" y="30"/>
                    </a:lnTo>
                    <a:lnTo>
                      <a:pt x="45" y="31"/>
                    </a:lnTo>
                    <a:lnTo>
                      <a:pt x="29" y="29"/>
                    </a:lnTo>
                    <a:lnTo>
                      <a:pt x="19" y="32"/>
                    </a:lnTo>
                    <a:lnTo>
                      <a:pt x="1" y="24"/>
                    </a:lnTo>
                    <a:lnTo>
                      <a:pt x="0" y="20"/>
                    </a:lnTo>
                    <a:lnTo>
                      <a:pt x="8" y="5"/>
                    </a:lnTo>
                    <a:lnTo>
                      <a:pt x="17" y="0"/>
                    </a:lnTo>
                    <a:lnTo>
                      <a:pt x="30" y="4"/>
                    </a:lnTo>
                    <a:lnTo>
                      <a:pt x="40" y="5"/>
                    </a:lnTo>
                    <a:lnTo>
                      <a:pt x="49" y="11"/>
                    </a:lnTo>
                    <a:close/>
                  </a:path>
                </a:pathLst>
              </a:custGeom>
              <a:solidFill>
                <a:srgbClr val="E2ECFA"/>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75" name="Freeform 33">
                <a:extLst>
                  <a:ext uri="{FF2B5EF4-FFF2-40B4-BE49-F238E27FC236}">
                    <a16:creationId xmlns:a16="http://schemas.microsoft.com/office/drawing/2014/main" id="{F8A7BE1E-AA8A-4940-830E-CFD9EAEA6421}"/>
                  </a:ext>
                </a:extLst>
              </p:cNvPr>
              <p:cNvSpPr>
                <a:spLocks/>
              </p:cNvSpPr>
              <p:nvPr/>
            </p:nvSpPr>
            <p:spPr bwMode="auto">
              <a:xfrm>
                <a:off x="5170072" y="4721712"/>
                <a:ext cx="240106" cy="265088"/>
              </a:xfrm>
              <a:custGeom>
                <a:avLst/>
                <a:gdLst>
                  <a:gd name="T0" fmla="*/ 108 w 173"/>
                  <a:gd name="T1" fmla="*/ 19 h 191"/>
                  <a:gd name="T2" fmla="*/ 112 w 173"/>
                  <a:gd name="T3" fmla="*/ 22 h 191"/>
                  <a:gd name="T4" fmla="*/ 117 w 173"/>
                  <a:gd name="T5" fmla="*/ 34 h 191"/>
                  <a:gd name="T6" fmla="*/ 137 w 173"/>
                  <a:gd name="T7" fmla="*/ 57 h 191"/>
                  <a:gd name="T8" fmla="*/ 144 w 173"/>
                  <a:gd name="T9" fmla="*/ 59 h 191"/>
                  <a:gd name="T10" fmla="*/ 144 w 173"/>
                  <a:gd name="T11" fmla="*/ 67 h 191"/>
                  <a:gd name="T12" fmla="*/ 149 w 173"/>
                  <a:gd name="T13" fmla="*/ 80 h 191"/>
                  <a:gd name="T14" fmla="*/ 162 w 173"/>
                  <a:gd name="T15" fmla="*/ 83 h 191"/>
                  <a:gd name="T16" fmla="*/ 173 w 173"/>
                  <a:gd name="T17" fmla="*/ 92 h 191"/>
                  <a:gd name="T18" fmla="*/ 147 w 173"/>
                  <a:gd name="T19" fmla="*/ 108 h 191"/>
                  <a:gd name="T20" fmla="*/ 130 w 173"/>
                  <a:gd name="T21" fmla="*/ 123 h 191"/>
                  <a:gd name="T22" fmla="*/ 124 w 173"/>
                  <a:gd name="T23" fmla="*/ 137 h 191"/>
                  <a:gd name="T24" fmla="*/ 118 w 173"/>
                  <a:gd name="T25" fmla="*/ 145 h 191"/>
                  <a:gd name="T26" fmla="*/ 108 w 173"/>
                  <a:gd name="T27" fmla="*/ 146 h 191"/>
                  <a:gd name="T28" fmla="*/ 104 w 173"/>
                  <a:gd name="T29" fmla="*/ 156 h 191"/>
                  <a:gd name="T30" fmla="*/ 102 w 173"/>
                  <a:gd name="T31" fmla="*/ 163 h 191"/>
                  <a:gd name="T32" fmla="*/ 90 w 173"/>
                  <a:gd name="T33" fmla="*/ 168 h 191"/>
                  <a:gd name="T34" fmla="*/ 76 w 173"/>
                  <a:gd name="T35" fmla="*/ 167 h 191"/>
                  <a:gd name="T36" fmla="*/ 68 w 173"/>
                  <a:gd name="T37" fmla="*/ 161 h 191"/>
                  <a:gd name="T38" fmla="*/ 60 w 173"/>
                  <a:gd name="T39" fmla="*/ 158 h 191"/>
                  <a:gd name="T40" fmla="*/ 51 w 173"/>
                  <a:gd name="T41" fmla="*/ 163 h 191"/>
                  <a:gd name="T42" fmla="*/ 47 w 173"/>
                  <a:gd name="T43" fmla="*/ 173 h 191"/>
                  <a:gd name="T44" fmla="*/ 38 w 173"/>
                  <a:gd name="T45" fmla="*/ 179 h 191"/>
                  <a:gd name="T46" fmla="*/ 28 w 173"/>
                  <a:gd name="T47" fmla="*/ 189 h 191"/>
                  <a:gd name="T48" fmla="*/ 16 w 173"/>
                  <a:gd name="T49" fmla="*/ 191 h 191"/>
                  <a:gd name="T50" fmla="*/ 12 w 173"/>
                  <a:gd name="T51" fmla="*/ 183 h 191"/>
                  <a:gd name="T52" fmla="*/ 14 w 173"/>
                  <a:gd name="T53" fmla="*/ 171 h 191"/>
                  <a:gd name="T54" fmla="*/ 4 w 173"/>
                  <a:gd name="T55" fmla="*/ 151 h 191"/>
                  <a:gd name="T56" fmla="*/ 0 w 173"/>
                  <a:gd name="T57" fmla="*/ 148 h 191"/>
                  <a:gd name="T58" fmla="*/ 2 w 173"/>
                  <a:gd name="T59" fmla="*/ 87 h 191"/>
                  <a:gd name="T60" fmla="*/ 20 w 173"/>
                  <a:gd name="T61" fmla="*/ 87 h 191"/>
                  <a:gd name="T62" fmla="*/ 23 w 173"/>
                  <a:gd name="T63" fmla="*/ 13 h 191"/>
                  <a:gd name="T64" fmla="*/ 36 w 173"/>
                  <a:gd name="T65" fmla="*/ 12 h 191"/>
                  <a:gd name="T66" fmla="*/ 65 w 173"/>
                  <a:gd name="T67" fmla="*/ 5 h 191"/>
                  <a:gd name="T68" fmla="*/ 71 w 173"/>
                  <a:gd name="T69" fmla="*/ 13 h 191"/>
                  <a:gd name="T70" fmla="*/ 83 w 173"/>
                  <a:gd name="T71" fmla="*/ 5 h 191"/>
                  <a:gd name="T72" fmla="*/ 89 w 173"/>
                  <a:gd name="T73" fmla="*/ 5 h 191"/>
                  <a:gd name="T74" fmla="*/ 99 w 173"/>
                  <a:gd name="T75" fmla="*/ 0 h 191"/>
                  <a:gd name="T76" fmla="*/ 102 w 173"/>
                  <a:gd name="T77" fmla="*/ 2 h 191"/>
                  <a:gd name="T78" fmla="*/ 108 w 173"/>
                  <a:gd name="T79" fmla="*/ 19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73" h="191">
                    <a:moveTo>
                      <a:pt x="108" y="19"/>
                    </a:moveTo>
                    <a:lnTo>
                      <a:pt x="112" y="22"/>
                    </a:lnTo>
                    <a:lnTo>
                      <a:pt x="117" y="34"/>
                    </a:lnTo>
                    <a:lnTo>
                      <a:pt x="137" y="57"/>
                    </a:lnTo>
                    <a:lnTo>
                      <a:pt x="144" y="59"/>
                    </a:lnTo>
                    <a:lnTo>
                      <a:pt x="144" y="67"/>
                    </a:lnTo>
                    <a:lnTo>
                      <a:pt x="149" y="80"/>
                    </a:lnTo>
                    <a:lnTo>
                      <a:pt x="162" y="83"/>
                    </a:lnTo>
                    <a:lnTo>
                      <a:pt x="173" y="92"/>
                    </a:lnTo>
                    <a:lnTo>
                      <a:pt x="147" y="108"/>
                    </a:lnTo>
                    <a:lnTo>
                      <a:pt x="130" y="123"/>
                    </a:lnTo>
                    <a:lnTo>
                      <a:pt x="124" y="137"/>
                    </a:lnTo>
                    <a:lnTo>
                      <a:pt x="118" y="145"/>
                    </a:lnTo>
                    <a:lnTo>
                      <a:pt x="108" y="146"/>
                    </a:lnTo>
                    <a:lnTo>
                      <a:pt x="104" y="156"/>
                    </a:lnTo>
                    <a:lnTo>
                      <a:pt x="102" y="163"/>
                    </a:lnTo>
                    <a:lnTo>
                      <a:pt x="90" y="168"/>
                    </a:lnTo>
                    <a:lnTo>
                      <a:pt x="76" y="167"/>
                    </a:lnTo>
                    <a:lnTo>
                      <a:pt x="68" y="161"/>
                    </a:lnTo>
                    <a:lnTo>
                      <a:pt x="60" y="158"/>
                    </a:lnTo>
                    <a:lnTo>
                      <a:pt x="51" y="163"/>
                    </a:lnTo>
                    <a:lnTo>
                      <a:pt x="47" y="173"/>
                    </a:lnTo>
                    <a:lnTo>
                      <a:pt x="38" y="179"/>
                    </a:lnTo>
                    <a:lnTo>
                      <a:pt x="28" y="189"/>
                    </a:lnTo>
                    <a:lnTo>
                      <a:pt x="16" y="191"/>
                    </a:lnTo>
                    <a:lnTo>
                      <a:pt x="12" y="183"/>
                    </a:lnTo>
                    <a:lnTo>
                      <a:pt x="14" y="171"/>
                    </a:lnTo>
                    <a:lnTo>
                      <a:pt x="4" y="151"/>
                    </a:lnTo>
                    <a:lnTo>
                      <a:pt x="0" y="148"/>
                    </a:lnTo>
                    <a:lnTo>
                      <a:pt x="2" y="87"/>
                    </a:lnTo>
                    <a:lnTo>
                      <a:pt x="20" y="87"/>
                    </a:lnTo>
                    <a:lnTo>
                      <a:pt x="23" y="13"/>
                    </a:lnTo>
                    <a:lnTo>
                      <a:pt x="36" y="12"/>
                    </a:lnTo>
                    <a:lnTo>
                      <a:pt x="65" y="5"/>
                    </a:lnTo>
                    <a:lnTo>
                      <a:pt x="71" y="13"/>
                    </a:lnTo>
                    <a:lnTo>
                      <a:pt x="83" y="5"/>
                    </a:lnTo>
                    <a:lnTo>
                      <a:pt x="89" y="5"/>
                    </a:lnTo>
                    <a:lnTo>
                      <a:pt x="99" y="0"/>
                    </a:lnTo>
                    <a:lnTo>
                      <a:pt x="102" y="2"/>
                    </a:lnTo>
                    <a:lnTo>
                      <a:pt x="108" y="19"/>
                    </a:lnTo>
                    <a:close/>
                  </a:path>
                </a:pathLst>
              </a:custGeom>
              <a:solidFill>
                <a:srgbClr val="8BB743"/>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76" name="Freeform 34">
                <a:extLst>
                  <a:ext uri="{FF2B5EF4-FFF2-40B4-BE49-F238E27FC236}">
                    <a16:creationId xmlns:a16="http://schemas.microsoft.com/office/drawing/2014/main" id="{24E0F25A-EFF5-4EE6-88DC-34A867ECFB05}"/>
                  </a:ext>
                </a:extLst>
              </p:cNvPr>
              <p:cNvSpPr>
                <a:spLocks/>
              </p:cNvSpPr>
              <p:nvPr/>
            </p:nvSpPr>
            <p:spPr bwMode="auto">
              <a:xfrm>
                <a:off x="5045161" y="3891753"/>
                <a:ext cx="328931" cy="255372"/>
              </a:xfrm>
              <a:custGeom>
                <a:avLst/>
                <a:gdLst>
                  <a:gd name="T0" fmla="*/ 14 w 237"/>
                  <a:gd name="T1" fmla="*/ 77 h 184"/>
                  <a:gd name="T2" fmla="*/ 29 w 237"/>
                  <a:gd name="T3" fmla="*/ 76 h 184"/>
                  <a:gd name="T4" fmla="*/ 33 w 237"/>
                  <a:gd name="T5" fmla="*/ 70 h 184"/>
                  <a:gd name="T6" fmla="*/ 36 w 237"/>
                  <a:gd name="T7" fmla="*/ 71 h 184"/>
                  <a:gd name="T8" fmla="*/ 40 w 237"/>
                  <a:gd name="T9" fmla="*/ 75 h 184"/>
                  <a:gd name="T10" fmla="*/ 64 w 237"/>
                  <a:gd name="T11" fmla="*/ 68 h 184"/>
                  <a:gd name="T12" fmla="*/ 71 w 237"/>
                  <a:gd name="T13" fmla="*/ 59 h 184"/>
                  <a:gd name="T14" fmla="*/ 81 w 237"/>
                  <a:gd name="T15" fmla="*/ 52 h 184"/>
                  <a:gd name="T16" fmla="*/ 79 w 237"/>
                  <a:gd name="T17" fmla="*/ 45 h 184"/>
                  <a:gd name="T18" fmla="*/ 84 w 237"/>
                  <a:gd name="T19" fmla="*/ 43 h 184"/>
                  <a:gd name="T20" fmla="*/ 102 w 237"/>
                  <a:gd name="T21" fmla="*/ 44 h 184"/>
                  <a:gd name="T22" fmla="*/ 119 w 237"/>
                  <a:gd name="T23" fmla="*/ 35 h 184"/>
                  <a:gd name="T24" fmla="*/ 132 w 237"/>
                  <a:gd name="T25" fmla="*/ 12 h 184"/>
                  <a:gd name="T26" fmla="*/ 141 w 237"/>
                  <a:gd name="T27" fmla="*/ 3 h 184"/>
                  <a:gd name="T28" fmla="*/ 152 w 237"/>
                  <a:gd name="T29" fmla="*/ 0 h 184"/>
                  <a:gd name="T30" fmla="*/ 155 w 237"/>
                  <a:gd name="T31" fmla="*/ 9 h 184"/>
                  <a:gd name="T32" fmla="*/ 165 w 237"/>
                  <a:gd name="T33" fmla="*/ 22 h 184"/>
                  <a:gd name="T34" fmla="*/ 165 w 237"/>
                  <a:gd name="T35" fmla="*/ 30 h 184"/>
                  <a:gd name="T36" fmla="*/ 163 w 237"/>
                  <a:gd name="T37" fmla="*/ 39 h 184"/>
                  <a:gd name="T38" fmla="*/ 164 w 237"/>
                  <a:gd name="T39" fmla="*/ 45 h 184"/>
                  <a:gd name="T40" fmla="*/ 170 w 237"/>
                  <a:gd name="T41" fmla="*/ 51 h 184"/>
                  <a:gd name="T42" fmla="*/ 185 w 237"/>
                  <a:gd name="T43" fmla="*/ 61 h 184"/>
                  <a:gd name="T44" fmla="*/ 195 w 237"/>
                  <a:gd name="T45" fmla="*/ 69 h 184"/>
                  <a:gd name="T46" fmla="*/ 195 w 237"/>
                  <a:gd name="T47" fmla="*/ 76 h 184"/>
                  <a:gd name="T48" fmla="*/ 207 w 237"/>
                  <a:gd name="T49" fmla="*/ 86 h 184"/>
                  <a:gd name="T50" fmla="*/ 215 w 237"/>
                  <a:gd name="T51" fmla="*/ 95 h 184"/>
                  <a:gd name="T52" fmla="*/ 220 w 237"/>
                  <a:gd name="T53" fmla="*/ 108 h 184"/>
                  <a:gd name="T54" fmla="*/ 234 w 237"/>
                  <a:gd name="T55" fmla="*/ 116 h 184"/>
                  <a:gd name="T56" fmla="*/ 237 w 237"/>
                  <a:gd name="T57" fmla="*/ 123 h 184"/>
                  <a:gd name="T58" fmla="*/ 231 w 237"/>
                  <a:gd name="T59" fmla="*/ 125 h 184"/>
                  <a:gd name="T60" fmla="*/ 219 w 237"/>
                  <a:gd name="T61" fmla="*/ 124 h 184"/>
                  <a:gd name="T62" fmla="*/ 205 w 237"/>
                  <a:gd name="T63" fmla="*/ 122 h 184"/>
                  <a:gd name="T64" fmla="*/ 198 w 237"/>
                  <a:gd name="T65" fmla="*/ 124 h 184"/>
                  <a:gd name="T66" fmla="*/ 196 w 237"/>
                  <a:gd name="T67" fmla="*/ 129 h 184"/>
                  <a:gd name="T68" fmla="*/ 190 w 237"/>
                  <a:gd name="T69" fmla="*/ 130 h 184"/>
                  <a:gd name="T70" fmla="*/ 182 w 237"/>
                  <a:gd name="T71" fmla="*/ 125 h 184"/>
                  <a:gd name="T72" fmla="*/ 162 w 237"/>
                  <a:gd name="T73" fmla="*/ 136 h 184"/>
                  <a:gd name="T74" fmla="*/ 154 w 237"/>
                  <a:gd name="T75" fmla="*/ 133 h 184"/>
                  <a:gd name="T76" fmla="*/ 151 w 237"/>
                  <a:gd name="T77" fmla="*/ 135 h 184"/>
                  <a:gd name="T78" fmla="*/ 146 w 237"/>
                  <a:gd name="T79" fmla="*/ 148 h 184"/>
                  <a:gd name="T80" fmla="*/ 132 w 237"/>
                  <a:gd name="T81" fmla="*/ 144 h 184"/>
                  <a:gd name="T82" fmla="*/ 119 w 237"/>
                  <a:gd name="T83" fmla="*/ 142 h 184"/>
                  <a:gd name="T84" fmla="*/ 107 w 237"/>
                  <a:gd name="T85" fmla="*/ 134 h 184"/>
                  <a:gd name="T86" fmla="*/ 92 w 237"/>
                  <a:gd name="T87" fmla="*/ 127 h 184"/>
                  <a:gd name="T88" fmla="*/ 82 w 237"/>
                  <a:gd name="T89" fmla="*/ 133 h 184"/>
                  <a:gd name="T90" fmla="*/ 75 w 237"/>
                  <a:gd name="T91" fmla="*/ 144 h 184"/>
                  <a:gd name="T92" fmla="*/ 73 w 237"/>
                  <a:gd name="T93" fmla="*/ 159 h 184"/>
                  <a:gd name="T94" fmla="*/ 61 w 237"/>
                  <a:gd name="T95" fmla="*/ 157 h 184"/>
                  <a:gd name="T96" fmla="*/ 49 w 237"/>
                  <a:gd name="T97" fmla="*/ 154 h 184"/>
                  <a:gd name="T98" fmla="*/ 38 w 237"/>
                  <a:gd name="T99" fmla="*/ 165 h 184"/>
                  <a:gd name="T100" fmla="*/ 29 w 237"/>
                  <a:gd name="T101" fmla="*/ 184 h 184"/>
                  <a:gd name="T102" fmla="*/ 27 w 237"/>
                  <a:gd name="T103" fmla="*/ 178 h 184"/>
                  <a:gd name="T104" fmla="*/ 26 w 237"/>
                  <a:gd name="T105" fmla="*/ 169 h 184"/>
                  <a:gd name="T106" fmla="*/ 17 w 237"/>
                  <a:gd name="T107" fmla="*/ 162 h 184"/>
                  <a:gd name="T108" fmla="*/ 10 w 237"/>
                  <a:gd name="T109" fmla="*/ 152 h 184"/>
                  <a:gd name="T110" fmla="*/ 9 w 237"/>
                  <a:gd name="T111" fmla="*/ 144 h 184"/>
                  <a:gd name="T112" fmla="*/ 0 w 237"/>
                  <a:gd name="T113" fmla="*/ 133 h 184"/>
                  <a:gd name="T114" fmla="*/ 2 w 237"/>
                  <a:gd name="T115" fmla="*/ 127 h 184"/>
                  <a:gd name="T116" fmla="*/ 0 w 237"/>
                  <a:gd name="T117" fmla="*/ 118 h 184"/>
                  <a:gd name="T118" fmla="*/ 1 w 237"/>
                  <a:gd name="T119" fmla="*/ 102 h 184"/>
                  <a:gd name="T120" fmla="*/ 5 w 237"/>
                  <a:gd name="T121" fmla="*/ 98 h 184"/>
                  <a:gd name="T122" fmla="*/ 14 w 237"/>
                  <a:gd name="T123" fmla="*/ 77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7" h="184">
                    <a:moveTo>
                      <a:pt x="14" y="77"/>
                    </a:moveTo>
                    <a:lnTo>
                      <a:pt x="29" y="76"/>
                    </a:lnTo>
                    <a:lnTo>
                      <a:pt x="33" y="70"/>
                    </a:lnTo>
                    <a:lnTo>
                      <a:pt x="36" y="71"/>
                    </a:lnTo>
                    <a:lnTo>
                      <a:pt x="40" y="75"/>
                    </a:lnTo>
                    <a:lnTo>
                      <a:pt x="64" y="68"/>
                    </a:lnTo>
                    <a:lnTo>
                      <a:pt x="71" y="59"/>
                    </a:lnTo>
                    <a:lnTo>
                      <a:pt x="81" y="52"/>
                    </a:lnTo>
                    <a:lnTo>
                      <a:pt x="79" y="45"/>
                    </a:lnTo>
                    <a:lnTo>
                      <a:pt x="84" y="43"/>
                    </a:lnTo>
                    <a:lnTo>
                      <a:pt x="102" y="44"/>
                    </a:lnTo>
                    <a:lnTo>
                      <a:pt x="119" y="35"/>
                    </a:lnTo>
                    <a:lnTo>
                      <a:pt x="132" y="12"/>
                    </a:lnTo>
                    <a:lnTo>
                      <a:pt x="141" y="3"/>
                    </a:lnTo>
                    <a:lnTo>
                      <a:pt x="152" y="0"/>
                    </a:lnTo>
                    <a:lnTo>
                      <a:pt x="155" y="9"/>
                    </a:lnTo>
                    <a:lnTo>
                      <a:pt x="165" y="22"/>
                    </a:lnTo>
                    <a:lnTo>
                      <a:pt x="165" y="30"/>
                    </a:lnTo>
                    <a:lnTo>
                      <a:pt x="163" y="39"/>
                    </a:lnTo>
                    <a:lnTo>
                      <a:pt x="164" y="45"/>
                    </a:lnTo>
                    <a:lnTo>
                      <a:pt x="170" y="51"/>
                    </a:lnTo>
                    <a:lnTo>
                      <a:pt x="185" y="61"/>
                    </a:lnTo>
                    <a:lnTo>
                      <a:pt x="195" y="69"/>
                    </a:lnTo>
                    <a:lnTo>
                      <a:pt x="195" y="76"/>
                    </a:lnTo>
                    <a:lnTo>
                      <a:pt x="207" y="86"/>
                    </a:lnTo>
                    <a:lnTo>
                      <a:pt x="215" y="95"/>
                    </a:lnTo>
                    <a:lnTo>
                      <a:pt x="220" y="108"/>
                    </a:lnTo>
                    <a:lnTo>
                      <a:pt x="234" y="116"/>
                    </a:lnTo>
                    <a:lnTo>
                      <a:pt x="237" y="123"/>
                    </a:lnTo>
                    <a:lnTo>
                      <a:pt x="231" y="125"/>
                    </a:lnTo>
                    <a:lnTo>
                      <a:pt x="219" y="124"/>
                    </a:lnTo>
                    <a:lnTo>
                      <a:pt x="205" y="122"/>
                    </a:lnTo>
                    <a:lnTo>
                      <a:pt x="198" y="124"/>
                    </a:lnTo>
                    <a:lnTo>
                      <a:pt x="196" y="129"/>
                    </a:lnTo>
                    <a:lnTo>
                      <a:pt x="190" y="130"/>
                    </a:lnTo>
                    <a:lnTo>
                      <a:pt x="182" y="125"/>
                    </a:lnTo>
                    <a:lnTo>
                      <a:pt x="162" y="136"/>
                    </a:lnTo>
                    <a:lnTo>
                      <a:pt x="154" y="133"/>
                    </a:lnTo>
                    <a:lnTo>
                      <a:pt x="151" y="135"/>
                    </a:lnTo>
                    <a:lnTo>
                      <a:pt x="146" y="148"/>
                    </a:lnTo>
                    <a:lnTo>
                      <a:pt x="132" y="144"/>
                    </a:lnTo>
                    <a:lnTo>
                      <a:pt x="119" y="142"/>
                    </a:lnTo>
                    <a:lnTo>
                      <a:pt x="107" y="134"/>
                    </a:lnTo>
                    <a:lnTo>
                      <a:pt x="92" y="127"/>
                    </a:lnTo>
                    <a:lnTo>
                      <a:pt x="82" y="133"/>
                    </a:lnTo>
                    <a:lnTo>
                      <a:pt x="75" y="144"/>
                    </a:lnTo>
                    <a:lnTo>
                      <a:pt x="73" y="159"/>
                    </a:lnTo>
                    <a:lnTo>
                      <a:pt x="61" y="157"/>
                    </a:lnTo>
                    <a:lnTo>
                      <a:pt x="49" y="154"/>
                    </a:lnTo>
                    <a:lnTo>
                      <a:pt x="38" y="165"/>
                    </a:lnTo>
                    <a:lnTo>
                      <a:pt x="29" y="184"/>
                    </a:lnTo>
                    <a:lnTo>
                      <a:pt x="27" y="178"/>
                    </a:lnTo>
                    <a:lnTo>
                      <a:pt x="26" y="169"/>
                    </a:lnTo>
                    <a:lnTo>
                      <a:pt x="17" y="162"/>
                    </a:lnTo>
                    <a:lnTo>
                      <a:pt x="10" y="152"/>
                    </a:lnTo>
                    <a:lnTo>
                      <a:pt x="9" y="144"/>
                    </a:lnTo>
                    <a:lnTo>
                      <a:pt x="0" y="133"/>
                    </a:lnTo>
                    <a:lnTo>
                      <a:pt x="2" y="127"/>
                    </a:lnTo>
                    <a:lnTo>
                      <a:pt x="0" y="118"/>
                    </a:lnTo>
                    <a:lnTo>
                      <a:pt x="1" y="102"/>
                    </a:lnTo>
                    <a:lnTo>
                      <a:pt x="5" y="98"/>
                    </a:lnTo>
                    <a:lnTo>
                      <a:pt x="14" y="77"/>
                    </a:lnTo>
                    <a:close/>
                  </a:path>
                </a:pathLst>
              </a:custGeom>
              <a:solidFill>
                <a:srgbClr val="C2DA9A"/>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77" name="Freeform 35">
                <a:extLst>
                  <a:ext uri="{FF2B5EF4-FFF2-40B4-BE49-F238E27FC236}">
                    <a16:creationId xmlns:a16="http://schemas.microsoft.com/office/drawing/2014/main" id="{DC9C998C-BFB5-4530-BFF1-189212D79D1B}"/>
                  </a:ext>
                </a:extLst>
              </p:cNvPr>
              <p:cNvSpPr>
                <a:spLocks/>
              </p:cNvSpPr>
              <p:nvPr/>
            </p:nvSpPr>
            <p:spPr bwMode="auto">
              <a:xfrm>
                <a:off x="3218694" y="2860548"/>
                <a:ext cx="51352" cy="30534"/>
              </a:xfrm>
              <a:custGeom>
                <a:avLst/>
                <a:gdLst>
                  <a:gd name="T0" fmla="*/ 11 w 37"/>
                  <a:gd name="T1" fmla="*/ 10 h 22"/>
                  <a:gd name="T2" fmla="*/ 22 w 37"/>
                  <a:gd name="T3" fmla="*/ 13 h 22"/>
                  <a:gd name="T4" fmla="*/ 37 w 37"/>
                  <a:gd name="T5" fmla="*/ 12 h 22"/>
                  <a:gd name="T6" fmla="*/ 26 w 37"/>
                  <a:gd name="T7" fmla="*/ 21 h 22"/>
                  <a:gd name="T8" fmla="*/ 20 w 37"/>
                  <a:gd name="T9" fmla="*/ 22 h 22"/>
                  <a:gd name="T10" fmla="*/ 2 w 37"/>
                  <a:gd name="T11" fmla="*/ 13 h 22"/>
                  <a:gd name="T12" fmla="*/ 0 w 37"/>
                  <a:gd name="T13" fmla="*/ 6 h 22"/>
                  <a:gd name="T14" fmla="*/ 8 w 37"/>
                  <a:gd name="T15" fmla="*/ 0 h 22"/>
                  <a:gd name="T16" fmla="*/ 11 w 37"/>
                  <a:gd name="T17" fmla="*/ 1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 h="22">
                    <a:moveTo>
                      <a:pt x="11" y="10"/>
                    </a:moveTo>
                    <a:lnTo>
                      <a:pt x="22" y="13"/>
                    </a:lnTo>
                    <a:lnTo>
                      <a:pt x="37" y="12"/>
                    </a:lnTo>
                    <a:lnTo>
                      <a:pt x="26" y="21"/>
                    </a:lnTo>
                    <a:lnTo>
                      <a:pt x="20" y="22"/>
                    </a:lnTo>
                    <a:lnTo>
                      <a:pt x="2" y="13"/>
                    </a:lnTo>
                    <a:lnTo>
                      <a:pt x="0" y="6"/>
                    </a:lnTo>
                    <a:lnTo>
                      <a:pt x="8" y="0"/>
                    </a:lnTo>
                    <a:lnTo>
                      <a:pt x="11" y="10"/>
                    </a:lnTo>
                    <a:close/>
                  </a:path>
                </a:pathLst>
              </a:custGeom>
              <a:solidFill>
                <a:srgbClr val="F79646">
                  <a:lumMod val="40000"/>
                  <a:lumOff val="60000"/>
                </a:srgbClr>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78" name="Freeform 36">
                <a:extLst>
                  <a:ext uri="{FF2B5EF4-FFF2-40B4-BE49-F238E27FC236}">
                    <a16:creationId xmlns:a16="http://schemas.microsoft.com/office/drawing/2014/main" id="{0C8B9117-4573-4192-9026-492F96C10292}"/>
                  </a:ext>
                </a:extLst>
              </p:cNvPr>
              <p:cNvSpPr>
                <a:spLocks noEditPoints="1"/>
              </p:cNvSpPr>
              <p:nvPr/>
            </p:nvSpPr>
            <p:spPr bwMode="auto">
              <a:xfrm>
                <a:off x="1798315" y="1978081"/>
                <a:ext cx="1930560" cy="1039532"/>
              </a:xfrm>
              <a:custGeom>
                <a:avLst/>
                <a:gdLst>
                  <a:gd name="T0" fmla="*/ 5030 w 5699"/>
                  <a:gd name="T1" fmla="*/ 189 h 3068"/>
                  <a:gd name="T2" fmla="*/ 4486 w 5699"/>
                  <a:gd name="T3" fmla="*/ 395 h 3068"/>
                  <a:gd name="T4" fmla="*/ 4419 w 5699"/>
                  <a:gd name="T5" fmla="*/ 225 h 3068"/>
                  <a:gd name="T6" fmla="*/ 4392 w 5699"/>
                  <a:gd name="T7" fmla="*/ 58 h 3068"/>
                  <a:gd name="T8" fmla="*/ 5423 w 5699"/>
                  <a:gd name="T9" fmla="*/ 7 h 3068"/>
                  <a:gd name="T10" fmla="*/ 4022 w 5699"/>
                  <a:gd name="T11" fmla="*/ 136 h 3068"/>
                  <a:gd name="T12" fmla="*/ 3430 w 5699"/>
                  <a:gd name="T13" fmla="*/ 261 h 3068"/>
                  <a:gd name="T14" fmla="*/ 3861 w 5699"/>
                  <a:gd name="T15" fmla="*/ 239 h 3068"/>
                  <a:gd name="T16" fmla="*/ 3040 w 5699"/>
                  <a:gd name="T17" fmla="*/ 281 h 3068"/>
                  <a:gd name="T18" fmla="*/ 2702 w 5699"/>
                  <a:gd name="T19" fmla="*/ 373 h 3068"/>
                  <a:gd name="T20" fmla="*/ 3998 w 5699"/>
                  <a:gd name="T21" fmla="*/ 378 h 3068"/>
                  <a:gd name="T22" fmla="*/ 4259 w 5699"/>
                  <a:gd name="T23" fmla="*/ 497 h 3068"/>
                  <a:gd name="T24" fmla="*/ 3108 w 5699"/>
                  <a:gd name="T25" fmla="*/ 415 h 3068"/>
                  <a:gd name="T26" fmla="*/ 2781 w 5699"/>
                  <a:gd name="T27" fmla="*/ 376 h 3068"/>
                  <a:gd name="T28" fmla="*/ 3397 w 5699"/>
                  <a:gd name="T29" fmla="*/ 466 h 3068"/>
                  <a:gd name="T30" fmla="*/ 3741 w 5699"/>
                  <a:gd name="T31" fmla="*/ 428 h 3068"/>
                  <a:gd name="T32" fmla="*/ 2485 w 5699"/>
                  <a:gd name="T33" fmla="*/ 522 h 3068"/>
                  <a:gd name="T34" fmla="*/ 3658 w 5699"/>
                  <a:gd name="T35" fmla="*/ 525 h 3068"/>
                  <a:gd name="T36" fmla="*/ 3220 w 5699"/>
                  <a:gd name="T37" fmla="*/ 713 h 3068"/>
                  <a:gd name="T38" fmla="*/ 4363 w 5699"/>
                  <a:gd name="T39" fmla="*/ 644 h 3068"/>
                  <a:gd name="T40" fmla="*/ 4935 w 5699"/>
                  <a:gd name="T41" fmla="*/ 1030 h 3068"/>
                  <a:gd name="T42" fmla="*/ 4609 w 5699"/>
                  <a:gd name="T43" fmla="*/ 1331 h 3068"/>
                  <a:gd name="T44" fmla="*/ 3970 w 5699"/>
                  <a:gd name="T45" fmla="*/ 1206 h 3068"/>
                  <a:gd name="T46" fmla="*/ 4260 w 5699"/>
                  <a:gd name="T47" fmla="*/ 820 h 3068"/>
                  <a:gd name="T48" fmla="*/ 4081 w 5699"/>
                  <a:gd name="T49" fmla="*/ 547 h 3068"/>
                  <a:gd name="T50" fmla="*/ 3095 w 5699"/>
                  <a:gd name="T51" fmla="*/ 573 h 3068"/>
                  <a:gd name="T52" fmla="*/ 2829 w 5699"/>
                  <a:gd name="T53" fmla="*/ 664 h 3068"/>
                  <a:gd name="T54" fmla="*/ 2787 w 5699"/>
                  <a:gd name="T55" fmla="*/ 885 h 3068"/>
                  <a:gd name="T56" fmla="*/ 2450 w 5699"/>
                  <a:gd name="T57" fmla="*/ 782 h 3068"/>
                  <a:gd name="T58" fmla="*/ 3509 w 5699"/>
                  <a:gd name="T59" fmla="*/ 917 h 3068"/>
                  <a:gd name="T60" fmla="*/ 3972 w 5699"/>
                  <a:gd name="T61" fmla="*/ 981 h 3068"/>
                  <a:gd name="T62" fmla="*/ 2985 w 5699"/>
                  <a:gd name="T63" fmla="*/ 1402 h 3068"/>
                  <a:gd name="T64" fmla="*/ 3247 w 5699"/>
                  <a:gd name="T65" fmla="*/ 1941 h 3068"/>
                  <a:gd name="T66" fmla="*/ 3750 w 5699"/>
                  <a:gd name="T67" fmla="*/ 1783 h 3068"/>
                  <a:gd name="T68" fmla="*/ 4337 w 5699"/>
                  <a:gd name="T69" fmla="*/ 1477 h 3068"/>
                  <a:gd name="T70" fmla="*/ 4740 w 5699"/>
                  <a:gd name="T71" fmla="*/ 1945 h 3068"/>
                  <a:gd name="T72" fmla="*/ 4219 w 5699"/>
                  <a:gd name="T73" fmla="*/ 2347 h 3068"/>
                  <a:gd name="T74" fmla="*/ 4164 w 5699"/>
                  <a:gd name="T75" fmla="*/ 2685 h 3068"/>
                  <a:gd name="T76" fmla="*/ 4034 w 5699"/>
                  <a:gd name="T77" fmla="*/ 2767 h 3068"/>
                  <a:gd name="T78" fmla="*/ 3533 w 5699"/>
                  <a:gd name="T79" fmla="*/ 2788 h 3068"/>
                  <a:gd name="T80" fmla="*/ 2912 w 5699"/>
                  <a:gd name="T81" fmla="*/ 3023 h 3068"/>
                  <a:gd name="T82" fmla="*/ 2877 w 5699"/>
                  <a:gd name="T83" fmla="*/ 2695 h 3068"/>
                  <a:gd name="T84" fmla="*/ 2569 w 5699"/>
                  <a:gd name="T85" fmla="*/ 2536 h 3068"/>
                  <a:gd name="T86" fmla="*/ 1634 w 5699"/>
                  <a:gd name="T87" fmla="*/ 2455 h 3068"/>
                  <a:gd name="T88" fmla="*/ 264 w 5699"/>
                  <a:gd name="T89" fmla="*/ 2180 h 3068"/>
                  <a:gd name="T90" fmla="*/ 224 w 5699"/>
                  <a:gd name="T91" fmla="*/ 1603 h 3068"/>
                  <a:gd name="T92" fmla="*/ 1272 w 5699"/>
                  <a:gd name="T93" fmla="*/ 843 h 3068"/>
                  <a:gd name="T94" fmla="*/ 1966 w 5699"/>
                  <a:gd name="T95" fmla="*/ 852 h 3068"/>
                  <a:gd name="T96" fmla="*/ 2624 w 5699"/>
                  <a:gd name="T97" fmla="*/ 901 h 3068"/>
                  <a:gd name="T98" fmla="*/ 3256 w 5699"/>
                  <a:gd name="T99" fmla="*/ 947 h 3068"/>
                  <a:gd name="T100" fmla="*/ 3159 w 5699"/>
                  <a:gd name="T101" fmla="*/ 875 h 3068"/>
                  <a:gd name="T102" fmla="*/ 4305 w 5699"/>
                  <a:gd name="T103" fmla="*/ 930 h 3068"/>
                  <a:gd name="T104" fmla="*/ 3839 w 5699"/>
                  <a:gd name="T105" fmla="*/ 1271 h 3068"/>
                  <a:gd name="T106" fmla="*/ 3588 w 5699"/>
                  <a:gd name="T107" fmla="*/ 1392 h 3068"/>
                  <a:gd name="T108" fmla="*/ 3812 w 5699"/>
                  <a:gd name="T109" fmla="*/ 1392 h 3068"/>
                  <a:gd name="T110" fmla="*/ 4766 w 5699"/>
                  <a:gd name="T111" fmla="*/ 2387 h 3068"/>
                  <a:gd name="T112" fmla="*/ 4866 w 5699"/>
                  <a:gd name="T113" fmla="*/ 2637 h 3068"/>
                  <a:gd name="T114" fmla="*/ 4753 w 5699"/>
                  <a:gd name="T115" fmla="*/ 2312 h 3068"/>
                  <a:gd name="T116" fmla="*/ 117 w 5699"/>
                  <a:gd name="T117" fmla="*/ 2327 h 3068"/>
                  <a:gd name="T118" fmla="*/ 4287 w 5699"/>
                  <a:gd name="T119" fmla="*/ 2375 h 30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699" h="3068">
                    <a:moveTo>
                      <a:pt x="5423" y="7"/>
                    </a:moveTo>
                    <a:lnTo>
                      <a:pt x="5539" y="10"/>
                    </a:lnTo>
                    <a:lnTo>
                      <a:pt x="5629" y="17"/>
                    </a:lnTo>
                    <a:lnTo>
                      <a:pt x="5699" y="30"/>
                    </a:lnTo>
                    <a:lnTo>
                      <a:pt x="5686" y="44"/>
                    </a:lnTo>
                    <a:lnTo>
                      <a:pt x="5555" y="66"/>
                    </a:lnTo>
                    <a:lnTo>
                      <a:pt x="5436" y="76"/>
                    </a:lnTo>
                    <a:lnTo>
                      <a:pt x="5383" y="88"/>
                    </a:lnTo>
                    <a:lnTo>
                      <a:pt x="5484" y="87"/>
                    </a:lnTo>
                    <a:lnTo>
                      <a:pt x="5346" y="120"/>
                    </a:lnTo>
                    <a:lnTo>
                      <a:pt x="5257" y="135"/>
                    </a:lnTo>
                    <a:lnTo>
                      <a:pt x="5136" y="180"/>
                    </a:lnTo>
                    <a:lnTo>
                      <a:pt x="5030" y="189"/>
                    </a:lnTo>
                    <a:lnTo>
                      <a:pt x="4989" y="201"/>
                    </a:lnTo>
                    <a:lnTo>
                      <a:pt x="4840" y="207"/>
                    </a:lnTo>
                    <a:lnTo>
                      <a:pt x="4898" y="214"/>
                    </a:lnTo>
                    <a:lnTo>
                      <a:pt x="4856" y="224"/>
                    </a:lnTo>
                    <a:lnTo>
                      <a:pt x="4869" y="253"/>
                    </a:lnTo>
                    <a:lnTo>
                      <a:pt x="4804" y="273"/>
                    </a:lnTo>
                    <a:lnTo>
                      <a:pt x="4714" y="290"/>
                    </a:lnTo>
                    <a:lnTo>
                      <a:pt x="4669" y="313"/>
                    </a:lnTo>
                    <a:lnTo>
                      <a:pt x="4584" y="331"/>
                    </a:lnTo>
                    <a:lnTo>
                      <a:pt x="4578" y="345"/>
                    </a:lnTo>
                    <a:lnTo>
                      <a:pt x="4664" y="343"/>
                    </a:lnTo>
                    <a:lnTo>
                      <a:pt x="4652" y="357"/>
                    </a:lnTo>
                    <a:lnTo>
                      <a:pt x="4486" y="395"/>
                    </a:lnTo>
                    <a:lnTo>
                      <a:pt x="4373" y="377"/>
                    </a:lnTo>
                    <a:lnTo>
                      <a:pt x="4218" y="387"/>
                    </a:lnTo>
                    <a:lnTo>
                      <a:pt x="4152" y="380"/>
                    </a:lnTo>
                    <a:lnTo>
                      <a:pt x="4062" y="376"/>
                    </a:lnTo>
                    <a:lnTo>
                      <a:pt x="4086" y="347"/>
                    </a:lnTo>
                    <a:lnTo>
                      <a:pt x="4191" y="333"/>
                    </a:lnTo>
                    <a:lnTo>
                      <a:pt x="4212" y="290"/>
                    </a:lnTo>
                    <a:lnTo>
                      <a:pt x="4246" y="285"/>
                    </a:lnTo>
                    <a:lnTo>
                      <a:pt x="4349" y="311"/>
                    </a:lnTo>
                    <a:lnTo>
                      <a:pt x="4322" y="273"/>
                    </a:lnTo>
                    <a:lnTo>
                      <a:pt x="4256" y="262"/>
                    </a:lnTo>
                    <a:lnTo>
                      <a:pt x="4319" y="239"/>
                    </a:lnTo>
                    <a:lnTo>
                      <a:pt x="4419" y="225"/>
                    </a:lnTo>
                    <a:lnTo>
                      <a:pt x="4453" y="206"/>
                    </a:lnTo>
                    <a:lnTo>
                      <a:pt x="4411" y="184"/>
                    </a:lnTo>
                    <a:lnTo>
                      <a:pt x="4423" y="155"/>
                    </a:lnTo>
                    <a:lnTo>
                      <a:pt x="4548" y="157"/>
                    </a:lnTo>
                    <a:lnTo>
                      <a:pt x="4578" y="163"/>
                    </a:lnTo>
                    <a:lnTo>
                      <a:pt x="4673" y="143"/>
                    </a:lnTo>
                    <a:lnTo>
                      <a:pt x="4575" y="137"/>
                    </a:lnTo>
                    <a:lnTo>
                      <a:pt x="4408" y="140"/>
                    </a:lnTo>
                    <a:lnTo>
                      <a:pt x="4347" y="122"/>
                    </a:lnTo>
                    <a:lnTo>
                      <a:pt x="4335" y="100"/>
                    </a:lnTo>
                    <a:lnTo>
                      <a:pt x="4300" y="85"/>
                    </a:lnTo>
                    <a:lnTo>
                      <a:pt x="4312" y="67"/>
                    </a:lnTo>
                    <a:lnTo>
                      <a:pt x="4392" y="58"/>
                    </a:lnTo>
                    <a:lnTo>
                      <a:pt x="4447" y="56"/>
                    </a:lnTo>
                    <a:lnTo>
                      <a:pt x="4547" y="48"/>
                    </a:lnTo>
                    <a:lnTo>
                      <a:pt x="4636" y="29"/>
                    </a:lnTo>
                    <a:lnTo>
                      <a:pt x="4688" y="32"/>
                    </a:lnTo>
                    <a:lnTo>
                      <a:pt x="4721" y="46"/>
                    </a:lnTo>
                    <a:lnTo>
                      <a:pt x="4787" y="19"/>
                    </a:lnTo>
                    <a:lnTo>
                      <a:pt x="4855" y="11"/>
                    </a:lnTo>
                    <a:lnTo>
                      <a:pt x="4941" y="5"/>
                    </a:lnTo>
                    <a:lnTo>
                      <a:pt x="5080" y="3"/>
                    </a:lnTo>
                    <a:lnTo>
                      <a:pt x="5098" y="9"/>
                    </a:lnTo>
                    <a:lnTo>
                      <a:pt x="5236" y="0"/>
                    </a:lnTo>
                    <a:lnTo>
                      <a:pt x="5329" y="3"/>
                    </a:lnTo>
                    <a:lnTo>
                      <a:pt x="5423" y="7"/>
                    </a:lnTo>
                    <a:moveTo>
                      <a:pt x="4382" y="188"/>
                    </a:moveTo>
                    <a:lnTo>
                      <a:pt x="4419" y="206"/>
                    </a:lnTo>
                    <a:lnTo>
                      <a:pt x="4335" y="223"/>
                    </a:lnTo>
                    <a:lnTo>
                      <a:pt x="4199" y="267"/>
                    </a:lnTo>
                    <a:lnTo>
                      <a:pt x="4110" y="271"/>
                    </a:lnTo>
                    <a:lnTo>
                      <a:pt x="4018" y="263"/>
                    </a:lnTo>
                    <a:lnTo>
                      <a:pt x="3994" y="240"/>
                    </a:lnTo>
                    <a:lnTo>
                      <a:pt x="4019" y="219"/>
                    </a:lnTo>
                    <a:lnTo>
                      <a:pt x="4074" y="204"/>
                    </a:lnTo>
                    <a:lnTo>
                      <a:pt x="3987" y="204"/>
                    </a:lnTo>
                    <a:lnTo>
                      <a:pt x="3958" y="185"/>
                    </a:lnTo>
                    <a:lnTo>
                      <a:pt x="3959" y="160"/>
                    </a:lnTo>
                    <a:lnTo>
                      <a:pt x="4022" y="136"/>
                    </a:lnTo>
                    <a:lnTo>
                      <a:pt x="4075" y="119"/>
                    </a:lnTo>
                    <a:lnTo>
                      <a:pt x="4127" y="116"/>
                    </a:lnTo>
                    <a:lnTo>
                      <a:pt x="4123" y="103"/>
                    </a:lnTo>
                    <a:lnTo>
                      <a:pt x="4233" y="101"/>
                    </a:lnTo>
                    <a:lnTo>
                      <a:pt x="4257" y="129"/>
                    </a:lnTo>
                    <a:lnTo>
                      <a:pt x="4321" y="141"/>
                    </a:lnTo>
                    <a:lnTo>
                      <a:pt x="4386" y="151"/>
                    </a:lnTo>
                    <a:lnTo>
                      <a:pt x="4382" y="188"/>
                    </a:lnTo>
                    <a:moveTo>
                      <a:pt x="3671" y="265"/>
                    </a:moveTo>
                    <a:lnTo>
                      <a:pt x="3660" y="289"/>
                    </a:lnTo>
                    <a:lnTo>
                      <a:pt x="3589" y="283"/>
                    </a:lnTo>
                    <a:lnTo>
                      <a:pt x="3534" y="263"/>
                    </a:lnTo>
                    <a:lnTo>
                      <a:pt x="3430" y="261"/>
                    </a:lnTo>
                    <a:lnTo>
                      <a:pt x="3498" y="244"/>
                    </a:lnTo>
                    <a:lnTo>
                      <a:pt x="3458" y="230"/>
                    </a:lnTo>
                    <a:lnTo>
                      <a:pt x="3484" y="208"/>
                    </a:lnTo>
                    <a:lnTo>
                      <a:pt x="3567" y="216"/>
                    </a:lnTo>
                    <a:lnTo>
                      <a:pt x="3669" y="237"/>
                    </a:lnTo>
                    <a:lnTo>
                      <a:pt x="3671" y="265"/>
                    </a:lnTo>
                    <a:moveTo>
                      <a:pt x="3857" y="280"/>
                    </a:moveTo>
                    <a:lnTo>
                      <a:pt x="3771" y="293"/>
                    </a:lnTo>
                    <a:lnTo>
                      <a:pt x="3748" y="279"/>
                    </a:lnTo>
                    <a:lnTo>
                      <a:pt x="3753" y="257"/>
                    </a:lnTo>
                    <a:lnTo>
                      <a:pt x="3779" y="233"/>
                    </a:lnTo>
                    <a:lnTo>
                      <a:pt x="3838" y="235"/>
                    </a:lnTo>
                    <a:lnTo>
                      <a:pt x="3861" y="239"/>
                    </a:lnTo>
                    <a:lnTo>
                      <a:pt x="3894" y="259"/>
                    </a:lnTo>
                    <a:lnTo>
                      <a:pt x="3857" y="280"/>
                    </a:lnTo>
                    <a:moveTo>
                      <a:pt x="3231" y="248"/>
                    </a:moveTo>
                    <a:lnTo>
                      <a:pt x="3157" y="260"/>
                    </a:lnTo>
                    <a:lnTo>
                      <a:pt x="3078" y="260"/>
                    </a:lnTo>
                    <a:lnTo>
                      <a:pt x="3090" y="251"/>
                    </a:lnTo>
                    <a:lnTo>
                      <a:pt x="3163" y="234"/>
                    </a:lnTo>
                    <a:lnTo>
                      <a:pt x="3185" y="237"/>
                    </a:lnTo>
                    <a:lnTo>
                      <a:pt x="3231" y="248"/>
                    </a:lnTo>
                    <a:moveTo>
                      <a:pt x="3135" y="302"/>
                    </a:moveTo>
                    <a:lnTo>
                      <a:pt x="3021" y="319"/>
                    </a:lnTo>
                    <a:lnTo>
                      <a:pt x="2975" y="300"/>
                    </a:lnTo>
                    <a:lnTo>
                      <a:pt x="3040" y="281"/>
                    </a:lnTo>
                    <a:lnTo>
                      <a:pt x="3119" y="275"/>
                    </a:lnTo>
                    <a:lnTo>
                      <a:pt x="3175" y="284"/>
                    </a:lnTo>
                    <a:lnTo>
                      <a:pt x="3135" y="302"/>
                    </a:lnTo>
                    <a:moveTo>
                      <a:pt x="3917" y="312"/>
                    </a:moveTo>
                    <a:lnTo>
                      <a:pt x="3893" y="314"/>
                    </a:lnTo>
                    <a:lnTo>
                      <a:pt x="3806" y="310"/>
                    </a:lnTo>
                    <a:lnTo>
                      <a:pt x="3812" y="294"/>
                    </a:lnTo>
                    <a:lnTo>
                      <a:pt x="3909" y="294"/>
                    </a:lnTo>
                    <a:lnTo>
                      <a:pt x="3930" y="305"/>
                    </a:lnTo>
                    <a:lnTo>
                      <a:pt x="3917" y="312"/>
                    </a:lnTo>
                    <a:moveTo>
                      <a:pt x="2839" y="305"/>
                    </a:moveTo>
                    <a:lnTo>
                      <a:pt x="2768" y="351"/>
                    </a:lnTo>
                    <a:lnTo>
                      <a:pt x="2702" y="373"/>
                    </a:lnTo>
                    <a:lnTo>
                      <a:pt x="2651" y="376"/>
                    </a:lnTo>
                    <a:lnTo>
                      <a:pt x="2523" y="402"/>
                    </a:lnTo>
                    <a:lnTo>
                      <a:pt x="2430" y="412"/>
                    </a:lnTo>
                    <a:lnTo>
                      <a:pt x="2382" y="398"/>
                    </a:lnTo>
                    <a:lnTo>
                      <a:pt x="2382" y="398"/>
                    </a:lnTo>
                    <a:lnTo>
                      <a:pt x="2530" y="352"/>
                    </a:lnTo>
                    <a:lnTo>
                      <a:pt x="2686" y="313"/>
                    </a:lnTo>
                    <a:lnTo>
                      <a:pt x="2760" y="314"/>
                    </a:lnTo>
                    <a:lnTo>
                      <a:pt x="2839" y="305"/>
                    </a:lnTo>
                    <a:moveTo>
                      <a:pt x="3847" y="338"/>
                    </a:moveTo>
                    <a:lnTo>
                      <a:pt x="3880" y="358"/>
                    </a:lnTo>
                    <a:lnTo>
                      <a:pt x="3977" y="357"/>
                    </a:lnTo>
                    <a:lnTo>
                      <a:pt x="3998" y="378"/>
                    </a:lnTo>
                    <a:lnTo>
                      <a:pt x="3963" y="401"/>
                    </a:lnTo>
                    <a:lnTo>
                      <a:pt x="4005" y="415"/>
                    </a:lnTo>
                    <a:lnTo>
                      <a:pt x="4022" y="430"/>
                    </a:lnTo>
                    <a:lnTo>
                      <a:pt x="4087" y="433"/>
                    </a:lnTo>
                    <a:lnTo>
                      <a:pt x="4155" y="438"/>
                    </a:lnTo>
                    <a:lnTo>
                      <a:pt x="4247" y="425"/>
                    </a:lnTo>
                    <a:lnTo>
                      <a:pt x="4354" y="419"/>
                    </a:lnTo>
                    <a:lnTo>
                      <a:pt x="4431" y="424"/>
                    </a:lnTo>
                    <a:lnTo>
                      <a:pt x="4463" y="448"/>
                    </a:lnTo>
                    <a:lnTo>
                      <a:pt x="4451" y="474"/>
                    </a:lnTo>
                    <a:lnTo>
                      <a:pt x="4405" y="491"/>
                    </a:lnTo>
                    <a:lnTo>
                      <a:pt x="4317" y="505"/>
                    </a:lnTo>
                    <a:lnTo>
                      <a:pt x="4259" y="497"/>
                    </a:lnTo>
                    <a:lnTo>
                      <a:pt x="4104" y="507"/>
                    </a:lnTo>
                    <a:lnTo>
                      <a:pt x="3998" y="509"/>
                    </a:lnTo>
                    <a:lnTo>
                      <a:pt x="3924" y="501"/>
                    </a:lnTo>
                    <a:lnTo>
                      <a:pt x="3810" y="480"/>
                    </a:lnTo>
                    <a:lnTo>
                      <a:pt x="3828" y="444"/>
                    </a:lnTo>
                    <a:lnTo>
                      <a:pt x="3855" y="413"/>
                    </a:lnTo>
                    <a:lnTo>
                      <a:pt x="3834" y="386"/>
                    </a:lnTo>
                    <a:lnTo>
                      <a:pt x="3740" y="378"/>
                    </a:lnTo>
                    <a:lnTo>
                      <a:pt x="3704" y="359"/>
                    </a:lnTo>
                    <a:lnTo>
                      <a:pt x="3751" y="334"/>
                    </a:lnTo>
                    <a:lnTo>
                      <a:pt x="3847" y="338"/>
                    </a:lnTo>
                    <a:moveTo>
                      <a:pt x="3116" y="393"/>
                    </a:moveTo>
                    <a:lnTo>
                      <a:pt x="3108" y="415"/>
                    </a:lnTo>
                    <a:lnTo>
                      <a:pt x="3165" y="405"/>
                    </a:lnTo>
                    <a:lnTo>
                      <a:pt x="3214" y="408"/>
                    </a:lnTo>
                    <a:lnTo>
                      <a:pt x="3186" y="439"/>
                    </a:lnTo>
                    <a:lnTo>
                      <a:pt x="3120" y="469"/>
                    </a:lnTo>
                    <a:lnTo>
                      <a:pt x="2937" y="479"/>
                    </a:lnTo>
                    <a:lnTo>
                      <a:pt x="2775" y="507"/>
                    </a:lnTo>
                    <a:lnTo>
                      <a:pt x="2696" y="508"/>
                    </a:lnTo>
                    <a:lnTo>
                      <a:pt x="2716" y="487"/>
                    </a:lnTo>
                    <a:lnTo>
                      <a:pt x="2856" y="459"/>
                    </a:lnTo>
                    <a:lnTo>
                      <a:pt x="2618" y="466"/>
                    </a:lnTo>
                    <a:lnTo>
                      <a:pt x="2563" y="455"/>
                    </a:lnTo>
                    <a:lnTo>
                      <a:pt x="2712" y="393"/>
                    </a:lnTo>
                    <a:lnTo>
                      <a:pt x="2781" y="376"/>
                    </a:lnTo>
                    <a:lnTo>
                      <a:pt x="2894" y="397"/>
                    </a:lnTo>
                    <a:lnTo>
                      <a:pt x="2935" y="434"/>
                    </a:lnTo>
                    <a:lnTo>
                      <a:pt x="3017" y="439"/>
                    </a:lnTo>
                    <a:lnTo>
                      <a:pt x="3020" y="379"/>
                    </a:lnTo>
                    <a:lnTo>
                      <a:pt x="3094" y="356"/>
                    </a:lnTo>
                    <a:lnTo>
                      <a:pt x="3136" y="364"/>
                    </a:lnTo>
                    <a:lnTo>
                      <a:pt x="3116" y="393"/>
                    </a:lnTo>
                    <a:moveTo>
                      <a:pt x="3634" y="361"/>
                    </a:moveTo>
                    <a:lnTo>
                      <a:pt x="3639" y="390"/>
                    </a:lnTo>
                    <a:lnTo>
                      <a:pt x="3605" y="422"/>
                    </a:lnTo>
                    <a:lnTo>
                      <a:pt x="3531" y="469"/>
                    </a:lnTo>
                    <a:lnTo>
                      <a:pt x="3440" y="476"/>
                    </a:lnTo>
                    <a:lnTo>
                      <a:pt x="3397" y="466"/>
                    </a:lnTo>
                    <a:lnTo>
                      <a:pt x="3440" y="428"/>
                    </a:lnTo>
                    <a:lnTo>
                      <a:pt x="3353" y="433"/>
                    </a:lnTo>
                    <a:lnTo>
                      <a:pt x="3406" y="385"/>
                    </a:lnTo>
                    <a:lnTo>
                      <a:pt x="3457" y="387"/>
                    </a:lnTo>
                    <a:lnTo>
                      <a:pt x="3555" y="366"/>
                    </a:lnTo>
                    <a:lnTo>
                      <a:pt x="3621" y="369"/>
                    </a:lnTo>
                    <a:lnTo>
                      <a:pt x="3634" y="361"/>
                    </a:lnTo>
                    <a:moveTo>
                      <a:pt x="3759" y="471"/>
                    </a:moveTo>
                    <a:lnTo>
                      <a:pt x="3706" y="496"/>
                    </a:lnTo>
                    <a:lnTo>
                      <a:pt x="3637" y="491"/>
                    </a:lnTo>
                    <a:lnTo>
                      <a:pt x="3593" y="474"/>
                    </a:lnTo>
                    <a:lnTo>
                      <a:pt x="3651" y="445"/>
                    </a:lnTo>
                    <a:lnTo>
                      <a:pt x="3741" y="428"/>
                    </a:lnTo>
                    <a:lnTo>
                      <a:pt x="3762" y="450"/>
                    </a:lnTo>
                    <a:lnTo>
                      <a:pt x="3759" y="471"/>
                    </a:lnTo>
                    <a:moveTo>
                      <a:pt x="2102" y="711"/>
                    </a:moveTo>
                    <a:lnTo>
                      <a:pt x="1922" y="744"/>
                    </a:lnTo>
                    <a:lnTo>
                      <a:pt x="1931" y="714"/>
                    </a:lnTo>
                    <a:lnTo>
                      <a:pt x="1854" y="677"/>
                    </a:lnTo>
                    <a:lnTo>
                      <a:pt x="1914" y="648"/>
                    </a:lnTo>
                    <a:lnTo>
                      <a:pt x="2013" y="599"/>
                    </a:lnTo>
                    <a:lnTo>
                      <a:pt x="2115" y="555"/>
                    </a:lnTo>
                    <a:lnTo>
                      <a:pt x="2118" y="515"/>
                    </a:lnTo>
                    <a:lnTo>
                      <a:pt x="2304" y="505"/>
                    </a:lnTo>
                    <a:lnTo>
                      <a:pt x="2359" y="518"/>
                    </a:lnTo>
                    <a:lnTo>
                      <a:pt x="2485" y="522"/>
                    </a:lnTo>
                    <a:lnTo>
                      <a:pt x="2511" y="541"/>
                    </a:lnTo>
                    <a:lnTo>
                      <a:pt x="2532" y="569"/>
                    </a:lnTo>
                    <a:lnTo>
                      <a:pt x="2446" y="586"/>
                    </a:lnTo>
                    <a:lnTo>
                      <a:pt x="2261" y="633"/>
                    </a:lnTo>
                    <a:lnTo>
                      <a:pt x="2138" y="681"/>
                    </a:lnTo>
                    <a:lnTo>
                      <a:pt x="2102" y="711"/>
                    </a:lnTo>
                    <a:moveTo>
                      <a:pt x="3636" y="616"/>
                    </a:moveTo>
                    <a:lnTo>
                      <a:pt x="3531" y="667"/>
                    </a:lnTo>
                    <a:lnTo>
                      <a:pt x="3474" y="664"/>
                    </a:lnTo>
                    <a:lnTo>
                      <a:pt x="3499" y="605"/>
                    </a:lnTo>
                    <a:lnTo>
                      <a:pt x="3534" y="571"/>
                    </a:lnTo>
                    <a:lnTo>
                      <a:pt x="3589" y="543"/>
                    </a:lnTo>
                    <a:lnTo>
                      <a:pt x="3658" y="525"/>
                    </a:lnTo>
                    <a:lnTo>
                      <a:pt x="3762" y="528"/>
                    </a:lnTo>
                    <a:lnTo>
                      <a:pt x="3844" y="544"/>
                    </a:lnTo>
                    <a:lnTo>
                      <a:pt x="3710" y="603"/>
                    </a:lnTo>
                    <a:lnTo>
                      <a:pt x="3636" y="616"/>
                    </a:lnTo>
                    <a:moveTo>
                      <a:pt x="3338" y="545"/>
                    </a:moveTo>
                    <a:lnTo>
                      <a:pt x="3385" y="558"/>
                    </a:lnTo>
                    <a:lnTo>
                      <a:pt x="3485" y="550"/>
                    </a:lnTo>
                    <a:lnTo>
                      <a:pt x="3479" y="569"/>
                    </a:lnTo>
                    <a:lnTo>
                      <a:pt x="3398" y="601"/>
                    </a:lnTo>
                    <a:lnTo>
                      <a:pt x="3448" y="630"/>
                    </a:lnTo>
                    <a:lnTo>
                      <a:pt x="3378" y="692"/>
                    </a:lnTo>
                    <a:lnTo>
                      <a:pt x="3265" y="718"/>
                    </a:lnTo>
                    <a:lnTo>
                      <a:pt x="3220" y="713"/>
                    </a:lnTo>
                    <a:lnTo>
                      <a:pt x="3210" y="686"/>
                    </a:lnTo>
                    <a:lnTo>
                      <a:pt x="3133" y="634"/>
                    </a:lnTo>
                    <a:lnTo>
                      <a:pt x="3157" y="612"/>
                    </a:lnTo>
                    <a:lnTo>
                      <a:pt x="3254" y="620"/>
                    </a:lnTo>
                    <a:lnTo>
                      <a:pt x="3243" y="577"/>
                    </a:lnTo>
                    <a:lnTo>
                      <a:pt x="3338" y="545"/>
                    </a:lnTo>
                    <a:moveTo>
                      <a:pt x="4004" y="590"/>
                    </a:moveTo>
                    <a:lnTo>
                      <a:pt x="4008" y="632"/>
                    </a:lnTo>
                    <a:lnTo>
                      <a:pt x="4104" y="578"/>
                    </a:lnTo>
                    <a:lnTo>
                      <a:pt x="4258" y="551"/>
                    </a:lnTo>
                    <a:lnTo>
                      <a:pt x="4288" y="620"/>
                    </a:lnTo>
                    <a:lnTo>
                      <a:pt x="4244" y="664"/>
                    </a:lnTo>
                    <a:lnTo>
                      <a:pt x="4363" y="644"/>
                    </a:lnTo>
                    <a:lnTo>
                      <a:pt x="4434" y="618"/>
                    </a:lnTo>
                    <a:lnTo>
                      <a:pt x="4523" y="652"/>
                    </a:lnTo>
                    <a:lnTo>
                      <a:pt x="4571" y="684"/>
                    </a:lnTo>
                    <a:lnTo>
                      <a:pt x="4556" y="714"/>
                    </a:lnTo>
                    <a:lnTo>
                      <a:pt x="4665" y="699"/>
                    </a:lnTo>
                    <a:lnTo>
                      <a:pt x="4689" y="743"/>
                    </a:lnTo>
                    <a:lnTo>
                      <a:pt x="4799" y="771"/>
                    </a:lnTo>
                    <a:lnTo>
                      <a:pt x="4828" y="799"/>
                    </a:lnTo>
                    <a:lnTo>
                      <a:pt x="4836" y="866"/>
                    </a:lnTo>
                    <a:lnTo>
                      <a:pt x="4715" y="899"/>
                    </a:lnTo>
                    <a:lnTo>
                      <a:pt x="4815" y="946"/>
                    </a:lnTo>
                    <a:lnTo>
                      <a:pt x="4893" y="962"/>
                    </a:lnTo>
                    <a:lnTo>
                      <a:pt x="4935" y="1030"/>
                    </a:lnTo>
                    <a:lnTo>
                      <a:pt x="5020" y="1035"/>
                    </a:lnTo>
                    <a:lnTo>
                      <a:pt x="4975" y="1087"/>
                    </a:lnTo>
                    <a:lnTo>
                      <a:pt x="4828" y="1174"/>
                    </a:lnTo>
                    <a:lnTo>
                      <a:pt x="4776" y="1142"/>
                    </a:lnTo>
                    <a:lnTo>
                      <a:pt x="4727" y="1070"/>
                    </a:lnTo>
                    <a:lnTo>
                      <a:pt x="4649" y="1079"/>
                    </a:lnTo>
                    <a:lnTo>
                      <a:pt x="4617" y="1122"/>
                    </a:lnTo>
                    <a:lnTo>
                      <a:pt x="4652" y="1166"/>
                    </a:lnTo>
                    <a:lnTo>
                      <a:pt x="4710" y="1201"/>
                    </a:lnTo>
                    <a:lnTo>
                      <a:pt x="4723" y="1221"/>
                    </a:lnTo>
                    <a:lnTo>
                      <a:pt x="4721" y="1296"/>
                    </a:lnTo>
                    <a:lnTo>
                      <a:pt x="4672" y="1352"/>
                    </a:lnTo>
                    <a:lnTo>
                      <a:pt x="4609" y="1331"/>
                    </a:lnTo>
                    <a:lnTo>
                      <a:pt x="4496" y="1269"/>
                    </a:lnTo>
                    <a:lnTo>
                      <a:pt x="4542" y="1335"/>
                    </a:lnTo>
                    <a:lnTo>
                      <a:pt x="4579" y="1382"/>
                    </a:lnTo>
                    <a:lnTo>
                      <a:pt x="4575" y="1409"/>
                    </a:lnTo>
                    <a:lnTo>
                      <a:pt x="4431" y="1378"/>
                    </a:lnTo>
                    <a:lnTo>
                      <a:pt x="4330" y="1333"/>
                    </a:lnTo>
                    <a:lnTo>
                      <a:pt x="4281" y="1296"/>
                    </a:lnTo>
                    <a:lnTo>
                      <a:pt x="4313" y="1274"/>
                    </a:lnTo>
                    <a:lnTo>
                      <a:pt x="4250" y="1235"/>
                    </a:lnTo>
                    <a:lnTo>
                      <a:pt x="4189" y="1198"/>
                    </a:lnTo>
                    <a:lnTo>
                      <a:pt x="4176" y="1220"/>
                    </a:lnTo>
                    <a:lnTo>
                      <a:pt x="4002" y="1232"/>
                    </a:lnTo>
                    <a:lnTo>
                      <a:pt x="3970" y="1206"/>
                    </a:lnTo>
                    <a:lnTo>
                      <a:pt x="4044" y="1151"/>
                    </a:lnTo>
                    <a:lnTo>
                      <a:pt x="4152" y="1149"/>
                    </a:lnTo>
                    <a:lnTo>
                      <a:pt x="4275" y="1140"/>
                    </a:lnTo>
                    <a:lnTo>
                      <a:pt x="4273" y="1113"/>
                    </a:lnTo>
                    <a:lnTo>
                      <a:pt x="4317" y="1076"/>
                    </a:lnTo>
                    <a:lnTo>
                      <a:pt x="4435" y="1004"/>
                    </a:lnTo>
                    <a:lnTo>
                      <a:pt x="4441" y="971"/>
                    </a:lnTo>
                    <a:lnTo>
                      <a:pt x="4436" y="946"/>
                    </a:lnTo>
                    <a:lnTo>
                      <a:pt x="4376" y="911"/>
                    </a:lnTo>
                    <a:lnTo>
                      <a:pt x="4282" y="887"/>
                    </a:lnTo>
                    <a:lnTo>
                      <a:pt x="4330" y="868"/>
                    </a:lnTo>
                    <a:lnTo>
                      <a:pt x="4305" y="824"/>
                    </a:lnTo>
                    <a:lnTo>
                      <a:pt x="4260" y="820"/>
                    </a:lnTo>
                    <a:lnTo>
                      <a:pt x="4235" y="796"/>
                    </a:lnTo>
                    <a:lnTo>
                      <a:pt x="4191" y="817"/>
                    </a:lnTo>
                    <a:lnTo>
                      <a:pt x="4086" y="826"/>
                    </a:lnTo>
                    <a:lnTo>
                      <a:pt x="3902" y="810"/>
                    </a:lnTo>
                    <a:lnTo>
                      <a:pt x="3805" y="789"/>
                    </a:lnTo>
                    <a:lnTo>
                      <a:pt x="3727" y="779"/>
                    </a:lnTo>
                    <a:lnTo>
                      <a:pt x="3704" y="754"/>
                    </a:lnTo>
                    <a:lnTo>
                      <a:pt x="3787" y="722"/>
                    </a:lnTo>
                    <a:lnTo>
                      <a:pt x="3712" y="722"/>
                    </a:lnTo>
                    <a:lnTo>
                      <a:pt x="3758" y="652"/>
                    </a:lnTo>
                    <a:lnTo>
                      <a:pt x="3854" y="592"/>
                    </a:lnTo>
                    <a:lnTo>
                      <a:pt x="3932" y="565"/>
                    </a:lnTo>
                    <a:lnTo>
                      <a:pt x="4081" y="547"/>
                    </a:lnTo>
                    <a:lnTo>
                      <a:pt x="4004" y="590"/>
                    </a:lnTo>
                    <a:moveTo>
                      <a:pt x="4530" y="594"/>
                    </a:moveTo>
                    <a:lnTo>
                      <a:pt x="4520" y="612"/>
                    </a:lnTo>
                    <a:lnTo>
                      <a:pt x="4467" y="610"/>
                    </a:lnTo>
                    <a:lnTo>
                      <a:pt x="4412" y="609"/>
                    </a:lnTo>
                    <a:lnTo>
                      <a:pt x="4347" y="618"/>
                    </a:lnTo>
                    <a:lnTo>
                      <a:pt x="4336" y="614"/>
                    </a:lnTo>
                    <a:lnTo>
                      <a:pt x="4308" y="578"/>
                    </a:lnTo>
                    <a:lnTo>
                      <a:pt x="4331" y="554"/>
                    </a:lnTo>
                    <a:lnTo>
                      <a:pt x="4359" y="550"/>
                    </a:lnTo>
                    <a:lnTo>
                      <a:pt x="4471" y="557"/>
                    </a:lnTo>
                    <a:lnTo>
                      <a:pt x="4530" y="594"/>
                    </a:lnTo>
                    <a:moveTo>
                      <a:pt x="3095" y="573"/>
                    </a:moveTo>
                    <a:lnTo>
                      <a:pt x="3001" y="617"/>
                    </a:lnTo>
                    <a:lnTo>
                      <a:pt x="2972" y="570"/>
                    </a:lnTo>
                    <a:lnTo>
                      <a:pt x="3000" y="561"/>
                    </a:lnTo>
                    <a:lnTo>
                      <a:pt x="3072" y="558"/>
                    </a:lnTo>
                    <a:lnTo>
                      <a:pt x="3095" y="573"/>
                    </a:lnTo>
                    <a:moveTo>
                      <a:pt x="2573" y="593"/>
                    </a:moveTo>
                    <a:lnTo>
                      <a:pt x="2509" y="624"/>
                    </a:lnTo>
                    <a:lnTo>
                      <a:pt x="2649" y="604"/>
                    </a:lnTo>
                    <a:lnTo>
                      <a:pt x="2682" y="638"/>
                    </a:lnTo>
                    <a:lnTo>
                      <a:pt x="2780" y="603"/>
                    </a:lnTo>
                    <a:lnTo>
                      <a:pt x="2803" y="625"/>
                    </a:lnTo>
                    <a:lnTo>
                      <a:pt x="2772" y="692"/>
                    </a:lnTo>
                    <a:lnTo>
                      <a:pt x="2829" y="664"/>
                    </a:lnTo>
                    <a:lnTo>
                      <a:pt x="2869" y="595"/>
                    </a:lnTo>
                    <a:lnTo>
                      <a:pt x="2926" y="585"/>
                    </a:lnTo>
                    <a:lnTo>
                      <a:pt x="2965" y="596"/>
                    </a:lnTo>
                    <a:lnTo>
                      <a:pt x="2994" y="623"/>
                    </a:lnTo>
                    <a:lnTo>
                      <a:pt x="2956" y="689"/>
                    </a:lnTo>
                    <a:lnTo>
                      <a:pt x="2922" y="738"/>
                    </a:lnTo>
                    <a:lnTo>
                      <a:pt x="2976" y="773"/>
                    </a:lnTo>
                    <a:lnTo>
                      <a:pt x="3041" y="806"/>
                    </a:lnTo>
                    <a:lnTo>
                      <a:pt x="3005" y="837"/>
                    </a:lnTo>
                    <a:lnTo>
                      <a:pt x="2910" y="843"/>
                    </a:lnTo>
                    <a:lnTo>
                      <a:pt x="2919" y="870"/>
                    </a:lnTo>
                    <a:lnTo>
                      <a:pt x="2875" y="897"/>
                    </a:lnTo>
                    <a:lnTo>
                      <a:pt x="2787" y="885"/>
                    </a:lnTo>
                    <a:lnTo>
                      <a:pt x="2712" y="866"/>
                    </a:lnTo>
                    <a:lnTo>
                      <a:pt x="2644" y="870"/>
                    </a:lnTo>
                    <a:lnTo>
                      <a:pt x="2517" y="895"/>
                    </a:lnTo>
                    <a:lnTo>
                      <a:pt x="2367" y="906"/>
                    </a:lnTo>
                    <a:lnTo>
                      <a:pt x="2263" y="912"/>
                    </a:lnTo>
                    <a:lnTo>
                      <a:pt x="2269" y="878"/>
                    </a:lnTo>
                    <a:lnTo>
                      <a:pt x="2215" y="859"/>
                    </a:lnTo>
                    <a:lnTo>
                      <a:pt x="2158" y="867"/>
                    </a:lnTo>
                    <a:lnTo>
                      <a:pt x="2154" y="810"/>
                    </a:lnTo>
                    <a:lnTo>
                      <a:pt x="2198" y="803"/>
                    </a:lnTo>
                    <a:lnTo>
                      <a:pt x="2294" y="791"/>
                    </a:lnTo>
                    <a:lnTo>
                      <a:pt x="2367" y="794"/>
                    </a:lnTo>
                    <a:lnTo>
                      <a:pt x="2450" y="782"/>
                    </a:lnTo>
                    <a:lnTo>
                      <a:pt x="2365" y="765"/>
                    </a:lnTo>
                    <a:lnTo>
                      <a:pt x="2244" y="771"/>
                    </a:lnTo>
                    <a:lnTo>
                      <a:pt x="2170" y="770"/>
                    </a:lnTo>
                    <a:lnTo>
                      <a:pt x="2171" y="744"/>
                    </a:lnTo>
                    <a:lnTo>
                      <a:pt x="2326" y="716"/>
                    </a:lnTo>
                    <a:lnTo>
                      <a:pt x="2244" y="717"/>
                    </a:lnTo>
                    <a:lnTo>
                      <a:pt x="2172" y="699"/>
                    </a:lnTo>
                    <a:lnTo>
                      <a:pt x="2278" y="647"/>
                    </a:lnTo>
                    <a:lnTo>
                      <a:pt x="2347" y="620"/>
                    </a:lnTo>
                    <a:lnTo>
                      <a:pt x="2535" y="580"/>
                    </a:lnTo>
                    <a:lnTo>
                      <a:pt x="2573" y="593"/>
                    </a:lnTo>
                    <a:moveTo>
                      <a:pt x="3571" y="843"/>
                    </a:moveTo>
                    <a:lnTo>
                      <a:pt x="3509" y="917"/>
                    </a:lnTo>
                    <a:lnTo>
                      <a:pt x="3629" y="860"/>
                    </a:lnTo>
                    <a:lnTo>
                      <a:pt x="3656" y="907"/>
                    </a:lnTo>
                    <a:lnTo>
                      <a:pt x="3596" y="961"/>
                    </a:lnTo>
                    <a:lnTo>
                      <a:pt x="3611" y="1010"/>
                    </a:lnTo>
                    <a:lnTo>
                      <a:pt x="3711" y="957"/>
                    </a:lnTo>
                    <a:lnTo>
                      <a:pt x="3800" y="894"/>
                    </a:lnTo>
                    <a:lnTo>
                      <a:pt x="3866" y="816"/>
                    </a:lnTo>
                    <a:lnTo>
                      <a:pt x="3938" y="821"/>
                    </a:lnTo>
                    <a:lnTo>
                      <a:pt x="4010" y="832"/>
                    </a:lnTo>
                    <a:lnTo>
                      <a:pt x="4055" y="867"/>
                    </a:lnTo>
                    <a:lnTo>
                      <a:pt x="4032" y="903"/>
                    </a:lnTo>
                    <a:lnTo>
                      <a:pt x="3962" y="942"/>
                    </a:lnTo>
                    <a:lnTo>
                      <a:pt x="3972" y="981"/>
                    </a:lnTo>
                    <a:lnTo>
                      <a:pt x="3939" y="1016"/>
                    </a:lnTo>
                    <a:lnTo>
                      <a:pt x="3792" y="1068"/>
                    </a:lnTo>
                    <a:lnTo>
                      <a:pt x="3706" y="1080"/>
                    </a:lnTo>
                    <a:lnTo>
                      <a:pt x="3664" y="1057"/>
                    </a:lnTo>
                    <a:lnTo>
                      <a:pt x="3619" y="1095"/>
                    </a:lnTo>
                    <a:lnTo>
                      <a:pt x="3518" y="1158"/>
                    </a:lnTo>
                    <a:lnTo>
                      <a:pt x="3477" y="1191"/>
                    </a:lnTo>
                    <a:lnTo>
                      <a:pt x="3373" y="1242"/>
                    </a:lnTo>
                    <a:lnTo>
                      <a:pt x="3287" y="1247"/>
                    </a:lnTo>
                    <a:lnTo>
                      <a:pt x="3218" y="1280"/>
                    </a:lnTo>
                    <a:lnTo>
                      <a:pt x="3178" y="1330"/>
                    </a:lnTo>
                    <a:lnTo>
                      <a:pt x="3103" y="1339"/>
                    </a:lnTo>
                    <a:lnTo>
                      <a:pt x="2985" y="1402"/>
                    </a:lnTo>
                    <a:lnTo>
                      <a:pt x="2858" y="1490"/>
                    </a:lnTo>
                    <a:lnTo>
                      <a:pt x="2792" y="1552"/>
                    </a:lnTo>
                    <a:lnTo>
                      <a:pt x="2726" y="1644"/>
                    </a:lnTo>
                    <a:lnTo>
                      <a:pt x="2806" y="1657"/>
                    </a:lnTo>
                    <a:lnTo>
                      <a:pt x="2785" y="1732"/>
                    </a:lnTo>
                    <a:lnTo>
                      <a:pt x="2776" y="1793"/>
                    </a:lnTo>
                    <a:lnTo>
                      <a:pt x="2872" y="1777"/>
                    </a:lnTo>
                    <a:lnTo>
                      <a:pt x="2966" y="1812"/>
                    </a:lnTo>
                    <a:lnTo>
                      <a:pt x="3010" y="1842"/>
                    </a:lnTo>
                    <a:lnTo>
                      <a:pt x="3032" y="1880"/>
                    </a:lnTo>
                    <a:lnTo>
                      <a:pt x="3098" y="1903"/>
                    </a:lnTo>
                    <a:lnTo>
                      <a:pt x="3146" y="1937"/>
                    </a:lnTo>
                    <a:lnTo>
                      <a:pt x="3247" y="1941"/>
                    </a:lnTo>
                    <a:lnTo>
                      <a:pt x="3311" y="1949"/>
                    </a:lnTo>
                    <a:lnTo>
                      <a:pt x="3264" y="2020"/>
                    </a:lnTo>
                    <a:lnTo>
                      <a:pt x="3242" y="2102"/>
                    </a:lnTo>
                    <a:lnTo>
                      <a:pt x="3244" y="2194"/>
                    </a:lnTo>
                    <a:lnTo>
                      <a:pt x="3304" y="2272"/>
                    </a:lnTo>
                    <a:lnTo>
                      <a:pt x="3366" y="2245"/>
                    </a:lnTo>
                    <a:lnTo>
                      <a:pt x="3439" y="2160"/>
                    </a:lnTo>
                    <a:lnTo>
                      <a:pt x="3468" y="2031"/>
                    </a:lnTo>
                    <a:lnTo>
                      <a:pt x="3445" y="1988"/>
                    </a:lnTo>
                    <a:lnTo>
                      <a:pt x="3565" y="1950"/>
                    </a:lnTo>
                    <a:lnTo>
                      <a:pt x="3664" y="1893"/>
                    </a:lnTo>
                    <a:lnTo>
                      <a:pt x="3727" y="1837"/>
                    </a:lnTo>
                    <a:lnTo>
                      <a:pt x="3750" y="1783"/>
                    </a:lnTo>
                    <a:lnTo>
                      <a:pt x="3744" y="1715"/>
                    </a:lnTo>
                    <a:lnTo>
                      <a:pt x="3702" y="1655"/>
                    </a:lnTo>
                    <a:lnTo>
                      <a:pt x="3820" y="1572"/>
                    </a:lnTo>
                    <a:lnTo>
                      <a:pt x="3835" y="1501"/>
                    </a:lnTo>
                    <a:lnTo>
                      <a:pt x="3888" y="1379"/>
                    </a:lnTo>
                    <a:lnTo>
                      <a:pt x="3939" y="1361"/>
                    </a:lnTo>
                    <a:lnTo>
                      <a:pt x="4028" y="1382"/>
                    </a:lnTo>
                    <a:lnTo>
                      <a:pt x="4084" y="1390"/>
                    </a:lnTo>
                    <a:lnTo>
                      <a:pt x="4144" y="1370"/>
                    </a:lnTo>
                    <a:lnTo>
                      <a:pt x="4184" y="1396"/>
                    </a:lnTo>
                    <a:lnTo>
                      <a:pt x="4232" y="1441"/>
                    </a:lnTo>
                    <a:lnTo>
                      <a:pt x="4233" y="1471"/>
                    </a:lnTo>
                    <a:lnTo>
                      <a:pt x="4337" y="1477"/>
                    </a:lnTo>
                    <a:lnTo>
                      <a:pt x="4301" y="1543"/>
                    </a:lnTo>
                    <a:lnTo>
                      <a:pt x="4270" y="1643"/>
                    </a:lnTo>
                    <a:lnTo>
                      <a:pt x="4320" y="1656"/>
                    </a:lnTo>
                    <a:lnTo>
                      <a:pt x="4342" y="1702"/>
                    </a:lnTo>
                    <a:lnTo>
                      <a:pt x="4451" y="1658"/>
                    </a:lnTo>
                    <a:lnTo>
                      <a:pt x="4550" y="1571"/>
                    </a:lnTo>
                    <a:lnTo>
                      <a:pt x="4608" y="1534"/>
                    </a:lnTo>
                    <a:lnTo>
                      <a:pt x="4621" y="1605"/>
                    </a:lnTo>
                    <a:lnTo>
                      <a:pt x="4655" y="1706"/>
                    </a:lnTo>
                    <a:lnTo>
                      <a:pt x="4683" y="1802"/>
                    </a:lnTo>
                    <a:lnTo>
                      <a:pt x="4637" y="1853"/>
                    </a:lnTo>
                    <a:lnTo>
                      <a:pt x="4702" y="1898"/>
                    </a:lnTo>
                    <a:lnTo>
                      <a:pt x="4740" y="1945"/>
                    </a:lnTo>
                    <a:lnTo>
                      <a:pt x="4833" y="1966"/>
                    </a:lnTo>
                    <a:lnTo>
                      <a:pt x="4864" y="1992"/>
                    </a:lnTo>
                    <a:lnTo>
                      <a:pt x="4864" y="2061"/>
                    </a:lnTo>
                    <a:lnTo>
                      <a:pt x="4910" y="2072"/>
                    </a:lnTo>
                    <a:lnTo>
                      <a:pt x="4925" y="2102"/>
                    </a:lnTo>
                    <a:lnTo>
                      <a:pt x="4899" y="2195"/>
                    </a:lnTo>
                    <a:lnTo>
                      <a:pt x="4842" y="2226"/>
                    </a:lnTo>
                    <a:lnTo>
                      <a:pt x="4786" y="2254"/>
                    </a:lnTo>
                    <a:lnTo>
                      <a:pt x="4670" y="2284"/>
                    </a:lnTo>
                    <a:lnTo>
                      <a:pt x="4565" y="2352"/>
                    </a:lnTo>
                    <a:lnTo>
                      <a:pt x="4450" y="2365"/>
                    </a:lnTo>
                    <a:lnTo>
                      <a:pt x="4317" y="2348"/>
                    </a:lnTo>
                    <a:lnTo>
                      <a:pt x="4219" y="2347"/>
                    </a:lnTo>
                    <a:lnTo>
                      <a:pt x="4149" y="2353"/>
                    </a:lnTo>
                    <a:lnTo>
                      <a:pt x="4073" y="2412"/>
                    </a:lnTo>
                    <a:lnTo>
                      <a:pt x="3976" y="2449"/>
                    </a:lnTo>
                    <a:lnTo>
                      <a:pt x="3840" y="2559"/>
                    </a:lnTo>
                    <a:lnTo>
                      <a:pt x="3736" y="2636"/>
                    </a:lnTo>
                    <a:lnTo>
                      <a:pt x="3798" y="2622"/>
                    </a:lnTo>
                    <a:lnTo>
                      <a:pt x="3943" y="2513"/>
                    </a:lnTo>
                    <a:lnTo>
                      <a:pt x="4107" y="2444"/>
                    </a:lnTo>
                    <a:lnTo>
                      <a:pt x="4208" y="2435"/>
                    </a:lnTo>
                    <a:lnTo>
                      <a:pt x="4252" y="2476"/>
                    </a:lnTo>
                    <a:lnTo>
                      <a:pt x="4171" y="2532"/>
                    </a:lnTo>
                    <a:lnTo>
                      <a:pt x="4162" y="2622"/>
                    </a:lnTo>
                    <a:lnTo>
                      <a:pt x="4164" y="2685"/>
                    </a:lnTo>
                    <a:lnTo>
                      <a:pt x="4238" y="2727"/>
                    </a:lnTo>
                    <a:lnTo>
                      <a:pt x="4353" y="2715"/>
                    </a:lnTo>
                    <a:lnTo>
                      <a:pt x="4448" y="2621"/>
                    </a:lnTo>
                    <a:lnTo>
                      <a:pt x="4434" y="2681"/>
                    </a:lnTo>
                    <a:lnTo>
                      <a:pt x="4469" y="2712"/>
                    </a:lnTo>
                    <a:lnTo>
                      <a:pt x="4370" y="2766"/>
                    </a:lnTo>
                    <a:lnTo>
                      <a:pt x="4206" y="2816"/>
                    </a:lnTo>
                    <a:lnTo>
                      <a:pt x="4129" y="2850"/>
                    </a:lnTo>
                    <a:lnTo>
                      <a:pt x="4035" y="2911"/>
                    </a:lnTo>
                    <a:lnTo>
                      <a:pt x="3985" y="2905"/>
                    </a:lnTo>
                    <a:lnTo>
                      <a:pt x="4004" y="2834"/>
                    </a:lnTo>
                    <a:lnTo>
                      <a:pt x="4142" y="2764"/>
                    </a:lnTo>
                    <a:lnTo>
                      <a:pt x="4034" y="2767"/>
                    </a:lnTo>
                    <a:lnTo>
                      <a:pt x="3955" y="2777"/>
                    </a:lnTo>
                    <a:lnTo>
                      <a:pt x="3927" y="2730"/>
                    </a:lnTo>
                    <a:lnTo>
                      <a:pt x="3965" y="2616"/>
                    </a:lnTo>
                    <a:lnTo>
                      <a:pt x="3943" y="2592"/>
                    </a:lnTo>
                    <a:lnTo>
                      <a:pt x="3894" y="2606"/>
                    </a:lnTo>
                    <a:lnTo>
                      <a:pt x="3879" y="2584"/>
                    </a:lnTo>
                    <a:lnTo>
                      <a:pt x="3806" y="2647"/>
                    </a:lnTo>
                    <a:lnTo>
                      <a:pt x="3764" y="2712"/>
                    </a:lnTo>
                    <a:lnTo>
                      <a:pt x="3727" y="2750"/>
                    </a:lnTo>
                    <a:lnTo>
                      <a:pt x="3694" y="2763"/>
                    </a:lnTo>
                    <a:lnTo>
                      <a:pt x="3671" y="2767"/>
                    </a:lnTo>
                    <a:lnTo>
                      <a:pt x="3657" y="2788"/>
                    </a:lnTo>
                    <a:lnTo>
                      <a:pt x="3533" y="2788"/>
                    </a:lnTo>
                    <a:lnTo>
                      <a:pt x="3430" y="2789"/>
                    </a:lnTo>
                    <a:lnTo>
                      <a:pt x="3394" y="2804"/>
                    </a:lnTo>
                    <a:lnTo>
                      <a:pt x="3301" y="2864"/>
                    </a:lnTo>
                    <a:lnTo>
                      <a:pt x="3291" y="2871"/>
                    </a:lnTo>
                    <a:lnTo>
                      <a:pt x="3258" y="2904"/>
                    </a:lnTo>
                    <a:lnTo>
                      <a:pt x="3195" y="2904"/>
                    </a:lnTo>
                    <a:lnTo>
                      <a:pt x="3128" y="2904"/>
                    </a:lnTo>
                    <a:lnTo>
                      <a:pt x="3093" y="2917"/>
                    </a:lnTo>
                    <a:lnTo>
                      <a:pt x="3098" y="2934"/>
                    </a:lnTo>
                    <a:lnTo>
                      <a:pt x="3095" y="2960"/>
                    </a:lnTo>
                    <a:lnTo>
                      <a:pt x="3091" y="2968"/>
                    </a:lnTo>
                    <a:lnTo>
                      <a:pt x="2987" y="3010"/>
                    </a:lnTo>
                    <a:lnTo>
                      <a:pt x="2912" y="3023"/>
                    </a:lnTo>
                    <a:lnTo>
                      <a:pt x="2816" y="3068"/>
                    </a:lnTo>
                    <a:lnTo>
                      <a:pt x="2799" y="3068"/>
                    </a:lnTo>
                    <a:lnTo>
                      <a:pt x="2780" y="3055"/>
                    </a:lnTo>
                    <a:lnTo>
                      <a:pt x="2777" y="3043"/>
                    </a:lnTo>
                    <a:lnTo>
                      <a:pt x="2782" y="3034"/>
                    </a:lnTo>
                    <a:lnTo>
                      <a:pt x="2807" y="3005"/>
                    </a:lnTo>
                    <a:lnTo>
                      <a:pt x="2856" y="2958"/>
                    </a:lnTo>
                    <a:lnTo>
                      <a:pt x="2894" y="2909"/>
                    </a:lnTo>
                    <a:lnTo>
                      <a:pt x="2908" y="2836"/>
                    </a:lnTo>
                    <a:lnTo>
                      <a:pt x="2923" y="2760"/>
                    </a:lnTo>
                    <a:lnTo>
                      <a:pt x="2868" y="2720"/>
                    </a:lnTo>
                    <a:lnTo>
                      <a:pt x="2882" y="2705"/>
                    </a:lnTo>
                    <a:lnTo>
                      <a:pt x="2877" y="2695"/>
                    </a:lnTo>
                    <a:lnTo>
                      <a:pt x="2858" y="2695"/>
                    </a:lnTo>
                    <a:lnTo>
                      <a:pt x="2850" y="2682"/>
                    </a:lnTo>
                    <a:lnTo>
                      <a:pt x="2855" y="2662"/>
                    </a:lnTo>
                    <a:lnTo>
                      <a:pt x="2838" y="2671"/>
                    </a:lnTo>
                    <a:lnTo>
                      <a:pt x="2822" y="2668"/>
                    </a:lnTo>
                    <a:lnTo>
                      <a:pt x="2829" y="2660"/>
                    </a:lnTo>
                    <a:lnTo>
                      <a:pt x="2817" y="2652"/>
                    </a:lnTo>
                    <a:lnTo>
                      <a:pt x="2820" y="2630"/>
                    </a:lnTo>
                    <a:lnTo>
                      <a:pt x="2779" y="2603"/>
                    </a:lnTo>
                    <a:lnTo>
                      <a:pt x="2738" y="2575"/>
                    </a:lnTo>
                    <a:lnTo>
                      <a:pt x="2687" y="2543"/>
                    </a:lnTo>
                    <a:lnTo>
                      <a:pt x="2639" y="2513"/>
                    </a:lnTo>
                    <a:lnTo>
                      <a:pt x="2569" y="2536"/>
                    </a:lnTo>
                    <a:lnTo>
                      <a:pt x="2547" y="2537"/>
                    </a:lnTo>
                    <a:lnTo>
                      <a:pt x="2475" y="2515"/>
                    </a:lnTo>
                    <a:lnTo>
                      <a:pt x="2416" y="2526"/>
                    </a:lnTo>
                    <a:lnTo>
                      <a:pt x="2365" y="2500"/>
                    </a:lnTo>
                    <a:lnTo>
                      <a:pt x="2304" y="2487"/>
                    </a:lnTo>
                    <a:lnTo>
                      <a:pt x="2260" y="2482"/>
                    </a:lnTo>
                    <a:lnTo>
                      <a:pt x="2247" y="2468"/>
                    </a:lnTo>
                    <a:lnTo>
                      <a:pt x="2258" y="2422"/>
                    </a:lnTo>
                    <a:lnTo>
                      <a:pt x="2236" y="2423"/>
                    </a:lnTo>
                    <a:lnTo>
                      <a:pt x="2219" y="2455"/>
                    </a:lnTo>
                    <a:lnTo>
                      <a:pt x="2083" y="2455"/>
                    </a:lnTo>
                    <a:lnTo>
                      <a:pt x="1858" y="2455"/>
                    </a:lnTo>
                    <a:lnTo>
                      <a:pt x="1634" y="2455"/>
                    </a:lnTo>
                    <a:lnTo>
                      <a:pt x="1436" y="2455"/>
                    </a:lnTo>
                    <a:lnTo>
                      <a:pt x="1239" y="2455"/>
                    </a:lnTo>
                    <a:lnTo>
                      <a:pt x="1045" y="2455"/>
                    </a:lnTo>
                    <a:lnTo>
                      <a:pt x="844" y="2455"/>
                    </a:lnTo>
                    <a:lnTo>
                      <a:pt x="779" y="2455"/>
                    </a:lnTo>
                    <a:lnTo>
                      <a:pt x="584" y="2455"/>
                    </a:lnTo>
                    <a:lnTo>
                      <a:pt x="397" y="2455"/>
                    </a:lnTo>
                    <a:lnTo>
                      <a:pt x="388" y="2455"/>
                    </a:lnTo>
                    <a:lnTo>
                      <a:pt x="316" y="2373"/>
                    </a:lnTo>
                    <a:lnTo>
                      <a:pt x="294" y="2337"/>
                    </a:lnTo>
                    <a:lnTo>
                      <a:pt x="200" y="2303"/>
                    </a:lnTo>
                    <a:lnTo>
                      <a:pt x="217" y="2230"/>
                    </a:lnTo>
                    <a:lnTo>
                      <a:pt x="264" y="2180"/>
                    </a:lnTo>
                    <a:lnTo>
                      <a:pt x="209" y="2145"/>
                    </a:lnTo>
                    <a:lnTo>
                      <a:pt x="249" y="2079"/>
                    </a:lnTo>
                    <a:lnTo>
                      <a:pt x="220" y="2019"/>
                    </a:lnTo>
                    <a:lnTo>
                      <a:pt x="253" y="1977"/>
                    </a:lnTo>
                    <a:lnTo>
                      <a:pt x="320" y="1938"/>
                    </a:lnTo>
                    <a:lnTo>
                      <a:pt x="362" y="1887"/>
                    </a:lnTo>
                    <a:lnTo>
                      <a:pt x="300" y="1836"/>
                    </a:lnTo>
                    <a:lnTo>
                      <a:pt x="319" y="1744"/>
                    </a:lnTo>
                    <a:lnTo>
                      <a:pt x="333" y="1687"/>
                    </a:lnTo>
                    <a:lnTo>
                      <a:pt x="311" y="1651"/>
                    </a:lnTo>
                    <a:lnTo>
                      <a:pt x="302" y="1618"/>
                    </a:lnTo>
                    <a:lnTo>
                      <a:pt x="309" y="1577"/>
                    </a:lnTo>
                    <a:lnTo>
                      <a:pt x="224" y="1603"/>
                    </a:lnTo>
                    <a:lnTo>
                      <a:pt x="121" y="1647"/>
                    </a:lnTo>
                    <a:lnTo>
                      <a:pt x="119" y="1595"/>
                    </a:lnTo>
                    <a:lnTo>
                      <a:pt x="111" y="1561"/>
                    </a:lnTo>
                    <a:lnTo>
                      <a:pt x="75" y="1539"/>
                    </a:lnTo>
                    <a:lnTo>
                      <a:pt x="18" y="1536"/>
                    </a:lnTo>
                    <a:lnTo>
                      <a:pt x="510" y="1099"/>
                    </a:lnTo>
                    <a:lnTo>
                      <a:pt x="854" y="828"/>
                    </a:lnTo>
                    <a:lnTo>
                      <a:pt x="933" y="845"/>
                    </a:lnTo>
                    <a:lnTo>
                      <a:pt x="974" y="880"/>
                    </a:lnTo>
                    <a:lnTo>
                      <a:pt x="1022" y="886"/>
                    </a:lnTo>
                    <a:lnTo>
                      <a:pt x="1108" y="856"/>
                    </a:lnTo>
                    <a:lnTo>
                      <a:pt x="1202" y="834"/>
                    </a:lnTo>
                    <a:lnTo>
                      <a:pt x="1272" y="843"/>
                    </a:lnTo>
                    <a:lnTo>
                      <a:pt x="1392" y="812"/>
                    </a:lnTo>
                    <a:lnTo>
                      <a:pt x="1502" y="794"/>
                    </a:lnTo>
                    <a:lnTo>
                      <a:pt x="1503" y="823"/>
                    </a:lnTo>
                    <a:lnTo>
                      <a:pt x="1564" y="807"/>
                    </a:lnTo>
                    <a:lnTo>
                      <a:pt x="1617" y="774"/>
                    </a:lnTo>
                    <a:lnTo>
                      <a:pt x="1644" y="781"/>
                    </a:lnTo>
                    <a:lnTo>
                      <a:pt x="1659" y="845"/>
                    </a:lnTo>
                    <a:lnTo>
                      <a:pt x="1788" y="796"/>
                    </a:lnTo>
                    <a:lnTo>
                      <a:pt x="1732" y="850"/>
                    </a:lnTo>
                    <a:lnTo>
                      <a:pt x="1812" y="839"/>
                    </a:lnTo>
                    <a:lnTo>
                      <a:pt x="1857" y="818"/>
                    </a:lnTo>
                    <a:lnTo>
                      <a:pt x="1917" y="822"/>
                    </a:lnTo>
                    <a:lnTo>
                      <a:pt x="1966" y="852"/>
                    </a:lnTo>
                    <a:lnTo>
                      <a:pt x="2065" y="878"/>
                    </a:lnTo>
                    <a:lnTo>
                      <a:pt x="2127" y="890"/>
                    </a:lnTo>
                    <a:lnTo>
                      <a:pt x="2185" y="886"/>
                    </a:lnTo>
                    <a:lnTo>
                      <a:pt x="2220" y="922"/>
                    </a:lnTo>
                    <a:lnTo>
                      <a:pt x="2105" y="958"/>
                    </a:lnTo>
                    <a:lnTo>
                      <a:pt x="2189" y="974"/>
                    </a:lnTo>
                    <a:lnTo>
                      <a:pt x="2347" y="965"/>
                    </a:lnTo>
                    <a:lnTo>
                      <a:pt x="2407" y="953"/>
                    </a:lnTo>
                    <a:lnTo>
                      <a:pt x="2423" y="997"/>
                    </a:lnTo>
                    <a:lnTo>
                      <a:pt x="2520" y="960"/>
                    </a:lnTo>
                    <a:lnTo>
                      <a:pt x="2494" y="929"/>
                    </a:lnTo>
                    <a:lnTo>
                      <a:pt x="2554" y="904"/>
                    </a:lnTo>
                    <a:lnTo>
                      <a:pt x="2624" y="901"/>
                    </a:lnTo>
                    <a:lnTo>
                      <a:pt x="2675" y="893"/>
                    </a:lnTo>
                    <a:lnTo>
                      <a:pt x="2702" y="911"/>
                    </a:lnTo>
                    <a:lnTo>
                      <a:pt x="2720" y="950"/>
                    </a:lnTo>
                    <a:lnTo>
                      <a:pt x="2787" y="944"/>
                    </a:lnTo>
                    <a:lnTo>
                      <a:pt x="2854" y="977"/>
                    </a:lnTo>
                    <a:lnTo>
                      <a:pt x="2951" y="965"/>
                    </a:lnTo>
                    <a:lnTo>
                      <a:pt x="3030" y="967"/>
                    </a:lnTo>
                    <a:lnTo>
                      <a:pt x="3064" y="922"/>
                    </a:lnTo>
                    <a:lnTo>
                      <a:pt x="3124" y="909"/>
                    </a:lnTo>
                    <a:lnTo>
                      <a:pt x="3188" y="934"/>
                    </a:lnTo>
                    <a:lnTo>
                      <a:pt x="3128" y="1003"/>
                    </a:lnTo>
                    <a:lnTo>
                      <a:pt x="3213" y="945"/>
                    </a:lnTo>
                    <a:lnTo>
                      <a:pt x="3256" y="947"/>
                    </a:lnTo>
                    <a:lnTo>
                      <a:pt x="3344" y="874"/>
                    </a:lnTo>
                    <a:lnTo>
                      <a:pt x="3325" y="830"/>
                    </a:lnTo>
                    <a:lnTo>
                      <a:pt x="3288" y="801"/>
                    </a:lnTo>
                    <a:lnTo>
                      <a:pt x="3365" y="724"/>
                    </a:lnTo>
                    <a:lnTo>
                      <a:pt x="3475" y="674"/>
                    </a:lnTo>
                    <a:lnTo>
                      <a:pt x="3534" y="685"/>
                    </a:lnTo>
                    <a:lnTo>
                      <a:pt x="3559" y="715"/>
                    </a:lnTo>
                    <a:lnTo>
                      <a:pt x="3561" y="794"/>
                    </a:lnTo>
                    <a:lnTo>
                      <a:pt x="3483" y="829"/>
                    </a:lnTo>
                    <a:lnTo>
                      <a:pt x="3571" y="843"/>
                    </a:lnTo>
                    <a:moveTo>
                      <a:pt x="3269" y="871"/>
                    </a:moveTo>
                    <a:lnTo>
                      <a:pt x="3213" y="896"/>
                    </a:lnTo>
                    <a:lnTo>
                      <a:pt x="3159" y="875"/>
                    </a:lnTo>
                    <a:lnTo>
                      <a:pt x="3107" y="882"/>
                    </a:lnTo>
                    <a:lnTo>
                      <a:pt x="3062" y="850"/>
                    </a:lnTo>
                    <a:lnTo>
                      <a:pt x="3131" y="828"/>
                    </a:lnTo>
                    <a:lnTo>
                      <a:pt x="3197" y="797"/>
                    </a:lnTo>
                    <a:lnTo>
                      <a:pt x="3236" y="818"/>
                    </a:lnTo>
                    <a:lnTo>
                      <a:pt x="3257" y="830"/>
                    </a:lnTo>
                    <a:lnTo>
                      <a:pt x="3261" y="844"/>
                    </a:lnTo>
                    <a:lnTo>
                      <a:pt x="3269" y="871"/>
                    </a:lnTo>
                    <a:moveTo>
                      <a:pt x="4250" y="1014"/>
                    </a:moveTo>
                    <a:lnTo>
                      <a:pt x="4184" y="1017"/>
                    </a:lnTo>
                    <a:lnTo>
                      <a:pt x="4195" y="981"/>
                    </a:lnTo>
                    <a:lnTo>
                      <a:pt x="4247" y="940"/>
                    </a:lnTo>
                    <a:lnTo>
                      <a:pt x="4305" y="930"/>
                    </a:lnTo>
                    <a:lnTo>
                      <a:pt x="4334" y="951"/>
                    </a:lnTo>
                    <a:lnTo>
                      <a:pt x="4313" y="982"/>
                    </a:lnTo>
                    <a:lnTo>
                      <a:pt x="4300" y="992"/>
                    </a:lnTo>
                    <a:lnTo>
                      <a:pt x="4250" y="1014"/>
                    </a:lnTo>
                    <a:moveTo>
                      <a:pt x="3649" y="1125"/>
                    </a:moveTo>
                    <a:lnTo>
                      <a:pt x="3636" y="1158"/>
                    </a:lnTo>
                    <a:lnTo>
                      <a:pt x="3673" y="1146"/>
                    </a:lnTo>
                    <a:lnTo>
                      <a:pt x="3692" y="1166"/>
                    </a:lnTo>
                    <a:lnTo>
                      <a:pt x="3737" y="1192"/>
                    </a:lnTo>
                    <a:lnTo>
                      <a:pt x="3787" y="1215"/>
                    </a:lnTo>
                    <a:lnTo>
                      <a:pt x="3768" y="1251"/>
                    </a:lnTo>
                    <a:lnTo>
                      <a:pt x="3814" y="1246"/>
                    </a:lnTo>
                    <a:lnTo>
                      <a:pt x="3839" y="1271"/>
                    </a:lnTo>
                    <a:lnTo>
                      <a:pt x="3772" y="1295"/>
                    </a:lnTo>
                    <a:lnTo>
                      <a:pt x="3693" y="1277"/>
                    </a:lnTo>
                    <a:lnTo>
                      <a:pt x="3684" y="1242"/>
                    </a:lnTo>
                    <a:lnTo>
                      <a:pt x="3599" y="1283"/>
                    </a:lnTo>
                    <a:lnTo>
                      <a:pt x="3489" y="1323"/>
                    </a:lnTo>
                    <a:lnTo>
                      <a:pt x="3500" y="1278"/>
                    </a:lnTo>
                    <a:lnTo>
                      <a:pt x="3416" y="1285"/>
                    </a:lnTo>
                    <a:lnTo>
                      <a:pt x="3493" y="1247"/>
                    </a:lnTo>
                    <a:lnTo>
                      <a:pt x="3543" y="1187"/>
                    </a:lnTo>
                    <a:lnTo>
                      <a:pt x="3612" y="1118"/>
                    </a:lnTo>
                    <a:lnTo>
                      <a:pt x="3649" y="1125"/>
                    </a:lnTo>
                    <a:moveTo>
                      <a:pt x="3684" y="1349"/>
                    </a:moveTo>
                    <a:lnTo>
                      <a:pt x="3588" y="1392"/>
                    </a:lnTo>
                    <a:lnTo>
                      <a:pt x="3547" y="1390"/>
                    </a:lnTo>
                    <a:lnTo>
                      <a:pt x="3548" y="1369"/>
                    </a:lnTo>
                    <a:lnTo>
                      <a:pt x="3615" y="1333"/>
                    </a:lnTo>
                    <a:lnTo>
                      <a:pt x="3695" y="1334"/>
                    </a:lnTo>
                    <a:lnTo>
                      <a:pt x="3684" y="1349"/>
                    </a:lnTo>
                    <a:moveTo>
                      <a:pt x="3812" y="1392"/>
                    </a:moveTo>
                    <a:lnTo>
                      <a:pt x="3764" y="1432"/>
                    </a:lnTo>
                    <a:lnTo>
                      <a:pt x="3741" y="1426"/>
                    </a:lnTo>
                    <a:lnTo>
                      <a:pt x="3740" y="1403"/>
                    </a:lnTo>
                    <a:lnTo>
                      <a:pt x="3746" y="1397"/>
                    </a:lnTo>
                    <a:lnTo>
                      <a:pt x="3783" y="1374"/>
                    </a:lnTo>
                    <a:lnTo>
                      <a:pt x="3807" y="1376"/>
                    </a:lnTo>
                    <a:lnTo>
                      <a:pt x="3812" y="1392"/>
                    </a:lnTo>
                    <a:moveTo>
                      <a:pt x="43" y="2029"/>
                    </a:moveTo>
                    <a:lnTo>
                      <a:pt x="64" y="2040"/>
                    </a:lnTo>
                    <a:lnTo>
                      <a:pt x="130" y="2033"/>
                    </a:lnTo>
                    <a:lnTo>
                      <a:pt x="37" y="2126"/>
                    </a:lnTo>
                    <a:lnTo>
                      <a:pt x="41" y="2192"/>
                    </a:lnTo>
                    <a:lnTo>
                      <a:pt x="15" y="2192"/>
                    </a:lnTo>
                    <a:lnTo>
                      <a:pt x="6" y="2154"/>
                    </a:lnTo>
                    <a:lnTo>
                      <a:pt x="12" y="2116"/>
                    </a:lnTo>
                    <a:lnTo>
                      <a:pt x="0" y="2091"/>
                    </a:lnTo>
                    <a:lnTo>
                      <a:pt x="18" y="2055"/>
                    </a:lnTo>
                    <a:lnTo>
                      <a:pt x="43" y="2029"/>
                    </a:lnTo>
                    <a:moveTo>
                      <a:pt x="4831" y="2315"/>
                    </a:moveTo>
                    <a:lnTo>
                      <a:pt x="4766" y="2387"/>
                    </a:lnTo>
                    <a:lnTo>
                      <a:pt x="4817" y="2359"/>
                    </a:lnTo>
                    <a:lnTo>
                      <a:pt x="4855" y="2377"/>
                    </a:lnTo>
                    <a:lnTo>
                      <a:pt x="4824" y="2406"/>
                    </a:lnTo>
                    <a:lnTo>
                      <a:pt x="4875" y="2429"/>
                    </a:lnTo>
                    <a:lnTo>
                      <a:pt x="4911" y="2409"/>
                    </a:lnTo>
                    <a:lnTo>
                      <a:pt x="4969" y="2434"/>
                    </a:lnTo>
                    <a:lnTo>
                      <a:pt x="4932" y="2495"/>
                    </a:lnTo>
                    <a:lnTo>
                      <a:pt x="4982" y="2481"/>
                    </a:lnTo>
                    <a:lnTo>
                      <a:pt x="4978" y="2525"/>
                    </a:lnTo>
                    <a:lnTo>
                      <a:pt x="4985" y="2577"/>
                    </a:lnTo>
                    <a:lnTo>
                      <a:pt x="4937" y="2650"/>
                    </a:lnTo>
                    <a:lnTo>
                      <a:pt x="4906" y="2653"/>
                    </a:lnTo>
                    <a:lnTo>
                      <a:pt x="4866" y="2637"/>
                    </a:lnTo>
                    <a:lnTo>
                      <a:pt x="4899" y="2569"/>
                    </a:lnTo>
                    <a:lnTo>
                      <a:pt x="4884" y="2559"/>
                    </a:lnTo>
                    <a:lnTo>
                      <a:pt x="4786" y="2631"/>
                    </a:lnTo>
                    <a:lnTo>
                      <a:pt x="4747" y="2628"/>
                    </a:lnTo>
                    <a:lnTo>
                      <a:pt x="4805" y="2589"/>
                    </a:lnTo>
                    <a:lnTo>
                      <a:pt x="4747" y="2569"/>
                    </a:lnTo>
                    <a:lnTo>
                      <a:pt x="4675" y="2574"/>
                    </a:lnTo>
                    <a:lnTo>
                      <a:pt x="4546" y="2571"/>
                    </a:lnTo>
                    <a:lnTo>
                      <a:pt x="4544" y="2546"/>
                    </a:lnTo>
                    <a:lnTo>
                      <a:pt x="4594" y="2517"/>
                    </a:lnTo>
                    <a:lnTo>
                      <a:pt x="4572" y="2494"/>
                    </a:lnTo>
                    <a:lnTo>
                      <a:pt x="4643" y="2444"/>
                    </a:lnTo>
                    <a:lnTo>
                      <a:pt x="4753" y="2312"/>
                    </a:lnTo>
                    <a:lnTo>
                      <a:pt x="4808" y="2265"/>
                    </a:lnTo>
                    <a:lnTo>
                      <a:pt x="4873" y="2237"/>
                    </a:lnTo>
                    <a:lnTo>
                      <a:pt x="4902" y="2241"/>
                    </a:lnTo>
                    <a:lnTo>
                      <a:pt x="4883" y="2263"/>
                    </a:lnTo>
                    <a:lnTo>
                      <a:pt x="4831" y="2315"/>
                    </a:lnTo>
                    <a:moveTo>
                      <a:pt x="326" y="2496"/>
                    </a:moveTo>
                    <a:lnTo>
                      <a:pt x="285" y="2507"/>
                    </a:lnTo>
                    <a:lnTo>
                      <a:pt x="202" y="2469"/>
                    </a:lnTo>
                    <a:lnTo>
                      <a:pt x="202" y="2440"/>
                    </a:lnTo>
                    <a:lnTo>
                      <a:pt x="163" y="2411"/>
                    </a:lnTo>
                    <a:lnTo>
                      <a:pt x="167" y="2387"/>
                    </a:lnTo>
                    <a:lnTo>
                      <a:pt x="110" y="2372"/>
                    </a:lnTo>
                    <a:lnTo>
                      <a:pt x="117" y="2327"/>
                    </a:lnTo>
                    <a:lnTo>
                      <a:pt x="137" y="2308"/>
                    </a:lnTo>
                    <a:lnTo>
                      <a:pt x="192" y="2326"/>
                    </a:lnTo>
                    <a:lnTo>
                      <a:pt x="223" y="2339"/>
                    </a:lnTo>
                    <a:lnTo>
                      <a:pt x="278" y="2347"/>
                    </a:lnTo>
                    <a:lnTo>
                      <a:pt x="281" y="2376"/>
                    </a:lnTo>
                    <a:lnTo>
                      <a:pt x="286" y="2415"/>
                    </a:lnTo>
                    <a:lnTo>
                      <a:pt x="329" y="2450"/>
                    </a:lnTo>
                    <a:lnTo>
                      <a:pt x="326" y="2496"/>
                    </a:lnTo>
                    <a:moveTo>
                      <a:pt x="4418" y="2446"/>
                    </a:moveTo>
                    <a:lnTo>
                      <a:pt x="4385" y="2448"/>
                    </a:lnTo>
                    <a:lnTo>
                      <a:pt x="4309" y="2422"/>
                    </a:lnTo>
                    <a:lnTo>
                      <a:pt x="4262" y="2382"/>
                    </a:lnTo>
                    <a:lnTo>
                      <a:pt x="4287" y="2375"/>
                    </a:lnTo>
                    <a:lnTo>
                      <a:pt x="4366" y="2396"/>
                    </a:lnTo>
                    <a:lnTo>
                      <a:pt x="4421" y="2431"/>
                    </a:lnTo>
                    <a:lnTo>
                      <a:pt x="4418" y="2446"/>
                    </a:lnTo>
                  </a:path>
                </a:pathLst>
              </a:custGeom>
              <a:solidFill>
                <a:srgbClr val="CC66FF"/>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79" name="Freeform 37">
                <a:extLst>
                  <a:ext uri="{FF2B5EF4-FFF2-40B4-BE49-F238E27FC236}">
                    <a16:creationId xmlns:a16="http://schemas.microsoft.com/office/drawing/2014/main" id="{2F875E5B-803C-4E0C-AC49-01539EC702C5}"/>
                  </a:ext>
                </a:extLst>
              </p:cNvPr>
              <p:cNvSpPr>
                <a:spLocks/>
              </p:cNvSpPr>
              <p:nvPr/>
            </p:nvSpPr>
            <p:spPr bwMode="auto">
              <a:xfrm>
                <a:off x="4813383" y="2838341"/>
                <a:ext cx="98541" cy="58292"/>
              </a:xfrm>
              <a:custGeom>
                <a:avLst/>
                <a:gdLst>
                  <a:gd name="T0" fmla="*/ 57 w 71"/>
                  <a:gd name="T1" fmla="*/ 6 h 42"/>
                  <a:gd name="T2" fmla="*/ 58 w 71"/>
                  <a:gd name="T3" fmla="*/ 10 h 42"/>
                  <a:gd name="T4" fmla="*/ 56 w 71"/>
                  <a:gd name="T5" fmla="*/ 15 h 42"/>
                  <a:gd name="T6" fmla="*/ 63 w 71"/>
                  <a:gd name="T7" fmla="*/ 19 h 42"/>
                  <a:gd name="T8" fmla="*/ 71 w 71"/>
                  <a:gd name="T9" fmla="*/ 19 h 42"/>
                  <a:gd name="T10" fmla="*/ 71 w 71"/>
                  <a:gd name="T11" fmla="*/ 27 h 42"/>
                  <a:gd name="T12" fmla="*/ 64 w 71"/>
                  <a:gd name="T13" fmla="*/ 31 h 42"/>
                  <a:gd name="T14" fmla="*/ 51 w 71"/>
                  <a:gd name="T15" fmla="*/ 28 h 42"/>
                  <a:gd name="T16" fmla="*/ 48 w 71"/>
                  <a:gd name="T17" fmla="*/ 37 h 42"/>
                  <a:gd name="T18" fmla="*/ 40 w 71"/>
                  <a:gd name="T19" fmla="*/ 37 h 42"/>
                  <a:gd name="T20" fmla="*/ 38 w 71"/>
                  <a:gd name="T21" fmla="*/ 34 h 42"/>
                  <a:gd name="T22" fmla="*/ 29 w 71"/>
                  <a:gd name="T23" fmla="*/ 41 h 42"/>
                  <a:gd name="T24" fmla="*/ 21 w 71"/>
                  <a:gd name="T25" fmla="*/ 42 h 42"/>
                  <a:gd name="T26" fmla="*/ 13 w 71"/>
                  <a:gd name="T27" fmla="*/ 38 h 42"/>
                  <a:gd name="T28" fmla="*/ 8 w 71"/>
                  <a:gd name="T29" fmla="*/ 29 h 42"/>
                  <a:gd name="T30" fmla="*/ 0 w 71"/>
                  <a:gd name="T31" fmla="*/ 32 h 42"/>
                  <a:gd name="T32" fmla="*/ 0 w 71"/>
                  <a:gd name="T33" fmla="*/ 22 h 42"/>
                  <a:gd name="T34" fmla="*/ 11 w 71"/>
                  <a:gd name="T35" fmla="*/ 11 h 42"/>
                  <a:gd name="T36" fmla="*/ 11 w 71"/>
                  <a:gd name="T37" fmla="*/ 6 h 42"/>
                  <a:gd name="T38" fmla="*/ 18 w 71"/>
                  <a:gd name="T39" fmla="*/ 8 h 42"/>
                  <a:gd name="T40" fmla="*/ 22 w 71"/>
                  <a:gd name="T41" fmla="*/ 4 h 42"/>
                  <a:gd name="T42" fmla="*/ 36 w 71"/>
                  <a:gd name="T43" fmla="*/ 4 h 42"/>
                  <a:gd name="T44" fmla="*/ 40 w 71"/>
                  <a:gd name="T45" fmla="*/ 0 h 42"/>
                  <a:gd name="T46" fmla="*/ 57 w 71"/>
                  <a:gd name="T47" fmla="*/ 6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1" h="42">
                    <a:moveTo>
                      <a:pt x="57" y="6"/>
                    </a:moveTo>
                    <a:lnTo>
                      <a:pt x="58" y="10"/>
                    </a:lnTo>
                    <a:lnTo>
                      <a:pt x="56" y="15"/>
                    </a:lnTo>
                    <a:lnTo>
                      <a:pt x="63" y="19"/>
                    </a:lnTo>
                    <a:lnTo>
                      <a:pt x="71" y="19"/>
                    </a:lnTo>
                    <a:lnTo>
                      <a:pt x="71" y="27"/>
                    </a:lnTo>
                    <a:lnTo>
                      <a:pt x="64" y="31"/>
                    </a:lnTo>
                    <a:lnTo>
                      <a:pt x="51" y="28"/>
                    </a:lnTo>
                    <a:lnTo>
                      <a:pt x="48" y="37"/>
                    </a:lnTo>
                    <a:lnTo>
                      <a:pt x="40" y="37"/>
                    </a:lnTo>
                    <a:lnTo>
                      <a:pt x="38" y="34"/>
                    </a:lnTo>
                    <a:lnTo>
                      <a:pt x="29" y="41"/>
                    </a:lnTo>
                    <a:lnTo>
                      <a:pt x="21" y="42"/>
                    </a:lnTo>
                    <a:lnTo>
                      <a:pt x="13" y="38"/>
                    </a:lnTo>
                    <a:lnTo>
                      <a:pt x="8" y="29"/>
                    </a:lnTo>
                    <a:lnTo>
                      <a:pt x="0" y="32"/>
                    </a:lnTo>
                    <a:lnTo>
                      <a:pt x="0" y="22"/>
                    </a:lnTo>
                    <a:lnTo>
                      <a:pt x="11" y="11"/>
                    </a:lnTo>
                    <a:lnTo>
                      <a:pt x="11" y="6"/>
                    </a:lnTo>
                    <a:lnTo>
                      <a:pt x="18" y="8"/>
                    </a:lnTo>
                    <a:lnTo>
                      <a:pt x="22" y="4"/>
                    </a:lnTo>
                    <a:lnTo>
                      <a:pt x="36" y="4"/>
                    </a:lnTo>
                    <a:lnTo>
                      <a:pt x="40" y="0"/>
                    </a:lnTo>
                    <a:lnTo>
                      <a:pt x="57" y="6"/>
                    </a:lnTo>
                    <a:close/>
                  </a:path>
                </a:pathLst>
              </a:custGeom>
              <a:solidFill>
                <a:srgbClr val="F9B277"/>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80" name="Freeform 38">
                <a:extLst>
                  <a:ext uri="{FF2B5EF4-FFF2-40B4-BE49-F238E27FC236}">
                    <a16:creationId xmlns:a16="http://schemas.microsoft.com/office/drawing/2014/main" id="{6CC73BAE-80C4-43CB-920D-5164E8C5A7BE}"/>
                  </a:ext>
                </a:extLst>
              </p:cNvPr>
              <p:cNvSpPr>
                <a:spLocks noEditPoints="1"/>
              </p:cNvSpPr>
              <p:nvPr/>
            </p:nvSpPr>
            <p:spPr bwMode="auto">
              <a:xfrm>
                <a:off x="2910310" y="4720324"/>
                <a:ext cx="338646" cy="1083945"/>
              </a:xfrm>
              <a:custGeom>
                <a:avLst/>
                <a:gdLst>
                  <a:gd name="T0" fmla="*/ 233 w 999"/>
                  <a:gd name="T1" fmla="*/ 450 h 3202"/>
                  <a:gd name="T2" fmla="*/ 296 w 999"/>
                  <a:gd name="T3" fmla="*/ 460 h 3202"/>
                  <a:gd name="T4" fmla="*/ 208 w 999"/>
                  <a:gd name="T5" fmla="*/ 590 h 3202"/>
                  <a:gd name="T6" fmla="*/ 221 w 999"/>
                  <a:gd name="T7" fmla="*/ 759 h 3202"/>
                  <a:gd name="T8" fmla="*/ 205 w 999"/>
                  <a:gd name="T9" fmla="*/ 846 h 3202"/>
                  <a:gd name="T10" fmla="*/ 159 w 999"/>
                  <a:gd name="T11" fmla="*/ 1003 h 3202"/>
                  <a:gd name="T12" fmla="*/ 154 w 999"/>
                  <a:gd name="T13" fmla="*/ 1173 h 3202"/>
                  <a:gd name="T14" fmla="*/ 239 w 999"/>
                  <a:gd name="T15" fmla="*/ 1335 h 3202"/>
                  <a:gd name="T16" fmla="*/ 234 w 999"/>
                  <a:gd name="T17" fmla="*/ 1496 h 3202"/>
                  <a:gd name="T18" fmla="*/ 212 w 999"/>
                  <a:gd name="T19" fmla="*/ 1622 h 3202"/>
                  <a:gd name="T20" fmla="*/ 275 w 999"/>
                  <a:gd name="T21" fmla="*/ 1782 h 3202"/>
                  <a:gd name="T22" fmla="*/ 244 w 999"/>
                  <a:gd name="T23" fmla="*/ 1888 h 3202"/>
                  <a:gd name="T24" fmla="*/ 295 w 999"/>
                  <a:gd name="T25" fmla="*/ 2078 h 3202"/>
                  <a:gd name="T26" fmla="*/ 319 w 999"/>
                  <a:gd name="T27" fmla="*/ 2192 h 3202"/>
                  <a:gd name="T28" fmla="*/ 349 w 999"/>
                  <a:gd name="T29" fmla="*/ 2259 h 3202"/>
                  <a:gd name="T30" fmla="*/ 404 w 999"/>
                  <a:gd name="T31" fmla="*/ 2307 h 3202"/>
                  <a:gd name="T32" fmla="*/ 404 w 999"/>
                  <a:gd name="T33" fmla="*/ 2372 h 3202"/>
                  <a:gd name="T34" fmla="*/ 409 w 999"/>
                  <a:gd name="T35" fmla="*/ 2554 h 3202"/>
                  <a:gd name="T36" fmla="*/ 431 w 999"/>
                  <a:gd name="T37" fmla="*/ 2649 h 3202"/>
                  <a:gd name="T38" fmla="*/ 436 w 999"/>
                  <a:gd name="T39" fmla="*/ 2774 h 3202"/>
                  <a:gd name="T40" fmla="*/ 513 w 999"/>
                  <a:gd name="T41" fmla="*/ 2798 h 3202"/>
                  <a:gd name="T42" fmla="*/ 583 w 999"/>
                  <a:gd name="T43" fmla="*/ 2908 h 3202"/>
                  <a:gd name="T44" fmla="*/ 808 w 999"/>
                  <a:gd name="T45" fmla="*/ 2932 h 3202"/>
                  <a:gd name="T46" fmla="*/ 728 w 999"/>
                  <a:gd name="T47" fmla="*/ 2952 h 3202"/>
                  <a:gd name="T48" fmla="*/ 706 w 999"/>
                  <a:gd name="T49" fmla="*/ 3058 h 3202"/>
                  <a:gd name="T50" fmla="*/ 596 w 999"/>
                  <a:gd name="T51" fmla="*/ 3033 h 3202"/>
                  <a:gd name="T52" fmla="*/ 498 w 999"/>
                  <a:gd name="T53" fmla="*/ 2976 h 3202"/>
                  <a:gd name="T54" fmla="*/ 354 w 999"/>
                  <a:gd name="T55" fmla="*/ 2877 h 3202"/>
                  <a:gd name="T56" fmla="*/ 296 w 999"/>
                  <a:gd name="T57" fmla="*/ 2774 h 3202"/>
                  <a:gd name="T58" fmla="*/ 226 w 999"/>
                  <a:gd name="T59" fmla="*/ 2552 h 3202"/>
                  <a:gd name="T60" fmla="*/ 162 w 999"/>
                  <a:gd name="T61" fmla="*/ 2463 h 3202"/>
                  <a:gd name="T62" fmla="*/ 173 w 999"/>
                  <a:gd name="T63" fmla="*/ 2250 h 3202"/>
                  <a:gd name="T64" fmla="*/ 237 w 999"/>
                  <a:gd name="T65" fmla="*/ 2105 h 3202"/>
                  <a:gd name="T66" fmla="*/ 196 w 999"/>
                  <a:gd name="T67" fmla="*/ 2188 h 3202"/>
                  <a:gd name="T68" fmla="*/ 132 w 999"/>
                  <a:gd name="T69" fmla="*/ 2056 h 3202"/>
                  <a:gd name="T70" fmla="*/ 124 w 999"/>
                  <a:gd name="T71" fmla="*/ 1842 h 3202"/>
                  <a:gd name="T72" fmla="*/ 50 w 999"/>
                  <a:gd name="T73" fmla="*/ 1664 h 3202"/>
                  <a:gd name="T74" fmla="*/ 88 w 999"/>
                  <a:gd name="T75" fmla="*/ 1524 h 3202"/>
                  <a:gd name="T76" fmla="*/ 107 w 999"/>
                  <a:gd name="T77" fmla="*/ 1262 h 3202"/>
                  <a:gd name="T78" fmla="*/ 72 w 999"/>
                  <a:gd name="T79" fmla="*/ 1065 h 3202"/>
                  <a:gd name="T80" fmla="*/ 68 w 999"/>
                  <a:gd name="T81" fmla="*/ 856 h 3202"/>
                  <a:gd name="T82" fmla="*/ 52 w 999"/>
                  <a:gd name="T83" fmla="*/ 515 h 3202"/>
                  <a:gd name="T84" fmla="*/ 28 w 999"/>
                  <a:gd name="T85" fmla="*/ 185 h 3202"/>
                  <a:gd name="T86" fmla="*/ 36 w 999"/>
                  <a:gd name="T87" fmla="*/ 43 h 3202"/>
                  <a:gd name="T88" fmla="*/ 93 w 999"/>
                  <a:gd name="T89" fmla="*/ 57 h 3202"/>
                  <a:gd name="T90" fmla="*/ 152 w 999"/>
                  <a:gd name="T91" fmla="*/ 155 h 3202"/>
                  <a:gd name="T92" fmla="*/ 189 w 999"/>
                  <a:gd name="T93" fmla="*/ 333 h 3202"/>
                  <a:gd name="T94" fmla="*/ 893 w 999"/>
                  <a:gd name="T95" fmla="*/ 3142 h 3202"/>
                  <a:gd name="T96" fmla="*/ 999 w 999"/>
                  <a:gd name="T97" fmla="*/ 3144 h 3202"/>
                  <a:gd name="T98" fmla="*/ 950 w 999"/>
                  <a:gd name="T99" fmla="*/ 3202 h 3202"/>
                  <a:gd name="T100" fmla="*/ 878 w 999"/>
                  <a:gd name="T101" fmla="*/ 3193 h 3202"/>
                  <a:gd name="T102" fmla="*/ 750 w 999"/>
                  <a:gd name="T103" fmla="*/ 3157 h 3202"/>
                  <a:gd name="T104" fmla="*/ 565 w 999"/>
                  <a:gd name="T105" fmla="*/ 3068 h 3202"/>
                  <a:gd name="T106" fmla="*/ 497 w 999"/>
                  <a:gd name="T107" fmla="*/ 2993 h 3202"/>
                  <a:gd name="T108" fmla="*/ 708 w 999"/>
                  <a:gd name="T109" fmla="*/ 3077 h 3202"/>
                  <a:gd name="T110" fmla="*/ 721 w 999"/>
                  <a:gd name="T111" fmla="*/ 2984 h 3202"/>
                  <a:gd name="T112" fmla="*/ 816 w 999"/>
                  <a:gd name="T113" fmla="*/ 2960 h 3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99" h="3202">
                    <a:moveTo>
                      <a:pt x="189" y="333"/>
                    </a:moveTo>
                    <a:lnTo>
                      <a:pt x="233" y="450"/>
                    </a:lnTo>
                    <a:lnTo>
                      <a:pt x="284" y="439"/>
                    </a:lnTo>
                    <a:lnTo>
                      <a:pt x="296" y="460"/>
                    </a:lnTo>
                    <a:lnTo>
                      <a:pt x="282" y="548"/>
                    </a:lnTo>
                    <a:lnTo>
                      <a:pt x="208" y="590"/>
                    </a:lnTo>
                    <a:lnTo>
                      <a:pt x="231" y="732"/>
                    </a:lnTo>
                    <a:lnTo>
                      <a:pt x="221" y="759"/>
                    </a:lnTo>
                    <a:lnTo>
                      <a:pt x="248" y="793"/>
                    </a:lnTo>
                    <a:lnTo>
                      <a:pt x="205" y="846"/>
                    </a:lnTo>
                    <a:lnTo>
                      <a:pt x="171" y="926"/>
                    </a:lnTo>
                    <a:lnTo>
                      <a:pt x="159" y="1003"/>
                    </a:lnTo>
                    <a:lnTo>
                      <a:pt x="181" y="1085"/>
                    </a:lnTo>
                    <a:lnTo>
                      <a:pt x="154" y="1173"/>
                    </a:lnTo>
                    <a:lnTo>
                      <a:pt x="217" y="1319"/>
                    </a:lnTo>
                    <a:lnTo>
                      <a:pt x="239" y="1335"/>
                    </a:lnTo>
                    <a:lnTo>
                      <a:pt x="256" y="1413"/>
                    </a:lnTo>
                    <a:lnTo>
                      <a:pt x="234" y="1496"/>
                    </a:lnTo>
                    <a:lnTo>
                      <a:pt x="252" y="1566"/>
                    </a:lnTo>
                    <a:lnTo>
                      <a:pt x="212" y="1622"/>
                    </a:lnTo>
                    <a:lnTo>
                      <a:pt x="232" y="1700"/>
                    </a:lnTo>
                    <a:lnTo>
                      <a:pt x="275" y="1782"/>
                    </a:lnTo>
                    <a:lnTo>
                      <a:pt x="242" y="1813"/>
                    </a:lnTo>
                    <a:lnTo>
                      <a:pt x="244" y="1888"/>
                    </a:lnTo>
                    <a:lnTo>
                      <a:pt x="253" y="1975"/>
                    </a:lnTo>
                    <a:lnTo>
                      <a:pt x="295" y="2078"/>
                    </a:lnTo>
                    <a:lnTo>
                      <a:pt x="273" y="2095"/>
                    </a:lnTo>
                    <a:lnTo>
                      <a:pt x="319" y="2192"/>
                    </a:lnTo>
                    <a:lnTo>
                      <a:pt x="360" y="2224"/>
                    </a:lnTo>
                    <a:lnTo>
                      <a:pt x="349" y="2259"/>
                    </a:lnTo>
                    <a:lnTo>
                      <a:pt x="386" y="2276"/>
                    </a:lnTo>
                    <a:lnTo>
                      <a:pt x="404" y="2307"/>
                    </a:lnTo>
                    <a:lnTo>
                      <a:pt x="380" y="2323"/>
                    </a:lnTo>
                    <a:lnTo>
                      <a:pt x="404" y="2372"/>
                    </a:lnTo>
                    <a:lnTo>
                      <a:pt x="418" y="2483"/>
                    </a:lnTo>
                    <a:lnTo>
                      <a:pt x="409" y="2554"/>
                    </a:lnTo>
                    <a:lnTo>
                      <a:pt x="432" y="2596"/>
                    </a:lnTo>
                    <a:lnTo>
                      <a:pt x="431" y="2649"/>
                    </a:lnTo>
                    <a:lnTo>
                      <a:pt x="395" y="2686"/>
                    </a:lnTo>
                    <a:lnTo>
                      <a:pt x="436" y="2774"/>
                    </a:lnTo>
                    <a:lnTo>
                      <a:pt x="471" y="2804"/>
                    </a:lnTo>
                    <a:lnTo>
                      <a:pt x="513" y="2798"/>
                    </a:lnTo>
                    <a:lnTo>
                      <a:pt x="537" y="2860"/>
                    </a:lnTo>
                    <a:lnTo>
                      <a:pt x="583" y="2908"/>
                    </a:lnTo>
                    <a:lnTo>
                      <a:pt x="744" y="2919"/>
                    </a:lnTo>
                    <a:lnTo>
                      <a:pt x="808" y="2932"/>
                    </a:lnTo>
                    <a:lnTo>
                      <a:pt x="751" y="2931"/>
                    </a:lnTo>
                    <a:lnTo>
                      <a:pt x="728" y="2952"/>
                    </a:lnTo>
                    <a:lnTo>
                      <a:pt x="683" y="2981"/>
                    </a:lnTo>
                    <a:lnTo>
                      <a:pt x="706" y="3058"/>
                    </a:lnTo>
                    <a:lnTo>
                      <a:pt x="680" y="3060"/>
                    </a:lnTo>
                    <a:lnTo>
                      <a:pt x="596" y="3033"/>
                    </a:lnTo>
                    <a:lnTo>
                      <a:pt x="498" y="2976"/>
                    </a:lnTo>
                    <a:lnTo>
                      <a:pt x="498" y="2976"/>
                    </a:lnTo>
                    <a:lnTo>
                      <a:pt x="397" y="2929"/>
                    </a:lnTo>
                    <a:lnTo>
                      <a:pt x="354" y="2877"/>
                    </a:lnTo>
                    <a:lnTo>
                      <a:pt x="352" y="2829"/>
                    </a:lnTo>
                    <a:lnTo>
                      <a:pt x="296" y="2774"/>
                    </a:lnTo>
                    <a:lnTo>
                      <a:pt x="230" y="2632"/>
                    </a:lnTo>
                    <a:lnTo>
                      <a:pt x="226" y="2552"/>
                    </a:lnTo>
                    <a:lnTo>
                      <a:pt x="272" y="2488"/>
                    </a:lnTo>
                    <a:lnTo>
                      <a:pt x="162" y="2463"/>
                    </a:lnTo>
                    <a:lnTo>
                      <a:pt x="199" y="2389"/>
                    </a:lnTo>
                    <a:lnTo>
                      <a:pt x="173" y="2250"/>
                    </a:lnTo>
                    <a:lnTo>
                      <a:pt x="258" y="2280"/>
                    </a:lnTo>
                    <a:lnTo>
                      <a:pt x="237" y="2105"/>
                    </a:lnTo>
                    <a:lnTo>
                      <a:pt x="184" y="2083"/>
                    </a:lnTo>
                    <a:lnTo>
                      <a:pt x="196" y="2188"/>
                    </a:lnTo>
                    <a:lnTo>
                      <a:pt x="150" y="2176"/>
                    </a:lnTo>
                    <a:lnTo>
                      <a:pt x="132" y="2056"/>
                    </a:lnTo>
                    <a:lnTo>
                      <a:pt x="109" y="1900"/>
                    </a:lnTo>
                    <a:lnTo>
                      <a:pt x="124" y="1842"/>
                    </a:lnTo>
                    <a:lnTo>
                      <a:pt x="81" y="1759"/>
                    </a:lnTo>
                    <a:lnTo>
                      <a:pt x="50" y="1664"/>
                    </a:lnTo>
                    <a:lnTo>
                      <a:pt x="79" y="1661"/>
                    </a:lnTo>
                    <a:lnTo>
                      <a:pt x="88" y="1524"/>
                    </a:lnTo>
                    <a:lnTo>
                      <a:pt x="105" y="1389"/>
                    </a:lnTo>
                    <a:lnTo>
                      <a:pt x="107" y="1262"/>
                    </a:lnTo>
                    <a:lnTo>
                      <a:pt x="65" y="1135"/>
                    </a:lnTo>
                    <a:lnTo>
                      <a:pt x="72" y="1065"/>
                    </a:lnTo>
                    <a:lnTo>
                      <a:pt x="44" y="960"/>
                    </a:lnTo>
                    <a:lnTo>
                      <a:pt x="68" y="856"/>
                    </a:lnTo>
                    <a:lnTo>
                      <a:pt x="55" y="691"/>
                    </a:lnTo>
                    <a:lnTo>
                      <a:pt x="52" y="515"/>
                    </a:lnTo>
                    <a:lnTo>
                      <a:pt x="50" y="324"/>
                    </a:lnTo>
                    <a:lnTo>
                      <a:pt x="28" y="185"/>
                    </a:lnTo>
                    <a:lnTo>
                      <a:pt x="0" y="65"/>
                    </a:lnTo>
                    <a:lnTo>
                      <a:pt x="36" y="43"/>
                    </a:lnTo>
                    <a:lnTo>
                      <a:pt x="51" y="0"/>
                    </a:lnTo>
                    <a:lnTo>
                      <a:pt x="93" y="57"/>
                    </a:lnTo>
                    <a:lnTo>
                      <a:pt x="110" y="119"/>
                    </a:lnTo>
                    <a:lnTo>
                      <a:pt x="152" y="155"/>
                    </a:lnTo>
                    <a:lnTo>
                      <a:pt x="138" y="237"/>
                    </a:lnTo>
                    <a:lnTo>
                      <a:pt x="189" y="333"/>
                    </a:lnTo>
                    <a:moveTo>
                      <a:pt x="816" y="2960"/>
                    </a:moveTo>
                    <a:lnTo>
                      <a:pt x="893" y="3142"/>
                    </a:lnTo>
                    <a:lnTo>
                      <a:pt x="960" y="3142"/>
                    </a:lnTo>
                    <a:lnTo>
                      <a:pt x="999" y="3144"/>
                    </a:lnTo>
                    <a:lnTo>
                      <a:pt x="992" y="3177"/>
                    </a:lnTo>
                    <a:lnTo>
                      <a:pt x="950" y="3202"/>
                    </a:lnTo>
                    <a:lnTo>
                      <a:pt x="918" y="3200"/>
                    </a:lnTo>
                    <a:lnTo>
                      <a:pt x="878" y="3193"/>
                    </a:lnTo>
                    <a:lnTo>
                      <a:pt x="821" y="3169"/>
                    </a:lnTo>
                    <a:lnTo>
                      <a:pt x="750" y="3157"/>
                    </a:lnTo>
                    <a:lnTo>
                      <a:pt x="650" y="3112"/>
                    </a:lnTo>
                    <a:lnTo>
                      <a:pt x="565" y="3068"/>
                    </a:lnTo>
                    <a:lnTo>
                      <a:pt x="436" y="2976"/>
                    </a:lnTo>
                    <a:lnTo>
                      <a:pt x="497" y="2993"/>
                    </a:lnTo>
                    <a:lnTo>
                      <a:pt x="611" y="3048"/>
                    </a:lnTo>
                    <a:lnTo>
                      <a:pt x="708" y="3077"/>
                    </a:lnTo>
                    <a:lnTo>
                      <a:pt x="724" y="3040"/>
                    </a:lnTo>
                    <a:lnTo>
                      <a:pt x="721" y="2984"/>
                    </a:lnTo>
                    <a:lnTo>
                      <a:pt x="766" y="2950"/>
                    </a:lnTo>
                    <a:lnTo>
                      <a:pt x="816" y="2960"/>
                    </a:lnTo>
                  </a:path>
                </a:pathLst>
              </a:custGeom>
              <a:solidFill>
                <a:srgbClr val="E0766E"/>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81" name="Freeform 39">
                <a:extLst>
                  <a:ext uri="{FF2B5EF4-FFF2-40B4-BE49-F238E27FC236}">
                    <a16:creationId xmlns:a16="http://schemas.microsoft.com/office/drawing/2014/main" id="{8B18F743-55F6-40A8-A320-B9BF6D71837B}"/>
                  </a:ext>
                </a:extLst>
              </p:cNvPr>
              <p:cNvSpPr>
                <a:spLocks/>
              </p:cNvSpPr>
              <p:nvPr/>
            </p:nvSpPr>
            <p:spPr bwMode="auto">
              <a:xfrm>
                <a:off x="7401804" y="3633604"/>
                <a:ext cx="56904" cy="54128"/>
              </a:xfrm>
              <a:custGeom>
                <a:avLst/>
                <a:gdLst>
                  <a:gd name="T0" fmla="*/ 33 w 41"/>
                  <a:gd name="T1" fmla="*/ 29 h 39"/>
                  <a:gd name="T2" fmla="*/ 19 w 41"/>
                  <a:gd name="T3" fmla="*/ 39 h 39"/>
                  <a:gd name="T4" fmla="*/ 3 w 41"/>
                  <a:gd name="T5" fmla="*/ 33 h 39"/>
                  <a:gd name="T6" fmla="*/ 0 w 41"/>
                  <a:gd name="T7" fmla="*/ 15 h 39"/>
                  <a:gd name="T8" fmla="*/ 7 w 41"/>
                  <a:gd name="T9" fmla="*/ 6 h 39"/>
                  <a:gd name="T10" fmla="*/ 25 w 41"/>
                  <a:gd name="T11" fmla="*/ 0 h 39"/>
                  <a:gd name="T12" fmla="*/ 36 w 41"/>
                  <a:gd name="T13" fmla="*/ 0 h 39"/>
                  <a:gd name="T14" fmla="*/ 41 w 41"/>
                  <a:gd name="T15" fmla="*/ 8 h 39"/>
                  <a:gd name="T16" fmla="*/ 35 w 41"/>
                  <a:gd name="T17" fmla="*/ 17 h 39"/>
                  <a:gd name="T18" fmla="*/ 33 w 41"/>
                  <a:gd name="T19" fmla="*/ 2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39">
                    <a:moveTo>
                      <a:pt x="33" y="29"/>
                    </a:moveTo>
                    <a:lnTo>
                      <a:pt x="19" y="39"/>
                    </a:lnTo>
                    <a:lnTo>
                      <a:pt x="3" y="33"/>
                    </a:lnTo>
                    <a:lnTo>
                      <a:pt x="0" y="15"/>
                    </a:lnTo>
                    <a:lnTo>
                      <a:pt x="7" y="6"/>
                    </a:lnTo>
                    <a:lnTo>
                      <a:pt x="25" y="0"/>
                    </a:lnTo>
                    <a:lnTo>
                      <a:pt x="36" y="0"/>
                    </a:lnTo>
                    <a:lnTo>
                      <a:pt x="41" y="8"/>
                    </a:lnTo>
                    <a:lnTo>
                      <a:pt x="35" y="17"/>
                    </a:lnTo>
                    <a:lnTo>
                      <a:pt x="33" y="29"/>
                    </a:lnTo>
                    <a:close/>
                  </a:path>
                </a:pathLst>
              </a:custGeom>
              <a:solidFill>
                <a:srgbClr val="A8C5F0"/>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82" name="Freeform 40">
                <a:extLst>
                  <a:ext uri="{FF2B5EF4-FFF2-40B4-BE49-F238E27FC236}">
                    <a16:creationId xmlns:a16="http://schemas.microsoft.com/office/drawing/2014/main" id="{D59B2607-E0EB-4419-8373-330B84257B64}"/>
                  </a:ext>
                </a:extLst>
              </p:cNvPr>
              <p:cNvSpPr>
                <a:spLocks/>
              </p:cNvSpPr>
              <p:nvPr/>
            </p:nvSpPr>
            <p:spPr bwMode="auto">
              <a:xfrm>
                <a:off x="6412236" y="2681509"/>
                <a:ext cx="1306008" cy="946543"/>
              </a:xfrm>
              <a:custGeom>
                <a:avLst/>
                <a:gdLst>
                  <a:gd name="T0" fmla="*/ 872 w 941"/>
                  <a:gd name="T1" fmla="*/ 114 h 682"/>
                  <a:gd name="T2" fmla="*/ 932 w 941"/>
                  <a:gd name="T3" fmla="*/ 118 h 682"/>
                  <a:gd name="T4" fmla="*/ 919 w 941"/>
                  <a:gd name="T5" fmla="*/ 164 h 682"/>
                  <a:gd name="T6" fmla="*/ 928 w 941"/>
                  <a:gd name="T7" fmla="*/ 214 h 682"/>
                  <a:gd name="T8" fmla="*/ 895 w 941"/>
                  <a:gd name="T9" fmla="*/ 232 h 682"/>
                  <a:gd name="T10" fmla="*/ 873 w 941"/>
                  <a:gd name="T11" fmla="*/ 251 h 682"/>
                  <a:gd name="T12" fmla="*/ 825 w 941"/>
                  <a:gd name="T13" fmla="*/ 291 h 682"/>
                  <a:gd name="T14" fmla="*/ 813 w 941"/>
                  <a:gd name="T15" fmla="*/ 265 h 682"/>
                  <a:gd name="T16" fmla="*/ 771 w 941"/>
                  <a:gd name="T17" fmla="*/ 289 h 682"/>
                  <a:gd name="T18" fmla="*/ 781 w 941"/>
                  <a:gd name="T19" fmla="*/ 317 h 682"/>
                  <a:gd name="T20" fmla="*/ 833 w 941"/>
                  <a:gd name="T21" fmla="*/ 325 h 682"/>
                  <a:gd name="T22" fmla="*/ 827 w 941"/>
                  <a:gd name="T23" fmla="*/ 354 h 682"/>
                  <a:gd name="T24" fmla="*/ 849 w 941"/>
                  <a:gd name="T25" fmla="*/ 410 h 682"/>
                  <a:gd name="T26" fmla="*/ 880 w 941"/>
                  <a:gd name="T27" fmla="*/ 466 h 682"/>
                  <a:gd name="T28" fmla="*/ 903 w 941"/>
                  <a:gd name="T29" fmla="*/ 517 h 682"/>
                  <a:gd name="T30" fmla="*/ 871 w 941"/>
                  <a:gd name="T31" fmla="*/ 593 h 682"/>
                  <a:gd name="T32" fmla="*/ 801 w 941"/>
                  <a:gd name="T33" fmla="*/ 642 h 682"/>
                  <a:gd name="T34" fmla="*/ 744 w 941"/>
                  <a:gd name="T35" fmla="*/ 659 h 682"/>
                  <a:gd name="T36" fmla="*/ 727 w 941"/>
                  <a:gd name="T37" fmla="*/ 659 h 682"/>
                  <a:gd name="T38" fmla="*/ 664 w 941"/>
                  <a:gd name="T39" fmla="*/ 642 h 682"/>
                  <a:gd name="T40" fmla="*/ 624 w 941"/>
                  <a:gd name="T41" fmla="*/ 629 h 682"/>
                  <a:gd name="T42" fmla="*/ 576 w 941"/>
                  <a:gd name="T43" fmla="*/ 640 h 682"/>
                  <a:gd name="T44" fmla="*/ 569 w 941"/>
                  <a:gd name="T45" fmla="*/ 649 h 682"/>
                  <a:gd name="T46" fmla="*/ 535 w 941"/>
                  <a:gd name="T47" fmla="*/ 627 h 682"/>
                  <a:gd name="T48" fmla="*/ 494 w 941"/>
                  <a:gd name="T49" fmla="*/ 582 h 682"/>
                  <a:gd name="T50" fmla="*/ 491 w 941"/>
                  <a:gd name="T51" fmla="*/ 527 h 682"/>
                  <a:gd name="T52" fmla="*/ 456 w 941"/>
                  <a:gd name="T53" fmla="*/ 505 h 682"/>
                  <a:gd name="T54" fmla="*/ 401 w 941"/>
                  <a:gd name="T55" fmla="*/ 508 h 682"/>
                  <a:gd name="T56" fmla="*/ 356 w 941"/>
                  <a:gd name="T57" fmla="*/ 520 h 682"/>
                  <a:gd name="T58" fmla="*/ 321 w 941"/>
                  <a:gd name="T59" fmla="*/ 520 h 682"/>
                  <a:gd name="T60" fmla="*/ 253 w 941"/>
                  <a:gd name="T61" fmla="*/ 508 h 682"/>
                  <a:gd name="T62" fmla="*/ 199 w 941"/>
                  <a:gd name="T63" fmla="*/ 478 h 682"/>
                  <a:gd name="T64" fmla="*/ 129 w 941"/>
                  <a:gd name="T65" fmla="*/ 449 h 682"/>
                  <a:gd name="T66" fmla="*/ 120 w 941"/>
                  <a:gd name="T67" fmla="*/ 408 h 682"/>
                  <a:gd name="T68" fmla="*/ 54 w 941"/>
                  <a:gd name="T69" fmla="*/ 342 h 682"/>
                  <a:gd name="T70" fmla="*/ 26 w 941"/>
                  <a:gd name="T71" fmla="*/ 307 h 682"/>
                  <a:gd name="T72" fmla="*/ 3 w 941"/>
                  <a:gd name="T73" fmla="*/ 280 h 682"/>
                  <a:gd name="T74" fmla="*/ 42 w 941"/>
                  <a:gd name="T75" fmla="*/ 264 h 682"/>
                  <a:gd name="T76" fmla="*/ 91 w 941"/>
                  <a:gd name="T77" fmla="*/ 230 h 682"/>
                  <a:gd name="T78" fmla="*/ 68 w 941"/>
                  <a:gd name="T79" fmla="*/ 172 h 682"/>
                  <a:gd name="T80" fmla="*/ 136 w 941"/>
                  <a:gd name="T81" fmla="*/ 130 h 682"/>
                  <a:gd name="T82" fmla="*/ 151 w 941"/>
                  <a:gd name="T83" fmla="*/ 85 h 682"/>
                  <a:gd name="T84" fmla="*/ 213 w 941"/>
                  <a:gd name="T85" fmla="*/ 116 h 682"/>
                  <a:gd name="T86" fmla="*/ 267 w 941"/>
                  <a:gd name="T87" fmla="*/ 168 h 682"/>
                  <a:gd name="T88" fmla="*/ 343 w 941"/>
                  <a:gd name="T89" fmla="*/ 205 h 682"/>
                  <a:gd name="T90" fmla="*/ 433 w 941"/>
                  <a:gd name="T91" fmla="*/ 219 h 682"/>
                  <a:gd name="T92" fmla="*/ 512 w 941"/>
                  <a:gd name="T93" fmla="*/ 241 h 682"/>
                  <a:gd name="T94" fmla="*/ 591 w 941"/>
                  <a:gd name="T95" fmla="*/ 214 h 682"/>
                  <a:gd name="T96" fmla="*/ 590 w 941"/>
                  <a:gd name="T97" fmla="*/ 182 h 682"/>
                  <a:gd name="T98" fmla="*/ 632 w 941"/>
                  <a:gd name="T99" fmla="*/ 164 h 682"/>
                  <a:gd name="T100" fmla="*/ 687 w 941"/>
                  <a:gd name="T101" fmla="*/ 134 h 682"/>
                  <a:gd name="T102" fmla="*/ 659 w 941"/>
                  <a:gd name="T103" fmla="*/ 108 h 682"/>
                  <a:gd name="T104" fmla="*/ 616 w 941"/>
                  <a:gd name="T105" fmla="*/ 107 h 682"/>
                  <a:gd name="T106" fmla="*/ 652 w 941"/>
                  <a:gd name="T107" fmla="*/ 66 h 682"/>
                  <a:gd name="T108" fmla="*/ 642 w 941"/>
                  <a:gd name="T109" fmla="*/ 18 h 682"/>
                  <a:gd name="T110" fmla="*/ 672 w 941"/>
                  <a:gd name="T111" fmla="*/ 0 h 682"/>
                  <a:gd name="T112" fmla="*/ 757 w 941"/>
                  <a:gd name="T113" fmla="*/ 42 h 6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41" h="682">
                    <a:moveTo>
                      <a:pt x="791" y="74"/>
                    </a:moveTo>
                    <a:lnTo>
                      <a:pt x="823" y="80"/>
                    </a:lnTo>
                    <a:lnTo>
                      <a:pt x="852" y="95"/>
                    </a:lnTo>
                    <a:lnTo>
                      <a:pt x="872" y="114"/>
                    </a:lnTo>
                    <a:lnTo>
                      <a:pt x="896" y="114"/>
                    </a:lnTo>
                    <a:lnTo>
                      <a:pt x="905" y="106"/>
                    </a:lnTo>
                    <a:lnTo>
                      <a:pt x="927" y="100"/>
                    </a:lnTo>
                    <a:lnTo>
                      <a:pt x="932" y="118"/>
                    </a:lnTo>
                    <a:lnTo>
                      <a:pt x="930" y="126"/>
                    </a:lnTo>
                    <a:lnTo>
                      <a:pt x="940" y="148"/>
                    </a:lnTo>
                    <a:lnTo>
                      <a:pt x="941" y="168"/>
                    </a:lnTo>
                    <a:lnTo>
                      <a:pt x="919" y="164"/>
                    </a:lnTo>
                    <a:lnTo>
                      <a:pt x="909" y="171"/>
                    </a:lnTo>
                    <a:lnTo>
                      <a:pt x="924" y="189"/>
                    </a:lnTo>
                    <a:lnTo>
                      <a:pt x="936" y="213"/>
                    </a:lnTo>
                    <a:lnTo>
                      <a:pt x="928" y="214"/>
                    </a:lnTo>
                    <a:lnTo>
                      <a:pt x="934" y="224"/>
                    </a:lnTo>
                    <a:lnTo>
                      <a:pt x="916" y="212"/>
                    </a:lnTo>
                    <a:lnTo>
                      <a:pt x="916" y="223"/>
                    </a:lnTo>
                    <a:lnTo>
                      <a:pt x="895" y="232"/>
                    </a:lnTo>
                    <a:lnTo>
                      <a:pt x="904" y="243"/>
                    </a:lnTo>
                    <a:lnTo>
                      <a:pt x="889" y="243"/>
                    </a:lnTo>
                    <a:lnTo>
                      <a:pt x="877" y="236"/>
                    </a:lnTo>
                    <a:lnTo>
                      <a:pt x="873" y="251"/>
                    </a:lnTo>
                    <a:lnTo>
                      <a:pt x="861" y="262"/>
                    </a:lnTo>
                    <a:lnTo>
                      <a:pt x="853" y="275"/>
                    </a:lnTo>
                    <a:lnTo>
                      <a:pt x="833" y="281"/>
                    </a:lnTo>
                    <a:lnTo>
                      <a:pt x="825" y="291"/>
                    </a:lnTo>
                    <a:lnTo>
                      <a:pt x="809" y="296"/>
                    </a:lnTo>
                    <a:lnTo>
                      <a:pt x="814" y="287"/>
                    </a:lnTo>
                    <a:lnTo>
                      <a:pt x="806" y="279"/>
                    </a:lnTo>
                    <a:lnTo>
                      <a:pt x="813" y="265"/>
                    </a:lnTo>
                    <a:lnTo>
                      <a:pt x="799" y="254"/>
                    </a:lnTo>
                    <a:lnTo>
                      <a:pt x="788" y="261"/>
                    </a:lnTo>
                    <a:lnTo>
                      <a:pt x="776" y="275"/>
                    </a:lnTo>
                    <a:lnTo>
                      <a:pt x="771" y="289"/>
                    </a:lnTo>
                    <a:lnTo>
                      <a:pt x="755" y="290"/>
                    </a:lnTo>
                    <a:lnTo>
                      <a:pt x="751" y="299"/>
                    </a:lnTo>
                    <a:lnTo>
                      <a:pt x="766" y="313"/>
                    </a:lnTo>
                    <a:lnTo>
                      <a:pt x="781" y="317"/>
                    </a:lnTo>
                    <a:lnTo>
                      <a:pt x="786" y="326"/>
                    </a:lnTo>
                    <a:lnTo>
                      <a:pt x="802" y="332"/>
                    </a:lnTo>
                    <a:lnTo>
                      <a:pt x="815" y="317"/>
                    </a:lnTo>
                    <a:lnTo>
                      <a:pt x="833" y="325"/>
                    </a:lnTo>
                    <a:lnTo>
                      <a:pt x="845" y="326"/>
                    </a:lnTo>
                    <a:lnTo>
                      <a:pt x="852" y="337"/>
                    </a:lnTo>
                    <a:lnTo>
                      <a:pt x="830" y="343"/>
                    </a:lnTo>
                    <a:lnTo>
                      <a:pt x="827" y="354"/>
                    </a:lnTo>
                    <a:lnTo>
                      <a:pt x="815" y="364"/>
                    </a:lnTo>
                    <a:lnTo>
                      <a:pt x="811" y="378"/>
                    </a:lnTo>
                    <a:lnTo>
                      <a:pt x="834" y="390"/>
                    </a:lnTo>
                    <a:lnTo>
                      <a:pt x="849" y="410"/>
                    </a:lnTo>
                    <a:lnTo>
                      <a:pt x="867" y="429"/>
                    </a:lnTo>
                    <a:lnTo>
                      <a:pt x="884" y="445"/>
                    </a:lnTo>
                    <a:lnTo>
                      <a:pt x="889" y="461"/>
                    </a:lnTo>
                    <a:lnTo>
                      <a:pt x="880" y="466"/>
                    </a:lnTo>
                    <a:lnTo>
                      <a:pt x="888" y="477"/>
                    </a:lnTo>
                    <a:lnTo>
                      <a:pt x="900" y="484"/>
                    </a:lnTo>
                    <a:lnTo>
                      <a:pt x="903" y="501"/>
                    </a:lnTo>
                    <a:lnTo>
                      <a:pt x="903" y="517"/>
                    </a:lnTo>
                    <a:lnTo>
                      <a:pt x="894" y="519"/>
                    </a:lnTo>
                    <a:lnTo>
                      <a:pt x="888" y="541"/>
                    </a:lnTo>
                    <a:lnTo>
                      <a:pt x="881" y="569"/>
                    </a:lnTo>
                    <a:lnTo>
                      <a:pt x="871" y="593"/>
                    </a:lnTo>
                    <a:lnTo>
                      <a:pt x="851" y="613"/>
                    </a:lnTo>
                    <a:lnTo>
                      <a:pt x="830" y="630"/>
                    </a:lnTo>
                    <a:lnTo>
                      <a:pt x="810" y="632"/>
                    </a:lnTo>
                    <a:lnTo>
                      <a:pt x="801" y="642"/>
                    </a:lnTo>
                    <a:lnTo>
                      <a:pt x="793" y="635"/>
                    </a:lnTo>
                    <a:lnTo>
                      <a:pt x="785" y="645"/>
                    </a:lnTo>
                    <a:lnTo>
                      <a:pt x="762" y="656"/>
                    </a:lnTo>
                    <a:lnTo>
                      <a:pt x="744" y="659"/>
                    </a:lnTo>
                    <a:lnTo>
                      <a:pt x="742" y="681"/>
                    </a:lnTo>
                    <a:lnTo>
                      <a:pt x="732" y="682"/>
                    </a:lnTo>
                    <a:lnTo>
                      <a:pt x="725" y="667"/>
                    </a:lnTo>
                    <a:lnTo>
                      <a:pt x="727" y="659"/>
                    </a:lnTo>
                    <a:lnTo>
                      <a:pt x="702" y="652"/>
                    </a:lnTo>
                    <a:lnTo>
                      <a:pt x="694" y="656"/>
                    </a:lnTo>
                    <a:lnTo>
                      <a:pt x="675" y="650"/>
                    </a:lnTo>
                    <a:lnTo>
                      <a:pt x="664" y="642"/>
                    </a:lnTo>
                    <a:lnTo>
                      <a:pt x="665" y="630"/>
                    </a:lnTo>
                    <a:lnTo>
                      <a:pt x="648" y="626"/>
                    </a:lnTo>
                    <a:lnTo>
                      <a:pt x="638" y="618"/>
                    </a:lnTo>
                    <a:lnTo>
                      <a:pt x="624" y="629"/>
                    </a:lnTo>
                    <a:lnTo>
                      <a:pt x="608" y="632"/>
                    </a:lnTo>
                    <a:lnTo>
                      <a:pt x="593" y="632"/>
                    </a:lnTo>
                    <a:lnTo>
                      <a:pt x="585" y="637"/>
                    </a:lnTo>
                    <a:lnTo>
                      <a:pt x="576" y="640"/>
                    </a:lnTo>
                    <a:lnTo>
                      <a:pt x="583" y="663"/>
                    </a:lnTo>
                    <a:lnTo>
                      <a:pt x="573" y="663"/>
                    </a:lnTo>
                    <a:lnTo>
                      <a:pt x="571" y="658"/>
                    </a:lnTo>
                    <a:lnTo>
                      <a:pt x="569" y="649"/>
                    </a:lnTo>
                    <a:lnTo>
                      <a:pt x="557" y="656"/>
                    </a:lnTo>
                    <a:lnTo>
                      <a:pt x="548" y="652"/>
                    </a:lnTo>
                    <a:lnTo>
                      <a:pt x="533" y="644"/>
                    </a:lnTo>
                    <a:lnTo>
                      <a:pt x="535" y="627"/>
                    </a:lnTo>
                    <a:lnTo>
                      <a:pt x="523" y="623"/>
                    </a:lnTo>
                    <a:lnTo>
                      <a:pt x="515" y="604"/>
                    </a:lnTo>
                    <a:lnTo>
                      <a:pt x="497" y="607"/>
                    </a:lnTo>
                    <a:lnTo>
                      <a:pt x="494" y="582"/>
                    </a:lnTo>
                    <a:lnTo>
                      <a:pt x="507" y="565"/>
                    </a:lnTo>
                    <a:lnTo>
                      <a:pt x="504" y="548"/>
                    </a:lnTo>
                    <a:lnTo>
                      <a:pt x="500" y="532"/>
                    </a:lnTo>
                    <a:lnTo>
                      <a:pt x="491" y="527"/>
                    </a:lnTo>
                    <a:lnTo>
                      <a:pt x="482" y="515"/>
                    </a:lnTo>
                    <a:lnTo>
                      <a:pt x="472" y="516"/>
                    </a:lnTo>
                    <a:lnTo>
                      <a:pt x="452" y="513"/>
                    </a:lnTo>
                    <a:lnTo>
                      <a:pt x="456" y="505"/>
                    </a:lnTo>
                    <a:lnTo>
                      <a:pt x="445" y="492"/>
                    </a:lnTo>
                    <a:lnTo>
                      <a:pt x="434" y="500"/>
                    </a:lnTo>
                    <a:lnTo>
                      <a:pt x="418" y="495"/>
                    </a:lnTo>
                    <a:lnTo>
                      <a:pt x="401" y="508"/>
                    </a:lnTo>
                    <a:lnTo>
                      <a:pt x="389" y="524"/>
                    </a:lnTo>
                    <a:lnTo>
                      <a:pt x="375" y="527"/>
                    </a:lnTo>
                    <a:lnTo>
                      <a:pt x="366" y="521"/>
                    </a:lnTo>
                    <a:lnTo>
                      <a:pt x="356" y="520"/>
                    </a:lnTo>
                    <a:lnTo>
                      <a:pt x="343" y="516"/>
                    </a:lnTo>
                    <a:lnTo>
                      <a:pt x="334" y="521"/>
                    </a:lnTo>
                    <a:lnTo>
                      <a:pt x="326" y="536"/>
                    </a:lnTo>
                    <a:lnTo>
                      <a:pt x="321" y="520"/>
                    </a:lnTo>
                    <a:lnTo>
                      <a:pt x="311" y="524"/>
                    </a:lnTo>
                    <a:lnTo>
                      <a:pt x="290" y="522"/>
                    </a:lnTo>
                    <a:lnTo>
                      <a:pt x="269" y="517"/>
                    </a:lnTo>
                    <a:lnTo>
                      <a:pt x="253" y="508"/>
                    </a:lnTo>
                    <a:lnTo>
                      <a:pt x="238" y="504"/>
                    </a:lnTo>
                    <a:lnTo>
                      <a:pt x="230" y="494"/>
                    </a:lnTo>
                    <a:lnTo>
                      <a:pt x="219" y="491"/>
                    </a:lnTo>
                    <a:lnTo>
                      <a:pt x="199" y="478"/>
                    </a:lnTo>
                    <a:lnTo>
                      <a:pt x="183" y="472"/>
                    </a:lnTo>
                    <a:lnTo>
                      <a:pt x="177" y="476"/>
                    </a:lnTo>
                    <a:lnTo>
                      <a:pt x="149" y="462"/>
                    </a:lnTo>
                    <a:lnTo>
                      <a:pt x="129" y="449"/>
                    </a:lnTo>
                    <a:lnTo>
                      <a:pt x="119" y="426"/>
                    </a:lnTo>
                    <a:lnTo>
                      <a:pt x="132" y="429"/>
                    </a:lnTo>
                    <a:lnTo>
                      <a:pt x="130" y="418"/>
                    </a:lnTo>
                    <a:lnTo>
                      <a:pt x="120" y="408"/>
                    </a:lnTo>
                    <a:lnTo>
                      <a:pt x="118" y="391"/>
                    </a:lnTo>
                    <a:lnTo>
                      <a:pt x="93" y="366"/>
                    </a:lnTo>
                    <a:lnTo>
                      <a:pt x="63" y="358"/>
                    </a:lnTo>
                    <a:lnTo>
                      <a:pt x="54" y="342"/>
                    </a:lnTo>
                    <a:lnTo>
                      <a:pt x="38" y="333"/>
                    </a:lnTo>
                    <a:lnTo>
                      <a:pt x="34" y="327"/>
                    </a:lnTo>
                    <a:lnTo>
                      <a:pt x="28" y="315"/>
                    </a:lnTo>
                    <a:lnTo>
                      <a:pt x="26" y="307"/>
                    </a:lnTo>
                    <a:lnTo>
                      <a:pt x="15" y="302"/>
                    </a:lnTo>
                    <a:lnTo>
                      <a:pt x="9" y="304"/>
                    </a:lnTo>
                    <a:lnTo>
                      <a:pt x="0" y="285"/>
                    </a:lnTo>
                    <a:lnTo>
                      <a:pt x="3" y="280"/>
                    </a:lnTo>
                    <a:lnTo>
                      <a:pt x="0" y="276"/>
                    </a:lnTo>
                    <a:lnTo>
                      <a:pt x="13" y="266"/>
                    </a:lnTo>
                    <a:lnTo>
                      <a:pt x="23" y="262"/>
                    </a:lnTo>
                    <a:lnTo>
                      <a:pt x="42" y="264"/>
                    </a:lnTo>
                    <a:lnTo>
                      <a:pt x="44" y="252"/>
                    </a:lnTo>
                    <a:lnTo>
                      <a:pt x="65" y="249"/>
                    </a:lnTo>
                    <a:lnTo>
                      <a:pt x="68" y="241"/>
                    </a:lnTo>
                    <a:lnTo>
                      <a:pt x="91" y="230"/>
                    </a:lnTo>
                    <a:lnTo>
                      <a:pt x="92" y="225"/>
                    </a:lnTo>
                    <a:lnTo>
                      <a:pt x="87" y="213"/>
                    </a:lnTo>
                    <a:lnTo>
                      <a:pt x="96" y="208"/>
                    </a:lnTo>
                    <a:lnTo>
                      <a:pt x="68" y="172"/>
                    </a:lnTo>
                    <a:lnTo>
                      <a:pt x="98" y="164"/>
                    </a:lnTo>
                    <a:lnTo>
                      <a:pt x="104" y="160"/>
                    </a:lnTo>
                    <a:lnTo>
                      <a:pt x="101" y="123"/>
                    </a:lnTo>
                    <a:lnTo>
                      <a:pt x="136" y="130"/>
                    </a:lnTo>
                    <a:lnTo>
                      <a:pt x="141" y="121"/>
                    </a:lnTo>
                    <a:lnTo>
                      <a:pt x="133" y="100"/>
                    </a:lnTo>
                    <a:lnTo>
                      <a:pt x="146" y="98"/>
                    </a:lnTo>
                    <a:lnTo>
                      <a:pt x="151" y="85"/>
                    </a:lnTo>
                    <a:lnTo>
                      <a:pt x="157" y="83"/>
                    </a:lnTo>
                    <a:lnTo>
                      <a:pt x="168" y="97"/>
                    </a:lnTo>
                    <a:lnTo>
                      <a:pt x="186" y="108"/>
                    </a:lnTo>
                    <a:lnTo>
                      <a:pt x="213" y="116"/>
                    </a:lnTo>
                    <a:lnTo>
                      <a:pt x="232" y="132"/>
                    </a:lnTo>
                    <a:lnTo>
                      <a:pt x="236" y="156"/>
                    </a:lnTo>
                    <a:lnTo>
                      <a:pt x="246" y="165"/>
                    </a:lnTo>
                    <a:lnTo>
                      <a:pt x="267" y="168"/>
                    </a:lnTo>
                    <a:lnTo>
                      <a:pt x="290" y="171"/>
                    </a:lnTo>
                    <a:lnTo>
                      <a:pt x="316" y="184"/>
                    </a:lnTo>
                    <a:lnTo>
                      <a:pt x="327" y="186"/>
                    </a:lnTo>
                    <a:lnTo>
                      <a:pt x="343" y="205"/>
                    </a:lnTo>
                    <a:lnTo>
                      <a:pt x="358" y="217"/>
                    </a:lnTo>
                    <a:lnTo>
                      <a:pt x="376" y="217"/>
                    </a:lnTo>
                    <a:lnTo>
                      <a:pt x="412" y="222"/>
                    </a:lnTo>
                    <a:lnTo>
                      <a:pt x="433" y="219"/>
                    </a:lnTo>
                    <a:lnTo>
                      <a:pt x="451" y="222"/>
                    </a:lnTo>
                    <a:lnTo>
                      <a:pt x="481" y="234"/>
                    </a:lnTo>
                    <a:lnTo>
                      <a:pt x="502" y="234"/>
                    </a:lnTo>
                    <a:lnTo>
                      <a:pt x="512" y="241"/>
                    </a:lnTo>
                    <a:lnTo>
                      <a:pt x="527" y="230"/>
                    </a:lnTo>
                    <a:lnTo>
                      <a:pt x="550" y="222"/>
                    </a:lnTo>
                    <a:lnTo>
                      <a:pt x="575" y="222"/>
                    </a:lnTo>
                    <a:lnTo>
                      <a:pt x="591" y="214"/>
                    </a:lnTo>
                    <a:lnTo>
                      <a:pt x="598" y="203"/>
                    </a:lnTo>
                    <a:lnTo>
                      <a:pt x="606" y="196"/>
                    </a:lnTo>
                    <a:lnTo>
                      <a:pt x="600" y="190"/>
                    </a:lnTo>
                    <a:lnTo>
                      <a:pt x="590" y="182"/>
                    </a:lnTo>
                    <a:lnTo>
                      <a:pt x="592" y="169"/>
                    </a:lnTo>
                    <a:lnTo>
                      <a:pt x="602" y="171"/>
                    </a:lnTo>
                    <a:lnTo>
                      <a:pt x="621" y="175"/>
                    </a:lnTo>
                    <a:lnTo>
                      <a:pt x="632" y="164"/>
                    </a:lnTo>
                    <a:lnTo>
                      <a:pt x="653" y="156"/>
                    </a:lnTo>
                    <a:lnTo>
                      <a:pt x="657" y="142"/>
                    </a:lnTo>
                    <a:lnTo>
                      <a:pt x="665" y="137"/>
                    </a:lnTo>
                    <a:lnTo>
                      <a:pt x="687" y="134"/>
                    </a:lnTo>
                    <a:lnTo>
                      <a:pt x="702" y="136"/>
                    </a:lnTo>
                    <a:lnTo>
                      <a:pt x="699" y="129"/>
                    </a:lnTo>
                    <a:lnTo>
                      <a:pt x="676" y="115"/>
                    </a:lnTo>
                    <a:lnTo>
                      <a:pt x="659" y="108"/>
                    </a:lnTo>
                    <a:lnTo>
                      <a:pt x="651" y="116"/>
                    </a:lnTo>
                    <a:lnTo>
                      <a:pt x="633" y="112"/>
                    </a:lnTo>
                    <a:lnTo>
                      <a:pt x="625" y="115"/>
                    </a:lnTo>
                    <a:lnTo>
                      <a:pt x="616" y="107"/>
                    </a:lnTo>
                    <a:lnTo>
                      <a:pt x="615" y="87"/>
                    </a:lnTo>
                    <a:lnTo>
                      <a:pt x="613" y="71"/>
                    </a:lnTo>
                    <a:lnTo>
                      <a:pt x="638" y="79"/>
                    </a:lnTo>
                    <a:lnTo>
                      <a:pt x="652" y="66"/>
                    </a:lnTo>
                    <a:lnTo>
                      <a:pt x="646" y="57"/>
                    </a:lnTo>
                    <a:lnTo>
                      <a:pt x="646" y="36"/>
                    </a:lnTo>
                    <a:lnTo>
                      <a:pt x="650" y="30"/>
                    </a:lnTo>
                    <a:lnTo>
                      <a:pt x="642" y="18"/>
                    </a:lnTo>
                    <a:lnTo>
                      <a:pt x="630" y="14"/>
                    </a:lnTo>
                    <a:lnTo>
                      <a:pt x="635" y="4"/>
                    </a:lnTo>
                    <a:lnTo>
                      <a:pt x="652" y="0"/>
                    </a:lnTo>
                    <a:lnTo>
                      <a:pt x="672" y="0"/>
                    </a:lnTo>
                    <a:lnTo>
                      <a:pt x="700" y="5"/>
                    </a:lnTo>
                    <a:lnTo>
                      <a:pt x="719" y="13"/>
                    </a:lnTo>
                    <a:lnTo>
                      <a:pt x="744" y="33"/>
                    </a:lnTo>
                    <a:lnTo>
                      <a:pt x="757" y="42"/>
                    </a:lnTo>
                    <a:lnTo>
                      <a:pt x="771" y="54"/>
                    </a:lnTo>
                    <a:lnTo>
                      <a:pt x="791" y="74"/>
                    </a:lnTo>
                    <a:close/>
                  </a:path>
                </a:pathLst>
              </a:custGeom>
              <a:solidFill>
                <a:srgbClr val="A8C5F0"/>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83" name="Freeform 41">
                <a:extLst>
                  <a:ext uri="{FF2B5EF4-FFF2-40B4-BE49-F238E27FC236}">
                    <a16:creationId xmlns:a16="http://schemas.microsoft.com/office/drawing/2014/main" id="{98920C93-E42F-4334-9941-973D2F0FC943}"/>
                  </a:ext>
                </a:extLst>
              </p:cNvPr>
              <p:cNvSpPr>
                <a:spLocks/>
              </p:cNvSpPr>
              <p:nvPr/>
            </p:nvSpPr>
            <p:spPr bwMode="auto">
              <a:xfrm>
                <a:off x="4458082" y="3909795"/>
                <a:ext cx="152668" cy="177650"/>
              </a:xfrm>
              <a:custGeom>
                <a:avLst/>
                <a:gdLst>
                  <a:gd name="T0" fmla="*/ 105 w 110"/>
                  <a:gd name="T1" fmla="*/ 115 h 128"/>
                  <a:gd name="T2" fmla="*/ 97 w 110"/>
                  <a:gd name="T3" fmla="*/ 115 h 128"/>
                  <a:gd name="T4" fmla="*/ 84 w 110"/>
                  <a:gd name="T5" fmla="*/ 111 h 128"/>
                  <a:gd name="T6" fmla="*/ 72 w 110"/>
                  <a:gd name="T7" fmla="*/ 111 h 128"/>
                  <a:gd name="T8" fmla="*/ 50 w 110"/>
                  <a:gd name="T9" fmla="*/ 115 h 128"/>
                  <a:gd name="T10" fmla="*/ 37 w 110"/>
                  <a:gd name="T11" fmla="*/ 121 h 128"/>
                  <a:gd name="T12" fmla="*/ 19 w 110"/>
                  <a:gd name="T13" fmla="*/ 128 h 128"/>
                  <a:gd name="T14" fmla="*/ 16 w 110"/>
                  <a:gd name="T15" fmla="*/ 128 h 128"/>
                  <a:gd name="T16" fmla="*/ 17 w 110"/>
                  <a:gd name="T17" fmla="*/ 111 h 128"/>
                  <a:gd name="T18" fmla="*/ 19 w 110"/>
                  <a:gd name="T19" fmla="*/ 108 h 128"/>
                  <a:gd name="T20" fmla="*/ 18 w 110"/>
                  <a:gd name="T21" fmla="*/ 100 h 128"/>
                  <a:gd name="T22" fmla="*/ 11 w 110"/>
                  <a:gd name="T23" fmla="*/ 91 h 128"/>
                  <a:gd name="T24" fmla="*/ 5 w 110"/>
                  <a:gd name="T25" fmla="*/ 90 h 128"/>
                  <a:gd name="T26" fmla="*/ 0 w 110"/>
                  <a:gd name="T27" fmla="*/ 84 h 128"/>
                  <a:gd name="T28" fmla="*/ 3 w 110"/>
                  <a:gd name="T29" fmla="*/ 75 h 128"/>
                  <a:gd name="T30" fmla="*/ 2 w 110"/>
                  <a:gd name="T31" fmla="*/ 65 h 128"/>
                  <a:gd name="T32" fmla="*/ 3 w 110"/>
                  <a:gd name="T33" fmla="*/ 59 h 128"/>
                  <a:gd name="T34" fmla="*/ 6 w 110"/>
                  <a:gd name="T35" fmla="*/ 59 h 128"/>
                  <a:gd name="T36" fmla="*/ 7 w 110"/>
                  <a:gd name="T37" fmla="*/ 50 h 128"/>
                  <a:gd name="T38" fmla="*/ 5 w 110"/>
                  <a:gd name="T39" fmla="*/ 46 h 128"/>
                  <a:gd name="T40" fmla="*/ 7 w 110"/>
                  <a:gd name="T41" fmla="*/ 43 h 128"/>
                  <a:gd name="T42" fmla="*/ 14 w 110"/>
                  <a:gd name="T43" fmla="*/ 40 h 128"/>
                  <a:gd name="T44" fmla="*/ 9 w 110"/>
                  <a:gd name="T45" fmla="*/ 24 h 128"/>
                  <a:gd name="T46" fmla="*/ 5 w 110"/>
                  <a:gd name="T47" fmla="*/ 15 h 128"/>
                  <a:gd name="T48" fmla="*/ 7 w 110"/>
                  <a:gd name="T49" fmla="*/ 8 h 128"/>
                  <a:gd name="T50" fmla="*/ 11 w 110"/>
                  <a:gd name="T51" fmla="*/ 6 h 128"/>
                  <a:gd name="T52" fmla="*/ 13 w 110"/>
                  <a:gd name="T53" fmla="*/ 5 h 128"/>
                  <a:gd name="T54" fmla="*/ 18 w 110"/>
                  <a:gd name="T55" fmla="*/ 7 h 128"/>
                  <a:gd name="T56" fmla="*/ 32 w 110"/>
                  <a:gd name="T57" fmla="*/ 8 h 128"/>
                  <a:gd name="T58" fmla="*/ 35 w 110"/>
                  <a:gd name="T59" fmla="*/ 2 h 128"/>
                  <a:gd name="T60" fmla="*/ 39 w 110"/>
                  <a:gd name="T61" fmla="*/ 2 h 128"/>
                  <a:gd name="T62" fmla="*/ 44 w 110"/>
                  <a:gd name="T63" fmla="*/ 0 h 128"/>
                  <a:gd name="T64" fmla="*/ 47 w 110"/>
                  <a:gd name="T65" fmla="*/ 9 h 128"/>
                  <a:gd name="T66" fmla="*/ 51 w 110"/>
                  <a:gd name="T67" fmla="*/ 6 h 128"/>
                  <a:gd name="T68" fmla="*/ 58 w 110"/>
                  <a:gd name="T69" fmla="*/ 3 h 128"/>
                  <a:gd name="T70" fmla="*/ 67 w 110"/>
                  <a:gd name="T71" fmla="*/ 7 h 128"/>
                  <a:gd name="T72" fmla="*/ 70 w 110"/>
                  <a:gd name="T73" fmla="*/ 14 h 128"/>
                  <a:gd name="T74" fmla="*/ 78 w 110"/>
                  <a:gd name="T75" fmla="*/ 19 h 128"/>
                  <a:gd name="T76" fmla="*/ 85 w 110"/>
                  <a:gd name="T77" fmla="*/ 14 h 128"/>
                  <a:gd name="T78" fmla="*/ 93 w 110"/>
                  <a:gd name="T79" fmla="*/ 13 h 128"/>
                  <a:gd name="T80" fmla="*/ 106 w 110"/>
                  <a:gd name="T81" fmla="*/ 18 h 128"/>
                  <a:gd name="T82" fmla="*/ 110 w 110"/>
                  <a:gd name="T83" fmla="*/ 48 h 128"/>
                  <a:gd name="T84" fmla="*/ 103 w 110"/>
                  <a:gd name="T85" fmla="*/ 65 h 128"/>
                  <a:gd name="T86" fmla="*/ 98 w 110"/>
                  <a:gd name="T87" fmla="*/ 88 h 128"/>
                  <a:gd name="T88" fmla="*/ 106 w 110"/>
                  <a:gd name="T89" fmla="*/ 107 h 128"/>
                  <a:gd name="T90" fmla="*/ 105 w 110"/>
                  <a:gd name="T91" fmla="*/ 115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10" h="128">
                    <a:moveTo>
                      <a:pt x="105" y="115"/>
                    </a:moveTo>
                    <a:lnTo>
                      <a:pt x="97" y="115"/>
                    </a:lnTo>
                    <a:lnTo>
                      <a:pt x="84" y="111"/>
                    </a:lnTo>
                    <a:lnTo>
                      <a:pt x="72" y="111"/>
                    </a:lnTo>
                    <a:lnTo>
                      <a:pt x="50" y="115"/>
                    </a:lnTo>
                    <a:lnTo>
                      <a:pt x="37" y="121"/>
                    </a:lnTo>
                    <a:lnTo>
                      <a:pt x="19" y="128"/>
                    </a:lnTo>
                    <a:lnTo>
                      <a:pt x="16" y="128"/>
                    </a:lnTo>
                    <a:lnTo>
                      <a:pt x="17" y="111"/>
                    </a:lnTo>
                    <a:lnTo>
                      <a:pt x="19" y="108"/>
                    </a:lnTo>
                    <a:lnTo>
                      <a:pt x="18" y="100"/>
                    </a:lnTo>
                    <a:lnTo>
                      <a:pt x="11" y="91"/>
                    </a:lnTo>
                    <a:lnTo>
                      <a:pt x="5" y="90"/>
                    </a:lnTo>
                    <a:lnTo>
                      <a:pt x="0" y="84"/>
                    </a:lnTo>
                    <a:lnTo>
                      <a:pt x="3" y="75"/>
                    </a:lnTo>
                    <a:lnTo>
                      <a:pt x="2" y="65"/>
                    </a:lnTo>
                    <a:lnTo>
                      <a:pt x="3" y="59"/>
                    </a:lnTo>
                    <a:lnTo>
                      <a:pt x="6" y="59"/>
                    </a:lnTo>
                    <a:lnTo>
                      <a:pt x="7" y="50"/>
                    </a:lnTo>
                    <a:lnTo>
                      <a:pt x="5" y="46"/>
                    </a:lnTo>
                    <a:lnTo>
                      <a:pt x="7" y="43"/>
                    </a:lnTo>
                    <a:lnTo>
                      <a:pt x="14" y="40"/>
                    </a:lnTo>
                    <a:lnTo>
                      <a:pt x="9" y="24"/>
                    </a:lnTo>
                    <a:lnTo>
                      <a:pt x="5" y="15"/>
                    </a:lnTo>
                    <a:lnTo>
                      <a:pt x="7" y="8"/>
                    </a:lnTo>
                    <a:lnTo>
                      <a:pt x="11" y="6"/>
                    </a:lnTo>
                    <a:lnTo>
                      <a:pt x="13" y="5"/>
                    </a:lnTo>
                    <a:lnTo>
                      <a:pt x="18" y="7"/>
                    </a:lnTo>
                    <a:lnTo>
                      <a:pt x="32" y="8"/>
                    </a:lnTo>
                    <a:lnTo>
                      <a:pt x="35" y="2"/>
                    </a:lnTo>
                    <a:lnTo>
                      <a:pt x="39" y="2"/>
                    </a:lnTo>
                    <a:lnTo>
                      <a:pt x="44" y="0"/>
                    </a:lnTo>
                    <a:lnTo>
                      <a:pt x="47" y="9"/>
                    </a:lnTo>
                    <a:lnTo>
                      <a:pt x="51" y="6"/>
                    </a:lnTo>
                    <a:lnTo>
                      <a:pt x="58" y="3"/>
                    </a:lnTo>
                    <a:lnTo>
                      <a:pt x="67" y="7"/>
                    </a:lnTo>
                    <a:lnTo>
                      <a:pt x="70" y="14"/>
                    </a:lnTo>
                    <a:lnTo>
                      <a:pt x="78" y="19"/>
                    </a:lnTo>
                    <a:lnTo>
                      <a:pt x="85" y="14"/>
                    </a:lnTo>
                    <a:lnTo>
                      <a:pt x="93" y="13"/>
                    </a:lnTo>
                    <a:lnTo>
                      <a:pt x="106" y="18"/>
                    </a:lnTo>
                    <a:lnTo>
                      <a:pt x="110" y="48"/>
                    </a:lnTo>
                    <a:lnTo>
                      <a:pt x="103" y="65"/>
                    </a:lnTo>
                    <a:lnTo>
                      <a:pt x="98" y="88"/>
                    </a:lnTo>
                    <a:lnTo>
                      <a:pt x="106" y="107"/>
                    </a:lnTo>
                    <a:lnTo>
                      <a:pt x="105" y="115"/>
                    </a:lnTo>
                    <a:close/>
                  </a:path>
                </a:pathLst>
              </a:custGeom>
              <a:solidFill>
                <a:srgbClr val="9BBB59">
                  <a:lumMod val="60000"/>
                  <a:lumOff val="40000"/>
                </a:srgbClr>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84" name="Freeform 42">
                <a:extLst>
                  <a:ext uri="{FF2B5EF4-FFF2-40B4-BE49-F238E27FC236}">
                    <a16:creationId xmlns:a16="http://schemas.microsoft.com/office/drawing/2014/main" id="{1ADACC3E-1BF4-4D54-A1BD-C959F0339E03}"/>
                  </a:ext>
                </a:extLst>
              </p:cNvPr>
              <p:cNvSpPr>
                <a:spLocks/>
              </p:cNvSpPr>
              <p:nvPr/>
            </p:nvSpPr>
            <p:spPr bwMode="auto">
              <a:xfrm>
                <a:off x="4892493" y="3841787"/>
                <a:ext cx="192918" cy="320604"/>
              </a:xfrm>
              <a:custGeom>
                <a:avLst/>
                <a:gdLst>
                  <a:gd name="T0" fmla="*/ 85 w 139"/>
                  <a:gd name="T1" fmla="*/ 220 h 231"/>
                  <a:gd name="T2" fmla="*/ 82 w 139"/>
                  <a:gd name="T3" fmla="*/ 219 h 231"/>
                  <a:gd name="T4" fmla="*/ 71 w 139"/>
                  <a:gd name="T5" fmla="*/ 222 h 231"/>
                  <a:gd name="T6" fmla="*/ 60 w 139"/>
                  <a:gd name="T7" fmla="*/ 219 h 231"/>
                  <a:gd name="T8" fmla="*/ 52 w 139"/>
                  <a:gd name="T9" fmla="*/ 220 h 231"/>
                  <a:gd name="T10" fmla="*/ 22 w 139"/>
                  <a:gd name="T11" fmla="*/ 220 h 231"/>
                  <a:gd name="T12" fmla="*/ 24 w 139"/>
                  <a:gd name="T13" fmla="*/ 204 h 231"/>
                  <a:gd name="T14" fmla="*/ 17 w 139"/>
                  <a:gd name="T15" fmla="*/ 190 h 231"/>
                  <a:gd name="T16" fmla="*/ 9 w 139"/>
                  <a:gd name="T17" fmla="*/ 186 h 231"/>
                  <a:gd name="T18" fmla="*/ 5 w 139"/>
                  <a:gd name="T19" fmla="*/ 177 h 231"/>
                  <a:gd name="T20" fmla="*/ 0 w 139"/>
                  <a:gd name="T21" fmla="*/ 174 h 231"/>
                  <a:gd name="T22" fmla="*/ 0 w 139"/>
                  <a:gd name="T23" fmla="*/ 168 h 231"/>
                  <a:gd name="T24" fmla="*/ 5 w 139"/>
                  <a:gd name="T25" fmla="*/ 154 h 231"/>
                  <a:gd name="T26" fmla="*/ 14 w 139"/>
                  <a:gd name="T27" fmla="*/ 134 h 231"/>
                  <a:gd name="T28" fmla="*/ 19 w 139"/>
                  <a:gd name="T29" fmla="*/ 133 h 231"/>
                  <a:gd name="T30" fmla="*/ 30 w 139"/>
                  <a:gd name="T31" fmla="*/ 121 h 231"/>
                  <a:gd name="T32" fmla="*/ 37 w 139"/>
                  <a:gd name="T33" fmla="*/ 121 h 231"/>
                  <a:gd name="T34" fmla="*/ 47 w 139"/>
                  <a:gd name="T35" fmla="*/ 129 h 231"/>
                  <a:gd name="T36" fmla="*/ 60 w 139"/>
                  <a:gd name="T37" fmla="*/ 122 h 231"/>
                  <a:gd name="T38" fmla="*/ 61 w 139"/>
                  <a:gd name="T39" fmla="*/ 114 h 231"/>
                  <a:gd name="T40" fmla="*/ 66 w 139"/>
                  <a:gd name="T41" fmla="*/ 105 h 231"/>
                  <a:gd name="T42" fmla="*/ 68 w 139"/>
                  <a:gd name="T43" fmla="*/ 95 h 231"/>
                  <a:gd name="T44" fmla="*/ 78 w 139"/>
                  <a:gd name="T45" fmla="*/ 86 h 231"/>
                  <a:gd name="T46" fmla="*/ 81 w 139"/>
                  <a:gd name="T47" fmla="*/ 72 h 231"/>
                  <a:gd name="T48" fmla="*/ 85 w 139"/>
                  <a:gd name="T49" fmla="*/ 67 h 231"/>
                  <a:gd name="T50" fmla="*/ 88 w 139"/>
                  <a:gd name="T51" fmla="*/ 56 h 231"/>
                  <a:gd name="T52" fmla="*/ 93 w 139"/>
                  <a:gd name="T53" fmla="*/ 43 h 231"/>
                  <a:gd name="T54" fmla="*/ 108 w 139"/>
                  <a:gd name="T55" fmla="*/ 27 h 231"/>
                  <a:gd name="T56" fmla="*/ 108 w 139"/>
                  <a:gd name="T57" fmla="*/ 20 h 231"/>
                  <a:gd name="T58" fmla="*/ 110 w 139"/>
                  <a:gd name="T59" fmla="*/ 16 h 231"/>
                  <a:gd name="T60" fmla="*/ 103 w 139"/>
                  <a:gd name="T61" fmla="*/ 8 h 231"/>
                  <a:gd name="T62" fmla="*/ 104 w 139"/>
                  <a:gd name="T63" fmla="*/ 1 h 231"/>
                  <a:gd name="T64" fmla="*/ 109 w 139"/>
                  <a:gd name="T65" fmla="*/ 0 h 231"/>
                  <a:gd name="T66" fmla="*/ 116 w 139"/>
                  <a:gd name="T67" fmla="*/ 14 h 231"/>
                  <a:gd name="T68" fmla="*/ 118 w 139"/>
                  <a:gd name="T69" fmla="*/ 27 h 231"/>
                  <a:gd name="T70" fmla="*/ 117 w 139"/>
                  <a:gd name="T71" fmla="*/ 41 h 231"/>
                  <a:gd name="T72" fmla="*/ 127 w 139"/>
                  <a:gd name="T73" fmla="*/ 60 h 231"/>
                  <a:gd name="T74" fmla="*/ 117 w 139"/>
                  <a:gd name="T75" fmla="*/ 60 h 231"/>
                  <a:gd name="T76" fmla="*/ 112 w 139"/>
                  <a:gd name="T77" fmla="*/ 61 h 231"/>
                  <a:gd name="T78" fmla="*/ 104 w 139"/>
                  <a:gd name="T79" fmla="*/ 59 h 231"/>
                  <a:gd name="T80" fmla="*/ 100 w 139"/>
                  <a:gd name="T81" fmla="*/ 69 h 231"/>
                  <a:gd name="T82" fmla="*/ 111 w 139"/>
                  <a:gd name="T83" fmla="*/ 81 h 231"/>
                  <a:gd name="T84" fmla="*/ 119 w 139"/>
                  <a:gd name="T85" fmla="*/ 85 h 231"/>
                  <a:gd name="T86" fmla="*/ 121 w 139"/>
                  <a:gd name="T87" fmla="*/ 93 h 231"/>
                  <a:gd name="T88" fmla="*/ 127 w 139"/>
                  <a:gd name="T89" fmla="*/ 107 h 231"/>
                  <a:gd name="T90" fmla="*/ 124 w 139"/>
                  <a:gd name="T91" fmla="*/ 113 h 231"/>
                  <a:gd name="T92" fmla="*/ 115 w 139"/>
                  <a:gd name="T93" fmla="*/ 134 h 231"/>
                  <a:gd name="T94" fmla="*/ 111 w 139"/>
                  <a:gd name="T95" fmla="*/ 138 h 231"/>
                  <a:gd name="T96" fmla="*/ 110 w 139"/>
                  <a:gd name="T97" fmla="*/ 154 h 231"/>
                  <a:gd name="T98" fmla="*/ 112 w 139"/>
                  <a:gd name="T99" fmla="*/ 163 h 231"/>
                  <a:gd name="T100" fmla="*/ 110 w 139"/>
                  <a:gd name="T101" fmla="*/ 169 h 231"/>
                  <a:gd name="T102" fmla="*/ 119 w 139"/>
                  <a:gd name="T103" fmla="*/ 180 h 231"/>
                  <a:gd name="T104" fmla="*/ 120 w 139"/>
                  <a:gd name="T105" fmla="*/ 188 h 231"/>
                  <a:gd name="T106" fmla="*/ 127 w 139"/>
                  <a:gd name="T107" fmla="*/ 198 h 231"/>
                  <a:gd name="T108" fmla="*/ 136 w 139"/>
                  <a:gd name="T109" fmla="*/ 205 h 231"/>
                  <a:gd name="T110" fmla="*/ 137 w 139"/>
                  <a:gd name="T111" fmla="*/ 214 h 231"/>
                  <a:gd name="T112" fmla="*/ 139 w 139"/>
                  <a:gd name="T113" fmla="*/ 220 h 231"/>
                  <a:gd name="T114" fmla="*/ 137 w 139"/>
                  <a:gd name="T115" fmla="*/ 231 h 231"/>
                  <a:gd name="T116" fmla="*/ 123 w 139"/>
                  <a:gd name="T117" fmla="*/ 227 h 231"/>
                  <a:gd name="T118" fmla="*/ 108 w 139"/>
                  <a:gd name="T119" fmla="*/ 221 h 231"/>
                  <a:gd name="T120" fmla="*/ 85 w 139"/>
                  <a:gd name="T121" fmla="*/ 220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9" h="231">
                    <a:moveTo>
                      <a:pt x="85" y="220"/>
                    </a:moveTo>
                    <a:lnTo>
                      <a:pt x="82" y="219"/>
                    </a:lnTo>
                    <a:lnTo>
                      <a:pt x="71" y="222"/>
                    </a:lnTo>
                    <a:lnTo>
                      <a:pt x="60" y="219"/>
                    </a:lnTo>
                    <a:lnTo>
                      <a:pt x="52" y="220"/>
                    </a:lnTo>
                    <a:lnTo>
                      <a:pt x="22" y="220"/>
                    </a:lnTo>
                    <a:lnTo>
                      <a:pt x="24" y="204"/>
                    </a:lnTo>
                    <a:lnTo>
                      <a:pt x="17" y="190"/>
                    </a:lnTo>
                    <a:lnTo>
                      <a:pt x="9" y="186"/>
                    </a:lnTo>
                    <a:lnTo>
                      <a:pt x="5" y="177"/>
                    </a:lnTo>
                    <a:lnTo>
                      <a:pt x="0" y="174"/>
                    </a:lnTo>
                    <a:lnTo>
                      <a:pt x="0" y="168"/>
                    </a:lnTo>
                    <a:lnTo>
                      <a:pt x="5" y="154"/>
                    </a:lnTo>
                    <a:lnTo>
                      <a:pt x="14" y="134"/>
                    </a:lnTo>
                    <a:lnTo>
                      <a:pt x="19" y="133"/>
                    </a:lnTo>
                    <a:lnTo>
                      <a:pt x="30" y="121"/>
                    </a:lnTo>
                    <a:lnTo>
                      <a:pt x="37" y="121"/>
                    </a:lnTo>
                    <a:lnTo>
                      <a:pt x="47" y="129"/>
                    </a:lnTo>
                    <a:lnTo>
                      <a:pt x="60" y="122"/>
                    </a:lnTo>
                    <a:lnTo>
                      <a:pt x="61" y="114"/>
                    </a:lnTo>
                    <a:lnTo>
                      <a:pt x="66" y="105"/>
                    </a:lnTo>
                    <a:lnTo>
                      <a:pt x="68" y="95"/>
                    </a:lnTo>
                    <a:lnTo>
                      <a:pt x="78" y="86"/>
                    </a:lnTo>
                    <a:lnTo>
                      <a:pt x="81" y="72"/>
                    </a:lnTo>
                    <a:lnTo>
                      <a:pt x="85" y="67"/>
                    </a:lnTo>
                    <a:lnTo>
                      <a:pt x="88" y="56"/>
                    </a:lnTo>
                    <a:lnTo>
                      <a:pt x="93" y="43"/>
                    </a:lnTo>
                    <a:lnTo>
                      <a:pt x="108" y="27"/>
                    </a:lnTo>
                    <a:lnTo>
                      <a:pt x="108" y="20"/>
                    </a:lnTo>
                    <a:lnTo>
                      <a:pt x="110" y="16"/>
                    </a:lnTo>
                    <a:lnTo>
                      <a:pt x="103" y="8"/>
                    </a:lnTo>
                    <a:lnTo>
                      <a:pt x="104" y="1"/>
                    </a:lnTo>
                    <a:lnTo>
                      <a:pt x="109" y="0"/>
                    </a:lnTo>
                    <a:lnTo>
                      <a:pt x="116" y="14"/>
                    </a:lnTo>
                    <a:lnTo>
                      <a:pt x="118" y="27"/>
                    </a:lnTo>
                    <a:lnTo>
                      <a:pt x="117" y="41"/>
                    </a:lnTo>
                    <a:lnTo>
                      <a:pt x="127" y="60"/>
                    </a:lnTo>
                    <a:lnTo>
                      <a:pt x="117" y="60"/>
                    </a:lnTo>
                    <a:lnTo>
                      <a:pt x="112" y="61"/>
                    </a:lnTo>
                    <a:lnTo>
                      <a:pt x="104" y="59"/>
                    </a:lnTo>
                    <a:lnTo>
                      <a:pt x="100" y="69"/>
                    </a:lnTo>
                    <a:lnTo>
                      <a:pt x="111" y="81"/>
                    </a:lnTo>
                    <a:lnTo>
                      <a:pt x="119" y="85"/>
                    </a:lnTo>
                    <a:lnTo>
                      <a:pt x="121" y="93"/>
                    </a:lnTo>
                    <a:lnTo>
                      <a:pt x="127" y="107"/>
                    </a:lnTo>
                    <a:lnTo>
                      <a:pt x="124" y="113"/>
                    </a:lnTo>
                    <a:lnTo>
                      <a:pt x="115" y="134"/>
                    </a:lnTo>
                    <a:lnTo>
                      <a:pt x="111" y="138"/>
                    </a:lnTo>
                    <a:lnTo>
                      <a:pt x="110" y="154"/>
                    </a:lnTo>
                    <a:lnTo>
                      <a:pt x="112" y="163"/>
                    </a:lnTo>
                    <a:lnTo>
                      <a:pt x="110" y="169"/>
                    </a:lnTo>
                    <a:lnTo>
                      <a:pt x="119" y="180"/>
                    </a:lnTo>
                    <a:lnTo>
                      <a:pt x="120" y="188"/>
                    </a:lnTo>
                    <a:lnTo>
                      <a:pt x="127" y="198"/>
                    </a:lnTo>
                    <a:lnTo>
                      <a:pt x="136" y="205"/>
                    </a:lnTo>
                    <a:lnTo>
                      <a:pt x="137" y="214"/>
                    </a:lnTo>
                    <a:lnTo>
                      <a:pt x="139" y="220"/>
                    </a:lnTo>
                    <a:lnTo>
                      <a:pt x="137" y="231"/>
                    </a:lnTo>
                    <a:lnTo>
                      <a:pt x="123" y="227"/>
                    </a:lnTo>
                    <a:lnTo>
                      <a:pt x="108" y="221"/>
                    </a:lnTo>
                    <a:lnTo>
                      <a:pt x="85" y="220"/>
                    </a:lnTo>
                    <a:close/>
                  </a:path>
                </a:pathLst>
              </a:custGeom>
              <a:solidFill>
                <a:srgbClr val="8BB743"/>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85" name="Freeform 43">
                <a:extLst>
                  <a:ext uri="{FF2B5EF4-FFF2-40B4-BE49-F238E27FC236}">
                    <a16:creationId xmlns:a16="http://schemas.microsoft.com/office/drawing/2014/main" id="{2E057206-3B67-4B3E-811C-9B8334412165}"/>
                  </a:ext>
                </a:extLst>
              </p:cNvPr>
              <p:cNvSpPr>
                <a:spLocks/>
              </p:cNvSpPr>
              <p:nvPr/>
            </p:nvSpPr>
            <p:spPr bwMode="auto">
              <a:xfrm>
                <a:off x="4986870" y="4061075"/>
                <a:ext cx="484375" cy="534339"/>
              </a:xfrm>
              <a:custGeom>
                <a:avLst/>
                <a:gdLst>
                  <a:gd name="T0" fmla="*/ 342 w 349"/>
                  <a:gd name="T1" fmla="*/ 61 h 385"/>
                  <a:gd name="T2" fmla="*/ 343 w 349"/>
                  <a:gd name="T3" fmla="*/ 71 h 385"/>
                  <a:gd name="T4" fmla="*/ 329 w 349"/>
                  <a:gd name="T5" fmla="*/ 87 h 385"/>
                  <a:gd name="T6" fmla="*/ 324 w 349"/>
                  <a:gd name="T7" fmla="*/ 114 h 385"/>
                  <a:gd name="T8" fmla="*/ 320 w 349"/>
                  <a:gd name="T9" fmla="*/ 137 h 385"/>
                  <a:gd name="T10" fmla="*/ 314 w 349"/>
                  <a:gd name="T11" fmla="*/ 155 h 385"/>
                  <a:gd name="T12" fmla="*/ 310 w 349"/>
                  <a:gd name="T13" fmla="*/ 168 h 385"/>
                  <a:gd name="T14" fmla="*/ 315 w 349"/>
                  <a:gd name="T15" fmla="*/ 203 h 385"/>
                  <a:gd name="T16" fmla="*/ 316 w 349"/>
                  <a:gd name="T17" fmla="*/ 233 h 385"/>
                  <a:gd name="T18" fmla="*/ 330 w 349"/>
                  <a:gd name="T19" fmla="*/ 256 h 385"/>
                  <a:gd name="T20" fmla="*/ 332 w 349"/>
                  <a:gd name="T21" fmla="*/ 281 h 385"/>
                  <a:gd name="T22" fmla="*/ 303 w 349"/>
                  <a:gd name="T23" fmla="*/ 287 h 385"/>
                  <a:gd name="T24" fmla="*/ 301 w 349"/>
                  <a:gd name="T25" fmla="*/ 309 h 385"/>
                  <a:gd name="T26" fmla="*/ 295 w 349"/>
                  <a:gd name="T27" fmla="*/ 354 h 385"/>
                  <a:gd name="T28" fmla="*/ 312 w 349"/>
                  <a:gd name="T29" fmla="*/ 366 h 385"/>
                  <a:gd name="T30" fmla="*/ 318 w 349"/>
                  <a:gd name="T31" fmla="*/ 385 h 385"/>
                  <a:gd name="T32" fmla="*/ 297 w 349"/>
                  <a:gd name="T33" fmla="*/ 373 h 385"/>
                  <a:gd name="T34" fmla="*/ 276 w 349"/>
                  <a:gd name="T35" fmla="*/ 362 h 385"/>
                  <a:gd name="T36" fmla="*/ 261 w 349"/>
                  <a:gd name="T37" fmla="*/ 357 h 385"/>
                  <a:gd name="T38" fmla="*/ 241 w 349"/>
                  <a:gd name="T39" fmla="*/ 345 h 385"/>
                  <a:gd name="T40" fmla="*/ 221 w 349"/>
                  <a:gd name="T41" fmla="*/ 344 h 385"/>
                  <a:gd name="T42" fmla="*/ 214 w 349"/>
                  <a:gd name="T43" fmla="*/ 336 h 385"/>
                  <a:gd name="T44" fmla="*/ 194 w 349"/>
                  <a:gd name="T45" fmla="*/ 338 h 385"/>
                  <a:gd name="T46" fmla="*/ 181 w 349"/>
                  <a:gd name="T47" fmla="*/ 340 h 385"/>
                  <a:gd name="T48" fmla="*/ 177 w 349"/>
                  <a:gd name="T49" fmla="*/ 307 h 385"/>
                  <a:gd name="T50" fmla="*/ 178 w 349"/>
                  <a:gd name="T51" fmla="*/ 282 h 385"/>
                  <a:gd name="T52" fmla="*/ 175 w 349"/>
                  <a:gd name="T53" fmla="*/ 261 h 385"/>
                  <a:gd name="T54" fmla="*/ 154 w 349"/>
                  <a:gd name="T55" fmla="*/ 253 h 385"/>
                  <a:gd name="T56" fmla="*/ 144 w 349"/>
                  <a:gd name="T57" fmla="*/ 257 h 385"/>
                  <a:gd name="T58" fmla="*/ 128 w 349"/>
                  <a:gd name="T59" fmla="*/ 270 h 385"/>
                  <a:gd name="T60" fmla="*/ 115 w 349"/>
                  <a:gd name="T61" fmla="*/ 273 h 385"/>
                  <a:gd name="T62" fmla="*/ 97 w 349"/>
                  <a:gd name="T63" fmla="*/ 277 h 385"/>
                  <a:gd name="T64" fmla="*/ 85 w 349"/>
                  <a:gd name="T65" fmla="*/ 260 h 385"/>
                  <a:gd name="T66" fmla="*/ 76 w 349"/>
                  <a:gd name="T67" fmla="*/ 232 h 385"/>
                  <a:gd name="T68" fmla="*/ 15 w 349"/>
                  <a:gd name="T69" fmla="*/ 234 h 385"/>
                  <a:gd name="T70" fmla="*/ 2 w 349"/>
                  <a:gd name="T71" fmla="*/ 236 h 385"/>
                  <a:gd name="T72" fmla="*/ 5 w 349"/>
                  <a:gd name="T73" fmla="*/ 228 h 385"/>
                  <a:gd name="T74" fmla="*/ 8 w 349"/>
                  <a:gd name="T75" fmla="*/ 213 h 385"/>
                  <a:gd name="T76" fmla="*/ 20 w 349"/>
                  <a:gd name="T77" fmla="*/ 211 h 385"/>
                  <a:gd name="T78" fmla="*/ 36 w 349"/>
                  <a:gd name="T79" fmla="*/ 203 h 385"/>
                  <a:gd name="T80" fmla="*/ 44 w 349"/>
                  <a:gd name="T81" fmla="*/ 213 h 385"/>
                  <a:gd name="T82" fmla="*/ 66 w 349"/>
                  <a:gd name="T83" fmla="*/ 190 h 385"/>
                  <a:gd name="T84" fmla="*/ 70 w 349"/>
                  <a:gd name="T85" fmla="*/ 166 h 385"/>
                  <a:gd name="T86" fmla="*/ 86 w 349"/>
                  <a:gd name="T87" fmla="*/ 135 h 385"/>
                  <a:gd name="T88" fmla="*/ 101 w 349"/>
                  <a:gd name="T89" fmla="*/ 118 h 385"/>
                  <a:gd name="T90" fmla="*/ 104 w 349"/>
                  <a:gd name="T91" fmla="*/ 103 h 385"/>
                  <a:gd name="T92" fmla="*/ 105 w 349"/>
                  <a:gd name="T93" fmla="*/ 73 h 385"/>
                  <a:gd name="T94" fmla="*/ 114 w 349"/>
                  <a:gd name="T95" fmla="*/ 49 h 385"/>
                  <a:gd name="T96" fmla="*/ 117 w 349"/>
                  <a:gd name="T97" fmla="*/ 22 h 385"/>
                  <a:gd name="T98" fmla="*/ 134 w 349"/>
                  <a:gd name="T99" fmla="*/ 5 h 385"/>
                  <a:gd name="T100" fmla="*/ 161 w 349"/>
                  <a:gd name="T101" fmla="*/ 20 h 385"/>
                  <a:gd name="T102" fmla="*/ 188 w 349"/>
                  <a:gd name="T103" fmla="*/ 26 h 385"/>
                  <a:gd name="T104" fmla="*/ 196 w 349"/>
                  <a:gd name="T105" fmla="*/ 11 h 385"/>
                  <a:gd name="T106" fmla="*/ 224 w 349"/>
                  <a:gd name="T107" fmla="*/ 3 h 385"/>
                  <a:gd name="T108" fmla="*/ 238 w 349"/>
                  <a:gd name="T109" fmla="*/ 7 h 385"/>
                  <a:gd name="T110" fmla="*/ 247 w 349"/>
                  <a:gd name="T111" fmla="*/ 0 h 385"/>
                  <a:gd name="T112" fmla="*/ 273 w 349"/>
                  <a:gd name="T113" fmla="*/ 3 h 385"/>
                  <a:gd name="T114" fmla="*/ 290 w 349"/>
                  <a:gd name="T115" fmla="*/ 18 h 385"/>
                  <a:gd name="T116" fmla="*/ 303 w 349"/>
                  <a:gd name="T117" fmla="*/ 17 h 385"/>
                  <a:gd name="T118" fmla="*/ 322 w 349"/>
                  <a:gd name="T119" fmla="*/ 14 h 385"/>
                  <a:gd name="T120" fmla="*/ 343 w 349"/>
                  <a:gd name="T121" fmla="*/ 37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49" h="385">
                    <a:moveTo>
                      <a:pt x="343" y="37"/>
                    </a:moveTo>
                    <a:lnTo>
                      <a:pt x="342" y="61"/>
                    </a:lnTo>
                    <a:lnTo>
                      <a:pt x="349" y="64"/>
                    </a:lnTo>
                    <a:lnTo>
                      <a:pt x="343" y="71"/>
                    </a:lnTo>
                    <a:lnTo>
                      <a:pt x="336" y="77"/>
                    </a:lnTo>
                    <a:lnTo>
                      <a:pt x="329" y="87"/>
                    </a:lnTo>
                    <a:lnTo>
                      <a:pt x="325" y="97"/>
                    </a:lnTo>
                    <a:lnTo>
                      <a:pt x="324" y="114"/>
                    </a:lnTo>
                    <a:lnTo>
                      <a:pt x="320" y="122"/>
                    </a:lnTo>
                    <a:lnTo>
                      <a:pt x="320" y="137"/>
                    </a:lnTo>
                    <a:lnTo>
                      <a:pt x="314" y="143"/>
                    </a:lnTo>
                    <a:lnTo>
                      <a:pt x="314" y="155"/>
                    </a:lnTo>
                    <a:lnTo>
                      <a:pt x="311" y="157"/>
                    </a:lnTo>
                    <a:lnTo>
                      <a:pt x="310" y="168"/>
                    </a:lnTo>
                    <a:lnTo>
                      <a:pt x="314" y="178"/>
                    </a:lnTo>
                    <a:lnTo>
                      <a:pt x="315" y="203"/>
                    </a:lnTo>
                    <a:lnTo>
                      <a:pt x="318" y="222"/>
                    </a:lnTo>
                    <a:lnTo>
                      <a:pt x="316" y="233"/>
                    </a:lnTo>
                    <a:lnTo>
                      <a:pt x="320" y="245"/>
                    </a:lnTo>
                    <a:lnTo>
                      <a:pt x="330" y="256"/>
                    </a:lnTo>
                    <a:lnTo>
                      <a:pt x="340" y="283"/>
                    </a:lnTo>
                    <a:lnTo>
                      <a:pt x="332" y="281"/>
                    </a:lnTo>
                    <a:lnTo>
                      <a:pt x="308" y="284"/>
                    </a:lnTo>
                    <a:lnTo>
                      <a:pt x="303" y="287"/>
                    </a:lnTo>
                    <a:lnTo>
                      <a:pt x="297" y="300"/>
                    </a:lnTo>
                    <a:lnTo>
                      <a:pt x="301" y="309"/>
                    </a:lnTo>
                    <a:lnTo>
                      <a:pt x="297" y="334"/>
                    </a:lnTo>
                    <a:lnTo>
                      <a:pt x="295" y="354"/>
                    </a:lnTo>
                    <a:lnTo>
                      <a:pt x="300" y="358"/>
                    </a:lnTo>
                    <a:lnTo>
                      <a:pt x="312" y="366"/>
                    </a:lnTo>
                    <a:lnTo>
                      <a:pt x="317" y="363"/>
                    </a:lnTo>
                    <a:lnTo>
                      <a:pt x="318" y="385"/>
                    </a:lnTo>
                    <a:lnTo>
                      <a:pt x="304" y="385"/>
                    </a:lnTo>
                    <a:lnTo>
                      <a:pt x="297" y="373"/>
                    </a:lnTo>
                    <a:lnTo>
                      <a:pt x="290" y="364"/>
                    </a:lnTo>
                    <a:lnTo>
                      <a:pt x="276" y="362"/>
                    </a:lnTo>
                    <a:lnTo>
                      <a:pt x="273" y="351"/>
                    </a:lnTo>
                    <a:lnTo>
                      <a:pt x="261" y="357"/>
                    </a:lnTo>
                    <a:lnTo>
                      <a:pt x="247" y="354"/>
                    </a:lnTo>
                    <a:lnTo>
                      <a:pt x="241" y="345"/>
                    </a:lnTo>
                    <a:lnTo>
                      <a:pt x="229" y="343"/>
                    </a:lnTo>
                    <a:lnTo>
                      <a:pt x="221" y="344"/>
                    </a:lnTo>
                    <a:lnTo>
                      <a:pt x="220" y="337"/>
                    </a:lnTo>
                    <a:lnTo>
                      <a:pt x="214" y="336"/>
                    </a:lnTo>
                    <a:lnTo>
                      <a:pt x="205" y="335"/>
                    </a:lnTo>
                    <a:lnTo>
                      <a:pt x="194" y="338"/>
                    </a:lnTo>
                    <a:lnTo>
                      <a:pt x="186" y="338"/>
                    </a:lnTo>
                    <a:lnTo>
                      <a:pt x="181" y="340"/>
                    </a:lnTo>
                    <a:lnTo>
                      <a:pt x="183" y="315"/>
                    </a:lnTo>
                    <a:lnTo>
                      <a:pt x="177" y="307"/>
                    </a:lnTo>
                    <a:lnTo>
                      <a:pt x="176" y="294"/>
                    </a:lnTo>
                    <a:lnTo>
                      <a:pt x="178" y="282"/>
                    </a:lnTo>
                    <a:lnTo>
                      <a:pt x="175" y="274"/>
                    </a:lnTo>
                    <a:lnTo>
                      <a:pt x="175" y="261"/>
                    </a:lnTo>
                    <a:lnTo>
                      <a:pt x="153" y="261"/>
                    </a:lnTo>
                    <a:lnTo>
                      <a:pt x="154" y="253"/>
                    </a:lnTo>
                    <a:lnTo>
                      <a:pt x="145" y="254"/>
                    </a:lnTo>
                    <a:lnTo>
                      <a:pt x="144" y="257"/>
                    </a:lnTo>
                    <a:lnTo>
                      <a:pt x="132" y="258"/>
                    </a:lnTo>
                    <a:lnTo>
                      <a:pt x="128" y="270"/>
                    </a:lnTo>
                    <a:lnTo>
                      <a:pt x="125" y="275"/>
                    </a:lnTo>
                    <a:lnTo>
                      <a:pt x="115" y="273"/>
                    </a:lnTo>
                    <a:lnTo>
                      <a:pt x="109" y="275"/>
                    </a:lnTo>
                    <a:lnTo>
                      <a:pt x="97" y="277"/>
                    </a:lnTo>
                    <a:lnTo>
                      <a:pt x="90" y="266"/>
                    </a:lnTo>
                    <a:lnTo>
                      <a:pt x="85" y="260"/>
                    </a:lnTo>
                    <a:lnTo>
                      <a:pt x="80" y="247"/>
                    </a:lnTo>
                    <a:lnTo>
                      <a:pt x="76" y="232"/>
                    </a:lnTo>
                    <a:lnTo>
                      <a:pt x="22" y="231"/>
                    </a:lnTo>
                    <a:lnTo>
                      <a:pt x="15" y="234"/>
                    </a:lnTo>
                    <a:lnTo>
                      <a:pt x="10" y="233"/>
                    </a:lnTo>
                    <a:lnTo>
                      <a:pt x="2" y="236"/>
                    </a:lnTo>
                    <a:lnTo>
                      <a:pt x="0" y="230"/>
                    </a:lnTo>
                    <a:lnTo>
                      <a:pt x="5" y="228"/>
                    </a:lnTo>
                    <a:lnTo>
                      <a:pt x="5" y="218"/>
                    </a:lnTo>
                    <a:lnTo>
                      <a:pt x="8" y="213"/>
                    </a:lnTo>
                    <a:lnTo>
                      <a:pt x="15" y="209"/>
                    </a:lnTo>
                    <a:lnTo>
                      <a:pt x="20" y="211"/>
                    </a:lnTo>
                    <a:lnTo>
                      <a:pt x="26" y="203"/>
                    </a:lnTo>
                    <a:lnTo>
                      <a:pt x="36" y="203"/>
                    </a:lnTo>
                    <a:lnTo>
                      <a:pt x="37" y="209"/>
                    </a:lnTo>
                    <a:lnTo>
                      <a:pt x="44" y="213"/>
                    </a:lnTo>
                    <a:lnTo>
                      <a:pt x="55" y="200"/>
                    </a:lnTo>
                    <a:lnTo>
                      <a:pt x="66" y="190"/>
                    </a:lnTo>
                    <a:lnTo>
                      <a:pt x="70" y="183"/>
                    </a:lnTo>
                    <a:lnTo>
                      <a:pt x="70" y="166"/>
                    </a:lnTo>
                    <a:lnTo>
                      <a:pt x="78" y="146"/>
                    </a:lnTo>
                    <a:lnTo>
                      <a:pt x="86" y="135"/>
                    </a:lnTo>
                    <a:lnTo>
                      <a:pt x="98" y="125"/>
                    </a:lnTo>
                    <a:lnTo>
                      <a:pt x="101" y="118"/>
                    </a:lnTo>
                    <a:lnTo>
                      <a:pt x="101" y="111"/>
                    </a:lnTo>
                    <a:lnTo>
                      <a:pt x="104" y="103"/>
                    </a:lnTo>
                    <a:lnTo>
                      <a:pt x="103" y="92"/>
                    </a:lnTo>
                    <a:lnTo>
                      <a:pt x="105" y="73"/>
                    </a:lnTo>
                    <a:lnTo>
                      <a:pt x="109" y="60"/>
                    </a:lnTo>
                    <a:lnTo>
                      <a:pt x="114" y="49"/>
                    </a:lnTo>
                    <a:lnTo>
                      <a:pt x="115" y="37"/>
                    </a:lnTo>
                    <a:lnTo>
                      <a:pt x="117" y="22"/>
                    </a:lnTo>
                    <a:lnTo>
                      <a:pt x="124" y="11"/>
                    </a:lnTo>
                    <a:lnTo>
                      <a:pt x="134" y="5"/>
                    </a:lnTo>
                    <a:lnTo>
                      <a:pt x="149" y="12"/>
                    </a:lnTo>
                    <a:lnTo>
                      <a:pt x="161" y="20"/>
                    </a:lnTo>
                    <a:lnTo>
                      <a:pt x="174" y="22"/>
                    </a:lnTo>
                    <a:lnTo>
                      <a:pt x="188" y="26"/>
                    </a:lnTo>
                    <a:lnTo>
                      <a:pt x="193" y="13"/>
                    </a:lnTo>
                    <a:lnTo>
                      <a:pt x="196" y="11"/>
                    </a:lnTo>
                    <a:lnTo>
                      <a:pt x="204" y="14"/>
                    </a:lnTo>
                    <a:lnTo>
                      <a:pt x="224" y="3"/>
                    </a:lnTo>
                    <a:lnTo>
                      <a:pt x="232" y="8"/>
                    </a:lnTo>
                    <a:lnTo>
                      <a:pt x="238" y="7"/>
                    </a:lnTo>
                    <a:lnTo>
                      <a:pt x="240" y="2"/>
                    </a:lnTo>
                    <a:lnTo>
                      <a:pt x="247" y="0"/>
                    </a:lnTo>
                    <a:lnTo>
                      <a:pt x="261" y="2"/>
                    </a:lnTo>
                    <a:lnTo>
                      <a:pt x="273" y="3"/>
                    </a:lnTo>
                    <a:lnTo>
                      <a:pt x="279" y="1"/>
                    </a:lnTo>
                    <a:lnTo>
                      <a:pt x="290" y="18"/>
                    </a:lnTo>
                    <a:lnTo>
                      <a:pt x="298" y="20"/>
                    </a:lnTo>
                    <a:lnTo>
                      <a:pt x="303" y="17"/>
                    </a:lnTo>
                    <a:lnTo>
                      <a:pt x="312" y="18"/>
                    </a:lnTo>
                    <a:lnTo>
                      <a:pt x="322" y="14"/>
                    </a:lnTo>
                    <a:lnTo>
                      <a:pt x="326" y="23"/>
                    </a:lnTo>
                    <a:lnTo>
                      <a:pt x="343" y="37"/>
                    </a:lnTo>
                    <a:close/>
                  </a:path>
                </a:pathLst>
              </a:custGeom>
              <a:solidFill>
                <a:srgbClr val="C2DA9A"/>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86" name="Freeform 44">
                <a:extLst>
                  <a:ext uri="{FF2B5EF4-FFF2-40B4-BE49-F238E27FC236}">
                    <a16:creationId xmlns:a16="http://schemas.microsoft.com/office/drawing/2014/main" id="{9807392C-A4C9-437A-8711-58294CCC4764}"/>
                  </a:ext>
                </a:extLst>
              </p:cNvPr>
              <p:cNvSpPr>
                <a:spLocks/>
              </p:cNvSpPr>
              <p:nvPr/>
            </p:nvSpPr>
            <p:spPr bwMode="auto">
              <a:xfrm>
                <a:off x="4959112" y="4105488"/>
                <a:ext cx="187366" cy="252597"/>
              </a:xfrm>
              <a:custGeom>
                <a:avLst/>
                <a:gdLst>
                  <a:gd name="T0" fmla="*/ 35 w 135"/>
                  <a:gd name="T1" fmla="*/ 177 h 182"/>
                  <a:gd name="T2" fmla="*/ 28 w 135"/>
                  <a:gd name="T3" fmla="*/ 170 h 182"/>
                  <a:gd name="T4" fmla="*/ 22 w 135"/>
                  <a:gd name="T5" fmla="*/ 173 h 182"/>
                  <a:gd name="T6" fmla="*/ 15 w 135"/>
                  <a:gd name="T7" fmla="*/ 182 h 182"/>
                  <a:gd name="T8" fmla="*/ 0 w 135"/>
                  <a:gd name="T9" fmla="*/ 160 h 182"/>
                  <a:gd name="T10" fmla="*/ 14 w 135"/>
                  <a:gd name="T11" fmla="*/ 149 h 182"/>
                  <a:gd name="T12" fmla="*/ 7 w 135"/>
                  <a:gd name="T13" fmla="*/ 135 h 182"/>
                  <a:gd name="T14" fmla="*/ 14 w 135"/>
                  <a:gd name="T15" fmla="*/ 130 h 182"/>
                  <a:gd name="T16" fmla="*/ 26 w 135"/>
                  <a:gd name="T17" fmla="*/ 127 h 182"/>
                  <a:gd name="T18" fmla="*/ 27 w 135"/>
                  <a:gd name="T19" fmla="*/ 118 h 182"/>
                  <a:gd name="T20" fmla="*/ 37 w 135"/>
                  <a:gd name="T21" fmla="*/ 128 h 182"/>
                  <a:gd name="T22" fmla="*/ 53 w 135"/>
                  <a:gd name="T23" fmla="*/ 129 h 182"/>
                  <a:gd name="T24" fmla="*/ 59 w 135"/>
                  <a:gd name="T25" fmla="*/ 119 h 182"/>
                  <a:gd name="T26" fmla="*/ 61 w 135"/>
                  <a:gd name="T27" fmla="*/ 105 h 182"/>
                  <a:gd name="T28" fmla="*/ 60 w 135"/>
                  <a:gd name="T29" fmla="*/ 89 h 182"/>
                  <a:gd name="T30" fmla="*/ 51 w 135"/>
                  <a:gd name="T31" fmla="*/ 77 h 182"/>
                  <a:gd name="T32" fmla="*/ 59 w 135"/>
                  <a:gd name="T33" fmla="*/ 53 h 182"/>
                  <a:gd name="T34" fmla="*/ 54 w 135"/>
                  <a:gd name="T35" fmla="*/ 48 h 182"/>
                  <a:gd name="T36" fmla="*/ 40 w 135"/>
                  <a:gd name="T37" fmla="*/ 50 h 182"/>
                  <a:gd name="T38" fmla="*/ 35 w 135"/>
                  <a:gd name="T39" fmla="*/ 39 h 182"/>
                  <a:gd name="T40" fmla="*/ 37 w 135"/>
                  <a:gd name="T41" fmla="*/ 30 h 182"/>
                  <a:gd name="T42" fmla="*/ 60 w 135"/>
                  <a:gd name="T43" fmla="*/ 31 h 182"/>
                  <a:gd name="T44" fmla="*/ 75 w 135"/>
                  <a:gd name="T45" fmla="*/ 37 h 182"/>
                  <a:gd name="T46" fmla="*/ 89 w 135"/>
                  <a:gd name="T47" fmla="*/ 41 h 182"/>
                  <a:gd name="T48" fmla="*/ 91 w 135"/>
                  <a:gd name="T49" fmla="*/ 30 h 182"/>
                  <a:gd name="T50" fmla="*/ 100 w 135"/>
                  <a:gd name="T51" fmla="*/ 11 h 182"/>
                  <a:gd name="T52" fmla="*/ 111 w 135"/>
                  <a:gd name="T53" fmla="*/ 0 h 182"/>
                  <a:gd name="T54" fmla="*/ 123 w 135"/>
                  <a:gd name="T55" fmla="*/ 3 h 182"/>
                  <a:gd name="T56" fmla="*/ 135 w 135"/>
                  <a:gd name="T57" fmla="*/ 5 h 182"/>
                  <a:gd name="T58" fmla="*/ 134 w 135"/>
                  <a:gd name="T59" fmla="*/ 17 h 182"/>
                  <a:gd name="T60" fmla="*/ 129 w 135"/>
                  <a:gd name="T61" fmla="*/ 28 h 182"/>
                  <a:gd name="T62" fmla="*/ 125 w 135"/>
                  <a:gd name="T63" fmla="*/ 41 h 182"/>
                  <a:gd name="T64" fmla="*/ 123 w 135"/>
                  <a:gd name="T65" fmla="*/ 60 h 182"/>
                  <a:gd name="T66" fmla="*/ 124 w 135"/>
                  <a:gd name="T67" fmla="*/ 71 h 182"/>
                  <a:gd name="T68" fmla="*/ 121 w 135"/>
                  <a:gd name="T69" fmla="*/ 79 h 182"/>
                  <a:gd name="T70" fmla="*/ 121 w 135"/>
                  <a:gd name="T71" fmla="*/ 86 h 182"/>
                  <a:gd name="T72" fmla="*/ 118 w 135"/>
                  <a:gd name="T73" fmla="*/ 93 h 182"/>
                  <a:gd name="T74" fmla="*/ 106 w 135"/>
                  <a:gd name="T75" fmla="*/ 103 h 182"/>
                  <a:gd name="T76" fmla="*/ 98 w 135"/>
                  <a:gd name="T77" fmla="*/ 114 h 182"/>
                  <a:gd name="T78" fmla="*/ 90 w 135"/>
                  <a:gd name="T79" fmla="*/ 134 h 182"/>
                  <a:gd name="T80" fmla="*/ 90 w 135"/>
                  <a:gd name="T81" fmla="*/ 151 h 182"/>
                  <a:gd name="T82" fmla="*/ 86 w 135"/>
                  <a:gd name="T83" fmla="*/ 158 h 182"/>
                  <a:gd name="T84" fmla="*/ 75 w 135"/>
                  <a:gd name="T85" fmla="*/ 168 h 182"/>
                  <a:gd name="T86" fmla="*/ 64 w 135"/>
                  <a:gd name="T87" fmla="*/ 181 h 182"/>
                  <a:gd name="T88" fmla="*/ 57 w 135"/>
                  <a:gd name="T89" fmla="*/ 177 h 182"/>
                  <a:gd name="T90" fmla="*/ 56 w 135"/>
                  <a:gd name="T91" fmla="*/ 171 h 182"/>
                  <a:gd name="T92" fmla="*/ 46 w 135"/>
                  <a:gd name="T93" fmla="*/ 171 h 182"/>
                  <a:gd name="T94" fmla="*/ 40 w 135"/>
                  <a:gd name="T95" fmla="*/ 179 h 182"/>
                  <a:gd name="T96" fmla="*/ 35 w 135"/>
                  <a:gd name="T97" fmla="*/ 177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35" h="182">
                    <a:moveTo>
                      <a:pt x="35" y="177"/>
                    </a:moveTo>
                    <a:lnTo>
                      <a:pt x="28" y="170"/>
                    </a:lnTo>
                    <a:lnTo>
                      <a:pt x="22" y="173"/>
                    </a:lnTo>
                    <a:lnTo>
                      <a:pt x="15" y="182"/>
                    </a:lnTo>
                    <a:lnTo>
                      <a:pt x="0" y="160"/>
                    </a:lnTo>
                    <a:lnTo>
                      <a:pt x="14" y="149"/>
                    </a:lnTo>
                    <a:lnTo>
                      <a:pt x="7" y="135"/>
                    </a:lnTo>
                    <a:lnTo>
                      <a:pt x="14" y="130"/>
                    </a:lnTo>
                    <a:lnTo>
                      <a:pt x="26" y="127"/>
                    </a:lnTo>
                    <a:lnTo>
                      <a:pt x="27" y="118"/>
                    </a:lnTo>
                    <a:lnTo>
                      <a:pt x="37" y="128"/>
                    </a:lnTo>
                    <a:lnTo>
                      <a:pt x="53" y="129"/>
                    </a:lnTo>
                    <a:lnTo>
                      <a:pt x="59" y="119"/>
                    </a:lnTo>
                    <a:lnTo>
                      <a:pt x="61" y="105"/>
                    </a:lnTo>
                    <a:lnTo>
                      <a:pt x="60" y="89"/>
                    </a:lnTo>
                    <a:lnTo>
                      <a:pt x="51" y="77"/>
                    </a:lnTo>
                    <a:lnTo>
                      <a:pt x="59" y="53"/>
                    </a:lnTo>
                    <a:lnTo>
                      <a:pt x="54" y="48"/>
                    </a:lnTo>
                    <a:lnTo>
                      <a:pt x="40" y="50"/>
                    </a:lnTo>
                    <a:lnTo>
                      <a:pt x="35" y="39"/>
                    </a:lnTo>
                    <a:lnTo>
                      <a:pt x="37" y="30"/>
                    </a:lnTo>
                    <a:lnTo>
                      <a:pt x="60" y="31"/>
                    </a:lnTo>
                    <a:lnTo>
                      <a:pt x="75" y="37"/>
                    </a:lnTo>
                    <a:lnTo>
                      <a:pt x="89" y="41"/>
                    </a:lnTo>
                    <a:lnTo>
                      <a:pt x="91" y="30"/>
                    </a:lnTo>
                    <a:lnTo>
                      <a:pt x="100" y="11"/>
                    </a:lnTo>
                    <a:lnTo>
                      <a:pt x="111" y="0"/>
                    </a:lnTo>
                    <a:lnTo>
                      <a:pt x="123" y="3"/>
                    </a:lnTo>
                    <a:lnTo>
                      <a:pt x="135" y="5"/>
                    </a:lnTo>
                    <a:lnTo>
                      <a:pt x="134" y="17"/>
                    </a:lnTo>
                    <a:lnTo>
                      <a:pt x="129" y="28"/>
                    </a:lnTo>
                    <a:lnTo>
                      <a:pt x="125" y="41"/>
                    </a:lnTo>
                    <a:lnTo>
                      <a:pt x="123" y="60"/>
                    </a:lnTo>
                    <a:lnTo>
                      <a:pt x="124" y="71"/>
                    </a:lnTo>
                    <a:lnTo>
                      <a:pt x="121" y="79"/>
                    </a:lnTo>
                    <a:lnTo>
                      <a:pt x="121" y="86"/>
                    </a:lnTo>
                    <a:lnTo>
                      <a:pt x="118" y="93"/>
                    </a:lnTo>
                    <a:lnTo>
                      <a:pt x="106" y="103"/>
                    </a:lnTo>
                    <a:lnTo>
                      <a:pt x="98" y="114"/>
                    </a:lnTo>
                    <a:lnTo>
                      <a:pt x="90" y="134"/>
                    </a:lnTo>
                    <a:lnTo>
                      <a:pt x="90" y="151"/>
                    </a:lnTo>
                    <a:lnTo>
                      <a:pt x="86" y="158"/>
                    </a:lnTo>
                    <a:lnTo>
                      <a:pt x="75" y="168"/>
                    </a:lnTo>
                    <a:lnTo>
                      <a:pt x="64" y="181"/>
                    </a:lnTo>
                    <a:lnTo>
                      <a:pt x="57" y="177"/>
                    </a:lnTo>
                    <a:lnTo>
                      <a:pt x="56" y="171"/>
                    </a:lnTo>
                    <a:lnTo>
                      <a:pt x="46" y="171"/>
                    </a:lnTo>
                    <a:lnTo>
                      <a:pt x="40" y="179"/>
                    </a:lnTo>
                    <a:lnTo>
                      <a:pt x="35" y="177"/>
                    </a:lnTo>
                    <a:close/>
                  </a:path>
                </a:pathLst>
              </a:custGeom>
              <a:solidFill>
                <a:srgbClr val="C2DA9A"/>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87" name="Freeform 45">
                <a:extLst>
                  <a:ext uri="{FF2B5EF4-FFF2-40B4-BE49-F238E27FC236}">
                    <a16:creationId xmlns:a16="http://schemas.microsoft.com/office/drawing/2014/main" id="{D85DE260-5D73-4F98-AA77-326A15C0ADD1}"/>
                  </a:ext>
                </a:extLst>
              </p:cNvPr>
              <p:cNvSpPr>
                <a:spLocks/>
              </p:cNvSpPr>
              <p:nvPr/>
            </p:nvSpPr>
            <p:spPr bwMode="auto">
              <a:xfrm>
                <a:off x="2662149" y="3856908"/>
                <a:ext cx="309501" cy="482987"/>
              </a:xfrm>
              <a:custGeom>
                <a:avLst/>
                <a:gdLst>
                  <a:gd name="T0" fmla="*/ 59 w 223"/>
                  <a:gd name="T1" fmla="*/ 257 h 348"/>
                  <a:gd name="T2" fmla="*/ 44 w 223"/>
                  <a:gd name="T3" fmla="*/ 253 h 348"/>
                  <a:gd name="T4" fmla="*/ 24 w 223"/>
                  <a:gd name="T5" fmla="*/ 241 h 348"/>
                  <a:gd name="T6" fmla="*/ 3 w 223"/>
                  <a:gd name="T7" fmla="*/ 230 h 348"/>
                  <a:gd name="T8" fmla="*/ 7 w 223"/>
                  <a:gd name="T9" fmla="*/ 222 h 348"/>
                  <a:gd name="T10" fmla="*/ 11 w 223"/>
                  <a:gd name="T11" fmla="*/ 204 h 348"/>
                  <a:gd name="T12" fmla="*/ 28 w 223"/>
                  <a:gd name="T13" fmla="*/ 189 h 348"/>
                  <a:gd name="T14" fmla="*/ 28 w 223"/>
                  <a:gd name="T15" fmla="*/ 173 h 348"/>
                  <a:gd name="T16" fmla="*/ 29 w 223"/>
                  <a:gd name="T17" fmla="*/ 142 h 348"/>
                  <a:gd name="T18" fmla="*/ 30 w 223"/>
                  <a:gd name="T19" fmla="*/ 119 h 348"/>
                  <a:gd name="T20" fmla="*/ 26 w 223"/>
                  <a:gd name="T21" fmla="*/ 98 h 348"/>
                  <a:gd name="T22" fmla="*/ 36 w 223"/>
                  <a:gd name="T23" fmla="*/ 94 h 348"/>
                  <a:gd name="T24" fmla="*/ 34 w 223"/>
                  <a:gd name="T25" fmla="*/ 78 h 348"/>
                  <a:gd name="T26" fmla="*/ 58 w 223"/>
                  <a:gd name="T27" fmla="*/ 64 h 348"/>
                  <a:gd name="T28" fmla="*/ 67 w 223"/>
                  <a:gd name="T29" fmla="*/ 55 h 348"/>
                  <a:gd name="T30" fmla="*/ 82 w 223"/>
                  <a:gd name="T31" fmla="*/ 28 h 348"/>
                  <a:gd name="T32" fmla="*/ 96 w 223"/>
                  <a:gd name="T33" fmla="*/ 23 h 348"/>
                  <a:gd name="T34" fmla="*/ 125 w 223"/>
                  <a:gd name="T35" fmla="*/ 15 h 348"/>
                  <a:gd name="T36" fmla="*/ 142 w 223"/>
                  <a:gd name="T37" fmla="*/ 0 h 348"/>
                  <a:gd name="T38" fmla="*/ 152 w 223"/>
                  <a:gd name="T39" fmla="*/ 7 h 348"/>
                  <a:gd name="T40" fmla="*/ 137 w 223"/>
                  <a:gd name="T41" fmla="*/ 17 h 348"/>
                  <a:gd name="T42" fmla="*/ 124 w 223"/>
                  <a:gd name="T43" fmla="*/ 34 h 348"/>
                  <a:gd name="T44" fmla="*/ 115 w 223"/>
                  <a:gd name="T45" fmla="*/ 56 h 348"/>
                  <a:gd name="T46" fmla="*/ 118 w 223"/>
                  <a:gd name="T47" fmla="*/ 70 h 348"/>
                  <a:gd name="T48" fmla="*/ 124 w 223"/>
                  <a:gd name="T49" fmla="*/ 84 h 348"/>
                  <a:gd name="T50" fmla="*/ 123 w 223"/>
                  <a:gd name="T51" fmla="*/ 100 h 348"/>
                  <a:gd name="T52" fmla="*/ 128 w 223"/>
                  <a:gd name="T53" fmla="*/ 106 h 348"/>
                  <a:gd name="T54" fmla="*/ 156 w 223"/>
                  <a:gd name="T55" fmla="*/ 111 h 348"/>
                  <a:gd name="T56" fmla="*/ 178 w 223"/>
                  <a:gd name="T57" fmla="*/ 132 h 348"/>
                  <a:gd name="T58" fmla="*/ 199 w 223"/>
                  <a:gd name="T59" fmla="*/ 131 h 348"/>
                  <a:gd name="T60" fmla="*/ 216 w 223"/>
                  <a:gd name="T61" fmla="*/ 132 h 348"/>
                  <a:gd name="T62" fmla="*/ 208 w 223"/>
                  <a:gd name="T63" fmla="*/ 150 h 348"/>
                  <a:gd name="T64" fmla="*/ 210 w 223"/>
                  <a:gd name="T65" fmla="*/ 179 h 348"/>
                  <a:gd name="T66" fmla="*/ 215 w 223"/>
                  <a:gd name="T67" fmla="*/ 189 h 348"/>
                  <a:gd name="T68" fmla="*/ 212 w 223"/>
                  <a:gd name="T69" fmla="*/ 204 h 348"/>
                  <a:gd name="T70" fmla="*/ 223 w 223"/>
                  <a:gd name="T71" fmla="*/ 232 h 348"/>
                  <a:gd name="T72" fmla="*/ 216 w 223"/>
                  <a:gd name="T73" fmla="*/ 223 h 348"/>
                  <a:gd name="T74" fmla="*/ 204 w 223"/>
                  <a:gd name="T75" fmla="*/ 223 h 348"/>
                  <a:gd name="T76" fmla="*/ 169 w 223"/>
                  <a:gd name="T77" fmla="*/ 236 h 348"/>
                  <a:gd name="T78" fmla="*/ 179 w 223"/>
                  <a:gd name="T79" fmla="*/ 246 h 348"/>
                  <a:gd name="T80" fmla="*/ 165 w 223"/>
                  <a:gd name="T81" fmla="*/ 247 h 348"/>
                  <a:gd name="T82" fmla="*/ 173 w 223"/>
                  <a:gd name="T83" fmla="*/ 270 h 348"/>
                  <a:gd name="T84" fmla="*/ 175 w 223"/>
                  <a:gd name="T85" fmla="*/ 291 h 348"/>
                  <a:gd name="T86" fmla="*/ 159 w 223"/>
                  <a:gd name="T87" fmla="*/ 337 h 348"/>
                  <a:gd name="T88" fmla="*/ 165 w 223"/>
                  <a:gd name="T89" fmla="*/ 315 h 348"/>
                  <a:gd name="T90" fmla="*/ 139 w 223"/>
                  <a:gd name="T91" fmla="*/ 307 h 348"/>
                  <a:gd name="T92" fmla="*/ 123 w 223"/>
                  <a:gd name="T93" fmla="*/ 309 h 348"/>
                  <a:gd name="T94" fmla="*/ 98 w 223"/>
                  <a:gd name="T95" fmla="*/ 285 h 348"/>
                  <a:gd name="T96" fmla="*/ 84 w 223"/>
                  <a:gd name="T97" fmla="*/ 270 h 348"/>
                  <a:gd name="T98" fmla="*/ 66 w 223"/>
                  <a:gd name="T99" fmla="*/ 261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23" h="348">
                    <a:moveTo>
                      <a:pt x="66" y="261"/>
                    </a:moveTo>
                    <a:lnTo>
                      <a:pt x="59" y="257"/>
                    </a:lnTo>
                    <a:lnTo>
                      <a:pt x="50" y="250"/>
                    </a:lnTo>
                    <a:lnTo>
                      <a:pt x="44" y="253"/>
                    </a:lnTo>
                    <a:lnTo>
                      <a:pt x="29" y="250"/>
                    </a:lnTo>
                    <a:lnTo>
                      <a:pt x="24" y="241"/>
                    </a:lnTo>
                    <a:lnTo>
                      <a:pt x="21" y="242"/>
                    </a:lnTo>
                    <a:lnTo>
                      <a:pt x="3" y="230"/>
                    </a:lnTo>
                    <a:lnTo>
                      <a:pt x="0" y="223"/>
                    </a:lnTo>
                    <a:lnTo>
                      <a:pt x="7" y="222"/>
                    </a:lnTo>
                    <a:lnTo>
                      <a:pt x="6" y="211"/>
                    </a:lnTo>
                    <a:lnTo>
                      <a:pt x="11" y="204"/>
                    </a:lnTo>
                    <a:lnTo>
                      <a:pt x="20" y="202"/>
                    </a:lnTo>
                    <a:lnTo>
                      <a:pt x="28" y="189"/>
                    </a:lnTo>
                    <a:lnTo>
                      <a:pt x="35" y="179"/>
                    </a:lnTo>
                    <a:lnTo>
                      <a:pt x="28" y="173"/>
                    </a:lnTo>
                    <a:lnTo>
                      <a:pt x="32" y="161"/>
                    </a:lnTo>
                    <a:lnTo>
                      <a:pt x="29" y="142"/>
                    </a:lnTo>
                    <a:lnTo>
                      <a:pt x="33" y="137"/>
                    </a:lnTo>
                    <a:lnTo>
                      <a:pt x="30" y="119"/>
                    </a:lnTo>
                    <a:lnTo>
                      <a:pt x="23" y="108"/>
                    </a:lnTo>
                    <a:lnTo>
                      <a:pt x="26" y="98"/>
                    </a:lnTo>
                    <a:lnTo>
                      <a:pt x="32" y="100"/>
                    </a:lnTo>
                    <a:lnTo>
                      <a:pt x="36" y="94"/>
                    </a:lnTo>
                    <a:lnTo>
                      <a:pt x="32" y="81"/>
                    </a:lnTo>
                    <a:lnTo>
                      <a:pt x="34" y="78"/>
                    </a:lnTo>
                    <a:lnTo>
                      <a:pt x="44" y="79"/>
                    </a:lnTo>
                    <a:lnTo>
                      <a:pt x="58" y="64"/>
                    </a:lnTo>
                    <a:lnTo>
                      <a:pt x="66" y="62"/>
                    </a:lnTo>
                    <a:lnTo>
                      <a:pt x="67" y="55"/>
                    </a:lnTo>
                    <a:lnTo>
                      <a:pt x="71" y="38"/>
                    </a:lnTo>
                    <a:lnTo>
                      <a:pt x="82" y="28"/>
                    </a:lnTo>
                    <a:lnTo>
                      <a:pt x="94" y="28"/>
                    </a:lnTo>
                    <a:lnTo>
                      <a:pt x="96" y="23"/>
                    </a:lnTo>
                    <a:lnTo>
                      <a:pt x="110" y="25"/>
                    </a:lnTo>
                    <a:lnTo>
                      <a:pt x="125" y="15"/>
                    </a:lnTo>
                    <a:lnTo>
                      <a:pt x="132" y="10"/>
                    </a:lnTo>
                    <a:lnTo>
                      <a:pt x="142" y="0"/>
                    </a:lnTo>
                    <a:lnTo>
                      <a:pt x="148" y="1"/>
                    </a:lnTo>
                    <a:lnTo>
                      <a:pt x="152" y="7"/>
                    </a:lnTo>
                    <a:lnTo>
                      <a:pt x="149" y="14"/>
                    </a:lnTo>
                    <a:lnTo>
                      <a:pt x="137" y="17"/>
                    </a:lnTo>
                    <a:lnTo>
                      <a:pt x="131" y="28"/>
                    </a:lnTo>
                    <a:lnTo>
                      <a:pt x="124" y="34"/>
                    </a:lnTo>
                    <a:lnTo>
                      <a:pt x="118" y="41"/>
                    </a:lnTo>
                    <a:lnTo>
                      <a:pt x="115" y="56"/>
                    </a:lnTo>
                    <a:lnTo>
                      <a:pt x="109" y="68"/>
                    </a:lnTo>
                    <a:lnTo>
                      <a:pt x="118" y="70"/>
                    </a:lnTo>
                    <a:lnTo>
                      <a:pt x="120" y="79"/>
                    </a:lnTo>
                    <a:lnTo>
                      <a:pt x="124" y="84"/>
                    </a:lnTo>
                    <a:lnTo>
                      <a:pt x="125" y="92"/>
                    </a:lnTo>
                    <a:lnTo>
                      <a:pt x="123" y="100"/>
                    </a:lnTo>
                    <a:lnTo>
                      <a:pt x="123" y="104"/>
                    </a:lnTo>
                    <a:lnTo>
                      <a:pt x="128" y="106"/>
                    </a:lnTo>
                    <a:lnTo>
                      <a:pt x="132" y="113"/>
                    </a:lnTo>
                    <a:lnTo>
                      <a:pt x="156" y="111"/>
                    </a:lnTo>
                    <a:lnTo>
                      <a:pt x="166" y="114"/>
                    </a:lnTo>
                    <a:lnTo>
                      <a:pt x="178" y="132"/>
                    </a:lnTo>
                    <a:lnTo>
                      <a:pt x="186" y="129"/>
                    </a:lnTo>
                    <a:lnTo>
                      <a:pt x="199" y="131"/>
                    </a:lnTo>
                    <a:lnTo>
                      <a:pt x="210" y="128"/>
                    </a:lnTo>
                    <a:lnTo>
                      <a:pt x="216" y="132"/>
                    </a:lnTo>
                    <a:lnTo>
                      <a:pt x="212" y="143"/>
                    </a:lnTo>
                    <a:lnTo>
                      <a:pt x="208" y="150"/>
                    </a:lnTo>
                    <a:lnTo>
                      <a:pt x="206" y="165"/>
                    </a:lnTo>
                    <a:lnTo>
                      <a:pt x="210" y="179"/>
                    </a:lnTo>
                    <a:lnTo>
                      <a:pt x="215" y="185"/>
                    </a:lnTo>
                    <a:lnTo>
                      <a:pt x="215" y="189"/>
                    </a:lnTo>
                    <a:lnTo>
                      <a:pt x="206" y="200"/>
                    </a:lnTo>
                    <a:lnTo>
                      <a:pt x="212" y="204"/>
                    </a:lnTo>
                    <a:lnTo>
                      <a:pt x="217" y="212"/>
                    </a:lnTo>
                    <a:lnTo>
                      <a:pt x="223" y="232"/>
                    </a:lnTo>
                    <a:lnTo>
                      <a:pt x="219" y="235"/>
                    </a:lnTo>
                    <a:lnTo>
                      <a:pt x="216" y="223"/>
                    </a:lnTo>
                    <a:lnTo>
                      <a:pt x="211" y="216"/>
                    </a:lnTo>
                    <a:lnTo>
                      <a:pt x="204" y="223"/>
                    </a:lnTo>
                    <a:lnTo>
                      <a:pt x="169" y="223"/>
                    </a:lnTo>
                    <a:lnTo>
                      <a:pt x="169" y="236"/>
                    </a:lnTo>
                    <a:lnTo>
                      <a:pt x="180" y="238"/>
                    </a:lnTo>
                    <a:lnTo>
                      <a:pt x="179" y="246"/>
                    </a:lnTo>
                    <a:lnTo>
                      <a:pt x="175" y="244"/>
                    </a:lnTo>
                    <a:lnTo>
                      <a:pt x="165" y="247"/>
                    </a:lnTo>
                    <a:lnTo>
                      <a:pt x="165" y="262"/>
                    </a:lnTo>
                    <a:lnTo>
                      <a:pt x="173" y="270"/>
                    </a:lnTo>
                    <a:lnTo>
                      <a:pt x="176" y="282"/>
                    </a:lnTo>
                    <a:lnTo>
                      <a:pt x="175" y="291"/>
                    </a:lnTo>
                    <a:lnTo>
                      <a:pt x="168" y="348"/>
                    </a:lnTo>
                    <a:lnTo>
                      <a:pt x="159" y="337"/>
                    </a:lnTo>
                    <a:lnTo>
                      <a:pt x="153" y="336"/>
                    </a:lnTo>
                    <a:lnTo>
                      <a:pt x="165" y="315"/>
                    </a:lnTo>
                    <a:lnTo>
                      <a:pt x="150" y="305"/>
                    </a:lnTo>
                    <a:lnTo>
                      <a:pt x="139" y="307"/>
                    </a:lnTo>
                    <a:lnTo>
                      <a:pt x="133" y="303"/>
                    </a:lnTo>
                    <a:lnTo>
                      <a:pt x="123" y="309"/>
                    </a:lnTo>
                    <a:lnTo>
                      <a:pt x="109" y="306"/>
                    </a:lnTo>
                    <a:lnTo>
                      <a:pt x="98" y="285"/>
                    </a:lnTo>
                    <a:lnTo>
                      <a:pt x="89" y="279"/>
                    </a:lnTo>
                    <a:lnTo>
                      <a:pt x="84" y="270"/>
                    </a:lnTo>
                    <a:lnTo>
                      <a:pt x="71" y="260"/>
                    </a:lnTo>
                    <a:lnTo>
                      <a:pt x="66" y="261"/>
                    </a:lnTo>
                    <a:close/>
                  </a:path>
                </a:pathLst>
              </a:custGeom>
              <a:solidFill>
                <a:srgbClr val="E0766E"/>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88" name="Freeform 46">
                <a:extLst>
                  <a:ext uri="{FF2B5EF4-FFF2-40B4-BE49-F238E27FC236}">
                    <a16:creationId xmlns:a16="http://schemas.microsoft.com/office/drawing/2014/main" id="{3877C575-1EBA-4874-9DE3-C0A430AF5DFD}"/>
                  </a:ext>
                </a:extLst>
              </p:cNvPr>
              <p:cNvSpPr>
                <a:spLocks/>
              </p:cNvSpPr>
              <p:nvPr/>
            </p:nvSpPr>
            <p:spPr bwMode="auto">
              <a:xfrm>
                <a:off x="2495602" y="3888977"/>
                <a:ext cx="83274" cy="87438"/>
              </a:xfrm>
              <a:custGeom>
                <a:avLst/>
                <a:gdLst>
                  <a:gd name="T0" fmla="*/ 51 w 60"/>
                  <a:gd name="T1" fmla="*/ 63 h 63"/>
                  <a:gd name="T2" fmla="*/ 41 w 60"/>
                  <a:gd name="T3" fmla="*/ 58 h 63"/>
                  <a:gd name="T4" fmla="*/ 38 w 60"/>
                  <a:gd name="T5" fmla="*/ 53 h 63"/>
                  <a:gd name="T6" fmla="*/ 40 w 60"/>
                  <a:gd name="T7" fmla="*/ 50 h 63"/>
                  <a:gd name="T8" fmla="*/ 40 w 60"/>
                  <a:gd name="T9" fmla="*/ 45 h 63"/>
                  <a:gd name="T10" fmla="*/ 35 w 60"/>
                  <a:gd name="T11" fmla="*/ 40 h 63"/>
                  <a:gd name="T12" fmla="*/ 28 w 60"/>
                  <a:gd name="T13" fmla="*/ 36 h 63"/>
                  <a:gd name="T14" fmla="*/ 22 w 60"/>
                  <a:gd name="T15" fmla="*/ 34 h 63"/>
                  <a:gd name="T16" fmla="*/ 21 w 60"/>
                  <a:gd name="T17" fmla="*/ 28 h 63"/>
                  <a:gd name="T18" fmla="*/ 17 w 60"/>
                  <a:gd name="T19" fmla="*/ 24 h 63"/>
                  <a:gd name="T20" fmla="*/ 18 w 60"/>
                  <a:gd name="T21" fmla="*/ 30 h 63"/>
                  <a:gd name="T22" fmla="*/ 14 w 60"/>
                  <a:gd name="T23" fmla="*/ 35 h 63"/>
                  <a:gd name="T24" fmla="*/ 10 w 60"/>
                  <a:gd name="T25" fmla="*/ 29 h 63"/>
                  <a:gd name="T26" fmla="*/ 4 w 60"/>
                  <a:gd name="T27" fmla="*/ 27 h 63"/>
                  <a:gd name="T28" fmla="*/ 2 w 60"/>
                  <a:gd name="T29" fmla="*/ 23 h 63"/>
                  <a:gd name="T30" fmla="*/ 2 w 60"/>
                  <a:gd name="T31" fmla="*/ 17 h 63"/>
                  <a:gd name="T32" fmla="*/ 5 w 60"/>
                  <a:gd name="T33" fmla="*/ 10 h 63"/>
                  <a:gd name="T34" fmla="*/ 0 w 60"/>
                  <a:gd name="T35" fmla="*/ 7 h 63"/>
                  <a:gd name="T36" fmla="*/ 5 w 60"/>
                  <a:gd name="T37" fmla="*/ 3 h 63"/>
                  <a:gd name="T38" fmla="*/ 8 w 60"/>
                  <a:gd name="T39" fmla="*/ 0 h 63"/>
                  <a:gd name="T40" fmla="*/ 19 w 60"/>
                  <a:gd name="T41" fmla="*/ 6 h 63"/>
                  <a:gd name="T42" fmla="*/ 24 w 60"/>
                  <a:gd name="T43" fmla="*/ 3 h 63"/>
                  <a:gd name="T44" fmla="*/ 29 w 60"/>
                  <a:gd name="T45" fmla="*/ 5 h 63"/>
                  <a:gd name="T46" fmla="*/ 32 w 60"/>
                  <a:gd name="T47" fmla="*/ 9 h 63"/>
                  <a:gd name="T48" fmla="*/ 37 w 60"/>
                  <a:gd name="T49" fmla="*/ 11 h 63"/>
                  <a:gd name="T50" fmla="*/ 42 w 60"/>
                  <a:gd name="T51" fmla="*/ 6 h 63"/>
                  <a:gd name="T52" fmla="*/ 46 w 60"/>
                  <a:gd name="T53" fmla="*/ 17 h 63"/>
                  <a:gd name="T54" fmla="*/ 52 w 60"/>
                  <a:gd name="T55" fmla="*/ 26 h 63"/>
                  <a:gd name="T56" fmla="*/ 60 w 60"/>
                  <a:gd name="T57" fmla="*/ 35 h 63"/>
                  <a:gd name="T58" fmla="*/ 53 w 60"/>
                  <a:gd name="T59" fmla="*/ 36 h 63"/>
                  <a:gd name="T60" fmla="*/ 53 w 60"/>
                  <a:gd name="T61" fmla="*/ 45 h 63"/>
                  <a:gd name="T62" fmla="*/ 57 w 60"/>
                  <a:gd name="T63" fmla="*/ 48 h 63"/>
                  <a:gd name="T64" fmla="*/ 54 w 60"/>
                  <a:gd name="T65" fmla="*/ 51 h 63"/>
                  <a:gd name="T66" fmla="*/ 54 w 60"/>
                  <a:gd name="T67" fmla="*/ 54 h 63"/>
                  <a:gd name="T68" fmla="*/ 52 w 60"/>
                  <a:gd name="T69" fmla="*/ 58 h 63"/>
                  <a:gd name="T70" fmla="*/ 51 w 60"/>
                  <a:gd name="T71" fmla="*/ 6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0" h="63">
                    <a:moveTo>
                      <a:pt x="51" y="63"/>
                    </a:moveTo>
                    <a:lnTo>
                      <a:pt x="41" y="58"/>
                    </a:lnTo>
                    <a:lnTo>
                      <a:pt x="38" y="53"/>
                    </a:lnTo>
                    <a:lnTo>
                      <a:pt x="40" y="50"/>
                    </a:lnTo>
                    <a:lnTo>
                      <a:pt x="40" y="45"/>
                    </a:lnTo>
                    <a:lnTo>
                      <a:pt x="35" y="40"/>
                    </a:lnTo>
                    <a:lnTo>
                      <a:pt x="28" y="36"/>
                    </a:lnTo>
                    <a:lnTo>
                      <a:pt x="22" y="34"/>
                    </a:lnTo>
                    <a:lnTo>
                      <a:pt x="21" y="28"/>
                    </a:lnTo>
                    <a:lnTo>
                      <a:pt x="17" y="24"/>
                    </a:lnTo>
                    <a:lnTo>
                      <a:pt x="18" y="30"/>
                    </a:lnTo>
                    <a:lnTo>
                      <a:pt x="14" y="35"/>
                    </a:lnTo>
                    <a:lnTo>
                      <a:pt x="10" y="29"/>
                    </a:lnTo>
                    <a:lnTo>
                      <a:pt x="4" y="27"/>
                    </a:lnTo>
                    <a:lnTo>
                      <a:pt x="2" y="23"/>
                    </a:lnTo>
                    <a:lnTo>
                      <a:pt x="2" y="17"/>
                    </a:lnTo>
                    <a:lnTo>
                      <a:pt x="5" y="10"/>
                    </a:lnTo>
                    <a:lnTo>
                      <a:pt x="0" y="7"/>
                    </a:lnTo>
                    <a:lnTo>
                      <a:pt x="5" y="3"/>
                    </a:lnTo>
                    <a:lnTo>
                      <a:pt x="8" y="0"/>
                    </a:lnTo>
                    <a:lnTo>
                      <a:pt x="19" y="6"/>
                    </a:lnTo>
                    <a:lnTo>
                      <a:pt x="24" y="3"/>
                    </a:lnTo>
                    <a:lnTo>
                      <a:pt x="29" y="5"/>
                    </a:lnTo>
                    <a:lnTo>
                      <a:pt x="32" y="9"/>
                    </a:lnTo>
                    <a:lnTo>
                      <a:pt x="37" y="11"/>
                    </a:lnTo>
                    <a:lnTo>
                      <a:pt x="42" y="6"/>
                    </a:lnTo>
                    <a:lnTo>
                      <a:pt x="46" y="17"/>
                    </a:lnTo>
                    <a:lnTo>
                      <a:pt x="52" y="26"/>
                    </a:lnTo>
                    <a:lnTo>
                      <a:pt x="60" y="35"/>
                    </a:lnTo>
                    <a:lnTo>
                      <a:pt x="53" y="36"/>
                    </a:lnTo>
                    <a:lnTo>
                      <a:pt x="53" y="45"/>
                    </a:lnTo>
                    <a:lnTo>
                      <a:pt x="57" y="48"/>
                    </a:lnTo>
                    <a:lnTo>
                      <a:pt x="54" y="51"/>
                    </a:lnTo>
                    <a:lnTo>
                      <a:pt x="54" y="54"/>
                    </a:lnTo>
                    <a:lnTo>
                      <a:pt x="52" y="58"/>
                    </a:lnTo>
                    <a:lnTo>
                      <a:pt x="51" y="63"/>
                    </a:lnTo>
                    <a:close/>
                  </a:path>
                </a:pathLst>
              </a:custGeom>
              <a:solidFill>
                <a:srgbClr val="E0766E"/>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89" name="Freeform 47">
                <a:extLst>
                  <a:ext uri="{FF2B5EF4-FFF2-40B4-BE49-F238E27FC236}">
                    <a16:creationId xmlns:a16="http://schemas.microsoft.com/office/drawing/2014/main" id="{6C03436F-88BA-4A14-A68E-A64D309FDC92}"/>
                  </a:ext>
                </a:extLst>
              </p:cNvPr>
              <p:cNvSpPr>
                <a:spLocks/>
              </p:cNvSpPr>
              <p:nvPr/>
            </p:nvSpPr>
            <p:spPr bwMode="auto">
              <a:xfrm>
                <a:off x="2555282" y="3544778"/>
                <a:ext cx="263700" cy="95765"/>
              </a:xfrm>
              <a:custGeom>
                <a:avLst/>
                <a:gdLst>
                  <a:gd name="T0" fmla="*/ 53 w 190"/>
                  <a:gd name="T1" fmla="*/ 0 h 69"/>
                  <a:gd name="T2" fmla="*/ 68 w 190"/>
                  <a:gd name="T3" fmla="*/ 1 h 69"/>
                  <a:gd name="T4" fmla="*/ 82 w 190"/>
                  <a:gd name="T5" fmla="*/ 1 h 69"/>
                  <a:gd name="T6" fmla="*/ 98 w 190"/>
                  <a:gd name="T7" fmla="*/ 8 h 69"/>
                  <a:gd name="T8" fmla="*/ 104 w 190"/>
                  <a:gd name="T9" fmla="*/ 16 h 69"/>
                  <a:gd name="T10" fmla="*/ 121 w 190"/>
                  <a:gd name="T11" fmla="*/ 14 h 69"/>
                  <a:gd name="T12" fmla="*/ 127 w 190"/>
                  <a:gd name="T13" fmla="*/ 19 h 69"/>
                  <a:gd name="T14" fmla="*/ 140 w 190"/>
                  <a:gd name="T15" fmla="*/ 31 h 69"/>
                  <a:gd name="T16" fmla="*/ 150 w 190"/>
                  <a:gd name="T17" fmla="*/ 41 h 69"/>
                  <a:gd name="T18" fmla="*/ 156 w 190"/>
                  <a:gd name="T19" fmla="*/ 40 h 69"/>
                  <a:gd name="T20" fmla="*/ 166 w 190"/>
                  <a:gd name="T21" fmla="*/ 45 h 69"/>
                  <a:gd name="T22" fmla="*/ 164 w 190"/>
                  <a:gd name="T23" fmla="*/ 51 h 69"/>
                  <a:gd name="T24" fmla="*/ 177 w 190"/>
                  <a:gd name="T25" fmla="*/ 51 h 69"/>
                  <a:gd name="T26" fmla="*/ 190 w 190"/>
                  <a:gd name="T27" fmla="*/ 60 h 69"/>
                  <a:gd name="T28" fmla="*/ 187 w 190"/>
                  <a:gd name="T29" fmla="*/ 65 h 69"/>
                  <a:gd name="T30" fmla="*/ 175 w 190"/>
                  <a:gd name="T31" fmla="*/ 67 h 69"/>
                  <a:gd name="T32" fmla="*/ 163 w 190"/>
                  <a:gd name="T33" fmla="*/ 68 h 69"/>
                  <a:gd name="T34" fmla="*/ 151 w 190"/>
                  <a:gd name="T35" fmla="*/ 67 h 69"/>
                  <a:gd name="T36" fmla="*/ 124 w 190"/>
                  <a:gd name="T37" fmla="*/ 69 h 69"/>
                  <a:gd name="T38" fmla="*/ 138 w 190"/>
                  <a:gd name="T39" fmla="*/ 57 h 69"/>
                  <a:gd name="T40" fmla="*/ 131 w 190"/>
                  <a:gd name="T41" fmla="*/ 52 h 69"/>
                  <a:gd name="T42" fmla="*/ 120 w 190"/>
                  <a:gd name="T43" fmla="*/ 50 h 69"/>
                  <a:gd name="T44" fmla="*/ 114 w 190"/>
                  <a:gd name="T45" fmla="*/ 45 h 69"/>
                  <a:gd name="T46" fmla="*/ 112 w 190"/>
                  <a:gd name="T47" fmla="*/ 33 h 69"/>
                  <a:gd name="T48" fmla="*/ 101 w 190"/>
                  <a:gd name="T49" fmla="*/ 34 h 69"/>
                  <a:gd name="T50" fmla="*/ 86 w 190"/>
                  <a:gd name="T51" fmla="*/ 28 h 69"/>
                  <a:gd name="T52" fmla="*/ 81 w 190"/>
                  <a:gd name="T53" fmla="*/ 24 h 69"/>
                  <a:gd name="T54" fmla="*/ 58 w 190"/>
                  <a:gd name="T55" fmla="*/ 20 h 69"/>
                  <a:gd name="T56" fmla="*/ 52 w 190"/>
                  <a:gd name="T57" fmla="*/ 16 h 69"/>
                  <a:gd name="T58" fmla="*/ 60 w 190"/>
                  <a:gd name="T59" fmla="*/ 11 h 69"/>
                  <a:gd name="T60" fmla="*/ 42 w 190"/>
                  <a:gd name="T61" fmla="*/ 10 h 69"/>
                  <a:gd name="T62" fmla="*/ 28 w 190"/>
                  <a:gd name="T63" fmla="*/ 21 h 69"/>
                  <a:gd name="T64" fmla="*/ 20 w 190"/>
                  <a:gd name="T65" fmla="*/ 21 h 69"/>
                  <a:gd name="T66" fmla="*/ 17 w 190"/>
                  <a:gd name="T67" fmla="*/ 26 h 69"/>
                  <a:gd name="T68" fmla="*/ 7 w 190"/>
                  <a:gd name="T69" fmla="*/ 28 h 69"/>
                  <a:gd name="T70" fmla="*/ 0 w 190"/>
                  <a:gd name="T71" fmla="*/ 27 h 69"/>
                  <a:gd name="T72" fmla="*/ 11 w 190"/>
                  <a:gd name="T73" fmla="*/ 20 h 69"/>
                  <a:gd name="T74" fmla="*/ 16 w 190"/>
                  <a:gd name="T75" fmla="*/ 13 h 69"/>
                  <a:gd name="T76" fmla="*/ 25 w 190"/>
                  <a:gd name="T77" fmla="*/ 8 h 69"/>
                  <a:gd name="T78" fmla="*/ 34 w 190"/>
                  <a:gd name="T79" fmla="*/ 4 h 69"/>
                  <a:gd name="T80" fmla="*/ 48 w 190"/>
                  <a:gd name="T81" fmla="*/ 2 h 69"/>
                  <a:gd name="T82" fmla="*/ 53 w 190"/>
                  <a:gd name="T83"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90" h="69">
                    <a:moveTo>
                      <a:pt x="53" y="0"/>
                    </a:moveTo>
                    <a:lnTo>
                      <a:pt x="68" y="1"/>
                    </a:lnTo>
                    <a:lnTo>
                      <a:pt x="82" y="1"/>
                    </a:lnTo>
                    <a:lnTo>
                      <a:pt x="98" y="8"/>
                    </a:lnTo>
                    <a:lnTo>
                      <a:pt x="104" y="16"/>
                    </a:lnTo>
                    <a:lnTo>
                      <a:pt x="121" y="14"/>
                    </a:lnTo>
                    <a:lnTo>
                      <a:pt x="127" y="19"/>
                    </a:lnTo>
                    <a:lnTo>
                      <a:pt x="140" y="31"/>
                    </a:lnTo>
                    <a:lnTo>
                      <a:pt x="150" y="41"/>
                    </a:lnTo>
                    <a:lnTo>
                      <a:pt x="156" y="40"/>
                    </a:lnTo>
                    <a:lnTo>
                      <a:pt x="166" y="45"/>
                    </a:lnTo>
                    <a:lnTo>
                      <a:pt x="164" y="51"/>
                    </a:lnTo>
                    <a:lnTo>
                      <a:pt x="177" y="51"/>
                    </a:lnTo>
                    <a:lnTo>
                      <a:pt x="190" y="60"/>
                    </a:lnTo>
                    <a:lnTo>
                      <a:pt x="187" y="65"/>
                    </a:lnTo>
                    <a:lnTo>
                      <a:pt x="175" y="67"/>
                    </a:lnTo>
                    <a:lnTo>
                      <a:pt x="163" y="68"/>
                    </a:lnTo>
                    <a:lnTo>
                      <a:pt x="151" y="67"/>
                    </a:lnTo>
                    <a:lnTo>
                      <a:pt x="124" y="69"/>
                    </a:lnTo>
                    <a:lnTo>
                      <a:pt x="138" y="57"/>
                    </a:lnTo>
                    <a:lnTo>
                      <a:pt x="131" y="52"/>
                    </a:lnTo>
                    <a:lnTo>
                      <a:pt x="120" y="50"/>
                    </a:lnTo>
                    <a:lnTo>
                      <a:pt x="114" y="45"/>
                    </a:lnTo>
                    <a:lnTo>
                      <a:pt x="112" y="33"/>
                    </a:lnTo>
                    <a:lnTo>
                      <a:pt x="101" y="34"/>
                    </a:lnTo>
                    <a:lnTo>
                      <a:pt x="86" y="28"/>
                    </a:lnTo>
                    <a:lnTo>
                      <a:pt x="81" y="24"/>
                    </a:lnTo>
                    <a:lnTo>
                      <a:pt x="58" y="20"/>
                    </a:lnTo>
                    <a:lnTo>
                      <a:pt x="52" y="16"/>
                    </a:lnTo>
                    <a:lnTo>
                      <a:pt x="60" y="11"/>
                    </a:lnTo>
                    <a:lnTo>
                      <a:pt x="42" y="10"/>
                    </a:lnTo>
                    <a:lnTo>
                      <a:pt x="28" y="21"/>
                    </a:lnTo>
                    <a:lnTo>
                      <a:pt x="20" y="21"/>
                    </a:lnTo>
                    <a:lnTo>
                      <a:pt x="17" y="26"/>
                    </a:lnTo>
                    <a:lnTo>
                      <a:pt x="7" y="28"/>
                    </a:lnTo>
                    <a:lnTo>
                      <a:pt x="0" y="27"/>
                    </a:lnTo>
                    <a:lnTo>
                      <a:pt x="11" y="20"/>
                    </a:lnTo>
                    <a:lnTo>
                      <a:pt x="16" y="13"/>
                    </a:lnTo>
                    <a:lnTo>
                      <a:pt x="25" y="8"/>
                    </a:lnTo>
                    <a:lnTo>
                      <a:pt x="34" y="4"/>
                    </a:lnTo>
                    <a:lnTo>
                      <a:pt x="48" y="2"/>
                    </a:lnTo>
                    <a:lnTo>
                      <a:pt x="53" y="0"/>
                    </a:lnTo>
                    <a:close/>
                  </a:path>
                </a:pathLst>
              </a:custGeom>
              <a:solidFill>
                <a:srgbClr val="EDB2AD"/>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90" name="Freeform 48">
                <a:extLst>
                  <a:ext uri="{FF2B5EF4-FFF2-40B4-BE49-F238E27FC236}">
                    <a16:creationId xmlns:a16="http://schemas.microsoft.com/office/drawing/2014/main" id="{D16D5BC0-3BE4-4FF1-9AC6-09950C16A154}"/>
                  </a:ext>
                </a:extLst>
              </p:cNvPr>
              <p:cNvSpPr>
                <a:spLocks/>
              </p:cNvSpPr>
              <p:nvPr/>
            </p:nvSpPr>
            <p:spPr bwMode="auto">
              <a:xfrm>
                <a:off x="5461529" y="3185315"/>
                <a:ext cx="43025" cy="19431"/>
              </a:xfrm>
              <a:custGeom>
                <a:avLst/>
                <a:gdLst>
                  <a:gd name="T0" fmla="*/ 0 w 31"/>
                  <a:gd name="T1" fmla="*/ 11 h 14"/>
                  <a:gd name="T2" fmla="*/ 1 w 31"/>
                  <a:gd name="T3" fmla="*/ 11 h 14"/>
                  <a:gd name="T4" fmla="*/ 3 w 31"/>
                  <a:gd name="T5" fmla="*/ 6 h 14"/>
                  <a:gd name="T6" fmla="*/ 16 w 31"/>
                  <a:gd name="T7" fmla="*/ 6 h 14"/>
                  <a:gd name="T8" fmla="*/ 31 w 31"/>
                  <a:gd name="T9" fmla="*/ 0 h 14"/>
                  <a:gd name="T10" fmla="*/ 20 w 31"/>
                  <a:gd name="T11" fmla="*/ 9 h 14"/>
                  <a:gd name="T12" fmla="*/ 22 w 31"/>
                  <a:gd name="T13" fmla="*/ 12 h 14"/>
                  <a:gd name="T14" fmla="*/ 20 w 31"/>
                  <a:gd name="T15" fmla="*/ 12 h 14"/>
                  <a:gd name="T16" fmla="*/ 17 w 31"/>
                  <a:gd name="T17" fmla="*/ 13 h 14"/>
                  <a:gd name="T18" fmla="*/ 14 w 31"/>
                  <a:gd name="T19" fmla="*/ 13 h 14"/>
                  <a:gd name="T20" fmla="*/ 13 w 31"/>
                  <a:gd name="T21" fmla="*/ 14 h 14"/>
                  <a:gd name="T22" fmla="*/ 13 w 31"/>
                  <a:gd name="T23" fmla="*/ 12 h 14"/>
                  <a:gd name="T24" fmla="*/ 11 w 31"/>
                  <a:gd name="T25" fmla="*/ 10 h 14"/>
                  <a:gd name="T26" fmla="*/ 8 w 31"/>
                  <a:gd name="T27" fmla="*/ 10 h 14"/>
                  <a:gd name="T28" fmla="*/ 4 w 31"/>
                  <a:gd name="T29" fmla="*/ 12 h 14"/>
                  <a:gd name="T30" fmla="*/ 0 w 31"/>
                  <a:gd name="T31" fmla="*/ 11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 h="14">
                    <a:moveTo>
                      <a:pt x="0" y="11"/>
                    </a:moveTo>
                    <a:lnTo>
                      <a:pt x="1" y="11"/>
                    </a:lnTo>
                    <a:lnTo>
                      <a:pt x="3" y="6"/>
                    </a:lnTo>
                    <a:lnTo>
                      <a:pt x="16" y="6"/>
                    </a:lnTo>
                    <a:lnTo>
                      <a:pt x="31" y="0"/>
                    </a:lnTo>
                    <a:lnTo>
                      <a:pt x="20" y="9"/>
                    </a:lnTo>
                    <a:lnTo>
                      <a:pt x="22" y="12"/>
                    </a:lnTo>
                    <a:lnTo>
                      <a:pt x="20" y="12"/>
                    </a:lnTo>
                    <a:lnTo>
                      <a:pt x="17" y="13"/>
                    </a:lnTo>
                    <a:lnTo>
                      <a:pt x="14" y="13"/>
                    </a:lnTo>
                    <a:lnTo>
                      <a:pt x="13" y="14"/>
                    </a:lnTo>
                    <a:lnTo>
                      <a:pt x="13" y="12"/>
                    </a:lnTo>
                    <a:lnTo>
                      <a:pt x="11" y="10"/>
                    </a:lnTo>
                    <a:lnTo>
                      <a:pt x="8" y="10"/>
                    </a:lnTo>
                    <a:lnTo>
                      <a:pt x="4" y="12"/>
                    </a:lnTo>
                    <a:lnTo>
                      <a:pt x="0" y="11"/>
                    </a:lnTo>
                    <a:close/>
                  </a:path>
                </a:pathLst>
              </a:custGeom>
              <a:solidFill>
                <a:srgbClr val="FCDBC0"/>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91" name="Freeform 49">
                <a:extLst>
                  <a:ext uri="{FF2B5EF4-FFF2-40B4-BE49-F238E27FC236}">
                    <a16:creationId xmlns:a16="http://schemas.microsoft.com/office/drawing/2014/main" id="{3D7426F7-9591-4AFA-A389-348659E1B486}"/>
                  </a:ext>
                </a:extLst>
              </p:cNvPr>
              <p:cNvSpPr>
                <a:spLocks/>
              </p:cNvSpPr>
              <p:nvPr/>
            </p:nvSpPr>
            <p:spPr bwMode="auto">
              <a:xfrm>
                <a:off x="5450426" y="3199193"/>
                <a:ext cx="43025" cy="16655"/>
              </a:xfrm>
              <a:custGeom>
                <a:avLst/>
                <a:gdLst>
                  <a:gd name="T0" fmla="*/ 30 w 31"/>
                  <a:gd name="T1" fmla="*/ 2 h 12"/>
                  <a:gd name="T2" fmla="*/ 31 w 31"/>
                  <a:gd name="T3" fmla="*/ 4 h 12"/>
                  <a:gd name="T4" fmla="*/ 14 w 31"/>
                  <a:gd name="T5" fmla="*/ 12 h 12"/>
                  <a:gd name="T6" fmla="*/ 5 w 31"/>
                  <a:gd name="T7" fmla="*/ 10 h 12"/>
                  <a:gd name="T8" fmla="*/ 0 w 31"/>
                  <a:gd name="T9" fmla="*/ 2 h 12"/>
                  <a:gd name="T10" fmla="*/ 8 w 31"/>
                  <a:gd name="T11" fmla="*/ 1 h 12"/>
                  <a:gd name="T12" fmla="*/ 12 w 31"/>
                  <a:gd name="T13" fmla="*/ 2 h 12"/>
                  <a:gd name="T14" fmla="*/ 16 w 31"/>
                  <a:gd name="T15" fmla="*/ 0 h 12"/>
                  <a:gd name="T16" fmla="*/ 19 w 31"/>
                  <a:gd name="T17" fmla="*/ 0 h 12"/>
                  <a:gd name="T18" fmla="*/ 21 w 31"/>
                  <a:gd name="T19" fmla="*/ 2 h 12"/>
                  <a:gd name="T20" fmla="*/ 21 w 31"/>
                  <a:gd name="T21" fmla="*/ 4 h 12"/>
                  <a:gd name="T22" fmla="*/ 22 w 31"/>
                  <a:gd name="T23" fmla="*/ 3 h 12"/>
                  <a:gd name="T24" fmla="*/ 25 w 31"/>
                  <a:gd name="T25" fmla="*/ 3 h 12"/>
                  <a:gd name="T26" fmla="*/ 28 w 31"/>
                  <a:gd name="T27" fmla="*/ 2 h 12"/>
                  <a:gd name="T28" fmla="*/ 30 w 31"/>
                  <a:gd name="T29" fmla="*/ 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1" h="12">
                    <a:moveTo>
                      <a:pt x="30" y="2"/>
                    </a:moveTo>
                    <a:lnTo>
                      <a:pt x="31" y="4"/>
                    </a:lnTo>
                    <a:lnTo>
                      <a:pt x="14" y="12"/>
                    </a:lnTo>
                    <a:lnTo>
                      <a:pt x="5" y="10"/>
                    </a:lnTo>
                    <a:lnTo>
                      <a:pt x="0" y="2"/>
                    </a:lnTo>
                    <a:lnTo>
                      <a:pt x="8" y="1"/>
                    </a:lnTo>
                    <a:lnTo>
                      <a:pt x="12" y="2"/>
                    </a:lnTo>
                    <a:lnTo>
                      <a:pt x="16" y="0"/>
                    </a:lnTo>
                    <a:lnTo>
                      <a:pt x="19" y="0"/>
                    </a:lnTo>
                    <a:lnTo>
                      <a:pt x="21" y="2"/>
                    </a:lnTo>
                    <a:lnTo>
                      <a:pt x="21" y="4"/>
                    </a:lnTo>
                    <a:lnTo>
                      <a:pt x="22" y="3"/>
                    </a:lnTo>
                    <a:lnTo>
                      <a:pt x="25" y="3"/>
                    </a:lnTo>
                    <a:lnTo>
                      <a:pt x="28" y="2"/>
                    </a:lnTo>
                    <a:lnTo>
                      <a:pt x="30" y="2"/>
                    </a:lnTo>
                    <a:close/>
                  </a:path>
                </a:pathLst>
              </a:custGeom>
              <a:solidFill>
                <a:srgbClr val="FCDBC0"/>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92" name="Freeform 50">
                <a:extLst>
                  <a:ext uri="{FF2B5EF4-FFF2-40B4-BE49-F238E27FC236}">
                    <a16:creationId xmlns:a16="http://schemas.microsoft.com/office/drawing/2014/main" id="{D68F3B65-4781-4F5A-BD16-A87C86092008}"/>
                  </a:ext>
                </a:extLst>
              </p:cNvPr>
              <p:cNvSpPr>
                <a:spLocks/>
              </p:cNvSpPr>
              <p:nvPr/>
            </p:nvSpPr>
            <p:spPr bwMode="auto">
              <a:xfrm>
                <a:off x="4946621" y="2745352"/>
                <a:ext cx="148505" cy="72170"/>
              </a:xfrm>
              <a:custGeom>
                <a:avLst/>
                <a:gdLst>
                  <a:gd name="T0" fmla="*/ 79 w 107"/>
                  <a:gd name="T1" fmla="*/ 51 h 52"/>
                  <a:gd name="T2" fmla="*/ 71 w 107"/>
                  <a:gd name="T3" fmla="*/ 48 h 52"/>
                  <a:gd name="T4" fmla="*/ 63 w 107"/>
                  <a:gd name="T5" fmla="*/ 49 h 52"/>
                  <a:gd name="T6" fmla="*/ 50 w 107"/>
                  <a:gd name="T7" fmla="*/ 43 h 52"/>
                  <a:gd name="T8" fmla="*/ 45 w 107"/>
                  <a:gd name="T9" fmla="*/ 44 h 52"/>
                  <a:gd name="T10" fmla="*/ 37 w 107"/>
                  <a:gd name="T11" fmla="*/ 52 h 52"/>
                  <a:gd name="T12" fmla="*/ 24 w 107"/>
                  <a:gd name="T13" fmla="*/ 46 h 52"/>
                  <a:gd name="T14" fmla="*/ 14 w 107"/>
                  <a:gd name="T15" fmla="*/ 37 h 52"/>
                  <a:gd name="T16" fmla="*/ 6 w 107"/>
                  <a:gd name="T17" fmla="*/ 32 h 52"/>
                  <a:gd name="T18" fmla="*/ 4 w 107"/>
                  <a:gd name="T19" fmla="*/ 24 h 52"/>
                  <a:gd name="T20" fmla="*/ 0 w 107"/>
                  <a:gd name="T21" fmla="*/ 18 h 52"/>
                  <a:gd name="T22" fmla="*/ 12 w 107"/>
                  <a:gd name="T23" fmla="*/ 13 h 52"/>
                  <a:gd name="T24" fmla="*/ 17 w 107"/>
                  <a:gd name="T25" fmla="*/ 8 h 52"/>
                  <a:gd name="T26" fmla="*/ 28 w 107"/>
                  <a:gd name="T27" fmla="*/ 4 h 52"/>
                  <a:gd name="T28" fmla="*/ 32 w 107"/>
                  <a:gd name="T29" fmla="*/ 0 h 52"/>
                  <a:gd name="T30" fmla="*/ 36 w 107"/>
                  <a:gd name="T31" fmla="*/ 3 h 52"/>
                  <a:gd name="T32" fmla="*/ 43 w 107"/>
                  <a:gd name="T33" fmla="*/ 1 h 52"/>
                  <a:gd name="T34" fmla="*/ 51 w 107"/>
                  <a:gd name="T35" fmla="*/ 7 h 52"/>
                  <a:gd name="T36" fmla="*/ 63 w 107"/>
                  <a:gd name="T37" fmla="*/ 9 h 52"/>
                  <a:gd name="T38" fmla="*/ 63 w 107"/>
                  <a:gd name="T39" fmla="*/ 15 h 52"/>
                  <a:gd name="T40" fmla="*/ 72 w 107"/>
                  <a:gd name="T41" fmla="*/ 19 h 52"/>
                  <a:gd name="T42" fmla="*/ 74 w 107"/>
                  <a:gd name="T43" fmla="*/ 14 h 52"/>
                  <a:gd name="T44" fmla="*/ 85 w 107"/>
                  <a:gd name="T45" fmla="*/ 16 h 52"/>
                  <a:gd name="T46" fmla="*/ 87 w 107"/>
                  <a:gd name="T47" fmla="*/ 22 h 52"/>
                  <a:gd name="T48" fmla="*/ 99 w 107"/>
                  <a:gd name="T49" fmla="*/ 23 h 52"/>
                  <a:gd name="T50" fmla="*/ 107 w 107"/>
                  <a:gd name="T51" fmla="*/ 33 h 52"/>
                  <a:gd name="T52" fmla="*/ 103 w 107"/>
                  <a:gd name="T53" fmla="*/ 33 h 52"/>
                  <a:gd name="T54" fmla="*/ 100 w 107"/>
                  <a:gd name="T55" fmla="*/ 37 h 52"/>
                  <a:gd name="T56" fmla="*/ 97 w 107"/>
                  <a:gd name="T57" fmla="*/ 38 h 52"/>
                  <a:gd name="T58" fmla="*/ 96 w 107"/>
                  <a:gd name="T59" fmla="*/ 42 h 52"/>
                  <a:gd name="T60" fmla="*/ 93 w 107"/>
                  <a:gd name="T61" fmla="*/ 43 h 52"/>
                  <a:gd name="T62" fmla="*/ 93 w 107"/>
                  <a:gd name="T63" fmla="*/ 45 h 52"/>
                  <a:gd name="T64" fmla="*/ 88 w 107"/>
                  <a:gd name="T65" fmla="*/ 47 h 52"/>
                  <a:gd name="T66" fmla="*/ 80 w 107"/>
                  <a:gd name="T67" fmla="*/ 47 h 52"/>
                  <a:gd name="T68" fmla="*/ 79 w 107"/>
                  <a:gd name="T69" fmla="*/ 51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7" h="52">
                    <a:moveTo>
                      <a:pt x="79" y="51"/>
                    </a:moveTo>
                    <a:lnTo>
                      <a:pt x="71" y="48"/>
                    </a:lnTo>
                    <a:lnTo>
                      <a:pt x="63" y="49"/>
                    </a:lnTo>
                    <a:lnTo>
                      <a:pt x="50" y="43"/>
                    </a:lnTo>
                    <a:lnTo>
                      <a:pt x="45" y="44"/>
                    </a:lnTo>
                    <a:lnTo>
                      <a:pt x="37" y="52"/>
                    </a:lnTo>
                    <a:lnTo>
                      <a:pt x="24" y="46"/>
                    </a:lnTo>
                    <a:lnTo>
                      <a:pt x="14" y="37"/>
                    </a:lnTo>
                    <a:lnTo>
                      <a:pt x="6" y="32"/>
                    </a:lnTo>
                    <a:lnTo>
                      <a:pt x="4" y="24"/>
                    </a:lnTo>
                    <a:lnTo>
                      <a:pt x="0" y="18"/>
                    </a:lnTo>
                    <a:lnTo>
                      <a:pt x="12" y="13"/>
                    </a:lnTo>
                    <a:lnTo>
                      <a:pt x="17" y="8"/>
                    </a:lnTo>
                    <a:lnTo>
                      <a:pt x="28" y="4"/>
                    </a:lnTo>
                    <a:lnTo>
                      <a:pt x="32" y="0"/>
                    </a:lnTo>
                    <a:lnTo>
                      <a:pt x="36" y="3"/>
                    </a:lnTo>
                    <a:lnTo>
                      <a:pt x="43" y="1"/>
                    </a:lnTo>
                    <a:lnTo>
                      <a:pt x="51" y="7"/>
                    </a:lnTo>
                    <a:lnTo>
                      <a:pt x="63" y="9"/>
                    </a:lnTo>
                    <a:lnTo>
                      <a:pt x="63" y="15"/>
                    </a:lnTo>
                    <a:lnTo>
                      <a:pt x="72" y="19"/>
                    </a:lnTo>
                    <a:lnTo>
                      <a:pt x="74" y="14"/>
                    </a:lnTo>
                    <a:lnTo>
                      <a:pt x="85" y="16"/>
                    </a:lnTo>
                    <a:lnTo>
                      <a:pt x="87" y="22"/>
                    </a:lnTo>
                    <a:lnTo>
                      <a:pt x="99" y="23"/>
                    </a:lnTo>
                    <a:lnTo>
                      <a:pt x="107" y="33"/>
                    </a:lnTo>
                    <a:lnTo>
                      <a:pt x="103" y="33"/>
                    </a:lnTo>
                    <a:lnTo>
                      <a:pt x="100" y="37"/>
                    </a:lnTo>
                    <a:lnTo>
                      <a:pt x="97" y="38"/>
                    </a:lnTo>
                    <a:lnTo>
                      <a:pt x="96" y="42"/>
                    </a:lnTo>
                    <a:lnTo>
                      <a:pt x="93" y="43"/>
                    </a:lnTo>
                    <a:lnTo>
                      <a:pt x="93" y="45"/>
                    </a:lnTo>
                    <a:lnTo>
                      <a:pt x="88" y="47"/>
                    </a:lnTo>
                    <a:lnTo>
                      <a:pt x="80" y="47"/>
                    </a:lnTo>
                    <a:lnTo>
                      <a:pt x="79" y="51"/>
                    </a:lnTo>
                    <a:close/>
                  </a:path>
                </a:pathLst>
              </a:custGeom>
              <a:solidFill>
                <a:srgbClr val="FCDBC0"/>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93" name="Freeform 51">
                <a:extLst>
                  <a:ext uri="{FF2B5EF4-FFF2-40B4-BE49-F238E27FC236}">
                    <a16:creationId xmlns:a16="http://schemas.microsoft.com/office/drawing/2014/main" id="{C0ED0066-AAE5-4E55-A49F-7CD67736D809}"/>
                  </a:ext>
                </a:extLst>
              </p:cNvPr>
              <p:cNvSpPr>
                <a:spLocks/>
              </p:cNvSpPr>
              <p:nvPr/>
            </p:nvSpPr>
            <p:spPr bwMode="auto">
              <a:xfrm>
                <a:off x="4807831" y="2638485"/>
                <a:ext cx="198469" cy="215124"/>
              </a:xfrm>
              <a:custGeom>
                <a:avLst/>
                <a:gdLst>
                  <a:gd name="T0" fmla="*/ 58 w 143"/>
                  <a:gd name="T1" fmla="*/ 0 h 155"/>
                  <a:gd name="T2" fmla="*/ 59 w 143"/>
                  <a:gd name="T3" fmla="*/ 8 h 155"/>
                  <a:gd name="T4" fmla="*/ 75 w 143"/>
                  <a:gd name="T5" fmla="*/ 12 h 155"/>
                  <a:gd name="T6" fmla="*/ 75 w 143"/>
                  <a:gd name="T7" fmla="*/ 20 h 155"/>
                  <a:gd name="T8" fmla="*/ 90 w 143"/>
                  <a:gd name="T9" fmla="*/ 16 h 155"/>
                  <a:gd name="T10" fmla="*/ 99 w 143"/>
                  <a:gd name="T11" fmla="*/ 10 h 155"/>
                  <a:gd name="T12" fmla="*/ 117 w 143"/>
                  <a:gd name="T13" fmla="*/ 18 h 155"/>
                  <a:gd name="T14" fmla="*/ 125 w 143"/>
                  <a:gd name="T15" fmla="*/ 25 h 155"/>
                  <a:gd name="T16" fmla="*/ 129 w 143"/>
                  <a:gd name="T17" fmla="*/ 35 h 155"/>
                  <a:gd name="T18" fmla="*/ 125 w 143"/>
                  <a:gd name="T19" fmla="*/ 40 h 155"/>
                  <a:gd name="T20" fmla="*/ 131 w 143"/>
                  <a:gd name="T21" fmla="*/ 47 h 155"/>
                  <a:gd name="T22" fmla="*/ 136 w 143"/>
                  <a:gd name="T23" fmla="*/ 58 h 155"/>
                  <a:gd name="T24" fmla="*/ 136 w 143"/>
                  <a:gd name="T25" fmla="*/ 65 h 155"/>
                  <a:gd name="T26" fmla="*/ 143 w 143"/>
                  <a:gd name="T27" fmla="*/ 78 h 155"/>
                  <a:gd name="T28" fmla="*/ 136 w 143"/>
                  <a:gd name="T29" fmla="*/ 80 h 155"/>
                  <a:gd name="T30" fmla="*/ 132 w 143"/>
                  <a:gd name="T31" fmla="*/ 77 h 155"/>
                  <a:gd name="T32" fmla="*/ 128 w 143"/>
                  <a:gd name="T33" fmla="*/ 81 h 155"/>
                  <a:gd name="T34" fmla="*/ 117 w 143"/>
                  <a:gd name="T35" fmla="*/ 85 h 155"/>
                  <a:gd name="T36" fmla="*/ 112 w 143"/>
                  <a:gd name="T37" fmla="*/ 90 h 155"/>
                  <a:gd name="T38" fmla="*/ 100 w 143"/>
                  <a:gd name="T39" fmla="*/ 95 h 155"/>
                  <a:gd name="T40" fmla="*/ 104 w 143"/>
                  <a:gd name="T41" fmla="*/ 101 h 155"/>
                  <a:gd name="T42" fmla="*/ 106 w 143"/>
                  <a:gd name="T43" fmla="*/ 109 h 155"/>
                  <a:gd name="T44" fmla="*/ 114 w 143"/>
                  <a:gd name="T45" fmla="*/ 114 h 155"/>
                  <a:gd name="T46" fmla="*/ 124 w 143"/>
                  <a:gd name="T47" fmla="*/ 123 h 155"/>
                  <a:gd name="T48" fmla="*/ 119 w 143"/>
                  <a:gd name="T49" fmla="*/ 132 h 155"/>
                  <a:gd name="T50" fmla="*/ 113 w 143"/>
                  <a:gd name="T51" fmla="*/ 135 h 155"/>
                  <a:gd name="T52" fmla="*/ 117 w 143"/>
                  <a:gd name="T53" fmla="*/ 148 h 155"/>
                  <a:gd name="T54" fmla="*/ 115 w 143"/>
                  <a:gd name="T55" fmla="*/ 151 h 155"/>
                  <a:gd name="T56" fmla="*/ 110 w 143"/>
                  <a:gd name="T57" fmla="*/ 147 h 155"/>
                  <a:gd name="T58" fmla="*/ 102 w 143"/>
                  <a:gd name="T59" fmla="*/ 147 h 155"/>
                  <a:gd name="T60" fmla="*/ 91 w 143"/>
                  <a:gd name="T61" fmla="*/ 150 h 155"/>
                  <a:gd name="T62" fmla="*/ 76 w 143"/>
                  <a:gd name="T63" fmla="*/ 149 h 155"/>
                  <a:gd name="T64" fmla="*/ 75 w 143"/>
                  <a:gd name="T65" fmla="*/ 155 h 155"/>
                  <a:gd name="T66" fmla="*/ 66 w 143"/>
                  <a:gd name="T67" fmla="*/ 149 h 155"/>
                  <a:gd name="T68" fmla="*/ 61 w 143"/>
                  <a:gd name="T69" fmla="*/ 150 h 155"/>
                  <a:gd name="T70" fmla="*/ 44 w 143"/>
                  <a:gd name="T71" fmla="*/ 144 h 155"/>
                  <a:gd name="T72" fmla="*/ 40 w 143"/>
                  <a:gd name="T73" fmla="*/ 148 h 155"/>
                  <a:gd name="T74" fmla="*/ 26 w 143"/>
                  <a:gd name="T75" fmla="*/ 148 h 155"/>
                  <a:gd name="T76" fmla="*/ 28 w 143"/>
                  <a:gd name="T77" fmla="*/ 134 h 155"/>
                  <a:gd name="T78" fmla="*/ 35 w 143"/>
                  <a:gd name="T79" fmla="*/ 120 h 155"/>
                  <a:gd name="T80" fmla="*/ 12 w 143"/>
                  <a:gd name="T81" fmla="*/ 116 h 155"/>
                  <a:gd name="T82" fmla="*/ 4 w 143"/>
                  <a:gd name="T83" fmla="*/ 111 h 155"/>
                  <a:gd name="T84" fmla="*/ 5 w 143"/>
                  <a:gd name="T85" fmla="*/ 102 h 155"/>
                  <a:gd name="T86" fmla="*/ 2 w 143"/>
                  <a:gd name="T87" fmla="*/ 97 h 155"/>
                  <a:gd name="T88" fmla="*/ 3 w 143"/>
                  <a:gd name="T89" fmla="*/ 84 h 155"/>
                  <a:gd name="T90" fmla="*/ 0 w 143"/>
                  <a:gd name="T91" fmla="*/ 63 h 155"/>
                  <a:gd name="T92" fmla="*/ 9 w 143"/>
                  <a:gd name="T93" fmla="*/ 63 h 155"/>
                  <a:gd name="T94" fmla="*/ 13 w 143"/>
                  <a:gd name="T95" fmla="*/ 55 h 155"/>
                  <a:gd name="T96" fmla="*/ 16 w 143"/>
                  <a:gd name="T97" fmla="*/ 37 h 155"/>
                  <a:gd name="T98" fmla="*/ 13 w 143"/>
                  <a:gd name="T99" fmla="*/ 30 h 155"/>
                  <a:gd name="T100" fmla="*/ 16 w 143"/>
                  <a:gd name="T101" fmla="*/ 26 h 155"/>
                  <a:gd name="T102" fmla="*/ 29 w 143"/>
                  <a:gd name="T103" fmla="*/ 25 h 155"/>
                  <a:gd name="T104" fmla="*/ 32 w 143"/>
                  <a:gd name="T105" fmla="*/ 29 h 155"/>
                  <a:gd name="T106" fmla="*/ 42 w 143"/>
                  <a:gd name="T107" fmla="*/ 19 h 155"/>
                  <a:gd name="T108" fmla="*/ 38 w 143"/>
                  <a:gd name="T109" fmla="*/ 12 h 155"/>
                  <a:gd name="T110" fmla="*/ 36 w 143"/>
                  <a:gd name="T111" fmla="*/ 1 h 155"/>
                  <a:gd name="T112" fmla="*/ 48 w 143"/>
                  <a:gd name="T113" fmla="*/ 3 h 155"/>
                  <a:gd name="T114" fmla="*/ 58 w 143"/>
                  <a:gd name="T115" fmla="*/ 0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43" h="155">
                    <a:moveTo>
                      <a:pt x="58" y="0"/>
                    </a:moveTo>
                    <a:lnTo>
                      <a:pt x="59" y="8"/>
                    </a:lnTo>
                    <a:lnTo>
                      <a:pt x="75" y="12"/>
                    </a:lnTo>
                    <a:lnTo>
                      <a:pt x="75" y="20"/>
                    </a:lnTo>
                    <a:lnTo>
                      <a:pt x="90" y="16"/>
                    </a:lnTo>
                    <a:lnTo>
                      <a:pt x="99" y="10"/>
                    </a:lnTo>
                    <a:lnTo>
                      <a:pt x="117" y="18"/>
                    </a:lnTo>
                    <a:lnTo>
                      <a:pt x="125" y="25"/>
                    </a:lnTo>
                    <a:lnTo>
                      <a:pt x="129" y="35"/>
                    </a:lnTo>
                    <a:lnTo>
                      <a:pt x="125" y="40"/>
                    </a:lnTo>
                    <a:lnTo>
                      <a:pt x="131" y="47"/>
                    </a:lnTo>
                    <a:lnTo>
                      <a:pt x="136" y="58"/>
                    </a:lnTo>
                    <a:lnTo>
                      <a:pt x="136" y="65"/>
                    </a:lnTo>
                    <a:lnTo>
                      <a:pt x="143" y="78"/>
                    </a:lnTo>
                    <a:lnTo>
                      <a:pt x="136" y="80"/>
                    </a:lnTo>
                    <a:lnTo>
                      <a:pt x="132" y="77"/>
                    </a:lnTo>
                    <a:lnTo>
                      <a:pt x="128" y="81"/>
                    </a:lnTo>
                    <a:lnTo>
                      <a:pt x="117" y="85"/>
                    </a:lnTo>
                    <a:lnTo>
                      <a:pt x="112" y="90"/>
                    </a:lnTo>
                    <a:lnTo>
                      <a:pt x="100" y="95"/>
                    </a:lnTo>
                    <a:lnTo>
                      <a:pt x="104" y="101"/>
                    </a:lnTo>
                    <a:lnTo>
                      <a:pt x="106" y="109"/>
                    </a:lnTo>
                    <a:lnTo>
                      <a:pt x="114" y="114"/>
                    </a:lnTo>
                    <a:lnTo>
                      <a:pt x="124" y="123"/>
                    </a:lnTo>
                    <a:lnTo>
                      <a:pt x="119" y="132"/>
                    </a:lnTo>
                    <a:lnTo>
                      <a:pt x="113" y="135"/>
                    </a:lnTo>
                    <a:lnTo>
                      <a:pt x="117" y="148"/>
                    </a:lnTo>
                    <a:lnTo>
                      <a:pt x="115" y="151"/>
                    </a:lnTo>
                    <a:lnTo>
                      <a:pt x="110" y="147"/>
                    </a:lnTo>
                    <a:lnTo>
                      <a:pt x="102" y="147"/>
                    </a:lnTo>
                    <a:lnTo>
                      <a:pt x="91" y="150"/>
                    </a:lnTo>
                    <a:lnTo>
                      <a:pt x="76" y="149"/>
                    </a:lnTo>
                    <a:lnTo>
                      <a:pt x="75" y="155"/>
                    </a:lnTo>
                    <a:lnTo>
                      <a:pt x="66" y="149"/>
                    </a:lnTo>
                    <a:lnTo>
                      <a:pt x="61" y="150"/>
                    </a:lnTo>
                    <a:lnTo>
                      <a:pt x="44" y="144"/>
                    </a:lnTo>
                    <a:lnTo>
                      <a:pt x="40" y="148"/>
                    </a:lnTo>
                    <a:lnTo>
                      <a:pt x="26" y="148"/>
                    </a:lnTo>
                    <a:lnTo>
                      <a:pt x="28" y="134"/>
                    </a:lnTo>
                    <a:lnTo>
                      <a:pt x="35" y="120"/>
                    </a:lnTo>
                    <a:lnTo>
                      <a:pt x="12" y="116"/>
                    </a:lnTo>
                    <a:lnTo>
                      <a:pt x="4" y="111"/>
                    </a:lnTo>
                    <a:lnTo>
                      <a:pt x="5" y="102"/>
                    </a:lnTo>
                    <a:lnTo>
                      <a:pt x="2" y="97"/>
                    </a:lnTo>
                    <a:lnTo>
                      <a:pt x="3" y="84"/>
                    </a:lnTo>
                    <a:lnTo>
                      <a:pt x="0" y="63"/>
                    </a:lnTo>
                    <a:lnTo>
                      <a:pt x="9" y="63"/>
                    </a:lnTo>
                    <a:lnTo>
                      <a:pt x="13" y="55"/>
                    </a:lnTo>
                    <a:lnTo>
                      <a:pt x="16" y="37"/>
                    </a:lnTo>
                    <a:lnTo>
                      <a:pt x="13" y="30"/>
                    </a:lnTo>
                    <a:lnTo>
                      <a:pt x="16" y="26"/>
                    </a:lnTo>
                    <a:lnTo>
                      <a:pt x="29" y="25"/>
                    </a:lnTo>
                    <a:lnTo>
                      <a:pt x="32" y="29"/>
                    </a:lnTo>
                    <a:lnTo>
                      <a:pt x="42" y="19"/>
                    </a:lnTo>
                    <a:lnTo>
                      <a:pt x="38" y="12"/>
                    </a:lnTo>
                    <a:lnTo>
                      <a:pt x="36" y="1"/>
                    </a:lnTo>
                    <a:lnTo>
                      <a:pt x="48" y="3"/>
                    </a:lnTo>
                    <a:lnTo>
                      <a:pt x="58" y="0"/>
                    </a:lnTo>
                    <a:close/>
                  </a:path>
                </a:pathLst>
              </a:custGeom>
              <a:solidFill>
                <a:srgbClr val="F9B277"/>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94" name="Freeform 52">
                <a:extLst>
                  <a:ext uri="{FF2B5EF4-FFF2-40B4-BE49-F238E27FC236}">
                    <a16:creationId xmlns:a16="http://schemas.microsoft.com/office/drawing/2014/main" id="{B2915E44-4EE6-4F3A-9CFD-6ACDDE67C657}"/>
                  </a:ext>
                </a:extLst>
              </p:cNvPr>
              <p:cNvSpPr>
                <a:spLocks/>
              </p:cNvSpPr>
              <p:nvPr/>
            </p:nvSpPr>
            <p:spPr bwMode="auto">
              <a:xfrm>
                <a:off x="5732168" y="3847339"/>
                <a:ext cx="41637" cy="49964"/>
              </a:xfrm>
              <a:custGeom>
                <a:avLst/>
                <a:gdLst>
                  <a:gd name="T0" fmla="*/ 25 w 30"/>
                  <a:gd name="T1" fmla="*/ 0 h 36"/>
                  <a:gd name="T2" fmla="*/ 30 w 30"/>
                  <a:gd name="T3" fmla="*/ 6 h 36"/>
                  <a:gd name="T4" fmla="*/ 30 w 30"/>
                  <a:gd name="T5" fmla="*/ 15 h 36"/>
                  <a:gd name="T6" fmla="*/ 20 w 30"/>
                  <a:gd name="T7" fmla="*/ 20 h 36"/>
                  <a:gd name="T8" fmla="*/ 28 w 30"/>
                  <a:gd name="T9" fmla="*/ 25 h 36"/>
                  <a:gd name="T10" fmla="*/ 21 w 30"/>
                  <a:gd name="T11" fmla="*/ 36 h 36"/>
                  <a:gd name="T12" fmla="*/ 17 w 30"/>
                  <a:gd name="T13" fmla="*/ 33 h 36"/>
                  <a:gd name="T14" fmla="*/ 13 w 30"/>
                  <a:gd name="T15" fmla="*/ 34 h 36"/>
                  <a:gd name="T16" fmla="*/ 3 w 30"/>
                  <a:gd name="T17" fmla="*/ 34 h 36"/>
                  <a:gd name="T18" fmla="*/ 2 w 30"/>
                  <a:gd name="T19" fmla="*/ 28 h 36"/>
                  <a:gd name="T20" fmla="*/ 0 w 30"/>
                  <a:gd name="T21" fmla="*/ 22 h 36"/>
                  <a:gd name="T22" fmla="*/ 6 w 30"/>
                  <a:gd name="T23" fmla="*/ 12 h 36"/>
                  <a:gd name="T24" fmla="*/ 12 w 30"/>
                  <a:gd name="T25" fmla="*/ 3 h 36"/>
                  <a:gd name="T26" fmla="*/ 20 w 30"/>
                  <a:gd name="T27" fmla="*/ 5 h 36"/>
                  <a:gd name="T28" fmla="*/ 25 w 30"/>
                  <a:gd name="T29"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0" h="36">
                    <a:moveTo>
                      <a:pt x="25" y="0"/>
                    </a:moveTo>
                    <a:lnTo>
                      <a:pt x="30" y="6"/>
                    </a:lnTo>
                    <a:lnTo>
                      <a:pt x="30" y="15"/>
                    </a:lnTo>
                    <a:lnTo>
                      <a:pt x="20" y="20"/>
                    </a:lnTo>
                    <a:lnTo>
                      <a:pt x="28" y="25"/>
                    </a:lnTo>
                    <a:lnTo>
                      <a:pt x="21" y="36"/>
                    </a:lnTo>
                    <a:lnTo>
                      <a:pt x="17" y="33"/>
                    </a:lnTo>
                    <a:lnTo>
                      <a:pt x="13" y="34"/>
                    </a:lnTo>
                    <a:lnTo>
                      <a:pt x="3" y="34"/>
                    </a:lnTo>
                    <a:lnTo>
                      <a:pt x="2" y="28"/>
                    </a:lnTo>
                    <a:lnTo>
                      <a:pt x="0" y="22"/>
                    </a:lnTo>
                    <a:lnTo>
                      <a:pt x="6" y="12"/>
                    </a:lnTo>
                    <a:lnTo>
                      <a:pt x="12" y="3"/>
                    </a:lnTo>
                    <a:lnTo>
                      <a:pt x="20" y="5"/>
                    </a:lnTo>
                    <a:lnTo>
                      <a:pt x="25" y="0"/>
                    </a:lnTo>
                    <a:close/>
                  </a:path>
                </a:pathLst>
              </a:custGeom>
              <a:solidFill>
                <a:srgbClr val="8BB743"/>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95" name="Freeform 53">
                <a:extLst>
                  <a:ext uri="{FF2B5EF4-FFF2-40B4-BE49-F238E27FC236}">
                    <a16:creationId xmlns:a16="http://schemas.microsoft.com/office/drawing/2014/main" id="{9A8DD435-F7CC-435C-BB19-03AB93AD9BE2}"/>
                  </a:ext>
                </a:extLst>
              </p:cNvPr>
              <p:cNvSpPr>
                <a:spLocks/>
              </p:cNvSpPr>
              <p:nvPr/>
            </p:nvSpPr>
            <p:spPr bwMode="auto">
              <a:xfrm>
                <a:off x="4907760" y="2607951"/>
                <a:ext cx="37474" cy="36085"/>
              </a:xfrm>
              <a:custGeom>
                <a:avLst/>
                <a:gdLst>
                  <a:gd name="T0" fmla="*/ 27 w 27"/>
                  <a:gd name="T1" fmla="*/ 10 h 26"/>
                  <a:gd name="T2" fmla="*/ 20 w 27"/>
                  <a:gd name="T3" fmla="*/ 26 h 26"/>
                  <a:gd name="T4" fmla="*/ 3 w 27"/>
                  <a:gd name="T5" fmla="*/ 15 h 26"/>
                  <a:gd name="T6" fmla="*/ 0 w 27"/>
                  <a:gd name="T7" fmla="*/ 6 h 26"/>
                  <a:gd name="T8" fmla="*/ 22 w 27"/>
                  <a:gd name="T9" fmla="*/ 0 h 26"/>
                  <a:gd name="T10" fmla="*/ 27 w 27"/>
                  <a:gd name="T11" fmla="*/ 10 h 26"/>
                </a:gdLst>
                <a:ahLst/>
                <a:cxnLst>
                  <a:cxn ang="0">
                    <a:pos x="T0" y="T1"/>
                  </a:cxn>
                  <a:cxn ang="0">
                    <a:pos x="T2" y="T3"/>
                  </a:cxn>
                  <a:cxn ang="0">
                    <a:pos x="T4" y="T5"/>
                  </a:cxn>
                  <a:cxn ang="0">
                    <a:pos x="T6" y="T7"/>
                  </a:cxn>
                  <a:cxn ang="0">
                    <a:pos x="T8" y="T9"/>
                  </a:cxn>
                  <a:cxn ang="0">
                    <a:pos x="T10" y="T11"/>
                  </a:cxn>
                </a:cxnLst>
                <a:rect l="0" t="0" r="r" b="b"/>
                <a:pathLst>
                  <a:path w="27" h="26">
                    <a:moveTo>
                      <a:pt x="27" y="10"/>
                    </a:moveTo>
                    <a:lnTo>
                      <a:pt x="20" y="26"/>
                    </a:lnTo>
                    <a:lnTo>
                      <a:pt x="3" y="15"/>
                    </a:lnTo>
                    <a:lnTo>
                      <a:pt x="0" y="6"/>
                    </a:lnTo>
                    <a:lnTo>
                      <a:pt x="22" y="0"/>
                    </a:lnTo>
                    <a:lnTo>
                      <a:pt x="27" y="10"/>
                    </a:lnTo>
                    <a:close/>
                  </a:path>
                </a:pathLst>
              </a:custGeom>
              <a:solidFill>
                <a:srgbClr val="F9B277"/>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96" name="Freeform 54">
                <a:extLst>
                  <a:ext uri="{FF2B5EF4-FFF2-40B4-BE49-F238E27FC236}">
                    <a16:creationId xmlns:a16="http://schemas.microsoft.com/office/drawing/2014/main" id="{FA84DC23-F681-4646-A2FA-6B6460DC5A3A}"/>
                  </a:ext>
                </a:extLst>
              </p:cNvPr>
              <p:cNvSpPr>
                <a:spLocks/>
              </p:cNvSpPr>
              <p:nvPr/>
            </p:nvSpPr>
            <p:spPr bwMode="auto">
              <a:xfrm>
                <a:off x="4846692" y="2563539"/>
                <a:ext cx="59680" cy="79110"/>
              </a:xfrm>
              <a:custGeom>
                <a:avLst/>
                <a:gdLst>
                  <a:gd name="T0" fmla="*/ 43 w 43"/>
                  <a:gd name="T1" fmla="*/ 25 h 57"/>
                  <a:gd name="T2" fmla="*/ 40 w 43"/>
                  <a:gd name="T3" fmla="*/ 33 h 57"/>
                  <a:gd name="T4" fmla="*/ 35 w 43"/>
                  <a:gd name="T5" fmla="*/ 30 h 57"/>
                  <a:gd name="T6" fmla="*/ 25 w 43"/>
                  <a:gd name="T7" fmla="*/ 44 h 57"/>
                  <a:gd name="T8" fmla="*/ 30 w 43"/>
                  <a:gd name="T9" fmla="*/ 54 h 57"/>
                  <a:gd name="T10" fmla="*/ 20 w 43"/>
                  <a:gd name="T11" fmla="*/ 57 h 57"/>
                  <a:gd name="T12" fmla="*/ 8 w 43"/>
                  <a:gd name="T13" fmla="*/ 55 h 57"/>
                  <a:gd name="T14" fmla="*/ 2 w 43"/>
                  <a:gd name="T15" fmla="*/ 44 h 57"/>
                  <a:gd name="T16" fmla="*/ 0 w 43"/>
                  <a:gd name="T17" fmla="*/ 24 h 57"/>
                  <a:gd name="T18" fmla="*/ 2 w 43"/>
                  <a:gd name="T19" fmla="*/ 18 h 57"/>
                  <a:gd name="T20" fmla="*/ 6 w 43"/>
                  <a:gd name="T21" fmla="*/ 12 h 57"/>
                  <a:gd name="T22" fmla="*/ 20 w 43"/>
                  <a:gd name="T23" fmla="*/ 11 h 57"/>
                  <a:gd name="T24" fmla="*/ 25 w 43"/>
                  <a:gd name="T25" fmla="*/ 6 h 57"/>
                  <a:gd name="T26" fmla="*/ 36 w 43"/>
                  <a:gd name="T27" fmla="*/ 0 h 57"/>
                  <a:gd name="T28" fmla="*/ 37 w 43"/>
                  <a:gd name="T29" fmla="*/ 10 h 57"/>
                  <a:gd name="T30" fmla="*/ 32 w 43"/>
                  <a:gd name="T31" fmla="*/ 16 h 57"/>
                  <a:gd name="T32" fmla="*/ 35 w 43"/>
                  <a:gd name="T33" fmla="*/ 22 h 57"/>
                  <a:gd name="T34" fmla="*/ 43 w 43"/>
                  <a:gd name="T35" fmla="*/ 2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3" h="57">
                    <a:moveTo>
                      <a:pt x="43" y="25"/>
                    </a:moveTo>
                    <a:lnTo>
                      <a:pt x="40" y="33"/>
                    </a:lnTo>
                    <a:lnTo>
                      <a:pt x="35" y="30"/>
                    </a:lnTo>
                    <a:lnTo>
                      <a:pt x="25" y="44"/>
                    </a:lnTo>
                    <a:lnTo>
                      <a:pt x="30" y="54"/>
                    </a:lnTo>
                    <a:lnTo>
                      <a:pt x="20" y="57"/>
                    </a:lnTo>
                    <a:lnTo>
                      <a:pt x="8" y="55"/>
                    </a:lnTo>
                    <a:lnTo>
                      <a:pt x="2" y="44"/>
                    </a:lnTo>
                    <a:lnTo>
                      <a:pt x="0" y="24"/>
                    </a:lnTo>
                    <a:lnTo>
                      <a:pt x="2" y="18"/>
                    </a:lnTo>
                    <a:lnTo>
                      <a:pt x="6" y="12"/>
                    </a:lnTo>
                    <a:lnTo>
                      <a:pt x="20" y="11"/>
                    </a:lnTo>
                    <a:lnTo>
                      <a:pt x="25" y="6"/>
                    </a:lnTo>
                    <a:lnTo>
                      <a:pt x="36" y="0"/>
                    </a:lnTo>
                    <a:lnTo>
                      <a:pt x="37" y="10"/>
                    </a:lnTo>
                    <a:lnTo>
                      <a:pt x="32" y="16"/>
                    </a:lnTo>
                    <a:lnTo>
                      <a:pt x="35" y="22"/>
                    </a:lnTo>
                    <a:lnTo>
                      <a:pt x="43" y="25"/>
                    </a:lnTo>
                    <a:close/>
                  </a:path>
                </a:pathLst>
              </a:custGeom>
              <a:solidFill>
                <a:srgbClr val="F9B277"/>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97" name="Freeform 55">
                <a:extLst>
                  <a:ext uri="{FF2B5EF4-FFF2-40B4-BE49-F238E27FC236}">
                    <a16:creationId xmlns:a16="http://schemas.microsoft.com/office/drawing/2014/main" id="{332E1833-2DC9-4E74-AC31-C6B86A0B2F5C}"/>
                  </a:ext>
                </a:extLst>
              </p:cNvPr>
              <p:cNvSpPr>
                <a:spLocks/>
              </p:cNvSpPr>
              <p:nvPr/>
            </p:nvSpPr>
            <p:spPr bwMode="auto">
              <a:xfrm>
                <a:off x="2868945" y="3639155"/>
                <a:ext cx="91601" cy="66619"/>
              </a:xfrm>
              <a:custGeom>
                <a:avLst/>
                <a:gdLst>
                  <a:gd name="T0" fmla="*/ 7 w 66"/>
                  <a:gd name="T1" fmla="*/ 4 h 48"/>
                  <a:gd name="T2" fmla="*/ 10 w 66"/>
                  <a:gd name="T3" fmla="*/ 0 h 48"/>
                  <a:gd name="T4" fmla="*/ 24 w 66"/>
                  <a:gd name="T5" fmla="*/ 0 h 48"/>
                  <a:gd name="T6" fmla="*/ 34 w 66"/>
                  <a:gd name="T7" fmla="*/ 6 h 48"/>
                  <a:gd name="T8" fmla="*/ 39 w 66"/>
                  <a:gd name="T9" fmla="*/ 5 h 48"/>
                  <a:gd name="T10" fmla="*/ 41 w 66"/>
                  <a:gd name="T11" fmla="*/ 13 h 48"/>
                  <a:gd name="T12" fmla="*/ 51 w 66"/>
                  <a:gd name="T13" fmla="*/ 12 h 48"/>
                  <a:gd name="T14" fmla="*/ 50 w 66"/>
                  <a:gd name="T15" fmla="*/ 18 h 48"/>
                  <a:gd name="T16" fmla="*/ 58 w 66"/>
                  <a:gd name="T17" fmla="*/ 19 h 48"/>
                  <a:gd name="T18" fmla="*/ 66 w 66"/>
                  <a:gd name="T19" fmla="*/ 27 h 48"/>
                  <a:gd name="T20" fmla="*/ 58 w 66"/>
                  <a:gd name="T21" fmla="*/ 35 h 48"/>
                  <a:gd name="T22" fmla="*/ 50 w 66"/>
                  <a:gd name="T23" fmla="*/ 31 h 48"/>
                  <a:gd name="T24" fmla="*/ 42 w 66"/>
                  <a:gd name="T25" fmla="*/ 31 h 48"/>
                  <a:gd name="T26" fmla="*/ 36 w 66"/>
                  <a:gd name="T27" fmla="*/ 30 h 48"/>
                  <a:gd name="T28" fmla="*/ 32 w 66"/>
                  <a:gd name="T29" fmla="*/ 34 h 48"/>
                  <a:gd name="T30" fmla="*/ 25 w 66"/>
                  <a:gd name="T31" fmla="*/ 36 h 48"/>
                  <a:gd name="T32" fmla="*/ 23 w 66"/>
                  <a:gd name="T33" fmla="*/ 30 h 48"/>
                  <a:gd name="T34" fmla="*/ 17 w 66"/>
                  <a:gd name="T35" fmla="*/ 34 h 48"/>
                  <a:gd name="T36" fmla="*/ 8 w 66"/>
                  <a:gd name="T37" fmla="*/ 48 h 48"/>
                  <a:gd name="T38" fmla="*/ 4 w 66"/>
                  <a:gd name="T39" fmla="*/ 44 h 48"/>
                  <a:gd name="T40" fmla="*/ 3 w 66"/>
                  <a:gd name="T41" fmla="*/ 39 h 48"/>
                  <a:gd name="T42" fmla="*/ 4 w 66"/>
                  <a:gd name="T43" fmla="*/ 33 h 48"/>
                  <a:gd name="T44" fmla="*/ 0 w 66"/>
                  <a:gd name="T45" fmla="*/ 27 h 48"/>
                  <a:gd name="T46" fmla="*/ 5 w 66"/>
                  <a:gd name="T47" fmla="*/ 23 h 48"/>
                  <a:gd name="T48" fmla="*/ 8 w 66"/>
                  <a:gd name="T49" fmla="*/ 15 h 48"/>
                  <a:gd name="T50" fmla="*/ 7 w 66"/>
                  <a:gd name="T51" fmla="*/ 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48">
                    <a:moveTo>
                      <a:pt x="7" y="4"/>
                    </a:moveTo>
                    <a:lnTo>
                      <a:pt x="10" y="0"/>
                    </a:lnTo>
                    <a:lnTo>
                      <a:pt x="24" y="0"/>
                    </a:lnTo>
                    <a:lnTo>
                      <a:pt x="34" y="6"/>
                    </a:lnTo>
                    <a:lnTo>
                      <a:pt x="39" y="5"/>
                    </a:lnTo>
                    <a:lnTo>
                      <a:pt x="41" y="13"/>
                    </a:lnTo>
                    <a:lnTo>
                      <a:pt x="51" y="12"/>
                    </a:lnTo>
                    <a:lnTo>
                      <a:pt x="50" y="18"/>
                    </a:lnTo>
                    <a:lnTo>
                      <a:pt x="58" y="19"/>
                    </a:lnTo>
                    <a:lnTo>
                      <a:pt x="66" y="27"/>
                    </a:lnTo>
                    <a:lnTo>
                      <a:pt x="58" y="35"/>
                    </a:lnTo>
                    <a:lnTo>
                      <a:pt x="50" y="31"/>
                    </a:lnTo>
                    <a:lnTo>
                      <a:pt x="42" y="31"/>
                    </a:lnTo>
                    <a:lnTo>
                      <a:pt x="36" y="30"/>
                    </a:lnTo>
                    <a:lnTo>
                      <a:pt x="32" y="34"/>
                    </a:lnTo>
                    <a:lnTo>
                      <a:pt x="25" y="36"/>
                    </a:lnTo>
                    <a:lnTo>
                      <a:pt x="23" y="30"/>
                    </a:lnTo>
                    <a:lnTo>
                      <a:pt x="17" y="34"/>
                    </a:lnTo>
                    <a:lnTo>
                      <a:pt x="8" y="48"/>
                    </a:lnTo>
                    <a:lnTo>
                      <a:pt x="4" y="44"/>
                    </a:lnTo>
                    <a:lnTo>
                      <a:pt x="3" y="39"/>
                    </a:lnTo>
                    <a:lnTo>
                      <a:pt x="4" y="33"/>
                    </a:lnTo>
                    <a:lnTo>
                      <a:pt x="0" y="27"/>
                    </a:lnTo>
                    <a:lnTo>
                      <a:pt x="5" y="23"/>
                    </a:lnTo>
                    <a:lnTo>
                      <a:pt x="8" y="15"/>
                    </a:lnTo>
                    <a:lnTo>
                      <a:pt x="7" y="4"/>
                    </a:lnTo>
                    <a:close/>
                  </a:path>
                </a:pathLst>
              </a:custGeom>
              <a:solidFill>
                <a:srgbClr val="EDB2AD"/>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98" name="Freeform 56">
                <a:extLst>
                  <a:ext uri="{FF2B5EF4-FFF2-40B4-BE49-F238E27FC236}">
                    <a16:creationId xmlns:a16="http://schemas.microsoft.com/office/drawing/2014/main" id="{B00229DD-EA6C-4193-A32D-1871B5DFEB6E}"/>
                  </a:ext>
                </a:extLst>
              </p:cNvPr>
              <p:cNvSpPr>
                <a:spLocks/>
              </p:cNvSpPr>
              <p:nvPr/>
            </p:nvSpPr>
            <p:spPr bwMode="auto">
              <a:xfrm>
                <a:off x="4462246" y="3143678"/>
                <a:ext cx="512133" cy="520460"/>
              </a:xfrm>
              <a:custGeom>
                <a:avLst/>
                <a:gdLst>
                  <a:gd name="T0" fmla="*/ 369 w 369"/>
                  <a:gd name="T1" fmla="*/ 283 h 375"/>
                  <a:gd name="T2" fmla="*/ 309 w 369"/>
                  <a:gd name="T3" fmla="*/ 322 h 375"/>
                  <a:gd name="T4" fmla="*/ 257 w 369"/>
                  <a:gd name="T5" fmla="*/ 363 h 375"/>
                  <a:gd name="T6" fmla="*/ 231 w 369"/>
                  <a:gd name="T7" fmla="*/ 372 h 375"/>
                  <a:gd name="T8" fmla="*/ 211 w 369"/>
                  <a:gd name="T9" fmla="*/ 375 h 375"/>
                  <a:gd name="T10" fmla="*/ 211 w 369"/>
                  <a:gd name="T11" fmla="*/ 361 h 375"/>
                  <a:gd name="T12" fmla="*/ 203 w 369"/>
                  <a:gd name="T13" fmla="*/ 358 h 375"/>
                  <a:gd name="T14" fmla="*/ 191 w 369"/>
                  <a:gd name="T15" fmla="*/ 352 h 375"/>
                  <a:gd name="T16" fmla="*/ 187 w 369"/>
                  <a:gd name="T17" fmla="*/ 342 h 375"/>
                  <a:gd name="T18" fmla="*/ 126 w 369"/>
                  <a:gd name="T19" fmla="*/ 297 h 375"/>
                  <a:gd name="T20" fmla="*/ 66 w 369"/>
                  <a:gd name="T21" fmla="*/ 252 h 375"/>
                  <a:gd name="T22" fmla="*/ 0 w 369"/>
                  <a:gd name="T23" fmla="*/ 201 h 375"/>
                  <a:gd name="T24" fmla="*/ 1 w 369"/>
                  <a:gd name="T25" fmla="*/ 197 h 375"/>
                  <a:gd name="T26" fmla="*/ 1 w 369"/>
                  <a:gd name="T27" fmla="*/ 196 h 375"/>
                  <a:gd name="T28" fmla="*/ 1 w 369"/>
                  <a:gd name="T29" fmla="*/ 171 h 375"/>
                  <a:gd name="T30" fmla="*/ 30 w 369"/>
                  <a:gd name="T31" fmla="*/ 156 h 375"/>
                  <a:gd name="T32" fmla="*/ 48 w 369"/>
                  <a:gd name="T33" fmla="*/ 153 h 375"/>
                  <a:gd name="T34" fmla="*/ 62 w 369"/>
                  <a:gd name="T35" fmla="*/ 147 h 375"/>
                  <a:gd name="T36" fmla="*/ 69 w 369"/>
                  <a:gd name="T37" fmla="*/ 137 h 375"/>
                  <a:gd name="T38" fmla="*/ 90 w 369"/>
                  <a:gd name="T39" fmla="*/ 129 h 375"/>
                  <a:gd name="T40" fmla="*/ 91 w 369"/>
                  <a:gd name="T41" fmla="*/ 113 h 375"/>
                  <a:gd name="T42" fmla="*/ 101 w 369"/>
                  <a:gd name="T43" fmla="*/ 112 h 375"/>
                  <a:gd name="T44" fmla="*/ 109 w 369"/>
                  <a:gd name="T45" fmla="*/ 104 h 375"/>
                  <a:gd name="T46" fmla="*/ 132 w 369"/>
                  <a:gd name="T47" fmla="*/ 100 h 375"/>
                  <a:gd name="T48" fmla="*/ 135 w 369"/>
                  <a:gd name="T49" fmla="*/ 92 h 375"/>
                  <a:gd name="T50" fmla="*/ 130 w 369"/>
                  <a:gd name="T51" fmla="*/ 88 h 375"/>
                  <a:gd name="T52" fmla="*/ 124 w 369"/>
                  <a:gd name="T53" fmla="*/ 66 h 375"/>
                  <a:gd name="T54" fmla="*/ 123 w 369"/>
                  <a:gd name="T55" fmla="*/ 53 h 375"/>
                  <a:gd name="T56" fmla="*/ 117 w 369"/>
                  <a:gd name="T57" fmla="*/ 40 h 375"/>
                  <a:gd name="T58" fmla="*/ 134 w 369"/>
                  <a:gd name="T59" fmla="*/ 29 h 375"/>
                  <a:gd name="T60" fmla="*/ 152 w 369"/>
                  <a:gd name="T61" fmla="*/ 25 h 375"/>
                  <a:gd name="T62" fmla="*/ 163 w 369"/>
                  <a:gd name="T63" fmla="*/ 17 h 375"/>
                  <a:gd name="T64" fmla="*/ 179 w 369"/>
                  <a:gd name="T65" fmla="*/ 11 h 375"/>
                  <a:gd name="T66" fmla="*/ 209 w 369"/>
                  <a:gd name="T67" fmla="*/ 7 h 375"/>
                  <a:gd name="T68" fmla="*/ 237 w 369"/>
                  <a:gd name="T69" fmla="*/ 5 h 375"/>
                  <a:gd name="T70" fmla="*/ 246 w 369"/>
                  <a:gd name="T71" fmla="*/ 8 h 375"/>
                  <a:gd name="T72" fmla="*/ 262 w 369"/>
                  <a:gd name="T73" fmla="*/ 0 h 375"/>
                  <a:gd name="T74" fmla="*/ 280 w 369"/>
                  <a:gd name="T75" fmla="*/ 0 h 375"/>
                  <a:gd name="T76" fmla="*/ 287 w 369"/>
                  <a:gd name="T77" fmla="*/ 5 h 375"/>
                  <a:gd name="T78" fmla="*/ 299 w 369"/>
                  <a:gd name="T79" fmla="*/ 3 h 375"/>
                  <a:gd name="T80" fmla="*/ 296 w 369"/>
                  <a:gd name="T81" fmla="*/ 14 h 375"/>
                  <a:gd name="T82" fmla="*/ 299 w 369"/>
                  <a:gd name="T83" fmla="*/ 34 h 375"/>
                  <a:gd name="T84" fmla="*/ 295 w 369"/>
                  <a:gd name="T85" fmla="*/ 51 h 375"/>
                  <a:gd name="T86" fmla="*/ 285 w 369"/>
                  <a:gd name="T87" fmla="*/ 62 h 375"/>
                  <a:gd name="T88" fmla="*/ 287 w 369"/>
                  <a:gd name="T89" fmla="*/ 78 h 375"/>
                  <a:gd name="T90" fmla="*/ 302 w 369"/>
                  <a:gd name="T91" fmla="*/ 90 h 375"/>
                  <a:gd name="T92" fmla="*/ 302 w 369"/>
                  <a:gd name="T93" fmla="*/ 95 h 375"/>
                  <a:gd name="T94" fmla="*/ 313 w 369"/>
                  <a:gd name="T95" fmla="*/ 104 h 375"/>
                  <a:gd name="T96" fmla="*/ 321 w 369"/>
                  <a:gd name="T97" fmla="*/ 141 h 375"/>
                  <a:gd name="T98" fmla="*/ 327 w 369"/>
                  <a:gd name="T99" fmla="*/ 159 h 375"/>
                  <a:gd name="T100" fmla="*/ 329 w 369"/>
                  <a:gd name="T101" fmla="*/ 169 h 375"/>
                  <a:gd name="T102" fmla="*/ 326 w 369"/>
                  <a:gd name="T103" fmla="*/ 186 h 375"/>
                  <a:gd name="T104" fmla="*/ 327 w 369"/>
                  <a:gd name="T105" fmla="*/ 195 h 375"/>
                  <a:gd name="T106" fmla="*/ 325 w 369"/>
                  <a:gd name="T107" fmla="*/ 207 h 375"/>
                  <a:gd name="T108" fmla="*/ 327 w 369"/>
                  <a:gd name="T109" fmla="*/ 220 h 375"/>
                  <a:gd name="T110" fmla="*/ 320 w 369"/>
                  <a:gd name="T111" fmla="*/ 228 h 375"/>
                  <a:gd name="T112" fmla="*/ 331 w 369"/>
                  <a:gd name="T113" fmla="*/ 244 h 375"/>
                  <a:gd name="T114" fmla="*/ 332 w 369"/>
                  <a:gd name="T115" fmla="*/ 252 h 375"/>
                  <a:gd name="T116" fmla="*/ 339 w 369"/>
                  <a:gd name="T117" fmla="*/ 264 h 375"/>
                  <a:gd name="T118" fmla="*/ 347 w 369"/>
                  <a:gd name="T119" fmla="*/ 260 h 375"/>
                  <a:gd name="T120" fmla="*/ 361 w 369"/>
                  <a:gd name="T121" fmla="*/ 270 h 375"/>
                  <a:gd name="T122" fmla="*/ 369 w 369"/>
                  <a:gd name="T123" fmla="*/ 283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69" h="375">
                    <a:moveTo>
                      <a:pt x="369" y="283"/>
                    </a:moveTo>
                    <a:lnTo>
                      <a:pt x="309" y="322"/>
                    </a:lnTo>
                    <a:lnTo>
                      <a:pt x="257" y="363"/>
                    </a:lnTo>
                    <a:lnTo>
                      <a:pt x="231" y="372"/>
                    </a:lnTo>
                    <a:lnTo>
                      <a:pt x="211" y="375"/>
                    </a:lnTo>
                    <a:lnTo>
                      <a:pt x="211" y="361"/>
                    </a:lnTo>
                    <a:lnTo>
                      <a:pt x="203" y="358"/>
                    </a:lnTo>
                    <a:lnTo>
                      <a:pt x="191" y="352"/>
                    </a:lnTo>
                    <a:lnTo>
                      <a:pt x="187" y="342"/>
                    </a:lnTo>
                    <a:lnTo>
                      <a:pt x="126" y="297"/>
                    </a:lnTo>
                    <a:lnTo>
                      <a:pt x="66" y="252"/>
                    </a:lnTo>
                    <a:lnTo>
                      <a:pt x="0" y="201"/>
                    </a:lnTo>
                    <a:lnTo>
                      <a:pt x="1" y="197"/>
                    </a:lnTo>
                    <a:lnTo>
                      <a:pt x="1" y="196"/>
                    </a:lnTo>
                    <a:lnTo>
                      <a:pt x="1" y="171"/>
                    </a:lnTo>
                    <a:lnTo>
                      <a:pt x="30" y="156"/>
                    </a:lnTo>
                    <a:lnTo>
                      <a:pt x="48" y="153"/>
                    </a:lnTo>
                    <a:lnTo>
                      <a:pt x="62" y="147"/>
                    </a:lnTo>
                    <a:lnTo>
                      <a:pt x="69" y="137"/>
                    </a:lnTo>
                    <a:lnTo>
                      <a:pt x="90" y="129"/>
                    </a:lnTo>
                    <a:lnTo>
                      <a:pt x="91" y="113"/>
                    </a:lnTo>
                    <a:lnTo>
                      <a:pt x="101" y="112"/>
                    </a:lnTo>
                    <a:lnTo>
                      <a:pt x="109" y="104"/>
                    </a:lnTo>
                    <a:lnTo>
                      <a:pt x="132" y="100"/>
                    </a:lnTo>
                    <a:lnTo>
                      <a:pt x="135" y="92"/>
                    </a:lnTo>
                    <a:lnTo>
                      <a:pt x="130" y="88"/>
                    </a:lnTo>
                    <a:lnTo>
                      <a:pt x="124" y="66"/>
                    </a:lnTo>
                    <a:lnTo>
                      <a:pt x="123" y="53"/>
                    </a:lnTo>
                    <a:lnTo>
                      <a:pt x="117" y="40"/>
                    </a:lnTo>
                    <a:lnTo>
                      <a:pt x="134" y="29"/>
                    </a:lnTo>
                    <a:lnTo>
                      <a:pt x="152" y="25"/>
                    </a:lnTo>
                    <a:lnTo>
                      <a:pt x="163" y="17"/>
                    </a:lnTo>
                    <a:lnTo>
                      <a:pt x="179" y="11"/>
                    </a:lnTo>
                    <a:lnTo>
                      <a:pt x="209" y="7"/>
                    </a:lnTo>
                    <a:lnTo>
                      <a:pt x="237" y="5"/>
                    </a:lnTo>
                    <a:lnTo>
                      <a:pt x="246" y="8"/>
                    </a:lnTo>
                    <a:lnTo>
                      <a:pt x="262" y="0"/>
                    </a:lnTo>
                    <a:lnTo>
                      <a:pt x="280" y="0"/>
                    </a:lnTo>
                    <a:lnTo>
                      <a:pt x="287" y="5"/>
                    </a:lnTo>
                    <a:lnTo>
                      <a:pt x="299" y="3"/>
                    </a:lnTo>
                    <a:lnTo>
                      <a:pt x="296" y="14"/>
                    </a:lnTo>
                    <a:lnTo>
                      <a:pt x="299" y="34"/>
                    </a:lnTo>
                    <a:lnTo>
                      <a:pt x="295" y="51"/>
                    </a:lnTo>
                    <a:lnTo>
                      <a:pt x="285" y="62"/>
                    </a:lnTo>
                    <a:lnTo>
                      <a:pt x="287" y="78"/>
                    </a:lnTo>
                    <a:lnTo>
                      <a:pt x="302" y="90"/>
                    </a:lnTo>
                    <a:lnTo>
                      <a:pt x="302" y="95"/>
                    </a:lnTo>
                    <a:lnTo>
                      <a:pt x="313" y="104"/>
                    </a:lnTo>
                    <a:lnTo>
                      <a:pt x="321" y="141"/>
                    </a:lnTo>
                    <a:lnTo>
                      <a:pt x="327" y="159"/>
                    </a:lnTo>
                    <a:lnTo>
                      <a:pt x="329" y="169"/>
                    </a:lnTo>
                    <a:lnTo>
                      <a:pt x="326" y="186"/>
                    </a:lnTo>
                    <a:lnTo>
                      <a:pt x="327" y="195"/>
                    </a:lnTo>
                    <a:lnTo>
                      <a:pt x="325" y="207"/>
                    </a:lnTo>
                    <a:lnTo>
                      <a:pt x="327" y="220"/>
                    </a:lnTo>
                    <a:lnTo>
                      <a:pt x="320" y="228"/>
                    </a:lnTo>
                    <a:lnTo>
                      <a:pt x="331" y="244"/>
                    </a:lnTo>
                    <a:lnTo>
                      <a:pt x="332" y="252"/>
                    </a:lnTo>
                    <a:lnTo>
                      <a:pt x="339" y="264"/>
                    </a:lnTo>
                    <a:lnTo>
                      <a:pt x="347" y="260"/>
                    </a:lnTo>
                    <a:lnTo>
                      <a:pt x="361" y="270"/>
                    </a:lnTo>
                    <a:lnTo>
                      <a:pt x="369" y="283"/>
                    </a:lnTo>
                    <a:close/>
                  </a:path>
                </a:pathLst>
              </a:custGeom>
              <a:solidFill>
                <a:srgbClr val="C2DA9A"/>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99" name="Freeform 57">
                <a:extLst>
                  <a:ext uri="{FF2B5EF4-FFF2-40B4-BE49-F238E27FC236}">
                    <a16:creationId xmlns:a16="http://schemas.microsoft.com/office/drawing/2014/main" id="{8D19D817-A295-41A0-BD3F-4E17B5662328}"/>
                  </a:ext>
                </a:extLst>
              </p:cNvPr>
              <p:cNvSpPr>
                <a:spLocks/>
              </p:cNvSpPr>
              <p:nvPr/>
            </p:nvSpPr>
            <p:spPr bwMode="auto">
              <a:xfrm>
                <a:off x="2612185" y="4175475"/>
                <a:ext cx="145728" cy="181814"/>
              </a:xfrm>
              <a:custGeom>
                <a:avLst/>
                <a:gdLst>
                  <a:gd name="T0" fmla="*/ 13 w 105"/>
                  <a:gd name="T1" fmla="*/ 99 h 131"/>
                  <a:gd name="T2" fmla="*/ 22 w 105"/>
                  <a:gd name="T3" fmla="*/ 84 h 131"/>
                  <a:gd name="T4" fmla="*/ 18 w 105"/>
                  <a:gd name="T5" fmla="*/ 75 h 131"/>
                  <a:gd name="T6" fmla="*/ 11 w 105"/>
                  <a:gd name="T7" fmla="*/ 84 h 131"/>
                  <a:gd name="T8" fmla="*/ 0 w 105"/>
                  <a:gd name="T9" fmla="*/ 75 h 131"/>
                  <a:gd name="T10" fmla="*/ 4 w 105"/>
                  <a:gd name="T11" fmla="*/ 69 h 131"/>
                  <a:gd name="T12" fmla="*/ 0 w 105"/>
                  <a:gd name="T13" fmla="*/ 50 h 131"/>
                  <a:gd name="T14" fmla="*/ 7 w 105"/>
                  <a:gd name="T15" fmla="*/ 47 h 131"/>
                  <a:gd name="T16" fmla="*/ 10 w 105"/>
                  <a:gd name="T17" fmla="*/ 34 h 131"/>
                  <a:gd name="T18" fmla="*/ 17 w 105"/>
                  <a:gd name="T19" fmla="*/ 21 h 131"/>
                  <a:gd name="T20" fmla="*/ 16 w 105"/>
                  <a:gd name="T21" fmla="*/ 12 h 131"/>
                  <a:gd name="T22" fmla="*/ 26 w 105"/>
                  <a:gd name="T23" fmla="*/ 8 h 131"/>
                  <a:gd name="T24" fmla="*/ 39 w 105"/>
                  <a:gd name="T25" fmla="*/ 0 h 131"/>
                  <a:gd name="T26" fmla="*/ 57 w 105"/>
                  <a:gd name="T27" fmla="*/ 12 h 131"/>
                  <a:gd name="T28" fmla="*/ 60 w 105"/>
                  <a:gd name="T29" fmla="*/ 11 h 131"/>
                  <a:gd name="T30" fmla="*/ 65 w 105"/>
                  <a:gd name="T31" fmla="*/ 20 h 131"/>
                  <a:gd name="T32" fmla="*/ 80 w 105"/>
                  <a:gd name="T33" fmla="*/ 23 h 131"/>
                  <a:gd name="T34" fmla="*/ 86 w 105"/>
                  <a:gd name="T35" fmla="*/ 20 h 131"/>
                  <a:gd name="T36" fmla="*/ 95 w 105"/>
                  <a:gd name="T37" fmla="*/ 27 h 131"/>
                  <a:gd name="T38" fmla="*/ 102 w 105"/>
                  <a:gd name="T39" fmla="*/ 31 h 131"/>
                  <a:gd name="T40" fmla="*/ 105 w 105"/>
                  <a:gd name="T41" fmla="*/ 47 h 131"/>
                  <a:gd name="T42" fmla="*/ 99 w 105"/>
                  <a:gd name="T43" fmla="*/ 61 h 131"/>
                  <a:gd name="T44" fmla="*/ 80 w 105"/>
                  <a:gd name="T45" fmla="*/ 83 h 131"/>
                  <a:gd name="T46" fmla="*/ 58 w 105"/>
                  <a:gd name="T47" fmla="*/ 91 h 131"/>
                  <a:gd name="T48" fmla="*/ 47 w 105"/>
                  <a:gd name="T49" fmla="*/ 109 h 131"/>
                  <a:gd name="T50" fmla="*/ 44 w 105"/>
                  <a:gd name="T51" fmla="*/ 123 h 131"/>
                  <a:gd name="T52" fmla="*/ 34 w 105"/>
                  <a:gd name="T53" fmla="*/ 131 h 131"/>
                  <a:gd name="T54" fmla="*/ 26 w 105"/>
                  <a:gd name="T55" fmla="*/ 121 h 131"/>
                  <a:gd name="T56" fmla="*/ 18 w 105"/>
                  <a:gd name="T57" fmla="*/ 119 h 131"/>
                  <a:gd name="T58" fmla="*/ 10 w 105"/>
                  <a:gd name="T59" fmla="*/ 120 h 131"/>
                  <a:gd name="T60" fmla="*/ 10 w 105"/>
                  <a:gd name="T61" fmla="*/ 113 h 131"/>
                  <a:gd name="T62" fmla="*/ 15 w 105"/>
                  <a:gd name="T63" fmla="*/ 108 h 131"/>
                  <a:gd name="T64" fmla="*/ 13 w 105"/>
                  <a:gd name="T65" fmla="*/ 99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5" h="131">
                    <a:moveTo>
                      <a:pt x="13" y="99"/>
                    </a:moveTo>
                    <a:lnTo>
                      <a:pt x="22" y="84"/>
                    </a:lnTo>
                    <a:lnTo>
                      <a:pt x="18" y="75"/>
                    </a:lnTo>
                    <a:lnTo>
                      <a:pt x="11" y="84"/>
                    </a:lnTo>
                    <a:lnTo>
                      <a:pt x="0" y="75"/>
                    </a:lnTo>
                    <a:lnTo>
                      <a:pt x="4" y="69"/>
                    </a:lnTo>
                    <a:lnTo>
                      <a:pt x="0" y="50"/>
                    </a:lnTo>
                    <a:lnTo>
                      <a:pt x="7" y="47"/>
                    </a:lnTo>
                    <a:lnTo>
                      <a:pt x="10" y="34"/>
                    </a:lnTo>
                    <a:lnTo>
                      <a:pt x="17" y="21"/>
                    </a:lnTo>
                    <a:lnTo>
                      <a:pt x="16" y="12"/>
                    </a:lnTo>
                    <a:lnTo>
                      <a:pt x="26" y="8"/>
                    </a:lnTo>
                    <a:lnTo>
                      <a:pt x="39" y="0"/>
                    </a:lnTo>
                    <a:lnTo>
                      <a:pt x="57" y="12"/>
                    </a:lnTo>
                    <a:lnTo>
                      <a:pt x="60" y="11"/>
                    </a:lnTo>
                    <a:lnTo>
                      <a:pt x="65" y="20"/>
                    </a:lnTo>
                    <a:lnTo>
                      <a:pt x="80" y="23"/>
                    </a:lnTo>
                    <a:lnTo>
                      <a:pt x="86" y="20"/>
                    </a:lnTo>
                    <a:lnTo>
                      <a:pt x="95" y="27"/>
                    </a:lnTo>
                    <a:lnTo>
                      <a:pt x="102" y="31"/>
                    </a:lnTo>
                    <a:lnTo>
                      <a:pt x="105" y="47"/>
                    </a:lnTo>
                    <a:lnTo>
                      <a:pt x="99" y="61"/>
                    </a:lnTo>
                    <a:lnTo>
                      <a:pt x="80" y="83"/>
                    </a:lnTo>
                    <a:lnTo>
                      <a:pt x="58" y="91"/>
                    </a:lnTo>
                    <a:lnTo>
                      <a:pt x="47" y="109"/>
                    </a:lnTo>
                    <a:lnTo>
                      <a:pt x="44" y="123"/>
                    </a:lnTo>
                    <a:lnTo>
                      <a:pt x="34" y="131"/>
                    </a:lnTo>
                    <a:lnTo>
                      <a:pt x="26" y="121"/>
                    </a:lnTo>
                    <a:lnTo>
                      <a:pt x="18" y="119"/>
                    </a:lnTo>
                    <a:lnTo>
                      <a:pt x="10" y="120"/>
                    </a:lnTo>
                    <a:lnTo>
                      <a:pt x="10" y="113"/>
                    </a:lnTo>
                    <a:lnTo>
                      <a:pt x="15" y="108"/>
                    </a:lnTo>
                    <a:lnTo>
                      <a:pt x="13" y="99"/>
                    </a:lnTo>
                    <a:close/>
                  </a:path>
                </a:pathLst>
              </a:custGeom>
              <a:solidFill>
                <a:srgbClr val="E0766E"/>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100" name="Freeform 58">
                <a:extLst>
                  <a:ext uri="{FF2B5EF4-FFF2-40B4-BE49-F238E27FC236}">
                    <a16:creationId xmlns:a16="http://schemas.microsoft.com/office/drawing/2014/main" id="{E329A4C7-7269-420D-A8E7-82FAF9806E33}"/>
                  </a:ext>
                </a:extLst>
              </p:cNvPr>
              <p:cNvSpPr>
                <a:spLocks/>
              </p:cNvSpPr>
              <p:nvPr/>
            </p:nvSpPr>
            <p:spPr bwMode="auto">
              <a:xfrm>
                <a:off x="5279715" y="3301898"/>
                <a:ext cx="316440" cy="276191"/>
              </a:xfrm>
              <a:custGeom>
                <a:avLst/>
                <a:gdLst>
                  <a:gd name="T0" fmla="*/ 181 w 228"/>
                  <a:gd name="T1" fmla="*/ 44 h 199"/>
                  <a:gd name="T2" fmla="*/ 177 w 228"/>
                  <a:gd name="T3" fmla="*/ 52 h 199"/>
                  <a:gd name="T4" fmla="*/ 175 w 228"/>
                  <a:gd name="T5" fmla="*/ 68 h 199"/>
                  <a:gd name="T6" fmla="*/ 171 w 228"/>
                  <a:gd name="T7" fmla="*/ 79 h 199"/>
                  <a:gd name="T8" fmla="*/ 167 w 228"/>
                  <a:gd name="T9" fmla="*/ 82 h 199"/>
                  <a:gd name="T10" fmla="*/ 160 w 228"/>
                  <a:gd name="T11" fmla="*/ 75 h 199"/>
                  <a:gd name="T12" fmla="*/ 152 w 228"/>
                  <a:gd name="T13" fmla="*/ 66 h 199"/>
                  <a:gd name="T14" fmla="*/ 137 w 228"/>
                  <a:gd name="T15" fmla="*/ 36 h 199"/>
                  <a:gd name="T16" fmla="*/ 135 w 228"/>
                  <a:gd name="T17" fmla="*/ 38 h 199"/>
                  <a:gd name="T18" fmla="*/ 144 w 228"/>
                  <a:gd name="T19" fmla="*/ 60 h 199"/>
                  <a:gd name="T20" fmla="*/ 157 w 228"/>
                  <a:gd name="T21" fmla="*/ 81 h 199"/>
                  <a:gd name="T22" fmla="*/ 173 w 228"/>
                  <a:gd name="T23" fmla="*/ 113 h 199"/>
                  <a:gd name="T24" fmla="*/ 180 w 228"/>
                  <a:gd name="T25" fmla="*/ 125 h 199"/>
                  <a:gd name="T26" fmla="*/ 187 w 228"/>
                  <a:gd name="T27" fmla="*/ 136 h 199"/>
                  <a:gd name="T28" fmla="*/ 204 w 228"/>
                  <a:gd name="T29" fmla="*/ 159 h 199"/>
                  <a:gd name="T30" fmla="*/ 201 w 228"/>
                  <a:gd name="T31" fmla="*/ 163 h 199"/>
                  <a:gd name="T32" fmla="*/ 203 w 228"/>
                  <a:gd name="T33" fmla="*/ 176 h 199"/>
                  <a:gd name="T34" fmla="*/ 225 w 228"/>
                  <a:gd name="T35" fmla="*/ 195 h 199"/>
                  <a:gd name="T36" fmla="*/ 228 w 228"/>
                  <a:gd name="T37" fmla="*/ 199 h 199"/>
                  <a:gd name="T38" fmla="*/ 157 w 228"/>
                  <a:gd name="T39" fmla="*/ 199 h 199"/>
                  <a:gd name="T40" fmla="*/ 87 w 228"/>
                  <a:gd name="T41" fmla="*/ 199 h 199"/>
                  <a:gd name="T42" fmla="*/ 15 w 228"/>
                  <a:gd name="T43" fmla="*/ 199 h 199"/>
                  <a:gd name="T44" fmla="*/ 11 w 228"/>
                  <a:gd name="T45" fmla="*/ 123 h 199"/>
                  <a:gd name="T46" fmla="*/ 6 w 228"/>
                  <a:gd name="T47" fmla="*/ 49 h 199"/>
                  <a:gd name="T48" fmla="*/ 0 w 228"/>
                  <a:gd name="T49" fmla="*/ 32 h 199"/>
                  <a:gd name="T50" fmla="*/ 4 w 228"/>
                  <a:gd name="T51" fmla="*/ 19 h 199"/>
                  <a:gd name="T52" fmla="*/ 1 w 228"/>
                  <a:gd name="T53" fmla="*/ 11 h 199"/>
                  <a:gd name="T54" fmla="*/ 6 w 228"/>
                  <a:gd name="T55" fmla="*/ 1 h 199"/>
                  <a:gd name="T56" fmla="*/ 29 w 228"/>
                  <a:gd name="T57" fmla="*/ 0 h 199"/>
                  <a:gd name="T58" fmla="*/ 47 w 228"/>
                  <a:gd name="T59" fmla="*/ 6 h 199"/>
                  <a:gd name="T60" fmla="*/ 65 w 228"/>
                  <a:gd name="T61" fmla="*/ 12 h 199"/>
                  <a:gd name="T62" fmla="*/ 73 w 228"/>
                  <a:gd name="T63" fmla="*/ 15 h 199"/>
                  <a:gd name="T64" fmla="*/ 86 w 228"/>
                  <a:gd name="T65" fmla="*/ 9 h 199"/>
                  <a:gd name="T66" fmla="*/ 93 w 228"/>
                  <a:gd name="T67" fmla="*/ 3 h 199"/>
                  <a:gd name="T68" fmla="*/ 108 w 228"/>
                  <a:gd name="T69" fmla="*/ 1 h 199"/>
                  <a:gd name="T70" fmla="*/ 121 w 228"/>
                  <a:gd name="T71" fmla="*/ 4 h 199"/>
                  <a:gd name="T72" fmla="*/ 126 w 228"/>
                  <a:gd name="T73" fmla="*/ 14 h 199"/>
                  <a:gd name="T74" fmla="*/ 130 w 228"/>
                  <a:gd name="T75" fmla="*/ 7 h 199"/>
                  <a:gd name="T76" fmla="*/ 144 w 228"/>
                  <a:gd name="T77" fmla="*/ 12 h 199"/>
                  <a:gd name="T78" fmla="*/ 158 w 228"/>
                  <a:gd name="T79" fmla="*/ 13 h 199"/>
                  <a:gd name="T80" fmla="*/ 166 w 228"/>
                  <a:gd name="T81" fmla="*/ 8 h 199"/>
                  <a:gd name="T82" fmla="*/ 181 w 228"/>
                  <a:gd name="T83" fmla="*/ 44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28" h="199">
                    <a:moveTo>
                      <a:pt x="181" y="44"/>
                    </a:moveTo>
                    <a:lnTo>
                      <a:pt x="177" y="52"/>
                    </a:lnTo>
                    <a:lnTo>
                      <a:pt x="175" y="68"/>
                    </a:lnTo>
                    <a:lnTo>
                      <a:pt x="171" y="79"/>
                    </a:lnTo>
                    <a:lnTo>
                      <a:pt x="167" y="82"/>
                    </a:lnTo>
                    <a:lnTo>
                      <a:pt x="160" y="75"/>
                    </a:lnTo>
                    <a:lnTo>
                      <a:pt x="152" y="66"/>
                    </a:lnTo>
                    <a:lnTo>
                      <a:pt x="137" y="36"/>
                    </a:lnTo>
                    <a:lnTo>
                      <a:pt x="135" y="38"/>
                    </a:lnTo>
                    <a:lnTo>
                      <a:pt x="144" y="60"/>
                    </a:lnTo>
                    <a:lnTo>
                      <a:pt x="157" y="81"/>
                    </a:lnTo>
                    <a:lnTo>
                      <a:pt x="173" y="113"/>
                    </a:lnTo>
                    <a:lnTo>
                      <a:pt x="180" y="125"/>
                    </a:lnTo>
                    <a:lnTo>
                      <a:pt x="187" y="136"/>
                    </a:lnTo>
                    <a:lnTo>
                      <a:pt x="204" y="159"/>
                    </a:lnTo>
                    <a:lnTo>
                      <a:pt x="201" y="163"/>
                    </a:lnTo>
                    <a:lnTo>
                      <a:pt x="203" y="176"/>
                    </a:lnTo>
                    <a:lnTo>
                      <a:pt x="225" y="195"/>
                    </a:lnTo>
                    <a:lnTo>
                      <a:pt x="228" y="199"/>
                    </a:lnTo>
                    <a:lnTo>
                      <a:pt x="157" y="199"/>
                    </a:lnTo>
                    <a:lnTo>
                      <a:pt x="87" y="199"/>
                    </a:lnTo>
                    <a:lnTo>
                      <a:pt x="15" y="199"/>
                    </a:lnTo>
                    <a:lnTo>
                      <a:pt x="11" y="123"/>
                    </a:lnTo>
                    <a:lnTo>
                      <a:pt x="6" y="49"/>
                    </a:lnTo>
                    <a:lnTo>
                      <a:pt x="0" y="32"/>
                    </a:lnTo>
                    <a:lnTo>
                      <a:pt x="4" y="19"/>
                    </a:lnTo>
                    <a:lnTo>
                      <a:pt x="1" y="11"/>
                    </a:lnTo>
                    <a:lnTo>
                      <a:pt x="6" y="1"/>
                    </a:lnTo>
                    <a:lnTo>
                      <a:pt x="29" y="0"/>
                    </a:lnTo>
                    <a:lnTo>
                      <a:pt x="47" y="6"/>
                    </a:lnTo>
                    <a:lnTo>
                      <a:pt x="65" y="12"/>
                    </a:lnTo>
                    <a:lnTo>
                      <a:pt x="73" y="15"/>
                    </a:lnTo>
                    <a:lnTo>
                      <a:pt x="86" y="9"/>
                    </a:lnTo>
                    <a:lnTo>
                      <a:pt x="93" y="3"/>
                    </a:lnTo>
                    <a:lnTo>
                      <a:pt x="108" y="1"/>
                    </a:lnTo>
                    <a:lnTo>
                      <a:pt x="121" y="4"/>
                    </a:lnTo>
                    <a:lnTo>
                      <a:pt x="126" y="14"/>
                    </a:lnTo>
                    <a:lnTo>
                      <a:pt x="130" y="7"/>
                    </a:lnTo>
                    <a:lnTo>
                      <a:pt x="144" y="12"/>
                    </a:lnTo>
                    <a:lnTo>
                      <a:pt x="158" y="13"/>
                    </a:lnTo>
                    <a:lnTo>
                      <a:pt x="166" y="8"/>
                    </a:lnTo>
                    <a:lnTo>
                      <a:pt x="181" y="44"/>
                    </a:lnTo>
                    <a:close/>
                  </a:path>
                </a:pathLst>
              </a:custGeom>
              <a:solidFill>
                <a:srgbClr val="FED216"/>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101" name="Freeform 59">
                <a:extLst>
                  <a:ext uri="{FF2B5EF4-FFF2-40B4-BE49-F238E27FC236}">
                    <a16:creationId xmlns:a16="http://schemas.microsoft.com/office/drawing/2014/main" id="{57F84F29-3E9C-4F52-A446-6A4C365C26F4}"/>
                  </a:ext>
                </a:extLst>
              </p:cNvPr>
              <p:cNvSpPr>
                <a:spLocks/>
              </p:cNvSpPr>
              <p:nvPr/>
            </p:nvSpPr>
            <p:spPr bwMode="auto">
              <a:xfrm>
                <a:off x="5593379" y="3694671"/>
                <a:ext cx="173487" cy="159608"/>
              </a:xfrm>
              <a:custGeom>
                <a:avLst/>
                <a:gdLst>
                  <a:gd name="T0" fmla="*/ 112 w 125"/>
                  <a:gd name="T1" fmla="*/ 113 h 115"/>
                  <a:gd name="T2" fmla="*/ 106 w 125"/>
                  <a:gd name="T3" fmla="*/ 106 h 115"/>
                  <a:gd name="T4" fmla="*/ 98 w 125"/>
                  <a:gd name="T5" fmla="*/ 94 h 115"/>
                  <a:gd name="T6" fmla="*/ 89 w 125"/>
                  <a:gd name="T7" fmla="*/ 87 h 115"/>
                  <a:gd name="T8" fmla="*/ 84 w 125"/>
                  <a:gd name="T9" fmla="*/ 80 h 115"/>
                  <a:gd name="T10" fmla="*/ 68 w 125"/>
                  <a:gd name="T11" fmla="*/ 72 h 115"/>
                  <a:gd name="T12" fmla="*/ 56 w 125"/>
                  <a:gd name="T13" fmla="*/ 71 h 115"/>
                  <a:gd name="T14" fmla="*/ 51 w 125"/>
                  <a:gd name="T15" fmla="*/ 67 h 115"/>
                  <a:gd name="T16" fmla="*/ 41 w 125"/>
                  <a:gd name="T17" fmla="*/ 72 h 115"/>
                  <a:gd name="T18" fmla="*/ 29 w 125"/>
                  <a:gd name="T19" fmla="*/ 63 h 115"/>
                  <a:gd name="T20" fmla="*/ 24 w 125"/>
                  <a:gd name="T21" fmla="*/ 78 h 115"/>
                  <a:gd name="T22" fmla="*/ 3 w 125"/>
                  <a:gd name="T23" fmla="*/ 74 h 115"/>
                  <a:gd name="T24" fmla="*/ 0 w 125"/>
                  <a:gd name="T25" fmla="*/ 65 h 115"/>
                  <a:gd name="T26" fmla="*/ 7 w 125"/>
                  <a:gd name="T27" fmla="*/ 35 h 115"/>
                  <a:gd name="T28" fmla="*/ 8 w 125"/>
                  <a:gd name="T29" fmla="*/ 21 h 115"/>
                  <a:gd name="T30" fmla="*/ 13 w 125"/>
                  <a:gd name="T31" fmla="*/ 15 h 115"/>
                  <a:gd name="T32" fmla="*/ 27 w 125"/>
                  <a:gd name="T33" fmla="*/ 11 h 115"/>
                  <a:gd name="T34" fmla="*/ 35 w 125"/>
                  <a:gd name="T35" fmla="*/ 0 h 115"/>
                  <a:gd name="T36" fmla="*/ 47 w 125"/>
                  <a:gd name="T37" fmla="*/ 23 h 115"/>
                  <a:gd name="T38" fmla="*/ 53 w 125"/>
                  <a:gd name="T39" fmla="*/ 43 h 115"/>
                  <a:gd name="T40" fmla="*/ 63 w 125"/>
                  <a:gd name="T41" fmla="*/ 53 h 115"/>
                  <a:gd name="T42" fmla="*/ 89 w 125"/>
                  <a:gd name="T43" fmla="*/ 72 h 115"/>
                  <a:gd name="T44" fmla="*/ 100 w 125"/>
                  <a:gd name="T45" fmla="*/ 84 h 115"/>
                  <a:gd name="T46" fmla="*/ 110 w 125"/>
                  <a:gd name="T47" fmla="*/ 96 h 115"/>
                  <a:gd name="T48" fmla="*/ 116 w 125"/>
                  <a:gd name="T49" fmla="*/ 103 h 115"/>
                  <a:gd name="T50" fmla="*/ 125 w 125"/>
                  <a:gd name="T51" fmla="*/ 110 h 115"/>
                  <a:gd name="T52" fmla="*/ 120 w 125"/>
                  <a:gd name="T53" fmla="*/ 115 h 115"/>
                  <a:gd name="T54" fmla="*/ 112 w 125"/>
                  <a:gd name="T55" fmla="*/ 113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25" h="115">
                    <a:moveTo>
                      <a:pt x="112" y="113"/>
                    </a:moveTo>
                    <a:lnTo>
                      <a:pt x="106" y="106"/>
                    </a:lnTo>
                    <a:lnTo>
                      <a:pt x="98" y="94"/>
                    </a:lnTo>
                    <a:lnTo>
                      <a:pt x="89" y="87"/>
                    </a:lnTo>
                    <a:lnTo>
                      <a:pt x="84" y="80"/>
                    </a:lnTo>
                    <a:lnTo>
                      <a:pt x="68" y="72"/>
                    </a:lnTo>
                    <a:lnTo>
                      <a:pt x="56" y="71"/>
                    </a:lnTo>
                    <a:lnTo>
                      <a:pt x="51" y="67"/>
                    </a:lnTo>
                    <a:lnTo>
                      <a:pt x="41" y="72"/>
                    </a:lnTo>
                    <a:lnTo>
                      <a:pt x="29" y="63"/>
                    </a:lnTo>
                    <a:lnTo>
                      <a:pt x="24" y="78"/>
                    </a:lnTo>
                    <a:lnTo>
                      <a:pt x="3" y="74"/>
                    </a:lnTo>
                    <a:lnTo>
                      <a:pt x="0" y="65"/>
                    </a:lnTo>
                    <a:lnTo>
                      <a:pt x="7" y="35"/>
                    </a:lnTo>
                    <a:lnTo>
                      <a:pt x="8" y="21"/>
                    </a:lnTo>
                    <a:lnTo>
                      <a:pt x="13" y="15"/>
                    </a:lnTo>
                    <a:lnTo>
                      <a:pt x="27" y="11"/>
                    </a:lnTo>
                    <a:lnTo>
                      <a:pt x="35" y="0"/>
                    </a:lnTo>
                    <a:lnTo>
                      <a:pt x="47" y="23"/>
                    </a:lnTo>
                    <a:lnTo>
                      <a:pt x="53" y="43"/>
                    </a:lnTo>
                    <a:lnTo>
                      <a:pt x="63" y="53"/>
                    </a:lnTo>
                    <a:lnTo>
                      <a:pt x="89" y="72"/>
                    </a:lnTo>
                    <a:lnTo>
                      <a:pt x="100" y="84"/>
                    </a:lnTo>
                    <a:lnTo>
                      <a:pt x="110" y="96"/>
                    </a:lnTo>
                    <a:lnTo>
                      <a:pt x="116" y="103"/>
                    </a:lnTo>
                    <a:lnTo>
                      <a:pt x="125" y="110"/>
                    </a:lnTo>
                    <a:lnTo>
                      <a:pt x="120" y="115"/>
                    </a:lnTo>
                    <a:lnTo>
                      <a:pt x="112" y="113"/>
                    </a:lnTo>
                    <a:close/>
                  </a:path>
                </a:pathLst>
              </a:custGeom>
              <a:solidFill>
                <a:srgbClr val="C2DA9A"/>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102" name="Freeform 60">
                <a:extLst>
                  <a:ext uri="{FF2B5EF4-FFF2-40B4-BE49-F238E27FC236}">
                    <a16:creationId xmlns:a16="http://schemas.microsoft.com/office/drawing/2014/main" id="{9D736E0F-3711-4DE4-B73C-6CCC510A645F}"/>
                  </a:ext>
                </a:extLst>
              </p:cNvPr>
              <p:cNvSpPr>
                <a:spLocks/>
              </p:cNvSpPr>
              <p:nvPr/>
            </p:nvSpPr>
            <p:spPr bwMode="auto">
              <a:xfrm>
                <a:off x="4459471" y="2953536"/>
                <a:ext cx="287294" cy="223451"/>
              </a:xfrm>
              <a:custGeom>
                <a:avLst/>
                <a:gdLst>
                  <a:gd name="T0" fmla="*/ 5 w 207"/>
                  <a:gd name="T1" fmla="*/ 39 h 161"/>
                  <a:gd name="T2" fmla="*/ 6 w 207"/>
                  <a:gd name="T3" fmla="*/ 24 h 161"/>
                  <a:gd name="T4" fmla="*/ 0 w 207"/>
                  <a:gd name="T5" fmla="*/ 15 h 161"/>
                  <a:gd name="T6" fmla="*/ 24 w 207"/>
                  <a:gd name="T7" fmla="*/ 0 h 161"/>
                  <a:gd name="T8" fmla="*/ 44 w 207"/>
                  <a:gd name="T9" fmla="*/ 4 h 161"/>
                  <a:gd name="T10" fmla="*/ 66 w 207"/>
                  <a:gd name="T11" fmla="*/ 4 h 161"/>
                  <a:gd name="T12" fmla="*/ 84 w 207"/>
                  <a:gd name="T13" fmla="*/ 7 h 161"/>
                  <a:gd name="T14" fmla="*/ 98 w 207"/>
                  <a:gd name="T15" fmla="*/ 6 h 161"/>
                  <a:gd name="T16" fmla="*/ 125 w 207"/>
                  <a:gd name="T17" fmla="*/ 7 h 161"/>
                  <a:gd name="T18" fmla="*/ 131 w 207"/>
                  <a:gd name="T19" fmla="*/ 15 h 161"/>
                  <a:gd name="T20" fmla="*/ 162 w 207"/>
                  <a:gd name="T21" fmla="*/ 24 h 161"/>
                  <a:gd name="T22" fmla="*/ 168 w 207"/>
                  <a:gd name="T23" fmla="*/ 20 h 161"/>
                  <a:gd name="T24" fmla="*/ 187 w 207"/>
                  <a:gd name="T25" fmla="*/ 29 h 161"/>
                  <a:gd name="T26" fmla="*/ 206 w 207"/>
                  <a:gd name="T27" fmla="*/ 27 h 161"/>
                  <a:gd name="T28" fmla="*/ 207 w 207"/>
                  <a:gd name="T29" fmla="*/ 38 h 161"/>
                  <a:gd name="T30" fmla="*/ 191 w 207"/>
                  <a:gd name="T31" fmla="*/ 52 h 161"/>
                  <a:gd name="T32" fmla="*/ 170 w 207"/>
                  <a:gd name="T33" fmla="*/ 57 h 161"/>
                  <a:gd name="T34" fmla="*/ 169 w 207"/>
                  <a:gd name="T35" fmla="*/ 63 h 161"/>
                  <a:gd name="T36" fmla="*/ 158 w 207"/>
                  <a:gd name="T37" fmla="*/ 75 h 161"/>
                  <a:gd name="T38" fmla="*/ 152 w 207"/>
                  <a:gd name="T39" fmla="*/ 92 h 161"/>
                  <a:gd name="T40" fmla="*/ 158 w 207"/>
                  <a:gd name="T41" fmla="*/ 103 h 161"/>
                  <a:gd name="T42" fmla="*/ 148 w 207"/>
                  <a:gd name="T43" fmla="*/ 113 h 161"/>
                  <a:gd name="T44" fmla="*/ 145 w 207"/>
                  <a:gd name="T45" fmla="*/ 126 h 161"/>
                  <a:gd name="T46" fmla="*/ 132 w 207"/>
                  <a:gd name="T47" fmla="*/ 130 h 161"/>
                  <a:gd name="T48" fmla="*/ 119 w 207"/>
                  <a:gd name="T49" fmla="*/ 146 h 161"/>
                  <a:gd name="T50" fmla="*/ 98 w 207"/>
                  <a:gd name="T51" fmla="*/ 146 h 161"/>
                  <a:gd name="T52" fmla="*/ 81 w 207"/>
                  <a:gd name="T53" fmla="*/ 146 h 161"/>
                  <a:gd name="T54" fmla="*/ 70 w 207"/>
                  <a:gd name="T55" fmla="*/ 153 h 161"/>
                  <a:gd name="T56" fmla="*/ 64 w 207"/>
                  <a:gd name="T57" fmla="*/ 161 h 161"/>
                  <a:gd name="T58" fmla="*/ 55 w 207"/>
                  <a:gd name="T59" fmla="*/ 159 h 161"/>
                  <a:gd name="T60" fmla="*/ 49 w 207"/>
                  <a:gd name="T61" fmla="*/ 152 h 161"/>
                  <a:gd name="T62" fmla="*/ 44 w 207"/>
                  <a:gd name="T63" fmla="*/ 140 h 161"/>
                  <a:gd name="T64" fmla="*/ 29 w 207"/>
                  <a:gd name="T65" fmla="*/ 137 h 161"/>
                  <a:gd name="T66" fmla="*/ 27 w 207"/>
                  <a:gd name="T67" fmla="*/ 130 h 161"/>
                  <a:gd name="T68" fmla="*/ 34 w 207"/>
                  <a:gd name="T69" fmla="*/ 123 h 161"/>
                  <a:gd name="T70" fmla="*/ 36 w 207"/>
                  <a:gd name="T71" fmla="*/ 117 h 161"/>
                  <a:gd name="T72" fmla="*/ 31 w 207"/>
                  <a:gd name="T73" fmla="*/ 111 h 161"/>
                  <a:gd name="T74" fmla="*/ 36 w 207"/>
                  <a:gd name="T75" fmla="*/ 98 h 161"/>
                  <a:gd name="T76" fmla="*/ 29 w 207"/>
                  <a:gd name="T77" fmla="*/ 85 h 161"/>
                  <a:gd name="T78" fmla="*/ 37 w 207"/>
                  <a:gd name="T79" fmla="*/ 83 h 161"/>
                  <a:gd name="T80" fmla="*/ 37 w 207"/>
                  <a:gd name="T81" fmla="*/ 74 h 161"/>
                  <a:gd name="T82" fmla="*/ 40 w 207"/>
                  <a:gd name="T83" fmla="*/ 71 h 161"/>
                  <a:gd name="T84" fmla="*/ 41 w 207"/>
                  <a:gd name="T85" fmla="*/ 55 h 161"/>
                  <a:gd name="T86" fmla="*/ 49 w 207"/>
                  <a:gd name="T87" fmla="*/ 49 h 161"/>
                  <a:gd name="T88" fmla="*/ 44 w 207"/>
                  <a:gd name="T89" fmla="*/ 39 h 161"/>
                  <a:gd name="T90" fmla="*/ 35 w 207"/>
                  <a:gd name="T91" fmla="*/ 38 h 161"/>
                  <a:gd name="T92" fmla="*/ 32 w 207"/>
                  <a:gd name="T93" fmla="*/ 40 h 161"/>
                  <a:gd name="T94" fmla="*/ 22 w 207"/>
                  <a:gd name="T95" fmla="*/ 40 h 161"/>
                  <a:gd name="T96" fmla="*/ 18 w 207"/>
                  <a:gd name="T97" fmla="*/ 30 h 161"/>
                  <a:gd name="T98" fmla="*/ 11 w 207"/>
                  <a:gd name="T99" fmla="*/ 33 h 161"/>
                  <a:gd name="T100" fmla="*/ 5 w 207"/>
                  <a:gd name="T101" fmla="*/ 39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07" h="161">
                    <a:moveTo>
                      <a:pt x="5" y="39"/>
                    </a:moveTo>
                    <a:lnTo>
                      <a:pt x="6" y="24"/>
                    </a:lnTo>
                    <a:lnTo>
                      <a:pt x="0" y="15"/>
                    </a:lnTo>
                    <a:lnTo>
                      <a:pt x="24" y="0"/>
                    </a:lnTo>
                    <a:lnTo>
                      <a:pt x="44" y="4"/>
                    </a:lnTo>
                    <a:lnTo>
                      <a:pt x="66" y="4"/>
                    </a:lnTo>
                    <a:lnTo>
                      <a:pt x="84" y="7"/>
                    </a:lnTo>
                    <a:lnTo>
                      <a:pt x="98" y="6"/>
                    </a:lnTo>
                    <a:lnTo>
                      <a:pt x="125" y="7"/>
                    </a:lnTo>
                    <a:lnTo>
                      <a:pt x="131" y="15"/>
                    </a:lnTo>
                    <a:lnTo>
                      <a:pt x="162" y="24"/>
                    </a:lnTo>
                    <a:lnTo>
                      <a:pt x="168" y="20"/>
                    </a:lnTo>
                    <a:lnTo>
                      <a:pt x="187" y="29"/>
                    </a:lnTo>
                    <a:lnTo>
                      <a:pt x="206" y="27"/>
                    </a:lnTo>
                    <a:lnTo>
                      <a:pt x="207" y="38"/>
                    </a:lnTo>
                    <a:lnTo>
                      <a:pt x="191" y="52"/>
                    </a:lnTo>
                    <a:lnTo>
                      <a:pt x="170" y="57"/>
                    </a:lnTo>
                    <a:lnTo>
                      <a:pt x="169" y="63"/>
                    </a:lnTo>
                    <a:lnTo>
                      <a:pt x="158" y="75"/>
                    </a:lnTo>
                    <a:lnTo>
                      <a:pt x="152" y="92"/>
                    </a:lnTo>
                    <a:lnTo>
                      <a:pt x="158" y="103"/>
                    </a:lnTo>
                    <a:lnTo>
                      <a:pt x="148" y="113"/>
                    </a:lnTo>
                    <a:lnTo>
                      <a:pt x="145" y="126"/>
                    </a:lnTo>
                    <a:lnTo>
                      <a:pt x="132" y="130"/>
                    </a:lnTo>
                    <a:lnTo>
                      <a:pt x="119" y="146"/>
                    </a:lnTo>
                    <a:lnTo>
                      <a:pt x="98" y="146"/>
                    </a:lnTo>
                    <a:lnTo>
                      <a:pt x="81" y="146"/>
                    </a:lnTo>
                    <a:lnTo>
                      <a:pt x="70" y="153"/>
                    </a:lnTo>
                    <a:lnTo>
                      <a:pt x="64" y="161"/>
                    </a:lnTo>
                    <a:lnTo>
                      <a:pt x="55" y="159"/>
                    </a:lnTo>
                    <a:lnTo>
                      <a:pt x="49" y="152"/>
                    </a:lnTo>
                    <a:lnTo>
                      <a:pt x="44" y="140"/>
                    </a:lnTo>
                    <a:lnTo>
                      <a:pt x="29" y="137"/>
                    </a:lnTo>
                    <a:lnTo>
                      <a:pt x="27" y="130"/>
                    </a:lnTo>
                    <a:lnTo>
                      <a:pt x="34" y="123"/>
                    </a:lnTo>
                    <a:lnTo>
                      <a:pt x="36" y="117"/>
                    </a:lnTo>
                    <a:lnTo>
                      <a:pt x="31" y="111"/>
                    </a:lnTo>
                    <a:lnTo>
                      <a:pt x="36" y="98"/>
                    </a:lnTo>
                    <a:lnTo>
                      <a:pt x="29" y="85"/>
                    </a:lnTo>
                    <a:lnTo>
                      <a:pt x="37" y="83"/>
                    </a:lnTo>
                    <a:lnTo>
                      <a:pt x="37" y="74"/>
                    </a:lnTo>
                    <a:lnTo>
                      <a:pt x="40" y="71"/>
                    </a:lnTo>
                    <a:lnTo>
                      <a:pt x="41" y="55"/>
                    </a:lnTo>
                    <a:lnTo>
                      <a:pt x="49" y="49"/>
                    </a:lnTo>
                    <a:lnTo>
                      <a:pt x="44" y="39"/>
                    </a:lnTo>
                    <a:lnTo>
                      <a:pt x="35" y="38"/>
                    </a:lnTo>
                    <a:lnTo>
                      <a:pt x="32" y="40"/>
                    </a:lnTo>
                    <a:lnTo>
                      <a:pt x="22" y="40"/>
                    </a:lnTo>
                    <a:lnTo>
                      <a:pt x="18" y="30"/>
                    </a:lnTo>
                    <a:lnTo>
                      <a:pt x="11" y="33"/>
                    </a:lnTo>
                    <a:lnTo>
                      <a:pt x="5" y="39"/>
                    </a:lnTo>
                    <a:close/>
                  </a:path>
                </a:pathLst>
              </a:custGeom>
              <a:solidFill>
                <a:srgbClr val="F9B277"/>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103" name="Freeform 61">
                <a:extLst>
                  <a:ext uri="{FF2B5EF4-FFF2-40B4-BE49-F238E27FC236}">
                    <a16:creationId xmlns:a16="http://schemas.microsoft.com/office/drawing/2014/main" id="{96C433F4-C20B-408E-8724-5F636FC280A7}"/>
                  </a:ext>
                </a:extLst>
              </p:cNvPr>
              <p:cNvSpPr>
                <a:spLocks/>
              </p:cNvSpPr>
              <p:nvPr/>
            </p:nvSpPr>
            <p:spPr bwMode="auto">
              <a:xfrm>
                <a:off x="5156193" y="2512186"/>
                <a:ext cx="98541" cy="58292"/>
              </a:xfrm>
              <a:custGeom>
                <a:avLst/>
                <a:gdLst>
                  <a:gd name="T0" fmla="*/ 19 w 71"/>
                  <a:gd name="T1" fmla="*/ 36 h 42"/>
                  <a:gd name="T2" fmla="*/ 19 w 71"/>
                  <a:gd name="T3" fmla="*/ 24 h 42"/>
                  <a:gd name="T4" fmla="*/ 14 w 71"/>
                  <a:gd name="T5" fmla="*/ 27 h 42"/>
                  <a:gd name="T6" fmla="*/ 3 w 71"/>
                  <a:gd name="T7" fmla="*/ 20 h 42"/>
                  <a:gd name="T8" fmla="*/ 0 w 71"/>
                  <a:gd name="T9" fmla="*/ 9 h 42"/>
                  <a:gd name="T10" fmla="*/ 18 w 71"/>
                  <a:gd name="T11" fmla="*/ 3 h 42"/>
                  <a:gd name="T12" fmla="*/ 36 w 71"/>
                  <a:gd name="T13" fmla="*/ 0 h 42"/>
                  <a:gd name="T14" fmla="*/ 53 w 71"/>
                  <a:gd name="T15" fmla="*/ 4 h 42"/>
                  <a:gd name="T16" fmla="*/ 68 w 71"/>
                  <a:gd name="T17" fmla="*/ 3 h 42"/>
                  <a:gd name="T18" fmla="*/ 71 w 71"/>
                  <a:gd name="T19" fmla="*/ 7 h 42"/>
                  <a:gd name="T20" fmla="*/ 62 w 71"/>
                  <a:gd name="T21" fmla="*/ 18 h 42"/>
                  <a:gd name="T22" fmla="*/ 70 w 71"/>
                  <a:gd name="T23" fmla="*/ 36 h 42"/>
                  <a:gd name="T24" fmla="*/ 65 w 71"/>
                  <a:gd name="T25" fmla="*/ 42 h 42"/>
                  <a:gd name="T26" fmla="*/ 53 w 71"/>
                  <a:gd name="T27" fmla="*/ 42 h 42"/>
                  <a:gd name="T28" fmla="*/ 38 w 71"/>
                  <a:gd name="T29" fmla="*/ 35 h 42"/>
                  <a:gd name="T30" fmla="*/ 31 w 71"/>
                  <a:gd name="T31" fmla="*/ 32 h 42"/>
                  <a:gd name="T32" fmla="*/ 19 w 71"/>
                  <a:gd name="T33" fmla="*/ 36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1" h="42">
                    <a:moveTo>
                      <a:pt x="19" y="36"/>
                    </a:moveTo>
                    <a:lnTo>
                      <a:pt x="19" y="24"/>
                    </a:lnTo>
                    <a:lnTo>
                      <a:pt x="14" y="27"/>
                    </a:lnTo>
                    <a:lnTo>
                      <a:pt x="3" y="20"/>
                    </a:lnTo>
                    <a:lnTo>
                      <a:pt x="0" y="9"/>
                    </a:lnTo>
                    <a:lnTo>
                      <a:pt x="18" y="3"/>
                    </a:lnTo>
                    <a:lnTo>
                      <a:pt x="36" y="0"/>
                    </a:lnTo>
                    <a:lnTo>
                      <a:pt x="53" y="4"/>
                    </a:lnTo>
                    <a:lnTo>
                      <a:pt x="68" y="3"/>
                    </a:lnTo>
                    <a:lnTo>
                      <a:pt x="71" y="7"/>
                    </a:lnTo>
                    <a:lnTo>
                      <a:pt x="62" y="18"/>
                    </a:lnTo>
                    <a:lnTo>
                      <a:pt x="70" y="36"/>
                    </a:lnTo>
                    <a:lnTo>
                      <a:pt x="65" y="42"/>
                    </a:lnTo>
                    <a:lnTo>
                      <a:pt x="53" y="42"/>
                    </a:lnTo>
                    <a:lnTo>
                      <a:pt x="38" y="35"/>
                    </a:lnTo>
                    <a:lnTo>
                      <a:pt x="31" y="32"/>
                    </a:lnTo>
                    <a:lnTo>
                      <a:pt x="19" y="36"/>
                    </a:lnTo>
                    <a:close/>
                  </a:path>
                </a:pathLst>
              </a:custGeom>
              <a:solidFill>
                <a:srgbClr val="FCDBC0"/>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104" name="Freeform 62">
                <a:extLst>
                  <a:ext uri="{FF2B5EF4-FFF2-40B4-BE49-F238E27FC236}">
                    <a16:creationId xmlns:a16="http://schemas.microsoft.com/office/drawing/2014/main" id="{BEF4C5F7-C8B4-4C88-84EB-D63482A72619}"/>
                  </a:ext>
                </a:extLst>
              </p:cNvPr>
              <p:cNvSpPr>
                <a:spLocks/>
              </p:cNvSpPr>
              <p:nvPr/>
            </p:nvSpPr>
            <p:spPr bwMode="auto">
              <a:xfrm>
                <a:off x="5514269" y="3782109"/>
                <a:ext cx="377507" cy="331707"/>
              </a:xfrm>
              <a:custGeom>
                <a:avLst/>
                <a:gdLst>
                  <a:gd name="T0" fmla="*/ 86 w 272"/>
                  <a:gd name="T1" fmla="*/ 0 h 239"/>
                  <a:gd name="T2" fmla="*/ 98 w 272"/>
                  <a:gd name="T3" fmla="*/ 9 h 239"/>
                  <a:gd name="T4" fmla="*/ 108 w 272"/>
                  <a:gd name="T5" fmla="*/ 4 h 239"/>
                  <a:gd name="T6" fmla="*/ 113 w 272"/>
                  <a:gd name="T7" fmla="*/ 8 h 239"/>
                  <a:gd name="T8" fmla="*/ 125 w 272"/>
                  <a:gd name="T9" fmla="*/ 9 h 239"/>
                  <a:gd name="T10" fmla="*/ 141 w 272"/>
                  <a:gd name="T11" fmla="*/ 17 h 239"/>
                  <a:gd name="T12" fmla="*/ 146 w 272"/>
                  <a:gd name="T13" fmla="*/ 24 h 239"/>
                  <a:gd name="T14" fmla="*/ 155 w 272"/>
                  <a:gd name="T15" fmla="*/ 31 h 239"/>
                  <a:gd name="T16" fmla="*/ 163 w 272"/>
                  <a:gd name="T17" fmla="*/ 43 h 239"/>
                  <a:gd name="T18" fmla="*/ 169 w 272"/>
                  <a:gd name="T19" fmla="*/ 50 h 239"/>
                  <a:gd name="T20" fmla="*/ 163 w 272"/>
                  <a:gd name="T21" fmla="*/ 59 h 239"/>
                  <a:gd name="T22" fmla="*/ 157 w 272"/>
                  <a:gd name="T23" fmla="*/ 69 h 239"/>
                  <a:gd name="T24" fmla="*/ 159 w 272"/>
                  <a:gd name="T25" fmla="*/ 75 h 239"/>
                  <a:gd name="T26" fmla="*/ 160 w 272"/>
                  <a:gd name="T27" fmla="*/ 81 h 239"/>
                  <a:gd name="T28" fmla="*/ 170 w 272"/>
                  <a:gd name="T29" fmla="*/ 81 h 239"/>
                  <a:gd name="T30" fmla="*/ 174 w 272"/>
                  <a:gd name="T31" fmla="*/ 80 h 239"/>
                  <a:gd name="T32" fmla="*/ 178 w 272"/>
                  <a:gd name="T33" fmla="*/ 83 h 239"/>
                  <a:gd name="T34" fmla="*/ 175 w 272"/>
                  <a:gd name="T35" fmla="*/ 91 h 239"/>
                  <a:gd name="T36" fmla="*/ 182 w 272"/>
                  <a:gd name="T37" fmla="*/ 102 h 239"/>
                  <a:gd name="T38" fmla="*/ 189 w 272"/>
                  <a:gd name="T39" fmla="*/ 112 h 239"/>
                  <a:gd name="T40" fmla="*/ 196 w 272"/>
                  <a:gd name="T41" fmla="*/ 119 h 239"/>
                  <a:gd name="T42" fmla="*/ 257 w 272"/>
                  <a:gd name="T43" fmla="*/ 144 h 239"/>
                  <a:gd name="T44" fmla="*/ 272 w 272"/>
                  <a:gd name="T45" fmla="*/ 144 h 239"/>
                  <a:gd name="T46" fmla="*/ 222 w 272"/>
                  <a:gd name="T47" fmla="*/ 207 h 239"/>
                  <a:gd name="T48" fmla="*/ 198 w 272"/>
                  <a:gd name="T49" fmla="*/ 207 h 239"/>
                  <a:gd name="T50" fmla="*/ 182 w 272"/>
                  <a:gd name="T51" fmla="*/ 222 h 239"/>
                  <a:gd name="T52" fmla="*/ 170 w 272"/>
                  <a:gd name="T53" fmla="*/ 222 h 239"/>
                  <a:gd name="T54" fmla="*/ 165 w 272"/>
                  <a:gd name="T55" fmla="*/ 229 h 239"/>
                  <a:gd name="T56" fmla="*/ 152 w 272"/>
                  <a:gd name="T57" fmla="*/ 229 h 239"/>
                  <a:gd name="T58" fmla="*/ 145 w 272"/>
                  <a:gd name="T59" fmla="*/ 222 h 239"/>
                  <a:gd name="T60" fmla="*/ 128 w 272"/>
                  <a:gd name="T61" fmla="*/ 231 h 239"/>
                  <a:gd name="T62" fmla="*/ 123 w 272"/>
                  <a:gd name="T63" fmla="*/ 239 h 239"/>
                  <a:gd name="T64" fmla="*/ 111 w 272"/>
                  <a:gd name="T65" fmla="*/ 238 h 239"/>
                  <a:gd name="T66" fmla="*/ 107 w 272"/>
                  <a:gd name="T67" fmla="*/ 235 h 239"/>
                  <a:gd name="T68" fmla="*/ 102 w 272"/>
                  <a:gd name="T69" fmla="*/ 236 h 239"/>
                  <a:gd name="T70" fmla="*/ 96 w 272"/>
                  <a:gd name="T71" fmla="*/ 236 h 239"/>
                  <a:gd name="T72" fmla="*/ 73 w 272"/>
                  <a:gd name="T73" fmla="*/ 218 h 239"/>
                  <a:gd name="T74" fmla="*/ 60 w 272"/>
                  <a:gd name="T75" fmla="*/ 218 h 239"/>
                  <a:gd name="T76" fmla="*/ 54 w 272"/>
                  <a:gd name="T77" fmla="*/ 211 h 239"/>
                  <a:gd name="T78" fmla="*/ 54 w 272"/>
                  <a:gd name="T79" fmla="*/ 200 h 239"/>
                  <a:gd name="T80" fmla="*/ 44 w 272"/>
                  <a:gd name="T81" fmla="*/ 196 h 239"/>
                  <a:gd name="T82" fmla="*/ 33 w 272"/>
                  <a:gd name="T83" fmla="*/ 173 h 239"/>
                  <a:gd name="T84" fmla="*/ 25 w 272"/>
                  <a:gd name="T85" fmla="*/ 169 h 239"/>
                  <a:gd name="T86" fmla="*/ 21 w 272"/>
                  <a:gd name="T87" fmla="*/ 160 h 239"/>
                  <a:gd name="T88" fmla="*/ 12 w 272"/>
                  <a:gd name="T89" fmla="*/ 150 h 239"/>
                  <a:gd name="T90" fmla="*/ 0 w 272"/>
                  <a:gd name="T91" fmla="*/ 149 h 239"/>
                  <a:gd name="T92" fmla="*/ 6 w 272"/>
                  <a:gd name="T93" fmla="*/ 137 h 239"/>
                  <a:gd name="T94" fmla="*/ 16 w 272"/>
                  <a:gd name="T95" fmla="*/ 136 h 239"/>
                  <a:gd name="T96" fmla="*/ 19 w 272"/>
                  <a:gd name="T97" fmla="*/ 130 h 239"/>
                  <a:gd name="T98" fmla="*/ 18 w 272"/>
                  <a:gd name="T99" fmla="*/ 111 h 239"/>
                  <a:gd name="T100" fmla="*/ 23 w 272"/>
                  <a:gd name="T101" fmla="*/ 89 h 239"/>
                  <a:gd name="T102" fmla="*/ 31 w 272"/>
                  <a:gd name="T103" fmla="*/ 84 h 239"/>
                  <a:gd name="T104" fmla="*/ 33 w 272"/>
                  <a:gd name="T105" fmla="*/ 75 h 239"/>
                  <a:gd name="T106" fmla="*/ 40 w 272"/>
                  <a:gd name="T107" fmla="*/ 59 h 239"/>
                  <a:gd name="T108" fmla="*/ 51 w 272"/>
                  <a:gd name="T109" fmla="*/ 49 h 239"/>
                  <a:gd name="T110" fmla="*/ 57 w 272"/>
                  <a:gd name="T111" fmla="*/ 28 h 239"/>
                  <a:gd name="T112" fmla="*/ 60 w 272"/>
                  <a:gd name="T113" fmla="*/ 11 h 239"/>
                  <a:gd name="T114" fmla="*/ 81 w 272"/>
                  <a:gd name="T115" fmla="*/ 15 h 239"/>
                  <a:gd name="T116" fmla="*/ 86 w 272"/>
                  <a:gd name="T117" fmla="*/ 0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72" h="239">
                    <a:moveTo>
                      <a:pt x="86" y="0"/>
                    </a:moveTo>
                    <a:lnTo>
                      <a:pt x="98" y="9"/>
                    </a:lnTo>
                    <a:lnTo>
                      <a:pt x="108" y="4"/>
                    </a:lnTo>
                    <a:lnTo>
                      <a:pt x="113" y="8"/>
                    </a:lnTo>
                    <a:lnTo>
                      <a:pt x="125" y="9"/>
                    </a:lnTo>
                    <a:lnTo>
                      <a:pt x="141" y="17"/>
                    </a:lnTo>
                    <a:lnTo>
                      <a:pt x="146" y="24"/>
                    </a:lnTo>
                    <a:lnTo>
                      <a:pt x="155" y="31"/>
                    </a:lnTo>
                    <a:lnTo>
                      <a:pt x="163" y="43"/>
                    </a:lnTo>
                    <a:lnTo>
                      <a:pt x="169" y="50"/>
                    </a:lnTo>
                    <a:lnTo>
                      <a:pt x="163" y="59"/>
                    </a:lnTo>
                    <a:lnTo>
                      <a:pt x="157" y="69"/>
                    </a:lnTo>
                    <a:lnTo>
                      <a:pt x="159" y="75"/>
                    </a:lnTo>
                    <a:lnTo>
                      <a:pt x="160" y="81"/>
                    </a:lnTo>
                    <a:lnTo>
                      <a:pt x="170" y="81"/>
                    </a:lnTo>
                    <a:lnTo>
                      <a:pt x="174" y="80"/>
                    </a:lnTo>
                    <a:lnTo>
                      <a:pt x="178" y="83"/>
                    </a:lnTo>
                    <a:lnTo>
                      <a:pt x="175" y="91"/>
                    </a:lnTo>
                    <a:lnTo>
                      <a:pt x="182" y="102"/>
                    </a:lnTo>
                    <a:lnTo>
                      <a:pt x="189" y="112"/>
                    </a:lnTo>
                    <a:lnTo>
                      <a:pt x="196" y="119"/>
                    </a:lnTo>
                    <a:lnTo>
                      <a:pt x="257" y="144"/>
                    </a:lnTo>
                    <a:lnTo>
                      <a:pt x="272" y="144"/>
                    </a:lnTo>
                    <a:lnTo>
                      <a:pt x="222" y="207"/>
                    </a:lnTo>
                    <a:lnTo>
                      <a:pt x="198" y="207"/>
                    </a:lnTo>
                    <a:lnTo>
                      <a:pt x="182" y="222"/>
                    </a:lnTo>
                    <a:lnTo>
                      <a:pt x="170" y="222"/>
                    </a:lnTo>
                    <a:lnTo>
                      <a:pt x="165" y="229"/>
                    </a:lnTo>
                    <a:lnTo>
                      <a:pt x="152" y="229"/>
                    </a:lnTo>
                    <a:lnTo>
                      <a:pt x="145" y="222"/>
                    </a:lnTo>
                    <a:lnTo>
                      <a:pt x="128" y="231"/>
                    </a:lnTo>
                    <a:lnTo>
                      <a:pt x="123" y="239"/>
                    </a:lnTo>
                    <a:lnTo>
                      <a:pt x="111" y="238"/>
                    </a:lnTo>
                    <a:lnTo>
                      <a:pt x="107" y="235"/>
                    </a:lnTo>
                    <a:lnTo>
                      <a:pt x="102" y="236"/>
                    </a:lnTo>
                    <a:lnTo>
                      <a:pt x="96" y="236"/>
                    </a:lnTo>
                    <a:lnTo>
                      <a:pt x="73" y="218"/>
                    </a:lnTo>
                    <a:lnTo>
                      <a:pt x="60" y="218"/>
                    </a:lnTo>
                    <a:lnTo>
                      <a:pt x="54" y="211"/>
                    </a:lnTo>
                    <a:lnTo>
                      <a:pt x="54" y="200"/>
                    </a:lnTo>
                    <a:lnTo>
                      <a:pt x="44" y="196"/>
                    </a:lnTo>
                    <a:lnTo>
                      <a:pt x="33" y="173"/>
                    </a:lnTo>
                    <a:lnTo>
                      <a:pt x="25" y="169"/>
                    </a:lnTo>
                    <a:lnTo>
                      <a:pt x="21" y="160"/>
                    </a:lnTo>
                    <a:lnTo>
                      <a:pt x="12" y="150"/>
                    </a:lnTo>
                    <a:lnTo>
                      <a:pt x="0" y="149"/>
                    </a:lnTo>
                    <a:lnTo>
                      <a:pt x="6" y="137"/>
                    </a:lnTo>
                    <a:lnTo>
                      <a:pt x="16" y="136"/>
                    </a:lnTo>
                    <a:lnTo>
                      <a:pt x="19" y="130"/>
                    </a:lnTo>
                    <a:lnTo>
                      <a:pt x="18" y="111"/>
                    </a:lnTo>
                    <a:lnTo>
                      <a:pt x="23" y="89"/>
                    </a:lnTo>
                    <a:lnTo>
                      <a:pt x="31" y="84"/>
                    </a:lnTo>
                    <a:lnTo>
                      <a:pt x="33" y="75"/>
                    </a:lnTo>
                    <a:lnTo>
                      <a:pt x="40" y="59"/>
                    </a:lnTo>
                    <a:lnTo>
                      <a:pt x="51" y="49"/>
                    </a:lnTo>
                    <a:lnTo>
                      <a:pt x="57" y="28"/>
                    </a:lnTo>
                    <a:lnTo>
                      <a:pt x="60" y="11"/>
                    </a:lnTo>
                    <a:lnTo>
                      <a:pt x="81" y="15"/>
                    </a:lnTo>
                    <a:lnTo>
                      <a:pt x="86" y="0"/>
                    </a:lnTo>
                    <a:close/>
                  </a:path>
                </a:pathLst>
              </a:custGeom>
              <a:solidFill>
                <a:srgbClr val="8BB743"/>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105" name="Freeform 63">
                <a:extLst>
                  <a:ext uri="{FF2B5EF4-FFF2-40B4-BE49-F238E27FC236}">
                    <a16:creationId xmlns:a16="http://schemas.microsoft.com/office/drawing/2014/main" id="{BB18740B-10EB-45DC-8DB3-8A10AC7D1A97}"/>
                  </a:ext>
                </a:extLst>
              </p:cNvPr>
              <p:cNvSpPr>
                <a:spLocks/>
              </p:cNvSpPr>
              <p:nvPr/>
            </p:nvSpPr>
            <p:spPr bwMode="auto">
              <a:xfrm>
                <a:off x="5057652" y="2244323"/>
                <a:ext cx="244269" cy="262312"/>
              </a:xfrm>
              <a:custGeom>
                <a:avLst/>
                <a:gdLst>
                  <a:gd name="T0" fmla="*/ 106 w 176"/>
                  <a:gd name="T1" fmla="*/ 19 h 189"/>
                  <a:gd name="T2" fmla="*/ 107 w 176"/>
                  <a:gd name="T3" fmla="*/ 31 h 189"/>
                  <a:gd name="T4" fmla="*/ 131 w 176"/>
                  <a:gd name="T5" fmla="*/ 43 h 189"/>
                  <a:gd name="T6" fmla="*/ 122 w 176"/>
                  <a:gd name="T7" fmla="*/ 56 h 189"/>
                  <a:gd name="T8" fmla="*/ 144 w 176"/>
                  <a:gd name="T9" fmla="*/ 77 h 189"/>
                  <a:gd name="T10" fmla="*/ 138 w 176"/>
                  <a:gd name="T11" fmla="*/ 93 h 189"/>
                  <a:gd name="T12" fmla="*/ 154 w 176"/>
                  <a:gd name="T13" fmla="*/ 106 h 189"/>
                  <a:gd name="T14" fmla="*/ 151 w 176"/>
                  <a:gd name="T15" fmla="*/ 119 h 189"/>
                  <a:gd name="T16" fmla="*/ 176 w 176"/>
                  <a:gd name="T17" fmla="*/ 132 h 189"/>
                  <a:gd name="T18" fmla="*/ 173 w 176"/>
                  <a:gd name="T19" fmla="*/ 141 h 189"/>
                  <a:gd name="T20" fmla="*/ 162 w 176"/>
                  <a:gd name="T21" fmla="*/ 152 h 189"/>
                  <a:gd name="T22" fmla="*/ 136 w 176"/>
                  <a:gd name="T23" fmla="*/ 176 h 189"/>
                  <a:gd name="T24" fmla="*/ 110 w 176"/>
                  <a:gd name="T25" fmla="*/ 178 h 189"/>
                  <a:gd name="T26" fmla="*/ 85 w 176"/>
                  <a:gd name="T27" fmla="*/ 185 h 189"/>
                  <a:gd name="T28" fmla="*/ 62 w 176"/>
                  <a:gd name="T29" fmla="*/ 189 h 189"/>
                  <a:gd name="T30" fmla="*/ 52 w 176"/>
                  <a:gd name="T31" fmla="*/ 179 h 189"/>
                  <a:gd name="T32" fmla="*/ 37 w 176"/>
                  <a:gd name="T33" fmla="*/ 172 h 189"/>
                  <a:gd name="T34" fmla="*/ 37 w 176"/>
                  <a:gd name="T35" fmla="*/ 153 h 189"/>
                  <a:gd name="T36" fmla="*/ 27 w 176"/>
                  <a:gd name="T37" fmla="*/ 136 h 189"/>
                  <a:gd name="T38" fmla="*/ 32 w 176"/>
                  <a:gd name="T39" fmla="*/ 125 h 189"/>
                  <a:gd name="T40" fmla="*/ 43 w 176"/>
                  <a:gd name="T41" fmla="*/ 114 h 189"/>
                  <a:gd name="T42" fmla="*/ 71 w 176"/>
                  <a:gd name="T43" fmla="*/ 93 h 189"/>
                  <a:gd name="T44" fmla="*/ 80 w 176"/>
                  <a:gd name="T45" fmla="*/ 90 h 189"/>
                  <a:gd name="T46" fmla="*/ 76 w 176"/>
                  <a:gd name="T47" fmla="*/ 82 h 189"/>
                  <a:gd name="T48" fmla="*/ 55 w 176"/>
                  <a:gd name="T49" fmla="*/ 73 h 189"/>
                  <a:gd name="T50" fmla="*/ 49 w 176"/>
                  <a:gd name="T51" fmla="*/ 66 h 189"/>
                  <a:gd name="T52" fmla="*/ 43 w 176"/>
                  <a:gd name="T53" fmla="*/ 39 h 189"/>
                  <a:gd name="T54" fmla="*/ 20 w 176"/>
                  <a:gd name="T55" fmla="*/ 27 h 189"/>
                  <a:gd name="T56" fmla="*/ 0 w 176"/>
                  <a:gd name="T57" fmla="*/ 18 h 189"/>
                  <a:gd name="T58" fmla="*/ 7 w 176"/>
                  <a:gd name="T59" fmla="*/ 13 h 189"/>
                  <a:gd name="T60" fmla="*/ 24 w 176"/>
                  <a:gd name="T61" fmla="*/ 22 h 189"/>
                  <a:gd name="T62" fmla="*/ 41 w 176"/>
                  <a:gd name="T63" fmla="*/ 22 h 189"/>
                  <a:gd name="T64" fmla="*/ 56 w 176"/>
                  <a:gd name="T65" fmla="*/ 26 h 189"/>
                  <a:gd name="T66" fmla="*/ 67 w 176"/>
                  <a:gd name="T67" fmla="*/ 18 h 189"/>
                  <a:gd name="T68" fmla="*/ 71 w 176"/>
                  <a:gd name="T69" fmla="*/ 5 h 189"/>
                  <a:gd name="T70" fmla="*/ 90 w 176"/>
                  <a:gd name="T71" fmla="*/ 0 h 189"/>
                  <a:gd name="T72" fmla="*/ 108 w 176"/>
                  <a:gd name="T73" fmla="*/ 6 h 189"/>
                  <a:gd name="T74" fmla="*/ 106 w 176"/>
                  <a:gd name="T75" fmla="*/ 19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76" h="189">
                    <a:moveTo>
                      <a:pt x="106" y="19"/>
                    </a:moveTo>
                    <a:lnTo>
                      <a:pt x="107" y="31"/>
                    </a:lnTo>
                    <a:lnTo>
                      <a:pt x="131" y="43"/>
                    </a:lnTo>
                    <a:lnTo>
                      <a:pt x="122" y="56"/>
                    </a:lnTo>
                    <a:lnTo>
                      <a:pt x="144" y="77"/>
                    </a:lnTo>
                    <a:lnTo>
                      <a:pt x="138" y="93"/>
                    </a:lnTo>
                    <a:lnTo>
                      <a:pt x="154" y="106"/>
                    </a:lnTo>
                    <a:lnTo>
                      <a:pt x="151" y="119"/>
                    </a:lnTo>
                    <a:lnTo>
                      <a:pt x="176" y="132"/>
                    </a:lnTo>
                    <a:lnTo>
                      <a:pt x="173" y="141"/>
                    </a:lnTo>
                    <a:lnTo>
                      <a:pt x="162" y="152"/>
                    </a:lnTo>
                    <a:lnTo>
                      <a:pt x="136" y="176"/>
                    </a:lnTo>
                    <a:lnTo>
                      <a:pt x="110" y="178"/>
                    </a:lnTo>
                    <a:lnTo>
                      <a:pt x="85" y="185"/>
                    </a:lnTo>
                    <a:lnTo>
                      <a:pt x="62" y="189"/>
                    </a:lnTo>
                    <a:lnTo>
                      <a:pt x="52" y="179"/>
                    </a:lnTo>
                    <a:lnTo>
                      <a:pt x="37" y="172"/>
                    </a:lnTo>
                    <a:lnTo>
                      <a:pt x="37" y="153"/>
                    </a:lnTo>
                    <a:lnTo>
                      <a:pt x="27" y="136"/>
                    </a:lnTo>
                    <a:lnTo>
                      <a:pt x="32" y="125"/>
                    </a:lnTo>
                    <a:lnTo>
                      <a:pt x="43" y="114"/>
                    </a:lnTo>
                    <a:lnTo>
                      <a:pt x="71" y="93"/>
                    </a:lnTo>
                    <a:lnTo>
                      <a:pt x="80" y="90"/>
                    </a:lnTo>
                    <a:lnTo>
                      <a:pt x="76" y="82"/>
                    </a:lnTo>
                    <a:lnTo>
                      <a:pt x="55" y="73"/>
                    </a:lnTo>
                    <a:lnTo>
                      <a:pt x="49" y="66"/>
                    </a:lnTo>
                    <a:lnTo>
                      <a:pt x="43" y="39"/>
                    </a:lnTo>
                    <a:lnTo>
                      <a:pt x="20" y="27"/>
                    </a:lnTo>
                    <a:lnTo>
                      <a:pt x="0" y="18"/>
                    </a:lnTo>
                    <a:lnTo>
                      <a:pt x="7" y="13"/>
                    </a:lnTo>
                    <a:lnTo>
                      <a:pt x="24" y="22"/>
                    </a:lnTo>
                    <a:lnTo>
                      <a:pt x="41" y="22"/>
                    </a:lnTo>
                    <a:lnTo>
                      <a:pt x="56" y="26"/>
                    </a:lnTo>
                    <a:lnTo>
                      <a:pt x="67" y="18"/>
                    </a:lnTo>
                    <a:lnTo>
                      <a:pt x="71" y="5"/>
                    </a:lnTo>
                    <a:lnTo>
                      <a:pt x="90" y="0"/>
                    </a:lnTo>
                    <a:lnTo>
                      <a:pt x="108" y="6"/>
                    </a:lnTo>
                    <a:lnTo>
                      <a:pt x="106" y="19"/>
                    </a:lnTo>
                    <a:close/>
                  </a:path>
                </a:pathLst>
              </a:custGeom>
              <a:solidFill>
                <a:srgbClr val="FCDBC0"/>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106" name="Freeform 64">
                <a:extLst>
                  <a:ext uri="{FF2B5EF4-FFF2-40B4-BE49-F238E27FC236}">
                    <a16:creationId xmlns:a16="http://schemas.microsoft.com/office/drawing/2014/main" id="{254CABF6-7D67-4645-8E65-72F989805E4D}"/>
                  </a:ext>
                </a:extLst>
              </p:cNvPr>
              <p:cNvSpPr>
                <a:spLocks/>
              </p:cNvSpPr>
              <p:nvPr/>
            </p:nvSpPr>
            <p:spPr bwMode="auto">
              <a:xfrm>
                <a:off x="3338053" y="5679359"/>
                <a:ext cx="73559" cy="33309"/>
              </a:xfrm>
              <a:custGeom>
                <a:avLst/>
                <a:gdLst>
                  <a:gd name="T0" fmla="*/ 0 w 53"/>
                  <a:gd name="T1" fmla="*/ 15 h 24"/>
                  <a:gd name="T2" fmla="*/ 15 w 53"/>
                  <a:gd name="T3" fmla="*/ 3 h 24"/>
                  <a:gd name="T4" fmla="*/ 30 w 53"/>
                  <a:gd name="T5" fmla="*/ 8 h 24"/>
                  <a:gd name="T6" fmla="*/ 37 w 53"/>
                  <a:gd name="T7" fmla="*/ 0 h 24"/>
                  <a:gd name="T8" fmla="*/ 53 w 53"/>
                  <a:gd name="T9" fmla="*/ 9 h 24"/>
                  <a:gd name="T10" fmla="*/ 50 w 53"/>
                  <a:gd name="T11" fmla="*/ 16 h 24"/>
                  <a:gd name="T12" fmla="*/ 31 w 53"/>
                  <a:gd name="T13" fmla="*/ 22 h 24"/>
                  <a:gd name="T14" fmla="*/ 21 w 53"/>
                  <a:gd name="T15" fmla="*/ 15 h 24"/>
                  <a:gd name="T16" fmla="*/ 11 w 53"/>
                  <a:gd name="T17" fmla="*/ 24 h 24"/>
                  <a:gd name="T18" fmla="*/ 0 w 53"/>
                  <a:gd name="T19" fmla="*/ 15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3" h="24">
                    <a:moveTo>
                      <a:pt x="0" y="15"/>
                    </a:moveTo>
                    <a:lnTo>
                      <a:pt x="15" y="3"/>
                    </a:lnTo>
                    <a:lnTo>
                      <a:pt x="30" y="8"/>
                    </a:lnTo>
                    <a:lnTo>
                      <a:pt x="37" y="0"/>
                    </a:lnTo>
                    <a:lnTo>
                      <a:pt x="53" y="9"/>
                    </a:lnTo>
                    <a:lnTo>
                      <a:pt x="50" y="16"/>
                    </a:lnTo>
                    <a:lnTo>
                      <a:pt x="31" y="22"/>
                    </a:lnTo>
                    <a:lnTo>
                      <a:pt x="21" y="15"/>
                    </a:lnTo>
                    <a:lnTo>
                      <a:pt x="11" y="24"/>
                    </a:lnTo>
                    <a:lnTo>
                      <a:pt x="0" y="15"/>
                    </a:lnTo>
                    <a:close/>
                  </a:path>
                </a:pathLst>
              </a:custGeom>
              <a:solidFill>
                <a:srgbClr val="C0504D">
                  <a:lumMod val="40000"/>
                  <a:lumOff val="60000"/>
                </a:srgbClr>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107" name="Freeform 65">
                <a:extLst>
                  <a:ext uri="{FF2B5EF4-FFF2-40B4-BE49-F238E27FC236}">
                    <a16:creationId xmlns:a16="http://schemas.microsoft.com/office/drawing/2014/main" id="{DB0A65AF-ADE0-4B30-AFF1-8FEB83AB3731}"/>
                  </a:ext>
                </a:extLst>
              </p:cNvPr>
              <p:cNvSpPr>
                <a:spLocks/>
              </p:cNvSpPr>
              <p:nvPr/>
            </p:nvSpPr>
            <p:spPr bwMode="auto">
              <a:xfrm>
                <a:off x="3286701" y="4047197"/>
                <a:ext cx="73559" cy="106868"/>
              </a:xfrm>
              <a:custGeom>
                <a:avLst/>
                <a:gdLst>
                  <a:gd name="T0" fmla="*/ 36 w 53"/>
                  <a:gd name="T1" fmla="*/ 67 h 77"/>
                  <a:gd name="T2" fmla="*/ 29 w 53"/>
                  <a:gd name="T3" fmla="*/ 75 h 77"/>
                  <a:gd name="T4" fmla="*/ 20 w 53"/>
                  <a:gd name="T5" fmla="*/ 77 h 77"/>
                  <a:gd name="T6" fmla="*/ 18 w 53"/>
                  <a:gd name="T7" fmla="*/ 71 h 77"/>
                  <a:gd name="T8" fmla="*/ 13 w 53"/>
                  <a:gd name="T9" fmla="*/ 70 h 77"/>
                  <a:gd name="T10" fmla="*/ 8 w 53"/>
                  <a:gd name="T11" fmla="*/ 76 h 77"/>
                  <a:gd name="T12" fmla="*/ 0 w 53"/>
                  <a:gd name="T13" fmla="*/ 71 h 77"/>
                  <a:gd name="T14" fmla="*/ 4 w 53"/>
                  <a:gd name="T15" fmla="*/ 62 h 77"/>
                  <a:gd name="T16" fmla="*/ 6 w 53"/>
                  <a:gd name="T17" fmla="*/ 53 h 77"/>
                  <a:gd name="T18" fmla="*/ 10 w 53"/>
                  <a:gd name="T19" fmla="*/ 44 h 77"/>
                  <a:gd name="T20" fmla="*/ 2 w 53"/>
                  <a:gd name="T21" fmla="*/ 32 h 77"/>
                  <a:gd name="T22" fmla="*/ 1 w 53"/>
                  <a:gd name="T23" fmla="*/ 18 h 77"/>
                  <a:gd name="T24" fmla="*/ 11 w 53"/>
                  <a:gd name="T25" fmla="*/ 0 h 77"/>
                  <a:gd name="T26" fmla="*/ 17 w 53"/>
                  <a:gd name="T27" fmla="*/ 2 h 77"/>
                  <a:gd name="T28" fmla="*/ 31 w 53"/>
                  <a:gd name="T29" fmla="*/ 7 h 77"/>
                  <a:gd name="T30" fmla="*/ 50 w 53"/>
                  <a:gd name="T31" fmla="*/ 25 h 77"/>
                  <a:gd name="T32" fmla="*/ 53 w 53"/>
                  <a:gd name="T33" fmla="*/ 33 h 77"/>
                  <a:gd name="T34" fmla="*/ 42 w 53"/>
                  <a:gd name="T35" fmla="*/ 52 h 77"/>
                  <a:gd name="T36" fmla="*/ 36 w 53"/>
                  <a:gd name="T37" fmla="*/ 6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3" h="77">
                    <a:moveTo>
                      <a:pt x="36" y="67"/>
                    </a:moveTo>
                    <a:lnTo>
                      <a:pt x="29" y="75"/>
                    </a:lnTo>
                    <a:lnTo>
                      <a:pt x="20" y="77"/>
                    </a:lnTo>
                    <a:lnTo>
                      <a:pt x="18" y="71"/>
                    </a:lnTo>
                    <a:lnTo>
                      <a:pt x="13" y="70"/>
                    </a:lnTo>
                    <a:lnTo>
                      <a:pt x="8" y="76"/>
                    </a:lnTo>
                    <a:lnTo>
                      <a:pt x="0" y="71"/>
                    </a:lnTo>
                    <a:lnTo>
                      <a:pt x="4" y="62"/>
                    </a:lnTo>
                    <a:lnTo>
                      <a:pt x="6" y="53"/>
                    </a:lnTo>
                    <a:lnTo>
                      <a:pt x="10" y="44"/>
                    </a:lnTo>
                    <a:lnTo>
                      <a:pt x="2" y="32"/>
                    </a:lnTo>
                    <a:lnTo>
                      <a:pt x="1" y="18"/>
                    </a:lnTo>
                    <a:lnTo>
                      <a:pt x="11" y="0"/>
                    </a:lnTo>
                    <a:lnTo>
                      <a:pt x="17" y="2"/>
                    </a:lnTo>
                    <a:lnTo>
                      <a:pt x="31" y="7"/>
                    </a:lnTo>
                    <a:lnTo>
                      <a:pt x="50" y="25"/>
                    </a:lnTo>
                    <a:lnTo>
                      <a:pt x="53" y="33"/>
                    </a:lnTo>
                    <a:lnTo>
                      <a:pt x="42" y="52"/>
                    </a:lnTo>
                    <a:lnTo>
                      <a:pt x="36" y="67"/>
                    </a:lnTo>
                    <a:close/>
                  </a:path>
                </a:pathLst>
              </a:custGeom>
              <a:solidFill>
                <a:srgbClr val="E0766E"/>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108" name="Freeform 66">
                <a:extLst>
                  <a:ext uri="{FF2B5EF4-FFF2-40B4-BE49-F238E27FC236}">
                    <a16:creationId xmlns:a16="http://schemas.microsoft.com/office/drawing/2014/main" id="{95E606BE-CFDB-4220-AA95-3CFEA89548D8}"/>
                  </a:ext>
                </a:extLst>
              </p:cNvPr>
              <p:cNvSpPr>
                <a:spLocks/>
              </p:cNvSpPr>
              <p:nvPr/>
            </p:nvSpPr>
            <p:spPr bwMode="auto">
              <a:xfrm>
                <a:off x="4874450" y="2975742"/>
                <a:ext cx="23595" cy="45801"/>
              </a:xfrm>
              <a:custGeom>
                <a:avLst/>
                <a:gdLst>
                  <a:gd name="T0" fmla="*/ 17 w 17"/>
                  <a:gd name="T1" fmla="*/ 17 h 33"/>
                  <a:gd name="T2" fmla="*/ 13 w 17"/>
                  <a:gd name="T3" fmla="*/ 33 h 33"/>
                  <a:gd name="T4" fmla="*/ 5 w 17"/>
                  <a:gd name="T5" fmla="*/ 29 h 33"/>
                  <a:gd name="T6" fmla="*/ 0 w 17"/>
                  <a:gd name="T7" fmla="*/ 15 h 33"/>
                  <a:gd name="T8" fmla="*/ 3 w 17"/>
                  <a:gd name="T9" fmla="*/ 7 h 33"/>
                  <a:gd name="T10" fmla="*/ 14 w 17"/>
                  <a:gd name="T11" fmla="*/ 0 h 33"/>
                  <a:gd name="T12" fmla="*/ 17 w 17"/>
                  <a:gd name="T13" fmla="*/ 17 h 33"/>
                </a:gdLst>
                <a:ahLst/>
                <a:cxnLst>
                  <a:cxn ang="0">
                    <a:pos x="T0" y="T1"/>
                  </a:cxn>
                  <a:cxn ang="0">
                    <a:pos x="T2" y="T3"/>
                  </a:cxn>
                  <a:cxn ang="0">
                    <a:pos x="T4" y="T5"/>
                  </a:cxn>
                  <a:cxn ang="0">
                    <a:pos x="T6" y="T7"/>
                  </a:cxn>
                  <a:cxn ang="0">
                    <a:pos x="T8" y="T9"/>
                  </a:cxn>
                  <a:cxn ang="0">
                    <a:pos x="T10" y="T11"/>
                  </a:cxn>
                  <a:cxn ang="0">
                    <a:pos x="T12" y="T13"/>
                  </a:cxn>
                </a:cxnLst>
                <a:rect l="0" t="0" r="r" b="b"/>
                <a:pathLst>
                  <a:path w="17" h="33">
                    <a:moveTo>
                      <a:pt x="17" y="17"/>
                    </a:moveTo>
                    <a:lnTo>
                      <a:pt x="13" y="33"/>
                    </a:lnTo>
                    <a:lnTo>
                      <a:pt x="5" y="29"/>
                    </a:lnTo>
                    <a:lnTo>
                      <a:pt x="0" y="15"/>
                    </a:lnTo>
                    <a:lnTo>
                      <a:pt x="3" y="7"/>
                    </a:lnTo>
                    <a:lnTo>
                      <a:pt x="14" y="0"/>
                    </a:lnTo>
                    <a:lnTo>
                      <a:pt x="17" y="17"/>
                    </a:lnTo>
                    <a:close/>
                  </a:path>
                </a:pathLst>
              </a:custGeom>
              <a:solidFill>
                <a:srgbClr val="FCDBC0"/>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109" name="Freeform 67">
                <a:extLst>
                  <a:ext uri="{FF2B5EF4-FFF2-40B4-BE49-F238E27FC236}">
                    <a16:creationId xmlns:a16="http://schemas.microsoft.com/office/drawing/2014/main" id="{287BFCDF-3CFC-4941-B875-69031F638065}"/>
                  </a:ext>
                </a:extLst>
              </p:cNvPr>
              <p:cNvSpPr>
                <a:spLocks/>
              </p:cNvSpPr>
              <p:nvPr/>
            </p:nvSpPr>
            <p:spPr bwMode="auto">
              <a:xfrm>
                <a:off x="4573278" y="2745352"/>
                <a:ext cx="283130" cy="248433"/>
              </a:xfrm>
              <a:custGeom>
                <a:avLst/>
                <a:gdLst>
                  <a:gd name="T0" fmla="*/ 131 w 204"/>
                  <a:gd name="T1" fmla="*/ 15 h 179"/>
                  <a:gd name="T2" fmla="*/ 143 w 204"/>
                  <a:gd name="T3" fmla="*/ 25 h 179"/>
                  <a:gd name="T4" fmla="*/ 151 w 204"/>
                  <a:gd name="T5" fmla="*/ 23 h 179"/>
                  <a:gd name="T6" fmla="*/ 165 w 204"/>
                  <a:gd name="T7" fmla="*/ 33 h 179"/>
                  <a:gd name="T8" fmla="*/ 169 w 204"/>
                  <a:gd name="T9" fmla="*/ 34 h 179"/>
                  <a:gd name="T10" fmla="*/ 173 w 204"/>
                  <a:gd name="T11" fmla="*/ 34 h 179"/>
                  <a:gd name="T12" fmla="*/ 181 w 204"/>
                  <a:gd name="T13" fmla="*/ 39 h 179"/>
                  <a:gd name="T14" fmla="*/ 204 w 204"/>
                  <a:gd name="T15" fmla="*/ 43 h 179"/>
                  <a:gd name="T16" fmla="*/ 197 w 204"/>
                  <a:gd name="T17" fmla="*/ 57 h 179"/>
                  <a:gd name="T18" fmla="*/ 195 w 204"/>
                  <a:gd name="T19" fmla="*/ 71 h 179"/>
                  <a:gd name="T20" fmla="*/ 191 w 204"/>
                  <a:gd name="T21" fmla="*/ 75 h 179"/>
                  <a:gd name="T22" fmla="*/ 184 w 204"/>
                  <a:gd name="T23" fmla="*/ 73 h 179"/>
                  <a:gd name="T24" fmla="*/ 184 w 204"/>
                  <a:gd name="T25" fmla="*/ 78 h 179"/>
                  <a:gd name="T26" fmla="*/ 173 w 204"/>
                  <a:gd name="T27" fmla="*/ 89 h 179"/>
                  <a:gd name="T28" fmla="*/ 173 w 204"/>
                  <a:gd name="T29" fmla="*/ 99 h 179"/>
                  <a:gd name="T30" fmla="*/ 181 w 204"/>
                  <a:gd name="T31" fmla="*/ 96 h 179"/>
                  <a:gd name="T32" fmla="*/ 186 w 204"/>
                  <a:gd name="T33" fmla="*/ 105 h 179"/>
                  <a:gd name="T34" fmla="*/ 186 w 204"/>
                  <a:gd name="T35" fmla="*/ 110 h 179"/>
                  <a:gd name="T36" fmla="*/ 191 w 204"/>
                  <a:gd name="T37" fmla="*/ 118 h 179"/>
                  <a:gd name="T38" fmla="*/ 186 w 204"/>
                  <a:gd name="T39" fmla="*/ 124 h 179"/>
                  <a:gd name="T40" fmla="*/ 190 w 204"/>
                  <a:gd name="T41" fmla="*/ 140 h 179"/>
                  <a:gd name="T42" fmla="*/ 199 w 204"/>
                  <a:gd name="T43" fmla="*/ 143 h 179"/>
                  <a:gd name="T44" fmla="*/ 198 w 204"/>
                  <a:gd name="T45" fmla="*/ 151 h 179"/>
                  <a:gd name="T46" fmla="*/ 183 w 204"/>
                  <a:gd name="T47" fmla="*/ 163 h 179"/>
                  <a:gd name="T48" fmla="*/ 150 w 204"/>
                  <a:gd name="T49" fmla="*/ 157 h 179"/>
                  <a:gd name="T50" fmla="*/ 126 w 204"/>
                  <a:gd name="T51" fmla="*/ 164 h 179"/>
                  <a:gd name="T52" fmla="*/ 124 w 204"/>
                  <a:gd name="T53" fmla="*/ 177 h 179"/>
                  <a:gd name="T54" fmla="*/ 105 w 204"/>
                  <a:gd name="T55" fmla="*/ 179 h 179"/>
                  <a:gd name="T56" fmla="*/ 86 w 204"/>
                  <a:gd name="T57" fmla="*/ 170 h 179"/>
                  <a:gd name="T58" fmla="*/ 80 w 204"/>
                  <a:gd name="T59" fmla="*/ 174 h 179"/>
                  <a:gd name="T60" fmla="*/ 49 w 204"/>
                  <a:gd name="T61" fmla="*/ 165 h 179"/>
                  <a:gd name="T62" fmla="*/ 43 w 204"/>
                  <a:gd name="T63" fmla="*/ 157 h 179"/>
                  <a:gd name="T64" fmla="*/ 51 w 204"/>
                  <a:gd name="T65" fmla="*/ 145 h 179"/>
                  <a:gd name="T66" fmla="*/ 55 w 204"/>
                  <a:gd name="T67" fmla="*/ 104 h 179"/>
                  <a:gd name="T68" fmla="*/ 38 w 204"/>
                  <a:gd name="T69" fmla="*/ 83 h 179"/>
                  <a:gd name="T70" fmla="*/ 26 w 204"/>
                  <a:gd name="T71" fmla="*/ 72 h 179"/>
                  <a:gd name="T72" fmla="*/ 2 w 204"/>
                  <a:gd name="T73" fmla="*/ 65 h 179"/>
                  <a:gd name="T74" fmla="*/ 0 w 204"/>
                  <a:gd name="T75" fmla="*/ 50 h 179"/>
                  <a:gd name="T76" fmla="*/ 21 w 204"/>
                  <a:gd name="T77" fmla="*/ 45 h 179"/>
                  <a:gd name="T78" fmla="*/ 48 w 204"/>
                  <a:gd name="T79" fmla="*/ 50 h 179"/>
                  <a:gd name="T80" fmla="*/ 44 w 204"/>
                  <a:gd name="T81" fmla="*/ 27 h 179"/>
                  <a:gd name="T82" fmla="*/ 58 w 204"/>
                  <a:gd name="T83" fmla="*/ 36 h 179"/>
                  <a:gd name="T84" fmla="*/ 96 w 204"/>
                  <a:gd name="T85" fmla="*/ 20 h 179"/>
                  <a:gd name="T86" fmla="*/ 100 w 204"/>
                  <a:gd name="T87" fmla="*/ 4 h 179"/>
                  <a:gd name="T88" fmla="*/ 114 w 204"/>
                  <a:gd name="T89" fmla="*/ 0 h 179"/>
                  <a:gd name="T90" fmla="*/ 117 w 204"/>
                  <a:gd name="T91" fmla="*/ 7 h 179"/>
                  <a:gd name="T92" fmla="*/ 124 w 204"/>
                  <a:gd name="T93" fmla="*/ 7 h 179"/>
                  <a:gd name="T94" fmla="*/ 131 w 204"/>
                  <a:gd name="T95" fmla="*/ 15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04" h="179">
                    <a:moveTo>
                      <a:pt x="131" y="15"/>
                    </a:moveTo>
                    <a:lnTo>
                      <a:pt x="143" y="25"/>
                    </a:lnTo>
                    <a:lnTo>
                      <a:pt x="151" y="23"/>
                    </a:lnTo>
                    <a:lnTo>
                      <a:pt x="165" y="33"/>
                    </a:lnTo>
                    <a:lnTo>
                      <a:pt x="169" y="34"/>
                    </a:lnTo>
                    <a:lnTo>
                      <a:pt x="173" y="34"/>
                    </a:lnTo>
                    <a:lnTo>
                      <a:pt x="181" y="39"/>
                    </a:lnTo>
                    <a:lnTo>
                      <a:pt x="204" y="43"/>
                    </a:lnTo>
                    <a:lnTo>
                      <a:pt x="197" y="57"/>
                    </a:lnTo>
                    <a:lnTo>
                      <a:pt x="195" y="71"/>
                    </a:lnTo>
                    <a:lnTo>
                      <a:pt x="191" y="75"/>
                    </a:lnTo>
                    <a:lnTo>
                      <a:pt x="184" y="73"/>
                    </a:lnTo>
                    <a:lnTo>
                      <a:pt x="184" y="78"/>
                    </a:lnTo>
                    <a:lnTo>
                      <a:pt x="173" y="89"/>
                    </a:lnTo>
                    <a:lnTo>
                      <a:pt x="173" y="99"/>
                    </a:lnTo>
                    <a:lnTo>
                      <a:pt x="181" y="96"/>
                    </a:lnTo>
                    <a:lnTo>
                      <a:pt x="186" y="105"/>
                    </a:lnTo>
                    <a:lnTo>
                      <a:pt x="186" y="110"/>
                    </a:lnTo>
                    <a:lnTo>
                      <a:pt x="191" y="118"/>
                    </a:lnTo>
                    <a:lnTo>
                      <a:pt x="186" y="124"/>
                    </a:lnTo>
                    <a:lnTo>
                      <a:pt x="190" y="140"/>
                    </a:lnTo>
                    <a:lnTo>
                      <a:pt x="199" y="143"/>
                    </a:lnTo>
                    <a:lnTo>
                      <a:pt x="198" y="151"/>
                    </a:lnTo>
                    <a:lnTo>
                      <a:pt x="183" y="163"/>
                    </a:lnTo>
                    <a:lnTo>
                      <a:pt x="150" y="157"/>
                    </a:lnTo>
                    <a:lnTo>
                      <a:pt x="126" y="164"/>
                    </a:lnTo>
                    <a:lnTo>
                      <a:pt x="124" y="177"/>
                    </a:lnTo>
                    <a:lnTo>
                      <a:pt x="105" y="179"/>
                    </a:lnTo>
                    <a:lnTo>
                      <a:pt x="86" y="170"/>
                    </a:lnTo>
                    <a:lnTo>
                      <a:pt x="80" y="174"/>
                    </a:lnTo>
                    <a:lnTo>
                      <a:pt x="49" y="165"/>
                    </a:lnTo>
                    <a:lnTo>
                      <a:pt x="43" y="157"/>
                    </a:lnTo>
                    <a:lnTo>
                      <a:pt x="51" y="145"/>
                    </a:lnTo>
                    <a:lnTo>
                      <a:pt x="55" y="104"/>
                    </a:lnTo>
                    <a:lnTo>
                      <a:pt x="38" y="83"/>
                    </a:lnTo>
                    <a:lnTo>
                      <a:pt x="26" y="72"/>
                    </a:lnTo>
                    <a:lnTo>
                      <a:pt x="2" y="65"/>
                    </a:lnTo>
                    <a:lnTo>
                      <a:pt x="0" y="50"/>
                    </a:lnTo>
                    <a:lnTo>
                      <a:pt x="21" y="45"/>
                    </a:lnTo>
                    <a:lnTo>
                      <a:pt x="48" y="50"/>
                    </a:lnTo>
                    <a:lnTo>
                      <a:pt x="44" y="27"/>
                    </a:lnTo>
                    <a:lnTo>
                      <a:pt x="58" y="36"/>
                    </a:lnTo>
                    <a:lnTo>
                      <a:pt x="96" y="20"/>
                    </a:lnTo>
                    <a:lnTo>
                      <a:pt x="100" y="4"/>
                    </a:lnTo>
                    <a:lnTo>
                      <a:pt x="114" y="0"/>
                    </a:lnTo>
                    <a:lnTo>
                      <a:pt x="117" y="7"/>
                    </a:lnTo>
                    <a:lnTo>
                      <a:pt x="124" y="7"/>
                    </a:lnTo>
                    <a:lnTo>
                      <a:pt x="131" y="15"/>
                    </a:lnTo>
                    <a:close/>
                  </a:path>
                </a:pathLst>
              </a:custGeom>
              <a:solidFill>
                <a:srgbClr val="F9B277"/>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110" name="Freeform 68">
                <a:extLst>
                  <a:ext uri="{FF2B5EF4-FFF2-40B4-BE49-F238E27FC236}">
                    <a16:creationId xmlns:a16="http://schemas.microsoft.com/office/drawing/2014/main" id="{EB187B06-8A60-4B60-9A1A-E6A9B0461133}"/>
                  </a:ext>
                </a:extLst>
              </p:cNvPr>
              <p:cNvSpPr>
                <a:spLocks/>
              </p:cNvSpPr>
              <p:nvPr/>
            </p:nvSpPr>
            <p:spPr bwMode="auto">
              <a:xfrm>
                <a:off x="4900821" y="4145736"/>
                <a:ext cx="142953" cy="181814"/>
              </a:xfrm>
              <a:custGeom>
                <a:avLst/>
                <a:gdLst>
                  <a:gd name="T0" fmla="*/ 42 w 103"/>
                  <a:gd name="T1" fmla="*/ 131 h 131"/>
                  <a:gd name="T2" fmla="*/ 23 w 103"/>
                  <a:gd name="T3" fmla="*/ 110 h 131"/>
                  <a:gd name="T4" fmla="*/ 11 w 103"/>
                  <a:gd name="T5" fmla="*/ 93 h 131"/>
                  <a:gd name="T6" fmla="*/ 0 w 103"/>
                  <a:gd name="T7" fmla="*/ 71 h 131"/>
                  <a:gd name="T8" fmla="*/ 1 w 103"/>
                  <a:gd name="T9" fmla="*/ 65 h 131"/>
                  <a:gd name="T10" fmla="*/ 5 w 103"/>
                  <a:gd name="T11" fmla="*/ 58 h 131"/>
                  <a:gd name="T12" fmla="*/ 9 w 103"/>
                  <a:gd name="T13" fmla="*/ 43 h 131"/>
                  <a:gd name="T14" fmla="*/ 13 w 103"/>
                  <a:gd name="T15" fmla="*/ 27 h 131"/>
                  <a:gd name="T16" fmla="*/ 19 w 103"/>
                  <a:gd name="T17" fmla="*/ 26 h 131"/>
                  <a:gd name="T18" fmla="*/ 46 w 103"/>
                  <a:gd name="T19" fmla="*/ 26 h 131"/>
                  <a:gd name="T20" fmla="*/ 46 w 103"/>
                  <a:gd name="T21" fmla="*/ 1 h 131"/>
                  <a:gd name="T22" fmla="*/ 54 w 103"/>
                  <a:gd name="T23" fmla="*/ 0 h 131"/>
                  <a:gd name="T24" fmla="*/ 65 w 103"/>
                  <a:gd name="T25" fmla="*/ 3 h 131"/>
                  <a:gd name="T26" fmla="*/ 76 w 103"/>
                  <a:gd name="T27" fmla="*/ 0 h 131"/>
                  <a:gd name="T28" fmla="*/ 79 w 103"/>
                  <a:gd name="T29" fmla="*/ 1 h 131"/>
                  <a:gd name="T30" fmla="*/ 77 w 103"/>
                  <a:gd name="T31" fmla="*/ 10 h 131"/>
                  <a:gd name="T32" fmla="*/ 82 w 103"/>
                  <a:gd name="T33" fmla="*/ 21 h 131"/>
                  <a:gd name="T34" fmla="*/ 96 w 103"/>
                  <a:gd name="T35" fmla="*/ 19 h 131"/>
                  <a:gd name="T36" fmla="*/ 101 w 103"/>
                  <a:gd name="T37" fmla="*/ 24 h 131"/>
                  <a:gd name="T38" fmla="*/ 93 w 103"/>
                  <a:gd name="T39" fmla="*/ 48 h 131"/>
                  <a:gd name="T40" fmla="*/ 102 w 103"/>
                  <a:gd name="T41" fmla="*/ 60 h 131"/>
                  <a:gd name="T42" fmla="*/ 103 w 103"/>
                  <a:gd name="T43" fmla="*/ 76 h 131"/>
                  <a:gd name="T44" fmla="*/ 101 w 103"/>
                  <a:gd name="T45" fmla="*/ 90 h 131"/>
                  <a:gd name="T46" fmla="*/ 95 w 103"/>
                  <a:gd name="T47" fmla="*/ 100 h 131"/>
                  <a:gd name="T48" fmla="*/ 79 w 103"/>
                  <a:gd name="T49" fmla="*/ 99 h 131"/>
                  <a:gd name="T50" fmla="*/ 69 w 103"/>
                  <a:gd name="T51" fmla="*/ 89 h 131"/>
                  <a:gd name="T52" fmla="*/ 68 w 103"/>
                  <a:gd name="T53" fmla="*/ 98 h 131"/>
                  <a:gd name="T54" fmla="*/ 56 w 103"/>
                  <a:gd name="T55" fmla="*/ 101 h 131"/>
                  <a:gd name="T56" fmla="*/ 49 w 103"/>
                  <a:gd name="T57" fmla="*/ 106 h 131"/>
                  <a:gd name="T58" fmla="*/ 56 w 103"/>
                  <a:gd name="T59" fmla="*/ 120 h 131"/>
                  <a:gd name="T60" fmla="*/ 42 w 103"/>
                  <a:gd name="T61" fmla="*/ 131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3" h="131">
                    <a:moveTo>
                      <a:pt x="42" y="131"/>
                    </a:moveTo>
                    <a:lnTo>
                      <a:pt x="23" y="110"/>
                    </a:lnTo>
                    <a:lnTo>
                      <a:pt x="11" y="93"/>
                    </a:lnTo>
                    <a:lnTo>
                      <a:pt x="0" y="71"/>
                    </a:lnTo>
                    <a:lnTo>
                      <a:pt x="1" y="65"/>
                    </a:lnTo>
                    <a:lnTo>
                      <a:pt x="5" y="58"/>
                    </a:lnTo>
                    <a:lnTo>
                      <a:pt x="9" y="43"/>
                    </a:lnTo>
                    <a:lnTo>
                      <a:pt x="13" y="27"/>
                    </a:lnTo>
                    <a:lnTo>
                      <a:pt x="19" y="26"/>
                    </a:lnTo>
                    <a:lnTo>
                      <a:pt x="46" y="26"/>
                    </a:lnTo>
                    <a:lnTo>
                      <a:pt x="46" y="1"/>
                    </a:lnTo>
                    <a:lnTo>
                      <a:pt x="54" y="0"/>
                    </a:lnTo>
                    <a:lnTo>
                      <a:pt x="65" y="3"/>
                    </a:lnTo>
                    <a:lnTo>
                      <a:pt x="76" y="0"/>
                    </a:lnTo>
                    <a:lnTo>
                      <a:pt x="79" y="1"/>
                    </a:lnTo>
                    <a:lnTo>
                      <a:pt x="77" y="10"/>
                    </a:lnTo>
                    <a:lnTo>
                      <a:pt x="82" y="21"/>
                    </a:lnTo>
                    <a:lnTo>
                      <a:pt x="96" y="19"/>
                    </a:lnTo>
                    <a:lnTo>
                      <a:pt x="101" y="24"/>
                    </a:lnTo>
                    <a:lnTo>
                      <a:pt x="93" y="48"/>
                    </a:lnTo>
                    <a:lnTo>
                      <a:pt x="102" y="60"/>
                    </a:lnTo>
                    <a:lnTo>
                      <a:pt x="103" y="76"/>
                    </a:lnTo>
                    <a:lnTo>
                      <a:pt x="101" y="90"/>
                    </a:lnTo>
                    <a:lnTo>
                      <a:pt x="95" y="100"/>
                    </a:lnTo>
                    <a:lnTo>
                      <a:pt x="79" y="99"/>
                    </a:lnTo>
                    <a:lnTo>
                      <a:pt x="69" y="89"/>
                    </a:lnTo>
                    <a:lnTo>
                      <a:pt x="68" y="98"/>
                    </a:lnTo>
                    <a:lnTo>
                      <a:pt x="56" y="101"/>
                    </a:lnTo>
                    <a:lnTo>
                      <a:pt x="49" y="106"/>
                    </a:lnTo>
                    <a:lnTo>
                      <a:pt x="56" y="120"/>
                    </a:lnTo>
                    <a:lnTo>
                      <a:pt x="42" y="131"/>
                    </a:lnTo>
                    <a:close/>
                  </a:path>
                </a:pathLst>
              </a:custGeom>
              <a:solidFill>
                <a:srgbClr val="8BB743"/>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111" name="Freeform 69">
                <a:extLst>
                  <a:ext uri="{FF2B5EF4-FFF2-40B4-BE49-F238E27FC236}">
                    <a16:creationId xmlns:a16="http://schemas.microsoft.com/office/drawing/2014/main" id="{13F839CA-77BD-4D39-B5A8-365FBFF11A12}"/>
                  </a:ext>
                </a:extLst>
              </p:cNvPr>
              <p:cNvSpPr>
                <a:spLocks/>
              </p:cNvSpPr>
              <p:nvPr/>
            </p:nvSpPr>
            <p:spPr bwMode="auto">
              <a:xfrm>
                <a:off x="4513598" y="2632933"/>
                <a:ext cx="41637" cy="36085"/>
              </a:xfrm>
              <a:custGeom>
                <a:avLst/>
                <a:gdLst>
                  <a:gd name="T0" fmla="*/ 30 w 30"/>
                  <a:gd name="T1" fmla="*/ 13 h 26"/>
                  <a:gd name="T2" fmla="*/ 21 w 30"/>
                  <a:gd name="T3" fmla="*/ 26 h 26"/>
                  <a:gd name="T4" fmla="*/ 10 w 30"/>
                  <a:gd name="T5" fmla="*/ 22 h 26"/>
                  <a:gd name="T6" fmla="*/ 0 w 30"/>
                  <a:gd name="T7" fmla="*/ 23 h 26"/>
                  <a:gd name="T8" fmla="*/ 4 w 30"/>
                  <a:gd name="T9" fmla="*/ 12 h 26"/>
                  <a:gd name="T10" fmla="*/ 1 w 30"/>
                  <a:gd name="T11" fmla="*/ 1 h 26"/>
                  <a:gd name="T12" fmla="*/ 14 w 30"/>
                  <a:gd name="T13" fmla="*/ 0 h 26"/>
                  <a:gd name="T14" fmla="*/ 30 w 30"/>
                  <a:gd name="T15" fmla="*/ 13 h 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 h="26">
                    <a:moveTo>
                      <a:pt x="30" y="13"/>
                    </a:moveTo>
                    <a:lnTo>
                      <a:pt x="21" y="26"/>
                    </a:lnTo>
                    <a:lnTo>
                      <a:pt x="10" y="22"/>
                    </a:lnTo>
                    <a:lnTo>
                      <a:pt x="0" y="23"/>
                    </a:lnTo>
                    <a:lnTo>
                      <a:pt x="4" y="12"/>
                    </a:lnTo>
                    <a:lnTo>
                      <a:pt x="1" y="1"/>
                    </a:lnTo>
                    <a:lnTo>
                      <a:pt x="14" y="0"/>
                    </a:lnTo>
                    <a:lnTo>
                      <a:pt x="30" y="13"/>
                    </a:lnTo>
                    <a:close/>
                  </a:path>
                </a:pathLst>
              </a:custGeom>
              <a:solidFill>
                <a:srgbClr val="F9B277"/>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112" name="Freeform 70">
                <a:extLst>
                  <a:ext uri="{FF2B5EF4-FFF2-40B4-BE49-F238E27FC236}">
                    <a16:creationId xmlns:a16="http://schemas.microsoft.com/office/drawing/2014/main" id="{68A0D204-E601-4523-A99A-C3089BECA278}"/>
                  </a:ext>
                </a:extLst>
              </p:cNvPr>
              <p:cNvSpPr>
                <a:spLocks/>
              </p:cNvSpPr>
              <p:nvPr/>
            </p:nvSpPr>
            <p:spPr bwMode="auto">
              <a:xfrm>
                <a:off x="4546907" y="2539944"/>
                <a:ext cx="166547" cy="238718"/>
              </a:xfrm>
              <a:custGeom>
                <a:avLst/>
                <a:gdLst>
                  <a:gd name="T0" fmla="*/ 49 w 120"/>
                  <a:gd name="T1" fmla="*/ 0 h 172"/>
                  <a:gd name="T2" fmla="*/ 32 w 120"/>
                  <a:gd name="T3" fmla="*/ 21 h 172"/>
                  <a:gd name="T4" fmla="*/ 47 w 120"/>
                  <a:gd name="T5" fmla="*/ 18 h 172"/>
                  <a:gd name="T6" fmla="*/ 64 w 120"/>
                  <a:gd name="T7" fmla="*/ 18 h 172"/>
                  <a:gd name="T8" fmla="*/ 60 w 120"/>
                  <a:gd name="T9" fmla="*/ 34 h 172"/>
                  <a:gd name="T10" fmla="*/ 46 w 120"/>
                  <a:gd name="T11" fmla="*/ 51 h 172"/>
                  <a:gd name="T12" fmla="*/ 62 w 120"/>
                  <a:gd name="T13" fmla="*/ 53 h 172"/>
                  <a:gd name="T14" fmla="*/ 63 w 120"/>
                  <a:gd name="T15" fmla="*/ 55 h 172"/>
                  <a:gd name="T16" fmla="*/ 76 w 120"/>
                  <a:gd name="T17" fmla="*/ 78 h 172"/>
                  <a:gd name="T18" fmla="*/ 87 w 120"/>
                  <a:gd name="T19" fmla="*/ 82 h 172"/>
                  <a:gd name="T20" fmla="*/ 96 w 120"/>
                  <a:gd name="T21" fmla="*/ 104 h 172"/>
                  <a:gd name="T22" fmla="*/ 101 w 120"/>
                  <a:gd name="T23" fmla="*/ 112 h 172"/>
                  <a:gd name="T24" fmla="*/ 120 w 120"/>
                  <a:gd name="T25" fmla="*/ 116 h 172"/>
                  <a:gd name="T26" fmla="*/ 118 w 120"/>
                  <a:gd name="T27" fmla="*/ 129 h 172"/>
                  <a:gd name="T28" fmla="*/ 110 w 120"/>
                  <a:gd name="T29" fmla="*/ 135 h 172"/>
                  <a:gd name="T30" fmla="*/ 116 w 120"/>
                  <a:gd name="T31" fmla="*/ 145 h 172"/>
                  <a:gd name="T32" fmla="*/ 102 w 120"/>
                  <a:gd name="T33" fmla="*/ 155 h 172"/>
                  <a:gd name="T34" fmla="*/ 81 w 120"/>
                  <a:gd name="T35" fmla="*/ 155 h 172"/>
                  <a:gd name="T36" fmla="*/ 54 w 120"/>
                  <a:gd name="T37" fmla="*/ 161 h 172"/>
                  <a:gd name="T38" fmla="*/ 46 w 120"/>
                  <a:gd name="T39" fmla="*/ 157 h 172"/>
                  <a:gd name="T40" fmla="*/ 36 w 120"/>
                  <a:gd name="T41" fmla="*/ 166 h 172"/>
                  <a:gd name="T42" fmla="*/ 21 w 120"/>
                  <a:gd name="T43" fmla="*/ 164 h 172"/>
                  <a:gd name="T44" fmla="*/ 10 w 120"/>
                  <a:gd name="T45" fmla="*/ 172 h 172"/>
                  <a:gd name="T46" fmla="*/ 1 w 120"/>
                  <a:gd name="T47" fmla="*/ 168 h 172"/>
                  <a:gd name="T48" fmla="*/ 25 w 120"/>
                  <a:gd name="T49" fmla="*/ 147 h 172"/>
                  <a:gd name="T50" fmla="*/ 39 w 120"/>
                  <a:gd name="T51" fmla="*/ 142 h 172"/>
                  <a:gd name="T52" fmla="*/ 39 w 120"/>
                  <a:gd name="T53" fmla="*/ 142 h 172"/>
                  <a:gd name="T54" fmla="*/ 15 w 120"/>
                  <a:gd name="T55" fmla="*/ 139 h 172"/>
                  <a:gd name="T56" fmla="*/ 11 w 120"/>
                  <a:gd name="T57" fmla="*/ 131 h 172"/>
                  <a:gd name="T58" fmla="*/ 27 w 120"/>
                  <a:gd name="T59" fmla="*/ 125 h 172"/>
                  <a:gd name="T60" fmla="*/ 19 w 120"/>
                  <a:gd name="T61" fmla="*/ 114 h 172"/>
                  <a:gd name="T62" fmla="*/ 22 w 120"/>
                  <a:gd name="T63" fmla="*/ 101 h 172"/>
                  <a:gd name="T64" fmla="*/ 45 w 120"/>
                  <a:gd name="T65" fmla="*/ 102 h 172"/>
                  <a:gd name="T66" fmla="*/ 45 w 120"/>
                  <a:gd name="T67" fmla="*/ 102 h 172"/>
                  <a:gd name="T68" fmla="*/ 48 w 120"/>
                  <a:gd name="T69" fmla="*/ 91 h 172"/>
                  <a:gd name="T70" fmla="*/ 38 w 120"/>
                  <a:gd name="T71" fmla="*/ 79 h 172"/>
                  <a:gd name="T72" fmla="*/ 37 w 120"/>
                  <a:gd name="T73" fmla="*/ 79 h 172"/>
                  <a:gd name="T74" fmla="*/ 19 w 120"/>
                  <a:gd name="T75" fmla="*/ 75 h 172"/>
                  <a:gd name="T76" fmla="*/ 15 w 120"/>
                  <a:gd name="T77" fmla="*/ 70 h 172"/>
                  <a:gd name="T78" fmla="*/ 21 w 120"/>
                  <a:gd name="T79" fmla="*/ 61 h 172"/>
                  <a:gd name="T80" fmla="*/ 16 w 120"/>
                  <a:gd name="T81" fmla="*/ 55 h 172"/>
                  <a:gd name="T82" fmla="*/ 8 w 120"/>
                  <a:gd name="T83" fmla="*/ 65 h 172"/>
                  <a:gd name="T84" fmla="*/ 8 w 120"/>
                  <a:gd name="T85" fmla="*/ 46 h 172"/>
                  <a:gd name="T86" fmla="*/ 0 w 120"/>
                  <a:gd name="T87" fmla="*/ 36 h 172"/>
                  <a:gd name="T88" fmla="*/ 7 w 120"/>
                  <a:gd name="T89" fmla="*/ 15 h 172"/>
                  <a:gd name="T90" fmla="*/ 19 w 120"/>
                  <a:gd name="T91" fmla="*/ 0 h 172"/>
                  <a:gd name="T92" fmla="*/ 31 w 120"/>
                  <a:gd name="T93" fmla="*/ 1 h 172"/>
                  <a:gd name="T94" fmla="*/ 49 w 120"/>
                  <a:gd name="T95" fmla="*/ 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20" h="172">
                    <a:moveTo>
                      <a:pt x="49" y="0"/>
                    </a:moveTo>
                    <a:lnTo>
                      <a:pt x="32" y="21"/>
                    </a:lnTo>
                    <a:lnTo>
                      <a:pt x="47" y="18"/>
                    </a:lnTo>
                    <a:lnTo>
                      <a:pt x="64" y="18"/>
                    </a:lnTo>
                    <a:lnTo>
                      <a:pt x="60" y="34"/>
                    </a:lnTo>
                    <a:lnTo>
                      <a:pt x="46" y="51"/>
                    </a:lnTo>
                    <a:lnTo>
                      <a:pt x="62" y="53"/>
                    </a:lnTo>
                    <a:lnTo>
                      <a:pt x="63" y="55"/>
                    </a:lnTo>
                    <a:lnTo>
                      <a:pt x="76" y="78"/>
                    </a:lnTo>
                    <a:lnTo>
                      <a:pt x="87" y="82"/>
                    </a:lnTo>
                    <a:lnTo>
                      <a:pt x="96" y="104"/>
                    </a:lnTo>
                    <a:lnTo>
                      <a:pt x="101" y="112"/>
                    </a:lnTo>
                    <a:lnTo>
                      <a:pt x="120" y="116"/>
                    </a:lnTo>
                    <a:lnTo>
                      <a:pt x="118" y="129"/>
                    </a:lnTo>
                    <a:lnTo>
                      <a:pt x="110" y="135"/>
                    </a:lnTo>
                    <a:lnTo>
                      <a:pt x="116" y="145"/>
                    </a:lnTo>
                    <a:lnTo>
                      <a:pt x="102" y="155"/>
                    </a:lnTo>
                    <a:lnTo>
                      <a:pt x="81" y="155"/>
                    </a:lnTo>
                    <a:lnTo>
                      <a:pt x="54" y="161"/>
                    </a:lnTo>
                    <a:lnTo>
                      <a:pt x="46" y="157"/>
                    </a:lnTo>
                    <a:lnTo>
                      <a:pt x="36" y="166"/>
                    </a:lnTo>
                    <a:lnTo>
                      <a:pt x="21" y="164"/>
                    </a:lnTo>
                    <a:lnTo>
                      <a:pt x="10" y="172"/>
                    </a:lnTo>
                    <a:lnTo>
                      <a:pt x="1" y="168"/>
                    </a:lnTo>
                    <a:lnTo>
                      <a:pt x="25" y="147"/>
                    </a:lnTo>
                    <a:lnTo>
                      <a:pt x="39" y="142"/>
                    </a:lnTo>
                    <a:lnTo>
                      <a:pt x="39" y="142"/>
                    </a:lnTo>
                    <a:lnTo>
                      <a:pt x="15" y="139"/>
                    </a:lnTo>
                    <a:lnTo>
                      <a:pt x="11" y="131"/>
                    </a:lnTo>
                    <a:lnTo>
                      <a:pt x="27" y="125"/>
                    </a:lnTo>
                    <a:lnTo>
                      <a:pt x="19" y="114"/>
                    </a:lnTo>
                    <a:lnTo>
                      <a:pt x="22" y="101"/>
                    </a:lnTo>
                    <a:lnTo>
                      <a:pt x="45" y="102"/>
                    </a:lnTo>
                    <a:lnTo>
                      <a:pt x="45" y="102"/>
                    </a:lnTo>
                    <a:lnTo>
                      <a:pt x="48" y="91"/>
                    </a:lnTo>
                    <a:lnTo>
                      <a:pt x="38" y="79"/>
                    </a:lnTo>
                    <a:lnTo>
                      <a:pt x="37" y="79"/>
                    </a:lnTo>
                    <a:lnTo>
                      <a:pt x="19" y="75"/>
                    </a:lnTo>
                    <a:lnTo>
                      <a:pt x="15" y="70"/>
                    </a:lnTo>
                    <a:lnTo>
                      <a:pt x="21" y="61"/>
                    </a:lnTo>
                    <a:lnTo>
                      <a:pt x="16" y="55"/>
                    </a:lnTo>
                    <a:lnTo>
                      <a:pt x="8" y="65"/>
                    </a:lnTo>
                    <a:lnTo>
                      <a:pt x="8" y="46"/>
                    </a:lnTo>
                    <a:lnTo>
                      <a:pt x="0" y="36"/>
                    </a:lnTo>
                    <a:lnTo>
                      <a:pt x="7" y="15"/>
                    </a:lnTo>
                    <a:lnTo>
                      <a:pt x="19" y="0"/>
                    </a:lnTo>
                    <a:lnTo>
                      <a:pt x="31" y="1"/>
                    </a:lnTo>
                    <a:lnTo>
                      <a:pt x="49" y="0"/>
                    </a:lnTo>
                    <a:close/>
                  </a:path>
                </a:pathLst>
              </a:custGeom>
              <a:solidFill>
                <a:srgbClr val="F9B277"/>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113" name="Freeform 71">
                <a:extLst>
                  <a:ext uri="{FF2B5EF4-FFF2-40B4-BE49-F238E27FC236}">
                    <a16:creationId xmlns:a16="http://schemas.microsoft.com/office/drawing/2014/main" id="{171F02E7-F96C-4A21-A29F-B7C0D11892CD}"/>
                  </a:ext>
                </a:extLst>
              </p:cNvPr>
              <p:cNvSpPr>
                <a:spLocks/>
              </p:cNvSpPr>
              <p:nvPr/>
            </p:nvSpPr>
            <p:spPr bwMode="auto">
              <a:xfrm>
                <a:off x="5598930" y="2959088"/>
                <a:ext cx="166547" cy="72170"/>
              </a:xfrm>
              <a:custGeom>
                <a:avLst/>
                <a:gdLst>
                  <a:gd name="T0" fmla="*/ 33 w 120"/>
                  <a:gd name="T1" fmla="*/ 42 h 52"/>
                  <a:gd name="T2" fmla="*/ 34 w 120"/>
                  <a:gd name="T3" fmla="*/ 33 h 52"/>
                  <a:gd name="T4" fmla="*/ 28 w 120"/>
                  <a:gd name="T5" fmla="*/ 19 h 52"/>
                  <a:gd name="T6" fmla="*/ 17 w 120"/>
                  <a:gd name="T7" fmla="*/ 11 h 52"/>
                  <a:gd name="T8" fmla="*/ 7 w 120"/>
                  <a:gd name="T9" fmla="*/ 9 h 52"/>
                  <a:gd name="T10" fmla="*/ 0 w 120"/>
                  <a:gd name="T11" fmla="*/ 3 h 52"/>
                  <a:gd name="T12" fmla="*/ 1 w 120"/>
                  <a:gd name="T13" fmla="*/ 0 h 52"/>
                  <a:gd name="T14" fmla="*/ 16 w 120"/>
                  <a:gd name="T15" fmla="*/ 4 h 52"/>
                  <a:gd name="T16" fmla="*/ 41 w 120"/>
                  <a:gd name="T17" fmla="*/ 7 h 52"/>
                  <a:gd name="T18" fmla="*/ 66 w 120"/>
                  <a:gd name="T19" fmla="*/ 17 h 52"/>
                  <a:gd name="T20" fmla="*/ 69 w 120"/>
                  <a:gd name="T21" fmla="*/ 21 h 52"/>
                  <a:gd name="T22" fmla="*/ 79 w 120"/>
                  <a:gd name="T23" fmla="*/ 18 h 52"/>
                  <a:gd name="T24" fmla="*/ 95 w 120"/>
                  <a:gd name="T25" fmla="*/ 22 h 52"/>
                  <a:gd name="T26" fmla="*/ 102 w 120"/>
                  <a:gd name="T27" fmla="*/ 30 h 52"/>
                  <a:gd name="T28" fmla="*/ 113 w 120"/>
                  <a:gd name="T29" fmla="*/ 35 h 52"/>
                  <a:gd name="T30" fmla="*/ 110 w 120"/>
                  <a:gd name="T31" fmla="*/ 38 h 52"/>
                  <a:gd name="T32" fmla="*/ 120 w 120"/>
                  <a:gd name="T33" fmla="*/ 49 h 52"/>
                  <a:gd name="T34" fmla="*/ 118 w 120"/>
                  <a:gd name="T35" fmla="*/ 52 h 52"/>
                  <a:gd name="T36" fmla="*/ 109 w 120"/>
                  <a:gd name="T37" fmla="*/ 50 h 52"/>
                  <a:gd name="T38" fmla="*/ 95 w 120"/>
                  <a:gd name="T39" fmla="*/ 44 h 52"/>
                  <a:gd name="T40" fmla="*/ 92 w 120"/>
                  <a:gd name="T41" fmla="*/ 48 h 52"/>
                  <a:gd name="T42" fmla="*/ 69 w 120"/>
                  <a:gd name="T43" fmla="*/ 51 h 52"/>
                  <a:gd name="T44" fmla="*/ 51 w 120"/>
                  <a:gd name="T45" fmla="*/ 41 h 52"/>
                  <a:gd name="T46" fmla="*/ 33 w 120"/>
                  <a:gd name="T47" fmla="*/ 4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20" h="52">
                    <a:moveTo>
                      <a:pt x="33" y="42"/>
                    </a:moveTo>
                    <a:lnTo>
                      <a:pt x="34" y="33"/>
                    </a:lnTo>
                    <a:lnTo>
                      <a:pt x="28" y="19"/>
                    </a:lnTo>
                    <a:lnTo>
                      <a:pt x="17" y="11"/>
                    </a:lnTo>
                    <a:lnTo>
                      <a:pt x="7" y="9"/>
                    </a:lnTo>
                    <a:lnTo>
                      <a:pt x="0" y="3"/>
                    </a:lnTo>
                    <a:lnTo>
                      <a:pt x="1" y="0"/>
                    </a:lnTo>
                    <a:lnTo>
                      <a:pt x="16" y="4"/>
                    </a:lnTo>
                    <a:lnTo>
                      <a:pt x="41" y="7"/>
                    </a:lnTo>
                    <a:lnTo>
                      <a:pt x="66" y="17"/>
                    </a:lnTo>
                    <a:lnTo>
                      <a:pt x="69" y="21"/>
                    </a:lnTo>
                    <a:lnTo>
                      <a:pt x="79" y="18"/>
                    </a:lnTo>
                    <a:lnTo>
                      <a:pt x="95" y="22"/>
                    </a:lnTo>
                    <a:lnTo>
                      <a:pt x="102" y="30"/>
                    </a:lnTo>
                    <a:lnTo>
                      <a:pt x="113" y="35"/>
                    </a:lnTo>
                    <a:lnTo>
                      <a:pt x="110" y="38"/>
                    </a:lnTo>
                    <a:lnTo>
                      <a:pt x="120" y="49"/>
                    </a:lnTo>
                    <a:lnTo>
                      <a:pt x="118" y="52"/>
                    </a:lnTo>
                    <a:lnTo>
                      <a:pt x="109" y="50"/>
                    </a:lnTo>
                    <a:lnTo>
                      <a:pt x="95" y="44"/>
                    </a:lnTo>
                    <a:lnTo>
                      <a:pt x="92" y="48"/>
                    </a:lnTo>
                    <a:lnTo>
                      <a:pt x="69" y="51"/>
                    </a:lnTo>
                    <a:lnTo>
                      <a:pt x="51" y="41"/>
                    </a:lnTo>
                    <a:lnTo>
                      <a:pt x="33" y="42"/>
                    </a:lnTo>
                    <a:close/>
                  </a:path>
                </a:pathLst>
              </a:custGeom>
              <a:solidFill>
                <a:srgbClr val="F9B277"/>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114" name="Freeform 72">
                <a:extLst>
                  <a:ext uri="{FF2B5EF4-FFF2-40B4-BE49-F238E27FC236}">
                    <a16:creationId xmlns:a16="http://schemas.microsoft.com/office/drawing/2014/main" id="{49138357-6809-4C54-AF34-F849254FECCD}"/>
                  </a:ext>
                </a:extLst>
              </p:cNvPr>
              <p:cNvSpPr>
                <a:spLocks/>
              </p:cNvSpPr>
              <p:nvPr/>
            </p:nvSpPr>
            <p:spPr bwMode="auto">
              <a:xfrm>
                <a:off x="4594096" y="3893140"/>
                <a:ext cx="109644" cy="183202"/>
              </a:xfrm>
              <a:custGeom>
                <a:avLst/>
                <a:gdLst>
                  <a:gd name="T0" fmla="*/ 79 w 79"/>
                  <a:gd name="T1" fmla="*/ 107 h 132"/>
                  <a:gd name="T2" fmla="*/ 50 w 79"/>
                  <a:gd name="T3" fmla="*/ 119 h 132"/>
                  <a:gd name="T4" fmla="*/ 40 w 79"/>
                  <a:gd name="T5" fmla="*/ 127 h 132"/>
                  <a:gd name="T6" fmla="*/ 23 w 79"/>
                  <a:gd name="T7" fmla="*/ 132 h 132"/>
                  <a:gd name="T8" fmla="*/ 7 w 79"/>
                  <a:gd name="T9" fmla="*/ 127 h 132"/>
                  <a:gd name="T10" fmla="*/ 8 w 79"/>
                  <a:gd name="T11" fmla="*/ 119 h 132"/>
                  <a:gd name="T12" fmla="*/ 0 w 79"/>
                  <a:gd name="T13" fmla="*/ 100 h 132"/>
                  <a:gd name="T14" fmla="*/ 5 w 79"/>
                  <a:gd name="T15" fmla="*/ 77 h 132"/>
                  <a:gd name="T16" fmla="*/ 12 w 79"/>
                  <a:gd name="T17" fmla="*/ 60 h 132"/>
                  <a:gd name="T18" fmla="*/ 8 w 79"/>
                  <a:gd name="T19" fmla="*/ 30 h 132"/>
                  <a:gd name="T20" fmla="*/ 5 w 79"/>
                  <a:gd name="T21" fmla="*/ 14 h 132"/>
                  <a:gd name="T22" fmla="*/ 6 w 79"/>
                  <a:gd name="T23" fmla="*/ 3 h 132"/>
                  <a:gd name="T24" fmla="*/ 37 w 79"/>
                  <a:gd name="T25" fmla="*/ 2 h 132"/>
                  <a:gd name="T26" fmla="*/ 45 w 79"/>
                  <a:gd name="T27" fmla="*/ 3 h 132"/>
                  <a:gd name="T28" fmla="*/ 51 w 79"/>
                  <a:gd name="T29" fmla="*/ 0 h 132"/>
                  <a:gd name="T30" fmla="*/ 60 w 79"/>
                  <a:gd name="T31" fmla="*/ 1 h 132"/>
                  <a:gd name="T32" fmla="*/ 58 w 79"/>
                  <a:gd name="T33" fmla="*/ 8 h 132"/>
                  <a:gd name="T34" fmla="*/ 66 w 79"/>
                  <a:gd name="T35" fmla="*/ 19 h 132"/>
                  <a:gd name="T36" fmla="*/ 66 w 79"/>
                  <a:gd name="T37" fmla="*/ 34 h 132"/>
                  <a:gd name="T38" fmla="*/ 68 w 79"/>
                  <a:gd name="T39" fmla="*/ 50 h 132"/>
                  <a:gd name="T40" fmla="*/ 72 w 79"/>
                  <a:gd name="T41" fmla="*/ 58 h 132"/>
                  <a:gd name="T42" fmla="*/ 68 w 79"/>
                  <a:gd name="T43" fmla="*/ 76 h 132"/>
                  <a:gd name="T44" fmla="*/ 70 w 79"/>
                  <a:gd name="T45" fmla="*/ 87 h 132"/>
                  <a:gd name="T46" fmla="*/ 75 w 79"/>
                  <a:gd name="T47" fmla="*/ 100 h 132"/>
                  <a:gd name="T48" fmla="*/ 79 w 79"/>
                  <a:gd name="T49" fmla="*/ 107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9" h="132">
                    <a:moveTo>
                      <a:pt x="79" y="107"/>
                    </a:moveTo>
                    <a:lnTo>
                      <a:pt x="50" y="119"/>
                    </a:lnTo>
                    <a:lnTo>
                      <a:pt x="40" y="127"/>
                    </a:lnTo>
                    <a:lnTo>
                      <a:pt x="23" y="132"/>
                    </a:lnTo>
                    <a:lnTo>
                      <a:pt x="7" y="127"/>
                    </a:lnTo>
                    <a:lnTo>
                      <a:pt x="8" y="119"/>
                    </a:lnTo>
                    <a:lnTo>
                      <a:pt x="0" y="100"/>
                    </a:lnTo>
                    <a:lnTo>
                      <a:pt x="5" y="77"/>
                    </a:lnTo>
                    <a:lnTo>
                      <a:pt x="12" y="60"/>
                    </a:lnTo>
                    <a:lnTo>
                      <a:pt x="8" y="30"/>
                    </a:lnTo>
                    <a:lnTo>
                      <a:pt x="5" y="14"/>
                    </a:lnTo>
                    <a:lnTo>
                      <a:pt x="6" y="3"/>
                    </a:lnTo>
                    <a:lnTo>
                      <a:pt x="37" y="2"/>
                    </a:lnTo>
                    <a:lnTo>
                      <a:pt x="45" y="3"/>
                    </a:lnTo>
                    <a:lnTo>
                      <a:pt x="51" y="0"/>
                    </a:lnTo>
                    <a:lnTo>
                      <a:pt x="60" y="1"/>
                    </a:lnTo>
                    <a:lnTo>
                      <a:pt x="58" y="8"/>
                    </a:lnTo>
                    <a:lnTo>
                      <a:pt x="66" y="19"/>
                    </a:lnTo>
                    <a:lnTo>
                      <a:pt x="66" y="34"/>
                    </a:lnTo>
                    <a:lnTo>
                      <a:pt x="68" y="50"/>
                    </a:lnTo>
                    <a:lnTo>
                      <a:pt x="72" y="58"/>
                    </a:lnTo>
                    <a:lnTo>
                      <a:pt x="68" y="76"/>
                    </a:lnTo>
                    <a:lnTo>
                      <a:pt x="70" y="87"/>
                    </a:lnTo>
                    <a:lnTo>
                      <a:pt x="75" y="100"/>
                    </a:lnTo>
                    <a:lnTo>
                      <a:pt x="79" y="107"/>
                    </a:lnTo>
                    <a:close/>
                  </a:path>
                </a:pathLst>
              </a:custGeom>
              <a:solidFill>
                <a:srgbClr val="8BB743"/>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115" name="Freeform 73">
                <a:extLst>
                  <a:ext uri="{FF2B5EF4-FFF2-40B4-BE49-F238E27FC236}">
                    <a16:creationId xmlns:a16="http://schemas.microsoft.com/office/drawing/2014/main" id="{5862D662-4421-4EF8-8B46-59D5D9882B62}"/>
                  </a:ext>
                </a:extLst>
              </p:cNvPr>
              <p:cNvSpPr>
                <a:spLocks/>
              </p:cNvSpPr>
              <p:nvPr/>
            </p:nvSpPr>
            <p:spPr bwMode="auto">
              <a:xfrm>
                <a:off x="4292924" y="3850115"/>
                <a:ext cx="184590" cy="152668"/>
              </a:xfrm>
              <a:custGeom>
                <a:avLst/>
                <a:gdLst>
                  <a:gd name="T0" fmla="*/ 116 w 133"/>
                  <a:gd name="T1" fmla="*/ 101 h 110"/>
                  <a:gd name="T2" fmla="*/ 108 w 133"/>
                  <a:gd name="T3" fmla="*/ 110 h 110"/>
                  <a:gd name="T4" fmla="*/ 105 w 133"/>
                  <a:gd name="T5" fmla="*/ 97 h 110"/>
                  <a:gd name="T6" fmla="*/ 93 w 133"/>
                  <a:gd name="T7" fmla="*/ 86 h 110"/>
                  <a:gd name="T8" fmla="*/ 84 w 133"/>
                  <a:gd name="T9" fmla="*/ 88 h 110"/>
                  <a:gd name="T10" fmla="*/ 81 w 133"/>
                  <a:gd name="T11" fmla="*/ 75 h 110"/>
                  <a:gd name="T12" fmla="*/ 78 w 133"/>
                  <a:gd name="T13" fmla="*/ 60 h 110"/>
                  <a:gd name="T14" fmla="*/ 58 w 133"/>
                  <a:gd name="T15" fmla="*/ 53 h 110"/>
                  <a:gd name="T16" fmla="*/ 49 w 133"/>
                  <a:gd name="T17" fmla="*/ 57 h 110"/>
                  <a:gd name="T18" fmla="*/ 44 w 133"/>
                  <a:gd name="T19" fmla="*/ 67 h 110"/>
                  <a:gd name="T20" fmla="*/ 26 w 133"/>
                  <a:gd name="T21" fmla="*/ 64 h 110"/>
                  <a:gd name="T22" fmla="*/ 14 w 133"/>
                  <a:gd name="T23" fmla="*/ 53 h 110"/>
                  <a:gd name="T24" fmla="*/ 8 w 133"/>
                  <a:gd name="T25" fmla="*/ 40 h 110"/>
                  <a:gd name="T26" fmla="*/ 0 w 133"/>
                  <a:gd name="T27" fmla="*/ 32 h 110"/>
                  <a:gd name="T28" fmla="*/ 14 w 133"/>
                  <a:gd name="T29" fmla="*/ 22 h 110"/>
                  <a:gd name="T30" fmla="*/ 22 w 133"/>
                  <a:gd name="T31" fmla="*/ 19 h 110"/>
                  <a:gd name="T32" fmla="*/ 24 w 133"/>
                  <a:gd name="T33" fmla="*/ 9 h 110"/>
                  <a:gd name="T34" fmla="*/ 26 w 133"/>
                  <a:gd name="T35" fmla="*/ 0 h 110"/>
                  <a:gd name="T36" fmla="*/ 48 w 133"/>
                  <a:gd name="T37" fmla="*/ 5 h 110"/>
                  <a:gd name="T38" fmla="*/ 54 w 133"/>
                  <a:gd name="T39" fmla="*/ 2 h 110"/>
                  <a:gd name="T40" fmla="*/ 66 w 133"/>
                  <a:gd name="T41" fmla="*/ 3 h 110"/>
                  <a:gd name="T42" fmla="*/ 70 w 133"/>
                  <a:gd name="T43" fmla="*/ 10 h 110"/>
                  <a:gd name="T44" fmla="*/ 78 w 133"/>
                  <a:gd name="T45" fmla="*/ 8 h 110"/>
                  <a:gd name="T46" fmla="*/ 91 w 133"/>
                  <a:gd name="T47" fmla="*/ 15 h 110"/>
                  <a:gd name="T48" fmla="*/ 102 w 133"/>
                  <a:gd name="T49" fmla="*/ 8 h 110"/>
                  <a:gd name="T50" fmla="*/ 110 w 133"/>
                  <a:gd name="T51" fmla="*/ 6 h 110"/>
                  <a:gd name="T52" fmla="*/ 116 w 133"/>
                  <a:gd name="T53" fmla="*/ 16 h 110"/>
                  <a:gd name="T54" fmla="*/ 120 w 133"/>
                  <a:gd name="T55" fmla="*/ 30 h 110"/>
                  <a:gd name="T56" fmla="*/ 123 w 133"/>
                  <a:gd name="T57" fmla="*/ 35 h 110"/>
                  <a:gd name="T58" fmla="*/ 124 w 133"/>
                  <a:gd name="T59" fmla="*/ 43 h 110"/>
                  <a:gd name="T60" fmla="*/ 126 w 133"/>
                  <a:gd name="T61" fmla="*/ 51 h 110"/>
                  <a:gd name="T62" fmla="*/ 128 w 133"/>
                  <a:gd name="T63" fmla="*/ 67 h 110"/>
                  <a:gd name="T64" fmla="*/ 126 w 133"/>
                  <a:gd name="T65" fmla="*/ 86 h 110"/>
                  <a:gd name="T66" fmla="*/ 126 w 133"/>
                  <a:gd name="T67" fmla="*/ 93 h 110"/>
                  <a:gd name="T68" fmla="*/ 122 w 133"/>
                  <a:gd name="T69" fmla="*/ 102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33" h="110">
                    <a:moveTo>
                      <a:pt x="122" y="102"/>
                    </a:moveTo>
                    <a:lnTo>
                      <a:pt x="116" y="101"/>
                    </a:lnTo>
                    <a:lnTo>
                      <a:pt x="113" y="110"/>
                    </a:lnTo>
                    <a:lnTo>
                      <a:pt x="108" y="110"/>
                    </a:lnTo>
                    <a:lnTo>
                      <a:pt x="104" y="105"/>
                    </a:lnTo>
                    <a:lnTo>
                      <a:pt x="105" y="97"/>
                    </a:lnTo>
                    <a:lnTo>
                      <a:pt x="98" y="84"/>
                    </a:lnTo>
                    <a:lnTo>
                      <a:pt x="93" y="86"/>
                    </a:lnTo>
                    <a:lnTo>
                      <a:pt x="89" y="87"/>
                    </a:lnTo>
                    <a:lnTo>
                      <a:pt x="84" y="88"/>
                    </a:lnTo>
                    <a:lnTo>
                      <a:pt x="84" y="80"/>
                    </a:lnTo>
                    <a:lnTo>
                      <a:pt x="81" y="75"/>
                    </a:lnTo>
                    <a:lnTo>
                      <a:pt x="82" y="69"/>
                    </a:lnTo>
                    <a:lnTo>
                      <a:pt x="78" y="60"/>
                    </a:lnTo>
                    <a:lnTo>
                      <a:pt x="73" y="53"/>
                    </a:lnTo>
                    <a:lnTo>
                      <a:pt x="58" y="53"/>
                    </a:lnTo>
                    <a:lnTo>
                      <a:pt x="54" y="57"/>
                    </a:lnTo>
                    <a:lnTo>
                      <a:pt x="49" y="57"/>
                    </a:lnTo>
                    <a:lnTo>
                      <a:pt x="46" y="61"/>
                    </a:lnTo>
                    <a:lnTo>
                      <a:pt x="44" y="67"/>
                    </a:lnTo>
                    <a:lnTo>
                      <a:pt x="34" y="76"/>
                    </a:lnTo>
                    <a:lnTo>
                      <a:pt x="26" y="64"/>
                    </a:lnTo>
                    <a:lnTo>
                      <a:pt x="19" y="56"/>
                    </a:lnTo>
                    <a:lnTo>
                      <a:pt x="14" y="53"/>
                    </a:lnTo>
                    <a:lnTo>
                      <a:pt x="10" y="49"/>
                    </a:lnTo>
                    <a:lnTo>
                      <a:pt x="8" y="40"/>
                    </a:lnTo>
                    <a:lnTo>
                      <a:pt x="5" y="35"/>
                    </a:lnTo>
                    <a:lnTo>
                      <a:pt x="0" y="32"/>
                    </a:lnTo>
                    <a:lnTo>
                      <a:pt x="8" y="22"/>
                    </a:lnTo>
                    <a:lnTo>
                      <a:pt x="14" y="22"/>
                    </a:lnTo>
                    <a:lnTo>
                      <a:pt x="18" y="19"/>
                    </a:lnTo>
                    <a:lnTo>
                      <a:pt x="22" y="19"/>
                    </a:lnTo>
                    <a:lnTo>
                      <a:pt x="25" y="16"/>
                    </a:lnTo>
                    <a:lnTo>
                      <a:pt x="24" y="9"/>
                    </a:lnTo>
                    <a:lnTo>
                      <a:pt x="26" y="7"/>
                    </a:lnTo>
                    <a:lnTo>
                      <a:pt x="26" y="0"/>
                    </a:lnTo>
                    <a:lnTo>
                      <a:pt x="35" y="0"/>
                    </a:lnTo>
                    <a:lnTo>
                      <a:pt x="48" y="5"/>
                    </a:lnTo>
                    <a:lnTo>
                      <a:pt x="52" y="5"/>
                    </a:lnTo>
                    <a:lnTo>
                      <a:pt x="54" y="2"/>
                    </a:lnTo>
                    <a:lnTo>
                      <a:pt x="64" y="4"/>
                    </a:lnTo>
                    <a:lnTo>
                      <a:pt x="66" y="3"/>
                    </a:lnTo>
                    <a:lnTo>
                      <a:pt x="67" y="10"/>
                    </a:lnTo>
                    <a:lnTo>
                      <a:pt x="70" y="10"/>
                    </a:lnTo>
                    <a:lnTo>
                      <a:pt x="75" y="8"/>
                    </a:lnTo>
                    <a:lnTo>
                      <a:pt x="78" y="8"/>
                    </a:lnTo>
                    <a:lnTo>
                      <a:pt x="83" y="14"/>
                    </a:lnTo>
                    <a:lnTo>
                      <a:pt x="91" y="15"/>
                    </a:lnTo>
                    <a:lnTo>
                      <a:pt x="96" y="11"/>
                    </a:lnTo>
                    <a:lnTo>
                      <a:pt x="102" y="8"/>
                    </a:lnTo>
                    <a:lnTo>
                      <a:pt x="106" y="5"/>
                    </a:lnTo>
                    <a:lnTo>
                      <a:pt x="110" y="6"/>
                    </a:lnTo>
                    <a:lnTo>
                      <a:pt x="114" y="10"/>
                    </a:lnTo>
                    <a:lnTo>
                      <a:pt x="116" y="16"/>
                    </a:lnTo>
                    <a:lnTo>
                      <a:pt x="123" y="25"/>
                    </a:lnTo>
                    <a:lnTo>
                      <a:pt x="120" y="30"/>
                    </a:lnTo>
                    <a:lnTo>
                      <a:pt x="119" y="37"/>
                    </a:lnTo>
                    <a:lnTo>
                      <a:pt x="123" y="35"/>
                    </a:lnTo>
                    <a:lnTo>
                      <a:pt x="125" y="37"/>
                    </a:lnTo>
                    <a:lnTo>
                      <a:pt x="124" y="43"/>
                    </a:lnTo>
                    <a:lnTo>
                      <a:pt x="130" y="49"/>
                    </a:lnTo>
                    <a:lnTo>
                      <a:pt x="126" y="51"/>
                    </a:lnTo>
                    <a:lnTo>
                      <a:pt x="124" y="58"/>
                    </a:lnTo>
                    <a:lnTo>
                      <a:pt x="128" y="67"/>
                    </a:lnTo>
                    <a:lnTo>
                      <a:pt x="133" y="83"/>
                    </a:lnTo>
                    <a:lnTo>
                      <a:pt x="126" y="86"/>
                    </a:lnTo>
                    <a:lnTo>
                      <a:pt x="124" y="89"/>
                    </a:lnTo>
                    <a:lnTo>
                      <a:pt x="126" y="93"/>
                    </a:lnTo>
                    <a:lnTo>
                      <a:pt x="125" y="102"/>
                    </a:lnTo>
                    <a:lnTo>
                      <a:pt x="122" y="102"/>
                    </a:lnTo>
                    <a:close/>
                  </a:path>
                </a:pathLst>
              </a:custGeom>
              <a:solidFill>
                <a:srgbClr val="9BBB59">
                  <a:lumMod val="60000"/>
                  <a:lumOff val="40000"/>
                </a:srgbClr>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116" name="Freeform 74">
                <a:extLst>
                  <a:ext uri="{FF2B5EF4-FFF2-40B4-BE49-F238E27FC236}">
                    <a16:creationId xmlns:a16="http://schemas.microsoft.com/office/drawing/2014/main" id="{5EC0CA1A-A342-49ED-A0BE-3714ABD0B8E4}"/>
                  </a:ext>
                </a:extLst>
              </p:cNvPr>
              <p:cNvSpPr>
                <a:spLocks/>
              </p:cNvSpPr>
              <p:nvPr/>
            </p:nvSpPr>
            <p:spPr bwMode="auto">
              <a:xfrm>
                <a:off x="4249898" y="3812642"/>
                <a:ext cx="76335" cy="22206"/>
              </a:xfrm>
              <a:custGeom>
                <a:avLst/>
                <a:gdLst>
                  <a:gd name="T0" fmla="*/ 0 w 55"/>
                  <a:gd name="T1" fmla="*/ 15 h 16"/>
                  <a:gd name="T2" fmla="*/ 3 w 55"/>
                  <a:gd name="T3" fmla="*/ 6 h 16"/>
                  <a:gd name="T4" fmla="*/ 23 w 55"/>
                  <a:gd name="T5" fmla="*/ 5 h 16"/>
                  <a:gd name="T6" fmla="*/ 27 w 55"/>
                  <a:gd name="T7" fmla="*/ 0 h 16"/>
                  <a:gd name="T8" fmla="*/ 33 w 55"/>
                  <a:gd name="T9" fmla="*/ 0 h 16"/>
                  <a:gd name="T10" fmla="*/ 40 w 55"/>
                  <a:gd name="T11" fmla="*/ 5 h 16"/>
                  <a:gd name="T12" fmla="*/ 45 w 55"/>
                  <a:gd name="T13" fmla="*/ 5 h 16"/>
                  <a:gd name="T14" fmla="*/ 51 w 55"/>
                  <a:gd name="T15" fmla="*/ 2 h 16"/>
                  <a:gd name="T16" fmla="*/ 55 w 55"/>
                  <a:gd name="T17" fmla="*/ 8 h 16"/>
                  <a:gd name="T18" fmla="*/ 47 w 55"/>
                  <a:gd name="T19" fmla="*/ 13 h 16"/>
                  <a:gd name="T20" fmla="*/ 39 w 55"/>
                  <a:gd name="T21" fmla="*/ 12 h 16"/>
                  <a:gd name="T22" fmla="*/ 31 w 55"/>
                  <a:gd name="T23" fmla="*/ 8 h 16"/>
                  <a:gd name="T24" fmla="*/ 25 w 55"/>
                  <a:gd name="T25" fmla="*/ 13 h 16"/>
                  <a:gd name="T26" fmla="*/ 21 w 55"/>
                  <a:gd name="T27" fmla="*/ 13 h 16"/>
                  <a:gd name="T28" fmla="*/ 17 w 55"/>
                  <a:gd name="T29" fmla="*/ 16 h 16"/>
                  <a:gd name="T30" fmla="*/ 0 w 55"/>
                  <a:gd name="T31" fmla="*/ 15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5" h="16">
                    <a:moveTo>
                      <a:pt x="0" y="15"/>
                    </a:moveTo>
                    <a:lnTo>
                      <a:pt x="3" y="6"/>
                    </a:lnTo>
                    <a:lnTo>
                      <a:pt x="23" y="5"/>
                    </a:lnTo>
                    <a:lnTo>
                      <a:pt x="27" y="0"/>
                    </a:lnTo>
                    <a:lnTo>
                      <a:pt x="33" y="0"/>
                    </a:lnTo>
                    <a:lnTo>
                      <a:pt x="40" y="5"/>
                    </a:lnTo>
                    <a:lnTo>
                      <a:pt x="45" y="5"/>
                    </a:lnTo>
                    <a:lnTo>
                      <a:pt x="51" y="2"/>
                    </a:lnTo>
                    <a:lnTo>
                      <a:pt x="55" y="8"/>
                    </a:lnTo>
                    <a:lnTo>
                      <a:pt x="47" y="13"/>
                    </a:lnTo>
                    <a:lnTo>
                      <a:pt x="39" y="12"/>
                    </a:lnTo>
                    <a:lnTo>
                      <a:pt x="31" y="8"/>
                    </a:lnTo>
                    <a:lnTo>
                      <a:pt x="25" y="13"/>
                    </a:lnTo>
                    <a:lnTo>
                      <a:pt x="21" y="13"/>
                    </a:lnTo>
                    <a:lnTo>
                      <a:pt x="17" y="16"/>
                    </a:lnTo>
                    <a:lnTo>
                      <a:pt x="0" y="15"/>
                    </a:lnTo>
                    <a:close/>
                  </a:path>
                </a:pathLst>
              </a:custGeom>
              <a:solidFill>
                <a:srgbClr val="9BBB59">
                  <a:lumMod val="60000"/>
                  <a:lumOff val="40000"/>
                </a:srgbClr>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117" name="Freeform 75">
                <a:extLst>
                  <a:ext uri="{FF2B5EF4-FFF2-40B4-BE49-F238E27FC236}">
                    <a16:creationId xmlns:a16="http://schemas.microsoft.com/office/drawing/2014/main" id="{95733679-A7AC-4E2A-BDAD-BD0596319678}"/>
                  </a:ext>
                </a:extLst>
              </p:cNvPr>
              <p:cNvSpPr>
                <a:spLocks/>
              </p:cNvSpPr>
              <p:nvPr/>
            </p:nvSpPr>
            <p:spPr bwMode="auto">
              <a:xfrm>
                <a:off x="4254063" y="3848727"/>
                <a:ext cx="74946" cy="45801"/>
              </a:xfrm>
              <a:custGeom>
                <a:avLst/>
                <a:gdLst>
                  <a:gd name="T0" fmla="*/ 28 w 54"/>
                  <a:gd name="T1" fmla="*/ 33 h 33"/>
                  <a:gd name="T2" fmla="*/ 18 w 54"/>
                  <a:gd name="T3" fmla="*/ 24 h 33"/>
                  <a:gd name="T4" fmla="*/ 10 w 54"/>
                  <a:gd name="T5" fmla="*/ 23 h 33"/>
                  <a:gd name="T6" fmla="*/ 6 w 54"/>
                  <a:gd name="T7" fmla="*/ 17 h 33"/>
                  <a:gd name="T8" fmla="*/ 6 w 54"/>
                  <a:gd name="T9" fmla="*/ 14 h 33"/>
                  <a:gd name="T10" fmla="*/ 1 w 54"/>
                  <a:gd name="T11" fmla="*/ 10 h 33"/>
                  <a:gd name="T12" fmla="*/ 0 w 54"/>
                  <a:gd name="T13" fmla="*/ 5 h 33"/>
                  <a:gd name="T14" fmla="*/ 10 w 54"/>
                  <a:gd name="T15" fmla="*/ 2 h 33"/>
                  <a:gd name="T16" fmla="*/ 16 w 54"/>
                  <a:gd name="T17" fmla="*/ 2 h 33"/>
                  <a:gd name="T18" fmla="*/ 21 w 54"/>
                  <a:gd name="T19" fmla="*/ 0 h 33"/>
                  <a:gd name="T20" fmla="*/ 54 w 54"/>
                  <a:gd name="T21" fmla="*/ 1 h 33"/>
                  <a:gd name="T22" fmla="*/ 54 w 54"/>
                  <a:gd name="T23" fmla="*/ 8 h 33"/>
                  <a:gd name="T24" fmla="*/ 52 w 54"/>
                  <a:gd name="T25" fmla="*/ 10 h 33"/>
                  <a:gd name="T26" fmla="*/ 53 w 54"/>
                  <a:gd name="T27" fmla="*/ 17 h 33"/>
                  <a:gd name="T28" fmla="*/ 50 w 54"/>
                  <a:gd name="T29" fmla="*/ 20 h 33"/>
                  <a:gd name="T30" fmla="*/ 46 w 54"/>
                  <a:gd name="T31" fmla="*/ 20 h 33"/>
                  <a:gd name="T32" fmla="*/ 42 w 54"/>
                  <a:gd name="T33" fmla="*/ 23 h 33"/>
                  <a:gd name="T34" fmla="*/ 36 w 54"/>
                  <a:gd name="T35" fmla="*/ 23 h 33"/>
                  <a:gd name="T36" fmla="*/ 28 w 54"/>
                  <a:gd name="T37"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4" h="33">
                    <a:moveTo>
                      <a:pt x="28" y="33"/>
                    </a:moveTo>
                    <a:lnTo>
                      <a:pt x="18" y="24"/>
                    </a:lnTo>
                    <a:lnTo>
                      <a:pt x="10" y="23"/>
                    </a:lnTo>
                    <a:lnTo>
                      <a:pt x="6" y="17"/>
                    </a:lnTo>
                    <a:lnTo>
                      <a:pt x="6" y="14"/>
                    </a:lnTo>
                    <a:lnTo>
                      <a:pt x="1" y="10"/>
                    </a:lnTo>
                    <a:lnTo>
                      <a:pt x="0" y="5"/>
                    </a:lnTo>
                    <a:lnTo>
                      <a:pt x="10" y="2"/>
                    </a:lnTo>
                    <a:lnTo>
                      <a:pt x="16" y="2"/>
                    </a:lnTo>
                    <a:lnTo>
                      <a:pt x="21" y="0"/>
                    </a:lnTo>
                    <a:lnTo>
                      <a:pt x="54" y="1"/>
                    </a:lnTo>
                    <a:lnTo>
                      <a:pt x="54" y="8"/>
                    </a:lnTo>
                    <a:lnTo>
                      <a:pt x="52" y="10"/>
                    </a:lnTo>
                    <a:lnTo>
                      <a:pt x="53" y="17"/>
                    </a:lnTo>
                    <a:lnTo>
                      <a:pt x="50" y="20"/>
                    </a:lnTo>
                    <a:lnTo>
                      <a:pt x="46" y="20"/>
                    </a:lnTo>
                    <a:lnTo>
                      <a:pt x="42" y="23"/>
                    </a:lnTo>
                    <a:lnTo>
                      <a:pt x="36" y="23"/>
                    </a:lnTo>
                    <a:lnTo>
                      <a:pt x="28" y="33"/>
                    </a:lnTo>
                    <a:close/>
                  </a:path>
                </a:pathLst>
              </a:custGeom>
              <a:solidFill>
                <a:srgbClr val="9BBB59">
                  <a:lumMod val="60000"/>
                  <a:lumOff val="40000"/>
                </a:srgbClr>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118" name="Freeform 76">
                <a:extLst>
                  <a:ext uri="{FF2B5EF4-FFF2-40B4-BE49-F238E27FC236}">
                    <a16:creationId xmlns:a16="http://schemas.microsoft.com/office/drawing/2014/main" id="{EDA9B748-61D8-4E6B-8454-B38183DCAE3E}"/>
                  </a:ext>
                </a:extLst>
              </p:cNvPr>
              <p:cNvSpPr>
                <a:spLocks/>
              </p:cNvSpPr>
              <p:nvPr/>
            </p:nvSpPr>
            <p:spPr bwMode="auto">
              <a:xfrm>
                <a:off x="4913311" y="4147125"/>
                <a:ext cx="51352" cy="36085"/>
              </a:xfrm>
              <a:custGeom>
                <a:avLst/>
                <a:gdLst>
                  <a:gd name="T0" fmla="*/ 4 w 37"/>
                  <a:gd name="T1" fmla="*/ 26 h 26"/>
                  <a:gd name="T2" fmla="*/ 0 w 37"/>
                  <a:gd name="T3" fmla="*/ 23 h 26"/>
                  <a:gd name="T4" fmla="*/ 7 w 37"/>
                  <a:gd name="T5" fmla="*/ 0 h 26"/>
                  <a:gd name="T6" fmla="*/ 37 w 37"/>
                  <a:gd name="T7" fmla="*/ 0 h 26"/>
                  <a:gd name="T8" fmla="*/ 37 w 37"/>
                  <a:gd name="T9" fmla="*/ 25 h 26"/>
                  <a:gd name="T10" fmla="*/ 10 w 37"/>
                  <a:gd name="T11" fmla="*/ 25 h 26"/>
                  <a:gd name="T12" fmla="*/ 4 w 37"/>
                  <a:gd name="T13" fmla="*/ 26 h 26"/>
                </a:gdLst>
                <a:ahLst/>
                <a:cxnLst>
                  <a:cxn ang="0">
                    <a:pos x="T0" y="T1"/>
                  </a:cxn>
                  <a:cxn ang="0">
                    <a:pos x="T2" y="T3"/>
                  </a:cxn>
                  <a:cxn ang="0">
                    <a:pos x="T4" y="T5"/>
                  </a:cxn>
                  <a:cxn ang="0">
                    <a:pos x="T6" y="T7"/>
                  </a:cxn>
                  <a:cxn ang="0">
                    <a:pos x="T8" y="T9"/>
                  </a:cxn>
                  <a:cxn ang="0">
                    <a:pos x="T10" y="T11"/>
                  </a:cxn>
                  <a:cxn ang="0">
                    <a:pos x="T12" y="T13"/>
                  </a:cxn>
                </a:cxnLst>
                <a:rect l="0" t="0" r="r" b="b"/>
                <a:pathLst>
                  <a:path w="37" h="26">
                    <a:moveTo>
                      <a:pt x="4" y="26"/>
                    </a:moveTo>
                    <a:lnTo>
                      <a:pt x="0" y="23"/>
                    </a:lnTo>
                    <a:lnTo>
                      <a:pt x="7" y="0"/>
                    </a:lnTo>
                    <a:lnTo>
                      <a:pt x="37" y="0"/>
                    </a:lnTo>
                    <a:lnTo>
                      <a:pt x="37" y="25"/>
                    </a:lnTo>
                    <a:lnTo>
                      <a:pt x="10" y="25"/>
                    </a:lnTo>
                    <a:lnTo>
                      <a:pt x="4" y="26"/>
                    </a:lnTo>
                    <a:close/>
                  </a:path>
                </a:pathLst>
              </a:custGeom>
              <a:solidFill>
                <a:srgbClr val="9BBB59">
                  <a:lumMod val="60000"/>
                  <a:lumOff val="40000"/>
                </a:srgbClr>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119" name="Freeform 77">
                <a:extLst>
                  <a:ext uri="{FF2B5EF4-FFF2-40B4-BE49-F238E27FC236}">
                    <a16:creationId xmlns:a16="http://schemas.microsoft.com/office/drawing/2014/main" id="{A295A455-E501-4779-B3C5-4E817DB38930}"/>
                  </a:ext>
                </a:extLst>
              </p:cNvPr>
              <p:cNvSpPr>
                <a:spLocks/>
              </p:cNvSpPr>
              <p:nvPr/>
            </p:nvSpPr>
            <p:spPr bwMode="auto">
              <a:xfrm>
                <a:off x="5240854" y="3183926"/>
                <a:ext cx="66619" cy="22206"/>
              </a:xfrm>
              <a:custGeom>
                <a:avLst/>
                <a:gdLst>
                  <a:gd name="T0" fmla="*/ 2 w 48"/>
                  <a:gd name="T1" fmla="*/ 0 h 16"/>
                  <a:gd name="T2" fmla="*/ 12 w 48"/>
                  <a:gd name="T3" fmla="*/ 7 h 16"/>
                  <a:gd name="T4" fmla="*/ 25 w 48"/>
                  <a:gd name="T5" fmla="*/ 6 h 16"/>
                  <a:gd name="T6" fmla="*/ 39 w 48"/>
                  <a:gd name="T7" fmla="*/ 7 h 16"/>
                  <a:gd name="T8" fmla="*/ 38 w 48"/>
                  <a:gd name="T9" fmla="*/ 11 h 16"/>
                  <a:gd name="T10" fmla="*/ 48 w 48"/>
                  <a:gd name="T11" fmla="*/ 8 h 16"/>
                  <a:gd name="T12" fmla="*/ 46 w 48"/>
                  <a:gd name="T13" fmla="*/ 14 h 16"/>
                  <a:gd name="T14" fmla="*/ 21 w 48"/>
                  <a:gd name="T15" fmla="*/ 16 h 16"/>
                  <a:gd name="T16" fmla="*/ 21 w 48"/>
                  <a:gd name="T17" fmla="*/ 13 h 16"/>
                  <a:gd name="T18" fmla="*/ 0 w 48"/>
                  <a:gd name="T19" fmla="*/ 9 h 16"/>
                  <a:gd name="T20" fmla="*/ 2 w 48"/>
                  <a:gd name="T21"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8" h="16">
                    <a:moveTo>
                      <a:pt x="2" y="0"/>
                    </a:moveTo>
                    <a:lnTo>
                      <a:pt x="12" y="7"/>
                    </a:lnTo>
                    <a:lnTo>
                      <a:pt x="25" y="6"/>
                    </a:lnTo>
                    <a:lnTo>
                      <a:pt x="39" y="7"/>
                    </a:lnTo>
                    <a:lnTo>
                      <a:pt x="38" y="11"/>
                    </a:lnTo>
                    <a:lnTo>
                      <a:pt x="48" y="8"/>
                    </a:lnTo>
                    <a:lnTo>
                      <a:pt x="46" y="14"/>
                    </a:lnTo>
                    <a:lnTo>
                      <a:pt x="21" y="16"/>
                    </a:lnTo>
                    <a:lnTo>
                      <a:pt x="21" y="13"/>
                    </a:lnTo>
                    <a:lnTo>
                      <a:pt x="0" y="9"/>
                    </a:lnTo>
                    <a:lnTo>
                      <a:pt x="2" y="0"/>
                    </a:lnTo>
                    <a:close/>
                  </a:path>
                </a:pathLst>
              </a:custGeom>
              <a:solidFill>
                <a:srgbClr val="FCDBC0"/>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120" name="Freeform 78">
                <a:extLst>
                  <a:ext uri="{FF2B5EF4-FFF2-40B4-BE49-F238E27FC236}">
                    <a16:creationId xmlns:a16="http://schemas.microsoft.com/office/drawing/2014/main" id="{6FD45E7F-2E1C-46EA-8B8B-82D51685E459}"/>
                  </a:ext>
                </a:extLst>
              </p:cNvPr>
              <p:cNvSpPr>
                <a:spLocks/>
              </p:cNvSpPr>
              <p:nvPr/>
            </p:nvSpPr>
            <p:spPr bwMode="auto">
              <a:xfrm>
                <a:off x="5150641" y="3009052"/>
                <a:ext cx="145729" cy="154057"/>
              </a:xfrm>
              <a:custGeom>
                <a:avLst/>
                <a:gdLst>
                  <a:gd name="T0" fmla="*/ 105 w 105"/>
                  <a:gd name="T1" fmla="*/ 5 h 111"/>
                  <a:gd name="T2" fmla="*/ 101 w 105"/>
                  <a:gd name="T3" fmla="*/ 18 h 111"/>
                  <a:gd name="T4" fmla="*/ 98 w 105"/>
                  <a:gd name="T5" fmla="*/ 20 h 111"/>
                  <a:gd name="T6" fmla="*/ 87 w 105"/>
                  <a:gd name="T7" fmla="*/ 20 h 111"/>
                  <a:gd name="T8" fmla="*/ 78 w 105"/>
                  <a:gd name="T9" fmla="*/ 18 h 111"/>
                  <a:gd name="T10" fmla="*/ 58 w 105"/>
                  <a:gd name="T11" fmla="*/ 23 h 111"/>
                  <a:gd name="T12" fmla="*/ 71 w 105"/>
                  <a:gd name="T13" fmla="*/ 35 h 111"/>
                  <a:gd name="T14" fmla="*/ 63 w 105"/>
                  <a:gd name="T15" fmla="*/ 38 h 111"/>
                  <a:gd name="T16" fmla="*/ 54 w 105"/>
                  <a:gd name="T17" fmla="*/ 38 h 111"/>
                  <a:gd name="T18" fmla="*/ 44 w 105"/>
                  <a:gd name="T19" fmla="*/ 28 h 111"/>
                  <a:gd name="T20" fmla="*/ 41 w 105"/>
                  <a:gd name="T21" fmla="*/ 32 h 111"/>
                  <a:gd name="T22" fmla="*/ 46 w 105"/>
                  <a:gd name="T23" fmla="*/ 44 h 111"/>
                  <a:gd name="T24" fmla="*/ 55 w 105"/>
                  <a:gd name="T25" fmla="*/ 54 h 111"/>
                  <a:gd name="T26" fmla="*/ 49 w 105"/>
                  <a:gd name="T27" fmla="*/ 59 h 111"/>
                  <a:gd name="T28" fmla="*/ 59 w 105"/>
                  <a:gd name="T29" fmla="*/ 68 h 111"/>
                  <a:gd name="T30" fmla="*/ 68 w 105"/>
                  <a:gd name="T31" fmla="*/ 74 h 111"/>
                  <a:gd name="T32" fmla="*/ 70 w 105"/>
                  <a:gd name="T33" fmla="*/ 86 h 111"/>
                  <a:gd name="T34" fmla="*/ 53 w 105"/>
                  <a:gd name="T35" fmla="*/ 80 h 111"/>
                  <a:gd name="T36" fmla="*/ 59 w 105"/>
                  <a:gd name="T37" fmla="*/ 91 h 111"/>
                  <a:gd name="T38" fmla="*/ 49 w 105"/>
                  <a:gd name="T39" fmla="*/ 93 h 111"/>
                  <a:gd name="T40" fmla="*/ 57 w 105"/>
                  <a:gd name="T41" fmla="*/ 111 h 111"/>
                  <a:gd name="T42" fmla="*/ 45 w 105"/>
                  <a:gd name="T43" fmla="*/ 111 h 111"/>
                  <a:gd name="T44" fmla="*/ 30 w 105"/>
                  <a:gd name="T45" fmla="*/ 102 h 111"/>
                  <a:gd name="T46" fmla="*/ 23 w 105"/>
                  <a:gd name="T47" fmla="*/ 86 h 111"/>
                  <a:gd name="T48" fmla="*/ 19 w 105"/>
                  <a:gd name="T49" fmla="*/ 72 h 111"/>
                  <a:gd name="T50" fmla="*/ 11 w 105"/>
                  <a:gd name="T51" fmla="*/ 63 h 111"/>
                  <a:gd name="T52" fmla="*/ 2 w 105"/>
                  <a:gd name="T53" fmla="*/ 51 h 111"/>
                  <a:gd name="T54" fmla="*/ 0 w 105"/>
                  <a:gd name="T55" fmla="*/ 45 h 111"/>
                  <a:gd name="T56" fmla="*/ 7 w 105"/>
                  <a:gd name="T57" fmla="*/ 35 h 111"/>
                  <a:gd name="T58" fmla="*/ 7 w 105"/>
                  <a:gd name="T59" fmla="*/ 28 h 111"/>
                  <a:gd name="T60" fmla="*/ 13 w 105"/>
                  <a:gd name="T61" fmla="*/ 26 h 111"/>
                  <a:gd name="T62" fmla="*/ 13 w 105"/>
                  <a:gd name="T63" fmla="*/ 20 h 111"/>
                  <a:gd name="T64" fmla="*/ 24 w 105"/>
                  <a:gd name="T65" fmla="*/ 18 h 111"/>
                  <a:gd name="T66" fmla="*/ 30 w 105"/>
                  <a:gd name="T67" fmla="*/ 14 h 111"/>
                  <a:gd name="T68" fmla="*/ 39 w 105"/>
                  <a:gd name="T69" fmla="*/ 14 h 111"/>
                  <a:gd name="T70" fmla="*/ 41 w 105"/>
                  <a:gd name="T71" fmla="*/ 10 h 111"/>
                  <a:gd name="T72" fmla="*/ 44 w 105"/>
                  <a:gd name="T73" fmla="*/ 10 h 111"/>
                  <a:gd name="T74" fmla="*/ 57 w 105"/>
                  <a:gd name="T75" fmla="*/ 10 h 111"/>
                  <a:gd name="T76" fmla="*/ 70 w 105"/>
                  <a:gd name="T77" fmla="*/ 5 h 111"/>
                  <a:gd name="T78" fmla="*/ 82 w 105"/>
                  <a:gd name="T79" fmla="*/ 12 h 111"/>
                  <a:gd name="T80" fmla="*/ 97 w 105"/>
                  <a:gd name="T81" fmla="*/ 10 h 111"/>
                  <a:gd name="T82" fmla="*/ 96 w 105"/>
                  <a:gd name="T83" fmla="*/ 0 h 111"/>
                  <a:gd name="T84" fmla="*/ 105 w 105"/>
                  <a:gd name="T85" fmla="*/ 5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5" h="111">
                    <a:moveTo>
                      <a:pt x="105" y="5"/>
                    </a:moveTo>
                    <a:lnTo>
                      <a:pt x="101" y="18"/>
                    </a:lnTo>
                    <a:lnTo>
                      <a:pt x="98" y="20"/>
                    </a:lnTo>
                    <a:lnTo>
                      <a:pt x="87" y="20"/>
                    </a:lnTo>
                    <a:lnTo>
                      <a:pt x="78" y="18"/>
                    </a:lnTo>
                    <a:lnTo>
                      <a:pt x="58" y="23"/>
                    </a:lnTo>
                    <a:lnTo>
                      <a:pt x="71" y="35"/>
                    </a:lnTo>
                    <a:lnTo>
                      <a:pt x="63" y="38"/>
                    </a:lnTo>
                    <a:lnTo>
                      <a:pt x="54" y="38"/>
                    </a:lnTo>
                    <a:lnTo>
                      <a:pt x="44" y="28"/>
                    </a:lnTo>
                    <a:lnTo>
                      <a:pt x="41" y="32"/>
                    </a:lnTo>
                    <a:lnTo>
                      <a:pt x="46" y="44"/>
                    </a:lnTo>
                    <a:lnTo>
                      <a:pt x="55" y="54"/>
                    </a:lnTo>
                    <a:lnTo>
                      <a:pt x="49" y="59"/>
                    </a:lnTo>
                    <a:lnTo>
                      <a:pt x="59" y="68"/>
                    </a:lnTo>
                    <a:lnTo>
                      <a:pt x="68" y="74"/>
                    </a:lnTo>
                    <a:lnTo>
                      <a:pt x="70" y="86"/>
                    </a:lnTo>
                    <a:lnTo>
                      <a:pt x="53" y="80"/>
                    </a:lnTo>
                    <a:lnTo>
                      <a:pt x="59" y="91"/>
                    </a:lnTo>
                    <a:lnTo>
                      <a:pt x="49" y="93"/>
                    </a:lnTo>
                    <a:lnTo>
                      <a:pt x="57" y="111"/>
                    </a:lnTo>
                    <a:lnTo>
                      <a:pt x="45" y="111"/>
                    </a:lnTo>
                    <a:lnTo>
                      <a:pt x="30" y="102"/>
                    </a:lnTo>
                    <a:lnTo>
                      <a:pt x="23" y="86"/>
                    </a:lnTo>
                    <a:lnTo>
                      <a:pt x="19" y="72"/>
                    </a:lnTo>
                    <a:lnTo>
                      <a:pt x="11" y="63"/>
                    </a:lnTo>
                    <a:lnTo>
                      <a:pt x="2" y="51"/>
                    </a:lnTo>
                    <a:lnTo>
                      <a:pt x="0" y="45"/>
                    </a:lnTo>
                    <a:lnTo>
                      <a:pt x="7" y="35"/>
                    </a:lnTo>
                    <a:lnTo>
                      <a:pt x="7" y="28"/>
                    </a:lnTo>
                    <a:lnTo>
                      <a:pt x="13" y="26"/>
                    </a:lnTo>
                    <a:lnTo>
                      <a:pt x="13" y="20"/>
                    </a:lnTo>
                    <a:lnTo>
                      <a:pt x="24" y="18"/>
                    </a:lnTo>
                    <a:lnTo>
                      <a:pt x="30" y="14"/>
                    </a:lnTo>
                    <a:lnTo>
                      <a:pt x="39" y="14"/>
                    </a:lnTo>
                    <a:lnTo>
                      <a:pt x="41" y="10"/>
                    </a:lnTo>
                    <a:lnTo>
                      <a:pt x="44" y="10"/>
                    </a:lnTo>
                    <a:lnTo>
                      <a:pt x="57" y="10"/>
                    </a:lnTo>
                    <a:lnTo>
                      <a:pt x="70" y="5"/>
                    </a:lnTo>
                    <a:lnTo>
                      <a:pt x="82" y="12"/>
                    </a:lnTo>
                    <a:lnTo>
                      <a:pt x="97" y="10"/>
                    </a:lnTo>
                    <a:lnTo>
                      <a:pt x="96" y="0"/>
                    </a:lnTo>
                    <a:lnTo>
                      <a:pt x="105" y="5"/>
                    </a:lnTo>
                    <a:close/>
                  </a:path>
                </a:pathLst>
              </a:custGeom>
              <a:solidFill>
                <a:srgbClr val="FCDBC0"/>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121" name="Freeform 79">
                <a:extLst>
                  <a:ext uri="{FF2B5EF4-FFF2-40B4-BE49-F238E27FC236}">
                    <a16:creationId xmlns:a16="http://schemas.microsoft.com/office/drawing/2014/main" id="{CBC5347E-46A0-43AE-8A39-9D8E9B54629A}"/>
                  </a:ext>
                </a:extLst>
              </p:cNvPr>
              <p:cNvSpPr>
                <a:spLocks/>
              </p:cNvSpPr>
              <p:nvPr/>
            </p:nvSpPr>
            <p:spPr bwMode="auto">
              <a:xfrm>
                <a:off x="3476842" y="1968132"/>
                <a:ext cx="1008999" cy="532951"/>
              </a:xfrm>
              <a:custGeom>
                <a:avLst/>
                <a:gdLst>
                  <a:gd name="T0" fmla="*/ 429 w 727"/>
                  <a:gd name="T1" fmla="*/ 5 h 384"/>
                  <a:gd name="T2" fmla="*/ 571 w 727"/>
                  <a:gd name="T3" fmla="*/ 1 h 384"/>
                  <a:gd name="T4" fmla="*/ 571 w 727"/>
                  <a:gd name="T5" fmla="*/ 16 h 384"/>
                  <a:gd name="T6" fmla="*/ 556 w 727"/>
                  <a:gd name="T7" fmla="*/ 18 h 384"/>
                  <a:gd name="T8" fmla="*/ 618 w 727"/>
                  <a:gd name="T9" fmla="*/ 23 h 384"/>
                  <a:gd name="T10" fmla="*/ 689 w 727"/>
                  <a:gd name="T11" fmla="*/ 20 h 384"/>
                  <a:gd name="T12" fmla="*/ 679 w 727"/>
                  <a:gd name="T13" fmla="*/ 38 h 384"/>
                  <a:gd name="T14" fmla="*/ 662 w 727"/>
                  <a:gd name="T15" fmla="*/ 44 h 384"/>
                  <a:gd name="T16" fmla="*/ 631 w 727"/>
                  <a:gd name="T17" fmla="*/ 79 h 384"/>
                  <a:gd name="T18" fmla="*/ 603 w 727"/>
                  <a:gd name="T19" fmla="*/ 94 h 384"/>
                  <a:gd name="T20" fmla="*/ 610 w 727"/>
                  <a:gd name="T21" fmla="*/ 116 h 384"/>
                  <a:gd name="T22" fmla="*/ 608 w 727"/>
                  <a:gd name="T23" fmla="*/ 138 h 384"/>
                  <a:gd name="T24" fmla="*/ 567 w 727"/>
                  <a:gd name="T25" fmla="*/ 146 h 384"/>
                  <a:gd name="T26" fmla="*/ 555 w 727"/>
                  <a:gd name="T27" fmla="*/ 158 h 384"/>
                  <a:gd name="T28" fmla="*/ 578 w 727"/>
                  <a:gd name="T29" fmla="*/ 176 h 384"/>
                  <a:gd name="T30" fmla="*/ 548 w 727"/>
                  <a:gd name="T31" fmla="*/ 187 h 384"/>
                  <a:gd name="T32" fmla="*/ 518 w 727"/>
                  <a:gd name="T33" fmla="*/ 198 h 384"/>
                  <a:gd name="T34" fmla="*/ 532 w 727"/>
                  <a:gd name="T35" fmla="*/ 214 h 384"/>
                  <a:gd name="T36" fmla="*/ 436 w 727"/>
                  <a:gd name="T37" fmla="*/ 234 h 384"/>
                  <a:gd name="T38" fmla="*/ 362 w 727"/>
                  <a:gd name="T39" fmla="*/ 273 h 384"/>
                  <a:gd name="T40" fmla="*/ 311 w 727"/>
                  <a:gd name="T41" fmla="*/ 282 h 384"/>
                  <a:gd name="T42" fmla="*/ 280 w 727"/>
                  <a:gd name="T43" fmla="*/ 319 h 384"/>
                  <a:gd name="T44" fmla="*/ 241 w 727"/>
                  <a:gd name="T45" fmla="*/ 364 h 384"/>
                  <a:gd name="T46" fmla="*/ 190 w 727"/>
                  <a:gd name="T47" fmla="*/ 369 h 384"/>
                  <a:gd name="T48" fmla="*/ 148 w 727"/>
                  <a:gd name="T49" fmla="*/ 340 h 384"/>
                  <a:gd name="T50" fmla="*/ 136 w 727"/>
                  <a:gd name="T51" fmla="*/ 288 h 384"/>
                  <a:gd name="T52" fmla="*/ 129 w 727"/>
                  <a:gd name="T53" fmla="*/ 251 h 384"/>
                  <a:gd name="T54" fmla="*/ 185 w 727"/>
                  <a:gd name="T55" fmla="*/ 216 h 384"/>
                  <a:gd name="T56" fmla="*/ 167 w 727"/>
                  <a:gd name="T57" fmla="*/ 211 h 384"/>
                  <a:gd name="T58" fmla="*/ 146 w 727"/>
                  <a:gd name="T59" fmla="*/ 196 h 384"/>
                  <a:gd name="T60" fmla="*/ 193 w 727"/>
                  <a:gd name="T61" fmla="*/ 191 h 384"/>
                  <a:gd name="T62" fmla="*/ 153 w 727"/>
                  <a:gd name="T63" fmla="*/ 177 h 384"/>
                  <a:gd name="T64" fmla="*/ 163 w 727"/>
                  <a:gd name="T65" fmla="*/ 151 h 384"/>
                  <a:gd name="T66" fmla="*/ 143 w 727"/>
                  <a:gd name="T67" fmla="*/ 117 h 384"/>
                  <a:gd name="T68" fmla="*/ 96 w 727"/>
                  <a:gd name="T69" fmla="*/ 101 h 384"/>
                  <a:gd name="T70" fmla="*/ 23 w 727"/>
                  <a:gd name="T71" fmla="*/ 98 h 384"/>
                  <a:gd name="T72" fmla="*/ 69 w 727"/>
                  <a:gd name="T73" fmla="*/ 83 h 384"/>
                  <a:gd name="T74" fmla="*/ 7 w 727"/>
                  <a:gd name="T75" fmla="*/ 67 h 384"/>
                  <a:gd name="T76" fmla="*/ 114 w 727"/>
                  <a:gd name="T77" fmla="*/ 49 h 384"/>
                  <a:gd name="T78" fmla="*/ 148 w 727"/>
                  <a:gd name="T79" fmla="*/ 29 h 384"/>
                  <a:gd name="T80" fmla="*/ 195 w 727"/>
                  <a:gd name="T81" fmla="*/ 19 h 384"/>
                  <a:gd name="T82" fmla="*/ 274 w 727"/>
                  <a:gd name="T83" fmla="*/ 21 h 384"/>
                  <a:gd name="T84" fmla="*/ 347 w 727"/>
                  <a:gd name="T85" fmla="*/ 20 h 384"/>
                  <a:gd name="T86" fmla="*/ 350 w 727"/>
                  <a:gd name="T87" fmla="*/ 12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27" h="384">
                    <a:moveTo>
                      <a:pt x="350" y="12"/>
                    </a:moveTo>
                    <a:lnTo>
                      <a:pt x="392" y="5"/>
                    </a:lnTo>
                    <a:lnTo>
                      <a:pt x="429" y="5"/>
                    </a:lnTo>
                    <a:lnTo>
                      <a:pt x="446" y="1"/>
                    </a:lnTo>
                    <a:lnTo>
                      <a:pt x="485" y="0"/>
                    </a:lnTo>
                    <a:lnTo>
                      <a:pt x="571" y="1"/>
                    </a:lnTo>
                    <a:lnTo>
                      <a:pt x="636" y="10"/>
                    </a:lnTo>
                    <a:lnTo>
                      <a:pt x="614" y="15"/>
                    </a:lnTo>
                    <a:lnTo>
                      <a:pt x="571" y="16"/>
                    </a:lnTo>
                    <a:lnTo>
                      <a:pt x="511" y="17"/>
                    </a:lnTo>
                    <a:lnTo>
                      <a:pt x="516" y="19"/>
                    </a:lnTo>
                    <a:lnTo>
                      <a:pt x="556" y="18"/>
                    </a:lnTo>
                    <a:lnTo>
                      <a:pt x="588" y="22"/>
                    </a:lnTo>
                    <a:lnTo>
                      <a:pt x="610" y="18"/>
                    </a:lnTo>
                    <a:lnTo>
                      <a:pt x="618" y="23"/>
                    </a:lnTo>
                    <a:lnTo>
                      <a:pt x="604" y="30"/>
                    </a:lnTo>
                    <a:lnTo>
                      <a:pt x="634" y="26"/>
                    </a:lnTo>
                    <a:lnTo>
                      <a:pt x="689" y="20"/>
                    </a:lnTo>
                    <a:lnTo>
                      <a:pt x="722" y="23"/>
                    </a:lnTo>
                    <a:lnTo>
                      <a:pt x="727" y="28"/>
                    </a:lnTo>
                    <a:lnTo>
                      <a:pt x="679" y="38"/>
                    </a:lnTo>
                    <a:lnTo>
                      <a:pt x="672" y="41"/>
                    </a:lnTo>
                    <a:lnTo>
                      <a:pt x="636" y="43"/>
                    </a:lnTo>
                    <a:lnTo>
                      <a:pt x="662" y="44"/>
                    </a:lnTo>
                    <a:lnTo>
                      <a:pt x="646" y="54"/>
                    </a:lnTo>
                    <a:lnTo>
                      <a:pt x="634" y="63"/>
                    </a:lnTo>
                    <a:lnTo>
                      <a:pt x="631" y="79"/>
                    </a:lnTo>
                    <a:lnTo>
                      <a:pt x="643" y="88"/>
                    </a:lnTo>
                    <a:lnTo>
                      <a:pt x="624" y="89"/>
                    </a:lnTo>
                    <a:lnTo>
                      <a:pt x="603" y="94"/>
                    </a:lnTo>
                    <a:lnTo>
                      <a:pt x="624" y="102"/>
                    </a:lnTo>
                    <a:lnTo>
                      <a:pt x="624" y="115"/>
                    </a:lnTo>
                    <a:lnTo>
                      <a:pt x="610" y="116"/>
                    </a:lnTo>
                    <a:lnTo>
                      <a:pt x="623" y="130"/>
                    </a:lnTo>
                    <a:lnTo>
                      <a:pt x="595" y="131"/>
                    </a:lnTo>
                    <a:lnTo>
                      <a:pt x="608" y="138"/>
                    </a:lnTo>
                    <a:lnTo>
                      <a:pt x="603" y="143"/>
                    </a:lnTo>
                    <a:lnTo>
                      <a:pt x="585" y="146"/>
                    </a:lnTo>
                    <a:lnTo>
                      <a:pt x="567" y="146"/>
                    </a:lnTo>
                    <a:lnTo>
                      <a:pt x="580" y="157"/>
                    </a:lnTo>
                    <a:lnTo>
                      <a:pt x="579" y="164"/>
                    </a:lnTo>
                    <a:lnTo>
                      <a:pt x="555" y="158"/>
                    </a:lnTo>
                    <a:lnTo>
                      <a:pt x="548" y="162"/>
                    </a:lnTo>
                    <a:lnTo>
                      <a:pt x="564" y="166"/>
                    </a:lnTo>
                    <a:lnTo>
                      <a:pt x="578" y="176"/>
                    </a:lnTo>
                    <a:lnTo>
                      <a:pt x="580" y="190"/>
                    </a:lnTo>
                    <a:lnTo>
                      <a:pt x="556" y="193"/>
                    </a:lnTo>
                    <a:lnTo>
                      <a:pt x="548" y="187"/>
                    </a:lnTo>
                    <a:lnTo>
                      <a:pt x="534" y="177"/>
                    </a:lnTo>
                    <a:lnTo>
                      <a:pt x="536" y="189"/>
                    </a:lnTo>
                    <a:lnTo>
                      <a:pt x="518" y="198"/>
                    </a:lnTo>
                    <a:lnTo>
                      <a:pt x="553" y="198"/>
                    </a:lnTo>
                    <a:lnTo>
                      <a:pt x="571" y="199"/>
                    </a:lnTo>
                    <a:lnTo>
                      <a:pt x="532" y="214"/>
                    </a:lnTo>
                    <a:lnTo>
                      <a:pt x="492" y="228"/>
                    </a:lnTo>
                    <a:lnTo>
                      <a:pt x="451" y="234"/>
                    </a:lnTo>
                    <a:lnTo>
                      <a:pt x="436" y="234"/>
                    </a:lnTo>
                    <a:lnTo>
                      <a:pt x="420" y="241"/>
                    </a:lnTo>
                    <a:lnTo>
                      <a:pt x="396" y="260"/>
                    </a:lnTo>
                    <a:lnTo>
                      <a:pt x="362" y="273"/>
                    </a:lnTo>
                    <a:lnTo>
                      <a:pt x="353" y="274"/>
                    </a:lnTo>
                    <a:lnTo>
                      <a:pt x="333" y="278"/>
                    </a:lnTo>
                    <a:lnTo>
                      <a:pt x="311" y="282"/>
                    </a:lnTo>
                    <a:lnTo>
                      <a:pt x="295" y="294"/>
                    </a:lnTo>
                    <a:lnTo>
                      <a:pt x="291" y="307"/>
                    </a:lnTo>
                    <a:lnTo>
                      <a:pt x="280" y="319"/>
                    </a:lnTo>
                    <a:lnTo>
                      <a:pt x="251" y="334"/>
                    </a:lnTo>
                    <a:lnTo>
                      <a:pt x="252" y="349"/>
                    </a:lnTo>
                    <a:lnTo>
                      <a:pt x="241" y="364"/>
                    </a:lnTo>
                    <a:lnTo>
                      <a:pt x="227" y="383"/>
                    </a:lnTo>
                    <a:lnTo>
                      <a:pt x="206" y="384"/>
                    </a:lnTo>
                    <a:lnTo>
                      <a:pt x="190" y="369"/>
                    </a:lnTo>
                    <a:lnTo>
                      <a:pt x="161" y="369"/>
                    </a:lnTo>
                    <a:lnTo>
                      <a:pt x="150" y="358"/>
                    </a:lnTo>
                    <a:lnTo>
                      <a:pt x="148" y="340"/>
                    </a:lnTo>
                    <a:lnTo>
                      <a:pt x="133" y="316"/>
                    </a:lnTo>
                    <a:lnTo>
                      <a:pt x="130" y="304"/>
                    </a:lnTo>
                    <a:lnTo>
                      <a:pt x="136" y="288"/>
                    </a:lnTo>
                    <a:lnTo>
                      <a:pt x="124" y="271"/>
                    </a:lnTo>
                    <a:lnTo>
                      <a:pt x="135" y="257"/>
                    </a:lnTo>
                    <a:lnTo>
                      <a:pt x="129" y="251"/>
                    </a:lnTo>
                    <a:lnTo>
                      <a:pt x="153" y="230"/>
                    </a:lnTo>
                    <a:lnTo>
                      <a:pt x="176" y="223"/>
                    </a:lnTo>
                    <a:lnTo>
                      <a:pt x="185" y="216"/>
                    </a:lnTo>
                    <a:lnTo>
                      <a:pt x="194" y="203"/>
                    </a:lnTo>
                    <a:lnTo>
                      <a:pt x="176" y="209"/>
                    </a:lnTo>
                    <a:lnTo>
                      <a:pt x="167" y="211"/>
                    </a:lnTo>
                    <a:lnTo>
                      <a:pt x="154" y="214"/>
                    </a:lnTo>
                    <a:lnTo>
                      <a:pt x="141" y="208"/>
                    </a:lnTo>
                    <a:lnTo>
                      <a:pt x="146" y="196"/>
                    </a:lnTo>
                    <a:lnTo>
                      <a:pt x="156" y="187"/>
                    </a:lnTo>
                    <a:lnTo>
                      <a:pt x="168" y="187"/>
                    </a:lnTo>
                    <a:lnTo>
                      <a:pt x="193" y="191"/>
                    </a:lnTo>
                    <a:lnTo>
                      <a:pt x="176" y="181"/>
                    </a:lnTo>
                    <a:lnTo>
                      <a:pt x="167" y="175"/>
                    </a:lnTo>
                    <a:lnTo>
                      <a:pt x="153" y="177"/>
                    </a:lnTo>
                    <a:lnTo>
                      <a:pt x="145" y="173"/>
                    </a:lnTo>
                    <a:lnTo>
                      <a:pt x="168" y="158"/>
                    </a:lnTo>
                    <a:lnTo>
                      <a:pt x="163" y="151"/>
                    </a:lnTo>
                    <a:lnTo>
                      <a:pt x="160" y="140"/>
                    </a:lnTo>
                    <a:lnTo>
                      <a:pt x="155" y="123"/>
                    </a:lnTo>
                    <a:lnTo>
                      <a:pt x="143" y="117"/>
                    </a:lnTo>
                    <a:lnTo>
                      <a:pt x="148" y="111"/>
                    </a:lnTo>
                    <a:lnTo>
                      <a:pt x="121" y="102"/>
                    </a:lnTo>
                    <a:lnTo>
                      <a:pt x="96" y="101"/>
                    </a:lnTo>
                    <a:lnTo>
                      <a:pt x="63" y="101"/>
                    </a:lnTo>
                    <a:lnTo>
                      <a:pt x="33" y="102"/>
                    </a:lnTo>
                    <a:lnTo>
                      <a:pt x="23" y="98"/>
                    </a:lnTo>
                    <a:lnTo>
                      <a:pt x="10" y="88"/>
                    </a:lnTo>
                    <a:lnTo>
                      <a:pt x="45" y="83"/>
                    </a:lnTo>
                    <a:lnTo>
                      <a:pt x="69" y="83"/>
                    </a:lnTo>
                    <a:lnTo>
                      <a:pt x="21" y="79"/>
                    </a:lnTo>
                    <a:lnTo>
                      <a:pt x="0" y="73"/>
                    </a:lnTo>
                    <a:lnTo>
                      <a:pt x="7" y="67"/>
                    </a:lnTo>
                    <a:lnTo>
                      <a:pt x="57" y="60"/>
                    </a:lnTo>
                    <a:lnTo>
                      <a:pt x="105" y="54"/>
                    </a:lnTo>
                    <a:lnTo>
                      <a:pt x="114" y="49"/>
                    </a:lnTo>
                    <a:lnTo>
                      <a:pt x="87" y="44"/>
                    </a:lnTo>
                    <a:lnTo>
                      <a:pt x="101" y="38"/>
                    </a:lnTo>
                    <a:lnTo>
                      <a:pt x="148" y="29"/>
                    </a:lnTo>
                    <a:lnTo>
                      <a:pt x="166" y="28"/>
                    </a:lnTo>
                    <a:lnTo>
                      <a:pt x="166" y="22"/>
                    </a:lnTo>
                    <a:lnTo>
                      <a:pt x="195" y="19"/>
                    </a:lnTo>
                    <a:lnTo>
                      <a:pt x="231" y="17"/>
                    </a:lnTo>
                    <a:lnTo>
                      <a:pt x="265" y="17"/>
                    </a:lnTo>
                    <a:lnTo>
                      <a:pt x="274" y="21"/>
                    </a:lnTo>
                    <a:lnTo>
                      <a:pt x="309" y="14"/>
                    </a:lnTo>
                    <a:lnTo>
                      <a:pt x="332" y="19"/>
                    </a:lnTo>
                    <a:lnTo>
                      <a:pt x="347" y="20"/>
                    </a:lnTo>
                    <a:lnTo>
                      <a:pt x="367" y="24"/>
                    </a:lnTo>
                    <a:lnTo>
                      <a:pt x="345" y="17"/>
                    </a:lnTo>
                    <a:lnTo>
                      <a:pt x="350" y="12"/>
                    </a:lnTo>
                    <a:close/>
                  </a:path>
                </a:pathLst>
              </a:custGeom>
              <a:solidFill>
                <a:srgbClr val="FCDBC0"/>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122" name="Freeform 80">
                <a:extLst>
                  <a:ext uri="{FF2B5EF4-FFF2-40B4-BE49-F238E27FC236}">
                    <a16:creationId xmlns:a16="http://schemas.microsoft.com/office/drawing/2014/main" id="{A1174169-0E9C-4C6E-AAA9-EE8D45A117E0}"/>
                  </a:ext>
                </a:extLst>
              </p:cNvPr>
              <p:cNvSpPr>
                <a:spLocks/>
              </p:cNvSpPr>
              <p:nvPr/>
            </p:nvSpPr>
            <p:spPr bwMode="auto">
              <a:xfrm>
                <a:off x="2345709" y="3698835"/>
                <a:ext cx="104092" cy="117971"/>
              </a:xfrm>
              <a:custGeom>
                <a:avLst/>
                <a:gdLst>
                  <a:gd name="T0" fmla="*/ 37 w 75"/>
                  <a:gd name="T1" fmla="*/ 85 h 85"/>
                  <a:gd name="T2" fmla="*/ 28 w 75"/>
                  <a:gd name="T3" fmla="*/ 81 h 85"/>
                  <a:gd name="T4" fmla="*/ 17 w 75"/>
                  <a:gd name="T5" fmla="*/ 81 h 85"/>
                  <a:gd name="T6" fmla="*/ 9 w 75"/>
                  <a:gd name="T7" fmla="*/ 77 h 85"/>
                  <a:gd name="T8" fmla="*/ 0 w 75"/>
                  <a:gd name="T9" fmla="*/ 68 h 85"/>
                  <a:gd name="T10" fmla="*/ 1 w 75"/>
                  <a:gd name="T11" fmla="*/ 62 h 85"/>
                  <a:gd name="T12" fmla="*/ 4 w 75"/>
                  <a:gd name="T13" fmla="*/ 58 h 85"/>
                  <a:gd name="T14" fmla="*/ 2 w 75"/>
                  <a:gd name="T15" fmla="*/ 54 h 85"/>
                  <a:gd name="T16" fmla="*/ 12 w 75"/>
                  <a:gd name="T17" fmla="*/ 37 h 85"/>
                  <a:gd name="T18" fmla="*/ 36 w 75"/>
                  <a:gd name="T19" fmla="*/ 37 h 85"/>
                  <a:gd name="T20" fmla="*/ 37 w 75"/>
                  <a:gd name="T21" fmla="*/ 29 h 85"/>
                  <a:gd name="T22" fmla="*/ 34 w 75"/>
                  <a:gd name="T23" fmla="*/ 28 h 85"/>
                  <a:gd name="T24" fmla="*/ 33 w 75"/>
                  <a:gd name="T25" fmla="*/ 24 h 85"/>
                  <a:gd name="T26" fmla="*/ 27 w 75"/>
                  <a:gd name="T27" fmla="*/ 19 h 85"/>
                  <a:gd name="T28" fmla="*/ 21 w 75"/>
                  <a:gd name="T29" fmla="*/ 12 h 85"/>
                  <a:gd name="T30" fmla="*/ 29 w 75"/>
                  <a:gd name="T31" fmla="*/ 12 h 85"/>
                  <a:gd name="T32" fmla="*/ 30 w 75"/>
                  <a:gd name="T33" fmla="*/ 0 h 85"/>
                  <a:gd name="T34" fmla="*/ 47 w 75"/>
                  <a:gd name="T35" fmla="*/ 0 h 85"/>
                  <a:gd name="T36" fmla="*/ 64 w 75"/>
                  <a:gd name="T37" fmla="*/ 0 h 85"/>
                  <a:gd name="T38" fmla="*/ 62 w 75"/>
                  <a:gd name="T39" fmla="*/ 17 h 85"/>
                  <a:gd name="T40" fmla="*/ 58 w 75"/>
                  <a:gd name="T41" fmla="*/ 40 h 85"/>
                  <a:gd name="T42" fmla="*/ 63 w 75"/>
                  <a:gd name="T43" fmla="*/ 40 h 85"/>
                  <a:gd name="T44" fmla="*/ 69 w 75"/>
                  <a:gd name="T45" fmla="*/ 44 h 85"/>
                  <a:gd name="T46" fmla="*/ 71 w 75"/>
                  <a:gd name="T47" fmla="*/ 41 h 85"/>
                  <a:gd name="T48" fmla="*/ 75 w 75"/>
                  <a:gd name="T49" fmla="*/ 44 h 85"/>
                  <a:gd name="T50" fmla="*/ 66 w 75"/>
                  <a:gd name="T51" fmla="*/ 52 h 85"/>
                  <a:gd name="T52" fmla="*/ 57 w 75"/>
                  <a:gd name="T53" fmla="*/ 58 h 85"/>
                  <a:gd name="T54" fmla="*/ 55 w 75"/>
                  <a:gd name="T55" fmla="*/ 61 h 85"/>
                  <a:gd name="T56" fmla="*/ 56 w 75"/>
                  <a:gd name="T57" fmla="*/ 66 h 85"/>
                  <a:gd name="T58" fmla="*/ 52 w 75"/>
                  <a:gd name="T59" fmla="*/ 71 h 85"/>
                  <a:gd name="T60" fmla="*/ 48 w 75"/>
                  <a:gd name="T61" fmla="*/ 72 h 85"/>
                  <a:gd name="T62" fmla="*/ 49 w 75"/>
                  <a:gd name="T63" fmla="*/ 74 h 85"/>
                  <a:gd name="T64" fmla="*/ 45 w 75"/>
                  <a:gd name="T65" fmla="*/ 77 h 85"/>
                  <a:gd name="T66" fmla="*/ 38 w 75"/>
                  <a:gd name="T67" fmla="*/ 82 h 85"/>
                  <a:gd name="T68" fmla="*/ 37 w 75"/>
                  <a:gd name="T69"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5" h="85">
                    <a:moveTo>
                      <a:pt x="37" y="85"/>
                    </a:moveTo>
                    <a:lnTo>
                      <a:pt x="28" y="81"/>
                    </a:lnTo>
                    <a:lnTo>
                      <a:pt x="17" y="81"/>
                    </a:lnTo>
                    <a:lnTo>
                      <a:pt x="9" y="77"/>
                    </a:lnTo>
                    <a:lnTo>
                      <a:pt x="0" y="68"/>
                    </a:lnTo>
                    <a:lnTo>
                      <a:pt x="1" y="62"/>
                    </a:lnTo>
                    <a:lnTo>
                      <a:pt x="4" y="58"/>
                    </a:lnTo>
                    <a:lnTo>
                      <a:pt x="2" y="54"/>
                    </a:lnTo>
                    <a:lnTo>
                      <a:pt x="12" y="37"/>
                    </a:lnTo>
                    <a:lnTo>
                      <a:pt x="36" y="37"/>
                    </a:lnTo>
                    <a:lnTo>
                      <a:pt x="37" y="29"/>
                    </a:lnTo>
                    <a:lnTo>
                      <a:pt x="34" y="28"/>
                    </a:lnTo>
                    <a:lnTo>
                      <a:pt x="33" y="24"/>
                    </a:lnTo>
                    <a:lnTo>
                      <a:pt x="27" y="19"/>
                    </a:lnTo>
                    <a:lnTo>
                      <a:pt x="21" y="12"/>
                    </a:lnTo>
                    <a:lnTo>
                      <a:pt x="29" y="12"/>
                    </a:lnTo>
                    <a:lnTo>
                      <a:pt x="30" y="0"/>
                    </a:lnTo>
                    <a:lnTo>
                      <a:pt x="47" y="0"/>
                    </a:lnTo>
                    <a:lnTo>
                      <a:pt x="64" y="0"/>
                    </a:lnTo>
                    <a:lnTo>
                      <a:pt x="62" y="17"/>
                    </a:lnTo>
                    <a:lnTo>
                      <a:pt x="58" y="40"/>
                    </a:lnTo>
                    <a:lnTo>
                      <a:pt x="63" y="40"/>
                    </a:lnTo>
                    <a:lnTo>
                      <a:pt x="69" y="44"/>
                    </a:lnTo>
                    <a:lnTo>
                      <a:pt x="71" y="41"/>
                    </a:lnTo>
                    <a:lnTo>
                      <a:pt x="75" y="44"/>
                    </a:lnTo>
                    <a:lnTo>
                      <a:pt x="66" y="52"/>
                    </a:lnTo>
                    <a:lnTo>
                      <a:pt x="57" y="58"/>
                    </a:lnTo>
                    <a:lnTo>
                      <a:pt x="55" y="61"/>
                    </a:lnTo>
                    <a:lnTo>
                      <a:pt x="56" y="66"/>
                    </a:lnTo>
                    <a:lnTo>
                      <a:pt x="52" y="71"/>
                    </a:lnTo>
                    <a:lnTo>
                      <a:pt x="48" y="72"/>
                    </a:lnTo>
                    <a:lnTo>
                      <a:pt x="49" y="74"/>
                    </a:lnTo>
                    <a:lnTo>
                      <a:pt x="45" y="77"/>
                    </a:lnTo>
                    <a:lnTo>
                      <a:pt x="38" y="82"/>
                    </a:lnTo>
                    <a:lnTo>
                      <a:pt x="37" y="85"/>
                    </a:lnTo>
                    <a:close/>
                  </a:path>
                </a:pathLst>
              </a:custGeom>
              <a:solidFill>
                <a:srgbClr val="E0766E"/>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123" name="Freeform 81">
                <a:extLst>
                  <a:ext uri="{FF2B5EF4-FFF2-40B4-BE49-F238E27FC236}">
                    <a16:creationId xmlns:a16="http://schemas.microsoft.com/office/drawing/2014/main" id="{1C03FAF3-AE6E-4FF9-97AD-4713027BE634}"/>
                  </a:ext>
                </a:extLst>
              </p:cNvPr>
              <p:cNvSpPr>
                <a:spLocks/>
              </p:cNvSpPr>
              <p:nvPr/>
            </p:nvSpPr>
            <p:spPr bwMode="auto">
              <a:xfrm>
                <a:off x="3113215" y="3972250"/>
                <a:ext cx="122135" cy="204021"/>
              </a:xfrm>
              <a:custGeom>
                <a:avLst/>
                <a:gdLst>
                  <a:gd name="T0" fmla="*/ 32 w 88"/>
                  <a:gd name="T1" fmla="*/ 0 h 147"/>
                  <a:gd name="T2" fmla="*/ 43 w 88"/>
                  <a:gd name="T3" fmla="*/ 7 h 147"/>
                  <a:gd name="T4" fmla="*/ 54 w 88"/>
                  <a:gd name="T5" fmla="*/ 21 h 147"/>
                  <a:gd name="T6" fmla="*/ 54 w 88"/>
                  <a:gd name="T7" fmla="*/ 32 h 147"/>
                  <a:gd name="T8" fmla="*/ 61 w 88"/>
                  <a:gd name="T9" fmla="*/ 32 h 147"/>
                  <a:gd name="T10" fmla="*/ 71 w 88"/>
                  <a:gd name="T11" fmla="*/ 42 h 147"/>
                  <a:gd name="T12" fmla="*/ 78 w 88"/>
                  <a:gd name="T13" fmla="*/ 49 h 147"/>
                  <a:gd name="T14" fmla="*/ 74 w 88"/>
                  <a:gd name="T15" fmla="*/ 68 h 147"/>
                  <a:gd name="T16" fmla="*/ 63 w 88"/>
                  <a:gd name="T17" fmla="*/ 73 h 147"/>
                  <a:gd name="T18" fmla="*/ 64 w 88"/>
                  <a:gd name="T19" fmla="*/ 78 h 147"/>
                  <a:gd name="T20" fmla="*/ 61 w 88"/>
                  <a:gd name="T21" fmla="*/ 89 h 147"/>
                  <a:gd name="T22" fmla="*/ 68 w 88"/>
                  <a:gd name="T23" fmla="*/ 104 h 147"/>
                  <a:gd name="T24" fmla="*/ 74 w 88"/>
                  <a:gd name="T25" fmla="*/ 104 h 147"/>
                  <a:gd name="T26" fmla="*/ 77 w 88"/>
                  <a:gd name="T27" fmla="*/ 116 h 147"/>
                  <a:gd name="T28" fmla="*/ 88 w 88"/>
                  <a:gd name="T29" fmla="*/ 134 h 147"/>
                  <a:gd name="T30" fmla="*/ 83 w 88"/>
                  <a:gd name="T31" fmla="*/ 135 h 147"/>
                  <a:gd name="T32" fmla="*/ 73 w 88"/>
                  <a:gd name="T33" fmla="*/ 133 h 147"/>
                  <a:gd name="T34" fmla="*/ 67 w 88"/>
                  <a:gd name="T35" fmla="*/ 138 h 147"/>
                  <a:gd name="T36" fmla="*/ 59 w 88"/>
                  <a:gd name="T37" fmla="*/ 142 h 147"/>
                  <a:gd name="T38" fmla="*/ 53 w 88"/>
                  <a:gd name="T39" fmla="*/ 143 h 147"/>
                  <a:gd name="T40" fmla="*/ 51 w 88"/>
                  <a:gd name="T41" fmla="*/ 147 h 147"/>
                  <a:gd name="T42" fmla="*/ 42 w 88"/>
                  <a:gd name="T43" fmla="*/ 146 h 147"/>
                  <a:gd name="T44" fmla="*/ 31 w 88"/>
                  <a:gd name="T45" fmla="*/ 136 h 147"/>
                  <a:gd name="T46" fmla="*/ 29 w 88"/>
                  <a:gd name="T47" fmla="*/ 127 h 147"/>
                  <a:gd name="T48" fmla="*/ 25 w 88"/>
                  <a:gd name="T49" fmla="*/ 116 h 147"/>
                  <a:gd name="T50" fmla="*/ 28 w 88"/>
                  <a:gd name="T51" fmla="*/ 98 h 147"/>
                  <a:gd name="T52" fmla="*/ 33 w 88"/>
                  <a:gd name="T53" fmla="*/ 91 h 147"/>
                  <a:gd name="T54" fmla="*/ 29 w 88"/>
                  <a:gd name="T55" fmla="*/ 82 h 147"/>
                  <a:gd name="T56" fmla="*/ 23 w 88"/>
                  <a:gd name="T57" fmla="*/ 78 h 147"/>
                  <a:gd name="T58" fmla="*/ 25 w 88"/>
                  <a:gd name="T59" fmla="*/ 69 h 147"/>
                  <a:gd name="T60" fmla="*/ 21 w 88"/>
                  <a:gd name="T61" fmla="*/ 64 h 147"/>
                  <a:gd name="T62" fmla="*/ 12 w 88"/>
                  <a:gd name="T63" fmla="*/ 65 h 147"/>
                  <a:gd name="T64" fmla="*/ 0 w 88"/>
                  <a:gd name="T65" fmla="*/ 50 h 147"/>
                  <a:gd name="T66" fmla="*/ 5 w 88"/>
                  <a:gd name="T67" fmla="*/ 44 h 147"/>
                  <a:gd name="T68" fmla="*/ 5 w 88"/>
                  <a:gd name="T69" fmla="*/ 34 h 147"/>
                  <a:gd name="T70" fmla="*/ 16 w 88"/>
                  <a:gd name="T71" fmla="*/ 31 h 147"/>
                  <a:gd name="T72" fmla="*/ 21 w 88"/>
                  <a:gd name="T73" fmla="*/ 27 h 147"/>
                  <a:gd name="T74" fmla="*/ 15 w 88"/>
                  <a:gd name="T75" fmla="*/ 19 h 147"/>
                  <a:gd name="T76" fmla="*/ 17 w 88"/>
                  <a:gd name="T77" fmla="*/ 12 h 147"/>
                  <a:gd name="T78" fmla="*/ 32 w 88"/>
                  <a:gd name="T79" fmla="*/ 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8" h="147">
                    <a:moveTo>
                      <a:pt x="32" y="0"/>
                    </a:moveTo>
                    <a:lnTo>
                      <a:pt x="43" y="7"/>
                    </a:lnTo>
                    <a:lnTo>
                      <a:pt x="54" y="21"/>
                    </a:lnTo>
                    <a:lnTo>
                      <a:pt x="54" y="32"/>
                    </a:lnTo>
                    <a:lnTo>
                      <a:pt x="61" y="32"/>
                    </a:lnTo>
                    <a:lnTo>
                      <a:pt x="71" y="42"/>
                    </a:lnTo>
                    <a:lnTo>
                      <a:pt x="78" y="49"/>
                    </a:lnTo>
                    <a:lnTo>
                      <a:pt x="74" y="68"/>
                    </a:lnTo>
                    <a:lnTo>
                      <a:pt x="63" y="73"/>
                    </a:lnTo>
                    <a:lnTo>
                      <a:pt x="64" y="78"/>
                    </a:lnTo>
                    <a:lnTo>
                      <a:pt x="61" y="89"/>
                    </a:lnTo>
                    <a:lnTo>
                      <a:pt x="68" y="104"/>
                    </a:lnTo>
                    <a:lnTo>
                      <a:pt x="74" y="104"/>
                    </a:lnTo>
                    <a:lnTo>
                      <a:pt x="77" y="116"/>
                    </a:lnTo>
                    <a:lnTo>
                      <a:pt x="88" y="134"/>
                    </a:lnTo>
                    <a:lnTo>
                      <a:pt x="83" y="135"/>
                    </a:lnTo>
                    <a:lnTo>
                      <a:pt x="73" y="133"/>
                    </a:lnTo>
                    <a:lnTo>
                      <a:pt x="67" y="138"/>
                    </a:lnTo>
                    <a:lnTo>
                      <a:pt x="59" y="142"/>
                    </a:lnTo>
                    <a:lnTo>
                      <a:pt x="53" y="143"/>
                    </a:lnTo>
                    <a:lnTo>
                      <a:pt x="51" y="147"/>
                    </a:lnTo>
                    <a:lnTo>
                      <a:pt x="42" y="146"/>
                    </a:lnTo>
                    <a:lnTo>
                      <a:pt x="31" y="136"/>
                    </a:lnTo>
                    <a:lnTo>
                      <a:pt x="29" y="127"/>
                    </a:lnTo>
                    <a:lnTo>
                      <a:pt x="25" y="116"/>
                    </a:lnTo>
                    <a:lnTo>
                      <a:pt x="28" y="98"/>
                    </a:lnTo>
                    <a:lnTo>
                      <a:pt x="33" y="91"/>
                    </a:lnTo>
                    <a:lnTo>
                      <a:pt x="29" y="82"/>
                    </a:lnTo>
                    <a:lnTo>
                      <a:pt x="23" y="78"/>
                    </a:lnTo>
                    <a:lnTo>
                      <a:pt x="25" y="69"/>
                    </a:lnTo>
                    <a:lnTo>
                      <a:pt x="21" y="64"/>
                    </a:lnTo>
                    <a:lnTo>
                      <a:pt x="12" y="65"/>
                    </a:lnTo>
                    <a:lnTo>
                      <a:pt x="0" y="50"/>
                    </a:lnTo>
                    <a:lnTo>
                      <a:pt x="5" y="44"/>
                    </a:lnTo>
                    <a:lnTo>
                      <a:pt x="5" y="34"/>
                    </a:lnTo>
                    <a:lnTo>
                      <a:pt x="16" y="31"/>
                    </a:lnTo>
                    <a:lnTo>
                      <a:pt x="21" y="27"/>
                    </a:lnTo>
                    <a:lnTo>
                      <a:pt x="15" y="19"/>
                    </a:lnTo>
                    <a:lnTo>
                      <a:pt x="17" y="12"/>
                    </a:lnTo>
                    <a:lnTo>
                      <a:pt x="32" y="0"/>
                    </a:lnTo>
                    <a:close/>
                  </a:path>
                </a:pathLst>
              </a:custGeom>
              <a:solidFill>
                <a:srgbClr val="C0504D">
                  <a:lumMod val="40000"/>
                  <a:lumOff val="60000"/>
                </a:srgbClr>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124" name="Freeform 82">
                <a:extLst>
                  <a:ext uri="{FF2B5EF4-FFF2-40B4-BE49-F238E27FC236}">
                    <a16:creationId xmlns:a16="http://schemas.microsoft.com/office/drawing/2014/main" id="{FE027E87-C295-4C08-86FC-AD34486C2228}"/>
                  </a:ext>
                </a:extLst>
              </p:cNvPr>
              <p:cNvSpPr>
                <a:spLocks/>
              </p:cNvSpPr>
              <p:nvPr/>
            </p:nvSpPr>
            <p:spPr bwMode="auto">
              <a:xfrm>
                <a:off x="2417880" y="3751575"/>
                <a:ext cx="158220" cy="87438"/>
              </a:xfrm>
              <a:custGeom>
                <a:avLst/>
                <a:gdLst>
                  <a:gd name="T0" fmla="*/ 34 w 114"/>
                  <a:gd name="T1" fmla="*/ 63 h 63"/>
                  <a:gd name="T2" fmla="*/ 32 w 114"/>
                  <a:gd name="T3" fmla="*/ 56 h 63"/>
                  <a:gd name="T4" fmla="*/ 27 w 114"/>
                  <a:gd name="T5" fmla="*/ 54 h 63"/>
                  <a:gd name="T6" fmla="*/ 29 w 114"/>
                  <a:gd name="T7" fmla="*/ 46 h 63"/>
                  <a:gd name="T8" fmla="*/ 26 w 114"/>
                  <a:gd name="T9" fmla="*/ 44 h 63"/>
                  <a:gd name="T10" fmla="*/ 23 w 114"/>
                  <a:gd name="T11" fmla="*/ 42 h 63"/>
                  <a:gd name="T12" fmla="*/ 14 w 114"/>
                  <a:gd name="T13" fmla="*/ 45 h 63"/>
                  <a:gd name="T14" fmla="*/ 14 w 114"/>
                  <a:gd name="T15" fmla="*/ 42 h 63"/>
                  <a:gd name="T16" fmla="*/ 9 w 114"/>
                  <a:gd name="T17" fmla="*/ 39 h 63"/>
                  <a:gd name="T18" fmla="*/ 5 w 114"/>
                  <a:gd name="T19" fmla="*/ 34 h 63"/>
                  <a:gd name="T20" fmla="*/ 0 w 114"/>
                  <a:gd name="T21" fmla="*/ 33 h 63"/>
                  <a:gd name="T22" fmla="*/ 4 w 114"/>
                  <a:gd name="T23" fmla="*/ 28 h 63"/>
                  <a:gd name="T24" fmla="*/ 3 w 114"/>
                  <a:gd name="T25" fmla="*/ 23 h 63"/>
                  <a:gd name="T26" fmla="*/ 5 w 114"/>
                  <a:gd name="T27" fmla="*/ 19 h 63"/>
                  <a:gd name="T28" fmla="*/ 14 w 114"/>
                  <a:gd name="T29" fmla="*/ 14 h 63"/>
                  <a:gd name="T30" fmla="*/ 23 w 114"/>
                  <a:gd name="T31" fmla="*/ 6 h 63"/>
                  <a:gd name="T32" fmla="*/ 25 w 114"/>
                  <a:gd name="T33" fmla="*/ 7 h 63"/>
                  <a:gd name="T34" fmla="*/ 30 w 114"/>
                  <a:gd name="T35" fmla="*/ 3 h 63"/>
                  <a:gd name="T36" fmla="*/ 35 w 114"/>
                  <a:gd name="T37" fmla="*/ 2 h 63"/>
                  <a:gd name="T38" fmla="*/ 36 w 114"/>
                  <a:gd name="T39" fmla="*/ 4 h 63"/>
                  <a:gd name="T40" fmla="*/ 39 w 114"/>
                  <a:gd name="T41" fmla="*/ 3 h 63"/>
                  <a:gd name="T42" fmla="*/ 48 w 114"/>
                  <a:gd name="T43" fmla="*/ 5 h 63"/>
                  <a:gd name="T44" fmla="*/ 56 w 114"/>
                  <a:gd name="T45" fmla="*/ 4 h 63"/>
                  <a:gd name="T46" fmla="*/ 62 w 114"/>
                  <a:gd name="T47" fmla="*/ 2 h 63"/>
                  <a:gd name="T48" fmla="*/ 65 w 114"/>
                  <a:gd name="T49" fmla="*/ 0 h 63"/>
                  <a:gd name="T50" fmla="*/ 70 w 114"/>
                  <a:gd name="T51" fmla="*/ 1 h 63"/>
                  <a:gd name="T52" fmla="*/ 74 w 114"/>
                  <a:gd name="T53" fmla="*/ 2 h 63"/>
                  <a:gd name="T54" fmla="*/ 79 w 114"/>
                  <a:gd name="T55" fmla="*/ 2 h 63"/>
                  <a:gd name="T56" fmla="*/ 83 w 114"/>
                  <a:gd name="T57" fmla="*/ 0 h 63"/>
                  <a:gd name="T58" fmla="*/ 91 w 114"/>
                  <a:gd name="T59" fmla="*/ 3 h 63"/>
                  <a:gd name="T60" fmla="*/ 94 w 114"/>
                  <a:gd name="T61" fmla="*/ 3 h 63"/>
                  <a:gd name="T62" fmla="*/ 99 w 114"/>
                  <a:gd name="T63" fmla="*/ 7 h 63"/>
                  <a:gd name="T64" fmla="*/ 104 w 114"/>
                  <a:gd name="T65" fmla="*/ 12 h 63"/>
                  <a:gd name="T66" fmla="*/ 110 w 114"/>
                  <a:gd name="T67" fmla="*/ 15 h 63"/>
                  <a:gd name="T68" fmla="*/ 114 w 114"/>
                  <a:gd name="T69" fmla="*/ 21 h 63"/>
                  <a:gd name="T70" fmla="*/ 108 w 114"/>
                  <a:gd name="T71" fmla="*/ 20 h 63"/>
                  <a:gd name="T72" fmla="*/ 105 w 114"/>
                  <a:gd name="T73" fmla="*/ 23 h 63"/>
                  <a:gd name="T74" fmla="*/ 99 w 114"/>
                  <a:gd name="T75" fmla="*/ 26 h 63"/>
                  <a:gd name="T76" fmla="*/ 94 w 114"/>
                  <a:gd name="T77" fmla="*/ 26 h 63"/>
                  <a:gd name="T78" fmla="*/ 90 w 114"/>
                  <a:gd name="T79" fmla="*/ 29 h 63"/>
                  <a:gd name="T80" fmla="*/ 86 w 114"/>
                  <a:gd name="T81" fmla="*/ 28 h 63"/>
                  <a:gd name="T82" fmla="*/ 84 w 114"/>
                  <a:gd name="T83" fmla="*/ 25 h 63"/>
                  <a:gd name="T84" fmla="*/ 82 w 114"/>
                  <a:gd name="T85" fmla="*/ 25 h 63"/>
                  <a:gd name="T86" fmla="*/ 79 w 114"/>
                  <a:gd name="T87" fmla="*/ 30 h 63"/>
                  <a:gd name="T88" fmla="*/ 77 w 114"/>
                  <a:gd name="T89" fmla="*/ 30 h 63"/>
                  <a:gd name="T90" fmla="*/ 76 w 114"/>
                  <a:gd name="T91" fmla="*/ 34 h 63"/>
                  <a:gd name="T92" fmla="*/ 69 w 114"/>
                  <a:gd name="T93" fmla="*/ 40 h 63"/>
                  <a:gd name="T94" fmla="*/ 66 w 114"/>
                  <a:gd name="T95" fmla="*/ 42 h 63"/>
                  <a:gd name="T96" fmla="*/ 64 w 114"/>
                  <a:gd name="T97" fmla="*/ 45 h 63"/>
                  <a:gd name="T98" fmla="*/ 59 w 114"/>
                  <a:gd name="T99" fmla="*/ 41 h 63"/>
                  <a:gd name="T100" fmla="*/ 54 w 114"/>
                  <a:gd name="T101" fmla="*/ 46 h 63"/>
                  <a:gd name="T102" fmla="*/ 51 w 114"/>
                  <a:gd name="T103" fmla="*/ 46 h 63"/>
                  <a:gd name="T104" fmla="*/ 46 w 114"/>
                  <a:gd name="T105" fmla="*/ 47 h 63"/>
                  <a:gd name="T106" fmla="*/ 46 w 114"/>
                  <a:gd name="T107" fmla="*/ 57 h 63"/>
                  <a:gd name="T108" fmla="*/ 43 w 114"/>
                  <a:gd name="T109" fmla="*/ 57 h 63"/>
                  <a:gd name="T110" fmla="*/ 40 w 114"/>
                  <a:gd name="T111" fmla="*/ 62 h 63"/>
                  <a:gd name="T112" fmla="*/ 34 w 114"/>
                  <a:gd name="T113" fmla="*/ 6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14" h="63">
                    <a:moveTo>
                      <a:pt x="34" y="63"/>
                    </a:moveTo>
                    <a:lnTo>
                      <a:pt x="32" y="56"/>
                    </a:lnTo>
                    <a:lnTo>
                      <a:pt x="27" y="54"/>
                    </a:lnTo>
                    <a:lnTo>
                      <a:pt x="29" y="46"/>
                    </a:lnTo>
                    <a:lnTo>
                      <a:pt x="26" y="44"/>
                    </a:lnTo>
                    <a:lnTo>
                      <a:pt x="23" y="42"/>
                    </a:lnTo>
                    <a:lnTo>
                      <a:pt x="14" y="45"/>
                    </a:lnTo>
                    <a:lnTo>
                      <a:pt x="14" y="42"/>
                    </a:lnTo>
                    <a:lnTo>
                      <a:pt x="9" y="39"/>
                    </a:lnTo>
                    <a:lnTo>
                      <a:pt x="5" y="34"/>
                    </a:lnTo>
                    <a:lnTo>
                      <a:pt x="0" y="33"/>
                    </a:lnTo>
                    <a:lnTo>
                      <a:pt x="4" y="28"/>
                    </a:lnTo>
                    <a:lnTo>
                      <a:pt x="3" y="23"/>
                    </a:lnTo>
                    <a:lnTo>
                      <a:pt x="5" y="19"/>
                    </a:lnTo>
                    <a:lnTo>
                      <a:pt x="14" y="14"/>
                    </a:lnTo>
                    <a:lnTo>
                      <a:pt x="23" y="6"/>
                    </a:lnTo>
                    <a:lnTo>
                      <a:pt x="25" y="7"/>
                    </a:lnTo>
                    <a:lnTo>
                      <a:pt x="30" y="3"/>
                    </a:lnTo>
                    <a:lnTo>
                      <a:pt x="35" y="2"/>
                    </a:lnTo>
                    <a:lnTo>
                      <a:pt x="36" y="4"/>
                    </a:lnTo>
                    <a:lnTo>
                      <a:pt x="39" y="3"/>
                    </a:lnTo>
                    <a:lnTo>
                      <a:pt x="48" y="5"/>
                    </a:lnTo>
                    <a:lnTo>
                      <a:pt x="56" y="4"/>
                    </a:lnTo>
                    <a:lnTo>
                      <a:pt x="62" y="2"/>
                    </a:lnTo>
                    <a:lnTo>
                      <a:pt x="65" y="0"/>
                    </a:lnTo>
                    <a:lnTo>
                      <a:pt x="70" y="1"/>
                    </a:lnTo>
                    <a:lnTo>
                      <a:pt x="74" y="2"/>
                    </a:lnTo>
                    <a:lnTo>
                      <a:pt x="79" y="2"/>
                    </a:lnTo>
                    <a:lnTo>
                      <a:pt x="83" y="0"/>
                    </a:lnTo>
                    <a:lnTo>
                      <a:pt x="91" y="3"/>
                    </a:lnTo>
                    <a:lnTo>
                      <a:pt x="94" y="3"/>
                    </a:lnTo>
                    <a:lnTo>
                      <a:pt x="99" y="7"/>
                    </a:lnTo>
                    <a:lnTo>
                      <a:pt x="104" y="12"/>
                    </a:lnTo>
                    <a:lnTo>
                      <a:pt x="110" y="15"/>
                    </a:lnTo>
                    <a:lnTo>
                      <a:pt x="114" y="21"/>
                    </a:lnTo>
                    <a:lnTo>
                      <a:pt x="108" y="20"/>
                    </a:lnTo>
                    <a:lnTo>
                      <a:pt x="105" y="23"/>
                    </a:lnTo>
                    <a:lnTo>
                      <a:pt x="99" y="26"/>
                    </a:lnTo>
                    <a:lnTo>
                      <a:pt x="94" y="26"/>
                    </a:lnTo>
                    <a:lnTo>
                      <a:pt x="90" y="29"/>
                    </a:lnTo>
                    <a:lnTo>
                      <a:pt x="86" y="28"/>
                    </a:lnTo>
                    <a:lnTo>
                      <a:pt x="84" y="25"/>
                    </a:lnTo>
                    <a:lnTo>
                      <a:pt x="82" y="25"/>
                    </a:lnTo>
                    <a:lnTo>
                      <a:pt x="79" y="30"/>
                    </a:lnTo>
                    <a:lnTo>
                      <a:pt x="77" y="30"/>
                    </a:lnTo>
                    <a:lnTo>
                      <a:pt x="76" y="34"/>
                    </a:lnTo>
                    <a:lnTo>
                      <a:pt x="69" y="40"/>
                    </a:lnTo>
                    <a:lnTo>
                      <a:pt x="66" y="42"/>
                    </a:lnTo>
                    <a:lnTo>
                      <a:pt x="64" y="45"/>
                    </a:lnTo>
                    <a:lnTo>
                      <a:pt x="59" y="41"/>
                    </a:lnTo>
                    <a:lnTo>
                      <a:pt x="54" y="46"/>
                    </a:lnTo>
                    <a:lnTo>
                      <a:pt x="51" y="46"/>
                    </a:lnTo>
                    <a:lnTo>
                      <a:pt x="46" y="47"/>
                    </a:lnTo>
                    <a:lnTo>
                      <a:pt x="46" y="57"/>
                    </a:lnTo>
                    <a:lnTo>
                      <a:pt x="43" y="57"/>
                    </a:lnTo>
                    <a:lnTo>
                      <a:pt x="40" y="62"/>
                    </a:lnTo>
                    <a:lnTo>
                      <a:pt x="34" y="63"/>
                    </a:lnTo>
                    <a:close/>
                  </a:path>
                </a:pathLst>
              </a:custGeom>
              <a:solidFill>
                <a:srgbClr val="E0766E"/>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125" name="Freeform 83">
                <a:extLst>
                  <a:ext uri="{FF2B5EF4-FFF2-40B4-BE49-F238E27FC236}">
                    <a16:creationId xmlns:a16="http://schemas.microsoft.com/office/drawing/2014/main" id="{84F5278C-395D-4435-AC32-7326A91789D0}"/>
                  </a:ext>
                </a:extLst>
              </p:cNvPr>
              <p:cNvSpPr>
                <a:spLocks/>
              </p:cNvSpPr>
              <p:nvPr/>
            </p:nvSpPr>
            <p:spPr bwMode="auto">
              <a:xfrm>
                <a:off x="4988257" y="2875814"/>
                <a:ext cx="130462" cy="113807"/>
              </a:xfrm>
              <a:custGeom>
                <a:avLst/>
                <a:gdLst>
                  <a:gd name="T0" fmla="*/ 343 w 386"/>
                  <a:gd name="T1" fmla="*/ 50 h 337"/>
                  <a:gd name="T2" fmla="*/ 363 w 386"/>
                  <a:gd name="T3" fmla="*/ 82 h 337"/>
                  <a:gd name="T4" fmla="*/ 386 w 386"/>
                  <a:gd name="T5" fmla="*/ 106 h 337"/>
                  <a:gd name="T6" fmla="*/ 363 w 386"/>
                  <a:gd name="T7" fmla="*/ 137 h 337"/>
                  <a:gd name="T8" fmla="*/ 331 w 386"/>
                  <a:gd name="T9" fmla="*/ 119 h 337"/>
                  <a:gd name="T10" fmla="*/ 284 w 386"/>
                  <a:gd name="T11" fmla="*/ 120 h 337"/>
                  <a:gd name="T12" fmla="*/ 225 w 386"/>
                  <a:gd name="T13" fmla="*/ 106 h 337"/>
                  <a:gd name="T14" fmla="*/ 194 w 386"/>
                  <a:gd name="T15" fmla="*/ 108 h 337"/>
                  <a:gd name="T16" fmla="*/ 181 w 386"/>
                  <a:gd name="T17" fmla="*/ 125 h 337"/>
                  <a:gd name="T18" fmla="*/ 155 w 386"/>
                  <a:gd name="T19" fmla="*/ 106 h 337"/>
                  <a:gd name="T20" fmla="*/ 144 w 386"/>
                  <a:gd name="T21" fmla="*/ 141 h 337"/>
                  <a:gd name="T22" fmla="*/ 180 w 386"/>
                  <a:gd name="T23" fmla="*/ 180 h 337"/>
                  <a:gd name="T24" fmla="*/ 196 w 386"/>
                  <a:gd name="T25" fmla="*/ 206 h 337"/>
                  <a:gd name="T26" fmla="*/ 230 w 386"/>
                  <a:gd name="T27" fmla="*/ 237 h 337"/>
                  <a:gd name="T28" fmla="*/ 257 w 386"/>
                  <a:gd name="T29" fmla="*/ 256 h 337"/>
                  <a:gd name="T30" fmla="*/ 286 w 386"/>
                  <a:gd name="T31" fmla="*/ 291 h 337"/>
                  <a:gd name="T32" fmla="*/ 349 w 386"/>
                  <a:gd name="T33" fmla="*/ 323 h 337"/>
                  <a:gd name="T34" fmla="*/ 342 w 386"/>
                  <a:gd name="T35" fmla="*/ 337 h 337"/>
                  <a:gd name="T36" fmla="*/ 276 w 386"/>
                  <a:gd name="T37" fmla="*/ 306 h 337"/>
                  <a:gd name="T38" fmla="*/ 234 w 386"/>
                  <a:gd name="T39" fmla="*/ 276 h 337"/>
                  <a:gd name="T40" fmla="*/ 170 w 386"/>
                  <a:gd name="T41" fmla="*/ 251 h 337"/>
                  <a:gd name="T42" fmla="*/ 108 w 386"/>
                  <a:gd name="T43" fmla="*/ 189 h 337"/>
                  <a:gd name="T44" fmla="*/ 121 w 386"/>
                  <a:gd name="T45" fmla="*/ 183 h 337"/>
                  <a:gd name="T46" fmla="*/ 88 w 386"/>
                  <a:gd name="T47" fmla="*/ 148 h 337"/>
                  <a:gd name="T48" fmla="*/ 85 w 386"/>
                  <a:gd name="T49" fmla="*/ 119 h 337"/>
                  <a:gd name="T50" fmla="*/ 40 w 386"/>
                  <a:gd name="T51" fmla="*/ 106 h 337"/>
                  <a:gd name="T52" fmla="*/ 22 w 386"/>
                  <a:gd name="T53" fmla="*/ 142 h 337"/>
                  <a:gd name="T54" fmla="*/ 0 w 386"/>
                  <a:gd name="T55" fmla="*/ 114 h 337"/>
                  <a:gd name="T56" fmla="*/ 0 w 386"/>
                  <a:gd name="T57" fmla="*/ 85 h 337"/>
                  <a:gd name="T58" fmla="*/ 2 w 386"/>
                  <a:gd name="T59" fmla="*/ 84 h 337"/>
                  <a:gd name="T60" fmla="*/ 49 w 386"/>
                  <a:gd name="T61" fmla="*/ 87 h 337"/>
                  <a:gd name="T62" fmla="*/ 61 w 386"/>
                  <a:gd name="T63" fmla="*/ 72 h 337"/>
                  <a:gd name="T64" fmla="*/ 85 w 386"/>
                  <a:gd name="T65" fmla="*/ 86 h 337"/>
                  <a:gd name="T66" fmla="*/ 111 w 386"/>
                  <a:gd name="T67" fmla="*/ 88 h 337"/>
                  <a:gd name="T68" fmla="*/ 109 w 386"/>
                  <a:gd name="T69" fmla="*/ 64 h 337"/>
                  <a:gd name="T70" fmla="*/ 132 w 386"/>
                  <a:gd name="T71" fmla="*/ 56 h 337"/>
                  <a:gd name="T72" fmla="*/ 136 w 386"/>
                  <a:gd name="T73" fmla="*/ 22 h 337"/>
                  <a:gd name="T74" fmla="*/ 187 w 386"/>
                  <a:gd name="T75" fmla="*/ 0 h 337"/>
                  <a:gd name="T76" fmla="*/ 210 w 386"/>
                  <a:gd name="T77" fmla="*/ 10 h 337"/>
                  <a:gd name="T78" fmla="*/ 263 w 386"/>
                  <a:gd name="T79" fmla="*/ 46 h 337"/>
                  <a:gd name="T80" fmla="*/ 320 w 386"/>
                  <a:gd name="T81" fmla="*/ 62 h 337"/>
                  <a:gd name="T82" fmla="*/ 344 w 386"/>
                  <a:gd name="T83" fmla="*/ 50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86" h="337">
                    <a:moveTo>
                      <a:pt x="343" y="50"/>
                    </a:moveTo>
                    <a:lnTo>
                      <a:pt x="363" y="82"/>
                    </a:lnTo>
                    <a:lnTo>
                      <a:pt x="386" y="106"/>
                    </a:lnTo>
                    <a:lnTo>
                      <a:pt x="363" y="137"/>
                    </a:lnTo>
                    <a:lnTo>
                      <a:pt x="331" y="119"/>
                    </a:lnTo>
                    <a:lnTo>
                      <a:pt x="284" y="120"/>
                    </a:lnTo>
                    <a:lnTo>
                      <a:pt x="225" y="106"/>
                    </a:lnTo>
                    <a:lnTo>
                      <a:pt x="194" y="108"/>
                    </a:lnTo>
                    <a:lnTo>
                      <a:pt x="181" y="125"/>
                    </a:lnTo>
                    <a:lnTo>
                      <a:pt x="155" y="106"/>
                    </a:lnTo>
                    <a:lnTo>
                      <a:pt x="144" y="141"/>
                    </a:lnTo>
                    <a:lnTo>
                      <a:pt x="180" y="180"/>
                    </a:lnTo>
                    <a:lnTo>
                      <a:pt x="196" y="206"/>
                    </a:lnTo>
                    <a:lnTo>
                      <a:pt x="230" y="237"/>
                    </a:lnTo>
                    <a:lnTo>
                      <a:pt x="257" y="256"/>
                    </a:lnTo>
                    <a:lnTo>
                      <a:pt x="286" y="291"/>
                    </a:lnTo>
                    <a:lnTo>
                      <a:pt x="349" y="323"/>
                    </a:lnTo>
                    <a:lnTo>
                      <a:pt x="342" y="337"/>
                    </a:lnTo>
                    <a:lnTo>
                      <a:pt x="276" y="306"/>
                    </a:lnTo>
                    <a:lnTo>
                      <a:pt x="234" y="276"/>
                    </a:lnTo>
                    <a:lnTo>
                      <a:pt x="170" y="251"/>
                    </a:lnTo>
                    <a:lnTo>
                      <a:pt x="108" y="189"/>
                    </a:lnTo>
                    <a:lnTo>
                      <a:pt x="121" y="183"/>
                    </a:lnTo>
                    <a:lnTo>
                      <a:pt x="88" y="148"/>
                    </a:lnTo>
                    <a:lnTo>
                      <a:pt x="85" y="119"/>
                    </a:lnTo>
                    <a:lnTo>
                      <a:pt x="40" y="106"/>
                    </a:lnTo>
                    <a:lnTo>
                      <a:pt x="22" y="142"/>
                    </a:lnTo>
                    <a:lnTo>
                      <a:pt x="0" y="114"/>
                    </a:lnTo>
                    <a:lnTo>
                      <a:pt x="0" y="85"/>
                    </a:lnTo>
                    <a:lnTo>
                      <a:pt x="2" y="84"/>
                    </a:lnTo>
                    <a:lnTo>
                      <a:pt x="49" y="87"/>
                    </a:lnTo>
                    <a:lnTo>
                      <a:pt x="61" y="72"/>
                    </a:lnTo>
                    <a:lnTo>
                      <a:pt x="85" y="86"/>
                    </a:lnTo>
                    <a:lnTo>
                      <a:pt x="111" y="88"/>
                    </a:lnTo>
                    <a:lnTo>
                      <a:pt x="109" y="64"/>
                    </a:lnTo>
                    <a:lnTo>
                      <a:pt x="132" y="56"/>
                    </a:lnTo>
                    <a:lnTo>
                      <a:pt x="136" y="22"/>
                    </a:lnTo>
                    <a:lnTo>
                      <a:pt x="187" y="0"/>
                    </a:lnTo>
                    <a:lnTo>
                      <a:pt x="210" y="10"/>
                    </a:lnTo>
                    <a:lnTo>
                      <a:pt x="263" y="46"/>
                    </a:lnTo>
                    <a:lnTo>
                      <a:pt x="320" y="62"/>
                    </a:lnTo>
                    <a:lnTo>
                      <a:pt x="344" y="50"/>
                    </a:lnTo>
                  </a:path>
                </a:pathLst>
              </a:custGeom>
              <a:solidFill>
                <a:srgbClr val="F9B277"/>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126" name="Freeform 84">
                <a:extLst>
                  <a:ext uri="{FF2B5EF4-FFF2-40B4-BE49-F238E27FC236}">
                    <a16:creationId xmlns:a16="http://schemas.microsoft.com/office/drawing/2014/main" id="{3AFFC1F3-15C9-47E3-A6E3-57E8D49E3F52}"/>
                  </a:ext>
                </a:extLst>
              </p:cNvPr>
              <p:cNvSpPr>
                <a:spLocks/>
              </p:cNvSpPr>
              <p:nvPr/>
            </p:nvSpPr>
            <p:spPr bwMode="auto">
              <a:xfrm>
                <a:off x="2805102" y="3639155"/>
                <a:ext cx="74946" cy="54128"/>
              </a:xfrm>
              <a:custGeom>
                <a:avLst/>
                <a:gdLst>
                  <a:gd name="T0" fmla="*/ 27 w 54"/>
                  <a:gd name="T1" fmla="*/ 0 h 39"/>
                  <a:gd name="T2" fmla="*/ 38 w 54"/>
                  <a:gd name="T3" fmla="*/ 0 h 39"/>
                  <a:gd name="T4" fmla="*/ 53 w 54"/>
                  <a:gd name="T5" fmla="*/ 4 h 39"/>
                  <a:gd name="T6" fmla="*/ 54 w 54"/>
                  <a:gd name="T7" fmla="*/ 15 h 39"/>
                  <a:gd name="T8" fmla="*/ 51 w 54"/>
                  <a:gd name="T9" fmla="*/ 23 h 39"/>
                  <a:gd name="T10" fmla="*/ 46 w 54"/>
                  <a:gd name="T11" fmla="*/ 27 h 39"/>
                  <a:gd name="T12" fmla="*/ 50 w 54"/>
                  <a:gd name="T13" fmla="*/ 33 h 39"/>
                  <a:gd name="T14" fmla="*/ 49 w 54"/>
                  <a:gd name="T15" fmla="*/ 39 h 39"/>
                  <a:gd name="T16" fmla="*/ 38 w 54"/>
                  <a:gd name="T17" fmla="*/ 35 h 39"/>
                  <a:gd name="T18" fmla="*/ 29 w 54"/>
                  <a:gd name="T19" fmla="*/ 36 h 39"/>
                  <a:gd name="T20" fmla="*/ 18 w 54"/>
                  <a:gd name="T21" fmla="*/ 35 h 39"/>
                  <a:gd name="T22" fmla="*/ 9 w 54"/>
                  <a:gd name="T23" fmla="*/ 39 h 39"/>
                  <a:gd name="T24" fmla="*/ 0 w 54"/>
                  <a:gd name="T25" fmla="*/ 32 h 39"/>
                  <a:gd name="T26" fmla="*/ 3 w 54"/>
                  <a:gd name="T27" fmla="*/ 26 h 39"/>
                  <a:gd name="T28" fmla="*/ 19 w 54"/>
                  <a:gd name="T29" fmla="*/ 29 h 39"/>
                  <a:gd name="T30" fmla="*/ 33 w 54"/>
                  <a:gd name="T31" fmla="*/ 30 h 39"/>
                  <a:gd name="T32" fmla="*/ 39 w 54"/>
                  <a:gd name="T33" fmla="*/ 26 h 39"/>
                  <a:gd name="T34" fmla="*/ 32 w 54"/>
                  <a:gd name="T35" fmla="*/ 17 h 39"/>
                  <a:gd name="T36" fmla="*/ 33 w 54"/>
                  <a:gd name="T37" fmla="*/ 9 h 39"/>
                  <a:gd name="T38" fmla="*/ 22 w 54"/>
                  <a:gd name="T39" fmla="*/ 5 h 39"/>
                  <a:gd name="T40" fmla="*/ 27 w 54"/>
                  <a:gd name="T41"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4" h="39">
                    <a:moveTo>
                      <a:pt x="27" y="0"/>
                    </a:moveTo>
                    <a:lnTo>
                      <a:pt x="38" y="0"/>
                    </a:lnTo>
                    <a:lnTo>
                      <a:pt x="53" y="4"/>
                    </a:lnTo>
                    <a:lnTo>
                      <a:pt x="54" y="15"/>
                    </a:lnTo>
                    <a:lnTo>
                      <a:pt x="51" y="23"/>
                    </a:lnTo>
                    <a:lnTo>
                      <a:pt x="46" y="27"/>
                    </a:lnTo>
                    <a:lnTo>
                      <a:pt x="50" y="33"/>
                    </a:lnTo>
                    <a:lnTo>
                      <a:pt x="49" y="39"/>
                    </a:lnTo>
                    <a:lnTo>
                      <a:pt x="38" y="35"/>
                    </a:lnTo>
                    <a:lnTo>
                      <a:pt x="29" y="36"/>
                    </a:lnTo>
                    <a:lnTo>
                      <a:pt x="18" y="35"/>
                    </a:lnTo>
                    <a:lnTo>
                      <a:pt x="9" y="39"/>
                    </a:lnTo>
                    <a:lnTo>
                      <a:pt x="0" y="32"/>
                    </a:lnTo>
                    <a:lnTo>
                      <a:pt x="3" y="26"/>
                    </a:lnTo>
                    <a:lnTo>
                      <a:pt x="19" y="29"/>
                    </a:lnTo>
                    <a:lnTo>
                      <a:pt x="33" y="30"/>
                    </a:lnTo>
                    <a:lnTo>
                      <a:pt x="39" y="26"/>
                    </a:lnTo>
                    <a:lnTo>
                      <a:pt x="32" y="17"/>
                    </a:lnTo>
                    <a:lnTo>
                      <a:pt x="33" y="9"/>
                    </a:lnTo>
                    <a:lnTo>
                      <a:pt x="22" y="5"/>
                    </a:lnTo>
                    <a:lnTo>
                      <a:pt x="27" y="0"/>
                    </a:lnTo>
                    <a:close/>
                  </a:path>
                </a:pathLst>
              </a:custGeom>
              <a:solidFill>
                <a:srgbClr val="E0766E"/>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127" name="Freeform 85">
                <a:extLst>
                  <a:ext uri="{FF2B5EF4-FFF2-40B4-BE49-F238E27FC236}">
                    <a16:creationId xmlns:a16="http://schemas.microsoft.com/office/drawing/2014/main" id="{13A360EE-86FF-4C2C-A96C-63B99CA9BBC7}"/>
                  </a:ext>
                </a:extLst>
              </p:cNvPr>
              <p:cNvSpPr>
                <a:spLocks/>
              </p:cNvSpPr>
              <p:nvPr/>
            </p:nvSpPr>
            <p:spPr bwMode="auto">
              <a:xfrm>
                <a:off x="5042386" y="2816135"/>
                <a:ext cx="144341" cy="80498"/>
              </a:xfrm>
              <a:custGeom>
                <a:avLst/>
                <a:gdLst>
                  <a:gd name="T0" fmla="*/ 0 w 104"/>
                  <a:gd name="T1" fmla="*/ 36 h 58"/>
                  <a:gd name="T2" fmla="*/ 5 w 104"/>
                  <a:gd name="T3" fmla="*/ 23 h 58"/>
                  <a:gd name="T4" fmla="*/ 1 w 104"/>
                  <a:gd name="T5" fmla="*/ 18 h 58"/>
                  <a:gd name="T6" fmla="*/ 10 w 104"/>
                  <a:gd name="T7" fmla="*/ 18 h 58"/>
                  <a:gd name="T8" fmla="*/ 11 w 104"/>
                  <a:gd name="T9" fmla="*/ 10 h 58"/>
                  <a:gd name="T10" fmla="*/ 20 w 104"/>
                  <a:gd name="T11" fmla="*/ 15 h 58"/>
                  <a:gd name="T12" fmla="*/ 26 w 104"/>
                  <a:gd name="T13" fmla="*/ 17 h 58"/>
                  <a:gd name="T14" fmla="*/ 39 w 104"/>
                  <a:gd name="T15" fmla="*/ 15 h 58"/>
                  <a:gd name="T16" fmla="*/ 40 w 104"/>
                  <a:gd name="T17" fmla="*/ 11 h 58"/>
                  <a:gd name="T18" fmla="*/ 46 w 104"/>
                  <a:gd name="T19" fmla="*/ 10 h 58"/>
                  <a:gd name="T20" fmla="*/ 54 w 104"/>
                  <a:gd name="T21" fmla="*/ 7 h 58"/>
                  <a:gd name="T22" fmla="*/ 56 w 104"/>
                  <a:gd name="T23" fmla="*/ 8 h 58"/>
                  <a:gd name="T24" fmla="*/ 63 w 104"/>
                  <a:gd name="T25" fmla="*/ 6 h 58"/>
                  <a:gd name="T26" fmla="*/ 66 w 104"/>
                  <a:gd name="T27" fmla="*/ 1 h 58"/>
                  <a:gd name="T28" fmla="*/ 72 w 104"/>
                  <a:gd name="T29" fmla="*/ 0 h 58"/>
                  <a:gd name="T30" fmla="*/ 90 w 104"/>
                  <a:gd name="T31" fmla="*/ 6 h 58"/>
                  <a:gd name="T32" fmla="*/ 93 w 104"/>
                  <a:gd name="T33" fmla="*/ 4 h 58"/>
                  <a:gd name="T34" fmla="*/ 102 w 104"/>
                  <a:gd name="T35" fmla="*/ 9 h 58"/>
                  <a:gd name="T36" fmla="*/ 104 w 104"/>
                  <a:gd name="T37" fmla="*/ 15 h 58"/>
                  <a:gd name="T38" fmla="*/ 95 w 104"/>
                  <a:gd name="T39" fmla="*/ 19 h 58"/>
                  <a:gd name="T40" fmla="*/ 89 w 104"/>
                  <a:gd name="T41" fmla="*/ 33 h 58"/>
                  <a:gd name="T42" fmla="*/ 80 w 104"/>
                  <a:gd name="T43" fmla="*/ 47 h 58"/>
                  <a:gd name="T44" fmla="*/ 67 w 104"/>
                  <a:gd name="T45" fmla="*/ 51 h 58"/>
                  <a:gd name="T46" fmla="*/ 57 w 104"/>
                  <a:gd name="T47" fmla="*/ 50 h 58"/>
                  <a:gd name="T48" fmla="*/ 45 w 104"/>
                  <a:gd name="T49" fmla="*/ 55 h 58"/>
                  <a:gd name="T50" fmla="*/ 39 w 104"/>
                  <a:gd name="T51" fmla="*/ 58 h 58"/>
                  <a:gd name="T52" fmla="*/ 25 w 104"/>
                  <a:gd name="T53" fmla="*/ 54 h 58"/>
                  <a:gd name="T54" fmla="*/ 12 w 104"/>
                  <a:gd name="T55" fmla="*/ 45 h 58"/>
                  <a:gd name="T56" fmla="*/ 7 w 104"/>
                  <a:gd name="T57" fmla="*/ 43 h 58"/>
                  <a:gd name="T58" fmla="*/ 3 w 104"/>
                  <a:gd name="T59" fmla="*/ 36 h 58"/>
                  <a:gd name="T60" fmla="*/ 0 w 104"/>
                  <a:gd name="T61" fmla="*/ 36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4" h="58">
                    <a:moveTo>
                      <a:pt x="0" y="36"/>
                    </a:moveTo>
                    <a:lnTo>
                      <a:pt x="5" y="23"/>
                    </a:lnTo>
                    <a:lnTo>
                      <a:pt x="1" y="18"/>
                    </a:lnTo>
                    <a:lnTo>
                      <a:pt x="10" y="18"/>
                    </a:lnTo>
                    <a:lnTo>
                      <a:pt x="11" y="10"/>
                    </a:lnTo>
                    <a:lnTo>
                      <a:pt x="20" y="15"/>
                    </a:lnTo>
                    <a:lnTo>
                      <a:pt x="26" y="17"/>
                    </a:lnTo>
                    <a:lnTo>
                      <a:pt x="39" y="15"/>
                    </a:lnTo>
                    <a:lnTo>
                      <a:pt x="40" y="11"/>
                    </a:lnTo>
                    <a:lnTo>
                      <a:pt x="46" y="10"/>
                    </a:lnTo>
                    <a:lnTo>
                      <a:pt x="54" y="7"/>
                    </a:lnTo>
                    <a:lnTo>
                      <a:pt x="56" y="8"/>
                    </a:lnTo>
                    <a:lnTo>
                      <a:pt x="63" y="6"/>
                    </a:lnTo>
                    <a:lnTo>
                      <a:pt x="66" y="1"/>
                    </a:lnTo>
                    <a:lnTo>
                      <a:pt x="72" y="0"/>
                    </a:lnTo>
                    <a:lnTo>
                      <a:pt x="90" y="6"/>
                    </a:lnTo>
                    <a:lnTo>
                      <a:pt x="93" y="4"/>
                    </a:lnTo>
                    <a:lnTo>
                      <a:pt x="102" y="9"/>
                    </a:lnTo>
                    <a:lnTo>
                      <a:pt x="104" y="15"/>
                    </a:lnTo>
                    <a:lnTo>
                      <a:pt x="95" y="19"/>
                    </a:lnTo>
                    <a:lnTo>
                      <a:pt x="89" y="33"/>
                    </a:lnTo>
                    <a:lnTo>
                      <a:pt x="80" y="47"/>
                    </a:lnTo>
                    <a:lnTo>
                      <a:pt x="67" y="51"/>
                    </a:lnTo>
                    <a:lnTo>
                      <a:pt x="57" y="50"/>
                    </a:lnTo>
                    <a:lnTo>
                      <a:pt x="45" y="55"/>
                    </a:lnTo>
                    <a:lnTo>
                      <a:pt x="39" y="58"/>
                    </a:lnTo>
                    <a:lnTo>
                      <a:pt x="25" y="54"/>
                    </a:lnTo>
                    <a:lnTo>
                      <a:pt x="12" y="45"/>
                    </a:lnTo>
                    <a:lnTo>
                      <a:pt x="7" y="43"/>
                    </a:lnTo>
                    <a:lnTo>
                      <a:pt x="3" y="36"/>
                    </a:lnTo>
                    <a:lnTo>
                      <a:pt x="0" y="36"/>
                    </a:lnTo>
                    <a:close/>
                  </a:path>
                </a:pathLst>
              </a:custGeom>
              <a:solidFill>
                <a:srgbClr val="F9B277"/>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128" name="Freeform 86">
                <a:extLst>
                  <a:ext uri="{FF2B5EF4-FFF2-40B4-BE49-F238E27FC236}">
                    <a16:creationId xmlns:a16="http://schemas.microsoft.com/office/drawing/2014/main" id="{B380A982-1521-4695-BE9E-F9860E0FC12A}"/>
                  </a:ext>
                </a:extLst>
              </p:cNvPr>
              <p:cNvSpPr>
                <a:spLocks noEditPoints="1"/>
              </p:cNvSpPr>
              <p:nvPr/>
            </p:nvSpPr>
            <p:spPr bwMode="auto">
              <a:xfrm>
                <a:off x="7103406" y="4055524"/>
                <a:ext cx="1167218" cy="456617"/>
              </a:xfrm>
              <a:custGeom>
                <a:avLst/>
                <a:gdLst>
                  <a:gd name="T0" fmla="*/ 552 w 3445"/>
                  <a:gd name="T1" fmla="*/ 826 h 1349"/>
                  <a:gd name="T2" fmla="*/ 373 w 3445"/>
                  <a:gd name="T3" fmla="*/ 522 h 1349"/>
                  <a:gd name="T4" fmla="*/ 188 w 3445"/>
                  <a:gd name="T5" fmla="*/ 258 h 1349"/>
                  <a:gd name="T6" fmla="*/ 0 w 3445"/>
                  <a:gd name="T7" fmla="*/ 0 h 1349"/>
                  <a:gd name="T8" fmla="*/ 294 w 3445"/>
                  <a:gd name="T9" fmla="*/ 161 h 1349"/>
                  <a:gd name="T10" fmla="*/ 550 w 3445"/>
                  <a:gd name="T11" fmla="*/ 347 h 1349"/>
                  <a:gd name="T12" fmla="*/ 664 w 3445"/>
                  <a:gd name="T13" fmla="*/ 557 h 1349"/>
                  <a:gd name="T14" fmla="*/ 784 w 3445"/>
                  <a:gd name="T15" fmla="*/ 673 h 1349"/>
                  <a:gd name="T16" fmla="*/ 1707 w 3445"/>
                  <a:gd name="T17" fmla="*/ 311 h 1349"/>
                  <a:gd name="T18" fmla="*/ 1681 w 3445"/>
                  <a:gd name="T19" fmla="*/ 535 h 1349"/>
                  <a:gd name="T20" fmla="*/ 1562 w 3445"/>
                  <a:gd name="T21" fmla="*/ 778 h 1349"/>
                  <a:gd name="T22" fmla="*/ 1357 w 3445"/>
                  <a:gd name="T23" fmla="*/ 732 h 1349"/>
                  <a:gd name="T24" fmla="*/ 1129 w 3445"/>
                  <a:gd name="T25" fmla="*/ 716 h 1349"/>
                  <a:gd name="T26" fmla="*/ 1037 w 3445"/>
                  <a:gd name="T27" fmla="*/ 431 h 1349"/>
                  <a:gd name="T28" fmla="*/ 1154 w 3445"/>
                  <a:gd name="T29" fmla="*/ 401 h 1349"/>
                  <a:gd name="T30" fmla="*/ 1330 w 3445"/>
                  <a:gd name="T31" fmla="*/ 339 h 1349"/>
                  <a:gd name="T32" fmla="*/ 1527 w 3445"/>
                  <a:gd name="T33" fmla="*/ 197 h 1349"/>
                  <a:gd name="T34" fmla="*/ 1662 w 3445"/>
                  <a:gd name="T35" fmla="*/ 191 h 1349"/>
                  <a:gd name="T36" fmla="*/ 2518 w 3445"/>
                  <a:gd name="T37" fmla="*/ 445 h 1349"/>
                  <a:gd name="T38" fmla="*/ 2477 w 3445"/>
                  <a:gd name="T39" fmla="*/ 543 h 1349"/>
                  <a:gd name="T40" fmla="*/ 2463 w 3445"/>
                  <a:gd name="T41" fmla="*/ 281 h 1349"/>
                  <a:gd name="T42" fmla="*/ 2262 w 3445"/>
                  <a:gd name="T43" fmla="*/ 346 h 1349"/>
                  <a:gd name="T44" fmla="*/ 1948 w 3445"/>
                  <a:gd name="T45" fmla="*/ 434 h 1349"/>
                  <a:gd name="T46" fmla="*/ 1979 w 3445"/>
                  <a:gd name="T47" fmla="*/ 548 h 1349"/>
                  <a:gd name="T48" fmla="*/ 2047 w 3445"/>
                  <a:gd name="T49" fmla="*/ 596 h 1349"/>
                  <a:gd name="T50" fmla="*/ 2098 w 3445"/>
                  <a:gd name="T51" fmla="*/ 865 h 1349"/>
                  <a:gd name="T52" fmla="*/ 2065 w 3445"/>
                  <a:gd name="T53" fmla="*/ 847 h 1349"/>
                  <a:gd name="T54" fmla="*/ 1931 w 3445"/>
                  <a:gd name="T55" fmla="*/ 773 h 1349"/>
                  <a:gd name="T56" fmla="*/ 1889 w 3445"/>
                  <a:gd name="T57" fmla="*/ 937 h 1349"/>
                  <a:gd name="T58" fmla="*/ 1826 w 3445"/>
                  <a:gd name="T59" fmla="*/ 764 h 1349"/>
                  <a:gd name="T60" fmla="*/ 1816 w 3445"/>
                  <a:gd name="T61" fmla="*/ 582 h 1349"/>
                  <a:gd name="T62" fmla="*/ 1993 w 3445"/>
                  <a:gd name="T63" fmla="*/ 380 h 1349"/>
                  <a:gd name="T64" fmla="*/ 2262 w 3445"/>
                  <a:gd name="T65" fmla="*/ 346 h 1349"/>
                  <a:gd name="T66" fmla="*/ 3092 w 3445"/>
                  <a:gd name="T67" fmla="*/ 663 h 1349"/>
                  <a:gd name="T68" fmla="*/ 3365 w 3445"/>
                  <a:gd name="T69" fmla="*/ 672 h 1349"/>
                  <a:gd name="T70" fmla="*/ 3353 w 3445"/>
                  <a:gd name="T71" fmla="*/ 1173 h 1349"/>
                  <a:gd name="T72" fmla="*/ 3200 w 3445"/>
                  <a:gd name="T73" fmla="*/ 1114 h 1349"/>
                  <a:gd name="T74" fmla="*/ 3062 w 3445"/>
                  <a:gd name="T75" fmla="*/ 854 h 1349"/>
                  <a:gd name="T76" fmla="*/ 2838 w 3445"/>
                  <a:gd name="T77" fmla="*/ 817 h 1349"/>
                  <a:gd name="T78" fmla="*/ 2849 w 3445"/>
                  <a:gd name="T79" fmla="*/ 676 h 1349"/>
                  <a:gd name="T80" fmla="*/ 2758 w 3445"/>
                  <a:gd name="T81" fmla="*/ 604 h 1349"/>
                  <a:gd name="T82" fmla="*/ 2800 w 3445"/>
                  <a:gd name="T83" fmla="*/ 498 h 1349"/>
                  <a:gd name="T84" fmla="*/ 2677 w 3445"/>
                  <a:gd name="T85" fmla="*/ 795 h 1349"/>
                  <a:gd name="T86" fmla="*/ 2458 w 3445"/>
                  <a:gd name="T87" fmla="*/ 755 h 1349"/>
                  <a:gd name="T88" fmla="*/ 2409 w 3445"/>
                  <a:gd name="T89" fmla="*/ 761 h 1349"/>
                  <a:gd name="T90" fmla="*/ 2391 w 3445"/>
                  <a:gd name="T91" fmla="*/ 733 h 1349"/>
                  <a:gd name="T92" fmla="*/ 2914 w 3445"/>
                  <a:gd name="T93" fmla="*/ 990 h 1349"/>
                  <a:gd name="T94" fmla="*/ 2960 w 3445"/>
                  <a:gd name="T95" fmla="*/ 996 h 1349"/>
                  <a:gd name="T96" fmla="*/ 1295 w 3445"/>
                  <a:gd name="T97" fmla="*/ 1058 h 1349"/>
                  <a:gd name="T98" fmla="*/ 1431 w 3445"/>
                  <a:gd name="T99" fmla="*/ 1212 h 1349"/>
                  <a:gd name="T100" fmla="*/ 1136 w 3445"/>
                  <a:gd name="T101" fmla="*/ 1158 h 1349"/>
                  <a:gd name="T102" fmla="*/ 830 w 3445"/>
                  <a:gd name="T103" fmla="*/ 1093 h 1349"/>
                  <a:gd name="T104" fmla="*/ 898 w 3445"/>
                  <a:gd name="T105" fmla="*/ 974 h 1349"/>
                  <a:gd name="T106" fmla="*/ 2061 w 3445"/>
                  <a:gd name="T107" fmla="*/ 1156 h 1349"/>
                  <a:gd name="T108" fmla="*/ 1835 w 3445"/>
                  <a:gd name="T109" fmla="*/ 1186 h 1349"/>
                  <a:gd name="T110" fmla="*/ 2061 w 3445"/>
                  <a:gd name="T111" fmla="*/ 1156 h 1349"/>
                  <a:gd name="T112" fmla="*/ 1774 w 3445"/>
                  <a:gd name="T113" fmla="*/ 1208 h 1349"/>
                  <a:gd name="T114" fmla="*/ 1622 w 3445"/>
                  <a:gd name="T115" fmla="*/ 1187 h 1349"/>
                  <a:gd name="T116" fmla="*/ 2095 w 3445"/>
                  <a:gd name="T117" fmla="*/ 1349 h 1349"/>
                  <a:gd name="T118" fmla="*/ 2210 w 3445"/>
                  <a:gd name="T119" fmla="*/ 1224 h 1349"/>
                  <a:gd name="T120" fmla="*/ 1881 w 3445"/>
                  <a:gd name="T121" fmla="*/ 1339 h 1349"/>
                  <a:gd name="T122" fmla="*/ 1864 w 3445"/>
                  <a:gd name="T123" fmla="*/ 1290 h 1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445" h="1349">
                    <a:moveTo>
                      <a:pt x="789" y="965"/>
                    </a:moveTo>
                    <a:lnTo>
                      <a:pt x="706" y="967"/>
                    </a:lnTo>
                    <a:lnTo>
                      <a:pt x="646" y="895"/>
                    </a:lnTo>
                    <a:lnTo>
                      <a:pt x="552" y="826"/>
                    </a:lnTo>
                    <a:lnTo>
                      <a:pt x="521" y="774"/>
                    </a:lnTo>
                    <a:lnTo>
                      <a:pt x="466" y="705"/>
                    </a:lnTo>
                    <a:lnTo>
                      <a:pt x="429" y="641"/>
                    </a:lnTo>
                    <a:lnTo>
                      <a:pt x="373" y="522"/>
                    </a:lnTo>
                    <a:lnTo>
                      <a:pt x="307" y="451"/>
                    </a:lnTo>
                    <a:lnTo>
                      <a:pt x="285" y="378"/>
                    </a:lnTo>
                    <a:lnTo>
                      <a:pt x="257" y="311"/>
                    </a:lnTo>
                    <a:lnTo>
                      <a:pt x="188" y="258"/>
                    </a:lnTo>
                    <a:lnTo>
                      <a:pt x="147" y="185"/>
                    </a:lnTo>
                    <a:lnTo>
                      <a:pt x="89" y="137"/>
                    </a:lnTo>
                    <a:lnTo>
                      <a:pt x="8" y="43"/>
                    </a:lnTo>
                    <a:lnTo>
                      <a:pt x="0" y="0"/>
                    </a:lnTo>
                    <a:lnTo>
                      <a:pt x="48" y="3"/>
                    </a:lnTo>
                    <a:lnTo>
                      <a:pt x="165" y="20"/>
                    </a:lnTo>
                    <a:lnTo>
                      <a:pt x="234" y="103"/>
                    </a:lnTo>
                    <a:lnTo>
                      <a:pt x="294" y="161"/>
                    </a:lnTo>
                    <a:lnTo>
                      <a:pt x="337" y="196"/>
                    </a:lnTo>
                    <a:lnTo>
                      <a:pt x="410" y="288"/>
                    </a:lnTo>
                    <a:lnTo>
                      <a:pt x="486" y="289"/>
                    </a:lnTo>
                    <a:lnTo>
                      <a:pt x="550" y="347"/>
                    </a:lnTo>
                    <a:lnTo>
                      <a:pt x="594" y="419"/>
                    </a:lnTo>
                    <a:lnTo>
                      <a:pt x="652" y="458"/>
                    </a:lnTo>
                    <a:lnTo>
                      <a:pt x="621" y="527"/>
                    </a:lnTo>
                    <a:lnTo>
                      <a:pt x="664" y="557"/>
                    </a:lnTo>
                    <a:lnTo>
                      <a:pt x="691" y="559"/>
                    </a:lnTo>
                    <a:lnTo>
                      <a:pt x="703" y="618"/>
                    </a:lnTo>
                    <a:lnTo>
                      <a:pt x="729" y="666"/>
                    </a:lnTo>
                    <a:lnTo>
                      <a:pt x="784" y="673"/>
                    </a:lnTo>
                    <a:lnTo>
                      <a:pt x="819" y="727"/>
                    </a:lnTo>
                    <a:lnTo>
                      <a:pt x="797" y="833"/>
                    </a:lnTo>
                    <a:lnTo>
                      <a:pt x="789" y="965"/>
                    </a:lnTo>
                    <a:moveTo>
                      <a:pt x="1707" y="311"/>
                    </a:moveTo>
                    <a:lnTo>
                      <a:pt x="1792" y="390"/>
                    </a:lnTo>
                    <a:lnTo>
                      <a:pt x="1703" y="400"/>
                    </a:lnTo>
                    <a:lnTo>
                      <a:pt x="1678" y="458"/>
                    </a:lnTo>
                    <a:lnTo>
                      <a:pt x="1681" y="535"/>
                    </a:lnTo>
                    <a:lnTo>
                      <a:pt x="1608" y="593"/>
                    </a:lnTo>
                    <a:lnTo>
                      <a:pt x="1605" y="678"/>
                    </a:lnTo>
                    <a:lnTo>
                      <a:pt x="1572" y="808"/>
                    </a:lnTo>
                    <a:lnTo>
                      <a:pt x="1562" y="778"/>
                    </a:lnTo>
                    <a:lnTo>
                      <a:pt x="1475" y="816"/>
                    </a:lnTo>
                    <a:lnTo>
                      <a:pt x="1447" y="764"/>
                    </a:lnTo>
                    <a:lnTo>
                      <a:pt x="1394" y="759"/>
                    </a:lnTo>
                    <a:lnTo>
                      <a:pt x="1357" y="732"/>
                    </a:lnTo>
                    <a:lnTo>
                      <a:pt x="1267" y="763"/>
                    </a:lnTo>
                    <a:lnTo>
                      <a:pt x="1240" y="722"/>
                    </a:lnTo>
                    <a:lnTo>
                      <a:pt x="1191" y="726"/>
                    </a:lnTo>
                    <a:lnTo>
                      <a:pt x="1129" y="716"/>
                    </a:lnTo>
                    <a:lnTo>
                      <a:pt x="1120" y="602"/>
                    </a:lnTo>
                    <a:lnTo>
                      <a:pt x="1083" y="578"/>
                    </a:lnTo>
                    <a:lnTo>
                      <a:pt x="1047" y="506"/>
                    </a:lnTo>
                    <a:lnTo>
                      <a:pt x="1037" y="431"/>
                    </a:lnTo>
                    <a:lnTo>
                      <a:pt x="1045" y="352"/>
                    </a:lnTo>
                    <a:lnTo>
                      <a:pt x="1089" y="296"/>
                    </a:lnTo>
                    <a:lnTo>
                      <a:pt x="1102" y="353"/>
                    </a:lnTo>
                    <a:lnTo>
                      <a:pt x="1154" y="401"/>
                    </a:lnTo>
                    <a:lnTo>
                      <a:pt x="1202" y="383"/>
                    </a:lnTo>
                    <a:lnTo>
                      <a:pt x="1250" y="389"/>
                    </a:lnTo>
                    <a:lnTo>
                      <a:pt x="1294" y="346"/>
                    </a:lnTo>
                    <a:lnTo>
                      <a:pt x="1330" y="339"/>
                    </a:lnTo>
                    <a:lnTo>
                      <a:pt x="1401" y="363"/>
                    </a:lnTo>
                    <a:lnTo>
                      <a:pt x="1463" y="345"/>
                    </a:lnTo>
                    <a:lnTo>
                      <a:pt x="1499" y="226"/>
                    </a:lnTo>
                    <a:lnTo>
                      <a:pt x="1527" y="197"/>
                    </a:lnTo>
                    <a:lnTo>
                      <a:pt x="1550" y="100"/>
                    </a:lnTo>
                    <a:lnTo>
                      <a:pt x="1637" y="100"/>
                    </a:lnTo>
                    <a:lnTo>
                      <a:pt x="1702" y="114"/>
                    </a:lnTo>
                    <a:lnTo>
                      <a:pt x="1662" y="191"/>
                    </a:lnTo>
                    <a:lnTo>
                      <a:pt x="1719" y="272"/>
                    </a:lnTo>
                    <a:lnTo>
                      <a:pt x="1707" y="311"/>
                    </a:lnTo>
                    <a:moveTo>
                      <a:pt x="2521" y="370"/>
                    </a:moveTo>
                    <a:lnTo>
                      <a:pt x="2518" y="445"/>
                    </a:lnTo>
                    <a:lnTo>
                      <a:pt x="2479" y="436"/>
                    </a:lnTo>
                    <a:lnTo>
                      <a:pt x="2468" y="488"/>
                    </a:lnTo>
                    <a:lnTo>
                      <a:pt x="2498" y="533"/>
                    </a:lnTo>
                    <a:lnTo>
                      <a:pt x="2477" y="543"/>
                    </a:lnTo>
                    <a:lnTo>
                      <a:pt x="2447" y="489"/>
                    </a:lnTo>
                    <a:lnTo>
                      <a:pt x="2424" y="380"/>
                    </a:lnTo>
                    <a:lnTo>
                      <a:pt x="2439" y="312"/>
                    </a:lnTo>
                    <a:lnTo>
                      <a:pt x="2463" y="281"/>
                    </a:lnTo>
                    <a:lnTo>
                      <a:pt x="2469" y="328"/>
                    </a:lnTo>
                    <a:lnTo>
                      <a:pt x="2514" y="335"/>
                    </a:lnTo>
                    <a:lnTo>
                      <a:pt x="2521" y="370"/>
                    </a:lnTo>
                    <a:moveTo>
                      <a:pt x="2262" y="346"/>
                    </a:moveTo>
                    <a:lnTo>
                      <a:pt x="2202" y="430"/>
                    </a:lnTo>
                    <a:lnTo>
                      <a:pt x="2145" y="446"/>
                    </a:lnTo>
                    <a:lnTo>
                      <a:pt x="2073" y="430"/>
                    </a:lnTo>
                    <a:lnTo>
                      <a:pt x="1948" y="434"/>
                    </a:lnTo>
                    <a:lnTo>
                      <a:pt x="1882" y="446"/>
                    </a:lnTo>
                    <a:lnTo>
                      <a:pt x="1871" y="511"/>
                    </a:lnTo>
                    <a:lnTo>
                      <a:pt x="1938" y="586"/>
                    </a:lnTo>
                    <a:lnTo>
                      <a:pt x="1979" y="548"/>
                    </a:lnTo>
                    <a:lnTo>
                      <a:pt x="2119" y="519"/>
                    </a:lnTo>
                    <a:lnTo>
                      <a:pt x="2113" y="558"/>
                    </a:lnTo>
                    <a:lnTo>
                      <a:pt x="2080" y="546"/>
                    </a:lnTo>
                    <a:lnTo>
                      <a:pt x="2047" y="596"/>
                    </a:lnTo>
                    <a:lnTo>
                      <a:pt x="1980" y="629"/>
                    </a:lnTo>
                    <a:lnTo>
                      <a:pt x="2049" y="738"/>
                    </a:lnTo>
                    <a:lnTo>
                      <a:pt x="2034" y="767"/>
                    </a:lnTo>
                    <a:lnTo>
                      <a:pt x="2098" y="865"/>
                    </a:lnTo>
                    <a:lnTo>
                      <a:pt x="2095" y="921"/>
                    </a:lnTo>
                    <a:lnTo>
                      <a:pt x="2054" y="946"/>
                    </a:lnTo>
                    <a:lnTo>
                      <a:pt x="2026" y="916"/>
                    </a:lnTo>
                    <a:lnTo>
                      <a:pt x="2065" y="847"/>
                    </a:lnTo>
                    <a:lnTo>
                      <a:pt x="1990" y="880"/>
                    </a:lnTo>
                    <a:lnTo>
                      <a:pt x="1972" y="856"/>
                    </a:lnTo>
                    <a:lnTo>
                      <a:pt x="1983" y="823"/>
                    </a:lnTo>
                    <a:lnTo>
                      <a:pt x="1931" y="773"/>
                    </a:lnTo>
                    <a:lnTo>
                      <a:pt x="1939" y="690"/>
                    </a:lnTo>
                    <a:lnTo>
                      <a:pt x="1888" y="716"/>
                    </a:lnTo>
                    <a:lnTo>
                      <a:pt x="1891" y="815"/>
                    </a:lnTo>
                    <a:lnTo>
                      <a:pt x="1889" y="937"/>
                    </a:lnTo>
                    <a:lnTo>
                      <a:pt x="1841" y="950"/>
                    </a:lnTo>
                    <a:lnTo>
                      <a:pt x="1809" y="925"/>
                    </a:lnTo>
                    <a:lnTo>
                      <a:pt x="1834" y="846"/>
                    </a:lnTo>
                    <a:lnTo>
                      <a:pt x="1826" y="764"/>
                    </a:lnTo>
                    <a:lnTo>
                      <a:pt x="1794" y="763"/>
                    </a:lnTo>
                    <a:lnTo>
                      <a:pt x="1772" y="705"/>
                    </a:lnTo>
                    <a:lnTo>
                      <a:pt x="1805" y="649"/>
                    </a:lnTo>
                    <a:lnTo>
                      <a:pt x="1816" y="582"/>
                    </a:lnTo>
                    <a:lnTo>
                      <a:pt x="1855" y="453"/>
                    </a:lnTo>
                    <a:lnTo>
                      <a:pt x="1871" y="418"/>
                    </a:lnTo>
                    <a:lnTo>
                      <a:pt x="1934" y="355"/>
                    </a:lnTo>
                    <a:lnTo>
                      <a:pt x="1993" y="380"/>
                    </a:lnTo>
                    <a:lnTo>
                      <a:pt x="2088" y="392"/>
                    </a:lnTo>
                    <a:lnTo>
                      <a:pt x="2175" y="388"/>
                    </a:lnTo>
                    <a:lnTo>
                      <a:pt x="2248" y="327"/>
                    </a:lnTo>
                    <a:lnTo>
                      <a:pt x="2262" y="346"/>
                    </a:lnTo>
                    <a:moveTo>
                      <a:pt x="2932" y="565"/>
                    </a:moveTo>
                    <a:lnTo>
                      <a:pt x="2950" y="702"/>
                    </a:lnTo>
                    <a:lnTo>
                      <a:pt x="3026" y="753"/>
                    </a:lnTo>
                    <a:lnTo>
                      <a:pt x="3092" y="663"/>
                    </a:lnTo>
                    <a:lnTo>
                      <a:pt x="3179" y="612"/>
                    </a:lnTo>
                    <a:lnTo>
                      <a:pt x="3246" y="612"/>
                    </a:lnTo>
                    <a:lnTo>
                      <a:pt x="3310" y="641"/>
                    </a:lnTo>
                    <a:lnTo>
                      <a:pt x="3365" y="672"/>
                    </a:lnTo>
                    <a:lnTo>
                      <a:pt x="3445" y="688"/>
                    </a:lnTo>
                    <a:lnTo>
                      <a:pt x="3434" y="965"/>
                    </a:lnTo>
                    <a:lnTo>
                      <a:pt x="3414" y="1243"/>
                    </a:lnTo>
                    <a:lnTo>
                      <a:pt x="3353" y="1173"/>
                    </a:lnTo>
                    <a:lnTo>
                      <a:pt x="3279" y="1156"/>
                    </a:lnTo>
                    <a:lnTo>
                      <a:pt x="3258" y="1180"/>
                    </a:lnTo>
                    <a:lnTo>
                      <a:pt x="3163" y="1183"/>
                    </a:lnTo>
                    <a:lnTo>
                      <a:pt x="3200" y="1114"/>
                    </a:lnTo>
                    <a:lnTo>
                      <a:pt x="3249" y="1090"/>
                    </a:lnTo>
                    <a:lnTo>
                      <a:pt x="3236" y="997"/>
                    </a:lnTo>
                    <a:lnTo>
                      <a:pt x="3205" y="926"/>
                    </a:lnTo>
                    <a:lnTo>
                      <a:pt x="3062" y="854"/>
                    </a:lnTo>
                    <a:lnTo>
                      <a:pt x="3001" y="847"/>
                    </a:lnTo>
                    <a:lnTo>
                      <a:pt x="2891" y="768"/>
                    </a:lnTo>
                    <a:lnTo>
                      <a:pt x="2867" y="809"/>
                    </a:lnTo>
                    <a:lnTo>
                      <a:pt x="2838" y="817"/>
                    </a:lnTo>
                    <a:lnTo>
                      <a:pt x="2822" y="786"/>
                    </a:lnTo>
                    <a:lnTo>
                      <a:pt x="2823" y="749"/>
                    </a:lnTo>
                    <a:lnTo>
                      <a:pt x="2767" y="707"/>
                    </a:lnTo>
                    <a:lnTo>
                      <a:pt x="2849" y="676"/>
                    </a:lnTo>
                    <a:lnTo>
                      <a:pt x="2902" y="678"/>
                    </a:lnTo>
                    <a:lnTo>
                      <a:pt x="2897" y="655"/>
                    </a:lnTo>
                    <a:lnTo>
                      <a:pt x="2787" y="655"/>
                    </a:lnTo>
                    <a:lnTo>
                      <a:pt x="2758" y="604"/>
                    </a:lnTo>
                    <a:lnTo>
                      <a:pt x="2691" y="589"/>
                    </a:lnTo>
                    <a:lnTo>
                      <a:pt x="2659" y="546"/>
                    </a:lnTo>
                    <a:lnTo>
                      <a:pt x="2761" y="526"/>
                    </a:lnTo>
                    <a:lnTo>
                      <a:pt x="2800" y="498"/>
                    </a:lnTo>
                    <a:lnTo>
                      <a:pt x="2920" y="533"/>
                    </a:lnTo>
                    <a:lnTo>
                      <a:pt x="2932" y="565"/>
                    </a:lnTo>
                    <a:moveTo>
                      <a:pt x="2652" y="730"/>
                    </a:moveTo>
                    <a:lnTo>
                      <a:pt x="2677" y="795"/>
                    </a:lnTo>
                    <a:lnTo>
                      <a:pt x="2615" y="760"/>
                    </a:lnTo>
                    <a:lnTo>
                      <a:pt x="2552" y="753"/>
                    </a:lnTo>
                    <a:lnTo>
                      <a:pt x="2510" y="758"/>
                    </a:lnTo>
                    <a:lnTo>
                      <a:pt x="2458" y="755"/>
                    </a:lnTo>
                    <a:lnTo>
                      <a:pt x="2477" y="709"/>
                    </a:lnTo>
                    <a:lnTo>
                      <a:pt x="2570" y="705"/>
                    </a:lnTo>
                    <a:lnTo>
                      <a:pt x="2652" y="730"/>
                    </a:lnTo>
                    <a:moveTo>
                      <a:pt x="2409" y="761"/>
                    </a:moveTo>
                    <a:lnTo>
                      <a:pt x="2380" y="789"/>
                    </a:lnTo>
                    <a:lnTo>
                      <a:pt x="2328" y="774"/>
                    </a:lnTo>
                    <a:lnTo>
                      <a:pt x="2315" y="737"/>
                    </a:lnTo>
                    <a:lnTo>
                      <a:pt x="2391" y="733"/>
                    </a:lnTo>
                    <a:lnTo>
                      <a:pt x="2409" y="761"/>
                    </a:lnTo>
                    <a:moveTo>
                      <a:pt x="2960" y="996"/>
                    </a:moveTo>
                    <a:lnTo>
                      <a:pt x="2917" y="1054"/>
                    </a:lnTo>
                    <a:lnTo>
                      <a:pt x="2914" y="990"/>
                    </a:lnTo>
                    <a:lnTo>
                      <a:pt x="2929" y="959"/>
                    </a:lnTo>
                    <a:lnTo>
                      <a:pt x="2947" y="930"/>
                    </a:lnTo>
                    <a:lnTo>
                      <a:pt x="2962" y="955"/>
                    </a:lnTo>
                    <a:lnTo>
                      <a:pt x="2960" y="996"/>
                    </a:lnTo>
                    <a:moveTo>
                      <a:pt x="996" y="1044"/>
                    </a:moveTo>
                    <a:lnTo>
                      <a:pt x="1139" y="1052"/>
                    </a:lnTo>
                    <a:lnTo>
                      <a:pt x="1158" y="1017"/>
                    </a:lnTo>
                    <a:lnTo>
                      <a:pt x="1295" y="1058"/>
                    </a:lnTo>
                    <a:lnTo>
                      <a:pt x="1319" y="1113"/>
                    </a:lnTo>
                    <a:lnTo>
                      <a:pt x="1431" y="1129"/>
                    </a:lnTo>
                    <a:lnTo>
                      <a:pt x="1519" y="1179"/>
                    </a:lnTo>
                    <a:lnTo>
                      <a:pt x="1431" y="1212"/>
                    </a:lnTo>
                    <a:lnTo>
                      <a:pt x="1351" y="1177"/>
                    </a:lnTo>
                    <a:lnTo>
                      <a:pt x="1283" y="1180"/>
                    </a:lnTo>
                    <a:lnTo>
                      <a:pt x="1206" y="1174"/>
                    </a:lnTo>
                    <a:lnTo>
                      <a:pt x="1136" y="1158"/>
                    </a:lnTo>
                    <a:lnTo>
                      <a:pt x="1052" y="1126"/>
                    </a:lnTo>
                    <a:lnTo>
                      <a:pt x="997" y="1117"/>
                    </a:lnTo>
                    <a:lnTo>
                      <a:pt x="965" y="1128"/>
                    </a:lnTo>
                    <a:lnTo>
                      <a:pt x="830" y="1093"/>
                    </a:lnTo>
                    <a:lnTo>
                      <a:pt x="819" y="1056"/>
                    </a:lnTo>
                    <a:lnTo>
                      <a:pt x="751" y="1050"/>
                    </a:lnTo>
                    <a:lnTo>
                      <a:pt x="807" y="969"/>
                    </a:lnTo>
                    <a:lnTo>
                      <a:pt x="898" y="974"/>
                    </a:lnTo>
                    <a:lnTo>
                      <a:pt x="957" y="1007"/>
                    </a:lnTo>
                    <a:lnTo>
                      <a:pt x="987" y="1013"/>
                    </a:lnTo>
                    <a:lnTo>
                      <a:pt x="996" y="1044"/>
                    </a:lnTo>
                    <a:moveTo>
                      <a:pt x="2061" y="1156"/>
                    </a:moveTo>
                    <a:lnTo>
                      <a:pt x="2046" y="1203"/>
                    </a:lnTo>
                    <a:lnTo>
                      <a:pt x="1932" y="1227"/>
                    </a:lnTo>
                    <a:lnTo>
                      <a:pt x="1833" y="1217"/>
                    </a:lnTo>
                    <a:lnTo>
                      <a:pt x="1835" y="1186"/>
                    </a:lnTo>
                    <a:lnTo>
                      <a:pt x="1896" y="1168"/>
                    </a:lnTo>
                    <a:lnTo>
                      <a:pt x="1941" y="1193"/>
                    </a:lnTo>
                    <a:lnTo>
                      <a:pt x="1991" y="1187"/>
                    </a:lnTo>
                    <a:lnTo>
                      <a:pt x="2061" y="1156"/>
                    </a:lnTo>
                    <a:moveTo>
                      <a:pt x="1685" y="1156"/>
                    </a:moveTo>
                    <a:lnTo>
                      <a:pt x="1711" y="1179"/>
                    </a:lnTo>
                    <a:lnTo>
                      <a:pt x="1758" y="1172"/>
                    </a:lnTo>
                    <a:lnTo>
                      <a:pt x="1774" y="1208"/>
                    </a:lnTo>
                    <a:lnTo>
                      <a:pt x="1685" y="1225"/>
                    </a:lnTo>
                    <a:lnTo>
                      <a:pt x="1633" y="1236"/>
                    </a:lnTo>
                    <a:lnTo>
                      <a:pt x="1592" y="1236"/>
                    </a:lnTo>
                    <a:lnTo>
                      <a:pt x="1622" y="1187"/>
                    </a:lnTo>
                    <a:lnTo>
                      <a:pt x="1663" y="1186"/>
                    </a:lnTo>
                    <a:lnTo>
                      <a:pt x="1685" y="1156"/>
                    </a:lnTo>
                    <a:moveTo>
                      <a:pt x="2161" y="1330"/>
                    </a:moveTo>
                    <a:lnTo>
                      <a:pt x="2095" y="1349"/>
                    </a:lnTo>
                    <a:lnTo>
                      <a:pt x="2087" y="1339"/>
                    </a:lnTo>
                    <a:lnTo>
                      <a:pt x="2097" y="1310"/>
                    </a:lnTo>
                    <a:lnTo>
                      <a:pt x="2133" y="1258"/>
                    </a:lnTo>
                    <a:lnTo>
                      <a:pt x="2210" y="1224"/>
                    </a:lnTo>
                    <a:lnTo>
                      <a:pt x="2217" y="1241"/>
                    </a:lnTo>
                    <a:lnTo>
                      <a:pt x="2216" y="1266"/>
                    </a:lnTo>
                    <a:lnTo>
                      <a:pt x="2161" y="1330"/>
                    </a:lnTo>
                    <a:moveTo>
                      <a:pt x="1881" y="1339"/>
                    </a:moveTo>
                    <a:lnTo>
                      <a:pt x="1850" y="1340"/>
                    </a:lnTo>
                    <a:lnTo>
                      <a:pt x="1756" y="1280"/>
                    </a:lnTo>
                    <a:lnTo>
                      <a:pt x="1827" y="1264"/>
                    </a:lnTo>
                    <a:lnTo>
                      <a:pt x="1864" y="1290"/>
                    </a:lnTo>
                    <a:lnTo>
                      <a:pt x="1888" y="1316"/>
                    </a:lnTo>
                    <a:lnTo>
                      <a:pt x="1881" y="1339"/>
                    </a:lnTo>
                  </a:path>
                </a:pathLst>
              </a:custGeom>
              <a:solidFill>
                <a:srgbClr val="A8C5F0"/>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129" name="Freeform 87">
                <a:extLst>
                  <a:ext uri="{FF2B5EF4-FFF2-40B4-BE49-F238E27FC236}">
                    <a16:creationId xmlns:a16="http://schemas.microsoft.com/office/drawing/2014/main" id="{ACBBF597-3559-4A81-A1F3-00239617CAA1}"/>
                  </a:ext>
                </a:extLst>
              </p:cNvPr>
              <p:cNvSpPr>
                <a:spLocks/>
              </p:cNvSpPr>
              <p:nvPr/>
            </p:nvSpPr>
            <p:spPr bwMode="auto">
              <a:xfrm>
                <a:off x="6371987" y="3189478"/>
                <a:ext cx="699498" cy="793875"/>
              </a:xfrm>
              <a:custGeom>
                <a:avLst/>
                <a:gdLst>
                  <a:gd name="T0" fmla="*/ 149 w 504"/>
                  <a:gd name="T1" fmla="*/ 42 h 572"/>
                  <a:gd name="T2" fmla="*/ 148 w 504"/>
                  <a:gd name="T3" fmla="*/ 60 h 572"/>
                  <a:gd name="T4" fmla="*/ 206 w 504"/>
                  <a:gd name="T5" fmla="*/ 110 h 572"/>
                  <a:gd name="T6" fmla="*/ 212 w 504"/>
                  <a:gd name="T7" fmla="*/ 147 h 572"/>
                  <a:gd name="T8" fmla="*/ 282 w 504"/>
                  <a:gd name="T9" fmla="*/ 172 h 572"/>
                  <a:gd name="T10" fmla="*/ 330 w 504"/>
                  <a:gd name="T11" fmla="*/ 189 h 572"/>
                  <a:gd name="T12" fmla="*/ 340 w 504"/>
                  <a:gd name="T13" fmla="*/ 167 h 572"/>
                  <a:gd name="T14" fmla="*/ 355 w 504"/>
                  <a:gd name="T15" fmla="*/ 170 h 572"/>
                  <a:gd name="T16" fmla="*/ 384 w 504"/>
                  <a:gd name="T17" fmla="*/ 179 h 572"/>
                  <a:gd name="T18" fmla="*/ 412 w 504"/>
                  <a:gd name="T19" fmla="*/ 167 h 572"/>
                  <a:gd name="T20" fmla="*/ 430 w 504"/>
                  <a:gd name="T21" fmla="*/ 142 h 572"/>
                  <a:gd name="T22" fmla="*/ 474 w 504"/>
                  <a:gd name="T23" fmla="*/ 126 h 572"/>
                  <a:gd name="T24" fmla="*/ 501 w 504"/>
                  <a:gd name="T25" fmla="*/ 150 h 572"/>
                  <a:gd name="T26" fmla="*/ 504 w 504"/>
                  <a:gd name="T27" fmla="*/ 175 h 572"/>
                  <a:gd name="T28" fmla="*/ 473 w 504"/>
                  <a:gd name="T29" fmla="*/ 197 h 572"/>
                  <a:gd name="T30" fmla="*/ 463 w 504"/>
                  <a:gd name="T31" fmla="*/ 242 h 572"/>
                  <a:gd name="T32" fmla="*/ 449 w 504"/>
                  <a:gd name="T33" fmla="*/ 266 h 572"/>
                  <a:gd name="T34" fmla="*/ 429 w 504"/>
                  <a:gd name="T35" fmla="*/ 247 h 572"/>
                  <a:gd name="T36" fmla="*/ 412 w 504"/>
                  <a:gd name="T37" fmla="*/ 249 h 572"/>
                  <a:gd name="T38" fmla="*/ 428 w 504"/>
                  <a:gd name="T39" fmla="*/ 219 h 572"/>
                  <a:gd name="T40" fmla="*/ 383 w 504"/>
                  <a:gd name="T41" fmla="*/ 212 h 572"/>
                  <a:gd name="T42" fmla="*/ 354 w 504"/>
                  <a:gd name="T43" fmla="*/ 188 h 572"/>
                  <a:gd name="T44" fmla="*/ 356 w 504"/>
                  <a:gd name="T45" fmla="*/ 221 h 572"/>
                  <a:gd name="T46" fmla="*/ 364 w 504"/>
                  <a:gd name="T47" fmla="*/ 246 h 572"/>
                  <a:gd name="T48" fmla="*/ 378 w 504"/>
                  <a:gd name="T49" fmla="*/ 287 h 572"/>
                  <a:gd name="T50" fmla="*/ 347 w 504"/>
                  <a:gd name="T51" fmla="*/ 306 h 572"/>
                  <a:gd name="T52" fmla="*/ 298 w 504"/>
                  <a:gd name="T53" fmla="*/ 357 h 572"/>
                  <a:gd name="T54" fmla="*/ 271 w 504"/>
                  <a:gd name="T55" fmla="*/ 394 h 572"/>
                  <a:gd name="T56" fmla="*/ 238 w 504"/>
                  <a:gd name="T57" fmla="*/ 407 h 572"/>
                  <a:gd name="T58" fmla="*/ 243 w 504"/>
                  <a:gd name="T59" fmla="*/ 467 h 572"/>
                  <a:gd name="T60" fmla="*/ 230 w 504"/>
                  <a:gd name="T61" fmla="*/ 523 h 572"/>
                  <a:gd name="T62" fmla="*/ 212 w 504"/>
                  <a:gd name="T63" fmla="*/ 552 h 572"/>
                  <a:gd name="T64" fmla="*/ 181 w 504"/>
                  <a:gd name="T65" fmla="*/ 553 h 572"/>
                  <a:gd name="T66" fmla="*/ 156 w 504"/>
                  <a:gd name="T67" fmla="*/ 493 h 572"/>
                  <a:gd name="T68" fmla="*/ 134 w 504"/>
                  <a:gd name="T69" fmla="*/ 434 h 572"/>
                  <a:gd name="T70" fmla="*/ 95 w 504"/>
                  <a:gd name="T71" fmla="*/ 338 h 572"/>
                  <a:gd name="T72" fmla="*/ 61 w 504"/>
                  <a:gd name="T73" fmla="*/ 306 h 572"/>
                  <a:gd name="T74" fmla="*/ 29 w 504"/>
                  <a:gd name="T75" fmla="*/ 271 h 572"/>
                  <a:gd name="T76" fmla="*/ 10 w 504"/>
                  <a:gd name="T77" fmla="*/ 231 h 572"/>
                  <a:gd name="T78" fmla="*/ 31 w 504"/>
                  <a:gd name="T79" fmla="*/ 203 h 572"/>
                  <a:gd name="T80" fmla="*/ 29 w 504"/>
                  <a:gd name="T81" fmla="*/ 156 h 572"/>
                  <a:gd name="T82" fmla="*/ 72 w 504"/>
                  <a:gd name="T83" fmla="*/ 115 h 572"/>
                  <a:gd name="T84" fmla="*/ 94 w 504"/>
                  <a:gd name="T85" fmla="*/ 67 h 572"/>
                  <a:gd name="T86" fmla="*/ 58 w 504"/>
                  <a:gd name="T87" fmla="*/ 25 h 572"/>
                  <a:gd name="T88" fmla="*/ 110 w 504"/>
                  <a:gd name="T89" fmla="*/ 18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04" h="572">
                    <a:moveTo>
                      <a:pt x="122" y="0"/>
                    </a:moveTo>
                    <a:lnTo>
                      <a:pt x="147" y="25"/>
                    </a:lnTo>
                    <a:lnTo>
                      <a:pt x="149" y="42"/>
                    </a:lnTo>
                    <a:lnTo>
                      <a:pt x="159" y="52"/>
                    </a:lnTo>
                    <a:lnTo>
                      <a:pt x="161" y="63"/>
                    </a:lnTo>
                    <a:lnTo>
                      <a:pt x="148" y="60"/>
                    </a:lnTo>
                    <a:lnTo>
                      <a:pt x="158" y="83"/>
                    </a:lnTo>
                    <a:lnTo>
                      <a:pt x="178" y="96"/>
                    </a:lnTo>
                    <a:lnTo>
                      <a:pt x="206" y="110"/>
                    </a:lnTo>
                    <a:lnTo>
                      <a:pt x="197" y="120"/>
                    </a:lnTo>
                    <a:lnTo>
                      <a:pt x="194" y="139"/>
                    </a:lnTo>
                    <a:lnTo>
                      <a:pt x="212" y="147"/>
                    </a:lnTo>
                    <a:lnTo>
                      <a:pt x="231" y="157"/>
                    </a:lnTo>
                    <a:lnTo>
                      <a:pt x="257" y="169"/>
                    </a:lnTo>
                    <a:lnTo>
                      <a:pt x="282" y="172"/>
                    </a:lnTo>
                    <a:lnTo>
                      <a:pt x="294" y="182"/>
                    </a:lnTo>
                    <a:lnTo>
                      <a:pt x="308" y="184"/>
                    </a:lnTo>
                    <a:lnTo>
                      <a:pt x="330" y="189"/>
                    </a:lnTo>
                    <a:lnTo>
                      <a:pt x="345" y="189"/>
                    </a:lnTo>
                    <a:lnTo>
                      <a:pt x="346" y="181"/>
                    </a:lnTo>
                    <a:lnTo>
                      <a:pt x="340" y="167"/>
                    </a:lnTo>
                    <a:lnTo>
                      <a:pt x="340" y="158"/>
                    </a:lnTo>
                    <a:lnTo>
                      <a:pt x="350" y="154"/>
                    </a:lnTo>
                    <a:lnTo>
                      <a:pt x="355" y="170"/>
                    </a:lnTo>
                    <a:lnTo>
                      <a:pt x="356" y="174"/>
                    </a:lnTo>
                    <a:lnTo>
                      <a:pt x="374" y="182"/>
                    </a:lnTo>
                    <a:lnTo>
                      <a:pt x="384" y="179"/>
                    </a:lnTo>
                    <a:lnTo>
                      <a:pt x="400" y="181"/>
                    </a:lnTo>
                    <a:lnTo>
                      <a:pt x="414" y="180"/>
                    </a:lnTo>
                    <a:lnTo>
                      <a:pt x="412" y="167"/>
                    </a:lnTo>
                    <a:lnTo>
                      <a:pt x="404" y="161"/>
                    </a:lnTo>
                    <a:lnTo>
                      <a:pt x="418" y="158"/>
                    </a:lnTo>
                    <a:lnTo>
                      <a:pt x="430" y="142"/>
                    </a:lnTo>
                    <a:lnTo>
                      <a:pt x="447" y="129"/>
                    </a:lnTo>
                    <a:lnTo>
                      <a:pt x="463" y="134"/>
                    </a:lnTo>
                    <a:lnTo>
                      <a:pt x="474" y="126"/>
                    </a:lnTo>
                    <a:lnTo>
                      <a:pt x="485" y="139"/>
                    </a:lnTo>
                    <a:lnTo>
                      <a:pt x="481" y="147"/>
                    </a:lnTo>
                    <a:lnTo>
                      <a:pt x="501" y="150"/>
                    </a:lnTo>
                    <a:lnTo>
                      <a:pt x="504" y="158"/>
                    </a:lnTo>
                    <a:lnTo>
                      <a:pt x="499" y="162"/>
                    </a:lnTo>
                    <a:lnTo>
                      <a:pt x="504" y="175"/>
                    </a:lnTo>
                    <a:lnTo>
                      <a:pt x="490" y="171"/>
                    </a:lnTo>
                    <a:lnTo>
                      <a:pt x="470" y="185"/>
                    </a:lnTo>
                    <a:lnTo>
                      <a:pt x="473" y="197"/>
                    </a:lnTo>
                    <a:lnTo>
                      <a:pt x="467" y="215"/>
                    </a:lnTo>
                    <a:lnTo>
                      <a:pt x="468" y="225"/>
                    </a:lnTo>
                    <a:lnTo>
                      <a:pt x="463" y="242"/>
                    </a:lnTo>
                    <a:lnTo>
                      <a:pt x="449" y="237"/>
                    </a:lnTo>
                    <a:lnTo>
                      <a:pt x="452" y="259"/>
                    </a:lnTo>
                    <a:lnTo>
                      <a:pt x="449" y="266"/>
                    </a:lnTo>
                    <a:lnTo>
                      <a:pt x="452" y="274"/>
                    </a:lnTo>
                    <a:lnTo>
                      <a:pt x="444" y="280"/>
                    </a:lnTo>
                    <a:lnTo>
                      <a:pt x="429" y="247"/>
                    </a:lnTo>
                    <a:lnTo>
                      <a:pt x="424" y="247"/>
                    </a:lnTo>
                    <a:lnTo>
                      <a:pt x="424" y="260"/>
                    </a:lnTo>
                    <a:lnTo>
                      <a:pt x="412" y="249"/>
                    </a:lnTo>
                    <a:lnTo>
                      <a:pt x="415" y="237"/>
                    </a:lnTo>
                    <a:lnTo>
                      <a:pt x="423" y="236"/>
                    </a:lnTo>
                    <a:lnTo>
                      <a:pt x="428" y="219"/>
                    </a:lnTo>
                    <a:lnTo>
                      <a:pt x="417" y="215"/>
                    </a:lnTo>
                    <a:lnTo>
                      <a:pt x="400" y="215"/>
                    </a:lnTo>
                    <a:lnTo>
                      <a:pt x="383" y="212"/>
                    </a:lnTo>
                    <a:lnTo>
                      <a:pt x="378" y="198"/>
                    </a:lnTo>
                    <a:lnTo>
                      <a:pt x="370" y="197"/>
                    </a:lnTo>
                    <a:lnTo>
                      <a:pt x="354" y="188"/>
                    </a:lnTo>
                    <a:lnTo>
                      <a:pt x="350" y="202"/>
                    </a:lnTo>
                    <a:lnTo>
                      <a:pt x="366" y="213"/>
                    </a:lnTo>
                    <a:lnTo>
                      <a:pt x="356" y="221"/>
                    </a:lnTo>
                    <a:lnTo>
                      <a:pt x="353" y="228"/>
                    </a:lnTo>
                    <a:lnTo>
                      <a:pt x="365" y="234"/>
                    </a:lnTo>
                    <a:lnTo>
                      <a:pt x="364" y="246"/>
                    </a:lnTo>
                    <a:lnTo>
                      <a:pt x="373" y="262"/>
                    </a:lnTo>
                    <a:lnTo>
                      <a:pt x="379" y="279"/>
                    </a:lnTo>
                    <a:lnTo>
                      <a:pt x="378" y="287"/>
                    </a:lnTo>
                    <a:lnTo>
                      <a:pt x="365" y="286"/>
                    </a:lnTo>
                    <a:lnTo>
                      <a:pt x="344" y="291"/>
                    </a:lnTo>
                    <a:lnTo>
                      <a:pt x="347" y="306"/>
                    </a:lnTo>
                    <a:lnTo>
                      <a:pt x="339" y="319"/>
                    </a:lnTo>
                    <a:lnTo>
                      <a:pt x="315" y="333"/>
                    </a:lnTo>
                    <a:lnTo>
                      <a:pt x="298" y="357"/>
                    </a:lnTo>
                    <a:lnTo>
                      <a:pt x="286" y="370"/>
                    </a:lnTo>
                    <a:lnTo>
                      <a:pt x="270" y="384"/>
                    </a:lnTo>
                    <a:lnTo>
                      <a:pt x="271" y="394"/>
                    </a:lnTo>
                    <a:lnTo>
                      <a:pt x="262" y="399"/>
                    </a:lnTo>
                    <a:lnTo>
                      <a:pt x="246" y="406"/>
                    </a:lnTo>
                    <a:lnTo>
                      <a:pt x="238" y="407"/>
                    </a:lnTo>
                    <a:lnTo>
                      <a:pt x="234" y="423"/>
                    </a:lnTo>
                    <a:lnTo>
                      <a:pt x="241" y="450"/>
                    </a:lnTo>
                    <a:lnTo>
                      <a:pt x="243" y="467"/>
                    </a:lnTo>
                    <a:lnTo>
                      <a:pt x="237" y="487"/>
                    </a:lnTo>
                    <a:lnTo>
                      <a:pt x="239" y="522"/>
                    </a:lnTo>
                    <a:lnTo>
                      <a:pt x="230" y="523"/>
                    </a:lnTo>
                    <a:lnTo>
                      <a:pt x="222" y="539"/>
                    </a:lnTo>
                    <a:lnTo>
                      <a:pt x="228" y="546"/>
                    </a:lnTo>
                    <a:lnTo>
                      <a:pt x="212" y="552"/>
                    </a:lnTo>
                    <a:lnTo>
                      <a:pt x="206" y="566"/>
                    </a:lnTo>
                    <a:lnTo>
                      <a:pt x="199" y="572"/>
                    </a:lnTo>
                    <a:lnTo>
                      <a:pt x="181" y="553"/>
                    </a:lnTo>
                    <a:lnTo>
                      <a:pt x="171" y="523"/>
                    </a:lnTo>
                    <a:lnTo>
                      <a:pt x="163" y="503"/>
                    </a:lnTo>
                    <a:lnTo>
                      <a:pt x="156" y="493"/>
                    </a:lnTo>
                    <a:lnTo>
                      <a:pt x="144" y="473"/>
                    </a:lnTo>
                    <a:lnTo>
                      <a:pt x="138" y="447"/>
                    </a:lnTo>
                    <a:lnTo>
                      <a:pt x="134" y="434"/>
                    </a:lnTo>
                    <a:lnTo>
                      <a:pt x="115" y="405"/>
                    </a:lnTo>
                    <a:lnTo>
                      <a:pt x="103" y="365"/>
                    </a:lnTo>
                    <a:lnTo>
                      <a:pt x="95" y="338"/>
                    </a:lnTo>
                    <a:lnTo>
                      <a:pt x="92" y="313"/>
                    </a:lnTo>
                    <a:lnTo>
                      <a:pt x="86" y="294"/>
                    </a:lnTo>
                    <a:lnTo>
                      <a:pt x="61" y="306"/>
                    </a:lnTo>
                    <a:lnTo>
                      <a:pt x="48" y="304"/>
                    </a:lnTo>
                    <a:lnTo>
                      <a:pt x="22" y="279"/>
                    </a:lnTo>
                    <a:lnTo>
                      <a:pt x="29" y="271"/>
                    </a:lnTo>
                    <a:lnTo>
                      <a:pt x="23" y="263"/>
                    </a:lnTo>
                    <a:lnTo>
                      <a:pt x="0" y="245"/>
                    </a:lnTo>
                    <a:lnTo>
                      <a:pt x="10" y="231"/>
                    </a:lnTo>
                    <a:lnTo>
                      <a:pt x="49" y="231"/>
                    </a:lnTo>
                    <a:lnTo>
                      <a:pt x="43" y="213"/>
                    </a:lnTo>
                    <a:lnTo>
                      <a:pt x="31" y="203"/>
                    </a:lnTo>
                    <a:lnTo>
                      <a:pt x="27" y="187"/>
                    </a:lnTo>
                    <a:lnTo>
                      <a:pt x="13" y="178"/>
                    </a:lnTo>
                    <a:lnTo>
                      <a:pt x="29" y="156"/>
                    </a:lnTo>
                    <a:lnTo>
                      <a:pt x="50" y="158"/>
                    </a:lnTo>
                    <a:lnTo>
                      <a:pt x="65" y="136"/>
                    </a:lnTo>
                    <a:lnTo>
                      <a:pt x="72" y="115"/>
                    </a:lnTo>
                    <a:lnTo>
                      <a:pt x="85" y="94"/>
                    </a:lnTo>
                    <a:lnTo>
                      <a:pt x="81" y="79"/>
                    </a:lnTo>
                    <a:lnTo>
                      <a:pt x="94" y="67"/>
                    </a:lnTo>
                    <a:lnTo>
                      <a:pt x="77" y="57"/>
                    </a:lnTo>
                    <a:lnTo>
                      <a:pt x="68" y="43"/>
                    </a:lnTo>
                    <a:lnTo>
                      <a:pt x="58" y="25"/>
                    </a:lnTo>
                    <a:lnTo>
                      <a:pt x="64" y="16"/>
                    </a:lnTo>
                    <a:lnTo>
                      <a:pt x="92" y="21"/>
                    </a:lnTo>
                    <a:lnTo>
                      <a:pt x="110" y="18"/>
                    </a:lnTo>
                    <a:lnTo>
                      <a:pt x="122" y="0"/>
                    </a:lnTo>
                    <a:close/>
                  </a:path>
                </a:pathLst>
              </a:custGeom>
              <a:solidFill>
                <a:srgbClr val="A8C5F0"/>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130" name="Freeform 88">
                <a:extLst>
                  <a:ext uri="{FF2B5EF4-FFF2-40B4-BE49-F238E27FC236}">
                    <a16:creationId xmlns:a16="http://schemas.microsoft.com/office/drawing/2014/main" id="{67F2771F-8D2B-4CF2-B12D-62E8BC8B5777}"/>
                  </a:ext>
                </a:extLst>
              </p:cNvPr>
              <p:cNvSpPr>
                <a:spLocks/>
              </p:cNvSpPr>
              <p:nvPr/>
            </p:nvSpPr>
            <p:spPr bwMode="auto">
              <a:xfrm>
                <a:off x="4458082" y="2634321"/>
                <a:ext cx="87438" cy="95765"/>
              </a:xfrm>
              <a:custGeom>
                <a:avLst/>
                <a:gdLst>
                  <a:gd name="T0" fmla="*/ 61 w 63"/>
                  <a:gd name="T1" fmla="*/ 25 h 69"/>
                  <a:gd name="T2" fmla="*/ 63 w 63"/>
                  <a:gd name="T3" fmla="*/ 40 h 69"/>
                  <a:gd name="T4" fmla="*/ 51 w 63"/>
                  <a:gd name="T5" fmla="*/ 57 h 69"/>
                  <a:gd name="T6" fmla="*/ 22 w 63"/>
                  <a:gd name="T7" fmla="*/ 69 h 69"/>
                  <a:gd name="T8" fmla="*/ 0 w 63"/>
                  <a:gd name="T9" fmla="*/ 66 h 69"/>
                  <a:gd name="T10" fmla="*/ 14 w 63"/>
                  <a:gd name="T11" fmla="*/ 45 h 69"/>
                  <a:gd name="T12" fmla="*/ 7 w 63"/>
                  <a:gd name="T13" fmla="*/ 25 h 69"/>
                  <a:gd name="T14" fmla="*/ 29 w 63"/>
                  <a:gd name="T15" fmla="*/ 10 h 69"/>
                  <a:gd name="T16" fmla="*/ 41 w 63"/>
                  <a:gd name="T17" fmla="*/ 0 h 69"/>
                  <a:gd name="T18" fmla="*/ 44 w 63"/>
                  <a:gd name="T19" fmla="*/ 11 h 69"/>
                  <a:gd name="T20" fmla="*/ 40 w 63"/>
                  <a:gd name="T21" fmla="*/ 22 h 69"/>
                  <a:gd name="T22" fmla="*/ 50 w 63"/>
                  <a:gd name="T23" fmla="*/ 21 h 69"/>
                  <a:gd name="T24" fmla="*/ 61 w 63"/>
                  <a:gd name="T25" fmla="*/ 25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3" h="69">
                    <a:moveTo>
                      <a:pt x="61" y="25"/>
                    </a:moveTo>
                    <a:lnTo>
                      <a:pt x="63" y="40"/>
                    </a:lnTo>
                    <a:lnTo>
                      <a:pt x="51" y="57"/>
                    </a:lnTo>
                    <a:lnTo>
                      <a:pt x="22" y="69"/>
                    </a:lnTo>
                    <a:lnTo>
                      <a:pt x="0" y="66"/>
                    </a:lnTo>
                    <a:lnTo>
                      <a:pt x="14" y="45"/>
                    </a:lnTo>
                    <a:lnTo>
                      <a:pt x="7" y="25"/>
                    </a:lnTo>
                    <a:lnTo>
                      <a:pt x="29" y="10"/>
                    </a:lnTo>
                    <a:lnTo>
                      <a:pt x="41" y="0"/>
                    </a:lnTo>
                    <a:lnTo>
                      <a:pt x="44" y="11"/>
                    </a:lnTo>
                    <a:lnTo>
                      <a:pt x="40" y="22"/>
                    </a:lnTo>
                    <a:lnTo>
                      <a:pt x="50" y="21"/>
                    </a:lnTo>
                    <a:lnTo>
                      <a:pt x="61" y="25"/>
                    </a:lnTo>
                    <a:close/>
                  </a:path>
                </a:pathLst>
              </a:custGeom>
              <a:solidFill>
                <a:srgbClr val="FCDBC0"/>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131" name="Freeform 89">
                <a:extLst>
                  <a:ext uri="{FF2B5EF4-FFF2-40B4-BE49-F238E27FC236}">
                    <a16:creationId xmlns:a16="http://schemas.microsoft.com/office/drawing/2014/main" id="{9960090E-C09B-4D56-A285-ECB58EA28B8C}"/>
                  </a:ext>
                </a:extLst>
              </p:cNvPr>
              <p:cNvSpPr>
                <a:spLocks/>
              </p:cNvSpPr>
              <p:nvPr/>
            </p:nvSpPr>
            <p:spPr bwMode="auto">
              <a:xfrm>
                <a:off x="5715513" y="3068732"/>
                <a:ext cx="523236" cy="420532"/>
              </a:xfrm>
              <a:custGeom>
                <a:avLst/>
                <a:gdLst>
                  <a:gd name="T0" fmla="*/ 190 w 377"/>
                  <a:gd name="T1" fmla="*/ 48 h 303"/>
                  <a:gd name="T2" fmla="*/ 211 w 377"/>
                  <a:gd name="T3" fmla="*/ 37 h 303"/>
                  <a:gd name="T4" fmla="*/ 231 w 377"/>
                  <a:gd name="T5" fmla="*/ 35 h 303"/>
                  <a:gd name="T6" fmla="*/ 266 w 377"/>
                  <a:gd name="T7" fmla="*/ 48 h 303"/>
                  <a:gd name="T8" fmla="*/ 302 w 377"/>
                  <a:gd name="T9" fmla="*/ 67 h 303"/>
                  <a:gd name="T10" fmla="*/ 306 w 377"/>
                  <a:gd name="T11" fmla="*/ 110 h 303"/>
                  <a:gd name="T12" fmla="*/ 312 w 377"/>
                  <a:gd name="T13" fmla="*/ 128 h 303"/>
                  <a:gd name="T14" fmla="*/ 315 w 377"/>
                  <a:gd name="T15" fmla="*/ 156 h 303"/>
                  <a:gd name="T16" fmla="*/ 333 w 377"/>
                  <a:gd name="T17" fmla="*/ 173 h 303"/>
                  <a:gd name="T18" fmla="*/ 324 w 377"/>
                  <a:gd name="T19" fmla="*/ 205 h 303"/>
                  <a:gd name="T20" fmla="*/ 343 w 377"/>
                  <a:gd name="T21" fmla="*/ 228 h 303"/>
                  <a:gd name="T22" fmla="*/ 365 w 377"/>
                  <a:gd name="T23" fmla="*/ 256 h 303"/>
                  <a:gd name="T24" fmla="*/ 377 w 377"/>
                  <a:gd name="T25" fmla="*/ 268 h 303"/>
                  <a:gd name="T26" fmla="*/ 349 w 377"/>
                  <a:gd name="T27" fmla="*/ 303 h 303"/>
                  <a:gd name="T28" fmla="*/ 295 w 377"/>
                  <a:gd name="T29" fmla="*/ 292 h 303"/>
                  <a:gd name="T30" fmla="*/ 264 w 377"/>
                  <a:gd name="T31" fmla="*/ 264 h 303"/>
                  <a:gd name="T32" fmla="*/ 241 w 377"/>
                  <a:gd name="T33" fmla="*/ 264 h 303"/>
                  <a:gd name="T34" fmla="*/ 202 w 377"/>
                  <a:gd name="T35" fmla="*/ 268 h 303"/>
                  <a:gd name="T36" fmla="*/ 164 w 377"/>
                  <a:gd name="T37" fmla="*/ 246 h 303"/>
                  <a:gd name="T38" fmla="*/ 133 w 377"/>
                  <a:gd name="T39" fmla="*/ 198 h 303"/>
                  <a:gd name="T40" fmla="*/ 112 w 377"/>
                  <a:gd name="T41" fmla="*/ 195 h 303"/>
                  <a:gd name="T42" fmla="*/ 96 w 377"/>
                  <a:gd name="T43" fmla="*/ 192 h 303"/>
                  <a:gd name="T44" fmla="*/ 88 w 377"/>
                  <a:gd name="T45" fmla="*/ 181 h 303"/>
                  <a:gd name="T46" fmla="*/ 78 w 377"/>
                  <a:gd name="T47" fmla="*/ 150 h 303"/>
                  <a:gd name="T48" fmla="*/ 40 w 377"/>
                  <a:gd name="T49" fmla="*/ 119 h 303"/>
                  <a:gd name="T50" fmla="*/ 49 w 377"/>
                  <a:gd name="T51" fmla="*/ 96 h 303"/>
                  <a:gd name="T52" fmla="*/ 34 w 377"/>
                  <a:gd name="T53" fmla="*/ 77 h 303"/>
                  <a:gd name="T54" fmla="*/ 7 w 377"/>
                  <a:gd name="T55" fmla="*/ 36 h 303"/>
                  <a:gd name="T56" fmla="*/ 0 w 377"/>
                  <a:gd name="T57" fmla="*/ 6 h 303"/>
                  <a:gd name="T58" fmla="*/ 15 w 377"/>
                  <a:gd name="T59" fmla="*/ 8 h 303"/>
                  <a:gd name="T60" fmla="*/ 37 w 377"/>
                  <a:gd name="T61" fmla="*/ 20 h 303"/>
                  <a:gd name="T62" fmla="*/ 60 w 377"/>
                  <a:gd name="T63" fmla="*/ 5 h 303"/>
                  <a:gd name="T64" fmla="*/ 73 w 377"/>
                  <a:gd name="T65" fmla="*/ 9 h 303"/>
                  <a:gd name="T66" fmla="*/ 81 w 377"/>
                  <a:gd name="T67" fmla="*/ 30 h 303"/>
                  <a:gd name="T68" fmla="*/ 93 w 377"/>
                  <a:gd name="T69" fmla="*/ 44 h 303"/>
                  <a:gd name="T70" fmla="*/ 124 w 377"/>
                  <a:gd name="T71" fmla="*/ 59 h 303"/>
                  <a:gd name="T72" fmla="*/ 175 w 377"/>
                  <a:gd name="T73" fmla="*/ 57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77" h="303">
                    <a:moveTo>
                      <a:pt x="176" y="52"/>
                    </a:moveTo>
                    <a:lnTo>
                      <a:pt x="190" y="48"/>
                    </a:lnTo>
                    <a:lnTo>
                      <a:pt x="200" y="36"/>
                    </a:lnTo>
                    <a:lnTo>
                      <a:pt x="211" y="37"/>
                    </a:lnTo>
                    <a:lnTo>
                      <a:pt x="218" y="33"/>
                    </a:lnTo>
                    <a:lnTo>
                      <a:pt x="231" y="35"/>
                    </a:lnTo>
                    <a:lnTo>
                      <a:pt x="252" y="45"/>
                    </a:lnTo>
                    <a:lnTo>
                      <a:pt x="266" y="48"/>
                    </a:lnTo>
                    <a:lnTo>
                      <a:pt x="289" y="66"/>
                    </a:lnTo>
                    <a:lnTo>
                      <a:pt x="302" y="67"/>
                    </a:lnTo>
                    <a:lnTo>
                      <a:pt x="308" y="84"/>
                    </a:lnTo>
                    <a:lnTo>
                      <a:pt x="306" y="110"/>
                    </a:lnTo>
                    <a:lnTo>
                      <a:pt x="304" y="125"/>
                    </a:lnTo>
                    <a:lnTo>
                      <a:pt x="312" y="128"/>
                    </a:lnTo>
                    <a:lnTo>
                      <a:pt x="307" y="139"/>
                    </a:lnTo>
                    <a:lnTo>
                      <a:pt x="315" y="156"/>
                    </a:lnTo>
                    <a:lnTo>
                      <a:pt x="319" y="169"/>
                    </a:lnTo>
                    <a:lnTo>
                      <a:pt x="333" y="173"/>
                    </a:lnTo>
                    <a:lnTo>
                      <a:pt x="337" y="186"/>
                    </a:lnTo>
                    <a:lnTo>
                      <a:pt x="324" y="205"/>
                    </a:lnTo>
                    <a:lnTo>
                      <a:pt x="334" y="216"/>
                    </a:lnTo>
                    <a:lnTo>
                      <a:pt x="343" y="228"/>
                    </a:lnTo>
                    <a:lnTo>
                      <a:pt x="362" y="237"/>
                    </a:lnTo>
                    <a:lnTo>
                      <a:pt x="365" y="256"/>
                    </a:lnTo>
                    <a:lnTo>
                      <a:pt x="374" y="259"/>
                    </a:lnTo>
                    <a:lnTo>
                      <a:pt x="377" y="268"/>
                    </a:lnTo>
                    <a:lnTo>
                      <a:pt x="353" y="279"/>
                    </a:lnTo>
                    <a:lnTo>
                      <a:pt x="349" y="303"/>
                    </a:lnTo>
                    <a:lnTo>
                      <a:pt x="315" y="297"/>
                    </a:lnTo>
                    <a:lnTo>
                      <a:pt x="295" y="292"/>
                    </a:lnTo>
                    <a:lnTo>
                      <a:pt x="274" y="290"/>
                    </a:lnTo>
                    <a:lnTo>
                      <a:pt x="264" y="264"/>
                    </a:lnTo>
                    <a:lnTo>
                      <a:pt x="255" y="260"/>
                    </a:lnTo>
                    <a:lnTo>
                      <a:pt x="241" y="264"/>
                    </a:lnTo>
                    <a:lnTo>
                      <a:pt x="225" y="274"/>
                    </a:lnTo>
                    <a:lnTo>
                      <a:pt x="202" y="268"/>
                    </a:lnTo>
                    <a:lnTo>
                      <a:pt x="182" y="251"/>
                    </a:lnTo>
                    <a:lnTo>
                      <a:pt x="164" y="246"/>
                    </a:lnTo>
                    <a:lnTo>
                      <a:pt x="150" y="226"/>
                    </a:lnTo>
                    <a:lnTo>
                      <a:pt x="133" y="198"/>
                    </a:lnTo>
                    <a:lnTo>
                      <a:pt x="124" y="202"/>
                    </a:lnTo>
                    <a:lnTo>
                      <a:pt x="112" y="195"/>
                    </a:lnTo>
                    <a:lnTo>
                      <a:pt x="107" y="203"/>
                    </a:lnTo>
                    <a:lnTo>
                      <a:pt x="96" y="192"/>
                    </a:lnTo>
                    <a:lnTo>
                      <a:pt x="94" y="181"/>
                    </a:lnTo>
                    <a:lnTo>
                      <a:pt x="88" y="181"/>
                    </a:lnTo>
                    <a:lnTo>
                      <a:pt x="89" y="166"/>
                    </a:lnTo>
                    <a:lnTo>
                      <a:pt x="78" y="150"/>
                    </a:lnTo>
                    <a:lnTo>
                      <a:pt x="55" y="139"/>
                    </a:lnTo>
                    <a:lnTo>
                      <a:pt x="40" y="119"/>
                    </a:lnTo>
                    <a:lnTo>
                      <a:pt x="42" y="103"/>
                    </a:lnTo>
                    <a:lnTo>
                      <a:pt x="49" y="96"/>
                    </a:lnTo>
                    <a:lnTo>
                      <a:pt x="46" y="84"/>
                    </a:lnTo>
                    <a:lnTo>
                      <a:pt x="34" y="77"/>
                    </a:lnTo>
                    <a:lnTo>
                      <a:pt x="19" y="53"/>
                    </a:lnTo>
                    <a:lnTo>
                      <a:pt x="7" y="36"/>
                    </a:lnTo>
                    <a:lnTo>
                      <a:pt x="9" y="30"/>
                    </a:lnTo>
                    <a:lnTo>
                      <a:pt x="0" y="6"/>
                    </a:lnTo>
                    <a:lnTo>
                      <a:pt x="11" y="0"/>
                    </a:lnTo>
                    <a:lnTo>
                      <a:pt x="15" y="8"/>
                    </a:lnTo>
                    <a:lnTo>
                      <a:pt x="25" y="18"/>
                    </a:lnTo>
                    <a:lnTo>
                      <a:pt x="37" y="20"/>
                    </a:lnTo>
                    <a:lnTo>
                      <a:pt x="43" y="20"/>
                    </a:lnTo>
                    <a:lnTo>
                      <a:pt x="60" y="5"/>
                    </a:lnTo>
                    <a:lnTo>
                      <a:pt x="67" y="3"/>
                    </a:lnTo>
                    <a:lnTo>
                      <a:pt x="73" y="9"/>
                    </a:lnTo>
                    <a:lnTo>
                      <a:pt x="69" y="19"/>
                    </a:lnTo>
                    <a:lnTo>
                      <a:pt x="81" y="30"/>
                    </a:lnTo>
                    <a:lnTo>
                      <a:pt x="85" y="29"/>
                    </a:lnTo>
                    <a:lnTo>
                      <a:pt x="93" y="44"/>
                    </a:lnTo>
                    <a:lnTo>
                      <a:pt x="110" y="49"/>
                    </a:lnTo>
                    <a:lnTo>
                      <a:pt x="124" y="59"/>
                    </a:lnTo>
                    <a:lnTo>
                      <a:pt x="149" y="63"/>
                    </a:lnTo>
                    <a:lnTo>
                      <a:pt x="175" y="57"/>
                    </a:lnTo>
                    <a:lnTo>
                      <a:pt x="176" y="52"/>
                    </a:lnTo>
                    <a:close/>
                  </a:path>
                </a:pathLst>
              </a:custGeom>
              <a:solidFill>
                <a:srgbClr val="FFEDA3"/>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132" name="Freeform 90">
                <a:extLst>
                  <a:ext uri="{FF2B5EF4-FFF2-40B4-BE49-F238E27FC236}">
                    <a16:creationId xmlns:a16="http://schemas.microsoft.com/office/drawing/2014/main" id="{ACD87278-6AFA-45B2-AFB8-E61092092D35}"/>
                  </a:ext>
                </a:extLst>
              </p:cNvPr>
              <p:cNvSpPr>
                <a:spLocks/>
              </p:cNvSpPr>
              <p:nvPr/>
            </p:nvSpPr>
            <p:spPr bwMode="auto">
              <a:xfrm>
                <a:off x="5614198" y="3135350"/>
                <a:ext cx="249821" cy="238718"/>
              </a:xfrm>
              <a:custGeom>
                <a:avLst/>
                <a:gdLst>
                  <a:gd name="T0" fmla="*/ 107 w 180"/>
                  <a:gd name="T1" fmla="*/ 29 h 172"/>
                  <a:gd name="T2" fmla="*/ 119 w 180"/>
                  <a:gd name="T3" fmla="*/ 36 h 172"/>
                  <a:gd name="T4" fmla="*/ 122 w 180"/>
                  <a:gd name="T5" fmla="*/ 48 h 172"/>
                  <a:gd name="T6" fmla="*/ 115 w 180"/>
                  <a:gd name="T7" fmla="*/ 55 h 172"/>
                  <a:gd name="T8" fmla="*/ 113 w 180"/>
                  <a:gd name="T9" fmla="*/ 71 h 172"/>
                  <a:gd name="T10" fmla="*/ 128 w 180"/>
                  <a:gd name="T11" fmla="*/ 91 h 172"/>
                  <a:gd name="T12" fmla="*/ 151 w 180"/>
                  <a:gd name="T13" fmla="*/ 102 h 172"/>
                  <a:gd name="T14" fmla="*/ 162 w 180"/>
                  <a:gd name="T15" fmla="*/ 118 h 172"/>
                  <a:gd name="T16" fmla="*/ 161 w 180"/>
                  <a:gd name="T17" fmla="*/ 133 h 172"/>
                  <a:gd name="T18" fmla="*/ 167 w 180"/>
                  <a:gd name="T19" fmla="*/ 133 h 172"/>
                  <a:gd name="T20" fmla="*/ 169 w 180"/>
                  <a:gd name="T21" fmla="*/ 144 h 172"/>
                  <a:gd name="T22" fmla="*/ 180 w 180"/>
                  <a:gd name="T23" fmla="*/ 155 h 172"/>
                  <a:gd name="T24" fmla="*/ 169 w 180"/>
                  <a:gd name="T25" fmla="*/ 154 h 172"/>
                  <a:gd name="T26" fmla="*/ 157 w 180"/>
                  <a:gd name="T27" fmla="*/ 152 h 172"/>
                  <a:gd name="T28" fmla="*/ 147 w 180"/>
                  <a:gd name="T29" fmla="*/ 172 h 172"/>
                  <a:gd name="T30" fmla="*/ 114 w 180"/>
                  <a:gd name="T31" fmla="*/ 170 h 172"/>
                  <a:gd name="T32" fmla="*/ 59 w 180"/>
                  <a:gd name="T33" fmla="*/ 129 h 172"/>
                  <a:gd name="T34" fmla="*/ 31 w 180"/>
                  <a:gd name="T35" fmla="*/ 114 h 172"/>
                  <a:gd name="T36" fmla="*/ 10 w 180"/>
                  <a:gd name="T37" fmla="*/ 109 h 172"/>
                  <a:gd name="T38" fmla="*/ 0 w 180"/>
                  <a:gd name="T39" fmla="*/ 83 h 172"/>
                  <a:gd name="T40" fmla="*/ 35 w 180"/>
                  <a:gd name="T41" fmla="*/ 62 h 172"/>
                  <a:gd name="T42" fmla="*/ 38 w 180"/>
                  <a:gd name="T43" fmla="*/ 37 h 172"/>
                  <a:gd name="T44" fmla="*/ 35 w 180"/>
                  <a:gd name="T45" fmla="*/ 22 h 172"/>
                  <a:gd name="T46" fmla="*/ 43 w 180"/>
                  <a:gd name="T47" fmla="*/ 17 h 172"/>
                  <a:gd name="T48" fmla="*/ 50 w 180"/>
                  <a:gd name="T49" fmla="*/ 4 h 172"/>
                  <a:gd name="T50" fmla="*/ 57 w 180"/>
                  <a:gd name="T51" fmla="*/ 0 h 172"/>
                  <a:gd name="T52" fmla="*/ 78 w 180"/>
                  <a:gd name="T53" fmla="*/ 3 h 172"/>
                  <a:gd name="T54" fmla="*/ 84 w 180"/>
                  <a:gd name="T55" fmla="*/ 8 h 172"/>
                  <a:gd name="T56" fmla="*/ 92 w 180"/>
                  <a:gd name="T57" fmla="*/ 5 h 172"/>
                  <a:gd name="T58" fmla="*/ 107 w 180"/>
                  <a:gd name="T59" fmla="*/ 29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80" h="172">
                    <a:moveTo>
                      <a:pt x="107" y="29"/>
                    </a:moveTo>
                    <a:lnTo>
                      <a:pt x="119" y="36"/>
                    </a:lnTo>
                    <a:lnTo>
                      <a:pt x="122" y="48"/>
                    </a:lnTo>
                    <a:lnTo>
                      <a:pt x="115" y="55"/>
                    </a:lnTo>
                    <a:lnTo>
                      <a:pt x="113" y="71"/>
                    </a:lnTo>
                    <a:lnTo>
                      <a:pt x="128" y="91"/>
                    </a:lnTo>
                    <a:lnTo>
                      <a:pt x="151" y="102"/>
                    </a:lnTo>
                    <a:lnTo>
                      <a:pt x="162" y="118"/>
                    </a:lnTo>
                    <a:lnTo>
                      <a:pt x="161" y="133"/>
                    </a:lnTo>
                    <a:lnTo>
                      <a:pt x="167" y="133"/>
                    </a:lnTo>
                    <a:lnTo>
                      <a:pt x="169" y="144"/>
                    </a:lnTo>
                    <a:lnTo>
                      <a:pt x="180" y="155"/>
                    </a:lnTo>
                    <a:lnTo>
                      <a:pt x="169" y="154"/>
                    </a:lnTo>
                    <a:lnTo>
                      <a:pt x="157" y="152"/>
                    </a:lnTo>
                    <a:lnTo>
                      <a:pt x="147" y="172"/>
                    </a:lnTo>
                    <a:lnTo>
                      <a:pt x="114" y="170"/>
                    </a:lnTo>
                    <a:lnTo>
                      <a:pt x="59" y="129"/>
                    </a:lnTo>
                    <a:lnTo>
                      <a:pt x="31" y="114"/>
                    </a:lnTo>
                    <a:lnTo>
                      <a:pt x="10" y="109"/>
                    </a:lnTo>
                    <a:lnTo>
                      <a:pt x="0" y="83"/>
                    </a:lnTo>
                    <a:lnTo>
                      <a:pt x="35" y="62"/>
                    </a:lnTo>
                    <a:lnTo>
                      <a:pt x="38" y="37"/>
                    </a:lnTo>
                    <a:lnTo>
                      <a:pt x="35" y="22"/>
                    </a:lnTo>
                    <a:lnTo>
                      <a:pt x="43" y="17"/>
                    </a:lnTo>
                    <a:lnTo>
                      <a:pt x="50" y="4"/>
                    </a:lnTo>
                    <a:lnTo>
                      <a:pt x="57" y="0"/>
                    </a:lnTo>
                    <a:lnTo>
                      <a:pt x="78" y="3"/>
                    </a:lnTo>
                    <a:lnTo>
                      <a:pt x="84" y="8"/>
                    </a:lnTo>
                    <a:lnTo>
                      <a:pt x="92" y="5"/>
                    </a:lnTo>
                    <a:lnTo>
                      <a:pt x="107" y="29"/>
                    </a:lnTo>
                    <a:close/>
                  </a:path>
                </a:pathLst>
              </a:custGeom>
              <a:solidFill>
                <a:srgbClr val="FED216"/>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133" name="Freeform 91">
                <a:extLst>
                  <a:ext uri="{FF2B5EF4-FFF2-40B4-BE49-F238E27FC236}">
                    <a16:creationId xmlns:a16="http://schemas.microsoft.com/office/drawing/2014/main" id="{FD2EC712-D780-4C51-BECC-1C61BD145512}"/>
                  </a:ext>
                </a:extLst>
              </p:cNvPr>
              <p:cNvSpPr>
                <a:spLocks/>
              </p:cNvSpPr>
              <p:nvPr/>
            </p:nvSpPr>
            <p:spPr bwMode="auto">
              <a:xfrm>
                <a:off x="4208262" y="2333148"/>
                <a:ext cx="205408" cy="77722"/>
              </a:xfrm>
              <a:custGeom>
                <a:avLst/>
                <a:gdLst>
                  <a:gd name="T0" fmla="*/ 138 w 148"/>
                  <a:gd name="T1" fmla="*/ 1 h 56"/>
                  <a:gd name="T2" fmla="*/ 133 w 148"/>
                  <a:gd name="T3" fmla="*/ 13 h 56"/>
                  <a:gd name="T4" fmla="*/ 148 w 148"/>
                  <a:gd name="T5" fmla="*/ 25 h 56"/>
                  <a:gd name="T6" fmla="*/ 128 w 148"/>
                  <a:gd name="T7" fmla="*/ 39 h 56"/>
                  <a:gd name="T8" fmla="*/ 85 w 148"/>
                  <a:gd name="T9" fmla="*/ 52 h 56"/>
                  <a:gd name="T10" fmla="*/ 73 w 148"/>
                  <a:gd name="T11" fmla="*/ 56 h 56"/>
                  <a:gd name="T12" fmla="*/ 54 w 148"/>
                  <a:gd name="T13" fmla="*/ 53 h 56"/>
                  <a:gd name="T14" fmla="*/ 16 w 148"/>
                  <a:gd name="T15" fmla="*/ 47 h 56"/>
                  <a:gd name="T16" fmla="*/ 31 w 148"/>
                  <a:gd name="T17" fmla="*/ 39 h 56"/>
                  <a:gd name="T18" fmla="*/ 2 w 148"/>
                  <a:gd name="T19" fmla="*/ 30 h 56"/>
                  <a:gd name="T20" fmla="*/ 28 w 148"/>
                  <a:gd name="T21" fmla="*/ 26 h 56"/>
                  <a:gd name="T22" fmla="*/ 28 w 148"/>
                  <a:gd name="T23" fmla="*/ 21 h 56"/>
                  <a:gd name="T24" fmla="*/ 0 w 148"/>
                  <a:gd name="T25" fmla="*/ 17 h 56"/>
                  <a:gd name="T26" fmla="*/ 12 w 148"/>
                  <a:gd name="T27" fmla="*/ 5 h 56"/>
                  <a:gd name="T28" fmla="*/ 33 w 148"/>
                  <a:gd name="T29" fmla="*/ 2 h 56"/>
                  <a:gd name="T30" fmla="*/ 52 w 148"/>
                  <a:gd name="T31" fmla="*/ 14 h 56"/>
                  <a:gd name="T32" fmla="*/ 75 w 148"/>
                  <a:gd name="T33" fmla="*/ 4 h 56"/>
                  <a:gd name="T34" fmla="*/ 91 w 148"/>
                  <a:gd name="T35" fmla="*/ 9 h 56"/>
                  <a:gd name="T36" fmla="*/ 115 w 148"/>
                  <a:gd name="T37" fmla="*/ 0 h 56"/>
                  <a:gd name="T38" fmla="*/ 138 w 148"/>
                  <a:gd name="T39" fmla="*/ 1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8" h="56">
                    <a:moveTo>
                      <a:pt x="138" y="1"/>
                    </a:moveTo>
                    <a:lnTo>
                      <a:pt x="133" y="13"/>
                    </a:lnTo>
                    <a:lnTo>
                      <a:pt x="148" y="25"/>
                    </a:lnTo>
                    <a:lnTo>
                      <a:pt x="128" y="39"/>
                    </a:lnTo>
                    <a:lnTo>
                      <a:pt x="85" y="52"/>
                    </a:lnTo>
                    <a:lnTo>
                      <a:pt x="73" y="56"/>
                    </a:lnTo>
                    <a:lnTo>
                      <a:pt x="54" y="53"/>
                    </a:lnTo>
                    <a:lnTo>
                      <a:pt x="16" y="47"/>
                    </a:lnTo>
                    <a:lnTo>
                      <a:pt x="31" y="39"/>
                    </a:lnTo>
                    <a:lnTo>
                      <a:pt x="2" y="30"/>
                    </a:lnTo>
                    <a:lnTo>
                      <a:pt x="28" y="26"/>
                    </a:lnTo>
                    <a:lnTo>
                      <a:pt x="28" y="21"/>
                    </a:lnTo>
                    <a:lnTo>
                      <a:pt x="0" y="17"/>
                    </a:lnTo>
                    <a:lnTo>
                      <a:pt x="12" y="5"/>
                    </a:lnTo>
                    <a:lnTo>
                      <a:pt x="33" y="2"/>
                    </a:lnTo>
                    <a:lnTo>
                      <a:pt x="52" y="14"/>
                    </a:lnTo>
                    <a:lnTo>
                      <a:pt x="75" y="4"/>
                    </a:lnTo>
                    <a:lnTo>
                      <a:pt x="91" y="9"/>
                    </a:lnTo>
                    <a:lnTo>
                      <a:pt x="115" y="0"/>
                    </a:lnTo>
                    <a:lnTo>
                      <a:pt x="138" y="1"/>
                    </a:lnTo>
                    <a:close/>
                  </a:path>
                </a:pathLst>
              </a:custGeom>
              <a:solidFill>
                <a:srgbClr val="FCDBC0"/>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134" name="Freeform 92">
                <a:extLst>
                  <a:ext uri="{FF2B5EF4-FFF2-40B4-BE49-F238E27FC236}">
                    <a16:creationId xmlns:a16="http://schemas.microsoft.com/office/drawing/2014/main" id="{739B996C-2C62-4E77-B014-4248A10E17B3}"/>
                  </a:ext>
                </a:extLst>
              </p:cNvPr>
              <p:cNvSpPr>
                <a:spLocks/>
              </p:cNvSpPr>
              <p:nvPr/>
            </p:nvSpPr>
            <p:spPr bwMode="auto">
              <a:xfrm>
                <a:off x="5510105" y="3253321"/>
                <a:ext cx="33309" cy="109644"/>
              </a:xfrm>
              <a:custGeom>
                <a:avLst/>
                <a:gdLst>
                  <a:gd name="T0" fmla="*/ 23 w 24"/>
                  <a:gd name="T1" fmla="*/ 12 h 79"/>
                  <a:gd name="T2" fmla="*/ 20 w 24"/>
                  <a:gd name="T3" fmla="*/ 19 h 79"/>
                  <a:gd name="T4" fmla="*/ 14 w 24"/>
                  <a:gd name="T5" fmla="*/ 16 h 79"/>
                  <a:gd name="T6" fmla="*/ 11 w 24"/>
                  <a:gd name="T7" fmla="*/ 30 h 79"/>
                  <a:gd name="T8" fmla="*/ 16 w 24"/>
                  <a:gd name="T9" fmla="*/ 32 h 79"/>
                  <a:gd name="T10" fmla="*/ 12 w 24"/>
                  <a:gd name="T11" fmla="*/ 35 h 79"/>
                  <a:gd name="T12" fmla="*/ 12 w 24"/>
                  <a:gd name="T13" fmla="*/ 40 h 79"/>
                  <a:gd name="T14" fmla="*/ 20 w 24"/>
                  <a:gd name="T15" fmla="*/ 37 h 79"/>
                  <a:gd name="T16" fmla="*/ 21 w 24"/>
                  <a:gd name="T17" fmla="*/ 45 h 79"/>
                  <a:gd name="T18" fmla="*/ 15 w 24"/>
                  <a:gd name="T19" fmla="*/ 79 h 79"/>
                  <a:gd name="T20" fmla="*/ 0 w 24"/>
                  <a:gd name="T21" fmla="*/ 43 h 79"/>
                  <a:gd name="T22" fmla="*/ 5 w 24"/>
                  <a:gd name="T23" fmla="*/ 36 h 79"/>
                  <a:gd name="T24" fmla="*/ 3 w 24"/>
                  <a:gd name="T25" fmla="*/ 35 h 79"/>
                  <a:gd name="T26" fmla="*/ 7 w 24"/>
                  <a:gd name="T27" fmla="*/ 25 h 79"/>
                  <a:gd name="T28" fmla="*/ 9 w 24"/>
                  <a:gd name="T29" fmla="*/ 10 h 79"/>
                  <a:gd name="T30" fmla="*/ 11 w 24"/>
                  <a:gd name="T31" fmla="*/ 4 h 79"/>
                  <a:gd name="T32" fmla="*/ 11 w 24"/>
                  <a:gd name="T33" fmla="*/ 4 h 79"/>
                  <a:gd name="T34" fmla="*/ 17 w 24"/>
                  <a:gd name="T35" fmla="*/ 4 h 79"/>
                  <a:gd name="T36" fmla="*/ 18 w 24"/>
                  <a:gd name="T37" fmla="*/ 1 h 79"/>
                  <a:gd name="T38" fmla="*/ 23 w 24"/>
                  <a:gd name="T39" fmla="*/ 0 h 79"/>
                  <a:gd name="T40" fmla="*/ 24 w 24"/>
                  <a:gd name="T41" fmla="*/ 9 h 79"/>
                  <a:gd name="T42" fmla="*/ 22 w 24"/>
                  <a:gd name="T43" fmla="*/ 12 h 79"/>
                  <a:gd name="T44" fmla="*/ 23 w 24"/>
                  <a:gd name="T45" fmla="*/ 12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4" h="79">
                    <a:moveTo>
                      <a:pt x="23" y="12"/>
                    </a:moveTo>
                    <a:lnTo>
                      <a:pt x="20" y="19"/>
                    </a:lnTo>
                    <a:lnTo>
                      <a:pt x="14" y="16"/>
                    </a:lnTo>
                    <a:lnTo>
                      <a:pt x="11" y="30"/>
                    </a:lnTo>
                    <a:lnTo>
                      <a:pt x="16" y="32"/>
                    </a:lnTo>
                    <a:lnTo>
                      <a:pt x="12" y="35"/>
                    </a:lnTo>
                    <a:lnTo>
                      <a:pt x="12" y="40"/>
                    </a:lnTo>
                    <a:lnTo>
                      <a:pt x="20" y="37"/>
                    </a:lnTo>
                    <a:lnTo>
                      <a:pt x="21" y="45"/>
                    </a:lnTo>
                    <a:lnTo>
                      <a:pt x="15" y="79"/>
                    </a:lnTo>
                    <a:lnTo>
                      <a:pt x="0" y="43"/>
                    </a:lnTo>
                    <a:lnTo>
                      <a:pt x="5" y="36"/>
                    </a:lnTo>
                    <a:lnTo>
                      <a:pt x="3" y="35"/>
                    </a:lnTo>
                    <a:lnTo>
                      <a:pt x="7" y="25"/>
                    </a:lnTo>
                    <a:lnTo>
                      <a:pt x="9" y="10"/>
                    </a:lnTo>
                    <a:lnTo>
                      <a:pt x="11" y="4"/>
                    </a:lnTo>
                    <a:lnTo>
                      <a:pt x="11" y="4"/>
                    </a:lnTo>
                    <a:lnTo>
                      <a:pt x="17" y="4"/>
                    </a:lnTo>
                    <a:lnTo>
                      <a:pt x="18" y="1"/>
                    </a:lnTo>
                    <a:lnTo>
                      <a:pt x="23" y="0"/>
                    </a:lnTo>
                    <a:lnTo>
                      <a:pt x="24" y="9"/>
                    </a:lnTo>
                    <a:lnTo>
                      <a:pt x="22" y="12"/>
                    </a:lnTo>
                    <a:lnTo>
                      <a:pt x="23" y="12"/>
                    </a:lnTo>
                    <a:close/>
                  </a:path>
                </a:pathLst>
              </a:custGeom>
              <a:solidFill>
                <a:srgbClr val="F9B277"/>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135" name="Freeform 93">
                <a:extLst>
                  <a:ext uri="{FF2B5EF4-FFF2-40B4-BE49-F238E27FC236}">
                    <a16:creationId xmlns:a16="http://schemas.microsoft.com/office/drawing/2014/main" id="{2973E12C-B95B-45AC-BAA1-618C87535786}"/>
                  </a:ext>
                </a:extLst>
              </p:cNvPr>
              <p:cNvSpPr>
                <a:spLocks/>
              </p:cNvSpPr>
              <p:nvPr/>
            </p:nvSpPr>
            <p:spPr bwMode="auto">
              <a:xfrm>
                <a:off x="4971603" y="3111756"/>
                <a:ext cx="72170" cy="45801"/>
              </a:xfrm>
              <a:custGeom>
                <a:avLst/>
                <a:gdLst>
                  <a:gd name="T0" fmla="*/ 52 w 52"/>
                  <a:gd name="T1" fmla="*/ 0 h 33"/>
                  <a:gd name="T2" fmla="*/ 47 w 52"/>
                  <a:gd name="T3" fmla="*/ 16 h 33"/>
                  <a:gd name="T4" fmla="*/ 50 w 52"/>
                  <a:gd name="T5" fmla="*/ 23 h 33"/>
                  <a:gd name="T6" fmla="*/ 47 w 52"/>
                  <a:gd name="T7" fmla="*/ 33 h 33"/>
                  <a:gd name="T8" fmla="*/ 33 w 52"/>
                  <a:gd name="T9" fmla="*/ 25 h 33"/>
                  <a:gd name="T10" fmla="*/ 24 w 52"/>
                  <a:gd name="T11" fmla="*/ 23 h 33"/>
                  <a:gd name="T12" fmla="*/ 0 w 52"/>
                  <a:gd name="T13" fmla="*/ 13 h 33"/>
                  <a:gd name="T14" fmla="*/ 2 w 52"/>
                  <a:gd name="T15" fmla="*/ 2 h 33"/>
                  <a:gd name="T16" fmla="*/ 22 w 52"/>
                  <a:gd name="T17" fmla="*/ 4 h 33"/>
                  <a:gd name="T18" fmla="*/ 39 w 52"/>
                  <a:gd name="T19" fmla="*/ 2 h 33"/>
                  <a:gd name="T20" fmla="*/ 52 w 52"/>
                  <a:gd name="T21"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2" h="33">
                    <a:moveTo>
                      <a:pt x="52" y="0"/>
                    </a:moveTo>
                    <a:lnTo>
                      <a:pt x="47" y="16"/>
                    </a:lnTo>
                    <a:lnTo>
                      <a:pt x="50" y="23"/>
                    </a:lnTo>
                    <a:lnTo>
                      <a:pt x="47" y="33"/>
                    </a:lnTo>
                    <a:lnTo>
                      <a:pt x="33" y="25"/>
                    </a:lnTo>
                    <a:lnTo>
                      <a:pt x="24" y="23"/>
                    </a:lnTo>
                    <a:lnTo>
                      <a:pt x="0" y="13"/>
                    </a:lnTo>
                    <a:lnTo>
                      <a:pt x="2" y="2"/>
                    </a:lnTo>
                    <a:lnTo>
                      <a:pt x="22" y="4"/>
                    </a:lnTo>
                    <a:lnTo>
                      <a:pt x="39" y="2"/>
                    </a:lnTo>
                    <a:lnTo>
                      <a:pt x="52" y="0"/>
                    </a:lnTo>
                    <a:close/>
                  </a:path>
                </a:pathLst>
              </a:custGeom>
              <a:solidFill>
                <a:srgbClr val="F9B277"/>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136" name="Freeform 94">
                <a:extLst>
                  <a:ext uri="{FF2B5EF4-FFF2-40B4-BE49-F238E27FC236}">
                    <a16:creationId xmlns:a16="http://schemas.microsoft.com/office/drawing/2014/main" id="{8E24A3A8-57DF-46D7-B34E-18983AECB71F}"/>
                  </a:ext>
                </a:extLst>
              </p:cNvPr>
              <p:cNvSpPr>
                <a:spLocks/>
              </p:cNvSpPr>
              <p:nvPr/>
            </p:nvSpPr>
            <p:spPr bwMode="auto">
              <a:xfrm>
                <a:off x="4867511" y="3025706"/>
                <a:ext cx="38861" cy="66619"/>
              </a:xfrm>
              <a:custGeom>
                <a:avLst/>
                <a:gdLst>
                  <a:gd name="T0" fmla="*/ 17 w 28"/>
                  <a:gd name="T1" fmla="*/ 0 h 48"/>
                  <a:gd name="T2" fmla="*/ 28 w 28"/>
                  <a:gd name="T3" fmla="*/ 15 h 48"/>
                  <a:gd name="T4" fmla="*/ 27 w 28"/>
                  <a:gd name="T5" fmla="*/ 42 h 48"/>
                  <a:gd name="T6" fmla="*/ 19 w 28"/>
                  <a:gd name="T7" fmla="*/ 41 h 48"/>
                  <a:gd name="T8" fmla="*/ 12 w 28"/>
                  <a:gd name="T9" fmla="*/ 48 h 48"/>
                  <a:gd name="T10" fmla="*/ 6 w 28"/>
                  <a:gd name="T11" fmla="*/ 43 h 48"/>
                  <a:gd name="T12" fmla="*/ 4 w 28"/>
                  <a:gd name="T13" fmla="*/ 18 h 48"/>
                  <a:gd name="T14" fmla="*/ 0 w 28"/>
                  <a:gd name="T15" fmla="*/ 6 h 48"/>
                  <a:gd name="T16" fmla="*/ 9 w 28"/>
                  <a:gd name="T17" fmla="*/ 7 h 48"/>
                  <a:gd name="T18" fmla="*/ 17 w 28"/>
                  <a:gd name="T19"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 h="48">
                    <a:moveTo>
                      <a:pt x="17" y="0"/>
                    </a:moveTo>
                    <a:lnTo>
                      <a:pt x="28" y="15"/>
                    </a:lnTo>
                    <a:lnTo>
                      <a:pt x="27" y="42"/>
                    </a:lnTo>
                    <a:lnTo>
                      <a:pt x="19" y="41"/>
                    </a:lnTo>
                    <a:lnTo>
                      <a:pt x="12" y="48"/>
                    </a:lnTo>
                    <a:lnTo>
                      <a:pt x="6" y="43"/>
                    </a:lnTo>
                    <a:lnTo>
                      <a:pt x="4" y="18"/>
                    </a:lnTo>
                    <a:lnTo>
                      <a:pt x="0" y="6"/>
                    </a:lnTo>
                    <a:lnTo>
                      <a:pt x="9" y="7"/>
                    </a:lnTo>
                    <a:lnTo>
                      <a:pt x="17" y="0"/>
                    </a:lnTo>
                    <a:close/>
                  </a:path>
                </a:pathLst>
              </a:custGeom>
              <a:solidFill>
                <a:srgbClr val="F9B277"/>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137" name="Freeform 95">
                <a:extLst>
                  <a:ext uri="{FF2B5EF4-FFF2-40B4-BE49-F238E27FC236}">
                    <a16:creationId xmlns:a16="http://schemas.microsoft.com/office/drawing/2014/main" id="{314374A4-6E27-4DFC-87E7-4F75639AC0EB}"/>
                  </a:ext>
                </a:extLst>
              </p:cNvPr>
              <p:cNvSpPr>
                <a:spLocks/>
              </p:cNvSpPr>
              <p:nvPr/>
            </p:nvSpPr>
            <p:spPr bwMode="auto">
              <a:xfrm>
                <a:off x="4831426" y="2859159"/>
                <a:ext cx="278967" cy="260924"/>
              </a:xfrm>
              <a:custGeom>
                <a:avLst/>
                <a:gdLst>
                  <a:gd name="T0" fmla="*/ 114 w 201"/>
                  <a:gd name="T1" fmla="*/ 12 h 188"/>
                  <a:gd name="T2" fmla="*/ 117 w 201"/>
                  <a:gd name="T3" fmla="*/ 31 h 188"/>
                  <a:gd name="T4" fmla="*/ 91 w 201"/>
                  <a:gd name="T5" fmla="*/ 35 h 188"/>
                  <a:gd name="T6" fmla="*/ 91 w 201"/>
                  <a:gd name="T7" fmla="*/ 51 h 188"/>
                  <a:gd name="T8" fmla="*/ 113 w 201"/>
                  <a:gd name="T9" fmla="*/ 72 h 188"/>
                  <a:gd name="T10" fmla="*/ 142 w 201"/>
                  <a:gd name="T11" fmla="*/ 105 h 188"/>
                  <a:gd name="T12" fmla="*/ 160 w 201"/>
                  <a:gd name="T13" fmla="*/ 110 h 188"/>
                  <a:gd name="T14" fmla="*/ 171 w 201"/>
                  <a:gd name="T15" fmla="*/ 121 h 188"/>
                  <a:gd name="T16" fmla="*/ 199 w 201"/>
                  <a:gd name="T17" fmla="*/ 138 h 188"/>
                  <a:gd name="T18" fmla="*/ 198 w 201"/>
                  <a:gd name="T19" fmla="*/ 149 h 188"/>
                  <a:gd name="T20" fmla="*/ 173 w 201"/>
                  <a:gd name="T21" fmla="*/ 136 h 188"/>
                  <a:gd name="T22" fmla="*/ 180 w 201"/>
                  <a:gd name="T23" fmla="*/ 157 h 188"/>
                  <a:gd name="T24" fmla="*/ 172 w 201"/>
                  <a:gd name="T25" fmla="*/ 169 h 188"/>
                  <a:gd name="T26" fmla="*/ 156 w 201"/>
                  <a:gd name="T27" fmla="*/ 188 h 188"/>
                  <a:gd name="T28" fmla="*/ 159 w 201"/>
                  <a:gd name="T29" fmla="*/ 171 h 188"/>
                  <a:gd name="T30" fmla="*/ 155 w 201"/>
                  <a:gd name="T31" fmla="*/ 155 h 188"/>
                  <a:gd name="T32" fmla="*/ 142 w 201"/>
                  <a:gd name="T33" fmla="*/ 142 h 188"/>
                  <a:gd name="T34" fmla="*/ 125 w 201"/>
                  <a:gd name="T35" fmla="*/ 129 h 188"/>
                  <a:gd name="T36" fmla="*/ 105 w 201"/>
                  <a:gd name="T37" fmla="*/ 120 h 188"/>
                  <a:gd name="T38" fmla="*/ 76 w 201"/>
                  <a:gd name="T39" fmla="*/ 97 h 188"/>
                  <a:gd name="T40" fmla="*/ 58 w 201"/>
                  <a:gd name="T41" fmla="*/ 65 h 188"/>
                  <a:gd name="T42" fmla="*/ 35 w 201"/>
                  <a:gd name="T43" fmla="*/ 56 h 188"/>
                  <a:gd name="T44" fmla="*/ 19 w 201"/>
                  <a:gd name="T45" fmla="*/ 68 h 188"/>
                  <a:gd name="T46" fmla="*/ 13 w 201"/>
                  <a:gd name="T47" fmla="*/ 61 h 188"/>
                  <a:gd name="T48" fmla="*/ 0 w 201"/>
                  <a:gd name="T49" fmla="*/ 42 h 188"/>
                  <a:gd name="T50" fmla="*/ 0 w 201"/>
                  <a:gd name="T51" fmla="*/ 28 h 188"/>
                  <a:gd name="T52" fmla="*/ 8 w 201"/>
                  <a:gd name="T53" fmla="*/ 27 h 188"/>
                  <a:gd name="T54" fmla="*/ 25 w 201"/>
                  <a:gd name="T55" fmla="*/ 19 h 188"/>
                  <a:gd name="T56" fmla="*/ 35 w 201"/>
                  <a:gd name="T57" fmla="*/ 22 h 188"/>
                  <a:gd name="T58" fmla="*/ 51 w 201"/>
                  <a:gd name="T59" fmla="*/ 16 h 188"/>
                  <a:gd name="T60" fmla="*/ 58 w 201"/>
                  <a:gd name="T61" fmla="*/ 4 h 188"/>
                  <a:gd name="T62" fmla="*/ 70 w 201"/>
                  <a:gd name="T63" fmla="*/ 3 h 188"/>
                  <a:gd name="T64" fmla="*/ 90 w 201"/>
                  <a:gd name="T65" fmla="*/ 7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01" h="188">
                    <a:moveTo>
                      <a:pt x="90" y="7"/>
                    </a:moveTo>
                    <a:lnTo>
                      <a:pt x="114" y="12"/>
                    </a:lnTo>
                    <a:lnTo>
                      <a:pt x="113" y="22"/>
                    </a:lnTo>
                    <a:lnTo>
                      <a:pt x="117" y="31"/>
                    </a:lnTo>
                    <a:lnTo>
                      <a:pt x="104" y="28"/>
                    </a:lnTo>
                    <a:lnTo>
                      <a:pt x="91" y="35"/>
                    </a:lnTo>
                    <a:lnTo>
                      <a:pt x="93" y="45"/>
                    </a:lnTo>
                    <a:lnTo>
                      <a:pt x="91" y="51"/>
                    </a:lnTo>
                    <a:lnTo>
                      <a:pt x="97" y="61"/>
                    </a:lnTo>
                    <a:lnTo>
                      <a:pt x="113" y="72"/>
                    </a:lnTo>
                    <a:lnTo>
                      <a:pt x="122" y="89"/>
                    </a:lnTo>
                    <a:lnTo>
                      <a:pt x="142" y="105"/>
                    </a:lnTo>
                    <a:lnTo>
                      <a:pt x="155" y="105"/>
                    </a:lnTo>
                    <a:lnTo>
                      <a:pt x="160" y="110"/>
                    </a:lnTo>
                    <a:lnTo>
                      <a:pt x="155" y="114"/>
                    </a:lnTo>
                    <a:lnTo>
                      <a:pt x="171" y="121"/>
                    </a:lnTo>
                    <a:lnTo>
                      <a:pt x="183" y="127"/>
                    </a:lnTo>
                    <a:lnTo>
                      <a:pt x="199" y="138"/>
                    </a:lnTo>
                    <a:lnTo>
                      <a:pt x="201" y="142"/>
                    </a:lnTo>
                    <a:lnTo>
                      <a:pt x="198" y="149"/>
                    </a:lnTo>
                    <a:lnTo>
                      <a:pt x="188" y="140"/>
                    </a:lnTo>
                    <a:lnTo>
                      <a:pt x="173" y="136"/>
                    </a:lnTo>
                    <a:lnTo>
                      <a:pt x="167" y="150"/>
                    </a:lnTo>
                    <a:lnTo>
                      <a:pt x="180" y="157"/>
                    </a:lnTo>
                    <a:lnTo>
                      <a:pt x="179" y="168"/>
                    </a:lnTo>
                    <a:lnTo>
                      <a:pt x="172" y="169"/>
                    </a:lnTo>
                    <a:lnTo>
                      <a:pt x="163" y="187"/>
                    </a:lnTo>
                    <a:lnTo>
                      <a:pt x="156" y="188"/>
                    </a:lnTo>
                    <a:lnTo>
                      <a:pt x="156" y="182"/>
                    </a:lnTo>
                    <a:lnTo>
                      <a:pt x="159" y="171"/>
                    </a:lnTo>
                    <a:lnTo>
                      <a:pt x="162" y="167"/>
                    </a:lnTo>
                    <a:lnTo>
                      <a:pt x="155" y="155"/>
                    </a:lnTo>
                    <a:lnTo>
                      <a:pt x="149" y="144"/>
                    </a:lnTo>
                    <a:lnTo>
                      <a:pt x="142" y="142"/>
                    </a:lnTo>
                    <a:lnTo>
                      <a:pt x="136" y="133"/>
                    </a:lnTo>
                    <a:lnTo>
                      <a:pt x="125" y="129"/>
                    </a:lnTo>
                    <a:lnTo>
                      <a:pt x="118" y="121"/>
                    </a:lnTo>
                    <a:lnTo>
                      <a:pt x="105" y="120"/>
                    </a:lnTo>
                    <a:lnTo>
                      <a:pt x="91" y="110"/>
                    </a:lnTo>
                    <a:lnTo>
                      <a:pt x="76" y="97"/>
                    </a:lnTo>
                    <a:lnTo>
                      <a:pt x="64" y="85"/>
                    </a:lnTo>
                    <a:lnTo>
                      <a:pt x="58" y="65"/>
                    </a:lnTo>
                    <a:lnTo>
                      <a:pt x="49" y="63"/>
                    </a:lnTo>
                    <a:lnTo>
                      <a:pt x="35" y="56"/>
                    </a:lnTo>
                    <a:lnTo>
                      <a:pt x="28" y="58"/>
                    </a:lnTo>
                    <a:lnTo>
                      <a:pt x="19" y="68"/>
                    </a:lnTo>
                    <a:lnTo>
                      <a:pt x="12" y="69"/>
                    </a:lnTo>
                    <a:lnTo>
                      <a:pt x="13" y="61"/>
                    </a:lnTo>
                    <a:lnTo>
                      <a:pt x="4" y="58"/>
                    </a:lnTo>
                    <a:lnTo>
                      <a:pt x="0" y="42"/>
                    </a:lnTo>
                    <a:lnTo>
                      <a:pt x="5" y="36"/>
                    </a:lnTo>
                    <a:lnTo>
                      <a:pt x="0" y="28"/>
                    </a:lnTo>
                    <a:lnTo>
                      <a:pt x="0" y="23"/>
                    </a:lnTo>
                    <a:lnTo>
                      <a:pt x="8" y="27"/>
                    </a:lnTo>
                    <a:lnTo>
                      <a:pt x="16" y="26"/>
                    </a:lnTo>
                    <a:lnTo>
                      <a:pt x="25" y="19"/>
                    </a:lnTo>
                    <a:lnTo>
                      <a:pt x="27" y="22"/>
                    </a:lnTo>
                    <a:lnTo>
                      <a:pt x="35" y="22"/>
                    </a:lnTo>
                    <a:lnTo>
                      <a:pt x="38" y="13"/>
                    </a:lnTo>
                    <a:lnTo>
                      <a:pt x="51" y="16"/>
                    </a:lnTo>
                    <a:lnTo>
                      <a:pt x="58" y="12"/>
                    </a:lnTo>
                    <a:lnTo>
                      <a:pt x="58" y="4"/>
                    </a:lnTo>
                    <a:lnTo>
                      <a:pt x="68" y="7"/>
                    </a:lnTo>
                    <a:lnTo>
                      <a:pt x="70" y="3"/>
                    </a:lnTo>
                    <a:lnTo>
                      <a:pt x="86" y="0"/>
                    </a:lnTo>
                    <a:lnTo>
                      <a:pt x="90" y="7"/>
                    </a:lnTo>
                    <a:close/>
                  </a:path>
                </a:pathLst>
              </a:custGeom>
              <a:solidFill>
                <a:srgbClr val="F9B277"/>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138" name="Freeform 96">
                <a:extLst>
                  <a:ext uri="{FF2B5EF4-FFF2-40B4-BE49-F238E27FC236}">
                    <a16:creationId xmlns:a16="http://schemas.microsoft.com/office/drawing/2014/main" id="{C5E68712-8AA0-4E04-96F5-3046EB60C7E5}"/>
                  </a:ext>
                </a:extLst>
              </p:cNvPr>
              <p:cNvSpPr>
                <a:spLocks/>
              </p:cNvSpPr>
              <p:nvPr/>
            </p:nvSpPr>
            <p:spPr bwMode="auto">
              <a:xfrm>
                <a:off x="2707950" y="3679404"/>
                <a:ext cx="52740" cy="23595"/>
              </a:xfrm>
              <a:custGeom>
                <a:avLst/>
                <a:gdLst>
                  <a:gd name="T0" fmla="*/ 14 w 38"/>
                  <a:gd name="T1" fmla="*/ 0 h 17"/>
                  <a:gd name="T2" fmla="*/ 26 w 38"/>
                  <a:gd name="T3" fmla="*/ 2 h 17"/>
                  <a:gd name="T4" fmla="*/ 35 w 38"/>
                  <a:gd name="T5" fmla="*/ 7 h 17"/>
                  <a:gd name="T6" fmla="*/ 38 w 38"/>
                  <a:gd name="T7" fmla="*/ 13 h 17"/>
                  <a:gd name="T8" fmla="*/ 25 w 38"/>
                  <a:gd name="T9" fmla="*/ 13 h 17"/>
                  <a:gd name="T10" fmla="*/ 19 w 38"/>
                  <a:gd name="T11" fmla="*/ 17 h 17"/>
                  <a:gd name="T12" fmla="*/ 9 w 38"/>
                  <a:gd name="T13" fmla="*/ 13 h 17"/>
                  <a:gd name="T14" fmla="*/ 0 w 38"/>
                  <a:gd name="T15" fmla="*/ 6 h 17"/>
                  <a:gd name="T16" fmla="*/ 2 w 38"/>
                  <a:gd name="T17" fmla="*/ 1 h 17"/>
                  <a:gd name="T18" fmla="*/ 10 w 38"/>
                  <a:gd name="T19" fmla="*/ 0 h 17"/>
                  <a:gd name="T20" fmla="*/ 14 w 38"/>
                  <a:gd name="T21"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 h="17">
                    <a:moveTo>
                      <a:pt x="14" y="0"/>
                    </a:moveTo>
                    <a:lnTo>
                      <a:pt x="26" y="2"/>
                    </a:lnTo>
                    <a:lnTo>
                      <a:pt x="35" y="7"/>
                    </a:lnTo>
                    <a:lnTo>
                      <a:pt x="38" y="13"/>
                    </a:lnTo>
                    <a:lnTo>
                      <a:pt x="25" y="13"/>
                    </a:lnTo>
                    <a:lnTo>
                      <a:pt x="19" y="17"/>
                    </a:lnTo>
                    <a:lnTo>
                      <a:pt x="9" y="13"/>
                    </a:lnTo>
                    <a:lnTo>
                      <a:pt x="0" y="6"/>
                    </a:lnTo>
                    <a:lnTo>
                      <a:pt x="2" y="1"/>
                    </a:lnTo>
                    <a:lnTo>
                      <a:pt x="10" y="0"/>
                    </a:lnTo>
                    <a:lnTo>
                      <a:pt x="14" y="0"/>
                    </a:lnTo>
                    <a:close/>
                  </a:path>
                </a:pathLst>
              </a:custGeom>
              <a:solidFill>
                <a:srgbClr val="E0766E"/>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139" name="Freeform 97">
                <a:extLst>
                  <a:ext uri="{FF2B5EF4-FFF2-40B4-BE49-F238E27FC236}">
                    <a16:creationId xmlns:a16="http://schemas.microsoft.com/office/drawing/2014/main" id="{FECA9760-16B9-43FA-AD9B-07C7BEEAFA63}"/>
                  </a:ext>
                </a:extLst>
              </p:cNvPr>
              <p:cNvSpPr>
                <a:spLocks/>
              </p:cNvSpPr>
              <p:nvPr/>
            </p:nvSpPr>
            <p:spPr bwMode="auto">
              <a:xfrm>
                <a:off x="5530924" y="3250545"/>
                <a:ext cx="97153" cy="120747"/>
              </a:xfrm>
              <a:custGeom>
                <a:avLst/>
                <a:gdLst>
                  <a:gd name="T0" fmla="*/ 5 w 70"/>
                  <a:gd name="T1" fmla="*/ 21 h 87"/>
                  <a:gd name="T2" fmla="*/ 8 w 70"/>
                  <a:gd name="T3" fmla="*/ 14 h 87"/>
                  <a:gd name="T4" fmla="*/ 28 w 70"/>
                  <a:gd name="T5" fmla="*/ 22 h 87"/>
                  <a:gd name="T6" fmla="*/ 60 w 70"/>
                  <a:gd name="T7" fmla="*/ 0 h 87"/>
                  <a:gd name="T8" fmla="*/ 70 w 70"/>
                  <a:gd name="T9" fmla="*/ 26 h 87"/>
                  <a:gd name="T10" fmla="*/ 67 w 70"/>
                  <a:gd name="T11" fmla="*/ 29 h 87"/>
                  <a:gd name="T12" fmla="*/ 33 w 70"/>
                  <a:gd name="T13" fmla="*/ 39 h 87"/>
                  <a:gd name="T14" fmla="*/ 52 w 70"/>
                  <a:gd name="T15" fmla="*/ 60 h 87"/>
                  <a:gd name="T16" fmla="*/ 47 w 70"/>
                  <a:gd name="T17" fmla="*/ 63 h 87"/>
                  <a:gd name="T18" fmla="*/ 45 w 70"/>
                  <a:gd name="T19" fmla="*/ 70 h 87"/>
                  <a:gd name="T20" fmla="*/ 32 w 70"/>
                  <a:gd name="T21" fmla="*/ 73 h 87"/>
                  <a:gd name="T22" fmla="*/ 28 w 70"/>
                  <a:gd name="T23" fmla="*/ 81 h 87"/>
                  <a:gd name="T24" fmla="*/ 21 w 70"/>
                  <a:gd name="T25" fmla="*/ 87 h 87"/>
                  <a:gd name="T26" fmla="*/ 1 w 70"/>
                  <a:gd name="T27" fmla="*/ 84 h 87"/>
                  <a:gd name="T28" fmla="*/ 0 w 70"/>
                  <a:gd name="T29" fmla="*/ 81 h 87"/>
                  <a:gd name="T30" fmla="*/ 6 w 70"/>
                  <a:gd name="T31" fmla="*/ 47 h 87"/>
                  <a:gd name="T32" fmla="*/ 5 w 70"/>
                  <a:gd name="T33" fmla="*/ 39 h 87"/>
                  <a:gd name="T34" fmla="*/ 7 w 70"/>
                  <a:gd name="T35" fmla="*/ 33 h 87"/>
                  <a:gd name="T36" fmla="*/ 5 w 70"/>
                  <a:gd name="T37" fmla="*/ 2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0" h="87">
                    <a:moveTo>
                      <a:pt x="5" y="21"/>
                    </a:moveTo>
                    <a:lnTo>
                      <a:pt x="8" y="14"/>
                    </a:lnTo>
                    <a:lnTo>
                      <a:pt x="28" y="22"/>
                    </a:lnTo>
                    <a:lnTo>
                      <a:pt x="60" y="0"/>
                    </a:lnTo>
                    <a:lnTo>
                      <a:pt x="70" y="26"/>
                    </a:lnTo>
                    <a:lnTo>
                      <a:pt x="67" y="29"/>
                    </a:lnTo>
                    <a:lnTo>
                      <a:pt x="33" y="39"/>
                    </a:lnTo>
                    <a:lnTo>
                      <a:pt x="52" y="60"/>
                    </a:lnTo>
                    <a:lnTo>
                      <a:pt x="47" y="63"/>
                    </a:lnTo>
                    <a:lnTo>
                      <a:pt x="45" y="70"/>
                    </a:lnTo>
                    <a:lnTo>
                      <a:pt x="32" y="73"/>
                    </a:lnTo>
                    <a:lnTo>
                      <a:pt x="28" y="81"/>
                    </a:lnTo>
                    <a:lnTo>
                      <a:pt x="21" y="87"/>
                    </a:lnTo>
                    <a:lnTo>
                      <a:pt x="1" y="84"/>
                    </a:lnTo>
                    <a:lnTo>
                      <a:pt x="0" y="81"/>
                    </a:lnTo>
                    <a:lnTo>
                      <a:pt x="6" y="47"/>
                    </a:lnTo>
                    <a:lnTo>
                      <a:pt x="5" y="39"/>
                    </a:lnTo>
                    <a:lnTo>
                      <a:pt x="7" y="33"/>
                    </a:lnTo>
                    <a:lnTo>
                      <a:pt x="5" y="21"/>
                    </a:lnTo>
                    <a:close/>
                  </a:path>
                </a:pathLst>
              </a:custGeom>
              <a:solidFill>
                <a:srgbClr val="FED216"/>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140" name="Freeform 98">
                <a:extLst>
                  <a:ext uri="{FF2B5EF4-FFF2-40B4-BE49-F238E27FC236}">
                    <a16:creationId xmlns:a16="http://schemas.microsoft.com/office/drawing/2014/main" id="{9EE17554-75E6-4AE8-9BEA-31B527D5FFC0}"/>
                  </a:ext>
                </a:extLst>
              </p:cNvPr>
              <p:cNvSpPr>
                <a:spLocks/>
              </p:cNvSpPr>
              <p:nvPr/>
            </p:nvSpPr>
            <p:spPr bwMode="auto">
              <a:xfrm>
                <a:off x="7873687" y="3222787"/>
                <a:ext cx="52740" cy="47188"/>
              </a:xfrm>
              <a:custGeom>
                <a:avLst/>
                <a:gdLst>
                  <a:gd name="T0" fmla="*/ 33 w 38"/>
                  <a:gd name="T1" fmla="*/ 4 h 34"/>
                  <a:gd name="T2" fmla="*/ 38 w 38"/>
                  <a:gd name="T3" fmla="*/ 11 h 34"/>
                  <a:gd name="T4" fmla="*/ 34 w 38"/>
                  <a:gd name="T5" fmla="*/ 24 h 34"/>
                  <a:gd name="T6" fmla="*/ 24 w 38"/>
                  <a:gd name="T7" fmla="*/ 17 h 34"/>
                  <a:gd name="T8" fmla="*/ 17 w 38"/>
                  <a:gd name="T9" fmla="*/ 22 h 34"/>
                  <a:gd name="T10" fmla="*/ 17 w 38"/>
                  <a:gd name="T11" fmla="*/ 34 h 34"/>
                  <a:gd name="T12" fmla="*/ 4 w 38"/>
                  <a:gd name="T13" fmla="*/ 28 h 34"/>
                  <a:gd name="T14" fmla="*/ 0 w 38"/>
                  <a:gd name="T15" fmla="*/ 18 h 34"/>
                  <a:gd name="T16" fmla="*/ 4 w 38"/>
                  <a:gd name="T17" fmla="*/ 6 h 34"/>
                  <a:gd name="T18" fmla="*/ 15 w 38"/>
                  <a:gd name="T19" fmla="*/ 8 h 34"/>
                  <a:gd name="T20" fmla="*/ 19 w 38"/>
                  <a:gd name="T21" fmla="*/ 0 h 34"/>
                  <a:gd name="T22" fmla="*/ 33 w 38"/>
                  <a:gd name="T23" fmla="*/ 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 h="34">
                    <a:moveTo>
                      <a:pt x="33" y="4"/>
                    </a:moveTo>
                    <a:lnTo>
                      <a:pt x="38" y="11"/>
                    </a:lnTo>
                    <a:lnTo>
                      <a:pt x="34" y="24"/>
                    </a:lnTo>
                    <a:lnTo>
                      <a:pt x="24" y="17"/>
                    </a:lnTo>
                    <a:lnTo>
                      <a:pt x="17" y="22"/>
                    </a:lnTo>
                    <a:lnTo>
                      <a:pt x="17" y="34"/>
                    </a:lnTo>
                    <a:lnTo>
                      <a:pt x="4" y="28"/>
                    </a:lnTo>
                    <a:lnTo>
                      <a:pt x="0" y="18"/>
                    </a:lnTo>
                    <a:lnTo>
                      <a:pt x="4" y="6"/>
                    </a:lnTo>
                    <a:lnTo>
                      <a:pt x="15" y="8"/>
                    </a:lnTo>
                    <a:lnTo>
                      <a:pt x="19" y="0"/>
                    </a:lnTo>
                    <a:lnTo>
                      <a:pt x="33" y="4"/>
                    </a:lnTo>
                    <a:close/>
                  </a:path>
                </a:pathLst>
              </a:custGeom>
              <a:solidFill>
                <a:srgbClr val="A8C5F0"/>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141" name="Freeform 99">
                <a:extLst>
                  <a:ext uri="{FF2B5EF4-FFF2-40B4-BE49-F238E27FC236}">
                    <a16:creationId xmlns:a16="http://schemas.microsoft.com/office/drawing/2014/main" id="{791D8911-BB91-453A-9677-CC8F206DE3DB}"/>
                  </a:ext>
                </a:extLst>
              </p:cNvPr>
              <p:cNvSpPr>
                <a:spLocks/>
              </p:cNvSpPr>
              <p:nvPr/>
            </p:nvSpPr>
            <p:spPr bwMode="auto">
              <a:xfrm>
                <a:off x="7804293" y="3021543"/>
                <a:ext cx="241493" cy="297009"/>
              </a:xfrm>
              <a:custGeom>
                <a:avLst/>
                <a:gdLst>
                  <a:gd name="T0" fmla="*/ 164 w 174"/>
                  <a:gd name="T1" fmla="*/ 87 h 214"/>
                  <a:gd name="T2" fmla="*/ 166 w 174"/>
                  <a:gd name="T3" fmla="*/ 104 h 214"/>
                  <a:gd name="T4" fmla="*/ 174 w 174"/>
                  <a:gd name="T5" fmla="*/ 114 h 214"/>
                  <a:gd name="T6" fmla="*/ 171 w 174"/>
                  <a:gd name="T7" fmla="*/ 129 h 214"/>
                  <a:gd name="T8" fmla="*/ 154 w 174"/>
                  <a:gd name="T9" fmla="*/ 139 h 214"/>
                  <a:gd name="T10" fmla="*/ 124 w 174"/>
                  <a:gd name="T11" fmla="*/ 140 h 214"/>
                  <a:gd name="T12" fmla="*/ 109 w 174"/>
                  <a:gd name="T13" fmla="*/ 163 h 214"/>
                  <a:gd name="T14" fmla="*/ 94 w 174"/>
                  <a:gd name="T15" fmla="*/ 155 h 214"/>
                  <a:gd name="T16" fmla="*/ 87 w 174"/>
                  <a:gd name="T17" fmla="*/ 140 h 214"/>
                  <a:gd name="T18" fmla="*/ 59 w 174"/>
                  <a:gd name="T19" fmla="*/ 145 h 214"/>
                  <a:gd name="T20" fmla="*/ 42 w 174"/>
                  <a:gd name="T21" fmla="*/ 154 h 214"/>
                  <a:gd name="T22" fmla="*/ 22 w 174"/>
                  <a:gd name="T23" fmla="*/ 155 h 214"/>
                  <a:gd name="T24" fmla="*/ 46 w 174"/>
                  <a:gd name="T25" fmla="*/ 170 h 214"/>
                  <a:gd name="T26" fmla="*/ 48 w 174"/>
                  <a:gd name="T27" fmla="*/ 205 h 214"/>
                  <a:gd name="T28" fmla="*/ 40 w 174"/>
                  <a:gd name="T29" fmla="*/ 214 h 214"/>
                  <a:gd name="T30" fmla="*/ 28 w 174"/>
                  <a:gd name="T31" fmla="*/ 206 h 214"/>
                  <a:gd name="T32" fmla="*/ 26 w 174"/>
                  <a:gd name="T33" fmla="*/ 187 h 214"/>
                  <a:gd name="T34" fmla="*/ 12 w 174"/>
                  <a:gd name="T35" fmla="*/ 181 h 214"/>
                  <a:gd name="T36" fmla="*/ 0 w 174"/>
                  <a:gd name="T37" fmla="*/ 167 h 214"/>
                  <a:gd name="T38" fmla="*/ 14 w 174"/>
                  <a:gd name="T39" fmla="*/ 160 h 214"/>
                  <a:gd name="T40" fmla="*/ 17 w 174"/>
                  <a:gd name="T41" fmla="*/ 148 h 214"/>
                  <a:gd name="T42" fmla="*/ 30 w 174"/>
                  <a:gd name="T43" fmla="*/ 137 h 214"/>
                  <a:gd name="T44" fmla="*/ 37 w 174"/>
                  <a:gd name="T45" fmla="*/ 123 h 214"/>
                  <a:gd name="T46" fmla="*/ 68 w 174"/>
                  <a:gd name="T47" fmla="*/ 117 h 214"/>
                  <a:gd name="T48" fmla="*/ 89 w 174"/>
                  <a:gd name="T49" fmla="*/ 121 h 214"/>
                  <a:gd name="T50" fmla="*/ 89 w 174"/>
                  <a:gd name="T51" fmla="*/ 84 h 214"/>
                  <a:gd name="T52" fmla="*/ 106 w 174"/>
                  <a:gd name="T53" fmla="*/ 94 h 214"/>
                  <a:gd name="T54" fmla="*/ 120 w 174"/>
                  <a:gd name="T55" fmla="*/ 73 h 214"/>
                  <a:gd name="T56" fmla="*/ 126 w 174"/>
                  <a:gd name="T57" fmla="*/ 65 h 214"/>
                  <a:gd name="T58" fmla="*/ 123 w 174"/>
                  <a:gd name="T59" fmla="*/ 40 h 214"/>
                  <a:gd name="T60" fmla="*/ 108 w 174"/>
                  <a:gd name="T61" fmla="*/ 17 h 214"/>
                  <a:gd name="T62" fmla="*/ 107 w 174"/>
                  <a:gd name="T63" fmla="*/ 4 h 214"/>
                  <a:gd name="T64" fmla="*/ 123 w 174"/>
                  <a:gd name="T65" fmla="*/ 0 h 214"/>
                  <a:gd name="T66" fmla="*/ 149 w 174"/>
                  <a:gd name="T67" fmla="*/ 29 h 214"/>
                  <a:gd name="T68" fmla="*/ 157 w 174"/>
                  <a:gd name="T69" fmla="*/ 45 h 214"/>
                  <a:gd name="T70" fmla="*/ 153 w 174"/>
                  <a:gd name="T71" fmla="*/ 66 h 214"/>
                  <a:gd name="T72" fmla="*/ 164 w 174"/>
                  <a:gd name="T73" fmla="*/ 87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74" h="214">
                    <a:moveTo>
                      <a:pt x="164" y="87"/>
                    </a:moveTo>
                    <a:lnTo>
                      <a:pt x="166" y="104"/>
                    </a:lnTo>
                    <a:lnTo>
                      <a:pt x="174" y="114"/>
                    </a:lnTo>
                    <a:lnTo>
                      <a:pt x="171" y="129"/>
                    </a:lnTo>
                    <a:lnTo>
                      <a:pt x="154" y="139"/>
                    </a:lnTo>
                    <a:lnTo>
                      <a:pt x="124" y="140"/>
                    </a:lnTo>
                    <a:lnTo>
                      <a:pt x="109" y="163"/>
                    </a:lnTo>
                    <a:lnTo>
                      <a:pt x="94" y="155"/>
                    </a:lnTo>
                    <a:lnTo>
                      <a:pt x="87" y="140"/>
                    </a:lnTo>
                    <a:lnTo>
                      <a:pt x="59" y="145"/>
                    </a:lnTo>
                    <a:lnTo>
                      <a:pt x="42" y="154"/>
                    </a:lnTo>
                    <a:lnTo>
                      <a:pt x="22" y="155"/>
                    </a:lnTo>
                    <a:lnTo>
                      <a:pt x="46" y="170"/>
                    </a:lnTo>
                    <a:lnTo>
                      <a:pt x="48" y="205"/>
                    </a:lnTo>
                    <a:lnTo>
                      <a:pt x="40" y="214"/>
                    </a:lnTo>
                    <a:lnTo>
                      <a:pt x="28" y="206"/>
                    </a:lnTo>
                    <a:lnTo>
                      <a:pt x="26" y="187"/>
                    </a:lnTo>
                    <a:lnTo>
                      <a:pt x="12" y="181"/>
                    </a:lnTo>
                    <a:lnTo>
                      <a:pt x="0" y="167"/>
                    </a:lnTo>
                    <a:lnTo>
                      <a:pt x="14" y="160"/>
                    </a:lnTo>
                    <a:lnTo>
                      <a:pt x="17" y="148"/>
                    </a:lnTo>
                    <a:lnTo>
                      <a:pt x="30" y="137"/>
                    </a:lnTo>
                    <a:lnTo>
                      <a:pt x="37" y="123"/>
                    </a:lnTo>
                    <a:lnTo>
                      <a:pt x="68" y="117"/>
                    </a:lnTo>
                    <a:lnTo>
                      <a:pt x="89" y="121"/>
                    </a:lnTo>
                    <a:lnTo>
                      <a:pt x="89" y="84"/>
                    </a:lnTo>
                    <a:lnTo>
                      <a:pt x="106" y="94"/>
                    </a:lnTo>
                    <a:lnTo>
                      <a:pt x="120" y="73"/>
                    </a:lnTo>
                    <a:lnTo>
                      <a:pt x="126" y="65"/>
                    </a:lnTo>
                    <a:lnTo>
                      <a:pt x="123" y="40"/>
                    </a:lnTo>
                    <a:lnTo>
                      <a:pt x="108" y="17"/>
                    </a:lnTo>
                    <a:lnTo>
                      <a:pt x="107" y="4"/>
                    </a:lnTo>
                    <a:lnTo>
                      <a:pt x="123" y="0"/>
                    </a:lnTo>
                    <a:lnTo>
                      <a:pt x="149" y="29"/>
                    </a:lnTo>
                    <a:lnTo>
                      <a:pt x="157" y="45"/>
                    </a:lnTo>
                    <a:lnTo>
                      <a:pt x="153" y="66"/>
                    </a:lnTo>
                    <a:lnTo>
                      <a:pt x="164" y="87"/>
                    </a:lnTo>
                    <a:close/>
                  </a:path>
                </a:pathLst>
              </a:custGeom>
              <a:solidFill>
                <a:srgbClr val="A8C5F0"/>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142" name="Freeform 100">
                <a:extLst>
                  <a:ext uri="{FF2B5EF4-FFF2-40B4-BE49-F238E27FC236}">
                    <a16:creationId xmlns:a16="http://schemas.microsoft.com/office/drawing/2014/main" id="{97E8F471-A33E-49D3-82DC-02FDB0169CED}"/>
                  </a:ext>
                </a:extLst>
              </p:cNvPr>
              <p:cNvSpPr>
                <a:spLocks/>
              </p:cNvSpPr>
              <p:nvPr/>
            </p:nvSpPr>
            <p:spPr bwMode="auto">
              <a:xfrm>
                <a:off x="7913936" y="2902184"/>
                <a:ext cx="124910" cy="113807"/>
              </a:xfrm>
              <a:custGeom>
                <a:avLst/>
                <a:gdLst>
                  <a:gd name="T0" fmla="*/ 51 w 90"/>
                  <a:gd name="T1" fmla="*/ 29 h 82"/>
                  <a:gd name="T2" fmla="*/ 65 w 90"/>
                  <a:gd name="T3" fmla="*/ 33 h 82"/>
                  <a:gd name="T4" fmla="*/ 71 w 90"/>
                  <a:gd name="T5" fmla="*/ 24 h 82"/>
                  <a:gd name="T6" fmla="*/ 90 w 90"/>
                  <a:gd name="T7" fmla="*/ 47 h 82"/>
                  <a:gd name="T8" fmla="*/ 69 w 90"/>
                  <a:gd name="T9" fmla="*/ 53 h 82"/>
                  <a:gd name="T10" fmla="*/ 67 w 90"/>
                  <a:gd name="T11" fmla="*/ 73 h 82"/>
                  <a:gd name="T12" fmla="*/ 32 w 90"/>
                  <a:gd name="T13" fmla="*/ 59 h 82"/>
                  <a:gd name="T14" fmla="*/ 36 w 90"/>
                  <a:gd name="T15" fmla="*/ 82 h 82"/>
                  <a:gd name="T16" fmla="*/ 18 w 90"/>
                  <a:gd name="T17" fmla="*/ 82 h 82"/>
                  <a:gd name="T18" fmla="*/ 3 w 90"/>
                  <a:gd name="T19" fmla="*/ 62 h 82"/>
                  <a:gd name="T20" fmla="*/ 2 w 90"/>
                  <a:gd name="T21" fmla="*/ 46 h 82"/>
                  <a:gd name="T22" fmla="*/ 19 w 90"/>
                  <a:gd name="T23" fmla="*/ 45 h 82"/>
                  <a:gd name="T24" fmla="*/ 6 w 90"/>
                  <a:gd name="T25" fmla="*/ 16 h 82"/>
                  <a:gd name="T26" fmla="*/ 0 w 90"/>
                  <a:gd name="T27" fmla="*/ 0 h 82"/>
                  <a:gd name="T28" fmla="*/ 33 w 90"/>
                  <a:gd name="T29" fmla="*/ 22 h 82"/>
                  <a:gd name="T30" fmla="*/ 51 w 90"/>
                  <a:gd name="T31" fmla="*/ 29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0" h="82">
                    <a:moveTo>
                      <a:pt x="51" y="29"/>
                    </a:moveTo>
                    <a:lnTo>
                      <a:pt x="65" y="33"/>
                    </a:lnTo>
                    <a:lnTo>
                      <a:pt x="71" y="24"/>
                    </a:lnTo>
                    <a:lnTo>
                      <a:pt x="90" y="47"/>
                    </a:lnTo>
                    <a:lnTo>
                      <a:pt x="69" y="53"/>
                    </a:lnTo>
                    <a:lnTo>
                      <a:pt x="67" y="73"/>
                    </a:lnTo>
                    <a:lnTo>
                      <a:pt x="32" y="59"/>
                    </a:lnTo>
                    <a:lnTo>
                      <a:pt x="36" y="82"/>
                    </a:lnTo>
                    <a:lnTo>
                      <a:pt x="18" y="82"/>
                    </a:lnTo>
                    <a:lnTo>
                      <a:pt x="3" y="62"/>
                    </a:lnTo>
                    <a:lnTo>
                      <a:pt x="2" y="46"/>
                    </a:lnTo>
                    <a:lnTo>
                      <a:pt x="19" y="45"/>
                    </a:lnTo>
                    <a:lnTo>
                      <a:pt x="6" y="16"/>
                    </a:lnTo>
                    <a:lnTo>
                      <a:pt x="0" y="0"/>
                    </a:lnTo>
                    <a:lnTo>
                      <a:pt x="33" y="22"/>
                    </a:lnTo>
                    <a:lnTo>
                      <a:pt x="51" y="29"/>
                    </a:lnTo>
                    <a:close/>
                  </a:path>
                </a:pathLst>
              </a:custGeom>
              <a:solidFill>
                <a:srgbClr val="A8C5F0"/>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143" name="Freeform 101">
                <a:extLst>
                  <a:ext uri="{FF2B5EF4-FFF2-40B4-BE49-F238E27FC236}">
                    <a16:creationId xmlns:a16="http://schemas.microsoft.com/office/drawing/2014/main" id="{7D56D796-6BF9-44BE-A883-BD2B5C9EA774}"/>
                  </a:ext>
                </a:extLst>
              </p:cNvPr>
              <p:cNvSpPr>
                <a:spLocks/>
              </p:cNvSpPr>
              <p:nvPr/>
            </p:nvSpPr>
            <p:spPr bwMode="auto">
              <a:xfrm>
                <a:off x="5716902" y="2627382"/>
                <a:ext cx="904906" cy="414980"/>
              </a:xfrm>
              <a:custGeom>
                <a:avLst/>
                <a:gdLst>
                  <a:gd name="T0" fmla="*/ 429 w 652"/>
                  <a:gd name="T1" fmla="*/ 270 h 299"/>
                  <a:gd name="T2" fmla="*/ 408 w 652"/>
                  <a:gd name="T3" fmla="*/ 299 h 299"/>
                  <a:gd name="T4" fmla="*/ 395 w 652"/>
                  <a:gd name="T5" fmla="*/ 289 h 299"/>
                  <a:gd name="T6" fmla="*/ 365 w 652"/>
                  <a:gd name="T7" fmla="*/ 272 h 299"/>
                  <a:gd name="T8" fmla="*/ 352 w 652"/>
                  <a:gd name="T9" fmla="*/ 251 h 299"/>
                  <a:gd name="T10" fmla="*/ 300 w 652"/>
                  <a:gd name="T11" fmla="*/ 237 h 299"/>
                  <a:gd name="T12" fmla="*/ 260 w 652"/>
                  <a:gd name="T13" fmla="*/ 222 h 299"/>
                  <a:gd name="T14" fmla="*/ 215 w 652"/>
                  <a:gd name="T15" fmla="*/ 200 h 299"/>
                  <a:gd name="T16" fmla="*/ 172 w 652"/>
                  <a:gd name="T17" fmla="*/ 210 h 299"/>
                  <a:gd name="T18" fmla="*/ 183 w 652"/>
                  <a:gd name="T19" fmla="*/ 286 h 299"/>
                  <a:gd name="T20" fmla="*/ 155 w 652"/>
                  <a:gd name="T21" fmla="*/ 265 h 299"/>
                  <a:gd name="T22" fmla="*/ 131 w 652"/>
                  <a:gd name="T23" fmla="*/ 276 h 299"/>
                  <a:gd name="T24" fmla="*/ 131 w 652"/>
                  <a:gd name="T25" fmla="*/ 262 h 299"/>
                  <a:gd name="T26" fmla="*/ 106 w 652"/>
                  <a:gd name="T27" fmla="*/ 248 h 299"/>
                  <a:gd name="T28" fmla="*/ 84 w 652"/>
                  <a:gd name="T29" fmla="*/ 224 h 299"/>
                  <a:gd name="T30" fmla="*/ 98 w 652"/>
                  <a:gd name="T31" fmla="*/ 220 h 299"/>
                  <a:gd name="T32" fmla="*/ 108 w 652"/>
                  <a:gd name="T33" fmla="*/ 201 h 299"/>
                  <a:gd name="T34" fmla="*/ 121 w 652"/>
                  <a:gd name="T35" fmla="*/ 184 h 299"/>
                  <a:gd name="T36" fmla="*/ 99 w 652"/>
                  <a:gd name="T37" fmla="*/ 173 h 299"/>
                  <a:gd name="T38" fmla="*/ 67 w 652"/>
                  <a:gd name="T39" fmla="*/ 177 h 299"/>
                  <a:gd name="T40" fmla="*/ 44 w 652"/>
                  <a:gd name="T41" fmla="*/ 178 h 299"/>
                  <a:gd name="T42" fmla="*/ 29 w 652"/>
                  <a:gd name="T43" fmla="*/ 154 h 299"/>
                  <a:gd name="T44" fmla="*/ 0 w 652"/>
                  <a:gd name="T45" fmla="*/ 140 h 299"/>
                  <a:gd name="T46" fmla="*/ 0 w 652"/>
                  <a:gd name="T47" fmla="*/ 121 h 299"/>
                  <a:gd name="T48" fmla="*/ 26 w 652"/>
                  <a:gd name="T49" fmla="*/ 110 h 299"/>
                  <a:gd name="T50" fmla="*/ 51 w 652"/>
                  <a:gd name="T51" fmla="*/ 74 h 299"/>
                  <a:gd name="T52" fmla="*/ 115 w 652"/>
                  <a:gd name="T53" fmla="*/ 87 h 299"/>
                  <a:gd name="T54" fmla="*/ 150 w 652"/>
                  <a:gd name="T55" fmla="*/ 87 h 299"/>
                  <a:gd name="T56" fmla="*/ 199 w 652"/>
                  <a:gd name="T57" fmla="*/ 97 h 299"/>
                  <a:gd name="T58" fmla="*/ 224 w 652"/>
                  <a:gd name="T59" fmla="*/ 92 h 299"/>
                  <a:gd name="T60" fmla="*/ 194 w 652"/>
                  <a:gd name="T61" fmla="*/ 69 h 299"/>
                  <a:gd name="T62" fmla="*/ 201 w 652"/>
                  <a:gd name="T63" fmla="*/ 53 h 299"/>
                  <a:gd name="T64" fmla="*/ 198 w 652"/>
                  <a:gd name="T65" fmla="*/ 34 h 299"/>
                  <a:gd name="T66" fmla="*/ 257 w 652"/>
                  <a:gd name="T67" fmla="*/ 21 h 299"/>
                  <a:gd name="T68" fmla="*/ 298 w 652"/>
                  <a:gd name="T69" fmla="*/ 9 h 299"/>
                  <a:gd name="T70" fmla="*/ 338 w 652"/>
                  <a:gd name="T71" fmla="*/ 5 h 299"/>
                  <a:gd name="T72" fmla="*/ 366 w 652"/>
                  <a:gd name="T73" fmla="*/ 20 h 299"/>
                  <a:gd name="T74" fmla="*/ 393 w 652"/>
                  <a:gd name="T75" fmla="*/ 38 h 299"/>
                  <a:gd name="T76" fmla="*/ 437 w 652"/>
                  <a:gd name="T77" fmla="*/ 18 h 299"/>
                  <a:gd name="T78" fmla="*/ 462 w 652"/>
                  <a:gd name="T79" fmla="*/ 39 h 299"/>
                  <a:gd name="T80" fmla="*/ 524 w 652"/>
                  <a:gd name="T81" fmla="*/ 80 h 299"/>
                  <a:gd name="T82" fmla="*/ 571 w 652"/>
                  <a:gd name="T83" fmla="*/ 86 h 299"/>
                  <a:gd name="T84" fmla="*/ 595 w 652"/>
                  <a:gd name="T85" fmla="*/ 102 h 299"/>
                  <a:gd name="T86" fmla="*/ 619 w 652"/>
                  <a:gd name="T87" fmla="*/ 114 h 299"/>
                  <a:gd name="T88" fmla="*/ 652 w 652"/>
                  <a:gd name="T89" fmla="*/ 124 h 299"/>
                  <a:gd name="T90" fmla="*/ 634 w 652"/>
                  <a:gd name="T91" fmla="*/ 139 h 299"/>
                  <a:gd name="T92" fmla="*/ 637 w 652"/>
                  <a:gd name="T93" fmla="*/ 169 h 299"/>
                  <a:gd name="T94" fmla="*/ 605 w 652"/>
                  <a:gd name="T95" fmla="*/ 199 h 299"/>
                  <a:gd name="T96" fmla="*/ 569 w 652"/>
                  <a:gd name="T97" fmla="*/ 211 h 299"/>
                  <a:gd name="T98" fmla="*/ 588 w 652"/>
                  <a:gd name="T99" fmla="*/ 252 h 299"/>
                  <a:gd name="T100" fmla="*/ 581 w 652"/>
                  <a:gd name="T101" fmla="*/ 261 h 299"/>
                  <a:gd name="T102" fmla="*/ 545 w 652"/>
                  <a:gd name="T103" fmla="*/ 252 h 299"/>
                  <a:gd name="T104" fmla="*/ 512 w 652"/>
                  <a:gd name="T105" fmla="*/ 253 h 299"/>
                  <a:gd name="T106" fmla="*/ 477 w 652"/>
                  <a:gd name="T107" fmla="*/ 249 h 299"/>
                  <a:gd name="T108" fmla="*/ 449 w 652"/>
                  <a:gd name="T109" fmla="*/ 254 h 299"/>
                  <a:gd name="T110" fmla="*/ 438 w 652"/>
                  <a:gd name="T111" fmla="*/ 266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52" h="299">
                    <a:moveTo>
                      <a:pt x="438" y="266"/>
                    </a:moveTo>
                    <a:lnTo>
                      <a:pt x="429" y="270"/>
                    </a:lnTo>
                    <a:lnTo>
                      <a:pt x="412" y="284"/>
                    </a:lnTo>
                    <a:lnTo>
                      <a:pt x="408" y="299"/>
                    </a:lnTo>
                    <a:lnTo>
                      <a:pt x="402" y="299"/>
                    </a:lnTo>
                    <a:lnTo>
                      <a:pt x="395" y="289"/>
                    </a:lnTo>
                    <a:lnTo>
                      <a:pt x="373" y="288"/>
                    </a:lnTo>
                    <a:lnTo>
                      <a:pt x="365" y="272"/>
                    </a:lnTo>
                    <a:lnTo>
                      <a:pt x="357" y="271"/>
                    </a:lnTo>
                    <a:lnTo>
                      <a:pt x="352" y="251"/>
                    </a:lnTo>
                    <a:lnTo>
                      <a:pt x="328" y="236"/>
                    </a:lnTo>
                    <a:lnTo>
                      <a:pt x="300" y="237"/>
                    </a:lnTo>
                    <a:lnTo>
                      <a:pt x="281" y="240"/>
                    </a:lnTo>
                    <a:lnTo>
                      <a:pt x="260" y="222"/>
                    </a:lnTo>
                    <a:lnTo>
                      <a:pt x="245" y="214"/>
                    </a:lnTo>
                    <a:lnTo>
                      <a:pt x="215" y="200"/>
                    </a:lnTo>
                    <a:lnTo>
                      <a:pt x="211" y="198"/>
                    </a:lnTo>
                    <a:lnTo>
                      <a:pt x="172" y="210"/>
                    </a:lnTo>
                    <a:lnTo>
                      <a:pt x="192" y="285"/>
                    </a:lnTo>
                    <a:lnTo>
                      <a:pt x="183" y="286"/>
                    </a:lnTo>
                    <a:lnTo>
                      <a:pt x="168" y="270"/>
                    </a:lnTo>
                    <a:lnTo>
                      <a:pt x="155" y="265"/>
                    </a:lnTo>
                    <a:lnTo>
                      <a:pt x="137" y="269"/>
                    </a:lnTo>
                    <a:lnTo>
                      <a:pt x="131" y="276"/>
                    </a:lnTo>
                    <a:lnTo>
                      <a:pt x="129" y="271"/>
                    </a:lnTo>
                    <a:lnTo>
                      <a:pt x="131" y="262"/>
                    </a:lnTo>
                    <a:lnTo>
                      <a:pt x="127" y="255"/>
                    </a:lnTo>
                    <a:lnTo>
                      <a:pt x="106" y="248"/>
                    </a:lnTo>
                    <a:lnTo>
                      <a:pt x="94" y="230"/>
                    </a:lnTo>
                    <a:lnTo>
                      <a:pt x="84" y="224"/>
                    </a:lnTo>
                    <a:lnTo>
                      <a:pt x="81" y="218"/>
                    </a:lnTo>
                    <a:lnTo>
                      <a:pt x="98" y="220"/>
                    </a:lnTo>
                    <a:lnTo>
                      <a:pt x="95" y="205"/>
                    </a:lnTo>
                    <a:lnTo>
                      <a:pt x="108" y="201"/>
                    </a:lnTo>
                    <a:lnTo>
                      <a:pt x="123" y="204"/>
                    </a:lnTo>
                    <a:lnTo>
                      <a:pt x="121" y="184"/>
                    </a:lnTo>
                    <a:lnTo>
                      <a:pt x="115" y="172"/>
                    </a:lnTo>
                    <a:lnTo>
                      <a:pt x="99" y="173"/>
                    </a:lnTo>
                    <a:lnTo>
                      <a:pt x="84" y="168"/>
                    </a:lnTo>
                    <a:lnTo>
                      <a:pt x="67" y="177"/>
                    </a:lnTo>
                    <a:lnTo>
                      <a:pt x="53" y="181"/>
                    </a:lnTo>
                    <a:lnTo>
                      <a:pt x="44" y="178"/>
                    </a:lnTo>
                    <a:lnTo>
                      <a:pt x="43" y="167"/>
                    </a:lnTo>
                    <a:lnTo>
                      <a:pt x="29" y="154"/>
                    </a:lnTo>
                    <a:lnTo>
                      <a:pt x="17" y="154"/>
                    </a:lnTo>
                    <a:lnTo>
                      <a:pt x="0" y="140"/>
                    </a:lnTo>
                    <a:lnTo>
                      <a:pt x="6" y="125"/>
                    </a:lnTo>
                    <a:lnTo>
                      <a:pt x="0" y="121"/>
                    </a:lnTo>
                    <a:lnTo>
                      <a:pt x="7" y="99"/>
                    </a:lnTo>
                    <a:lnTo>
                      <a:pt x="26" y="110"/>
                    </a:lnTo>
                    <a:lnTo>
                      <a:pt x="25" y="96"/>
                    </a:lnTo>
                    <a:lnTo>
                      <a:pt x="51" y="74"/>
                    </a:lnTo>
                    <a:lnTo>
                      <a:pt x="76" y="73"/>
                    </a:lnTo>
                    <a:lnTo>
                      <a:pt x="115" y="87"/>
                    </a:lnTo>
                    <a:lnTo>
                      <a:pt x="136" y="95"/>
                    </a:lnTo>
                    <a:lnTo>
                      <a:pt x="150" y="87"/>
                    </a:lnTo>
                    <a:lnTo>
                      <a:pt x="175" y="87"/>
                    </a:lnTo>
                    <a:lnTo>
                      <a:pt x="199" y="97"/>
                    </a:lnTo>
                    <a:lnTo>
                      <a:pt x="202" y="91"/>
                    </a:lnTo>
                    <a:lnTo>
                      <a:pt x="224" y="92"/>
                    </a:lnTo>
                    <a:lnTo>
                      <a:pt x="225" y="82"/>
                    </a:lnTo>
                    <a:lnTo>
                      <a:pt x="194" y="69"/>
                    </a:lnTo>
                    <a:lnTo>
                      <a:pt x="206" y="59"/>
                    </a:lnTo>
                    <a:lnTo>
                      <a:pt x="201" y="53"/>
                    </a:lnTo>
                    <a:lnTo>
                      <a:pt x="214" y="48"/>
                    </a:lnTo>
                    <a:lnTo>
                      <a:pt x="198" y="34"/>
                    </a:lnTo>
                    <a:lnTo>
                      <a:pt x="202" y="28"/>
                    </a:lnTo>
                    <a:lnTo>
                      <a:pt x="257" y="21"/>
                    </a:lnTo>
                    <a:lnTo>
                      <a:pt x="263" y="16"/>
                    </a:lnTo>
                    <a:lnTo>
                      <a:pt x="298" y="9"/>
                    </a:lnTo>
                    <a:lnTo>
                      <a:pt x="309" y="0"/>
                    </a:lnTo>
                    <a:lnTo>
                      <a:pt x="338" y="5"/>
                    </a:lnTo>
                    <a:lnTo>
                      <a:pt x="352" y="25"/>
                    </a:lnTo>
                    <a:lnTo>
                      <a:pt x="366" y="20"/>
                    </a:lnTo>
                    <a:lnTo>
                      <a:pt x="389" y="27"/>
                    </a:lnTo>
                    <a:lnTo>
                      <a:pt x="393" y="38"/>
                    </a:lnTo>
                    <a:lnTo>
                      <a:pt x="407" y="37"/>
                    </a:lnTo>
                    <a:lnTo>
                      <a:pt x="437" y="18"/>
                    </a:lnTo>
                    <a:lnTo>
                      <a:pt x="434" y="24"/>
                    </a:lnTo>
                    <a:lnTo>
                      <a:pt x="462" y="39"/>
                    </a:lnTo>
                    <a:lnTo>
                      <a:pt x="520" y="90"/>
                    </a:lnTo>
                    <a:lnTo>
                      <a:pt x="524" y="80"/>
                    </a:lnTo>
                    <a:lnTo>
                      <a:pt x="551" y="92"/>
                    </a:lnTo>
                    <a:lnTo>
                      <a:pt x="571" y="86"/>
                    </a:lnTo>
                    <a:lnTo>
                      <a:pt x="582" y="90"/>
                    </a:lnTo>
                    <a:lnTo>
                      <a:pt x="595" y="102"/>
                    </a:lnTo>
                    <a:lnTo>
                      <a:pt x="608" y="106"/>
                    </a:lnTo>
                    <a:lnTo>
                      <a:pt x="619" y="114"/>
                    </a:lnTo>
                    <a:lnTo>
                      <a:pt x="638" y="111"/>
                    </a:lnTo>
                    <a:lnTo>
                      <a:pt x="652" y="124"/>
                    </a:lnTo>
                    <a:lnTo>
                      <a:pt x="647" y="137"/>
                    </a:lnTo>
                    <a:lnTo>
                      <a:pt x="634" y="139"/>
                    </a:lnTo>
                    <a:lnTo>
                      <a:pt x="642" y="160"/>
                    </a:lnTo>
                    <a:lnTo>
                      <a:pt x="637" y="169"/>
                    </a:lnTo>
                    <a:lnTo>
                      <a:pt x="602" y="162"/>
                    </a:lnTo>
                    <a:lnTo>
                      <a:pt x="605" y="199"/>
                    </a:lnTo>
                    <a:lnTo>
                      <a:pt x="599" y="203"/>
                    </a:lnTo>
                    <a:lnTo>
                      <a:pt x="569" y="211"/>
                    </a:lnTo>
                    <a:lnTo>
                      <a:pt x="597" y="247"/>
                    </a:lnTo>
                    <a:lnTo>
                      <a:pt x="588" y="252"/>
                    </a:lnTo>
                    <a:lnTo>
                      <a:pt x="593" y="264"/>
                    </a:lnTo>
                    <a:lnTo>
                      <a:pt x="581" y="261"/>
                    </a:lnTo>
                    <a:lnTo>
                      <a:pt x="571" y="254"/>
                    </a:lnTo>
                    <a:lnTo>
                      <a:pt x="545" y="252"/>
                    </a:lnTo>
                    <a:lnTo>
                      <a:pt x="517" y="251"/>
                    </a:lnTo>
                    <a:lnTo>
                      <a:pt x="512" y="253"/>
                    </a:lnTo>
                    <a:lnTo>
                      <a:pt x="485" y="245"/>
                    </a:lnTo>
                    <a:lnTo>
                      <a:pt x="477" y="249"/>
                    </a:lnTo>
                    <a:lnTo>
                      <a:pt x="479" y="261"/>
                    </a:lnTo>
                    <a:lnTo>
                      <a:pt x="449" y="254"/>
                    </a:lnTo>
                    <a:lnTo>
                      <a:pt x="439" y="257"/>
                    </a:lnTo>
                    <a:lnTo>
                      <a:pt x="438" y="266"/>
                    </a:lnTo>
                    <a:close/>
                  </a:path>
                </a:pathLst>
              </a:custGeom>
              <a:solidFill>
                <a:srgbClr val="FED216"/>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144" name="Freeform 102">
                <a:extLst>
                  <a:ext uri="{FF2B5EF4-FFF2-40B4-BE49-F238E27FC236}">
                    <a16:creationId xmlns:a16="http://schemas.microsoft.com/office/drawing/2014/main" id="{B4D5CD4F-D3C4-453B-B136-2E18008663B6}"/>
                  </a:ext>
                </a:extLst>
              </p:cNvPr>
              <p:cNvSpPr>
                <a:spLocks/>
              </p:cNvSpPr>
              <p:nvPr/>
            </p:nvSpPr>
            <p:spPr bwMode="auto">
              <a:xfrm>
                <a:off x="5540639" y="4054136"/>
                <a:ext cx="202632" cy="294233"/>
              </a:xfrm>
              <a:custGeom>
                <a:avLst/>
                <a:gdLst>
                  <a:gd name="T0" fmla="*/ 131 w 146"/>
                  <a:gd name="T1" fmla="*/ 132 h 212"/>
                  <a:gd name="T2" fmla="*/ 141 w 146"/>
                  <a:gd name="T3" fmla="*/ 149 h 212"/>
                  <a:gd name="T4" fmla="*/ 128 w 146"/>
                  <a:gd name="T5" fmla="*/ 158 h 212"/>
                  <a:gd name="T6" fmla="*/ 124 w 146"/>
                  <a:gd name="T7" fmla="*/ 166 h 212"/>
                  <a:gd name="T8" fmla="*/ 117 w 146"/>
                  <a:gd name="T9" fmla="*/ 168 h 212"/>
                  <a:gd name="T10" fmla="*/ 114 w 146"/>
                  <a:gd name="T11" fmla="*/ 183 h 212"/>
                  <a:gd name="T12" fmla="*/ 108 w 146"/>
                  <a:gd name="T13" fmla="*/ 191 h 212"/>
                  <a:gd name="T14" fmla="*/ 104 w 146"/>
                  <a:gd name="T15" fmla="*/ 205 h 212"/>
                  <a:gd name="T16" fmla="*/ 97 w 146"/>
                  <a:gd name="T17" fmla="*/ 212 h 212"/>
                  <a:gd name="T18" fmla="*/ 71 w 146"/>
                  <a:gd name="T19" fmla="*/ 191 h 212"/>
                  <a:gd name="T20" fmla="*/ 70 w 146"/>
                  <a:gd name="T21" fmla="*/ 179 h 212"/>
                  <a:gd name="T22" fmla="*/ 3 w 146"/>
                  <a:gd name="T23" fmla="*/ 136 h 212"/>
                  <a:gd name="T24" fmla="*/ 0 w 146"/>
                  <a:gd name="T25" fmla="*/ 134 h 212"/>
                  <a:gd name="T26" fmla="*/ 0 w 146"/>
                  <a:gd name="T27" fmla="*/ 112 h 212"/>
                  <a:gd name="T28" fmla="*/ 5 w 146"/>
                  <a:gd name="T29" fmla="*/ 104 h 212"/>
                  <a:gd name="T30" fmla="*/ 14 w 146"/>
                  <a:gd name="T31" fmla="*/ 90 h 212"/>
                  <a:gd name="T32" fmla="*/ 21 w 146"/>
                  <a:gd name="T33" fmla="*/ 75 h 212"/>
                  <a:gd name="T34" fmla="*/ 13 w 146"/>
                  <a:gd name="T35" fmla="*/ 51 h 212"/>
                  <a:gd name="T36" fmla="*/ 11 w 146"/>
                  <a:gd name="T37" fmla="*/ 41 h 212"/>
                  <a:gd name="T38" fmla="*/ 2 w 146"/>
                  <a:gd name="T39" fmla="*/ 26 h 212"/>
                  <a:gd name="T40" fmla="*/ 13 w 146"/>
                  <a:gd name="T41" fmla="*/ 14 h 212"/>
                  <a:gd name="T42" fmla="*/ 25 w 146"/>
                  <a:gd name="T43" fmla="*/ 0 h 212"/>
                  <a:gd name="T44" fmla="*/ 35 w 146"/>
                  <a:gd name="T45" fmla="*/ 4 h 212"/>
                  <a:gd name="T46" fmla="*/ 35 w 146"/>
                  <a:gd name="T47" fmla="*/ 15 h 212"/>
                  <a:gd name="T48" fmla="*/ 41 w 146"/>
                  <a:gd name="T49" fmla="*/ 22 h 212"/>
                  <a:gd name="T50" fmla="*/ 54 w 146"/>
                  <a:gd name="T51" fmla="*/ 22 h 212"/>
                  <a:gd name="T52" fmla="*/ 77 w 146"/>
                  <a:gd name="T53" fmla="*/ 40 h 212"/>
                  <a:gd name="T54" fmla="*/ 83 w 146"/>
                  <a:gd name="T55" fmla="*/ 40 h 212"/>
                  <a:gd name="T56" fmla="*/ 88 w 146"/>
                  <a:gd name="T57" fmla="*/ 39 h 212"/>
                  <a:gd name="T58" fmla="*/ 92 w 146"/>
                  <a:gd name="T59" fmla="*/ 42 h 212"/>
                  <a:gd name="T60" fmla="*/ 104 w 146"/>
                  <a:gd name="T61" fmla="*/ 43 h 212"/>
                  <a:gd name="T62" fmla="*/ 109 w 146"/>
                  <a:gd name="T63" fmla="*/ 35 h 212"/>
                  <a:gd name="T64" fmla="*/ 126 w 146"/>
                  <a:gd name="T65" fmla="*/ 26 h 212"/>
                  <a:gd name="T66" fmla="*/ 133 w 146"/>
                  <a:gd name="T67" fmla="*/ 33 h 212"/>
                  <a:gd name="T68" fmla="*/ 146 w 146"/>
                  <a:gd name="T69" fmla="*/ 33 h 212"/>
                  <a:gd name="T70" fmla="*/ 130 w 146"/>
                  <a:gd name="T71" fmla="*/ 56 h 212"/>
                  <a:gd name="T72" fmla="*/ 131 w 146"/>
                  <a:gd name="T73" fmla="*/ 132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6" h="212">
                    <a:moveTo>
                      <a:pt x="131" y="132"/>
                    </a:moveTo>
                    <a:lnTo>
                      <a:pt x="141" y="149"/>
                    </a:lnTo>
                    <a:lnTo>
                      <a:pt x="128" y="158"/>
                    </a:lnTo>
                    <a:lnTo>
                      <a:pt x="124" y="166"/>
                    </a:lnTo>
                    <a:lnTo>
                      <a:pt x="117" y="168"/>
                    </a:lnTo>
                    <a:lnTo>
                      <a:pt x="114" y="183"/>
                    </a:lnTo>
                    <a:lnTo>
                      <a:pt x="108" y="191"/>
                    </a:lnTo>
                    <a:lnTo>
                      <a:pt x="104" y="205"/>
                    </a:lnTo>
                    <a:lnTo>
                      <a:pt x="97" y="212"/>
                    </a:lnTo>
                    <a:lnTo>
                      <a:pt x="71" y="191"/>
                    </a:lnTo>
                    <a:lnTo>
                      <a:pt x="70" y="179"/>
                    </a:lnTo>
                    <a:lnTo>
                      <a:pt x="3" y="136"/>
                    </a:lnTo>
                    <a:lnTo>
                      <a:pt x="0" y="134"/>
                    </a:lnTo>
                    <a:lnTo>
                      <a:pt x="0" y="112"/>
                    </a:lnTo>
                    <a:lnTo>
                      <a:pt x="5" y="104"/>
                    </a:lnTo>
                    <a:lnTo>
                      <a:pt x="14" y="90"/>
                    </a:lnTo>
                    <a:lnTo>
                      <a:pt x="21" y="75"/>
                    </a:lnTo>
                    <a:lnTo>
                      <a:pt x="13" y="51"/>
                    </a:lnTo>
                    <a:lnTo>
                      <a:pt x="11" y="41"/>
                    </a:lnTo>
                    <a:lnTo>
                      <a:pt x="2" y="26"/>
                    </a:lnTo>
                    <a:lnTo>
                      <a:pt x="13" y="14"/>
                    </a:lnTo>
                    <a:lnTo>
                      <a:pt x="25" y="0"/>
                    </a:lnTo>
                    <a:lnTo>
                      <a:pt x="35" y="4"/>
                    </a:lnTo>
                    <a:lnTo>
                      <a:pt x="35" y="15"/>
                    </a:lnTo>
                    <a:lnTo>
                      <a:pt x="41" y="22"/>
                    </a:lnTo>
                    <a:lnTo>
                      <a:pt x="54" y="22"/>
                    </a:lnTo>
                    <a:lnTo>
                      <a:pt x="77" y="40"/>
                    </a:lnTo>
                    <a:lnTo>
                      <a:pt x="83" y="40"/>
                    </a:lnTo>
                    <a:lnTo>
                      <a:pt x="88" y="39"/>
                    </a:lnTo>
                    <a:lnTo>
                      <a:pt x="92" y="42"/>
                    </a:lnTo>
                    <a:lnTo>
                      <a:pt x="104" y="43"/>
                    </a:lnTo>
                    <a:lnTo>
                      <a:pt x="109" y="35"/>
                    </a:lnTo>
                    <a:lnTo>
                      <a:pt x="126" y="26"/>
                    </a:lnTo>
                    <a:lnTo>
                      <a:pt x="133" y="33"/>
                    </a:lnTo>
                    <a:lnTo>
                      <a:pt x="146" y="33"/>
                    </a:lnTo>
                    <a:lnTo>
                      <a:pt x="130" y="56"/>
                    </a:lnTo>
                    <a:lnTo>
                      <a:pt x="131" y="132"/>
                    </a:lnTo>
                    <a:close/>
                  </a:path>
                </a:pathLst>
              </a:custGeom>
              <a:solidFill>
                <a:srgbClr val="8BB743"/>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145" name="Freeform 103">
                <a:extLst>
                  <a:ext uri="{FF2B5EF4-FFF2-40B4-BE49-F238E27FC236}">
                    <a16:creationId xmlns:a16="http://schemas.microsoft.com/office/drawing/2014/main" id="{1C51C1CE-A6E9-4C8D-813D-11BB05A424B4}"/>
                  </a:ext>
                </a:extLst>
              </p:cNvPr>
              <p:cNvSpPr>
                <a:spLocks/>
              </p:cNvSpPr>
              <p:nvPr/>
            </p:nvSpPr>
            <p:spPr bwMode="auto">
              <a:xfrm>
                <a:off x="6309532" y="2967415"/>
                <a:ext cx="230390" cy="113807"/>
              </a:xfrm>
              <a:custGeom>
                <a:avLst/>
                <a:gdLst>
                  <a:gd name="T0" fmla="*/ 11 w 166"/>
                  <a:gd name="T1" fmla="*/ 21 h 82"/>
                  <a:gd name="T2" fmla="*/ 12 w 166"/>
                  <a:gd name="T3" fmla="*/ 12 h 82"/>
                  <a:gd name="T4" fmla="*/ 22 w 166"/>
                  <a:gd name="T5" fmla="*/ 9 h 82"/>
                  <a:gd name="T6" fmla="*/ 52 w 166"/>
                  <a:gd name="T7" fmla="*/ 16 h 82"/>
                  <a:gd name="T8" fmla="*/ 50 w 166"/>
                  <a:gd name="T9" fmla="*/ 4 h 82"/>
                  <a:gd name="T10" fmla="*/ 58 w 166"/>
                  <a:gd name="T11" fmla="*/ 0 h 82"/>
                  <a:gd name="T12" fmla="*/ 85 w 166"/>
                  <a:gd name="T13" fmla="*/ 8 h 82"/>
                  <a:gd name="T14" fmla="*/ 90 w 166"/>
                  <a:gd name="T15" fmla="*/ 6 h 82"/>
                  <a:gd name="T16" fmla="*/ 118 w 166"/>
                  <a:gd name="T17" fmla="*/ 7 h 82"/>
                  <a:gd name="T18" fmla="*/ 144 w 166"/>
                  <a:gd name="T19" fmla="*/ 9 h 82"/>
                  <a:gd name="T20" fmla="*/ 154 w 166"/>
                  <a:gd name="T21" fmla="*/ 16 h 82"/>
                  <a:gd name="T22" fmla="*/ 166 w 166"/>
                  <a:gd name="T23" fmla="*/ 19 h 82"/>
                  <a:gd name="T24" fmla="*/ 165 w 166"/>
                  <a:gd name="T25" fmla="*/ 24 h 82"/>
                  <a:gd name="T26" fmla="*/ 142 w 166"/>
                  <a:gd name="T27" fmla="*/ 35 h 82"/>
                  <a:gd name="T28" fmla="*/ 139 w 166"/>
                  <a:gd name="T29" fmla="*/ 43 h 82"/>
                  <a:gd name="T30" fmla="*/ 118 w 166"/>
                  <a:gd name="T31" fmla="*/ 46 h 82"/>
                  <a:gd name="T32" fmla="*/ 116 w 166"/>
                  <a:gd name="T33" fmla="*/ 58 h 82"/>
                  <a:gd name="T34" fmla="*/ 97 w 166"/>
                  <a:gd name="T35" fmla="*/ 56 h 82"/>
                  <a:gd name="T36" fmla="*/ 87 w 166"/>
                  <a:gd name="T37" fmla="*/ 60 h 82"/>
                  <a:gd name="T38" fmla="*/ 74 w 166"/>
                  <a:gd name="T39" fmla="*/ 70 h 82"/>
                  <a:gd name="T40" fmla="*/ 77 w 166"/>
                  <a:gd name="T41" fmla="*/ 74 h 82"/>
                  <a:gd name="T42" fmla="*/ 74 w 166"/>
                  <a:gd name="T43" fmla="*/ 79 h 82"/>
                  <a:gd name="T44" fmla="*/ 43 w 166"/>
                  <a:gd name="T45" fmla="*/ 82 h 82"/>
                  <a:gd name="T46" fmla="*/ 20 w 166"/>
                  <a:gd name="T47" fmla="*/ 76 h 82"/>
                  <a:gd name="T48" fmla="*/ 2 w 166"/>
                  <a:gd name="T49" fmla="*/ 77 h 82"/>
                  <a:gd name="T50" fmla="*/ 0 w 166"/>
                  <a:gd name="T51" fmla="*/ 65 h 82"/>
                  <a:gd name="T52" fmla="*/ 20 w 166"/>
                  <a:gd name="T53" fmla="*/ 69 h 82"/>
                  <a:gd name="T54" fmla="*/ 24 w 166"/>
                  <a:gd name="T55" fmla="*/ 62 h 82"/>
                  <a:gd name="T56" fmla="*/ 37 w 166"/>
                  <a:gd name="T57" fmla="*/ 64 h 82"/>
                  <a:gd name="T58" fmla="*/ 55 w 166"/>
                  <a:gd name="T59" fmla="*/ 49 h 82"/>
                  <a:gd name="T60" fmla="*/ 31 w 166"/>
                  <a:gd name="T61" fmla="*/ 39 h 82"/>
                  <a:gd name="T62" fmla="*/ 21 w 166"/>
                  <a:gd name="T63" fmla="*/ 44 h 82"/>
                  <a:gd name="T64" fmla="*/ 6 w 166"/>
                  <a:gd name="T65" fmla="*/ 36 h 82"/>
                  <a:gd name="T66" fmla="*/ 16 w 166"/>
                  <a:gd name="T67" fmla="*/ 23 h 82"/>
                  <a:gd name="T68" fmla="*/ 11 w 166"/>
                  <a:gd name="T69" fmla="*/ 21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66" h="82">
                    <a:moveTo>
                      <a:pt x="11" y="21"/>
                    </a:moveTo>
                    <a:lnTo>
                      <a:pt x="12" y="12"/>
                    </a:lnTo>
                    <a:lnTo>
                      <a:pt x="22" y="9"/>
                    </a:lnTo>
                    <a:lnTo>
                      <a:pt x="52" y="16"/>
                    </a:lnTo>
                    <a:lnTo>
                      <a:pt x="50" y="4"/>
                    </a:lnTo>
                    <a:lnTo>
                      <a:pt x="58" y="0"/>
                    </a:lnTo>
                    <a:lnTo>
                      <a:pt x="85" y="8"/>
                    </a:lnTo>
                    <a:lnTo>
                      <a:pt x="90" y="6"/>
                    </a:lnTo>
                    <a:lnTo>
                      <a:pt x="118" y="7"/>
                    </a:lnTo>
                    <a:lnTo>
                      <a:pt x="144" y="9"/>
                    </a:lnTo>
                    <a:lnTo>
                      <a:pt x="154" y="16"/>
                    </a:lnTo>
                    <a:lnTo>
                      <a:pt x="166" y="19"/>
                    </a:lnTo>
                    <a:lnTo>
                      <a:pt x="165" y="24"/>
                    </a:lnTo>
                    <a:lnTo>
                      <a:pt x="142" y="35"/>
                    </a:lnTo>
                    <a:lnTo>
                      <a:pt x="139" y="43"/>
                    </a:lnTo>
                    <a:lnTo>
                      <a:pt x="118" y="46"/>
                    </a:lnTo>
                    <a:lnTo>
                      <a:pt x="116" y="58"/>
                    </a:lnTo>
                    <a:lnTo>
                      <a:pt x="97" y="56"/>
                    </a:lnTo>
                    <a:lnTo>
                      <a:pt x="87" y="60"/>
                    </a:lnTo>
                    <a:lnTo>
                      <a:pt x="74" y="70"/>
                    </a:lnTo>
                    <a:lnTo>
                      <a:pt x="77" y="74"/>
                    </a:lnTo>
                    <a:lnTo>
                      <a:pt x="74" y="79"/>
                    </a:lnTo>
                    <a:lnTo>
                      <a:pt x="43" y="82"/>
                    </a:lnTo>
                    <a:lnTo>
                      <a:pt x="20" y="76"/>
                    </a:lnTo>
                    <a:lnTo>
                      <a:pt x="2" y="77"/>
                    </a:lnTo>
                    <a:lnTo>
                      <a:pt x="0" y="65"/>
                    </a:lnTo>
                    <a:lnTo>
                      <a:pt x="20" y="69"/>
                    </a:lnTo>
                    <a:lnTo>
                      <a:pt x="24" y="62"/>
                    </a:lnTo>
                    <a:lnTo>
                      <a:pt x="37" y="64"/>
                    </a:lnTo>
                    <a:lnTo>
                      <a:pt x="55" y="49"/>
                    </a:lnTo>
                    <a:lnTo>
                      <a:pt x="31" y="39"/>
                    </a:lnTo>
                    <a:lnTo>
                      <a:pt x="21" y="44"/>
                    </a:lnTo>
                    <a:lnTo>
                      <a:pt x="6" y="36"/>
                    </a:lnTo>
                    <a:lnTo>
                      <a:pt x="16" y="23"/>
                    </a:lnTo>
                    <a:lnTo>
                      <a:pt x="11" y="21"/>
                    </a:lnTo>
                    <a:close/>
                  </a:path>
                </a:pathLst>
              </a:custGeom>
              <a:solidFill>
                <a:srgbClr val="FED216"/>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146" name="Freeform 104">
                <a:extLst>
                  <a:ext uri="{FF2B5EF4-FFF2-40B4-BE49-F238E27FC236}">
                    <a16:creationId xmlns:a16="http://schemas.microsoft.com/office/drawing/2014/main" id="{3EAACB8A-F4EF-452F-861A-AD0541A524DF}"/>
                  </a:ext>
                </a:extLst>
              </p:cNvPr>
              <p:cNvSpPr>
                <a:spLocks/>
              </p:cNvSpPr>
              <p:nvPr/>
            </p:nvSpPr>
            <p:spPr bwMode="auto">
              <a:xfrm>
                <a:off x="7265790" y="3793212"/>
                <a:ext cx="134626" cy="117971"/>
              </a:xfrm>
              <a:custGeom>
                <a:avLst/>
                <a:gdLst>
                  <a:gd name="T0" fmla="*/ 27 w 97"/>
                  <a:gd name="T1" fmla="*/ 81 h 85"/>
                  <a:gd name="T2" fmla="*/ 18 w 97"/>
                  <a:gd name="T3" fmla="*/ 71 h 85"/>
                  <a:gd name="T4" fmla="*/ 7 w 97"/>
                  <a:gd name="T5" fmla="*/ 49 h 85"/>
                  <a:gd name="T6" fmla="*/ 0 w 97"/>
                  <a:gd name="T7" fmla="*/ 24 h 85"/>
                  <a:gd name="T8" fmla="*/ 10 w 97"/>
                  <a:gd name="T9" fmla="*/ 7 h 85"/>
                  <a:gd name="T10" fmla="*/ 33 w 97"/>
                  <a:gd name="T11" fmla="*/ 3 h 85"/>
                  <a:gd name="T12" fmla="*/ 51 w 97"/>
                  <a:gd name="T13" fmla="*/ 6 h 85"/>
                  <a:gd name="T14" fmla="*/ 67 w 97"/>
                  <a:gd name="T15" fmla="*/ 14 h 85"/>
                  <a:gd name="T16" fmla="*/ 73 w 97"/>
                  <a:gd name="T17" fmla="*/ 0 h 85"/>
                  <a:gd name="T18" fmla="*/ 90 w 97"/>
                  <a:gd name="T19" fmla="*/ 7 h 85"/>
                  <a:gd name="T20" fmla="*/ 96 w 97"/>
                  <a:gd name="T21" fmla="*/ 21 h 85"/>
                  <a:gd name="T22" fmla="*/ 97 w 97"/>
                  <a:gd name="T23" fmla="*/ 46 h 85"/>
                  <a:gd name="T24" fmla="*/ 68 w 97"/>
                  <a:gd name="T25" fmla="*/ 62 h 85"/>
                  <a:gd name="T26" fmla="*/ 77 w 97"/>
                  <a:gd name="T27" fmla="*/ 75 h 85"/>
                  <a:gd name="T28" fmla="*/ 58 w 97"/>
                  <a:gd name="T29" fmla="*/ 76 h 85"/>
                  <a:gd name="T30" fmla="*/ 42 w 97"/>
                  <a:gd name="T31" fmla="*/ 85 h 85"/>
                  <a:gd name="T32" fmla="*/ 27 w 97"/>
                  <a:gd name="T33" fmla="*/ 81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7" h="85">
                    <a:moveTo>
                      <a:pt x="27" y="81"/>
                    </a:moveTo>
                    <a:lnTo>
                      <a:pt x="18" y="71"/>
                    </a:lnTo>
                    <a:lnTo>
                      <a:pt x="7" y="49"/>
                    </a:lnTo>
                    <a:lnTo>
                      <a:pt x="0" y="24"/>
                    </a:lnTo>
                    <a:lnTo>
                      <a:pt x="10" y="7"/>
                    </a:lnTo>
                    <a:lnTo>
                      <a:pt x="33" y="3"/>
                    </a:lnTo>
                    <a:lnTo>
                      <a:pt x="51" y="6"/>
                    </a:lnTo>
                    <a:lnTo>
                      <a:pt x="67" y="14"/>
                    </a:lnTo>
                    <a:lnTo>
                      <a:pt x="73" y="0"/>
                    </a:lnTo>
                    <a:lnTo>
                      <a:pt x="90" y="7"/>
                    </a:lnTo>
                    <a:lnTo>
                      <a:pt x="96" y="21"/>
                    </a:lnTo>
                    <a:lnTo>
                      <a:pt x="97" y="46"/>
                    </a:lnTo>
                    <a:lnTo>
                      <a:pt x="68" y="62"/>
                    </a:lnTo>
                    <a:lnTo>
                      <a:pt x="77" y="75"/>
                    </a:lnTo>
                    <a:lnTo>
                      <a:pt x="58" y="76"/>
                    </a:lnTo>
                    <a:lnTo>
                      <a:pt x="42" y="85"/>
                    </a:lnTo>
                    <a:lnTo>
                      <a:pt x="27" y="81"/>
                    </a:lnTo>
                    <a:close/>
                  </a:path>
                </a:pathLst>
              </a:custGeom>
              <a:solidFill>
                <a:srgbClr val="A8C5F0"/>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147" name="Freeform 105">
                <a:extLst>
                  <a:ext uri="{FF2B5EF4-FFF2-40B4-BE49-F238E27FC236}">
                    <a16:creationId xmlns:a16="http://schemas.microsoft.com/office/drawing/2014/main" id="{16A61780-CF79-405A-92CF-BEA0D5D5850E}"/>
                  </a:ext>
                </a:extLst>
              </p:cNvPr>
              <p:cNvSpPr>
                <a:spLocks/>
              </p:cNvSpPr>
              <p:nvPr/>
            </p:nvSpPr>
            <p:spPr bwMode="auto">
              <a:xfrm>
                <a:off x="7671055" y="3100653"/>
                <a:ext cx="106868" cy="120747"/>
              </a:xfrm>
              <a:custGeom>
                <a:avLst/>
                <a:gdLst>
                  <a:gd name="T0" fmla="*/ 29 w 77"/>
                  <a:gd name="T1" fmla="*/ 0 h 87"/>
                  <a:gd name="T2" fmla="*/ 55 w 77"/>
                  <a:gd name="T3" fmla="*/ 24 h 87"/>
                  <a:gd name="T4" fmla="*/ 66 w 77"/>
                  <a:gd name="T5" fmla="*/ 38 h 87"/>
                  <a:gd name="T6" fmla="*/ 77 w 77"/>
                  <a:gd name="T7" fmla="*/ 62 h 87"/>
                  <a:gd name="T8" fmla="*/ 75 w 77"/>
                  <a:gd name="T9" fmla="*/ 73 h 87"/>
                  <a:gd name="T10" fmla="*/ 61 w 77"/>
                  <a:gd name="T11" fmla="*/ 77 h 87"/>
                  <a:gd name="T12" fmla="*/ 51 w 77"/>
                  <a:gd name="T13" fmla="*/ 85 h 87"/>
                  <a:gd name="T14" fmla="*/ 36 w 77"/>
                  <a:gd name="T15" fmla="*/ 87 h 87"/>
                  <a:gd name="T16" fmla="*/ 29 w 77"/>
                  <a:gd name="T17" fmla="*/ 76 h 87"/>
                  <a:gd name="T18" fmla="*/ 26 w 77"/>
                  <a:gd name="T19" fmla="*/ 61 h 87"/>
                  <a:gd name="T20" fmla="*/ 9 w 77"/>
                  <a:gd name="T21" fmla="*/ 39 h 87"/>
                  <a:gd name="T22" fmla="*/ 20 w 77"/>
                  <a:gd name="T23" fmla="*/ 35 h 87"/>
                  <a:gd name="T24" fmla="*/ 0 w 77"/>
                  <a:gd name="T25" fmla="*/ 18 h 87"/>
                  <a:gd name="T26" fmla="*/ 1 w 77"/>
                  <a:gd name="T27" fmla="*/ 16 h 87"/>
                  <a:gd name="T28" fmla="*/ 8 w 77"/>
                  <a:gd name="T29" fmla="*/ 17 h 87"/>
                  <a:gd name="T30" fmla="*/ 11 w 77"/>
                  <a:gd name="T31" fmla="*/ 7 h 87"/>
                  <a:gd name="T32" fmla="*/ 22 w 77"/>
                  <a:gd name="T33" fmla="*/ 6 h 87"/>
                  <a:gd name="T34" fmla="*/ 29 w 77"/>
                  <a:gd name="T35" fmla="*/ 5 h 87"/>
                  <a:gd name="T36" fmla="*/ 29 w 77"/>
                  <a:gd name="T37"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7" h="87">
                    <a:moveTo>
                      <a:pt x="29" y="0"/>
                    </a:moveTo>
                    <a:lnTo>
                      <a:pt x="55" y="24"/>
                    </a:lnTo>
                    <a:lnTo>
                      <a:pt x="66" y="38"/>
                    </a:lnTo>
                    <a:lnTo>
                      <a:pt x="77" y="62"/>
                    </a:lnTo>
                    <a:lnTo>
                      <a:pt x="75" y="73"/>
                    </a:lnTo>
                    <a:lnTo>
                      <a:pt x="61" y="77"/>
                    </a:lnTo>
                    <a:lnTo>
                      <a:pt x="51" y="85"/>
                    </a:lnTo>
                    <a:lnTo>
                      <a:pt x="36" y="87"/>
                    </a:lnTo>
                    <a:lnTo>
                      <a:pt x="29" y="76"/>
                    </a:lnTo>
                    <a:lnTo>
                      <a:pt x="26" y="61"/>
                    </a:lnTo>
                    <a:lnTo>
                      <a:pt x="9" y="39"/>
                    </a:lnTo>
                    <a:lnTo>
                      <a:pt x="20" y="35"/>
                    </a:lnTo>
                    <a:lnTo>
                      <a:pt x="0" y="18"/>
                    </a:lnTo>
                    <a:lnTo>
                      <a:pt x="1" y="16"/>
                    </a:lnTo>
                    <a:lnTo>
                      <a:pt x="8" y="17"/>
                    </a:lnTo>
                    <a:lnTo>
                      <a:pt x="11" y="7"/>
                    </a:lnTo>
                    <a:lnTo>
                      <a:pt x="22" y="6"/>
                    </a:lnTo>
                    <a:lnTo>
                      <a:pt x="29" y="5"/>
                    </a:lnTo>
                    <a:lnTo>
                      <a:pt x="29" y="0"/>
                    </a:lnTo>
                    <a:close/>
                  </a:path>
                </a:pathLst>
              </a:custGeom>
              <a:solidFill>
                <a:srgbClr val="A8C5F0"/>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148" name="Freeform 106">
                <a:extLst>
                  <a:ext uri="{FF2B5EF4-FFF2-40B4-BE49-F238E27FC236}">
                    <a16:creationId xmlns:a16="http://schemas.microsoft.com/office/drawing/2014/main" id="{5254EE24-9605-4330-9019-5C577B631005}"/>
                  </a:ext>
                </a:extLst>
              </p:cNvPr>
              <p:cNvSpPr>
                <a:spLocks/>
              </p:cNvSpPr>
              <p:nvPr/>
            </p:nvSpPr>
            <p:spPr bwMode="auto">
              <a:xfrm>
                <a:off x="5142314" y="2967415"/>
                <a:ext cx="38861" cy="40249"/>
              </a:xfrm>
              <a:custGeom>
                <a:avLst/>
                <a:gdLst>
                  <a:gd name="T0" fmla="*/ 12 w 28"/>
                  <a:gd name="T1" fmla="*/ 25 h 29"/>
                  <a:gd name="T2" fmla="*/ 12 w 28"/>
                  <a:gd name="T3" fmla="*/ 29 h 29"/>
                  <a:gd name="T4" fmla="*/ 10 w 28"/>
                  <a:gd name="T5" fmla="*/ 29 h 29"/>
                  <a:gd name="T6" fmla="*/ 8 w 28"/>
                  <a:gd name="T7" fmla="*/ 22 h 29"/>
                  <a:gd name="T8" fmla="*/ 4 w 28"/>
                  <a:gd name="T9" fmla="*/ 20 h 29"/>
                  <a:gd name="T10" fmla="*/ 0 w 28"/>
                  <a:gd name="T11" fmla="*/ 14 h 29"/>
                  <a:gd name="T12" fmla="*/ 2 w 28"/>
                  <a:gd name="T13" fmla="*/ 9 h 29"/>
                  <a:gd name="T14" fmla="*/ 6 w 28"/>
                  <a:gd name="T15" fmla="*/ 8 h 29"/>
                  <a:gd name="T16" fmla="*/ 8 w 28"/>
                  <a:gd name="T17" fmla="*/ 1 h 29"/>
                  <a:gd name="T18" fmla="*/ 11 w 28"/>
                  <a:gd name="T19" fmla="*/ 0 h 29"/>
                  <a:gd name="T20" fmla="*/ 13 w 28"/>
                  <a:gd name="T21" fmla="*/ 3 h 29"/>
                  <a:gd name="T22" fmla="*/ 17 w 28"/>
                  <a:gd name="T23" fmla="*/ 4 h 29"/>
                  <a:gd name="T24" fmla="*/ 19 w 28"/>
                  <a:gd name="T25" fmla="*/ 7 h 29"/>
                  <a:gd name="T26" fmla="*/ 22 w 28"/>
                  <a:gd name="T27" fmla="*/ 8 h 29"/>
                  <a:gd name="T28" fmla="*/ 26 w 28"/>
                  <a:gd name="T29" fmla="*/ 12 h 29"/>
                  <a:gd name="T30" fmla="*/ 28 w 28"/>
                  <a:gd name="T31" fmla="*/ 12 h 29"/>
                  <a:gd name="T32" fmla="*/ 27 w 28"/>
                  <a:gd name="T33" fmla="*/ 17 h 29"/>
                  <a:gd name="T34" fmla="*/ 25 w 28"/>
                  <a:gd name="T35" fmla="*/ 20 h 29"/>
                  <a:gd name="T36" fmla="*/ 25 w 28"/>
                  <a:gd name="T37" fmla="*/ 21 h 29"/>
                  <a:gd name="T38" fmla="*/ 22 w 28"/>
                  <a:gd name="T39" fmla="*/ 22 h 29"/>
                  <a:gd name="T40" fmla="*/ 12 w 28"/>
                  <a:gd name="T41" fmla="*/ 25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 h="29">
                    <a:moveTo>
                      <a:pt x="12" y="25"/>
                    </a:moveTo>
                    <a:lnTo>
                      <a:pt x="12" y="29"/>
                    </a:lnTo>
                    <a:lnTo>
                      <a:pt x="10" y="29"/>
                    </a:lnTo>
                    <a:lnTo>
                      <a:pt x="8" y="22"/>
                    </a:lnTo>
                    <a:lnTo>
                      <a:pt x="4" y="20"/>
                    </a:lnTo>
                    <a:lnTo>
                      <a:pt x="0" y="14"/>
                    </a:lnTo>
                    <a:lnTo>
                      <a:pt x="2" y="9"/>
                    </a:lnTo>
                    <a:lnTo>
                      <a:pt x="6" y="8"/>
                    </a:lnTo>
                    <a:lnTo>
                      <a:pt x="8" y="1"/>
                    </a:lnTo>
                    <a:lnTo>
                      <a:pt x="11" y="0"/>
                    </a:lnTo>
                    <a:lnTo>
                      <a:pt x="13" y="3"/>
                    </a:lnTo>
                    <a:lnTo>
                      <a:pt x="17" y="4"/>
                    </a:lnTo>
                    <a:lnTo>
                      <a:pt x="19" y="7"/>
                    </a:lnTo>
                    <a:lnTo>
                      <a:pt x="22" y="8"/>
                    </a:lnTo>
                    <a:lnTo>
                      <a:pt x="26" y="12"/>
                    </a:lnTo>
                    <a:lnTo>
                      <a:pt x="28" y="12"/>
                    </a:lnTo>
                    <a:lnTo>
                      <a:pt x="27" y="17"/>
                    </a:lnTo>
                    <a:lnTo>
                      <a:pt x="25" y="20"/>
                    </a:lnTo>
                    <a:lnTo>
                      <a:pt x="25" y="21"/>
                    </a:lnTo>
                    <a:lnTo>
                      <a:pt x="22" y="22"/>
                    </a:lnTo>
                    <a:lnTo>
                      <a:pt x="12" y="25"/>
                    </a:lnTo>
                    <a:close/>
                  </a:path>
                </a:pathLst>
              </a:custGeom>
              <a:solidFill>
                <a:srgbClr val="F9B277"/>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149" name="Freeform 107">
                <a:extLst>
                  <a:ext uri="{FF2B5EF4-FFF2-40B4-BE49-F238E27FC236}">
                    <a16:creationId xmlns:a16="http://schemas.microsoft.com/office/drawing/2014/main" id="{28583A38-9A3E-4AB4-A2D6-2351E49ED856}"/>
                  </a:ext>
                </a:extLst>
              </p:cNvPr>
              <p:cNvSpPr>
                <a:spLocks/>
              </p:cNvSpPr>
              <p:nvPr/>
            </p:nvSpPr>
            <p:spPr bwMode="auto">
              <a:xfrm>
                <a:off x="5818217" y="3346310"/>
                <a:ext cx="47188" cy="44413"/>
              </a:xfrm>
              <a:custGeom>
                <a:avLst/>
                <a:gdLst>
                  <a:gd name="T0" fmla="*/ 22 w 34"/>
                  <a:gd name="T1" fmla="*/ 2 h 32"/>
                  <a:gd name="T2" fmla="*/ 27 w 34"/>
                  <a:gd name="T3" fmla="*/ 11 h 32"/>
                  <a:gd name="T4" fmla="*/ 26 w 34"/>
                  <a:gd name="T5" fmla="*/ 16 h 32"/>
                  <a:gd name="T6" fmla="*/ 34 w 34"/>
                  <a:gd name="T7" fmla="*/ 31 h 32"/>
                  <a:gd name="T8" fmla="*/ 21 w 34"/>
                  <a:gd name="T9" fmla="*/ 32 h 32"/>
                  <a:gd name="T10" fmla="*/ 16 w 34"/>
                  <a:gd name="T11" fmla="*/ 22 h 32"/>
                  <a:gd name="T12" fmla="*/ 0 w 34"/>
                  <a:gd name="T13" fmla="*/ 20 h 32"/>
                  <a:gd name="T14" fmla="*/ 10 w 34"/>
                  <a:gd name="T15" fmla="*/ 0 h 32"/>
                  <a:gd name="T16" fmla="*/ 22 w 34"/>
                  <a:gd name="T17" fmla="*/ 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32">
                    <a:moveTo>
                      <a:pt x="22" y="2"/>
                    </a:moveTo>
                    <a:lnTo>
                      <a:pt x="27" y="11"/>
                    </a:lnTo>
                    <a:lnTo>
                      <a:pt x="26" y="16"/>
                    </a:lnTo>
                    <a:lnTo>
                      <a:pt x="34" y="31"/>
                    </a:lnTo>
                    <a:lnTo>
                      <a:pt x="21" y="32"/>
                    </a:lnTo>
                    <a:lnTo>
                      <a:pt x="16" y="22"/>
                    </a:lnTo>
                    <a:lnTo>
                      <a:pt x="0" y="20"/>
                    </a:lnTo>
                    <a:lnTo>
                      <a:pt x="10" y="0"/>
                    </a:lnTo>
                    <a:lnTo>
                      <a:pt x="22" y="2"/>
                    </a:lnTo>
                    <a:close/>
                  </a:path>
                </a:pathLst>
              </a:custGeom>
              <a:solidFill>
                <a:srgbClr val="FED216"/>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150" name="Freeform 108">
                <a:extLst>
                  <a:ext uri="{FF2B5EF4-FFF2-40B4-BE49-F238E27FC236}">
                    <a16:creationId xmlns:a16="http://schemas.microsoft.com/office/drawing/2014/main" id="{5C5BA26B-B726-42AF-A3FB-1E6121F366BC}"/>
                  </a:ext>
                </a:extLst>
              </p:cNvPr>
              <p:cNvSpPr>
                <a:spLocks/>
              </p:cNvSpPr>
              <p:nvPr/>
            </p:nvSpPr>
            <p:spPr bwMode="auto">
              <a:xfrm>
                <a:off x="7182517" y="3565597"/>
                <a:ext cx="209572" cy="247045"/>
              </a:xfrm>
              <a:custGeom>
                <a:avLst/>
                <a:gdLst>
                  <a:gd name="T0" fmla="*/ 111 w 151"/>
                  <a:gd name="T1" fmla="*/ 170 h 178"/>
                  <a:gd name="T2" fmla="*/ 116 w 151"/>
                  <a:gd name="T3" fmla="*/ 161 h 178"/>
                  <a:gd name="T4" fmla="*/ 114 w 151"/>
                  <a:gd name="T5" fmla="*/ 143 h 178"/>
                  <a:gd name="T6" fmla="*/ 97 w 151"/>
                  <a:gd name="T7" fmla="*/ 125 h 178"/>
                  <a:gd name="T8" fmla="*/ 93 w 151"/>
                  <a:gd name="T9" fmla="*/ 104 h 178"/>
                  <a:gd name="T10" fmla="*/ 77 w 151"/>
                  <a:gd name="T11" fmla="*/ 87 h 178"/>
                  <a:gd name="T12" fmla="*/ 63 w 151"/>
                  <a:gd name="T13" fmla="*/ 86 h 178"/>
                  <a:gd name="T14" fmla="*/ 60 w 151"/>
                  <a:gd name="T15" fmla="*/ 93 h 178"/>
                  <a:gd name="T16" fmla="*/ 50 w 151"/>
                  <a:gd name="T17" fmla="*/ 94 h 178"/>
                  <a:gd name="T18" fmla="*/ 44 w 151"/>
                  <a:gd name="T19" fmla="*/ 90 h 178"/>
                  <a:gd name="T20" fmla="*/ 26 w 151"/>
                  <a:gd name="T21" fmla="*/ 103 h 178"/>
                  <a:gd name="T22" fmla="*/ 23 w 151"/>
                  <a:gd name="T23" fmla="*/ 84 h 178"/>
                  <a:gd name="T24" fmla="*/ 24 w 151"/>
                  <a:gd name="T25" fmla="*/ 62 h 178"/>
                  <a:gd name="T26" fmla="*/ 12 w 151"/>
                  <a:gd name="T27" fmla="*/ 61 h 178"/>
                  <a:gd name="T28" fmla="*/ 9 w 151"/>
                  <a:gd name="T29" fmla="*/ 49 h 178"/>
                  <a:gd name="T30" fmla="*/ 0 w 151"/>
                  <a:gd name="T31" fmla="*/ 42 h 178"/>
                  <a:gd name="T32" fmla="*/ 3 w 151"/>
                  <a:gd name="T33" fmla="*/ 34 h 178"/>
                  <a:gd name="T34" fmla="*/ 16 w 151"/>
                  <a:gd name="T35" fmla="*/ 21 h 178"/>
                  <a:gd name="T36" fmla="*/ 18 w 151"/>
                  <a:gd name="T37" fmla="*/ 26 h 178"/>
                  <a:gd name="T38" fmla="*/ 28 w 151"/>
                  <a:gd name="T39" fmla="*/ 26 h 178"/>
                  <a:gd name="T40" fmla="*/ 21 w 151"/>
                  <a:gd name="T41" fmla="*/ 3 h 178"/>
                  <a:gd name="T42" fmla="*/ 30 w 151"/>
                  <a:gd name="T43" fmla="*/ 0 h 178"/>
                  <a:gd name="T44" fmla="*/ 43 w 151"/>
                  <a:gd name="T45" fmla="*/ 16 h 178"/>
                  <a:gd name="T46" fmla="*/ 55 w 151"/>
                  <a:gd name="T47" fmla="*/ 35 h 178"/>
                  <a:gd name="T48" fmla="*/ 77 w 151"/>
                  <a:gd name="T49" fmla="*/ 35 h 178"/>
                  <a:gd name="T50" fmla="*/ 87 w 151"/>
                  <a:gd name="T51" fmla="*/ 53 h 178"/>
                  <a:gd name="T52" fmla="*/ 76 w 151"/>
                  <a:gd name="T53" fmla="*/ 59 h 178"/>
                  <a:gd name="T54" fmla="*/ 72 w 151"/>
                  <a:gd name="T55" fmla="*/ 66 h 178"/>
                  <a:gd name="T56" fmla="*/ 96 w 151"/>
                  <a:gd name="T57" fmla="*/ 79 h 178"/>
                  <a:gd name="T58" fmla="*/ 115 w 151"/>
                  <a:gd name="T59" fmla="*/ 103 h 178"/>
                  <a:gd name="T60" fmla="*/ 129 w 151"/>
                  <a:gd name="T61" fmla="*/ 122 h 178"/>
                  <a:gd name="T62" fmla="*/ 145 w 151"/>
                  <a:gd name="T63" fmla="*/ 136 h 178"/>
                  <a:gd name="T64" fmla="*/ 151 w 151"/>
                  <a:gd name="T65" fmla="*/ 151 h 178"/>
                  <a:gd name="T66" fmla="*/ 150 w 151"/>
                  <a:gd name="T67" fmla="*/ 171 h 178"/>
                  <a:gd name="T68" fmla="*/ 133 w 151"/>
                  <a:gd name="T69" fmla="*/ 164 h 178"/>
                  <a:gd name="T70" fmla="*/ 127 w 151"/>
                  <a:gd name="T71" fmla="*/ 178 h 178"/>
                  <a:gd name="T72" fmla="*/ 111 w 151"/>
                  <a:gd name="T73" fmla="*/ 17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51" h="178">
                    <a:moveTo>
                      <a:pt x="111" y="170"/>
                    </a:moveTo>
                    <a:lnTo>
                      <a:pt x="116" y="161"/>
                    </a:lnTo>
                    <a:lnTo>
                      <a:pt x="114" y="143"/>
                    </a:lnTo>
                    <a:lnTo>
                      <a:pt x="97" y="125"/>
                    </a:lnTo>
                    <a:lnTo>
                      <a:pt x="93" y="104"/>
                    </a:lnTo>
                    <a:lnTo>
                      <a:pt x="77" y="87"/>
                    </a:lnTo>
                    <a:lnTo>
                      <a:pt x="63" y="86"/>
                    </a:lnTo>
                    <a:lnTo>
                      <a:pt x="60" y="93"/>
                    </a:lnTo>
                    <a:lnTo>
                      <a:pt x="50" y="94"/>
                    </a:lnTo>
                    <a:lnTo>
                      <a:pt x="44" y="90"/>
                    </a:lnTo>
                    <a:lnTo>
                      <a:pt x="26" y="103"/>
                    </a:lnTo>
                    <a:lnTo>
                      <a:pt x="23" y="84"/>
                    </a:lnTo>
                    <a:lnTo>
                      <a:pt x="24" y="62"/>
                    </a:lnTo>
                    <a:lnTo>
                      <a:pt x="12" y="61"/>
                    </a:lnTo>
                    <a:lnTo>
                      <a:pt x="9" y="49"/>
                    </a:lnTo>
                    <a:lnTo>
                      <a:pt x="0" y="42"/>
                    </a:lnTo>
                    <a:lnTo>
                      <a:pt x="3" y="34"/>
                    </a:lnTo>
                    <a:lnTo>
                      <a:pt x="16" y="21"/>
                    </a:lnTo>
                    <a:lnTo>
                      <a:pt x="18" y="26"/>
                    </a:lnTo>
                    <a:lnTo>
                      <a:pt x="28" y="26"/>
                    </a:lnTo>
                    <a:lnTo>
                      <a:pt x="21" y="3"/>
                    </a:lnTo>
                    <a:lnTo>
                      <a:pt x="30" y="0"/>
                    </a:lnTo>
                    <a:lnTo>
                      <a:pt x="43" y="16"/>
                    </a:lnTo>
                    <a:lnTo>
                      <a:pt x="55" y="35"/>
                    </a:lnTo>
                    <a:lnTo>
                      <a:pt x="77" y="35"/>
                    </a:lnTo>
                    <a:lnTo>
                      <a:pt x="87" y="53"/>
                    </a:lnTo>
                    <a:lnTo>
                      <a:pt x="76" y="59"/>
                    </a:lnTo>
                    <a:lnTo>
                      <a:pt x="72" y="66"/>
                    </a:lnTo>
                    <a:lnTo>
                      <a:pt x="96" y="79"/>
                    </a:lnTo>
                    <a:lnTo>
                      <a:pt x="115" y="103"/>
                    </a:lnTo>
                    <a:lnTo>
                      <a:pt x="129" y="122"/>
                    </a:lnTo>
                    <a:lnTo>
                      <a:pt x="145" y="136"/>
                    </a:lnTo>
                    <a:lnTo>
                      <a:pt x="151" y="151"/>
                    </a:lnTo>
                    <a:lnTo>
                      <a:pt x="150" y="171"/>
                    </a:lnTo>
                    <a:lnTo>
                      <a:pt x="133" y="164"/>
                    </a:lnTo>
                    <a:lnTo>
                      <a:pt x="127" y="178"/>
                    </a:lnTo>
                    <a:lnTo>
                      <a:pt x="111" y="170"/>
                    </a:lnTo>
                    <a:close/>
                  </a:path>
                </a:pathLst>
              </a:custGeom>
              <a:solidFill>
                <a:srgbClr val="A8C5F0"/>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151" name="Freeform 109">
                <a:extLst>
                  <a:ext uri="{FF2B5EF4-FFF2-40B4-BE49-F238E27FC236}">
                    <a16:creationId xmlns:a16="http://schemas.microsoft.com/office/drawing/2014/main" id="{4B1E68B1-7DC6-46CE-94F7-D0270B3B1482}"/>
                  </a:ext>
                </a:extLst>
              </p:cNvPr>
              <p:cNvSpPr>
                <a:spLocks/>
              </p:cNvSpPr>
              <p:nvPr/>
            </p:nvSpPr>
            <p:spPr bwMode="auto">
              <a:xfrm>
                <a:off x="5525372" y="3214460"/>
                <a:ext cx="33309" cy="44413"/>
              </a:xfrm>
              <a:custGeom>
                <a:avLst/>
                <a:gdLst>
                  <a:gd name="T0" fmla="*/ 12 w 24"/>
                  <a:gd name="T1" fmla="*/ 28 h 32"/>
                  <a:gd name="T2" fmla="*/ 7 w 24"/>
                  <a:gd name="T3" fmla="*/ 29 h 32"/>
                  <a:gd name="T4" fmla="*/ 6 w 24"/>
                  <a:gd name="T5" fmla="*/ 32 h 32"/>
                  <a:gd name="T6" fmla="*/ 0 w 24"/>
                  <a:gd name="T7" fmla="*/ 32 h 32"/>
                  <a:gd name="T8" fmla="*/ 5 w 24"/>
                  <a:gd name="T9" fmla="*/ 15 h 32"/>
                  <a:gd name="T10" fmla="*/ 12 w 24"/>
                  <a:gd name="T11" fmla="*/ 1 h 32"/>
                  <a:gd name="T12" fmla="*/ 12 w 24"/>
                  <a:gd name="T13" fmla="*/ 0 h 32"/>
                  <a:gd name="T14" fmla="*/ 20 w 24"/>
                  <a:gd name="T15" fmla="*/ 1 h 32"/>
                  <a:gd name="T16" fmla="*/ 24 w 24"/>
                  <a:gd name="T17" fmla="*/ 9 h 32"/>
                  <a:gd name="T18" fmla="*/ 15 w 24"/>
                  <a:gd name="T19" fmla="*/ 17 h 32"/>
                  <a:gd name="T20" fmla="*/ 12 w 24"/>
                  <a:gd name="T21" fmla="*/ 2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 h="32">
                    <a:moveTo>
                      <a:pt x="12" y="28"/>
                    </a:moveTo>
                    <a:lnTo>
                      <a:pt x="7" y="29"/>
                    </a:lnTo>
                    <a:lnTo>
                      <a:pt x="6" y="32"/>
                    </a:lnTo>
                    <a:lnTo>
                      <a:pt x="0" y="32"/>
                    </a:lnTo>
                    <a:lnTo>
                      <a:pt x="5" y="15"/>
                    </a:lnTo>
                    <a:lnTo>
                      <a:pt x="12" y="1"/>
                    </a:lnTo>
                    <a:lnTo>
                      <a:pt x="12" y="0"/>
                    </a:lnTo>
                    <a:lnTo>
                      <a:pt x="20" y="1"/>
                    </a:lnTo>
                    <a:lnTo>
                      <a:pt x="24" y="9"/>
                    </a:lnTo>
                    <a:lnTo>
                      <a:pt x="15" y="17"/>
                    </a:lnTo>
                    <a:lnTo>
                      <a:pt x="12" y="28"/>
                    </a:lnTo>
                    <a:close/>
                  </a:path>
                </a:pathLst>
              </a:custGeom>
              <a:solidFill>
                <a:srgbClr val="FED216"/>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152" name="Freeform 110">
                <a:extLst>
                  <a:ext uri="{FF2B5EF4-FFF2-40B4-BE49-F238E27FC236}">
                    <a16:creationId xmlns:a16="http://schemas.microsoft.com/office/drawing/2014/main" id="{26E24F4B-18C0-4492-A3FA-CE5A8DBDB6E9}"/>
                  </a:ext>
                </a:extLst>
              </p:cNvPr>
              <p:cNvSpPr>
                <a:spLocks/>
              </p:cNvSpPr>
              <p:nvPr/>
            </p:nvSpPr>
            <p:spPr bwMode="auto">
              <a:xfrm>
                <a:off x="4385912" y="3966699"/>
                <a:ext cx="98541" cy="120747"/>
              </a:xfrm>
              <a:custGeom>
                <a:avLst/>
                <a:gdLst>
                  <a:gd name="T0" fmla="*/ 68 w 71"/>
                  <a:gd name="T1" fmla="*/ 87 h 87"/>
                  <a:gd name="T2" fmla="*/ 63 w 71"/>
                  <a:gd name="T3" fmla="*/ 87 h 87"/>
                  <a:gd name="T4" fmla="*/ 44 w 71"/>
                  <a:gd name="T5" fmla="*/ 77 h 87"/>
                  <a:gd name="T6" fmla="*/ 27 w 71"/>
                  <a:gd name="T7" fmla="*/ 61 h 87"/>
                  <a:gd name="T8" fmla="*/ 12 w 71"/>
                  <a:gd name="T9" fmla="*/ 50 h 87"/>
                  <a:gd name="T10" fmla="*/ 0 w 71"/>
                  <a:gd name="T11" fmla="*/ 37 h 87"/>
                  <a:gd name="T12" fmla="*/ 4 w 71"/>
                  <a:gd name="T13" fmla="*/ 30 h 87"/>
                  <a:gd name="T14" fmla="*/ 5 w 71"/>
                  <a:gd name="T15" fmla="*/ 24 h 87"/>
                  <a:gd name="T16" fmla="*/ 13 w 71"/>
                  <a:gd name="T17" fmla="*/ 12 h 87"/>
                  <a:gd name="T18" fmla="*/ 22 w 71"/>
                  <a:gd name="T19" fmla="*/ 3 h 87"/>
                  <a:gd name="T20" fmla="*/ 26 w 71"/>
                  <a:gd name="T21" fmla="*/ 2 h 87"/>
                  <a:gd name="T22" fmla="*/ 31 w 71"/>
                  <a:gd name="T23" fmla="*/ 0 h 87"/>
                  <a:gd name="T24" fmla="*/ 38 w 71"/>
                  <a:gd name="T25" fmla="*/ 13 h 87"/>
                  <a:gd name="T26" fmla="*/ 37 w 71"/>
                  <a:gd name="T27" fmla="*/ 21 h 87"/>
                  <a:gd name="T28" fmla="*/ 41 w 71"/>
                  <a:gd name="T29" fmla="*/ 26 h 87"/>
                  <a:gd name="T30" fmla="*/ 46 w 71"/>
                  <a:gd name="T31" fmla="*/ 26 h 87"/>
                  <a:gd name="T32" fmla="*/ 49 w 71"/>
                  <a:gd name="T33" fmla="*/ 17 h 87"/>
                  <a:gd name="T34" fmla="*/ 55 w 71"/>
                  <a:gd name="T35" fmla="*/ 18 h 87"/>
                  <a:gd name="T36" fmla="*/ 54 w 71"/>
                  <a:gd name="T37" fmla="*/ 24 h 87"/>
                  <a:gd name="T38" fmla="*/ 55 w 71"/>
                  <a:gd name="T39" fmla="*/ 34 h 87"/>
                  <a:gd name="T40" fmla="*/ 52 w 71"/>
                  <a:gd name="T41" fmla="*/ 43 h 87"/>
                  <a:gd name="T42" fmla="*/ 57 w 71"/>
                  <a:gd name="T43" fmla="*/ 49 h 87"/>
                  <a:gd name="T44" fmla="*/ 63 w 71"/>
                  <a:gd name="T45" fmla="*/ 50 h 87"/>
                  <a:gd name="T46" fmla="*/ 70 w 71"/>
                  <a:gd name="T47" fmla="*/ 59 h 87"/>
                  <a:gd name="T48" fmla="*/ 71 w 71"/>
                  <a:gd name="T49" fmla="*/ 67 h 87"/>
                  <a:gd name="T50" fmla="*/ 69 w 71"/>
                  <a:gd name="T51" fmla="*/ 70 h 87"/>
                  <a:gd name="T52" fmla="*/ 68 w 71"/>
                  <a:gd name="T53" fmla="*/ 8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1" h="87">
                    <a:moveTo>
                      <a:pt x="68" y="87"/>
                    </a:moveTo>
                    <a:lnTo>
                      <a:pt x="63" y="87"/>
                    </a:lnTo>
                    <a:lnTo>
                      <a:pt x="44" y="77"/>
                    </a:lnTo>
                    <a:lnTo>
                      <a:pt x="27" y="61"/>
                    </a:lnTo>
                    <a:lnTo>
                      <a:pt x="12" y="50"/>
                    </a:lnTo>
                    <a:lnTo>
                      <a:pt x="0" y="37"/>
                    </a:lnTo>
                    <a:lnTo>
                      <a:pt x="4" y="30"/>
                    </a:lnTo>
                    <a:lnTo>
                      <a:pt x="5" y="24"/>
                    </a:lnTo>
                    <a:lnTo>
                      <a:pt x="13" y="12"/>
                    </a:lnTo>
                    <a:lnTo>
                      <a:pt x="22" y="3"/>
                    </a:lnTo>
                    <a:lnTo>
                      <a:pt x="26" y="2"/>
                    </a:lnTo>
                    <a:lnTo>
                      <a:pt x="31" y="0"/>
                    </a:lnTo>
                    <a:lnTo>
                      <a:pt x="38" y="13"/>
                    </a:lnTo>
                    <a:lnTo>
                      <a:pt x="37" y="21"/>
                    </a:lnTo>
                    <a:lnTo>
                      <a:pt x="41" y="26"/>
                    </a:lnTo>
                    <a:lnTo>
                      <a:pt x="46" y="26"/>
                    </a:lnTo>
                    <a:lnTo>
                      <a:pt x="49" y="17"/>
                    </a:lnTo>
                    <a:lnTo>
                      <a:pt x="55" y="18"/>
                    </a:lnTo>
                    <a:lnTo>
                      <a:pt x="54" y="24"/>
                    </a:lnTo>
                    <a:lnTo>
                      <a:pt x="55" y="34"/>
                    </a:lnTo>
                    <a:lnTo>
                      <a:pt x="52" y="43"/>
                    </a:lnTo>
                    <a:lnTo>
                      <a:pt x="57" y="49"/>
                    </a:lnTo>
                    <a:lnTo>
                      <a:pt x="63" y="50"/>
                    </a:lnTo>
                    <a:lnTo>
                      <a:pt x="70" y="59"/>
                    </a:lnTo>
                    <a:lnTo>
                      <a:pt x="71" y="67"/>
                    </a:lnTo>
                    <a:lnTo>
                      <a:pt x="69" y="70"/>
                    </a:lnTo>
                    <a:lnTo>
                      <a:pt x="68" y="87"/>
                    </a:lnTo>
                    <a:close/>
                  </a:path>
                </a:pathLst>
              </a:custGeom>
              <a:solidFill>
                <a:srgbClr val="8BB743"/>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153" name="Freeform 111">
                <a:extLst>
                  <a:ext uri="{FF2B5EF4-FFF2-40B4-BE49-F238E27FC236}">
                    <a16:creationId xmlns:a16="http://schemas.microsoft.com/office/drawing/2014/main" id="{0EDF137F-CF22-4701-8F12-93554F3F8100}"/>
                  </a:ext>
                </a:extLst>
              </p:cNvPr>
              <p:cNvSpPr>
                <a:spLocks/>
              </p:cNvSpPr>
              <p:nvPr/>
            </p:nvSpPr>
            <p:spPr bwMode="auto">
              <a:xfrm>
                <a:off x="4906372" y="3257485"/>
                <a:ext cx="396937" cy="391386"/>
              </a:xfrm>
              <a:custGeom>
                <a:avLst/>
                <a:gdLst>
                  <a:gd name="T0" fmla="*/ 101 w 286"/>
                  <a:gd name="T1" fmla="*/ 213 h 282"/>
                  <a:gd name="T2" fmla="*/ 88 w 286"/>
                  <a:gd name="T3" fmla="*/ 221 h 282"/>
                  <a:gd name="T4" fmla="*/ 78 w 286"/>
                  <a:gd name="T5" fmla="*/ 210 h 282"/>
                  <a:gd name="T6" fmla="*/ 49 w 286"/>
                  <a:gd name="T7" fmla="*/ 201 h 282"/>
                  <a:gd name="T8" fmla="*/ 41 w 286"/>
                  <a:gd name="T9" fmla="*/ 188 h 282"/>
                  <a:gd name="T10" fmla="*/ 27 w 286"/>
                  <a:gd name="T11" fmla="*/ 178 h 282"/>
                  <a:gd name="T12" fmla="*/ 19 w 286"/>
                  <a:gd name="T13" fmla="*/ 182 h 282"/>
                  <a:gd name="T14" fmla="*/ 12 w 286"/>
                  <a:gd name="T15" fmla="*/ 170 h 282"/>
                  <a:gd name="T16" fmla="*/ 11 w 286"/>
                  <a:gd name="T17" fmla="*/ 162 h 282"/>
                  <a:gd name="T18" fmla="*/ 0 w 286"/>
                  <a:gd name="T19" fmla="*/ 146 h 282"/>
                  <a:gd name="T20" fmla="*/ 7 w 286"/>
                  <a:gd name="T21" fmla="*/ 138 h 282"/>
                  <a:gd name="T22" fmla="*/ 5 w 286"/>
                  <a:gd name="T23" fmla="*/ 125 h 282"/>
                  <a:gd name="T24" fmla="*/ 7 w 286"/>
                  <a:gd name="T25" fmla="*/ 113 h 282"/>
                  <a:gd name="T26" fmla="*/ 6 w 286"/>
                  <a:gd name="T27" fmla="*/ 104 h 282"/>
                  <a:gd name="T28" fmla="*/ 9 w 286"/>
                  <a:gd name="T29" fmla="*/ 87 h 282"/>
                  <a:gd name="T30" fmla="*/ 7 w 286"/>
                  <a:gd name="T31" fmla="*/ 77 h 282"/>
                  <a:gd name="T32" fmla="*/ 1 w 286"/>
                  <a:gd name="T33" fmla="*/ 59 h 282"/>
                  <a:gd name="T34" fmla="*/ 10 w 286"/>
                  <a:gd name="T35" fmla="*/ 54 h 282"/>
                  <a:gd name="T36" fmla="*/ 11 w 286"/>
                  <a:gd name="T37" fmla="*/ 45 h 282"/>
                  <a:gd name="T38" fmla="*/ 9 w 286"/>
                  <a:gd name="T39" fmla="*/ 37 h 282"/>
                  <a:gd name="T40" fmla="*/ 21 w 286"/>
                  <a:gd name="T41" fmla="*/ 29 h 282"/>
                  <a:gd name="T42" fmla="*/ 26 w 286"/>
                  <a:gd name="T43" fmla="*/ 22 h 282"/>
                  <a:gd name="T44" fmla="*/ 34 w 286"/>
                  <a:gd name="T45" fmla="*/ 16 h 282"/>
                  <a:gd name="T46" fmla="*/ 35 w 286"/>
                  <a:gd name="T47" fmla="*/ 0 h 282"/>
                  <a:gd name="T48" fmla="*/ 55 w 286"/>
                  <a:gd name="T49" fmla="*/ 7 h 282"/>
                  <a:gd name="T50" fmla="*/ 63 w 286"/>
                  <a:gd name="T51" fmla="*/ 6 h 282"/>
                  <a:gd name="T52" fmla="*/ 77 w 286"/>
                  <a:gd name="T53" fmla="*/ 9 h 282"/>
                  <a:gd name="T54" fmla="*/ 101 w 286"/>
                  <a:gd name="T55" fmla="*/ 18 h 282"/>
                  <a:gd name="T56" fmla="*/ 110 w 286"/>
                  <a:gd name="T57" fmla="*/ 37 h 282"/>
                  <a:gd name="T58" fmla="*/ 126 w 286"/>
                  <a:gd name="T59" fmla="*/ 41 h 282"/>
                  <a:gd name="T60" fmla="*/ 151 w 286"/>
                  <a:gd name="T61" fmla="*/ 50 h 282"/>
                  <a:gd name="T62" fmla="*/ 170 w 286"/>
                  <a:gd name="T63" fmla="*/ 60 h 282"/>
                  <a:gd name="T64" fmla="*/ 178 w 286"/>
                  <a:gd name="T65" fmla="*/ 54 h 282"/>
                  <a:gd name="T66" fmla="*/ 186 w 286"/>
                  <a:gd name="T67" fmla="*/ 45 h 282"/>
                  <a:gd name="T68" fmla="*/ 181 w 286"/>
                  <a:gd name="T69" fmla="*/ 29 h 282"/>
                  <a:gd name="T70" fmla="*/ 186 w 286"/>
                  <a:gd name="T71" fmla="*/ 19 h 282"/>
                  <a:gd name="T72" fmla="*/ 198 w 286"/>
                  <a:gd name="T73" fmla="*/ 9 h 282"/>
                  <a:gd name="T74" fmla="*/ 210 w 286"/>
                  <a:gd name="T75" fmla="*/ 6 h 282"/>
                  <a:gd name="T76" fmla="*/ 234 w 286"/>
                  <a:gd name="T77" fmla="*/ 11 h 282"/>
                  <a:gd name="T78" fmla="*/ 241 w 286"/>
                  <a:gd name="T79" fmla="*/ 20 h 282"/>
                  <a:gd name="T80" fmla="*/ 247 w 286"/>
                  <a:gd name="T81" fmla="*/ 20 h 282"/>
                  <a:gd name="T82" fmla="*/ 253 w 286"/>
                  <a:gd name="T83" fmla="*/ 23 h 282"/>
                  <a:gd name="T84" fmla="*/ 270 w 286"/>
                  <a:gd name="T85" fmla="*/ 26 h 282"/>
                  <a:gd name="T86" fmla="*/ 275 w 286"/>
                  <a:gd name="T87" fmla="*/ 33 h 282"/>
                  <a:gd name="T88" fmla="*/ 270 w 286"/>
                  <a:gd name="T89" fmla="*/ 43 h 282"/>
                  <a:gd name="T90" fmla="*/ 273 w 286"/>
                  <a:gd name="T91" fmla="*/ 51 h 282"/>
                  <a:gd name="T92" fmla="*/ 269 w 286"/>
                  <a:gd name="T93" fmla="*/ 64 h 282"/>
                  <a:gd name="T94" fmla="*/ 275 w 286"/>
                  <a:gd name="T95" fmla="*/ 81 h 282"/>
                  <a:gd name="T96" fmla="*/ 280 w 286"/>
                  <a:gd name="T97" fmla="*/ 155 h 282"/>
                  <a:gd name="T98" fmla="*/ 284 w 286"/>
                  <a:gd name="T99" fmla="*/ 231 h 282"/>
                  <a:gd name="T100" fmla="*/ 286 w 286"/>
                  <a:gd name="T101" fmla="*/ 273 h 282"/>
                  <a:gd name="T102" fmla="*/ 265 w 286"/>
                  <a:gd name="T103" fmla="*/ 273 h 282"/>
                  <a:gd name="T104" fmla="*/ 265 w 286"/>
                  <a:gd name="T105" fmla="*/ 282 h 282"/>
                  <a:gd name="T106" fmla="*/ 192 w 286"/>
                  <a:gd name="T107" fmla="*/ 242 h 282"/>
                  <a:gd name="T108" fmla="*/ 119 w 286"/>
                  <a:gd name="T109" fmla="*/ 202 h 282"/>
                  <a:gd name="T110" fmla="*/ 101 w 286"/>
                  <a:gd name="T111" fmla="*/ 213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86" h="282">
                    <a:moveTo>
                      <a:pt x="101" y="213"/>
                    </a:moveTo>
                    <a:lnTo>
                      <a:pt x="88" y="221"/>
                    </a:lnTo>
                    <a:lnTo>
                      <a:pt x="78" y="210"/>
                    </a:lnTo>
                    <a:lnTo>
                      <a:pt x="49" y="201"/>
                    </a:lnTo>
                    <a:lnTo>
                      <a:pt x="41" y="188"/>
                    </a:lnTo>
                    <a:lnTo>
                      <a:pt x="27" y="178"/>
                    </a:lnTo>
                    <a:lnTo>
                      <a:pt x="19" y="182"/>
                    </a:lnTo>
                    <a:lnTo>
                      <a:pt x="12" y="170"/>
                    </a:lnTo>
                    <a:lnTo>
                      <a:pt x="11" y="162"/>
                    </a:lnTo>
                    <a:lnTo>
                      <a:pt x="0" y="146"/>
                    </a:lnTo>
                    <a:lnTo>
                      <a:pt x="7" y="138"/>
                    </a:lnTo>
                    <a:lnTo>
                      <a:pt x="5" y="125"/>
                    </a:lnTo>
                    <a:lnTo>
                      <a:pt x="7" y="113"/>
                    </a:lnTo>
                    <a:lnTo>
                      <a:pt x="6" y="104"/>
                    </a:lnTo>
                    <a:lnTo>
                      <a:pt x="9" y="87"/>
                    </a:lnTo>
                    <a:lnTo>
                      <a:pt x="7" y="77"/>
                    </a:lnTo>
                    <a:lnTo>
                      <a:pt x="1" y="59"/>
                    </a:lnTo>
                    <a:lnTo>
                      <a:pt x="10" y="54"/>
                    </a:lnTo>
                    <a:lnTo>
                      <a:pt x="11" y="45"/>
                    </a:lnTo>
                    <a:lnTo>
                      <a:pt x="9" y="37"/>
                    </a:lnTo>
                    <a:lnTo>
                      <a:pt x="21" y="29"/>
                    </a:lnTo>
                    <a:lnTo>
                      <a:pt x="26" y="22"/>
                    </a:lnTo>
                    <a:lnTo>
                      <a:pt x="34" y="16"/>
                    </a:lnTo>
                    <a:lnTo>
                      <a:pt x="35" y="0"/>
                    </a:lnTo>
                    <a:lnTo>
                      <a:pt x="55" y="7"/>
                    </a:lnTo>
                    <a:lnTo>
                      <a:pt x="63" y="6"/>
                    </a:lnTo>
                    <a:lnTo>
                      <a:pt x="77" y="9"/>
                    </a:lnTo>
                    <a:lnTo>
                      <a:pt x="101" y="18"/>
                    </a:lnTo>
                    <a:lnTo>
                      <a:pt x="110" y="37"/>
                    </a:lnTo>
                    <a:lnTo>
                      <a:pt x="126" y="41"/>
                    </a:lnTo>
                    <a:lnTo>
                      <a:pt x="151" y="50"/>
                    </a:lnTo>
                    <a:lnTo>
                      <a:pt x="170" y="60"/>
                    </a:lnTo>
                    <a:lnTo>
                      <a:pt x="178" y="54"/>
                    </a:lnTo>
                    <a:lnTo>
                      <a:pt x="186" y="45"/>
                    </a:lnTo>
                    <a:lnTo>
                      <a:pt x="181" y="29"/>
                    </a:lnTo>
                    <a:lnTo>
                      <a:pt x="186" y="19"/>
                    </a:lnTo>
                    <a:lnTo>
                      <a:pt x="198" y="9"/>
                    </a:lnTo>
                    <a:lnTo>
                      <a:pt x="210" y="6"/>
                    </a:lnTo>
                    <a:lnTo>
                      <a:pt x="234" y="11"/>
                    </a:lnTo>
                    <a:lnTo>
                      <a:pt x="241" y="20"/>
                    </a:lnTo>
                    <a:lnTo>
                      <a:pt x="247" y="20"/>
                    </a:lnTo>
                    <a:lnTo>
                      <a:pt x="253" y="23"/>
                    </a:lnTo>
                    <a:lnTo>
                      <a:pt x="270" y="26"/>
                    </a:lnTo>
                    <a:lnTo>
                      <a:pt x="275" y="33"/>
                    </a:lnTo>
                    <a:lnTo>
                      <a:pt x="270" y="43"/>
                    </a:lnTo>
                    <a:lnTo>
                      <a:pt x="273" y="51"/>
                    </a:lnTo>
                    <a:lnTo>
                      <a:pt x="269" y="64"/>
                    </a:lnTo>
                    <a:lnTo>
                      <a:pt x="275" y="81"/>
                    </a:lnTo>
                    <a:lnTo>
                      <a:pt x="280" y="155"/>
                    </a:lnTo>
                    <a:lnTo>
                      <a:pt x="284" y="231"/>
                    </a:lnTo>
                    <a:lnTo>
                      <a:pt x="286" y="273"/>
                    </a:lnTo>
                    <a:lnTo>
                      <a:pt x="265" y="273"/>
                    </a:lnTo>
                    <a:lnTo>
                      <a:pt x="265" y="282"/>
                    </a:lnTo>
                    <a:lnTo>
                      <a:pt x="192" y="242"/>
                    </a:lnTo>
                    <a:lnTo>
                      <a:pt x="119" y="202"/>
                    </a:lnTo>
                    <a:lnTo>
                      <a:pt x="101" y="213"/>
                    </a:lnTo>
                    <a:close/>
                  </a:path>
                </a:pathLst>
              </a:custGeom>
              <a:solidFill>
                <a:srgbClr val="8BB743"/>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154" name="Freeform 112">
                <a:extLst>
                  <a:ext uri="{FF2B5EF4-FFF2-40B4-BE49-F238E27FC236}">
                    <a16:creationId xmlns:a16="http://schemas.microsoft.com/office/drawing/2014/main" id="{41462C85-C34C-4C3E-9153-57FBF9EC2852}"/>
                  </a:ext>
                </a:extLst>
              </p:cNvPr>
              <p:cNvSpPr>
                <a:spLocks/>
              </p:cNvSpPr>
              <p:nvPr/>
            </p:nvSpPr>
            <p:spPr bwMode="auto">
              <a:xfrm>
                <a:off x="6703693" y="3929225"/>
                <a:ext cx="54128" cy="111031"/>
              </a:xfrm>
              <a:custGeom>
                <a:avLst/>
                <a:gdLst>
                  <a:gd name="T0" fmla="*/ 39 w 39"/>
                  <a:gd name="T1" fmla="*/ 48 h 80"/>
                  <a:gd name="T2" fmla="*/ 37 w 39"/>
                  <a:gd name="T3" fmla="*/ 70 h 80"/>
                  <a:gd name="T4" fmla="*/ 29 w 39"/>
                  <a:gd name="T5" fmla="*/ 76 h 80"/>
                  <a:gd name="T6" fmla="*/ 14 w 39"/>
                  <a:gd name="T7" fmla="*/ 80 h 80"/>
                  <a:gd name="T8" fmla="*/ 4 w 39"/>
                  <a:gd name="T9" fmla="*/ 64 h 80"/>
                  <a:gd name="T10" fmla="*/ 0 w 39"/>
                  <a:gd name="T11" fmla="*/ 34 h 80"/>
                  <a:gd name="T12" fmla="*/ 6 w 39"/>
                  <a:gd name="T13" fmla="*/ 0 h 80"/>
                  <a:gd name="T14" fmla="*/ 19 w 39"/>
                  <a:gd name="T15" fmla="*/ 12 h 80"/>
                  <a:gd name="T16" fmla="*/ 29 w 39"/>
                  <a:gd name="T17" fmla="*/ 26 h 80"/>
                  <a:gd name="T18" fmla="*/ 39 w 39"/>
                  <a:gd name="T19" fmla="*/ 48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 h="80">
                    <a:moveTo>
                      <a:pt x="39" y="48"/>
                    </a:moveTo>
                    <a:lnTo>
                      <a:pt x="37" y="70"/>
                    </a:lnTo>
                    <a:lnTo>
                      <a:pt x="29" y="76"/>
                    </a:lnTo>
                    <a:lnTo>
                      <a:pt x="14" y="80"/>
                    </a:lnTo>
                    <a:lnTo>
                      <a:pt x="4" y="64"/>
                    </a:lnTo>
                    <a:lnTo>
                      <a:pt x="0" y="34"/>
                    </a:lnTo>
                    <a:lnTo>
                      <a:pt x="6" y="0"/>
                    </a:lnTo>
                    <a:lnTo>
                      <a:pt x="19" y="12"/>
                    </a:lnTo>
                    <a:lnTo>
                      <a:pt x="29" y="26"/>
                    </a:lnTo>
                    <a:lnTo>
                      <a:pt x="39" y="48"/>
                    </a:lnTo>
                    <a:close/>
                  </a:path>
                </a:pathLst>
              </a:custGeom>
              <a:solidFill>
                <a:srgbClr val="A8C5F0"/>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155" name="Freeform 113">
                <a:extLst>
                  <a:ext uri="{FF2B5EF4-FFF2-40B4-BE49-F238E27FC236}">
                    <a16:creationId xmlns:a16="http://schemas.microsoft.com/office/drawing/2014/main" id="{0782E703-F15D-458E-BD57-81CFC23EE481}"/>
                  </a:ext>
                </a:extLst>
              </p:cNvPr>
              <p:cNvSpPr>
                <a:spLocks/>
              </p:cNvSpPr>
              <p:nvPr/>
            </p:nvSpPr>
            <p:spPr bwMode="auto">
              <a:xfrm>
                <a:off x="5336619" y="5039540"/>
                <a:ext cx="58292" cy="56904"/>
              </a:xfrm>
              <a:custGeom>
                <a:avLst/>
                <a:gdLst>
                  <a:gd name="T0" fmla="*/ 36 w 42"/>
                  <a:gd name="T1" fmla="*/ 6 h 41"/>
                  <a:gd name="T2" fmla="*/ 42 w 42"/>
                  <a:gd name="T3" fmla="*/ 12 h 41"/>
                  <a:gd name="T4" fmla="*/ 36 w 42"/>
                  <a:gd name="T5" fmla="*/ 22 h 41"/>
                  <a:gd name="T6" fmla="*/ 32 w 42"/>
                  <a:gd name="T7" fmla="*/ 29 h 41"/>
                  <a:gd name="T8" fmla="*/ 22 w 42"/>
                  <a:gd name="T9" fmla="*/ 32 h 41"/>
                  <a:gd name="T10" fmla="*/ 18 w 42"/>
                  <a:gd name="T11" fmla="*/ 39 h 41"/>
                  <a:gd name="T12" fmla="*/ 12 w 42"/>
                  <a:gd name="T13" fmla="*/ 41 h 41"/>
                  <a:gd name="T14" fmla="*/ 0 w 42"/>
                  <a:gd name="T15" fmla="*/ 25 h 41"/>
                  <a:gd name="T16" fmla="*/ 10 w 42"/>
                  <a:gd name="T17" fmla="*/ 12 h 41"/>
                  <a:gd name="T18" fmla="*/ 20 w 42"/>
                  <a:gd name="T19" fmla="*/ 4 h 41"/>
                  <a:gd name="T20" fmla="*/ 29 w 42"/>
                  <a:gd name="T21" fmla="*/ 0 h 41"/>
                  <a:gd name="T22" fmla="*/ 36 w 42"/>
                  <a:gd name="T23" fmla="*/ 6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 h="41">
                    <a:moveTo>
                      <a:pt x="36" y="6"/>
                    </a:moveTo>
                    <a:lnTo>
                      <a:pt x="42" y="12"/>
                    </a:lnTo>
                    <a:lnTo>
                      <a:pt x="36" y="22"/>
                    </a:lnTo>
                    <a:lnTo>
                      <a:pt x="32" y="29"/>
                    </a:lnTo>
                    <a:lnTo>
                      <a:pt x="22" y="32"/>
                    </a:lnTo>
                    <a:lnTo>
                      <a:pt x="18" y="39"/>
                    </a:lnTo>
                    <a:lnTo>
                      <a:pt x="12" y="41"/>
                    </a:lnTo>
                    <a:lnTo>
                      <a:pt x="0" y="25"/>
                    </a:lnTo>
                    <a:lnTo>
                      <a:pt x="10" y="12"/>
                    </a:lnTo>
                    <a:lnTo>
                      <a:pt x="20" y="4"/>
                    </a:lnTo>
                    <a:lnTo>
                      <a:pt x="29" y="0"/>
                    </a:lnTo>
                    <a:lnTo>
                      <a:pt x="36" y="6"/>
                    </a:lnTo>
                    <a:close/>
                  </a:path>
                </a:pathLst>
              </a:custGeom>
              <a:solidFill>
                <a:srgbClr val="8BB743"/>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156" name="Freeform 114">
                <a:extLst>
                  <a:ext uri="{FF2B5EF4-FFF2-40B4-BE49-F238E27FC236}">
                    <a16:creationId xmlns:a16="http://schemas.microsoft.com/office/drawing/2014/main" id="{F7104A36-26B6-4641-8229-58449064B538}"/>
                  </a:ext>
                </a:extLst>
              </p:cNvPr>
              <p:cNvSpPr>
                <a:spLocks/>
              </p:cNvSpPr>
              <p:nvPr/>
            </p:nvSpPr>
            <p:spPr bwMode="auto">
              <a:xfrm>
                <a:off x="5121495" y="2601011"/>
                <a:ext cx="122135" cy="66619"/>
              </a:xfrm>
              <a:custGeom>
                <a:avLst/>
                <a:gdLst>
                  <a:gd name="T0" fmla="*/ 31 w 88"/>
                  <a:gd name="T1" fmla="*/ 40 h 48"/>
                  <a:gd name="T2" fmla="*/ 29 w 88"/>
                  <a:gd name="T3" fmla="*/ 35 h 48"/>
                  <a:gd name="T4" fmla="*/ 30 w 88"/>
                  <a:gd name="T5" fmla="*/ 30 h 48"/>
                  <a:gd name="T6" fmla="*/ 22 w 88"/>
                  <a:gd name="T7" fmla="*/ 27 h 48"/>
                  <a:gd name="T8" fmla="*/ 6 w 88"/>
                  <a:gd name="T9" fmla="*/ 23 h 48"/>
                  <a:gd name="T10" fmla="*/ 0 w 88"/>
                  <a:gd name="T11" fmla="*/ 7 h 48"/>
                  <a:gd name="T12" fmla="*/ 17 w 88"/>
                  <a:gd name="T13" fmla="*/ 0 h 48"/>
                  <a:gd name="T14" fmla="*/ 42 w 88"/>
                  <a:gd name="T15" fmla="*/ 2 h 48"/>
                  <a:gd name="T16" fmla="*/ 57 w 88"/>
                  <a:gd name="T17" fmla="*/ 0 h 48"/>
                  <a:gd name="T18" fmla="*/ 60 w 88"/>
                  <a:gd name="T19" fmla="*/ 4 h 48"/>
                  <a:gd name="T20" fmla="*/ 68 w 88"/>
                  <a:gd name="T21" fmla="*/ 5 h 48"/>
                  <a:gd name="T22" fmla="*/ 85 w 88"/>
                  <a:gd name="T23" fmla="*/ 15 h 48"/>
                  <a:gd name="T24" fmla="*/ 88 w 88"/>
                  <a:gd name="T25" fmla="*/ 24 h 48"/>
                  <a:gd name="T26" fmla="*/ 76 w 88"/>
                  <a:gd name="T27" fmla="*/ 30 h 48"/>
                  <a:gd name="T28" fmla="*/ 74 w 88"/>
                  <a:gd name="T29" fmla="*/ 41 h 48"/>
                  <a:gd name="T30" fmla="*/ 58 w 88"/>
                  <a:gd name="T31" fmla="*/ 48 h 48"/>
                  <a:gd name="T32" fmla="*/ 44 w 88"/>
                  <a:gd name="T33" fmla="*/ 48 h 48"/>
                  <a:gd name="T34" fmla="*/ 39 w 88"/>
                  <a:gd name="T35" fmla="*/ 42 h 48"/>
                  <a:gd name="T36" fmla="*/ 31 w 88"/>
                  <a:gd name="T37" fmla="*/ 4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8" h="48">
                    <a:moveTo>
                      <a:pt x="31" y="40"/>
                    </a:moveTo>
                    <a:lnTo>
                      <a:pt x="29" y="35"/>
                    </a:lnTo>
                    <a:lnTo>
                      <a:pt x="30" y="30"/>
                    </a:lnTo>
                    <a:lnTo>
                      <a:pt x="22" y="27"/>
                    </a:lnTo>
                    <a:lnTo>
                      <a:pt x="6" y="23"/>
                    </a:lnTo>
                    <a:lnTo>
                      <a:pt x="0" y="7"/>
                    </a:lnTo>
                    <a:lnTo>
                      <a:pt x="17" y="0"/>
                    </a:lnTo>
                    <a:lnTo>
                      <a:pt x="42" y="2"/>
                    </a:lnTo>
                    <a:lnTo>
                      <a:pt x="57" y="0"/>
                    </a:lnTo>
                    <a:lnTo>
                      <a:pt x="60" y="4"/>
                    </a:lnTo>
                    <a:lnTo>
                      <a:pt x="68" y="5"/>
                    </a:lnTo>
                    <a:lnTo>
                      <a:pt x="85" y="15"/>
                    </a:lnTo>
                    <a:lnTo>
                      <a:pt x="88" y="24"/>
                    </a:lnTo>
                    <a:lnTo>
                      <a:pt x="76" y="30"/>
                    </a:lnTo>
                    <a:lnTo>
                      <a:pt x="74" y="41"/>
                    </a:lnTo>
                    <a:lnTo>
                      <a:pt x="58" y="48"/>
                    </a:lnTo>
                    <a:lnTo>
                      <a:pt x="44" y="48"/>
                    </a:lnTo>
                    <a:lnTo>
                      <a:pt x="39" y="42"/>
                    </a:lnTo>
                    <a:lnTo>
                      <a:pt x="31" y="40"/>
                    </a:lnTo>
                    <a:close/>
                  </a:path>
                </a:pathLst>
              </a:custGeom>
              <a:solidFill>
                <a:srgbClr val="F9B277"/>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157" name="Freeform 115">
                <a:extLst>
                  <a:ext uri="{FF2B5EF4-FFF2-40B4-BE49-F238E27FC236}">
                    <a16:creationId xmlns:a16="http://schemas.microsoft.com/office/drawing/2014/main" id="{BC499754-68C9-4F68-8CF9-9BC327833B1B}"/>
                  </a:ext>
                </a:extLst>
              </p:cNvPr>
              <p:cNvSpPr>
                <a:spLocks/>
              </p:cNvSpPr>
              <p:nvPr/>
            </p:nvSpPr>
            <p:spPr bwMode="auto">
              <a:xfrm>
                <a:off x="4802280" y="2773110"/>
                <a:ext cx="12491" cy="19431"/>
              </a:xfrm>
              <a:custGeom>
                <a:avLst/>
                <a:gdLst>
                  <a:gd name="T0" fmla="*/ 6 w 9"/>
                  <a:gd name="T1" fmla="*/ 0 h 14"/>
                  <a:gd name="T2" fmla="*/ 9 w 9"/>
                  <a:gd name="T3" fmla="*/ 5 h 14"/>
                  <a:gd name="T4" fmla="*/ 8 w 9"/>
                  <a:gd name="T5" fmla="*/ 14 h 14"/>
                  <a:gd name="T6" fmla="*/ 4 w 9"/>
                  <a:gd name="T7" fmla="*/ 14 h 14"/>
                  <a:gd name="T8" fmla="*/ 0 w 9"/>
                  <a:gd name="T9" fmla="*/ 13 h 14"/>
                  <a:gd name="T10" fmla="*/ 2 w 9"/>
                  <a:gd name="T11" fmla="*/ 1 h 14"/>
                  <a:gd name="T12" fmla="*/ 6 w 9"/>
                  <a:gd name="T13" fmla="*/ 0 h 14"/>
                </a:gdLst>
                <a:ahLst/>
                <a:cxnLst>
                  <a:cxn ang="0">
                    <a:pos x="T0" y="T1"/>
                  </a:cxn>
                  <a:cxn ang="0">
                    <a:pos x="T2" y="T3"/>
                  </a:cxn>
                  <a:cxn ang="0">
                    <a:pos x="T4" y="T5"/>
                  </a:cxn>
                  <a:cxn ang="0">
                    <a:pos x="T6" y="T7"/>
                  </a:cxn>
                  <a:cxn ang="0">
                    <a:pos x="T8" y="T9"/>
                  </a:cxn>
                  <a:cxn ang="0">
                    <a:pos x="T10" y="T11"/>
                  </a:cxn>
                  <a:cxn ang="0">
                    <a:pos x="T12" y="T13"/>
                  </a:cxn>
                </a:cxnLst>
                <a:rect l="0" t="0" r="r" b="b"/>
                <a:pathLst>
                  <a:path w="9" h="14">
                    <a:moveTo>
                      <a:pt x="6" y="0"/>
                    </a:moveTo>
                    <a:lnTo>
                      <a:pt x="9" y="5"/>
                    </a:lnTo>
                    <a:lnTo>
                      <a:pt x="8" y="14"/>
                    </a:lnTo>
                    <a:lnTo>
                      <a:pt x="4" y="14"/>
                    </a:lnTo>
                    <a:lnTo>
                      <a:pt x="0" y="13"/>
                    </a:lnTo>
                    <a:lnTo>
                      <a:pt x="2" y="1"/>
                    </a:lnTo>
                    <a:lnTo>
                      <a:pt x="6" y="0"/>
                    </a:lnTo>
                    <a:close/>
                  </a:path>
                </a:pathLst>
              </a:custGeom>
              <a:solidFill>
                <a:srgbClr val="FCDBC0"/>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158" name="Freeform 116">
                <a:extLst>
                  <a:ext uri="{FF2B5EF4-FFF2-40B4-BE49-F238E27FC236}">
                    <a16:creationId xmlns:a16="http://schemas.microsoft.com/office/drawing/2014/main" id="{606EF0B4-5DDA-480C-811A-02896FD84DB9}"/>
                  </a:ext>
                </a:extLst>
              </p:cNvPr>
              <p:cNvSpPr>
                <a:spLocks/>
              </p:cNvSpPr>
              <p:nvPr/>
            </p:nvSpPr>
            <p:spPr bwMode="auto">
              <a:xfrm>
                <a:off x="5120108" y="2556599"/>
                <a:ext cx="151281" cy="65231"/>
              </a:xfrm>
              <a:custGeom>
                <a:avLst/>
                <a:gdLst>
                  <a:gd name="T0" fmla="*/ 1 w 109"/>
                  <a:gd name="T1" fmla="*/ 39 h 47"/>
                  <a:gd name="T2" fmla="*/ 0 w 109"/>
                  <a:gd name="T3" fmla="*/ 24 h 47"/>
                  <a:gd name="T4" fmla="*/ 5 w 109"/>
                  <a:gd name="T5" fmla="*/ 11 h 47"/>
                  <a:gd name="T6" fmla="*/ 18 w 109"/>
                  <a:gd name="T7" fmla="*/ 5 h 47"/>
                  <a:gd name="T8" fmla="*/ 33 w 109"/>
                  <a:gd name="T9" fmla="*/ 19 h 47"/>
                  <a:gd name="T10" fmla="*/ 45 w 109"/>
                  <a:gd name="T11" fmla="*/ 19 h 47"/>
                  <a:gd name="T12" fmla="*/ 45 w 109"/>
                  <a:gd name="T13" fmla="*/ 4 h 47"/>
                  <a:gd name="T14" fmla="*/ 57 w 109"/>
                  <a:gd name="T15" fmla="*/ 0 h 47"/>
                  <a:gd name="T16" fmla="*/ 64 w 109"/>
                  <a:gd name="T17" fmla="*/ 3 h 47"/>
                  <a:gd name="T18" fmla="*/ 79 w 109"/>
                  <a:gd name="T19" fmla="*/ 10 h 47"/>
                  <a:gd name="T20" fmla="*/ 91 w 109"/>
                  <a:gd name="T21" fmla="*/ 10 h 47"/>
                  <a:gd name="T22" fmla="*/ 99 w 109"/>
                  <a:gd name="T23" fmla="*/ 15 h 47"/>
                  <a:gd name="T24" fmla="*/ 102 w 109"/>
                  <a:gd name="T25" fmla="*/ 24 h 47"/>
                  <a:gd name="T26" fmla="*/ 109 w 109"/>
                  <a:gd name="T27" fmla="*/ 36 h 47"/>
                  <a:gd name="T28" fmla="*/ 94 w 109"/>
                  <a:gd name="T29" fmla="*/ 43 h 47"/>
                  <a:gd name="T30" fmla="*/ 86 w 109"/>
                  <a:gd name="T31" fmla="*/ 47 h 47"/>
                  <a:gd name="T32" fmla="*/ 69 w 109"/>
                  <a:gd name="T33" fmla="*/ 37 h 47"/>
                  <a:gd name="T34" fmla="*/ 61 w 109"/>
                  <a:gd name="T35" fmla="*/ 36 h 47"/>
                  <a:gd name="T36" fmla="*/ 58 w 109"/>
                  <a:gd name="T37" fmla="*/ 32 h 47"/>
                  <a:gd name="T38" fmla="*/ 43 w 109"/>
                  <a:gd name="T39" fmla="*/ 34 h 47"/>
                  <a:gd name="T40" fmla="*/ 18 w 109"/>
                  <a:gd name="T41" fmla="*/ 32 h 47"/>
                  <a:gd name="T42" fmla="*/ 1 w 109"/>
                  <a:gd name="T43" fmla="*/ 39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9" h="47">
                    <a:moveTo>
                      <a:pt x="1" y="39"/>
                    </a:moveTo>
                    <a:lnTo>
                      <a:pt x="0" y="24"/>
                    </a:lnTo>
                    <a:lnTo>
                      <a:pt x="5" y="11"/>
                    </a:lnTo>
                    <a:lnTo>
                      <a:pt x="18" y="5"/>
                    </a:lnTo>
                    <a:lnTo>
                      <a:pt x="33" y="19"/>
                    </a:lnTo>
                    <a:lnTo>
                      <a:pt x="45" y="19"/>
                    </a:lnTo>
                    <a:lnTo>
                      <a:pt x="45" y="4"/>
                    </a:lnTo>
                    <a:lnTo>
                      <a:pt x="57" y="0"/>
                    </a:lnTo>
                    <a:lnTo>
                      <a:pt x="64" y="3"/>
                    </a:lnTo>
                    <a:lnTo>
                      <a:pt x="79" y="10"/>
                    </a:lnTo>
                    <a:lnTo>
                      <a:pt x="91" y="10"/>
                    </a:lnTo>
                    <a:lnTo>
                      <a:pt x="99" y="15"/>
                    </a:lnTo>
                    <a:lnTo>
                      <a:pt x="102" y="24"/>
                    </a:lnTo>
                    <a:lnTo>
                      <a:pt x="109" y="36"/>
                    </a:lnTo>
                    <a:lnTo>
                      <a:pt x="94" y="43"/>
                    </a:lnTo>
                    <a:lnTo>
                      <a:pt x="86" y="47"/>
                    </a:lnTo>
                    <a:lnTo>
                      <a:pt x="69" y="37"/>
                    </a:lnTo>
                    <a:lnTo>
                      <a:pt x="61" y="36"/>
                    </a:lnTo>
                    <a:lnTo>
                      <a:pt x="58" y="32"/>
                    </a:lnTo>
                    <a:lnTo>
                      <a:pt x="43" y="34"/>
                    </a:lnTo>
                    <a:lnTo>
                      <a:pt x="18" y="32"/>
                    </a:lnTo>
                    <a:lnTo>
                      <a:pt x="1" y="39"/>
                    </a:lnTo>
                    <a:close/>
                  </a:path>
                </a:pathLst>
              </a:custGeom>
              <a:solidFill>
                <a:srgbClr val="F9B277"/>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159" name="Freeform 117">
                <a:extLst>
                  <a:ext uri="{FF2B5EF4-FFF2-40B4-BE49-F238E27FC236}">
                    <a16:creationId xmlns:a16="http://schemas.microsoft.com/office/drawing/2014/main" id="{5145EF80-6385-4EF6-BCFD-2A2A139A8E8A}"/>
                  </a:ext>
                </a:extLst>
              </p:cNvPr>
              <p:cNvSpPr>
                <a:spLocks/>
              </p:cNvSpPr>
              <p:nvPr/>
            </p:nvSpPr>
            <p:spPr bwMode="auto">
              <a:xfrm>
                <a:off x="4251287" y="3182539"/>
                <a:ext cx="398326" cy="412205"/>
              </a:xfrm>
              <a:custGeom>
                <a:avLst/>
                <a:gdLst>
                  <a:gd name="T0" fmla="*/ 227 w 287"/>
                  <a:gd name="T1" fmla="*/ 9 h 297"/>
                  <a:gd name="T2" fmla="*/ 261 w 287"/>
                  <a:gd name="T3" fmla="*/ 12 h 297"/>
                  <a:gd name="T4" fmla="*/ 275 w 287"/>
                  <a:gd name="T5" fmla="*/ 25 h 297"/>
                  <a:gd name="T6" fmla="*/ 282 w 287"/>
                  <a:gd name="T7" fmla="*/ 60 h 297"/>
                  <a:gd name="T8" fmla="*/ 284 w 287"/>
                  <a:gd name="T9" fmla="*/ 72 h 297"/>
                  <a:gd name="T10" fmla="*/ 253 w 287"/>
                  <a:gd name="T11" fmla="*/ 84 h 297"/>
                  <a:gd name="T12" fmla="*/ 242 w 287"/>
                  <a:gd name="T13" fmla="*/ 101 h 297"/>
                  <a:gd name="T14" fmla="*/ 214 w 287"/>
                  <a:gd name="T15" fmla="*/ 119 h 297"/>
                  <a:gd name="T16" fmla="*/ 182 w 287"/>
                  <a:gd name="T17" fmla="*/ 128 h 297"/>
                  <a:gd name="T18" fmla="*/ 153 w 287"/>
                  <a:gd name="T19" fmla="*/ 168 h 297"/>
                  <a:gd name="T20" fmla="*/ 150 w 287"/>
                  <a:gd name="T21" fmla="*/ 168 h 297"/>
                  <a:gd name="T22" fmla="*/ 139 w 287"/>
                  <a:gd name="T23" fmla="*/ 180 h 297"/>
                  <a:gd name="T24" fmla="*/ 125 w 287"/>
                  <a:gd name="T25" fmla="*/ 184 h 297"/>
                  <a:gd name="T26" fmla="*/ 104 w 287"/>
                  <a:gd name="T27" fmla="*/ 184 h 297"/>
                  <a:gd name="T28" fmla="*/ 92 w 287"/>
                  <a:gd name="T29" fmla="*/ 202 h 297"/>
                  <a:gd name="T30" fmla="*/ 58 w 287"/>
                  <a:gd name="T31" fmla="*/ 250 h 297"/>
                  <a:gd name="T32" fmla="*/ 43 w 287"/>
                  <a:gd name="T33" fmla="*/ 288 h 297"/>
                  <a:gd name="T34" fmla="*/ 0 w 287"/>
                  <a:gd name="T35" fmla="*/ 297 h 297"/>
                  <a:gd name="T36" fmla="*/ 1 w 287"/>
                  <a:gd name="T37" fmla="*/ 288 h 297"/>
                  <a:gd name="T38" fmla="*/ 14 w 287"/>
                  <a:gd name="T39" fmla="*/ 271 h 297"/>
                  <a:gd name="T40" fmla="*/ 20 w 287"/>
                  <a:gd name="T41" fmla="*/ 249 h 297"/>
                  <a:gd name="T42" fmla="*/ 37 w 287"/>
                  <a:gd name="T43" fmla="*/ 233 h 297"/>
                  <a:gd name="T44" fmla="*/ 42 w 287"/>
                  <a:gd name="T45" fmla="*/ 210 h 297"/>
                  <a:gd name="T46" fmla="*/ 61 w 287"/>
                  <a:gd name="T47" fmla="*/ 189 h 297"/>
                  <a:gd name="T48" fmla="*/ 74 w 287"/>
                  <a:gd name="T49" fmla="*/ 168 h 297"/>
                  <a:gd name="T50" fmla="*/ 99 w 287"/>
                  <a:gd name="T51" fmla="*/ 158 h 297"/>
                  <a:gd name="T52" fmla="*/ 123 w 287"/>
                  <a:gd name="T53" fmla="*/ 138 h 297"/>
                  <a:gd name="T54" fmla="*/ 134 w 287"/>
                  <a:gd name="T55" fmla="*/ 95 h 297"/>
                  <a:gd name="T56" fmla="*/ 144 w 287"/>
                  <a:gd name="T57" fmla="*/ 66 h 297"/>
                  <a:gd name="T58" fmla="*/ 173 w 287"/>
                  <a:gd name="T59" fmla="*/ 43 h 297"/>
                  <a:gd name="T60" fmla="*/ 198 w 287"/>
                  <a:gd name="T61" fmla="*/ 13 h 297"/>
                  <a:gd name="T62" fmla="*/ 217 w 287"/>
                  <a:gd name="T63" fmla="*/ 0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87" h="297">
                    <a:moveTo>
                      <a:pt x="217" y="0"/>
                    </a:moveTo>
                    <a:lnTo>
                      <a:pt x="227" y="9"/>
                    </a:lnTo>
                    <a:lnTo>
                      <a:pt x="244" y="7"/>
                    </a:lnTo>
                    <a:lnTo>
                      <a:pt x="261" y="12"/>
                    </a:lnTo>
                    <a:lnTo>
                      <a:pt x="269" y="12"/>
                    </a:lnTo>
                    <a:lnTo>
                      <a:pt x="275" y="25"/>
                    </a:lnTo>
                    <a:lnTo>
                      <a:pt x="276" y="38"/>
                    </a:lnTo>
                    <a:lnTo>
                      <a:pt x="282" y="60"/>
                    </a:lnTo>
                    <a:lnTo>
                      <a:pt x="287" y="64"/>
                    </a:lnTo>
                    <a:lnTo>
                      <a:pt x="284" y="72"/>
                    </a:lnTo>
                    <a:lnTo>
                      <a:pt x="261" y="76"/>
                    </a:lnTo>
                    <a:lnTo>
                      <a:pt x="253" y="84"/>
                    </a:lnTo>
                    <a:lnTo>
                      <a:pt x="242" y="85"/>
                    </a:lnTo>
                    <a:lnTo>
                      <a:pt x="242" y="101"/>
                    </a:lnTo>
                    <a:lnTo>
                      <a:pt x="221" y="109"/>
                    </a:lnTo>
                    <a:lnTo>
                      <a:pt x="214" y="119"/>
                    </a:lnTo>
                    <a:lnTo>
                      <a:pt x="200" y="125"/>
                    </a:lnTo>
                    <a:lnTo>
                      <a:pt x="182" y="128"/>
                    </a:lnTo>
                    <a:lnTo>
                      <a:pt x="153" y="143"/>
                    </a:lnTo>
                    <a:lnTo>
                      <a:pt x="153" y="168"/>
                    </a:lnTo>
                    <a:lnTo>
                      <a:pt x="150" y="168"/>
                    </a:lnTo>
                    <a:lnTo>
                      <a:pt x="150" y="168"/>
                    </a:lnTo>
                    <a:lnTo>
                      <a:pt x="150" y="179"/>
                    </a:lnTo>
                    <a:lnTo>
                      <a:pt x="139" y="180"/>
                    </a:lnTo>
                    <a:lnTo>
                      <a:pt x="133" y="184"/>
                    </a:lnTo>
                    <a:lnTo>
                      <a:pt x="125" y="184"/>
                    </a:lnTo>
                    <a:lnTo>
                      <a:pt x="119" y="182"/>
                    </a:lnTo>
                    <a:lnTo>
                      <a:pt x="104" y="184"/>
                    </a:lnTo>
                    <a:lnTo>
                      <a:pt x="98" y="200"/>
                    </a:lnTo>
                    <a:lnTo>
                      <a:pt x="92" y="202"/>
                    </a:lnTo>
                    <a:lnTo>
                      <a:pt x="83" y="228"/>
                    </a:lnTo>
                    <a:lnTo>
                      <a:pt x="58" y="250"/>
                    </a:lnTo>
                    <a:lnTo>
                      <a:pt x="51" y="279"/>
                    </a:lnTo>
                    <a:lnTo>
                      <a:pt x="43" y="288"/>
                    </a:lnTo>
                    <a:lnTo>
                      <a:pt x="41" y="296"/>
                    </a:lnTo>
                    <a:lnTo>
                      <a:pt x="0" y="297"/>
                    </a:lnTo>
                    <a:lnTo>
                      <a:pt x="0" y="297"/>
                    </a:lnTo>
                    <a:lnTo>
                      <a:pt x="1" y="288"/>
                    </a:lnTo>
                    <a:lnTo>
                      <a:pt x="8" y="282"/>
                    </a:lnTo>
                    <a:lnTo>
                      <a:pt x="14" y="271"/>
                    </a:lnTo>
                    <a:lnTo>
                      <a:pt x="13" y="264"/>
                    </a:lnTo>
                    <a:lnTo>
                      <a:pt x="20" y="249"/>
                    </a:lnTo>
                    <a:lnTo>
                      <a:pt x="30" y="236"/>
                    </a:lnTo>
                    <a:lnTo>
                      <a:pt x="37" y="233"/>
                    </a:lnTo>
                    <a:lnTo>
                      <a:pt x="42" y="221"/>
                    </a:lnTo>
                    <a:lnTo>
                      <a:pt x="42" y="210"/>
                    </a:lnTo>
                    <a:lnTo>
                      <a:pt x="49" y="197"/>
                    </a:lnTo>
                    <a:lnTo>
                      <a:pt x="61" y="189"/>
                    </a:lnTo>
                    <a:lnTo>
                      <a:pt x="73" y="168"/>
                    </a:lnTo>
                    <a:lnTo>
                      <a:pt x="74" y="168"/>
                    </a:lnTo>
                    <a:lnTo>
                      <a:pt x="83" y="160"/>
                    </a:lnTo>
                    <a:lnTo>
                      <a:pt x="99" y="158"/>
                    </a:lnTo>
                    <a:lnTo>
                      <a:pt x="114" y="144"/>
                    </a:lnTo>
                    <a:lnTo>
                      <a:pt x="123" y="138"/>
                    </a:lnTo>
                    <a:lnTo>
                      <a:pt x="138" y="121"/>
                    </a:lnTo>
                    <a:lnTo>
                      <a:pt x="134" y="95"/>
                    </a:lnTo>
                    <a:lnTo>
                      <a:pt x="141" y="77"/>
                    </a:lnTo>
                    <a:lnTo>
                      <a:pt x="144" y="66"/>
                    </a:lnTo>
                    <a:lnTo>
                      <a:pt x="156" y="52"/>
                    </a:lnTo>
                    <a:lnTo>
                      <a:pt x="173" y="43"/>
                    </a:lnTo>
                    <a:lnTo>
                      <a:pt x="186" y="34"/>
                    </a:lnTo>
                    <a:lnTo>
                      <a:pt x="198" y="13"/>
                    </a:lnTo>
                    <a:lnTo>
                      <a:pt x="204" y="0"/>
                    </a:lnTo>
                    <a:lnTo>
                      <a:pt x="217" y="0"/>
                    </a:lnTo>
                    <a:close/>
                  </a:path>
                </a:pathLst>
              </a:custGeom>
              <a:solidFill>
                <a:srgbClr val="8BB743"/>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160" name="Freeform 118">
                <a:extLst>
                  <a:ext uri="{FF2B5EF4-FFF2-40B4-BE49-F238E27FC236}">
                    <a16:creationId xmlns:a16="http://schemas.microsoft.com/office/drawing/2014/main" id="{9A6D2DBE-244A-425C-98F4-FB2FF73AD9C1}"/>
                  </a:ext>
                </a:extLst>
              </p:cNvPr>
              <p:cNvSpPr>
                <a:spLocks/>
              </p:cNvSpPr>
              <p:nvPr/>
            </p:nvSpPr>
            <p:spPr bwMode="auto">
              <a:xfrm>
                <a:off x="5274163" y="2820298"/>
                <a:ext cx="83274" cy="84662"/>
              </a:xfrm>
              <a:custGeom>
                <a:avLst/>
                <a:gdLst>
                  <a:gd name="T0" fmla="*/ 0 w 60"/>
                  <a:gd name="T1" fmla="*/ 5 h 61"/>
                  <a:gd name="T2" fmla="*/ 3 w 60"/>
                  <a:gd name="T3" fmla="*/ 2 h 61"/>
                  <a:gd name="T4" fmla="*/ 13 w 60"/>
                  <a:gd name="T5" fmla="*/ 0 h 61"/>
                  <a:gd name="T6" fmla="*/ 26 w 60"/>
                  <a:gd name="T7" fmla="*/ 6 h 61"/>
                  <a:gd name="T8" fmla="*/ 33 w 60"/>
                  <a:gd name="T9" fmla="*/ 7 h 61"/>
                  <a:gd name="T10" fmla="*/ 41 w 60"/>
                  <a:gd name="T11" fmla="*/ 12 h 61"/>
                  <a:gd name="T12" fmla="*/ 41 w 60"/>
                  <a:gd name="T13" fmla="*/ 20 h 61"/>
                  <a:gd name="T14" fmla="*/ 47 w 60"/>
                  <a:gd name="T15" fmla="*/ 23 h 61"/>
                  <a:gd name="T16" fmla="*/ 51 w 60"/>
                  <a:gd name="T17" fmla="*/ 31 h 61"/>
                  <a:gd name="T18" fmla="*/ 57 w 60"/>
                  <a:gd name="T19" fmla="*/ 37 h 61"/>
                  <a:gd name="T20" fmla="*/ 57 w 60"/>
                  <a:gd name="T21" fmla="*/ 40 h 61"/>
                  <a:gd name="T22" fmla="*/ 60 w 60"/>
                  <a:gd name="T23" fmla="*/ 42 h 61"/>
                  <a:gd name="T24" fmla="*/ 56 w 60"/>
                  <a:gd name="T25" fmla="*/ 43 h 61"/>
                  <a:gd name="T26" fmla="*/ 46 w 60"/>
                  <a:gd name="T27" fmla="*/ 42 h 61"/>
                  <a:gd name="T28" fmla="*/ 44 w 60"/>
                  <a:gd name="T29" fmla="*/ 40 h 61"/>
                  <a:gd name="T30" fmla="*/ 41 w 60"/>
                  <a:gd name="T31" fmla="*/ 41 h 61"/>
                  <a:gd name="T32" fmla="*/ 43 w 60"/>
                  <a:gd name="T33" fmla="*/ 45 h 61"/>
                  <a:gd name="T34" fmla="*/ 39 w 60"/>
                  <a:gd name="T35" fmla="*/ 52 h 61"/>
                  <a:gd name="T36" fmla="*/ 37 w 60"/>
                  <a:gd name="T37" fmla="*/ 59 h 61"/>
                  <a:gd name="T38" fmla="*/ 33 w 60"/>
                  <a:gd name="T39" fmla="*/ 61 h 61"/>
                  <a:gd name="T40" fmla="*/ 29 w 60"/>
                  <a:gd name="T41" fmla="*/ 52 h 61"/>
                  <a:gd name="T42" fmla="*/ 30 w 60"/>
                  <a:gd name="T43" fmla="*/ 43 h 61"/>
                  <a:gd name="T44" fmla="*/ 28 w 60"/>
                  <a:gd name="T45" fmla="*/ 34 h 61"/>
                  <a:gd name="T46" fmla="*/ 17 w 60"/>
                  <a:gd name="T47" fmla="*/ 22 h 61"/>
                  <a:gd name="T48" fmla="*/ 10 w 60"/>
                  <a:gd name="T49" fmla="*/ 13 h 61"/>
                  <a:gd name="T50" fmla="*/ 5 w 60"/>
                  <a:gd name="T51" fmla="*/ 7 h 61"/>
                  <a:gd name="T52" fmla="*/ 0 w 60"/>
                  <a:gd name="T53" fmla="*/ 5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0" h="61">
                    <a:moveTo>
                      <a:pt x="0" y="5"/>
                    </a:moveTo>
                    <a:lnTo>
                      <a:pt x="3" y="2"/>
                    </a:lnTo>
                    <a:lnTo>
                      <a:pt x="13" y="0"/>
                    </a:lnTo>
                    <a:lnTo>
                      <a:pt x="26" y="6"/>
                    </a:lnTo>
                    <a:lnTo>
                      <a:pt x="33" y="7"/>
                    </a:lnTo>
                    <a:lnTo>
                      <a:pt x="41" y="12"/>
                    </a:lnTo>
                    <a:lnTo>
                      <a:pt x="41" y="20"/>
                    </a:lnTo>
                    <a:lnTo>
                      <a:pt x="47" y="23"/>
                    </a:lnTo>
                    <a:lnTo>
                      <a:pt x="51" y="31"/>
                    </a:lnTo>
                    <a:lnTo>
                      <a:pt x="57" y="37"/>
                    </a:lnTo>
                    <a:lnTo>
                      <a:pt x="57" y="40"/>
                    </a:lnTo>
                    <a:lnTo>
                      <a:pt x="60" y="42"/>
                    </a:lnTo>
                    <a:lnTo>
                      <a:pt x="56" y="43"/>
                    </a:lnTo>
                    <a:lnTo>
                      <a:pt x="46" y="42"/>
                    </a:lnTo>
                    <a:lnTo>
                      <a:pt x="44" y="40"/>
                    </a:lnTo>
                    <a:lnTo>
                      <a:pt x="41" y="41"/>
                    </a:lnTo>
                    <a:lnTo>
                      <a:pt x="43" y="45"/>
                    </a:lnTo>
                    <a:lnTo>
                      <a:pt x="39" y="52"/>
                    </a:lnTo>
                    <a:lnTo>
                      <a:pt x="37" y="59"/>
                    </a:lnTo>
                    <a:lnTo>
                      <a:pt x="33" y="61"/>
                    </a:lnTo>
                    <a:lnTo>
                      <a:pt x="29" y="52"/>
                    </a:lnTo>
                    <a:lnTo>
                      <a:pt x="30" y="43"/>
                    </a:lnTo>
                    <a:lnTo>
                      <a:pt x="28" y="34"/>
                    </a:lnTo>
                    <a:lnTo>
                      <a:pt x="17" y="22"/>
                    </a:lnTo>
                    <a:lnTo>
                      <a:pt x="10" y="13"/>
                    </a:lnTo>
                    <a:lnTo>
                      <a:pt x="5" y="7"/>
                    </a:lnTo>
                    <a:lnTo>
                      <a:pt x="0" y="5"/>
                    </a:lnTo>
                    <a:close/>
                  </a:path>
                </a:pathLst>
              </a:custGeom>
              <a:solidFill>
                <a:srgbClr val="F9B277"/>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161" name="Freeform 119">
                <a:extLst>
                  <a:ext uri="{FF2B5EF4-FFF2-40B4-BE49-F238E27FC236}">
                    <a16:creationId xmlns:a16="http://schemas.microsoft.com/office/drawing/2014/main" id="{6FDBCFDE-3FD0-4C97-B1E0-E254DD05A474}"/>
                  </a:ext>
                </a:extLst>
              </p:cNvPr>
              <p:cNvSpPr>
                <a:spLocks/>
              </p:cNvSpPr>
              <p:nvPr/>
            </p:nvSpPr>
            <p:spPr bwMode="auto">
              <a:xfrm>
                <a:off x="5755763" y="4560717"/>
                <a:ext cx="195693" cy="389998"/>
              </a:xfrm>
              <a:custGeom>
                <a:avLst/>
                <a:gdLst>
                  <a:gd name="T0" fmla="*/ 127 w 141"/>
                  <a:gd name="T1" fmla="*/ 8 h 281"/>
                  <a:gd name="T2" fmla="*/ 131 w 141"/>
                  <a:gd name="T3" fmla="*/ 17 h 281"/>
                  <a:gd name="T4" fmla="*/ 135 w 141"/>
                  <a:gd name="T5" fmla="*/ 31 h 281"/>
                  <a:gd name="T6" fmla="*/ 136 w 141"/>
                  <a:gd name="T7" fmla="*/ 56 h 281"/>
                  <a:gd name="T8" fmla="*/ 141 w 141"/>
                  <a:gd name="T9" fmla="*/ 66 h 281"/>
                  <a:gd name="T10" fmla="*/ 138 w 141"/>
                  <a:gd name="T11" fmla="*/ 76 h 281"/>
                  <a:gd name="T12" fmla="*/ 134 w 141"/>
                  <a:gd name="T13" fmla="*/ 82 h 281"/>
                  <a:gd name="T14" fmla="*/ 129 w 141"/>
                  <a:gd name="T15" fmla="*/ 70 h 281"/>
                  <a:gd name="T16" fmla="*/ 125 w 141"/>
                  <a:gd name="T17" fmla="*/ 76 h 281"/>
                  <a:gd name="T18" fmla="*/ 128 w 141"/>
                  <a:gd name="T19" fmla="*/ 91 h 281"/>
                  <a:gd name="T20" fmla="*/ 126 w 141"/>
                  <a:gd name="T21" fmla="*/ 100 h 281"/>
                  <a:gd name="T22" fmla="*/ 120 w 141"/>
                  <a:gd name="T23" fmla="*/ 105 h 281"/>
                  <a:gd name="T24" fmla="*/ 118 w 141"/>
                  <a:gd name="T25" fmla="*/ 122 h 281"/>
                  <a:gd name="T26" fmla="*/ 109 w 141"/>
                  <a:gd name="T27" fmla="*/ 147 h 281"/>
                  <a:gd name="T28" fmla="*/ 98 w 141"/>
                  <a:gd name="T29" fmla="*/ 175 h 281"/>
                  <a:gd name="T30" fmla="*/ 83 w 141"/>
                  <a:gd name="T31" fmla="*/ 215 h 281"/>
                  <a:gd name="T32" fmla="*/ 74 w 141"/>
                  <a:gd name="T33" fmla="*/ 244 h 281"/>
                  <a:gd name="T34" fmla="*/ 63 w 141"/>
                  <a:gd name="T35" fmla="*/ 268 h 281"/>
                  <a:gd name="T36" fmla="*/ 49 w 141"/>
                  <a:gd name="T37" fmla="*/ 272 h 281"/>
                  <a:gd name="T38" fmla="*/ 32 w 141"/>
                  <a:gd name="T39" fmla="*/ 281 h 281"/>
                  <a:gd name="T40" fmla="*/ 22 w 141"/>
                  <a:gd name="T41" fmla="*/ 276 h 281"/>
                  <a:gd name="T42" fmla="*/ 9 w 141"/>
                  <a:gd name="T43" fmla="*/ 268 h 281"/>
                  <a:gd name="T44" fmla="*/ 5 w 141"/>
                  <a:gd name="T45" fmla="*/ 258 h 281"/>
                  <a:gd name="T46" fmla="*/ 5 w 141"/>
                  <a:gd name="T47" fmla="*/ 239 h 281"/>
                  <a:gd name="T48" fmla="*/ 0 w 141"/>
                  <a:gd name="T49" fmla="*/ 223 h 281"/>
                  <a:gd name="T50" fmla="*/ 0 w 141"/>
                  <a:gd name="T51" fmla="*/ 208 h 281"/>
                  <a:gd name="T52" fmla="*/ 4 w 141"/>
                  <a:gd name="T53" fmla="*/ 193 h 281"/>
                  <a:gd name="T54" fmla="*/ 13 w 141"/>
                  <a:gd name="T55" fmla="*/ 189 h 281"/>
                  <a:gd name="T56" fmla="*/ 13 w 141"/>
                  <a:gd name="T57" fmla="*/ 182 h 281"/>
                  <a:gd name="T58" fmla="*/ 23 w 141"/>
                  <a:gd name="T59" fmla="*/ 166 h 281"/>
                  <a:gd name="T60" fmla="*/ 26 w 141"/>
                  <a:gd name="T61" fmla="*/ 153 h 281"/>
                  <a:gd name="T62" fmla="*/ 22 w 141"/>
                  <a:gd name="T63" fmla="*/ 143 h 281"/>
                  <a:gd name="T64" fmla="*/ 20 w 141"/>
                  <a:gd name="T65" fmla="*/ 130 h 281"/>
                  <a:gd name="T66" fmla="*/ 19 w 141"/>
                  <a:gd name="T67" fmla="*/ 111 h 281"/>
                  <a:gd name="T68" fmla="*/ 27 w 141"/>
                  <a:gd name="T69" fmla="*/ 99 h 281"/>
                  <a:gd name="T70" fmla="*/ 30 w 141"/>
                  <a:gd name="T71" fmla="*/ 86 h 281"/>
                  <a:gd name="T72" fmla="*/ 39 w 141"/>
                  <a:gd name="T73" fmla="*/ 85 h 281"/>
                  <a:gd name="T74" fmla="*/ 49 w 141"/>
                  <a:gd name="T75" fmla="*/ 81 h 281"/>
                  <a:gd name="T76" fmla="*/ 56 w 141"/>
                  <a:gd name="T77" fmla="*/ 77 h 281"/>
                  <a:gd name="T78" fmla="*/ 64 w 141"/>
                  <a:gd name="T79" fmla="*/ 77 h 281"/>
                  <a:gd name="T80" fmla="*/ 75 w 141"/>
                  <a:gd name="T81" fmla="*/ 65 h 281"/>
                  <a:gd name="T82" fmla="*/ 91 w 141"/>
                  <a:gd name="T83" fmla="*/ 53 h 281"/>
                  <a:gd name="T84" fmla="*/ 97 w 141"/>
                  <a:gd name="T85" fmla="*/ 42 h 281"/>
                  <a:gd name="T86" fmla="*/ 95 w 141"/>
                  <a:gd name="T87" fmla="*/ 33 h 281"/>
                  <a:gd name="T88" fmla="*/ 102 w 141"/>
                  <a:gd name="T89" fmla="*/ 36 h 281"/>
                  <a:gd name="T90" fmla="*/ 113 w 141"/>
                  <a:gd name="T91" fmla="*/ 21 h 281"/>
                  <a:gd name="T92" fmla="*/ 114 w 141"/>
                  <a:gd name="T93" fmla="*/ 9 h 281"/>
                  <a:gd name="T94" fmla="*/ 121 w 141"/>
                  <a:gd name="T95" fmla="*/ 0 h 281"/>
                  <a:gd name="T96" fmla="*/ 127 w 141"/>
                  <a:gd name="T97" fmla="*/ 8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41" h="281">
                    <a:moveTo>
                      <a:pt x="127" y="8"/>
                    </a:moveTo>
                    <a:lnTo>
                      <a:pt x="131" y="17"/>
                    </a:lnTo>
                    <a:lnTo>
                      <a:pt x="135" y="31"/>
                    </a:lnTo>
                    <a:lnTo>
                      <a:pt x="136" y="56"/>
                    </a:lnTo>
                    <a:lnTo>
                      <a:pt x="141" y="66"/>
                    </a:lnTo>
                    <a:lnTo>
                      <a:pt x="138" y="76"/>
                    </a:lnTo>
                    <a:lnTo>
                      <a:pt x="134" y="82"/>
                    </a:lnTo>
                    <a:lnTo>
                      <a:pt x="129" y="70"/>
                    </a:lnTo>
                    <a:lnTo>
                      <a:pt x="125" y="76"/>
                    </a:lnTo>
                    <a:lnTo>
                      <a:pt x="128" y="91"/>
                    </a:lnTo>
                    <a:lnTo>
                      <a:pt x="126" y="100"/>
                    </a:lnTo>
                    <a:lnTo>
                      <a:pt x="120" y="105"/>
                    </a:lnTo>
                    <a:lnTo>
                      <a:pt x="118" y="122"/>
                    </a:lnTo>
                    <a:lnTo>
                      <a:pt x="109" y="147"/>
                    </a:lnTo>
                    <a:lnTo>
                      <a:pt x="98" y="175"/>
                    </a:lnTo>
                    <a:lnTo>
                      <a:pt x="83" y="215"/>
                    </a:lnTo>
                    <a:lnTo>
                      <a:pt x="74" y="244"/>
                    </a:lnTo>
                    <a:lnTo>
                      <a:pt x="63" y="268"/>
                    </a:lnTo>
                    <a:lnTo>
                      <a:pt x="49" y="272"/>
                    </a:lnTo>
                    <a:lnTo>
                      <a:pt x="32" y="281"/>
                    </a:lnTo>
                    <a:lnTo>
                      <a:pt x="22" y="276"/>
                    </a:lnTo>
                    <a:lnTo>
                      <a:pt x="9" y="268"/>
                    </a:lnTo>
                    <a:lnTo>
                      <a:pt x="5" y="258"/>
                    </a:lnTo>
                    <a:lnTo>
                      <a:pt x="5" y="239"/>
                    </a:lnTo>
                    <a:lnTo>
                      <a:pt x="0" y="223"/>
                    </a:lnTo>
                    <a:lnTo>
                      <a:pt x="0" y="208"/>
                    </a:lnTo>
                    <a:lnTo>
                      <a:pt x="4" y="193"/>
                    </a:lnTo>
                    <a:lnTo>
                      <a:pt x="13" y="189"/>
                    </a:lnTo>
                    <a:lnTo>
                      <a:pt x="13" y="182"/>
                    </a:lnTo>
                    <a:lnTo>
                      <a:pt x="23" y="166"/>
                    </a:lnTo>
                    <a:lnTo>
                      <a:pt x="26" y="153"/>
                    </a:lnTo>
                    <a:lnTo>
                      <a:pt x="22" y="143"/>
                    </a:lnTo>
                    <a:lnTo>
                      <a:pt x="20" y="130"/>
                    </a:lnTo>
                    <a:lnTo>
                      <a:pt x="19" y="111"/>
                    </a:lnTo>
                    <a:lnTo>
                      <a:pt x="27" y="99"/>
                    </a:lnTo>
                    <a:lnTo>
                      <a:pt x="30" y="86"/>
                    </a:lnTo>
                    <a:lnTo>
                      <a:pt x="39" y="85"/>
                    </a:lnTo>
                    <a:lnTo>
                      <a:pt x="49" y="81"/>
                    </a:lnTo>
                    <a:lnTo>
                      <a:pt x="56" y="77"/>
                    </a:lnTo>
                    <a:lnTo>
                      <a:pt x="64" y="77"/>
                    </a:lnTo>
                    <a:lnTo>
                      <a:pt x="75" y="65"/>
                    </a:lnTo>
                    <a:lnTo>
                      <a:pt x="91" y="53"/>
                    </a:lnTo>
                    <a:lnTo>
                      <a:pt x="97" y="42"/>
                    </a:lnTo>
                    <a:lnTo>
                      <a:pt x="95" y="33"/>
                    </a:lnTo>
                    <a:lnTo>
                      <a:pt x="102" y="36"/>
                    </a:lnTo>
                    <a:lnTo>
                      <a:pt x="113" y="21"/>
                    </a:lnTo>
                    <a:lnTo>
                      <a:pt x="114" y="9"/>
                    </a:lnTo>
                    <a:lnTo>
                      <a:pt x="121" y="0"/>
                    </a:lnTo>
                    <a:lnTo>
                      <a:pt x="127" y="8"/>
                    </a:lnTo>
                    <a:close/>
                  </a:path>
                </a:pathLst>
              </a:custGeom>
              <a:solidFill>
                <a:srgbClr val="C2DA9A"/>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162" name="Freeform 120">
                <a:extLst>
                  <a:ext uri="{FF2B5EF4-FFF2-40B4-BE49-F238E27FC236}">
                    <a16:creationId xmlns:a16="http://schemas.microsoft.com/office/drawing/2014/main" id="{D1E9390F-E2F7-43E2-92D6-B92CC2C12CBF}"/>
                  </a:ext>
                </a:extLst>
              </p:cNvPr>
              <p:cNvSpPr>
                <a:spLocks/>
              </p:cNvSpPr>
              <p:nvPr/>
            </p:nvSpPr>
            <p:spPr bwMode="auto">
              <a:xfrm>
                <a:off x="1837740" y="3269976"/>
                <a:ext cx="668964" cy="523236"/>
              </a:xfrm>
              <a:custGeom>
                <a:avLst/>
                <a:gdLst>
                  <a:gd name="T0" fmla="*/ 298 w 482"/>
                  <a:gd name="T1" fmla="*/ 175 h 377"/>
                  <a:gd name="T2" fmla="*/ 288 w 482"/>
                  <a:gd name="T3" fmla="*/ 225 h 377"/>
                  <a:gd name="T4" fmla="*/ 303 w 482"/>
                  <a:gd name="T5" fmla="*/ 266 h 377"/>
                  <a:gd name="T6" fmla="*/ 329 w 482"/>
                  <a:gd name="T7" fmla="*/ 294 h 377"/>
                  <a:gd name="T8" fmla="*/ 366 w 482"/>
                  <a:gd name="T9" fmla="*/ 295 h 377"/>
                  <a:gd name="T10" fmla="*/ 405 w 482"/>
                  <a:gd name="T11" fmla="*/ 279 h 377"/>
                  <a:gd name="T12" fmla="*/ 419 w 482"/>
                  <a:gd name="T13" fmla="*/ 243 h 377"/>
                  <a:gd name="T14" fmla="*/ 468 w 482"/>
                  <a:gd name="T15" fmla="*/ 234 h 377"/>
                  <a:gd name="T16" fmla="*/ 480 w 482"/>
                  <a:gd name="T17" fmla="*/ 246 h 377"/>
                  <a:gd name="T18" fmla="*/ 465 w 482"/>
                  <a:gd name="T19" fmla="*/ 275 h 377"/>
                  <a:gd name="T20" fmla="*/ 451 w 482"/>
                  <a:gd name="T21" fmla="*/ 295 h 377"/>
                  <a:gd name="T22" fmla="*/ 436 w 482"/>
                  <a:gd name="T23" fmla="*/ 308 h 377"/>
                  <a:gd name="T24" fmla="*/ 430 w 482"/>
                  <a:gd name="T25" fmla="*/ 309 h 377"/>
                  <a:gd name="T26" fmla="*/ 395 w 482"/>
                  <a:gd name="T27" fmla="*/ 321 h 377"/>
                  <a:gd name="T28" fmla="*/ 399 w 482"/>
                  <a:gd name="T29" fmla="*/ 333 h 377"/>
                  <a:gd name="T30" fmla="*/ 402 w 482"/>
                  <a:gd name="T31" fmla="*/ 346 h 377"/>
                  <a:gd name="T32" fmla="*/ 370 w 482"/>
                  <a:gd name="T33" fmla="*/ 367 h 377"/>
                  <a:gd name="T34" fmla="*/ 348 w 482"/>
                  <a:gd name="T35" fmla="*/ 355 h 377"/>
                  <a:gd name="T36" fmla="*/ 315 w 482"/>
                  <a:gd name="T37" fmla="*/ 344 h 377"/>
                  <a:gd name="T38" fmla="*/ 278 w 482"/>
                  <a:gd name="T39" fmla="*/ 349 h 377"/>
                  <a:gd name="T40" fmla="*/ 236 w 482"/>
                  <a:gd name="T41" fmla="*/ 332 h 377"/>
                  <a:gd name="T42" fmla="*/ 199 w 482"/>
                  <a:gd name="T43" fmla="*/ 307 h 377"/>
                  <a:gd name="T44" fmla="*/ 165 w 482"/>
                  <a:gd name="T45" fmla="*/ 290 h 377"/>
                  <a:gd name="T46" fmla="*/ 138 w 482"/>
                  <a:gd name="T47" fmla="*/ 255 h 377"/>
                  <a:gd name="T48" fmla="*/ 149 w 482"/>
                  <a:gd name="T49" fmla="*/ 242 h 377"/>
                  <a:gd name="T50" fmla="*/ 146 w 482"/>
                  <a:gd name="T51" fmla="*/ 217 h 377"/>
                  <a:gd name="T52" fmla="*/ 116 w 482"/>
                  <a:gd name="T53" fmla="*/ 169 h 377"/>
                  <a:gd name="T54" fmla="*/ 95 w 482"/>
                  <a:gd name="T55" fmla="*/ 143 h 377"/>
                  <a:gd name="T56" fmla="*/ 85 w 482"/>
                  <a:gd name="T57" fmla="*/ 115 h 377"/>
                  <a:gd name="T58" fmla="*/ 68 w 482"/>
                  <a:gd name="T59" fmla="*/ 88 h 377"/>
                  <a:gd name="T60" fmla="*/ 59 w 482"/>
                  <a:gd name="T61" fmla="*/ 56 h 377"/>
                  <a:gd name="T62" fmla="*/ 50 w 482"/>
                  <a:gd name="T63" fmla="*/ 24 h 377"/>
                  <a:gd name="T64" fmla="*/ 31 w 482"/>
                  <a:gd name="T65" fmla="*/ 27 h 377"/>
                  <a:gd name="T66" fmla="*/ 31 w 482"/>
                  <a:gd name="T67" fmla="*/ 62 h 377"/>
                  <a:gd name="T68" fmla="*/ 43 w 482"/>
                  <a:gd name="T69" fmla="*/ 82 h 377"/>
                  <a:gd name="T70" fmla="*/ 46 w 482"/>
                  <a:gd name="T71" fmla="*/ 102 h 377"/>
                  <a:gd name="T72" fmla="*/ 61 w 482"/>
                  <a:gd name="T73" fmla="*/ 125 h 377"/>
                  <a:gd name="T74" fmla="*/ 67 w 482"/>
                  <a:gd name="T75" fmla="*/ 164 h 377"/>
                  <a:gd name="T76" fmla="*/ 80 w 482"/>
                  <a:gd name="T77" fmla="*/ 185 h 377"/>
                  <a:gd name="T78" fmla="*/ 74 w 482"/>
                  <a:gd name="T79" fmla="*/ 205 h 377"/>
                  <a:gd name="T80" fmla="*/ 59 w 482"/>
                  <a:gd name="T81" fmla="*/ 181 h 377"/>
                  <a:gd name="T82" fmla="*/ 45 w 482"/>
                  <a:gd name="T83" fmla="*/ 150 h 377"/>
                  <a:gd name="T84" fmla="*/ 28 w 482"/>
                  <a:gd name="T85" fmla="*/ 123 h 377"/>
                  <a:gd name="T86" fmla="*/ 13 w 482"/>
                  <a:gd name="T87" fmla="*/ 115 h 377"/>
                  <a:gd name="T88" fmla="*/ 14 w 482"/>
                  <a:gd name="T89" fmla="*/ 103 h 377"/>
                  <a:gd name="T90" fmla="*/ 17 w 482"/>
                  <a:gd name="T91" fmla="*/ 71 h 377"/>
                  <a:gd name="T92" fmla="*/ 4 w 482"/>
                  <a:gd name="T93" fmla="*/ 39 h 377"/>
                  <a:gd name="T94" fmla="*/ 21 w 482"/>
                  <a:gd name="T95" fmla="*/ 2 h 377"/>
                  <a:gd name="T96" fmla="*/ 64 w 482"/>
                  <a:gd name="T97" fmla="*/ 14 h 377"/>
                  <a:gd name="T98" fmla="*/ 148 w 482"/>
                  <a:gd name="T99" fmla="*/ 28 h 377"/>
                  <a:gd name="T100" fmla="*/ 185 w 482"/>
                  <a:gd name="T101" fmla="*/ 27 h 377"/>
                  <a:gd name="T102" fmla="*/ 202 w 482"/>
                  <a:gd name="T103" fmla="*/ 54 h 377"/>
                  <a:gd name="T104" fmla="*/ 224 w 482"/>
                  <a:gd name="T105" fmla="*/ 78 h 377"/>
                  <a:gd name="T106" fmla="*/ 264 w 482"/>
                  <a:gd name="T107" fmla="*/ 69 h 377"/>
                  <a:gd name="T108" fmla="*/ 280 w 482"/>
                  <a:gd name="T109" fmla="*/ 107 h 377"/>
                  <a:gd name="T110" fmla="*/ 296 w 482"/>
                  <a:gd name="T111" fmla="*/ 138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82" h="377">
                    <a:moveTo>
                      <a:pt x="315" y="142"/>
                    </a:moveTo>
                    <a:lnTo>
                      <a:pt x="304" y="160"/>
                    </a:lnTo>
                    <a:lnTo>
                      <a:pt x="298" y="175"/>
                    </a:lnTo>
                    <a:lnTo>
                      <a:pt x="291" y="203"/>
                    </a:lnTo>
                    <a:lnTo>
                      <a:pt x="287" y="213"/>
                    </a:lnTo>
                    <a:lnTo>
                      <a:pt x="288" y="225"/>
                    </a:lnTo>
                    <a:lnTo>
                      <a:pt x="292" y="235"/>
                    </a:lnTo>
                    <a:lnTo>
                      <a:pt x="293" y="251"/>
                    </a:lnTo>
                    <a:lnTo>
                      <a:pt x="303" y="266"/>
                    </a:lnTo>
                    <a:lnTo>
                      <a:pt x="305" y="278"/>
                    </a:lnTo>
                    <a:lnTo>
                      <a:pt x="311" y="288"/>
                    </a:lnTo>
                    <a:lnTo>
                      <a:pt x="329" y="294"/>
                    </a:lnTo>
                    <a:lnTo>
                      <a:pt x="335" y="302"/>
                    </a:lnTo>
                    <a:lnTo>
                      <a:pt x="352" y="297"/>
                    </a:lnTo>
                    <a:lnTo>
                      <a:pt x="366" y="295"/>
                    </a:lnTo>
                    <a:lnTo>
                      <a:pt x="380" y="291"/>
                    </a:lnTo>
                    <a:lnTo>
                      <a:pt x="392" y="287"/>
                    </a:lnTo>
                    <a:lnTo>
                      <a:pt x="405" y="279"/>
                    </a:lnTo>
                    <a:lnTo>
                      <a:pt x="411" y="267"/>
                    </a:lnTo>
                    <a:lnTo>
                      <a:pt x="415" y="249"/>
                    </a:lnTo>
                    <a:lnTo>
                      <a:pt x="419" y="243"/>
                    </a:lnTo>
                    <a:lnTo>
                      <a:pt x="432" y="238"/>
                    </a:lnTo>
                    <a:lnTo>
                      <a:pt x="452" y="233"/>
                    </a:lnTo>
                    <a:lnTo>
                      <a:pt x="468" y="234"/>
                    </a:lnTo>
                    <a:lnTo>
                      <a:pt x="479" y="232"/>
                    </a:lnTo>
                    <a:lnTo>
                      <a:pt x="482" y="236"/>
                    </a:lnTo>
                    <a:lnTo>
                      <a:pt x="480" y="246"/>
                    </a:lnTo>
                    <a:lnTo>
                      <a:pt x="469" y="259"/>
                    </a:lnTo>
                    <a:lnTo>
                      <a:pt x="463" y="271"/>
                    </a:lnTo>
                    <a:lnTo>
                      <a:pt x="465" y="275"/>
                    </a:lnTo>
                    <a:lnTo>
                      <a:pt x="461" y="284"/>
                    </a:lnTo>
                    <a:lnTo>
                      <a:pt x="455" y="300"/>
                    </a:lnTo>
                    <a:lnTo>
                      <a:pt x="451" y="295"/>
                    </a:lnTo>
                    <a:lnTo>
                      <a:pt x="447" y="295"/>
                    </a:lnTo>
                    <a:lnTo>
                      <a:pt x="444" y="295"/>
                    </a:lnTo>
                    <a:lnTo>
                      <a:pt x="436" y="308"/>
                    </a:lnTo>
                    <a:lnTo>
                      <a:pt x="433" y="306"/>
                    </a:lnTo>
                    <a:lnTo>
                      <a:pt x="430" y="306"/>
                    </a:lnTo>
                    <a:lnTo>
                      <a:pt x="430" y="309"/>
                    </a:lnTo>
                    <a:lnTo>
                      <a:pt x="413" y="309"/>
                    </a:lnTo>
                    <a:lnTo>
                      <a:pt x="396" y="309"/>
                    </a:lnTo>
                    <a:lnTo>
                      <a:pt x="395" y="321"/>
                    </a:lnTo>
                    <a:lnTo>
                      <a:pt x="387" y="321"/>
                    </a:lnTo>
                    <a:lnTo>
                      <a:pt x="393" y="328"/>
                    </a:lnTo>
                    <a:lnTo>
                      <a:pt x="399" y="333"/>
                    </a:lnTo>
                    <a:lnTo>
                      <a:pt x="400" y="337"/>
                    </a:lnTo>
                    <a:lnTo>
                      <a:pt x="403" y="338"/>
                    </a:lnTo>
                    <a:lnTo>
                      <a:pt x="402" y="346"/>
                    </a:lnTo>
                    <a:lnTo>
                      <a:pt x="378" y="346"/>
                    </a:lnTo>
                    <a:lnTo>
                      <a:pt x="368" y="363"/>
                    </a:lnTo>
                    <a:lnTo>
                      <a:pt x="370" y="367"/>
                    </a:lnTo>
                    <a:lnTo>
                      <a:pt x="367" y="371"/>
                    </a:lnTo>
                    <a:lnTo>
                      <a:pt x="366" y="377"/>
                    </a:lnTo>
                    <a:lnTo>
                      <a:pt x="348" y="355"/>
                    </a:lnTo>
                    <a:lnTo>
                      <a:pt x="339" y="348"/>
                    </a:lnTo>
                    <a:lnTo>
                      <a:pt x="325" y="343"/>
                    </a:lnTo>
                    <a:lnTo>
                      <a:pt x="315" y="344"/>
                    </a:lnTo>
                    <a:lnTo>
                      <a:pt x="299" y="352"/>
                    </a:lnTo>
                    <a:lnTo>
                      <a:pt x="290" y="354"/>
                    </a:lnTo>
                    <a:lnTo>
                      <a:pt x="278" y="349"/>
                    </a:lnTo>
                    <a:lnTo>
                      <a:pt x="265" y="345"/>
                    </a:lnTo>
                    <a:lnTo>
                      <a:pt x="249" y="335"/>
                    </a:lnTo>
                    <a:lnTo>
                      <a:pt x="236" y="332"/>
                    </a:lnTo>
                    <a:lnTo>
                      <a:pt x="216" y="323"/>
                    </a:lnTo>
                    <a:lnTo>
                      <a:pt x="203" y="313"/>
                    </a:lnTo>
                    <a:lnTo>
                      <a:pt x="199" y="307"/>
                    </a:lnTo>
                    <a:lnTo>
                      <a:pt x="189" y="306"/>
                    </a:lnTo>
                    <a:lnTo>
                      <a:pt x="171" y="299"/>
                    </a:lnTo>
                    <a:lnTo>
                      <a:pt x="165" y="290"/>
                    </a:lnTo>
                    <a:lnTo>
                      <a:pt x="148" y="278"/>
                    </a:lnTo>
                    <a:lnTo>
                      <a:pt x="141" y="265"/>
                    </a:lnTo>
                    <a:lnTo>
                      <a:pt x="138" y="255"/>
                    </a:lnTo>
                    <a:lnTo>
                      <a:pt x="145" y="253"/>
                    </a:lnTo>
                    <a:lnTo>
                      <a:pt x="144" y="247"/>
                    </a:lnTo>
                    <a:lnTo>
                      <a:pt x="149" y="242"/>
                    </a:lnTo>
                    <a:lnTo>
                      <a:pt x="150" y="234"/>
                    </a:lnTo>
                    <a:lnTo>
                      <a:pt x="146" y="225"/>
                    </a:lnTo>
                    <a:lnTo>
                      <a:pt x="146" y="217"/>
                    </a:lnTo>
                    <a:lnTo>
                      <a:pt x="142" y="206"/>
                    </a:lnTo>
                    <a:lnTo>
                      <a:pt x="131" y="186"/>
                    </a:lnTo>
                    <a:lnTo>
                      <a:pt x="116" y="169"/>
                    </a:lnTo>
                    <a:lnTo>
                      <a:pt x="110" y="156"/>
                    </a:lnTo>
                    <a:lnTo>
                      <a:pt x="97" y="148"/>
                    </a:lnTo>
                    <a:lnTo>
                      <a:pt x="95" y="143"/>
                    </a:lnTo>
                    <a:lnTo>
                      <a:pt x="101" y="130"/>
                    </a:lnTo>
                    <a:lnTo>
                      <a:pt x="93" y="125"/>
                    </a:lnTo>
                    <a:lnTo>
                      <a:pt x="85" y="115"/>
                    </a:lnTo>
                    <a:lnTo>
                      <a:pt x="85" y="101"/>
                    </a:lnTo>
                    <a:lnTo>
                      <a:pt x="75" y="99"/>
                    </a:lnTo>
                    <a:lnTo>
                      <a:pt x="68" y="88"/>
                    </a:lnTo>
                    <a:lnTo>
                      <a:pt x="63" y="78"/>
                    </a:lnTo>
                    <a:lnTo>
                      <a:pt x="64" y="72"/>
                    </a:lnTo>
                    <a:lnTo>
                      <a:pt x="59" y="56"/>
                    </a:lnTo>
                    <a:lnTo>
                      <a:pt x="58" y="40"/>
                    </a:lnTo>
                    <a:lnTo>
                      <a:pt x="61" y="32"/>
                    </a:lnTo>
                    <a:lnTo>
                      <a:pt x="50" y="24"/>
                    </a:lnTo>
                    <a:lnTo>
                      <a:pt x="44" y="25"/>
                    </a:lnTo>
                    <a:lnTo>
                      <a:pt x="36" y="19"/>
                    </a:lnTo>
                    <a:lnTo>
                      <a:pt x="31" y="27"/>
                    </a:lnTo>
                    <a:lnTo>
                      <a:pt x="30" y="37"/>
                    </a:lnTo>
                    <a:lnTo>
                      <a:pt x="27" y="53"/>
                    </a:lnTo>
                    <a:lnTo>
                      <a:pt x="31" y="62"/>
                    </a:lnTo>
                    <a:lnTo>
                      <a:pt x="39" y="76"/>
                    </a:lnTo>
                    <a:lnTo>
                      <a:pt x="41" y="81"/>
                    </a:lnTo>
                    <a:lnTo>
                      <a:pt x="43" y="82"/>
                    </a:lnTo>
                    <a:lnTo>
                      <a:pt x="43" y="89"/>
                    </a:lnTo>
                    <a:lnTo>
                      <a:pt x="47" y="89"/>
                    </a:lnTo>
                    <a:lnTo>
                      <a:pt x="46" y="102"/>
                    </a:lnTo>
                    <a:lnTo>
                      <a:pt x="51" y="108"/>
                    </a:lnTo>
                    <a:lnTo>
                      <a:pt x="52" y="115"/>
                    </a:lnTo>
                    <a:lnTo>
                      <a:pt x="61" y="125"/>
                    </a:lnTo>
                    <a:lnTo>
                      <a:pt x="62" y="145"/>
                    </a:lnTo>
                    <a:lnTo>
                      <a:pt x="65" y="154"/>
                    </a:lnTo>
                    <a:lnTo>
                      <a:pt x="67" y="164"/>
                    </a:lnTo>
                    <a:lnTo>
                      <a:pt x="66" y="174"/>
                    </a:lnTo>
                    <a:lnTo>
                      <a:pt x="74" y="175"/>
                    </a:lnTo>
                    <a:lnTo>
                      <a:pt x="80" y="185"/>
                    </a:lnTo>
                    <a:lnTo>
                      <a:pt x="84" y="194"/>
                    </a:lnTo>
                    <a:lnTo>
                      <a:pt x="83" y="198"/>
                    </a:lnTo>
                    <a:lnTo>
                      <a:pt x="74" y="205"/>
                    </a:lnTo>
                    <a:lnTo>
                      <a:pt x="71" y="205"/>
                    </a:lnTo>
                    <a:lnTo>
                      <a:pt x="68" y="193"/>
                    </a:lnTo>
                    <a:lnTo>
                      <a:pt x="59" y="181"/>
                    </a:lnTo>
                    <a:lnTo>
                      <a:pt x="49" y="171"/>
                    </a:lnTo>
                    <a:lnTo>
                      <a:pt x="41" y="165"/>
                    </a:lnTo>
                    <a:lnTo>
                      <a:pt x="45" y="150"/>
                    </a:lnTo>
                    <a:lnTo>
                      <a:pt x="45" y="139"/>
                    </a:lnTo>
                    <a:lnTo>
                      <a:pt x="38" y="133"/>
                    </a:lnTo>
                    <a:lnTo>
                      <a:pt x="28" y="123"/>
                    </a:lnTo>
                    <a:lnTo>
                      <a:pt x="25" y="126"/>
                    </a:lnTo>
                    <a:lnTo>
                      <a:pt x="22" y="121"/>
                    </a:lnTo>
                    <a:lnTo>
                      <a:pt x="13" y="115"/>
                    </a:lnTo>
                    <a:lnTo>
                      <a:pt x="6" y="103"/>
                    </a:lnTo>
                    <a:lnTo>
                      <a:pt x="7" y="102"/>
                    </a:lnTo>
                    <a:lnTo>
                      <a:pt x="14" y="103"/>
                    </a:lnTo>
                    <a:lnTo>
                      <a:pt x="23" y="95"/>
                    </a:lnTo>
                    <a:lnTo>
                      <a:pt x="26" y="86"/>
                    </a:lnTo>
                    <a:lnTo>
                      <a:pt x="17" y="71"/>
                    </a:lnTo>
                    <a:lnTo>
                      <a:pt x="8" y="65"/>
                    </a:lnTo>
                    <a:lnTo>
                      <a:pt x="6" y="52"/>
                    </a:lnTo>
                    <a:lnTo>
                      <a:pt x="4" y="39"/>
                    </a:lnTo>
                    <a:lnTo>
                      <a:pt x="1" y="22"/>
                    </a:lnTo>
                    <a:lnTo>
                      <a:pt x="0" y="4"/>
                    </a:lnTo>
                    <a:lnTo>
                      <a:pt x="21" y="2"/>
                    </a:lnTo>
                    <a:lnTo>
                      <a:pt x="43" y="0"/>
                    </a:lnTo>
                    <a:lnTo>
                      <a:pt x="41" y="4"/>
                    </a:lnTo>
                    <a:lnTo>
                      <a:pt x="64" y="14"/>
                    </a:lnTo>
                    <a:lnTo>
                      <a:pt x="99" y="29"/>
                    </a:lnTo>
                    <a:lnTo>
                      <a:pt x="134" y="28"/>
                    </a:lnTo>
                    <a:lnTo>
                      <a:pt x="148" y="28"/>
                    </a:lnTo>
                    <a:lnTo>
                      <a:pt x="150" y="20"/>
                    </a:lnTo>
                    <a:lnTo>
                      <a:pt x="181" y="20"/>
                    </a:lnTo>
                    <a:lnTo>
                      <a:pt x="185" y="27"/>
                    </a:lnTo>
                    <a:lnTo>
                      <a:pt x="192" y="34"/>
                    </a:lnTo>
                    <a:lnTo>
                      <a:pt x="200" y="43"/>
                    </a:lnTo>
                    <a:lnTo>
                      <a:pt x="202" y="54"/>
                    </a:lnTo>
                    <a:lnTo>
                      <a:pt x="203" y="65"/>
                    </a:lnTo>
                    <a:lnTo>
                      <a:pt x="211" y="71"/>
                    </a:lnTo>
                    <a:lnTo>
                      <a:pt x="224" y="78"/>
                    </a:lnTo>
                    <a:lnTo>
                      <a:pt x="240" y="61"/>
                    </a:lnTo>
                    <a:lnTo>
                      <a:pt x="254" y="61"/>
                    </a:lnTo>
                    <a:lnTo>
                      <a:pt x="264" y="69"/>
                    </a:lnTo>
                    <a:lnTo>
                      <a:pt x="269" y="83"/>
                    </a:lnTo>
                    <a:lnTo>
                      <a:pt x="273" y="95"/>
                    </a:lnTo>
                    <a:lnTo>
                      <a:pt x="280" y="107"/>
                    </a:lnTo>
                    <a:lnTo>
                      <a:pt x="281" y="122"/>
                    </a:lnTo>
                    <a:lnTo>
                      <a:pt x="283" y="132"/>
                    </a:lnTo>
                    <a:lnTo>
                      <a:pt x="296" y="138"/>
                    </a:lnTo>
                    <a:lnTo>
                      <a:pt x="307" y="143"/>
                    </a:lnTo>
                    <a:lnTo>
                      <a:pt x="315" y="142"/>
                    </a:lnTo>
                    <a:close/>
                  </a:path>
                </a:pathLst>
              </a:custGeom>
              <a:solidFill>
                <a:srgbClr val="CC66FF"/>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163" name="Freeform 121">
                <a:extLst>
                  <a:ext uri="{FF2B5EF4-FFF2-40B4-BE49-F238E27FC236}">
                    <a16:creationId xmlns:a16="http://schemas.microsoft.com/office/drawing/2014/main" id="{D16FF1D4-A96A-42A4-B9C3-899542D98525}"/>
                  </a:ext>
                </a:extLst>
              </p:cNvPr>
              <p:cNvSpPr>
                <a:spLocks/>
              </p:cNvSpPr>
              <p:nvPr/>
            </p:nvSpPr>
            <p:spPr bwMode="auto">
              <a:xfrm>
                <a:off x="5153417" y="2995173"/>
                <a:ext cx="58292" cy="41637"/>
              </a:xfrm>
              <a:custGeom>
                <a:avLst/>
                <a:gdLst>
                  <a:gd name="T0" fmla="*/ 2 w 42"/>
                  <a:gd name="T1" fmla="*/ 9 h 30"/>
                  <a:gd name="T2" fmla="*/ 4 w 42"/>
                  <a:gd name="T3" fmla="*/ 9 h 30"/>
                  <a:gd name="T4" fmla="*/ 4 w 42"/>
                  <a:gd name="T5" fmla="*/ 5 h 30"/>
                  <a:gd name="T6" fmla="*/ 14 w 42"/>
                  <a:gd name="T7" fmla="*/ 2 h 30"/>
                  <a:gd name="T8" fmla="*/ 17 w 42"/>
                  <a:gd name="T9" fmla="*/ 1 h 30"/>
                  <a:gd name="T10" fmla="*/ 23 w 42"/>
                  <a:gd name="T11" fmla="*/ 0 h 30"/>
                  <a:gd name="T12" fmla="*/ 31 w 42"/>
                  <a:gd name="T13" fmla="*/ 0 h 30"/>
                  <a:gd name="T14" fmla="*/ 40 w 42"/>
                  <a:gd name="T15" fmla="*/ 6 h 30"/>
                  <a:gd name="T16" fmla="*/ 42 w 42"/>
                  <a:gd name="T17" fmla="*/ 20 h 30"/>
                  <a:gd name="T18" fmla="*/ 39 w 42"/>
                  <a:gd name="T19" fmla="*/ 20 h 30"/>
                  <a:gd name="T20" fmla="*/ 37 w 42"/>
                  <a:gd name="T21" fmla="*/ 24 h 30"/>
                  <a:gd name="T22" fmla="*/ 28 w 42"/>
                  <a:gd name="T23" fmla="*/ 24 h 30"/>
                  <a:gd name="T24" fmla="*/ 22 w 42"/>
                  <a:gd name="T25" fmla="*/ 28 h 30"/>
                  <a:gd name="T26" fmla="*/ 11 w 42"/>
                  <a:gd name="T27" fmla="*/ 30 h 30"/>
                  <a:gd name="T28" fmla="*/ 3 w 42"/>
                  <a:gd name="T29" fmla="*/ 25 h 30"/>
                  <a:gd name="T30" fmla="*/ 0 w 42"/>
                  <a:gd name="T31" fmla="*/ 16 h 30"/>
                  <a:gd name="T32" fmla="*/ 2 w 42"/>
                  <a:gd name="T33" fmla="*/ 9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 h="30">
                    <a:moveTo>
                      <a:pt x="2" y="9"/>
                    </a:moveTo>
                    <a:lnTo>
                      <a:pt x="4" y="9"/>
                    </a:lnTo>
                    <a:lnTo>
                      <a:pt x="4" y="5"/>
                    </a:lnTo>
                    <a:lnTo>
                      <a:pt x="14" y="2"/>
                    </a:lnTo>
                    <a:lnTo>
                      <a:pt x="17" y="1"/>
                    </a:lnTo>
                    <a:lnTo>
                      <a:pt x="23" y="0"/>
                    </a:lnTo>
                    <a:lnTo>
                      <a:pt x="31" y="0"/>
                    </a:lnTo>
                    <a:lnTo>
                      <a:pt x="40" y="6"/>
                    </a:lnTo>
                    <a:lnTo>
                      <a:pt x="42" y="20"/>
                    </a:lnTo>
                    <a:lnTo>
                      <a:pt x="39" y="20"/>
                    </a:lnTo>
                    <a:lnTo>
                      <a:pt x="37" y="24"/>
                    </a:lnTo>
                    <a:lnTo>
                      <a:pt x="28" y="24"/>
                    </a:lnTo>
                    <a:lnTo>
                      <a:pt x="22" y="28"/>
                    </a:lnTo>
                    <a:lnTo>
                      <a:pt x="11" y="30"/>
                    </a:lnTo>
                    <a:lnTo>
                      <a:pt x="3" y="25"/>
                    </a:lnTo>
                    <a:lnTo>
                      <a:pt x="0" y="16"/>
                    </a:lnTo>
                    <a:lnTo>
                      <a:pt x="2" y="9"/>
                    </a:lnTo>
                    <a:close/>
                  </a:path>
                </a:pathLst>
              </a:custGeom>
              <a:solidFill>
                <a:srgbClr val="F9B277"/>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164" name="Freeform 122">
                <a:extLst>
                  <a:ext uri="{FF2B5EF4-FFF2-40B4-BE49-F238E27FC236}">
                    <a16:creationId xmlns:a16="http://schemas.microsoft.com/office/drawing/2014/main" id="{B6F1A29C-AE09-403B-9BD9-09B56BE4267D}"/>
                  </a:ext>
                </a:extLst>
              </p:cNvPr>
              <p:cNvSpPr>
                <a:spLocks/>
              </p:cNvSpPr>
              <p:nvPr/>
            </p:nvSpPr>
            <p:spPr bwMode="auto">
              <a:xfrm>
                <a:off x="4369257" y="3493427"/>
                <a:ext cx="414980" cy="428859"/>
              </a:xfrm>
              <a:custGeom>
                <a:avLst/>
                <a:gdLst>
                  <a:gd name="T0" fmla="*/ 6 w 299"/>
                  <a:gd name="T1" fmla="*/ 211 h 309"/>
                  <a:gd name="T2" fmla="*/ 15 w 299"/>
                  <a:gd name="T3" fmla="*/ 198 h 309"/>
                  <a:gd name="T4" fmla="*/ 38 w 299"/>
                  <a:gd name="T5" fmla="*/ 200 h 309"/>
                  <a:gd name="T6" fmla="*/ 48 w 299"/>
                  <a:gd name="T7" fmla="*/ 197 h 309"/>
                  <a:gd name="T8" fmla="*/ 125 w 299"/>
                  <a:gd name="T9" fmla="*/ 182 h 309"/>
                  <a:gd name="T10" fmla="*/ 114 w 299"/>
                  <a:gd name="T11" fmla="*/ 90 h 309"/>
                  <a:gd name="T12" fmla="*/ 133 w 299"/>
                  <a:gd name="T13" fmla="*/ 0 h 309"/>
                  <a:gd name="T14" fmla="*/ 254 w 299"/>
                  <a:gd name="T15" fmla="*/ 90 h 309"/>
                  <a:gd name="T16" fmla="*/ 270 w 299"/>
                  <a:gd name="T17" fmla="*/ 106 h 309"/>
                  <a:gd name="T18" fmla="*/ 278 w 299"/>
                  <a:gd name="T19" fmla="*/ 123 h 309"/>
                  <a:gd name="T20" fmla="*/ 299 w 299"/>
                  <a:gd name="T21" fmla="*/ 168 h 309"/>
                  <a:gd name="T22" fmla="*/ 287 w 299"/>
                  <a:gd name="T23" fmla="*/ 195 h 309"/>
                  <a:gd name="T24" fmla="*/ 246 w 299"/>
                  <a:gd name="T25" fmla="*/ 200 h 309"/>
                  <a:gd name="T26" fmla="*/ 228 w 299"/>
                  <a:gd name="T27" fmla="*/ 208 h 309"/>
                  <a:gd name="T28" fmla="*/ 212 w 299"/>
                  <a:gd name="T29" fmla="*/ 204 h 309"/>
                  <a:gd name="T30" fmla="*/ 185 w 299"/>
                  <a:gd name="T31" fmla="*/ 216 h 309"/>
                  <a:gd name="T32" fmla="*/ 167 w 299"/>
                  <a:gd name="T33" fmla="*/ 232 h 309"/>
                  <a:gd name="T34" fmla="*/ 157 w 299"/>
                  <a:gd name="T35" fmla="*/ 241 h 309"/>
                  <a:gd name="T36" fmla="*/ 143 w 299"/>
                  <a:gd name="T37" fmla="*/ 244 h 309"/>
                  <a:gd name="T38" fmla="*/ 126 w 299"/>
                  <a:gd name="T39" fmla="*/ 275 h 309"/>
                  <a:gd name="T40" fmla="*/ 121 w 299"/>
                  <a:gd name="T41" fmla="*/ 291 h 309"/>
                  <a:gd name="T42" fmla="*/ 115 w 299"/>
                  <a:gd name="T43" fmla="*/ 306 h 309"/>
                  <a:gd name="T44" fmla="*/ 108 w 299"/>
                  <a:gd name="T45" fmla="*/ 300 h 309"/>
                  <a:gd name="T46" fmla="*/ 99 w 299"/>
                  <a:gd name="T47" fmla="*/ 302 h 309"/>
                  <a:gd name="T48" fmla="*/ 82 w 299"/>
                  <a:gd name="T49" fmla="*/ 307 h 309"/>
                  <a:gd name="T50" fmla="*/ 75 w 299"/>
                  <a:gd name="T51" fmla="*/ 306 h 309"/>
                  <a:gd name="T52" fmla="*/ 70 w 299"/>
                  <a:gd name="T53" fmla="*/ 294 h 309"/>
                  <a:gd name="T54" fmla="*/ 64 w 299"/>
                  <a:gd name="T55" fmla="*/ 294 h 309"/>
                  <a:gd name="T56" fmla="*/ 68 w 299"/>
                  <a:gd name="T57" fmla="*/ 282 h 309"/>
                  <a:gd name="T58" fmla="*/ 59 w 299"/>
                  <a:gd name="T59" fmla="*/ 267 h 309"/>
                  <a:gd name="T60" fmla="*/ 51 w 299"/>
                  <a:gd name="T61" fmla="*/ 262 h 309"/>
                  <a:gd name="T62" fmla="*/ 41 w 299"/>
                  <a:gd name="T63" fmla="*/ 268 h 309"/>
                  <a:gd name="T64" fmla="*/ 28 w 299"/>
                  <a:gd name="T65" fmla="*/ 271 h 309"/>
                  <a:gd name="T66" fmla="*/ 20 w 299"/>
                  <a:gd name="T67" fmla="*/ 265 h 309"/>
                  <a:gd name="T68" fmla="*/ 12 w 299"/>
                  <a:gd name="T69" fmla="*/ 267 h 309"/>
                  <a:gd name="T70" fmla="*/ 12 w 299"/>
                  <a:gd name="T71" fmla="*/ 253 h 309"/>
                  <a:gd name="T72" fmla="*/ 4 w 299"/>
                  <a:gd name="T73" fmla="*/ 240 h 309"/>
                  <a:gd name="T74" fmla="*/ 0 w 299"/>
                  <a:gd name="T75" fmla="*/ 215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99" h="309">
                    <a:moveTo>
                      <a:pt x="0" y="215"/>
                    </a:moveTo>
                    <a:lnTo>
                      <a:pt x="6" y="211"/>
                    </a:lnTo>
                    <a:lnTo>
                      <a:pt x="9" y="199"/>
                    </a:lnTo>
                    <a:lnTo>
                      <a:pt x="15" y="198"/>
                    </a:lnTo>
                    <a:lnTo>
                      <a:pt x="28" y="204"/>
                    </a:lnTo>
                    <a:lnTo>
                      <a:pt x="38" y="200"/>
                    </a:lnTo>
                    <a:lnTo>
                      <a:pt x="45" y="201"/>
                    </a:lnTo>
                    <a:lnTo>
                      <a:pt x="48" y="197"/>
                    </a:lnTo>
                    <a:lnTo>
                      <a:pt x="121" y="196"/>
                    </a:lnTo>
                    <a:lnTo>
                      <a:pt x="125" y="182"/>
                    </a:lnTo>
                    <a:lnTo>
                      <a:pt x="122" y="179"/>
                    </a:lnTo>
                    <a:lnTo>
                      <a:pt x="114" y="90"/>
                    </a:lnTo>
                    <a:lnTo>
                      <a:pt x="106" y="0"/>
                    </a:lnTo>
                    <a:lnTo>
                      <a:pt x="133" y="0"/>
                    </a:lnTo>
                    <a:lnTo>
                      <a:pt x="193" y="45"/>
                    </a:lnTo>
                    <a:lnTo>
                      <a:pt x="254" y="90"/>
                    </a:lnTo>
                    <a:lnTo>
                      <a:pt x="258" y="100"/>
                    </a:lnTo>
                    <a:lnTo>
                      <a:pt x="270" y="106"/>
                    </a:lnTo>
                    <a:lnTo>
                      <a:pt x="278" y="109"/>
                    </a:lnTo>
                    <a:lnTo>
                      <a:pt x="278" y="123"/>
                    </a:lnTo>
                    <a:lnTo>
                      <a:pt x="298" y="120"/>
                    </a:lnTo>
                    <a:lnTo>
                      <a:pt x="299" y="168"/>
                    </a:lnTo>
                    <a:lnTo>
                      <a:pt x="289" y="182"/>
                    </a:lnTo>
                    <a:lnTo>
                      <a:pt x="287" y="195"/>
                    </a:lnTo>
                    <a:lnTo>
                      <a:pt x="271" y="198"/>
                    </a:lnTo>
                    <a:lnTo>
                      <a:pt x="246" y="200"/>
                    </a:lnTo>
                    <a:lnTo>
                      <a:pt x="240" y="207"/>
                    </a:lnTo>
                    <a:lnTo>
                      <a:pt x="228" y="208"/>
                    </a:lnTo>
                    <a:lnTo>
                      <a:pt x="216" y="208"/>
                    </a:lnTo>
                    <a:lnTo>
                      <a:pt x="212" y="204"/>
                    </a:lnTo>
                    <a:lnTo>
                      <a:pt x="202" y="207"/>
                    </a:lnTo>
                    <a:lnTo>
                      <a:pt x="185" y="216"/>
                    </a:lnTo>
                    <a:lnTo>
                      <a:pt x="182" y="222"/>
                    </a:lnTo>
                    <a:lnTo>
                      <a:pt x="167" y="232"/>
                    </a:lnTo>
                    <a:lnTo>
                      <a:pt x="165" y="237"/>
                    </a:lnTo>
                    <a:lnTo>
                      <a:pt x="157" y="241"/>
                    </a:lnTo>
                    <a:lnTo>
                      <a:pt x="148" y="238"/>
                    </a:lnTo>
                    <a:lnTo>
                      <a:pt x="143" y="244"/>
                    </a:lnTo>
                    <a:lnTo>
                      <a:pt x="140" y="258"/>
                    </a:lnTo>
                    <a:lnTo>
                      <a:pt x="126" y="275"/>
                    </a:lnTo>
                    <a:lnTo>
                      <a:pt x="126" y="282"/>
                    </a:lnTo>
                    <a:lnTo>
                      <a:pt x="121" y="291"/>
                    </a:lnTo>
                    <a:lnTo>
                      <a:pt x="122" y="303"/>
                    </a:lnTo>
                    <a:lnTo>
                      <a:pt x="115" y="306"/>
                    </a:lnTo>
                    <a:lnTo>
                      <a:pt x="111" y="309"/>
                    </a:lnTo>
                    <a:lnTo>
                      <a:pt x="108" y="300"/>
                    </a:lnTo>
                    <a:lnTo>
                      <a:pt x="103" y="302"/>
                    </a:lnTo>
                    <a:lnTo>
                      <a:pt x="99" y="302"/>
                    </a:lnTo>
                    <a:lnTo>
                      <a:pt x="96" y="308"/>
                    </a:lnTo>
                    <a:lnTo>
                      <a:pt x="82" y="307"/>
                    </a:lnTo>
                    <a:lnTo>
                      <a:pt x="77" y="305"/>
                    </a:lnTo>
                    <a:lnTo>
                      <a:pt x="75" y="306"/>
                    </a:lnTo>
                    <a:lnTo>
                      <a:pt x="69" y="300"/>
                    </a:lnTo>
                    <a:lnTo>
                      <a:pt x="70" y="294"/>
                    </a:lnTo>
                    <a:lnTo>
                      <a:pt x="68" y="292"/>
                    </a:lnTo>
                    <a:lnTo>
                      <a:pt x="64" y="294"/>
                    </a:lnTo>
                    <a:lnTo>
                      <a:pt x="65" y="287"/>
                    </a:lnTo>
                    <a:lnTo>
                      <a:pt x="68" y="282"/>
                    </a:lnTo>
                    <a:lnTo>
                      <a:pt x="61" y="273"/>
                    </a:lnTo>
                    <a:lnTo>
                      <a:pt x="59" y="267"/>
                    </a:lnTo>
                    <a:lnTo>
                      <a:pt x="55" y="263"/>
                    </a:lnTo>
                    <a:lnTo>
                      <a:pt x="51" y="262"/>
                    </a:lnTo>
                    <a:lnTo>
                      <a:pt x="47" y="265"/>
                    </a:lnTo>
                    <a:lnTo>
                      <a:pt x="41" y="268"/>
                    </a:lnTo>
                    <a:lnTo>
                      <a:pt x="36" y="272"/>
                    </a:lnTo>
                    <a:lnTo>
                      <a:pt x="28" y="271"/>
                    </a:lnTo>
                    <a:lnTo>
                      <a:pt x="23" y="265"/>
                    </a:lnTo>
                    <a:lnTo>
                      <a:pt x="20" y="265"/>
                    </a:lnTo>
                    <a:lnTo>
                      <a:pt x="15" y="267"/>
                    </a:lnTo>
                    <a:lnTo>
                      <a:pt x="12" y="267"/>
                    </a:lnTo>
                    <a:lnTo>
                      <a:pt x="11" y="260"/>
                    </a:lnTo>
                    <a:lnTo>
                      <a:pt x="12" y="253"/>
                    </a:lnTo>
                    <a:lnTo>
                      <a:pt x="11" y="245"/>
                    </a:lnTo>
                    <a:lnTo>
                      <a:pt x="4" y="240"/>
                    </a:lnTo>
                    <a:lnTo>
                      <a:pt x="0" y="228"/>
                    </a:lnTo>
                    <a:lnTo>
                      <a:pt x="0" y="215"/>
                    </a:lnTo>
                    <a:close/>
                  </a:path>
                </a:pathLst>
              </a:custGeom>
              <a:solidFill>
                <a:srgbClr val="9BBB59">
                  <a:lumMod val="60000"/>
                  <a:lumOff val="40000"/>
                </a:srgbClr>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165" name="Freeform 123">
                <a:extLst>
                  <a:ext uri="{FF2B5EF4-FFF2-40B4-BE49-F238E27FC236}">
                    <a16:creationId xmlns:a16="http://schemas.microsoft.com/office/drawing/2014/main" id="{D57648C3-3288-448E-8B1B-E4D34A491268}"/>
                  </a:ext>
                </a:extLst>
              </p:cNvPr>
              <p:cNvSpPr>
                <a:spLocks/>
              </p:cNvSpPr>
              <p:nvPr/>
            </p:nvSpPr>
            <p:spPr bwMode="auto">
              <a:xfrm>
                <a:off x="6982660" y="3396274"/>
                <a:ext cx="222063" cy="530175"/>
              </a:xfrm>
              <a:custGeom>
                <a:avLst/>
                <a:gdLst>
                  <a:gd name="T0" fmla="*/ 126 w 160"/>
                  <a:gd name="T1" fmla="*/ 178 h 382"/>
                  <a:gd name="T2" fmla="*/ 108 w 160"/>
                  <a:gd name="T3" fmla="*/ 201 h 382"/>
                  <a:gd name="T4" fmla="*/ 112 w 160"/>
                  <a:gd name="T5" fmla="*/ 223 h 382"/>
                  <a:gd name="T6" fmla="*/ 135 w 160"/>
                  <a:gd name="T7" fmla="*/ 252 h 382"/>
                  <a:gd name="T8" fmla="*/ 125 w 160"/>
                  <a:gd name="T9" fmla="*/ 274 h 382"/>
                  <a:gd name="T10" fmla="*/ 144 w 160"/>
                  <a:gd name="T11" fmla="*/ 301 h 382"/>
                  <a:gd name="T12" fmla="*/ 148 w 160"/>
                  <a:gd name="T13" fmla="*/ 322 h 382"/>
                  <a:gd name="T14" fmla="*/ 149 w 160"/>
                  <a:gd name="T15" fmla="*/ 361 h 382"/>
                  <a:gd name="T16" fmla="*/ 139 w 160"/>
                  <a:gd name="T17" fmla="*/ 367 h 382"/>
                  <a:gd name="T18" fmla="*/ 136 w 160"/>
                  <a:gd name="T19" fmla="*/ 338 h 382"/>
                  <a:gd name="T20" fmla="*/ 126 w 160"/>
                  <a:gd name="T21" fmla="*/ 305 h 382"/>
                  <a:gd name="T22" fmla="*/ 112 w 160"/>
                  <a:gd name="T23" fmla="*/ 254 h 382"/>
                  <a:gd name="T24" fmla="*/ 91 w 160"/>
                  <a:gd name="T25" fmla="*/ 247 h 382"/>
                  <a:gd name="T26" fmla="*/ 62 w 160"/>
                  <a:gd name="T27" fmla="*/ 260 h 382"/>
                  <a:gd name="T28" fmla="*/ 53 w 160"/>
                  <a:gd name="T29" fmla="*/ 229 h 382"/>
                  <a:gd name="T30" fmla="*/ 29 w 160"/>
                  <a:gd name="T31" fmla="*/ 186 h 382"/>
                  <a:gd name="T32" fmla="*/ 19 w 160"/>
                  <a:gd name="T33" fmla="*/ 176 h 382"/>
                  <a:gd name="T34" fmla="*/ 0 w 160"/>
                  <a:gd name="T35" fmla="*/ 142 h 382"/>
                  <a:gd name="T36" fmla="*/ 4 w 160"/>
                  <a:gd name="T37" fmla="*/ 131 h 382"/>
                  <a:gd name="T38" fmla="*/ 9 w 160"/>
                  <a:gd name="T39" fmla="*/ 117 h 382"/>
                  <a:gd name="T40" fmla="*/ 9 w 160"/>
                  <a:gd name="T41" fmla="*/ 88 h 382"/>
                  <a:gd name="T42" fmla="*/ 28 w 160"/>
                  <a:gd name="T43" fmla="*/ 76 h 382"/>
                  <a:gd name="T44" fmla="*/ 33 w 160"/>
                  <a:gd name="T45" fmla="*/ 48 h 382"/>
                  <a:gd name="T46" fmla="*/ 50 w 160"/>
                  <a:gd name="T47" fmla="*/ 22 h 382"/>
                  <a:gd name="T48" fmla="*/ 59 w 160"/>
                  <a:gd name="T49" fmla="*/ 13 h 382"/>
                  <a:gd name="T50" fmla="*/ 61 w 160"/>
                  <a:gd name="T51" fmla="*/ 1 h 382"/>
                  <a:gd name="T52" fmla="*/ 80 w 160"/>
                  <a:gd name="T53" fmla="*/ 12 h 382"/>
                  <a:gd name="T54" fmla="*/ 93 w 160"/>
                  <a:gd name="T55" fmla="*/ 33 h 382"/>
                  <a:gd name="T56" fmla="*/ 83 w 160"/>
                  <a:gd name="T57" fmla="*/ 67 h 382"/>
                  <a:gd name="T58" fmla="*/ 104 w 160"/>
                  <a:gd name="T59" fmla="*/ 89 h 382"/>
                  <a:gd name="T60" fmla="*/ 124 w 160"/>
                  <a:gd name="T61" fmla="*/ 112 h 382"/>
                  <a:gd name="T62" fmla="*/ 137 w 160"/>
                  <a:gd name="T63" fmla="*/ 137 h 382"/>
                  <a:gd name="T64" fmla="*/ 158 w 160"/>
                  <a:gd name="T65" fmla="*/ 134 h 382"/>
                  <a:gd name="T66" fmla="*/ 147 w 160"/>
                  <a:gd name="T67" fmla="*/ 156 h 382"/>
                  <a:gd name="T68" fmla="*/ 135 w 160"/>
                  <a:gd name="T69" fmla="*/ 169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60" h="382">
                    <a:moveTo>
                      <a:pt x="135" y="169"/>
                    </a:moveTo>
                    <a:lnTo>
                      <a:pt x="126" y="178"/>
                    </a:lnTo>
                    <a:lnTo>
                      <a:pt x="113" y="179"/>
                    </a:lnTo>
                    <a:lnTo>
                      <a:pt x="108" y="201"/>
                    </a:lnTo>
                    <a:lnTo>
                      <a:pt x="101" y="205"/>
                    </a:lnTo>
                    <a:lnTo>
                      <a:pt x="112" y="223"/>
                    </a:lnTo>
                    <a:lnTo>
                      <a:pt x="126" y="239"/>
                    </a:lnTo>
                    <a:lnTo>
                      <a:pt x="135" y="252"/>
                    </a:lnTo>
                    <a:lnTo>
                      <a:pt x="131" y="270"/>
                    </a:lnTo>
                    <a:lnTo>
                      <a:pt x="125" y="274"/>
                    </a:lnTo>
                    <a:lnTo>
                      <a:pt x="130" y="285"/>
                    </a:lnTo>
                    <a:lnTo>
                      <a:pt x="144" y="301"/>
                    </a:lnTo>
                    <a:lnTo>
                      <a:pt x="147" y="313"/>
                    </a:lnTo>
                    <a:lnTo>
                      <a:pt x="148" y="322"/>
                    </a:lnTo>
                    <a:lnTo>
                      <a:pt x="157" y="341"/>
                    </a:lnTo>
                    <a:lnTo>
                      <a:pt x="149" y="361"/>
                    </a:lnTo>
                    <a:lnTo>
                      <a:pt x="142" y="382"/>
                    </a:lnTo>
                    <a:lnTo>
                      <a:pt x="139" y="367"/>
                    </a:lnTo>
                    <a:lnTo>
                      <a:pt x="143" y="351"/>
                    </a:lnTo>
                    <a:lnTo>
                      <a:pt x="136" y="338"/>
                    </a:lnTo>
                    <a:lnTo>
                      <a:pt x="135" y="316"/>
                    </a:lnTo>
                    <a:lnTo>
                      <a:pt x="126" y="305"/>
                    </a:lnTo>
                    <a:lnTo>
                      <a:pt x="118" y="280"/>
                    </a:lnTo>
                    <a:lnTo>
                      <a:pt x="112" y="254"/>
                    </a:lnTo>
                    <a:lnTo>
                      <a:pt x="102" y="237"/>
                    </a:lnTo>
                    <a:lnTo>
                      <a:pt x="91" y="247"/>
                    </a:lnTo>
                    <a:lnTo>
                      <a:pt x="72" y="262"/>
                    </a:lnTo>
                    <a:lnTo>
                      <a:pt x="62" y="260"/>
                    </a:lnTo>
                    <a:lnTo>
                      <a:pt x="50" y="255"/>
                    </a:lnTo>
                    <a:lnTo>
                      <a:pt x="53" y="229"/>
                    </a:lnTo>
                    <a:lnTo>
                      <a:pt x="46" y="210"/>
                    </a:lnTo>
                    <a:lnTo>
                      <a:pt x="29" y="186"/>
                    </a:lnTo>
                    <a:lnTo>
                      <a:pt x="30" y="179"/>
                    </a:lnTo>
                    <a:lnTo>
                      <a:pt x="19" y="176"/>
                    </a:lnTo>
                    <a:lnTo>
                      <a:pt x="4" y="159"/>
                    </a:lnTo>
                    <a:lnTo>
                      <a:pt x="0" y="142"/>
                    </a:lnTo>
                    <a:lnTo>
                      <a:pt x="7" y="145"/>
                    </a:lnTo>
                    <a:lnTo>
                      <a:pt x="4" y="131"/>
                    </a:lnTo>
                    <a:lnTo>
                      <a:pt x="12" y="125"/>
                    </a:lnTo>
                    <a:lnTo>
                      <a:pt x="9" y="117"/>
                    </a:lnTo>
                    <a:lnTo>
                      <a:pt x="12" y="110"/>
                    </a:lnTo>
                    <a:lnTo>
                      <a:pt x="9" y="88"/>
                    </a:lnTo>
                    <a:lnTo>
                      <a:pt x="23" y="93"/>
                    </a:lnTo>
                    <a:lnTo>
                      <a:pt x="28" y="76"/>
                    </a:lnTo>
                    <a:lnTo>
                      <a:pt x="27" y="66"/>
                    </a:lnTo>
                    <a:lnTo>
                      <a:pt x="33" y="48"/>
                    </a:lnTo>
                    <a:lnTo>
                      <a:pt x="30" y="36"/>
                    </a:lnTo>
                    <a:lnTo>
                      <a:pt x="50" y="22"/>
                    </a:lnTo>
                    <a:lnTo>
                      <a:pt x="64" y="26"/>
                    </a:lnTo>
                    <a:lnTo>
                      <a:pt x="59" y="13"/>
                    </a:lnTo>
                    <a:lnTo>
                      <a:pt x="64" y="9"/>
                    </a:lnTo>
                    <a:lnTo>
                      <a:pt x="61" y="1"/>
                    </a:lnTo>
                    <a:lnTo>
                      <a:pt x="71" y="0"/>
                    </a:lnTo>
                    <a:lnTo>
                      <a:pt x="80" y="12"/>
                    </a:lnTo>
                    <a:lnTo>
                      <a:pt x="89" y="17"/>
                    </a:lnTo>
                    <a:lnTo>
                      <a:pt x="93" y="33"/>
                    </a:lnTo>
                    <a:lnTo>
                      <a:pt x="96" y="50"/>
                    </a:lnTo>
                    <a:lnTo>
                      <a:pt x="83" y="67"/>
                    </a:lnTo>
                    <a:lnTo>
                      <a:pt x="86" y="92"/>
                    </a:lnTo>
                    <a:lnTo>
                      <a:pt x="104" y="89"/>
                    </a:lnTo>
                    <a:lnTo>
                      <a:pt x="112" y="108"/>
                    </a:lnTo>
                    <a:lnTo>
                      <a:pt x="124" y="112"/>
                    </a:lnTo>
                    <a:lnTo>
                      <a:pt x="122" y="129"/>
                    </a:lnTo>
                    <a:lnTo>
                      <a:pt x="137" y="137"/>
                    </a:lnTo>
                    <a:lnTo>
                      <a:pt x="146" y="141"/>
                    </a:lnTo>
                    <a:lnTo>
                      <a:pt x="158" y="134"/>
                    </a:lnTo>
                    <a:lnTo>
                      <a:pt x="160" y="143"/>
                    </a:lnTo>
                    <a:lnTo>
                      <a:pt x="147" y="156"/>
                    </a:lnTo>
                    <a:lnTo>
                      <a:pt x="144" y="164"/>
                    </a:lnTo>
                    <a:lnTo>
                      <a:pt x="135" y="169"/>
                    </a:lnTo>
                    <a:close/>
                  </a:path>
                </a:pathLst>
              </a:custGeom>
              <a:solidFill>
                <a:srgbClr val="A8C5F0"/>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166" name="Freeform 124">
                <a:extLst>
                  <a:ext uri="{FF2B5EF4-FFF2-40B4-BE49-F238E27FC236}">
                    <a16:creationId xmlns:a16="http://schemas.microsoft.com/office/drawing/2014/main" id="{86D8855E-D39C-416F-8EF9-290723F0AA78}"/>
                  </a:ext>
                </a:extLst>
              </p:cNvPr>
              <p:cNvSpPr>
                <a:spLocks/>
              </p:cNvSpPr>
              <p:nvPr/>
            </p:nvSpPr>
            <p:spPr bwMode="auto">
              <a:xfrm>
                <a:off x="5104840" y="2960476"/>
                <a:ext cx="43025" cy="47188"/>
              </a:xfrm>
              <a:custGeom>
                <a:avLst/>
                <a:gdLst>
                  <a:gd name="T0" fmla="*/ 22 w 31"/>
                  <a:gd name="T1" fmla="*/ 21 h 34"/>
                  <a:gd name="T2" fmla="*/ 21 w 31"/>
                  <a:gd name="T3" fmla="*/ 17 h 34"/>
                  <a:gd name="T4" fmla="*/ 15 w 31"/>
                  <a:gd name="T5" fmla="*/ 27 h 34"/>
                  <a:gd name="T6" fmla="*/ 16 w 31"/>
                  <a:gd name="T7" fmla="*/ 34 h 34"/>
                  <a:gd name="T8" fmla="*/ 13 w 31"/>
                  <a:gd name="T9" fmla="*/ 32 h 34"/>
                  <a:gd name="T10" fmla="*/ 7 w 31"/>
                  <a:gd name="T11" fmla="*/ 25 h 34"/>
                  <a:gd name="T12" fmla="*/ 0 w 31"/>
                  <a:gd name="T13" fmla="*/ 21 h 34"/>
                  <a:gd name="T14" fmla="*/ 1 w 31"/>
                  <a:gd name="T15" fmla="*/ 18 h 34"/>
                  <a:gd name="T16" fmla="*/ 3 w 31"/>
                  <a:gd name="T17" fmla="*/ 7 h 34"/>
                  <a:gd name="T18" fmla="*/ 8 w 31"/>
                  <a:gd name="T19" fmla="*/ 2 h 34"/>
                  <a:gd name="T20" fmla="*/ 11 w 31"/>
                  <a:gd name="T21" fmla="*/ 0 h 34"/>
                  <a:gd name="T22" fmla="*/ 16 w 31"/>
                  <a:gd name="T23" fmla="*/ 3 h 34"/>
                  <a:gd name="T24" fmla="*/ 18 w 31"/>
                  <a:gd name="T25" fmla="*/ 6 h 34"/>
                  <a:gd name="T26" fmla="*/ 24 w 31"/>
                  <a:gd name="T27" fmla="*/ 9 h 34"/>
                  <a:gd name="T28" fmla="*/ 31 w 31"/>
                  <a:gd name="T29" fmla="*/ 13 h 34"/>
                  <a:gd name="T30" fmla="*/ 29 w 31"/>
                  <a:gd name="T31" fmla="*/ 14 h 34"/>
                  <a:gd name="T32" fmla="*/ 27 w 31"/>
                  <a:gd name="T33" fmla="*/ 19 h 34"/>
                  <a:gd name="T34" fmla="*/ 22 w 31"/>
                  <a:gd name="T35" fmla="*/ 21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1" h="34">
                    <a:moveTo>
                      <a:pt x="22" y="21"/>
                    </a:moveTo>
                    <a:lnTo>
                      <a:pt x="21" y="17"/>
                    </a:lnTo>
                    <a:lnTo>
                      <a:pt x="15" y="27"/>
                    </a:lnTo>
                    <a:lnTo>
                      <a:pt x="16" y="34"/>
                    </a:lnTo>
                    <a:lnTo>
                      <a:pt x="13" y="32"/>
                    </a:lnTo>
                    <a:lnTo>
                      <a:pt x="7" y="25"/>
                    </a:lnTo>
                    <a:lnTo>
                      <a:pt x="0" y="21"/>
                    </a:lnTo>
                    <a:lnTo>
                      <a:pt x="1" y="18"/>
                    </a:lnTo>
                    <a:lnTo>
                      <a:pt x="3" y="7"/>
                    </a:lnTo>
                    <a:lnTo>
                      <a:pt x="8" y="2"/>
                    </a:lnTo>
                    <a:lnTo>
                      <a:pt x="11" y="0"/>
                    </a:lnTo>
                    <a:lnTo>
                      <a:pt x="16" y="3"/>
                    </a:lnTo>
                    <a:lnTo>
                      <a:pt x="18" y="6"/>
                    </a:lnTo>
                    <a:lnTo>
                      <a:pt x="24" y="9"/>
                    </a:lnTo>
                    <a:lnTo>
                      <a:pt x="31" y="13"/>
                    </a:lnTo>
                    <a:lnTo>
                      <a:pt x="29" y="14"/>
                    </a:lnTo>
                    <a:lnTo>
                      <a:pt x="27" y="19"/>
                    </a:lnTo>
                    <a:lnTo>
                      <a:pt x="22" y="21"/>
                    </a:lnTo>
                    <a:close/>
                  </a:path>
                </a:pathLst>
              </a:custGeom>
              <a:solidFill>
                <a:srgbClr val="F9B277"/>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167" name="Freeform 125">
                <a:extLst>
                  <a:ext uri="{FF2B5EF4-FFF2-40B4-BE49-F238E27FC236}">
                    <a16:creationId xmlns:a16="http://schemas.microsoft.com/office/drawing/2014/main" id="{7998B348-A6D2-461C-809B-06DF466C931E}"/>
                  </a:ext>
                </a:extLst>
              </p:cNvPr>
              <p:cNvSpPr>
                <a:spLocks/>
              </p:cNvSpPr>
              <p:nvPr/>
            </p:nvSpPr>
            <p:spPr bwMode="auto">
              <a:xfrm>
                <a:off x="6630135" y="2720370"/>
                <a:ext cx="756402" cy="295622"/>
              </a:xfrm>
              <a:custGeom>
                <a:avLst/>
                <a:gdLst>
                  <a:gd name="T0" fmla="*/ 15 w 545"/>
                  <a:gd name="T1" fmla="*/ 52 h 213"/>
                  <a:gd name="T2" fmla="*/ 57 w 545"/>
                  <a:gd name="T3" fmla="*/ 25 h 213"/>
                  <a:gd name="T4" fmla="*/ 90 w 545"/>
                  <a:gd name="T5" fmla="*/ 31 h 213"/>
                  <a:gd name="T6" fmla="*/ 122 w 545"/>
                  <a:gd name="T7" fmla="*/ 42 h 213"/>
                  <a:gd name="T8" fmla="*/ 156 w 545"/>
                  <a:gd name="T9" fmla="*/ 33 h 213"/>
                  <a:gd name="T10" fmla="*/ 148 w 545"/>
                  <a:gd name="T11" fmla="*/ 0 h 213"/>
                  <a:gd name="T12" fmla="*/ 186 w 545"/>
                  <a:gd name="T13" fmla="*/ 10 h 213"/>
                  <a:gd name="T14" fmla="*/ 219 w 545"/>
                  <a:gd name="T15" fmla="*/ 31 h 213"/>
                  <a:gd name="T16" fmla="*/ 259 w 545"/>
                  <a:gd name="T17" fmla="*/ 35 h 213"/>
                  <a:gd name="T18" fmla="*/ 296 w 545"/>
                  <a:gd name="T19" fmla="*/ 35 h 213"/>
                  <a:gd name="T20" fmla="*/ 333 w 545"/>
                  <a:gd name="T21" fmla="*/ 55 h 213"/>
                  <a:gd name="T22" fmla="*/ 370 w 545"/>
                  <a:gd name="T23" fmla="*/ 59 h 213"/>
                  <a:gd name="T24" fmla="*/ 400 w 545"/>
                  <a:gd name="T25" fmla="*/ 50 h 213"/>
                  <a:gd name="T26" fmla="*/ 426 w 545"/>
                  <a:gd name="T27" fmla="*/ 38 h 213"/>
                  <a:gd name="T28" fmla="*/ 456 w 545"/>
                  <a:gd name="T29" fmla="*/ 43 h 213"/>
                  <a:gd name="T30" fmla="*/ 459 w 545"/>
                  <a:gd name="T31" fmla="*/ 79 h 213"/>
                  <a:gd name="T32" fmla="*/ 476 w 545"/>
                  <a:gd name="T33" fmla="*/ 84 h 213"/>
                  <a:gd name="T34" fmla="*/ 502 w 545"/>
                  <a:gd name="T35" fmla="*/ 80 h 213"/>
                  <a:gd name="T36" fmla="*/ 542 w 545"/>
                  <a:gd name="T37" fmla="*/ 101 h 213"/>
                  <a:gd name="T38" fmla="*/ 530 w 545"/>
                  <a:gd name="T39" fmla="*/ 106 h 213"/>
                  <a:gd name="T40" fmla="*/ 500 w 545"/>
                  <a:gd name="T41" fmla="*/ 114 h 213"/>
                  <a:gd name="T42" fmla="*/ 475 w 545"/>
                  <a:gd name="T43" fmla="*/ 136 h 213"/>
                  <a:gd name="T44" fmla="*/ 445 w 545"/>
                  <a:gd name="T45" fmla="*/ 143 h 213"/>
                  <a:gd name="T46" fmla="*/ 433 w 545"/>
                  <a:gd name="T47" fmla="*/ 154 h 213"/>
                  <a:gd name="T48" fmla="*/ 449 w 545"/>
                  <a:gd name="T49" fmla="*/ 168 h 213"/>
                  <a:gd name="T50" fmla="*/ 434 w 545"/>
                  <a:gd name="T51" fmla="*/ 186 h 213"/>
                  <a:gd name="T52" fmla="*/ 393 w 545"/>
                  <a:gd name="T53" fmla="*/ 194 h 213"/>
                  <a:gd name="T54" fmla="*/ 355 w 545"/>
                  <a:gd name="T55" fmla="*/ 213 h 213"/>
                  <a:gd name="T56" fmla="*/ 324 w 545"/>
                  <a:gd name="T57" fmla="*/ 206 h 213"/>
                  <a:gd name="T58" fmla="*/ 276 w 545"/>
                  <a:gd name="T59" fmla="*/ 191 h 213"/>
                  <a:gd name="T60" fmla="*/ 219 w 545"/>
                  <a:gd name="T61" fmla="*/ 189 h 213"/>
                  <a:gd name="T62" fmla="*/ 186 w 545"/>
                  <a:gd name="T63" fmla="*/ 177 h 213"/>
                  <a:gd name="T64" fmla="*/ 159 w 545"/>
                  <a:gd name="T65" fmla="*/ 156 h 213"/>
                  <a:gd name="T66" fmla="*/ 110 w 545"/>
                  <a:gd name="T67" fmla="*/ 140 h 213"/>
                  <a:gd name="T68" fmla="*/ 79 w 545"/>
                  <a:gd name="T69" fmla="*/ 128 h 213"/>
                  <a:gd name="T70" fmla="*/ 56 w 545"/>
                  <a:gd name="T71" fmla="*/ 88 h 213"/>
                  <a:gd name="T72" fmla="*/ 11 w 545"/>
                  <a:gd name="T73" fmla="*/ 69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45" h="213">
                    <a:moveTo>
                      <a:pt x="0" y="55"/>
                    </a:moveTo>
                    <a:lnTo>
                      <a:pt x="15" y="52"/>
                    </a:lnTo>
                    <a:lnTo>
                      <a:pt x="37" y="34"/>
                    </a:lnTo>
                    <a:lnTo>
                      <a:pt x="57" y="25"/>
                    </a:lnTo>
                    <a:lnTo>
                      <a:pt x="74" y="31"/>
                    </a:lnTo>
                    <a:lnTo>
                      <a:pt x="90" y="31"/>
                    </a:lnTo>
                    <a:lnTo>
                      <a:pt x="106" y="41"/>
                    </a:lnTo>
                    <a:lnTo>
                      <a:pt x="122" y="42"/>
                    </a:lnTo>
                    <a:lnTo>
                      <a:pt x="148" y="46"/>
                    </a:lnTo>
                    <a:lnTo>
                      <a:pt x="156" y="33"/>
                    </a:lnTo>
                    <a:lnTo>
                      <a:pt x="143" y="21"/>
                    </a:lnTo>
                    <a:lnTo>
                      <a:pt x="148" y="0"/>
                    </a:lnTo>
                    <a:lnTo>
                      <a:pt x="170" y="8"/>
                    </a:lnTo>
                    <a:lnTo>
                      <a:pt x="186" y="10"/>
                    </a:lnTo>
                    <a:lnTo>
                      <a:pt x="207" y="16"/>
                    </a:lnTo>
                    <a:lnTo>
                      <a:pt x="219" y="31"/>
                    </a:lnTo>
                    <a:lnTo>
                      <a:pt x="246" y="39"/>
                    </a:lnTo>
                    <a:lnTo>
                      <a:pt x="259" y="35"/>
                    </a:lnTo>
                    <a:lnTo>
                      <a:pt x="278" y="33"/>
                    </a:lnTo>
                    <a:lnTo>
                      <a:pt x="296" y="35"/>
                    </a:lnTo>
                    <a:lnTo>
                      <a:pt x="317" y="45"/>
                    </a:lnTo>
                    <a:lnTo>
                      <a:pt x="333" y="55"/>
                    </a:lnTo>
                    <a:lnTo>
                      <a:pt x="348" y="55"/>
                    </a:lnTo>
                    <a:lnTo>
                      <a:pt x="370" y="59"/>
                    </a:lnTo>
                    <a:lnTo>
                      <a:pt x="381" y="53"/>
                    </a:lnTo>
                    <a:lnTo>
                      <a:pt x="400" y="50"/>
                    </a:lnTo>
                    <a:lnTo>
                      <a:pt x="415" y="36"/>
                    </a:lnTo>
                    <a:lnTo>
                      <a:pt x="426" y="38"/>
                    </a:lnTo>
                    <a:lnTo>
                      <a:pt x="439" y="45"/>
                    </a:lnTo>
                    <a:lnTo>
                      <a:pt x="456" y="43"/>
                    </a:lnTo>
                    <a:lnTo>
                      <a:pt x="458" y="59"/>
                    </a:lnTo>
                    <a:lnTo>
                      <a:pt x="459" y="79"/>
                    </a:lnTo>
                    <a:lnTo>
                      <a:pt x="468" y="87"/>
                    </a:lnTo>
                    <a:lnTo>
                      <a:pt x="476" y="84"/>
                    </a:lnTo>
                    <a:lnTo>
                      <a:pt x="494" y="88"/>
                    </a:lnTo>
                    <a:lnTo>
                      <a:pt x="502" y="80"/>
                    </a:lnTo>
                    <a:lnTo>
                      <a:pt x="519" y="87"/>
                    </a:lnTo>
                    <a:lnTo>
                      <a:pt x="542" y="101"/>
                    </a:lnTo>
                    <a:lnTo>
                      <a:pt x="545" y="108"/>
                    </a:lnTo>
                    <a:lnTo>
                      <a:pt x="530" y="106"/>
                    </a:lnTo>
                    <a:lnTo>
                      <a:pt x="508" y="109"/>
                    </a:lnTo>
                    <a:lnTo>
                      <a:pt x="500" y="114"/>
                    </a:lnTo>
                    <a:lnTo>
                      <a:pt x="496" y="128"/>
                    </a:lnTo>
                    <a:lnTo>
                      <a:pt x="475" y="136"/>
                    </a:lnTo>
                    <a:lnTo>
                      <a:pt x="464" y="147"/>
                    </a:lnTo>
                    <a:lnTo>
                      <a:pt x="445" y="143"/>
                    </a:lnTo>
                    <a:lnTo>
                      <a:pt x="435" y="141"/>
                    </a:lnTo>
                    <a:lnTo>
                      <a:pt x="433" y="154"/>
                    </a:lnTo>
                    <a:lnTo>
                      <a:pt x="443" y="162"/>
                    </a:lnTo>
                    <a:lnTo>
                      <a:pt x="449" y="168"/>
                    </a:lnTo>
                    <a:lnTo>
                      <a:pt x="441" y="175"/>
                    </a:lnTo>
                    <a:lnTo>
                      <a:pt x="434" y="186"/>
                    </a:lnTo>
                    <a:lnTo>
                      <a:pt x="418" y="194"/>
                    </a:lnTo>
                    <a:lnTo>
                      <a:pt x="393" y="194"/>
                    </a:lnTo>
                    <a:lnTo>
                      <a:pt x="370" y="202"/>
                    </a:lnTo>
                    <a:lnTo>
                      <a:pt x="355" y="213"/>
                    </a:lnTo>
                    <a:lnTo>
                      <a:pt x="345" y="206"/>
                    </a:lnTo>
                    <a:lnTo>
                      <a:pt x="324" y="206"/>
                    </a:lnTo>
                    <a:lnTo>
                      <a:pt x="294" y="194"/>
                    </a:lnTo>
                    <a:lnTo>
                      <a:pt x="276" y="191"/>
                    </a:lnTo>
                    <a:lnTo>
                      <a:pt x="255" y="194"/>
                    </a:lnTo>
                    <a:lnTo>
                      <a:pt x="219" y="189"/>
                    </a:lnTo>
                    <a:lnTo>
                      <a:pt x="201" y="189"/>
                    </a:lnTo>
                    <a:lnTo>
                      <a:pt x="186" y="177"/>
                    </a:lnTo>
                    <a:lnTo>
                      <a:pt x="170" y="158"/>
                    </a:lnTo>
                    <a:lnTo>
                      <a:pt x="159" y="156"/>
                    </a:lnTo>
                    <a:lnTo>
                      <a:pt x="133" y="143"/>
                    </a:lnTo>
                    <a:lnTo>
                      <a:pt x="110" y="140"/>
                    </a:lnTo>
                    <a:lnTo>
                      <a:pt x="89" y="137"/>
                    </a:lnTo>
                    <a:lnTo>
                      <a:pt x="79" y="128"/>
                    </a:lnTo>
                    <a:lnTo>
                      <a:pt x="75" y="104"/>
                    </a:lnTo>
                    <a:lnTo>
                      <a:pt x="56" y="88"/>
                    </a:lnTo>
                    <a:lnTo>
                      <a:pt x="29" y="80"/>
                    </a:lnTo>
                    <a:lnTo>
                      <a:pt x="11" y="69"/>
                    </a:lnTo>
                    <a:lnTo>
                      <a:pt x="0" y="55"/>
                    </a:lnTo>
                    <a:close/>
                  </a:path>
                </a:pathLst>
              </a:custGeom>
              <a:solidFill>
                <a:srgbClr val="A8C5F0"/>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168" name="Freeform 126">
                <a:extLst>
                  <a:ext uri="{FF2B5EF4-FFF2-40B4-BE49-F238E27FC236}">
                    <a16:creationId xmlns:a16="http://schemas.microsoft.com/office/drawing/2014/main" id="{304595C7-E560-4C9D-8F9B-60F213451B23}"/>
                  </a:ext>
                </a:extLst>
              </p:cNvPr>
              <p:cNvSpPr>
                <a:spLocks/>
              </p:cNvSpPr>
              <p:nvPr/>
            </p:nvSpPr>
            <p:spPr bwMode="auto">
              <a:xfrm>
                <a:off x="5439323" y="4510753"/>
                <a:ext cx="267864" cy="473272"/>
              </a:xfrm>
              <a:custGeom>
                <a:avLst/>
                <a:gdLst>
                  <a:gd name="T0" fmla="*/ 96 w 193"/>
                  <a:gd name="T1" fmla="*/ 23 h 341"/>
                  <a:gd name="T2" fmla="*/ 122 w 193"/>
                  <a:gd name="T3" fmla="*/ 26 h 341"/>
                  <a:gd name="T4" fmla="*/ 142 w 193"/>
                  <a:gd name="T5" fmla="*/ 20 h 341"/>
                  <a:gd name="T6" fmla="*/ 173 w 193"/>
                  <a:gd name="T7" fmla="*/ 12 h 341"/>
                  <a:gd name="T8" fmla="*/ 190 w 193"/>
                  <a:gd name="T9" fmla="*/ 9 h 341"/>
                  <a:gd name="T10" fmla="*/ 191 w 193"/>
                  <a:gd name="T11" fmla="*/ 48 h 341"/>
                  <a:gd name="T12" fmla="*/ 193 w 193"/>
                  <a:gd name="T13" fmla="*/ 91 h 341"/>
                  <a:gd name="T14" fmla="*/ 179 w 193"/>
                  <a:gd name="T15" fmla="*/ 120 h 341"/>
                  <a:gd name="T16" fmla="*/ 150 w 193"/>
                  <a:gd name="T17" fmla="*/ 141 h 341"/>
                  <a:gd name="T18" fmla="*/ 107 w 193"/>
                  <a:gd name="T19" fmla="*/ 173 h 341"/>
                  <a:gd name="T20" fmla="*/ 86 w 193"/>
                  <a:gd name="T21" fmla="*/ 192 h 341"/>
                  <a:gd name="T22" fmla="*/ 76 w 193"/>
                  <a:gd name="T23" fmla="*/ 211 h 341"/>
                  <a:gd name="T24" fmla="*/ 87 w 193"/>
                  <a:gd name="T25" fmla="*/ 239 h 341"/>
                  <a:gd name="T26" fmla="*/ 90 w 193"/>
                  <a:gd name="T27" fmla="*/ 244 h 341"/>
                  <a:gd name="T28" fmla="*/ 84 w 193"/>
                  <a:gd name="T29" fmla="*/ 274 h 341"/>
                  <a:gd name="T30" fmla="*/ 85 w 193"/>
                  <a:gd name="T31" fmla="*/ 287 h 341"/>
                  <a:gd name="T32" fmla="*/ 62 w 193"/>
                  <a:gd name="T33" fmla="*/ 301 h 341"/>
                  <a:gd name="T34" fmla="*/ 31 w 193"/>
                  <a:gd name="T35" fmla="*/ 320 h 341"/>
                  <a:gd name="T36" fmla="*/ 36 w 193"/>
                  <a:gd name="T37" fmla="*/ 330 h 341"/>
                  <a:gd name="T38" fmla="*/ 20 w 193"/>
                  <a:gd name="T39" fmla="*/ 341 h 341"/>
                  <a:gd name="T40" fmla="*/ 18 w 193"/>
                  <a:gd name="T41" fmla="*/ 322 h 341"/>
                  <a:gd name="T42" fmla="*/ 21 w 193"/>
                  <a:gd name="T43" fmla="*/ 292 h 341"/>
                  <a:gd name="T44" fmla="*/ 11 w 193"/>
                  <a:gd name="T45" fmla="*/ 248 h 341"/>
                  <a:gd name="T46" fmla="*/ 37 w 193"/>
                  <a:gd name="T47" fmla="*/ 209 h 341"/>
                  <a:gd name="T48" fmla="*/ 42 w 193"/>
                  <a:gd name="T49" fmla="*/ 195 h 341"/>
                  <a:gd name="T50" fmla="*/ 41 w 193"/>
                  <a:gd name="T51" fmla="*/ 173 h 341"/>
                  <a:gd name="T52" fmla="*/ 47 w 193"/>
                  <a:gd name="T53" fmla="*/ 133 h 341"/>
                  <a:gd name="T54" fmla="*/ 29 w 193"/>
                  <a:gd name="T55" fmla="*/ 124 h 341"/>
                  <a:gd name="T56" fmla="*/ 17 w 193"/>
                  <a:gd name="T57" fmla="*/ 115 h 341"/>
                  <a:gd name="T58" fmla="*/ 1 w 193"/>
                  <a:gd name="T59" fmla="*/ 108 h 341"/>
                  <a:gd name="T60" fmla="*/ 56 w 193"/>
                  <a:gd name="T61" fmla="*/ 76 h 341"/>
                  <a:gd name="T62" fmla="*/ 71 w 193"/>
                  <a:gd name="T63" fmla="*/ 84 h 341"/>
                  <a:gd name="T64" fmla="*/ 79 w 193"/>
                  <a:gd name="T65" fmla="*/ 97 h 341"/>
                  <a:gd name="T66" fmla="*/ 75 w 193"/>
                  <a:gd name="T67" fmla="*/ 122 h 341"/>
                  <a:gd name="T68" fmla="*/ 92 w 193"/>
                  <a:gd name="T69" fmla="*/ 120 h 341"/>
                  <a:gd name="T70" fmla="*/ 100 w 193"/>
                  <a:gd name="T71" fmla="*/ 89 h 341"/>
                  <a:gd name="T72" fmla="*/ 87 w 193"/>
                  <a:gd name="T73" fmla="*/ 67 h 341"/>
                  <a:gd name="T74" fmla="*/ 76 w 193"/>
                  <a:gd name="T75" fmla="*/ 40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93" h="341">
                    <a:moveTo>
                      <a:pt x="82" y="25"/>
                    </a:moveTo>
                    <a:lnTo>
                      <a:pt x="96" y="23"/>
                    </a:lnTo>
                    <a:lnTo>
                      <a:pt x="117" y="29"/>
                    </a:lnTo>
                    <a:lnTo>
                      <a:pt x="122" y="26"/>
                    </a:lnTo>
                    <a:lnTo>
                      <a:pt x="135" y="26"/>
                    </a:lnTo>
                    <a:lnTo>
                      <a:pt x="142" y="20"/>
                    </a:lnTo>
                    <a:lnTo>
                      <a:pt x="153" y="20"/>
                    </a:lnTo>
                    <a:lnTo>
                      <a:pt x="173" y="12"/>
                    </a:lnTo>
                    <a:lnTo>
                      <a:pt x="188" y="0"/>
                    </a:lnTo>
                    <a:lnTo>
                      <a:pt x="190" y="9"/>
                    </a:lnTo>
                    <a:lnTo>
                      <a:pt x="189" y="30"/>
                    </a:lnTo>
                    <a:lnTo>
                      <a:pt x="191" y="48"/>
                    </a:lnTo>
                    <a:lnTo>
                      <a:pt x="190" y="81"/>
                    </a:lnTo>
                    <a:lnTo>
                      <a:pt x="193" y="91"/>
                    </a:lnTo>
                    <a:lnTo>
                      <a:pt x="186" y="105"/>
                    </a:lnTo>
                    <a:lnTo>
                      <a:pt x="179" y="120"/>
                    </a:lnTo>
                    <a:lnTo>
                      <a:pt x="166" y="133"/>
                    </a:lnTo>
                    <a:lnTo>
                      <a:pt x="150" y="141"/>
                    </a:lnTo>
                    <a:lnTo>
                      <a:pt x="129" y="151"/>
                    </a:lnTo>
                    <a:lnTo>
                      <a:pt x="107" y="173"/>
                    </a:lnTo>
                    <a:lnTo>
                      <a:pt x="100" y="177"/>
                    </a:lnTo>
                    <a:lnTo>
                      <a:pt x="86" y="192"/>
                    </a:lnTo>
                    <a:lnTo>
                      <a:pt x="79" y="196"/>
                    </a:lnTo>
                    <a:lnTo>
                      <a:pt x="76" y="211"/>
                    </a:lnTo>
                    <a:lnTo>
                      <a:pt x="84" y="227"/>
                    </a:lnTo>
                    <a:lnTo>
                      <a:pt x="87" y="239"/>
                    </a:lnTo>
                    <a:lnTo>
                      <a:pt x="86" y="245"/>
                    </a:lnTo>
                    <a:lnTo>
                      <a:pt x="90" y="244"/>
                    </a:lnTo>
                    <a:lnTo>
                      <a:pt x="88" y="265"/>
                    </a:lnTo>
                    <a:lnTo>
                      <a:pt x="84" y="274"/>
                    </a:lnTo>
                    <a:lnTo>
                      <a:pt x="88" y="278"/>
                    </a:lnTo>
                    <a:lnTo>
                      <a:pt x="85" y="287"/>
                    </a:lnTo>
                    <a:lnTo>
                      <a:pt x="77" y="294"/>
                    </a:lnTo>
                    <a:lnTo>
                      <a:pt x="62" y="301"/>
                    </a:lnTo>
                    <a:lnTo>
                      <a:pt x="39" y="312"/>
                    </a:lnTo>
                    <a:lnTo>
                      <a:pt x="31" y="320"/>
                    </a:lnTo>
                    <a:lnTo>
                      <a:pt x="32" y="329"/>
                    </a:lnTo>
                    <a:lnTo>
                      <a:pt x="36" y="330"/>
                    </a:lnTo>
                    <a:lnTo>
                      <a:pt x="34" y="341"/>
                    </a:lnTo>
                    <a:lnTo>
                      <a:pt x="20" y="341"/>
                    </a:lnTo>
                    <a:lnTo>
                      <a:pt x="20" y="332"/>
                    </a:lnTo>
                    <a:lnTo>
                      <a:pt x="18" y="322"/>
                    </a:lnTo>
                    <a:lnTo>
                      <a:pt x="17" y="315"/>
                    </a:lnTo>
                    <a:lnTo>
                      <a:pt x="21" y="292"/>
                    </a:lnTo>
                    <a:lnTo>
                      <a:pt x="18" y="277"/>
                    </a:lnTo>
                    <a:lnTo>
                      <a:pt x="11" y="248"/>
                    </a:lnTo>
                    <a:lnTo>
                      <a:pt x="31" y="224"/>
                    </a:lnTo>
                    <a:lnTo>
                      <a:pt x="37" y="209"/>
                    </a:lnTo>
                    <a:lnTo>
                      <a:pt x="39" y="207"/>
                    </a:lnTo>
                    <a:lnTo>
                      <a:pt x="42" y="195"/>
                    </a:lnTo>
                    <a:lnTo>
                      <a:pt x="40" y="189"/>
                    </a:lnTo>
                    <a:lnTo>
                      <a:pt x="41" y="173"/>
                    </a:lnTo>
                    <a:lnTo>
                      <a:pt x="46" y="159"/>
                    </a:lnTo>
                    <a:lnTo>
                      <a:pt x="47" y="133"/>
                    </a:lnTo>
                    <a:lnTo>
                      <a:pt x="38" y="126"/>
                    </a:lnTo>
                    <a:lnTo>
                      <a:pt x="29" y="124"/>
                    </a:lnTo>
                    <a:lnTo>
                      <a:pt x="25" y="119"/>
                    </a:lnTo>
                    <a:lnTo>
                      <a:pt x="17" y="115"/>
                    </a:lnTo>
                    <a:lnTo>
                      <a:pt x="2" y="115"/>
                    </a:lnTo>
                    <a:lnTo>
                      <a:pt x="1" y="108"/>
                    </a:lnTo>
                    <a:lnTo>
                      <a:pt x="0" y="93"/>
                    </a:lnTo>
                    <a:lnTo>
                      <a:pt x="56" y="76"/>
                    </a:lnTo>
                    <a:lnTo>
                      <a:pt x="66" y="86"/>
                    </a:lnTo>
                    <a:lnTo>
                      <a:pt x="71" y="84"/>
                    </a:lnTo>
                    <a:lnTo>
                      <a:pt x="78" y="89"/>
                    </a:lnTo>
                    <a:lnTo>
                      <a:pt x="79" y="97"/>
                    </a:lnTo>
                    <a:lnTo>
                      <a:pt x="74" y="107"/>
                    </a:lnTo>
                    <a:lnTo>
                      <a:pt x="75" y="122"/>
                    </a:lnTo>
                    <a:lnTo>
                      <a:pt x="86" y="134"/>
                    </a:lnTo>
                    <a:lnTo>
                      <a:pt x="92" y="120"/>
                    </a:lnTo>
                    <a:lnTo>
                      <a:pt x="100" y="116"/>
                    </a:lnTo>
                    <a:lnTo>
                      <a:pt x="100" y="89"/>
                    </a:lnTo>
                    <a:lnTo>
                      <a:pt x="93" y="74"/>
                    </a:lnTo>
                    <a:lnTo>
                      <a:pt x="87" y="67"/>
                    </a:lnTo>
                    <a:lnTo>
                      <a:pt x="80" y="68"/>
                    </a:lnTo>
                    <a:lnTo>
                      <a:pt x="76" y="40"/>
                    </a:lnTo>
                    <a:lnTo>
                      <a:pt x="82" y="25"/>
                    </a:lnTo>
                    <a:close/>
                  </a:path>
                </a:pathLst>
              </a:custGeom>
              <a:solidFill>
                <a:srgbClr val="9BBB59">
                  <a:lumMod val="60000"/>
                  <a:lumOff val="40000"/>
                </a:srgbClr>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169" name="Freeform 127">
                <a:extLst>
                  <a:ext uri="{FF2B5EF4-FFF2-40B4-BE49-F238E27FC236}">
                    <a16:creationId xmlns:a16="http://schemas.microsoft.com/office/drawing/2014/main" id="{1BB311DB-7BEA-4124-8455-4CA15687682F}"/>
                  </a:ext>
                </a:extLst>
              </p:cNvPr>
              <p:cNvSpPr>
                <a:spLocks/>
              </p:cNvSpPr>
              <p:nvPr/>
            </p:nvSpPr>
            <p:spPr bwMode="auto">
              <a:xfrm>
                <a:off x="4249898" y="3422644"/>
                <a:ext cx="303949" cy="369180"/>
              </a:xfrm>
              <a:custGeom>
                <a:avLst/>
                <a:gdLst>
                  <a:gd name="T0" fmla="*/ 86 w 219"/>
                  <a:gd name="T1" fmla="*/ 266 h 266"/>
                  <a:gd name="T2" fmla="*/ 74 w 219"/>
                  <a:gd name="T3" fmla="*/ 251 h 266"/>
                  <a:gd name="T4" fmla="*/ 63 w 219"/>
                  <a:gd name="T5" fmla="*/ 236 h 266"/>
                  <a:gd name="T6" fmla="*/ 51 w 219"/>
                  <a:gd name="T7" fmla="*/ 231 h 266"/>
                  <a:gd name="T8" fmla="*/ 43 w 219"/>
                  <a:gd name="T9" fmla="*/ 225 h 266"/>
                  <a:gd name="T10" fmla="*/ 33 w 219"/>
                  <a:gd name="T11" fmla="*/ 225 h 266"/>
                  <a:gd name="T12" fmla="*/ 24 w 219"/>
                  <a:gd name="T13" fmla="*/ 229 h 266"/>
                  <a:gd name="T14" fmla="*/ 15 w 219"/>
                  <a:gd name="T15" fmla="*/ 227 h 266"/>
                  <a:gd name="T16" fmla="*/ 8 w 219"/>
                  <a:gd name="T17" fmla="*/ 234 h 266"/>
                  <a:gd name="T18" fmla="*/ 7 w 219"/>
                  <a:gd name="T19" fmla="*/ 223 h 266"/>
                  <a:gd name="T20" fmla="*/ 12 w 219"/>
                  <a:gd name="T21" fmla="*/ 213 h 266"/>
                  <a:gd name="T22" fmla="*/ 15 w 219"/>
                  <a:gd name="T23" fmla="*/ 193 h 266"/>
                  <a:gd name="T24" fmla="*/ 13 w 219"/>
                  <a:gd name="T25" fmla="*/ 173 h 266"/>
                  <a:gd name="T26" fmla="*/ 11 w 219"/>
                  <a:gd name="T27" fmla="*/ 162 h 266"/>
                  <a:gd name="T28" fmla="*/ 14 w 219"/>
                  <a:gd name="T29" fmla="*/ 152 h 266"/>
                  <a:gd name="T30" fmla="*/ 9 w 219"/>
                  <a:gd name="T31" fmla="*/ 142 h 266"/>
                  <a:gd name="T32" fmla="*/ 0 w 219"/>
                  <a:gd name="T33" fmla="*/ 133 h 266"/>
                  <a:gd name="T34" fmla="*/ 4 w 219"/>
                  <a:gd name="T35" fmla="*/ 126 h 266"/>
                  <a:gd name="T36" fmla="*/ 75 w 219"/>
                  <a:gd name="T37" fmla="*/ 126 h 266"/>
                  <a:gd name="T38" fmla="*/ 72 w 219"/>
                  <a:gd name="T39" fmla="*/ 96 h 266"/>
                  <a:gd name="T40" fmla="*/ 77 w 219"/>
                  <a:gd name="T41" fmla="*/ 86 h 266"/>
                  <a:gd name="T42" fmla="*/ 93 w 219"/>
                  <a:gd name="T43" fmla="*/ 84 h 266"/>
                  <a:gd name="T44" fmla="*/ 94 w 219"/>
                  <a:gd name="T45" fmla="*/ 31 h 266"/>
                  <a:gd name="T46" fmla="*/ 153 w 219"/>
                  <a:gd name="T47" fmla="*/ 32 h 266"/>
                  <a:gd name="T48" fmla="*/ 153 w 219"/>
                  <a:gd name="T49" fmla="*/ 0 h 266"/>
                  <a:gd name="T50" fmla="*/ 219 w 219"/>
                  <a:gd name="T51" fmla="*/ 51 h 266"/>
                  <a:gd name="T52" fmla="*/ 192 w 219"/>
                  <a:gd name="T53" fmla="*/ 51 h 266"/>
                  <a:gd name="T54" fmla="*/ 200 w 219"/>
                  <a:gd name="T55" fmla="*/ 141 h 266"/>
                  <a:gd name="T56" fmla="*/ 208 w 219"/>
                  <a:gd name="T57" fmla="*/ 230 h 266"/>
                  <a:gd name="T58" fmla="*/ 211 w 219"/>
                  <a:gd name="T59" fmla="*/ 233 h 266"/>
                  <a:gd name="T60" fmla="*/ 207 w 219"/>
                  <a:gd name="T61" fmla="*/ 247 h 266"/>
                  <a:gd name="T62" fmla="*/ 134 w 219"/>
                  <a:gd name="T63" fmla="*/ 248 h 266"/>
                  <a:gd name="T64" fmla="*/ 131 w 219"/>
                  <a:gd name="T65" fmla="*/ 252 h 266"/>
                  <a:gd name="T66" fmla="*/ 124 w 219"/>
                  <a:gd name="T67" fmla="*/ 251 h 266"/>
                  <a:gd name="T68" fmla="*/ 114 w 219"/>
                  <a:gd name="T69" fmla="*/ 255 h 266"/>
                  <a:gd name="T70" fmla="*/ 101 w 219"/>
                  <a:gd name="T71" fmla="*/ 249 h 266"/>
                  <a:gd name="T72" fmla="*/ 95 w 219"/>
                  <a:gd name="T73" fmla="*/ 250 h 266"/>
                  <a:gd name="T74" fmla="*/ 92 w 219"/>
                  <a:gd name="T75" fmla="*/ 262 h 266"/>
                  <a:gd name="T76" fmla="*/ 86 w 219"/>
                  <a:gd name="T77" fmla="*/ 266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19" h="266">
                    <a:moveTo>
                      <a:pt x="86" y="266"/>
                    </a:moveTo>
                    <a:lnTo>
                      <a:pt x="74" y="251"/>
                    </a:lnTo>
                    <a:lnTo>
                      <a:pt x="63" y="236"/>
                    </a:lnTo>
                    <a:lnTo>
                      <a:pt x="51" y="231"/>
                    </a:lnTo>
                    <a:lnTo>
                      <a:pt x="43" y="225"/>
                    </a:lnTo>
                    <a:lnTo>
                      <a:pt x="33" y="225"/>
                    </a:lnTo>
                    <a:lnTo>
                      <a:pt x="24" y="229"/>
                    </a:lnTo>
                    <a:lnTo>
                      <a:pt x="15" y="227"/>
                    </a:lnTo>
                    <a:lnTo>
                      <a:pt x="8" y="234"/>
                    </a:lnTo>
                    <a:lnTo>
                      <a:pt x="7" y="223"/>
                    </a:lnTo>
                    <a:lnTo>
                      <a:pt x="12" y="213"/>
                    </a:lnTo>
                    <a:lnTo>
                      <a:pt x="15" y="193"/>
                    </a:lnTo>
                    <a:lnTo>
                      <a:pt x="13" y="173"/>
                    </a:lnTo>
                    <a:lnTo>
                      <a:pt x="11" y="162"/>
                    </a:lnTo>
                    <a:lnTo>
                      <a:pt x="14" y="152"/>
                    </a:lnTo>
                    <a:lnTo>
                      <a:pt x="9" y="142"/>
                    </a:lnTo>
                    <a:lnTo>
                      <a:pt x="0" y="133"/>
                    </a:lnTo>
                    <a:lnTo>
                      <a:pt x="4" y="126"/>
                    </a:lnTo>
                    <a:lnTo>
                      <a:pt x="75" y="126"/>
                    </a:lnTo>
                    <a:lnTo>
                      <a:pt x="72" y="96"/>
                    </a:lnTo>
                    <a:lnTo>
                      <a:pt x="77" y="86"/>
                    </a:lnTo>
                    <a:lnTo>
                      <a:pt x="93" y="84"/>
                    </a:lnTo>
                    <a:lnTo>
                      <a:pt x="94" y="31"/>
                    </a:lnTo>
                    <a:lnTo>
                      <a:pt x="153" y="32"/>
                    </a:lnTo>
                    <a:lnTo>
                      <a:pt x="153" y="0"/>
                    </a:lnTo>
                    <a:lnTo>
                      <a:pt x="219" y="51"/>
                    </a:lnTo>
                    <a:lnTo>
                      <a:pt x="192" y="51"/>
                    </a:lnTo>
                    <a:lnTo>
                      <a:pt x="200" y="141"/>
                    </a:lnTo>
                    <a:lnTo>
                      <a:pt x="208" y="230"/>
                    </a:lnTo>
                    <a:lnTo>
                      <a:pt x="211" y="233"/>
                    </a:lnTo>
                    <a:lnTo>
                      <a:pt x="207" y="247"/>
                    </a:lnTo>
                    <a:lnTo>
                      <a:pt x="134" y="248"/>
                    </a:lnTo>
                    <a:lnTo>
                      <a:pt x="131" y="252"/>
                    </a:lnTo>
                    <a:lnTo>
                      <a:pt x="124" y="251"/>
                    </a:lnTo>
                    <a:lnTo>
                      <a:pt x="114" y="255"/>
                    </a:lnTo>
                    <a:lnTo>
                      <a:pt x="101" y="249"/>
                    </a:lnTo>
                    <a:lnTo>
                      <a:pt x="95" y="250"/>
                    </a:lnTo>
                    <a:lnTo>
                      <a:pt x="92" y="262"/>
                    </a:lnTo>
                    <a:lnTo>
                      <a:pt x="86" y="266"/>
                    </a:lnTo>
                    <a:close/>
                  </a:path>
                </a:pathLst>
              </a:custGeom>
              <a:solidFill>
                <a:srgbClr val="8BB743"/>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170" name="Freeform 128">
                <a:extLst>
                  <a:ext uri="{FF2B5EF4-FFF2-40B4-BE49-F238E27FC236}">
                    <a16:creationId xmlns:a16="http://schemas.microsoft.com/office/drawing/2014/main" id="{2637CEA4-F45D-49D2-A8FD-1D538892ADA8}"/>
                  </a:ext>
                </a:extLst>
              </p:cNvPr>
              <p:cNvSpPr>
                <a:spLocks/>
              </p:cNvSpPr>
              <p:nvPr/>
            </p:nvSpPr>
            <p:spPr bwMode="auto">
              <a:xfrm>
                <a:off x="5503166" y="4478831"/>
                <a:ext cx="74946" cy="217900"/>
              </a:xfrm>
              <a:custGeom>
                <a:avLst/>
                <a:gdLst>
                  <a:gd name="T0" fmla="*/ 36 w 54"/>
                  <a:gd name="T1" fmla="*/ 48 h 157"/>
                  <a:gd name="T2" fmla="*/ 30 w 54"/>
                  <a:gd name="T3" fmla="*/ 63 h 157"/>
                  <a:gd name="T4" fmla="*/ 34 w 54"/>
                  <a:gd name="T5" fmla="*/ 91 h 157"/>
                  <a:gd name="T6" fmla="*/ 41 w 54"/>
                  <a:gd name="T7" fmla="*/ 90 h 157"/>
                  <a:gd name="T8" fmla="*/ 47 w 54"/>
                  <a:gd name="T9" fmla="*/ 97 h 157"/>
                  <a:gd name="T10" fmla="*/ 54 w 54"/>
                  <a:gd name="T11" fmla="*/ 112 h 157"/>
                  <a:gd name="T12" fmla="*/ 54 w 54"/>
                  <a:gd name="T13" fmla="*/ 139 h 157"/>
                  <a:gd name="T14" fmla="*/ 46 w 54"/>
                  <a:gd name="T15" fmla="*/ 143 h 157"/>
                  <a:gd name="T16" fmla="*/ 40 w 54"/>
                  <a:gd name="T17" fmla="*/ 157 h 157"/>
                  <a:gd name="T18" fmla="*/ 29 w 54"/>
                  <a:gd name="T19" fmla="*/ 145 h 157"/>
                  <a:gd name="T20" fmla="*/ 28 w 54"/>
                  <a:gd name="T21" fmla="*/ 130 h 157"/>
                  <a:gd name="T22" fmla="*/ 33 w 54"/>
                  <a:gd name="T23" fmla="*/ 120 h 157"/>
                  <a:gd name="T24" fmla="*/ 32 w 54"/>
                  <a:gd name="T25" fmla="*/ 112 h 157"/>
                  <a:gd name="T26" fmla="*/ 25 w 54"/>
                  <a:gd name="T27" fmla="*/ 107 h 157"/>
                  <a:gd name="T28" fmla="*/ 20 w 54"/>
                  <a:gd name="T29" fmla="*/ 109 h 157"/>
                  <a:gd name="T30" fmla="*/ 10 w 54"/>
                  <a:gd name="T31" fmla="*/ 99 h 157"/>
                  <a:gd name="T32" fmla="*/ 0 w 54"/>
                  <a:gd name="T33" fmla="*/ 93 h 157"/>
                  <a:gd name="T34" fmla="*/ 6 w 54"/>
                  <a:gd name="T35" fmla="*/ 74 h 157"/>
                  <a:gd name="T36" fmla="*/ 12 w 54"/>
                  <a:gd name="T37" fmla="*/ 67 h 157"/>
                  <a:gd name="T38" fmla="*/ 9 w 54"/>
                  <a:gd name="T39" fmla="*/ 50 h 157"/>
                  <a:gd name="T40" fmla="*/ 13 w 54"/>
                  <a:gd name="T41" fmla="*/ 33 h 157"/>
                  <a:gd name="T42" fmla="*/ 17 w 54"/>
                  <a:gd name="T43" fmla="*/ 27 h 157"/>
                  <a:gd name="T44" fmla="*/ 13 w 54"/>
                  <a:gd name="T45" fmla="*/ 10 h 157"/>
                  <a:gd name="T46" fmla="*/ 4 w 54"/>
                  <a:gd name="T47" fmla="*/ 0 h 157"/>
                  <a:gd name="T48" fmla="*/ 22 w 54"/>
                  <a:gd name="T49" fmla="*/ 4 h 157"/>
                  <a:gd name="T50" fmla="*/ 25 w 54"/>
                  <a:gd name="T51" fmla="*/ 10 h 157"/>
                  <a:gd name="T52" fmla="*/ 32 w 54"/>
                  <a:gd name="T53" fmla="*/ 20 h 157"/>
                  <a:gd name="T54" fmla="*/ 36 w 54"/>
                  <a:gd name="T55" fmla="*/ 48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4" h="157">
                    <a:moveTo>
                      <a:pt x="36" y="48"/>
                    </a:moveTo>
                    <a:lnTo>
                      <a:pt x="30" y="63"/>
                    </a:lnTo>
                    <a:lnTo>
                      <a:pt x="34" y="91"/>
                    </a:lnTo>
                    <a:lnTo>
                      <a:pt x="41" y="90"/>
                    </a:lnTo>
                    <a:lnTo>
                      <a:pt x="47" y="97"/>
                    </a:lnTo>
                    <a:lnTo>
                      <a:pt x="54" y="112"/>
                    </a:lnTo>
                    <a:lnTo>
                      <a:pt x="54" y="139"/>
                    </a:lnTo>
                    <a:lnTo>
                      <a:pt x="46" y="143"/>
                    </a:lnTo>
                    <a:lnTo>
                      <a:pt x="40" y="157"/>
                    </a:lnTo>
                    <a:lnTo>
                      <a:pt x="29" y="145"/>
                    </a:lnTo>
                    <a:lnTo>
                      <a:pt x="28" y="130"/>
                    </a:lnTo>
                    <a:lnTo>
                      <a:pt x="33" y="120"/>
                    </a:lnTo>
                    <a:lnTo>
                      <a:pt x="32" y="112"/>
                    </a:lnTo>
                    <a:lnTo>
                      <a:pt x="25" y="107"/>
                    </a:lnTo>
                    <a:lnTo>
                      <a:pt x="20" y="109"/>
                    </a:lnTo>
                    <a:lnTo>
                      <a:pt x="10" y="99"/>
                    </a:lnTo>
                    <a:lnTo>
                      <a:pt x="0" y="93"/>
                    </a:lnTo>
                    <a:lnTo>
                      <a:pt x="6" y="74"/>
                    </a:lnTo>
                    <a:lnTo>
                      <a:pt x="12" y="67"/>
                    </a:lnTo>
                    <a:lnTo>
                      <a:pt x="9" y="50"/>
                    </a:lnTo>
                    <a:lnTo>
                      <a:pt x="13" y="33"/>
                    </a:lnTo>
                    <a:lnTo>
                      <a:pt x="17" y="27"/>
                    </a:lnTo>
                    <a:lnTo>
                      <a:pt x="13" y="10"/>
                    </a:lnTo>
                    <a:lnTo>
                      <a:pt x="4" y="0"/>
                    </a:lnTo>
                    <a:lnTo>
                      <a:pt x="22" y="4"/>
                    </a:lnTo>
                    <a:lnTo>
                      <a:pt x="25" y="10"/>
                    </a:lnTo>
                    <a:lnTo>
                      <a:pt x="32" y="20"/>
                    </a:lnTo>
                    <a:lnTo>
                      <a:pt x="36" y="48"/>
                    </a:lnTo>
                    <a:close/>
                  </a:path>
                </a:pathLst>
              </a:custGeom>
              <a:solidFill>
                <a:srgbClr val="9BBB59">
                  <a:lumMod val="60000"/>
                  <a:lumOff val="40000"/>
                </a:srgbClr>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171" name="Freeform 129">
                <a:extLst>
                  <a:ext uri="{FF2B5EF4-FFF2-40B4-BE49-F238E27FC236}">
                    <a16:creationId xmlns:a16="http://schemas.microsoft.com/office/drawing/2014/main" id="{A5C11480-DD8D-44BF-BF62-3823A6168AB8}"/>
                  </a:ext>
                </a:extLst>
              </p:cNvPr>
              <p:cNvSpPr>
                <a:spLocks noEditPoints="1"/>
              </p:cNvSpPr>
              <p:nvPr/>
            </p:nvSpPr>
            <p:spPr bwMode="auto">
              <a:xfrm>
                <a:off x="7224153" y="4013887"/>
                <a:ext cx="487151" cy="176263"/>
              </a:xfrm>
              <a:custGeom>
                <a:avLst/>
                <a:gdLst>
                  <a:gd name="T0" fmla="*/ 1401 w 1439"/>
                  <a:gd name="T1" fmla="*/ 208 h 524"/>
                  <a:gd name="T2" fmla="*/ 1346 w 1439"/>
                  <a:gd name="T3" fmla="*/ 237 h 524"/>
                  <a:gd name="T4" fmla="*/ 1281 w 1439"/>
                  <a:gd name="T5" fmla="*/ 223 h 524"/>
                  <a:gd name="T6" fmla="*/ 1194 w 1439"/>
                  <a:gd name="T7" fmla="*/ 223 h 524"/>
                  <a:gd name="T8" fmla="*/ 1171 w 1439"/>
                  <a:gd name="T9" fmla="*/ 320 h 524"/>
                  <a:gd name="T10" fmla="*/ 1143 w 1439"/>
                  <a:gd name="T11" fmla="*/ 349 h 524"/>
                  <a:gd name="T12" fmla="*/ 1107 w 1439"/>
                  <a:gd name="T13" fmla="*/ 468 h 524"/>
                  <a:gd name="T14" fmla="*/ 1045 w 1439"/>
                  <a:gd name="T15" fmla="*/ 486 h 524"/>
                  <a:gd name="T16" fmla="*/ 974 w 1439"/>
                  <a:gd name="T17" fmla="*/ 462 h 524"/>
                  <a:gd name="T18" fmla="*/ 938 w 1439"/>
                  <a:gd name="T19" fmla="*/ 469 h 524"/>
                  <a:gd name="T20" fmla="*/ 894 w 1439"/>
                  <a:gd name="T21" fmla="*/ 512 h 524"/>
                  <a:gd name="T22" fmla="*/ 846 w 1439"/>
                  <a:gd name="T23" fmla="*/ 506 h 524"/>
                  <a:gd name="T24" fmla="*/ 798 w 1439"/>
                  <a:gd name="T25" fmla="*/ 524 h 524"/>
                  <a:gd name="T26" fmla="*/ 746 w 1439"/>
                  <a:gd name="T27" fmla="*/ 476 h 524"/>
                  <a:gd name="T28" fmla="*/ 733 w 1439"/>
                  <a:gd name="T29" fmla="*/ 419 h 524"/>
                  <a:gd name="T30" fmla="*/ 788 w 1439"/>
                  <a:gd name="T31" fmla="*/ 448 h 524"/>
                  <a:gd name="T32" fmla="*/ 846 w 1439"/>
                  <a:gd name="T33" fmla="*/ 432 h 524"/>
                  <a:gd name="T34" fmla="*/ 860 w 1439"/>
                  <a:gd name="T35" fmla="*/ 360 h 524"/>
                  <a:gd name="T36" fmla="*/ 892 w 1439"/>
                  <a:gd name="T37" fmla="*/ 344 h 524"/>
                  <a:gd name="T38" fmla="*/ 981 w 1439"/>
                  <a:gd name="T39" fmla="*/ 325 h 524"/>
                  <a:gd name="T40" fmla="*/ 1033 w 1439"/>
                  <a:gd name="T41" fmla="*/ 258 h 524"/>
                  <a:gd name="T42" fmla="*/ 1068 w 1439"/>
                  <a:gd name="T43" fmla="*/ 204 h 524"/>
                  <a:gd name="T44" fmla="*/ 1104 w 1439"/>
                  <a:gd name="T45" fmla="*/ 248 h 524"/>
                  <a:gd name="T46" fmla="*/ 1119 w 1439"/>
                  <a:gd name="T47" fmla="*/ 219 h 524"/>
                  <a:gd name="T48" fmla="*/ 1155 w 1439"/>
                  <a:gd name="T49" fmla="*/ 222 h 524"/>
                  <a:gd name="T50" fmla="*/ 1157 w 1439"/>
                  <a:gd name="T51" fmla="*/ 168 h 524"/>
                  <a:gd name="T52" fmla="*/ 1159 w 1439"/>
                  <a:gd name="T53" fmla="*/ 126 h 524"/>
                  <a:gd name="T54" fmla="*/ 1214 w 1439"/>
                  <a:gd name="T55" fmla="*/ 66 h 524"/>
                  <a:gd name="T56" fmla="*/ 1248 w 1439"/>
                  <a:gd name="T57" fmla="*/ 0 h 524"/>
                  <a:gd name="T58" fmla="*/ 1278 w 1439"/>
                  <a:gd name="T59" fmla="*/ 0 h 524"/>
                  <a:gd name="T60" fmla="*/ 1319 w 1439"/>
                  <a:gd name="T61" fmla="*/ 43 h 524"/>
                  <a:gd name="T62" fmla="*/ 1325 w 1439"/>
                  <a:gd name="T63" fmla="*/ 80 h 524"/>
                  <a:gd name="T64" fmla="*/ 1375 w 1439"/>
                  <a:gd name="T65" fmla="*/ 103 h 524"/>
                  <a:gd name="T66" fmla="*/ 1439 w 1439"/>
                  <a:gd name="T67" fmla="*/ 129 h 524"/>
                  <a:gd name="T68" fmla="*/ 1436 w 1439"/>
                  <a:gd name="T69" fmla="*/ 162 h 524"/>
                  <a:gd name="T70" fmla="*/ 1385 w 1439"/>
                  <a:gd name="T71" fmla="*/ 167 h 524"/>
                  <a:gd name="T72" fmla="*/ 1401 w 1439"/>
                  <a:gd name="T73" fmla="*/ 208 h 524"/>
                  <a:gd name="T74" fmla="*/ 75 w 1439"/>
                  <a:gd name="T75" fmla="*/ 61 h 524"/>
                  <a:gd name="T76" fmla="*/ 83 w 1439"/>
                  <a:gd name="T77" fmla="*/ 105 h 524"/>
                  <a:gd name="T78" fmla="*/ 133 w 1439"/>
                  <a:gd name="T79" fmla="*/ 95 h 524"/>
                  <a:gd name="T80" fmla="*/ 155 w 1439"/>
                  <a:gd name="T81" fmla="*/ 60 h 524"/>
                  <a:gd name="T82" fmla="*/ 173 w 1439"/>
                  <a:gd name="T83" fmla="*/ 68 h 524"/>
                  <a:gd name="T84" fmla="*/ 220 w 1439"/>
                  <a:gd name="T85" fmla="*/ 119 h 524"/>
                  <a:gd name="T86" fmla="*/ 254 w 1439"/>
                  <a:gd name="T87" fmla="*/ 176 h 524"/>
                  <a:gd name="T88" fmla="*/ 260 w 1439"/>
                  <a:gd name="T89" fmla="*/ 233 h 524"/>
                  <a:gd name="T90" fmla="*/ 253 w 1439"/>
                  <a:gd name="T91" fmla="*/ 272 h 524"/>
                  <a:gd name="T92" fmla="*/ 261 w 1439"/>
                  <a:gd name="T93" fmla="*/ 301 h 524"/>
                  <a:gd name="T94" fmla="*/ 268 w 1439"/>
                  <a:gd name="T95" fmla="*/ 352 h 524"/>
                  <a:gd name="T96" fmla="*/ 295 w 1439"/>
                  <a:gd name="T97" fmla="*/ 375 h 524"/>
                  <a:gd name="T98" fmla="*/ 326 w 1439"/>
                  <a:gd name="T99" fmla="*/ 451 h 524"/>
                  <a:gd name="T100" fmla="*/ 325 w 1439"/>
                  <a:gd name="T101" fmla="*/ 479 h 524"/>
                  <a:gd name="T102" fmla="*/ 271 w 1439"/>
                  <a:gd name="T103" fmla="*/ 485 h 524"/>
                  <a:gd name="T104" fmla="*/ 199 w 1439"/>
                  <a:gd name="T105" fmla="*/ 422 h 524"/>
                  <a:gd name="T106" fmla="*/ 109 w 1439"/>
                  <a:gd name="T107" fmla="*/ 354 h 524"/>
                  <a:gd name="T108" fmla="*/ 99 w 1439"/>
                  <a:gd name="T109" fmla="*/ 311 h 524"/>
                  <a:gd name="T110" fmla="*/ 54 w 1439"/>
                  <a:gd name="T111" fmla="*/ 254 h 524"/>
                  <a:gd name="T112" fmla="*/ 42 w 1439"/>
                  <a:gd name="T113" fmla="*/ 184 h 524"/>
                  <a:gd name="T114" fmla="*/ 13 w 1439"/>
                  <a:gd name="T115" fmla="*/ 137 h 524"/>
                  <a:gd name="T116" fmla="*/ 18 w 1439"/>
                  <a:gd name="T117" fmla="*/ 75 h 524"/>
                  <a:gd name="T118" fmla="*/ 0 w 1439"/>
                  <a:gd name="T119" fmla="*/ 39 h 524"/>
                  <a:gd name="T120" fmla="*/ 12 w 1439"/>
                  <a:gd name="T121" fmla="*/ 24 h 524"/>
                  <a:gd name="T122" fmla="*/ 75 w 1439"/>
                  <a:gd name="T123" fmla="*/ 61 h 5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439" h="524">
                    <a:moveTo>
                      <a:pt x="1401" y="208"/>
                    </a:moveTo>
                    <a:lnTo>
                      <a:pt x="1346" y="237"/>
                    </a:lnTo>
                    <a:lnTo>
                      <a:pt x="1281" y="223"/>
                    </a:lnTo>
                    <a:lnTo>
                      <a:pt x="1194" y="223"/>
                    </a:lnTo>
                    <a:lnTo>
                      <a:pt x="1171" y="320"/>
                    </a:lnTo>
                    <a:lnTo>
                      <a:pt x="1143" y="349"/>
                    </a:lnTo>
                    <a:lnTo>
                      <a:pt x="1107" y="468"/>
                    </a:lnTo>
                    <a:lnTo>
                      <a:pt x="1045" y="486"/>
                    </a:lnTo>
                    <a:lnTo>
                      <a:pt x="974" y="462"/>
                    </a:lnTo>
                    <a:lnTo>
                      <a:pt x="938" y="469"/>
                    </a:lnTo>
                    <a:lnTo>
                      <a:pt x="894" y="512"/>
                    </a:lnTo>
                    <a:lnTo>
                      <a:pt x="846" y="506"/>
                    </a:lnTo>
                    <a:lnTo>
                      <a:pt x="798" y="524"/>
                    </a:lnTo>
                    <a:lnTo>
                      <a:pt x="746" y="476"/>
                    </a:lnTo>
                    <a:lnTo>
                      <a:pt x="733" y="419"/>
                    </a:lnTo>
                    <a:lnTo>
                      <a:pt x="788" y="448"/>
                    </a:lnTo>
                    <a:lnTo>
                      <a:pt x="846" y="432"/>
                    </a:lnTo>
                    <a:lnTo>
                      <a:pt x="860" y="360"/>
                    </a:lnTo>
                    <a:lnTo>
                      <a:pt x="892" y="344"/>
                    </a:lnTo>
                    <a:lnTo>
                      <a:pt x="981" y="325"/>
                    </a:lnTo>
                    <a:lnTo>
                      <a:pt x="1033" y="258"/>
                    </a:lnTo>
                    <a:lnTo>
                      <a:pt x="1068" y="204"/>
                    </a:lnTo>
                    <a:lnTo>
                      <a:pt x="1104" y="248"/>
                    </a:lnTo>
                    <a:lnTo>
                      <a:pt x="1119" y="219"/>
                    </a:lnTo>
                    <a:lnTo>
                      <a:pt x="1155" y="222"/>
                    </a:lnTo>
                    <a:lnTo>
                      <a:pt x="1157" y="168"/>
                    </a:lnTo>
                    <a:lnTo>
                      <a:pt x="1159" y="126"/>
                    </a:lnTo>
                    <a:lnTo>
                      <a:pt x="1214" y="66"/>
                    </a:lnTo>
                    <a:lnTo>
                      <a:pt x="1248" y="0"/>
                    </a:lnTo>
                    <a:lnTo>
                      <a:pt x="1278" y="0"/>
                    </a:lnTo>
                    <a:lnTo>
                      <a:pt x="1319" y="43"/>
                    </a:lnTo>
                    <a:lnTo>
                      <a:pt x="1325" y="80"/>
                    </a:lnTo>
                    <a:lnTo>
                      <a:pt x="1375" y="103"/>
                    </a:lnTo>
                    <a:lnTo>
                      <a:pt x="1439" y="129"/>
                    </a:lnTo>
                    <a:lnTo>
                      <a:pt x="1436" y="162"/>
                    </a:lnTo>
                    <a:lnTo>
                      <a:pt x="1385" y="167"/>
                    </a:lnTo>
                    <a:lnTo>
                      <a:pt x="1401" y="208"/>
                    </a:lnTo>
                    <a:moveTo>
                      <a:pt x="75" y="61"/>
                    </a:moveTo>
                    <a:lnTo>
                      <a:pt x="83" y="105"/>
                    </a:lnTo>
                    <a:lnTo>
                      <a:pt x="133" y="95"/>
                    </a:lnTo>
                    <a:lnTo>
                      <a:pt x="155" y="60"/>
                    </a:lnTo>
                    <a:lnTo>
                      <a:pt x="173" y="68"/>
                    </a:lnTo>
                    <a:lnTo>
                      <a:pt x="220" y="119"/>
                    </a:lnTo>
                    <a:lnTo>
                      <a:pt x="254" y="176"/>
                    </a:lnTo>
                    <a:lnTo>
                      <a:pt x="260" y="233"/>
                    </a:lnTo>
                    <a:lnTo>
                      <a:pt x="253" y="272"/>
                    </a:lnTo>
                    <a:lnTo>
                      <a:pt x="261" y="301"/>
                    </a:lnTo>
                    <a:lnTo>
                      <a:pt x="268" y="352"/>
                    </a:lnTo>
                    <a:lnTo>
                      <a:pt x="295" y="375"/>
                    </a:lnTo>
                    <a:lnTo>
                      <a:pt x="326" y="451"/>
                    </a:lnTo>
                    <a:lnTo>
                      <a:pt x="325" y="479"/>
                    </a:lnTo>
                    <a:lnTo>
                      <a:pt x="271" y="485"/>
                    </a:lnTo>
                    <a:lnTo>
                      <a:pt x="199" y="422"/>
                    </a:lnTo>
                    <a:lnTo>
                      <a:pt x="109" y="354"/>
                    </a:lnTo>
                    <a:lnTo>
                      <a:pt x="99" y="311"/>
                    </a:lnTo>
                    <a:lnTo>
                      <a:pt x="54" y="254"/>
                    </a:lnTo>
                    <a:lnTo>
                      <a:pt x="42" y="184"/>
                    </a:lnTo>
                    <a:lnTo>
                      <a:pt x="13" y="137"/>
                    </a:lnTo>
                    <a:lnTo>
                      <a:pt x="18" y="75"/>
                    </a:lnTo>
                    <a:lnTo>
                      <a:pt x="0" y="39"/>
                    </a:lnTo>
                    <a:lnTo>
                      <a:pt x="12" y="24"/>
                    </a:lnTo>
                    <a:lnTo>
                      <a:pt x="75" y="61"/>
                    </a:lnTo>
                  </a:path>
                </a:pathLst>
              </a:custGeom>
              <a:solidFill>
                <a:srgbClr val="4F81BD">
                  <a:lumMod val="20000"/>
                  <a:lumOff val="80000"/>
                </a:srgbClr>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172" name="Freeform 130">
                <a:extLst>
                  <a:ext uri="{FF2B5EF4-FFF2-40B4-BE49-F238E27FC236}">
                    <a16:creationId xmlns:a16="http://schemas.microsoft.com/office/drawing/2014/main" id="{B94FF66D-A7E4-4085-8F59-16C37E19063A}"/>
                  </a:ext>
                </a:extLst>
              </p:cNvPr>
              <p:cNvSpPr>
                <a:spLocks/>
              </p:cNvSpPr>
              <p:nvPr/>
            </p:nvSpPr>
            <p:spPr bwMode="auto">
              <a:xfrm>
                <a:off x="4971603" y="4700894"/>
                <a:ext cx="335870" cy="349749"/>
              </a:xfrm>
              <a:custGeom>
                <a:avLst/>
                <a:gdLst>
                  <a:gd name="T0" fmla="*/ 76 w 242"/>
                  <a:gd name="T1" fmla="*/ 242 h 252"/>
                  <a:gd name="T2" fmla="*/ 64 w 242"/>
                  <a:gd name="T3" fmla="*/ 226 h 252"/>
                  <a:gd name="T4" fmla="*/ 58 w 242"/>
                  <a:gd name="T5" fmla="*/ 211 h 252"/>
                  <a:gd name="T6" fmla="*/ 54 w 242"/>
                  <a:gd name="T7" fmla="*/ 191 h 252"/>
                  <a:gd name="T8" fmla="*/ 50 w 242"/>
                  <a:gd name="T9" fmla="*/ 176 h 252"/>
                  <a:gd name="T10" fmla="*/ 45 w 242"/>
                  <a:gd name="T11" fmla="*/ 144 h 252"/>
                  <a:gd name="T12" fmla="*/ 46 w 242"/>
                  <a:gd name="T13" fmla="*/ 119 h 252"/>
                  <a:gd name="T14" fmla="*/ 44 w 242"/>
                  <a:gd name="T15" fmla="*/ 108 h 252"/>
                  <a:gd name="T16" fmla="*/ 37 w 242"/>
                  <a:gd name="T17" fmla="*/ 99 h 252"/>
                  <a:gd name="T18" fmla="*/ 28 w 242"/>
                  <a:gd name="T19" fmla="*/ 82 h 252"/>
                  <a:gd name="T20" fmla="*/ 19 w 242"/>
                  <a:gd name="T21" fmla="*/ 57 h 252"/>
                  <a:gd name="T22" fmla="*/ 15 w 242"/>
                  <a:gd name="T23" fmla="*/ 44 h 252"/>
                  <a:gd name="T24" fmla="*/ 1 w 242"/>
                  <a:gd name="T25" fmla="*/ 24 h 252"/>
                  <a:gd name="T26" fmla="*/ 0 w 242"/>
                  <a:gd name="T27" fmla="*/ 8 h 252"/>
                  <a:gd name="T28" fmla="*/ 9 w 242"/>
                  <a:gd name="T29" fmla="*/ 4 h 252"/>
                  <a:gd name="T30" fmla="*/ 20 w 242"/>
                  <a:gd name="T31" fmla="*/ 0 h 252"/>
                  <a:gd name="T32" fmla="*/ 32 w 242"/>
                  <a:gd name="T33" fmla="*/ 1 h 252"/>
                  <a:gd name="T34" fmla="*/ 42 w 242"/>
                  <a:gd name="T35" fmla="*/ 10 h 252"/>
                  <a:gd name="T36" fmla="*/ 45 w 242"/>
                  <a:gd name="T37" fmla="*/ 9 h 252"/>
                  <a:gd name="T38" fmla="*/ 119 w 242"/>
                  <a:gd name="T39" fmla="*/ 8 h 252"/>
                  <a:gd name="T40" fmla="*/ 131 w 242"/>
                  <a:gd name="T41" fmla="*/ 18 h 252"/>
                  <a:gd name="T42" fmla="*/ 175 w 242"/>
                  <a:gd name="T43" fmla="*/ 21 h 252"/>
                  <a:gd name="T44" fmla="*/ 208 w 242"/>
                  <a:gd name="T45" fmla="*/ 13 h 252"/>
                  <a:gd name="T46" fmla="*/ 223 w 242"/>
                  <a:gd name="T47" fmla="*/ 8 h 252"/>
                  <a:gd name="T48" fmla="*/ 235 w 242"/>
                  <a:gd name="T49" fmla="*/ 9 h 252"/>
                  <a:gd name="T50" fmla="*/ 242 w 242"/>
                  <a:gd name="T51" fmla="*/ 14 h 252"/>
                  <a:gd name="T52" fmla="*/ 242 w 242"/>
                  <a:gd name="T53" fmla="*/ 15 h 252"/>
                  <a:gd name="T54" fmla="*/ 232 w 242"/>
                  <a:gd name="T55" fmla="*/ 20 h 252"/>
                  <a:gd name="T56" fmla="*/ 226 w 242"/>
                  <a:gd name="T57" fmla="*/ 20 h 252"/>
                  <a:gd name="T58" fmla="*/ 214 w 242"/>
                  <a:gd name="T59" fmla="*/ 28 h 252"/>
                  <a:gd name="T60" fmla="*/ 208 w 242"/>
                  <a:gd name="T61" fmla="*/ 20 h 252"/>
                  <a:gd name="T62" fmla="*/ 179 w 242"/>
                  <a:gd name="T63" fmla="*/ 27 h 252"/>
                  <a:gd name="T64" fmla="*/ 166 w 242"/>
                  <a:gd name="T65" fmla="*/ 28 h 252"/>
                  <a:gd name="T66" fmla="*/ 163 w 242"/>
                  <a:gd name="T67" fmla="*/ 102 h 252"/>
                  <a:gd name="T68" fmla="*/ 145 w 242"/>
                  <a:gd name="T69" fmla="*/ 102 h 252"/>
                  <a:gd name="T70" fmla="*/ 143 w 242"/>
                  <a:gd name="T71" fmla="*/ 163 h 252"/>
                  <a:gd name="T72" fmla="*/ 139 w 242"/>
                  <a:gd name="T73" fmla="*/ 240 h 252"/>
                  <a:gd name="T74" fmla="*/ 123 w 242"/>
                  <a:gd name="T75" fmla="*/ 250 h 252"/>
                  <a:gd name="T76" fmla="*/ 114 w 242"/>
                  <a:gd name="T77" fmla="*/ 252 h 252"/>
                  <a:gd name="T78" fmla="*/ 103 w 242"/>
                  <a:gd name="T79" fmla="*/ 248 h 252"/>
                  <a:gd name="T80" fmla="*/ 95 w 242"/>
                  <a:gd name="T81" fmla="*/ 246 h 252"/>
                  <a:gd name="T82" fmla="*/ 92 w 242"/>
                  <a:gd name="T83" fmla="*/ 238 h 252"/>
                  <a:gd name="T84" fmla="*/ 85 w 242"/>
                  <a:gd name="T85" fmla="*/ 232 h 252"/>
                  <a:gd name="T86" fmla="*/ 76 w 242"/>
                  <a:gd name="T87" fmla="*/ 242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42" h="252">
                    <a:moveTo>
                      <a:pt x="76" y="242"/>
                    </a:moveTo>
                    <a:lnTo>
                      <a:pt x="64" y="226"/>
                    </a:lnTo>
                    <a:lnTo>
                      <a:pt x="58" y="211"/>
                    </a:lnTo>
                    <a:lnTo>
                      <a:pt x="54" y="191"/>
                    </a:lnTo>
                    <a:lnTo>
                      <a:pt x="50" y="176"/>
                    </a:lnTo>
                    <a:lnTo>
                      <a:pt x="45" y="144"/>
                    </a:lnTo>
                    <a:lnTo>
                      <a:pt x="46" y="119"/>
                    </a:lnTo>
                    <a:lnTo>
                      <a:pt x="44" y="108"/>
                    </a:lnTo>
                    <a:lnTo>
                      <a:pt x="37" y="99"/>
                    </a:lnTo>
                    <a:lnTo>
                      <a:pt x="28" y="82"/>
                    </a:lnTo>
                    <a:lnTo>
                      <a:pt x="19" y="57"/>
                    </a:lnTo>
                    <a:lnTo>
                      <a:pt x="15" y="44"/>
                    </a:lnTo>
                    <a:lnTo>
                      <a:pt x="1" y="24"/>
                    </a:lnTo>
                    <a:lnTo>
                      <a:pt x="0" y="8"/>
                    </a:lnTo>
                    <a:lnTo>
                      <a:pt x="9" y="4"/>
                    </a:lnTo>
                    <a:lnTo>
                      <a:pt x="20" y="0"/>
                    </a:lnTo>
                    <a:lnTo>
                      <a:pt x="32" y="1"/>
                    </a:lnTo>
                    <a:lnTo>
                      <a:pt x="42" y="10"/>
                    </a:lnTo>
                    <a:lnTo>
                      <a:pt x="45" y="9"/>
                    </a:lnTo>
                    <a:lnTo>
                      <a:pt x="119" y="8"/>
                    </a:lnTo>
                    <a:lnTo>
                      <a:pt x="131" y="18"/>
                    </a:lnTo>
                    <a:lnTo>
                      <a:pt x="175" y="21"/>
                    </a:lnTo>
                    <a:lnTo>
                      <a:pt x="208" y="13"/>
                    </a:lnTo>
                    <a:lnTo>
                      <a:pt x="223" y="8"/>
                    </a:lnTo>
                    <a:lnTo>
                      <a:pt x="235" y="9"/>
                    </a:lnTo>
                    <a:lnTo>
                      <a:pt x="242" y="14"/>
                    </a:lnTo>
                    <a:lnTo>
                      <a:pt x="242" y="15"/>
                    </a:lnTo>
                    <a:lnTo>
                      <a:pt x="232" y="20"/>
                    </a:lnTo>
                    <a:lnTo>
                      <a:pt x="226" y="20"/>
                    </a:lnTo>
                    <a:lnTo>
                      <a:pt x="214" y="28"/>
                    </a:lnTo>
                    <a:lnTo>
                      <a:pt x="208" y="20"/>
                    </a:lnTo>
                    <a:lnTo>
                      <a:pt x="179" y="27"/>
                    </a:lnTo>
                    <a:lnTo>
                      <a:pt x="166" y="28"/>
                    </a:lnTo>
                    <a:lnTo>
                      <a:pt x="163" y="102"/>
                    </a:lnTo>
                    <a:lnTo>
                      <a:pt x="145" y="102"/>
                    </a:lnTo>
                    <a:lnTo>
                      <a:pt x="143" y="163"/>
                    </a:lnTo>
                    <a:lnTo>
                      <a:pt x="139" y="240"/>
                    </a:lnTo>
                    <a:lnTo>
                      <a:pt x="123" y="250"/>
                    </a:lnTo>
                    <a:lnTo>
                      <a:pt x="114" y="252"/>
                    </a:lnTo>
                    <a:lnTo>
                      <a:pt x="103" y="248"/>
                    </a:lnTo>
                    <a:lnTo>
                      <a:pt x="95" y="246"/>
                    </a:lnTo>
                    <a:lnTo>
                      <a:pt x="92" y="238"/>
                    </a:lnTo>
                    <a:lnTo>
                      <a:pt x="85" y="232"/>
                    </a:lnTo>
                    <a:lnTo>
                      <a:pt x="76" y="242"/>
                    </a:lnTo>
                    <a:close/>
                  </a:path>
                </a:pathLst>
              </a:custGeom>
              <a:solidFill>
                <a:srgbClr val="9BBB59">
                  <a:lumMod val="60000"/>
                  <a:lumOff val="40000"/>
                </a:srgbClr>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173" name="Freeform 131">
                <a:extLst>
                  <a:ext uri="{FF2B5EF4-FFF2-40B4-BE49-F238E27FC236}">
                    <a16:creationId xmlns:a16="http://schemas.microsoft.com/office/drawing/2014/main" id="{3BAE4ECE-E284-49EB-A926-89485A6C11EC}"/>
                  </a:ext>
                </a:extLst>
              </p:cNvPr>
              <p:cNvSpPr>
                <a:spLocks/>
              </p:cNvSpPr>
              <p:nvPr/>
            </p:nvSpPr>
            <p:spPr bwMode="auto">
              <a:xfrm>
                <a:off x="8785533" y="4792495"/>
                <a:ext cx="59680" cy="66619"/>
              </a:xfrm>
              <a:custGeom>
                <a:avLst/>
                <a:gdLst>
                  <a:gd name="T0" fmla="*/ 26 w 43"/>
                  <a:gd name="T1" fmla="*/ 20 h 48"/>
                  <a:gd name="T2" fmla="*/ 37 w 43"/>
                  <a:gd name="T3" fmla="*/ 33 h 48"/>
                  <a:gd name="T4" fmla="*/ 43 w 43"/>
                  <a:gd name="T5" fmla="*/ 43 h 48"/>
                  <a:gd name="T6" fmla="*/ 35 w 43"/>
                  <a:gd name="T7" fmla="*/ 48 h 48"/>
                  <a:gd name="T8" fmla="*/ 27 w 43"/>
                  <a:gd name="T9" fmla="*/ 42 h 48"/>
                  <a:gd name="T10" fmla="*/ 17 w 43"/>
                  <a:gd name="T11" fmla="*/ 33 h 48"/>
                  <a:gd name="T12" fmla="*/ 8 w 43"/>
                  <a:gd name="T13" fmla="*/ 22 h 48"/>
                  <a:gd name="T14" fmla="*/ 0 w 43"/>
                  <a:gd name="T15" fmla="*/ 7 h 48"/>
                  <a:gd name="T16" fmla="*/ 0 w 43"/>
                  <a:gd name="T17" fmla="*/ 0 h 48"/>
                  <a:gd name="T18" fmla="*/ 7 w 43"/>
                  <a:gd name="T19" fmla="*/ 0 h 48"/>
                  <a:gd name="T20" fmla="*/ 16 w 43"/>
                  <a:gd name="T21" fmla="*/ 8 h 48"/>
                  <a:gd name="T22" fmla="*/ 22 w 43"/>
                  <a:gd name="T23" fmla="*/ 15 h 48"/>
                  <a:gd name="T24" fmla="*/ 26 w 43"/>
                  <a:gd name="T25" fmla="*/ 2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48">
                    <a:moveTo>
                      <a:pt x="26" y="20"/>
                    </a:moveTo>
                    <a:lnTo>
                      <a:pt x="37" y="33"/>
                    </a:lnTo>
                    <a:lnTo>
                      <a:pt x="43" y="43"/>
                    </a:lnTo>
                    <a:lnTo>
                      <a:pt x="35" y="48"/>
                    </a:lnTo>
                    <a:lnTo>
                      <a:pt x="27" y="42"/>
                    </a:lnTo>
                    <a:lnTo>
                      <a:pt x="17" y="33"/>
                    </a:lnTo>
                    <a:lnTo>
                      <a:pt x="8" y="22"/>
                    </a:lnTo>
                    <a:lnTo>
                      <a:pt x="0" y="7"/>
                    </a:lnTo>
                    <a:lnTo>
                      <a:pt x="0" y="0"/>
                    </a:lnTo>
                    <a:lnTo>
                      <a:pt x="7" y="0"/>
                    </a:lnTo>
                    <a:lnTo>
                      <a:pt x="16" y="8"/>
                    </a:lnTo>
                    <a:lnTo>
                      <a:pt x="22" y="15"/>
                    </a:lnTo>
                    <a:lnTo>
                      <a:pt x="26" y="20"/>
                    </a:lnTo>
                    <a:close/>
                  </a:path>
                </a:pathLst>
              </a:custGeom>
              <a:solidFill>
                <a:srgbClr val="A8C5F0"/>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174" name="Freeform 132">
                <a:extLst>
                  <a:ext uri="{FF2B5EF4-FFF2-40B4-BE49-F238E27FC236}">
                    <a16:creationId xmlns:a16="http://schemas.microsoft.com/office/drawing/2014/main" id="{30AE5EE3-E8B4-49A2-A0A5-AE90D5019F92}"/>
                  </a:ext>
                </a:extLst>
              </p:cNvPr>
              <p:cNvSpPr>
                <a:spLocks/>
              </p:cNvSpPr>
              <p:nvPr/>
            </p:nvSpPr>
            <p:spPr bwMode="auto">
              <a:xfrm>
                <a:off x="4684309" y="3536451"/>
                <a:ext cx="389998" cy="340034"/>
              </a:xfrm>
              <a:custGeom>
                <a:avLst/>
                <a:gdLst>
                  <a:gd name="T0" fmla="*/ 34 w 281"/>
                  <a:gd name="T1" fmla="*/ 239 h 245"/>
                  <a:gd name="T2" fmla="*/ 34 w 281"/>
                  <a:gd name="T3" fmla="*/ 225 h 245"/>
                  <a:gd name="T4" fmla="*/ 13 w 281"/>
                  <a:gd name="T5" fmla="*/ 220 h 245"/>
                  <a:gd name="T6" fmla="*/ 12 w 281"/>
                  <a:gd name="T7" fmla="*/ 210 h 245"/>
                  <a:gd name="T8" fmla="*/ 2 w 281"/>
                  <a:gd name="T9" fmla="*/ 197 h 245"/>
                  <a:gd name="T10" fmla="*/ 0 w 281"/>
                  <a:gd name="T11" fmla="*/ 187 h 245"/>
                  <a:gd name="T12" fmla="*/ 1 w 281"/>
                  <a:gd name="T13" fmla="*/ 177 h 245"/>
                  <a:gd name="T14" fmla="*/ 13 w 281"/>
                  <a:gd name="T15" fmla="*/ 176 h 245"/>
                  <a:gd name="T16" fmla="*/ 19 w 281"/>
                  <a:gd name="T17" fmla="*/ 169 h 245"/>
                  <a:gd name="T18" fmla="*/ 44 w 281"/>
                  <a:gd name="T19" fmla="*/ 167 h 245"/>
                  <a:gd name="T20" fmla="*/ 60 w 281"/>
                  <a:gd name="T21" fmla="*/ 164 h 245"/>
                  <a:gd name="T22" fmla="*/ 62 w 281"/>
                  <a:gd name="T23" fmla="*/ 151 h 245"/>
                  <a:gd name="T24" fmla="*/ 72 w 281"/>
                  <a:gd name="T25" fmla="*/ 137 h 245"/>
                  <a:gd name="T26" fmla="*/ 71 w 281"/>
                  <a:gd name="T27" fmla="*/ 89 h 245"/>
                  <a:gd name="T28" fmla="*/ 97 w 281"/>
                  <a:gd name="T29" fmla="*/ 80 h 245"/>
                  <a:gd name="T30" fmla="*/ 149 w 281"/>
                  <a:gd name="T31" fmla="*/ 39 h 245"/>
                  <a:gd name="T32" fmla="*/ 209 w 281"/>
                  <a:gd name="T33" fmla="*/ 0 h 245"/>
                  <a:gd name="T34" fmla="*/ 238 w 281"/>
                  <a:gd name="T35" fmla="*/ 9 h 245"/>
                  <a:gd name="T36" fmla="*/ 248 w 281"/>
                  <a:gd name="T37" fmla="*/ 20 h 245"/>
                  <a:gd name="T38" fmla="*/ 261 w 281"/>
                  <a:gd name="T39" fmla="*/ 12 h 245"/>
                  <a:gd name="T40" fmla="*/ 266 w 281"/>
                  <a:gd name="T41" fmla="*/ 45 h 245"/>
                  <a:gd name="T42" fmla="*/ 273 w 281"/>
                  <a:gd name="T43" fmla="*/ 50 h 245"/>
                  <a:gd name="T44" fmla="*/ 274 w 281"/>
                  <a:gd name="T45" fmla="*/ 57 h 245"/>
                  <a:gd name="T46" fmla="*/ 281 w 281"/>
                  <a:gd name="T47" fmla="*/ 64 h 245"/>
                  <a:gd name="T48" fmla="*/ 278 w 281"/>
                  <a:gd name="T49" fmla="*/ 73 h 245"/>
                  <a:gd name="T50" fmla="*/ 271 w 281"/>
                  <a:gd name="T51" fmla="*/ 115 h 245"/>
                  <a:gd name="T52" fmla="*/ 271 w 281"/>
                  <a:gd name="T53" fmla="*/ 142 h 245"/>
                  <a:gd name="T54" fmla="*/ 248 w 281"/>
                  <a:gd name="T55" fmla="*/ 162 h 245"/>
                  <a:gd name="T56" fmla="*/ 241 w 281"/>
                  <a:gd name="T57" fmla="*/ 189 h 245"/>
                  <a:gd name="T58" fmla="*/ 249 w 281"/>
                  <a:gd name="T59" fmla="*/ 197 h 245"/>
                  <a:gd name="T60" fmla="*/ 249 w 281"/>
                  <a:gd name="T61" fmla="*/ 210 h 245"/>
                  <a:gd name="T62" fmla="*/ 260 w 281"/>
                  <a:gd name="T63" fmla="*/ 210 h 245"/>
                  <a:gd name="T64" fmla="*/ 259 w 281"/>
                  <a:gd name="T65" fmla="*/ 220 h 245"/>
                  <a:gd name="T66" fmla="*/ 254 w 281"/>
                  <a:gd name="T67" fmla="*/ 221 h 245"/>
                  <a:gd name="T68" fmla="*/ 253 w 281"/>
                  <a:gd name="T69" fmla="*/ 228 h 245"/>
                  <a:gd name="T70" fmla="*/ 250 w 281"/>
                  <a:gd name="T71" fmla="*/ 228 h 245"/>
                  <a:gd name="T72" fmla="*/ 237 w 281"/>
                  <a:gd name="T73" fmla="*/ 206 h 245"/>
                  <a:gd name="T74" fmla="*/ 233 w 281"/>
                  <a:gd name="T75" fmla="*/ 205 h 245"/>
                  <a:gd name="T76" fmla="*/ 219 w 281"/>
                  <a:gd name="T77" fmla="*/ 216 h 245"/>
                  <a:gd name="T78" fmla="*/ 205 w 281"/>
                  <a:gd name="T79" fmla="*/ 210 h 245"/>
                  <a:gd name="T80" fmla="*/ 195 w 281"/>
                  <a:gd name="T81" fmla="*/ 209 h 245"/>
                  <a:gd name="T82" fmla="*/ 189 w 281"/>
                  <a:gd name="T83" fmla="*/ 212 h 245"/>
                  <a:gd name="T84" fmla="*/ 179 w 281"/>
                  <a:gd name="T85" fmla="*/ 212 h 245"/>
                  <a:gd name="T86" fmla="*/ 168 w 281"/>
                  <a:gd name="T87" fmla="*/ 220 h 245"/>
                  <a:gd name="T88" fmla="*/ 159 w 281"/>
                  <a:gd name="T89" fmla="*/ 221 h 245"/>
                  <a:gd name="T90" fmla="*/ 137 w 281"/>
                  <a:gd name="T91" fmla="*/ 210 h 245"/>
                  <a:gd name="T92" fmla="*/ 128 w 281"/>
                  <a:gd name="T93" fmla="*/ 215 h 245"/>
                  <a:gd name="T94" fmla="*/ 119 w 281"/>
                  <a:gd name="T95" fmla="*/ 215 h 245"/>
                  <a:gd name="T96" fmla="*/ 112 w 281"/>
                  <a:gd name="T97" fmla="*/ 207 h 245"/>
                  <a:gd name="T98" fmla="*/ 93 w 281"/>
                  <a:gd name="T99" fmla="*/ 199 h 245"/>
                  <a:gd name="T100" fmla="*/ 74 w 281"/>
                  <a:gd name="T101" fmla="*/ 202 h 245"/>
                  <a:gd name="T102" fmla="*/ 69 w 281"/>
                  <a:gd name="T103" fmla="*/ 206 h 245"/>
                  <a:gd name="T104" fmla="*/ 67 w 281"/>
                  <a:gd name="T105" fmla="*/ 218 h 245"/>
                  <a:gd name="T106" fmla="*/ 61 w 281"/>
                  <a:gd name="T107" fmla="*/ 227 h 245"/>
                  <a:gd name="T108" fmla="*/ 60 w 281"/>
                  <a:gd name="T109" fmla="*/ 245 h 245"/>
                  <a:gd name="T110" fmla="*/ 46 w 281"/>
                  <a:gd name="T111" fmla="*/ 233 h 245"/>
                  <a:gd name="T112" fmla="*/ 40 w 281"/>
                  <a:gd name="T113" fmla="*/ 233 h 245"/>
                  <a:gd name="T114" fmla="*/ 34 w 281"/>
                  <a:gd name="T115" fmla="*/ 239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81" h="245">
                    <a:moveTo>
                      <a:pt x="34" y="239"/>
                    </a:moveTo>
                    <a:lnTo>
                      <a:pt x="34" y="225"/>
                    </a:lnTo>
                    <a:lnTo>
                      <a:pt x="13" y="220"/>
                    </a:lnTo>
                    <a:lnTo>
                      <a:pt x="12" y="210"/>
                    </a:lnTo>
                    <a:lnTo>
                      <a:pt x="2" y="197"/>
                    </a:lnTo>
                    <a:lnTo>
                      <a:pt x="0" y="187"/>
                    </a:lnTo>
                    <a:lnTo>
                      <a:pt x="1" y="177"/>
                    </a:lnTo>
                    <a:lnTo>
                      <a:pt x="13" y="176"/>
                    </a:lnTo>
                    <a:lnTo>
                      <a:pt x="19" y="169"/>
                    </a:lnTo>
                    <a:lnTo>
                      <a:pt x="44" y="167"/>
                    </a:lnTo>
                    <a:lnTo>
                      <a:pt x="60" y="164"/>
                    </a:lnTo>
                    <a:lnTo>
                      <a:pt x="62" y="151"/>
                    </a:lnTo>
                    <a:lnTo>
                      <a:pt x="72" y="137"/>
                    </a:lnTo>
                    <a:lnTo>
                      <a:pt x="71" y="89"/>
                    </a:lnTo>
                    <a:lnTo>
                      <a:pt x="97" y="80"/>
                    </a:lnTo>
                    <a:lnTo>
                      <a:pt x="149" y="39"/>
                    </a:lnTo>
                    <a:lnTo>
                      <a:pt x="209" y="0"/>
                    </a:lnTo>
                    <a:lnTo>
                      <a:pt x="238" y="9"/>
                    </a:lnTo>
                    <a:lnTo>
                      <a:pt x="248" y="20"/>
                    </a:lnTo>
                    <a:lnTo>
                      <a:pt x="261" y="12"/>
                    </a:lnTo>
                    <a:lnTo>
                      <a:pt x="266" y="45"/>
                    </a:lnTo>
                    <a:lnTo>
                      <a:pt x="273" y="50"/>
                    </a:lnTo>
                    <a:lnTo>
                      <a:pt x="274" y="57"/>
                    </a:lnTo>
                    <a:lnTo>
                      <a:pt x="281" y="64"/>
                    </a:lnTo>
                    <a:lnTo>
                      <a:pt x="278" y="73"/>
                    </a:lnTo>
                    <a:lnTo>
                      <a:pt x="271" y="115"/>
                    </a:lnTo>
                    <a:lnTo>
                      <a:pt x="271" y="142"/>
                    </a:lnTo>
                    <a:lnTo>
                      <a:pt x="248" y="162"/>
                    </a:lnTo>
                    <a:lnTo>
                      <a:pt x="241" y="189"/>
                    </a:lnTo>
                    <a:lnTo>
                      <a:pt x="249" y="197"/>
                    </a:lnTo>
                    <a:lnTo>
                      <a:pt x="249" y="210"/>
                    </a:lnTo>
                    <a:lnTo>
                      <a:pt x="260" y="210"/>
                    </a:lnTo>
                    <a:lnTo>
                      <a:pt x="259" y="220"/>
                    </a:lnTo>
                    <a:lnTo>
                      <a:pt x="254" y="221"/>
                    </a:lnTo>
                    <a:lnTo>
                      <a:pt x="253" y="228"/>
                    </a:lnTo>
                    <a:lnTo>
                      <a:pt x="250" y="228"/>
                    </a:lnTo>
                    <a:lnTo>
                      <a:pt x="237" y="206"/>
                    </a:lnTo>
                    <a:lnTo>
                      <a:pt x="233" y="205"/>
                    </a:lnTo>
                    <a:lnTo>
                      <a:pt x="219" y="216"/>
                    </a:lnTo>
                    <a:lnTo>
                      <a:pt x="205" y="210"/>
                    </a:lnTo>
                    <a:lnTo>
                      <a:pt x="195" y="209"/>
                    </a:lnTo>
                    <a:lnTo>
                      <a:pt x="189" y="212"/>
                    </a:lnTo>
                    <a:lnTo>
                      <a:pt x="179" y="212"/>
                    </a:lnTo>
                    <a:lnTo>
                      <a:pt x="168" y="220"/>
                    </a:lnTo>
                    <a:lnTo>
                      <a:pt x="159" y="221"/>
                    </a:lnTo>
                    <a:lnTo>
                      <a:pt x="137" y="210"/>
                    </a:lnTo>
                    <a:lnTo>
                      <a:pt x="128" y="215"/>
                    </a:lnTo>
                    <a:lnTo>
                      <a:pt x="119" y="215"/>
                    </a:lnTo>
                    <a:lnTo>
                      <a:pt x="112" y="207"/>
                    </a:lnTo>
                    <a:lnTo>
                      <a:pt x="93" y="199"/>
                    </a:lnTo>
                    <a:lnTo>
                      <a:pt x="74" y="202"/>
                    </a:lnTo>
                    <a:lnTo>
                      <a:pt x="69" y="206"/>
                    </a:lnTo>
                    <a:lnTo>
                      <a:pt x="67" y="218"/>
                    </a:lnTo>
                    <a:lnTo>
                      <a:pt x="61" y="227"/>
                    </a:lnTo>
                    <a:lnTo>
                      <a:pt x="60" y="245"/>
                    </a:lnTo>
                    <a:lnTo>
                      <a:pt x="46" y="233"/>
                    </a:lnTo>
                    <a:lnTo>
                      <a:pt x="40" y="233"/>
                    </a:lnTo>
                    <a:lnTo>
                      <a:pt x="34" y="239"/>
                    </a:lnTo>
                    <a:close/>
                  </a:path>
                </a:pathLst>
              </a:custGeom>
              <a:solidFill>
                <a:srgbClr val="8BB743"/>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175" name="Freeform 133">
                <a:extLst>
                  <a:ext uri="{FF2B5EF4-FFF2-40B4-BE49-F238E27FC236}">
                    <a16:creationId xmlns:a16="http://schemas.microsoft.com/office/drawing/2014/main" id="{E14B2176-C6CE-419E-AC21-D618BD1A5FB3}"/>
                  </a:ext>
                </a:extLst>
              </p:cNvPr>
              <p:cNvSpPr>
                <a:spLocks/>
              </p:cNvSpPr>
              <p:nvPr/>
            </p:nvSpPr>
            <p:spPr bwMode="auto">
              <a:xfrm>
                <a:off x="4745377" y="3812642"/>
                <a:ext cx="299785" cy="277579"/>
              </a:xfrm>
              <a:custGeom>
                <a:avLst/>
                <a:gdLst>
                  <a:gd name="T0" fmla="*/ 106 w 216"/>
                  <a:gd name="T1" fmla="*/ 189 h 200"/>
                  <a:gd name="T2" fmla="*/ 87 w 216"/>
                  <a:gd name="T3" fmla="*/ 197 h 200"/>
                  <a:gd name="T4" fmla="*/ 80 w 216"/>
                  <a:gd name="T5" fmla="*/ 196 h 200"/>
                  <a:gd name="T6" fmla="*/ 73 w 216"/>
                  <a:gd name="T7" fmla="*/ 200 h 200"/>
                  <a:gd name="T8" fmla="*/ 59 w 216"/>
                  <a:gd name="T9" fmla="*/ 200 h 200"/>
                  <a:gd name="T10" fmla="*/ 49 w 216"/>
                  <a:gd name="T11" fmla="*/ 187 h 200"/>
                  <a:gd name="T12" fmla="*/ 43 w 216"/>
                  <a:gd name="T13" fmla="*/ 172 h 200"/>
                  <a:gd name="T14" fmla="*/ 30 w 216"/>
                  <a:gd name="T15" fmla="*/ 158 h 200"/>
                  <a:gd name="T16" fmla="*/ 16 w 216"/>
                  <a:gd name="T17" fmla="*/ 158 h 200"/>
                  <a:gd name="T18" fmla="*/ 0 w 216"/>
                  <a:gd name="T19" fmla="*/ 158 h 200"/>
                  <a:gd name="T20" fmla="*/ 1 w 216"/>
                  <a:gd name="T21" fmla="*/ 125 h 200"/>
                  <a:gd name="T22" fmla="*/ 0 w 216"/>
                  <a:gd name="T23" fmla="*/ 112 h 200"/>
                  <a:gd name="T24" fmla="*/ 4 w 216"/>
                  <a:gd name="T25" fmla="*/ 98 h 200"/>
                  <a:gd name="T26" fmla="*/ 9 w 216"/>
                  <a:gd name="T27" fmla="*/ 92 h 200"/>
                  <a:gd name="T28" fmla="*/ 18 w 216"/>
                  <a:gd name="T29" fmla="*/ 79 h 200"/>
                  <a:gd name="T30" fmla="*/ 16 w 216"/>
                  <a:gd name="T31" fmla="*/ 74 h 200"/>
                  <a:gd name="T32" fmla="*/ 20 w 216"/>
                  <a:gd name="T33" fmla="*/ 65 h 200"/>
                  <a:gd name="T34" fmla="*/ 16 w 216"/>
                  <a:gd name="T35" fmla="*/ 53 h 200"/>
                  <a:gd name="T36" fmla="*/ 16 w 216"/>
                  <a:gd name="T37" fmla="*/ 46 h 200"/>
                  <a:gd name="T38" fmla="*/ 17 w 216"/>
                  <a:gd name="T39" fmla="*/ 28 h 200"/>
                  <a:gd name="T40" fmla="*/ 23 w 216"/>
                  <a:gd name="T41" fmla="*/ 19 h 200"/>
                  <a:gd name="T42" fmla="*/ 25 w 216"/>
                  <a:gd name="T43" fmla="*/ 7 h 200"/>
                  <a:gd name="T44" fmla="*/ 30 w 216"/>
                  <a:gd name="T45" fmla="*/ 3 h 200"/>
                  <a:gd name="T46" fmla="*/ 49 w 216"/>
                  <a:gd name="T47" fmla="*/ 0 h 200"/>
                  <a:gd name="T48" fmla="*/ 68 w 216"/>
                  <a:gd name="T49" fmla="*/ 8 h 200"/>
                  <a:gd name="T50" fmla="*/ 75 w 216"/>
                  <a:gd name="T51" fmla="*/ 16 h 200"/>
                  <a:gd name="T52" fmla="*/ 84 w 216"/>
                  <a:gd name="T53" fmla="*/ 16 h 200"/>
                  <a:gd name="T54" fmla="*/ 93 w 216"/>
                  <a:gd name="T55" fmla="*/ 11 h 200"/>
                  <a:gd name="T56" fmla="*/ 115 w 216"/>
                  <a:gd name="T57" fmla="*/ 22 h 200"/>
                  <a:gd name="T58" fmla="*/ 124 w 216"/>
                  <a:gd name="T59" fmla="*/ 21 h 200"/>
                  <a:gd name="T60" fmla="*/ 135 w 216"/>
                  <a:gd name="T61" fmla="*/ 13 h 200"/>
                  <a:gd name="T62" fmla="*/ 145 w 216"/>
                  <a:gd name="T63" fmla="*/ 13 h 200"/>
                  <a:gd name="T64" fmla="*/ 151 w 216"/>
                  <a:gd name="T65" fmla="*/ 10 h 200"/>
                  <a:gd name="T66" fmla="*/ 161 w 216"/>
                  <a:gd name="T67" fmla="*/ 11 h 200"/>
                  <a:gd name="T68" fmla="*/ 175 w 216"/>
                  <a:gd name="T69" fmla="*/ 17 h 200"/>
                  <a:gd name="T70" fmla="*/ 189 w 216"/>
                  <a:gd name="T71" fmla="*/ 6 h 200"/>
                  <a:gd name="T72" fmla="*/ 193 w 216"/>
                  <a:gd name="T73" fmla="*/ 7 h 200"/>
                  <a:gd name="T74" fmla="*/ 206 w 216"/>
                  <a:gd name="T75" fmla="*/ 29 h 200"/>
                  <a:gd name="T76" fmla="*/ 209 w 216"/>
                  <a:gd name="T77" fmla="*/ 29 h 200"/>
                  <a:gd name="T78" fmla="*/ 216 w 216"/>
                  <a:gd name="T79" fmla="*/ 37 h 200"/>
                  <a:gd name="T80" fmla="*/ 214 w 216"/>
                  <a:gd name="T81" fmla="*/ 41 h 200"/>
                  <a:gd name="T82" fmla="*/ 214 w 216"/>
                  <a:gd name="T83" fmla="*/ 48 h 200"/>
                  <a:gd name="T84" fmla="*/ 199 w 216"/>
                  <a:gd name="T85" fmla="*/ 64 h 200"/>
                  <a:gd name="T86" fmla="*/ 194 w 216"/>
                  <a:gd name="T87" fmla="*/ 77 h 200"/>
                  <a:gd name="T88" fmla="*/ 191 w 216"/>
                  <a:gd name="T89" fmla="*/ 88 h 200"/>
                  <a:gd name="T90" fmla="*/ 187 w 216"/>
                  <a:gd name="T91" fmla="*/ 93 h 200"/>
                  <a:gd name="T92" fmla="*/ 184 w 216"/>
                  <a:gd name="T93" fmla="*/ 107 h 200"/>
                  <a:gd name="T94" fmla="*/ 174 w 216"/>
                  <a:gd name="T95" fmla="*/ 116 h 200"/>
                  <a:gd name="T96" fmla="*/ 172 w 216"/>
                  <a:gd name="T97" fmla="*/ 126 h 200"/>
                  <a:gd name="T98" fmla="*/ 167 w 216"/>
                  <a:gd name="T99" fmla="*/ 135 h 200"/>
                  <a:gd name="T100" fmla="*/ 166 w 216"/>
                  <a:gd name="T101" fmla="*/ 143 h 200"/>
                  <a:gd name="T102" fmla="*/ 153 w 216"/>
                  <a:gd name="T103" fmla="*/ 150 h 200"/>
                  <a:gd name="T104" fmla="*/ 143 w 216"/>
                  <a:gd name="T105" fmla="*/ 142 h 200"/>
                  <a:gd name="T106" fmla="*/ 136 w 216"/>
                  <a:gd name="T107" fmla="*/ 142 h 200"/>
                  <a:gd name="T108" fmla="*/ 125 w 216"/>
                  <a:gd name="T109" fmla="*/ 154 h 200"/>
                  <a:gd name="T110" fmla="*/ 120 w 216"/>
                  <a:gd name="T111" fmla="*/ 155 h 200"/>
                  <a:gd name="T112" fmla="*/ 111 w 216"/>
                  <a:gd name="T113" fmla="*/ 175 h 200"/>
                  <a:gd name="T114" fmla="*/ 106 w 216"/>
                  <a:gd name="T115" fmla="*/ 189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16" h="200">
                    <a:moveTo>
                      <a:pt x="106" y="189"/>
                    </a:moveTo>
                    <a:lnTo>
                      <a:pt x="87" y="197"/>
                    </a:lnTo>
                    <a:lnTo>
                      <a:pt x="80" y="196"/>
                    </a:lnTo>
                    <a:lnTo>
                      <a:pt x="73" y="200"/>
                    </a:lnTo>
                    <a:lnTo>
                      <a:pt x="59" y="200"/>
                    </a:lnTo>
                    <a:lnTo>
                      <a:pt x="49" y="187"/>
                    </a:lnTo>
                    <a:lnTo>
                      <a:pt x="43" y="172"/>
                    </a:lnTo>
                    <a:lnTo>
                      <a:pt x="30" y="158"/>
                    </a:lnTo>
                    <a:lnTo>
                      <a:pt x="16" y="158"/>
                    </a:lnTo>
                    <a:lnTo>
                      <a:pt x="0" y="158"/>
                    </a:lnTo>
                    <a:lnTo>
                      <a:pt x="1" y="125"/>
                    </a:lnTo>
                    <a:lnTo>
                      <a:pt x="0" y="112"/>
                    </a:lnTo>
                    <a:lnTo>
                      <a:pt x="4" y="98"/>
                    </a:lnTo>
                    <a:lnTo>
                      <a:pt x="9" y="92"/>
                    </a:lnTo>
                    <a:lnTo>
                      <a:pt x="18" y="79"/>
                    </a:lnTo>
                    <a:lnTo>
                      <a:pt x="16" y="74"/>
                    </a:lnTo>
                    <a:lnTo>
                      <a:pt x="20" y="65"/>
                    </a:lnTo>
                    <a:lnTo>
                      <a:pt x="16" y="53"/>
                    </a:lnTo>
                    <a:lnTo>
                      <a:pt x="16" y="46"/>
                    </a:lnTo>
                    <a:lnTo>
                      <a:pt x="17" y="28"/>
                    </a:lnTo>
                    <a:lnTo>
                      <a:pt x="23" y="19"/>
                    </a:lnTo>
                    <a:lnTo>
                      <a:pt x="25" y="7"/>
                    </a:lnTo>
                    <a:lnTo>
                      <a:pt x="30" y="3"/>
                    </a:lnTo>
                    <a:lnTo>
                      <a:pt x="49" y="0"/>
                    </a:lnTo>
                    <a:lnTo>
                      <a:pt x="68" y="8"/>
                    </a:lnTo>
                    <a:lnTo>
                      <a:pt x="75" y="16"/>
                    </a:lnTo>
                    <a:lnTo>
                      <a:pt x="84" y="16"/>
                    </a:lnTo>
                    <a:lnTo>
                      <a:pt x="93" y="11"/>
                    </a:lnTo>
                    <a:lnTo>
                      <a:pt x="115" y="22"/>
                    </a:lnTo>
                    <a:lnTo>
                      <a:pt x="124" y="21"/>
                    </a:lnTo>
                    <a:lnTo>
                      <a:pt x="135" y="13"/>
                    </a:lnTo>
                    <a:lnTo>
                      <a:pt x="145" y="13"/>
                    </a:lnTo>
                    <a:lnTo>
                      <a:pt x="151" y="10"/>
                    </a:lnTo>
                    <a:lnTo>
                      <a:pt x="161" y="11"/>
                    </a:lnTo>
                    <a:lnTo>
                      <a:pt x="175" y="17"/>
                    </a:lnTo>
                    <a:lnTo>
                      <a:pt x="189" y="6"/>
                    </a:lnTo>
                    <a:lnTo>
                      <a:pt x="193" y="7"/>
                    </a:lnTo>
                    <a:lnTo>
                      <a:pt x="206" y="29"/>
                    </a:lnTo>
                    <a:lnTo>
                      <a:pt x="209" y="29"/>
                    </a:lnTo>
                    <a:lnTo>
                      <a:pt x="216" y="37"/>
                    </a:lnTo>
                    <a:lnTo>
                      <a:pt x="214" y="41"/>
                    </a:lnTo>
                    <a:lnTo>
                      <a:pt x="214" y="48"/>
                    </a:lnTo>
                    <a:lnTo>
                      <a:pt x="199" y="64"/>
                    </a:lnTo>
                    <a:lnTo>
                      <a:pt x="194" y="77"/>
                    </a:lnTo>
                    <a:lnTo>
                      <a:pt x="191" y="88"/>
                    </a:lnTo>
                    <a:lnTo>
                      <a:pt x="187" y="93"/>
                    </a:lnTo>
                    <a:lnTo>
                      <a:pt x="184" y="107"/>
                    </a:lnTo>
                    <a:lnTo>
                      <a:pt x="174" y="116"/>
                    </a:lnTo>
                    <a:lnTo>
                      <a:pt x="172" y="126"/>
                    </a:lnTo>
                    <a:lnTo>
                      <a:pt x="167" y="135"/>
                    </a:lnTo>
                    <a:lnTo>
                      <a:pt x="166" y="143"/>
                    </a:lnTo>
                    <a:lnTo>
                      <a:pt x="153" y="150"/>
                    </a:lnTo>
                    <a:lnTo>
                      <a:pt x="143" y="142"/>
                    </a:lnTo>
                    <a:lnTo>
                      <a:pt x="136" y="142"/>
                    </a:lnTo>
                    <a:lnTo>
                      <a:pt x="125" y="154"/>
                    </a:lnTo>
                    <a:lnTo>
                      <a:pt x="120" y="155"/>
                    </a:lnTo>
                    <a:lnTo>
                      <a:pt x="111" y="175"/>
                    </a:lnTo>
                    <a:lnTo>
                      <a:pt x="106" y="189"/>
                    </a:lnTo>
                    <a:close/>
                  </a:path>
                </a:pathLst>
              </a:custGeom>
              <a:solidFill>
                <a:srgbClr val="9BBB59">
                  <a:lumMod val="60000"/>
                  <a:lumOff val="40000"/>
                </a:srgbClr>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176" name="Freeform 134">
                <a:extLst>
                  <a:ext uri="{FF2B5EF4-FFF2-40B4-BE49-F238E27FC236}">
                    <a16:creationId xmlns:a16="http://schemas.microsoft.com/office/drawing/2014/main" id="{FEA60EE3-A797-4E7C-8698-C6BF51E5D491}"/>
                  </a:ext>
                </a:extLst>
              </p:cNvPr>
              <p:cNvSpPr>
                <a:spLocks/>
              </p:cNvSpPr>
              <p:nvPr/>
            </p:nvSpPr>
            <p:spPr bwMode="auto">
              <a:xfrm>
                <a:off x="2456741" y="3779333"/>
                <a:ext cx="119359" cy="124910"/>
              </a:xfrm>
              <a:custGeom>
                <a:avLst/>
                <a:gdLst>
                  <a:gd name="T0" fmla="*/ 33 w 86"/>
                  <a:gd name="T1" fmla="*/ 82 h 90"/>
                  <a:gd name="T2" fmla="*/ 27 w 86"/>
                  <a:gd name="T3" fmla="*/ 75 h 90"/>
                  <a:gd name="T4" fmla="*/ 19 w 86"/>
                  <a:gd name="T5" fmla="*/ 67 h 90"/>
                  <a:gd name="T6" fmla="*/ 15 w 86"/>
                  <a:gd name="T7" fmla="*/ 60 h 90"/>
                  <a:gd name="T8" fmla="*/ 8 w 86"/>
                  <a:gd name="T9" fmla="*/ 54 h 90"/>
                  <a:gd name="T10" fmla="*/ 0 w 86"/>
                  <a:gd name="T11" fmla="*/ 44 h 90"/>
                  <a:gd name="T12" fmla="*/ 2 w 86"/>
                  <a:gd name="T13" fmla="*/ 41 h 90"/>
                  <a:gd name="T14" fmla="*/ 5 w 86"/>
                  <a:gd name="T15" fmla="*/ 44 h 90"/>
                  <a:gd name="T16" fmla="*/ 6 w 86"/>
                  <a:gd name="T17" fmla="*/ 43 h 90"/>
                  <a:gd name="T18" fmla="*/ 12 w 86"/>
                  <a:gd name="T19" fmla="*/ 42 h 90"/>
                  <a:gd name="T20" fmla="*/ 15 w 86"/>
                  <a:gd name="T21" fmla="*/ 37 h 90"/>
                  <a:gd name="T22" fmla="*/ 18 w 86"/>
                  <a:gd name="T23" fmla="*/ 37 h 90"/>
                  <a:gd name="T24" fmla="*/ 18 w 86"/>
                  <a:gd name="T25" fmla="*/ 27 h 90"/>
                  <a:gd name="T26" fmla="*/ 23 w 86"/>
                  <a:gd name="T27" fmla="*/ 26 h 90"/>
                  <a:gd name="T28" fmla="*/ 26 w 86"/>
                  <a:gd name="T29" fmla="*/ 26 h 90"/>
                  <a:gd name="T30" fmla="*/ 31 w 86"/>
                  <a:gd name="T31" fmla="*/ 21 h 90"/>
                  <a:gd name="T32" fmla="*/ 36 w 86"/>
                  <a:gd name="T33" fmla="*/ 25 h 90"/>
                  <a:gd name="T34" fmla="*/ 38 w 86"/>
                  <a:gd name="T35" fmla="*/ 22 h 90"/>
                  <a:gd name="T36" fmla="*/ 41 w 86"/>
                  <a:gd name="T37" fmla="*/ 20 h 90"/>
                  <a:gd name="T38" fmla="*/ 48 w 86"/>
                  <a:gd name="T39" fmla="*/ 14 h 90"/>
                  <a:gd name="T40" fmla="*/ 49 w 86"/>
                  <a:gd name="T41" fmla="*/ 10 h 90"/>
                  <a:gd name="T42" fmla="*/ 51 w 86"/>
                  <a:gd name="T43" fmla="*/ 10 h 90"/>
                  <a:gd name="T44" fmla="*/ 54 w 86"/>
                  <a:gd name="T45" fmla="*/ 5 h 90"/>
                  <a:gd name="T46" fmla="*/ 56 w 86"/>
                  <a:gd name="T47" fmla="*/ 5 h 90"/>
                  <a:gd name="T48" fmla="*/ 58 w 86"/>
                  <a:gd name="T49" fmla="*/ 8 h 90"/>
                  <a:gd name="T50" fmla="*/ 62 w 86"/>
                  <a:gd name="T51" fmla="*/ 9 h 90"/>
                  <a:gd name="T52" fmla="*/ 66 w 86"/>
                  <a:gd name="T53" fmla="*/ 6 h 90"/>
                  <a:gd name="T54" fmla="*/ 71 w 86"/>
                  <a:gd name="T55" fmla="*/ 6 h 90"/>
                  <a:gd name="T56" fmla="*/ 77 w 86"/>
                  <a:gd name="T57" fmla="*/ 3 h 90"/>
                  <a:gd name="T58" fmla="*/ 80 w 86"/>
                  <a:gd name="T59" fmla="*/ 0 h 90"/>
                  <a:gd name="T60" fmla="*/ 86 w 86"/>
                  <a:gd name="T61" fmla="*/ 1 h 90"/>
                  <a:gd name="T62" fmla="*/ 85 w 86"/>
                  <a:gd name="T63" fmla="*/ 3 h 90"/>
                  <a:gd name="T64" fmla="*/ 83 w 86"/>
                  <a:gd name="T65" fmla="*/ 8 h 90"/>
                  <a:gd name="T66" fmla="*/ 84 w 86"/>
                  <a:gd name="T67" fmla="*/ 15 h 90"/>
                  <a:gd name="T68" fmla="*/ 79 w 86"/>
                  <a:gd name="T69" fmla="*/ 22 h 90"/>
                  <a:gd name="T70" fmla="*/ 77 w 86"/>
                  <a:gd name="T71" fmla="*/ 30 h 90"/>
                  <a:gd name="T72" fmla="*/ 76 w 86"/>
                  <a:gd name="T73" fmla="*/ 40 h 90"/>
                  <a:gd name="T74" fmla="*/ 76 w 86"/>
                  <a:gd name="T75" fmla="*/ 45 h 90"/>
                  <a:gd name="T76" fmla="*/ 76 w 86"/>
                  <a:gd name="T77" fmla="*/ 54 h 90"/>
                  <a:gd name="T78" fmla="*/ 73 w 86"/>
                  <a:gd name="T79" fmla="*/ 56 h 90"/>
                  <a:gd name="T80" fmla="*/ 70 w 86"/>
                  <a:gd name="T81" fmla="*/ 65 h 90"/>
                  <a:gd name="T82" fmla="*/ 71 w 86"/>
                  <a:gd name="T83" fmla="*/ 71 h 90"/>
                  <a:gd name="T84" fmla="*/ 67 w 86"/>
                  <a:gd name="T85" fmla="*/ 76 h 90"/>
                  <a:gd name="T86" fmla="*/ 67 w 86"/>
                  <a:gd name="T87" fmla="*/ 82 h 90"/>
                  <a:gd name="T88" fmla="*/ 70 w 86"/>
                  <a:gd name="T89" fmla="*/ 85 h 90"/>
                  <a:gd name="T90" fmla="*/ 65 w 86"/>
                  <a:gd name="T91" fmla="*/ 90 h 90"/>
                  <a:gd name="T92" fmla="*/ 60 w 86"/>
                  <a:gd name="T93" fmla="*/ 88 h 90"/>
                  <a:gd name="T94" fmla="*/ 57 w 86"/>
                  <a:gd name="T95" fmla="*/ 84 h 90"/>
                  <a:gd name="T96" fmla="*/ 52 w 86"/>
                  <a:gd name="T97" fmla="*/ 82 h 90"/>
                  <a:gd name="T98" fmla="*/ 47 w 86"/>
                  <a:gd name="T99" fmla="*/ 85 h 90"/>
                  <a:gd name="T100" fmla="*/ 36 w 86"/>
                  <a:gd name="T101" fmla="*/ 79 h 90"/>
                  <a:gd name="T102" fmla="*/ 33 w 86"/>
                  <a:gd name="T103" fmla="*/ 82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6" h="90">
                    <a:moveTo>
                      <a:pt x="33" y="82"/>
                    </a:moveTo>
                    <a:lnTo>
                      <a:pt x="27" y="75"/>
                    </a:lnTo>
                    <a:lnTo>
                      <a:pt x="19" y="67"/>
                    </a:lnTo>
                    <a:lnTo>
                      <a:pt x="15" y="60"/>
                    </a:lnTo>
                    <a:lnTo>
                      <a:pt x="8" y="54"/>
                    </a:lnTo>
                    <a:lnTo>
                      <a:pt x="0" y="44"/>
                    </a:lnTo>
                    <a:lnTo>
                      <a:pt x="2" y="41"/>
                    </a:lnTo>
                    <a:lnTo>
                      <a:pt x="5" y="44"/>
                    </a:lnTo>
                    <a:lnTo>
                      <a:pt x="6" y="43"/>
                    </a:lnTo>
                    <a:lnTo>
                      <a:pt x="12" y="42"/>
                    </a:lnTo>
                    <a:lnTo>
                      <a:pt x="15" y="37"/>
                    </a:lnTo>
                    <a:lnTo>
                      <a:pt x="18" y="37"/>
                    </a:lnTo>
                    <a:lnTo>
                      <a:pt x="18" y="27"/>
                    </a:lnTo>
                    <a:lnTo>
                      <a:pt x="23" y="26"/>
                    </a:lnTo>
                    <a:lnTo>
                      <a:pt x="26" y="26"/>
                    </a:lnTo>
                    <a:lnTo>
                      <a:pt x="31" y="21"/>
                    </a:lnTo>
                    <a:lnTo>
                      <a:pt x="36" y="25"/>
                    </a:lnTo>
                    <a:lnTo>
                      <a:pt x="38" y="22"/>
                    </a:lnTo>
                    <a:lnTo>
                      <a:pt x="41" y="20"/>
                    </a:lnTo>
                    <a:lnTo>
                      <a:pt x="48" y="14"/>
                    </a:lnTo>
                    <a:lnTo>
                      <a:pt x="49" y="10"/>
                    </a:lnTo>
                    <a:lnTo>
                      <a:pt x="51" y="10"/>
                    </a:lnTo>
                    <a:lnTo>
                      <a:pt x="54" y="5"/>
                    </a:lnTo>
                    <a:lnTo>
                      <a:pt x="56" y="5"/>
                    </a:lnTo>
                    <a:lnTo>
                      <a:pt x="58" y="8"/>
                    </a:lnTo>
                    <a:lnTo>
                      <a:pt x="62" y="9"/>
                    </a:lnTo>
                    <a:lnTo>
                      <a:pt x="66" y="6"/>
                    </a:lnTo>
                    <a:lnTo>
                      <a:pt x="71" y="6"/>
                    </a:lnTo>
                    <a:lnTo>
                      <a:pt x="77" y="3"/>
                    </a:lnTo>
                    <a:lnTo>
                      <a:pt x="80" y="0"/>
                    </a:lnTo>
                    <a:lnTo>
                      <a:pt x="86" y="1"/>
                    </a:lnTo>
                    <a:lnTo>
                      <a:pt x="85" y="3"/>
                    </a:lnTo>
                    <a:lnTo>
                      <a:pt x="83" y="8"/>
                    </a:lnTo>
                    <a:lnTo>
                      <a:pt x="84" y="15"/>
                    </a:lnTo>
                    <a:lnTo>
                      <a:pt x="79" y="22"/>
                    </a:lnTo>
                    <a:lnTo>
                      <a:pt x="77" y="30"/>
                    </a:lnTo>
                    <a:lnTo>
                      <a:pt x="76" y="40"/>
                    </a:lnTo>
                    <a:lnTo>
                      <a:pt x="76" y="45"/>
                    </a:lnTo>
                    <a:lnTo>
                      <a:pt x="76" y="54"/>
                    </a:lnTo>
                    <a:lnTo>
                      <a:pt x="73" y="56"/>
                    </a:lnTo>
                    <a:lnTo>
                      <a:pt x="70" y="65"/>
                    </a:lnTo>
                    <a:lnTo>
                      <a:pt x="71" y="71"/>
                    </a:lnTo>
                    <a:lnTo>
                      <a:pt x="67" y="76"/>
                    </a:lnTo>
                    <a:lnTo>
                      <a:pt x="67" y="82"/>
                    </a:lnTo>
                    <a:lnTo>
                      <a:pt x="70" y="85"/>
                    </a:lnTo>
                    <a:lnTo>
                      <a:pt x="65" y="90"/>
                    </a:lnTo>
                    <a:lnTo>
                      <a:pt x="60" y="88"/>
                    </a:lnTo>
                    <a:lnTo>
                      <a:pt x="57" y="84"/>
                    </a:lnTo>
                    <a:lnTo>
                      <a:pt x="52" y="82"/>
                    </a:lnTo>
                    <a:lnTo>
                      <a:pt x="47" y="85"/>
                    </a:lnTo>
                    <a:lnTo>
                      <a:pt x="36" y="79"/>
                    </a:lnTo>
                    <a:lnTo>
                      <a:pt x="33" y="82"/>
                    </a:lnTo>
                    <a:close/>
                  </a:path>
                </a:pathLst>
              </a:custGeom>
              <a:solidFill>
                <a:srgbClr val="E0766E"/>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177" name="Freeform 135">
                <a:extLst>
                  <a:ext uri="{FF2B5EF4-FFF2-40B4-BE49-F238E27FC236}">
                    <a16:creationId xmlns:a16="http://schemas.microsoft.com/office/drawing/2014/main" id="{116FE74C-401E-42CC-845C-CC0A18C70C88}"/>
                  </a:ext>
                </a:extLst>
              </p:cNvPr>
              <p:cNvSpPr>
                <a:spLocks/>
              </p:cNvSpPr>
              <p:nvPr/>
            </p:nvSpPr>
            <p:spPr bwMode="auto">
              <a:xfrm>
                <a:off x="4749540" y="2680122"/>
                <a:ext cx="80498" cy="74946"/>
              </a:xfrm>
              <a:custGeom>
                <a:avLst/>
                <a:gdLst>
                  <a:gd name="T0" fmla="*/ 42 w 58"/>
                  <a:gd name="T1" fmla="*/ 0 h 54"/>
                  <a:gd name="T2" fmla="*/ 55 w 58"/>
                  <a:gd name="T3" fmla="*/ 0 h 54"/>
                  <a:gd name="T4" fmla="*/ 58 w 58"/>
                  <a:gd name="T5" fmla="*/ 7 h 54"/>
                  <a:gd name="T6" fmla="*/ 55 w 58"/>
                  <a:gd name="T7" fmla="*/ 25 h 54"/>
                  <a:gd name="T8" fmla="*/ 51 w 58"/>
                  <a:gd name="T9" fmla="*/ 33 h 54"/>
                  <a:gd name="T10" fmla="*/ 42 w 58"/>
                  <a:gd name="T11" fmla="*/ 33 h 54"/>
                  <a:gd name="T12" fmla="*/ 45 w 58"/>
                  <a:gd name="T13" fmla="*/ 54 h 54"/>
                  <a:gd name="T14" fmla="*/ 36 w 58"/>
                  <a:gd name="T15" fmla="*/ 49 h 54"/>
                  <a:gd name="T16" fmla="*/ 26 w 58"/>
                  <a:gd name="T17" fmla="*/ 40 h 54"/>
                  <a:gd name="T18" fmla="*/ 11 w 58"/>
                  <a:gd name="T19" fmla="*/ 44 h 54"/>
                  <a:gd name="T20" fmla="*/ 0 w 58"/>
                  <a:gd name="T21" fmla="*/ 43 h 54"/>
                  <a:gd name="T22" fmla="*/ 8 w 58"/>
                  <a:gd name="T23" fmla="*/ 37 h 54"/>
                  <a:gd name="T24" fmla="*/ 21 w 58"/>
                  <a:gd name="T25" fmla="*/ 8 h 54"/>
                  <a:gd name="T26" fmla="*/ 42 w 58"/>
                  <a:gd name="T27"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8" h="54">
                    <a:moveTo>
                      <a:pt x="42" y="0"/>
                    </a:moveTo>
                    <a:lnTo>
                      <a:pt x="55" y="0"/>
                    </a:lnTo>
                    <a:lnTo>
                      <a:pt x="58" y="7"/>
                    </a:lnTo>
                    <a:lnTo>
                      <a:pt x="55" y="25"/>
                    </a:lnTo>
                    <a:lnTo>
                      <a:pt x="51" y="33"/>
                    </a:lnTo>
                    <a:lnTo>
                      <a:pt x="42" y="33"/>
                    </a:lnTo>
                    <a:lnTo>
                      <a:pt x="45" y="54"/>
                    </a:lnTo>
                    <a:lnTo>
                      <a:pt x="36" y="49"/>
                    </a:lnTo>
                    <a:lnTo>
                      <a:pt x="26" y="40"/>
                    </a:lnTo>
                    <a:lnTo>
                      <a:pt x="11" y="44"/>
                    </a:lnTo>
                    <a:lnTo>
                      <a:pt x="0" y="43"/>
                    </a:lnTo>
                    <a:lnTo>
                      <a:pt x="8" y="37"/>
                    </a:lnTo>
                    <a:lnTo>
                      <a:pt x="21" y="8"/>
                    </a:lnTo>
                    <a:lnTo>
                      <a:pt x="42" y="0"/>
                    </a:lnTo>
                    <a:close/>
                  </a:path>
                </a:pathLst>
              </a:custGeom>
              <a:solidFill>
                <a:srgbClr val="F9B277"/>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178" name="Freeform 136">
                <a:extLst>
                  <a:ext uri="{FF2B5EF4-FFF2-40B4-BE49-F238E27FC236}">
                    <a16:creationId xmlns:a16="http://schemas.microsoft.com/office/drawing/2014/main" id="{E2C62FE7-8D69-4A60-8A8F-F140216B4BEE}"/>
                  </a:ext>
                </a:extLst>
              </p:cNvPr>
              <p:cNvSpPr>
                <a:spLocks/>
              </p:cNvSpPr>
              <p:nvPr/>
            </p:nvSpPr>
            <p:spPr bwMode="auto">
              <a:xfrm>
                <a:off x="4775910" y="2219341"/>
                <a:ext cx="471884" cy="334483"/>
              </a:xfrm>
              <a:custGeom>
                <a:avLst/>
                <a:gdLst>
                  <a:gd name="T0" fmla="*/ 294 w 340"/>
                  <a:gd name="T1" fmla="*/ 0 h 241"/>
                  <a:gd name="T2" fmla="*/ 338 w 340"/>
                  <a:gd name="T3" fmla="*/ 13 h 241"/>
                  <a:gd name="T4" fmla="*/ 322 w 340"/>
                  <a:gd name="T5" fmla="*/ 17 h 241"/>
                  <a:gd name="T6" fmla="*/ 340 w 340"/>
                  <a:gd name="T7" fmla="*/ 28 h 241"/>
                  <a:gd name="T8" fmla="*/ 319 w 340"/>
                  <a:gd name="T9" fmla="*/ 35 h 241"/>
                  <a:gd name="T10" fmla="*/ 309 w 340"/>
                  <a:gd name="T11" fmla="*/ 37 h 241"/>
                  <a:gd name="T12" fmla="*/ 311 w 340"/>
                  <a:gd name="T13" fmla="*/ 24 h 241"/>
                  <a:gd name="T14" fmla="*/ 293 w 340"/>
                  <a:gd name="T15" fmla="*/ 18 h 241"/>
                  <a:gd name="T16" fmla="*/ 274 w 340"/>
                  <a:gd name="T17" fmla="*/ 23 h 241"/>
                  <a:gd name="T18" fmla="*/ 270 w 340"/>
                  <a:gd name="T19" fmla="*/ 36 h 241"/>
                  <a:gd name="T20" fmla="*/ 259 w 340"/>
                  <a:gd name="T21" fmla="*/ 44 h 241"/>
                  <a:gd name="T22" fmla="*/ 244 w 340"/>
                  <a:gd name="T23" fmla="*/ 40 h 241"/>
                  <a:gd name="T24" fmla="*/ 227 w 340"/>
                  <a:gd name="T25" fmla="*/ 40 h 241"/>
                  <a:gd name="T26" fmla="*/ 210 w 340"/>
                  <a:gd name="T27" fmla="*/ 31 h 241"/>
                  <a:gd name="T28" fmla="*/ 203 w 340"/>
                  <a:gd name="T29" fmla="*/ 36 h 241"/>
                  <a:gd name="T30" fmla="*/ 195 w 340"/>
                  <a:gd name="T31" fmla="*/ 37 h 241"/>
                  <a:gd name="T32" fmla="*/ 195 w 340"/>
                  <a:gd name="T33" fmla="*/ 48 h 241"/>
                  <a:gd name="T34" fmla="*/ 170 w 340"/>
                  <a:gd name="T35" fmla="*/ 45 h 241"/>
                  <a:gd name="T36" fmla="*/ 168 w 340"/>
                  <a:gd name="T37" fmla="*/ 55 h 241"/>
                  <a:gd name="T38" fmla="*/ 155 w 340"/>
                  <a:gd name="T39" fmla="*/ 55 h 241"/>
                  <a:gd name="T40" fmla="*/ 148 w 340"/>
                  <a:gd name="T41" fmla="*/ 68 h 241"/>
                  <a:gd name="T42" fmla="*/ 137 w 340"/>
                  <a:gd name="T43" fmla="*/ 88 h 241"/>
                  <a:gd name="T44" fmla="*/ 118 w 340"/>
                  <a:gd name="T45" fmla="*/ 114 h 241"/>
                  <a:gd name="T46" fmla="*/ 124 w 340"/>
                  <a:gd name="T47" fmla="*/ 120 h 241"/>
                  <a:gd name="T48" fmla="*/ 120 w 340"/>
                  <a:gd name="T49" fmla="*/ 127 h 241"/>
                  <a:gd name="T50" fmla="*/ 106 w 340"/>
                  <a:gd name="T51" fmla="*/ 127 h 241"/>
                  <a:gd name="T52" fmla="*/ 98 w 340"/>
                  <a:gd name="T53" fmla="*/ 145 h 241"/>
                  <a:gd name="T54" fmla="*/ 102 w 340"/>
                  <a:gd name="T55" fmla="*/ 170 h 241"/>
                  <a:gd name="T56" fmla="*/ 112 w 340"/>
                  <a:gd name="T57" fmla="*/ 179 h 241"/>
                  <a:gd name="T58" fmla="*/ 109 w 340"/>
                  <a:gd name="T59" fmla="*/ 202 h 241"/>
                  <a:gd name="T60" fmla="*/ 98 w 340"/>
                  <a:gd name="T61" fmla="*/ 215 h 241"/>
                  <a:gd name="T62" fmla="*/ 92 w 340"/>
                  <a:gd name="T63" fmla="*/ 226 h 241"/>
                  <a:gd name="T64" fmla="*/ 81 w 340"/>
                  <a:gd name="T65" fmla="*/ 214 h 241"/>
                  <a:gd name="T66" fmla="*/ 54 w 340"/>
                  <a:gd name="T67" fmla="*/ 237 h 241"/>
                  <a:gd name="T68" fmla="*/ 34 w 340"/>
                  <a:gd name="T69" fmla="*/ 241 h 241"/>
                  <a:gd name="T70" fmla="*/ 13 w 340"/>
                  <a:gd name="T71" fmla="*/ 231 h 241"/>
                  <a:gd name="T72" fmla="*/ 7 w 340"/>
                  <a:gd name="T73" fmla="*/ 211 h 241"/>
                  <a:gd name="T74" fmla="*/ 0 w 340"/>
                  <a:gd name="T75" fmla="*/ 166 h 241"/>
                  <a:gd name="T76" fmla="*/ 13 w 340"/>
                  <a:gd name="T77" fmla="*/ 154 h 241"/>
                  <a:gd name="T78" fmla="*/ 50 w 340"/>
                  <a:gd name="T79" fmla="*/ 139 h 241"/>
                  <a:gd name="T80" fmla="*/ 76 w 340"/>
                  <a:gd name="T81" fmla="*/ 119 h 241"/>
                  <a:gd name="T82" fmla="*/ 99 w 340"/>
                  <a:gd name="T83" fmla="*/ 94 h 241"/>
                  <a:gd name="T84" fmla="*/ 128 w 340"/>
                  <a:gd name="T85" fmla="*/ 59 h 241"/>
                  <a:gd name="T86" fmla="*/ 149 w 340"/>
                  <a:gd name="T87" fmla="*/ 45 h 241"/>
                  <a:gd name="T88" fmla="*/ 182 w 340"/>
                  <a:gd name="T89" fmla="*/ 24 h 241"/>
                  <a:gd name="T90" fmla="*/ 209 w 340"/>
                  <a:gd name="T91" fmla="*/ 16 h 241"/>
                  <a:gd name="T92" fmla="*/ 231 w 340"/>
                  <a:gd name="T93" fmla="*/ 17 h 241"/>
                  <a:gd name="T94" fmla="*/ 247 w 340"/>
                  <a:gd name="T95" fmla="*/ 3 h 241"/>
                  <a:gd name="T96" fmla="*/ 271 w 340"/>
                  <a:gd name="T97" fmla="*/ 3 h 241"/>
                  <a:gd name="T98" fmla="*/ 294 w 340"/>
                  <a:gd name="T99" fmla="*/ 0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40" h="241">
                    <a:moveTo>
                      <a:pt x="294" y="0"/>
                    </a:moveTo>
                    <a:lnTo>
                      <a:pt x="338" y="13"/>
                    </a:lnTo>
                    <a:lnTo>
                      <a:pt x="322" y="17"/>
                    </a:lnTo>
                    <a:lnTo>
                      <a:pt x="340" y="28"/>
                    </a:lnTo>
                    <a:lnTo>
                      <a:pt x="319" y="35"/>
                    </a:lnTo>
                    <a:lnTo>
                      <a:pt x="309" y="37"/>
                    </a:lnTo>
                    <a:lnTo>
                      <a:pt x="311" y="24"/>
                    </a:lnTo>
                    <a:lnTo>
                      <a:pt x="293" y="18"/>
                    </a:lnTo>
                    <a:lnTo>
                      <a:pt x="274" y="23"/>
                    </a:lnTo>
                    <a:lnTo>
                      <a:pt x="270" y="36"/>
                    </a:lnTo>
                    <a:lnTo>
                      <a:pt x="259" y="44"/>
                    </a:lnTo>
                    <a:lnTo>
                      <a:pt x="244" y="40"/>
                    </a:lnTo>
                    <a:lnTo>
                      <a:pt x="227" y="40"/>
                    </a:lnTo>
                    <a:lnTo>
                      <a:pt x="210" y="31"/>
                    </a:lnTo>
                    <a:lnTo>
                      <a:pt x="203" y="36"/>
                    </a:lnTo>
                    <a:lnTo>
                      <a:pt x="195" y="37"/>
                    </a:lnTo>
                    <a:lnTo>
                      <a:pt x="195" y="48"/>
                    </a:lnTo>
                    <a:lnTo>
                      <a:pt x="170" y="45"/>
                    </a:lnTo>
                    <a:lnTo>
                      <a:pt x="168" y="55"/>
                    </a:lnTo>
                    <a:lnTo>
                      <a:pt x="155" y="55"/>
                    </a:lnTo>
                    <a:lnTo>
                      <a:pt x="148" y="68"/>
                    </a:lnTo>
                    <a:lnTo>
                      <a:pt x="137" y="88"/>
                    </a:lnTo>
                    <a:lnTo>
                      <a:pt x="118" y="114"/>
                    </a:lnTo>
                    <a:lnTo>
                      <a:pt x="124" y="120"/>
                    </a:lnTo>
                    <a:lnTo>
                      <a:pt x="120" y="127"/>
                    </a:lnTo>
                    <a:lnTo>
                      <a:pt x="106" y="127"/>
                    </a:lnTo>
                    <a:lnTo>
                      <a:pt x="98" y="145"/>
                    </a:lnTo>
                    <a:lnTo>
                      <a:pt x="102" y="170"/>
                    </a:lnTo>
                    <a:lnTo>
                      <a:pt x="112" y="179"/>
                    </a:lnTo>
                    <a:lnTo>
                      <a:pt x="109" y="202"/>
                    </a:lnTo>
                    <a:lnTo>
                      <a:pt x="98" y="215"/>
                    </a:lnTo>
                    <a:lnTo>
                      <a:pt x="92" y="226"/>
                    </a:lnTo>
                    <a:lnTo>
                      <a:pt x="81" y="214"/>
                    </a:lnTo>
                    <a:lnTo>
                      <a:pt x="54" y="237"/>
                    </a:lnTo>
                    <a:lnTo>
                      <a:pt x="34" y="241"/>
                    </a:lnTo>
                    <a:lnTo>
                      <a:pt x="13" y="231"/>
                    </a:lnTo>
                    <a:lnTo>
                      <a:pt x="7" y="211"/>
                    </a:lnTo>
                    <a:lnTo>
                      <a:pt x="0" y="166"/>
                    </a:lnTo>
                    <a:lnTo>
                      <a:pt x="13" y="154"/>
                    </a:lnTo>
                    <a:lnTo>
                      <a:pt x="50" y="139"/>
                    </a:lnTo>
                    <a:lnTo>
                      <a:pt x="76" y="119"/>
                    </a:lnTo>
                    <a:lnTo>
                      <a:pt x="99" y="94"/>
                    </a:lnTo>
                    <a:lnTo>
                      <a:pt x="128" y="59"/>
                    </a:lnTo>
                    <a:lnTo>
                      <a:pt x="149" y="45"/>
                    </a:lnTo>
                    <a:lnTo>
                      <a:pt x="182" y="24"/>
                    </a:lnTo>
                    <a:lnTo>
                      <a:pt x="209" y="16"/>
                    </a:lnTo>
                    <a:lnTo>
                      <a:pt x="231" y="17"/>
                    </a:lnTo>
                    <a:lnTo>
                      <a:pt x="247" y="3"/>
                    </a:lnTo>
                    <a:lnTo>
                      <a:pt x="271" y="3"/>
                    </a:lnTo>
                    <a:lnTo>
                      <a:pt x="294" y="0"/>
                    </a:lnTo>
                    <a:close/>
                  </a:path>
                </a:pathLst>
              </a:custGeom>
              <a:solidFill>
                <a:srgbClr val="FCDBC0"/>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179" name="Freeform 137">
                <a:extLst>
                  <a:ext uri="{FF2B5EF4-FFF2-40B4-BE49-F238E27FC236}">
                    <a16:creationId xmlns:a16="http://schemas.microsoft.com/office/drawing/2014/main" id="{8E6EC59E-F465-4C79-B719-2E9A535700CC}"/>
                  </a:ext>
                </a:extLst>
              </p:cNvPr>
              <p:cNvSpPr>
                <a:spLocks/>
              </p:cNvSpPr>
              <p:nvPr/>
            </p:nvSpPr>
            <p:spPr bwMode="auto">
              <a:xfrm>
                <a:off x="5016015" y="2061121"/>
                <a:ext cx="66619" cy="20819"/>
              </a:xfrm>
              <a:custGeom>
                <a:avLst/>
                <a:gdLst>
                  <a:gd name="T0" fmla="*/ 48 w 48"/>
                  <a:gd name="T1" fmla="*/ 9 h 15"/>
                  <a:gd name="T2" fmla="*/ 23 w 48"/>
                  <a:gd name="T3" fmla="*/ 15 h 15"/>
                  <a:gd name="T4" fmla="*/ 1 w 48"/>
                  <a:gd name="T5" fmla="*/ 11 h 15"/>
                  <a:gd name="T6" fmla="*/ 8 w 48"/>
                  <a:gd name="T7" fmla="*/ 8 h 15"/>
                  <a:gd name="T8" fmla="*/ 0 w 48"/>
                  <a:gd name="T9" fmla="*/ 3 h 15"/>
                  <a:gd name="T10" fmla="*/ 24 w 48"/>
                  <a:gd name="T11" fmla="*/ 0 h 15"/>
                  <a:gd name="T12" fmla="*/ 30 w 48"/>
                  <a:gd name="T13" fmla="*/ 5 h 15"/>
                  <a:gd name="T14" fmla="*/ 48 w 48"/>
                  <a:gd name="T15" fmla="*/ 9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8" h="15">
                    <a:moveTo>
                      <a:pt x="48" y="9"/>
                    </a:moveTo>
                    <a:lnTo>
                      <a:pt x="23" y="15"/>
                    </a:lnTo>
                    <a:lnTo>
                      <a:pt x="1" y="11"/>
                    </a:lnTo>
                    <a:lnTo>
                      <a:pt x="8" y="8"/>
                    </a:lnTo>
                    <a:lnTo>
                      <a:pt x="0" y="3"/>
                    </a:lnTo>
                    <a:lnTo>
                      <a:pt x="24" y="0"/>
                    </a:lnTo>
                    <a:lnTo>
                      <a:pt x="30" y="5"/>
                    </a:lnTo>
                    <a:lnTo>
                      <a:pt x="48" y="9"/>
                    </a:lnTo>
                    <a:close/>
                  </a:path>
                </a:pathLst>
              </a:custGeom>
              <a:solidFill>
                <a:srgbClr val="FCDBC0"/>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180" name="Freeform 138">
                <a:extLst>
                  <a:ext uri="{FF2B5EF4-FFF2-40B4-BE49-F238E27FC236}">
                    <a16:creationId xmlns:a16="http://schemas.microsoft.com/office/drawing/2014/main" id="{80A96E49-0F6E-4AFC-948E-2958FA5C7A64}"/>
                  </a:ext>
                </a:extLst>
              </p:cNvPr>
              <p:cNvSpPr>
                <a:spLocks/>
              </p:cNvSpPr>
              <p:nvPr/>
            </p:nvSpPr>
            <p:spPr bwMode="auto">
              <a:xfrm>
                <a:off x="4843917" y="2030588"/>
                <a:ext cx="180426" cy="65231"/>
              </a:xfrm>
              <a:custGeom>
                <a:avLst/>
                <a:gdLst>
                  <a:gd name="T0" fmla="*/ 89 w 130"/>
                  <a:gd name="T1" fmla="*/ 4 h 47"/>
                  <a:gd name="T2" fmla="*/ 130 w 130"/>
                  <a:gd name="T3" fmla="*/ 15 h 47"/>
                  <a:gd name="T4" fmla="*/ 102 w 130"/>
                  <a:gd name="T5" fmla="*/ 21 h 47"/>
                  <a:gd name="T6" fmla="*/ 98 w 130"/>
                  <a:gd name="T7" fmla="*/ 31 h 47"/>
                  <a:gd name="T8" fmla="*/ 88 w 130"/>
                  <a:gd name="T9" fmla="*/ 34 h 47"/>
                  <a:gd name="T10" fmla="*/ 85 w 130"/>
                  <a:gd name="T11" fmla="*/ 46 h 47"/>
                  <a:gd name="T12" fmla="*/ 70 w 130"/>
                  <a:gd name="T13" fmla="*/ 47 h 47"/>
                  <a:gd name="T14" fmla="*/ 43 w 130"/>
                  <a:gd name="T15" fmla="*/ 38 h 47"/>
                  <a:gd name="T16" fmla="*/ 53 w 130"/>
                  <a:gd name="T17" fmla="*/ 32 h 47"/>
                  <a:gd name="T18" fmla="*/ 35 w 130"/>
                  <a:gd name="T19" fmla="*/ 28 h 47"/>
                  <a:gd name="T20" fmla="*/ 10 w 130"/>
                  <a:gd name="T21" fmla="*/ 16 h 47"/>
                  <a:gd name="T22" fmla="*/ 0 w 130"/>
                  <a:gd name="T23" fmla="*/ 5 h 47"/>
                  <a:gd name="T24" fmla="*/ 30 w 130"/>
                  <a:gd name="T25" fmla="*/ 0 h 47"/>
                  <a:gd name="T26" fmla="*/ 37 w 130"/>
                  <a:gd name="T27" fmla="*/ 5 h 47"/>
                  <a:gd name="T28" fmla="*/ 54 w 130"/>
                  <a:gd name="T29" fmla="*/ 5 h 47"/>
                  <a:gd name="T30" fmla="*/ 57 w 130"/>
                  <a:gd name="T31" fmla="*/ 0 h 47"/>
                  <a:gd name="T32" fmla="*/ 74 w 130"/>
                  <a:gd name="T33" fmla="*/ 0 h 47"/>
                  <a:gd name="T34" fmla="*/ 89 w 130"/>
                  <a:gd name="T35" fmla="*/ 4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0" h="47">
                    <a:moveTo>
                      <a:pt x="89" y="4"/>
                    </a:moveTo>
                    <a:lnTo>
                      <a:pt x="130" y="15"/>
                    </a:lnTo>
                    <a:lnTo>
                      <a:pt x="102" y="21"/>
                    </a:lnTo>
                    <a:lnTo>
                      <a:pt x="98" y="31"/>
                    </a:lnTo>
                    <a:lnTo>
                      <a:pt x="88" y="34"/>
                    </a:lnTo>
                    <a:lnTo>
                      <a:pt x="85" y="46"/>
                    </a:lnTo>
                    <a:lnTo>
                      <a:pt x="70" y="47"/>
                    </a:lnTo>
                    <a:lnTo>
                      <a:pt x="43" y="38"/>
                    </a:lnTo>
                    <a:lnTo>
                      <a:pt x="53" y="32"/>
                    </a:lnTo>
                    <a:lnTo>
                      <a:pt x="35" y="28"/>
                    </a:lnTo>
                    <a:lnTo>
                      <a:pt x="10" y="16"/>
                    </a:lnTo>
                    <a:lnTo>
                      <a:pt x="0" y="5"/>
                    </a:lnTo>
                    <a:lnTo>
                      <a:pt x="30" y="0"/>
                    </a:lnTo>
                    <a:lnTo>
                      <a:pt x="37" y="5"/>
                    </a:lnTo>
                    <a:lnTo>
                      <a:pt x="54" y="5"/>
                    </a:lnTo>
                    <a:lnTo>
                      <a:pt x="57" y="0"/>
                    </a:lnTo>
                    <a:lnTo>
                      <a:pt x="74" y="0"/>
                    </a:lnTo>
                    <a:lnTo>
                      <a:pt x="89" y="4"/>
                    </a:lnTo>
                    <a:close/>
                  </a:path>
                </a:pathLst>
              </a:custGeom>
              <a:solidFill>
                <a:srgbClr val="FCDBC0"/>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181" name="Freeform 139">
                <a:extLst>
                  <a:ext uri="{FF2B5EF4-FFF2-40B4-BE49-F238E27FC236}">
                    <a16:creationId xmlns:a16="http://schemas.microsoft.com/office/drawing/2014/main" id="{CBF3574F-0154-46C4-A446-6D7F5D632976}"/>
                  </a:ext>
                </a:extLst>
              </p:cNvPr>
              <p:cNvSpPr>
                <a:spLocks/>
              </p:cNvSpPr>
              <p:nvPr/>
            </p:nvSpPr>
            <p:spPr bwMode="auto">
              <a:xfrm>
                <a:off x="4950785" y="2019484"/>
                <a:ext cx="160996" cy="23595"/>
              </a:xfrm>
              <a:custGeom>
                <a:avLst/>
                <a:gdLst>
                  <a:gd name="T0" fmla="*/ 92 w 116"/>
                  <a:gd name="T1" fmla="*/ 3 h 17"/>
                  <a:gd name="T2" fmla="*/ 116 w 116"/>
                  <a:gd name="T3" fmla="*/ 8 h 17"/>
                  <a:gd name="T4" fmla="*/ 101 w 116"/>
                  <a:gd name="T5" fmla="*/ 15 h 17"/>
                  <a:gd name="T6" fmla="*/ 68 w 116"/>
                  <a:gd name="T7" fmla="*/ 17 h 17"/>
                  <a:gd name="T8" fmla="*/ 34 w 116"/>
                  <a:gd name="T9" fmla="*/ 14 h 17"/>
                  <a:gd name="T10" fmla="*/ 31 w 116"/>
                  <a:gd name="T11" fmla="*/ 11 h 17"/>
                  <a:gd name="T12" fmla="*/ 14 w 116"/>
                  <a:gd name="T13" fmla="*/ 11 h 17"/>
                  <a:gd name="T14" fmla="*/ 0 w 116"/>
                  <a:gd name="T15" fmla="*/ 4 h 17"/>
                  <a:gd name="T16" fmla="*/ 35 w 116"/>
                  <a:gd name="T17" fmla="*/ 1 h 17"/>
                  <a:gd name="T18" fmla="*/ 52 w 116"/>
                  <a:gd name="T19" fmla="*/ 4 h 17"/>
                  <a:gd name="T20" fmla="*/ 62 w 116"/>
                  <a:gd name="T21" fmla="*/ 0 h 17"/>
                  <a:gd name="T22" fmla="*/ 92 w 116"/>
                  <a:gd name="T23" fmla="*/ 3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6" h="17">
                    <a:moveTo>
                      <a:pt x="92" y="3"/>
                    </a:moveTo>
                    <a:lnTo>
                      <a:pt x="116" y="8"/>
                    </a:lnTo>
                    <a:lnTo>
                      <a:pt x="101" y="15"/>
                    </a:lnTo>
                    <a:lnTo>
                      <a:pt x="68" y="17"/>
                    </a:lnTo>
                    <a:lnTo>
                      <a:pt x="34" y="14"/>
                    </a:lnTo>
                    <a:lnTo>
                      <a:pt x="31" y="11"/>
                    </a:lnTo>
                    <a:lnTo>
                      <a:pt x="14" y="11"/>
                    </a:lnTo>
                    <a:lnTo>
                      <a:pt x="0" y="4"/>
                    </a:lnTo>
                    <a:lnTo>
                      <a:pt x="35" y="1"/>
                    </a:lnTo>
                    <a:lnTo>
                      <a:pt x="52" y="4"/>
                    </a:lnTo>
                    <a:lnTo>
                      <a:pt x="62" y="0"/>
                    </a:lnTo>
                    <a:lnTo>
                      <a:pt x="92" y="3"/>
                    </a:lnTo>
                    <a:close/>
                  </a:path>
                </a:pathLst>
              </a:custGeom>
              <a:solidFill>
                <a:srgbClr val="FCDBC0"/>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182" name="Freeform 140">
                <a:extLst>
                  <a:ext uri="{FF2B5EF4-FFF2-40B4-BE49-F238E27FC236}">
                    <a16:creationId xmlns:a16="http://schemas.microsoft.com/office/drawing/2014/main" id="{25BFCF52-2718-49DA-8C94-FAD5A2E933D5}"/>
                  </a:ext>
                </a:extLst>
              </p:cNvPr>
              <p:cNvSpPr>
                <a:spLocks/>
              </p:cNvSpPr>
              <p:nvPr/>
            </p:nvSpPr>
            <p:spPr bwMode="auto">
              <a:xfrm>
                <a:off x="6641238" y="3336594"/>
                <a:ext cx="210960" cy="115196"/>
              </a:xfrm>
              <a:custGeom>
                <a:avLst/>
                <a:gdLst>
                  <a:gd name="T0" fmla="*/ 146 w 152"/>
                  <a:gd name="T1" fmla="*/ 52 h 83"/>
                  <a:gd name="T2" fmla="*/ 146 w 152"/>
                  <a:gd name="T3" fmla="*/ 61 h 83"/>
                  <a:gd name="T4" fmla="*/ 152 w 152"/>
                  <a:gd name="T5" fmla="*/ 75 h 83"/>
                  <a:gd name="T6" fmla="*/ 151 w 152"/>
                  <a:gd name="T7" fmla="*/ 83 h 83"/>
                  <a:gd name="T8" fmla="*/ 136 w 152"/>
                  <a:gd name="T9" fmla="*/ 83 h 83"/>
                  <a:gd name="T10" fmla="*/ 114 w 152"/>
                  <a:gd name="T11" fmla="*/ 78 h 83"/>
                  <a:gd name="T12" fmla="*/ 100 w 152"/>
                  <a:gd name="T13" fmla="*/ 76 h 83"/>
                  <a:gd name="T14" fmla="*/ 88 w 152"/>
                  <a:gd name="T15" fmla="*/ 66 h 83"/>
                  <a:gd name="T16" fmla="*/ 63 w 152"/>
                  <a:gd name="T17" fmla="*/ 63 h 83"/>
                  <a:gd name="T18" fmla="*/ 37 w 152"/>
                  <a:gd name="T19" fmla="*/ 51 h 83"/>
                  <a:gd name="T20" fmla="*/ 18 w 152"/>
                  <a:gd name="T21" fmla="*/ 41 h 83"/>
                  <a:gd name="T22" fmla="*/ 0 w 152"/>
                  <a:gd name="T23" fmla="*/ 33 h 83"/>
                  <a:gd name="T24" fmla="*/ 3 w 152"/>
                  <a:gd name="T25" fmla="*/ 14 h 83"/>
                  <a:gd name="T26" fmla="*/ 12 w 152"/>
                  <a:gd name="T27" fmla="*/ 4 h 83"/>
                  <a:gd name="T28" fmla="*/ 18 w 152"/>
                  <a:gd name="T29" fmla="*/ 0 h 83"/>
                  <a:gd name="T30" fmla="*/ 34 w 152"/>
                  <a:gd name="T31" fmla="*/ 6 h 83"/>
                  <a:gd name="T32" fmla="*/ 54 w 152"/>
                  <a:gd name="T33" fmla="*/ 19 h 83"/>
                  <a:gd name="T34" fmla="*/ 65 w 152"/>
                  <a:gd name="T35" fmla="*/ 22 h 83"/>
                  <a:gd name="T36" fmla="*/ 73 w 152"/>
                  <a:gd name="T37" fmla="*/ 32 h 83"/>
                  <a:gd name="T38" fmla="*/ 88 w 152"/>
                  <a:gd name="T39" fmla="*/ 36 h 83"/>
                  <a:gd name="T40" fmla="*/ 104 w 152"/>
                  <a:gd name="T41" fmla="*/ 45 h 83"/>
                  <a:gd name="T42" fmla="*/ 125 w 152"/>
                  <a:gd name="T43" fmla="*/ 50 h 83"/>
                  <a:gd name="T44" fmla="*/ 146 w 152"/>
                  <a:gd name="T45" fmla="*/ 52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2" h="83">
                    <a:moveTo>
                      <a:pt x="146" y="52"/>
                    </a:moveTo>
                    <a:lnTo>
                      <a:pt x="146" y="61"/>
                    </a:lnTo>
                    <a:lnTo>
                      <a:pt x="152" y="75"/>
                    </a:lnTo>
                    <a:lnTo>
                      <a:pt x="151" y="83"/>
                    </a:lnTo>
                    <a:lnTo>
                      <a:pt x="136" y="83"/>
                    </a:lnTo>
                    <a:lnTo>
                      <a:pt x="114" y="78"/>
                    </a:lnTo>
                    <a:lnTo>
                      <a:pt x="100" y="76"/>
                    </a:lnTo>
                    <a:lnTo>
                      <a:pt x="88" y="66"/>
                    </a:lnTo>
                    <a:lnTo>
                      <a:pt x="63" y="63"/>
                    </a:lnTo>
                    <a:lnTo>
                      <a:pt x="37" y="51"/>
                    </a:lnTo>
                    <a:lnTo>
                      <a:pt x="18" y="41"/>
                    </a:lnTo>
                    <a:lnTo>
                      <a:pt x="0" y="33"/>
                    </a:lnTo>
                    <a:lnTo>
                      <a:pt x="3" y="14"/>
                    </a:lnTo>
                    <a:lnTo>
                      <a:pt x="12" y="4"/>
                    </a:lnTo>
                    <a:lnTo>
                      <a:pt x="18" y="0"/>
                    </a:lnTo>
                    <a:lnTo>
                      <a:pt x="34" y="6"/>
                    </a:lnTo>
                    <a:lnTo>
                      <a:pt x="54" y="19"/>
                    </a:lnTo>
                    <a:lnTo>
                      <a:pt x="65" y="22"/>
                    </a:lnTo>
                    <a:lnTo>
                      <a:pt x="73" y="32"/>
                    </a:lnTo>
                    <a:lnTo>
                      <a:pt x="88" y="36"/>
                    </a:lnTo>
                    <a:lnTo>
                      <a:pt x="104" y="45"/>
                    </a:lnTo>
                    <a:lnTo>
                      <a:pt x="125" y="50"/>
                    </a:lnTo>
                    <a:lnTo>
                      <a:pt x="146" y="52"/>
                    </a:lnTo>
                    <a:close/>
                  </a:path>
                </a:pathLst>
              </a:custGeom>
              <a:solidFill>
                <a:srgbClr val="A8C5F0"/>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183" name="Freeform 141">
                <a:extLst>
                  <a:ext uri="{FF2B5EF4-FFF2-40B4-BE49-F238E27FC236}">
                    <a16:creationId xmlns:a16="http://schemas.microsoft.com/office/drawing/2014/main" id="{53D3AF4D-22A6-4E5E-A2D1-D7BCF0CBCC5B}"/>
                  </a:ext>
                </a:extLst>
              </p:cNvPr>
              <p:cNvSpPr>
                <a:spLocks noEditPoints="1"/>
              </p:cNvSpPr>
              <p:nvPr/>
            </p:nvSpPr>
            <p:spPr bwMode="auto">
              <a:xfrm>
                <a:off x="8462154" y="5206087"/>
                <a:ext cx="452453" cy="348362"/>
              </a:xfrm>
              <a:custGeom>
                <a:avLst/>
                <a:gdLst>
                  <a:gd name="T0" fmla="*/ 1141 w 1337"/>
                  <a:gd name="T1" fmla="*/ 233 h 1028"/>
                  <a:gd name="T2" fmla="*/ 1195 w 1337"/>
                  <a:gd name="T3" fmla="*/ 199 h 1028"/>
                  <a:gd name="T4" fmla="*/ 1204 w 1337"/>
                  <a:gd name="T5" fmla="*/ 290 h 1028"/>
                  <a:gd name="T6" fmla="*/ 1308 w 1337"/>
                  <a:gd name="T7" fmla="*/ 265 h 1028"/>
                  <a:gd name="T8" fmla="*/ 1271 w 1337"/>
                  <a:gd name="T9" fmla="*/ 350 h 1028"/>
                  <a:gd name="T10" fmla="*/ 1164 w 1337"/>
                  <a:gd name="T11" fmla="*/ 397 h 1028"/>
                  <a:gd name="T12" fmla="*/ 1109 w 1337"/>
                  <a:gd name="T13" fmla="*/ 459 h 1028"/>
                  <a:gd name="T14" fmla="*/ 1030 w 1337"/>
                  <a:gd name="T15" fmla="*/ 521 h 1028"/>
                  <a:gd name="T16" fmla="*/ 876 w 1337"/>
                  <a:gd name="T17" fmla="*/ 612 h 1028"/>
                  <a:gd name="T18" fmla="*/ 861 w 1337"/>
                  <a:gd name="T19" fmla="*/ 578 h 1028"/>
                  <a:gd name="T20" fmla="*/ 960 w 1337"/>
                  <a:gd name="T21" fmla="*/ 462 h 1028"/>
                  <a:gd name="T22" fmla="*/ 931 w 1337"/>
                  <a:gd name="T23" fmla="*/ 397 h 1028"/>
                  <a:gd name="T24" fmla="*/ 1055 w 1337"/>
                  <a:gd name="T25" fmla="*/ 303 h 1028"/>
                  <a:gd name="T26" fmla="*/ 1093 w 1337"/>
                  <a:gd name="T27" fmla="*/ 191 h 1028"/>
                  <a:gd name="T28" fmla="*/ 1092 w 1337"/>
                  <a:gd name="T29" fmla="*/ 141 h 1028"/>
                  <a:gd name="T30" fmla="*/ 1084 w 1337"/>
                  <a:gd name="T31" fmla="*/ 6 h 1028"/>
                  <a:gd name="T32" fmla="*/ 1126 w 1337"/>
                  <a:gd name="T33" fmla="*/ 47 h 1028"/>
                  <a:gd name="T34" fmla="*/ 1144 w 1337"/>
                  <a:gd name="T35" fmla="*/ 144 h 1028"/>
                  <a:gd name="T36" fmla="*/ 761 w 1337"/>
                  <a:gd name="T37" fmla="*/ 582 h 1028"/>
                  <a:gd name="T38" fmla="*/ 829 w 1337"/>
                  <a:gd name="T39" fmla="*/ 583 h 1028"/>
                  <a:gd name="T40" fmla="*/ 749 w 1337"/>
                  <a:gd name="T41" fmla="*/ 658 h 1028"/>
                  <a:gd name="T42" fmla="*/ 597 w 1337"/>
                  <a:gd name="T43" fmla="*/ 754 h 1028"/>
                  <a:gd name="T44" fmla="*/ 537 w 1337"/>
                  <a:gd name="T45" fmla="*/ 795 h 1028"/>
                  <a:gd name="T46" fmla="*/ 393 w 1337"/>
                  <a:gd name="T47" fmla="*/ 882 h 1028"/>
                  <a:gd name="T48" fmla="*/ 202 w 1337"/>
                  <a:gd name="T49" fmla="*/ 1004 h 1028"/>
                  <a:gd name="T50" fmla="*/ 88 w 1337"/>
                  <a:gd name="T51" fmla="*/ 1026 h 1028"/>
                  <a:gd name="T52" fmla="*/ 0 w 1337"/>
                  <a:gd name="T53" fmla="*/ 993 h 1028"/>
                  <a:gd name="T54" fmla="*/ 99 w 1337"/>
                  <a:gd name="T55" fmla="*/ 900 h 1028"/>
                  <a:gd name="T56" fmla="*/ 304 w 1337"/>
                  <a:gd name="T57" fmla="*/ 801 h 1028"/>
                  <a:gd name="T58" fmla="*/ 469 w 1337"/>
                  <a:gd name="T59" fmla="*/ 725 h 1028"/>
                  <a:gd name="T60" fmla="*/ 619 w 1337"/>
                  <a:gd name="T61" fmla="*/ 619 h 1028"/>
                  <a:gd name="T62" fmla="*/ 704 w 1337"/>
                  <a:gd name="T63" fmla="*/ 550 h 1028"/>
                  <a:gd name="T64" fmla="*/ 770 w 1337"/>
                  <a:gd name="T65" fmla="*/ 547 h 10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37" h="1028">
                    <a:moveTo>
                      <a:pt x="1144" y="144"/>
                    </a:moveTo>
                    <a:lnTo>
                      <a:pt x="1141" y="233"/>
                    </a:lnTo>
                    <a:lnTo>
                      <a:pt x="1178" y="176"/>
                    </a:lnTo>
                    <a:lnTo>
                      <a:pt x="1195" y="199"/>
                    </a:lnTo>
                    <a:lnTo>
                      <a:pt x="1166" y="263"/>
                    </a:lnTo>
                    <a:lnTo>
                      <a:pt x="1204" y="290"/>
                    </a:lnTo>
                    <a:lnTo>
                      <a:pt x="1247" y="297"/>
                    </a:lnTo>
                    <a:lnTo>
                      <a:pt x="1308" y="265"/>
                    </a:lnTo>
                    <a:lnTo>
                      <a:pt x="1337" y="275"/>
                    </a:lnTo>
                    <a:lnTo>
                      <a:pt x="1271" y="350"/>
                    </a:lnTo>
                    <a:lnTo>
                      <a:pt x="1216" y="399"/>
                    </a:lnTo>
                    <a:lnTo>
                      <a:pt x="1164" y="397"/>
                    </a:lnTo>
                    <a:lnTo>
                      <a:pt x="1128" y="423"/>
                    </a:lnTo>
                    <a:lnTo>
                      <a:pt x="1109" y="459"/>
                    </a:lnTo>
                    <a:lnTo>
                      <a:pt x="1088" y="475"/>
                    </a:lnTo>
                    <a:lnTo>
                      <a:pt x="1030" y="521"/>
                    </a:lnTo>
                    <a:lnTo>
                      <a:pt x="954" y="578"/>
                    </a:lnTo>
                    <a:lnTo>
                      <a:pt x="876" y="612"/>
                    </a:lnTo>
                    <a:lnTo>
                      <a:pt x="881" y="590"/>
                    </a:lnTo>
                    <a:lnTo>
                      <a:pt x="861" y="578"/>
                    </a:lnTo>
                    <a:lnTo>
                      <a:pt x="950" y="508"/>
                    </a:lnTo>
                    <a:lnTo>
                      <a:pt x="960" y="462"/>
                    </a:lnTo>
                    <a:lnTo>
                      <a:pt x="908" y="428"/>
                    </a:lnTo>
                    <a:lnTo>
                      <a:pt x="931" y="397"/>
                    </a:lnTo>
                    <a:lnTo>
                      <a:pt x="1001" y="368"/>
                    </a:lnTo>
                    <a:lnTo>
                      <a:pt x="1055" y="303"/>
                    </a:lnTo>
                    <a:lnTo>
                      <a:pt x="1087" y="248"/>
                    </a:lnTo>
                    <a:lnTo>
                      <a:pt x="1093" y="191"/>
                    </a:lnTo>
                    <a:lnTo>
                      <a:pt x="1104" y="176"/>
                    </a:lnTo>
                    <a:lnTo>
                      <a:pt x="1092" y="141"/>
                    </a:lnTo>
                    <a:lnTo>
                      <a:pt x="1080" y="66"/>
                    </a:lnTo>
                    <a:lnTo>
                      <a:pt x="1084" y="6"/>
                    </a:lnTo>
                    <a:lnTo>
                      <a:pt x="1114" y="0"/>
                    </a:lnTo>
                    <a:lnTo>
                      <a:pt x="1126" y="47"/>
                    </a:lnTo>
                    <a:lnTo>
                      <a:pt x="1169" y="69"/>
                    </a:lnTo>
                    <a:lnTo>
                      <a:pt x="1144" y="144"/>
                    </a:lnTo>
                    <a:moveTo>
                      <a:pt x="770" y="547"/>
                    </a:moveTo>
                    <a:lnTo>
                      <a:pt x="761" y="582"/>
                    </a:lnTo>
                    <a:lnTo>
                      <a:pt x="834" y="548"/>
                    </a:lnTo>
                    <a:lnTo>
                      <a:pt x="829" y="583"/>
                    </a:lnTo>
                    <a:lnTo>
                      <a:pt x="803" y="619"/>
                    </a:lnTo>
                    <a:lnTo>
                      <a:pt x="749" y="658"/>
                    </a:lnTo>
                    <a:lnTo>
                      <a:pt x="657" y="720"/>
                    </a:lnTo>
                    <a:lnTo>
                      <a:pt x="597" y="754"/>
                    </a:lnTo>
                    <a:lnTo>
                      <a:pt x="590" y="794"/>
                    </a:lnTo>
                    <a:lnTo>
                      <a:pt x="537" y="795"/>
                    </a:lnTo>
                    <a:lnTo>
                      <a:pt x="454" y="827"/>
                    </a:lnTo>
                    <a:lnTo>
                      <a:pt x="393" y="882"/>
                    </a:lnTo>
                    <a:lnTo>
                      <a:pt x="285" y="966"/>
                    </a:lnTo>
                    <a:lnTo>
                      <a:pt x="202" y="1004"/>
                    </a:lnTo>
                    <a:lnTo>
                      <a:pt x="148" y="1028"/>
                    </a:lnTo>
                    <a:lnTo>
                      <a:pt x="88" y="1026"/>
                    </a:lnTo>
                    <a:lnTo>
                      <a:pt x="68" y="998"/>
                    </a:lnTo>
                    <a:lnTo>
                      <a:pt x="0" y="993"/>
                    </a:lnTo>
                    <a:lnTo>
                      <a:pt x="13" y="962"/>
                    </a:lnTo>
                    <a:lnTo>
                      <a:pt x="99" y="900"/>
                    </a:lnTo>
                    <a:lnTo>
                      <a:pt x="248" y="817"/>
                    </a:lnTo>
                    <a:lnTo>
                      <a:pt x="304" y="801"/>
                    </a:lnTo>
                    <a:lnTo>
                      <a:pt x="378" y="769"/>
                    </a:lnTo>
                    <a:lnTo>
                      <a:pt x="469" y="725"/>
                    </a:lnTo>
                    <a:lnTo>
                      <a:pt x="543" y="681"/>
                    </a:lnTo>
                    <a:lnTo>
                      <a:pt x="619" y="619"/>
                    </a:lnTo>
                    <a:lnTo>
                      <a:pt x="661" y="597"/>
                    </a:lnTo>
                    <a:lnTo>
                      <a:pt x="704" y="550"/>
                    </a:lnTo>
                    <a:lnTo>
                      <a:pt x="780" y="511"/>
                    </a:lnTo>
                    <a:lnTo>
                      <a:pt x="770" y="547"/>
                    </a:lnTo>
                  </a:path>
                </a:pathLst>
              </a:custGeom>
              <a:solidFill>
                <a:srgbClr val="4F81BD">
                  <a:lumMod val="20000"/>
                  <a:lumOff val="80000"/>
                </a:srgbClr>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184" name="Freeform 142">
                <a:extLst>
                  <a:ext uri="{FF2B5EF4-FFF2-40B4-BE49-F238E27FC236}">
                    <a16:creationId xmlns:a16="http://schemas.microsoft.com/office/drawing/2014/main" id="{21A1F29B-5DD5-4415-A70D-716ED3F209EC}"/>
                  </a:ext>
                </a:extLst>
              </p:cNvPr>
              <p:cNvSpPr>
                <a:spLocks/>
              </p:cNvSpPr>
              <p:nvPr/>
            </p:nvSpPr>
            <p:spPr bwMode="auto">
              <a:xfrm>
                <a:off x="5981989" y="3494814"/>
                <a:ext cx="185978" cy="238718"/>
              </a:xfrm>
              <a:custGeom>
                <a:avLst/>
                <a:gdLst>
                  <a:gd name="T0" fmla="*/ 120 w 134"/>
                  <a:gd name="T1" fmla="*/ 79 h 172"/>
                  <a:gd name="T2" fmla="*/ 114 w 134"/>
                  <a:gd name="T3" fmla="*/ 93 h 172"/>
                  <a:gd name="T4" fmla="*/ 106 w 134"/>
                  <a:gd name="T5" fmla="*/ 92 h 172"/>
                  <a:gd name="T6" fmla="*/ 103 w 134"/>
                  <a:gd name="T7" fmla="*/ 97 h 172"/>
                  <a:gd name="T8" fmla="*/ 101 w 134"/>
                  <a:gd name="T9" fmla="*/ 107 h 172"/>
                  <a:gd name="T10" fmla="*/ 104 w 134"/>
                  <a:gd name="T11" fmla="*/ 121 h 172"/>
                  <a:gd name="T12" fmla="*/ 103 w 134"/>
                  <a:gd name="T13" fmla="*/ 124 h 172"/>
                  <a:gd name="T14" fmla="*/ 95 w 134"/>
                  <a:gd name="T15" fmla="*/ 124 h 172"/>
                  <a:gd name="T16" fmla="*/ 84 w 134"/>
                  <a:gd name="T17" fmla="*/ 132 h 172"/>
                  <a:gd name="T18" fmla="*/ 83 w 134"/>
                  <a:gd name="T19" fmla="*/ 142 h 172"/>
                  <a:gd name="T20" fmla="*/ 79 w 134"/>
                  <a:gd name="T21" fmla="*/ 146 h 172"/>
                  <a:gd name="T22" fmla="*/ 68 w 134"/>
                  <a:gd name="T23" fmla="*/ 146 h 172"/>
                  <a:gd name="T24" fmla="*/ 61 w 134"/>
                  <a:gd name="T25" fmla="*/ 151 h 172"/>
                  <a:gd name="T26" fmla="*/ 62 w 134"/>
                  <a:gd name="T27" fmla="*/ 159 h 172"/>
                  <a:gd name="T28" fmla="*/ 54 w 134"/>
                  <a:gd name="T29" fmla="*/ 165 h 172"/>
                  <a:gd name="T30" fmla="*/ 43 w 134"/>
                  <a:gd name="T31" fmla="*/ 163 h 172"/>
                  <a:gd name="T32" fmla="*/ 32 w 134"/>
                  <a:gd name="T33" fmla="*/ 170 h 172"/>
                  <a:gd name="T34" fmla="*/ 23 w 134"/>
                  <a:gd name="T35" fmla="*/ 172 h 172"/>
                  <a:gd name="T36" fmla="*/ 16 w 134"/>
                  <a:gd name="T37" fmla="*/ 157 h 172"/>
                  <a:gd name="T38" fmla="*/ 0 w 134"/>
                  <a:gd name="T39" fmla="*/ 123 h 172"/>
                  <a:gd name="T40" fmla="*/ 52 w 134"/>
                  <a:gd name="T41" fmla="*/ 102 h 172"/>
                  <a:gd name="T42" fmla="*/ 60 w 134"/>
                  <a:gd name="T43" fmla="*/ 60 h 172"/>
                  <a:gd name="T44" fmla="*/ 51 w 134"/>
                  <a:gd name="T45" fmla="*/ 46 h 172"/>
                  <a:gd name="T46" fmla="*/ 50 w 134"/>
                  <a:gd name="T47" fmla="*/ 37 h 172"/>
                  <a:gd name="T48" fmla="*/ 54 w 134"/>
                  <a:gd name="T49" fmla="*/ 29 h 172"/>
                  <a:gd name="T50" fmla="*/ 54 w 134"/>
                  <a:gd name="T51" fmla="*/ 20 h 172"/>
                  <a:gd name="T52" fmla="*/ 61 w 134"/>
                  <a:gd name="T53" fmla="*/ 16 h 172"/>
                  <a:gd name="T54" fmla="*/ 58 w 134"/>
                  <a:gd name="T55" fmla="*/ 13 h 172"/>
                  <a:gd name="T56" fmla="*/ 57 w 134"/>
                  <a:gd name="T57" fmla="*/ 0 h 172"/>
                  <a:gd name="T58" fmla="*/ 67 w 134"/>
                  <a:gd name="T59" fmla="*/ 0 h 172"/>
                  <a:gd name="T60" fmla="*/ 76 w 134"/>
                  <a:gd name="T61" fmla="*/ 14 h 172"/>
                  <a:gd name="T62" fmla="*/ 87 w 134"/>
                  <a:gd name="T63" fmla="*/ 21 h 172"/>
                  <a:gd name="T64" fmla="*/ 101 w 134"/>
                  <a:gd name="T65" fmla="*/ 24 h 172"/>
                  <a:gd name="T66" fmla="*/ 112 w 134"/>
                  <a:gd name="T67" fmla="*/ 28 h 172"/>
                  <a:gd name="T68" fmla="*/ 121 w 134"/>
                  <a:gd name="T69" fmla="*/ 40 h 172"/>
                  <a:gd name="T70" fmla="*/ 127 w 134"/>
                  <a:gd name="T71" fmla="*/ 47 h 172"/>
                  <a:gd name="T72" fmla="*/ 134 w 134"/>
                  <a:gd name="T73" fmla="*/ 49 h 172"/>
                  <a:gd name="T74" fmla="*/ 134 w 134"/>
                  <a:gd name="T75" fmla="*/ 54 h 172"/>
                  <a:gd name="T76" fmla="*/ 129 w 134"/>
                  <a:gd name="T77" fmla="*/ 66 h 172"/>
                  <a:gd name="T78" fmla="*/ 127 w 134"/>
                  <a:gd name="T79" fmla="*/ 72 h 172"/>
                  <a:gd name="T80" fmla="*/ 120 w 134"/>
                  <a:gd name="T81" fmla="*/ 79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34" h="172">
                    <a:moveTo>
                      <a:pt x="120" y="79"/>
                    </a:moveTo>
                    <a:lnTo>
                      <a:pt x="114" y="93"/>
                    </a:lnTo>
                    <a:lnTo>
                      <a:pt x="106" y="92"/>
                    </a:lnTo>
                    <a:lnTo>
                      <a:pt x="103" y="97"/>
                    </a:lnTo>
                    <a:lnTo>
                      <a:pt x="101" y="107"/>
                    </a:lnTo>
                    <a:lnTo>
                      <a:pt x="104" y="121"/>
                    </a:lnTo>
                    <a:lnTo>
                      <a:pt x="103" y="124"/>
                    </a:lnTo>
                    <a:lnTo>
                      <a:pt x="95" y="124"/>
                    </a:lnTo>
                    <a:lnTo>
                      <a:pt x="84" y="132"/>
                    </a:lnTo>
                    <a:lnTo>
                      <a:pt x="83" y="142"/>
                    </a:lnTo>
                    <a:lnTo>
                      <a:pt x="79" y="146"/>
                    </a:lnTo>
                    <a:lnTo>
                      <a:pt x="68" y="146"/>
                    </a:lnTo>
                    <a:lnTo>
                      <a:pt x="61" y="151"/>
                    </a:lnTo>
                    <a:lnTo>
                      <a:pt x="62" y="159"/>
                    </a:lnTo>
                    <a:lnTo>
                      <a:pt x="54" y="165"/>
                    </a:lnTo>
                    <a:lnTo>
                      <a:pt x="43" y="163"/>
                    </a:lnTo>
                    <a:lnTo>
                      <a:pt x="32" y="170"/>
                    </a:lnTo>
                    <a:lnTo>
                      <a:pt x="23" y="172"/>
                    </a:lnTo>
                    <a:lnTo>
                      <a:pt x="16" y="157"/>
                    </a:lnTo>
                    <a:lnTo>
                      <a:pt x="0" y="123"/>
                    </a:lnTo>
                    <a:lnTo>
                      <a:pt x="52" y="102"/>
                    </a:lnTo>
                    <a:lnTo>
                      <a:pt x="60" y="60"/>
                    </a:lnTo>
                    <a:lnTo>
                      <a:pt x="51" y="46"/>
                    </a:lnTo>
                    <a:lnTo>
                      <a:pt x="50" y="37"/>
                    </a:lnTo>
                    <a:lnTo>
                      <a:pt x="54" y="29"/>
                    </a:lnTo>
                    <a:lnTo>
                      <a:pt x="54" y="20"/>
                    </a:lnTo>
                    <a:lnTo>
                      <a:pt x="61" y="16"/>
                    </a:lnTo>
                    <a:lnTo>
                      <a:pt x="58" y="13"/>
                    </a:lnTo>
                    <a:lnTo>
                      <a:pt x="57" y="0"/>
                    </a:lnTo>
                    <a:lnTo>
                      <a:pt x="67" y="0"/>
                    </a:lnTo>
                    <a:lnTo>
                      <a:pt x="76" y="14"/>
                    </a:lnTo>
                    <a:lnTo>
                      <a:pt x="87" y="21"/>
                    </a:lnTo>
                    <a:lnTo>
                      <a:pt x="101" y="24"/>
                    </a:lnTo>
                    <a:lnTo>
                      <a:pt x="112" y="28"/>
                    </a:lnTo>
                    <a:lnTo>
                      <a:pt x="121" y="40"/>
                    </a:lnTo>
                    <a:lnTo>
                      <a:pt x="127" y="47"/>
                    </a:lnTo>
                    <a:lnTo>
                      <a:pt x="134" y="49"/>
                    </a:lnTo>
                    <a:lnTo>
                      <a:pt x="134" y="54"/>
                    </a:lnTo>
                    <a:lnTo>
                      <a:pt x="129" y="66"/>
                    </a:lnTo>
                    <a:lnTo>
                      <a:pt x="127" y="72"/>
                    </a:lnTo>
                    <a:lnTo>
                      <a:pt x="120" y="79"/>
                    </a:lnTo>
                    <a:close/>
                  </a:path>
                </a:pathLst>
              </a:custGeom>
              <a:solidFill>
                <a:srgbClr val="FED216"/>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185" name="Freeform 143">
                <a:extLst>
                  <a:ext uri="{FF2B5EF4-FFF2-40B4-BE49-F238E27FC236}">
                    <a16:creationId xmlns:a16="http://schemas.microsoft.com/office/drawing/2014/main" id="{2C707B73-52C4-4DE5-B45C-524F53BEB12B}"/>
                  </a:ext>
                </a:extLst>
              </p:cNvPr>
              <p:cNvSpPr>
                <a:spLocks/>
              </p:cNvSpPr>
              <p:nvPr/>
            </p:nvSpPr>
            <p:spPr bwMode="auto">
              <a:xfrm>
                <a:off x="6165191" y="3143678"/>
                <a:ext cx="376119" cy="385834"/>
              </a:xfrm>
              <a:custGeom>
                <a:avLst/>
                <a:gdLst>
                  <a:gd name="T0" fmla="*/ 232 w 271"/>
                  <a:gd name="T1" fmla="*/ 9 h 278"/>
                  <a:gd name="T2" fmla="*/ 271 w 271"/>
                  <a:gd name="T3" fmla="*/ 33 h 278"/>
                  <a:gd name="T4" fmla="*/ 241 w 271"/>
                  <a:gd name="T5" fmla="*/ 54 h 278"/>
                  <a:gd name="T6" fmla="*/ 207 w 271"/>
                  <a:gd name="T7" fmla="*/ 58 h 278"/>
                  <a:gd name="T8" fmla="*/ 226 w 271"/>
                  <a:gd name="T9" fmla="*/ 90 h 278"/>
                  <a:gd name="T10" fmla="*/ 230 w 271"/>
                  <a:gd name="T11" fmla="*/ 112 h 278"/>
                  <a:gd name="T12" fmla="*/ 221 w 271"/>
                  <a:gd name="T13" fmla="*/ 148 h 278"/>
                  <a:gd name="T14" fmla="*/ 199 w 271"/>
                  <a:gd name="T15" fmla="*/ 191 h 278"/>
                  <a:gd name="T16" fmla="*/ 162 w 271"/>
                  <a:gd name="T17" fmla="*/ 211 h 278"/>
                  <a:gd name="T18" fmla="*/ 180 w 271"/>
                  <a:gd name="T19" fmla="*/ 236 h 278"/>
                  <a:gd name="T20" fmla="*/ 198 w 271"/>
                  <a:gd name="T21" fmla="*/ 265 h 278"/>
                  <a:gd name="T22" fmla="*/ 149 w 271"/>
                  <a:gd name="T23" fmla="*/ 278 h 278"/>
                  <a:gd name="T24" fmla="*/ 127 w 271"/>
                  <a:gd name="T25" fmla="*/ 258 h 278"/>
                  <a:gd name="T26" fmla="*/ 79 w 271"/>
                  <a:gd name="T27" fmla="*/ 246 h 278"/>
                  <a:gd name="T28" fmla="*/ 25 w 271"/>
                  <a:gd name="T29" fmla="*/ 249 h 278"/>
                  <a:gd name="T30" fmla="*/ 53 w 271"/>
                  <a:gd name="T31" fmla="*/ 214 h 278"/>
                  <a:gd name="T32" fmla="*/ 41 w 271"/>
                  <a:gd name="T33" fmla="*/ 202 h 278"/>
                  <a:gd name="T34" fmla="*/ 19 w 271"/>
                  <a:gd name="T35" fmla="*/ 174 h 278"/>
                  <a:gd name="T36" fmla="*/ 0 w 271"/>
                  <a:gd name="T37" fmla="*/ 151 h 278"/>
                  <a:gd name="T38" fmla="*/ 48 w 271"/>
                  <a:gd name="T39" fmla="*/ 158 h 278"/>
                  <a:gd name="T40" fmla="*/ 62 w 271"/>
                  <a:gd name="T41" fmla="*/ 156 h 278"/>
                  <a:gd name="T42" fmla="*/ 96 w 271"/>
                  <a:gd name="T43" fmla="*/ 150 h 278"/>
                  <a:gd name="T44" fmla="*/ 101 w 271"/>
                  <a:gd name="T45" fmla="*/ 120 h 278"/>
                  <a:gd name="T46" fmla="*/ 115 w 271"/>
                  <a:gd name="T47" fmla="*/ 114 h 278"/>
                  <a:gd name="T48" fmla="*/ 135 w 271"/>
                  <a:gd name="T49" fmla="*/ 114 h 278"/>
                  <a:gd name="T50" fmla="*/ 137 w 271"/>
                  <a:gd name="T51" fmla="*/ 95 h 278"/>
                  <a:gd name="T52" fmla="*/ 152 w 271"/>
                  <a:gd name="T53" fmla="*/ 78 h 278"/>
                  <a:gd name="T54" fmla="*/ 158 w 271"/>
                  <a:gd name="T55" fmla="*/ 65 h 278"/>
                  <a:gd name="T56" fmla="*/ 159 w 271"/>
                  <a:gd name="T57" fmla="*/ 49 h 278"/>
                  <a:gd name="T58" fmla="*/ 161 w 271"/>
                  <a:gd name="T59" fmla="*/ 30 h 278"/>
                  <a:gd name="T60" fmla="*/ 163 w 271"/>
                  <a:gd name="T61" fmla="*/ 12 h 278"/>
                  <a:gd name="T62" fmla="*/ 199 w 271"/>
                  <a:gd name="T63" fmla="*/ 6 h 278"/>
                  <a:gd name="T64" fmla="*/ 216 w 271"/>
                  <a:gd name="T65" fmla="*/ 0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71" h="278">
                    <a:moveTo>
                      <a:pt x="216" y="0"/>
                    </a:moveTo>
                    <a:lnTo>
                      <a:pt x="232" y="9"/>
                    </a:lnTo>
                    <a:lnTo>
                      <a:pt x="241" y="25"/>
                    </a:lnTo>
                    <a:lnTo>
                      <a:pt x="271" y="33"/>
                    </a:lnTo>
                    <a:lnTo>
                      <a:pt x="259" y="51"/>
                    </a:lnTo>
                    <a:lnTo>
                      <a:pt x="241" y="54"/>
                    </a:lnTo>
                    <a:lnTo>
                      <a:pt x="213" y="49"/>
                    </a:lnTo>
                    <a:lnTo>
                      <a:pt x="207" y="58"/>
                    </a:lnTo>
                    <a:lnTo>
                      <a:pt x="217" y="76"/>
                    </a:lnTo>
                    <a:lnTo>
                      <a:pt x="226" y="90"/>
                    </a:lnTo>
                    <a:lnTo>
                      <a:pt x="243" y="100"/>
                    </a:lnTo>
                    <a:lnTo>
                      <a:pt x="230" y="112"/>
                    </a:lnTo>
                    <a:lnTo>
                      <a:pt x="234" y="127"/>
                    </a:lnTo>
                    <a:lnTo>
                      <a:pt x="221" y="148"/>
                    </a:lnTo>
                    <a:lnTo>
                      <a:pt x="214" y="169"/>
                    </a:lnTo>
                    <a:lnTo>
                      <a:pt x="199" y="191"/>
                    </a:lnTo>
                    <a:lnTo>
                      <a:pt x="178" y="189"/>
                    </a:lnTo>
                    <a:lnTo>
                      <a:pt x="162" y="211"/>
                    </a:lnTo>
                    <a:lnTo>
                      <a:pt x="176" y="220"/>
                    </a:lnTo>
                    <a:lnTo>
                      <a:pt x="180" y="236"/>
                    </a:lnTo>
                    <a:lnTo>
                      <a:pt x="192" y="246"/>
                    </a:lnTo>
                    <a:lnTo>
                      <a:pt x="198" y="265"/>
                    </a:lnTo>
                    <a:lnTo>
                      <a:pt x="159" y="264"/>
                    </a:lnTo>
                    <a:lnTo>
                      <a:pt x="149" y="278"/>
                    </a:lnTo>
                    <a:lnTo>
                      <a:pt x="135" y="273"/>
                    </a:lnTo>
                    <a:lnTo>
                      <a:pt x="127" y="258"/>
                    </a:lnTo>
                    <a:lnTo>
                      <a:pt x="111" y="242"/>
                    </a:lnTo>
                    <a:lnTo>
                      <a:pt x="79" y="246"/>
                    </a:lnTo>
                    <a:lnTo>
                      <a:pt x="50" y="246"/>
                    </a:lnTo>
                    <a:lnTo>
                      <a:pt x="25" y="249"/>
                    </a:lnTo>
                    <a:lnTo>
                      <a:pt x="29" y="225"/>
                    </a:lnTo>
                    <a:lnTo>
                      <a:pt x="53" y="214"/>
                    </a:lnTo>
                    <a:lnTo>
                      <a:pt x="50" y="205"/>
                    </a:lnTo>
                    <a:lnTo>
                      <a:pt x="41" y="202"/>
                    </a:lnTo>
                    <a:lnTo>
                      <a:pt x="38" y="183"/>
                    </a:lnTo>
                    <a:lnTo>
                      <a:pt x="19" y="174"/>
                    </a:lnTo>
                    <a:lnTo>
                      <a:pt x="10" y="162"/>
                    </a:lnTo>
                    <a:lnTo>
                      <a:pt x="0" y="151"/>
                    </a:lnTo>
                    <a:lnTo>
                      <a:pt x="31" y="161"/>
                    </a:lnTo>
                    <a:lnTo>
                      <a:pt x="48" y="158"/>
                    </a:lnTo>
                    <a:lnTo>
                      <a:pt x="59" y="161"/>
                    </a:lnTo>
                    <a:lnTo>
                      <a:pt x="62" y="156"/>
                    </a:lnTo>
                    <a:lnTo>
                      <a:pt x="75" y="158"/>
                    </a:lnTo>
                    <a:lnTo>
                      <a:pt x="96" y="150"/>
                    </a:lnTo>
                    <a:lnTo>
                      <a:pt x="93" y="132"/>
                    </a:lnTo>
                    <a:lnTo>
                      <a:pt x="101" y="120"/>
                    </a:lnTo>
                    <a:lnTo>
                      <a:pt x="114" y="120"/>
                    </a:lnTo>
                    <a:lnTo>
                      <a:pt x="115" y="114"/>
                    </a:lnTo>
                    <a:lnTo>
                      <a:pt x="128" y="112"/>
                    </a:lnTo>
                    <a:lnTo>
                      <a:pt x="135" y="114"/>
                    </a:lnTo>
                    <a:lnTo>
                      <a:pt x="140" y="108"/>
                    </a:lnTo>
                    <a:lnTo>
                      <a:pt x="137" y="95"/>
                    </a:lnTo>
                    <a:lnTo>
                      <a:pt x="142" y="83"/>
                    </a:lnTo>
                    <a:lnTo>
                      <a:pt x="152" y="78"/>
                    </a:lnTo>
                    <a:lnTo>
                      <a:pt x="142" y="64"/>
                    </a:lnTo>
                    <a:lnTo>
                      <a:pt x="158" y="65"/>
                    </a:lnTo>
                    <a:lnTo>
                      <a:pt x="162" y="57"/>
                    </a:lnTo>
                    <a:lnTo>
                      <a:pt x="159" y="49"/>
                    </a:lnTo>
                    <a:lnTo>
                      <a:pt x="165" y="41"/>
                    </a:lnTo>
                    <a:lnTo>
                      <a:pt x="161" y="30"/>
                    </a:lnTo>
                    <a:lnTo>
                      <a:pt x="155" y="22"/>
                    </a:lnTo>
                    <a:lnTo>
                      <a:pt x="163" y="12"/>
                    </a:lnTo>
                    <a:lnTo>
                      <a:pt x="180" y="8"/>
                    </a:lnTo>
                    <a:lnTo>
                      <a:pt x="199" y="6"/>
                    </a:lnTo>
                    <a:lnTo>
                      <a:pt x="207" y="2"/>
                    </a:lnTo>
                    <a:lnTo>
                      <a:pt x="216" y="0"/>
                    </a:lnTo>
                    <a:close/>
                  </a:path>
                </a:pathLst>
              </a:custGeom>
              <a:solidFill>
                <a:srgbClr val="FED216"/>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186" name="Freeform 144">
                <a:extLst>
                  <a:ext uri="{FF2B5EF4-FFF2-40B4-BE49-F238E27FC236}">
                    <a16:creationId xmlns:a16="http://schemas.microsoft.com/office/drawing/2014/main" id="{62BF6B86-F830-40CA-8764-08393635FE1E}"/>
                  </a:ext>
                </a:extLst>
              </p:cNvPr>
              <p:cNvSpPr>
                <a:spLocks/>
              </p:cNvSpPr>
              <p:nvPr/>
            </p:nvSpPr>
            <p:spPr bwMode="auto">
              <a:xfrm>
                <a:off x="2566385" y="3938580"/>
                <a:ext cx="145728" cy="68007"/>
              </a:xfrm>
              <a:custGeom>
                <a:avLst/>
                <a:gdLst>
                  <a:gd name="T0" fmla="*/ 92 w 105"/>
                  <a:gd name="T1" fmla="*/ 49 h 49"/>
                  <a:gd name="T2" fmla="*/ 87 w 105"/>
                  <a:gd name="T3" fmla="*/ 43 h 49"/>
                  <a:gd name="T4" fmla="*/ 83 w 105"/>
                  <a:gd name="T5" fmla="*/ 32 h 49"/>
                  <a:gd name="T6" fmla="*/ 88 w 105"/>
                  <a:gd name="T7" fmla="*/ 27 h 49"/>
                  <a:gd name="T8" fmla="*/ 83 w 105"/>
                  <a:gd name="T9" fmla="*/ 25 h 49"/>
                  <a:gd name="T10" fmla="*/ 80 w 105"/>
                  <a:gd name="T11" fmla="*/ 18 h 49"/>
                  <a:gd name="T12" fmla="*/ 72 w 105"/>
                  <a:gd name="T13" fmla="*/ 12 h 49"/>
                  <a:gd name="T14" fmla="*/ 63 w 105"/>
                  <a:gd name="T15" fmla="*/ 14 h 49"/>
                  <a:gd name="T16" fmla="*/ 59 w 105"/>
                  <a:gd name="T17" fmla="*/ 21 h 49"/>
                  <a:gd name="T18" fmla="*/ 52 w 105"/>
                  <a:gd name="T19" fmla="*/ 26 h 49"/>
                  <a:gd name="T20" fmla="*/ 48 w 105"/>
                  <a:gd name="T21" fmla="*/ 27 h 49"/>
                  <a:gd name="T22" fmla="*/ 46 w 105"/>
                  <a:gd name="T23" fmla="*/ 31 h 49"/>
                  <a:gd name="T24" fmla="*/ 54 w 105"/>
                  <a:gd name="T25" fmla="*/ 43 h 49"/>
                  <a:gd name="T26" fmla="*/ 49 w 105"/>
                  <a:gd name="T27" fmla="*/ 45 h 49"/>
                  <a:gd name="T28" fmla="*/ 46 w 105"/>
                  <a:gd name="T29" fmla="*/ 48 h 49"/>
                  <a:gd name="T30" fmla="*/ 37 w 105"/>
                  <a:gd name="T31" fmla="*/ 49 h 49"/>
                  <a:gd name="T32" fmla="*/ 35 w 105"/>
                  <a:gd name="T33" fmla="*/ 37 h 49"/>
                  <a:gd name="T34" fmla="*/ 32 w 105"/>
                  <a:gd name="T35" fmla="*/ 40 h 49"/>
                  <a:gd name="T36" fmla="*/ 26 w 105"/>
                  <a:gd name="T37" fmla="*/ 39 h 49"/>
                  <a:gd name="T38" fmla="*/ 23 w 105"/>
                  <a:gd name="T39" fmla="*/ 31 h 49"/>
                  <a:gd name="T40" fmla="*/ 16 w 105"/>
                  <a:gd name="T41" fmla="*/ 29 h 49"/>
                  <a:gd name="T42" fmla="*/ 11 w 105"/>
                  <a:gd name="T43" fmla="*/ 27 h 49"/>
                  <a:gd name="T44" fmla="*/ 3 w 105"/>
                  <a:gd name="T45" fmla="*/ 27 h 49"/>
                  <a:gd name="T46" fmla="*/ 2 w 105"/>
                  <a:gd name="T47" fmla="*/ 32 h 49"/>
                  <a:gd name="T48" fmla="*/ 0 w 105"/>
                  <a:gd name="T49" fmla="*/ 29 h 49"/>
                  <a:gd name="T50" fmla="*/ 1 w 105"/>
                  <a:gd name="T51" fmla="*/ 24 h 49"/>
                  <a:gd name="T52" fmla="*/ 3 w 105"/>
                  <a:gd name="T53" fmla="*/ 20 h 49"/>
                  <a:gd name="T54" fmla="*/ 3 w 105"/>
                  <a:gd name="T55" fmla="*/ 16 h 49"/>
                  <a:gd name="T56" fmla="*/ 6 w 105"/>
                  <a:gd name="T57" fmla="*/ 14 h 49"/>
                  <a:gd name="T58" fmla="*/ 2 w 105"/>
                  <a:gd name="T59" fmla="*/ 11 h 49"/>
                  <a:gd name="T60" fmla="*/ 2 w 105"/>
                  <a:gd name="T61" fmla="*/ 2 h 49"/>
                  <a:gd name="T62" fmla="*/ 9 w 105"/>
                  <a:gd name="T63" fmla="*/ 1 h 49"/>
                  <a:gd name="T64" fmla="*/ 16 w 105"/>
                  <a:gd name="T65" fmla="*/ 8 h 49"/>
                  <a:gd name="T66" fmla="*/ 15 w 105"/>
                  <a:gd name="T67" fmla="*/ 12 h 49"/>
                  <a:gd name="T68" fmla="*/ 22 w 105"/>
                  <a:gd name="T69" fmla="*/ 13 h 49"/>
                  <a:gd name="T70" fmla="*/ 24 w 105"/>
                  <a:gd name="T71" fmla="*/ 12 h 49"/>
                  <a:gd name="T72" fmla="*/ 29 w 105"/>
                  <a:gd name="T73" fmla="*/ 17 h 49"/>
                  <a:gd name="T74" fmla="*/ 38 w 105"/>
                  <a:gd name="T75" fmla="*/ 15 h 49"/>
                  <a:gd name="T76" fmla="*/ 46 w 105"/>
                  <a:gd name="T77" fmla="*/ 10 h 49"/>
                  <a:gd name="T78" fmla="*/ 57 w 105"/>
                  <a:gd name="T79" fmla="*/ 6 h 49"/>
                  <a:gd name="T80" fmla="*/ 64 w 105"/>
                  <a:gd name="T81" fmla="*/ 0 h 49"/>
                  <a:gd name="T82" fmla="*/ 74 w 105"/>
                  <a:gd name="T83" fmla="*/ 1 h 49"/>
                  <a:gd name="T84" fmla="*/ 73 w 105"/>
                  <a:gd name="T85" fmla="*/ 3 h 49"/>
                  <a:gd name="T86" fmla="*/ 83 w 105"/>
                  <a:gd name="T87" fmla="*/ 4 h 49"/>
                  <a:gd name="T88" fmla="*/ 91 w 105"/>
                  <a:gd name="T89" fmla="*/ 7 h 49"/>
                  <a:gd name="T90" fmla="*/ 97 w 105"/>
                  <a:gd name="T91" fmla="*/ 14 h 49"/>
                  <a:gd name="T92" fmla="*/ 103 w 105"/>
                  <a:gd name="T93" fmla="*/ 19 h 49"/>
                  <a:gd name="T94" fmla="*/ 101 w 105"/>
                  <a:gd name="T95" fmla="*/ 22 h 49"/>
                  <a:gd name="T96" fmla="*/ 105 w 105"/>
                  <a:gd name="T97" fmla="*/ 35 h 49"/>
                  <a:gd name="T98" fmla="*/ 101 w 105"/>
                  <a:gd name="T99" fmla="*/ 41 h 49"/>
                  <a:gd name="T100" fmla="*/ 95 w 105"/>
                  <a:gd name="T101" fmla="*/ 39 h 49"/>
                  <a:gd name="T102" fmla="*/ 92 w 105"/>
                  <a:gd name="T103"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05" h="49">
                    <a:moveTo>
                      <a:pt x="92" y="49"/>
                    </a:moveTo>
                    <a:lnTo>
                      <a:pt x="87" y="43"/>
                    </a:lnTo>
                    <a:lnTo>
                      <a:pt x="83" y="32"/>
                    </a:lnTo>
                    <a:lnTo>
                      <a:pt x="88" y="27"/>
                    </a:lnTo>
                    <a:lnTo>
                      <a:pt x="83" y="25"/>
                    </a:lnTo>
                    <a:lnTo>
                      <a:pt x="80" y="18"/>
                    </a:lnTo>
                    <a:lnTo>
                      <a:pt x="72" y="12"/>
                    </a:lnTo>
                    <a:lnTo>
                      <a:pt x="63" y="14"/>
                    </a:lnTo>
                    <a:lnTo>
                      <a:pt x="59" y="21"/>
                    </a:lnTo>
                    <a:lnTo>
                      <a:pt x="52" y="26"/>
                    </a:lnTo>
                    <a:lnTo>
                      <a:pt x="48" y="27"/>
                    </a:lnTo>
                    <a:lnTo>
                      <a:pt x="46" y="31"/>
                    </a:lnTo>
                    <a:lnTo>
                      <a:pt x="54" y="43"/>
                    </a:lnTo>
                    <a:lnTo>
                      <a:pt x="49" y="45"/>
                    </a:lnTo>
                    <a:lnTo>
                      <a:pt x="46" y="48"/>
                    </a:lnTo>
                    <a:lnTo>
                      <a:pt x="37" y="49"/>
                    </a:lnTo>
                    <a:lnTo>
                      <a:pt x="35" y="37"/>
                    </a:lnTo>
                    <a:lnTo>
                      <a:pt x="32" y="40"/>
                    </a:lnTo>
                    <a:lnTo>
                      <a:pt x="26" y="39"/>
                    </a:lnTo>
                    <a:lnTo>
                      <a:pt x="23" y="31"/>
                    </a:lnTo>
                    <a:lnTo>
                      <a:pt x="16" y="29"/>
                    </a:lnTo>
                    <a:lnTo>
                      <a:pt x="11" y="27"/>
                    </a:lnTo>
                    <a:lnTo>
                      <a:pt x="3" y="27"/>
                    </a:lnTo>
                    <a:lnTo>
                      <a:pt x="2" y="32"/>
                    </a:lnTo>
                    <a:lnTo>
                      <a:pt x="0" y="29"/>
                    </a:lnTo>
                    <a:lnTo>
                      <a:pt x="1" y="24"/>
                    </a:lnTo>
                    <a:lnTo>
                      <a:pt x="3" y="20"/>
                    </a:lnTo>
                    <a:lnTo>
                      <a:pt x="3" y="16"/>
                    </a:lnTo>
                    <a:lnTo>
                      <a:pt x="6" y="14"/>
                    </a:lnTo>
                    <a:lnTo>
                      <a:pt x="2" y="11"/>
                    </a:lnTo>
                    <a:lnTo>
                      <a:pt x="2" y="2"/>
                    </a:lnTo>
                    <a:lnTo>
                      <a:pt x="9" y="1"/>
                    </a:lnTo>
                    <a:lnTo>
                      <a:pt x="16" y="8"/>
                    </a:lnTo>
                    <a:lnTo>
                      <a:pt x="15" y="12"/>
                    </a:lnTo>
                    <a:lnTo>
                      <a:pt x="22" y="13"/>
                    </a:lnTo>
                    <a:lnTo>
                      <a:pt x="24" y="12"/>
                    </a:lnTo>
                    <a:lnTo>
                      <a:pt x="29" y="17"/>
                    </a:lnTo>
                    <a:lnTo>
                      <a:pt x="38" y="15"/>
                    </a:lnTo>
                    <a:lnTo>
                      <a:pt x="46" y="10"/>
                    </a:lnTo>
                    <a:lnTo>
                      <a:pt x="57" y="6"/>
                    </a:lnTo>
                    <a:lnTo>
                      <a:pt x="64" y="0"/>
                    </a:lnTo>
                    <a:lnTo>
                      <a:pt x="74" y="1"/>
                    </a:lnTo>
                    <a:lnTo>
                      <a:pt x="73" y="3"/>
                    </a:lnTo>
                    <a:lnTo>
                      <a:pt x="83" y="4"/>
                    </a:lnTo>
                    <a:lnTo>
                      <a:pt x="91" y="7"/>
                    </a:lnTo>
                    <a:lnTo>
                      <a:pt x="97" y="14"/>
                    </a:lnTo>
                    <a:lnTo>
                      <a:pt x="103" y="19"/>
                    </a:lnTo>
                    <a:lnTo>
                      <a:pt x="101" y="22"/>
                    </a:lnTo>
                    <a:lnTo>
                      <a:pt x="105" y="35"/>
                    </a:lnTo>
                    <a:lnTo>
                      <a:pt x="101" y="41"/>
                    </a:lnTo>
                    <a:lnTo>
                      <a:pt x="95" y="39"/>
                    </a:lnTo>
                    <a:lnTo>
                      <a:pt x="92" y="49"/>
                    </a:lnTo>
                    <a:close/>
                  </a:path>
                </a:pathLst>
              </a:custGeom>
              <a:solidFill>
                <a:srgbClr val="E0766E"/>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187" name="Freeform 145">
                <a:extLst>
                  <a:ext uri="{FF2B5EF4-FFF2-40B4-BE49-F238E27FC236}">
                    <a16:creationId xmlns:a16="http://schemas.microsoft.com/office/drawing/2014/main" id="{212087ED-7938-43AF-A263-F9454BB45D4B}"/>
                  </a:ext>
                </a:extLst>
              </p:cNvPr>
              <p:cNvSpPr>
                <a:spLocks/>
              </p:cNvSpPr>
              <p:nvPr/>
            </p:nvSpPr>
            <p:spPr bwMode="auto">
              <a:xfrm>
                <a:off x="2602470" y="4215131"/>
                <a:ext cx="335870" cy="527399"/>
              </a:xfrm>
              <a:custGeom>
                <a:avLst/>
                <a:gdLst>
                  <a:gd name="T0" fmla="*/ 229 w 242"/>
                  <a:gd name="T1" fmla="*/ 374 h 380"/>
                  <a:gd name="T2" fmla="*/ 201 w 242"/>
                  <a:gd name="T3" fmla="*/ 368 h 380"/>
                  <a:gd name="T4" fmla="*/ 160 w 242"/>
                  <a:gd name="T5" fmla="*/ 338 h 380"/>
                  <a:gd name="T6" fmla="*/ 111 w 242"/>
                  <a:gd name="T7" fmla="*/ 303 h 380"/>
                  <a:gd name="T8" fmla="*/ 104 w 242"/>
                  <a:gd name="T9" fmla="*/ 280 h 380"/>
                  <a:gd name="T10" fmla="*/ 66 w 242"/>
                  <a:gd name="T11" fmla="*/ 214 h 380"/>
                  <a:gd name="T12" fmla="*/ 38 w 242"/>
                  <a:gd name="T13" fmla="*/ 163 h 380"/>
                  <a:gd name="T14" fmla="*/ 17 w 242"/>
                  <a:gd name="T15" fmla="*/ 134 h 380"/>
                  <a:gd name="T16" fmla="*/ 9 w 242"/>
                  <a:gd name="T17" fmla="*/ 117 h 380"/>
                  <a:gd name="T18" fmla="*/ 5 w 242"/>
                  <a:gd name="T19" fmla="*/ 82 h 380"/>
                  <a:gd name="T20" fmla="*/ 22 w 242"/>
                  <a:gd name="T21" fmla="*/ 78 h 380"/>
                  <a:gd name="T22" fmla="*/ 17 w 242"/>
                  <a:gd name="T23" fmla="*/ 90 h 380"/>
                  <a:gd name="T24" fmla="*/ 33 w 242"/>
                  <a:gd name="T25" fmla="*/ 91 h 380"/>
                  <a:gd name="T26" fmla="*/ 51 w 242"/>
                  <a:gd name="T27" fmla="*/ 93 h 380"/>
                  <a:gd name="T28" fmla="*/ 65 w 242"/>
                  <a:gd name="T29" fmla="*/ 61 h 380"/>
                  <a:gd name="T30" fmla="*/ 106 w 242"/>
                  <a:gd name="T31" fmla="*/ 31 h 380"/>
                  <a:gd name="T32" fmla="*/ 109 w 242"/>
                  <a:gd name="T33" fmla="*/ 1 h 380"/>
                  <a:gd name="T34" fmla="*/ 127 w 242"/>
                  <a:gd name="T35" fmla="*/ 10 h 380"/>
                  <a:gd name="T36" fmla="*/ 141 w 242"/>
                  <a:gd name="T37" fmla="*/ 25 h 380"/>
                  <a:gd name="T38" fmla="*/ 166 w 242"/>
                  <a:gd name="T39" fmla="*/ 49 h 380"/>
                  <a:gd name="T40" fmla="*/ 182 w 242"/>
                  <a:gd name="T41" fmla="*/ 47 h 380"/>
                  <a:gd name="T42" fmla="*/ 208 w 242"/>
                  <a:gd name="T43" fmla="*/ 55 h 380"/>
                  <a:gd name="T44" fmla="*/ 202 w 242"/>
                  <a:gd name="T45" fmla="*/ 77 h 380"/>
                  <a:gd name="T46" fmla="*/ 194 w 242"/>
                  <a:gd name="T47" fmla="*/ 87 h 380"/>
                  <a:gd name="T48" fmla="*/ 177 w 242"/>
                  <a:gd name="T49" fmla="*/ 94 h 380"/>
                  <a:gd name="T50" fmla="*/ 156 w 242"/>
                  <a:gd name="T51" fmla="*/ 118 h 380"/>
                  <a:gd name="T52" fmla="*/ 153 w 242"/>
                  <a:gd name="T53" fmla="*/ 136 h 380"/>
                  <a:gd name="T54" fmla="*/ 143 w 242"/>
                  <a:gd name="T55" fmla="*/ 151 h 380"/>
                  <a:gd name="T56" fmla="*/ 147 w 242"/>
                  <a:gd name="T57" fmla="*/ 173 h 380"/>
                  <a:gd name="T58" fmla="*/ 154 w 242"/>
                  <a:gd name="T59" fmla="*/ 195 h 380"/>
                  <a:gd name="T60" fmla="*/ 174 w 242"/>
                  <a:gd name="T61" fmla="*/ 207 h 380"/>
                  <a:gd name="T62" fmla="*/ 204 w 242"/>
                  <a:gd name="T63" fmla="*/ 196 h 380"/>
                  <a:gd name="T64" fmla="*/ 213 w 242"/>
                  <a:gd name="T65" fmla="*/ 230 h 380"/>
                  <a:gd name="T66" fmla="*/ 241 w 242"/>
                  <a:gd name="T67" fmla="*/ 259 h 380"/>
                  <a:gd name="T68" fmla="*/ 238 w 242"/>
                  <a:gd name="T69" fmla="*/ 281 h 380"/>
                  <a:gd name="T70" fmla="*/ 233 w 242"/>
                  <a:gd name="T71" fmla="*/ 309 h 380"/>
                  <a:gd name="T72" fmla="*/ 233 w 242"/>
                  <a:gd name="T73" fmla="*/ 324 h 380"/>
                  <a:gd name="T74" fmla="*/ 233 w 242"/>
                  <a:gd name="T75" fmla="*/ 364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42" h="380">
                    <a:moveTo>
                      <a:pt x="233" y="364"/>
                    </a:moveTo>
                    <a:lnTo>
                      <a:pt x="229" y="374"/>
                    </a:lnTo>
                    <a:lnTo>
                      <a:pt x="220" y="380"/>
                    </a:lnTo>
                    <a:lnTo>
                      <a:pt x="201" y="368"/>
                    </a:lnTo>
                    <a:lnTo>
                      <a:pt x="199" y="359"/>
                    </a:lnTo>
                    <a:lnTo>
                      <a:pt x="160" y="338"/>
                    </a:lnTo>
                    <a:lnTo>
                      <a:pt x="126" y="315"/>
                    </a:lnTo>
                    <a:lnTo>
                      <a:pt x="111" y="303"/>
                    </a:lnTo>
                    <a:lnTo>
                      <a:pt x="102" y="286"/>
                    </a:lnTo>
                    <a:lnTo>
                      <a:pt x="104" y="280"/>
                    </a:lnTo>
                    <a:lnTo>
                      <a:pt x="87" y="252"/>
                    </a:lnTo>
                    <a:lnTo>
                      <a:pt x="66" y="214"/>
                    </a:lnTo>
                    <a:lnTo>
                      <a:pt x="46" y="173"/>
                    </a:lnTo>
                    <a:lnTo>
                      <a:pt x="38" y="163"/>
                    </a:lnTo>
                    <a:lnTo>
                      <a:pt x="32" y="148"/>
                    </a:lnTo>
                    <a:lnTo>
                      <a:pt x="17" y="134"/>
                    </a:lnTo>
                    <a:lnTo>
                      <a:pt x="4" y="126"/>
                    </a:lnTo>
                    <a:lnTo>
                      <a:pt x="9" y="117"/>
                    </a:lnTo>
                    <a:lnTo>
                      <a:pt x="0" y="97"/>
                    </a:lnTo>
                    <a:lnTo>
                      <a:pt x="5" y="82"/>
                    </a:lnTo>
                    <a:lnTo>
                      <a:pt x="20" y="69"/>
                    </a:lnTo>
                    <a:lnTo>
                      <a:pt x="22" y="78"/>
                    </a:lnTo>
                    <a:lnTo>
                      <a:pt x="17" y="83"/>
                    </a:lnTo>
                    <a:lnTo>
                      <a:pt x="17" y="90"/>
                    </a:lnTo>
                    <a:lnTo>
                      <a:pt x="25" y="89"/>
                    </a:lnTo>
                    <a:lnTo>
                      <a:pt x="33" y="91"/>
                    </a:lnTo>
                    <a:lnTo>
                      <a:pt x="41" y="101"/>
                    </a:lnTo>
                    <a:lnTo>
                      <a:pt x="51" y="93"/>
                    </a:lnTo>
                    <a:lnTo>
                      <a:pt x="54" y="79"/>
                    </a:lnTo>
                    <a:lnTo>
                      <a:pt x="65" y="61"/>
                    </a:lnTo>
                    <a:lnTo>
                      <a:pt x="87" y="53"/>
                    </a:lnTo>
                    <a:lnTo>
                      <a:pt x="106" y="31"/>
                    </a:lnTo>
                    <a:lnTo>
                      <a:pt x="112" y="17"/>
                    </a:lnTo>
                    <a:lnTo>
                      <a:pt x="109" y="1"/>
                    </a:lnTo>
                    <a:lnTo>
                      <a:pt x="114" y="0"/>
                    </a:lnTo>
                    <a:lnTo>
                      <a:pt x="127" y="10"/>
                    </a:lnTo>
                    <a:lnTo>
                      <a:pt x="132" y="19"/>
                    </a:lnTo>
                    <a:lnTo>
                      <a:pt x="141" y="25"/>
                    </a:lnTo>
                    <a:lnTo>
                      <a:pt x="152" y="46"/>
                    </a:lnTo>
                    <a:lnTo>
                      <a:pt x="166" y="49"/>
                    </a:lnTo>
                    <a:lnTo>
                      <a:pt x="176" y="43"/>
                    </a:lnTo>
                    <a:lnTo>
                      <a:pt x="182" y="47"/>
                    </a:lnTo>
                    <a:lnTo>
                      <a:pt x="193" y="45"/>
                    </a:lnTo>
                    <a:lnTo>
                      <a:pt x="208" y="55"/>
                    </a:lnTo>
                    <a:lnTo>
                      <a:pt x="196" y="76"/>
                    </a:lnTo>
                    <a:lnTo>
                      <a:pt x="202" y="77"/>
                    </a:lnTo>
                    <a:lnTo>
                      <a:pt x="211" y="88"/>
                    </a:lnTo>
                    <a:lnTo>
                      <a:pt x="194" y="87"/>
                    </a:lnTo>
                    <a:lnTo>
                      <a:pt x="192" y="90"/>
                    </a:lnTo>
                    <a:lnTo>
                      <a:pt x="177" y="94"/>
                    </a:lnTo>
                    <a:lnTo>
                      <a:pt x="157" y="108"/>
                    </a:lnTo>
                    <a:lnTo>
                      <a:pt x="156" y="118"/>
                    </a:lnTo>
                    <a:lnTo>
                      <a:pt x="151" y="125"/>
                    </a:lnTo>
                    <a:lnTo>
                      <a:pt x="153" y="136"/>
                    </a:lnTo>
                    <a:lnTo>
                      <a:pt x="142" y="142"/>
                    </a:lnTo>
                    <a:lnTo>
                      <a:pt x="143" y="151"/>
                    </a:lnTo>
                    <a:lnTo>
                      <a:pt x="138" y="155"/>
                    </a:lnTo>
                    <a:lnTo>
                      <a:pt x="147" y="173"/>
                    </a:lnTo>
                    <a:lnTo>
                      <a:pt x="157" y="186"/>
                    </a:lnTo>
                    <a:lnTo>
                      <a:pt x="154" y="195"/>
                    </a:lnTo>
                    <a:lnTo>
                      <a:pt x="166" y="196"/>
                    </a:lnTo>
                    <a:lnTo>
                      <a:pt x="174" y="207"/>
                    </a:lnTo>
                    <a:lnTo>
                      <a:pt x="190" y="208"/>
                    </a:lnTo>
                    <a:lnTo>
                      <a:pt x="204" y="196"/>
                    </a:lnTo>
                    <a:lnTo>
                      <a:pt x="205" y="227"/>
                    </a:lnTo>
                    <a:lnTo>
                      <a:pt x="213" y="230"/>
                    </a:lnTo>
                    <a:lnTo>
                      <a:pt x="223" y="226"/>
                    </a:lnTo>
                    <a:lnTo>
                      <a:pt x="241" y="259"/>
                    </a:lnTo>
                    <a:lnTo>
                      <a:pt x="238" y="266"/>
                    </a:lnTo>
                    <a:lnTo>
                      <a:pt x="238" y="281"/>
                    </a:lnTo>
                    <a:lnTo>
                      <a:pt x="239" y="299"/>
                    </a:lnTo>
                    <a:lnTo>
                      <a:pt x="233" y="309"/>
                    </a:lnTo>
                    <a:lnTo>
                      <a:pt x="236" y="317"/>
                    </a:lnTo>
                    <a:lnTo>
                      <a:pt x="233" y="324"/>
                    </a:lnTo>
                    <a:lnTo>
                      <a:pt x="242" y="341"/>
                    </a:lnTo>
                    <a:lnTo>
                      <a:pt x="233" y="364"/>
                    </a:lnTo>
                    <a:close/>
                  </a:path>
                </a:pathLst>
              </a:custGeom>
              <a:solidFill>
                <a:srgbClr val="E0766E"/>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188" name="Freeform 146">
                <a:extLst>
                  <a:ext uri="{FF2B5EF4-FFF2-40B4-BE49-F238E27FC236}">
                    <a16:creationId xmlns:a16="http://schemas.microsoft.com/office/drawing/2014/main" id="{043AD937-9CD7-4E13-A53A-FF62D2BD293A}"/>
                  </a:ext>
                </a:extLst>
              </p:cNvPr>
              <p:cNvSpPr>
                <a:spLocks noEditPoints="1"/>
              </p:cNvSpPr>
              <p:nvPr/>
            </p:nvSpPr>
            <p:spPr bwMode="auto">
              <a:xfrm>
                <a:off x="7655788" y="3679404"/>
                <a:ext cx="240106" cy="371955"/>
              </a:xfrm>
              <a:custGeom>
                <a:avLst/>
                <a:gdLst>
                  <a:gd name="T0" fmla="*/ 252 w 710"/>
                  <a:gd name="T1" fmla="*/ 24 h 1100"/>
                  <a:gd name="T2" fmla="*/ 282 w 710"/>
                  <a:gd name="T3" fmla="*/ 24 h 1100"/>
                  <a:gd name="T4" fmla="*/ 311 w 710"/>
                  <a:gd name="T5" fmla="*/ 120 h 1100"/>
                  <a:gd name="T6" fmla="*/ 264 w 710"/>
                  <a:gd name="T7" fmla="*/ 219 h 1100"/>
                  <a:gd name="T8" fmla="*/ 288 w 710"/>
                  <a:gd name="T9" fmla="*/ 355 h 1100"/>
                  <a:gd name="T10" fmla="*/ 361 w 710"/>
                  <a:gd name="T11" fmla="*/ 355 h 1100"/>
                  <a:gd name="T12" fmla="*/ 459 w 710"/>
                  <a:gd name="T13" fmla="*/ 448 h 1100"/>
                  <a:gd name="T14" fmla="*/ 483 w 710"/>
                  <a:gd name="T15" fmla="*/ 508 h 1100"/>
                  <a:gd name="T16" fmla="*/ 387 w 710"/>
                  <a:gd name="T17" fmla="*/ 421 h 1100"/>
                  <a:gd name="T18" fmla="*/ 317 w 710"/>
                  <a:gd name="T19" fmla="*/ 402 h 1100"/>
                  <a:gd name="T20" fmla="*/ 212 w 710"/>
                  <a:gd name="T21" fmla="*/ 395 h 1100"/>
                  <a:gd name="T22" fmla="*/ 231 w 710"/>
                  <a:gd name="T23" fmla="*/ 339 h 1100"/>
                  <a:gd name="T24" fmla="*/ 201 w 710"/>
                  <a:gd name="T25" fmla="*/ 350 h 1100"/>
                  <a:gd name="T26" fmla="*/ 141 w 710"/>
                  <a:gd name="T27" fmla="*/ 264 h 1100"/>
                  <a:gd name="T28" fmla="*/ 160 w 710"/>
                  <a:gd name="T29" fmla="*/ 210 h 1100"/>
                  <a:gd name="T30" fmla="*/ 157 w 710"/>
                  <a:gd name="T31" fmla="*/ 0 h 1100"/>
                  <a:gd name="T32" fmla="*/ 287 w 710"/>
                  <a:gd name="T33" fmla="*/ 463 h 1100"/>
                  <a:gd name="T34" fmla="*/ 239 w 710"/>
                  <a:gd name="T35" fmla="*/ 494 h 1100"/>
                  <a:gd name="T36" fmla="*/ 257 w 710"/>
                  <a:gd name="T37" fmla="*/ 432 h 1100"/>
                  <a:gd name="T38" fmla="*/ 594 w 710"/>
                  <a:gd name="T39" fmla="*/ 540 h 1100"/>
                  <a:gd name="T40" fmla="*/ 565 w 710"/>
                  <a:gd name="T41" fmla="*/ 612 h 1100"/>
                  <a:gd name="T42" fmla="*/ 593 w 710"/>
                  <a:gd name="T43" fmla="*/ 693 h 1100"/>
                  <a:gd name="T44" fmla="*/ 550 w 710"/>
                  <a:gd name="T45" fmla="*/ 653 h 1100"/>
                  <a:gd name="T46" fmla="*/ 510 w 710"/>
                  <a:gd name="T47" fmla="*/ 597 h 1100"/>
                  <a:gd name="T48" fmla="*/ 550 w 710"/>
                  <a:gd name="T49" fmla="*/ 571 h 1100"/>
                  <a:gd name="T50" fmla="*/ 569 w 710"/>
                  <a:gd name="T51" fmla="*/ 508 h 1100"/>
                  <a:gd name="T52" fmla="*/ 325 w 710"/>
                  <a:gd name="T53" fmla="*/ 563 h 1100"/>
                  <a:gd name="T54" fmla="*/ 421 w 710"/>
                  <a:gd name="T55" fmla="*/ 589 h 1100"/>
                  <a:gd name="T56" fmla="*/ 392 w 710"/>
                  <a:gd name="T57" fmla="*/ 661 h 1100"/>
                  <a:gd name="T58" fmla="*/ 341 w 710"/>
                  <a:gd name="T59" fmla="*/ 647 h 1100"/>
                  <a:gd name="T60" fmla="*/ 325 w 710"/>
                  <a:gd name="T61" fmla="*/ 563 h 1100"/>
                  <a:gd name="T62" fmla="*/ 0 w 710"/>
                  <a:gd name="T63" fmla="*/ 863 h 1100"/>
                  <a:gd name="T64" fmla="*/ 82 w 710"/>
                  <a:gd name="T65" fmla="*/ 751 h 1100"/>
                  <a:gd name="T66" fmla="*/ 153 w 710"/>
                  <a:gd name="T67" fmla="*/ 607 h 1100"/>
                  <a:gd name="T68" fmla="*/ 128 w 710"/>
                  <a:gd name="T69" fmla="*/ 724 h 1100"/>
                  <a:gd name="T70" fmla="*/ 497 w 710"/>
                  <a:gd name="T71" fmla="*/ 700 h 1100"/>
                  <a:gd name="T72" fmla="*/ 454 w 710"/>
                  <a:gd name="T73" fmla="*/ 782 h 1100"/>
                  <a:gd name="T74" fmla="*/ 381 w 710"/>
                  <a:gd name="T75" fmla="*/ 748 h 1100"/>
                  <a:gd name="T76" fmla="*/ 411 w 710"/>
                  <a:gd name="T77" fmla="*/ 702 h 1100"/>
                  <a:gd name="T78" fmla="*/ 455 w 710"/>
                  <a:gd name="T79" fmla="*/ 644 h 1100"/>
                  <a:gd name="T80" fmla="*/ 496 w 710"/>
                  <a:gd name="T81" fmla="*/ 619 h 1100"/>
                  <a:gd name="T82" fmla="*/ 690 w 710"/>
                  <a:gd name="T83" fmla="*/ 859 h 1100"/>
                  <a:gd name="T84" fmla="*/ 710 w 710"/>
                  <a:gd name="T85" fmla="*/ 963 h 1100"/>
                  <a:gd name="T86" fmla="*/ 657 w 710"/>
                  <a:gd name="T87" fmla="*/ 954 h 1100"/>
                  <a:gd name="T88" fmla="*/ 652 w 710"/>
                  <a:gd name="T89" fmla="*/ 1060 h 1100"/>
                  <a:gd name="T90" fmla="*/ 542 w 710"/>
                  <a:gd name="T91" fmla="*/ 1051 h 1100"/>
                  <a:gd name="T92" fmla="*/ 537 w 710"/>
                  <a:gd name="T93" fmla="*/ 949 h 1100"/>
                  <a:gd name="T94" fmla="*/ 466 w 710"/>
                  <a:gd name="T95" fmla="*/ 944 h 1100"/>
                  <a:gd name="T96" fmla="*/ 378 w 710"/>
                  <a:gd name="T97" fmla="*/ 988 h 1100"/>
                  <a:gd name="T98" fmla="*/ 388 w 710"/>
                  <a:gd name="T99" fmla="*/ 891 h 1100"/>
                  <a:gd name="T100" fmla="*/ 472 w 710"/>
                  <a:gd name="T101" fmla="*/ 835 h 1100"/>
                  <a:gd name="T102" fmla="*/ 557 w 710"/>
                  <a:gd name="T103" fmla="*/ 850 h 1100"/>
                  <a:gd name="T104" fmla="*/ 619 w 710"/>
                  <a:gd name="T105" fmla="*/ 810 h 1100"/>
                  <a:gd name="T106" fmla="*/ 673 w 710"/>
                  <a:gd name="T107" fmla="*/ 785 h 1100"/>
                  <a:gd name="T108" fmla="*/ 690 w 710"/>
                  <a:gd name="T109" fmla="*/ 859 h 1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10" h="1100">
                    <a:moveTo>
                      <a:pt x="202" y="0"/>
                    </a:moveTo>
                    <a:lnTo>
                      <a:pt x="252" y="24"/>
                    </a:lnTo>
                    <a:lnTo>
                      <a:pt x="271" y="2"/>
                    </a:lnTo>
                    <a:lnTo>
                      <a:pt x="282" y="24"/>
                    </a:lnTo>
                    <a:lnTo>
                      <a:pt x="276" y="59"/>
                    </a:lnTo>
                    <a:lnTo>
                      <a:pt x="311" y="120"/>
                    </a:lnTo>
                    <a:lnTo>
                      <a:pt x="303" y="191"/>
                    </a:lnTo>
                    <a:lnTo>
                      <a:pt x="264" y="219"/>
                    </a:lnTo>
                    <a:lnTo>
                      <a:pt x="262" y="288"/>
                    </a:lnTo>
                    <a:lnTo>
                      <a:pt x="288" y="355"/>
                    </a:lnTo>
                    <a:lnTo>
                      <a:pt x="329" y="365"/>
                    </a:lnTo>
                    <a:lnTo>
                      <a:pt x="361" y="355"/>
                    </a:lnTo>
                    <a:lnTo>
                      <a:pt x="460" y="402"/>
                    </a:lnTo>
                    <a:lnTo>
                      <a:pt x="459" y="448"/>
                    </a:lnTo>
                    <a:lnTo>
                      <a:pt x="486" y="469"/>
                    </a:lnTo>
                    <a:lnTo>
                      <a:pt x="483" y="508"/>
                    </a:lnTo>
                    <a:lnTo>
                      <a:pt x="420" y="466"/>
                    </a:lnTo>
                    <a:lnTo>
                      <a:pt x="387" y="421"/>
                    </a:lnTo>
                    <a:lnTo>
                      <a:pt x="371" y="453"/>
                    </a:lnTo>
                    <a:lnTo>
                      <a:pt x="317" y="402"/>
                    </a:lnTo>
                    <a:lnTo>
                      <a:pt x="251" y="414"/>
                    </a:lnTo>
                    <a:lnTo>
                      <a:pt x="212" y="395"/>
                    </a:lnTo>
                    <a:lnTo>
                      <a:pt x="211" y="360"/>
                    </a:lnTo>
                    <a:lnTo>
                      <a:pt x="231" y="339"/>
                    </a:lnTo>
                    <a:lnTo>
                      <a:pt x="206" y="319"/>
                    </a:lnTo>
                    <a:lnTo>
                      <a:pt x="201" y="350"/>
                    </a:lnTo>
                    <a:lnTo>
                      <a:pt x="157" y="301"/>
                    </a:lnTo>
                    <a:lnTo>
                      <a:pt x="141" y="264"/>
                    </a:lnTo>
                    <a:lnTo>
                      <a:pt x="126" y="182"/>
                    </a:lnTo>
                    <a:lnTo>
                      <a:pt x="160" y="210"/>
                    </a:lnTo>
                    <a:lnTo>
                      <a:pt x="146" y="77"/>
                    </a:lnTo>
                    <a:lnTo>
                      <a:pt x="157" y="0"/>
                    </a:lnTo>
                    <a:lnTo>
                      <a:pt x="202" y="0"/>
                    </a:lnTo>
                    <a:moveTo>
                      <a:pt x="287" y="463"/>
                    </a:moveTo>
                    <a:lnTo>
                      <a:pt x="276" y="536"/>
                    </a:lnTo>
                    <a:lnTo>
                      <a:pt x="239" y="494"/>
                    </a:lnTo>
                    <a:lnTo>
                      <a:pt x="193" y="429"/>
                    </a:lnTo>
                    <a:lnTo>
                      <a:pt x="257" y="432"/>
                    </a:lnTo>
                    <a:lnTo>
                      <a:pt x="287" y="463"/>
                    </a:lnTo>
                    <a:moveTo>
                      <a:pt x="594" y="540"/>
                    </a:moveTo>
                    <a:lnTo>
                      <a:pt x="625" y="635"/>
                    </a:lnTo>
                    <a:lnTo>
                      <a:pt x="565" y="612"/>
                    </a:lnTo>
                    <a:lnTo>
                      <a:pt x="570" y="641"/>
                    </a:lnTo>
                    <a:lnTo>
                      <a:pt x="593" y="693"/>
                    </a:lnTo>
                    <a:lnTo>
                      <a:pt x="559" y="712"/>
                    </a:lnTo>
                    <a:lnTo>
                      <a:pt x="550" y="653"/>
                    </a:lnTo>
                    <a:lnTo>
                      <a:pt x="527" y="648"/>
                    </a:lnTo>
                    <a:lnTo>
                      <a:pt x="510" y="597"/>
                    </a:lnTo>
                    <a:lnTo>
                      <a:pt x="555" y="603"/>
                    </a:lnTo>
                    <a:lnTo>
                      <a:pt x="550" y="571"/>
                    </a:lnTo>
                    <a:lnTo>
                      <a:pt x="497" y="506"/>
                    </a:lnTo>
                    <a:lnTo>
                      <a:pt x="569" y="508"/>
                    </a:lnTo>
                    <a:lnTo>
                      <a:pt x="594" y="540"/>
                    </a:lnTo>
                    <a:moveTo>
                      <a:pt x="325" y="563"/>
                    </a:moveTo>
                    <a:lnTo>
                      <a:pt x="373" y="589"/>
                    </a:lnTo>
                    <a:lnTo>
                      <a:pt x="421" y="589"/>
                    </a:lnTo>
                    <a:lnTo>
                      <a:pt x="423" y="625"/>
                    </a:lnTo>
                    <a:lnTo>
                      <a:pt x="392" y="661"/>
                    </a:lnTo>
                    <a:lnTo>
                      <a:pt x="347" y="686"/>
                    </a:lnTo>
                    <a:lnTo>
                      <a:pt x="341" y="647"/>
                    </a:lnTo>
                    <a:lnTo>
                      <a:pt x="341" y="603"/>
                    </a:lnTo>
                    <a:lnTo>
                      <a:pt x="325" y="563"/>
                    </a:lnTo>
                    <a:moveTo>
                      <a:pt x="94" y="782"/>
                    </a:moveTo>
                    <a:lnTo>
                      <a:pt x="0" y="863"/>
                    </a:lnTo>
                    <a:lnTo>
                      <a:pt x="32" y="803"/>
                    </a:lnTo>
                    <a:lnTo>
                      <a:pt x="82" y="751"/>
                    </a:lnTo>
                    <a:lnTo>
                      <a:pt x="122" y="692"/>
                    </a:lnTo>
                    <a:lnTo>
                      <a:pt x="153" y="607"/>
                    </a:lnTo>
                    <a:lnTo>
                      <a:pt x="173" y="677"/>
                    </a:lnTo>
                    <a:lnTo>
                      <a:pt x="128" y="724"/>
                    </a:lnTo>
                    <a:lnTo>
                      <a:pt x="94" y="782"/>
                    </a:lnTo>
                    <a:moveTo>
                      <a:pt x="497" y="700"/>
                    </a:moveTo>
                    <a:lnTo>
                      <a:pt x="473" y="728"/>
                    </a:lnTo>
                    <a:lnTo>
                      <a:pt x="454" y="782"/>
                    </a:lnTo>
                    <a:lnTo>
                      <a:pt x="433" y="807"/>
                    </a:lnTo>
                    <a:lnTo>
                      <a:pt x="381" y="748"/>
                    </a:lnTo>
                    <a:lnTo>
                      <a:pt x="395" y="726"/>
                    </a:lnTo>
                    <a:lnTo>
                      <a:pt x="411" y="702"/>
                    </a:lnTo>
                    <a:lnTo>
                      <a:pt x="414" y="649"/>
                    </a:lnTo>
                    <a:lnTo>
                      <a:pt x="455" y="644"/>
                    </a:lnTo>
                    <a:lnTo>
                      <a:pt x="449" y="701"/>
                    </a:lnTo>
                    <a:lnTo>
                      <a:pt x="496" y="619"/>
                    </a:lnTo>
                    <a:lnTo>
                      <a:pt x="497" y="700"/>
                    </a:lnTo>
                    <a:moveTo>
                      <a:pt x="690" y="859"/>
                    </a:moveTo>
                    <a:lnTo>
                      <a:pt x="702" y="916"/>
                    </a:lnTo>
                    <a:lnTo>
                      <a:pt x="710" y="963"/>
                    </a:lnTo>
                    <a:lnTo>
                      <a:pt x="690" y="1041"/>
                    </a:lnTo>
                    <a:lnTo>
                      <a:pt x="657" y="954"/>
                    </a:lnTo>
                    <a:lnTo>
                      <a:pt x="624" y="998"/>
                    </a:lnTo>
                    <a:lnTo>
                      <a:pt x="652" y="1060"/>
                    </a:lnTo>
                    <a:lnTo>
                      <a:pt x="633" y="1100"/>
                    </a:lnTo>
                    <a:lnTo>
                      <a:pt x="542" y="1051"/>
                    </a:lnTo>
                    <a:lnTo>
                      <a:pt x="517" y="989"/>
                    </a:lnTo>
                    <a:lnTo>
                      <a:pt x="537" y="949"/>
                    </a:lnTo>
                    <a:lnTo>
                      <a:pt x="487" y="908"/>
                    </a:lnTo>
                    <a:lnTo>
                      <a:pt x="466" y="944"/>
                    </a:lnTo>
                    <a:lnTo>
                      <a:pt x="430" y="940"/>
                    </a:lnTo>
                    <a:lnTo>
                      <a:pt x="378" y="988"/>
                    </a:lnTo>
                    <a:lnTo>
                      <a:pt x="364" y="963"/>
                    </a:lnTo>
                    <a:lnTo>
                      <a:pt x="388" y="891"/>
                    </a:lnTo>
                    <a:lnTo>
                      <a:pt x="433" y="867"/>
                    </a:lnTo>
                    <a:lnTo>
                      <a:pt x="472" y="835"/>
                    </a:lnTo>
                    <a:lnTo>
                      <a:pt x="501" y="874"/>
                    </a:lnTo>
                    <a:lnTo>
                      <a:pt x="557" y="850"/>
                    </a:lnTo>
                    <a:lnTo>
                      <a:pt x="566" y="812"/>
                    </a:lnTo>
                    <a:lnTo>
                      <a:pt x="619" y="810"/>
                    </a:lnTo>
                    <a:lnTo>
                      <a:pt x="608" y="744"/>
                    </a:lnTo>
                    <a:lnTo>
                      <a:pt x="673" y="785"/>
                    </a:lnTo>
                    <a:lnTo>
                      <a:pt x="683" y="828"/>
                    </a:lnTo>
                    <a:lnTo>
                      <a:pt x="690" y="859"/>
                    </a:lnTo>
                  </a:path>
                </a:pathLst>
              </a:custGeom>
              <a:solidFill>
                <a:srgbClr val="A8C5F0"/>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189" name="Freeform 147">
                <a:extLst>
                  <a:ext uri="{FF2B5EF4-FFF2-40B4-BE49-F238E27FC236}">
                    <a16:creationId xmlns:a16="http://schemas.microsoft.com/office/drawing/2014/main" id="{FE76F2DD-52A8-4C8D-AB4A-B761C6083B2D}"/>
                  </a:ext>
                </a:extLst>
              </p:cNvPr>
              <p:cNvSpPr>
                <a:spLocks/>
              </p:cNvSpPr>
              <p:nvPr/>
            </p:nvSpPr>
            <p:spPr bwMode="auto">
              <a:xfrm>
                <a:off x="8612046" y="4358085"/>
                <a:ext cx="36085" cy="54128"/>
              </a:xfrm>
              <a:custGeom>
                <a:avLst/>
                <a:gdLst>
                  <a:gd name="T0" fmla="*/ 23 w 26"/>
                  <a:gd name="T1" fmla="*/ 37 h 39"/>
                  <a:gd name="T2" fmla="*/ 18 w 26"/>
                  <a:gd name="T3" fmla="*/ 39 h 39"/>
                  <a:gd name="T4" fmla="*/ 10 w 26"/>
                  <a:gd name="T5" fmla="*/ 31 h 39"/>
                  <a:gd name="T6" fmla="*/ 3 w 26"/>
                  <a:gd name="T7" fmla="*/ 18 h 39"/>
                  <a:gd name="T8" fmla="*/ 0 w 26"/>
                  <a:gd name="T9" fmla="*/ 2 h 39"/>
                  <a:gd name="T10" fmla="*/ 3 w 26"/>
                  <a:gd name="T11" fmla="*/ 0 h 39"/>
                  <a:gd name="T12" fmla="*/ 5 w 26"/>
                  <a:gd name="T13" fmla="*/ 6 h 39"/>
                  <a:gd name="T14" fmla="*/ 10 w 26"/>
                  <a:gd name="T15" fmla="*/ 11 h 39"/>
                  <a:gd name="T16" fmla="*/ 18 w 26"/>
                  <a:gd name="T17" fmla="*/ 24 h 39"/>
                  <a:gd name="T18" fmla="*/ 26 w 26"/>
                  <a:gd name="T19" fmla="*/ 31 h 39"/>
                  <a:gd name="T20" fmla="*/ 23 w 26"/>
                  <a:gd name="T21" fmla="*/ 37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 h="39">
                    <a:moveTo>
                      <a:pt x="23" y="37"/>
                    </a:moveTo>
                    <a:lnTo>
                      <a:pt x="18" y="39"/>
                    </a:lnTo>
                    <a:lnTo>
                      <a:pt x="10" y="31"/>
                    </a:lnTo>
                    <a:lnTo>
                      <a:pt x="3" y="18"/>
                    </a:lnTo>
                    <a:lnTo>
                      <a:pt x="0" y="2"/>
                    </a:lnTo>
                    <a:lnTo>
                      <a:pt x="3" y="0"/>
                    </a:lnTo>
                    <a:lnTo>
                      <a:pt x="5" y="6"/>
                    </a:lnTo>
                    <a:lnTo>
                      <a:pt x="10" y="11"/>
                    </a:lnTo>
                    <a:lnTo>
                      <a:pt x="18" y="24"/>
                    </a:lnTo>
                    <a:lnTo>
                      <a:pt x="26" y="31"/>
                    </a:lnTo>
                    <a:lnTo>
                      <a:pt x="23" y="37"/>
                    </a:lnTo>
                    <a:close/>
                  </a:path>
                </a:pathLst>
              </a:custGeom>
              <a:solidFill>
                <a:srgbClr val="E2ECFA"/>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190" name="Freeform 148">
                <a:extLst>
                  <a:ext uri="{FF2B5EF4-FFF2-40B4-BE49-F238E27FC236}">
                    <a16:creationId xmlns:a16="http://schemas.microsoft.com/office/drawing/2014/main" id="{DB5023EB-593A-4E6A-A51F-6652C481841C}"/>
                  </a:ext>
                </a:extLst>
              </p:cNvPr>
              <p:cNvSpPr>
                <a:spLocks/>
              </p:cNvSpPr>
              <p:nvPr/>
            </p:nvSpPr>
            <p:spPr bwMode="auto">
              <a:xfrm>
                <a:off x="8453827" y="4333102"/>
                <a:ext cx="104092" cy="62456"/>
              </a:xfrm>
              <a:custGeom>
                <a:avLst/>
                <a:gdLst>
                  <a:gd name="T0" fmla="*/ 68 w 75"/>
                  <a:gd name="T1" fmla="*/ 27 h 45"/>
                  <a:gd name="T2" fmla="*/ 58 w 75"/>
                  <a:gd name="T3" fmla="*/ 29 h 45"/>
                  <a:gd name="T4" fmla="*/ 54 w 75"/>
                  <a:gd name="T5" fmla="*/ 35 h 45"/>
                  <a:gd name="T6" fmla="*/ 44 w 75"/>
                  <a:gd name="T7" fmla="*/ 40 h 45"/>
                  <a:gd name="T8" fmla="*/ 34 w 75"/>
                  <a:gd name="T9" fmla="*/ 45 h 45"/>
                  <a:gd name="T10" fmla="*/ 25 w 75"/>
                  <a:gd name="T11" fmla="*/ 45 h 45"/>
                  <a:gd name="T12" fmla="*/ 10 w 75"/>
                  <a:gd name="T13" fmla="*/ 39 h 45"/>
                  <a:gd name="T14" fmla="*/ 0 w 75"/>
                  <a:gd name="T15" fmla="*/ 33 h 45"/>
                  <a:gd name="T16" fmla="*/ 2 w 75"/>
                  <a:gd name="T17" fmla="*/ 26 h 45"/>
                  <a:gd name="T18" fmla="*/ 18 w 75"/>
                  <a:gd name="T19" fmla="*/ 29 h 45"/>
                  <a:gd name="T20" fmla="*/ 28 w 75"/>
                  <a:gd name="T21" fmla="*/ 28 h 45"/>
                  <a:gd name="T22" fmla="*/ 31 w 75"/>
                  <a:gd name="T23" fmla="*/ 18 h 45"/>
                  <a:gd name="T24" fmla="*/ 34 w 75"/>
                  <a:gd name="T25" fmla="*/ 17 h 45"/>
                  <a:gd name="T26" fmla="*/ 35 w 75"/>
                  <a:gd name="T27" fmla="*/ 28 h 45"/>
                  <a:gd name="T28" fmla="*/ 46 w 75"/>
                  <a:gd name="T29" fmla="*/ 27 h 45"/>
                  <a:gd name="T30" fmla="*/ 51 w 75"/>
                  <a:gd name="T31" fmla="*/ 20 h 45"/>
                  <a:gd name="T32" fmla="*/ 62 w 75"/>
                  <a:gd name="T33" fmla="*/ 12 h 45"/>
                  <a:gd name="T34" fmla="*/ 61 w 75"/>
                  <a:gd name="T35" fmla="*/ 0 h 45"/>
                  <a:gd name="T36" fmla="*/ 72 w 75"/>
                  <a:gd name="T37" fmla="*/ 0 h 45"/>
                  <a:gd name="T38" fmla="*/ 75 w 75"/>
                  <a:gd name="T39" fmla="*/ 3 h 45"/>
                  <a:gd name="T40" fmla="*/ 74 w 75"/>
                  <a:gd name="T41" fmla="*/ 15 h 45"/>
                  <a:gd name="T42" fmla="*/ 68 w 75"/>
                  <a:gd name="T43" fmla="*/ 27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5" h="45">
                    <a:moveTo>
                      <a:pt x="68" y="27"/>
                    </a:moveTo>
                    <a:lnTo>
                      <a:pt x="58" y="29"/>
                    </a:lnTo>
                    <a:lnTo>
                      <a:pt x="54" y="35"/>
                    </a:lnTo>
                    <a:lnTo>
                      <a:pt x="44" y="40"/>
                    </a:lnTo>
                    <a:lnTo>
                      <a:pt x="34" y="45"/>
                    </a:lnTo>
                    <a:lnTo>
                      <a:pt x="25" y="45"/>
                    </a:lnTo>
                    <a:lnTo>
                      <a:pt x="10" y="39"/>
                    </a:lnTo>
                    <a:lnTo>
                      <a:pt x="0" y="33"/>
                    </a:lnTo>
                    <a:lnTo>
                      <a:pt x="2" y="26"/>
                    </a:lnTo>
                    <a:lnTo>
                      <a:pt x="18" y="29"/>
                    </a:lnTo>
                    <a:lnTo>
                      <a:pt x="28" y="28"/>
                    </a:lnTo>
                    <a:lnTo>
                      <a:pt x="31" y="18"/>
                    </a:lnTo>
                    <a:lnTo>
                      <a:pt x="34" y="17"/>
                    </a:lnTo>
                    <a:lnTo>
                      <a:pt x="35" y="28"/>
                    </a:lnTo>
                    <a:lnTo>
                      <a:pt x="46" y="27"/>
                    </a:lnTo>
                    <a:lnTo>
                      <a:pt x="51" y="20"/>
                    </a:lnTo>
                    <a:lnTo>
                      <a:pt x="62" y="12"/>
                    </a:lnTo>
                    <a:lnTo>
                      <a:pt x="61" y="0"/>
                    </a:lnTo>
                    <a:lnTo>
                      <a:pt x="72" y="0"/>
                    </a:lnTo>
                    <a:lnTo>
                      <a:pt x="75" y="3"/>
                    </a:lnTo>
                    <a:lnTo>
                      <a:pt x="74" y="15"/>
                    </a:lnTo>
                    <a:lnTo>
                      <a:pt x="68" y="27"/>
                    </a:lnTo>
                    <a:close/>
                  </a:path>
                </a:pathLst>
              </a:custGeom>
              <a:solidFill>
                <a:srgbClr val="A8C5F0"/>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191" name="Freeform 149">
                <a:extLst>
                  <a:ext uri="{FF2B5EF4-FFF2-40B4-BE49-F238E27FC236}">
                    <a16:creationId xmlns:a16="http://schemas.microsoft.com/office/drawing/2014/main" id="{3A69CCB8-71FA-4A37-99BD-5C71EA6CEDDA}"/>
                  </a:ext>
                </a:extLst>
              </p:cNvPr>
              <p:cNvSpPr>
                <a:spLocks/>
              </p:cNvSpPr>
              <p:nvPr/>
            </p:nvSpPr>
            <p:spPr bwMode="auto">
              <a:xfrm>
                <a:off x="8260909" y="4287302"/>
                <a:ext cx="244269" cy="233166"/>
              </a:xfrm>
              <a:custGeom>
                <a:avLst/>
                <a:gdLst>
                  <a:gd name="T0" fmla="*/ 116 w 176"/>
                  <a:gd name="T1" fmla="*/ 100 h 168"/>
                  <a:gd name="T2" fmla="*/ 131 w 176"/>
                  <a:gd name="T3" fmla="*/ 114 h 168"/>
                  <a:gd name="T4" fmla="*/ 141 w 176"/>
                  <a:gd name="T5" fmla="*/ 136 h 168"/>
                  <a:gd name="T6" fmla="*/ 151 w 176"/>
                  <a:gd name="T7" fmla="*/ 135 h 168"/>
                  <a:gd name="T8" fmla="*/ 149 w 176"/>
                  <a:gd name="T9" fmla="*/ 144 h 168"/>
                  <a:gd name="T10" fmla="*/ 163 w 176"/>
                  <a:gd name="T11" fmla="*/ 148 h 168"/>
                  <a:gd name="T12" fmla="*/ 157 w 176"/>
                  <a:gd name="T13" fmla="*/ 151 h 168"/>
                  <a:gd name="T14" fmla="*/ 176 w 176"/>
                  <a:gd name="T15" fmla="*/ 160 h 168"/>
                  <a:gd name="T16" fmla="*/ 173 w 176"/>
                  <a:gd name="T17" fmla="*/ 166 h 168"/>
                  <a:gd name="T18" fmla="*/ 161 w 176"/>
                  <a:gd name="T19" fmla="*/ 168 h 168"/>
                  <a:gd name="T20" fmla="*/ 157 w 176"/>
                  <a:gd name="T21" fmla="*/ 162 h 168"/>
                  <a:gd name="T22" fmla="*/ 141 w 176"/>
                  <a:gd name="T23" fmla="*/ 160 h 168"/>
                  <a:gd name="T24" fmla="*/ 123 w 176"/>
                  <a:gd name="T25" fmla="*/ 157 h 168"/>
                  <a:gd name="T26" fmla="*/ 111 w 176"/>
                  <a:gd name="T27" fmla="*/ 144 h 168"/>
                  <a:gd name="T28" fmla="*/ 101 w 176"/>
                  <a:gd name="T29" fmla="*/ 132 h 168"/>
                  <a:gd name="T30" fmla="*/ 93 w 176"/>
                  <a:gd name="T31" fmla="*/ 114 h 168"/>
                  <a:gd name="T32" fmla="*/ 70 w 176"/>
                  <a:gd name="T33" fmla="*/ 105 h 168"/>
                  <a:gd name="T34" fmla="*/ 54 w 176"/>
                  <a:gd name="T35" fmla="*/ 111 h 168"/>
                  <a:gd name="T36" fmla="*/ 43 w 176"/>
                  <a:gd name="T37" fmla="*/ 118 h 168"/>
                  <a:gd name="T38" fmla="*/ 43 w 176"/>
                  <a:gd name="T39" fmla="*/ 133 h 168"/>
                  <a:gd name="T40" fmla="*/ 28 w 176"/>
                  <a:gd name="T41" fmla="*/ 140 h 168"/>
                  <a:gd name="T42" fmla="*/ 19 w 176"/>
                  <a:gd name="T43" fmla="*/ 137 h 168"/>
                  <a:gd name="T44" fmla="*/ 0 w 176"/>
                  <a:gd name="T45" fmla="*/ 136 h 168"/>
                  <a:gd name="T46" fmla="*/ 5 w 176"/>
                  <a:gd name="T47" fmla="*/ 68 h 168"/>
                  <a:gd name="T48" fmla="*/ 7 w 176"/>
                  <a:gd name="T49" fmla="*/ 0 h 168"/>
                  <a:gd name="T50" fmla="*/ 39 w 176"/>
                  <a:gd name="T51" fmla="*/ 15 h 168"/>
                  <a:gd name="T52" fmla="*/ 72 w 176"/>
                  <a:gd name="T53" fmla="*/ 27 h 168"/>
                  <a:gd name="T54" fmla="*/ 84 w 176"/>
                  <a:gd name="T55" fmla="*/ 37 h 168"/>
                  <a:gd name="T56" fmla="*/ 94 w 176"/>
                  <a:gd name="T57" fmla="*/ 48 h 168"/>
                  <a:gd name="T58" fmla="*/ 96 w 176"/>
                  <a:gd name="T59" fmla="*/ 60 h 168"/>
                  <a:gd name="T60" fmla="*/ 126 w 176"/>
                  <a:gd name="T61" fmla="*/ 73 h 168"/>
                  <a:gd name="T62" fmla="*/ 130 w 176"/>
                  <a:gd name="T63" fmla="*/ 84 h 168"/>
                  <a:gd name="T64" fmla="*/ 113 w 176"/>
                  <a:gd name="T65" fmla="*/ 86 h 168"/>
                  <a:gd name="T66" fmla="*/ 116 w 176"/>
                  <a:gd name="T67" fmla="*/ 10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6" h="168">
                    <a:moveTo>
                      <a:pt x="116" y="100"/>
                    </a:moveTo>
                    <a:lnTo>
                      <a:pt x="131" y="114"/>
                    </a:lnTo>
                    <a:lnTo>
                      <a:pt x="141" y="136"/>
                    </a:lnTo>
                    <a:lnTo>
                      <a:pt x="151" y="135"/>
                    </a:lnTo>
                    <a:lnTo>
                      <a:pt x="149" y="144"/>
                    </a:lnTo>
                    <a:lnTo>
                      <a:pt x="163" y="148"/>
                    </a:lnTo>
                    <a:lnTo>
                      <a:pt x="157" y="151"/>
                    </a:lnTo>
                    <a:lnTo>
                      <a:pt x="176" y="160"/>
                    </a:lnTo>
                    <a:lnTo>
                      <a:pt x="173" y="166"/>
                    </a:lnTo>
                    <a:lnTo>
                      <a:pt x="161" y="168"/>
                    </a:lnTo>
                    <a:lnTo>
                      <a:pt x="157" y="162"/>
                    </a:lnTo>
                    <a:lnTo>
                      <a:pt x="141" y="160"/>
                    </a:lnTo>
                    <a:lnTo>
                      <a:pt x="123" y="157"/>
                    </a:lnTo>
                    <a:lnTo>
                      <a:pt x="111" y="144"/>
                    </a:lnTo>
                    <a:lnTo>
                      <a:pt x="101" y="132"/>
                    </a:lnTo>
                    <a:lnTo>
                      <a:pt x="93" y="114"/>
                    </a:lnTo>
                    <a:lnTo>
                      <a:pt x="70" y="105"/>
                    </a:lnTo>
                    <a:lnTo>
                      <a:pt x="54" y="111"/>
                    </a:lnTo>
                    <a:lnTo>
                      <a:pt x="43" y="118"/>
                    </a:lnTo>
                    <a:lnTo>
                      <a:pt x="43" y="133"/>
                    </a:lnTo>
                    <a:lnTo>
                      <a:pt x="28" y="140"/>
                    </a:lnTo>
                    <a:lnTo>
                      <a:pt x="19" y="137"/>
                    </a:lnTo>
                    <a:lnTo>
                      <a:pt x="0" y="136"/>
                    </a:lnTo>
                    <a:lnTo>
                      <a:pt x="5" y="68"/>
                    </a:lnTo>
                    <a:lnTo>
                      <a:pt x="7" y="0"/>
                    </a:lnTo>
                    <a:lnTo>
                      <a:pt x="39" y="15"/>
                    </a:lnTo>
                    <a:lnTo>
                      <a:pt x="72" y="27"/>
                    </a:lnTo>
                    <a:lnTo>
                      <a:pt x="84" y="37"/>
                    </a:lnTo>
                    <a:lnTo>
                      <a:pt x="94" y="48"/>
                    </a:lnTo>
                    <a:lnTo>
                      <a:pt x="96" y="60"/>
                    </a:lnTo>
                    <a:lnTo>
                      <a:pt x="126" y="73"/>
                    </a:lnTo>
                    <a:lnTo>
                      <a:pt x="130" y="84"/>
                    </a:lnTo>
                    <a:lnTo>
                      <a:pt x="113" y="86"/>
                    </a:lnTo>
                    <a:lnTo>
                      <a:pt x="116" y="100"/>
                    </a:lnTo>
                    <a:close/>
                  </a:path>
                </a:pathLst>
              </a:custGeom>
              <a:solidFill>
                <a:srgbClr val="A8C5F0"/>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192" name="Freeform 150">
                <a:extLst>
                  <a:ext uri="{FF2B5EF4-FFF2-40B4-BE49-F238E27FC236}">
                    <a16:creationId xmlns:a16="http://schemas.microsoft.com/office/drawing/2014/main" id="{6F418B16-2FA4-46F5-A190-C406D576FF34}"/>
                  </a:ext>
                </a:extLst>
              </p:cNvPr>
              <p:cNvSpPr>
                <a:spLocks/>
              </p:cNvSpPr>
              <p:nvPr/>
            </p:nvSpPr>
            <p:spPr bwMode="auto">
              <a:xfrm>
                <a:off x="8517670" y="4284526"/>
                <a:ext cx="61067" cy="65231"/>
              </a:xfrm>
              <a:custGeom>
                <a:avLst/>
                <a:gdLst>
                  <a:gd name="T0" fmla="*/ 44 w 44"/>
                  <a:gd name="T1" fmla="*/ 42 h 47"/>
                  <a:gd name="T2" fmla="*/ 38 w 44"/>
                  <a:gd name="T3" fmla="*/ 47 h 47"/>
                  <a:gd name="T4" fmla="*/ 35 w 44"/>
                  <a:gd name="T5" fmla="*/ 35 h 47"/>
                  <a:gd name="T6" fmla="*/ 31 w 44"/>
                  <a:gd name="T7" fmla="*/ 27 h 47"/>
                  <a:gd name="T8" fmla="*/ 23 w 44"/>
                  <a:gd name="T9" fmla="*/ 20 h 47"/>
                  <a:gd name="T10" fmla="*/ 13 w 44"/>
                  <a:gd name="T11" fmla="*/ 11 h 47"/>
                  <a:gd name="T12" fmla="*/ 0 w 44"/>
                  <a:gd name="T13" fmla="*/ 5 h 47"/>
                  <a:gd name="T14" fmla="*/ 5 w 44"/>
                  <a:gd name="T15" fmla="*/ 0 h 47"/>
                  <a:gd name="T16" fmla="*/ 15 w 44"/>
                  <a:gd name="T17" fmla="*/ 6 h 47"/>
                  <a:gd name="T18" fmla="*/ 21 w 44"/>
                  <a:gd name="T19" fmla="*/ 11 h 47"/>
                  <a:gd name="T20" fmla="*/ 28 w 44"/>
                  <a:gd name="T21" fmla="*/ 16 h 47"/>
                  <a:gd name="T22" fmla="*/ 35 w 44"/>
                  <a:gd name="T23" fmla="*/ 24 h 47"/>
                  <a:gd name="T24" fmla="*/ 42 w 44"/>
                  <a:gd name="T25" fmla="*/ 31 h 47"/>
                  <a:gd name="T26" fmla="*/ 44 w 44"/>
                  <a:gd name="T27" fmla="*/ 42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4" h="47">
                    <a:moveTo>
                      <a:pt x="44" y="42"/>
                    </a:moveTo>
                    <a:lnTo>
                      <a:pt x="38" y="47"/>
                    </a:lnTo>
                    <a:lnTo>
                      <a:pt x="35" y="35"/>
                    </a:lnTo>
                    <a:lnTo>
                      <a:pt x="31" y="27"/>
                    </a:lnTo>
                    <a:lnTo>
                      <a:pt x="23" y="20"/>
                    </a:lnTo>
                    <a:lnTo>
                      <a:pt x="13" y="11"/>
                    </a:lnTo>
                    <a:lnTo>
                      <a:pt x="0" y="5"/>
                    </a:lnTo>
                    <a:lnTo>
                      <a:pt x="5" y="0"/>
                    </a:lnTo>
                    <a:lnTo>
                      <a:pt x="15" y="6"/>
                    </a:lnTo>
                    <a:lnTo>
                      <a:pt x="21" y="11"/>
                    </a:lnTo>
                    <a:lnTo>
                      <a:pt x="28" y="16"/>
                    </a:lnTo>
                    <a:lnTo>
                      <a:pt x="35" y="24"/>
                    </a:lnTo>
                    <a:lnTo>
                      <a:pt x="42" y="31"/>
                    </a:lnTo>
                    <a:lnTo>
                      <a:pt x="44" y="42"/>
                    </a:lnTo>
                    <a:close/>
                  </a:path>
                </a:pathLst>
              </a:custGeom>
              <a:solidFill>
                <a:srgbClr val="A8C5F0"/>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193" name="Freeform 151">
                <a:extLst>
                  <a:ext uri="{FF2B5EF4-FFF2-40B4-BE49-F238E27FC236}">
                    <a16:creationId xmlns:a16="http://schemas.microsoft.com/office/drawing/2014/main" id="{7921B5CD-2C48-4717-9410-0539BD79E630}"/>
                  </a:ext>
                </a:extLst>
              </p:cNvPr>
              <p:cNvSpPr>
                <a:spLocks/>
              </p:cNvSpPr>
              <p:nvPr/>
            </p:nvSpPr>
            <p:spPr bwMode="auto">
              <a:xfrm>
                <a:off x="4981318" y="2642648"/>
                <a:ext cx="224839" cy="162384"/>
              </a:xfrm>
              <a:custGeom>
                <a:avLst/>
                <a:gdLst>
                  <a:gd name="T0" fmla="*/ 18 w 162"/>
                  <a:gd name="T1" fmla="*/ 75 h 117"/>
                  <a:gd name="T2" fmla="*/ 11 w 162"/>
                  <a:gd name="T3" fmla="*/ 62 h 117"/>
                  <a:gd name="T4" fmla="*/ 11 w 162"/>
                  <a:gd name="T5" fmla="*/ 55 h 117"/>
                  <a:gd name="T6" fmla="*/ 6 w 162"/>
                  <a:gd name="T7" fmla="*/ 44 h 117"/>
                  <a:gd name="T8" fmla="*/ 0 w 162"/>
                  <a:gd name="T9" fmla="*/ 37 h 117"/>
                  <a:gd name="T10" fmla="*/ 4 w 162"/>
                  <a:gd name="T11" fmla="*/ 32 h 117"/>
                  <a:gd name="T12" fmla="*/ 0 w 162"/>
                  <a:gd name="T13" fmla="*/ 22 h 117"/>
                  <a:gd name="T14" fmla="*/ 10 w 162"/>
                  <a:gd name="T15" fmla="*/ 16 h 117"/>
                  <a:gd name="T16" fmla="*/ 33 w 162"/>
                  <a:gd name="T17" fmla="*/ 7 h 117"/>
                  <a:gd name="T18" fmla="*/ 52 w 162"/>
                  <a:gd name="T19" fmla="*/ 0 h 117"/>
                  <a:gd name="T20" fmla="*/ 67 w 162"/>
                  <a:gd name="T21" fmla="*/ 3 h 117"/>
                  <a:gd name="T22" fmla="*/ 69 w 162"/>
                  <a:gd name="T23" fmla="*/ 8 h 117"/>
                  <a:gd name="T24" fmla="*/ 84 w 162"/>
                  <a:gd name="T25" fmla="*/ 8 h 117"/>
                  <a:gd name="T26" fmla="*/ 103 w 162"/>
                  <a:gd name="T27" fmla="*/ 10 h 117"/>
                  <a:gd name="T28" fmla="*/ 132 w 162"/>
                  <a:gd name="T29" fmla="*/ 10 h 117"/>
                  <a:gd name="T30" fmla="*/ 140 w 162"/>
                  <a:gd name="T31" fmla="*/ 12 h 117"/>
                  <a:gd name="T32" fmla="*/ 145 w 162"/>
                  <a:gd name="T33" fmla="*/ 18 h 117"/>
                  <a:gd name="T34" fmla="*/ 147 w 162"/>
                  <a:gd name="T35" fmla="*/ 27 h 117"/>
                  <a:gd name="T36" fmla="*/ 152 w 162"/>
                  <a:gd name="T37" fmla="*/ 35 h 117"/>
                  <a:gd name="T38" fmla="*/ 153 w 162"/>
                  <a:gd name="T39" fmla="*/ 43 h 117"/>
                  <a:gd name="T40" fmla="*/ 144 w 162"/>
                  <a:gd name="T41" fmla="*/ 47 h 117"/>
                  <a:gd name="T42" fmla="*/ 150 w 162"/>
                  <a:gd name="T43" fmla="*/ 56 h 117"/>
                  <a:gd name="T44" fmla="*/ 152 w 162"/>
                  <a:gd name="T45" fmla="*/ 65 h 117"/>
                  <a:gd name="T46" fmla="*/ 162 w 162"/>
                  <a:gd name="T47" fmla="*/ 83 h 117"/>
                  <a:gd name="T48" fmla="*/ 161 w 162"/>
                  <a:gd name="T49" fmla="*/ 89 h 117"/>
                  <a:gd name="T50" fmla="*/ 154 w 162"/>
                  <a:gd name="T51" fmla="*/ 91 h 117"/>
                  <a:gd name="T52" fmla="*/ 141 w 162"/>
                  <a:gd name="T53" fmla="*/ 108 h 117"/>
                  <a:gd name="T54" fmla="*/ 146 w 162"/>
                  <a:gd name="T55" fmla="*/ 117 h 117"/>
                  <a:gd name="T56" fmla="*/ 143 w 162"/>
                  <a:gd name="T57" fmla="*/ 116 h 117"/>
                  <a:gd name="T58" fmla="*/ 127 w 162"/>
                  <a:gd name="T59" fmla="*/ 108 h 117"/>
                  <a:gd name="T60" fmla="*/ 115 w 162"/>
                  <a:gd name="T61" fmla="*/ 110 h 117"/>
                  <a:gd name="T62" fmla="*/ 107 w 162"/>
                  <a:gd name="T63" fmla="*/ 109 h 117"/>
                  <a:gd name="T64" fmla="*/ 98 w 162"/>
                  <a:gd name="T65" fmla="*/ 113 h 117"/>
                  <a:gd name="T66" fmla="*/ 90 w 162"/>
                  <a:gd name="T67" fmla="*/ 106 h 117"/>
                  <a:gd name="T68" fmla="*/ 83 w 162"/>
                  <a:gd name="T69" fmla="*/ 109 h 117"/>
                  <a:gd name="T70" fmla="*/ 82 w 162"/>
                  <a:gd name="T71" fmla="*/ 107 h 117"/>
                  <a:gd name="T72" fmla="*/ 74 w 162"/>
                  <a:gd name="T73" fmla="*/ 97 h 117"/>
                  <a:gd name="T74" fmla="*/ 62 w 162"/>
                  <a:gd name="T75" fmla="*/ 96 h 117"/>
                  <a:gd name="T76" fmla="*/ 60 w 162"/>
                  <a:gd name="T77" fmla="*/ 90 h 117"/>
                  <a:gd name="T78" fmla="*/ 49 w 162"/>
                  <a:gd name="T79" fmla="*/ 88 h 117"/>
                  <a:gd name="T80" fmla="*/ 47 w 162"/>
                  <a:gd name="T81" fmla="*/ 93 h 117"/>
                  <a:gd name="T82" fmla="*/ 38 w 162"/>
                  <a:gd name="T83" fmla="*/ 89 h 117"/>
                  <a:gd name="T84" fmla="*/ 38 w 162"/>
                  <a:gd name="T85" fmla="*/ 83 h 117"/>
                  <a:gd name="T86" fmla="*/ 26 w 162"/>
                  <a:gd name="T87" fmla="*/ 81 h 117"/>
                  <a:gd name="T88" fmla="*/ 18 w 162"/>
                  <a:gd name="T89" fmla="*/ 75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62" h="117">
                    <a:moveTo>
                      <a:pt x="18" y="75"/>
                    </a:moveTo>
                    <a:lnTo>
                      <a:pt x="11" y="62"/>
                    </a:lnTo>
                    <a:lnTo>
                      <a:pt x="11" y="55"/>
                    </a:lnTo>
                    <a:lnTo>
                      <a:pt x="6" y="44"/>
                    </a:lnTo>
                    <a:lnTo>
                      <a:pt x="0" y="37"/>
                    </a:lnTo>
                    <a:lnTo>
                      <a:pt x="4" y="32"/>
                    </a:lnTo>
                    <a:lnTo>
                      <a:pt x="0" y="22"/>
                    </a:lnTo>
                    <a:lnTo>
                      <a:pt x="10" y="16"/>
                    </a:lnTo>
                    <a:lnTo>
                      <a:pt x="33" y="7"/>
                    </a:lnTo>
                    <a:lnTo>
                      <a:pt x="52" y="0"/>
                    </a:lnTo>
                    <a:lnTo>
                      <a:pt x="67" y="3"/>
                    </a:lnTo>
                    <a:lnTo>
                      <a:pt x="69" y="8"/>
                    </a:lnTo>
                    <a:lnTo>
                      <a:pt x="84" y="8"/>
                    </a:lnTo>
                    <a:lnTo>
                      <a:pt x="103" y="10"/>
                    </a:lnTo>
                    <a:lnTo>
                      <a:pt x="132" y="10"/>
                    </a:lnTo>
                    <a:lnTo>
                      <a:pt x="140" y="12"/>
                    </a:lnTo>
                    <a:lnTo>
                      <a:pt x="145" y="18"/>
                    </a:lnTo>
                    <a:lnTo>
                      <a:pt x="147" y="27"/>
                    </a:lnTo>
                    <a:lnTo>
                      <a:pt x="152" y="35"/>
                    </a:lnTo>
                    <a:lnTo>
                      <a:pt x="153" y="43"/>
                    </a:lnTo>
                    <a:lnTo>
                      <a:pt x="144" y="47"/>
                    </a:lnTo>
                    <a:lnTo>
                      <a:pt x="150" y="56"/>
                    </a:lnTo>
                    <a:lnTo>
                      <a:pt x="152" y="65"/>
                    </a:lnTo>
                    <a:lnTo>
                      <a:pt x="162" y="83"/>
                    </a:lnTo>
                    <a:lnTo>
                      <a:pt x="161" y="89"/>
                    </a:lnTo>
                    <a:lnTo>
                      <a:pt x="154" y="91"/>
                    </a:lnTo>
                    <a:lnTo>
                      <a:pt x="141" y="108"/>
                    </a:lnTo>
                    <a:lnTo>
                      <a:pt x="146" y="117"/>
                    </a:lnTo>
                    <a:lnTo>
                      <a:pt x="143" y="116"/>
                    </a:lnTo>
                    <a:lnTo>
                      <a:pt x="127" y="108"/>
                    </a:lnTo>
                    <a:lnTo>
                      <a:pt x="115" y="110"/>
                    </a:lnTo>
                    <a:lnTo>
                      <a:pt x="107" y="109"/>
                    </a:lnTo>
                    <a:lnTo>
                      <a:pt x="98" y="113"/>
                    </a:lnTo>
                    <a:lnTo>
                      <a:pt x="90" y="106"/>
                    </a:lnTo>
                    <a:lnTo>
                      <a:pt x="83" y="109"/>
                    </a:lnTo>
                    <a:lnTo>
                      <a:pt x="82" y="107"/>
                    </a:lnTo>
                    <a:lnTo>
                      <a:pt x="74" y="97"/>
                    </a:lnTo>
                    <a:lnTo>
                      <a:pt x="62" y="96"/>
                    </a:lnTo>
                    <a:lnTo>
                      <a:pt x="60" y="90"/>
                    </a:lnTo>
                    <a:lnTo>
                      <a:pt x="49" y="88"/>
                    </a:lnTo>
                    <a:lnTo>
                      <a:pt x="47" y="93"/>
                    </a:lnTo>
                    <a:lnTo>
                      <a:pt x="38" y="89"/>
                    </a:lnTo>
                    <a:lnTo>
                      <a:pt x="38" y="83"/>
                    </a:lnTo>
                    <a:lnTo>
                      <a:pt x="26" y="81"/>
                    </a:lnTo>
                    <a:lnTo>
                      <a:pt x="18" y="75"/>
                    </a:lnTo>
                    <a:close/>
                  </a:path>
                </a:pathLst>
              </a:custGeom>
              <a:solidFill>
                <a:srgbClr val="F9B277"/>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194" name="Freeform 152">
                <a:extLst>
                  <a:ext uri="{FF2B5EF4-FFF2-40B4-BE49-F238E27FC236}">
                    <a16:creationId xmlns:a16="http://schemas.microsoft.com/office/drawing/2014/main" id="{28F9553B-916E-42DE-B7EB-DCB6D3D7A12E}"/>
                  </a:ext>
                </a:extLst>
              </p:cNvPr>
              <p:cNvSpPr>
                <a:spLocks/>
              </p:cNvSpPr>
              <p:nvPr/>
            </p:nvSpPr>
            <p:spPr bwMode="auto">
              <a:xfrm>
                <a:off x="2986916" y="3679404"/>
                <a:ext cx="41637" cy="15267"/>
              </a:xfrm>
              <a:custGeom>
                <a:avLst/>
                <a:gdLst>
                  <a:gd name="T0" fmla="*/ 18 w 30"/>
                  <a:gd name="T1" fmla="*/ 0 h 11"/>
                  <a:gd name="T2" fmla="*/ 27 w 30"/>
                  <a:gd name="T3" fmla="*/ 1 h 11"/>
                  <a:gd name="T4" fmla="*/ 30 w 30"/>
                  <a:gd name="T5" fmla="*/ 6 h 11"/>
                  <a:gd name="T6" fmla="*/ 24 w 30"/>
                  <a:gd name="T7" fmla="*/ 11 h 11"/>
                  <a:gd name="T8" fmla="*/ 11 w 30"/>
                  <a:gd name="T9" fmla="*/ 11 h 11"/>
                  <a:gd name="T10" fmla="*/ 0 w 30"/>
                  <a:gd name="T11" fmla="*/ 11 h 11"/>
                  <a:gd name="T12" fmla="*/ 0 w 30"/>
                  <a:gd name="T13" fmla="*/ 3 h 11"/>
                  <a:gd name="T14" fmla="*/ 3 w 30"/>
                  <a:gd name="T15" fmla="*/ 0 h 11"/>
                  <a:gd name="T16" fmla="*/ 18 w 30"/>
                  <a:gd name="T17"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11">
                    <a:moveTo>
                      <a:pt x="18" y="0"/>
                    </a:moveTo>
                    <a:lnTo>
                      <a:pt x="27" y="1"/>
                    </a:lnTo>
                    <a:lnTo>
                      <a:pt x="30" y="6"/>
                    </a:lnTo>
                    <a:lnTo>
                      <a:pt x="24" y="11"/>
                    </a:lnTo>
                    <a:lnTo>
                      <a:pt x="11" y="11"/>
                    </a:lnTo>
                    <a:lnTo>
                      <a:pt x="0" y="11"/>
                    </a:lnTo>
                    <a:lnTo>
                      <a:pt x="0" y="3"/>
                    </a:lnTo>
                    <a:lnTo>
                      <a:pt x="3" y="0"/>
                    </a:lnTo>
                    <a:lnTo>
                      <a:pt x="18" y="0"/>
                    </a:lnTo>
                    <a:close/>
                  </a:path>
                </a:pathLst>
              </a:custGeom>
              <a:solidFill>
                <a:srgbClr val="CC00FF"/>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195" name="Freeform 153">
                <a:extLst>
                  <a:ext uri="{FF2B5EF4-FFF2-40B4-BE49-F238E27FC236}">
                    <a16:creationId xmlns:a16="http://schemas.microsoft.com/office/drawing/2014/main" id="{4985CD89-BC12-4059-A395-3790E601E19C}"/>
                  </a:ext>
                </a:extLst>
              </p:cNvPr>
              <p:cNvSpPr>
                <a:spLocks/>
              </p:cNvSpPr>
              <p:nvPr/>
            </p:nvSpPr>
            <p:spPr bwMode="auto">
              <a:xfrm>
                <a:off x="7596109" y="2975742"/>
                <a:ext cx="117971" cy="152668"/>
              </a:xfrm>
              <a:custGeom>
                <a:avLst/>
                <a:gdLst>
                  <a:gd name="T0" fmla="*/ 81 w 85"/>
                  <a:gd name="T1" fmla="*/ 12 h 110"/>
                  <a:gd name="T2" fmla="*/ 85 w 85"/>
                  <a:gd name="T3" fmla="*/ 16 h 110"/>
                  <a:gd name="T4" fmla="*/ 78 w 85"/>
                  <a:gd name="T5" fmla="*/ 14 h 110"/>
                  <a:gd name="T6" fmla="*/ 75 w 85"/>
                  <a:gd name="T7" fmla="*/ 21 h 110"/>
                  <a:gd name="T8" fmla="*/ 74 w 85"/>
                  <a:gd name="T9" fmla="*/ 28 h 110"/>
                  <a:gd name="T10" fmla="*/ 82 w 85"/>
                  <a:gd name="T11" fmla="*/ 43 h 110"/>
                  <a:gd name="T12" fmla="*/ 76 w 85"/>
                  <a:gd name="T13" fmla="*/ 48 h 110"/>
                  <a:gd name="T14" fmla="*/ 75 w 85"/>
                  <a:gd name="T15" fmla="*/ 52 h 110"/>
                  <a:gd name="T16" fmla="*/ 72 w 85"/>
                  <a:gd name="T17" fmla="*/ 58 h 110"/>
                  <a:gd name="T18" fmla="*/ 62 w 85"/>
                  <a:gd name="T19" fmla="*/ 61 h 110"/>
                  <a:gd name="T20" fmla="*/ 58 w 85"/>
                  <a:gd name="T21" fmla="*/ 66 h 110"/>
                  <a:gd name="T22" fmla="*/ 61 w 85"/>
                  <a:gd name="T23" fmla="*/ 75 h 110"/>
                  <a:gd name="T24" fmla="*/ 61 w 85"/>
                  <a:gd name="T25" fmla="*/ 78 h 110"/>
                  <a:gd name="T26" fmla="*/ 69 w 85"/>
                  <a:gd name="T27" fmla="*/ 81 h 110"/>
                  <a:gd name="T28" fmla="*/ 83 w 85"/>
                  <a:gd name="T29" fmla="*/ 90 h 110"/>
                  <a:gd name="T30" fmla="*/ 83 w 85"/>
                  <a:gd name="T31" fmla="*/ 95 h 110"/>
                  <a:gd name="T32" fmla="*/ 76 w 85"/>
                  <a:gd name="T33" fmla="*/ 96 h 110"/>
                  <a:gd name="T34" fmla="*/ 65 w 85"/>
                  <a:gd name="T35" fmla="*/ 97 h 110"/>
                  <a:gd name="T36" fmla="*/ 62 w 85"/>
                  <a:gd name="T37" fmla="*/ 107 h 110"/>
                  <a:gd name="T38" fmla="*/ 55 w 85"/>
                  <a:gd name="T39" fmla="*/ 106 h 110"/>
                  <a:gd name="T40" fmla="*/ 54 w 85"/>
                  <a:gd name="T41" fmla="*/ 108 h 110"/>
                  <a:gd name="T42" fmla="*/ 44 w 85"/>
                  <a:gd name="T43" fmla="*/ 104 h 110"/>
                  <a:gd name="T44" fmla="*/ 44 w 85"/>
                  <a:gd name="T45" fmla="*/ 108 h 110"/>
                  <a:gd name="T46" fmla="*/ 40 w 85"/>
                  <a:gd name="T47" fmla="*/ 110 h 110"/>
                  <a:gd name="T48" fmla="*/ 37 w 85"/>
                  <a:gd name="T49" fmla="*/ 106 h 110"/>
                  <a:gd name="T50" fmla="*/ 32 w 85"/>
                  <a:gd name="T51" fmla="*/ 104 h 110"/>
                  <a:gd name="T52" fmla="*/ 26 w 85"/>
                  <a:gd name="T53" fmla="*/ 100 h 110"/>
                  <a:gd name="T54" fmla="*/ 26 w 85"/>
                  <a:gd name="T55" fmla="*/ 91 h 110"/>
                  <a:gd name="T56" fmla="*/ 29 w 85"/>
                  <a:gd name="T57" fmla="*/ 89 h 110"/>
                  <a:gd name="T58" fmla="*/ 26 w 85"/>
                  <a:gd name="T59" fmla="*/ 85 h 110"/>
                  <a:gd name="T60" fmla="*/ 25 w 85"/>
                  <a:gd name="T61" fmla="*/ 74 h 110"/>
                  <a:gd name="T62" fmla="*/ 22 w 85"/>
                  <a:gd name="T63" fmla="*/ 71 h 110"/>
                  <a:gd name="T64" fmla="*/ 11 w 85"/>
                  <a:gd name="T65" fmla="*/ 68 h 110"/>
                  <a:gd name="T66" fmla="*/ 0 w 85"/>
                  <a:gd name="T67" fmla="*/ 63 h 110"/>
                  <a:gd name="T68" fmla="*/ 8 w 85"/>
                  <a:gd name="T69" fmla="*/ 50 h 110"/>
                  <a:gd name="T70" fmla="*/ 20 w 85"/>
                  <a:gd name="T71" fmla="*/ 39 h 110"/>
                  <a:gd name="T72" fmla="*/ 24 w 85"/>
                  <a:gd name="T73" fmla="*/ 24 h 110"/>
                  <a:gd name="T74" fmla="*/ 36 w 85"/>
                  <a:gd name="T75" fmla="*/ 31 h 110"/>
                  <a:gd name="T76" fmla="*/ 51 w 85"/>
                  <a:gd name="T77" fmla="*/ 31 h 110"/>
                  <a:gd name="T78" fmla="*/ 42 w 85"/>
                  <a:gd name="T79" fmla="*/ 20 h 110"/>
                  <a:gd name="T80" fmla="*/ 63 w 85"/>
                  <a:gd name="T81" fmla="*/ 11 h 110"/>
                  <a:gd name="T82" fmla="*/ 63 w 85"/>
                  <a:gd name="T83" fmla="*/ 0 h 110"/>
                  <a:gd name="T84" fmla="*/ 81 w 85"/>
                  <a:gd name="T85" fmla="*/ 12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5" h="110">
                    <a:moveTo>
                      <a:pt x="81" y="12"/>
                    </a:moveTo>
                    <a:lnTo>
                      <a:pt x="85" y="16"/>
                    </a:lnTo>
                    <a:lnTo>
                      <a:pt x="78" y="14"/>
                    </a:lnTo>
                    <a:lnTo>
                      <a:pt x="75" y="21"/>
                    </a:lnTo>
                    <a:lnTo>
                      <a:pt x="74" y="28"/>
                    </a:lnTo>
                    <a:lnTo>
                      <a:pt x="82" y="43"/>
                    </a:lnTo>
                    <a:lnTo>
                      <a:pt x="76" y="48"/>
                    </a:lnTo>
                    <a:lnTo>
                      <a:pt x="75" y="52"/>
                    </a:lnTo>
                    <a:lnTo>
                      <a:pt x="72" y="58"/>
                    </a:lnTo>
                    <a:lnTo>
                      <a:pt x="62" y="61"/>
                    </a:lnTo>
                    <a:lnTo>
                      <a:pt x="58" y="66"/>
                    </a:lnTo>
                    <a:lnTo>
                      <a:pt x="61" y="75"/>
                    </a:lnTo>
                    <a:lnTo>
                      <a:pt x="61" y="78"/>
                    </a:lnTo>
                    <a:lnTo>
                      <a:pt x="69" y="81"/>
                    </a:lnTo>
                    <a:lnTo>
                      <a:pt x="83" y="90"/>
                    </a:lnTo>
                    <a:lnTo>
                      <a:pt x="83" y="95"/>
                    </a:lnTo>
                    <a:lnTo>
                      <a:pt x="76" y="96"/>
                    </a:lnTo>
                    <a:lnTo>
                      <a:pt x="65" y="97"/>
                    </a:lnTo>
                    <a:lnTo>
                      <a:pt x="62" y="107"/>
                    </a:lnTo>
                    <a:lnTo>
                      <a:pt x="55" y="106"/>
                    </a:lnTo>
                    <a:lnTo>
                      <a:pt x="54" y="108"/>
                    </a:lnTo>
                    <a:lnTo>
                      <a:pt x="44" y="104"/>
                    </a:lnTo>
                    <a:lnTo>
                      <a:pt x="44" y="108"/>
                    </a:lnTo>
                    <a:lnTo>
                      <a:pt x="40" y="110"/>
                    </a:lnTo>
                    <a:lnTo>
                      <a:pt x="37" y="106"/>
                    </a:lnTo>
                    <a:lnTo>
                      <a:pt x="32" y="104"/>
                    </a:lnTo>
                    <a:lnTo>
                      <a:pt x="26" y="100"/>
                    </a:lnTo>
                    <a:lnTo>
                      <a:pt x="26" y="91"/>
                    </a:lnTo>
                    <a:lnTo>
                      <a:pt x="29" y="89"/>
                    </a:lnTo>
                    <a:lnTo>
                      <a:pt x="26" y="85"/>
                    </a:lnTo>
                    <a:lnTo>
                      <a:pt x="25" y="74"/>
                    </a:lnTo>
                    <a:lnTo>
                      <a:pt x="22" y="71"/>
                    </a:lnTo>
                    <a:lnTo>
                      <a:pt x="11" y="68"/>
                    </a:lnTo>
                    <a:lnTo>
                      <a:pt x="0" y="63"/>
                    </a:lnTo>
                    <a:lnTo>
                      <a:pt x="8" y="50"/>
                    </a:lnTo>
                    <a:lnTo>
                      <a:pt x="20" y="39"/>
                    </a:lnTo>
                    <a:lnTo>
                      <a:pt x="24" y="24"/>
                    </a:lnTo>
                    <a:lnTo>
                      <a:pt x="36" y="31"/>
                    </a:lnTo>
                    <a:lnTo>
                      <a:pt x="51" y="31"/>
                    </a:lnTo>
                    <a:lnTo>
                      <a:pt x="42" y="20"/>
                    </a:lnTo>
                    <a:lnTo>
                      <a:pt x="63" y="11"/>
                    </a:lnTo>
                    <a:lnTo>
                      <a:pt x="63" y="0"/>
                    </a:lnTo>
                    <a:lnTo>
                      <a:pt x="81" y="12"/>
                    </a:lnTo>
                    <a:close/>
                  </a:path>
                </a:pathLst>
              </a:custGeom>
              <a:solidFill>
                <a:srgbClr val="E2ECFA"/>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196" name="Freeform 154">
                <a:extLst>
                  <a:ext uri="{FF2B5EF4-FFF2-40B4-BE49-F238E27FC236}">
                    <a16:creationId xmlns:a16="http://schemas.microsoft.com/office/drawing/2014/main" id="{581897BF-F0DF-4D0C-94F4-4D720DE77D4A}"/>
                  </a:ext>
                </a:extLst>
              </p:cNvPr>
              <p:cNvSpPr>
                <a:spLocks/>
              </p:cNvSpPr>
              <p:nvPr/>
            </p:nvSpPr>
            <p:spPr bwMode="auto">
              <a:xfrm>
                <a:off x="4451143" y="2995173"/>
                <a:ext cx="76335" cy="156832"/>
              </a:xfrm>
              <a:custGeom>
                <a:avLst/>
                <a:gdLst>
                  <a:gd name="T0" fmla="*/ 11 w 55"/>
                  <a:gd name="T1" fmla="*/ 9 h 113"/>
                  <a:gd name="T2" fmla="*/ 17 w 55"/>
                  <a:gd name="T3" fmla="*/ 3 h 113"/>
                  <a:gd name="T4" fmla="*/ 24 w 55"/>
                  <a:gd name="T5" fmla="*/ 0 h 113"/>
                  <a:gd name="T6" fmla="*/ 28 w 55"/>
                  <a:gd name="T7" fmla="*/ 10 h 113"/>
                  <a:gd name="T8" fmla="*/ 38 w 55"/>
                  <a:gd name="T9" fmla="*/ 10 h 113"/>
                  <a:gd name="T10" fmla="*/ 41 w 55"/>
                  <a:gd name="T11" fmla="*/ 8 h 113"/>
                  <a:gd name="T12" fmla="*/ 50 w 55"/>
                  <a:gd name="T13" fmla="*/ 9 h 113"/>
                  <a:gd name="T14" fmla="*/ 55 w 55"/>
                  <a:gd name="T15" fmla="*/ 19 h 113"/>
                  <a:gd name="T16" fmla="*/ 47 w 55"/>
                  <a:gd name="T17" fmla="*/ 25 h 113"/>
                  <a:gd name="T18" fmla="*/ 46 w 55"/>
                  <a:gd name="T19" fmla="*/ 41 h 113"/>
                  <a:gd name="T20" fmla="*/ 43 w 55"/>
                  <a:gd name="T21" fmla="*/ 44 h 113"/>
                  <a:gd name="T22" fmla="*/ 43 w 55"/>
                  <a:gd name="T23" fmla="*/ 53 h 113"/>
                  <a:gd name="T24" fmla="*/ 35 w 55"/>
                  <a:gd name="T25" fmla="*/ 55 h 113"/>
                  <a:gd name="T26" fmla="*/ 42 w 55"/>
                  <a:gd name="T27" fmla="*/ 67 h 113"/>
                  <a:gd name="T28" fmla="*/ 37 w 55"/>
                  <a:gd name="T29" fmla="*/ 81 h 113"/>
                  <a:gd name="T30" fmla="*/ 42 w 55"/>
                  <a:gd name="T31" fmla="*/ 87 h 113"/>
                  <a:gd name="T32" fmla="*/ 40 w 55"/>
                  <a:gd name="T33" fmla="*/ 93 h 113"/>
                  <a:gd name="T34" fmla="*/ 33 w 55"/>
                  <a:gd name="T35" fmla="*/ 100 h 113"/>
                  <a:gd name="T36" fmla="*/ 35 w 55"/>
                  <a:gd name="T37" fmla="*/ 107 h 113"/>
                  <a:gd name="T38" fmla="*/ 28 w 55"/>
                  <a:gd name="T39" fmla="*/ 113 h 113"/>
                  <a:gd name="T40" fmla="*/ 19 w 55"/>
                  <a:gd name="T41" fmla="*/ 110 h 113"/>
                  <a:gd name="T42" fmla="*/ 9 w 55"/>
                  <a:gd name="T43" fmla="*/ 112 h 113"/>
                  <a:gd name="T44" fmla="*/ 13 w 55"/>
                  <a:gd name="T45" fmla="*/ 96 h 113"/>
                  <a:gd name="T46" fmla="*/ 11 w 55"/>
                  <a:gd name="T47" fmla="*/ 83 h 113"/>
                  <a:gd name="T48" fmla="*/ 4 w 55"/>
                  <a:gd name="T49" fmla="*/ 81 h 113"/>
                  <a:gd name="T50" fmla="*/ 0 w 55"/>
                  <a:gd name="T51" fmla="*/ 73 h 113"/>
                  <a:gd name="T52" fmla="*/ 2 w 55"/>
                  <a:gd name="T53" fmla="*/ 60 h 113"/>
                  <a:gd name="T54" fmla="*/ 9 w 55"/>
                  <a:gd name="T55" fmla="*/ 52 h 113"/>
                  <a:gd name="T56" fmla="*/ 10 w 55"/>
                  <a:gd name="T57" fmla="*/ 44 h 113"/>
                  <a:gd name="T58" fmla="*/ 14 w 55"/>
                  <a:gd name="T59" fmla="*/ 32 h 113"/>
                  <a:gd name="T60" fmla="*/ 14 w 55"/>
                  <a:gd name="T61" fmla="*/ 23 h 113"/>
                  <a:gd name="T62" fmla="*/ 11 w 55"/>
                  <a:gd name="T63" fmla="*/ 16 h 113"/>
                  <a:gd name="T64" fmla="*/ 11 w 55"/>
                  <a:gd name="T65" fmla="*/ 9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5" h="113">
                    <a:moveTo>
                      <a:pt x="11" y="9"/>
                    </a:moveTo>
                    <a:lnTo>
                      <a:pt x="17" y="3"/>
                    </a:lnTo>
                    <a:lnTo>
                      <a:pt x="24" y="0"/>
                    </a:lnTo>
                    <a:lnTo>
                      <a:pt x="28" y="10"/>
                    </a:lnTo>
                    <a:lnTo>
                      <a:pt x="38" y="10"/>
                    </a:lnTo>
                    <a:lnTo>
                      <a:pt x="41" y="8"/>
                    </a:lnTo>
                    <a:lnTo>
                      <a:pt x="50" y="9"/>
                    </a:lnTo>
                    <a:lnTo>
                      <a:pt x="55" y="19"/>
                    </a:lnTo>
                    <a:lnTo>
                      <a:pt x="47" y="25"/>
                    </a:lnTo>
                    <a:lnTo>
                      <a:pt x="46" y="41"/>
                    </a:lnTo>
                    <a:lnTo>
                      <a:pt x="43" y="44"/>
                    </a:lnTo>
                    <a:lnTo>
                      <a:pt x="43" y="53"/>
                    </a:lnTo>
                    <a:lnTo>
                      <a:pt x="35" y="55"/>
                    </a:lnTo>
                    <a:lnTo>
                      <a:pt x="42" y="67"/>
                    </a:lnTo>
                    <a:lnTo>
                      <a:pt x="37" y="81"/>
                    </a:lnTo>
                    <a:lnTo>
                      <a:pt x="42" y="87"/>
                    </a:lnTo>
                    <a:lnTo>
                      <a:pt x="40" y="93"/>
                    </a:lnTo>
                    <a:lnTo>
                      <a:pt x="33" y="100"/>
                    </a:lnTo>
                    <a:lnTo>
                      <a:pt x="35" y="107"/>
                    </a:lnTo>
                    <a:lnTo>
                      <a:pt x="28" y="113"/>
                    </a:lnTo>
                    <a:lnTo>
                      <a:pt x="19" y="110"/>
                    </a:lnTo>
                    <a:lnTo>
                      <a:pt x="9" y="112"/>
                    </a:lnTo>
                    <a:lnTo>
                      <a:pt x="13" y="96"/>
                    </a:lnTo>
                    <a:lnTo>
                      <a:pt x="11" y="83"/>
                    </a:lnTo>
                    <a:lnTo>
                      <a:pt x="4" y="81"/>
                    </a:lnTo>
                    <a:lnTo>
                      <a:pt x="0" y="73"/>
                    </a:lnTo>
                    <a:lnTo>
                      <a:pt x="2" y="60"/>
                    </a:lnTo>
                    <a:lnTo>
                      <a:pt x="9" y="52"/>
                    </a:lnTo>
                    <a:lnTo>
                      <a:pt x="10" y="44"/>
                    </a:lnTo>
                    <a:lnTo>
                      <a:pt x="14" y="32"/>
                    </a:lnTo>
                    <a:lnTo>
                      <a:pt x="14" y="23"/>
                    </a:lnTo>
                    <a:lnTo>
                      <a:pt x="11" y="16"/>
                    </a:lnTo>
                    <a:lnTo>
                      <a:pt x="11" y="9"/>
                    </a:lnTo>
                    <a:close/>
                  </a:path>
                </a:pathLst>
              </a:custGeom>
              <a:solidFill>
                <a:srgbClr val="FCDBC0"/>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197" name="Freeform 155">
                <a:extLst>
                  <a:ext uri="{FF2B5EF4-FFF2-40B4-BE49-F238E27FC236}">
                    <a16:creationId xmlns:a16="http://schemas.microsoft.com/office/drawing/2014/main" id="{7FDD59E5-DAE9-4E17-BE14-0DACC2E1E005}"/>
                  </a:ext>
                </a:extLst>
              </p:cNvPr>
              <p:cNvSpPr>
                <a:spLocks/>
              </p:cNvSpPr>
              <p:nvPr/>
            </p:nvSpPr>
            <p:spPr bwMode="auto">
              <a:xfrm>
                <a:off x="3113215" y="4768307"/>
                <a:ext cx="216511" cy="237330"/>
              </a:xfrm>
              <a:custGeom>
                <a:avLst/>
                <a:gdLst>
                  <a:gd name="T0" fmla="*/ 0 w 156"/>
                  <a:gd name="T1" fmla="*/ 61 h 171"/>
                  <a:gd name="T2" fmla="*/ 4 w 156"/>
                  <a:gd name="T3" fmla="*/ 36 h 171"/>
                  <a:gd name="T4" fmla="*/ 3 w 156"/>
                  <a:gd name="T5" fmla="*/ 25 h 171"/>
                  <a:gd name="T6" fmla="*/ 10 w 156"/>
                  <a:gd name="T7" fmla="*/ 6 h 171"/>
                  <a:gd name="T8" fmla="*/ 41 w 156"/>
                  <a:gd name="T9" fmla="*/ 0 h 171"/>
                  <a:gd name="T10" fmla="*/ 58 w 156"/>
                  <a:gd name="T11" fmla="*/ 1 h 171"/>
                  <a:gd name="T12" fmla="*/ 76 w 156"/>
                  <a:gd name="T13" fmla="*/ 11 h 171"/>
                  <a:gd name="T14" fmla="*/ 77 w 156"/>
                  <a:gd name="T15" fmla="*/ 18 h 171"/>
                  <a:gd name="T16" fmla="*/ 83 w 156"/>
                  <a:gd name="T17" fmla="*/ 29 h 171"/>
                  <a:gd name="T18" fmla="*/ 85 w 156"/>
                  <a:gd name="T19" fmla="*/ 57 h 171"/>
                  <a:gd name="T20" fmla="*/ 104 w 156"/>
                  <a:gd name="T21" fmla="*/ 61 h 171"/>
                  <a:gd name="T22" fmla="*/ 111 w 156"/>
                  <a:gd name="T23" fmla="*/ 57 h 171"/>
                  <a:gd name="T24" fmla="*/ 124 w 156"/>
                  <a:gd name="T25" fmla="*/ 63 h 171"/>
                  <a:gd name="T26" fmla="*/ 128 w 156"/>
                  <a:gd name="T27" fmla="*/ 69 h 171"/>
                  <a:gd name="T28" fmla="*/ 132 w 156"/>
                  <a:gd name="T29" fmla="*/ 88 h 171"/>
                  <a:gd name="T30" fmla="*/ 135 w 156"/>
                  <a:gd name="T31" fmla="*/ 96 h 171"/>
                  <a:gd name="T32" fmla="*/ 141 w 156"/>
                  <a:gd name="T33" fmla="*/ 97 h 171"/>
                  <a:gd name="T34" fmla="*/ 148 w 156"/>
                  <a:gd name="T35" fmla="*/ 94 h 171"/>
                  <a:gd name="T36" fmla="*/ 155 w 156"/>
                  <a:gd name="T37" fmla="*/ 97 h 171"/>
                  <a:gd name="T38" fmla="*/ 156 w 156"/>
                  <a:gd name="T39" fmla="*/ 109 h 171"/>
                  <a:gd name="T40" fmla="*/ 155 w 156"/>
                  <a:gd name="T41" fmla="*/ 121 h 171"/>
                  <a:gd name="T42" fmla="*/ 153 w 156"/>
                  <a:gd name="T43" fmla="*/ 133 h 171"/>
                  <a:gd name="T44" fmla="*/ 152 w 156"/>
                  <a:gd name="T45" fmla="*/ 151 h 171"/>
                  <a:gd name="T46" fmla="*/ 138 w 156"/>
                  <a:gd name="T47" fmla="*/ 167 h 171"/>
                  <a:gd name="T48" fmla="*/ 124 w 156"/>
                  <a:gd name="T49" fmla="*/ 171 h 171"/>
                  <a:gd name="T50" fmla="*/ 104 w 156"/>
                  <a:gd name="T51" fmla="*/ 167 h 171"/>
                  <a:gd name="T52" fmla="*/ 85 w 156"/>
                  <a:gd name="T53" fmla="*/ 162 h 171"/>
                  <a:gd name="T54" fmla="*/ 99 w 156"/>
                  <a:gd name="T55" fmla="*/ 130 h 171"/>
                  <a:gd name="T56" fmla="*/ 95 w 156"/>
                  <a:gd name="T57" fmla="*/ 121 h 171"/>
                  <a:gd name="T58" fmla="*/ 76 w 156"/>
                  <a:gd name="T59" fmla="*/ 113 h 171"/>
                  <a:gd name="T60" fmla="*/ 52 w 156"/>
                  <a:gd name="T61" fmla="*/ 98 h 171"/>
                  <a:gd name="T62" fmla="*/ 37 w 156"/>
                  <a:gd name="T63" fmla="*/ 95 h 171"/>
                  <a:gd name="T64" fmla="*/ 0 w 156"/>
                  <a:gd name="T65" fmla="*/ 61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56" h="171">
                    <a:moveTo>
                      <a:pt x="0" y="61"/>
                    </a:moveTo>
                    <a:lnTo>
                      <a:pt x="4" y="36"/>
                    </a:lnTo>
                    <a:lnTo>
                      <a:pt x="3" y="25"/>
                    </a:lnTo>
                    <a:lnTo>
                      <a:pt x="10" y="6"/>
                    </a:lnTo>
                    <a:lnTo>
                      <a:pt x="41" y="0"/>
                    </a:lnTo>
                    <a:lnTo>
                      <a:pt x="58" y="1"/>
                    </a:lnTo>
                    <a:lnTo>
                      <a:pt x="76" y="11"/>
                    </a:lnTo>
                    <a:lnTo>
                      <a:pt x="77" y="18"/>
                    </a:lnTo>
                    <a:lnTo>
                      <a:pt x="83" y="29"/>
                    </a:lnTo>
                    <a:lnTo>
                      <a:pt x="85" y="57"/>
                    </a:lnTo>
                    <a:lnTo>
                      <a:pt x="104" y="61"/>
                    </a:lnTo>
                    <a:lnTo>
                      <a:pt x="111" y="57"/>
                    </a:lnTo>
                    <a:lnTo>
                      <a:pt x="124" y="63"/>
                    </a:lnTo>
                    <a:lnTo>
                      <a:pt x="128" y="69"/>
                    </a:lnTo>
                    <a:lnTo>
                      <a:pt x="132" y="88"/>
                    </a:lnTo>
                    <a:lnTo>
                      <a:pt x="135" y="96"/>
                    </a:lnTo>
                    <a:lnTo>
                      <a:pt x="141" y="97"/>
                    </a:lnTo>
                    <a:lnTo>
                      <a:pt x="148" y="94"/>
                    </a:lnTo>
                    <a:lnTo>
                      <a:pt x="155" y="97"/>
                    </a:lnTo>
                    <a:lnTo>
                      <a:pt x="156" y="109"/>
                    </a:lnTo>
                    <a:lnTo>
                      <a:pt x="155" y="121"/>
                    </a:lnTo>
                    <a:lnTo>
                      <a:pt x="153" y="133"/>
                    </a:lnTo>
                    <a:lnTo>
                      <a:pt x="152" y="151"/>
                    </a:lnTo>
                    <a:lnTo>
                      <a:pt x="138" y="167"/>
                    </a:lnTo>
                    <a:lnTo>
                      <a:pt x="124" y="171"/>
                    </a:lnTo>
                    <a:lnTo>
                      <a:pt x="104" y="167"/>
                    </a:lnTo>
                    <a:lnTo>
                      <a:pt x="85" y="162"/>
                    </a:lnTo>
                    <a:lnTo>
                      <a:pt x="99" y="130"/>
                    </a:lnTo>
                    <a:lnTo>
                      <a:pt x="95" y="121"/>
                    </a:lnTo>
                    <a:lnTo>
                      <a:pt x="76" y="113"/>
                    </a:lnTo>
                    <a:lnTo>
                      <a:pt x="52" y="98"/>
                    </a:lnTo>
                    <a:lnTo>
                      <a:pt x="37" y="95"/>
                    </a:lnTo>
                    <a:lnTo>
                      <a:pt x="0" y="61"/>
                    </a:lnTo>
                    <a:close/>
                  </a:path>
                </a:pathLst>
              </a:custGeom>
              <a:solidFill>
                <a:srgbClr val="E0766E"/>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198" name="Freeform 156">
                <a:extLst>
                  <a:ext uri="{FF2B5EF4-FFF2-40B4-BE49-F238E27FC236}">
                    <a16:creationId xmlns:a16="http://schemas.microsoft.com/office/drawing/2014/main" id="{FA63F509-39F0-4395-AAEA-54B51B078DD6}"/>
                  </a:ext>
                </a:extLst>
              </p:cNvPr>
              <p:cNvSpPr>
                <a:spLocks/>
              </p:cNvSpPr>
              <p:nvPr/>
            </p:nvSpPr>
            <p:spPr bwMode="auto">
              <a:xfrm>
                <a:off x="5525372" y="3275527"/>
                <a:ext cx="15267" cy="33309"/>
              </a:xfrm>
              <a:custGeom>
                <a:avLst/>
                <a:gdLst>
                  <a:gd name="T0" fmla="*/ 9 w 11"/>
                  <a:gd name="T1" fmla="*/ 3 h 24"/>
                  <a:gd name="T2" fmla="*/ 11 w 11"/>
                  <a:gd name="T3" fmla="*/ 15 h 24"/>
                  <a:gd name="T4" fmla="*/ 9 w 11"/>
                  <a:gd name="T5" fmla="*/ 21 h 24"/>
                  <a:gd name="T6" fmla="*/ 1 w 11"/>
                  <a:gd name="T7" fmla="*/ 24 h 24"/>
                  <a:gd name="T8" fmla="*/ 1 w 11"/>
                  <a:gd name="T9" fmla="*/ 19 h 24"/>
                  <a:gd name="T10" fmla="*/ 5 w 11"/>
                  <a:gd name="T11" fmla="*/ 16 h 24"/>
                  <a:gd name="T12" fmla="*/ 0 w 11"/>
                  <a:gd name="T13" fmla="*/ 14 h 24"/>
                  <a:gd name="T14" fmla="*/ 3 w 11"/>
                  <a:gd name="T15" fmla="*/ 0 h 24"/>
                  <a:gd name="T16" fmla="*/ 9 w 11"/>
                  <a:gd name="T17" fmla="*/ 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24">
                    <a:moveTo>
                      <a:pt x="9" y="3"/>
                    </a:moveTo>
                    <a:lnTo>
                      <a:pt x="11" y="15"/>
                    </a:lnTo>
                    <a:lnTo>
                      <a:pt x="9" y="21"/>
                    </a:lnTo>
                    <a:lnTo>
                      <a:pt x="1" y="24"/>
                    </a:lnTo>
                    <a:lnTo>
                      <a:pt x="1" y="19"/>
                    </a:lnTo>
                    <a:lnTo>
                      <a:pt x="5" y="16"/>
                    </a:lnTo>
                    <a:lnTo>
                      <a:pt x="0" y="14"/>
                    </a:lnTo>
                    <a:lnTo>
                      <a:pt x="3" y="0"/>
                    </a:lnTo>
                    <a:lnTo>
                      <a:pt x="9" y="3"/>
                    </a:lnTo>
                    <a:close/>
                  </a:path>
                </a:pathLst>
              </a:custGeom>
              <a:solidFill>
                <a:srgbClr val="FED216"/>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199" name="Freeform 157">
                <a:extLst>
                  <a:ext uri="{FF2B5EF4-FFF2-40B4-BE49-F238E27FC236}">
                    <a16:creationId xmlns:a16="http://schemas.microsoft.com/office/drawing/2014/main" id="{1DD9E6D4-43D1-4165-9C95-D7CE760D21C1}"/>
                  </a:ext>
                </a:extLst>
              </p:cNvPr>
              <p:cNvSpPr>
                <a:spLocks/>
              </p:cNvSpPr>
              <p:nvPr/>
            </p:nvSpPr>
            <p:spPr bwMode="auto">
              <a:xfrm>
                <a:off x="5932025" y="3460117"/>
                <a:ext cx="23595" cy="44413"/>
              </a:xfrm>
              <a:custGeom>
                <a:avLst/>
                <a:gdLst>
                  <a:gd name="T0" fmla="*/ 3 w 17"/>
                  <a:gd name="T1" fmla="*/ 28 h 32"/>
                  <a:gd name="T2" fmla="*/ 0 w 17"/>
                  <a:gd name="T3" fmla="*/ 13 h 32"/>
                  <a:gd name="T4" fmla="*/ 4 w 17"/>
                  <a:gd name="T5" fmla="*/ 2 h 32"/>
                  <a:gd name="T6" fmla="*/ 9 w 17"/>
                  <a:gd name="T7" fmla="*/ 0 h 32"/>
                  <a:gd name="T8" fmla="*/ 15 w 17"/>
                  <a:gd name="T9" fmla="*/ 7 h 32"/>
                  <a:gd name="T10" fmla="*/ 17 w 17"/>
                  <a:gd name="T11" fmla="*/ 18 h 32"/>
                  <a:gd name="T12" fmla="*/ 14 w 17"/>
                  <a:gd name="T13" fmla="*/ 31 h 32"/>
                  <a:gd name="T14" fmla="*/ 9 w 17"/>
                  <a:gd name="T15" fmla="*/ 32 h 32"/>
                  <a:gd name="T16" fmla="*/ 3 w 17"/>
                  <a:gd name="T17" fmla="*/ 2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32">
                    <a:moveTo>
                      <a:pt x="3" y="28"/>
                    </a:moveTo>
                    <a:lnTo>
                      <a:pt x="0" y="13"/>
                    </a:lnTo>
                    <a:lnTo>
                      <a:pt x="4" y="2"/>
                    </a:lnTo>
                    <a:lnTo>
                      <a:pt x="9" y="0"/>
                    </a:lnTo>
                    <a:lnTo>
                      <a:pt x="15" y="7"/>
                    </a:lnTo>
                    <a:lnTo>
                      <a:pt x="17" y="18"/>
                    </a:lnTo>
                    <a:lnTo>
                      <a:pt x="14" y="31"/>
                    </a:lnTo>
                    <a:lnTo>
                      <a:pt x="9" y="32"/>
                    </a:lnTo>
                    <a:lnTo>
                      <a:pt x="3" y="28"/>
                    </a:lnTo>
                    <a:close/>
                  </a:path>
                </a:pathLst>
              </a:custGeom>
              <a:solidFill>
                <a:srgbClr val="FED216"/>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200" name="Freeform 158">
                <a:extLst>
                  <a:ext uri="{FF2B5EF4-FFF2-40B4-BE49-F238E27FC236}">
                    <a16:creationId xmlns:a16="http://schemas.microsoft.com/office/drawing/2014/main" id="{BF6EA240-DDAF-4084-8418-3EC383478F00}"/>
                  </a:ext>
                </a:extLst>
              </p:cNvPr>
              <p:cNvSpPr>
                <a:spLocks/>
              </p:cNvSpPr>
              <p:nvPr/>
            </p:nvSpPr>
            <p:spPr bwMode="auto">
              <a:xfrm>
                <a:off x="5135374" y="2827238"/>
                <a:ext cx="219287" cy="129074"/>
              </a:xfrm>
              <a:custGeom>
                <a:avLst/>
                <a:gdLst>
                  <a:gd name="T0" fmla="*/ 37 w 158"/>
                  <a:gd name="T1" fmla="*/ 7 h 93"/>
                  <a:gd name="T2" fmla="*/ 44 w 158"/>
                  <a:gd name="T3" fmla="*/ 3 h 93"/>
                  <a:gd name="T4" fmla="*/ 54 w 158"/>
                  <a:gd name="T5" fmla="*/ 5 h 93"/>
                  <a:gd name="T6" fmla="*/ 64 w 158"/>
                  <a:gd name="T7" fmla="*/ 5 h 93"/>
                  <a:gd name="T8" fmla="*/ 72 w 158"/>
                  <a:gd name="T9" fmla="*/ 10 h 93"/>
                  <a:gd name="T10" fmla="*/ 78 w 158"/>
                  <a:gd name="T11" fmla="*/ 7 h 93"/>
                  <a:gd name="T12" fmla="*/ 89 w 158"/>
                  <a:gd name="T13" fmla="*/ 5 h 93"/>
                  <a:gd name="T14" fmla="*/ 93 w 158"/>
                  <a:gd name="T15" fmla="*/ 0 h 93"/>
                  <a:gd name="T16" fmla="*/ 100 w 158"/>
                  <a:gd name="T17" fmla="*/ 0 h 93"/>
                  <a:gd name="T18" fmla="*/ 105 w 158"/>
                  <a:gd name="T19" fmla="*/ 2 h 93"/>
                  <a:gd name="T20" fmla="*/ 110 w 158"/>
                  <a:gd name="T21" fmla="*/ 8 h 93"/>
                  <a:gd name="T22" fmla="*/ 117 w 158"/>
                  <a:gd name="T23" fmla="*/ 17 h 93"/>
                  <a:gd name="T24" fmla="*/ 128 w 158"/>
                  <a:gd name="T25" fmla="*/ 29 h 93"/>
                  <a:gd name="T26" fmla="*/ 130 w 158"/>
                  <a:gd name="T27" fmla="*/ 38 h 93"/>
                  <a:gd name="T28" fmla="*/ 129 w 158"/>
                  <a:gd name="T29" fmla="*/ 47 h 93"/>
                  <a:gd name="T30" fmla="*/ 133 w 158"/>
                  <a:gd name="T31" fmla="*/ 56 h 93"/>
                  <a:gd name="T32" fmla="*/ 141 w 158"/>
                  <a:gd name="T33" fmla="*/ 59 h 93"/>
                  <a:gd name="T34" fmla="*/ 149 w 158"/>
                  <a:gd name="T35" fmla="*/ 56 h 93"/>
                  <a:gd name="T36" fmla="*/ 156 w 158"/>
                  <a:gd name="T37" fmla="*/ 60 h 93"/>
                  <a:gd name="T38" fmla="*/ 158 w 158"/>
                  <a:gd name="T39" fmla="*/ 65 h 93"/>
                  <a:gd name="T40" fmla="*/ 150 w 158"/>
                  <a:gd name="T41" fmla="*/ 69 h 93"/>
                  <a:gd name="T42" fmla="*/ 145 w 158"/>
                  <a:gd name="T43" fmla="*/ 67 h 93"/>
                  <a:gd name="T44" fmla="*/ 143 w 158"/>
                  <a:gd name="T45" fmla="*/ 92 h 93"/>
                  <a:gd name="T46" fmla="*/ 133 w 158"/>
                  <a:gd name="T47" fmla="*/ 90 h 93"/>
                  <a:gd name="T48" fmla="*/ 121 w 158"/>
                  <a:gd name="T49" fmla="*/ 83 h 93"/>
                  <a:gd name="T50" fmla="*/ 101 w 158"/>
                  <a:gd name="T51" fmla="*/ 87 h 93"/>
                  <a:gd name="T52" fmla="*/ 94 w 158"/>
                  <a:gd name="T53" fmla="*/ 93 h 93"/>
                  <a:gd name="T54" fmla="*/ 69 w 158"/>
                  <a:gd name="T55" fmla="*/ 91 h 93"/>
                  <a:gd name="T56" fmla="*/ 56 w 158"/>
                  <a:gd name="T57" fmla="*/ 88 h 93"/>
                  <a:gd name="T58" fmla="*/ 50 w 158"/>
                  <a:gd name="T59" fmla="*/ 90 h 93"/>
                  <a:gd name="T60" fmla="*/ 44 w 158"/>
                  <a:gd name="T61" fmla="*/ 81 h 93"/>
                  <a:gd name="T62" fmla="*/ 41 w 158"/>
                  <a:gd name="T63" fmla="*/ 78 h 93"/>
                  <a:gd name="T64" fmla="*/ 45 w 158"/>
                  <a:gd name="T65" fmla="*/ 74 h 93"/>
                  <a:gd name="T66" fmla="*/ 40 w 158"/>
                  <a:gd name="T67" fmla="*/ 72 h 93"/>
                  <a:gd name="T68" fmla="*/ 36 w 158"/>
                  <a:gd name="T69" fmla="*/ 76 h 93"/>
                  <a:gd name="T70" fmla="*/ 25 w 158"/>
                  <a:gd name="T71" fmla="*/ 70 h 93"/>
                  <a:gd name="T72" fmla="*/ 23 w 158"/>
                  <a:gd name="T73" fmla="*/ 62 h 93"/>
                  <a:gd name="T74" fmla="*/ 13 w 158"/>
                  <a:gd name="T75" fmla="*/ 57 h 93"/>
                  <a:gd name="T76" fmla="*/ 10 w 158"/>
                  <a:gd name="T77" fmla="*/ 51 h 93"/>
                  <a:gd name="T78" fmla="*/ 0 w 158"/>
                  <a:gd name="T79" fmla="*/ 43 h 93"/>
                  <a:gd name="T80" fmla="*/ 13 w 158"/>
                  <a:gd name="T81" fmla="*/ 39 h 93"/>
                  <a:gd name="T82" fmla="*/ 22 w 158"/>
                  <a:gd name="T83" fmla="*/ 25 h 93"/>
                  <a:gd name="T84" fmla="*/ 28 w 158"/>
                  <a:gd name="T85" fmla="*/ 11 h 93"/>
                  <a:gd name="T86" fmla="*/ 37 w 158"/>
                  <a:gd name="T87" fmla="*/ 7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58" h="93">
                    <a:moveTo>
                      <a:pt x="37" y="7"/>
                    </a:moveTo>
                    <a:lnTo>
                      <a:pt x="44" y="3"/>
                    </a:lnTo>
                    <a:lnTo>
                      <a:pt x="54" y="5"/>
                    </a:lnTo>
                    <a:lnTo>
                      <a:pt x="64" y="5"/>
                    </a:lnTo>
                    <a:lnTo>
                      <a:pt x="72" y="10"/>
                    </a:lnTo>
                    <a:lnTo>
                      <a:pt x="78" y="7"/>
                    </a:lnTo>
                    <a:lnTo>
                      <a:pt x="89" y="5"/>
                    </a:lnTo>
                    <a:lnTo>
                      <a:pt x="93" y="0"/>
                    </a:lnTo>
                    <a:lnTo>
                      <a:pt x="100" y="0"/>
                    </a:lnTo>
                    <a:lnTo>
                      <a:pt x="105" y="2"/>
                    </a:lnTo>
                    <a:lnTo>
                      <a:pt x="110" y="8"/>
                    </a:lnTo>
                    <a:lnTo>
                      <a:pt x="117" y="17"/>
                    </a:lnTo>
                    <a:lnTo>
                      <a:pt x="128" y="29"/>
                    </a:lnTo>
                    <a:lnTo>
                      <a:pt x="130" y="38"/>
                    </a:lnTo>
                    <a:lnTo>
                      <a:pt x="129" y="47"/>
                    </a:lnTo>
                    <a:lnTo>
                      <a:pt x="133" y="56"/>
                    </a:lnTo>
                    <a:lnTo>
                      <a:pt x="141" y="59"/>
                    </a:lnTo>
                    <a:lnTo>
                      <a:pt x="149" y="56"/>
                    </a:lnTo>
                    <a:lnTo>
                      <a:pt x="156" y="60"/>
                    </a:lnTo>
                    <a:lnTo>
                      <a:pt x="158" y="65"/>
                    </a:lnTo>
                    <a:lnTo>
                      <a:pt x="150" y="69"/>
                    </a:lnTo>
                    <a:lnTo>
                      <a:pt x="145" y="67"/>
                    </a:lnTo>
                    <a:lnTo>
                      <a:pt x="143" y="92"/>
                    </a:lnTo>
                    <a:lnTo>
                      <a:pt x="133" y="90"/>
                    </a:lnTo>
                    <a:lnTo>
                      <a:pt x="121" y="83"/>
                    </a:lnTo>
                    <a:lnTo>
                      <a:pt x="101" y="87"/>
                    </a:lnTo>
                    <a:lnTo>
                      <a:pt x="94" y="93"/>
                    </a:lnTo>
                    <a:lnTo>
                      <a:pt x="69" y="91"/>
                    </a:lnTo>
                    <a:lnTo>
                      <a:pt x="56" y="88"/>
                    </a:lnTo>
                    <a:lnTo>
                      <a:pt x="50" y="90"/>
                    </a:lnTo>
                    <a:lnTo>
                      <a:pt x="44" y="81"/>
                    </a:lnTo>
                    <a:lnTo>
                      <a:pt x="41" y="78"/>
                    </a:lnTo>
                    <a:lnTo>
                      <a:pt x="45" y="74"/>
                    </a:lnTo>
                    <a:lnTo>
                      <a:pt x="40" y="72"/>
                    </a:lnTo>
                    <a:lnTo>
                      <a:pt x="36" y="76"/>
                    </a:lnTo>
                    <a:lnTo>
                      <a:pt x="25" y="70"/>
                    </a:lnTo>
                    <a:lnTo>
                      <a:pt x="23" y="62"/>
                    </a:lnTo>
                    <a:lnTo>
                      <a:pt x="13" y="57"/>
                    </a:lnTo>
                    <a:lnTo>
                      <a:pt x="10" y="51"/>
                    </a:lnTo>
                    <a:lnTo>
                      <a:pt x="0" y="43"/>
                    </a:lnTo>
                    <a:lnTo>
                      <a:pt x="13" y="39"/>
                    </a:lnTo>
                    <a:lnTo>
                      <a:pt x="22" y="25"/>
                    </a:lnTo>
                    <a:lnTo>
                      <a:pt x="28" y="11"/>
                    </a:lnTo>
                    <a:lnTo>
                      <a:pt x="37" y="7"/>
                    </a:lnTo>
                    <a:close/>
                  </a:path>
                </a:pathLst>
              </a:custGeom>
              <a:solidFill>
                <a:srgbClr val="F9B277"/>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201" name="Freeform 159">
                <a:extLst>
                  <a:ext uri="{FF2B5EF4-FFF2-40B4-BE49-F238E27FC236}">
                    <a16:creationId xmlns:a16="http://schemas.microsoft.com/office/drawing/2014/main" id="{F439787C-A79E-4E71-AC1D-5E6294B96784}"/>
                  </a:ext>
                </a:extLst>
              </p:cNvPr>
              <p:cNvSpPr>
                <a:spLocks/>
              </p:cNvSpPr>
              <p:nvPr/>
            </p:nvSpPr>
            <p:spPr bwMode="auto">
              <a:xfrm>
                <a:off x="7729346" y="2655139"/>
                <a:ext cx="208184" cy="235942"/>
              </a:xfrm>
              <a:custGeom>
                <a:avLst/>
                <a:gdLst>
                  <a:gd name="T0" fmla="*/ 81 w 150"/>
                  <a:gd name="T1" fmla="*/ 73 h 170"/>
                  <a:gd name="T2" fmla="*/ 126 w 150"/>
                  <a:gd name="T3" fmla="*/ 109 h 170"/>
                  <a:gd name="T4" fmla="*/ 97 w 150"/>
                  <a:gd name="T5" fmla="*/ 102 h 170"/>
                  <a:gd name="T6" fmla="*/ 109 w 150"/>
                  <a:gd name="T7" fmla="*/ 131 h 170"/>
                  <a:gd name="T8" fmla="*/ 140 w 150"/>
                  <a:gd name="T9" fmla="*/ 152 h 170"/>
                  <a:gd name="T10" fmla="*/ 150 w 150"/>
                  <a:gd name="T11" fmla="*/ 166 h 170"/>
                  <a:gd name="T12" fmla="*/ 129 w 150"/>
                  <a:gd name="T13" fmla="*/ 154 h 170"/>
                  <a:gd name="T14" fmla="*/ 129 w 150"/>
                  <a:gd name="T15" fmla="*/ 170 h 170"/>
                  <a:gd name="T16" fmla="*/ 114 w 150"/>
                  <a:gd name="T17" fmla="*/ 153 h 170"/>
                  <a:gd name="T18" fmla="*/ 101 w 150"/>
                  <a:gd name="T19" fmla="*/ 133 h 170"/>
                  <a:gd name="T20" fmla="*/ 83 w 150"/>
                  <a:gd name="T21" fmla="*/ 111 h 170"/>
                  <a:gd name="T22" fmla="*/ 76 w 150"/>
                  <a:gd name="T23" fmla="*/ 96 h 170"/>
                  <a:gd name="T24" fmla="*/ 55 w 150"/>
                  <a:gd name="T25" fmla="*/ 69 h 170"/>
                  <a:gd name="T26" fmla="*/ 29 w 150"/>
                  <a:gd name="T27" fmla="*/ 49 h 170"/>
                  <a:gd name="T28" fmla="*/ 8 w 150"/>
                  <a:gd name="T29" fmla="*/ 22 h 170"/>
                  <a:gd name="T30" fmla="*/ 14 w 150"/>
                  <a:gd name="T31" fmla="*/ 12 h 170"/>
                  <a:gd name="T32" fmla="*/ 0 w 150"/>
                  <a:gd name="T33" fmla="*/ 3 h 170"/>
                  <a:gd name="T34" fmla="*/ 4 w 150"/>
                  <a:gd name="T35" fmla="*/ 0 h 170"/>
                  <a:gd name="T36" fmla="*/ 20 w 150"/>
                  <a:gd name="T37" fmla="*/ 14 h 170"/>
                  <a:gd name="T38" fmla="*/ 42 w 150"/>
                  <a:gd name="T39" fmla="*/ 33 h 170"/>
                  <a:gd name="T40" fmla="*/ 58 w 150"/>
                  <a:gd name="T41" fmla="*/ 53 h 170"/>
                  <a:gd name="T42" fmla="*/ 81 w 150"/>
                  <a:gd name="T43" fmla="*/ 7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50" h="170">
                    <a:moveTo>
                      <a:pt x="81" y="73"/>
                    </a:moveTo>
                    <a:lnTo>
                      <a:pt x="126" y="109"/>
                    </a:lnTo>
                    <a:lnTo>
                      <a:pt x="97" y="102"/>
                    </a:lnTo>
                    <a:lnTo>
                      <a:pt x="109" y="131"/>
                    </a:lnTo>
                    <a:lnTo>
                      <a:pt x="140" y="152"/>
                    </a:lnTo>
                    <a:lnTo>
                      <a:pt x="150" y="166"/>
                    </a:lnTo>
                    <a:lnTo>
                      <a:pt x="129" y="154"/>
                    </a:lnTo>
                    <a:lnTo>
                      <a:pt x="129" y="170"/>
                    </a:lnTo>
                    <a:lnTo>
                      <a:pt x="114" y="153"/>
                    </a:lnTo>
                    <a:lnTo>
                      <a:pt x="101" y="133"/>
                    </a:lnTo>
                    <a:lnTo>
                      <a:pt x="83" y="111"/>
                    </a:lnTo>
                    <a:lnTo>
                      <a:pt x="76" y="96"/>
                    </a:lnTo>
                    <a:lnTo>
                      <a:pt x="55" y="69"/>
                    </a:lnTo>
                    <a:lnTo>
                      <a:pt x="29" y="49"/>
                    </a:lnTo>
                    <a:lnTo>
                      <a:pt x="8" y="22"/>
                    </a:lnTo>
                    <a:lnTo>
                      <a:pt x="14" y="12"/>
                    </a:lnTo>
                    <a:lnTo>
                      <a:pt x="0" y="3"/>
                    </a:lnTo>
                    <a:lnTo>
                      <a:pt x="4" y="0"/>
                    </a:lnTo>
                    <a:lnTo>
                      <a:pt x="20" y="14"/>
                    </a:lnTo>
                    <a:lnTo>
                      <a:pt x="42" y="33"/>
                    </a:lnTo>
                    <a:lnTo>
                      <a:pt x="58" y="53"/>
                    </a:lnTo>
                    <a:lnTo>
                      <a:pt x="81" y="73"/>
                    </a:lnTo>
                    <a:close/>
                  </a:path>
                </a:pathLst>
              </a:custGeom>
              <a:solidFill>
                <a:srgbClr val="FCDBC0"/>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202" name="Freeform 160">
                <a:extLst>
                  <a:ext uri="{FF2B5EF4-FFF2-40B4-BE49-F238E27FC236}">
                    <a16:creationId xmlns:a16="http://schemas.microsoft.com/office/drawing/2014/main" id="{963498FE-C5E0-4529-92FE-6196AF804E7B}"/>
                  </a:ext>
                </a:extLst>
              </p:cNvPr>
              <p:cNvSpPr>
                <a:spLocks/>
              </p:cNvSpPr>
              <p:nvPr/>
            </p:nvSpPr>
            <p:spPr bwMode="auto">
              <a:xfrm>
                <a:off x="5097901" y="2632933"/>
                <a:ext cx="66619" cy="23595"/>
              </a:xfrm>
              <a:custGeom>
                <a:avLst/>
                <a:gdLst>
                  <a:gd name="T0" fmla="*/ 48 w 48"/>
                  <a:gd name="T1" fmla="*/ 17 h 17"/>
                  <a:gd name="T2" fmla="*/ 19 w 48"/>
                  <a:gd name="T3" fmla="*/ 17 h 17"/>
                  <a:gd name="T4" fmla="*/ 0 w 48"/>
                  <a:gd name="T5" fmla="*/ 15 h 17"/>
                  <a:gd name="T6" fmla="*/ 2 w 48"/>
                  <a:gd name="T7" fmla="*/ 6 h 17"/>
                  <a:gd name="T8" fmla="*/ 23 w 48"/>
                  <a:gd name="T9" fmla="*/ 0 h 17"/>
                  <a:gd name="T10" fmla="*/ 39 w 48"/>
                  <a:gd name="T11" fmla="*/ 4 h 17"/>
                  <a:gd name="T12" fmla="*/ 47 w 48"/>
                  <a:gd name="T13" fmla="*/ 7 h 17"/>
                  <a:gd name="T14" fmla="*/ 46 w 48"/>
                  <a:gd name="T15" fmla="*/ 12 h 17"/>
                  <a:gd name="T16" fmla="*/ 48 w 48"/>
                  <a:gd name="T17"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17">
                    <a:moveTo>
                      <a:pt x="48" y="17"/>
                    </a:moveTo>
                    <a:lnTo>
                      <a:pt x="19" y="17"/>
                    </a:lnTo>
                    <a:lnTo>
                      <a:pt x="0" y="15"/>
                    </a:lnTo>
                    <a:lnTo>
                      <a:pt x="2" y="6"/>
                    </a:lnTo>
                    <a:lnTo>
                      <a:pt x="23" y="0"/>
                    </a:lnTo>
                    <a:lnTo>
                      <a:pt x="39" y="4"/>
                    </a:lnTo>
                    <a:lnTo>
                      <a:pt x="47" y="7"/>
                    </a:lnTo>
                    <a:lnTo>
                      <a:pt x="46" y="12"/>
                    </a:lnTo>
                    <a:lnTo>
                      <a:pt x="48" y="17"/>
                    </a:lnTo>
                    <a:close/>
                  </a:path>
                </a:pathLst>
              </a:custGeom>
              <a:solidFill>
                <a:srgbClr val="FCDBC0"/>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203" name="Freeform 161">
                <a:extLst>
                  <a:ext uri="{FF2B5EF4-FFF2-40B4-BE49-F238E27FC236}">
                    <a16:creationId xmlns:a16="http://schemas.microsoft.com/office/drawing/2014/main" id="{3F3108AD-535D-4016-BD76-52FA30570F17}"/>
                  </a:ext>
                </a:extLst>
              </p:cNvPr>
              <p:cNvSpPr>
                <a:spLocks/>
              </p:cNvSpPr>
              <p:nvPr/>
            </p:nvSpPr>
            <p:spPr bwMode="auto">
              <a:xfrm>
                <a:off x="7122837" y="2158274"/>
                <a:ext cx="70783" cy="15267"/>
              </a:xfrm>
              <a:custGeom>
                <a:avLst/>
                <a:gdLst>
                  <a:gd name="T0" fmla="*/ 51 w 51"/>
                  <a:gd name="T1" fmla="*/ 10 h 11"/>
                  <a:gd name="T2" fmla="*/ 32 w 51"/>
                  <a:gd name="T3" fmla="*/ 11 h 11"/>
                  <a:gd name="T4" fmla="*/ 3 w 51"/>
                  <a:gd name="T5" fmla="*/ 9 h 11"/>
                  <a:gd name="T6" fmla="*/ 0 w 51"/>
                  <a:gd name="T7" fmla="*/ 8 h 11"/>
                  <a:gd name="T8" fmla="*/ 2 w 51"/>
                  <a:gd name="T9" fmla="*/ 2 h 11"/>
                  <a:gd name="T10" fmla="*/ 15 w 51"/>
                  <a:gd name="T11" fmla="*/ 0 h 11"/>
                  <a:gd name="T12" fmla="*/ 43 w 51"/>
                  <a:gd name="T13" fmla="*/ 6 h 11"/>
                  <a:gd name="T14" fmla="*/ 51 w 51"/>
                  <a:gd name="T15" fmla="*/ 10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11">
                    <a:moveTo>
                      <a:pt x="51" y="10"/>
                    </a:moveTo>
                    <a:lnTo>
                      <a:pt x="32" y="11"/>
                    </a:lnTo>
                    <a:lnTo>
                      <a:pt x="3" y="9"/>
                    </a:lnTo>
                    <a:lnTo>
                      <a:pt x="0" y="8"/>
                    </a:lnTo>
                    <a:lnTo>
                      <a:pt x="2" y="2"/>
                    </a:lnTo>
                    <a:lnTo>
                      <a:pt x="15" y="0"/>
                    </a:lnTo>
                    <a:lnTo>
                      <a:pt x="43" y="6"/>
                    </a:lnTo>
                    <a:lnTo>
                      <a:pt x="51" y="10"/>
                    </a:lnTo>
                    <a:close/>
                  </a:path>
                </a:pathLst>
              </a:custGeom>
              <a:solidFill>
                <a:srgbClr val="F79646">
                  <a:lumMod val="40000"/>
                  <a:lumOff val="60000"/>
                </a:srgbClr>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204" name="Freeform 162">
                <a:extLst>
                  <a:ext uri="{FF2B5EF4-FFF2-40B4-BE49-F238E27FC236}">
                    <a16:creationId xmlns:a16="http://schemas.microsoft.com/office/drawing/2014/main" id="{2F284843-768F-4B29-BFD1-C33E4806034A}"/>
                  </a:ext>
                </a:extLst>
              </p:cNvPr>
              <p:cNvSpPr>
                <a:spLocks/>
              </p:cNvSpPr>
              <p:nvPr/>
            </p:nvSpPr>
            <p:spPr bwMode="auto">
              <a:xfrm>
                <a:off x="7161698" y="2122189"/>
                <a:ext cx="88825" cy="18043"/>
              </a:xfrm>
              <a:custGeom>
                <a:avLst/>
                <a:gdLst>
                  <a:gd name="T0" fmla="*/ 64 w 64"/>
                  <a:gd name="T1" fmla="*/ 7 h 13"/>
                  <a:gd name="T2" fmla="*/ 60 w 64"/>
                  <a:gd name="T3" fmla="*/ 13 h 13"/>
                  <a:gd name="T4" fmla="*/ 38 w 64"/>
                  <a:gd name="T5" fmla="*/ 11 h 13"/>
                  <a:gd name="T6" fmla="*/ 5 w 64"/>
                  <a:gd name="T7" fmla="*/ 5 h 13"/>
                  <a:gd name="T8" fmla="*/ 0 w 64"/>
                  <a:gd name="T9" fmla="*/ 0 h 13"/>
                  <a:gd name="T10" fmla="*/ 27 w 64"/>
                  <a:gd name="T11" fmla="*/ 2 h 13"/>
                  <a:gd name="T12" fmla="*/ 64 w 64"/>
                  <a:gd name="T13" fmla="*/ 7 h 13"/>
                </a:gdLst>
                <a:ahLst/>
                <a:cxnLst>
                  <a:cxn ang="0">
                    <a:pos x="T0" y="T1"/>
                  </a:cxn>
                  <a:cxn ang="0">
                    <a:pos x="T2" y="T3"/>
                  </a:cxn>
                  <a:cxn ang="0">
                    <a:pos x="T4" y="T5"/>
                  </a:cxn>
                  <a:cxn ang="0">
                    <a:pos x="T6" y="T7"/>
                  </a:cxn>
                  <a:cxn ang="0">
                    <a:pos x="T8" y="T9"/>
                  </a:cxn>
                  <a:cxn ang="0">
                    <a:pos x="T10" y="T11"/>
                  </a:cxn>
                  <a:cxn ang="0">
                    <a:pos x="T12" y="T13"/>
                  </a:cxn>
                </a:cxnLst>
                <a:rect l="0" t="0" r="r" b="b"/>
                <a:pathLst>
                  <a:path w="64" h="13">
                    <a:moveTo>
                      <a:pt x="64" y="7"/>
                    </a:moveTo>
                    <a:lnTo>
                      <a:pt x="60" y="13"/>
                    </a:lnTo>
                    <a:lnTo>
                      <a:pt x="38" y="11"/>
                    </a:lnTo>
                    <a:lnTo>
                      <a:pt x="5" y="5"/>
                    </a:lnTo>
                    <a:lnTo>
                      <a:pt x="0" y="0"/>
                    </a:lnTo>
                    <a:lnTo>
                      <a:pt x="27" y="2"/>
                    </a:lnTo>
                    <a:lnTo>
                      <a:pt x="64" y="7"/>
                    </a:lnTo>
                    <a:close/>
                  </a:path>
                </a:pathLst>
              </a:custGeom>
              <a:solidFill>
                <a:srgbClr val="F79646">
                  <a:lumMod val="40000"/>
                  <a:lumOff val="60000"/>
                </a:srgbClr>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205" name="Freeform 163">
                <a:extLst>
                  <a:ext uri="{FF2B5EF4-FFF2-40B4-BE49-F238E27FC236}">
                    <a16:creationId xmlns:a16="http://schemas.microsoft.com/office/drawing/2014/main" id="{C578CDAA-AC2B-41A0-8F56-25186E93FC2A}"/>
                  </a:ext>
                </a:extLst>
              </p:cNvPr>
              <p:cNvSpPr>
                <a:spLocks/>
              </p:cNvSpPr>
              <p:nvPr/>
            </p:nvSpPr>
            <p:spPr bwMode="auto">
              <a:xfrm>
                <a:off x="6996539" y="2108310"/>
                <a:ext cx="154057" cy="33309"/>
              </a:xfrm>
              <a:custGeom>
                <a:avLst/>
                <a:gdLst>
                  <a:gd name="T0" fmla="*/ 102 w 111"/>
                  <a:gd name="T1" fmla="*/ 9 h 24"/>
                  <a:gd name="T2" fmla="*/ 111 w 111"/>
                  <a:gd name="T3" fmla="*/ 21 h 24"/>
                  <a:gd name="T4" fmla="*/ 64 w 111"/>
                  <a:gd name="T5" fmla="*/ 20 h 24"/>
                  <a:gd name="T6" fmla="*/ 50 w 111"/>
                  <a:gd name="T7" fmla="*/ 24 h 24"/>
                  <a:gd name="T8" fmla="*/ 10 w 111"/>
                  <a:gd name="T9" fmla="*/ 14 h 24"/>
                  <a:gd name="T10" fmla="*/ 0 w 111"/>
                  <a:gd name="T11" fmla="*/ 3 h 24"/>
                  <a:gd name="T12" fmla="*/ 12 w 111"/>
                  <a:gd name="T13" fmla="*/ 0 h 24"/>
                  <a:gd name="T14" fmla="*/ 45 w 111"/>
                  <a:gd name="T15" fmla="*/ 1 h 24"/>
                  <a:gd name="T16" fmla="*/ 102 w 111"/>
                  <a:gd name="T17" fmla="*/ 9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1" h="24">
                    <a:moveTo>
                      <a:pt x="102" y="9"/>
                    </a:moveTo>
                    <a:lnTo>
                      <a:pt x="111" y="21"/>
                    </a:lnTo>
                    <a:lnTo>
                      <a:pt x="64" y="20"/>
                    </a:lnTo>
                    <a:lnTo>
                      <a:pt x="50" y="24"/>
                    </a:lnTo>
                    <a:lnTo>
                      <a:pt x="10" y="14"/>
                    </a:lnTo>
                    <a:lnTo>
                      <a:pt x="0" y="3"/>
                    </a:lnTo>
                    <a:lnTo>
                      <a:pt x="12" y="0"/>
                    </a:lnTo>
                    <a:lnTo>
                      <a:pt x="45" y="1"/>
                    </a:lnTo>
                    <a:lnTo>
                      <a:pt x="102" y="9"/>
                    </a:lnTo>
                    <a:close/>
                  </a:path>
                </a:pathLst>
              </a:custGeom>
              <a:solidFill>
                <a:srgbClr val="F79646">
                  <a:lumMod val="40000"/>
                  <a:lumOff val="60000"/>
                </a:srgbClr>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206" name="Freeform 164">
                <a:extLst>
                  <a:ext uri="{FF2B5EF4-FFF2-40B4-BE49-F238E27FC236}">
                    <a16:creationId xmlns:a16="http://schemas.microsoft.com/office/drawing/2014/main" id="{385210F4-A631-4B3F-8330-DB25328E8EBC}"/>
                  </a:ext>
                </a:extLst>
              </p:cNvPr>
              <p:cNvSpPr>
                <a:spLocks/>
              </p:cNvSpPr>
              <p:nvPr/>
            </p:nvSpPr>
            <p:spPr bwMode="auto">
              <a:xfrm>
                <a:off x="5593379" y="2091655"/>
                <a:ext cx="234554" cy="140178"/>
              </a:xfrm>
              <a:custGeom>
                <a:avLst/>
                <a:gdLst>
                  <a:gd name="T0" fmla="*/ 90 w 169"/>
                  <a:gd name="T1" fmla="*/ 100 h 101"/>
                  <a:gd name="T2" fmla="*/ 83 w 169"/>
                  <a:gd name="T3" fmla="*/ 101 h 101"/>
                  <a:gd name="T4" fmla="*/ 39 w 169"/>
                  <a:gd name="T5" fmla="*/ 99 h 101"/>
                  <a:gd name="T6" fmla="*/ 32 w 169"/>
                  <a:gd name="T7" fmla="*/ 92 h 101"/>
                  <a:gd name="T8" fmla="*/ 6 w 169"/>
                  <a:gd name="T9" fmla="*/ 87 h 101"/>
                  <a:gd name="T10" fmla="*/ 0 w 169"/>
                  <a:gd name="T11" fmla="*/ 78 h 101"/>
                  <a:gd name="T12" fmla="*/ 11 w 169"/>
                  <a:gd name="T13" fmla="*/ 75 h 101"/>
                  <a:gd name="T14" fmla="*/ 5 w 169"/>
                  <a:gd name="T15" fmla="*/ 66 h 101"/>
                  <a:gd name="T16" fmla="*/ 23 w 169"/>
                  <a:gd name="T17" fmla="*/ 52 h 101"/>
                  <a:gd name="T18" fmla="*/ 10 w 169"/>
                  <a:gd name="T19" fmla="*/ 50 h 101"/>
                  <a:gd name="T20" fmla="*/ 32 w 169"/>
                  <a:gd name="T21" fmla="*/ 36 h 101"/>
                  <a:gd name="T22" fmla="*/ 24 w 169"/>
                  <a:gd name="T23" fmla="*/ 29 h 101"/>
                  <a:gd name="T24" fmla="*/ 46 w 169"/>
                  <a:gd name="T25" fmla="*/ 20 h 101"/>
                  <a:gd name="T26" fmla="*/ 80 w 169"/>
                  <a:gd name="T27" fmla="*/ 10 h 101"/>
                  <a:gd name="T28" fmla="*/ 118 w 169"/>
                  <a:gd name="T29" fmla="*/ 8 h 101"/>
                  <a:gd name="T30" fmla="*/ 134 w 169"/>
                  <a:gd name="T31" fmla="*/ 2 h 101"/>
                  <a:gd name="T32" fmla="*/ 156 w 169"/>
                  <a:gd name="T33" fmla="*/ 0 h 101"/>
                  <a:gd name="T34" fmla="*/ 169 w 169"/>
                  <a:gd name="T35" fmla="*/ 6 h 101"/>
                  <a:gd name="T36" fmla="*/ 165 w 169"/>
                  <a:gd name="T37" fmla="*/ 11 h 101"/>
                  <a:gd name="T38" fmla="*/ 127 w 169"/>
                  <a:gd name="T39" fmla="*/ 18 h 101"/>
                  <a:gd name="T40" fmla="*/ 95 w 169"/>
                  <a:gd name="T41" fmla="*/ 26 h 101"/>
                  <a:gd name="T42" fmla="*/ 67 w 169"/>
                  <a:gd name="T43" fmla="*/ 41 h 101"/>
                  <a:gd name="T44" fmla="*/ 58 w 169"/>
                  <a:gd name="T45" fmla="*/ 56 h 101"/>
                  <a:gd name="T46" fmla="*/ 47 w 169"/>
                  <a:gd name="T47" fmla="*/ 72 h 101"/>
                  <a:gd name="T48" fmla="*/ 57 w 169"/>
                  <a:gd name="T49" fmla="*/ 86 h 101"/>
                  <a:gd name="T50" fmla="*/ 90 w 169"/>
                  <a:gd name="T51" fmla="*/ 10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9" h="101">
                    <a:moveTo>
                      <a:pt x="90" y="100"/>
                    </a:moveTo>
                    <a:lnTo>
                      <a:pt x="83" y="101"/>
                    </a:lnTo>
                    <a:lnTo>
                      <a:pt x="39" y="99"/>
                    </a:lnTo>
                    <a:lnTo>
                      <a:pt x="32" y="92"/>
                    </a:lnTo>
                    <a:lnTo>
                      <a:pt x="6" y="87"/>
                    </a:lnTo>
                    <a:lnTo>
                      <a:pt x="0" y="78"/>
                    </a:lnTo>
                    <a:lnTo>
                      <a:pt x="11" y="75"/>
                    </a:lnTo>
                    <a:lnTo>
                      <a:pt x="5" y="66"/>
                    </a:lnTo>
                    <a:lnTo>
                      <a:pt x="23" y="52"/>
                    </a:lnTo>
                    <a:lnTo>
                      <a:pt x="10" y="50"/>
                    </a:lnTo>
                    <a:lnTo>
                      <a:pt x="32" y="36"/>
                    </a:lnTo>
                    <a:lnTo>
                      <a:pt x="24" y="29"/>
                    </a:lnTo>
                    <a:lnTo>
                      <a:pt x="46" y="20"/>
                    </a:lnTo>
                    <a:lnTo>
                      <a:pt x="80" y="10"/>
                    </a:lnTo>
                    <a:lnTo>
                      <a:pt x="118" y="8"/>
                    </a:lnTo>
                    <a:lnTo>
                      <a:pt x="134" y="2"/>
                    </a:lnTo>
                    <a:lnTo>
                      <a:pt x="156" y="0"/>
                    </a:lnTo>
                    <a:lnTo>
                      <a:pt x="169" y="6"/>
                    </a:lnTo>
                    <a:lnTo>
                      <a:pt x="165" y="11"/>
                    </a:lnTo>
                    <a:lnTo>
                      <a:pt x="127" y="18"/>
                    </a:lnTo>
                    <a:lnTo>
                      <a:pt x="95" y="26"/>
                    </a:lnTo>
                    <a:lnTo>
                      <a:pt x="67" y="41"/>
                    </a:lnTo>
                    <a:lnTo>
                      <a:pt x="58" y="56"/>
                    </a:lnTo>
                    <a:lnTo>
                      <a:pt x="47" y="72"/>
                    </a:lnTo>
                    <a:lnTo>
                      <a:pt x="57" y="86"/>
                    </a:lnTo>
                    <a:lnTo>
                      <a:pt x="90" y="100"/>
                    </a:lnTo>
                    <a:close/>
                  </a:path>
                </a:pathLst>
              </a:custGeom>
              <a:solidFill>
                <a:srgbClr val="FCDBC0"/>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207" name="Freeform 165">
                <a:extLst>
                  <a:ext uri="{FF2B5EF4-FFF2-40B4-BE49-F238E27FC236}">
                    <a16:creationId xmlns:a16="http://schemas.microsoft.com/office/drawing/2014/main" id="{29CA7FF8-5EBA-405B-80A5-CA26860A37AA}"/>
                  </a:ext>
                </a:extLst>
              </p:cNvPr>
              <p:cNvSpPr>
                <a:spLocks/>
              </p:cNvSpPr>
              <p:nvPr/>
            </p:nvSpPr>
            <p:spPr bwMode="auto">
              <a:xfrm>
                <a:off x="6303980" y="2043078"/>
                <a:ext cx="86049" cy="29146"/>
              </a:xfrm>
              <a:custGeom>
                <a:avLst/>
                <a:gdLst>
                  <a:gd name="T0" fmla="*/ 62 w 62"/>
                  <a:gd name="T1" fmla="*/ 15 h 21"/>
                  <a:gd name="T2" fmla="*/ 2 w 62"/>
                  <a:gd name="T3" fmla="*/ 21 h 21"/>
                  <a:gd name="T4" fmla="*/ 0 w 62"/>
                  <a:gd name="T5" fmla="*/ 2 h 21"/>
                  <a:gd name="T6" fmla="*/ 8 w 62"/>
                  <a:gd name="T7" fmla="*/ 0 h 21"/>
                  <a:gd name="T8" fmla="*/ 18 w 62"/>
                  <a:gd name="T9" fmla="*/ 1 h 21"/>
                  <a:gd name="T10" fmla="*/ 58 w 62"/>
                  <a:gd name="T11" fmla="*/ 9 h 21"/>
                  <a:gd name="T12" fmla="*/ 62 w 62"/>
                  <a:gd name="T13" fmla="*/ 15 h 21"/>
                </a:gdLst>
                <a:ahLst/>
                <a:cxnLst>
                  <a:cxn ang="0">
                    <a:pos x="T0" y="T1"/>
                  </a:cxn>
                  <a:cxn ang="0">
                    <a:pos x="T2" y="T3"/>
                  </a:cxn>
                  <a:cxn ang="0">
                    <a:pos x="T4" y="T5"/>
                  </a:cxn>
                  <a:cxn ang="0">
                    <a:pos x="T6" y="T7"/>
                  </a:cxn>
                  <a:cxn ang="0">
                    <a:pos x="T8" y="T9"/>
                  </a:cxn>
                  <a:cxn ang="0">
                    <a:pos x="T10" y="T11"/>
                  </a:cxn>
                  <a:cxn ang="0">
                    <a:pos x="T12" y="T13"/>
                  </a:cxn>
                </a:cxnLst>
                <a:rect l="0" t="0" r="r" b="b"/>
                <a:pathLst>
                  <a:path w="62" h="21">
                    <a:moveTo>
                      <a:pt x="62" y="15"/>
                    </a:moveTo>
                    <a:lnTo>
                      <a:pt x="2" y="21"/>
                    </a:lnTo>
                    <a:lnTo>
                      <a:pt x="0" y="2"/>
                    </a:lnTo>
                    <a:lnTo>
                      <a:pt x="8" y="0"/>
                    </a:lnTo>
                    <a:lnTo>
                      <a:pt x="18" y="1"/>
                    </a:lnTo>
                    <a:lnTo>
                      <a:pt x="58" y="9"/>
                    </a:lnTo>
                    <a:lnTo>
                      <a:pt x="62" y="15"/>
                    </a:lnTo>
                    <a:close/>
                  </a:path>
                </a:pathLst>
              </a:custGeom>
              <a:solidFill>
                <a:srgbClr val="F79646">
                  <a:lumMod val="40000"/>
                  <a:lumOff val="60000"/>
                </a:srgbClr>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208" name="Freeform 166">
                <a:extLst>
                  <a:ext uri="{FF2B5EF4-FFF2-40B4-BE49-F238E27FC236}">
                    <a16:creationId xmlns:a16="http://schemas.microsoft.com/office/drawing/2014/main" id="{A2490A61-7BDD-4531-B7AC-CA69DBCE0218}"/>
                  </a:ext>
                </a:extLst>
              </p:cNvPr>
              <p:cNvSpPr>
                <a:spLocks/>
              </p:cNvSpPr>
              <p:nvPr/>
            </p:nvSpPr>
            <p:spPr bwMode="auto">
              <a:xfrm>
                <a:off x="5382419" y="2013933"/>
                <a:ext cx="104092" cy="16655"/>
              </a:xfrm>
              <a:custGeom>
                <a:avLst/>
                <a:gdLst>
                  <a:gd name="T0" fmla="*/ 72 w 75"/>
                  <a:gd name="T1" fmla="*/ 5 h 12"/>
                  <a:gd name="T2" fmla="*/ 58 w 75"/>
                  <a:gd name="T3" fmla="*/ 7 h 12"/>
                  <a:gd name="T4" fmla="*/ 48 w 75"/>
                  <a:gd name="T5" fmla="*/ 8 h 12"/>
                  <a:gd name="T6" fmla="*/ 48 w 75"/>
                  <a:gd name="T7" fmla="*/ 10 h 12"/>
                  <a:gd name="T8" fmla="*/ 36 w 75"/>
                  <a:gd name="T9" fmla="*/ 12 h 12"/>
                  <a:gd name="T10" fmla="*/ 22 w 75"/>
                  <a:gd name="T11" fmla="*/ 9 h 12"/>
                  <a:gd name="T12" fmla="*/ 26 w 75"/>
                  <a:gd name="T13" fmla="*/ 5 h 12"/>
                  <a:gd name="T14" fmla="*/ 0 w 75"/>
                  <a:gd name="T15" fmla="*/ 5 h 12"/>
                  <a:gd name="T16" fmla="*/ 21 w 75"/>
                  <a:gd name="T17" fmla="*/ 2 h 12"/>
                  <a:gd name="T18" fmla="*/ 38 w 75"/>
                  <a:gd name="T19" fmla="*/ 2 h 12"/>
                  <a:gd name="T20" fmla="*/ 43 w 75"/>
                  <a:gd name="T21" fmla="*/ 5 h 12"/>
                  <a:gd name="T22" fmla="*/ 47 w 75"/>
                  <a:gd name="T23" fmla="*/ 2 h 12"/>
                  <a:gd name="T24" fmla="*/ 56 w 75"/>
                  <a:gd name="T25" fmla="*/ 0 h 12"/>
                  <a:gd name="T26" fmla="*/ 75 w 75"/>
                  <a:gd name="T27" fmla="*/ 3 h 12"/>
                  <a:gd name="T28" fmla="*/ 72 w 75"/>
                  <a:gd name="T29" fmla="*/ 5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5" h="12">
                    <a:moveTo>
                      <a:pt x="72" y="5"/>
                    </a:moveTo>
                    <a:lnTo>
                      <a:pt x="58" y="7"/>
                    </a:lnTo>
                    <a:lnTo>
                      <a:pt x="48" y="8"/>
                    </a:lnTo>
                    <a:lnTo>
                      <a:pt x="48" y="10"/>
                    </a:lnTo>
                    <a:lnTo>
                      <a:pt x="36" y="12"/>
                    </a:lnTo>
                    <a:lnTo>
                      <a:pt x="22" y="9"/>
                    </a:lnTo>
                    <a:lnTo>
                      <a:pt x="26" y="5"/>
                    </a:lnTo>
                    <a:lnTo>
                      <a:pt x="0" y="5"/>
                    </a:lnTo>
                    <a:lnTo>
                      <a:pt x="21" y="2"/>
                    </a:lnTo>
                    <a:lnTo>
                      <a:pt x="38" y="2"/>
                    </a:lnTo>
                    <a:lnTo>
                      <a:pt x="43" y="5"/>
                    </a:lnTo>
                    <a:lnTo>
                      <a:pt x="47" y="2"/>
                    </a:lnTo>
                    <a:lnTo>
                      <a:pt x="56" y="0"/>
                    </a:lnTo>
                    <a:lnTo>
                      <a:pt x="75" y="3"/>
                    </a:lnTo>
                    <a:lnTo>
                      <a:pt x="72" y="5"/>
                    </a:lnTo>
                    <a:close/>
                  </a:path>
                </a:pathLst>
              </a:custGeom>
              <a:solidFill>
                <a:srgbClr val="FCDBC0"/>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209" name="Freeform 167">
                <a:extLst>
                  <a:ext uri="{FF2B5EF4-FFF2-40B4-BE49-F238E27FC236}">
                    <a16:creationId xmlns:a16="http://schemas.microsoft.com/office/drawing/2014/main" id="{3D88BDCE-3735-463A-A414-F4C600C9D5D7}"/>
                  </a:ext>
                </a:extLst>
              </p:cNvPr>
              <p:cNvSpPr>
                <a:spLocks/>
              </p:cNvSpPr>
              <p:nvPr/>
            </p:nvSpPr>
            <p:spPr bwMode="auto">
              <a:xfrm>
                <a:off x="6118002" y="2008381"/>
                <a:ext cx="173487" cy="47188"/>
              </a:xfrm>
              <a:custGeom>
                <a:avLst/>
                <a:gdLst>
                  <a:gd name="T0" fmla="*/ 125 w 125"/>
                  <a:gd name="T1" fmla="*/ 32 h 34"/>
                  <a:gd name="T2" fmla="*/ 102 w 125"/>
                  <a:gd name="T3" fmla="*/ 34 h 34"/>
                  <a:gd name="T4" fmla="*/ 65 w 125"/>
                  <a:gd name="T5" fmla="*/ 30 h 34"/>
                  <a:gd name="T6" fmla="*/ 39 w 125"/>
                  <a:gd name="T7" fmla="*/ 24 h 34"/>
                  <a:gd name="T8" fmla="*/ 19 w 125"/>
                  <a:gd name="T9" fmla="*/ 15 h 34"/>
                  <a:gd name="T10" fmla="*/ 0 w 125"/>
                  <a:gd name="T11" fmla="*/ 12 h 34"/>
                  <a:gd name="T12" fmla="*/ 19 w 125"/>
                  <a:gd name="T13" fmla="*/ 3 h 34"/>
                  <a:gd name="T14" fmla="*/ 39 w 125"/>
                  <a:gd name="T15" fmla="*/ 0 h 34"/>
                  <a:gd name="T16" fmla="*/ 70 w 125"/>
                  <a:gd name="T17" fmla="*/ 7 h 34"/>
                  <a:gd name="T18" fmla="*/ 113 w 125"/>
                  <a:gd name="T19" fmla="*/ 19 h 34"/>
                  <a:gd name="T20" fmla="*/ 125 w 125"/>
                  <a:gd name="T21" fmla="*/ 32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5" h="34">
                    <a:moveTo>
                      <a:pt x="125" y="32"/>
                    </a:moveTo>
                    <a:lnTo>
                      <a:pt x="102" y="34"/>
                    </a:lnTo>
                    <a:lnTo>
                      <a:pt x="65" y="30"/>
                    </a:lnTo>
                    <a:lnTo>
                      <a:pt x="39" y="24"/>
                    </a:lnTo>
                    <a:lnTo>
                      <a:pt x="19" y="15"/>
                    </a:lnTo>
                    <a:lnTo>
                      <a:pt x="0" y="12"/>
                    </a:lnTo>
                    <a:lnTo>
                      <a:pt x="19" y="3"/>
                    </a:lnTo>
                    <a:lnTo>
                      <a:pt x="39" y="0"/>
                    </a:lnTo>
                    <a:lnTo>
                      <a:pt x="70" y="7"/>
                    </a:lnTo>
                    <a:lnTo>
                      <a:pt x="113" y="19"/>
                    </a:lnTo>
                    <a:lnTo>
                      <a:pt x="125" y="32"/>
                    </a:lnTo>
                    <a:close/>
                  </a:path>
                </a:pathLst>
              </a:custGeom>
              <a:solidFill>
                <a:srgbClr val="F79646">
                  <a:lumMod val="40000"/>
                  <a:lumOff val="60000"/>
                </a:srgbClr>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210" name="Freeform 168">
                <a:extLst>
                  <a:ext uri="{FF2B5EF4-FFF2-40B4-BE49-F238E27FC236}">
                    <a16:creationId xmlns:a16="http://schemas.microsoft.com/office/drawing/2014/main" id="{5260165F-EF02-40D1-BE9C-298EBFE0CB4D}"/>
                  </a:ext>
                </a:extLst>
              </p:cNvPr>
              <p:cNvSpPr>
                <a:spLocks/>
              </p:cNvSpPr>
              <p:nvPr/>
            </p:nvSpPr>
            <p:spPr bwMode="auto">
              <a:xfrm>
                <a:off x="5417117" y="4245665"/>
                <a:ext cx="45801" cy="51352"/>
              </a:xfrm>
              <a:custGeom>
                <a:avLst/>
                <a:gdLst>
                  <a:gd name="T0" fmla="*/ 25 w 33"/>
                  <a:gd name="T1" fmla="*/ 0 h 37"/>
                  <a:gd name="T2" fmla="*/ 33 w 33"/>
                  <a:gd name="T3" fmla="*/ 12 h 37"/>
                  <a:gd name="T4" fmla="*/ 31 w 33"/>
                  <a:gd name="T5" fmla="*/ 24 h 37"/>
                  <a:gd name="T6" fmla="*/ 26 w 33"/>
                  <a:gd name="T7" fmla="*/ 27 h 37"/>
                  <a:gd name="T8" fmla="*/ 16 w 33"/>
                  <a:gd name="T9" fmla="*/ 25 h 37"/>
                  <a:gd name="T10" fmla="*/ 11 w 33"/>
                  <a:gd name="T11" fmla="*/ 37 h 37"/>
                  <a:gd name="T12" fmla="*/ 0 w 33"/>
                  <a:gd name="T13" fmla="*/ 35 h 37"/>
                  <a:gd name="T14" fmla="*/ 1 w 33"/>
                  <a:gd name="T15" fmla="*/ 24 h 37"/>
                  <a:gd name="T16" fmla="*/ 4 w 33"/>
                  <a:gd name="T17" fmla="*/ 22 h 37"/>
                  <a:gd name="T18" fmla="*/ 4 w 33"/>
                  <a:gd name="T19" fmla="*/ 10 h 37"/>
                  <a:gd name="T20" fmla="*/ 10 w 33"/>
                  <a:gd name="T21" fmla="*/ 4 h 37"/>
                  <a:gd name="T22" fmla="*/ 14 w 33"/>
                  <a:gd name="T23" fmla="*/ 6 h 37"/>
                  <a:gd name="T24" fmla="*/ 25 w 33"/>
                  <a:gd name="T25"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 h="37">
                    <a:moveTo>
                      <a:pt x="25" y="0"/>
                    </a:moveTo>
                    <a:lnTo>
                      <a:pt x="33" y="12"/>
                    </a:lnTo>
                    <a:lnTo>
                      <a:pt x="31" y="24"/>
                    </a:lnTo>
                    <a:lnTo>
                      <a:pt x="26" y="27"/>
                    </a:lnTo>
                    <a:lnTo>
                      <a:pt x="16" y="25"/>
                    </a:lnTo>
                    <a:lnTo>
                      <a:pt x="11" y="37"/>
                    </a:lnTo>
                    <a:lnTo>
                      <a:pt x="0" y="35"/>
                    </a:lnTo>
                    <a:lnTo>
                      <a:pt x="1" y="24"/>
                    </a:lnTo>
                    <a:lnTo>
                      <a:pt x="4" y="22"/>
                    </a:lnTo>
                    <a:lnTo>
                      <a:pt x="4" y="10"/>
                    </a:lnTo>
                    <a:lnTo>
                      <a:pt x="10" y="4"/>
                    </a:lnTo>
                    <a:lnTo>
                      <a:pt x="14" y="6"/>
                    </a:lnTo>
                    <a:lnTo>
                      <a:pt x="25" y="0"/>
                    </a:lnTo>
                    <a:close/>
                  </a:path>
                </a:pathLst>
              </a:custGeom>
              <a:solidFill>
                <a:srgbClr val="9BBB59">
                  <a:lumMod val="60000"/>
                  <a:lumOff val="40000"/>
                </a:srgbClr>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211" name="Freeform 169">
                <a:extLst>
                  <a:ext uri="{FF2B5EF4-FFF2-40B4-BE49-F238E27FC236}">
                    <a16:creationId xmlns:a16="http://schemas.microsoft.com/office/drawing/2014/main" id="{CDC190D9-C1C0-4D0F-B3D9-35DF8104D845}"/>
                  </a:ext>
                </a:extLst>
              </p:cNvPr>
              <p:cNvSpPr>
                <a:spLocks/>
              </p:cNvSpPr>
              <p:nvPr/>
            </p:nvSpPr>
            <p:spPr bwMode="auto">
              <a:xfrm>
                <a:off x="4249898" y="3415705"/>
                <a:ext cx="213736" cy="191529"/>
              </a:xfrm>
              <a:custGeom>
                <a:avLst/>
                <a:gdLst>
                  <a:gd name="T0" fmla="*/ 151 w 154"/>
                  <a:gd name="T1" fmla="*/ 11 h 138"/>
                  <a:gd name="T2" fmla="*/ 151 w 154"/>
                  <a:gd name="T3" fmla="*/ 0 h 138"/>
                  <a:gd name="T4" fmla="*/ 154 w 154"/>
                  <a:gd name="T5" fmla="*/ 0 h 138"/>
                  <a:gd name="T6" fmla="*/ 154 w 154"/>
                  <a:gd name="T7" fmla="*/ 1 h 138"/>
                  <a:gd name="T8" fmla="*/ 153 w 154"/>
                  <a:gd name="T9" fmla="*/ 5 h 138"/>
                  <a:gd name="T10" fmla="*/ 153 w 154"/>
                  <a:gd name="T11" fmla="*/ 37 h 138"/>
                  <a:gd name="T12" fmla="*/ 94 w 154"/>
                  <a:gd name="T13" fmla="*/ 36 h 138"/>
                  <a:gd name="T14" fmla="*/ 93 w 154"/>
                  <a:gd name="T15" fmla="*/ 89 h 138"/>
                  <a:gd name="T16" fmla="*/ 77 w 154"/>
                  <a:gd name="T17" fmla="*/ 91 h 138"/>
                  <a:gd name="T18" fmla="*/ 72 w 154"/>
                  <a:gd name="T19" fmla="*/ 101 h 138"/>
                  <a:gd name="T20" fmla="*/ 75 w 154"/>
                  <a:gd name="T21" fmla="*/ 131 h 138"/>
                  <a:gd name="T22" fmla="*/ 4 w 154"/>
                  <a:gd name="T23" fmla="*/ 131 h 138"/>
                  <a:gd name="T24" fmla="*/ 0 w 154"/>
                  <a:gd name="T25" fmla="*/ 138 h 138"/>
                  <a:gd name="T26" fmla="*/ 1 w 154"/>
                  <a:gd name="T27" fmla="*/ 129 h 138"/>
                  <a:gd name="T28" fmla="*/ 1 w 154"/>
                  <a:gd name="T29" fmla="*/ 129 h 138"/>
                  <a:gd name="T30" fmla="*/ 42 w 154"/>
                  <a:gd name="T31" fmla="*/ 128 h 138"/>
                  <a:gd name="T32" fmla="*/ 44 w 154"/>
                  <a:gd name="T33" fmla="*/ 120 h 138"/>
                  <a:gd name="T34" fmla="*/ 52 w 154"/>
                  <a:gd name="T35" fmla="*/ 111 h 138"/>
                  <a:gd name="T36" fmla="*/ 59 w 154"/>
                  <a:gd name="T37" fmla="*/ 82 h 138"/>
                  <a:gd name="T38" fmla="*/ 84 w 154"/>
                  <a:gd name="T39" fmla="*/ 60 h 138"/>
                  <a:gd name="T40" fmla="*/ 93 w 154"/>
                  <a:gd name="T41" fmla="*/ 34 h 138"/>
                  <a:gd name="T42" fmla="*/ 99 w 154"/>
                  <a:gd name="T43" fmla="*/ 32 h 138"/>
                  <a:gd name="T44" fmla="*/ 105 w 154"/>
                  <a:gd name="T45" fmla="*/ 16 h 138"/>
                  <a:gd name="T46" fmla="*/ 120 w 154"/>
                  <a:gd name="T47" fmla="*/ 14 h 138"/>
                  <a:gd name="T48" fmla="*/ 126 w 154"/>
                  <a:gd name="T49" fmla="*/ 16 h 138"/>
                  <a:gd name="T50" fmla="*/ 134 w 154"/>
                  <a:gd name="T51" fmla="*/ 16 h 138"/>
                  <a:gd name="T52" fmla="*/ 140 w 154"/>
                  <a:gd name="T53" fmla="*/ 12 h 138"/>
                  <a:gd name="T54" fmla="*/ 151 w 154"/>
                  <a:gd name="T55" fmla="*/ 11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54" h="138">
                    <a:moveTo>
                      <a:pt x="151" y="11"/>
                    </a:moveTo>
                    <a:lnTo>
                      <a:pt x="151" y="0"/>
                    </a:lnTo>
                    <a:lnTo>
                      <a:pt x="154" y="0"/>
                    </a:lnTo>
                    <a:lnTo>
                      <a:pt x="154" y="1"/>
                    </a:lnTo>
                    <a:lnTo>
                      <a:pt x="153" y="5"/>
                    </a:lnTo>
                    <a:lnTo>
                      <a:pt x="153" y="37"/>
                    </a:lnTo>
                    <a:lnTo>
                      <a:pt x="94" y="36"/>
                    </a:lnTo>
                    <a:lnTo>
                      <a:pt x="93" y="89"/>
                    </a:lnTo>
                    <a:lnTo>
                      <a:pt x="77" y="91"/>
                    </a:lnTo>
                    <a:lnTo>
                      <a:pt x="72" y="101"/>
                    </a:lnTo>
                    <a:lnTo>
                      <a:pt x="75" y="131"/>
                    </a:lnTo>
                    <a:lnTo>
                      <a:pt x="4" y="131"/>
                    </a:lnTo>
                    <a:lnTo>
                      <a:pt x="0" y="138"/>
                    </a:lnTo>
                    <a:lnTo>
                      <a:pt x="1" y="129"/>
                    </a:lnTo>
                    <a:lnTo>
                      <a:pt x="1" y="129"/>
                    </a:lnTo>
                    <a:lnTo>
                      <a:pt x="42" y="128"/>
                    </a:lnTo>
                    <a:lnTo>
                      <a:pt x="44" y="120"/>
                    </a:lnTo>
                    <a:lnTo>
                      <a:pt x="52" y="111"/>
                    </a:lnTo>
                    <a:lnTo>
                      <a:pt x="59" y="82"/>
                    </a:lnTo>
                    <a:lnTo>
                      <a:pt x="84" y="60"/>
                    </a:lnTo>
                    <a:lnTo>
                      <a:pt x="93" y="34"/>
                    </a:lnTo>
                    <a:lnTo>
                      <a:pt x="99" y="32"/>
                    </a:lnTo>
                    <a:lnTo>
                      <a:pt x="105" y="16"/>
                    </a:lnTo>
                    <a:lnTo>
                      <a:pt x="120" y="14"/>
                    </a:lnTo>
                    <a:lnTo>
                      <a:pt x="126" y="16"/>
                    </a:lnTo>
                    <a:lnTo>
                      <a:pt x="134" y="16"/>
                    </a:lnTo>
                    <a:lnTo>
                      <a:pt x="140" y="12"/>
                    </a:lnTo>
                    <a:lnTo>
                      <a:pt x="151" y="11"/>
                    </a:lnTo>
                    <a:close/>
                  </a:path>
                </a:pathLst>
              </a:custGeom>
              <a:solidFill>
                <a:srgbClr val="9BBB59">
                  <a:lumMod val="60000"/>
                  <a:lumOff val="40000"/>
                </a:srgbClr>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212" name="Freeform 170">
                <a:extLst>
                  <a:ext uri="{FF2B5EF4-FFF2-40B4-BE49-F238E27FC236}">
                    <a16:creationId xmlns:a16="http://schemas.microsoft.com/office/drawing/2014/main" id="{C0A783EB-6CA3-49D5-A270-9A5E0AB45EBC}"/>
                  </a:ext>
                </a:extLst>
              </p:cNvPr>
              <p:cNvSpPr>
                <a:spLocks/>
              </p:cNvSpPr>
              <p:nvPr/>
            </p:nvSpPr>
            <p:spPr bwMode="auto">
              <a:xfrm>
                <a:off x="5528148" y="3286630"/>
                <a:ext cx="537115" cy="455229"/>
              </a:xfrm>
              <a:custGeom>
                <a:avLst/>
                <a:gdLst>
                  <a:gd name="T0" fmla="*/ 161 w 387"/>
                  <a:gd name="T1" fmla="*/ 319 h 328"/>
                  <a:gd name="T2" fmla="*/ 153 w 387"/>
                  <a:gd name="T3" fmla="*/ 304 h 328"/>
                  <a:gd name="T4" fmla="*/ 132 w 387"/>
                  <a:gd name="T5" fmla="*/ 280 h 328"/>
                  <a:gd name="T6" fmla="*/ 113 w 387"/>
                  <a:gd name="T7" fmla="*/ 248 h 328"/>
                  <a:gd name="T8" fmla="*/ 91 w 387"/>
                  <a:gd name="T9" fmla="*/ 225 h 328"/>
                  <a:gd name="T10" fmla="*/ 88 w 387"/>
                  <a:gd name="T11" fmla="*/ 198 h 328"/>
                  <a:gd name="T12" fmla="*/ 67 w 387"/>
                  <a:gd name="T13" fmla="*/ 167 h 328"/>
                  <a:gd name="T14" fmla="*/ 50 w 387"/>
                  <a:gd name="T15" fmla="*/ 151 h 328"/>
                  <a:gd name="T16" fmla="*/ 45 w 387"/>
                  <a:gd name="T17" fmla="*/ 135 h 328"/>
                  <a:gd name="T18" fmla="*/ 31 w 387"/>
                  <a:gd name="T19" fmla="*/ 115 h 328"/>
                  <a:gd name="T20" fmla="*/ 9 w 387"/>
                  <a:gd name="T21" fmla="*/ 84 h 328"/>
                  <a:gd name="T22" fmla="*/ 2 w 387"/>
                  <a:gd name="T23" fmla="*/ 73 h 328"/>
                  <a:gd name="T24" fmla="*/ 3 w 387"/>
                  <a:gd name="T25" fmla="*/ 58 h 328"/>
                  <a:gd name="T26" fmla="*/ 30 w 387"/>
                  <a:gd name="T27" fmla="*/ 55 h 328"/>
                  <a:gd name="T28" fmla="*/ 47 w 387"/>
                  <a:gd name="T29" fmla="*/ 44 h 328"/>
                  <a:gd name="T30" fmla="*/ 54 w 387"/>
                  <a:gd name="T31" fmla="*/ 34 h 328"/>
                  <a:gd name="T32" fmla="*/ 69 w 387"/>
                  <a:gd name="T33" fmla="*/ 3 h 328"/>
                  <a:gd name="T34" fmla="*/ 93 w 387"/>
                  <a:gd name="T35" fmla="*/ 5 h 328"/>
                  <a:gd name="T36" fmla="*/ 176 w 387"/>
                  <a:gd name="T37" fmla="*/ 61 h 328"/>
                  <a:gd name="T38" fmla="*/ 225 w 387"/>
                  <a:gd name="T39" fmla="*/ 65 h 328"/>
                  <a:gd name="T40" fmla="*/ 243 w 387"/>
                  <a:gd name="T41" fmla="*/ 74 h 328"/>
                  <a:gd name="T42" fmla="*/ 261 w 387"/>
                  <a:gd name="T43" fmla="*/ 97 h 328"/>
                  <a:gd name="T44" fmla="*/ 278 w 387"/>
                  <a:gd name="T45" fmla="*/ 113 h 328"/>
                  <a:gd name="T46" fmla="*/ 279 w 387"/>
                  <a:gd name="T47" fmla="*/ 128 h 328"/>
                  <a:gd name="T48" fmla="*/ 288 w 387"/>
                  <a:gd name="T49" fmla="*/ 141 h 328"/>
                  <a:gd name="T50" fmla="*/ 294 w 387"/>
                  <a:gd name="T51" fmla="*/ 153 h 328"/>
                  <a:gd name="T52" fmla="*/ 305 w 387"/>
                  <a:gd name="T53" fmla="*/ 156 h 328"/>
                  <a:gd name="T54" fmla="*/ 310 w 387"/>
                  <a:gd name="T55" fmla="*/ 169 h 328"/>
                  <a:gd name="T56" fmla="*/ 374 w 387"/>
                  <a:gd name="T57" fmla="*/ 200 h 328"/>
                  <a:gd name="T58" fmla="*/ 387 w 387"/>
                  <a:gd name="T59" fmla="*/ 210 h 328"/>
                  <a:gd name="T60" fmla="*/ 327 w 387"/>
                  <a:gd name="T61" fmla="*/ 273 h 328"/>
                  <a:gd name="T62" fmla="*/ 259 w 387"/>
                  <a:gd name="T63" fmla="*/ 290 h 328"/>
                  <a:gd name="T64" fmla="*/ 239 w 387"/>
                  <a:gd name="T65" fmla="*/ 315 h 328"/>
                  <a:gd name="T66" fmla="*/ 227 w 387"/>
                  <a:gd name="T67" fmla="*/ 309 h 328"/>
                  <a:gd name="T68" fmla="*/ 206 w 387"/>
                  <a:gd name="T69" fmla="*/ 305 h 328"/>
                  <a:gd name="T70" fmla="*/ 181 w 387"/>
                  <a:gd name="T71" fmla="*/ 308 h 328"/>
                  <a:gd name="T72" fmla="*/ 169 w 387"/>
                  <a:gd name="T73" fmla="*/ 312 h 328"/>
                  <a:gd name="T74" fmla="*/ 163 w 387"/>
                  <a:gd name="T75" fmla="*/ 328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87" h="328">
                    <a:moveTo>
                      <a:pt x="163" y="328"/>
                    </a:moveTo>
                    <a:lnTo>
                      <a:pt x="161" y="319"/>
                    </a:lnTo>
                    <a:lnTo>
                      <a:pt x="155" y="313"/>
                    </a:lnTo>
                    <a:lnTo>
                      <a:pt x="153" y="304"/>
                    </a:lnTo>
                    <a:lnTo>
                      <a:pt x="143" y="297"/>
                    </a:lnTo>
                    <a:lnTo>
                      <a:pt x="132" y="280"/>
                    </a:lnTo>
                    <a:lnTo>
                      <a:pt x="126" y="263"/>
                    </a:lnTo>
                    <a:lnTo>
                      <a:pt x="113" y="248"/>
                    </a:lnTo>
                    <a:lnTo>
                      <a:pt x="104" y="245"/>
                    </a:lnTo>
                    <a:lnTo>
                      <a:pt x="91" y="225"/>
                    </a:lnTo>
                    <a:lnTo>
                      <a:pt x="88" y="211"/>
                    </a:lnTo>
                    <a:lnTo>
                      <a:pt x="88" y="198"/>
                    </a:lnTo>
                    <a:lnTo>
                      <a:pt x="76" y="175"/>
                    </a:lnTo>
                    <a:lnTo>
                      <a:pt x="67" y="167"/>
                    </a:lnTo>
                    <a:lnTo>
                      <a:pt x="57" y="163"/>
                    </a:lnTo>
                    <a:lnTo>
                      <a:pt x="50" y="151"/>
                    </a:lnTo>
                    <a:lnTo>
                      <a:pt x="51" y="146"/>
                    </a:lnTo>
                    <a:lnTo>
                      <a:pt x="45" y="135"/>
                    </a:lnTo>
                    <a:lnTo>
                      <a:pt x="39" y="131"/>
                    </a:lnTo>
                    <a:lnTo>
                      <a:pt x="31" y="115"/>
                    </a:lnTo>
                    <a:lnTo>
                      <a:pt x="19" y="99"/>
                    </a:lnTo>
                    <a:lnTo>
                      <a:pt x="9" y="84"/>
                    </a:lnTo>
                    <a:lnTo>
                      <a:pt x="0" y="85"/>
                    </a:lnTo>
                    <a:lnTo>
                      <a:pt x="2" y="73"/>
                    </a:lnTo>
                    <a:lnTo>
                      <a:pt x="2" y="66"/>
                    </a:lnTo>
                    <a:lnTo>
                      <a:pt x="3" y="58"/>
                    </a:lnTo>
                    <a:lnTo>
                      <a:pt x="23" y="61"/>
                    </a:lnTo>
                    <a:lnTo>
                      <a:pt x="30" y="55"/>
                    </a:lnTo>
                    <a:lnTo>
                      <a:pt x="34" y="47"/>
                    </a:lnTo>
                    <a:lnTo>
                      <a:pt x="47" y="44"/>
                    </a:lnTo>
                    <a:lnTo>
                      <a:pt x="49" y="37"/>
                    </a:lnTo>
                    <a:lnTo>
                      <a:pt x="54" y="34"/>
                    </a:lnTo>
                    <a:lnTo>
                      <a:pt x="35" y="13"/>
                    </a:lnTo>
                    <a:lnTo>
                      <a:pt x="69" y="3"/>
                    </a:lnTo>
                    <a:lnTo>
                      <a:pt x="72" y="0"/>
                    </a:lnTo>
                    <a:lnTo>
                      <a:pt x="93" y="5"/>
                    </a:lnTo>
                    <a:lnTo>
                      <a:pt x="121" y="20"/>
                    </a:lnTo>
                    <a:lnTo>
                      <a:pt x="176" y="61"/>
                    </a:lnTo>
                    <a:lnTo>
                      <a:pt x="209" y="63"/>
                    </a:lnTo>
                    <a:lnTo>
                      <a:pt x="225" y="65"/>
                    </a:lnTo>
                    <a:lnTo>
                      <a:pt x="230" y="75"/>
                    </a:lnTo>
                    <a:lnTo>
                      <a:pt x="243" y="74"/>
                    </a:lnTo>
                    <a:lnTo>
                      <a:pt x="252" y="92"/>
                    </a:lnTo>
                    <a:lnTo>
                      <a:pt x="261" y="97"/>
                    </a:lnTo>
                    <a:lnTo>
                      <a:pt x="265" y="104"/>
                    </a:lnTo>
                    <a:lnTo>
                      <a:pt x="278" y="113"/>
                    </a:lnTo>
                    <a:lnTo>
                      <a:pt x="280" y="121"/>
                    </a:lnTo>
                    <a:lnTo>
                      <a:pt x="279" y="128"/>
                    </a:lnTo>
                    <a:lnTo>
                      <a:pt x="282" y="135"/>
                    </a:lnTo>
                    <a:lnTo>
                      <a:pt x="288" y="141"/>
                    </a:lnTo>
                    <a:lnTo>
                      <a:pt x="291" y="148"/>
                    </a:lnTo>
                    <a:lnTo>
                      <a:pt x="294" y="153"/>
                    </a:lnTo>
                    <a:lnTo>
                      <a:pt x="300" y="157"/>
                    </a:lnTo>
                    <a:lnTo>
                      <a:pt x="305" y="156"/>
                    </a:lnTo>
                    <a:lnTo>
                      <a:pt x="309" y="164"/>
                    </a:lnTo>
                    <a:lnTo>
                      <a:pt x="310" y="169"/>
                    </a:lnTo>
                    <a:lnTo>
                      <a:pt x="319" y="190"/>
                    </a:lnTo>
                    <a:lnTo>
                      <a:pt x="374" y="200"/>
                    </a:lnTo>
                    <a:lnTo>
                      <a:pt x="378" y="196"/>
                    </a:lnTo>
                    <a:lnTo>
                      <a:pt x="387" y="210"/>
                    </a:lnTo>
                    <a:lnTo>
                      <a:pt x="379" y="252"/>
                    </a:lnTo>
                    <a:lnTo>
                      <a:pt x="327" y="273"/>
                    </a:lnTo>
                    <a:lnTo>
                      <a:pt x="275" y="281"/>
                    </a:lnTo>
                    <a:lnTo>
                      <a:pt x="259" y="290"/>
                    </a:lnTo>
                    <a:lnTo>
                      <a:pt x="247" y="312"/>
                    </a:lnTo>
                    <a:lnTo>
                      <a:pt x="239" y="315"/>
                    </a:lnTo>
                    <a:lnTo>
                      <a:pt x="234" y="308"/>
                    </a:lnTo>
                    <a:lnTo>
                      <a:pt x="227" y="309"/>
                    </a:lnTo>
                    <a:lnTo>
                      <a:pt x="210" y="307"/>
                    </a:lnTo>
                    <a:lnTo>
                      <a:pt x="206" y="305"/>
                    </a:lnTo>
                    <a:lnTo>
                      <a:pt x="185" y="306"/>
                    </a:lnTo>
                    <a:lnTo>
                      <a:pt x="181" y="308"/>
                    </a:lnTo>
                    <a:lnTo>
                      <a:pt x="173" y="302"/>
                    </a:lnTo>
                    <a:lnTo>
                      <a:pt x="169" y="312"/>
                    </a:lnTo>
                    <a:lnTo>
                      <a:pt x="171" y="321"/>
                    </a:lnTo>
                    <a:lnTo>
                      <a:pt x="163" y="328"/>
                    </a:lnTo>
                    <a:close/>
                  </a:path>
                </a:pathLst>
              </a:custGeom>
              <a:solidFill>
                <a:srgbClr val="FED216"/>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213" name="Freeform 171">
                <a:extLst>
                  <a:ext uri="{FF2B5EF4-FFF2-40B4-BE49-F238E27FC236}">
                    <a16:creationId xmlns:a16="http://schemas.microsoft.com/office/drawing/2014/main" id="{617F0463-970C-4487-8729-FDFD6E618AEA}"/>
                  </a:ext>
                </a:extLst>
              </p:cNvPr>
              <p:cNvSpPr>
                <a:spLocks/>
              </p:cNvSpPr>
              <p:nvPr/>
            </p:nvSpPr>
            <p:spPr bwMode="auto">
              <a:xfrm>
                <a:off x="5232527" y="3578088"/>
                <a:ext cx="409429" cy="385834"/>
              </a:xfrm>
              <a:custGeom>
                <a:avLst/>
                <a:gdLst>
                  <a:gd name="T0" fmla="*/ 218 w 295"/>
                  <a:gd name="T1" fmla="*/ 260 h 278"/>
                  <a:gd name="T2" fmla="*/ 216 w 295"/>
                  <a:gd name="T3" fmla="*/ 243 h 278"/>
                  <a:gd name="T4" fmla="*/ 204 w 295"/>
                  <a:gd name="T5" fmla="*/ 220 h 278"/>
                  <a:gd name="T6" fmla="*/ 197 w 295"/>
                  <a:gd name="T7" fmla="*/ 203 h 278"/>
                  <a:gd name="T8" fmla="*/ 185 w 295"/>
                  <a:gd name="T9" fmla="*/ 209 h 278"/>
                  <a:gd name="T10" fmla="*/ 192 w 295"/>
                  <a:gd name="T11" fmla="*/ 227 h 278"/>
                  <a:gd name="T12" fmla="*/ 173 w 295"/>
                  <a:gd name="T13" fmla="*/ 254 h 278"/>
                  <a:gd name="T14" fmla="*/ 148 w 295"/>
                  <a:gd name="T15" fmla="*/ 244 h 278"/>
                  <a:gd name="T16" fmla="*/ 139 w 295"/>
                  <a:gd name="T17" fmla="*/ 254 h 278"/>
                  <a:gd name="T18" fmla="*/ 130 w 295"/>
                  <a:gd name="T19" fmla="*/ 262 h 278"/>
                  <a:gd name="T20" fmla="*/ 109 w 295"/>
                  <a:gd name="T21" fmla="*/ 258 h 278"/>
                  <a:gd name="T22" fmla="*/ 89 w 295"/>
                  <a:gd name="T23" fmla="*/ 261 h 278"/>
                  <a:gd name="T24" fmla="*/ 74 w 295"/>
                  <a:gd name="T25" fmla="*/ 247 h 278"/>
                  <a:gd name="T26" fmla="*/ 58 w 295"/>
                  <a:gd name="T27" fmla="*/ 244 h 278"/>
                  <a:gd name="T28" fmla="*/ 49 w 295"/>
                  <a:gd name="T29" fmla="*/ 272 h 278"/>
                  <a:gd name="T30" fmla="*/ 37 w 295"/>
                  <a:gd name="T31" fmla="*/ 278 h 278"/>
                  <a:gd name="T32" fmla="*/ 29 w 295"/>
                  <a:gd name="T33" fmla="*/ 271 h 278"/>
                  <a:gd name="T34" fmla="*/ 30 w 295"/>
                  <a:gd name="T35" fmla="*/ 256 h 278"/>
                  <a:gd name="T36" fmla="*/ 20 w 295"/>
                  <a:gd name="T37" fmla="*/ 235 h 278"/>
                  <a:gd name="T38" fmla="*/ 17 w 295"/>
                  <a:gd name="T39" fmla="*/ 221 h 278"/>
                  <a:gd name="T40" fmla="*/ 10 w 295"/>
                  <a:gd name="T41" fmla="*/ 203 h 278"/>
                  <a:gd name="T42" fmla="*/ 0 w 295"/>
                  <a:gd name="T43" fmla="*/ 196 h 278"/>
                  <a:gd name="T44" fmla="*/ 6 w 295"/>
                  <a:gd name="T45" fmla="*/ 180 h 278"/>
                  <a:gd name="T46" fmla="*/ 9 w 295"/>
                  <a:gd name="T47" fmla="*/ 165 h 278"/>
                  <a:gd name="T48" fmla="*/ 10 w 295"/>
                  <a:gd name="T49" fmla="*/ 147 h 278"/>
                  <a:gd name="T50" fmla="*/ 34 w 295"/>
                  <a:gd name="T51" fmla="*/ 133 h 278"/>
                  <a:gd name="T52" fmla="*/ 30 w 295"/>
                  <a:gd name="T53" fmla="*/ 42 h 278"/>
                  <a:gd name="T54" fmla="*/ 49 w 295"/>
                  <a:gd name="T55" fmla="*/ 0 h 278"/>
                  <a:gd name="T56" fmla="*/ 191 w 295"/>
                  <a:gd name="T57" fmla="*/ 0 h 278"/>
                  <a:gd name="T58" fmla="*/ 269 w 295"/>
                  <a:gd name="T59" fmla="*/ 21 h 278"/>
                  <a:gd name="T60" fmla="*/ 270 w 295"/>
                  <a:gd name="T61" fmla="*/ 46 h 278"/>
                  <a:gd name="T62" fmla="*/ 285 w 295"/>
                  <a:gd name="T63" fmla="*/ 76 h 278"/>
                  <a:gd name="T64" fmla="*/ 287 w 295"/>
                  <a:gd name="T65" fmla="*/ 95 h 278"/>
                  <a:gd name="T66" fmla="*/ 268 w 295"/>
                  <a:gd name="T67" fmla="*/ 105 h 278"/>
                  <a:gd name="T68" fmla="*/ 260 w 295"/>
                  <a:gd name="T69" fmla="*/ 149 h 278"/>
                  <a:gd name="T70" fmla="*/ 260 w 295"/>
                  <a:gd name="T71" fmla="*/ 175 h 278"/>
                  <a:gd name="T72" fmla="*/ 243 w 295"/>
                  <a:gd name="T73" fmla="*/ 206 h 278"/>
                  <a:gd name="T74" fmla="*/ 234 w 295"/>
                  <a:gd name="T75" fmla="*/ 231 h 278"/>
                  <a:gd name="T76" fmla="*/ 221 w 295"/>
                  <a:gd name="T77" fmla="*/ 258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5" h="278">
                    <a:moveTo>
                      <a:pt x="221" y="261"/>
                    </a:moveTo>
                    <a:lnTo>
                      <a:pt x="218" y="260"/>
                    </a:lnTo>
                    <a:lnTo>
                      <a:pt x="218" y="250"/>
                    </a:lnTo>
                    <a:lnTo>
                      <a:pt x="216" y="243"/>
                    </a:lnTo>
                    <a:lnTo>
                      <a:pt x="207" y="235"/>
                    </a:lnTo>
                    <a:lnTo>
                      <a:pt x="204" y="220"/>
                    </a:lnTo>
                    <a:lnTo>
                      <a:pt x="206" y="204"/>
                    </a:lnTo>
                    <a:lnTo>
                      <a:pt x="197" y="203"/>
                    </a:lnTo>
                    <a:lnTo>
                      <a:pt x="196" y="208"/>
                    </a:lnTo>
                    <a:lnTo>
                      <a:pt x="185" y="209"/>
                    </a:lnTo>
                    <a:lnTo>
                      <a:pt x="190" y="215"/>
                    </a:lnTo>
                    <a:lnTo>
                      <a:pt x="192" y="227"/>
                    </a:lnTo>
                    <a:lnTo>
                      <a:pt x="182" y="239"/>
                    </a:lnTo>
                    <a:lnTo>
                      <a:pt x="173" y="254"/>
                    </a:lnTo>
                    <a:lnTo>
                      <a:pt x="164" y="256"/>
                    </a:lnTo>
                    <a:lnTo>
                      <a:pt x="148" y="244"/>
                    </a:lnTo>
                    <a:lnTo>
                      <a:pt x="141" y="248"/>
                    </a:lnTo>
                    <a:lnTo>
                      <a:pt x="139" y="254"/>
                    </a:lnTo>
                    <a:lnTo>
                      <a:pt x="130" y="258"/>
                    </a:lnTo>
                    <a:lnTo>
                      <a:pt x="130" y="262"/>
                    </a:lnTo>
                    <a:lnTo>
                      <a:pt x="111" y="262"/>
                    </a:lnTo>
                    <a:lnTo>
                      <a:pt x="109" y="258"/>
                    </a:lnTo>
                    <a:lnTo>
                      <a:pt x="95" y="257"/>
                    </a:lnTo>
                    <a:lnTo>
                      <a:pt x="89" y="261"/>
                    </a:lnTo>
                    <a:lnTo>
                      <a:pt x="84" y="259"/>
                    </a:lnTo>
                    <a:lnTo>
                      <a:pt x="74" y="247"/>
                    </a:lnTo>
                    <a:lnTo>
                      <a:pt x="71" y="241"/>
                    </a:lnTo>
                    <a:lnTo>
                      <a:pt x="58" y="244"/>
                    </a:lnTo>
                    <a:lnTo>
                      <a:pt x="53" y="254"/>
                    </a:lnTo>
                    <a:lnTo>
                      <a:pt x="49" y="272"/>
                    </a:lnTo>
                    <a:lnTo>
                      <a:pt x="42" y="276"/>
                    </a:lnTo>
                    <a:lnTo>
                      <a:pt x="37" y="278"/>
                    </a:lnTo>
                    <a:lnTo>
                      <a:pt x="35" y="277"/>
                    </a:lnTo>
                    <a:lnTo>
                      <a:pt x="29" y="271"/>
                    </a:lnTo>
                    <a:lnTo>
                      <a:pt x="28" y="265"/>
                    </a:lnTo>
                    <a:lnTo>
                      <a:pt x="30" y="256"/>
                    </a:lnTo>
                    <a:lnTo>
                      <a:pt x="30" y="248"/>
                    </a:lnTo>
                    <a:lnTo>
                      <a:pt x="20" y="235"/>
                    </a:lnTo>
                    <a:lnTo>
                      <a:pt x="17" y="226"/>
                    </a:lnTo>
                    <a:lnTo>
                      <a:pt x="17" y="221"/>
                    </a:lnTo>
                    <a:lnTo>
                      <a:pt x="10" y="215"/>
                    </a:lnTo>
                    <a:lnTo>
                      <a:pt x="10" y="203"/>
                    </a:lnTo>
                    <a:lnTo>
                      <a:pt x="6" y="195"/>
                    </a:lnTo>
                    <a:lnTo>
                      <a:pt x="0" y="196"/>
                    </a:lnTo>
                    <a:lnTo>
                      <a:pt x="1" y="188"/>
                    </a:lnTo>
                    <a:lnTo>
                      <a:pt x="6" y="180"/>
                    </a:lnTo>
                    <a:lnTo>
                      <a:pt x="4" y="171"/>
                    </a:lnTo>
                    <a:lnTo>
                      <a:pt x="9" y="165"/>
                    </a:lnTo>
                    <a:lnTo>
                      <a:pt x="6" y="160"/>
                    </a:lnTo>
                    <a:lnTo>
                      <a:pt x="10" y="147"/>
                    </a:lnTo>
                    <a:lnTo>
                      <a:pt x="18" y="132"/>
                    </a:lnTo>
                    <a:lnTo>
                      <a:pt x="34" y="133"/>
                    </a:lnTo>
                    <a:lnTo>
                      <a:pt x="30" y="51"/>
                    </a:lnTo>
                    <a:lnTo>
                      <a:pt x="30" y="42"/>
                    </a:lnTo>
                    <a:lnTo>
                      <a:pt x="51" y="42"/>
                    </a:lnTo>
                    <a:lnTo>
                      <a:pt x="49" y="0"/>
                    </a:lnTo>
                    <a:lnTo>
                      <a:pt x="121" y="0"/>
                    </a:lnTo>
                    <a:lnTo>
                      <a:pt x="191" y="0"/>
                    </a:lnTo>
                    <a:lnTo>
                      <a:pt x="262" y="0"/>
                    </a:lnTo>
                    <a:lnTo>
                      <a:pt x="269" y="21"/>
                    </a:lnTo>
                    <a:lnTo>
                      <a:pt x="266" y="24"/>
                    </a:lnTo>
                    <a:lnTo>
                      <a:pt x="270" y="46"/>
                    </a:lnTo>
                    <a:lnTo>
                      <a:pt x="278" y="71"/>
                    </a:lnTo>
                    <a:lnTo>
                      <a:pt x="285" y="76"/>
                    </a:lnTo>
                    <a:lnTo>
                      <a:pt x="295" y="84"/>
                    </a:lnTo>
                    <a:lnTo>
                      <a:pt x="287" y="95"/>
                    </a:lnTo>
                    <a:lnTo>
                      <a:pt x="273" y="99"/>
                    </a:lnTo>
                    <a:lnTo>
                      <a:pt x="268" y="105"/>
                    </a:lnTo>
                    <a:lnTo>
                      <a:pt x="267" y="119"/>
                    </a:lnTo>
                    <a:lnTo>
                      <a:pt x="260" y="149"/>
                    </a:lnTo>
                    <a:lnTo>
                      <a:pt x="263" y="158"/>
                    </a:lnTo>
                    <a:lnTo>
                      <a:pt x="260" y="175"/>
                    </a:lnTo>
                    <a:lnTo>
                      <a:pt x="254" y="196"/>
                    </a:lnTo>
                    <a:lnTo>
                      <a:pt x="243" y="206"/>
                    </a:lnTo>
                    <a:lnTo>
                      <a:pt x="236" y="222"/>
                    </a:lnTo>
                    <a:lnTo>
                      <a:pt x="234" y="231"/>
                    </a:lnTo>
                    <a:lnTo>
                      <a:pt x="226" y="236"/>
                    </a:lnTo>
                    <a:lnTo>
                      <a:pt x="221" y="258"/>
                    </a:lnTo>
                    <a:lnTo>
                      <a:pt x="221" y="261"/>
                    </a:lnTo>
                    <a:close/>
                  </a:path>
                </a:pathLst>
              </a:custGeom>
              <a:solidFill>
                <a:srgbClr val="C2DA9A"/>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214" name="Freeform 172">
                <a:extLst>
                  <a:ext uri="{FF2B5EF4-FFF2-40B4-BE49-F238E27FC236}">
                    <a16:creationId xmlns:a16="http://schemas.microsoft.com/office/drawing/2014/main" id="{A48F4C07-5687-48DE-89CA-C78BED3C6ABD}"/>
                  </a:ext>
                </a:extLst>
              </p:cNvPr>
              <p:cNvSpPr>
                <a:spLocks/>
              </p:cNvSpPr>
              <p:nvPr/>
            </p:nvSpPr>
            <p:spPr bwMode="auto">
              <a:xfrm>
                <a:off x="5283879" y="3859831"/>
                <a:ext cx="291458" cy="252597"/>
              </a:xfrm>
              <a:custGeom>
                <a:avLst/>
                <a:gdLst>
                  <a:gd name="T0" fmla="*/ 184 w 210"/>
                  <a:gd name="T1" fmla="*/ 58 h 182"/>
                  <a:gd name="T2" fmla="*/ 185 w 210"/>
                  <a:gd name="T3" fmla="*/ 74 h 182"/>
                  <a:gd name="T4" fmla="*/ 182 w 210"/>
                  <a:gd name="T5" fmla="*/ 80 h 182"/>
                  <a:gd name="T6" fmla="*/ 172 w 210"/>
                  <a:gd name="T7" fmla="*/ 81 h 182"/>
                  <a:gd name="T8" fmla="*/ 166 w 210"/>
                  <a:gd name="T9" fmla="*/ 93 h 182"/>
                  <a:gd name="T10" fmla="*/ 178 w 210"/>
                  <a:gd name="T11" fmla="*/ 94 h 182"/>
                  <a:gd name="T12" fmla="*/ 187 w 210"/>
                  <a:gd name="T13" fmla="*/ 104 h 182"/>
                  <a:gd name="T14" fmla="*/ 191 w 210"/>
                  <a:gd name="T15" fmla="*/ 113 h 182"/>
                  <a:gd name="T16" fmla="*/ 199 w 210"/>
                  <a:gd name="T17" fmla="*/ 117 h 182"/>
                  <a:gd name="T18" fmla="*/ 210 w 210"/>
                  <a:gd name="T19" fmla="*/ 140 h 182"/>
                  <a:gd name="T20" fmla="*/ 198 w 210"/>
                  <a:gd name="T21" fmla="*/ 154 h 182"/>
                  <a:gd name="T22" fmla="*/ 187 w 210"/>
                  <a:gd name="T23" fmla="*/ 166 h 182"/>
                  <a:gd name="T24" fmla="*/ 175 w 210"/>
                  <a:gd name="T25" fmla="*/ 176 h 182"/>
                  <a:gd name="T26" fmla="*/ 163 w 210"/>
                  <a:gd name="T27" fmla="*/ 176 h 182"/>
                  <a:gd name="T28" fmla="*/ 148 w 210"/>
                  <a:gd name="T29" fmla="*/ 180 h 182"/>
                  <a:gd name="T30" fmla="*/ 136 w 210"/>
                  <a:gd name="T31" fmla="*/ 176 h 182"/>
                  <a:gd name="T32" fmla="*/ 129 w 210"/>
                  <a:gd name="T33" fmla="*/ 182 h 182"/>
                  <a:gd name="T34" fmla="*/ 112 w 210"/>
                  <a:gd name="T35" fmla="*/ 168 h 182"/>
                  <a:gd name="T36" fmla="*/ 108 w 210"/>
                  <a:gd name="T37" fmla="*/ 159 h 182"/>
                  <a:gd name="T38" fmla="*/ 98 w 210"/>
                  <a:gd name="T39" fmla="*/ 163 h 182"/>
                  <a:gd name="T40" fmla="*/ 89 w 210"/>
                  <a:gd name="T41" fmla="*/ 162 h 182"/>
                  <a:gd name="T42" fmla="*/ 84 w 210"/>
                  <a:gd name="T43" fmla="*/ 165 h 182"/>
                  <a:gd name="T44" fmla="*/ 76 w 210"/>
                  <a:gd name="T45" fmla="*/ 163 h 182"/>
                  <a:gd name="T46" fmla="*/ 65 w 210"/>
                  <a:gd name="T47" fmla="*/ 146 h 182"/>
                  <a:gd name="T48" fmla="*/ 62 w 210"/>
                  <a:gd name="T49" fmla="*/ 139 h 182"/>
                  <a:gd name="T50" fmla="*/ 48 w 210"/>
                  <a:gd name="T51" fmla="*/ 131 h 182"/>
                  <a:gd name="T52" fmla="*/ 43 w 210"/>
                  <a:gd name="T53" fmla="*/ 118 h 182"/>
                  <a:gd name="T54" fmla="*/ 35 w 210"/>
                  <a:gd name="T55" fmla="*/ 109 h 182"/>
                  <a:gd name="T56" fmla="*/ 23 w 210"/>
                  <a:gd name="T57" fmla="*/ 99 h 182"/>
                  <a:gd name="T58" fmla="*/ 23 w 210"/>
                  <a:gd name="T59" fmla="*/ 92 h 182"/>
                  <a:gd name="T60" fmla="*/ 13 w 210"/>
                  <a:gd name="T61" fmla="*/ 84 h 182"/>
                  <a:gd name="T62" fmla="*/ 0 w 210"/>
                  <a:gd name="T63" fmla="*/ 75 h 182"/>
                  <a:gd name="T64" fmla="*/ 5 w 210"/>
                  <a:gd name="T65" fmla="*/ 73 h 182"/>
                  <a:gd name="T66" fmla="*/ 12 w 210"/>
                  <a:gd name="T67" fmla="*/ 69 h 182"/>
                  <a:gd name="T68" fmla="*/ 16 w 210"/>
                  <a:gd name="T69" fmla="*/ 51 h 182"/>
                  <a:gd name="T70" fmla="*/ 21 w 210"/>
                  <a:gd name="T71" fmla="*/ 41 h 182"/>
                  <a:gd name="T72" fmla="*/ 34 w 210"/>
                  <a:gd name="T73" fmla="*/ 38 h 182"/>
                  <a:gd name="T74" fmla="*/ 37 w 210"/>
                  <a:gd name="T75" fmla="*/ 44 h 182"/>
                  <a:gd name="T76" fmla="*/ 47 w 210"/>
                  <a:gd name="T77" fmla="*/ 56 h 182"/>
                  <a:gd name="T78" fmla="*/ 52 w 210"/>
                  <a:gd name="T79" fmla="*/ 58 h 182"/>
                  <a:gd name="T80" fmla="*/ 59 w 210"/>
                  <a:gd name="T81" fmla="*/ 54 h 182"/>
                  <a:gd name="T82" fmla="*/ 72 w 210"/>
                  <a:gd name="T83" fmla="*/ 55 h 182"/>
                  <a:gd name="T84" fmla="*/ 74 w 210"/>
                  <a:gd name="T85" fmla="*/ 59 h 182"/>
                  <a:gd name="T86" fmla="*/ 93 w 210"/>
                  <a:gd name="T87" fmla="*/ 59 h 182"/>
                  <a:gd name="T88" fmla="*/ 93 w 210"/>
                  <a:gd name="T89" fmla="*/ 55 h 182"/>
                  <a:gd name="T90" fmla="*/ 102 w 210"/>
                  <a:gd name="T91" fmla="*/ 51 h 182"/>
                  <a:gd name="T92" fmla="*/ 104 w 210"/>
                  <a:gd name="T93" fmla="*/ 45 h 182"/>
                  <a:gd name="T94" fmla="*/ 111 w 210"/>
                  <a:gd name="T95" fmla="*/ 41 h 182"/>
                  <a:gd name="T96" fmla="*/ 127 w 210"/>
                  <a:gd name="T97" fmla="*/ 53 h 182"/>
                  <a:gd name="T98" fmla="*/ 136 w 210"/>
                  <a:gd name="T99" fmla="*/ 51 h 182"/>
                  <a:gd name="T100" fmla="*/ 145 w 210"/>
                  <a:gd name="T101" fmla="*/ 36 h 182"/>
                  <a:gd name="T102" fmla="*/ 155 w 210"/>
                  <a:gd name="T103" fmla="*/ 24 h 182"/>
                  <a:gd name="T104" fmla="*/ 153 w 210"/>
                  <a:gd name="T105" fmla="*/ 12 h 182"/>
                  <a:gd name="T106" fmla="*/ 148 w 210"/>
                  <a:gd name="T107" fmla="*/ 6 h 182"/>
                  <a:gd name="T108" fmla="*/ 159 w 210"/>
                  <a:gd name="T109" fmla="*/ 5 h 182"/>
                  <a:gd name="T110" fmla="*/ 160 w 210"/>
                  <a:gd name="T111" fmla="*/ 0 h 182"/>
                  <a:gd name="T112" fmla="*/ 169 w 210"/>
                  <a:gd name="T113" fmla="*/ 1 h 182"/>
                  <a:gd name="T114" fmla="*/ 167 w 210"/>
                  <a:gd name="T115" fmla="*/ 17 h 182"/>
                  <a:gd name="T116" fmla="*/ 170 w 210"/>
                  <a:gd name="T117" fmla="*/ 32 h 182"/>
                  <a:gd name="T118" fmla="*/ 179 w 210"/>
                  <a:gd name="T119" fmla="*/ 40 h 182"/>
                  <a:gd name="T120" fmla="*/ 181 w 210"/>
                  <a:gd name="T121" fmla="*/ 47 h 182"/>
                  <a:gd name="T122" fmla="*/ 181 w 210"/>
                  <a:gd name="T123" fmla="*/ 57 h 182"/>
                  <a:gd name="T124" fmla="*/ 184 w 210"/>
                  <a:gd name="T125" fmla="*/ 58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10" h="182">
                    <a:moveTo>
                      <a:pt x="184" y="58"/>
                    </a:moveTo>
                    <a:lnTo>
                      <a:pt x="185" y="74"/>
                    </a:lnTo>
                    <a:lnTo>
                      <a:pt x="182" y="80"/>
                    </a:lnTo>
                    <a:lnTo>
                      <a:pt x="172" y="81"/>
                    </a:lnTo>
                    <a:lnTo>
                      <a:pt x="166" y="93"/>
                    </a:lnTo>
                    <a:lnTo>
                      <a:pt x="178" y="94"/>
                    </a:lnTo>
                    <a:lnTo>
                      <a:pt x="187" y="104"/>
                    </a:lnTo>
                    <a:lnTo>
                      <a:pt x="191" y="113"/>
                    </a:lnTo>
                    <a:lnTo>
                      <a:pt x="199" y="117"/>
                    </a:lnTo>
                    <a:lnTo>
                      <a:pt x="210" y="140"/>
                    </a:lnTo>
                    <a:lnTo>
                      <a:pt x="198" y="154"/>
                    </a:lnTo>
                    <a:lnTo>
                      <a:pt x="187" y="166"/>
                    </a:lnTo>
                    <a:lnTo>
                      <a:pt x="175" y="176"/>
                    </a:lnTo>
                    <a:lnTo>
                      <a:pt x="163" y="176"/>
                    </a:lnTo>
                    <a:lnTo>
                      <a:pt x="148" y="180"/>
                    </a:lnTo>
                    <a:lnTo>
                      <a:pt x="136" y="176"/>
                    </a:lnTo>
                    <a:lnTo>
                      <a:pt x="129" y="182"/>
                    </a:lnTo>
                    <a:lnTo>
                      <a:pt x="112" y="168"/>
                    </a:lnTo>
                    <a:lnTo>
                      <a:pt x="108" y="159"/>
                    </a:lnTo>
                    <a:lnTo>
                      <a:pt x="98" y="163"/>
                    </a:lnTo>
                    <a:lnTo>
                      <a:pt x="89" y="162"/>
                    </a:lnTo>
                    <a:lnTo>
                      <a:pt x="84" y="165"/>
                    </a:lnTo>
                    <a:lnTo>
                      <a:pt x="76" y="163"/>
                    </a:lnTo>
                    <a:lnTo>
                      <a:pt x="65" y="146"/>
                    </a:lnTo>
                    <a:lnTo>
                      <a:pt x="62" y="139"/>
                    </a:lnTo>
                    <a:lnTo>
                      <a:pt x="48" y="131"/>
                    </a:lnTo>
                    <a:lnTo>
                      <a:pt x="43" y="118"/>
                    </a:lnTo>
                    <a:lnTo>
                      <a:pt x="35" y="109"/>
                    </a:lnTo>
                    <a:lnTo>
                      <a:pt x="23" y="99"/>
                    </a:lnTo>
                    <a:lnTo>
                      <a:pt x="23" y="92"/>
                    </a:lnTo>
                    <a:lnTo>
                      <a:pt x="13" y="84"/>
                    </a:lnTo>
                    <a:lnTo>
                      <a:pt x="0" y="75"/>
                    </a:lnTo>
                    <a:lnTo>
                      <a:pt x="5" y="73"/>
                    </a:lnTo>
                    <a:lnTo>
                      <a:pt x="12" y="69"/>
                    </a:lnTo>
                    <a:lnTo>
                      <a:pt x="16" y="51"/>
                    </a:lnTo>
                    <a:lnTo>
                      <a:pt x="21" y="41"/>
                    </a:lnTo>
                    <a:lnTo>
                      <a:pt x="34" y="38"/>
                    </a:lnTo>
                    <a:lnTo>
                      <a:pt x="37" y="44"/>
                    </a:lnTo>
                    <a:lnTo>
                      <a:pt x="47" y="56"/>
                    </a:lnTo>
                    <a:lnTo>
                      <a:pt x="52" y="58"/>
                    </a:lnTo>
                    <a:lnTo>
                      <a:pt x="59" y="54"/>
                    </a:lnTo>
                    <a:lnTo>
                      <a:pt x="72" y="55"/>
                    </a:lnTo>
                    <a:lnTo>
                      <a:pt x="74" y="59"/>
                    </a:lnTo>
                    <a:lnTo>
                      <a:pt x="93" y="59"/>
                    </a:lnTo>
                    <a:lnTo>
                      <a:pt x="93" y="55"/>
                    </a:lnTo>
                    <a:lnTo>
                      <a:pt x="102" y="51"/>
                    </a:lnTo>
                    <a:lnTo>
                      <a:pt x="104" y="45"/>
                    </a:lnTo>
                    <a:lnTo>
                      <a:pt x="111" y="41"/>
                    </a:lnTo>
                    <a:lnTo>
                      <a:pt x="127" y="53"/>
                    </a:lnTo>
                    <a:lnTo>
                      <a:pt x="136" y="51"/>
                    </a:lnTo>
                    <a:lnTo>
                      <a:pt x="145" y="36"/>
                    </a:lnTo>
                    <a:lnTo>
                      <a:pt x="155" y="24"/>
                    </a:lnTo>
                    <a:lnTo>
                      <a:pt x="153" y="12"/>
                    </a:lnTo>
                    <a:lnTo>
                      <a:pt x="148" y="6"/>
                    </a:lnTo>
                    <a:lnTo>
                      <a:pt x="159" y="5"/>
                    </a:lnTo>
                    <a:lnTo>
                      <a:pt x="160" y="0"/>
                    </a:lnTo>
                    <a:lnTo>
                      <a:pt x="169" y="1"/>
                    </a:lnTo>
                    <a:lnTo>
                      <a:pt x="167" y="17"/>
                    </a:lnTo>
                    <a:lnTo>
                      <a:pt x="170" y="32"/>
                    </a:lnTo>
                    <a:lnTo>
                      <a:pt x="179" y="40"/>
                    </a:lnTo>
                    <a:lnTo>
                      <a:pt x="181" y="47"/>
                    </a:lnTo>
                    <a:lnTo>
                      <a:pt x="181" y="57"/>
                    </a:lnTo>
                    <a:lnTo>
                      <a:pt x="184" y="58"/>
                    </a:lnTo>
                    <a:close/>
                  </a:path>
                </a:pathLst>
              </a:custGeom>
              <a:solidFill>
                <a:srgbClr val="9BBB59">
                  <a:lumMod val="60000"/>
                  <a:lumOff val="40000"/>
                </a:srgbClr>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215" name="Freeform 173">
                <a:extLst>
                  <a:ext uri="{FF2B5EF4-FFF2-40B4-BE49-F238E27FC236}">
                    <a16:creationId xmlns:a16="http://schemas.microsoft.com/office/drawing/2014/main" id="{F252EA06-EF92-4828-AE8E-7A9BEAA0DB2B}"/>
                  </a:ext>
                </a:extLst>
              </p:cNvPr>
              <p:cNvSpPr>
                <a:spLocks/>
              </p:cNvSpPr>
              <p:nvPr/>
            </p:nvSpPr>
            <p:spPr bwMode="auto">
              <a:xfrm>
                <a:off x="4231209" y="3736289"/>
                <a:ext cx="155444" cy="122135"/>
              </a:xfrm>
              <a:custGeom>
                <a:avLst/>
                <a:gdLst>
                  <a:gd name="T0" fmla="*/ 17 w 112"/>
                  <a:gd name="T1" fmla="*/ 62 h 88"/>
                  <a:gd name="T2" fmla="*/ 10 w 112"/>
                  <a:gd name="T3" fmla="*/ 46 h 88"/>
                  <a:gd name="T4" fmla="*/ 0 w 112"/>
                  <a:gd name="T5" fmla="*/ 38 h 88"/>
                  <a:gd name="T6" fmla="*/ 9 w 112"/>
                  <a:gd name="T7" fmla="*/ 34 h 88"/>
                  <a:gd name="T8" fmla="*/ 18 w 112"/>
                  <a:gd name="T9" fmla="*/ 20 h 88"/>
                  <a:gd name="T10" fmla="*/ 22 w 112"/>
                  <a:gd name="T11" fmla="*/ 9 h 88"/>
                  <a:gd name="T12" fmla="*/ 29 w 112"/>
                  <a:gd name="T13" fmla="*/ 2 h 88"/>
                  <a:gd name="T14" fmla="*/ 38 w 112"/>
                  <a:gd name="T15" fmla="*/ 4 h 88"/>
                  <a:gd name="T16" fmla="*/ 47 w 112"/>
                  <a:gd name="T17" fmla="*/ 0 h 88"/>
                  <a:gd name="T18" fmla="*/ 57 w 112"/>
                  <a:gd name="T19" fmla="*/ 0 h 88"/>
                  <a:gd name="T20" fmla="*/ 65 w 112"/>
                  <a:gd name="T21" fmla="*/ 6 h 88"/>
                  <a:gd name="T22" fmla="*/ 77 w 112"/>
                  <a:gd name="T23" fmla="*/ 11 h 88"/>
                  <a:gd name="T24" fmla="*/ 88 w 112"/>
                  <a:gd name="T25" fmla="*/ 26 h 88"/>
                  <a:gd name="T26" fmla="*/ 100 w 112"/>
                  <a:gd name="T27" fmla="*/ 41 h 88"/>
                  <a:gd name="T28" fmla="*/ 100 w 112"/>
                  <a:gd name="T29" fmla="*/ 54 h 88"/>
                  <a:gd name="T30" fmla="*/ 104 w 112"/>
                  <a:gd name="T31" fmla="*/ 66 h 88"/>
                  <a:gd name="T32" fmla="*/ 111 w 112"/>
                  <a:gd name="T33" fmla="*/ 71 h 88"/>
                  <a:gd name="T34" fmla="*/ 112 w 112"/>
                  <a:gd name="T35" fmla="*/ 79 h 88"/>
                  <a:gd name="T36" fmla="*/ 111 w 112"/>
                  <a:gd name="T37" fmla="*/ 86 h 88"/>
                  <a:gd name="T38" fmla="*/ 109 w 112"/>
                  <a:gd name="T39" fmla="*/ 87 h 88"/>
                  <a:gd name="T40" fmla="*/ 99 w 112"/>
                  <a:gd name="T41" fmla="*/ 85 h 88"/>
                  <a:gd name="T42" fmla="*/ 97 w 112"/>
                  <a:gd name="T43" fmla="*/ 88 h 88"/>
                  <a:gd name="T44" fmla="*/ 93 w 112"/>
                  <a:gd name="T45" fmla="*/ 88 h 88"/>
                  <a:gd name="T46" fmla="*/ 80 w 112"/>
                  <a:gd name="T47" fmla="*/ 83 h 88"/>
                  <a:gd name="T48" fmla="*/ 71 w 112"/>
                  <a:gd name="T49" fmla="*/ 83 h 88"/>
                  <a:gd name="T50" fmla="*/ 38 w 112"/>
                  <a:gd name="T51" fmla="*/ 82 h 88"/>
                  <a:gd name="T52" fmla="*/ 33 w 112"/>
                  <a:gd name="T53" fmla="*/ 84 h 88"/>
                  <a:gd name="T54" fmla="*/ 27 w 112"/>
                  <a:gd name="T55" fmla="*/ 84 h 88"/>
                  <a:gd name="T56" fmla="*/ 17 w 112"/>
                  <a:gd name="T57" fmla="*/ 87 h 88"/>
                  <a:gd name="T58" fmla="*/ 14 w 112"/>
                  <a:gd name="T59" fmla="*/ 71 h 88"/>
                  <a:gd name="T60" fmla="*/ 31 w 112"/>
                  <a:gd name="T61" fmla="*/ 72 h 88"/>
                  <a:gd name="T62" fmla="*/ 35 w 112"/>
                  <a:gd name="T63" fmla="*/ 69 h 88"/>
                  <a:gd name="T64" fmla="*/ 39 w 112"/>
                  <a:gd name="T65" fmla="*/ 69 h 88"/>
                  <a:gd name="T66" fmla="*/ 45 w 112"/>
                  <a:gd name="T67" fmla="*/ 64 h 88"/>
                  <a:gd name="T68" fmla="*/ 53 w 112"/>
                  <a:gd name="T69" fmla="*/ 68 h 88"/>
                  <a:gd name="T70" fmla="*/ 61 w 112"/>
                  <a:gd name="T71" fmla="*/ 69 h 88"/>
                  <a:gd name="T72" fmla="*/ 69 w 112"/>
                  <a:gd name="T73" fmla="*/ 64 h 88"/>
                  <a:gd name="T74" fmla="*/ 65 w 112"/>
                  <a:gd name="T75" fmla="*/ 58 h 88"/>
                  <a:gd name="T76" fmla="*/ 59 w 112"/>
                  <a:gd name="T77" fmla="*/ 61 h 88"/>
                  <a:gd name="T78" fmla="*/ 54 w 112"/>
                  <a:gd name="T79" fmla="*/ 61 h 88"/>
                  <a:gd name="T80" fmla="*/ 47 w 112"/>
                  <a:gd name="T81" fmla="*/ 56 h 88"/>
                  <a:gd name="T82" fmla="*/ 41 w 112"/>
                  <a:gd name="T83" fmla="*/ 56 h 88"/>
                  <a:gd name="T84" fmla="*/ 37 w 112"/>
                  <a:gd name="T85" fmla="*/ 61 h 88"/>
                  <a:gd name="T86" fmla="*/ 17 w 112"/>
                  <a:gd name="T87" fmla="*/ 62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2" h="88">
                    <a:moveTo>
                      <a:pt x="17" y="62"/>
                    </a:moveTo>
                    <a:lnTo>
                      <a:pt x="10" y="46"/>
                    </a:lnTo>
                    <a:lnTo>
                      <a:pt x="0" y="38"/>
                    </a:lnTo>
                    <a:lnTo>
                      <a:pt x="9" y="34"/>
                    </a:lnTo>
                    <a:lnTo>
                      <a:pt x="18" y="20"/>
                    </a:lnTo>
                    <a:lnTo>
                      <a:pt x="22" y="9"/>
                    </a:lnTo>
                    <a:lnTo>
                      <a:pt x="29" y="2"/>
                    </a:lnTo>
                    <a:lnTo>
                      <a:pt x="38" y="4"/>
                    </a:lnTo>
                    <a:lnTo>
                      <a:pt x="47" y="0"/>
                    </a:lnTo>
                    <a:lnTo>
                      <a:pt x="57" y="0"/>
                    </a:lnTo>
                    <a:lnTo>
                      <a:pt x="65" y="6"/>
                    </a:lnTo>
                    <a:lnTo>
                      <a:pt x="77" y="11"/>
                    </a:lnTo>
                    <a:lnTo>
                      <a:pt x="88" y="26"/>
                    </a:lnTo>
                    <a:lnTo>
                      <a:pt x="100" y="41"/>
                    </a:lnTo>
                    <a:lnTo>
                      <a:pt x="100" y="54"/>
                    </a:lnTo>
                    <a:lnTo>
                      <a:pt x="104" y="66"/>
                    </a:lnTo>
                    <a:lnTo>
                      <a:pt x="111" y="71"/>
                    </a:lnTo>
                    <a:lnTo>
                      <a:pt x="112" y="79"/>
                    </a:lnTo>
                    <a:lnTo>
                      <a:pt x="111" y="86"/>
                    </a:lnTo>
                    <a:lnTo>
                      <a:pt x="109" y="87"/>
                    </a:lnTo>
                    <a:lnTo>
                      <a:pt x="99" y="85"/>
                    </a:lnTo>
                    <a:lnTo>
                      <a:pt x="97" y="88"/>
                    </a:lnTo>
                    <a:lnTo>
                      <a:pt x="93" y="88"/>
                    </a:lnTo>
                    <a:lnTo>
                      <a:pt x="80" y="83"/>
                    </a:lnTo>
                    <a:lnTo>
                      <a:pt x="71" y="83"/>
                    </a:lnTo>
                    <a:lnTo>
                      <a:pt x="38" y="82"/>
                    </a:lnTo>
                    <a:lnTo>
                      <a:pt x="33" y="84"/>
                    </a:lnTo>
                    <a:lnTo>
                      <a:pt x="27" y="84"/>
                    </a:lnTo>
                    <a:lnTo>
                      <a:pt x="17" y="87"/>
                    </a:lnTo>
                    <a:lnTo>
                      <a:pt x="14" y="71"/>
                    </a:lnTo>
                    <a:lnTo>
                      <a:pt x="31" y="72"/>
                    </a:lnTo>
                    <a:lnTo>
                      <a:pt x="35" y="69"/>
                    </a:lnTo>
                    <a:lnTo>
                      <a:pt x="39" y="69"/>
                    </a:lnTo>
                    <a:lnTo>
                      <a:pt x="45" y="64"/>
                    </a:lnTo>
                    <a:lnTo>
                      <a:pt x="53" y="68"/>
                    </a:lnTo>
                    <a:lnTo>
                      <a:pt x="61" y="69"/>
                    </a:lnTo>
                    <a:lnTo>
                      <a:pt x="69" y="64"/>
                    </a:lnTo>
                    <a:lnTo>
                      <a:pt x="65" y="58"/>
                    </a:lnTo>
                    <a:lnTo>
                      <a:pt x="59" y="61"/>
                    </a:lnTo>
                    <a:lnTo>
                      <a:pt x="54" y="61"/>
                    </a:lnTo>
                    <a:lnTo>
                      <a:pt x="47" y="56"/>
                    </a:lnTo>
                    <a:lnTo>
                      <a:pt x="41" y="56"/>
                    </a:lnTo>
                    <a:lnTo>
                      <a:pt x="37" y="61"/>
                    </a:lnTo>
                    <a:lnTo>
                      <a:pt x="17" y="62"/>
                    </a:lnTo>
                    <a:close/>
                  </a:path>
                </a:pathLst>
              </a:custGeom>
              <a:solidFill>
                <a:srgbClr val="8BB743"/>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216" name="Freeform 174">
                <a:extLst>
                  <a:ext uri="{FF2B5EF4-FFF2-40B4-BE49-F238E27FC236}">
                    <a16:creationId xmlns:a16="http://schemas.microsoft.com/office/drawing/2014/main" id="{DC1D7967-ABAE-4061-870F-9829760F8784}"/>
                  </a:ext>
                </a:extLst>
              </p:cNvPr>
              <p:cNvSpPr>
                <a:spLocks/>
              </p:cNvSpPr>
              <p:nvPr/>
            </p:nvSpPr>
            <p:spPr bwMode="auto">
              <a:xfrm>
                <a:off x="8771654" y="4507977"/>
                <a:ext cx="24982" cy="16655"/>
              </a:xfrm>
              <a:custGeom>
                <a:avLst/>
                <a:gdLst>
                  <a:gd name="T0" fmla="*/ 14 w 18"/>
                  <a:gd name="T1" fmla="*/ 5 h 12"/>
                  <a:gd name="T2" fmla="*/ 18 w 18"/>
                  <a:gd name="T3" fmla="*/ 12 h 12"/>
                  <a:gd name="T4" fmla="*/ 6 w 18"/>
                  <a:gd name="T5" fmla="*/ 12 h 12"/>
                  <a:gd name="T6" fmla="*/ 0 w 18"/>
                  <a:gd name="T7" fmla="*/ 0 h 12"/>
                  <a:gd name="T8" fmla="*/ 11 w 18"/>
                  <a:gd name="T9" fmla="*/ 4 h 12"/>
                  <a:gd name="T10" fmla="*/ 14 w 18"/>
                  <a:gd name="T11" fmla="*/ 5 h 12"/>
                </a:gdLst>
                <a:ahLst/>
                <a:cxnLst>
                  <a:cxn ang="0">
                    <a:pos x="T0" y="T1"/>
                  </a:cxn>
                  <a:cxn ang="0">
                    <a:pos x="T2" y="T3"/>
                  </a:cxn>
                  <a:cxn ang="0">
                    <a:pos x="T4" y="T5"/>
                  </a:cxn>
                  <a:cxn ang="0">
                    <a:pos x="T6" y="T7"/>
                  </a:cxn>
                  <a:cxn ang="0">
                    <a:pos x="T8" y="T9"/>
                  </a:cxn>
                  <a:cxn ang="0">
                    <a:pos x="T10" y="T11"/>
                  </a:cxn>
                </a:cxnLst>
                <a:rect l="0" t="0" r="r" b="b"/>
                <a:pathLst>
                  <a:path w="18" h="12">
                    <a:moveTo>
                      <a:pt x="14" y="5"/>
                    </a:moveTo>
                    <a:lnTo>
                      <a:pt x="18" y="12"/>
                    </a:lnTo>
                    <a:lnTo>
                      <a:pt x="6" y="12"/>
                    </a:lnTo>
                    <a:lnTo>
                      <a:pt x="0" y="0"/>
                    </a:lnTo>
                    <a:lnTo>
                      <a:pt x="11" y="4"/>
                    </a:lnTo>
                    <a:lnTo>
                      <a:pt x="14" y="5"/>
                    </a:lnTo>
                    <a:close/>
                  </a:path>
                </a:pathLst>
              </a:custGeom>
              <a:solidFill>
                <a:srgbClr val="E2ECFA"/>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217" name="Freeform 175">
                <a:extLst>
                  <a:ext uri="{FF2B5EF4-FFF2-40B4-BE49-F238E27FC236}">
                    <a16:creationId xmlns:a16="http://schemas.microsoft.com/office/drawing/2014/main" id="{E89F29F9-CA94-446F-B1E2-E104615CAD47}"/>
                  </a:ext>
                </a:extLst>
              </p:cNvPr>
              <p:cNvSpPr>
                <a:spLocks/>
              </p:cNvSpPr>
              <p:nvPr/>
            </p:nvSpPr>
            <p:spPr bwMode="auto">
              <a:xfrm>
                <a:off x="8731405" y="4480219"/>
                <a:ext cx="30534" cy="18043"/>
              </a:xfrm>
              <a:custGeom>
                <a:avLst/>
                <a:gdLst>
                  <a:gd name="T0" fmla="*/ 22 w 22"/>
                  <a:gd name="T1" fmla="*/ 12 h 13"/>
                  <a:gd name="T2" fmla="*/ 15 w 22"/>
                  <a:gd name="T3" fmla="*/ 13 h 13"/>
                  <a:gd name="T4" fmla="*/ 4 w 22"/>
                  <a:gd name="T5" fmla="*/ 11 h 13"/>
                  <a:gd name="T6" fmla="*/ 0 w 22"/>
                  <a:gd name="T7" fmla="*/ 8 h 13"/>
                  <a:gd name="T8" fmla="*/ 2 w 22"/>
                  <a:gd name="T9" fmla="*/ 0 h 13"/>
                  <a:gd name="T10" fmla="*/ 14 w 22"/>
                  <a:gd name="T11" fmla="*/ 3 h 13"/>
                  <a:gd name="T12" fmla="*/ 19 w 22"/>
                  <a:gd name="T13" fmla="*/ 7 h 13"/>
                  <a:gd name="T14" fmla="*/ 22 w 22"/>
                  <a:gd name="T15" fmla="*/ 12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 h="13">
                    <a:moveTo>
                      <a:pt x="22" y="12"/>
                    </a:moveTo>
                    <a:lnTo>
                      <a:pt x="15" y="13"/>
                    </a:lnTo>
                    <a:lnTo>
                      <a:pt x="4" y="11"/>
                    </a:lnTo>
                    <a:lnTo>
                      <a:pt x="0" y="8"/>
                    </a:lnTo>
                    <a:lnTo>
                      <a:pt x="2" y="0"/>
                    </a:lnTo>
                    <a:lnTo>
                      <a:pt x="14" y="3"/>
                    </a:lnTo>
                    <a:lnTo>
                      <a:pt x="19" y="7"/>
                    </a:lnTo>
                    <a:lnTo>
                      <a:pt x="22" y="12"/>
                    </a:lnTo>
                    <a:close/>
                  </a:path>
                </a:pathLst>
              </a:custGeom>
              <a:solidFill>
                <a:srgbClr val="E2ECFA"/>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218" name="Freeform 176">
                <a:extLst>
                  <a:ext uri="{FF2B5EF4-FFF2-40B4-BE49-F238E27FC236}">
                    <a16:creationId xmlns:a16="http://schemas.microsoft.com/office/drawing/2014/main" id="{BBA0C87B-66E8-4C2B-9C68-7CF50F3C66EC}"/>
                  </a:ext>
                </a:extLst>
              </p:cNvPr>
              <p:cNvSpPr>
                <a:spLocks/>
              </p:cNvSpPr>
              <p:nvPr/>
            </p:nvSpPr>
            <p:spPr bwMode="auto">
              <a:xfrm>
                <a:off x="8759163" y="4452461"/>
                <a:ext cx="23595" cy="43025"/>
              </a:xfrm>
              <a:custGeom>
                <a:avLst/>
                <a:gdLst>
                  <a:gd name="T0" fmla="*/ 17 w 17"/>
                  <a:gd name="T1" fmla="*/ 27 h 31"/>
                  <a:gd name="T2" fmla="*/ 14 w 17"/>
                  <a:gd name="T3" fmla="*/ 31 h 31"/>
                  <a:gd name="T4" fmla="*/ 3 w 17"/>
                  <a:gd name="T5" fmla="*/ 13 h 31"/>
                  <a:gd name="T6" fmla="*/ 0 w 17"/>
                  <a:gd name="T7" fmla="*/ 0 h 31"/>
                  <a:gd name="T8" fmla="*/ 6 w 17"/>
                  <a:gd name="T9" fmla="*/ 0 h 31"/>
                  <a:gd name="T10" fmla="*/ 11 w 17"/>
                  <a:gd name="T11" fmla="*/ 17 h 31"/>
                  <a:gd name="T12" fmla="*/ 17 w 17"/>
                  <a:gd name="T13" fmla="*/ 27 h 31"/>
                </a:gdLst>
                <a:ahLst/>
                <a:cxnLst>
                  <a:cxn ang="0">
                    <a:pos x="T0" y="T1"/>
                  </a:cxn>
                  <a:cxn ang="0">
                    <a:pos x="T2" y="T3"/>
                  </a:cxn>
                  <a:cxn ang="0">
                    <a:pos x="T4" y="T5"/>
                  </a:cxn>
                  <a:cxn ang="0">
                    <a:pos x="T6" y="T7"/>
                  </a:cxn>
                  <a:cxn ang="0">
                    <a:pos x="T8" y="T9"/>
                  </a:cxn>
                  <a:cxn ang="0">
                    <a:pos x="T10" y="T11"/>
                  </a:cxn>
                  <a:cxn ang="0">
                    <a:pos x="T12" y="T13"/>
                  </a:cxn>
                </a:cxnLst>
                <a:rect l="0" t="0" r="r" b="b"/>
                <a:pathLst>
                  <a:path w="17" h="31">
                    <a:moveTo>
                      <a:pt x="17" y="27"/>
                    </a:moveTo>
                    <a:lnTo>
                      <a:pt x="14" y="31"/>
                    </a:lnTo>
                    <a:lnTo>
                      <a:pt x="3" y="13"/>
                    </a:lnTo>
                    <a:lnTo>
                      <a:pt x="0" y="0"/>
                    </a:lnTo>
                    <a:lnTo>
                      <a:pt x="6" y="0"/>
                    </a:lnTo>
                    <a:lnTo>
                      <a:pt x="11" y="17"/>
                    </a:lnTo>
                    <a:lnTo>
                      <a:pt x="17" y="27"/>
                    </a:lnTo>
                    <a:close/>
                  </a:path>
                </a:pathLst>
              </a:custGeom>
              <a:solidFill>
                <a:srgbClr val="E2ECFA"/>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219" name="Freeform 177">
                <a:extLst>
                  <a:ext uri="{FF2B5EF4-FFF2-40B4-BE49-F238E27FC236}">
                    <a16:creationId xmlns:a16="http://schemas.microsoft.com/office/drawing/2014/main" id="{2E487F7E-297A-4195-BE8A-13E8CC829515}"/>
                  </a:ext>
                </a:extLst>
              </p:cNvPr>
              <p:cNvSpPr>
                <a:spLocks/>
              </p:cNvSpPr>
              <p:nvPr/>
            </p:nvSpPr>
            <p:spPr bwMode="auto">
              <a:xfrm>
                <a:off x="8702259" y="4424703"/>
                <a:ext cx="40249" cy="34698"/>
              </a:xfrm>
              <a:custGeom>
                <a:avLst/>
                <a:gdLst>
                  <a:gd name="T0" fmla="*/ 28 w 29"/>
                  <a:gd name="T1" fmla="*/ 21 h 25"/>
                  <a:gd name="T2" fmla="*/ 29 w 29"/>
                  <a:gd name="T3" fmla="*/ 25 h 25"/>
                  <a:gd name="T4" fmla="*/ 15 w 29"/>
                  <a:gd name="T5" fmla="*/ 16 h 25"/>
                  <a:gd name="T6" fmla="*/ 6 w 29"/>
                  <a:gd name="T7" fmla="*/ 9 h 25"/>
                  <a:gd name="T8" fmla="*/ 0 w 29"/>
                  <a:gd name="T9" fmla="*/ 2 h 25"/>
                  <a:gd name="T10" fmla="*/ 3 w 29"/>
                  <a:gd name="T11" fmla="*/ 0 h 25"/>
                  <a:gd name="T12" fmla="*/ 11 w 29"/>
                  <a:gd name="T13" fmla="*/ 4 h 25"/>
                  <a:gd name="T14" fmla="*/ 25 w 29"/>
                  <a:gd name="T15" fmla="*/ 14 h 25"/>
                  <a:gd name="T16" fmla="*/ 28 w 29"/>
                  <a:gd name="T17" fmla="*/ 21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25">
                    <a:moveTo>
                      <a:pt x="28" y="21"/>
                    </a:moveTo>
                    <a:lnTo>
                      <a:pt x="29" y="25"/>
                    </a:lnTo>
                    <a:lnTo>
                      <a:pt x="15" y="16"/>
                    </a:lnTo>
                    <a:lnTo>
                      <a:pt x="6" y="9"/>
                    </a:lnTo>
                    <a:lnTo>
                      <a:pt x="0" y="2"/>
                    </a:lnTo>
                    <a:lnTo>
                      <a:pt x="3" y="0"/>
                    </a:lnTo>
                    <a:lnTo>
                      <a:pt x="11" y="4"/>
                    </a:lnTo>
                    <a:lnTo>
                      <a:pt x="25" y="14"/>
                    </a:lnTo>
                    <a:lnTo>
                      <a:pt x="28" y="21"/>
                    </a:lnTo>
                    <a:close/>
                  </a:path>
                </a:pathLst>
              </a:custGeom>
              <a:solidFill>
                <a:srgbClr val="E2ECFA"/>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220" name="Freeform 178">
                <a:extLst>
                  <a:ext uri="{FF2B5EF4-FFF2-40B4-BE49-F238E27FC236}">
                    <a16:creationId xmlns:a16="http://schemas.microsoft.com/office/drawing/2014/main" id="{D5DE9704-CBAF-49CF-9F9B-FC31CB5600EF}"/>
                  </a:ext>
                </a:extLst>
              </p:cNvPr>
              <p:cNvSpPr>
                <a:spLocks/>
              </p:cNvSpPr>
              <p:nvPr/>
            </p:nvSpPr>
            <p:spPr bwMode="auto">
              <a:xfrm>
                <a:off x="8659235" y="4402497"/>
                <a:ext cx="24982" cy="23595"/>
              </a:xfrm>
              <a:custGeom>
                <a:avLst/>
                <a:gdLst>
                  <a:gd name="T0" fmla="*/ 18 w 18"/>
                  <a:gd name="T1" fmla="*/ 16 h 17"/>
                  <a:gd name="T2" fmla="*/ 15 w 18"/>
                  <a:gd name="T3" fmla="*/ 17 h 17"/>
                  <a:gd name="T4" fmla="*/ 7 w 18"/>
                  <a:gd name="T5" fmla="*/ 13 h 17"/>
                  <a:gd name="T6" fmla="*/ 0 w 18"/>
                  <a:gd name="T7" fmla="*/ 4 h 17"/>
                  <a:gd name="T8" fmla="*/ 2 w 18"/>
                  <a:gd name="T9" fmla="*/ 0 h 17"/>
                  <a:gd name="T10" fmla="*/ 12 w 18"/>
                  <a:gd name="T11" fmla="*/ 9 h 17"/>
                  <a:gd name="T12" fmla="*/ 18 w 18"/>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8" h="17">
                    <a:moveTo>
                      <a:pt x="18" y="16"/>
                    </a:moveTo>
                    <a:lnTo>
                      <a:pt x="15" y="17"/>
                    </a:lnTo>
                    <a:lnTo>
                      <a:pt x="7" y="13"/>
                    </a:lnTo>
                    <a:lnTo>
                      <a:pt x="0" y="4"/>
                    </a:lnTo>
                    <a:lnTo>
                      <a:pt x="2" y="0"/>
                    </a:lnTo>
                    <a:lnTo>
                      <a:pt x="12" y="9"/>
                    </a:lnTo>
                    <a:lnTo>
                      <a:pt x="18" y="16"/>
                    </a:lnTo>
                    <a:close/>
                  </a:path>
                </a:pathLst>
              </a:custGeom>
              <a:solidFill>
                <a:srgbClr val="E2ECFA"/>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221" name="Freeform 179">
                <a:extLst>
                  <a:ext uri="{FF2B5EF4-FFF2-40B4-BE49-F238E27FC236}">
                    <a16:creationId xmlns:a16="http://schemas.microsoft.com/office/drawing/2014/main" id="{C6EC1F7A-27DD-4774-81AF-9FA9AC1CB3F4}"/>
                  </a:ext>
                </a:extLst>
              </p:cNvPr>
              <p:cNvSpPr>
                <a:spLocks/>
              </p:cNvSpPr>
              <p:nvPr/>
            </p:nvSpPr>
            <p:spPr bwMode="auto">
              <a:xfrm>
                <a:off x="4340112" y="3923674"/>
                <a:ext cx="76335" cy="94377"/>
              </a:xfrm>
              <a:custGeom>
                <a:avLst/>
                <a:gdLst>
                  <a:gd name="T0" fmla="*/ 33 w 55"/>
                  <a:gd name="T1" fmla="*/ 68 h 68"/>
                  <a:gd name="T2" fmla="*/ 28 w 55"/>
                  <a:gd name="T3" fmla="*/ 66 h 68"/>
                  <a:gd name="T4" fmla="*/ 15 w 55"/>
                  <a:gd name="T5" fmla="*/ 58 h 68"/>
                  <a:gd name="T6" fmla="*/ 5 w 55"/>
                  <a:gd name="T7" fmla="*/ 46 h 68"/>
                  <a:gd name="T8" fmla="*/ 2 w 55"/>
                  <a:gd name="T9" fmla="*/ 39 h 68"/>
                  <a:gd name="T10" fmla="*/ 0 w 55"/>
                  <a:gd name="T11" fmla="*/ 23 h 68"/>
                  <a:gd name="T12" fmla="*/ 10 w 55"/>
                  <a:gd name="T13" fmla="*/ 14 h 68"/>
                  <a:gd name="T14" fmla="*/ 12 w 55"/>
                  <a:gd name="T15" fmla="*/ 8 h 68"/>
                  <a:gd name="T16" fmla="*/ 15 w 55"/>
                  <a:gd name="T17" fmla="*/ 4 h 68"/>
                  <a:gd name="T18" fmla="*/ 20 w 55"/>
                  <a:gd name="T19" fmla="*/ 4 h 68"/>
                  <a:gd name="T20" fmla="*/ 24 w 55"/>
                  <a:gd name="T21" fmla="*/ 0 h 68"/>
                  <a:gd name="T22" fmla="*/ 39 w 55"/>
                  <a:gd name="T23" fmla="*/ 0 h 68"/>
                  <a:gd name="T24" fmla="*/ 44 w 55"/>
                  <a:gd name="T25" fmla="*/ 7 h 68"/>
                  <a:gd name="T26" fmla="*/ 48 w 55"/>
                  <a:gd name="T27" fmla="*/ 16 h 68"/>
                  <a:gd name="T28" fmla="*/ 47 w 55"/>
                  <a:gd name="T29" fmla="*/ 22 h 68"/>
                  <a:gd name="T30" fmla="*/ 50 w 55"/>
                  <a:gd name="T31" fmla="*/ 27 h 68"/>
                  <a:gd name="T32" fmla="*/ 50 w 55"/>
                  <a:gd name="T33" fmla="*/ 35 h 68"/>
                  <a:gd name="T34" fmla="*/ 55 w 55"/>
                  <a:gd name="T35" fmla="*/ 34 h 68"/>
                  <a:gd name="T36" fmla="*/ 46 w 55"/>
                  <a:gd name="T37" fmla="*/ 43 h 68"/>
                  <a:gd name="T38" fmla="*/ 38 w 55"/>
                  <a:gd name="T39" fmla="*/ 55 h 68"/>
                  <a:gd name="T40" fmla="*/ 37 w 55"/>
                  <a:gd name="T41" fmla="*/ 61 h 68"/>
                  <a:gd name="T42" fmla="*/ 33 w 55"/>
                  <a:gd name="T43" fmla="*/ 68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5" h="68">
                    <a:moveTo>
                      <a:pt x="33" y="68"/>
                    </a:moveTo>
                    <a:lnTo>
                      <a:pt x="28" y="66"/>
                    </a:lnTo>
                    <a:lnTo>
                      <a:pt x="15" y="58"/>
                    </a:lnTo>
                    <a:lnTo>
                      <a:pt x="5" y="46"/>
                    </a:lnTo>
                    <a:lnTo>
                      <a:pt x="2" y="39"/>
                    </a:lnTo>
                    <a:lnTo>
                      <a:pt x="0" y="23"/>
                    </a:lnTo>
                    <a:lnTo>
                      <a:pt x="10" y="14"/>
                    </a:lnTo>
                    <a:lnTo>
                      <a:pt x="12" y="8"/>
                    </a:lnTo>
                    <a:lnTo>
                      <a:pt x="15" y="4"/>
                    </a:lnTo>
                    <a:lnTo>
                      <a:pt x="20" y="4"/>
                    </a:lnTo>
                    <a:lnTo>
                      <a:pt x="24" y="0"/>
                    </a:lnTo>
                    <a:lnTo>
                      <a:pt x="39" y="0"/>
                    </a:lnTo>
                    <a:lnTo>
                      <a:pt x="44" y="7"/>
                    </a:lnTo>
                    <a:lnTo>
                      <a:pt x="48" y="16"/>
                    </a:lnTo>
                    <a:lnTo>
                      <a:pt x="47" y="22"/>
                    </a:lnTo>
                    <a:lnTo>
                      <a:pt x="50" y="27"/>
                    </a:lnTo>
                    <a:lnTo>
                      <a:pt x="50" y="35"/>
                    </a:lnTo>
                    <a:lnTo>
                      <a:pt x="55" y="34"/>
                    </a:lnTo>
                    <a:lnTo>
                      <a:pt x="46" y="43"/>
                    </a:lnTo>
                    <a:lnTo>
                      <a:pt x="38" y="55"/>
                    </a:lnTo>
                    <a:lnTo>
                      <a:pt x="37" y="61"/>
                    </a:lnTo>
                    <a:lnTo>
                      <a:pt x="33" y="68"/>
                    </a:lnTo>
                    <a:close/>
                  </a:path>
                </a:pathLst>
              </a:custGeom>
              <a:solidFill>
                <a:srgbClr val="8BB743"/>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222" name="Freeform 180">
                <a:extLst>
                  <a:ext uri="{FF2B5EF4-FFF2-40B4-BE49-F238E27FC236}">
                    <a16:creationId xmlns:a16="http://schemas.microsoft.com/office/drawing/2014/main" id="{E16E9616-3A79-4CFC-AF62-7D084C4BD746}"/>
                  </a:ext>
                </a:extLst>
              </p:cNvPr>
              <p:cNvSpPr>
                <a:spLocks/>
              </p:cNvSpPr>
              <p:nvPr/>
            </p:nvSpPr>
            <p:spPr bwMode="auto">
              <a:xfrm>
                <a:off x="2397062" y="3797375"/>
                <a:ext cx="61067" cy="36085"/>
              </a:xfrm>
              <a:custGeom>
                <a:avLst/>
                <a:gdLst>
                  <a:gd name="T0" fmla="*/ 42 w 44"/>
                  <a:gd name="T1" fmla="*/ 21 h 26"/>
                  <a:gd name="T2" fmla="*/ 39 w 44"/>
                  <a:gd name="T3" fmla="*/ 26 h 26"/>
                  <a:gd name="T4" fmla="*/ 29 w 44"/>
                  <a:gd name="T5" fmla="*/ 26 h 26"/>
                  <a:gd name="T6" fmla="*/ 22 w 44"/>
                  <a:gd name="T7" fmla="*/ 24 h 26"/>
                  <a:gd name="T8" fmla="*/ 15 w 44"/>
                  <a:gd name="T9" fmla="*/ 20 h 26"/>
                  <a:gd name="T10" fmla="*/ 5 w 44"/>
                  <a:gd name="T11" fmla="*/ 18 h 26"/>
                  <a:gd name="T12" fmla="*/ 0 w 44"/>
                  <a:gd name="T13" fmla="*/ 14 h 26"/>
                  <a:gd name="T14" fmla="*/ 1 w 44"/>
                  <a:gd name="T15" fmla="*/ 11 h 26"/>
                  <a:gd name="T16" fmla="*/ 8 w 44"/>
                  <a:gd name="T17" fmla="*/ 6 h 26"/>
                  <a:gd name="T18" fmla="*/ 12 w 44"/>
                  <a:gd name="T19" fmla="*/ 3 h 26"/>
                  <a:gd name="T20" fmla="*/ 11 w 44"/>
                  <a:gd name="T21" fmla="*/ 1 h 26"/>
                  <a:gd name="T22" fmla="*/ 15 w 44"/>
                  <a:gd name="T23" fmla="*/ 0 h 26"/>
                  <a:gd name="T24" fmla="*/ 20 w 44"/>
                  <a:gd name="T25" fmla="*/ 1 h 26"/>
                  <a:gd name="T26" fmla="*/ 24 w 44"/>
                  <a:gd name="T27" fmla="*/ 6 h 26"/>
                  <a:gd name="T28" fmla="*/ 29 w 44"/>
                  <a:gd name="T29" fmla="*/ 9 h 26"/>
                  <a:gd name="T30" fmla="*/ 29 w 44"/>
                  <a:gd name="T31" fmla="*/ 12 h 26"/>
                  <a:gd name="T32" fmla="*/ 38 w 44"/>
                  <a:gd name="T33" fmla="*/ 9 h 26"/>
                  <a:gd name="T34" fmla="*/ 41 w 44"/>
                  <a:gd name="T35" fmla="*/ 11 h 26"/>
                  <a:gd name="T36" fmla="*/ 44 w 44"/>
                  <a:gd name="T37" fmla="*/ 13 h 26"/>
                  <a:gd name="T38" fmla="*/ 42 w 44"/>
                  <a:gd name="T39" fmla="*/ 21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 h="26">
                    <a:moveTo>
                      <a:pt x="42" y="21"/>
                    </a:moveTo>
                    <a:lnTo>
                      <a:pt x="39" y="26"/>
                    </a:lnTo>
                    <a:lnTo>
                      <a:pt x="29" y="26"/>
                    </a:lnTo>
                    <a:lnTo>
                      <a:pt x="22" y="24"/>
                    </a:lnTo>
                    <a:lnTo>
                      <a:pt x="15" y="20"/>
                    </a:lnTo>
                    <a:lnTo>
                      <a:pt x="5" y="18"/>
                    </a:lnTo>
                    <a:lnTo>
                      <a:pt x="0" y="14"/>
                    </a:lnTo>
                    <a:lnTo>
                      <a:pt x="1" y="11"/>
                    </a:lnTo>
                    <a:lnTo>
                      <a:pt x="8" y="6"/>
                    </a:lnTo>
                    <a:lnTo>
                      <a:pt x="12" y="3"/>
                    </a:lnTo>
                    <a:lnTo>
                      <a:pt x="11" y="1"/>
                    </a:lnTo>
                    <a:lnTo>
                      <a:pt x="15" y="0"/>
                    </a:lnTo>
                    <a:lnTo>
                      <a:pt x="20" y="1"/>
                    </a:lnTo>
                    <a:lnTo>
                      <a:pt x="24" y="6"/>
                    </a:lnTo>
                    <a:lnTo>
                      <a:pt x="29" y="9"/>
                    </a:lnTo>
                    <a:lnTo>
                      <a:pt x="29" y="12"/>
                    </a:lnTo>
                    <a:lnTo>
                      <a:pt x="38" y="9"/>
                    </a:lnTo>
                    <a:lnTo>
                      <a:pt x="41" y="11"/>
                    </a:lnTo>
                    <a:lnTo>
                      <a:pt x="44" y="13"/>
                    </a:lnTo>
                    <a:lnTo>
                      <a:pt x="42" y="21"/>
                    </a:lnTo>
                    <a:close/>
                  </a:path>
                </a:pathLst>
              </a:custGeom>
              <a:solidFill>
                <a:srgbClr val="E0766E"/>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223" name="Freeform 181">
                <a:extLst>
                  <a:ext uri="{FF2B5EF4-FFF2-40B4-BE49-F238E27FC236}">
                    <a16:creationId xmlns:a16="http://schemas.microsoft.com/office/drawing/2014/main" id="{E6092085-6F99-4817-AD26-98D551B7139C}"/>
                  </a:ext>
                </a:extLst>
              </p:cNvPr>
              <p:cNvSpPr>
                <a:spLocks/>
              </p:cNvSpPr>
              <p:nvPr/>
            </p:nvSpPr>
            <p:spPr bwMode="auto">
              <a:xfrm>
                <a:off x="5757150" y="3882037"/>
                <a:ext cx="162384" cy="99928"/>
              </a:xfrm>
              <a:custGeom>
                <a:avLst/>
                <a:gdLst>
                  <a:gd name="T0" fmla="*/ 117 w 117"/>
                  <a:gd name="T1" fmla="*/ 42 h 72"/>
                  <a:gd name="T2" fmla="*/ 109 w 117"/>
                  <a:gd name="T3" fmla="*/ 55 h 72"/>
                  <a:gd name="T4" fmla="*/ 97 w 117"/>
                  <a:gd name="T5" fmla="*/ 72 h 72"/>
                  <a:gd name="T6" fmla="*/ 82 w 117"/>
                  <a:gd name="T7" fmla="*/ 72 h 72"/>
                  <a:gd name="T8" fmla="*/ 21 w 117"/>
                  <a:gd name="T9" fmla="*/ 47 h 72"/>
                  <a:gd name="T10" fmla="*/ 14 w 117"/>
                  <a:gd name="T11" fmla="*/ 40 h 72"/>
                  <a:gd name="T12" fmla="*/ 7 w 117"/>
                  <a:gd name="T13" fmla="*/ 30 h 72"/>
                  <a:gd name="T14" fmla="*/ 0 w 117"/>
                  <a:gd name="T15" fmla="*/ 19 h 72"/>
                  <a:gd name="T16" fmla="*/ 3 w 117"/>
                  <a:gd name="T17" fmla="*/ 11 h 72"/>
                  <a:gd name="T18" fmla="*/ 10 w 117"/>
                  <a:gd name="T19" fmla="*/ 0 h 72"/>
                  <a:gd name="T20" fmla="*/ 16 w 117"/>
                  <a:gd name="T21" fmla="*/ 4 h 72"/>
                  <a:gd name="T22" fmla="*/ 20 w 117"/>
                  <a:gd name="T23" fmla="*/ 13 h 72"/>
                  <a:gd name="T24" fmla="*/ 28 w 117"/>
                  <a:gd name="T25" fmla="*/ 21 h 72"/>
                  <a:gd name="T26" fmla="*/ 37 w 117"/>
                  <a:gd name="T27" fmla="*/ 21 h 72"/>
                  <a:gd name="T28" fmla="*/ 54 w 117"/>
                  <a:gd name="T29" fmla="*/ 16 h 72"/>
                  <a:gd name="T30" fmla="*/ 74 w 117"/>
                  <a:gd name="T31" fmla="*/ 14 h 72"/>
                  <a:gd name="T32" fmla="*/ 90 w 117"/>
                  <a:gd name="T33" fmla="*/ 7 h 72"/>
                  <a:gd name="T34" fmla="*/ 99 w 117"/>
                  <a:gd name="T35" fmla="*/ 6 h 72"/>
                  <a:gd name="T36" fmla="*/ 105 w 117"/>
                  <a:gd name="T37" fmla="*/ 2 h 72"/>
                  <a:gd name="T38" fmla="*/ 116 w 117"/>
                  <a:gd name="T39" fmla="*/ 1 h 72"/>
                  <a:gd name="T40" fmla="*/ 116 w 117"/>
                  <a:gd name="T41" fmla="*/ 2 h 72"/>
                  <a:gd name="T42" fmla="*/ 116 w 117"/>
                  <a:gd name="T43" fmla="*/ 10 h 72"/>
                  <a:gd name="T44" fmla="*/ 117 w 117"/>
                  <a:gd name="T45" fmla="*/ 31 h 72"/>
                  <a:gd name="T46" fmla="*/ 117 w 117"/>
                  <a:gd name="T4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7" h="72">
                    <a:moveTo>
                      <a:pt x="117" y="42"/>
                    </a:moveTo>
                    <a:lnTo>
                      <a:pt x="109" y="55"/>
                    </a:lnTo>
                    <a:lnTo>
                      <a:pt x="97" y="72"/>
                    </a:lnTo>
                    <a:lnTo>
                      <a:pt x="82" y="72"/>
                    </a:lnTo>
                    <a:lnTo>
                      <a:pt x="21" y="47"/>
                    </a:lnTo>
                    <a:lnTo>
                      <a:pt x="14" y="40"/>
                    </a:lnTo>
                    <a:lnTo>
                      <a:pt x="7" y="30"/>
                    </a:lnTo>
                    <a:lnTo>
                      <a:pt x="0" y="19"/>
                    </a:lnTo>
                    <a:lnTo>
                      <a:pt x="3" y="11"/>
                    </a:lnTo>
                    <a:lnTo>
                      <a:pt x="10" y="0"/>
                    </a:lnTo>
                    <a:lnTo>
                      <a:pt x="16" y="4"/>
                    </a:lnTo>
                    <a:lnTo>
                      <a:pt x="20" y="13"/>
                    </a:lnTo>
                    <a:lnTo>
                      <a:pt x="28" y="21"/>
                    </a:lnTo>
                    <a:lnTo>
                      <a:pt x="37" y="21"/>
                    </a:lnTo>
                    <a:lnTo>
                      <a:pt x="54" y="16"/>
                    </a:lnTo>
                    <a:lnTo>
                      <a:pt x="74" y="14"/>
                    </a:lnTo>
                    <a:lnTo>
                      <a:pt x="90" y="7"/>
                    </a:lnTo>
                    <a:lnTo>
                      <a:pt x="99" y="6"/>
                    </a:lnTo>
                    <a:lnTo>
                      <a:pt x="105" y="2"/>
                    </a:lnTo>
                    <a:lnTo>
                      <a:pt x="116" y="1"/>
                    </a:lnTo>
                    <a:lnTo>
                      <a:pt x="116" y="2"/>
                    </a:lnTo>
                    <a:lnTo>
                      <a:pt x="116" y="10"/>
                    </a:lnTo>
                    <a:lnTo>
                      <a:pt x="117" y="31"/>
                    </a:lnTo>
                    <a:lnTo>
                      <a:pt x="117" y="42"/>
                    </a:lnTo>
                    <a:close/>
                  </a:path>
                </a:pathLst>
              </a:custGeom>
              <a:solidFill>
                <a:srgbClr val="C2DA9A"/>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224" name="Freeform 182">
                <a:extLst>
                  <a:ext uri="{FF2B5EF4-FFF2-40B4-BE49-F238E27FC236}">
                    <a16:creationId xmlns:a16="http://schemas.microsoft.com/office/drawing/2014/main" id="{A1DDBAE5-A627-4242-9DC2-0D9355DA7122}"/>
                  </a:ext>
                </a:extLst>
              </p:cNvPr>
              <p:cNvSpPr>
                <a:spLocks/>
              </p:cNvSpPr>
              <p:nvPr/>
            </p:nvSpPr>
            <p:spPr bwMode="auto">
              <a:xfrm>
                <a:off x="5721065" y="3866770"/>
                <a:ext cx="251209" cy="394162"/>
              </a:xfrm>
              <a:custGeom>
                <a:avLst/>
                <a:gdLst>
                  <a:gd name="T0" fmla="*/ 156 w 181"/>
                  <a:gd name="T1" fmla="*/ 9 h 284"/>
                  <a:gd name="T2" fmla="*/ 166 w 181"/>
                  <a:gd name="T3" fmla="*/ 7 h 284"/>
                  <a:gd name="T4" fmla="*/ 174 w 181"/>
                  <a:gd name="T5" fmla="*/ 0 h 284"/>
                  <a:gd name="T6" fmla="*/ 181 w 181"/>
                  <a:gd name="T7" fmla="*/ 0 h 284"/>
                  <a:gd name="T8" fmla="*/ 181 w 181"/>
                  <a:gd name="T9" fmla="*/ 5 h 284"/>
                  <a:gd name="T10" fmla="*/ 180 w 181"/>
                  <a:gd name="T11" fmla="*/ 18 h 284"/>
                  <a:gd name="T12" fmla="*/ 181 w 181"/>
                  <a:gd name="T13" fmla="*/ 28 h 284"/>
                  <a:gd name="T14" fmla="*/ 177 w 181"/>
                  <a:gd name="T15" fmla="*/ 36 h 284"/>
                  <a:gd name="T16" fmla="*/ 173 w 181"/>
                  <a:gd name="T17" fmla="*/ 58 h 284"/>
                  <a:gd name="T18" fmla="*/ 165 w 181"/>
                  <a:gd name="T19" fmla="*/ 81 h 284"/>
                  <a:gd name="T20" fmla="*/ 154 w 181"/>
                  <a:gd name="T21" fmla="*/ 108 h 284"/>
                  <a:gd name="T22" fmla="*/ 139 w 181"/>
                  <a:gd name="T23" fmla="*/ 139 h 284"/>
                  <a:gd name="T24" fmla="*/ 124 w 181"/>
                  <a:gd name="T25" fmla="*/ 162 h 284"/>
                  <a:gd name="T26" fmla="*/ 103 w 181"/>
                  <a:gd name="T27" fmla="*/ 190 h 284"/>
                  <a:gd name="T28" fmla="*/ 85 w 181"/>
                  <a:gd name="T29" fmla="*/ 207 h 284"/>
                  <a:gd name="T30" fmla="*/ 57 w 181"/>
                  <a:gd name="T31" fmla="*/ 228 h 284"/>
                  <a:gd name="T32" fmla="*/ 40 w 181"/>
                  <a:gd name="T33" fmla="*/ 243 h 284"/>
                  <a:gd name="T34" fmla="*/ 20 w 181"/>
                  <a:gd name="T35" fmla="*/ 269 h 284"/>
                  <a:gd name="T36" fmla="*/ 15 w 181"/>
                  <a:gd name="T37" fmla="*/ 280 h 284"/>
                  <a:gd name="T38" fmla="*/ 11 w 181"/>
                  <a:gd name="T39" fmla="*/ 284 h 284"/>
                  <a:gd name="T40" fmla="*/ 1 w 181"/>
                  <a:gd name="T41" fmla="*/ 267 h 284"/>
                  <a:gd name="T42" fmla="*/ 0 w 181"/>
                  <a:gd name="T43" fmla="*/ 191 h 284"/>
                  <a:gd name="T44" fmla="*/ 16 w 181"/>
                  <a:gd name="T45" fmla="*/ 168 h 284"/>
                  <a:gd name="T46" fmla="*/ 21 w 181"/>
                  <a:gd name="T47" fmla="*/ 161 h 284"/>
                  <a:gd name="T48" fmla="*/ 33 w 181"/>
                  <a:gd name="T49" fmla="*/ 161 h 284"/>
                  <a:gd name="T50" fmla="*/ 49 w 181"/>
                  <a:gd name="T51" fmla="*/ 146 h 284"/>
                  <a:gd name="T52" fmla="*/ 73 w 181"/>
                  <a:gd name="T53" fmla="*/ 146 h 284"/>
                  <a:gd name="T54" fmla="*/ 123 w 181"/>
                  <a:gd name="T55" fmla="*/ 83 h 284"/>
                  <a:gd name="T56" fmla="*/ 135 w 181"/>
                  <a:gd name="T57" fmla="*/ 66 h 284"/>
                  <a:gd name="T58" fmla="*/ 143 w 181"/>
                  <a:gd name="T59" fmla="*/ 53 h 284"/>
                  <a:gd name="T60" fmla="*/ 143 w 181"/>
                  <a:gd name="T61" fmla="*/ 42 h 284"/>
                  <a:gd name="T62" fmla="*/ 142 w 181"/>
                  <a:gd name="T63" fmla="*/ 21 h 284"/>
                  <a:gd name="T64" fmla="*/ 142 w 181"/>
                  <a:gd name="T65" fmla="*/ 13 h 284"/>
                  <a:gd name="T66" fmla="*/ 142 w 181"/>
                  <a:gd name="T67" fmla="*/ 12 h 284"/>
                  <a:gd name="T68" fmla="*/ 148 w 181"/>
                  <a:gd name="T69" fmla="*/ 12 h 284"/>
                  <a:gd name="T70" fmla="*/ 156 w 181"/>
                  <a:gd name="T71" fmla="*/ 9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81" h="284">
                    <a:moveTo>
                      <a:pt x="156" y="9"/>
                    </a:moveTo>
                    <a:lnTo>
                      <a:pt x="166" y="7"/>
                    </a:lnTo>
                    <a:lnTo>
                      <a:pt x="174" y="0"/>
                    </a:lnTo>
                    <a:lnTo>
                      <a:pt x="181" y="0"/>
                    </a:lnTo>
                    <a:lnTo>
                      <a:pt x="181" y="5"/>
                    </a:lnTo>
                    <a:lnTo>
                      <a:pt x="180" y="18"/>
                    </a:lnTo>
                    <a:lnTo>
                      <a:pt x="181" y="28"/>
                    </a:lnTo>
                    <a:lnTo>
                      <a:pt x="177" y="36"/>
                    </a:lnTo>
                    <a:lnTo>
                      <a:pt x="173" y="58"/>
                    </a:lnTo>
                    <a:lnTo>
                      <a:pt x="165" y="81"/>
                    </a:lnTo>
                    <a:lnTo>
                      <a:pt x="154" y="108"/>
                    </a:lnTo>
                    <a:lnTo>
                      <a:pt x="139" y="139"/>
                    </a:lnTo>
                    <a:lnTo>
                      <a:pt x="124" y="162"/>
                    </a:lnTo>
                    <a:lnTo>
                      <a:pt x="103" y="190"/>
                    </a:lnTo>
                    <a:lnTo>
                      <a:pt x="85" y="207"/>
                    </a:lnTo>
                    <a:lnTo>
                      <a:pt x="57" y="228"/>
                    </a:lnTo>
                    <a:lnTo>
                      <a:pt x="40" y="243"/>
                    </a:lnTo>
                    <a:lnTo>
                      <a:pt x="20" y="269"/>
                    </a:lnTo>
                    <a:lnTo>
                      <a:pt x="15" y="280"/>
                    </a:lnTo>
                    <a:lnTo>
                      <a:pt x="11" y="284"/>
                    </a:lnTo>
                    <a:lnTo>
                      <a:pt x="1" y="267"/>
                    </a:lnTo>
                    <a:lnTo>
                      <a:pt x="0" y="191"/>
                    </a:lnTo>
                    <a:lnTo>
                      <a:pt x="16" y="168"/>
                    </a:lnTo>
                    <a:lnTo>
                      <a:pt x="21" y="161"/>
                    </a:lnTo>
                    <a:lnTo>
                      <a:pt x="33" y="161"/>
                    </a:lnTo>
                    <a:lnTo>
                      <a:pt x="49" y="146"/>
                    </a:lnTo>
                    <a:lnTo>
                      <a:pt x="73" y="146"/>
                    </a:lnTo>
                    <a:lnTo>
                      <a:pt x="123" y="83"/>
                    </a:lnTo>
                    <a:lnTo>
                      <a:pt x="135" y="66"/>
                    </a:lnTo>
                    <a:lnTo>
                      <a:pt x="143" y="53"/>
                    </a:lnTo>
                    <a:lnTo>
                      <a:pt x="143" y="42"/>
                    </a:lnTo>
                    <a:lnTo>
                      <a:pt x="142" y="21"/>
                    </a:lnTo>
                    <a:lnTo>
                      <a:pt x="142" y="13"/>
                    </a:lnTo>
                    <a:lnTo>
                      <a:pt x="142" y="12"/>
                    </a:lnTo>
                    <a:lnTo>
                      <a:pt x="148" y="12"/>
                    </a:lnTo>
                    <a:lnTo>
                      <a:pt x="156" y="9"/>
                    </a:lnTo>
                    <a:close/>
                  </a:path>
                </a:pathLst>
              </a:custGeom>
              <a:solidFill>
                <a:srgbClr val="C2DA9A"/>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225" name="Freeform 183">
                <a:extLst>
                  <a:ext uri="{FF2B5EF4-FFF2-40B4-BE49-F238E27FC236}">
                    <a16:creationId xmlns:a16="http://schemas.microsoft.com/office/drawing/2014/main" id="{745EEC3D-360C-4749-B585-0D1A86A7C49E}"/>
                  </a:ext>
                </a:extLst>
              </p:cNvPr>
              <p:cNvSpPr>
                <a:spLocks/>
              </p:cNvSpPr>
              <p:nvPr/>
            </p:nvSpPr>
            <p:spPr bwMode="auto">
              <a:xfrm>
                <a:off x="5104840" y="2885530"/>
                <a:ext cx="102704" cy="111031"/>
              </a:xfrm>
              <a:custGeom>
                <a:avLst/>
                <a:gdLst>
                  <a:gd name="T0" fmla="*/ 35 w 74"/>
                  <a:gd name="T1" fmla="*/ 15 h 80"/>
                  <a:gd name="T2" fmla="*/ 45 w 74"/>
                  <a:gd name="T3" fmla="*/ 20 h 80"/>
                  <a:gd name="T4" fmla="*/ 47 w 74"/>
                  <a:gd name="T5" fmla="*/ 28 h 80"/>
                  <a:gd name="T6" fmla="*/ 58 w 74"/>
                  <a:gd name="T7" fmla="*/ 34 h 80"/>
                  <a:gd name="T8" fmla="*/ 62 w 74"/>
                  <a:gd name="T9" fmla="*/ 30 h 80"/>
                  <a:gd name="T10" fmla="*/ 67 w 74"/>
                  <a:gd name="T11" fmla="*/ 32 h 80"/>
                  <a:gd name="T12" fmla="*/ 63 w 74"/>
                  <a:gd name="T13" fmla="*/ 36 h 80"/>
                  <a:gd name="T14" fmla="*/ 66 w 74"/>
                  <a:gd name="T15" fmla="*/ 39 h 80"/>
                  <a:gd name="T16" fmla="*/ 63 w 74"/>
                  <a:gd name="T17" fmla="*/ 44 h 80"/>
                  <a:gd name="T18" fmla="*/ 65 w 74"/>
                  <a:gd name="T19" fmla="*/ 52 h 80"/>
                  <a:gd name="T20" fmla="*/ 74 w 74"/>
                  <a:gd name="T21" fmla="*/ 60 h 80"/>
                  <a:gd name="T22" fmla="*/ 68 w 74"/>
                  <a:gd name="T23" fmla="*/ 67 h 80"/>
                  <a:gd name="T24" fmla="*/ 66 w 74"/>
                  <a:gd name="T25" fmla="*/ 73 h 80"/>
                  <a:gd name="T26" fmla="*/ 68 w 74"/>
                  <a:gd name="T27" fmla="*/ 76 h 80"/>
                  <a:gd name="T28" fmla="*/ 66 w 74"/>
                  <a:gd name="T29" fmla="*/ 79 h 80"/>
                  <a:gd name="T30" fmla="*/ 58 w 74"/>
                  <a:gd name="T31" fmla="*/ 79 h 80"/>
                  <a:gd name="T32" fmla="*/ 52 w 74"/>
                  <a:gd name="T33" fmla="*/ 80 h 80"/>
                  <a:gd name="T34" fmla="*/ 52 w 74"/>
                  <a:gd name="T35" fmla="*/ 79 h 80"/>
                  <a:gd name="T36" fmla="*/ 54 w 74"/>
                  <a:gd name="T37" fmla="*/ 76 h 80"/>
                  <a:gd name="T38" fmla="*/ 55 w 74"/>
                  <a:gd name="T39" fmla="*/ 71 h 80"/>
                  <a:gd name="T40" fmla="*/ 53 w 74"/>
                  <a:gd name="T41" fmla="*/ 71 h 80"/>
                  <a:gd name="T42" fmla="*/ 49 w 74"/>
                  <a:gd name="T43" fmla="*/ 67 h 80"/>
                  <a:gd name="T44" fmla="*/ 46 w 74"/>
                  <a:gd name="T45" fmla="*/ 66 h 80"/>
                  <a:gd name="T46" fmla="*/ 44 w 74"/>
                  <a:gd name="T47" fmla="*/ 63 h 80"/>
                  <a:gd name="T48" fmla="*/ 40 w 74"/>
                  <a:gd name="T49" fmla="*/ 62 h 80"/>
                  <a:gd name="T50" fmla="*/ 38 w 74"/>
                  <a:gd name="T51" fmla="*/ 59 h 80"/>
                  <a:gd name="T52" fmla="*/ 35 w 74"/>
                  <a:gd name="T53" fmla="*/ 60 h 80"/>
                  <a:gd name="T54" fmla="*/ 33 w 74"/>
                  <a:gd name="T55" fmla="*/ 67 h 80"/>
                  <a:gd name="T56" fmla="*/ 29 w 74"/>
                  <a:gd name="T57" fmla="*/ 68 h 80"/>
                  <a:gd name="T58" fmla="*/ 31 w 74"/>
                  <a:gd name="T59" fmla="*/ 67 h 80"/>
                  <a:gd name="T60" fmla="*/ 24 w 74"/>
                  <a:gd name="T61" fmla="*/ 63 h 80"/>
                  <a:gd name="T62" fmla="*/ 18 w 74"/>
                  <a:gd name="T63" fmla="*/ 60 h 80"/>
                  <a:gd name="T64" fmla="*/ 16 w 74"/>
                  <a:gd name="T65" fmla="*/ 57 h 80"/>
                  <a:gd name="T66" fmla="*/ 11 w 74"/>
                  <a:gd name="T67" fmla="*/ 54 h 80"/>
                  <a:gd name="T68" fmla="*/ 15 w 74"/>
                  <a:gd name="T69" fmla="*/ 53 h 80"/>
                  <a:gd name="T70" fmla="*/ 16 w 74"/>
                  <a:gd name="T71" fmla="*/ 43 h 80"/>
                  <a:gd name="T72" fmla="*/ 7 w 74"/>
                  <a:gd name="T73" fmla="*/ 35 h 80"/>
                  <a:gd name="T74" fmla="*/ 11 w 74"/>
                  <a:gd name="T75" fmla="*/ 26 h 80"/>
                  <a:gd name="T76" fmla="*/ 5 w 74"/>
                  <a:gd name="T77" fmla="*/ 26 h 80"/>
                  <a:gd name="T78" fmla="*/ 10 w 74"/>
                  <a:gd name="T79" fmla="*/ 19 h 80"/>
                  <a:gd name="T80" fmla="*/ 5 w 74"/>
                  <a:gd name="T81" fmla="*/ 13 h 80"/>
                  <a:gd name="T82" fmla="*/ 0 w 74"/>
                  <a:gd name="T83" fmla="*/ 5 h 80"/>
                  <a:gd name="T84" fmla="*/ 12 w 74"/>
                  <a:gd name="T85" fmla="*/ 0 h 80"/>
                  <a:gd name="T86" fmla="*/ 22 w 74"/>
                  <a:gd name="T87" fmla="*/ 1 h 80"/>
                  <a:gd name="T88" fmla="*/ 32 w 74"/>
                  <a:gd name="T89" fmla="*/ 9 h 80"/>
                  <a:gd name="T90" fmla="*/ 35 w 74"/>
                  <a:gd name="T91" fmla="*/ 15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4" h="80">
                    <a:moveTo>
                      <a:pt x="35" y="15"/>
                    </a:moveTo>
                    <a:lnTo>
                      <a:pt x="45" y="20"/>
                    </a:lnTo>
                    <a:lnTo>
                      <a:pt x="47" y="28"/>
                    </a:lnTo>
                    <a:lnTo>
                      <a:pt x="58" y="34"/>
                    </a:lnTo>
                    <a:lnTo>
                      <a:pt x="62" y="30"/>
                    </a:lnTo>
                    <a:lnTo>
                      <a:pt x="67" y="32"/>
                    </a:lnTo>
                    <a:lnTo>
                      <a:pt x="63" y="36"/>
                    </a:lnTo>
                    <a:lnTo>
                      <a:pt x="66" y="39"/>
                    </a:lnTo>
                    <a:lnTo>
                      <a:pt x="63" y="44"/>
                    </a:lnTo>
                    <a:lnTo>
                      <a:pt x="65" y="52"/>
                    </a:lnTo>
                    <a:lnTo>
                      <a:pt x="74" y="60"/>
                    </a:lnTo>
                    <a:lnTo>
                      <a:pt x="68" y="67"/>
                    </a:lnTo>
                    <a:lnTo>
                      <a:pt x="66" y="73"/>
                    </a:lnTo>
                    <a:lnTo>
                      <a:pt x="68" y="76"/>
                    </a:lnTo>
                    <a:lnTo>
                      <a:pt x="66" y="79"/>
                    </a:lnTo>
                    <a:lnTo>
                      <a:pt x="58" y="79"/>
                    </a:lnTo>
                    <a:lnTo>
                      <a:pt x="52" y="80"/>
                    </a:lnTo>
                    <a:lnTo>
                      <a:pt x="52" y="79"/>
                    </a:lnTo>
                    <a:lnTo>
                      <a:pt x="54" y="76"/>
                    </a:lnTo>
                    <a:lnTo>
                      <a:pt x="55" y="71"/>
                    </a:lnTo>
                    <a:lnTo>
                      <a:pt x="53" y="71"/>
                    </a:lnTo>
                    <a:lnTo>
                      <a:pt x="49" y="67"/>
                    </a:lnTo>
                    <a:lnTo>
                      <a:pt x="46" y="66"/>
                    </a:lnTo>
                    <a:lnTo>
                      <a:pt x="44" y="63"/>
                    </a:lnTo>
                    <a:lnTo>
                      <a:pt x="40" y="62"/>
                    </a:lnTo>
                    <a:lnTo>
                      <a:pt x="38" y="59"/>
                    </a:lnTo>
                    <a:lnTo>
                      <a:pt x="35" y="60"/>
                    </a:lnTo>
                    <a:lnTo>
                      <a:pt x="33" y="67"/>
                    </a:lnTo>
                    <a:lnTo>
                      <a:pt x="29" y="68"/>
                    </a:lnTo>
                    <a:lnTo>
                      <a:pt x="31" y="67"/>
                    </a:lnTo>
                    <a:lnTo>
                      <a:pt x="24" y="63"/>
                    </a:lnTo>
                    <a:lnTo>
                      <a:pt x="18" y="60"/>
                    </a:lnTo>
                    <a:lnTo>
                      <a:pt x="16" y="57"/>
                    </a:lnTo>
                    <a:lnTo>
                      <a:pt x="11" y="54"/>
                    </a:lnTo>
                    <a:lnTo>
                      <a:pt x="15" y="53"/>
                    </a:lnTo>
                    <a:lnTo>
                      <a:pt x="16" y="43"/>
                    </a:lnTo>
                    <a:lnTo>
                      <a:pt x="7" y="35"/>
                    </a:lnTo>
                    <a:lnTo>
                      <a:pt x="11" y="26"/>
                    </a:lnTo>
                    <a:lnTo>
                      <a:pt x="5" y="26"/>
                    </a:lnTo>
                    <a:lnTo>
                      <a:pt x="10" y="19"/>
                    </a:lnTo>
                    <a:lnTo>
                      <a:pt x="5" y="13"/>
                    </a:lnTo>
                    <a:lnTo>
                      <a:pt x="0" y="5"/>
                    </a:lnTo>
                    <a:lnTo>
                      <a:pt x="12" y="0"/>
                    </a:lnTo>
                    <a:lnTo>
                      <a:pt x="22" y="1"/>
                    </a:lnTo>
                    <a:lnTo>
                      <a:pt x="32" y="9"/>
                    </a:lnTo>
                    <a:lnTo>
                      <a:pt x="35" y="15"/>
                    </a:lnTo>
                    <a:close/>
                  </a:path>
                </a:pathLst>
              </a:custGeom>
              <a:solidFill>
                <a:srgbClr val="F9B277"/>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226" name="Freeform 184">
                <a:extLst>
                  <a:ext uri="{FF2B5EF4-FFF2-40B4-BE49-F238E27FC236}">
                    <a16:creationId xmlns:a16="http://schemas.microsoft.com/office/drawing/2014/main" id="{508CA7E1-3BF2-466E-BE5B-B2210672DF6B}"/>
                  </a:ext>
                </a:extLst>
              </p:cNvPr>
              <p:cNvSpPr>
                <a:spLocks/>
              </p:cNvSpPr>
              <p:nvPr/>
            </p:nvSpPr>
            <p:spPr bwMode="auto">
              <a:xfrm>
                <a:off x="3197876" y="4038869"/>
                <a:ext cx="104092" cy="122135"/>
              </a:xfrm>
              <a:custGeom>
                <a:avLst/>
                <a:gdLst>
                  <a:gd name="T0" fmla="*/ 17 w 75"/>
                  <a:gd name="T1" fmla="*/ 1 h 88"/>
                  <a:gd name="T2" fmla="*/ 39 w 75"/>
                  <a:gd name="T3" fmla="*/ 5 h 88"/>
                  <a:gd name="T4" fmla="*/ 41 w 75"/>
                  <a:gd name="T5" fmla="*/ 2 h 88"/>
                  <a:gd name="T6" fmla="*/ 56 w 75"/>
                  <a:gd name="T7" fmla="*/ 0 h 88"/>
                  <a:gd name="T8" fmla="*/ 75 w 75"/>
                  <a:gd name="T9" fmla="*/ 6 h 88"/>
                  <a:gd name="T10" fmla="*/ 65 w 75"/>
                  <a:gd name="T11" fmla="*/ 24 h 88"/>
                  <a:gd name="T12" fmla="*/ 66 w 75"/>
                  <a:gd name="T13" fmla="*/ 38 h 88"/>
                  <a:gd name="T14" fmla="*/ 74 w 75"/>
                  <a:gd name="T15" fmla="*/ 50 h 88"/>
                  <a:gd name="T16" fmla="*/ 70 w 75"/>
                  <a:gd name="T17" fmla="*/ 59 h 88"/>
                  <a:gd name="T18" fmla="*/ 68 w 75"/>
                  <a:gd name="T19" fmla="*/ 69 h 88"/>
                  <a:gd name="T20" fmla="*/ 64 w 75"/>
                  <a:gd name="T21" fmla="*/ 77 h 88"/>
                  <a:gd name="T22" fmla="*/ 53 w 75"/>
                  <a:gd name="T23" fmla="*/ 73 h 88"/>
                  <a:gd name="T24" fmla="*/ 45 w 75"/>
                  <a:gd name="T25" fmla="*/ 75 h 88"/>
                  <a:gd name="T26" fmla="*/ 37 w 75"/>
                  <a:gd name="T27" fmla="*/ 73 h 88"/>
                  <a:gd name="T28" fmla="*/ 35 w 75"/>
                  <a:gd name="T29" fmla="*/ 79 h 88"/>
                  <a:gd name="T30" fmla="*/ 38 w 75"/>
                  <a:gd name="T31" fmla="*/ 83 h 88"/>
                  <a:gd name="T32" fmla="*/ 37 w 75"/>
                  <a:gd name="T33" fmla="*/ 88 h 88"/>
                  <a:gd name="T34" fmla="*/ 27 w 75"/>
                  <a:gd name="T35" fmla="*/ 86 h 88"/>
                  <a:gd name="T36" fmla="*/ 16 w 75"/>
                  <a:gd name="T37" fmla="*/ 68 h 88"/>
                  <a:gd name="T38" fmla="*/ 13 w 75"/>
                  <a:gd name="T39" fmla="*/ 56 h 88"/>
                  <a:gd name="T40" fmla="*/ 7 w 75"/>
                  <a:gd name="T41" fmla="*/ 56 h 88"/>
                  <a:gd name="T42" fmla="*/ 0 w 75"/>
                  <a:gd name="T43" fmla="*/ 41 h 88"/>
                  <a:gd name="T44" fmla="*/ 3 w 75"/>
                  <a:gd name="T45" fmla="*/ 30 h 88"/>
                  <a:gd name="T46" fmla="*/ 2 w 75"/>
                  <a:gd name="T47" fmla="*/ 25 h 88"/>
                  <a:gd name="T48" fmla="*/ 13 w 75"/>
                  <a:gd name="T49" fmla="*/ 20 h 88"/>
                  <a:gd name="T50" fmla="*/ 17 w 75"/>
                  <a:gd name="T51" fmla="*/ 1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5" h="88">
                    <a:moveTo>
                      <a:pt x="17" y="1"/>
                    </a:moveTo>
                    <a:lnTo>
                      <a:pt x="39" y="5"/>
                    </a:lnTo>
                    <a:lnTo>
                      <a:pt x="41" y="2"/>
                    </a:lnTo>
                    <a:lnTo>
                      <a:pt x="56" y="0"/>
                    </a:lnTo>
                    <a:lnTo>
                      <a:pt x="75" y="6"/>
                    </a:lnTo>
                    <a:lnTo>
                      <a:pt x="65" y="24"/>
                    </a:lnTo>
                    <a:lnTo>
                      <a:pt x="66" y="38"/>
                    </a:lnTo>
                    <a:lnTo>
                      <a:pt x="74" y="50"/>
                    </a:lnTo>
                    <a:lnTo>
                      <a:pt x="70" y="59"/>
                    </a:lnTo>
                    <a:lnTo>
                      <a:pt x="68" y="69"/>
                    </a:lnTo>
                    <a:lnTo>
                      <a:pt x="64" y="77"/>
                    </a:lnTo>
                    <a:lnTo>
                      <a:pt x="53" y="73"/>
                    </a:lnTo>
                    <a:lnTo>
                      <a:pt x="45" y="75"/>
                    </a:lnTo>
                    <a:lnTo>
                      <a:pt x="37" y="73"/>
                    </a:lnTo>
                    <a:lnTo>
                      <a:pt x="35" y="79"/>
                    </a:lnTo>
                    <a:lnTo>
                      <a:pt x="38" y="83"/>
                    </a:lnTo>
                    <a:lnTo>
                      <a:pt x="37" y="88"/>
                    </a:lnTo>
                    <a:lnTo>
                      <a:pt x="27" y="86"/>
                    </a:lnTo>
                    <a:lnTo>
                      <a:pt x="16" y="68"/>
                    </a:lnTo>
                    <a:lnTo>
                      <a:pt x="13" y="56"/>
                    </a:lnTo>
                    <a:lnTo>
                      <a:pt x="7" y="56"/>
                    </a:lnTo>
                    <a:lnTo>
                      <a:pt x="0" y="41"/>
                    </a:lnTo>
                    <a:lnTo>
                      <a:pt x="3" y="30"/>
                    </a:lnTo>
                    <a:lnTo>
                      <a:pt x="2" y="25"/>
                    </a:lnTo>
                    <a:lnTo>
                      <a:pt x="13" y="20"/>
                    </a:lnTo>
                    <a:lnTo>
                      <a:pt x="17" y="1"/>
                    </a:lnTo>
                    <a:close/>
                  </a:path>
                </a:pathLst>
              </a:custGeom>
              <a:solidFill>
                <a:srgbClr val="C0504D">
                  <a:lumMod val="40000"/>
                  <a:lumOff val="60000"/>
                </a:srgbClr>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227" name="Freeform 185">
                <a:extLst>
                  <a:ext uri="{FF2B5EF4-FFF2-40B4-BE49-F238E27FC236}">
                    <a16:creationId xmlns:a16="http://schemas.microsoft.com/office/drawing/2014/main" id="{85303F25-83A1-4896-8E81-263ADBB1A722}"/>
                  </a:ext>
                </a:extLst>
              </p:cNvPr>
              <p:cNvSpPr>
                <a:spLocks/>
              </p:cNvSpPr>
              <p:nvPr/>
            </p:nvSpPr>
            <p:spPr bwMode="auto">
              <a:xfrm>
                <a:off x="5054876" y="2789765"/>
                <a:ext cx="124910" cy="49964"/>
              </a:xfrm>
              <a:custGeom>
                <a:avLst/>
                <a:gdLst>
                  <a:gd name="T0" fmla="*/ 29 w 90"/>
                  <a:gd name="T1" fmla="*/ 1 h 36"/>
                  <a:gd name="T2" fmla="*/ 30 w 90"/>
                  <a:gd name="T3" fmla="*/ 3 h 36"/>
                  <a:gd name="T4" fmla="*/ 37 w 90"/>
                  <a:gd name="T5" fmla="*/ 0 h 36"/>
                  <a:gd name="T6" fmla="*/ 45 w 90"/>
                  <a:gd name="T7" fmla="*/ 7 h 36"/>
                  <a:gd name="T8" fmla="*/ 54 w 90"/>
                  <a:gd name="T9" fmla="*/ 3 h 36"/>
                  <a:gd name="T10" fmla="*/ 62 w 90"/>
                  <a:gd name="T11" fmla="*/ 4 h 36"/>
                  <a:gd name="T12" fmla="*/ 74 w 90"/>
                  <a:gd name="T13" fmla="*/ 2 h 36"/>
                  <a:gd name="T14" fmla="*/ 90 w 90"/>
                  <a:gd name="T15" fmla="*/ 10 h 36"/>
                  <a:gd name="T16" fmla="*/ 86 w 90"/>
                  <a:gd name="T17" fmla="*/ 15 h 36"/>
                  <a:gd name="T18" fmla="*/ 84 w 90"/>
                  <a:gd name="T19" fmla="*/ 23 h 36"/>
                  <a:gd name="T20" fmla="*/ 81 w 90"/>
                  <a:gd name="T21" fmla="*/ 25 h 36"/>
                  <a:gd name="T22" fmla="*/ 63 w 90"/>
                  <a:gd name="T23" fmla="*/ 19 h 36"/>
                  <a:gd name="T24" fmla="*/ 57 w 90"/>
                  <a:gd name="T25" fmla="*/ 20 h 36"/>
                  <a:gd name="T26" fmla="*/ 54 w 90"/>
                  <a:gd name="T27" fmla="*/ 25 h 36"/>
                  <a:gd name="T28" fmla="*/ 47 w 90"/>
                  <a:gd name="T29" fmla="*/ 27 h 36"/>
                  <a:gd name="T30" fmla="*/ 45 w 90"/>
                  <a:gd name="T31" fmla="*/ 26 h 36"/>
                  <a:gd name="T32" fmla="*/ 37 w 90"/>
                  <a:gd name="T33" fmla="*/ 29 h 36"/>
                  <a:gd name="T34" fmla="*/ 31 w 90"/>
                  <a:gd name="T35" fmla="*/ 30 h 36"/>
                  <a:gd name="T36" fmla="*/ 30 w 90"/>
                  <a:gd name="T37" fmla="*/ 34 h 36"/>
                  <a:gd name="T38" fmla="*/ 17 w 90"/>
                  <a:gd name="T39" fmla="*/ 36 h 36"/>
                  <a:gd name="T40" fmla="*/ 11 w 90"/>
                  <a:gd name="T41" fmla="*/ 34 h 36"/>
                  <a:gd name="T42" fmla="*/ 2 w 90"/>
                  <a:gd name="T43" fmla="*/ 29 h 36"/>
                  <a:gd name="T44" fmla="*/ 0 w 90"/>
                  <a:gd name="T45" fmla="*/ 22 h 36"/>
                  <a:gd name="T46" fmla="*/ 1 w 90"/>
                  <a:gd name="T47" fmla="*/ 19 h 36"/>
                  <a:gd name="T48" fmla="*/ 2 w 90"/>
                  <a:gd name="T49" fmla="*/ 15 h 36"/>
                  <a:gd name="T50" fmla="*/ 10 w 90"/>
                  <a:gd name="T51" fmla="*/ 15 h 36"/>
                  <a:gd name="T52" fmla="*/ 15 w 90"/>
                  <a:gd name="T53" fmla="*/ 13 h 36"/>
                  <a:gd name="T54" fmla="*/ 15 w 90"/>
                  <a:gd name="T55" fmla="*/ 11 h 36"/>
                  <a:gd name="T56" fmla="*/ 18 w 90"/>
                  <a:gd name="T57" fmla="*/ 10 h 36"/>
                  <a:gd name="T58" fmla="*/ 19 w 90"/>
                  <a:gd name="T59" fmla="*/ 6 h 36"/>
                  <a:gd name="T60" fmla="*/ 22 w 90"/>
                  <a:gd name="T61" fmla="*/ 5 h 36"/>
                  <a:gd name="T62" fmla="*/ 25 w 90"/>
                  <a:gd name="T63" fmla="*/ 1 h 36"/>
                  <a:gd name="T64" fmla="*/ 29 w 90"/>
                  <a:gd name="T65" fmla="*/ 1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36">
                    <a:moveTo>
                      <a:pt x="29" y="1"/>
                    </a:moveTo>
                    <a:lnTo>
                      <a:pt x="30" y="3"/>
                    </a:lnTo>
                    <a:lnTo>
                      <a:pt x="37" y="0"/>
                    </a:lnTo>
                    <a:lnTo>
                      <a:pt x="45" y="7"/>
                    </a:lnTo>
                    <a:lnTo>
                      <a:pt x="54" y="3"/>
                    </a:lnTo>
                    <a:lnTo>
                      <a:pt x="62" y="4"/>
                    </a:lnTo>
                    <a:lnTo>
                      <a:pt x="74" y="2"/>
                    </a:lnTo>
                    <a:lnTo>
                      <a:pt x="90" y="10"/>
                    </a:lnTo>
                    <a:lnTo>
                      <a:pt x="86" y="15"/>
                    </a:lnTo>
                    <a:lnTo>
                      <a:pt x="84" y="23"/>
                    </a:lnTo>
                    <a:lnTo>
                      <a:pt x="81" y="25"/>
                    </a:lnTo>
                    <a:lnTo>
                      <a:pt x="63" y="19"/>
                    </a:lnTo>
                    <a:lnTo>
                      <a:pt x="57" y="20"/>
                    </a:lnTo>
                    <a:lnTo>
                      <a:pt x="54" y="25"/>
                    </a:lnTo>
                    <a:lnTo>
                      <a:pt x="47" y="27"/>
                    </a:lnTo>
                    <a:lnTo>
                      <a:pt x="45" y="26"/>
                    </a:lnTo>
                    <a:lnTo>
                      <a:pt x="37" y="29"/>
                    </a:lnTo>
                    <a:lnTo>
                      <a:pt x="31" y="30"/>
                    </a:lnTo>
                    <a:lnTo>
                      <a:pt x="30" y="34"/>
                    </a:lnTo>
                    <a:lnTo>
                      <a:pt x="17" y="36"/>
                    </a:lnTo>
                    <a:lnTo>
                      <a:pt x="11" y="34"/>
                    </a:lnTo>
                    <a:lnTo>
                      <a:pt x="2" y="29"/>
                    </a:lnTo>
                    <a:lnTo>
                      <a:pt x="0" y="22"/>
                    </a:lnTo>
                    <a:lnTo>
                      <a:pt x="1" y="19"/>
                    </a:lnTo>
                    <a:lnTo>
                      <a:pt x="2" y="15"/>
                    </a:lnTo>
                    <a:lnTo>
                      <a:pt x="10" y="15"/>
                    </a:lnTo>
                    <a:lnTo>
                      <a:pt x="15" y="13"/>
                    </a:lnTo>
                    <a:lnTo>
                      <a:pt x="15" y="11"/>
                    </a:lnTo>
                    <a:lnTo>
                      <a:pt x="18" y="10"/>
                    </a:lnTo>
                    <a:lnTo>
                      <a:pt x="19" y="6"/>
                    </a:lnTo>
                    <a:lnTo>
                      <a:pt x="22" y="5"/>
                    </a:lnTo>
                    <a:lnTo>
                      <a:pt x="25" y="1"/>
                    </a:lnTo>
                    <a:lnTo>
                      <a:pt x="29" y="1"/>
                    </a:lnTo>
                    <a:close/>
                  </a:path>
                </a:pathLst>
              </a:custGeom>
              <a:solidFill>
                <a:srgbClr val="FCDBC0"/>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228" name="Freeform 186">
                <a:extLst>
                  <a:ext uri="{FF2B5EF4-FFF2-40B4-BE49-F238E27FC236}">
                    <a16:creationId xmlns:a16="http://schemas.microsoft.com/office/drawing/2014/main" id="{0193EF1C-7D7B-4BB5-8A42-48A37831CFF7}"/>
                  </a:ext>
                </a:extLst>
              </p:cNvPr>
              <p:cNvSpPr>
                <a:spLocks/>
              </p:cNvSpPr>
              <p:nvPr/>
            </p:nvSpPr>
            <p:spPr bwMode="auto">
              <a:xfrm>
                <a:off x="4988257" y="2866099"/>
                <a:ext cx="63843" cy="40249"/>
              </a:xfrm>
              <a:custGeom>
                <a:avLst/>
                <a:gdLst>
                  <a:gd name="T0" fmla="*/ 1 w 46"/>
                  <a:gd name="T1" fmla="*/ 7 h 29"/>
                  <a:gd name="T2" fmla="*/ 15 w 46"/>
                  <a:gd name="T3" fmla="*/ 9 h 29"/>
                  <a:gd name="T4" fmla="*/ 22 w 46"/>
                  <a:gd name="T5" fmla="*/ 4 h 29"/>
                  <a:gd name="T6" fmla="*/ 37 w 46"/>
                  <a:gd name="T7" fmla="*/ 3 h 29"/>
                  <a:gd name="T8" fmla="*/ 39 w 46"/>
                  <a:gd name="T9" fmla="*/ 0 h 29"/>
                  <a:gd name="T10" fmla="*/ 42 w 46"/>
                  <a:gd name="T11" fmla="*/ 0 h 29"/>
                  <a:gd name="T12" fmla="*/ 46 w 46"/>
                  <a:gd name="T13" fmla="*/ 7 h 29"/>
                  <a:gd name="T14" fmla="*/ 33 w 46"/>
                  <a:gd name="T15" fmla="*/ 12 h 29"/>
                  <a:gd name="T16" fmla="*/ 32 w 46"/>
                  <a:gd name="T17" fmla="*/ 21 h 29"/>
                  <a:gd name="T18" fmla="*/ 27 w 46"/>
                  <a:gd name="T19" fmla="*/ 23 h 29"/>
                  <a:gd name="T20" fmla="*/ 27 w 46"/>
                  <a:gd name="T21" fmla="*/ 29 h 29"/>
                  <a:gd name="T22" fmla="*/ 21 w 46"/>
                  <a:gd name="T23" fmla="*/ 28 h 29"/>
                  <a:gd name="T24" fmla="*/ 15 w 46"/>
                  <a:gd name="T25" fmla="*/ 25 h 29"/>
                  <a:gd name="T26" fmla="*/ 12 w 46"/>
                  <a:gd name="T27" fmla="*/ 28 h 29"/>
                  <a:gd name="T28" fmla="*/ 1 w 46"/>
                  <a:gd name="T29" fmla="*/ 28 h 29"/>
                  <a:gd name="T30" fmla="*/ 4 w 46"/>
                  <a:gd name="T31" fmla="*/ 26 h 29"/>
                  <a:gd name="T32" fmla="*/ 0 w 46"/>
                  <a:gd name="T33" fmla="*/ 17 h 29"/>
                  <a:gd name="T34" fmla="*/ 1 w 46"/>
                  <a:gd name="T35" fmla="*/ 7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6" h="29">
                    <a:moveTo>
                      <a:pt x="1" y="7"/>
                    </a:moveTo>
                    <a:lnTo>
                      <a:pt x="15" y="9"/>
                    </a:lnTo>
                    <a:lnTo>
                      <a:pt x="22" y="4"/>
                    </a:lnTo>
                    <a:lnTo>
                      <a:pt x="37" y="3"/>
                    </a:lnTo>
                    <a:lnTo>
                      <a:pt x="39" y="0"/>
                    </a:lnTo>
                    <a:lnTo>
                      <a:pt x="42" y="0"/>
                    </a:lnTo>
                    <a:lnTo>
                      <a:pt x="46" y="7"/>
                    </a:lnTo>
                    <a:lnTo>
                      <a:pt x="33" y="12"/>
                    </a:lnTo>
                    <a:lnTo>
                      <a:pt x="32" y="21"/>
                    </a:lnTo>
                    <a:lnTo>
                      <a:pt x="27" y="23"/>
                    </a:lnTo>
                    <a:lnTo>
                      <a:pt x="27" y="29"/>
                    </a:lnTo>
                    <a:lnTo>
                      <a:pt x="21" y="28"/>
                    </a:lnTo>
                    <a:lnTo>
                      <a:pt x="15" y="25"/>
                    </a:lnTo>
                    <a:lnTo>
                      <a:pt x="12" y="28"/>
                    </a:lnTo>
                    <a:lnTo>
                      <a:pt x="1" y="28"/>
                    </a:lnTo>
                    <a:lnTo>
                      <a:pt x="4" y="26"/>
                    </a:lnTo>
                    <a:lnTo>
                      <a:pt x="0" y="17"/>
                    </a:lnTo>
                    <a:lnTo>
                      <a:pt x="1" y="7"/>
                    </a:lnTo>
                    <a:close/>
                  </a:path>
                </a:pathLst>
              </a:custGeom>
              <a:solidFill>
                <a:srgbClr val="FCDBC0"/>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229" name="Freeform 187">
                <a:extLst>
                  <a:ext uri="{FF2B5EF4-FFF2-40B4-BE49-F238E27FC236}">
                    <a16:creationId xmlns:a16="http://schemas.microsoft.com/office/drawing/2014/main" id="{FDE9E515-D80C-424D-BE95-69CB2F40E181}"/>
                  </a:ext>
                </a:extLst>
              </p:cNvPr>
              <p:cNvSpPr>
                <a:spLocks/>
              </p:cNvSpPr>
              <p:nvPr/>
            </p:nvSpPr>
            <p:spPr bwMode="auto">
              <a:xfrm>
                <a:off x="4903596" y="2269305"/>
                <a:ext cx="230390" cy="359465"/>
              </a:xfrm>
              <a:custGeom>
                <a:avLst/>
                <a:gdLst>
                  <a:gd name="T0" fmla="*/ 144 w 166"/>
                  <a:gd name="T1" fmla="*/ 61 h 259"/>
                  <a:gd name="T2" fmla="*/ 132 w 166"/>
                  <a:gd name="T3" fmla="*/ 73 h 259"/>
                  <a:gd name="T4" fmla="*/ 137 w 166"/>
                  <a:gd name="T5" fmla="*/ 84 h 259"/>
                  <a:gd name="T6" fmla="*/ 117 w 166"/>
                  <a:gd name="T7" fmla="*/ 100 h 259"/>
                  <a:gd name="T8" fmla="*/ 92 w 166"/>
                  <a:gd name="T9" fmla="*/ 116 h 259"/>
                  <a:gd name="T10" fmla="*/ 85 w 166"/>
                  <a:gd name="T11" fmla="*/ 142 h 259"/>
                  <a:gd name="T12" fmla="*/ 97 w 166"/>
                  <a:gd name="T13" fmla="*/ 156 h 259"/>
                  <a:gd name="T14" fmla="*/ 112 w 166"/>
                  <a:gd name="T15" fmla="*/ 166 h 259"/>
                  <a:gd name="T16" fmla="*/ 102 w 166"/>
                  <a:gd name="T17" fmla="*/ 188 h 259"/>
                  <a:gd name="T18" fmla="*/ 87 w 166"/>
                  <a:gd name="T19" fmla="*/ 193 h 259"/>
                  <a:gd name="T20" fmla="*/ 85 w 166"/>
                  <a:gd name="T21" fmla="*/ 226 h 259"/>
                  <a:gd name="T22" fmla="*/ 78 w 166"/>
                  <a:gd name="T23" fmla="*/ 244 h 259"/>
                  <a:gd name="T24" fmla="*/ 59 w 166"/>
                  <a:gd name="T25" fmla="*/ 242 h 259"/>
                  <a:gd name="T26" fmla="*/ 52 w 166"/>
                  <a:gd name="T27" fmla="*/ 258 h 259"/>
                  <a:gd name="T28" fmla="*/ 35 w 166"/>
                  <a:gd name="T29" fmla="*/ 259 h 259"/>
                  <a:gd name="T30" fmla="*/ 28 w 166"/>
                  <a:gd name="T31" fmla="*/ 240 h 259"/>
                  <a:gd name="T32" fmla="*/ 14 w 166"/>
                  <a:gd name="T33" fmla="*/ 218 h 259"/>
                  <a:gd name="T34" fmla="*/ 0 w 166"/>
                  <a:gd name="T35" fmla="*/ 190 h 259"/>
                  <a:gd name="T36" fmla="*/ 6 w 166"/>
                  <a:gd name="T37" fmla="*/ 179 h 259"/>
                  <a:gd name="T38" fmla="*/ 17 w 166"/>
                  <a:gd name="T39" fmla="*/ 166 h 259"/>
                  <a:gd name="T40" fmla="*/ 20 w 166"/>
                  <a:gd name="T41" fmla="*/ 143 h 259"/>
                  <a:gd name="T42" fmla="*/ 10 w 166"/>
                  <a:gd name="T43" fmla="*/ 134 h 259"/>
                  <a:gd name="T44" fmla="*/ 6 w 166"/>
                  <a:gd name="T45" fmla="*/ 109 h 259"/>
                  <a:gd name="T46" fmla="*/ 14 w 166"/>
                  <a:gd name="T47" fmla="*/ 91 h 259"/>
                  <a:gd name="T48" fmla="*/ 28 w 166"/>
                  <a:gd name="T49" fmla="*/ 91 h 259"/>
                  <a:gd name="T50" fmla="*/ 32 w 166"/>
                  <a:gd name="T51" fmla="*/ 84 h 259"/>
                  <a:gd name="T52" fmla="*/ 26 w 166"/>
                  <a:gd name="T53" fmla="*/ 78 h 259"/>
                  <a:gd name="T54" fmla="*/ 45 w 166"/>
                  <a:gd name="T55" fmla="*/ 52 h 259"/>
                  <a:gd name="T56" fmla="*/ 56 w 166"/>
                  <a:gd name="T57" fmla="*/ 32 h 259"/>
                  <a:gd name="T58" fmla="*/ 63 w 166"/>
                  <a:gd name="T59" fmla="*/ 19 h 259"/>
                  <a:gd name="T60" fmla="*/ 76 w 166"/>
                  <a:gd name="T61" fmla="*/ 19 h 259"/>
                  <a:gd name="T62" fmla="*/ 78 w 166"/>
                  <a:gd name="T63" fmla="*/ 9 h 259"/>
                  <a:gd name="T64" fmla="*/ 103 w 166"/>
                  <a:gd name="T65" fmla="*/ 12 h 259"/>
                  <a:gd name="T66" fmla="*/ 103 w 166"/>
                  <a:gd name="T67" fmla="*/ 1 h 259"/>
                  <a:gd name="T68" fmla="*/ 111 w 166"/>
                  <a:gd name="T69" fmla="*/ 0 h 259"/>
                  <a:gd name="T70" fmla="*/ 131 w 166"/>
                  <a:gd name="T71" fmla="*/ 9 h 259"/>
                  <a:gd name="T72" fmla="*/ 154 w 166"/>
                  <a:gd name="T73" fmla="*/ 21 h 259"/>
                  <a:gd name="T74" fmla="*/ 160 w 166"/>
                  <a:gd name="T75" fmla="*/ 48 h 259"/>
                  <a:gd name="T76" fmla="*/ 166 w 166"/>
                  <a:gd name="T77" fmla="*/ 55 h 259"/>
                  <a:gd name="T78" fmla="*/ 144 w 166"/>
                  <a:gd name="T79" fmla="*/ 61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66" h="259">
                    <a:moveTo>
                      <a:pt x="144" y="61"/>
                    </a:moveTo>
                    <a:lnTo>
                      <a:pt x="132" y="73"/>
                    </a:lnTo>
                    <a:lnTo>
                      <a:pt x="137" y="84"/>
                    </a:lnTo>
                    <a:lnTo>
                      <a:pt x="117" y="100"/>
                    </a:lnTo>
                    <a:lnTo>
                      <a:pt x="92" y="116"/>
                    </a:lnTo>
                    <a:lnTo>
                      <a:pt x="85" y="142"/>
                    </a:lnTo>
                    <a:lnTo>
                      <a:pt x="97" y="156"/>
                    </a:lnTo>
                    <a:lnTo>
                      <a:pt x="112" y="166"/>
                    </a:lnTo>
                    <a:lnTo>
                      <a:pt x="102" y="188"/>
                    </a:lnTo>
                    <a:lnTo>
                      <a:pt x="87" y="193"/>
                    </a:lnTo>
                    <a:lnTo>
                      <a:pt x="85" y="226"/>
                    </a:lnTo>
                    <a:lnTo>
                      <a:pt x="78" y="244"/>
                    </a:lnTo>
                    <a:lnTo>
                      <a:pt x="59" y="242"/>
                    </a:lnTo>
                    <a:lnTo>
                      <a:pt x="52" y="258"/>
                    </a:lnTo>
                    <a:lnTo>
                      <a:pt x="35" y="259"/>
                    </a:lnTo>
                    <a:lnTo>
                      <a:pt x="28" y="240"/>
                    </a:lnTo>
                    <a:lnTo>
                      <a:pt x="14" y="218"/>
                    </a:lnTo>
                    <a:lnTo>
                      <a:pt x="0" y="190"/>
                    </a:lnTo>
                    <a:lnTo>
                      <a:pt x="6" y="179"/>
                    </a:lnTo>
                    <a:lnTo>
                      <a:pt x="17" y="166"/>
                    </a:lnTo>
                    <a:lnTo>
                      <a:pt x="20" y="143"/>
                    </a:lnTo>
                    <a:lnTo>
                      <a:pt x="10" y="134"/>
                    </a:lnTo>
                    <a:lnTo>
                      <a:pt x="6" y="109"/>
                    </a:lnTo>
                    <a:lnTo>
                      <a:pt x="14" y="91"/>
                    </a:lnTo>
                    <a:lnTo>
                      <a:pt x="28" y="91"/>
                    </a:lnTo>
                    <a:lnTo>
                      <a:pt x="32" y="84"/>
                    </a:lnTo>
                    <a:lnTo>
                      <a:pt x="26" y="78"/>
                    </a:lnTo>
                    <a:lnTo>
                      <a:pt x="45" y="52"/>
                    </a:lnTo>
                    <a:lnTo>
                      <a:pt x="56" y="32"/>
                    </a:lnTo>
                    <a:lnTo>
                      <a:pt x="63" y="19"/>
                    </a:lnTo>
                    <a:lnTo>
                      <a:pt x="76" y="19"/>
                    </a:lnTo>
                    <a:lnTo>
                      <a:pt x="78" y="9"/>
                    </a:lnTo>
                    <a:lnTo>
                      <a:pt x="103" y="12"/>
                    </a:lnTo>
                    <a:lnTo>
                      <a:pt x="103" y="1"/>
                    </a:lnTo>
                    <a:lnTo>
                      <a:pt x="111" y="0"/>
                    </a:lnTo>
                    <a:lnTo>
                      <a:pt x="131" y="9"/>
                    </a:lnTo>
                    <a:lnTo>
                      <a:pt x="154" y="21"/>
                    </a:lnTo>
                    <a:lnTo>
                      <a:pt x="160" y="48"/>
                    </a:lnTo>
                    <a:lnTo>
                      <a:pt x="166" y="55"/>
                    </a:lnTo>
                    <a:lnTo>
                      <a:pt x="144" y="61"/>
                    </a:lnTo>
                    <a:close/>
                  </a:path>
                </a:pathLst>
              </a:custGeom>
              <a:solidFill>
                <a:srgbClr val="F9B277"/>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230" name="Freeform 188">
                <a:extLst>
                  <a:ext uri="{FF2B5EF4-FFF2-40B4-BE49-F238E27FC236}">
                    <a16:creationId xmlns:a16="http://schemas.microsoft.com/office/drawing/2014/main" id="{2C5B2A93-77DC-4FF4-B40F-528F08CBC9E9}"/>
                  </a:ext>
                </a:extLst>
              </p:cNvPr>
              <p:cNvSpPr>
                <a:spLocks/>
              </p:cNvSpPr>
              <p:nvPr/>
            </p:nvSpPr>
            <p:spPr bwMode="auto">
              <a:xfrm>
                <a:off x="5433772" y="4952103"/>
                <a:ext cx="33309" cy="47188"/>
              </a:xfrm>
              <a:custGeom>
                <a:avLst/>
                <a:gdLst>
                  <a:gd name="T0" fmla="*/ 24 w 24"/>
                  <a:gd name="T1" fmla="*/ 23 h 34"/>
                  <a:gd name="T2" fmla="*/ 20 w 24"/>
                  <a:gd name="T3" fmla="*/ 32 h 34"/>
                  <a:gd name="T4" fmla="*/ 10 w 24"/>
                  <a:gd name="T5" fmla="*/ 34 h 34"/>
                  <a:gd name="T6" fmla="*/ 0 w 24"/>
                  <a:gd name="T7" fmla="*/ 23 h 34"/>
                  <a:gd name="T8" fmla="*/ 0 w 24"/>
                  <a:gd name="T9" fmla="*/ 16 h 34"/>
                  <a:gd name="T10" fmla="*/ 6 w 24"/>
                  <a:gd name="T11" fmla="*/ 8 h 34"/>
                  <a:gd name="T12" fmla="*/ 8 w 24"/>
                  <a:gd name="T13" fmla="*/ 2 h 34"/>
                  <a:gd name="T14" fmla="*/ 13 w 24"/>
                  <a:gd name="T15" fmla="*/ 0 h 34"/>
                  <a:gd name="T16" fmla="*/ 22 w 24"/>
                  <a:gd name="T17" fmla="*/ 4 h 34"/>
                  <a:gd name="T18" fmla="*/ 24 w 24"/>
                  <a:gd name="T19" fmla="*/ 14 h 34"/>
                  <a:gd name="T20" fmla="*/ 24 w 24"/>
                  <a:gd name="T21" fmla="*/ 2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 h="34">
                    <a:moveTo>
                      <a:pt x="24" y="23"/>
                    </a:moveTo>
                    <a:lnTo>
                      <a:pt x="20" y="32"/>
                    </a:lnTo>
                    <a:lnTo>
                      <a:pt x="10" y="34"/>
                    </a:lnTo>
                    <a:lnTo>
                      <a:pt x="0" y="23"/>
                    </a:lnTo>
                    <a:lnTo>
                      <a:pt x="0" y="16"/>
                    </a:lnTo>
                    <a:lnTo>
                      <a:pt x="6" y="8"/>
                    </a:lnTo>
                    <a:lnTo>
                      <a:pt x="8" y="2"/>
                    </a:lnTo>
                    <a:lnTo>
                      <a:pt x="13" y="0"/>
                    </a:lnTo>
                    <a:lnTo>
                      <a:pt x="22" y="4"/>
                    </a:lnTo>
                    <a:lnTo>
                      <a:pt x="24" y="14"/>
                    </a:lnTo>
                    <a:lnTo>
                      <a:pt x="24" y="23"/>
                    </a:lnTo>
                    <a:close/>
                  </a:path>
                </a:pathLst>
              </a:custGeom>
              <a:solidFill>
                <a:srgbClr val="9BBB59">
                  <a:lumMod val="60000"/>
                  <a:lumOff val="40000"/>
                </a:srgbClr>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231" name="Freeform 189">
                <a:extLst>
                  <a:ext uri="{FF2B5EF4-FFF2-40B4-BE49-F238E27FC236}">
                    <a16:creationId xmlns:a16="http://schemas.microsoft.com/office/drawing/2014/main" id="{E1C72202-DB0D-43AB-80CA-9C3CF5A4EAB4}"/>
                  </a:ext>
                </a:extLst>
              </p:cNvPr>
              <p:cNvSpPr>
                <a:spLocks/>
              </p:cNvSpPr>
              <p:nvPr/>
            </p:nvSpPr>
            <p:spPr bwMode="auto">
              <a:xfrm>
                <a:off x="5536476" y="3140902"/>
                <a:ext cx="147117" cy="140178"/>
              </a:xfrm>
              <a:custGeom>
                <a:avLst/>
                <a:gdLst>
                  <a:gd name="T0" fmla="*/ 56 w 106"/>
                  <a:gd name="T1" fmla="*/ 79 h 101"/>
                  <a:gd name="T2" fmla="*/ 24 w 106"/>
                  <a:gd name="T3" fmla="*/ 101 h 101"/>
                  <a:gd name="T4" fmla="*/ 4 w 106"/>
                  <a:gd name="T5" fmla="*/ 93 h 101"/>
                  <a:gd name="T6" fmla="*/ 3 w 106"/>
                  <a:gd name="T7" fmla="*/ 93 h 101"/>
                  <a:gd name="T8" fmla="*/ 5 w 106"/>
                  <a:gd name="T9" fmla="*/ 90 h 101"/>
                  <a:gd name="T10" fmla="*/ 4 w 106"/>
                  <a:gd name="T11" fmla="*/ 81 h 101"/>
                  <a:gd name="T12" fmla="*/ 7 w 106"/>
                  <a:gd name="T13" fmla="*/ 70 h 101"/>
                  <a:gd name="T14" fmla="*/ 16 w 106"/>
                  <a:gd name="T15" fmla="*/ 62 h 101"/>
                  <a:gd name="T16" fmla="*/ 12 w 106"/>
                  <a:gd name="T17" fmla="*/ 54 h 101"/>
                  <a:gd name="T18" fmla="*/ 4 w 106"/>
                  <a:gd name="T19" fmla="*/ 53 h 101"/>
                  <a:gd name="T20" fmla="*/ 0 w 106"/>
                  <a:gd name="T21" fmla="*/ 37 h 101"/>
                  <a:gd name="T22" fmla="*/ 4 w 106"/>
                  <a:gd name="T23" fmla="*/ 29 h 101"/>
                  <a:gd name="T24" fmla="*/ 8 w 106"/>
                  <a:gd name="T25" fmla="*/ 24 h 101"/>
                  <a:gd name="T26" fmla="*/ 12 w 106"/>
                  <a:gd name="T27" fmla="*/ 20 h 101"/>
                  <a:gd name="T28" fmla="*/ 11 w 106"/>
                  <a:gd name="T29" fmla="*/ 8 h 101"/>
                  <a:gd name="T30" fmla="*/ 17 w 106"/>
                  <a:gd name="T31" fmla="*/ 12 h 101"/>
                  <a:gd name="T32" fmla="*/ 36 w 106"/>
                  <a:gd name="T33" fmla="*/ 6 h 101"/>
                  <a:gd name="T34" fmla="*/ 45 w 106"/>
                  <a:gd name="T35" fmla="*/ 10 h 101"/>
                  <a:gd name="T36" fmla="*/ 59 w 106"/>
                  <a:gd name="T37" fmla="*/ 10 h 101"/>
                  <a:gd name="T38" fmla="*/ 78 w 106"/>
                  <a:gd name="T39" fmla="*/ 3 h 101"/>
                  <a:gd name="T40" fmla="*/ 87 w 106"/>
                  <a:gd name="T41" fmla="*/ 3 h 101"/>
                  <a:gd name="T42" fmla="*/ 106 w 106"/>
                  <a:gd name="T43" fmla="*/ 0 h 101"/>
                  <a:gd name="T44" fmla="*/ 99 w 106"/>
                  <a:gd name="T45" fmla="*/ 13 h 101"/>
                  <a:gd name="T46" fmla="*/ 91 w 106"/>
                  <a:gd name="T47" fmla="*/ 18 h 101"/>
                  <a:gd name="T48" fmla="*/ 94 w 106"/>
                  <a:gd name="T49" fmla="*/ 33 h 101"/>
                  <a:gd name="T50" fmla="*/ 91 w 106"/>
                  <a:gd name="T51" fmla="*/ 58 h 101"/>
                  <a:gd name="T52" fmla="*/ 56 w 106"/>
                  <a:gd name="T53" fmla="*/ 7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6" h="101">
                    <a:moveTo>
                      <a:pt x="56" y="79"/>
                    </a:moveTo>
                    <a:lnTo>
                      <a:pt x="24" y="101"/>
                    </a:lnTo>
                    <a:lnTo>
                      <a:pt x="4" y="93"/>
                    </a:lnTo>
                    <a:lnTo>
                      <a:pt x="3" y="93"/>
                    </a:lnTo>
                    <a:lnTo>
                      <a:pt x="5" y="90"/>
                    </a:lnTo>
                    <a:lnTo>
                      <a:pt x="4" y="81"/>
                    </a:lnTo>
                    <a:lnTo>
                      <a:pt x="7" y="70"/>
                    </a:lnTo>
                    <a:lnTo>
                      <a:pt x="16" y="62"/>
                    </a:lnTo>
                    <a:lnTo>
                      <a:pt x="12" y="54"/>
                    </a:lnTo>
                    <a:lnTo>
                      <a:pt x="4" y="53"/>
                    </a:lnTo>
                    <a:lnTo>
                      <a:pt x="0" y="37"/>
                    </a:lnTo>
                    <a:lnTo>
                      <a:pt x="4" y="29"/>
                    </a:lnTo>
                    <a:lnTo>
                      <a:pt x="8" y="24"/>
                    </a:lnTo>
                    <a:lnTo>
                      <a:pt x="12" y="20"/>
                    </a:lnTo>
                    <a:lnTo>
                      <a:pt x="11" y="8"/>
                    </a:lnTo>
                    <a:lnTo>
                      <a:pt x="17" y="12"/>
                    </a:lnTo>
                    <a:lnTo>
                      <a:pt x="36" y="6"/>
                    </a:lnTo>
                    <a:lnTo>
                      <a:pt x="45" y="10"/>
                    </a:lnTo>
                    <a:lnTo>
                      <a:pt x="59" y="10"/>
                    </a:lnTo>
                    <a:lnTo>
                      <a:pt x="78" y="3"/>
                    </a:lnTo>
                    <a:lnTo>
                      <a:pt x="87" y="3"/>
                    </a:lnTo>
                    <a:lnTo>
                      <a:pt x="106" y="0"/>
                    </a:lnTo>
                    <a:lnTo>
                      <a:pt x="99" y="13"/>
                    </a:lnTo>
                    <a:lnTo>
                      <a:pt x="91" y="18"/>
                    </a:lnTo>
                    <a:lnTo>
                      <a:pt x="94" y="33"/>
                    </a:lnTo>
                    <a:lnTo>
                      <a:pt x="91" y="58"/>
                    </a:lnTo>
                    <a:lnTo>
                      <a:pt x="56" y="79"/>
                    </a:lnTo>
                    <a:close/>
                  </a:path>
                </a:pathLst>
              </a:custGeom>
              <a:solidFill>
                <a:srgbClr val="FFEDA3"/>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232" name="Freeform 190">
                <a:extLst>
                  <a:ext uri="{FF2B5EF4-FFF2-40B4-BE49-F238E27FC236}">
                    <a16:creationId xmlns:a16="http://schemas.microsoft.com/office/drawing/2014/main" id="{C41915D6-CAE9-424B-BCB0-3E9D3FC7B803}"/>
                  </a:ext>
                </a:extLst>
              </p:cNvPr>
              <p:cNvSpPr>
                <a:spLocks/>
              </p:cNvSpPr>
              <p:nvPr/>
            </p:nvSpPr>
            <p:spPr bwMode="auto">
              <a:xfrm>
                <a:off x="5018791" y="3537839"/>
                <a:ext cx="260924" cy="460780"/>
              </a:xfrm>
              <a:custGeom>
                <a:avLst/>
                <a:gdLst>
                  <a:gd name="T0" fmla="*/ 18 w 188"/>
                  <a:gd name="T1" fmla="*/ 219 h 332"/>
                  <a:gd name="T2" fmla="*/ 19 w 188"/>
                  <a:gd name="T3" fmla="*/ 209 h 332"/>
                  <a:gd name="T4" fmla="*/ 8 w 188"/>
                  <a:gd name="T5" fmla="*/ 209 h 332"/>
                  <a:gd name="T6" fmla="*/ 8 w 188"/>
                  <a:gd name="T7" fmla="*/ 196 h 332"/>
                  <a:gd name="T8" fmla="*/ 0 w 188"/>
                  <a:gd name="T9" fmla="*/ 188 h 332"/>
                  <a:gd name="T10" fmla="*/ 7 w 188"/>
                  <a:gd name="T11" fmla="*/ 161 h 332"/>
                  <a:gd name="T12" fmla="*/ 30 w 188"/>
                  <a:gd name="T13" fmla="*/ 141 h 332"/>
                  <a:gd name="T14" fmla="*/ 30 w 188"/>
                  <a:gd name="T15" fmla="*/ 114 h 332"/>
                  <a:gd name="T16" fmla="*/ 37 w 188"/>
                  <a:gd name="T17" fmla="*/ 72 h 332"/>
                  <a:gd name="T18" fmla="*/ 40 w 188"/>
                  <a:gd name="T19" fmla="*/ 63 h 332"/>
                  <a:gd name="T20" fmla="*/ 33 w 188"/>
                  <a:gd name="T21" fmla="*/ 56 h 332"/>
                  <a:gd name="T22" fmla="*/ 32 w 188"/>
                  <a:gd name="T23" fmla="*/ 49 h 332"/>
                  <a:gd name="T24" fmla="*/ 25 w 188"/>
                  <a:gd name="T25" fmla="*/ 44 h 332"/>
                  <a:gd name="T26" fmla="*/ 20 w 188"/>
                  <a:gd name="T27" fmla="*/ 11 h 332"/>
                  <a:gd name="T28" fmla="*/ 38 w 188"/>
                  <a:gd name="T29" fmla="*/ 0 h 332"/>
                  <a:gd name="T30" fmla="*/ 111 w 188"/>
                  <a:gd name="T31" fmla="*/ 40 h 332"/>
                  <a:gd name="T32" fmla="*/ 184 w 188"/>
                  <a:gd name="T33" fmla="*/ 80 h 332"/>
                  <a:gd name="T34" fmla="*/ 188 w 188"/>
                  <a:gd name="T35" fmla="*/ 162 h 332"/>
                  <a:gd name="T36" fmla="*/ 172 w 188"/>
                  <a:gd name="T37" fmla="*/ 161 h 332"/>
                  <a:gd name="T38" fmla="*/ 164 w 188"/>
                  <a:gd name="T39" fmla="*/ 176 h 332"/>
                  <a:gd name="T40" fmla="*/ 160 w 188"/>
                  <a:gd name="T41" fmla="*/ 189 h 332"/>
                  <a:gd name="T42" fmla="*/ 163 w 188"/>
                  <a:gd name="T43" fmla="*/ 194 h 332"/>
                  <a:gd name="T44" fmla="*/ 158 w 188"/>
                  <a:gd name="T45" fmla="*/ 200 h 332"/>
                  <a:gd name="T46" fmla="*/ 160 w 188"/>
                  <a:gd name="T47" fmla="*/ 209 h 332"/>
                  <a:gd name="T48" fmla="*/ 155 w 188"/>
                  <a:gd name="T49" fmla="*/ 217 h 332"/>
                  <a:gd name="T50" fmla="*/ 154 w 188"/>
                  <a:gd name="T51" fmla="*/ 225 h 332"/>
                  <a:gd name="T52" fmla="*/ 160 w 188"/>
                  <a:gd name="T53" fmla="*/ 224 h 332"/>
                  <a:gd name="T54" fmla="*/ 164 w 188"/>
                  <a:gd name="T55" fmla="*/ 232 h 332"/>
                  <a:gd name="T56" fmla="*/ 164 w 188"/>
                  <a:gd name="T57" fmla="*/ 244 h 332"/>
                  <a:gd name="T58" fmla="*/ 171 w 188"/>
                  <a:gd name="T59" fmla="*/ 250 h 332"/>
                  <a:gd name="T60" fmla="*/ 171 w 188"/>
                  <a:gd name="T61" fmla="*/ 255 h 332"/>
                  <a:gd name="T62" fmla="*/ 160 w 188"/>
                  <a:gd name="T63" fmla="*/ 258 h 332"/>
                  <a:gd name="T64" fmla="*/ 151 w 188"/>
                  <a:gd name="T65" fmla="*/ 267 h 332"/>
                  <a:gd name="T66" fmla="*/ 138 w 188"/>
                  <a:gd name="T67" fmla="*/ 290 h 332"/>
                  <a:gd name="T68" fmla="*/ 121 w 188"/>
                  <a:gd name="T69" fmla="*/ 299 h 332"/>
                  <a:gd name="T70" fmla="*/ 103 w 188"/>
                  <a:gd name="T71" fmla="*/ 298 h 332"/>
                  <a:gd name="T72" fmla="*/ 98 w 188"/>
                  <a:gd name="T73" fmla="*/ 300 h 332"/>
                  <a:gd name="T74" fmla="*/ 100 w 188"/>
                  <a:gd name="T75" fmla="*/ 307 h 332"/>
                  <a:gd name="T76" fmla="*/ 90 w 188"/>
                  <a:gd name="T77" fmla="*/ 314 h 332"/>
                  <a:gd name="T78" fmla="*/ 83 w 188"/>
                  <a:gd name="T79" fmla="*/ 323 h 332"/>
                  <a:gd name="T80" fmla="*/ 59 w 188"/>
                  <a:gd name="T81" fmla="*/ 330 h 332"/>
                  <a:gd name="T82" fmla="*/ 55 w 188"/>
                  <a:gd name="T83" fmla="*/ 326 h 332"/>
                  <a:gd name="T84" fmla="*/ 52 w 188"/>
                  <a:gd name="T85" fmla="*/ 325 h 332"/>
                  <a:gd name="T86" fmla="*/ 48 w 188"/>
                  <a:gd name="T87" fmla="*/ 331 h 332"/>
                  <a:gd name="T88" fmla="*/ 33 w 188"/>
                  <a:gd name="T89" fmla="*/ 332 h 332"/>
                  <a:gd name="T90" fmla="*/ 36 w 188"/>
                  <a:gd name="T91" fmla="*/ 326 h 332"/>
                  <a:gd name="T92" fmla="*/ 30 w 188"/>
                  <a:gd name="T93" fmla="*/ 312 h 332"/>
                  <a:gd name="T94" fmla="*/ 28 w 188"/>
                  <a:gd name="T95" fmla="*/ 304 h 332"/>
                  <a:gd name="T96" fmla="*/ 20 w 188"/>
                  <a:gd name="T97" fmla="*/ 300 h 332"/>
                  <a:gd name="T98" fmla="*/ 9 w 188"/>
                  <a:gd name="T99" fmla="*/ 288 h 332"/>
                  <a:gd name="T100" fmla="*/ 13 w 188"/>
                  <a:gd name="T101" fmla="*/ 278 h 332"/>
                  <a:gd name="T102" fmla="*/ 21 w 188"/>
                  <a:gd name="T103" fmla="*/ 280 h 332"/>
                  <a:gd name="T104" fmla="*/ 26 w 188"/>
                  <a:gd name="T105" fmla="*/ 279 h 332"/>
                  <a:gd name="T106" fmla="*/ 36 w 188"/>
                  <a:gd name="T107" fmla="*/ 279 h 332"/>
                  <a:gd name="T108" fmla="*/ 26 w 188"/>
                  <a:gd name="T109" fmla="*/ 260 h 332"/>
                  <a:gd name="T110" fmla="*/ 27 w 188"/>
                  <a:gd name="T111" fmla="*/ 246 h 332"/>
                  <a:gd name="T112" fmla="*/ 25 w 188"/>
                  <a:gd name="T113" fmla="*/ 233 h 332"/>
                  <a:gd name="T114" fmla="*/ 18 w 188"/>
                  <a:gd name="T115" fmla="*/ 219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88" h="332">
                    <a:moveTo>
                      <a:pt x="18" y="219"/>
                    </a:moveTo>
                    <a:lnTo>
                      <a:pt x="19" y="209"/>
                    </a:lnTo>
                    <a:lnTo>
                      <a:pt x="8" y="209"/>
                    </a:lnTo>
                    <a:lnTo>
                      <a:pt x="8" y="196"/>
                    </a:lnTo>
                    <a:lnTo>
                      <a:pt x="0" y="188"/>
                    </a:lnTo>
                    <a:lnTo>
                      <a:pt x="7" y="161"/>
                    </a:lnTo>
                    <a:lnTo>
                      <a:pt x="30" y="141"/>
                    </a:lnTo>
                    <a:lnTo>
                      <a:pt x="30" y="114"/>
                    </a:lnTo>
                    <a:lnTo>
                      <a:pt x="37" y="72"/>
                    </a:lnTo>
                    <a:lnTo>
                      <a:pt x="40" y="63"/>
                    </a:lnTo>
                    <a:lnTo>
                      <a:pt x="33" y="56"/>
                    </a:lnTo>
                    <a:lnTo>
                      <a:pt x="32" y="49"/>
                    </a:lnTo>
                    <a:lnTo>
                      <a:pt x="25" y="44"/>
                    </a:lnTo>
                    <a:lnTo>
                      <a:pt x="20" y="11"/>
                    </a:lnTo>
                    <a:lnTo>
                      <a:pt x="38" y="0"/>
                    </a:lnTo>
                    <a:lnTo>
                      <a:pt x="111" y="40"/>
                    </a:lnTo>
                    <a:lnTo>
                      <a:pt x="184" y="80"/>
                    </a:lnTo>
                    <a:lnTo>
                      <a:pt x="188" y="162"/>
                    </a:lnTo>
                    <a:lnTo>
                      <a:pt x="172" y="161"/>
                    </a:lnTo>
                    <a:lnTo>
                      <a:pt x="164" y="176"/>
                    </a:lnTo>
                    <a:lnTo>
                      <a:pt x="160" y="189"/>
                    </a:lnTo>
                    <a:lnTo>
                      <a:pt x="163" y="194"/>
                    </a:lnTo>
                    <a:lnTo>
                      <a:pt x="158" y="200"/>
                    </a:lnTo>
                    <a:lnTo>
                      <a:pt x="160" y="209"/>
                    </a:lnTo>
                    <a:lnTo>
                      <a:pt x="155" y="217"/>
                    </a:lnTo>
                    <a:lnTo>
                      <a:pt x="154" y="225"/>
                    </a:lnTo>
                    <a:lnTo>
                      <a:pt x="160" y="224"/>
                    </a:lnTo>
                    <a:lnTo>
                      <a:pt x="164" y="232"/>
                    </a:lnTo>
                    <a:lnTo>
                      <a:pt x="164" y="244"/>
                    </a:lnTo>
                    <a:lnTo>
                      <a:pt x="171" y="250"/>
                    </a:lnTo>
                    <a:lnTo>
                      <a:pt x="171" y="255"/>
                    </a:lnTo>
                    <a:lnTo>
                      <a:pt x="160" y="258"/>
                    </a:lnTo>
                    <a:lnTo>
                      <a:pt x="151" y="267"/>
                    </a:lnTo>
                    <a:lnTo>
                      <a:pt x="138" y="290"/>
                    </a:lnTo>
                    <a:lnTo>
                      <a:pt x="121" y="299"/>
                    </a:lnTo>
                    <a:lnTo>
                      <a:pt x="103" y="298"/>
                    </a:lnTo>
                    <a:lnTo>
                      <a:pt x="98" y="300"/>
                    </a:lnTo>
                    <a:lnTo>
                      <a:pt x="100" y="307"/>
                    </a:lnTo>
                    <a:lnTo>
                      <a:pt x="90" y="314"/>
                    </a:lnTo>
                    <a:lnTo>
                      <a:pt x="83" y="323"/>
                    </a:lnTo>
                    <a:lnTo>
                      <a:pt x="59" y="330"/>
                    </a:lnTo>
                    <a:lnTo>
                      <a:pt x="55" y="326"/>
                    </a:lnTo>
                    <a:lnTo>
                      <a:pt x="52" y="325"/>
                    </a:lnTo>
                    <a:lnTo>
                      <a:pt x="48" y="331"/>
                    </a:lnTo>
                    <a:lnTo>
                      <a:pt x="33" y="332"/>
                    </a:lnTo>
                    <a:lnTo>
                      <a:pt x="36" y="326"/>
                    </a:lnTo>
                    <a:lnTo>
                      <a:pt x="30" y="312"/>
                    </a:lnTo>
                    <a:lnTo>
                      <a:pt x="28" y="304"/>
                    </a:lnTo>
                    <a:lnTo>
                      <a:pt x="20" y="300"/>
                    </a:lnTo>
                    <a:lnTo>
                      <a:pt x="9" y="288"/>
                    </a:lnTo>
                    <a:lnTo>
                      <a:pt x="13" y="278"/>
                    </a:lnTo>
                    <a:lnTo>
                      <a:pt x="21" y="280"/>
                    </a:lnTo>
                    <a:lnTo>
                      <a:pt x="26" y="279"/>
                    </a:lnTo>
                    <a:lnTo>
                      <a:pt x="36" y="279"/>
                    </a:lnTo>
                    <a:lnTo>
                      <a:pt x="26" y="260"/>
                    </a:lnTo>
                    <a:lnTo>
                      <a:pt x="27" y="246"/>
                    </a:lnTo>
                    <a:lnTo>
                      <a:pt x="25" y="233"/>
                    </a:lnTo>
                    <a:lnTo>
                      <a:pt x="18" y="219"/>
                    </a:lnTo>
                    <a:close/>
                  </a:path>
                </a:pathLst>
              </a:custGeom>
              <a:solidFill>
                <a:srgbClr val="8BB743"/>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233" name="Freeform 191">
                <a:extLst>
                  <a:ext uri="{FF2B5EF4-FFF2-40B4-BE49-F238E27FC236}">
                    <a16:creationId xmlns:a16="http://schemas.microsoft.com/office/drawing/2014/main" id="{FFAEFD15-C76D-4563-997B-CFC5D962BD0B}"/>
                  </a:ext>
                </a:extLst>
              </p:cNvPr>
              <p:cNvSpPr>
                <a:spLocks/>
              </p:cNvSpPr>
              <p:nvPr/>
            </p:nvSpPr>
            <p:spPr bwMode="auto">
              <a:xfrm>
                <a:off x="4674594" y="3894528"/>
                <a:ext cx="48577" cy="147117"/>
              </a:xfrm>
              <a:custGeom>
                <a:avLst/>
                <a:gdLst>
                  <a:gd name="T0" fmla="*/ 35 w 35"/>
                  <a:gd name="T1" fmla="*/ 102 h 106"/>
                  <a:gd name="T2" fmla="*/ 21 w 35"/>
                  <a:gd name="T3" fmla="*/ 106 h 106"/>
                  <a:gd name="T4" fmla="*/ 17 w 35"/>
                  <a:gd name="T5" fmla="*/ 99 h 106"/>
                  <a:gd name="T6" fmla="*/ 12 w 35"/>
                  <a:gd name="T7" fmla="*/ 86 h 106"/>
                  <a:gd name="T8" fmla="*/ 10 w 35"/>
                  <a:gd name="T9" fmla="*/ 75 h 106"/>
                  <a:gd name="T10" fmla="*/ 14 w 35"/>
                  <a:gd name="T11" fmla="*/ 57 h 106"/>
                  <a:gd name="T12" fmla="*/ 10 w 35"/>
                  <a:gd name="T13" fmla="*/ 49 h 106"/>
                  <a:gd name="T14" fmla="*/ 8 w 35"/>
                  <a:gd name="T15" fmla="*/ 33 h 106"/>
                  <a:gd name="T16" fmla="*/ 8 w 35"/>
                  <a:gd name="T17" fmla="*/ 18 h 106"/>
                  <a:gd name="T18" fmla="*/ 0 w 35"/>
                  <a:gd name="T19" fmla="*/ 7 h 106"/>
                  <a:gd name="T20" fmla="*/ 2 w 35"/>
                  <a:gd name="T21" fmla="*/ 0 h 106"/>
                  <a:gd name="T22" fmla="*/ 18 w 35"/>
                  <a:gd name="T23" fmla="*/ 1 h 106"/>
                  <a:gd name="T24" fmla="*/ 15 w 35"/>
                  <a:gd name="T25" fmla="*/ 12 h 106"/>
                  <a:gd name="T26" fmla="*/ 21 w 35"/>
                  <a:gd name="T27" fmla="*/ 18 h 106"/>
                  <a:gd name="T28" fmla="*/ 27 w 35"/>
                  <a:gd name="T29" fmla="*/ 25 h 106"/>
                  <a:gd name="T30" fmla="*/ 28 w 35"/>
                  <a:gd name="T31" fmla="*/ 36 h 106"/>
                  <a:gd name="T32" fmla="*/ 32 w 35"/>
                  <a:gd name="T33" fmla="*/ 40 h 106"/>
                  <a:gd name="T34" fmla="*/ 31 w 35"/>
                  <a:gd name="T35" fmla="*/ 88 h 106"/>
                  <a:gd name="T36" fmla="*/ 35 w 35"/>
                  <a:gd name="T37" fmla="*/ 102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5" h="106">
                    <a:moveTo>
                      <a:pt x="35" y="102"/>
                    </a:moveTo>
                    <a:lnTo>
                      <a:pt x="21" y="106"/>
                    </a:lnTo>
                    <a:lnTo>
                      <a:pt x="17" y="99"/>
                    </a:lnTo>
                    <a:lnTo>
                      <a:pt x="12" y="86"/>
                    </a:lnTo>
                    <a:lnTo>
                      <a:pt x="10" y="75"/>
                    </a:lnTo>
                    <a:lnTo>
                      <a:pt x="14" y="57"/>
                    </a:lnTo>
                    <a:lnTo>
                      <a:pt x="10" y="49"/>
                    </a:lnTo>
                    <a:lnTo>
                      <a:pt x="8" y="33"/>
                    </a:lnTo>
                    <a:lnTo>
                      <a:pt x="8" y="18"/>
                    </a:lnTo>
                    <a:lnTo>
                      <a:pt x="0" y="7"/>
                    </a:lnTo>
                    <a:lnTo>
                      <a:pt x="2" y="0"/>
                    </a:lnTo>
                    <a:lnTo>
                      <a:pt x="18" y="1"/>
                    </a:lnTo>
                    <a:lnTo>
                      <a:pt x="15" y="12"/>
                    </a:lnTo>
                    <a:lnTo>
                      <a:pt x="21" y="18"/>
                    </a:lnTo>
                    <a:lnTo>
                      <a:pt x="27" y="25"/>
                    </a:lnTo>
                    <a:lnTo>
                      <a:pt x="28" y="36"/>
                    </a:lnTo>
                    <a:lnTo>
                      <a:pt x="32" y="40"/>
                    </a:lnTo>
                    <a:lnTo>
                      <a:pt x="31" y="88"/>
                    </a:lnTo>
                    <a:lnTo>
                      <a:pt x="35" y="102"/>
                    </a:lnTo>
                    <a:close/>
                  </a:path>
                </a:pathLst>
              </a:custGeom>
              <a:solidFill>
                <a:srgbClr val="8BB743"/>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234" name="Freeform 192">
                <a:extLst>
                  <a:ext uri="{FF2B5EF4-FFF2-40B4-BE49-F238E27FC236}">
                    <a16:creationId xmlns:a16="http://schemas.microsoft.com/office/drawing/2014/main" id="{03759245-D3CA-417C-BE7F-781520D93F26}"/>
                  </a:ext>
                </a:extLst>
              </p:cNvPr>
              <p:cNvSpPr>
                <a:spLocks/>
              </p:cNvSpPr>
              <p:nvPr/>
            </p:nvSpPr>
            <p:spPr bwMode="auto">
              <a:xfrm>
                <a:off x="7122837" y="3623889"/>
                <a:ext cx="220675" cy="424695"/>
              </a:xfrm>
              <a:custGeom>
                <a:avLst/>
                <a:gdLst>
                  <a:gd name="T0" fmla="*/ 93 w 159"/>
                  <a:gd name="T1" fmla="*/ 162 h 306"/>
                  <a:gd name="T2" fmla="*/ 78 w 159"/>
                  <a:gd name="T3" fmla="*/ 146 h 306"/>
                  <a:gd name="T4" fmla="*/ 63 w 159"/>
                  <a:gd name="T5" fmla="*/ 169 h 306"/>
                  <a:gd name="T6" fmla="*/ 52 w 159"/>
                  <a:gd name="T7" fmla="*/ 217 h 306"/>
                  <a:gd name="T8" fmla="*/ 66 w 159"/>
                  <a:gd name="T9" fmla="*/ 233 h 306"/>
                  <a:gd name="T10" fmla="*/ 79 w 159"/>
                  <a:gd name="T11" fmla="*/ 270 h 306"/>
                  <a:gd name="T12" fmla="*/ 101 w 159"/>
                  <a:gd name="T13" fmla="*/ 284 h 306"/>
                  <a:gd name="T14" fmla="*/ 106 w 159"/>
                  <a:gd name="T15" fmla="*/ 304 h 306"/>
                  <a:gd name="T16" fmla="*/ 91 w 159"/>
                  <a:gd name="T17" fmla="*/ 295 h 306"/>
                  <a:gd name="T18" fmla="*/ 73 w 159"/>
                  <a:gd name="T19" fmla="*/ 290 h 306"/>
                  <a:gd name="T20" fmla="*/ 62 w 159"/>
                  <a:gd name="T21" fmla="*/ 272 h 306"/>
                  <a:gd name="T22" fmla="*/ 42 w 159"/>
                  <a:gd name="T23" fmla="*/ 250 h 306"/>
                  <a:gd name="T24" fmla="*/ 36 w 159"/>
                  <a:gd name="T25" fmla="*/ 251 h 306"/>
                  <a:gd name="T26" fmla="*/ 41 w 159"/>
                  <a:gd name="T27" fmla="*/ 218 h 306"/>
                  <a:gd name="T28" fmla="*/ 56 w 159"/>
                  <a:gd name="T29" fmla="*/ 177 h 306"/>
                  <a:gd name="T30" fmla="*/ 46 w 159"/>
                  <a:gd name="T31" fmla="*/ 149 h 306"/>
                  <a:gd name="T32" fmla="*/ 29 w 159"/>
                  <a:gd name="T33" fmla="*/ 121 h 306"/>
                  <a:gd name="T34" fmla="*/ 30 w 159"/>
                  <a:gd name="T35" fmla="*/ 106 h 306"/>
                  <a:gd name="T36" fmla="*/ 25 w 159"/>
                  <a:gd name="T37" fmla="*/ 75 h 306"/>
                  <a:gd name="T38" fmla="*/ 0 w 159"/>
                  <a:gd name="T39" fmla="*/ 41 h 306"/>
                  <a:gd name="T40" fmla="*/ 12 w 159"/>
                  <a:gd name="T41" fmla="*/ 15 h 306"/>
                  <a:gd name="T42" fmla="*/ 34 w 159"/>
                  <a:gd name="T43" fmla="*/ 5 h 306"/>
                  <a:gd name="T44" fmla="*/ 52 w 159"/>
                  <a:gd name="T45" fmla="*/ 7 h 306"/>
                  <a:gd name="T46" fmla="*/ 67 w 159"/>
                  <a:gd name="T47" fmla="*/ 20 h 306"/>
                  <a:gd name="T48" fmla="*/ 69 w 159"/>
                  <a:gd name="T49" fmla="*/ 61 h 306"/>
                  <a:gd name="T50" fmla="*/ 93 w 159"/>
                  <a:gd name="T51" fmla="*/ 52 h 306"/>
                  <a:gd name="T52" fmla="*/ 106 w 159"/>
                  <a:gd name="T53" fmla="*/ 44 h 306"/>
                  <a:gd name="T54" fmla="*/ 136 w 159"/>
                  <a:gd name="T55" fmla="*/ 62 h 306"/>
                  <a:gd name="T56" fmla="*/ 157 w 159"/>
                  <a:gd name="T57" fmla="*/ 101 h 306"/>
                  <a:gd name="T58" fmla="*/ 154 w 159"/>
                  <a:gd name="T59" fmla="*/ 128 h 306"/>
                  <a:gd name="T60" fmla="*/ 113 w 159"/>
                  <a:gd name="T61" fmla="*/ 129 h 306"/>
                  <a:gd name="T62" fmla="*/ 110 w 159"/>
                  <a:gd name="T63" fmla="*/ 171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59" h="306">
                    <a:moveTo>
                      <a:pt x="110" y="171"/>
                    </a:moveTo>
                    <a:lnTo>
                      <a:pt x="93" y="162"/>
                    </a:lnTo>
                    <a:lnTo>
                      <a:pt x="78" y="162"/>
                    </a:lnTo>
                    <a:lnTo>
                      <a:pt x="78" y="146"/>
                    </a:lnTo>
                    <a:lnTo>
                      <a:pt x="62" y="146"/>
                    </a:lnTo>
                    <a:lnTo>
                      <a:pt x="63" y="169"/>
                    </a:lnTo>
                    <a:lnTo>
                      <a:pt x="56" y="199"/>
                    </a:lnTo>
                    <a:lnTo>
                      <a:pt x="52" y="217"/>
                    </a:lnTo>
                    <a:lnTo>
                      <a:pt x="54" y="233"/>
                    </a:lnTo>
                    <a:lnTo>
                      <a:pt x="66" y="233"/>
                    </a:lnTo>
                    <a:lnTo>
                      <a:pt x="75" y="252"/>
                    </a:lnTo>
                    <a:lnTo>
                      <a:pt x="79" y="270"/>
                    </a:lnTo>
                    <a:lnTo>
                      <a:pt x="90" y="282"/>
                    </a:lnTo>
                    <a:lnTo>
                      <a:pt x="101" y="284"/>
                    </a:lnTo>
                    <a:lnTo>
                      <a:pt x="111" y="295"/>
                    </a:lnTo>
                    <a:lnTo>
                      <a:pt x="106" y="304"/>
                    </a:lnTo>
                    <a:lnTo>
                      <a:pt x="93" y="306"/>
                    </a:lnTo>
                    <a:lnTo>
                      <a:pt x="91" y="295"/>
                    </a:lnTo>
                    <a:lnTo>
                      <a:pt x="76" y="286"/>
                    </a:lnTo>
                    <a:lnTo>
                      <a:pt x="73" y="290"/>
                    </a:lnTo>
                    <a:lnTo>
                      <a:pt x="66" y="282"/>
                    </a:lnTo>
                    <a:lnTo>
                      <a:pt x="62" y="272"/>
                    </a:lnTo>
                    <a:lnTo>
                      <a:pt x="51" y="260"/>
                    </a:lnTo>
                    <a:lnTo>
                      <a:pt x="42" y="250"/>
                    </a:lnTo>
                    <a:lnTo>
                      <a:pt x="40" y="263"/>
                    </a:lnTo>
                    <a:lnTo>
                      <a:pt x="36" y="251"/>
                    </a:lnTo>
                    <a:lnTo>
                      <a:pt x="37" y="238"/>
                    </a:lnTo>
                    <a:lnTo>
                      <a:pt x="41" y="218"/>
                    </a:lnTo>
                    <a:lnTo>
                      <a:pt x="48" y="197"/>
                    </a:lnTo>
                    <a:lnTo>
                      <a:pt x="56" y="177"/>
                    </a:lnTo>
                    <a:lnTo>
                      <a:pt x="47" y="158"/>
                    </a:lnTo>
                    <a:lnTo>
                      <a:pt x="46" y="149"/>
                    </a:lnTo>
                    <a:lnTo>
                      <a:pt x="43" y="137"/>
                    </a:lnTo>
                    <a:lnTo>
                      <a:pt x="29" y="121"/>
                    </a:lnTo>
                    <a:lnTo>
                      <a:pt x="24" y="110"/>
                    </a:lnTo>
                    <a:lnTo>
                      <a:pt x="30" y="106"/>
                    </a:lnTo>
                    <a:lnTo>
                      <a:pt x="34" y="88"/>
                    </a:lnTo>
                    <a:lnTo>
                      <a:pt x="25" y="75"/>
                    </a:lnTo>
                    <a:lnTo>
                      <a:pt x="11" y="60"/>
                    </a:lnTo>
                    <a:lnTo>
                      <a:pt x="0" y="41"/>
                    </a:lnTo>
                    <a:lnTo>
                      <a:pt x="7" y="37"/>
                    </a:lnTo>
                    <a:lnTo>
                      <a:pt x="12" y="15"/>
                    </a:lnTo>
                    <a:lnTo>
                      <a:pt x="25" y="14"/>
                    </a:lnTo>
                    <a:lnTo>
                      <a:pt x="34" y="5"/>
                    </a:lnTo>
                    <a:lnTo>
                      <a:pt x="43" y="0"/>
                    </a:lnTo>
                    <a:lnTo>
                      <a:pt x="52" y="7"/>
                    </a:lnTo>
                    <a:lnTo>
                      <a:pt x="55" y="19"/>
                    </a:lnTo>
                    <a:lnTo>
                      <a:pt x="67" y="20"/>
                    </a:lnTo>
                    <a:lnTo>
                      <a:pt x="66" y="42"/>
                    </a:lnTo>
                    <a:lnTo>
                      <a:pt x="69" y="61"/>
                    </a:lnTo>
                    <a:lnTo>
                      <a:pt x="87" y="48"/>
                    </a:lnTo>
                    <a:lnTo>
                      <a:pt x="93" y="52"/>
                    </a:lnTo>
                    <a:lnTo>
                      <a:pt x="103" y="51"/>
                    </a:lnTo>
                    <a:lnTo>
                      <a:pt x="106" y="44"/>
                    </a:lnTo>
                    <a:lnTo>
                      <a:pt x="120" y="45"/>
                    </a:lnTo>
                    <a:lnTo>
                      <a:pt x="136" y="62"/>
                    </a:lnTo>
                    <a:lnTo>
                      <a:pt x="140" y="83"/>
                    </a:lnTo>
                    <a:lnTo>
                      <a:pt x="157" y="101"/>
                    </a:lnTo>
                    <a:lnTo>
                      <a:pt x="159" y="119"/>
                    </a:lnTo>
                    <a:lnTo>
                      <a:pt x="154" y="128"/>
                    </a:lnTo>
                    <a:lnTo>
                      <a:pt x="136" y="125"/>
                    </a:lnTo>
                    <a:lnTo>
                      <a:pt x="113" y="129"/>
                    </a:lnTo>
                    <a:lnTo>
                      <a:pt x="103" y="146"/>
                    </a:lnTo>
                    <a:lnTo>
                      <a:pt x="110" y="171"/>
                    </a:lnTo>
                    <a:close/>
                  </a:path>
                </a:pathLst>
              </a:custGeom>
              <a:solidFill>
                <a:srgbClr val="A8C5F0"/>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235" name="Freeform 193">
                <a:extLst>
                  <a:ext uri="{FF2B5EF4-FFF2-40B4-BE49-F238E27FC236}">
                    <a16:creationId xmlns:a16="http://schemas.microsoft.com/office/drawing/2014/main" id="{751C7083-A4A1-4BEC-9E64-6D45A53CAB2E}"/>
                  </a:ext>
                </a:extLst>
              </p:cNvPr>
              <p:cNvSpPr>
                <a:spLocks/>
              </p:cNvSpPr>
              <p:nvPr/>
            </p:nvSpPr>
            <p:spPr bwMode="auto">
              <a:xfrm>
                <a:off x="6267895" y="3032646"/>
                <a:ext cx="191529" cy="122135"/>
              </a:xfrm>
              <a:custGeom>
                <a:avLst/>
                <a:gdLst>
                  <a:gd name="T0" fmla="*/ 54 w 138"/>
                  <a:gd name="T1" fmla="*/ 15 h 88"/>
                  <a:gd name="T2" fmla="*/ 50 w 138"/>
                  <a:gd name="T3" fmla="*/ 22 h 88"/>
                  <a:gd name="T4" fmla="*/ 30 w 138"/>
                  <a:gd name="T5" fmla="*/ 18 h 88"/>
                  <a:gd name="T6" fmla="*/ 32 w 138"/>
                  <a:gd name="T7" fmla="*/ 30 h 88"/>
                  <a:gd name="T8" fmla="*/ 50 w 138"/>
                  <a:gd name="T9" fmla="*/ 29 h 88"/>
                  <a:gd name="T10" fmla="*/ 73 w 138"/>
                  <a:gd name="T11" fmla="*/ 35 h 88"/>
                  <a:gd name="T12" fmla="*/ 104 w 138"/>
                  <a:gd name="T13" fmla="*/ 32 h 88"/>
                  <a:gd name="T14" fmla="*/ 113 w 138"/>
                  <a:gd name="T15" fmla="*/ 51 h 88"/>
                  <a:gd name="T16" fmla="*/ 119 w 138"/>
                  <a:gd name="T17" fmla="*/ 49 h 88"/>
                  <a:gd name="T18" fmla="*/ 130 w 138"/>
                  <a:gd name="T19" fmla="*/ 54 h 88"/>
                  <a:gd name="T20" fmla="*/ 132 w 138"/>
                  <a:gd name="T21" fmla="*/ 62 h 88"/>
                  <a:gd name="T22" fmla="*/ 138 w 138"/>
                  <a:gd name="T23" fmla="*/ 74 h 88"/>
                  <a:gd name="T24" fmla="*/ 120 w 138"/>
                  <a:gd name="T25" fmla="*/ 74 h 88"/>
                  <a:gd name="T26" fmla="*/ 108 w 138"/>
                  <a:gd name="T27" fmla="*/ 72 h 88"/>
                  <a:gd name="T28" fmla="*/ 99 w 138"/>
                  <a:gd name="T29" fmla="*/ 81 h 88"/>
                  <a:gd name="T30" fmla="*/ 92 w 138"/>
                  <a:gd name="T31" fmla="*/ 83 h 88"/>
                  <a:gd name="T32" fmla="*/ 88 w 138"/>
                  <a:gd name="T33" fmla="*/ 88 h 88"/>
                  <a:gd name="T34" fmla="*/ 79 w 138"/>
                  <a:gd name="T35" fmla="*/ 81 h 88"/>
                  <a:gd name="T36" fmla="*/ 76 w 138"/>
                  <a:gd name="T37" fmla="*/ 64 h 88"/>
                  <a:gd name="T38" fmla="*/ 71 w 138"/>
                  <a:gd name="T39" fmla="*/ 63 h 88"/>
                  <a:gd name="T40" fmla="*/ 71 w 138"/>
                  <a:gd name="T41" fmla="*/ 56 h 88"/>
                  <a:gd name="T42" fmla="*/ 60 w 138"/>
                  <a:gd name="T43" fmla="*/ 51 h 88"/>
                  <a:gd name="T44" fmla="*/ 55 w 138"/>
                  <a:gd name="T45" fmla="*/ 59 h 88"/>
                  <a:gd name="T46" fmla="*/ 55 w 138"/>
                  <a:gd name="T47" fmla="*/ 67 h 88"/>
                  <a:gd name="T48" fmla="*/ 53 w 138"/>
                  <a:gd name="T49" fmla="*/ 70 h 88"/>
                  <a:gd name="T50" fmla="*/ 43 w 138"/>
                  <a:gd name="T51" fmla="*/ 70 h 88"/>
                  <a:gd name="T52" fmla="*/ 40 w 138"/>
                  <a:gd name="T53" fmla="*/ 79 h 88"/>
                  <a:gd name="T54" fmla="*/ 33 w 138"/>
                  <a:gd name="T55" fmla="*/ 75 h 88"/>
                  <a:gd name="T56" fmla="*/ 22 w 138"/>
                  <a:gd name="T57" fmla="*/ 82 h 88"/>
                  <a:gd name="T58" fmla="*/ 16 w 138"/>
                  <a:gd name="T59" fmla="*/ 79 h 88"/>
                  <a:gd name="T60" fmla="*/ 21 w 138"/>
                  <a:gd name="T61" fmla="*/ 58 h 88"/>
                  <a:gd name="T62" fmla="*/ 13 w 138"/>
                  <a:gd name="T63" fmla="*/ 43 h 88"/>
                  <a:gd name="T64" fmla="*/ 0 w 138"/>
                  <a:gd name="T65" fmla="*/ 38 h 88"/>
                  <a:gd name="T66" fmla="*/ 2 w 138"/>
                  <a:gd name="T67" fmla="*/ 29 h 88"/>
                  <a:gd name="T68" fmla="*/ 16 w 138"/>
                  <a:gd name="T69" fmla="*/ 30 h 88"/>
                  <a:gd name="T70" fmla="*/ 21 w 138"/>
                  <a:gd name="T71" fmla="*/ 19 h 88"/>
                  <a:gd name="T72" fmla="*/ 23 w 138"/>
                  <a:gd name="T73" fmla="*/ 5 h 88"/>
                  <a:gd name="T74" fmla="*/ 44 w 138"/>
                  <a:gd name="T75" fmla="*/ 0 h 88"/>
                  <a:gd name="T76" fmla="*/ 43 w 138"/>
                  <a:gd name="T77" fmla="*/ 10 h 88"/>
                  <a:gd name="T78" fmla="*/ 47 w 138"/>
                  <a:gd name="T79" fmla="*/ 16 h 88"/>
                  <a:gd name="T80" fmla="*/ 54 w 138"/>
                  <a:gd name="T81" fmla="*/ 15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38" h="88">
                    <a:moveTo>
                      <a:pt x="54" y="15"/>
                    </a:moveTo>
                    <a:lnTo>
                      <a:pt x="50" y="22"/>
                    </a:lnTo>
                    <a:lnTo>
                      <a:pt x="30" y="18"/>
                    </a:lnTo>
                    <a:lnTo>
                      <a:pt x="32" y="30"/>
                    </a:lnTo>
                    <a:lnTo>
                      <a:pt x="50" y="29"/>
                    </a:lnTo>
                    <a:lnTo>
                      <a:pt x="73" y="35"/>
                    </a:lnTo>
                    <a:lnTo>
                      <a:pt x="104" y="32"/>
                    </a:lnTo>
                    <a:lnTo>
                      <a:pt x="113" y="51"/>
                    </a:lnTo>
                    <a:lnTo>
                      <a:pt x="119" y="49"/>
                    </a:lnTo>
                    <a:lnTo>
                      <a:pt x="130" y="54"/>
                    </a:lnTo>
                    <a:lnTo>
                      <a:pt x="132" y="62"/>
                    </a:lnTo>
                    <a:lnTo>
                      <a:pt x="138" y="74"/>
                    </a:lnTo>
                    <a:lnTo>
                      <a:pt x="120" y="74"/>
                    </a:lnTo>
                    <a:lnTo>
                      <a:pt x="108" y="72"/>
                    </a:lnTo>
                    <a:lnTo>
                      <a:pt x="99" y="81"/>
                    </a:lnTo>
                    <a:lnTo>
                      <a:pt x="92" y="83"/>
                    </a:lnTo>
                    <a:lnTo>
                      <a:pt x="88" y="88"/>
                    </a:lnTo>
                    <a:lnTo>
                      <a:pt x="79" y="81"/>
                    </a:lnTo>
                    <a:lnTo>
                      <a:pt x="76" y="64"/>
                    </a:lnTo>
                    <a:lnTo>
                      <a:pt x="71" y="63"/>
                    </a:lnTo>
                    <a:lnTo>
                      <a:pt x="71" y="56"/>
                    </a:lnTo>
                    <a:lnTo>
                      <a:pt x="60" y="51"/>
                    </a:lnTo>
                    <a:lnTo>
                      <a:pt x="55" y="59"/>
                    </a:lnTo>
                    <a:lnTo>
                      <a:pt x="55" y="67"/>
                    </a:lnTo>
                    <a:lnTo>
                      <a:pt x="53" y="70"/>
                    </a:lnTo>
                    <a:lnTo>
                      <a:pt x="43" y="70"/>
                    </a:lnTo>
                    <a:lnTo>
                      <a:pt x="40" y="79"/>
                    </a:lnTo>
                    <a:lnTo>
                      <a:pt x="33" y="75"/>
                    </a:lnTo>
                    <a:lnTo>
                      <a:pt x="22" y="82"/>
                    </a:lnTo>
                    <a:lnTo>
                      <a:pt x="16" y="79"/>
                    </a:lnTo>
                    <a:lnTo>
                      <a:pt x="21" y="58"/>
                    </a:lnTo>
                    <a:lnTo>
                      <a:pt x="13" y="43"/>
                    </a:lnTo>
                    <a:lnTo>
                      <a:pt x="0" y="38"/>
                    </a:lnTo>
                    <a:lnTo>
                      <a:pt x="2" y="29"/>
                    </a:lnTo>
                    <a:lnTo>
                      <a:pt x="16" y="30"/>
                    </a:lnTo>
                    <a:lnTo>
                      <a:pt x="21" y="19"/>
                    </a:lnTo>
                    <a:lnTo>
                      <a:pt x="23" y="5"/>
                    </a:lnTo>
                    <a:lnTo>
                      <a:pt x="44" y="0"/>
                    </a:lnTo>
                    <a:lnTo>
                      <a:pt x="43" y="10"/>
                    </a:lnTo>
                    <a:lnTo>
                      <a:pt x="47" y="16"/>
                    </a:lnTo>
                    <a:lnTo>
                      <a:pt x="54" y="15"/>
                    </a:lnTo>
                    <a:close/>
                  </a:path>
                </a:pathLst>
              </a:custGeom>
              <a:solidFill>
                <a:srgbClr val="FED216"/>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236" name="Freeform 194">
                <a:extLst>
                  <a:ext uri="{FF2B5EF4-FFF2-40B4-BE49-F238E27FC236}">
                    <a16:creationId xmlns:a16="http://schemas.microsoft.com/office/drawing/2014/main" id="{D463C0DC-ACA2-4213-A04E-0156634065E5}"/>
                  </a:ext>
                </a:extLst>
              </p:cNvPr>
              <p:cNvSpPr>
                <a:spLocks/>
              </p:cNvSpPr>
              <p:nvPr/>
            </p:nvSpPr>
            <p:spPr bwMode="auto">
              <a:xfrm>
                <a:off x="5898715" y="2982682"/>
                <a:ext cx="359465" cy="213736"/>
              </a:xfrm>
              <a:custGeom>
                <a:avLst/>
                <a:gdLst>
                  <a:gd name="T0" fmla="*/ 176 w 259"/>
                  <a:gd name="T1" fmla="*/ 146 h 154"/>
                  <a:gd name="T2" fmla="*/ 170 w 259"/>
                  <a:gd name="T3" fmla="*/ 129 h 154"/>
                  <a:gd name="T4" fmla="*/ 157 w 259"/>
                  <a:gd name="T5" fmla="*/ 128 h 154"/>
                  <a:gd name="T6" fmla="*/ 134 w 259"/>
                  <a:gd name="T7" fmla="*/ 110 h 154"/>
                  <a:gd name="T8" fmla="*/ 120 w 259"/>
                  <a:gd name="T9" fmla="*/ 107 h 154"/>
                  <a:gd name="T10" fmla="*/ 99 w 259"/>
                  <a:gd name="T11" fmla="*/ 97 h 154"/>
                  <a:gd name="T12" fmla="*/ 86 w 259"/>
                  <a:gd name="T13" fmla="*/ 95 h 154"/>
                  <a:gd name="T14" fmla="*/ 79 w 259"/>
                  <a:gd name="T15" fmla="*/ 99 h 154"/>
                  <a:gd name="T16" fmla="*/ 68 w 259"/>
                  <a:gd name="T17" fmla="*/ 98 h 154"/>
                  <a:gd name="T18" fmla="*/ 58 w 259"/>
                  <a:gd name="T19" fmla="*/ 110 h 154"/>
                  <a:gd name="T20" fmla="*/ 44 w 259"/>
                  <a:gd name="T21" fmla="*/ 114 h 154"/>
                  <a:gd name="T22" fmla="*/ 38 w 259"/>
                  <a:gd name="T23" fmla="*/ 100 h 154"/>
                  <a:gd name="T24" fmla="*/ 36 w 259"/>
                  <a:gd name="T25" fmla="*/ 78 h 154"/>
                  <a:gd name="T26" fmla="*/ 21 w 259"/>
                  <a:gd name="T27" fmla="*/ 71 h 154"/>
                  <a:gd name="T28" fmla="*/ 23 w 259"/>
                  <a:gd name="T29" fmla="*/ 57 h 154"/>
                  <a:gd name="T30" fmla="*/ 11 w 259"/>
                  <a:gd name="T31" fmla="*/ 56 h 154"/>
                  <a:gd name="T32" fmla="*/ 11 w 259"/>
                  <a:gd name="T33" fmla="*/ 38 h 154"/>
                  <a:gd name="T34" fmla="*/ 28 w 259"/>
                  <a:gd name="T35" fmla="*/ 43 h 154"/>
                  <a:gd name="T36" fmla="*/ 41 w 259"/>
                  <a:gd name="T37" fmla="*/ 37 h 154"/>
                  <a:gd name="T38" fmla="*/ 27 w 259"/>
                  <a:gd name="T39" fmla="*/ 25 h 154"/>
                  <a:gd name="T40" fmla="*/ 19 w 259"/>
                  <a:gd name="T41" fmla="*/ 13 h 154"/>
                  <a:gd name="T42" fmla="*/ 7 w 259"/>
                  <a:gd name="T43" fmla="*/ 18 h 154"/>
                  <a:gd name="T44" fmla="*/ 8 w 259"/>
                  <a:gd name="T45" fmla="*/ 33 h 154"/>
                  <a:gd name="T46" fmla="*/ 0 w 259"/>
                  <a:gd name="T47" fmla="*/ 20 h 154"/>
                  <a:gd name="T48" fmla="*/ 6 w 259"/>
                  <a:gd name="T49" fmla="*/ 13 h 154"/>
                  <a:gd name="T50" fmla="*/ 24 w 259"/>
                  <a:gd name="T51" fmla="*/ 9 h 154"/>
                  <a:gd name="T52" fmla="*/ 37 w 259"/>
                  <a:gd name="T53" fmla="*/ 14 h 154"/>
                  <a:gd name="T54" fmla="*/ 52 w 259"/>
                  <a:gd name="T55" fmla="*/ 30 h 154"/>
                  <a:gd name="T56" fmla="*/ 61 w 259"/>
                  <a:gd name="T57" fmla="*/ 29 h 154"/>
                  <a:gd name="T58" fmla="*/ 80 w 259"/>
                  <a:gd name="T59" fmla="*/ 29 h 154"/>
                  <a:gd name="T60" fmla="*/ 74 w 259"/>
                  <a:gd name="T61" fmla="*/ 19 h 154"/>
                  <a:gd name="T62" fmla="*/ 87 w 259"/>
                  <a:gd name="T63" fmla="*/ 12 h 154"/>
                  <a:gd name="T64" fmla="*/ 98 w 259"/>
                  <a:gd name="T65" fmla="*/ 0 h 154"/>
                  <a:gd name="T66" fmla="*/ 123 w 259"/>
                  <a:gd name="T67" fmla="*/ 11 h 154"/>
                  <a:gd name="T68" fmla="*/ 129 w 259"/>
                  <a:gd name="T69" fmla="*/ 27 h 154"/>
                  <a:gd name="T70" fmla="*/ 137 w 259"/>
                  <a:gd name="T71" fmla="*/ 31 h 154"/>
                  <a:gd name="T72" fmla="*/ 155 w 259"/>
                  <a:gd name="T73" fmla="*/ 30 h 154"/>
                  <a:gd name="T74" fmla="*/ 161 w 259"/>
                  <a:gd name="T75" fmla="*/ 34 h 154"/>
                  <a:gd name="T76" fmla="*/ 175 w 259"/>
                  <a:gd name="T77" fmla="*/ 55 h 154"/>
                  <a:gd name="T78" fmla="*/ 198 w 259"/>
                  <a:gd name="T79" fmla="*/ 69 h 154"/>
                  <a:gd name="T80" fmla="*/ 211 w 259"/>
                  <a:gd name="T81" fmla="*/ 79 h 154"/>
                  <a:gd name="T82" fmla="*/ 231 w 259"/>
                  <a:gd name="T83" fmla="*/ 89 h 154"/>
                  <a:gd name="T84" fmla="*/ 256 w 259"/>
                  <a:gd name="T85" fmla="*/ 98 h 154"/>
                  <a:gd name="T86" fmla="*/ 259 w 259"/>
                  <a:gd name="T87" fmla="*/ 111 h 154"/>
                  <a:gd name="T88" fmla="*/ 254 w 259"/>
                  <a:gd name="T89" fmla="*/ 110 h 154"/>
                  <a:gd name="T90" fmla="*/ 244 w 259"/>
                  <a:gd name="T91" fmla="*/ 105 h 154"/>
                  <a:gd name="T92" fmla="*/ 243 w 259"/>
                  <a:gd name="T93" fmla="*/ 112 h 154"/>
                  <a:gd name="T94" fmla="*/ 230 w 259"/>
                  <a:gd name="T95" fmla="*/ 116 h 154"/>
                  <a:gd name="T96" fmla="*/ 230 w 259"/>
                  <a:gd name="T97" fmla="*/ 133 h 154"/>
                  <a:gd name="T98" fmla="*/ 222 w 259"/>
                  <a:gd name="T99" fmla="*/ 139 h 154"/>
                  <a:gd name="T100" fmla="*/ 209 w 259"/>
                  <a:gd name="T101" fmla="*/ 142 h 154"/>
                  <a:gd name="T102" fmla="*/ 207 w 259"/>
                  <a:gd name="T103" fmla="*/ 151 h 154"/>
                  <a:gd name="T104" fmla="*/ 195 w 259"/>
                  <a:gd name="T105" fmla="*/ 154 h 154"/>
                  <a:gd name="T106" fmla="*/ 176 w 259"/>
                  <a:gd name="T107" fmla="*/ 146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59" h="154">
                    <a:moveTo>
                      <a:pt x="176" y="146"/>
                    </a:moveTo>
                    <a:lnTo>
                      <a:pt x="170" y="129"/>
                    </a:lnTo>
                    <a:lnTo>
                      <a:pt x="157" y="128"/>
                    </a:lnTo>
                    <a:lnTo>
                      <a:pt x="134" y="110"/>
                    </a:lnTo>
                    <a:lnTo>
                      <a:pt x="120" y="107"/>
                    </a:lnTo>
                    <a:lnTo>
                      <a:pt x="99" y="97"/>
                    </a:lnTo>
                    <a:lnTo>
                      <a:pt x="86" y="95"/>
                    </a:lnTo>
                    <a:lnTo>
                      <a:pt x="79" y="99"/>
                    </a:lnTo>
                    <a:lnTo>
                      <a:pt x="68" y="98"/>
                    </a:lnTo>
                    <a:lnTo>
                      <a:pt x="58" y="110"/>
                    </a:lnTo>
                    <a:lnTo>
                      <a:pt x="44" y="114"/>
                    </a:lnTo>
                    <a:lnTo>
                      <a:pt x="38" y="100"/>
                    </a:lnTo>
                    <a:lnTo>
                      <a:pt x="36" y="78"/>
                    </a:lnTo>
                    <a:lnTo>
                      <a:pt x="21" y="71"/>
                    </a:lnTo>
                    <a:lnTo>
                      <a:pt x="23" y="57"/>
                    </a:lnTo>
                    <a:lnTo>
                      <a:pt x="11" y="56"/>
                    </a:lnTo>
                    <a:lnTo>
                      <a:pt x="11" y="38"/>
                    </a:lnTo>
                    <a:lnTo>
                      <a:pt x="28" y="43"/>
                    </a:lnTo>
                    <a:lnTo>
                      <a:pt x="41" y="37"/>
                    </a:lnTo>
                    <a:lnTo>
                      <a:pt x="27" y="25"/>
                    </a:lnTo>
                    <a:lnTo>
                      <a:pt x="19" y="13"/>
                    </a:lnTo>
                    <a:lnTo>
                      <a:pt x="7" y="18"/>
                    </a:lnTo>
                    <a:lnTo>
                      <a:pt x="8" y="33"/>
                    </a:lnTo>
                    <a:lnTo>
                      <a:pt x="0" y="20"/>
                    </a:lnTo>
                    <a:lnTo>
                      <a:pt x="6" y="13"/>
                    </a:lnTo>
                    <a:lnTo>
                      <a:pt x="24" y="9"/>
                    </a:lnTo>
                    <a:lnTo>
                      <a:pt x="37" y="14"/>
                    </a:lnTo>
                    <a:lnTo>
                      <a:pt x="52" y="30"/>
                    </a:lnTo>
                    <a:lnTo>
                      <a:pt x="61" y="29"/>
                    </a:lnTo>
                    <a:lnTo>
                      <a:pt x="80" y="29"/>
                    </a:lnTo>
                    <a:lnTo>
                      <a:pt x="74" y="19"/>
                    </a:lnTo>
                    <a:lnTo>
                      <a:pt x="87" y="12"/>
                    </a:lnTo>
                    <a:lnTo>
                      <a:pt x="98" y="0"/>
                    </a:lnTo>
                    <a:lnTo>
                      <a:pt x="123" y="11"/>
                    </a:lnTo>
                    <a:lnTo>
                      <a:pt x="129" y="27"/>
                    </a:lnTo>
                    <a:lnTo>
                      <a:pt x="137" y="31"/>
                    </a:lnTo>
                    <a:lnTo>
                      <a:pt x="155" y="30"/>
                    </a:lnTo>
                    <a:lnTo>
                      <a:pt x="161" y="34"/>
                    </a:lnTo>
                    <a:lnTo>
                      <a:pt x="175" y="55"/>
                    </a:lnTo>
                    <a:lnTo>
                      <a:pt x="198" y="69"/>
                    </a:lnTo>
                    <a:lnTo>
                      <a:pt x="211" y="79"/>
                    </a:lnTo>
                    <a:lnTo>
                      <a:pt x="231" y="89"/>
                    </a:lnTo>
                    <a:lnTo>
                      <a:pt x="256" y="98"/>
                    </a:lnTo>
                    <a:lnTo>
                      <a:pt x="259" y="111"/>
                    </a:lnTo>
                    <a:lnTo>
                      <a:pt x="254" y="110"/>
                    </a:lnTo>
                    <a:lnTo>
                      <a:pt x="244" y="105"/>
                    </a:lnTo>
                    <a:lnTo>
                      <a:pt x="243" y="112"/>
                    </a:lnTo>
                    <a:lnTo>
                      <a:pt x="230" y="116"/>
                    </a:lnTo>
                    <a:lnTo>
                      <a:pt x="230" y="133"/>
                    </a:lnTo>
                    <a:lnTo>
                      <a:pt x="222" y="139"/>
                    </a:lnTo>
                    <a:lnTo>
                      <a:pt x="209" y="142"/>
                    </a:lnTo>
                    <a:lnTo>
                      <a:pt x="207" y="151"/>
                    </a:lnTo>
                    <a:lnTo>
                      <a:pt x="195" y="154"/>
                    </a:lnTo>
                    <a:lnTo>
                      <a:pt x="176" y="146"/>
                    </a:lnTo>
                    <a:close/>
                  </a:path>
                </a:pathLst>
              </a:custGeom>
              <a:solidFill>
                <a:srgbClr val="FFCC00"/>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237" name="Freeform 195">
                <a:extLst>
                  <a:ext uri="{FF2B5EF4-FFF2-40B4-BE49-F238E27FC236}">
                    <a16:creationId xmlns:a16="http://schemas.microsoft.com/office/drawing/2014/main" id="{EA6C6F1C-1E40-4F8C-B9AF-AD116B7387D4}"/>
                  </a:ext>
                </a:extLst>
              </p:cNvPr>
              <p:cNvSpPr>
                <a:spLocks/>
              </p:cNvSpPr>
              <p:nvPr/>
            </p:nvSpPr>
            <p:spPr bwMode="auto">
              <a:xfrm>
                <a:off x="7852868" y="4451073"/>
                <a:ext cx="61067" cy="31922"/>
              </a:xfrm>
              <a:custGeom>
                <a:avLst/>
                <a:gdLst>
                  <a:gd name="T0" fmla="*/ 0 w 44"/>
                  <a:gd name="T1" fmla="*/ 13 h 23"/>
                  <a:gd name="T2" fmla="*/ 2 w 44"/>
                  <a:gd name="T3" fmla="*/ 8 h 23"/>
                  <a:gd name="T4" fmla="*/ 19 w 44"/>
                  <a:gd name="T5" fmla="*/ 4 h 23"/>
                  <a:gd name="T6" fmla="*/ 32 w 44"/>
                  <a:gd name="T7" fmla="*/ 3 h 23"/>
                  <a:gd name="T8" fmla="*/ 37 w 44"/>
                  <a:gd name="T9" fmla="*/ 0 h 23"/>
                  <a:gd name="T10" fmla="*/ 44 w 44"/>
                  <a:gd name="T11" fmla="*/ 3 h 23"/>
                  <a:gd name="T12" fmla="*/ 37 w 44"/>
                  <a:gd name="T13" fmla="*/ 9 h 23"/>
                  <a:gd name="T14" fmla="*/ 17 w 44"/>
                  <a:gd name="T15" fmla="*/ 18 h 23"/>
                  <a:gd name="T16" fmla="*/ 1 w 44"/>
                  <a:gd name="T17" fmla="*/ 23 h 23"/>
                  <a:gd name="T18" fmla="*/ 1 w 44"/>
                  <a:gd name="T19" fmla="*/ 17 h 23"/>
                  <a:gd name="T20" fmla="*/ 0 w 44"/>
                  <a:gd name="T21" fmla="*/ 1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4" h="23">
                    <a:moveTo>
                      <a:pt x="0" y="13"/>
                    </a:moveTo>
                    <a:lnTo>
                      <a:pt x="2" y="8"/>
                    </a:lnTo>
                    <a:lnTo>
                      <a:pt x="19" y="4"/>
                    </a:lnTo>
                    <a:lnTo>
                      <a:pt x="32" y="3"/>
                    </a:lnTo>
                    <a:lnTo>
                      <a:pt x="37" y="0"/>
                    </a:lnTo>
                    <a:lnTo>
                      <a:pt x="44" y="3"/>
                    </a:lnTo>
                    <a:lnTo>
                      <a:pt x="37" y="9"/>
                    </a:lnTo>
                    <a:lnTo>
                      <a:pt x="17" y="18"/>
                    </a:lnTo>
                    <a:lnTo>
                      <a:pt x="1" y="23"/>
                    </a:lnTo>
                    <a:lnTo>
                      <a:pt x="1" y="17"/>
                    </a:lnTo>
                    <a:lnTo>
                      <a:pt x="0" y="13"/>
                    </a:lnTo>
                    <a:close/>
                  </a:path>
                </a:pathLst>
              </a:custGeom>
              <a:solidFill>
                <a:srgbClr val="1F497D">
                  <a:lumMod val="20000"/>
                  <a:lumOff val="80000"/>
                </a:srgbClr>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238" name="Freeform 196">
                <a:extLst>
                  <a:ext uri="{FF2B5EF4-FFF2-40B4-BE49-F238E27FC236}">
                    <a16:creationId xmlns:a16="http://schemas.microsoft.com/office/drawing/2014/main" id="{5C7F2EDD-E3C0-47DA-80A7-1F6EBE98FCBB}"/>
                  </a:ext>
                </a:extLst>
              </p:cNvPr>
              <p:cNvSpPr>
                <a:spLocks/>
              </p:cNvSpPr>
              <p:nvPr/>
            </p:nvSpPr>
            <p:spPr bwMode="auto">
              <a:xfrm>
                <a:off x="3103499" y="3898692"/>
                <a:ext cx="27758" cy="26370"/>
              </a:xfrm>
              <a:custGeom>
                <a:avLst/>
                <a:gdLst>
                  <a:gd name="T0" fmla="*/ 6 w 20"/>
                  <a:gd name="T1" fmla="*/ 3 h 19"/>
                  <a:gd name="T2" fmla="*/ 16 w 20"/>
                  <a:gd name="T3" fmla="*/ 0 h 19"/>
                  <a:gd name="T4" fmla="*/ 20 w 20"/>
                  <a:gd name="T5" fmla="*/ 1 h 19"/>
                  <a:gd name="T6" fmla="*/ 19 w 20"/>
                  <a:gd name="T7" fmla="*/ 16 h 19"/>
                  <a:gd name="T8" fmla="*/ 3 w 20"/>
                  <a:gd name="T9" fmla="*/ 19 h 19"/>
                  <a:gd name="T10" fmla="*/ 0 w 20"/>
                  <a:gd name="T11" fmla="*/ 17 h 19"/>
                  <a:gd name="T12" fmla="*/ 6 w 20"/>
                  <a:gd name="T13" fmla="*/ 11 h 19"/>
                  <a:gd name="T14" fmla="*/ 6 w 20"/>
                  <a:gd name="T15" fmla="*/ 3 h 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 h="19">
                    <a:moveTo>
                      <a:pt x="6" y="3"/>
                    </a:moveTo>
                    <a:lnTo>
                      <a:pt x="16" y="0"/>
                    </a:lnTo>
                    <a:lnTo>
                      <a:pt x="20" y="1"/>
                    </a:lnTo>
                    <a:lnTo>
                      <a:pt x="19" y="16"/>
                    </a:lnTo>
                    <a:lnTo>
                      <a:pt x="3" y="19"/>
                    </a:lnTo>
                    <a:lnTo>
                      <a:pt x="0" y="17"/>
                    </a:lnTo>
                    <a:lnTo>
                      <a:pt x="6" y="11"/>
                    </a:lnTo>
                    <a:lnTo>
                      <a:pt x="6" y="3"/>
                    </a:lnTo>
                    <a:close/>
                  </a:path>
                </a:pathLst>
              </a:custGeom>
              <a:solidFill>
                <a:srgbClr val="EDB2AD"/>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239" name="Freeform 197">
                <a:extLst>
                  <a:ext uri="{FF2B5EF4-FFF2-40B4-BE49-F238E27FC236}">
                    <a16:creationId xmlns:a16="http://schemas.microsoft.com/office/drawing/2014/main" id="{D6E3930E-479A-403D-889E-068CBBF8F8D7}"/>
                  </a:ext>
                </a:extLst>
              </p:cNvPr>
              <p:cNvSpPr>
                <a:spLocks/>
              </p:cNvSpPr>
              <p:nvPr/>
            </p:nvSpPr>
            <p:spPr bwMode="auto">
              <a:xfrm>
                <a:off x="4857796" y="3136738"/>
                <a:ext cx="97153" cy="202632"/>
              </a:xfrm>
              <a:custGeom>
                <a:avLst/>
                <a:gdLst>
                  <a:gd name="T0" fmla="*/ 36 w 70"/>
                  <a:gd name="T1" fmla="*/ 146 h 146"/>
                  <a:gd name="T2" fmla="*/ 28 w 70"/>
                  <a:gd name="T3" fmla="*/ 109 h 146"/>
                  <a:gd name="T4" fmla="*/ 17 w 70"/>
                  <a:gd name="T5" fmla="*/ 100 h 146"/>
                  <a:gd name="T6" fmla="*/ 17 w 70"/>
                  <a:gd name="T7" fmla="*/ 95 h 146"/>
                  <a:gd name="T8" fmla="*/ 2 w 70"/>
                  <a:gd name="T9" fmla="*/ 83 h 146"/>
                  <a:gd name="T10" fmla="*/ 0 w 70"/>
                  <a:gd name="T11" fmla="*/ 67 h 146"/>
                  <a:gd name="T12" fmla="*/ 10 w 70"/>
                  <a:gd name="T13" fmla="*/ 56 h 146"/>
                  <a:gd name="T14" fmla="*/ 14 w 70"/>
                  <a:gd name="T15" fmla="*/ 39 h 146"/>
                  <a:gd name="T16" fmla="*/ 11 w 70"/>
                  <a:gd name="T17" fmla="*/ 19 h 146"/>
                  <a:gd name="T18" fmla="*/ 14 w 70"/>
                  <a:gd name="T19" fmla="*/ 8 h 146"/>
                  <a:gd name="T20" fmla="*/ 32 w 70"/>
                  <a:gd name="T21" fmla="*/ 0 h 146"/>
                  <a:gd name="T22" fmla="*/ 44 w 70"/>
                  <a:gd name="T23" fmla="*/ 3 h 146"/>
                  <a:gd name="T24" fmla="*/ 44 w 70"/>
                  <a:gd name="T25" fmla="*/ 13 h 146"/>
                  <a:gd name="T26" fmla="*/ 59 w 70"/>
                  <a:gd name="T27" fmla="*/ 6 h 146"/>
                  <a:gd name="T28" fmla="*/ 60 w 70"/>
                  <a:gd name="T29" fmla="*/ 9 h 146"/>
                  <a:gd name="T30" fmla="*/ 52 w 70"/>
                  <a:gd name="T31" fmla="*/ 19 h 146"/>
                  <a:gd name="T32" fmla="*/ 52 w 70"/>
                  <a:gd name="T33" fmla="*/ 29 h 146"/>
                  <a:gd name="T34" fmla="*/ 58 w 70"/>
                  <a:gd name="T35" fmla="*/ 34 h 146"/>
                  <a:gd name="T36" fmla="*/ 56 w 70"/>
                  <a:gd name="T37" fmla="*/ 52 h 146"/>
                  <a:gd name="T38" fmla="*/ 45 w 70"/>
                  <a:gd name="T39" fmla="*/ 63 h 146"/>
                  <a:gd name="T40" fmla="*/ 49 w 70"/>
                  <a:gd name="T41" fmla="*/ 74 h 146"/>
                  <a:gd name="T42" fmla="*/ 58 w 70"/>
                  <a:gd name="T43" fmla="*/ 74 h 146"/>
                  <a:gd name="T44" fmla="*/ 63 w 70"/>
                  <a:gd name="T45" fmla="*/ 84 h 146"/>
                  <a:gd name="T46" fmla="*/ 70 w 70"/>
                  <a:gd name="T47" fmla="*/ 87 h 146"/>
                  <a:gd name="T48" fmla="*/ 69 w 70"/>
                  <a:gd name="T49" fmla="*/ 103 h 146"/>
                  <a:gd name="T50" fmla="*/ 61 w 70"/>
                  <a:gd name="T51" fmla="*/ 109 h 146"/>
                  <a:gd name="T52" fmla="*/ 56 w 70"/>
                  <a:gd name="T53" fmla="*/ 116 h 146"/>
                  <a:gd name="T54" fmla="*/ 44 w 70"/>
                  <a:gd name="T55" fmla="*/ 124 h 146"/>
                  <a:gd name="T56" fmla="*/ 46 w 70"/>
                  <a:gd name="T57" fmla="*/ 132 h 146"/>
                  <a:gd name="T58" fmla="*/ 45 w 70"/>
                  <a:gd name="T59" fmla="*/ 141 h 146"/>
                  <a:gd name="T60" fmla="*/ 36 w 70"/>
                  <a:gd name="T61" fmla="*/ 146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0" h="146">
                    <a:moveTo>
                      <a:pt x="36" y="146"/>
                    </a:moveTo>
                    <a:lnTo>
                      <a:pt x="28" y="109"/>
                    </a:lnTo>
                    <a:lnTo>
                      <a:pt x="17" y="100"/>
                    </a:lnTo>
                    <a:lnTo>
                      <a:pt x="17" y="95"/>
                    </a:lnTo>
                    <a:lnTo>
                      <a:pt x="2" y="83"/>
                    </a:lnTo>
                    <a:lnTo>
                      <a:pt x="0" y="67"/>
                    </a:lnTo>
                    <a:lnTo>
                      <a:pt x="10" y="56"/>
                    </a:lnTo>
                    <a:lnTo>
                      <a:pt x="14" y="39"/>
                    </a:lnTo>
                    <a:lnTo>
                      <a:pt x="11" y="19"/>
                    </a:lnTo>
                    <a:lnTo>
                      <a:pt x="14" y="8"/>
                    </a:lnTo>
                    <a:lnTo>
                      <a:pt x="32" y="0"/>
                    </a:lnTo>
                    <a:lnTo>
                      <a:pt x="44" y="3"/>
                    </a:lnTo>
                    <a:lnTo>
                      <a:pt x="44" y="13"/>
                    </a:lnTo>
                    <a:lnTo>
                      <a:pt x="59" y="6"/>
                    </a:lnTo>
                    <a:lnTo>
                      <a:pt x="60" y="9"/>
                    </a:lnTo>
                    <a:lnTo>
                      <a:pt x="52" y="19"/>
                    </a:lnTo>
                    <a:lnTo>
                      <a:pt x="52" y="29"/>
                    </a:lnTo>
                    <a:lnTo>
                      <a:pt x="58" y="34"/>
                    </a:lnTo>
                    <a:lnTo>
                      <a:pt x="56" y="52"/>
                    </a:lnTo>
                    <a:lnTo>
                      <a:pt x="45" y="63"/>
                    </a:lnTo>
                    <a:lnTo>
                      <a:pt x="49" y="74"/>
                    </a:lnTo>
                    <a:lnTo>
                      <a:pt x="58" y="74"/>
                    </a:lnTo>
                    <a:lnTo>
                      <a:pt x="63" y="84"/>
                    </a:lnTo>
                    <a:lnTo>
                      <a:pt x="70" y="87"/>
                    </a:lnTo>
                    <a:lnTo>
                      <a:pt x="69" y="103"/>
                    </a:lnTo>
                    <a:lnTo>
                      <a:pt x="61" y="109"/>
                    </a:lnTo>
                    <a:lnTo>
                      <a:pt x="56" y="116"/>
                    </a:lnTo>
                    <a:lnTo>
                      <a:pt x="44" y="124"/>
                    </a:lnTo>
                    <a:lnTo>
                      <a:pt x="46" y="132"/>
                    </a:lnTo>
                    <a:lnTo>
                      <a:pt x="45" y="141"/>
                    </a:lnTo>
                    <a:lnTo>
                      <a:pt x="36" y="146"/>
                    </a:lnTo>
                    <a:close/>
                  </a:path>
                </a:pathLst>
              </a:custGeom>
              <a:solidFill>
                <a:srgbClr val="8BB743"/>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240" name="Freeform 198">
                <a:extLst>
                  <a:ext uri="{FF2B5EF4-FFF2-40B4-BE49-F238E27FC236}">
                    <a16:creationId xmlns:a16="http://schemas.microsoft.com/office/drawing/2014/main" id="{0B4921F5-BC46-4F83-A381-1CE4B58152ED}"/>
                  </a:ext>
                </a:extLst>
              </p:cNvPr>
              <p:cNvSpPr>
                <a:spLocks/>
              </p:cNvSpPr>
              <p:nvPr/>
            </p:nvSpPr>
            <p:spPr bwMode="auto">
              <a:xfrm>
                <a:off x="5292206" y="3002113"/>
                <a:ext cx="449677" cy="179039"/>
              </a:xfrm>
              <a:custGeom>
                <a:avLst/>
                <a:gdLst>
                  <a:gd name="T0" fmla="*/ 177 w 324"/>
                  <a:gd name="T1" fmla="*/ 15 h 129"/>
                  <a:gd name="T2" fmla="*/ 202 w 324"/>
                  <a:gd name="T3" fmla="*/ 23 h 129"/>
                  <a:gd name="T4" fmla="*/ 222 w 324"/>
                  <a:gd name="T5" fmla="*/ 20 h 129"/>
                  <a:gd name="T6" fmla="*/ 236 w 324"/>
                  <a:gd name="T7" fmla="*/ 22 h 129"/>
                  <a:gd name="T8" fmla="*/ 254 w 324"/>
                  <a:gd name="T9" fmla="*/ 11 h 129"/>
                  <a:gd name="T10" fmla="*/ 272 w 324"/>
                  <a:gd name="T11" fmla="*/ 10 h 129"/>
                  <a:gd name="T12" fmla="*/ 290 w 324"/>
                  <a:gd name="T13" fmla="*/ 20 h 129"/>
                  <a:gd name="T14" fmla="*/ 294 w 324"/>
                  <a:gd name="T15" fmla="*/ 27 h 129"/>
                  <a:gd name="T16" fmla="*/ 294 w 324"/>
                  <a:gd name="T17" fmla="*/ 37 h 129"/>
                  <a:gd name="T18" fmla="*/ 308 w 324"/>
                  <a:gd name="T19" fmla="*/ 42 h 129"/>
                  <a:gd name="T20" fmla="*/ 316 w 324"/>
                  <a:gd name="T21" fmla="*/ 48 h 129"/>
                  <a:gd name="T22" fmla="*/ 305 w 324"/>
                  <a:gd name="T23" fmla="*/ 54 h 129"/>
                  <a:gd name="T24" fmla="*/ 314 w 324"/>
                  <a:gd name="T25" fmla="*/ 78 h 129"/>
                  <a:gd name="T26" fmla="*/ 312 w 324"/>
                  <a:gd name="T27" fmla="*/ 84 h 129"/>
                  <a:gd name="T28" fmla="*/ 324 w 324"/>
                  <a:gd name="T29" fmla="*/ 101 h 129"/>
                  <a:gd name="T30" fmla="*/ 316 w 324"/>
                  <a:gd name="T31" fmla="*/ 104 h 129"/>
                  <a:gd name="T32" fmla="*/ 310 w 324"/>
                  <a:gd name="T33" fmla="*/ 99 h 129"/>
                  <a:gd name="T34" fmla="*/ 289 w 324"/>
                  <a:gd name="T35" fmla="*/ 96 h 129"/>
                  <a:gd name="T36" fmla="*/ 282 w 324"/>
                  <a:gd name="T37" fmla="*/ 100 h 129"/>
                  <a:gd name="T38" fmla="*/ 263 w 324"/>
                  <a:gd name="T39" fmla="*/ 103 h 129"/>
                  <a:gd name="T40" fmla="*/ 254 w 324"/>
                  <a:gd name="T41" fmla="*/ 103 h 129"/>
                  <a:gd name="T42" fmla="*/ 235 w 324"/>
                  <a:gd name="T43" fmla="*/ 110 h 129"/>
                  <a:gd name="T44" fmla="*/ 221 w 324"/>
                  <a:gd name="T45" fmla="*/ 110 h 129"/>
                  <a:gd name="T46" fmla="*/ 212 w 324"/>
                  <a:gd name="T47" fmla="*/ 106 h 129"/>
                  <a:gd name="T48" fmla="*/ 193 w 324"/>
                  <a:gd name="T49" fmla="*/ 112 h 129"/>
                  <a:gd name="T50" fmla="*/ 187 w 324"/>
                  <a:gd name="T51" fmla="*/ 108 h 129"/>
                  <a:gd name="T52" fmla="*/ 188 w 324"/>
                  <a:gd name="T53" fmla="*/ 120 h 129"/>
                  <a:gd name="T54" fmla="*/ 184 w 324"/>
                  <a:gd name="T55" fmla="*/ 124 h 129"/>
                  <a:gd name="T56" fmla="*/ 180 w 324"/>
                  <a:gd name="T57" fmla="*/ 129 h 129"/>
                  <a:gd name="T58" fmla="*/ 172 w 324"/>
                  <a:gd name="T59" fmla="*/ 119 h 129"/>
                  <a:gd name="T60" fmla="*/ 178 w 324"/>
                  <a:gd name="T61" fmla="*/ 112 h 129"/>
                  <a:gd name="T62" fmla="*/ 167 w 324"/>
                  <a:gd name="T63" fmla="*/ 113 h 129"/>
                  <a:gd name="T64" fmla="*/ 153 w 324"/>
                  <a:gd name="T65" fmla="*/ 109 h 129"/>
                  <a:gd name="T66" fmla="*/ 142 w 324"/>
                  <a:gd name="T67" fmla="*/ 120 h 129"/>
                  <a:gd name="T68" fmla="*/ 116 w 324"/>
                  <a:gd name="T69" fmla="*/ 123 h 129"/>
                  <a:gd name="T70" fmla="*/ 101 w 324"/>
                  <a:gd name="T71" fmla="*/ 112 h 129"/>
                  <a:gd name="T72" fmla="*/ 82 w 324"/>
                  <a:gd name="T73" fmla="*/ 111 h 129"/>
                  <a:gd name="T74" fmla="*/ 80 w 324"/>
                  <a:gd name="T75" fmla="*/ 120 h 129"/>
                  <a:gd name="T76" fmla="*/ 68 w 324"/>
                  <a:gd name="T77" fmla="*/ 122 h 129"/>
                  <a:gd name="T78" fmla="*/ 50 w 324"/>
                  <a:gd name="T79" fmla="*/ 111 h 129"/>
                  <a:gd name="T80" fmla="*/ 31 w 324"/>
                  <a:gd name="T81" fmla="*/ 111 h 129"/>
                  <a:gd name="T82" fmla="*/ 19 w 324"/>
                  <a:gd name="T83" fmla="*/ 91 h 129"/>
                  <a:gd name="T84" fmla="*/ 6 w 324"/>
                  <a:gd name="T85" fmla="*/ 79 h 129"/>
                  <a:gd name="T86" fmla="*/ 12 w 324"/>
                  <a:gd name="T87" fmla="*/ 63 h 129"/>
                  <a:gd name="T88" fmla="*/ 0 w 324"/>
                  <a:gd name="T89" fmla="*/ 53 h 129"/>
                  <a:gd name="T90" fmla="*/ 17 w 324"/>
                  <a:gd name="T91" fmla="*/ 34 h 129"/>
                  <a:gd name="T92" fmla="*/ 43 w 324"/>
                  <a:gd name="T93" fmla="*/ 33 h 129"/>
                  <a:gd name="T94" fmla="*/ 48 w 324"/>
                  <a:gd name="T95" fmla="*/ 17 h 129"/>
                  <a:gd name="T96" fmla="*/ 81 w 324"/>
                  <a:gd name="T97" fmla="*/ 20 h 129"/>
                  <a:gd name="T98" fmla="*/ 99 w 324"/>
                  <a:gd name="T99" fmla="*/ 7 h 129"/>
                  <a:gd name="T100" fmla="*/ 118 w 324"/>
                  <a:gd name="T101" fmla="*/ 1 h 129"/>
                  <a:gd name="T102" fmla="*/ 145 w 324"/>
                  <a:gd name="T103" fmla="*/ 0 h 129"/>
                  <a:gd name="T104" fmla="*/ 177 w 324"/>
                  <a:gd name="T105" fmla="*/ 15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24" h="129">
                    <a:moveTo>
                      <a:pt x="177" y="15"/>
                    </a:moveTo>
                    <a:lnTo>
                      <a:pt x="202" y="23"/>
                    </a:lnTo>
                    <a:lnTo>
                      <a:pt x="222" y="20"/>
                    </a:lnTo>
                    <a:lnTo>
                      <a:pt x="236" y="22"/>
                    </a:lnTo>
                    <a:lnTo>
                      <a:pt x="254" y="11"/>
                    </a:lnTo>
                    <a:lnTo>
                      <a:pt x="272" y="10"/>
                    </a:lnTo>
                    <a:lnTo>
                      <a:pt x="290" y="20"/>
                    </a:lnTo>
                    <a:lnTo>
                      <a:pt x="294" y="27"/>
                    </a:lnTo>
                    <a:lnTo>
                      <a:pt x="294" y="37"/>
                    </a:lnTo>
                    <a:lnTo>
                      <a:pt x="308" y="42"/>
                    </a:lnTo>
                    <a:lnTo>
                      <a:pt x="316" y="48"/>
                    </a:lnTo>
                    <a:lnTo>
                      <a:pt x="305" y="54"/>
                    </a:lnTo>
                    <a:lnTo>
                      <a:pt x="314" y="78"/>
                    </a:lnTo>
                    <a:lnTo>
                      <a:pt x="312" y="84"/>
                    </a:lnTo>
                    <a:lnTo>
                      <a:pt x="324" y="101"/>
                    </a:lnTo>
                    <a:lnTo>
                      <a:pt x="316" y="104"/>
                    </a:lnTo>
                    <a:lnTo>
                      <a:pt x="310" y="99"/>
                    </a:lnTo>
                    <a:lnTo>
                      <a:pt x="289" y="96"/>
                    </a:lnTo>
                    <a:lnTo>
                      <a:pt x="282" y="100"/>
                    </a:lnTo>
                    <a:lnTo>
                      <a:pt x="263" y="103"/>
                    </a:lnTo>
                    <a:lnTo>
                      <a:pt x="254" y="103"/>
                    </a:lnTo>
                    <a:lnTo>
                      <a:pt x="235" y="110"/>
                    </a:lnTo>
                    <a:lnTo>
                      <a:pt x="221" y="110"/>
                    </a:lnTo>
                    <a:lnTo>
                      <a:pt x="212" y="106"/>
                    </a:lnTo>
                    <a:lnTo>
                      <a:pt x="193" y="112"/>
                    </a:lnTo>
                    <a:lnTo>
                      <a:pt x="187" y="108"/>
                    </a:lnTo>
                    <a:lnTo>
                      <a:pt x="188" y="120"/>
                    </a:lnTo>
                    <a:lnTo>
                      <a:pt x="184" y="124"/>
                    </a:lnTo>
                    <a:lnTo>
                      <a:pt x="180" y="129"/>
                    </a:lnTo>
                    <a:lnTo>
                      <a:pt x="172" y="119"/>
                    </a:lnTo>
                    <a:lnTo>
                      <a:pt x="178" y="112"/>
                    </a:lnTo>
                    <a:lnTo>
                      <a:pt x="167" y="113"/>
                    </a:lnTo>
                    <a:lnTo>
                      <a:pt x="153" y="109"/>
                    </a:lnTo>
                    <a:lnTo>
                      <a:pt x="142" y="120"/>
                    </a:lnTo>
                    <a:lnTo>
                      <a:pt x="116" y="123"/>
                    </a:lnTo>
                    <a:lnTo>
                      <a:pt x="101" y="112"/>
                    </a:lnTo>
                    <a:lnTo>
                      <a:pt x="82" y="111"/>
                    </a:lnTo>
                    <a:lnTo>
                      <a:pt x="80" y="120"/>
                    </a:lnTo>
                    <a:lnTo>
                      <a:pt x="68" y="122"/>
                    </a:lnTo>
                    <a:lnTo>
                      <a:pt x="50" y="111"/>
                    </a:lnTo>
                    <a:lnTo>
                      <a:pt x="31" y="111"/>
                    </a:lnTo>
                    <a:lnTo>
                      <a:pt x="19" y="91"/>
                    </a:lnTo>
                    <a:lnTo>
                      <a:pt x="6" y="79"/>
                    </a:lnTo>
                    <a:lnTo>
                      <a:pt x="12" y="63"/>
                    </a:lnTo>
                    <a:lnTo>
                      <a:pt x="0" y="53"/>
                    </a:lnTo>
                    <a:lnTo>
                      <a:pt x="17" y="34"/>
                    </a:lnTo>
                    <a:lnTo>
                      <a:pt x="43" y="33"/>
                    </a:lnTo>
                    <a:lnTo>
                      <a:pt x="48" y="17"/>
                    </a:lnTo>
                    <a:lnTo>
                      <a:pt x="81" y="20"/>
                    </a:lnTo>
                    <a:lnTo>
                      <a:pt x="99" y="7"/>
                    </a:lnTo>
                    <a:lnTo>
                      <a:pt x="118" y="1"/>
                    </a:lnTo>
                    <a:lnTo>
                      <a:pt x="145" y="0"/>
                    </a:lnTo>
                    <a:lnTo>
                      <a:pt x="177" y="15"/>
                    </a:lnTo>
                    <a:close/>
                  </a:path>
                </a:pathLst>
              </a:custGeom>
              <a:solidFill>
                <a:srgbClr val="F9B277"/>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241" name="Freeform 199">
                <a:extLst>
                  <a:ext uri="{FF2B5EF4-FFF2-40B4-BE49-F238E27FC236}">
                    <a16:creationId xmlns:a16="http://schemas.microsoft.com/office/drawing/2014/main" id="{9BE8130D-CA65-4AB8-A730-C4BD99B3D6A9}"/>
                  </a:ext>
                </a:extLst>
              </p:cNvPr>
              <p:cNvSpPr>
                <a:spLocks/>
              </p:cNvSpPr>
              <p:nvPr/>
            </p:nvSpPr>
            <p:spPr bwMode="auto">
              <a:xfrm>
                <a:off x="5283879" y="2999337"/>
                <a:ext cx="69395" cy="56904"/>
              </a:xfrm>
              <a:custGeom>
                <a:avLst/>
                <a:gdLst>
                  <a:gd name="T0" fmla="*/ 21 w 50"/>
                  <a:gd name="T1" fmla="*/ 30 h 41"/>
                  <a:gd name="T2" fmla="*/ 8 w 50"/>
                  <a:gd name="T3" fmla="*/ 41 h 41"/>
                  <a:gd name="T4" fmla="*/ 2 w 50"/>
                  <a:gd name="T5" fmla="*/ 32 h 41"/>
                  <a:gd name="T6" fmla="*/ 2 w 50"/>
                  <a:gd name="T7" fmla="*/ 27 h 41"/>
                  <a:gd name="T8" fmla="*/ 5 w 50"/>
                  <a:gd name="T9" fmla="*/ 25 h 41"/>
                  <a:gd name="T10" fmla="*/ 9 w 50"/>
                  <a:gd name="T11" fmla="*/ 12 h 41"/>
                  <a:gd name="T12" fmla="*/ 0 w 50"/>
                  <a:gd name="T13" fmla="*/ 7 h 41"/>
                  <a:gd name="T14" fmla="*/ 17 w 50"/>
                  <a:gd name="T15" fmla="*/ 0 h 41"/>
                  <a:gd name="T16" fmla="*/ 32 w 50"/>
                  <a:gd name="T17" fmla="*/ 3 h 41"/>
                  <a:gd name="T18" fmla="*/ 35 w 50"/>
                  <a:gd name="T19" fmla="*/ 11 h 41"/>
                  <a:gd name="T20" fmla="*/ 50 w 50"/>
                  <a:gd name="T21" fmla="*/ 18 h 41"/>
                  <a:gd name="T22" fmla="*/ 47 w 50"/>
                  <a:gd name="T23" fmla="*/ 23 h 41"/>
                  <a:gd name="T24" fmla="*/ 28 w 50"/>
                  <a:gd name="T25" fmla="*/ 24 h 41"/>
                  <a:gd name="T26" fmla="*/ 21 w 50"/>
                  <a:gd name="T27" fmla="*/ 3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0" h="41">
                    <a:moveTo>
                      <a:pt x="21" y="30"/>
                    </a:moveTo>
                    <a:lnTo>
                      <a:pt x="8" y="41"/>
                    </a:lnTo>
                    <a:lnTo>
                      <a:pt x="2" y="32"/>
                    </a:lnTo>
                    <a:lnTo>
                      <a:pt x="2" y="27"/>
                    </a:lnTo>
                    <a:lnTo>
                      <a:pt x="5" y="25"/>
                    </a:lnTo>
                    <a:lnTo>
                      <a:pt x="9" y="12"/>
                    </a:lnTo>
                    <a:lnTo>
                      <a:pt x="0" y="7"/>
                    </a:lnTo>
                    <a:lnTo>
                      <a:pt x="17" y="0"/>
                    </a:lnTo>
                    <a:lnTo>
                      <a:pt x="32" y="3"/>
                    </a:lnTo>
                    <a:lnTo>
                      <a:pt x="35" y="11"/>
                    </a:lnTo>
                    <a:lnTo>
                      <a:pt x="50" y="18"/>
                    </a:lnTo>
                    <a:lnTo>
                      <a:pt x="47" y="23"/>
                    </a:lnTo>
                    <a:lnTo>
                      <a:pt x="28" y="24"/>
                    </a:lnTo>
                    <a:lnTo>
                      <a:pt x="21" y="30"/>
                    </a:lnTo>
                    <a:close/>
                  </a:path>
                </a:pathLst>
              </a:custGeom>
              <a:solidFill>
                <a:srgbClr val="F9B277"/>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242" name="Freeform 200">
                <a:extLst>
                  <a:ext uri="{FF2B5EF4-FFF2-40B4-BE49-F238E27FC236}">
                    <a16:creationId xmlns:a16="http://schemas.microsoft.com/office/drawing/2014/main" id="{917C2EDE-D403-4D31-8BF6-F5B114950BC0}"/>
                  </a:ext>
                </a:extLst>
              </p:cNvPr>
              <p:cNvSpPr>
                <a:spLocks/>
              </p:cNvSpPr>
              <p:nvPr/>
            </p:nvSpPr>
            <p:spPr bwMode="auto">
              <a:xfrm>
                <a:off x="7664115" y="3483711"/>
                <a:ext cx="34698" cy="95765"/>
              </a:xfrm>
              <a:custGeom>
                <a:avLst/>
                <a:gdLst>
                  <a:gd name="T0" fmla="*/ 25 w 25"/>
                  <a:gd name="T1" fmla="*/ 19 h 69"/>
                  <a:gd name="T2" fmla="*/ 22 w 25"/>
                  <a:gd name="T3" fmla="*/ 52 h 69"/>
                  <a:gd name="T4" fmla="*/ 19 w 25"/>
                  <a:gd name="T5" fmla="*/ 69 h 69"/>
                  <a:gd name="T6" fmla="*/ 5 w 25"/>
                  <a:gd name="T7" fmla="*/ 51 h 69"/>
                  <a:gd name="T8" fmla="*/ 0 w 25"/>
                  <a:gd name="T9" fmla="*/ 36 h 69"/>
                  <a:gd name="T10" fmla="*/ 5 w 25"/>
                  <a:gd name="T11" fmla="*/ 16 h 69"/>
                  <a:gd name="T12" fmla="*/ 15 w 25"/>
                  <a:gd name="T13" fmla="*/ 0 h 69"/>
                  <a:gd name="T14" fmla="*/ 25 w 25"/>
                  <a:gd name="T15" fmla="*/ 6 h 69"/>
                  <a:gd name="T16" fmla="*/ 25 w 25"/>
                  <a:gd name="T17" fmla="*/ 19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69">
                    <a:moveTo>
                      <a:pt x="25" y="19"/>
                    </a:moveTo>
                    <a:lnTo>
                      <a:pt x="22" y="52"/>
                    </a:lnTo>
                    <a:lnTo>
                      <a:pt x="19" y="69"/>
                    </a:lnTo>
                    <a:lnTo>
                      <a:pt x="5" y="51"/>
                    </a:lnTo>
                    <a:lnTo>
                      <a:pt x="0" y="36"/>
                    </a:lnTo>
                    <a:lnTo>
                      <a:pt x="5" y="16"/>
                    </a:lnTo>
                    <a:lnTo>
                      <a:pt x="15" y="0"/>
                    </a:lnTo>
                    <a:lnTo>
                      <a:pt x="25" y="6"/>
                    </a:lnTo>
                    <a:lnTo>
                      <a:pt x="25" y="19"/>
                    </a:lnTo>
                    <a:close/>
                  </a:path>
                </a:pathLst>
              </a:custGeom>
              <a:solidFill>
                <a:srgbClr val="A8C5F0"/>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243" name="Freeform 201">
                <a:extLst>
                  <a:ext uri="{FF2B5EF4-FFF2-40B4-BE49-F238E27FC236}">
                    <a16:creationId xmlns:a16="http://schemas.microsoft.com/office/drawing/2014/main" id="{BC0DA632-8B8F-48E0-855A-CA32DC6C3645}"/>
                  </a:ext>
                </a:extLst>
              </p:cNvPr>
              <p:cNvSpPr>
                <a:spLocks/>
              </p:cNvSpPr>
              <p:nvPr/>
            </p:nvSpPr>
            <p:spPr bwMode="auto">
              <a:xfrm>
                <a:off x="5424056" y="4240113"/>
                <a:ext cx="276191" cy="310888"/>
              </a:xfrm>
              <a:custGeom>
                <a:avLst/>
                <a:gdLst>
                  <a:gd name="T0" fmla="*/ 84 w 199"/>
                  <a:gd name="T1" fmla="*/ 0 h 224"/>
                  <a:gd name="T2" fmla="*/ 87 w 199"/>
                  <a:gd name="T3" fmla="*/ 2 h 224"/>
                  <a:gd name="T4" fmla="*/ 154 w 199"/>
                  <a:gd name="T5" fmla="*/ 45 h 224"/>
                  <a:gd name="T6" fmla="*/ 155 w 199"/>
                  <a:gd name="T7" fmla="*/ 57 h 224"/>
                  <a:gd name="T8" fmla="*/ 181 w 199"/>
                  <a:gd name="T9" fmla="*/ 78 h 224"/>
                  <a:gd name="T10" fmla="*/ 172 w 199"/>
                  <a:gd name="T11" fmla="*/ 103 h 224"/>
                  <a:gd name="T12" fmla="*/ 173 w 199"/>
                  <a:gd name="T13" fmla="*/ 115 h 224"/>
                  <a:gd name="T14" fmla="*/ 184 w 199"/>
                  <a:gd name="T15" fmla="*/ 123 h 224"/>
                  <a:gd name="T16" fmla="*/ 185 w 199"/>
                  <a:gd name="T17" fmla="*/ 128 h 224"/>
                  <a:gd name="T18" fmla="*/ 180 w 199"/>
                  <a:gd name="T19" fmla="*/ 141 h 224"/>
                  <a:gd name="T20" fmla="*/ 181 w 199"/>
                  <a:gd name="T21" fmla="*/ 147 h 224"/>
                  <a:gd name="T22" fmla="*/ 179 w 199"/>
                  <a:gd name="T23" fmla="*/ 157 h 224"/>
                  <a:gd name="T24" fmla="*/ 185 w 199"/>
                  <a:gd name="T25" fmla="*/ 170 h 224"/>
                  <a:gd name="T26" fmla="*/ 192 w 199"/>
                  <a:gd name="T27" fmla="*/ 190 h 224"/>
                  <a:gd name="T28" fmla="*/ 199 w 199"/>
                  <a:gd name="T29" fmla="*/ 195 h 224"/>
                  <a:gd name="T30" fmla="*/ 184 w 199"/>
                  <a:gd name="T31" fmla="*/ 207 h 224"/>
                  <a:gd name="T32" fmla="*/ 164 w 199"/>
                  <a:gd name="T33" fmla="*/ 215 h 224"/>
                  <a:gd name="T34" fmla="*/ 153 w 199"/>
                  <a:gd name="T35" fmla="*/ 215 h 224"/>
                  <a:gd name="T36" fmla="*/ 146 w 199"/>
                  <a:gd name="T37" fmla="*/ 221 h 224"/>
                  <a:gd name="T38" fmla="*/ 133 w 199"/>
                  <a:gd name="T39" fmla="*/ 221 h 224"/>
                  <a:gd name="T40" fmla="*/ 128 w 199"/>
                  <a:gd name="T41" fmla="*/ 224 h 224"/>
                  <a:gd name="T42" fmla="*/ 107 w 199"/>
                  <a:gd name="T43" fmla="*/ 218 h 224"/>
                  <a:gd name="T44" fmla="*/ 93 w 199"/>
                  <a:gd name="T45" fmla="*/ 220 h 224"/>
                  <a:gd name="T46" fmla="*/ 89 w 199"/>
                  <a:gd name="T47" fmla="*/ 192 h 224"/>
                  <a:gd name="T48" fmla="*/ 82 w 199"/>
                  <a:gd name="T49" fmla="*/ 182 h 224"/>
                  <a:gd name="T50" fmla="*/ 79 w 199"/>
                  <a:gd name="T51" fmla="*/ 176 h 224"/>
                  <a:gd name="T52" fmla="*/ 61 w 199"/>
                  <a:gd name="T53" fmla="*/ 172 h 224"/>
                  <a:gd name="T54" fmla="*/ 51 w 199"/>
                  <a:gd name="T55" fmla="*/ 166 h 224"/>
                  <a:gd name="T56" fmla="*/ 39 w 199"/>
                  <a:gd name="T57" fmla="*/ 163 h 224"/>
                  <a:gd name="T58" fmla="*/ 32 w 199"/>
                  <a:gd name="T59" fmla="*/ 159 h 224"/>
                  <a:gd name="T60" fmla="*/ 25 w 199"/>
                  <a:gd name="T61" fmla="*/ 154 h 224"/>
                  <a:gd name="T62" fmla="*/ 15 w 199"/>
                  <a:gd name="T63" fmla="*/ 127 h 224"/>
                  <a:gd name="T64" fmla="*/ 5 w 199"/>
                  <a:gd name="T65" fmla="*/ 116 h 224"/>
                  <a:gd name="T66" fmla="*/ 1 w 199"/>
                  <a:gd name="T67" fmla="*/ 104 h 224"/>
                  <a:gd name="T68" fmla="*/ 3 w 199"/>
                  <a:gd name="T69" fmla="*/ 93 h 224"/>
                  <a:gd name="T70" fmla="*/ 0 w 199"/>
                  <a:gd name="T71" fmla="*/ 74 h 224"/>
                  <a:gd name="T72" fmla="*/ 7 w 199"/>
                  <a:gd name="T73" fmla="*/ 73 h 224"/>
                  <a:gd name="T74" fmla="*/ 14 w 199"/>
                  <a:gd name="T75" fmla="*/ 65 h 224"/>
                  <a:gd name="T76" fmla="*/ 22 w 199"/>
                  <a:gd name="T77" fmla="*/ 54 h 224"/>
                  <a:gd name="T78" fmla="*/ 26 w 199"/>
                  <a:gd name="T79" fmla="*/ 50 h 224"/>
                  <a:gd name="T80" fmla="*/ 26 w 199"/>
                  <a:gd name="T81" fmla="*/ 43 h 224"/>
                  <a:gd name="T82" fmla="*/ 22 w 199"/>
                  <a:gd name="T83" fmla="*/ 39 h 224"/>
                  <a:gd name="T84" fmla="*/ 21 w 199"/>
                  <a:gd name="T85" fmla="*/ 31 h 224"/>
                  <a:gd name="T86" fmla="*/ 26 w 199"/>
                  <a:gd name="T87" fmla="*/ 28 h 224"/>
                  <a:gd name="T88" fmla="*/ 28 w 199"/>
                  <a:gd name="T89" fmla="*/ 16 h 224"/>
                  <a:gd name="T90" fmla="*/ 20 w 199"/>
                  <a:gd name="T91" fmla="*/ 4 h 224"/>
                  <a:gd name="T92" fmla="*/ 27 w 199"/>
                  <a:gd name="T93" fmla="*/ 2 h 224"/>
                  <a:gd name="T94" fmla="*/ 47 w 199"/>
                  <a:gd name="T95" fmla="*/ 2 h 224"/>
                  <a:gd name="T96" fmla="*/ 84 w 199"/>
                  <a:gd name="T97"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99" h="224">
                    <a:moveTo>
                      <a:pt x="84" y="0"/>
                    </a:moveTo>
                    <a:lnTo>
                      <a:pt x="87" y="2"/>
                    </a:lnTo>
                    <a:lnTo>
                      <a:pt x="154" y="45"/>
                    </a:lnTo>
                    <a:lnTo>
                      <a:pt x="155" y="57"/>
                    </a:lnTo>
                    <a:lnTo>
                      <a:pt x="181" y="78"/>
                    </a:lnTo>
                    <a:lnTo>
                      <a:pt x="172" y="103"/>
                    </a:lnTo>
                    <a:lnTo>
                      <a:pt x="173" y="115"/>
                    </a:lnTo>
                    <a:lnTo>
                      <a:pt x="184" y="123"/>
                    </a:lnTo>
                    <a:lnTo>
                      <a:pt x="185" y="128"/>
                    </a:lnTo>
                    <a:lnTo>
                      <a:pt x="180" y="141"/>
                    </a:lnTo>
                    <a:lnTo>
                      <a:pt x="181" y="147"/>
                    </a:lnTo>
                    <a:lnTo>
                      <a:pt x="179" y="157"/>
                    </a:lnTo>
                    <a:lnTo>
                      <a:pt x="185" y="170"/>
                    </a:lnTo>
                    <a:lnTo>
                      <a:pt x="192" y="190"/>
                    </a:lnTo>
                    <a:lnTo>
                      <a:pt x="199" y="195"/>
                    </a:lnTo>
                    <a:lnTo>
                      <a:pt x="184" y="207"/>
                    </a:lnTo>
                    <a:lnTo>
                      <a:pt x="164" y="215"/>
                    </a:lnTo>
                    <a:lnTo>
                      <a:pt x="153" y="215"/>
                    </a:lnTo>
                    <a:lnTo>
                      <a:pt x="146" y="221"/>
                    </a:lnTo>
                    <a:lnTo>
                      <a:pt x="133" y="221"/>
                    </a:lnTo>
                    <a:lnTo>
                      <a:pt x="128" y="224"/>
                    </a:lnTo>
                    <a:lnTo>
                      <a:pt x="107" y="218"/>
                    </a:lnTo>
                    <a:lnTo>
                      <a:pt x="93" y="220"/>
                    </a:lnTo>
                    <a:lnTo>
                      <a:pt x="89" y="192"/>
                    </a:lnTo>
                    <a:lnTo>
                      <a:pt x="82" y="182"/>
                    </a:lnTo>
                    <a:lnTo>
                      <a:pt x="79" y="176"/>
                    </a:lnTo>
                    <a:lnTo>
                      <a:pt x="61" y="172"/>
                    </a:lnTo>
                    <a:lnTo>
                      <a:pt x="51" y="166"/>
                    </a:lnTo>
                    <a:lnTo>
                      <a:pt x="39" y="163"/>
                    </a:lnTo>
                    <a:lnTo>
                      <a:pt x="32" y="159"/>
                    </a:lnTo>
                    <a:lnTo>
                      <a:pt x="25" y="154"/>
                    </a:lnTo>
                    <a:lnTo>
                      <a:pt x="15" y="127"/>
                    </a:lnTo>
                    <a:lnTo>
                      <a:pt x="5" y="116"/>
                    </a:lnTo>
                    <a:lnTo>
                      <a:pt x="1" y="104"/>
                    </a:lnTo>
                    <a:lnTo>
                      <a:pt x="3" y="93"/>
                    </a:lnTo>
                    <a:lnTo>
                      <a:pt x="0" y="74"/>
                    </a:lnTo>
                    <a:lnTo>
                      <a:pt x="7" y="73"/>
                    </a:lnTo>
                    <a:lnTo>
                      <a:pt x="14" y="65"/>
                    </a:lnTo>
                    <a:lnTo>
                      <a:pt x="22" y="54"/>
                    </a:lnTo>
                    <a:lnTo>
                      <a:pt x="26" y="50"/>
                    </a:lnTo>
                    <a:lnTo>
                      <a:pt x="26" y="43"/>
                    </a:lnTo>
                    <a:lnTo>
                      <a:pt x="22" y="39"/>
                    </a:lnTo>
                    <a:lnTo>
                      <a:pt x="21" y="31"/>
                    </a:lnTo>
                    <a:lnTo>
                      <a:pt x="26" y="28"/>
                    </a:lnTo>
                    <a:lnTo>
                      <a:pt x="28" y="16"/>
                    </a:lnTo>
                    <a:lnTo>
                      <a:pt x="20" y="4"/>
                    </a:lnTo>
                    <a:lnTo>
                      <a:pt x="27" y="2"/>
                    </a:lnTo>
                    <a:lnTo>
                      <a:pt x="47" y="2"/>
                    </a:lnTo>
                    <a:lnTo>
                      <a:pt x="84" y="0"/>
                    </a:lnTo>
                    <a:close/>
                  </a:path>
                </a:pathLst>
              </a:custGeom>
              <a:solidFill>
                <a:srgbClr val="8BB743"/>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244" name="Freeform 202">
                <a:extLst>
                  <a:ext uri="{FF2B5EF4-FFF2-40B4-BE49-F238E27FC236}">
                    <a16:creationId xmlns:a16="http://schemas.microsoft.com/office/drawing/2014/main" id="{7AC2215B-5FDA-4C53-9853-4F1FDF0B13B8}"/>
                  </a:ext>
                </a:extLst>
              </p:cNvPr>
              <p:cNvSpPr>
                <a:spLocks/>
              </p:cNvSpPr>
              <p:nvPr/>
            </p:nvSpPr>
            <p:spPr bwMode="auto">
              <a:xfrm>
                <a:off x="5430996" y="4090221"/>
                <a:ext cx="138789" cy="163771"/>
              </a:xfrm>
              <a:custGeom>
                <a:avLst/>
                <a:gdLst>
                  <a:gd name="T0" fmla="*/ 42 w 100"/>
                  <a:gd name="T1" fmla="*/ 110 h 118"/>
                  <a:gd name="T2" fmla="*/ 22 w 100"/>
                  <a:gd name="T3" fmla="*/ 110 h 118"/>
                  <a:gd name="T4" fmla="*/ 15 w 100"/>
                  <a:gd name="T5" fmla="*/ 112 h 118"/>
                  <a:gd name="T6" fmla="*/ 4 w 100"/>
                  <a:gd name="T7" fmla="*/ 118 h 118"/>
                  <a:gd name="T8" fmla="*/ 0 w 100"/>
                  <a:gd name="T9" fmla="*/ 116 h 118"/>
                  <a:gd name="T10" fmla="*/ 0 w 100"/>
                  <a:gd name="T11" fmla="*/ 101 h 118"/>
                  <a:gd name="T12" fmla="*/ 4 w 100"/>
                  <a:gd name="T13" fmla="*/ 93 h 118"/>
                  <a:gd name="T14" fmla="*/ 5 w 100"/>
                  <a:gd name="T15" fmla="*/ 76 h 118"/>
                  <a:gd name="T16" fmla="*/ 9 w 100"/>
                  <a:gd name="T17" fmla="*/ 66 h 118"/>
                  <a:gd name="T18" fmla="*/ 16 w 100"/>
                  <a:gd name="T19" fmla="*/ 56 h 118"/>
                  <a:gd name="T20" fmla="*/ 23 w 100"/>
                  <a:gd name="T21" fmla="*/ 50 h 118"/>
                  <a:gd name="T22" fmla="*/ 29 w 100"/>
                  <a:gd name="T23" fmla="*/ 43 h 118"/>
                  <a:gd name="T24" fmla="*/ 22 w 100"/>
                  <a:gd name="T25" fmla="*/ 40 h 118"/>
                  <a:gd name="T26" fmla="*/ 23 w 100"/>
                  <a:gd name="T27" fmla="*/ 16 h 118"/>
                  <a:gd name="T28" fmla="*/ 30 w 100"/>
                  <a:gd name="T29" fmla="*/ 10 h 118"/>
                  <a:gd name="T30" fmla="*/ 42 w 100"/>
                  <a:gd name="T31" fmla="*/ 14 h 118"/>
                  <a:gd name="T32" fmla="*/ 57 w 100"/>
                  <a:gd name="T33" fmla="*/ 10 h 118"/>
                  <a:gd name="T34" fmla="*/ 69 w 100"/>
                  <a:gd name="T35" fmla="*/ 10 h 118"/>
                  <a:gd name="T36" fmla="*/ 81 w 100"/>
                  <a:gd name="T37" fmla="*/ 0 h 118"/>
                  <a:gd name="T38" fmla="*/ 90 w 100"/>
                  <a:gd name="T39" fmla="*/ 15 h 118"/>
                  <a:gd name="T40" fmla="*/ 92 w 100"/>
                  <a:gd name="T41" fmla="*/ 25 h 118"/>
                  <a:gd name="T42" fmla="*/ 100 w 100"/>
                  <a:gd name="T43" fmla="*/ 49 h 118"/>
                  <a:gd name="T44" fmla="*/ 93 w 100"/>
                  <a:gd name="T45" fmla="*/ 64 h 118"/>
                  <a:gd name="T46" fmla="*/ 84 w 100"/>
                  <a:gd name="T47" fmla="*/ 78 h 118"/>
                  <a:gd name="T48" fmla="*/ 79 w 100"/>
                  <a:gd name="T49" fmla="*/ 86 h 118"/>
                  <a:gd name="T50" fmla="*/ 79 w 100"/>
                  <a:gd name="T51" fmla="*/ 108 h 118"/>
                  <a:gd name="T52" fmla="*/ 42 w 100"/>
                  <a:gd name="T53" fmla="*/ 11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0" h="118">
                    <a:moveTo>
                      <a:pt x="42" y="110"/>
                    </a:moveTo>
                    <a:lnTo>
                      <a:pt x="22" y="110"/>
                    </a:lnTo>
                    <a:lnTo>
                      <a:pt x="15" y="112"/>
                    </a:lnTo>
                    <a:lnTo>
                      <a:pt x="4" y="118"/>
                    </a:lnTo>
                    <a:lnTo>
                      <a:pt x="0" y="116"/>
                    </a:lnTo>
                    <a:lnTo>
                      <a:pt x="0" y="101"/>
                    </a:lnTo>
                    <a:lnTo>
                      <a:pt x="4" y="93"/>
                    </a:lnTo>
                    <a:lnTo>
                      <a:pt x="5" y="76"/>
                    </a:lnTo>
                    <a:lnTo>
                      <a:pt x="9" y="66"/>
                    </a:lnTo>
                    <a:lnTo>
                      <a:pt x="16" y="56"/>
                    </a:lnTo>
                    <a:lnTo>
                      <a:pt x="23" y="50"/>
                    </a:lnTo>
                    <a:lnTo>
                      <a:pt x="29" y="43"/>
                    </a:lnTo>
                    <a:lnTo>
                      <a:pt x="22" y="40"/>
                    </a:lnTo>
                    <a:lnTo>
                      <a:pt x="23" y="16"/>
                    </a:lnTo>
                    <a:lnTo>
                      <a:pt x="30" y="10"/>
                    </a:lnTo>
                    <a:lnTo>
                      <a:pt x="42" y="14"/>
                    </a:lnTo>
                    <a:lnTo>
                      <a:pt x="57" y="10"/>
                    </a:lnTo>
                    <a:lnTo>
                      <a:pt x="69" y="10"/>
                    </a:lnTo>
                    <a:lnTo>
                      <a:pt x="81" y="0"/>
                    </a:lnTo>
                    <a:lnTo>
                      <a:pt x="90" y="15"/>
                    </a:lnTo>
                    <a:lnTo>
                      <a:pt x="92" y="25"/>
                    </a:lnTo>
                    <a:lnTo>
                      <a:pt x="100" y="49"/>
                    </a:lnTo>
                    <a:lnTo>
                      <a:pt x="93" y="64"/>
                    </a:lnTo>
                    <a:lnTo>
                      <a:pt x="84" y="78"/>
                    </a:lnTo>
                    <a:lnTo>
                      <a:pt x="79" y="86"/>
                    </a:lnTo>
                    <a:lnTo>
                      <a:pt x="79" y="108"/>
                    </a:lnTo>
                    <a:lnTo>
                      <a:pt x="42" y="110"/>
                    </a:lnTo>
                    <a:close/>
                  </a:path>
                </a:pathLst>
              </a:custGeom>
              <a:solidFill>
                <a:srgbClr val="8BB743"/>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245" name="Freeform 203">
                <a:extLst>
                  <a:ext uri="{FF2B5EF4-FFF2-40B4-BE49-F238E27FC236}">
                    <a16:creationId xmlns:a16="http://schemas.microsoft.com/office/drawing/2014/main" id="{C5D1D42F-2B50-4008-8696-1CEA3868948E}"/>
                  </a:ext>
                </a:extLst>
              </p:cNvPr>
              <p:cNvSpPr>
                <a:spLocks/>
              </p:cNvSpPr>
              <p:nvPr/>
            </p:nvSpPr>
            <p:spPr bwMode="auto">
              <a:xfrm>
                <a:off x="5171459" y="2712043"/>
                <a:ext cx="399713" cy="224839"/>
              </a:xfrm>
              <a:custGeom>
                <a:avLst/>
                <a:gdLst>
                  <a:gd name="T0" fmla="*/ 149 w 288"/>
                  <a:gd name="T1" fmla="*/ 6 h 162"/>
                  <a:gd name="T2" fmla="*/ 157 w 288"/>
                  <a:gd name="T3" fmla="*/ 2 h 162"/>
                  <a:gd name="T4" fmla="*/ 186 w 288"/>
                  <a:gd name="T5" fmla="*/ 11 h 162"/>
                  <a:gd name="T6" fmla="*/ 185 w 288"/>
                  <a:gd name="T7" fmla="*/ 22 h 162"/>
                  <a:gd name="T8" fmla="*/ 205 w 288"/>
                  <a:gd name="T9" fmla="*/ 31 h 162"/>
                  <a:gd name="T10" fmla="*/ 227 w 288"/>
                  <a:gd name="T11" fmla="*/ 42 h 162"/>
                  <a:gd name="T12" fmla="*/ 251 w 288"/>
                  <a:gd name="T13" fmla="*/ 49 h 162"/>
                  <a:gd name="T14" fmla="*/ 285 w 288"/>
                  <a:gd name="T15" fmla="*/ 55 h 162"/>
                  <a:gd name="T16" fmla="*/ 282 w 288"/>
                  <a:gd name="T17" fmla="*/ 72 h 162"/>
                  <a:gd name="T18" fmla="*/ 287 w 288"/>
                  <a:gd name="T19" fmla="*/ 89 h 162"/>
                  <a:gd name="T20" fmla="*/ 264 w 288"/>
                  <a:gd name="T21" fmla="*/ 97 h 162"/>
                  <a:gd name="T22" fmla="*/ 253 w 288"/>
                  <a:gd name="T23" fmla="*/ 107 h 162"/>
                  <a:gd name="T24" fmla="*/ 228 w 288"/>
                  <a:gd name="T25" fmla="*/ 115 h 162"/>
                  <a:gd name="T26" fmla="*/ 218 w 288"/>
                  <a:gd name="T27" fmla="*/ 135 h 162"/>
                  <a:gd name="T28" fmla="*/ 244 w 288"/>
                  <a:gd name="T29" fmla="*/ 139 h 162"/>
                  <a:gd name="T30" fmla="*/ 224 w 288"/>
                  <a:gd name="T31" fmla="*/ 150 h 162"/>
                  <a:gd name="T32" fmla="*/ 194 w 288"/>
                  <a:gd name="T33" fmla="*/ 158 h 162"/>
                  <a:gd name="T34" fmla="*/ 177 w 288"/>
                  <a:gd name="T35" fmla="*/ 142 h 162"/>
                  <a:gd name="T36" fmla="*/ 194 w 288"/>
                  <a:gd name="T37" fmla="*/ 131 h 162"/>
                  <a:gd name="T38" fmla="*/ 162 w 288"/>
                  <a:gd name="T39" fmla="*/ 121 h 162"/>
                  <a:gd name="T40" fmla="*/ 145 w 288"/>
                  <a:gd name="T41" fmla="*/ 116 h 162"/>
                  <a:gd name="T42" fmla="*/ 130 w 288"/>
                  <a:gd name="T43" fmla="*/ 143 h 162"/>
                  <a:gd name="T44" fmla="*/ 115 w 288"/>
                  <a:gd name="T45" fmla="*/ 142 h 162"/>
                  <a:gd name="T46" fmla="*/ 111 w 288"/>
                  <a:gd name="T47" fmla="*/ 137 h 162"/>
                  <a:gd name="T48" fmla="*/ 117 w 288"/>
                  <a:gd name="T49" fmla="*/ 123 h 162"/>
                  <a:gd name="T50" fmla="*/ 118 w 288"/>
                  <a:gd name="T51" fmla="*/ 118 h 162"/>
                  <a:gd name="T52" fmla="*/ 130 w 288"/>
                  <a:gd name="T53" fmla="*/ 121 h 162"/>
                  <a:gd name="T54" fmla="*/ 131 w 288"/>
                  <a:gd name="T55" fmla="*/ 118 h 162"/>
                  <a:gd name="T56" fmla="*/ 125 w 288"/>
                  <a:gd name="T57" fmla="*/ 109 h 162"/>
                  <a:gd name="T58" fmla="*/ 115 w 288"/>
                  <a:gd name="T59" fmla="*/ 98 h 162"/>
                  <a:gd name="T60" fmla="*/ 107 w 288"/>
                  <a:gd name="T61" fmla="*/ 85 h 162"/>
                  <a:gd name="T62" fmla="*/ 87 w 288"/>
                  <a:gd name="T63" fmla="*/ 78 h 162"/>
                  <a:gd name="T64" fmla="*/ 74 w 288"/>
                  <a:gd name="T65" fmla="*/ 83 h 162"/>
                  <a:gd name="T66" fmla="*/ 63 w 288"/>
                  <a:gd name="T67" fmla="*/ 88 h 162"/>
                  <a:gd name="T68" fmla="*/ 46 w 288"/>
                  <a:gd name="T69" fmla="*/ 93 h 162"/>
                  <a:gd name="T70" fmla="*/ 28 w 288"/>
                  <a:gd name="T71" fmla="*/ 88 h 162"/>
                  <a:gd name="T72" fmla="*/ 11 w 288"/>
                  <a:gd name="T73" fmla="*/ 90 h 162"/>
                  <a:gd name="T74" fmla="*/ 0 w 288"/>
                  <a:gd name="T75" fmla="*/ 79 h 162"/>
                  <a:gd name="T76" fmla="*/ 6 w 288"/>
                  <a:gd name="T77" fmla="*/ 66 h 162"/>
                  <a:gd name="T78" fmla="*/ 4 w 288"/>
                  <a:gd name="T79" fmla="*/ 58 h 162"/>
                  <a:gd name="T80" fmla="*/ 24 w 288"/>
                  <a:gd name="T81" fmla="*/ 39 h 162"/>
                  <a:gd name="T82" fmla="*/ 15 w 288"/>
                  <a:gd name="T83" fmla="*/ 15 h 162"/>
                  <a:gd name="T84" fmla="*/ 30 w 288"/>
                  <a:gd name="T85" fmla="*/ 9 h 162"/>
                  <a:gd name="T86" fmla="*/ 58 w 288"/>
                  <a:gd name="T87" fmla="*/ 10 h 162"/>
                  <a:gd name="T88" fmla="*/ 89 w 288"/>
                  <a:gd name="T89" fmla="*/ 15 h 162"/>
                  <a:gd name="T90" fmla="*/ 101 w 288"/>
                  <a:gd name="T91" fmla="*/ 15 h 162"/>
                  <a:gd name="T92" fmla="*/ 120 w 288"/>
                  <a:gd name="T93" fmla="*/ 19 h 162"/>
                  <a:gd name="T94" fmla="*/ 126 w 288"/>
                  <a:gd name="T95" fmla="*/ 10 h 162"/>
                  <a:gd name="T96" fmla="*/ 143 w 288"/>
                  <a:gd name="T97" fmla="*/ 5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 h="162">
                    <a:moveTo>
                      <a:pt x="143" y="5"/>
                    </a:moveTo>
                    <a:lnTo>
                      <a:pt x="149" y="6"/>
                    </a:lnTo>
                    <a:lnTo>
                      <a:pt x="152" y="1"/>
                    </a:lnTo>
                    <a:lnTo>
                      <a:pt x="157" y="2"/>
                    </a:lnTo>
                    <a:lnTo>
                      <a:pt x="173" y="0"/>
                    </a:lnTo>
                    <a:lnTo>
                      <a:pt x="186" y="11"/>
                    </a:lnTo>
                    <a:lnTo>
                      <a:pt x="182" y="15"/>
                    </a:lnTo>
                    <a:lnTo>
                      <a:pt x="185" y="22"/>
                    </a:lnTo>
                    <a:lnTo>
                      <a:pt x="198" y="23"/>
                    </a:lnTo>
                    <a:lnTo>
                      <a:pt x="205" y="31"/>
                    </a:lnTo>
                    <a:lnTo>
                      <a:pt x="206" y="35"/>
                    </a:lnTo>
                    <a:lnTo>
                      <a:pt x="227" y="42"/>
                    </a:lnTo>
                    <a:lnTo>
                      <a:pt x="239" y="39"/>
                    </a:lnTo>
                    <a:lnTo>
                      <a:pt x="251" y="49"/>
                    </a:lnTo>
                    <a:lnTo>
                      <a:pt x="260" y="49"/>
                    </a:lnTo>
                    <a:lnTo>
                      <a:pt x="285" y="55"/>
                    </a:lnTo>
                    <a:lnTo>
                      <a:pt x="286" y="61"/>
                    </a:lnTo>
                    <a:lnTo>
                      <a:pt x="282" y="72"/>
                    </a:lnTo>
                    <a:lnTo>
                      <a:pt x="288" y="83"/>
                    </a:lnTo>
                    <a:lnTo>
                      <a:pt x="287" y="89"/>
                    </a:lnTo>
                    <a:lnTo>
                      <a:pt x="271" y="91"/>
                    </a:lnTo>
                    <a:lnTo>
                      <a:pt x="264" y="97"/>
                    </a:lnTo>
                    <a:lnTo>
                      <a:pt x="265" y="106"/>
                    </a:lnTo>
                    <a:lnTo>
                      <a:pt x="253" y="107"/>
                    </a:lnTo>
                    <a:lnTo>
                      <a:pt x="243" y="114"/>
                    </a:lnTo>
                    <a:lnTo>
                      <a:pt x="228" y="115"/>
                    </a:lnTo>
                    <a:lnTo>
                      <a:pt x="215" y="123"/>
                    </a:lnTo>
                    <a:lnTo>
                      <a:pt x="218" y="135"/>
                    </a:lnTo>
                    <a:lnTo>
                      <a:pt x="227" y="140"/>
                    </a:lnTo>
                    <a:lnTo>
                      <a:pt x="244" y="139"/>
                    </a:lnTo>
                    <a:lnTo>
                      <a:pt x="242" y="146"/>
                    </a:lnTo>
                    <a:lnTo>
                      <a:pt x="224" y="150"/>
                    </a:lnTo>
                    <a:lnTo>
                      <a:pt x="204" y="162"/>
                    </a:lnTo>
                    <a:lnTo>
                      <a:pt x="194" y="158"/>
                    </a:lnTo>
                    <a:lnTo>
                      <a:pt x="196" y="148"/>
                    </a:lnTo>
                    <a:lnTo>
                      <a:pt x="177" y="142"/>
                    </a:lnTo>
                    <a:lnTo>
                      <a:pt x="179" y="138"/>
                    </a:lnTo>
                    <a:lnTo>
                      <a:pt x="194" y="131"/>
                    </a:lnTo>
                    <a:lnTo>
                      <a:pt x="189" y="127"/>
                    </a:lnTo>
                    <a:lnTo>
                      <a:pt x="162" y="121"/>
                    </a:lnTo>
                    <a:lnTo>
                      <a:pt x="160" y="114"/>
                    </a:lnTo>
                    <a:lnTo>
                      <a:pt x="145" y="116"/>
                    </a:lnTo>
                    <a:lnTo>
                      <a:pt x="141" y="128"/>
                    </a:lnTo>
                    <a:lnTo>
                      <a:pt x="130" y="143"/>
                    </a:lnTo>
                    <a:lnTo>
                      <a:pt x="123" y="139"/>
                    </a:lnTo>
                    <a:lnTo>
                      <a:pt x="115" y="142"/>
                    </a:lnTo>
                    <a:lnTo>
                      <a:pt x="107" y="139"/>
                    </a:lnTo>
                    <a:lnTo>
                      <a:pt x="111" y="137"/>
                    </a:lnTo>
                    <a:lnTo>
                      <a:pt x="113" y="130"/>
                    </a:lnTo>
                    <a:lnTo>
                      <a:pt x="117" y="123"/>
                    </a:lnTo>
                    <a:lnTo>
                      <a:pt x="115" y="119"/>
                    </a:lnTo>
                    <a:lnTo>
                      <a:pt x="118" y="118"/>
                    </a:lnTo>
                    <a:lnTo>
                      <a:pt x="120" y="120"/>
                    </a:lnTo>
                    <a:lnTo>
                      <a:pt x="130" y="121"/>
                    </a:lnTo>
                    <a:lnTo>
                      <a:pt x="134" y="120"/>
                    </a:lnTo>
                    <a:lnTo>
                      <a:pt x="131" y="118"/>
                    </a:lnTo>
                    <a:lnTo>
                      <a:pt x="131" y="115"/>
                    </a:lnTo>
                    <a:lnTo>
                      <a:pt x="125" y="109"/>
                    </a:lnTo>
                    <a:lnTo>
                      <a:pt x="121" y="101"/>
                    </a:lnTo>
                    <a:lnTo>
                      <a:pt x="115" y="98"/>
                    </a:lnTo>
                    <a:lnTo>
                      <a:pt x="115" y="90"/>
                    </a:lnTo>
                    <a:lnTo>
                      <a:pt x="107" y="85"/>
                    </a:lnTo>
                    <a:lnTo>
                      <a:pt x="100" y="84"/>
                    </a:lnTo>
                    <a:lnTo>
                      <a:pt x="87" y="78"/>
                    </a:lnTo>
                    <a:lnTo>
                      <a:pt x="77" y="80"/>
                    </a:lnTo>
                    <a:lnTo>
                      <a:pt x="74" y="83"/>
                    </a:lnTo>
                    <a:lnTo>
                      <a:pt x="67" y="83"/>
                    </a:lnTo>
                    <a:lnTo>
                      <a:pt x="63" y="88"/>
                    </a:lnTo>
                    <a:lnTo>
                      <a:pt x="52" y="90"/>
                    </a:lnTo>
                    <a:lnTo>
                      <a:pt x="46" y="93"/>
                    </a:lnTo>
                    <a:lnTo>
                      <a:pt x="38" y="88"/>
                    </a:lnTo>
                    <a:lnTo>
                      <a:pt x="28" y="88"/>
                    </a:lnTo>
                    <a:lnTo>
                      <a:pt x="18" y="86"/>
                    </a:lnTo>
                    <a:lnTo>
                      <a:pt x="11" y="90"/>
                    </a:lnTo>
                    <a:lnTo>
                      <a:pt x="9" y="84"/>
                    </a:lnTo>
                    <a:lnTo>
                      <a:pt x="0" y="79"/>
                    </a:lnTo>
                    <a:lnTo>
                      <a:pt x="2" y="71"/>
                    </a:lnTo>
                    <a:lnTo>
                      <a:pt x="6" y="66"/>
                    </a:lnTo>
                    <a:lnTo>
                      <a:pt x="9" y="67"/>
                    </a:lnTo>
                    <a:lnTo>
                      <a:pt x="4" y="58"/>
                    </a:lnTo>
                    <a:lnTo>
                      <a:pt x="17" y="41"/>
                    </a:lnTo>
                    <a:lnTo>
                      <a:pt x="24" y="39"/>
                    </a:lnTo>
                    <a:lnTo>
                      <a:pt x="25" y="33"/>
                    </a:lnTo>
                    <a:lnTo>
                      <a:pt x="15" y="15"/>
                    </a:lnTo>
                    <a:lnTo>
                      <a:pt x="22" y="14"/>
                    </a:lnTo>
                    <a:lnTo>
                      <a:pt x="30" y="9"/>
                    </a:lnTo>
                    <a:lnTo>
                      <a:pt x="42" y="8"/>
                    </a:lnTo>
                    <a:lnTo>
                      <a:pt x="58" y="10"/>
                    </a:lnTo>
                    <a:lnTo>
                      <a:pt x="77" y="15"/>
                    </a:lnTo>
                    <a:lnTo>
                      <a:pt x="89" y="15"/>
                    </a:lnTo>
                    <a:lnTo>
                      <a:pt x="95" y="18"/>
                    </a:lnTo>
                    <a:lnTo>
                      <a:pt x="101" y="15"/>
                    </a:lnTo>
                    <a:lnTo>
                      <a:pt x="106" y="19"/>
                    </a:lnTo>
                    <a:lnTo>
                      <a:pt x="120" y="19"/>
                    </a:lnTo>
                    <a:lnTo>
                      <a:pt x="126" y="20"/>
                    </a:lnTo>
                    <a:lnTo>
                      <a:pt x="126" y="10"/>
                    </a:lnTo>
                    <a:lnTo>
                      <a:pt x="130" y="6"/>
                    </a:lnTo>
                    <a:lnTo>
                      <a:pt x="143" y="5"/>
                    </a:lnTo>
                    <a:close/>
                  </a:path>
                </a:pathLst>
              </a:custGeom>
              <a:solidFill>
                <a:srgbClr val="FCDBC0"/>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246" name="Freeform 204">
                <a:extLst>
                  <a:ext uri="{FF2B5EF4-FFF2-40B4-BE49-F238E27FC236}">
                    <a16:creationId xmlns:a16="http://schemas.microsoft.com/office/drawing/2014/main" id="{77BFCE3D-88EA-4345-B831-D302641BA8AC}"/>
                  </a:ext>
                </a:extLst>
              </p:cNvPr>
              <p:cNvSpPr>
                <a:spLocks/>
              </p:cNvSpPr>
              <p:nvPr/>
            </p:nvSpPr>
            <p:spPr bwMode="auto">
              <a:xfrm>
                <a:off x="3264494" y="5081176"/>
                <a:ext cx="124910" cy="138789"/>
              </a:xfrm>
              <a:custGeom>
                <a:avLst/>
                <a:gdLst>
                  <a:gd name="T0" fmla="*/ 3 w 90"/>
                  <a:gd name="T1" fmla="*/ 2 h 100"/>
                  <a:gd name="T2" fmla="*/ 14 w 90"/>
                  <a:gd name="T3" fmla="*/ 0 h 100"/>
                  <a:gd name="T4" fmla="*/ 35 w 90"/>
                  <a:gd name="T5" fmla="*/ 16 h 100"/>
                  <a:gd name="T6" fmla="*/ 41 w 90"/>
                  <a:gd name="T7" fmla="*/ 15 h 100"/>
                  <a:gd name="T8" fmla="*/ 61 w 90"/>
                  <a:gd name="T9" fmla="*/ 29 h 100"/>
                  <a:gd name="T10" fmla="*/ 77 w 90"/>
                  <a:gd name="T11" fmla="*/ 40 h 100"/>
                  <a:gd name="T12" fmla="*/ 89 w 90"/>
                  <a:gd name="T13" fmla="*/ 54 h 100"/>
                  <a:gd name="T14" fmla="*/ 83 w 90"/>
                  <a:gd name="T15" fmla="*/ 64 h 100"/>
                  <a:gd name="T16" fmla="*/ 90 w 90"/>
                  <a:gd name="T17" fmla="*/ 76 h 100"/>
                  <a:gd name="T18" fmla="*/ 84 w 90"/>
                  <a:gd name="T19" fmla="*/ 89 h 100"/>
                  <a:gd name="T20" fmla="*/ 67 w 90"/>
                  <a:gd name="T21" fmla="*/ 100 h 100"/>
                  <a:gd name="T22" fmla="*/ 53 w 90"/>
                  <a:gd name="T23" fmla="*/ 96 h 100"/>
                  <a:gd name="T24" fmla="*/ 44 w 90"/>
                  <a:gd name="T25" fmla="*/ 98 h 100"/>
                  <a:gd name="T26" fmla="*/ 27 w 90"/>
                  <a:gd name="T27" fmla="*/ 89 h 100"/>
                  <a:gd name="T28" fmla="*/ 15 w 90"/>
                  <a:gd name="T29" fmla="*/ 90 h 100"/>
                  <a:gd name="T30" fmla="*/ 2 w 90"/>
                  <a:gd name="T31" fmla="*/ 79 h 100"/>
                  <a:gd name="T32" fmla="*/ 1 w 90"/>
                  <a:gd name="T33" fmla="*/ 65 h 100"/>
                  <a:gd name="T34" fmla="*/ 4 w 90"/>
                  <a:gd name="T35" fmla="*/ 61 h 100"/>
                  <a:gd name="T36" fmla="*/ 0 w 90"/>
                  <a:gd name="T37" fmla="*/ 40 h 100"/>
                  <a:gd name="T38" fmla="*/ 2 w 90"/>
                  <a:gd name="T39" fmla="*/ 19 h 100"/>
                  <a:gd name="T40" fmla="*/ 3 w 90"/>
                  <a:gd name="T41" fmla="*/ 2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0" h="100">
                    <a:moveTo>
                      <a:pt x="3" y="2"/>
                    </a:moveTo>
                    <a:lnTo>
                      <a:pt x="14" y="0"/>
                    </a:lnTo>
                    <a:lnTo>
                      <a:pt x="35" y="16"/>
                    </a:lnTo>
                    <a:lnTo>
                      <a:pt x="41" y="15"/>
                    </a:lnTo>
                    <a:lnTo>
                      <a:pt x="61" y="29"/>
                    </a:lnTo>
                    <a:lnTo>
                      <a:pt x="77" y="40"/>
                    </a:lnTo>
                    <a:lnTo>
                      <a:pt x="89" y="54"/>
                    </a:lnTo>
                    <a:lnTo>
                      <a:pt x="83" y="64"/>
                    </a:lnTo>
                    <a:lnTo>
                      <a:pt x="90" y="76"/>
                    </a:lnTo>
                    <a:lnTo>
                      <a:pt x="84" y="89"/>
                    </a:lnTo>
                    <a:lnTo>
                      <a:pt x="67" y="100"/>
                    </a:lnTo>
                    <a:lnTo>
                      <a:pt x="53" y="96"/>
                    </a:lnTo>
                    <a:lnTo>
                      <a:pt x="44" y="98"/>
                    </a:lnTo>
                    <a:lnTo>
                      <a:pt x="27" y="89"/>
                    </a:lnTo>
                    <a:lnTo>
                      <a:pt x="15" y="90"/>
                    </a:lnTo>
                    <a:lnTo>
                      <a:pt x="2" y="79"/>
                    </a:lnTo>
                    <a:lnTo>
                      <a:pt x="1" y="65"/>
                    </a:lnTo>
                    <a:lnTo>
                      <a:pt x="4" y="61"/>
                    </a:lnTo>
                    <a:lnTo>
                      <a:pt x="0" y="40"/>
                    </a:lnTo>
                    <a:lnTo>
                      <a:pt x="2" y="19"/>
                    </a:lnTo>
                    <a:lnTo>
                      <a:pt x="3" y="2"/>
                    </a:lnTo>
                    <a:close/>
                  </a:path>
                </a:pathLst>
              </a:custGeom>
              <a:solidFill>
                <a:srgbClr val="E0766E"/>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247" name="Freeform 205">
                <a:extLst>
                  <a:ext uri="{FF2B5EF4-FFF2-40B4-BE49-F238E27FC236}">
                    <a16:creationId xmlns:a16="http://schemas.microsoft.com/office/drawing/2014/main" id="{4D8A35CD-9429-426C-8FF4-0231ABE4DA0E}"/>
                  </a:ext>
                </a:extLst>
              </p:cNvPr>
              <p:cNvSpPr>
                <a:spLocks/>
              </p:cNvSpPr>
              <p:nvPr/>
            </p:nvSpPr>
            <p:spPr bwMode="auto">
              <a:xfrm>
                <a:off x="1435252" y="2556599"/>
                <a:ext cx="66619" cy="34698"/>
              </a:xfrm>
              <a:custGeom>
                <a:avLst/>
                <a:gdLst>
                  <a:gd name="T0" fmla="*/ 25 w 48"/>
                  <a:gd name="T1" fmla="*/ 17 h 25"/>
                  <a:gd name="T2" fmla="*/ 3 w 48"/>
                  <a:gd name="T3" fmla="*/ 25 h 25"/>
                  <a:gd name="T4" fmla="*/ 0 w 48"/>
                  <a:gd name="T5" fmla="*/ 19 h 25"/>
                  <a:gd name="T6" fmla="*/ 7 w 48"/>
                  <a:gd name="T7" fmla="*/ 10 h 25"/>
                  <a:gd name="T8" fmla="*/ 28 w 48"/>
                  <a:gd name="T9" fmla="*/ 3 h 25"/>
                  <a:gd name="T10" fmla="*/ 40 w 48"/>
                  <a:gd name="T11" fmla="*/ 0 h 25"/>
                  <a:gd name="T12" fmla="*/ 48 w 48"/>
                  <a:gd name="T13" fmla="*/ 2 h 25"/>
                  <a:gd name="T14" fmla="*/ 48 w 48"/>
                  <a:gd name="T15" fmla="*/ 8 h 25"/>
                  <a:gd name="T16" fmla="*/ 25 w 48"/>
                  <a:gd name="T17" fmla="*/ 17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25">
                    <a:moveTo>
                      <a:pt x="25" y="17"/>
                    </a:moveTo>
                    <a:lnTo>
                      <a:pt x="3" y="25"/>
                    </a:lnTo>
                    <a:lnTo>
                      <a:pt x="0" y="19"/>
                    </a:lnTo>
                    <a:lnTo>
                      <a:pt x="7" y="10"/>
                    </a:lnTo>
                    <a:lnTo>
                      <a:pt x="28" y="3"/>
                    </a:lnTo>
                    <a:lnTo>
                      <a:pt x="40" y="0"/>
                    </a:lnTo>
                    <a:lnTo>
                      <a:pt x="48" y="2"/>
                    </a:lnTo>
                    <a:lnTo>
                      <a:pt x="48" y="8"/>
                    </a:lnTo>
                    <a:lnTo>
                      <a:pt x="25" y="17"/>
                    </a:lnTo>
                    <a:close/>
                  </a:path>
                </a:pathLst>
              </a:custGeom>
              <a:solidFill>
                <a:srgbClr val="CC00FF"/>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248" name="Freeform 207">
                <a:extLst>
                  <a:ext uri="{FF2B5EF4-FFF2-40B4-BE49-F238E27FC236}">
                    <a16:creationId xmlns:a16="http://schemas.microsoft.com/office/drawing/2014/main" id="{4B322779-4949-4A81-8464-066315360420}"/>
                  </a:ext>
                </a:extLst>
              </p:cNvPr>
              <p:cNvSpPr>
                <a:spLocks/>
              </p:cNvSpPr>
              <p:nvPr/>
            </p:nvSpPr>
            <p:spPr bwMode="auto">
              <a:xfrm>
                <a:off x="1265929" y="2492756"/>
                <a:ext cx="38861" cy="16655"/>
              </a:xfrm>
              <a:custGeom>
                <a:avLst/>
                <a:gdLst>
                  <a:gd name="T0" fmla="*/ 21 w 28"/>
                  <a:gd name="T1" fmla="*/ 9 h 12"/>
                  <a:gd name="T2" fmla="*/ 8 w 28"/>
                  <a:gd name="T3" fmla="*/ 12 h 12"/>
                  <a:gd name="T4" fmla="*/ 3 w 28"/>
                  <a:gd name="T5" fmla="*/ 8 h 12"/>
                  <a:gd name="T6" fmla="*/ 0 w 28"/>
                  <a:gd name="T7" fmla="*/ 3 h 12"/>
                  <a:gd name="T8" fmla="*/ 19 w 28"/>
                  <a:gd name="T9" fmla="*/ 0 h 12"/>
                  <a:gd name="T10" fmla="*/ 28 w 28"/>
                  <a:gd name="T11" fmla="*/ 1 h 12"/>
                  <a:gd name="T12" fmla="*/ 21 w 28"/>
                  <a:gd name="T13" fmla="*/ 9 h 12"/>
                </a:gdLst>
                <a:ahLst/>
                <a:cxnLst>
                  <a:cxn ang="0">
                    <a:pos x="T0" y="T1"/>
                  </a:cxn>
                  <a:cxn ang="0">
                    <a:pos x="T2" y="T3"/>
                  </a:cxn>
                  <a:cxn ang="0">
                    <a:pos x="T4" y="T5"/>
                  </a:cxn>
                  <a:cxn ang="0">
                    <a:pos x="T6" y="T7"/>
                  </a:cxn>
                  <a:cxn ang="0">
                    <a:pos x="T8" y="T9"/>
                  </a:cxn>
                  <a:cxn ang="0">
                    <a:pos x="T10" y="T11"/>
                  </a:cxn>
                  <a:cxn ang="0">
                    <a:pos x="T12" y="T13"/>
                  </a:cxn>
                </a:cxnLst>
                <a:rect l="0" t="0" r="r" b="b"/>
                <a:pathLst>
                  <a:path w="28" h="12">
                    <a:moveTo>
                      <a:pt x="21" y="9"/>
                    </a:moveTo>
                    <a:lnTo>
                      <a:pt x="8" y="12"/>
                    </a:lnTo>
                    <a:lnTo>
                      <a:pt x="3" y="8"/>
                    </a:lnTo>
                    <a:lnTo>
                      <a:pt x="0" y="3"/>
                    </a:lnTo>
                    <a:lnTo>
                      <a:pt x="19" y="0"/>
                    </a:lnTo>
                    <a:lnTo>
                      <a:pt x="28" y="1"/>
                    </a:lnTo>
                    <a:lnTo>
                      <a:pt x="21" y="9"/>
                    </a:lnTo>
                    <a:close/>
                  </a:path>
                </a:pathLst>
              </a:custGeom>
              <a:solidFill>
                <a:srgbClr val="CC00FF"/>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249" name="Freeform 208">
                <a:extLst>
                  <a:ext uri="{FF2B5EF4-FFF2-40B4-BE49-F238E27FC236}">
                    <a16:creationId xmlns:a16="http://schemas.microsoft.com/office/drawing/2014/main" id="{C9FF1E75-8A93-4F8C-940D-8E8D6218FC87}"/>
                  </a:ext>
                </a:extLst>
              </p:cNvPr>
              <p:cNvSpPr>
                <a:spLocks/>
              </p:cNvSpPr>
              <p:nvPr/>
            </p:nvSpPr>
            <p:spPr bwMode="auto">
              <a:xfrm>
                <a:off x="1289523" y="2402543"/>
                <a:ext cx="56904" cy="20819"/>
              </a:xfrm>
              <a:custGeom>
                <a:avLst/>
                <a:gdLst>
                  <a:gd name="T0" fmla="*/ 10 w 41"/>
                  <a:gd name="T1" fmla="*/ 0 h 15"/>
                  <a:gd name="T2" fmla="*/ 14 w 41"/>
                  <a:gd name="T3" fmla="*/ 4 h 15"/>
                  <a:gd name="T4" fmla="*/ 26 w 41"/>
                  <a:gd name="T5" fmla="*/ 2 h 15"/>
                  <a:gd name="T6" fmla="*/ 30 w 41"/>
                  <a:gd name="T7" fmla="*/ 7 h 15"/>
                  <a:gd name="T8" fmla="*/ 41 w 41"/>
                  <a:gd name="T9" fmla="*/ 9 h 15"/>
                  <a:gd name="T10" fmla="*/ 37 w 41"/>
                  <a:gd name="T11" fmla="*/ 11 h 15"/>
                  <a:gd name="T12" fmla="*/ 21 w 41"/>
                  <a:gd name="T13" fmla="*/ 15 h 15"/>
                  <a:gd name="T14" fmla="*/ 16 w 41"/>
                  <a:gd name="T15" fmla="*/ 11 h 15"/>
                  <a:gd name="T16" fmla="*/ 15 w 41"/>
                  <a:gd name="T17" fmla="*/ 8 h 15"/>
                  <a:gd name="T18" fmla="*/ 1 w 41"/>
                  <a:gd name="T19" fmla="*/ 9 h 15"/>
                  <a:gd name="T20" fmla="*/ 0 w 41"/>
                  <a:gd name="T21" fmla="*/ 7 h 15"/>
                  <a:gd name="T22" fmla="*/ 10 w 41"/>
                  <a:gd name="T23"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 h="15">
                    <a:moveTo>
                      <a:pt x="10" y="0"/>
                    </a:moveTo>
                    <a:lnTo>
                      <a:pt x="14" y="4"/>
                    </a:lnTo>
                    <a:lnTo>
                      <a:pt x="26" y="2"/>
                    </a:lnTo>
                    <a:lnTo>
                      <a:pt x="30" y="7"/>
                    </a:lnTo>
                    <a:lnTo>
                      <a:pt x="41" y="9"/>
                    </a:lnTo>
                    <a:lnTo>
                      <a:pt x="37" y="11"/>
                    </a:lnTo>
                    <a:lnTo>
                      <a:pt x="21" y="15"/>
                    </a:lnTo>
                    <a:lnTo>
                      <a:pt x="16" y="11"/>
                    </a:lnTo>
                    <a:lnTo>
                      <a:pt x="15" y="8"/>
                    </a:lnTo>
                    <a:lnTo>
                      <a:pt x="1" y="9"/>
                    </a:lnTo>
                    <a:lnTo>
                      <a:pt x="0" y="7"/>
                    </a:lnTo>
                    <a:lnTo>
                      <a:pt x="10" y="0"/>
                    </a:lnTo>
                    <a:close/>
                  </a:path>
                </a:pathLst>
              </a:custGeom>
              <a:solidFill>
                <a:srgbClr val="CC00FF"/>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250" name="Freeform 209">
                <a:extLst>
                  <a:ext uri="{FF2B5EF4-FFF2-40B4-BE49-F238E27FC236}">
                    <a16:creationId xmlns:a16="http://schemas.microsoft.com/office/drawing/2014/main" id="{EEFA120F-AF5B-4793-A0F9-B95BF4C443D3}"/>
                  </a:ext>
                </a:extLst>
              </p:cNvPr>
              <p:cNvSpPr>
                <a:spLocks/>
              </p:cNvSpPr>
              <p:nvPr/>
            </p:nvSpPr>
            <p:spPr bwMode="auto">
              <a:xfrm>
                <a:off x="1147133" y="2215177"/>
                <a:ext cx="946543" cy="439963"/>
              </a:xfrm>
              <a:custGeom>
                <a:avLst/>
                <a:gdLst>
                  <a:gd name="T0" fmla="*/ 542 w 682"/>
                  <a:gd name="T1" fmla="*/ 8 h 317"/>
                  <a:gd name="T2" fmla="*/ 572 w 682"/>
                  <a:gd name="T3" fmla="*/ 16 h 317"/>
                  <a:gd name="T4" fmla="*/ 630 w 682"/>
                  <a:gd name="T5" fmla="*/ 21 h 317"/>
                  <a:gd name="T6" fmla="*/ 671 w 682"/>
                  <a:gd name="T7" fmla="*/ 26 h 317"/>
                  <a:gd name="T8" fmla="*/ 598 w 682"/>
                  <a:gd name="T9" fmla="*/ 94 h 317"/>
                  <a:gd name="T10" fmla="*/ 501 w 682"/>
                  <a:gd name="T11" fmla="*/ 207 h 317"/>
                  <a:gd name="T12" fmla="*/ 529 w 682"/>
                  <a:gd name="T13" fmla="*/ 217 h 317"/>
                  <a:gd name="T14" fmla="*/ 550 w 682"/>
                  <a:gd name="T15" fmla="*/ 229 h 317"/>
                  <a:gd name="T16" fmla="*/ 547 w 682"/>
                  <a:gd name="T17" fmla="*/ 274 h 317"/>
                  <a:gd name="T18" fmla="*/ 536 w 682"/>
                  <a:gd name="T19" fmla="*/ 309 h 317"/>
                  <a:gd name="T20" fmla="*/ 536 w 682"/>
                  <a:gd name="T21" fmla="*/ 278 h 317"/>
                  <a:gd name="T22" fmla="*/ 526 w 682"/>
                  <a:gd name="T23" fmla="*/ 242 h 317"/>
                  <a:gd name="T24" fmla="*/ 480 w 682"/>
                  <a:gd name="T25" fmla="*/ 216 h 317"/>
                  <a:gd name="T26" fmla="*/ 429 w 682"/>
                  <a:gd name="T27" fmla="*/ 207 h 317"/>
                  <a:gd name="T28" fmla="*/ 380 w 682"/>
                  <a:gd name="T29" fmla="*/ 194 h 317"/>
                  <a:gd name="T30" fmla="*/ 338 w 682"/>
                  <a:gd name="T31" fmla="*/ 213 h 317"/>
                  <a:gd name="T32" fmla="*/ 307 w 682"/>
                  <a:gd name="T33" fmla="*/ 212 h 317"/>
                  <a:gd name="T34" fmla="*/ 358 w 682"/>
                  <a:gd name="T35" fmla="*/ 183 h 317"/>
                  <a:gd name="T36" fmla="*/ 267 w 682"/>
                  <a:gd name="T37" fmla="*/ 220 h 317"/>
                  <a:gd name="T38" fmla="*/ 213 w 682"/>
                  <a:gd name="T39" fmla="*/ 251 h 317"/>
                  <a:gd name="T40" fmla="*/ 145 w 682"/>
                  <a:gd name="T41" fmla="*/ 276 h 317"/>
                  <a:gd name="T42" fmla="*/ 95 w 682"/>
                  <a:gd name="T43" fmla="*/ 292 h 317"/>
                  <a:gd name="T44" fmla="*/ 32 w 682"/>
                  <a:gd name="T45" fmla="*/ 311 h 317"/>
                  <a:gd name="T46" fmla="*/ 28 w 682"/>
                  <a:gd name="T47" fmla="*/ 304 h 317"/>
                  <a:gd name="T48" fmla="*/ 98 w 682"/>
                  <a:gd name="T49" fmla="*/ 285 h 317"/>
                  <a:gd name="T50" fmla="*/ 155 w 682"/>
                  <a:gd name="T51" fmla="*/ 261 h 317"/>
                  <a:gd name="T52" fmla="*/ 213 w 682"/>
                  <a:gd name="T53" fmla="*/ 228 h 317"/>
                  <a:gd name="T54" fmla="*/ 172 w 682"/>
                  <a:gd name="T55" fmla="*/ 238 h 317"/>
                  <a:gd name="T56" fmla="*/ 167 w 682"/>
                  <a:gd name="T57" fmla="*/ 225 h 317"/>
                  <a:gd name="T58" fmla="*/ 146 w 682"/>
                  <a:gd name="T59" fmla="*/ 221 h 317"/>
                  <a:gd name="T60" fmla="*/ 132 w 682"/>
                  <a:gd name="T61" fmla="*/ 211 h 317"/>
                  <a:gd name="T62" fmla="*/ 139 w 682"/>
                  <a:gd name="T63" fmla="*/ 186 h 317"/>
                  <a:gd name="T64" fmla="*/ 183 w 682"/>
                  <a:gd name="T65" fmla="*/ 157 h 317"/>
                  <a:gd name="T66" fmla="*/ 220 w 682"/>
                  <a:gd name="T67" fmla="*/ 149 h 317"/>
                  <a:gd name="T68" fmla="*/ 270 w 682"/>
                  <a:gd name="T69" fmla="*/ 136 h 317"/>
                  <a:gd name="T70" fmla="*/ 295 w 682"/>
                  <a:gd name="T71" fmla="*/ 117 h 317"/>
                  <a:gd name="T72" fmla="*/ 256 w 682"/>
                  <a:gd name="T73" fmla="*/ 125 h 317"/>
                  <a:gd name="T74" fmla="*/ 213 w 682"/>
                  <a:gd name="T75" fmla="*/ 119 h 317"/>
                  <a:gd name="T76" fmla="*/ 246 w 682"/>
                  <a:gd name="T77" fmla="*/ 93 h 317"/>
                  <a:gd name="T78" fmla="*/ 286 w 682"/>
                  <a:gd name="T79" fmla="*/ 93 h 317"/>
                  <a:gd name="T80" fmla="*/ 313 w 682"/>
                  <a:gd name="T81" fmla="*/ 74 h 317"/>
                  <a:gd name="T82" fmla="*/ 305 w 682"/>
                  <a:gd name="T83" fmla="*/ 52 h 317"/>
                  <a:gd name="T84" fmla="*/ 380 w 682"/>
                  <a:gd name="T85" fmla="*/ 34 h 317"/>
                  <a:gd name="T86" fmla="*/ 439 w 682"/>
                  <a:gd name="T87" fmla="*/ 16 h 317"/>
                  <a:gd name="T88" fmla="*/ 519 w 682"/>
                  <a:gd name="T89" fmla="*/ 0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82" h="317">
                    <a:moveTo>
                      <a:pt x="533" y="4"/>
                    </a:moveTo>
                    <a:lnTo>
                      <a:pt x="531" y="12"/>
                    </a:lnTo>
                    <a:lnTo>
                      <a:pt x="542" y="8"/>
                    </a:lnTo>
                    <a:lnTo>
                      <a:pt x="562" y="9"/>
                    </a:lnTo>
                    <a:lnTo>
                      <a:pt x="556" y="13"/>
                    </a:lnTo>
                    <a:lnTo>
                      <a:pt x="572" y="16"/>
                    </a:lnTo>
                    <a:lnTo>
                      <a:pt x="587" y="14"/>
                    </a:lnTo>
                    <a:lnTo>
                      <a:pt x="607" y="20"/>
                    </a:lnTo>
                    <a:lnTo>
                      <a:pt x="630" y="21"/>
                    </a:lnTo>
                    <a:lnTo>
                      <a:pt x="637" y="23"/>
                    </a:lnTo>
                    <a:lnTo>
                      <a:pt x="658" y="21"/>
                    </a:lnTo>
                    <a:lnTo>
                      <a:pt x="671" y="26"/>
                    </a:lnTo>
                    <a:lnTo>
                      <a:pt x="682" y="28"/>
                    </a:lnTo>
                    <a:lnTo>
                      <a:pt x="682" y="28"/>
                    </a:lnTo>
                    <a:lnTo>
                      <a:pt x="598" y="94"/>
                    </a:lnTo>
                    <a:lnTo>
                      <a:pt x="478" y="201"/>
                    </a:lnTo>
                    <a:lnTo>
                      <a:pt x="492" y="202"/>
                    </a:lnTo>
                    <a:lnTo>
                      <a:pt x="501" y="207"/>
                    </a:lnTo>
                    <a:lnTo>
                      <a:pt x="503" y="215"/>
                    </a:lnTo>
                    <a:lnTo>
                      <a:pt x="503" y="228"/>
                    </a:lnTo>
                    <a:lnTo>
                      <a:pt x="529" y="217"/>
                    </a:lnTo>
                    <a:lnTo>
                      <a:pt x="549" y="211"/>
                    </a:lnTo>
                    <a:lnTo>
                      <a:pt x="548" y="221"/>
                    </a:lnTo>
                    <a:lnTo>
                      <a:pt x="550" y="229"/>
                    </a:lnTo>
                    <a:lnTo>
                      <a:pt x="555" y="238"/>
                    </a:lnTo>
                    <a:lnTo>
                      <a:pt x="552" y="252"/>
                    </a:lnTo>
                    <a:lnTo>
                      <a:pt x="547" y="274"/>
                    </a:lnTo>
                    <a:lnTo>
                      <a:pt x="562" y="287"/>
                    </a:lnTo>
                    <a:lnTo>
                      <a:pt x="552" y="299"/>
                    </a:lnTo>
                    <a:lnTo>
                      <a:pt x="536" y="309"/>
                    </a:lnTo>
                    <a:lnTo>
                      <a:pt x="533" y="301"/>
                    </a:lnTo>
                    <a:lnTo>
                      <a:pt x="525" y="295"/>
                    </a:lnTo>
                    <a:lnTo>
                      <a:pt x="536" y="278"/>
                    </a:lnTo>
                    <a:lnTo>
                      <a:pt x="530" y="262"/>
                    </a:lnTo>
                    <a:lnTo>
                      <a:pt x="539" y="244"/>
                    </a:lnTo>
                    <a:lnTo>
                      <a:pt x="526" y="242"/>
                    </a:lnTo>
                    <a:lnTo>
                      <a:pt x="503" y="242"/>
                    </a:lnTo>
                    <a:lnTo>
                      <a:pt x="491" y="236"/>
                    </a:lnTo>
                    <a:lnTo>
                      <a:pt x="480" y="216"/>
                    </a:lnTo>
                    <a:lnTo>
                      <a:pt x="470" y="212"/>
                    </a:lnTo>
                    <a:lnTo>
                      <a:pt x="451" y="205"/>
                    </a:lnTo>
                    <a:lnTo>
                      <a:pt x="429" y="207"/>
                    </a:lnTo>
                    <a:lnTo>
                      <a:pt x="409" y="198"/>
                    </a:lnTo>
                    <a:lnTo>
                      <a:pt x="401" y="190"/>
                    </a:lnTo>
                    <a:lnTo>
                      <a:pt x="380" y="194"/>
                    </a:lnTo>
                    <a:lnTo>
                      <a:pt x="369" y="207"/>
                    </a:lnTo>
                    <a:lnTo>
                      <a:pt x="359" y="209"/>
                    </a:lnTo>
                    <a:lnTo>
                      <a:pt x="338" y="213"/>
                    </a:lnTo>
                    <a:lnTo>
                      <a:pt x="318" y="219"/>
                    </a:lnTo>
                    <a:lnTo>
                      <a:pt x="297" y="223"/>
                    </a:lnTo>
                    <a:lnTo>
                      <a:pt x="307" y="212"/>
                    </a:lnTo>
                    <a:lnTo>
                      <a:pt x="335" y="193"/>
                    </a:lnTo>
                    <a:lnTo>
                      <a:pt x="357" y="187"/>
                    </a:lnTo>
                    <a:lnTo>
                      <a:pt x="358" y="183"/>
                    </a:lnTo>
                    <a:lnTo>
                      <a:pt x="328" y="193"/>
                    </a:lnTo>
                    <a:lnTo>
                      <a:pt x="303" y="206"/>
                    </a:lnTo>
                    <a:lnTo>
                      <a:pt x="267" y="220"/>
                    </a:lnTo>
                    <a:lnTo>
                      <a:pt x="267" y="229"/>
                    </a:lnTo>
                    <a:lnTo>
                      <a:pt x="238" y="243"/>
                    </a:lnTo>
                    <a:lnTo>
                      <a:pt x="213" y="251"/>
                    </a:lnTo>
                    <a:lnTo>
                      <a:pt x="192" y="257"/>
                    </a:lnTo>
                    <a:lnTo>
                      <a:pt x="179" y="266"/>
                    </a:lnTo>
                    <a:lnTo>
                      <a:pt x="145" y="276"/>
                    </a:lnTo>
                    <a:lnTo>
                      <a:pt x="130" y="285"/>
                    </a:lnTo>
                    <a:lnTo>
                      <a:pt x="104" y="294"/>
                    </a:lnTo>
                    <a:lnTo>
                      <a:pt x="95" y="292"/>
                    </a:lnTo>
                    <a:lnTo>
                      <a:pt x="75" y="298"/>
                    </a:lnTo>
                    <a:lnTo>
                      <a:pt x="52" y="304"/>
                    </a:lnTo>
                    <a:lnTo>
                      <a:pt x="32" y="311"/>
                    </a:lnTo>
                    <a:lnTo>
                      <a:pt x="0" y="317"/>
                    </a:lnTo>
                    <a:lnTo>
                      <a:pt x="1" y="313"/>
                    </a:lnTo>
                    <a:lnTo>
                      <a:pt x="28" y="304"/>
                    </a:lnTo>
                    <a:lnTo>
                      <a:pt x="49" y="298"/>
                    </a:lnTo>
                    <a:lnTo>
                      <a:pt x="77" y="287"/>
                    </a:lnTo>
                    <a:lnTo>
                      <a:pt x="98" y="285"/>
                    </a:lnTo>
                    <a:lnTo>
                      <a:pt x="114" y="277"/>
                    </a:lnTo>
                    <a:lnTo>
                      <a:pt x="148" y="265"/>
                    </a:lnTo>
                    <a:lnTo>
                      <a:pt x="155" y="261"/>
                    </a:lnTo>
                    <a:lnTo>
                      <a:pt x="174" y="254"/>
                    </a:lnTo>
                    <a:lnTo>
                      <a:pt x="192" y="239"/>
                    </a:lnTo>
                    <a:lnTo>
                      <a:pt x="213" y="228"/>
                    </a:lnTo>
                    <a:lnTo>
                      <a:pt x="189" y="234"/>
                    </a:lnTo>
                    <a:lnTo>
                      <a:pt x="188" y="231"/>
                    </a:lnTo>
                    <a:lnTo>
                      <a:pt x="172" y="238"/>
                    </a:lnTo>
                    <a:lnTo>
                      <a:pt x="173" y="228"/>
                    </a:lnTo>
                    <a:lnTo>
                      <a:pt x="161" y="235"/>
                    </a:lnTo>
                    <a:lnTo>
                      <a:pt x="167" y="225"/>
                    </a:lnTo>
                    <a:lnTo>
                      <a:pt x="143" y="233"/>
                    </a:lnTo>
                    <a:lnTo>
                      <a:pt x="134" y="233"/>
                    </a:lnTo>
                    <a:lnTo>
                      <a:pt x="146" y="221"/>
                    </a:lnTo>
                    <a:lnTo>
                      <a:pt x="157" y="214"/>
                    </a:lnTo>
                    <a:lnTo>
                      <a:pt x="156" y="207"/>
                    </a:lnTo>
                    <a:lnTo>
                      <a:pt x="132" y="211"/>
                    </a:lnTo>
                    <a:lnTo>
                      <a:pt x="131" y="202"/>
                    </a:lnTo>
                    <a:lnTo>
                      <a:pt x="126" y="197"/>
                    </a:lnTo>
                    <a:lnTo>
                      <a:pt x="139" y="186"/>
                    </a:lnTo>
                    <a:lnTo>
                      <a:pt x="138" y="178"/>
                    </a:lnTo>
                    <a:lnTo>
                      <a:pt x="158" y="167"/>
                    </a:lnTo>
                    <a:lnTo>
                      <a:pt x="183" y="157"/>
                    </a:lnTo>
                    <a:lnTo>
                      <a:pt x="201" y="147"/>
                    </a:lnTo>
                    <a:lnTo>
                      <a:pt x="214" y="146"/>
                    </a:lnTo>
                    <a:lnTo>
                      <a:pt x="220" y="149"/>
                    </a:lnTo>
                    <a:lnTo>
                      <a:pt x="243" y="140"/>
                    </a:lnTo>
                    <a:lnTo>
                      <a:pt x="252" y="142"/>
                    </a:lnTo>
                    <a:lnTo>
                      <a:pt x="270" y="136"/>
                    </a:lnTo>
                    <a:lnTo>
                      <a:pt x="279" y="127"/>
                    </a:lnTo>
                    <a:lnTo>
                      <a:pt x="275" y="124"/>
                    </a:lnTo>
                    <a:lnTo>
                      <a:pt x="295" y="117"/>
                    </a:lnTo>
                    <a:lnTo>
                      <a:pt x="286" y="117"/>
                    </a:lnTo>
                    <a:lnTo>
                      <a:pt x="266" y="121"/>
                    </a:lnTo>
                    <a:lnTo>
                      <a:pt x="256" y="125"/>
                    </a:lnTo>
                    <a:lnTo>
                      <a:pt x="251" y="121"/>
                    </a:lnTo>
                    <a:lnTo>
                      <a:pt x="228" y="123"/>
                    </a:lnTo>
                    <a:lnTo>
                      <a:pt x="213" y="119"/>
                    </a:lnTo>
                    <a:lnTo>
                      <a:pt x="218" y="111"/>
                    </a:lnTo>
                    <a:lnTo>
                      <a:pt x="215" y="101"/>
                    </a:lnTo>
                    <a:lnTo>
                      <a:pt x="246" y="93"/>
                    </a:lnTo>
                    <a:lnTo>
                      <a:pt x="289" y="84"/>
                    </a:lnTo>
                    <a:lnTo>
                      <a:pt x="300" y="84"/>
                    </a:lnTo>
                    <a:lnTo>
                      <a:pt x="286" y="93"/>
                    </a:lnTo>
                    <a:lnTo>
                      <a:pt x="316" y="92"/>
                    </a:lnTo>
                    <a:lnTo>
                      <a:pt x="320" y="81"/>
                    </a:lnTo>
                    <a:lnTo>
                      <a:pt x="313" y="74"/>
                    </a:lnTo>
                    <a:lnTo>
                      <a:pt x="317" y="65"/>
                    </a:lnTo>
                    <a:lnTo>
                      <a:pt x="315" y="58"/>
                    </a:lnTo>
                    <a:lnTo>
                      <a:pt x="305" y="52"/>
                    </a:lnTo>
                    <a:lnTo>
                      <a:pt x="327" y="43"/>
                    </a:lnTo>
                    <a:lnTo>
                      <a:pt x="351" y="42"/>
                    </a:lnTo>
                    <a:lnTo>
                      <a:pt x="380" y="34"/>
                    </a:lnTo>
                    <a:lnTo>
                      <a:pt x="397" y="26"/>
                    </a:lnTo>
                    <a:lnTo>
                      <a:pt x="423" y="18"/>
                    </a:lnTo>
                    <a:lnTo>
                      <a:pt x="439" y="16"/>
                    </a:lnTo>
                    <a:lnTo>
                      <a:pt x="475" y="8"/>
                    </a:lnTo>
                    <a:lnTo>
                      <a:pt x="485" y="9"/>
                    </a:lnTo>
                    <a:lnTo>
                      <a:pt x="519" y="0"/>
                    </a:lnTo>
                    <a:lnTo>
                      <a:pt x="533" y="4"/>
                    </a:lnTo>
                    <a:close/>
                  </a:path>
                </a:pathLst>
              </a:custGeom>
              <a:solidFill>
                <a:srgbClr val="CC66FF"/>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251" name="Freeform 210">
                <a:extLst>
                  <a:ext uri="{FF2B5EF4-FFF2-40B4-BE49-F238E27FC236}">
                    <a16:creationId xmlns:a16="http://schemas.microsoft.com/office/drawing/2014/main" id="{A4EA5E5F-37F8-47A1-B307-B023F08412C4}"/>
                  </a:ext>
                </a:extLst>
              </p:cNvPr>
              <p:cNvSpPr>
                <a:spLocks/>
              </p:cNvSpPr>
              <p:nvPr/>
            </p:nvSpPr>
            <p:spPr bwMode="auto">
              <a:xfrm>
                <a:off x="1755855" y="2798325"/>
                <a:ext cx="1389281" cy="695335"/>
              </a:xfrm>
              <a:custGeom>
                <a:avLst/>
                <a:gdLst>
                  <a:gd name="T0" fmla="*/ 595 w 1001"/>
                  <a:gd name="T1" fmla="*/ 16 h 501"/>
                  <a:gd name="T2" fmla="*/ 655 w 1001"/>
                  <a:gd name="T3" fmla="*/ 28 h 501"/>
                  <a:gd name="T4" fmla="*/ 701 w 1001"/>
                  <a:gd name="T5" fmla="*/ 38 h 501"/>
                  <a:gd name="T6" fmla="*/ 724 w 1001"/>
                  <a:gd name="T7" fmla="*/ 58 h 501"/>
                  <a:gd name="T8" fmla="*/ 729 w 1001"/>
                  <a:gd name="T9" fmla="*/ 64 h 501"/>
                  <a:gd name="T10" fmla="*/ 733 w 1001"/>
                  <a:gd name="T11" fmla="*/ 73 h 501"/>
                  <a:gd name="T12" fmla="*/ 730 w 1001"/>
                  <a:gd name="T13" fmla="*/ 131 h 501"/>
                  <a:gd name="T14" fmla="*/ 712 w 1001"/>
                  <a:gd name="T15" fmla="*/ 155 h 501"/>
                  <a:gd name="T16" fmla="*/ 762 w 1001"/>
                  <a:gd name="T17" fmla="*/ 144 h 501"/>
                  <a:gd name="T18" fmla="*/ 788 w 1001"/>
                  <a:gd name="T19" fmla="*/ 121 h 501"/>
                  <a:gd name="T20" fmla="*/ 836 w 1001"/>
                  <a:gd name="T21" fmla="*/ 110 h 501"/>
                  <a:gd name="T22" fmla="*/ 896 w 1001"/>
                  <a:gd name="T23" fmla="*/ 90 h 501"/>
                  <a:gd name="T24" fmla="*/ 943 w 1001"/>
                  <a:gd name="T25" fmla="*/ 80 h 501"/>
                  <a:gd name="T26" fmla="*/ 984 w 1001"/>
                  <a:gd name="T27" fmla="*/ 45 h 501"/>
                  <a:gd name="T28" fmla="*/ 999 w 1001"/>
                  <a:gd name="T29" fmla="*/ 87 h 501"/>
                  <a:gd name="T30" fmla="*/ 940 w 1001"/>
                  <a:gd name="T31" fmla="*/ 117 h 501"/>
                  <a:gd name="T32" fmla="*/ 922 w 1001"/>
                  <a:gd name="T33" fmla="*/ 155 h 501"/>
                  <a:gd name="T34" fmla="*/ 930 w 1001"/>
                  <a:gd name="T35" fmla="*/ 159 h 501"/>
                  <a:gd name="T36" fmla="*/ 888 w 1001"/>
                  <a:gd name="T37" fmla="*/ 166 h 501"/>
                  <a:gd name="T38" fmla="*/ 892 w 1001"/>
                  <a:gd name="T39" fmla="*/ 173 h 501"/>
                  <a:gd name="T40" fmla="*/ 850 w 1001"/>
                  <a:gd name="T41" fmla="*/ 183 h 501"/>
                  <a:gd name="T42" fmla="*/ 830 w 1001"/>
                  <a:gd name="T43" fmla="*/ 209 h 501"/>
                  <a:gd name="T44" fmla="*/ 826 w 1001"/>
                  <a:gd name="T45" fmla="*/ 217 h 501"/>
                  <a:gd name="T46" fmla="*/ 801 w 1001"/>
                  <a:gd name="T47" fmla="*/ 249 h 501"/>
                  <a:gd name="T48" fmla="*/ 801 w 1001"/>
                  <a:gd name="T49" fmla="*/ 219 h 501"/>
                  <a:gd name="T50" fmla="*/ 796 w 1001"/>
                  <a:gd name="T51" fmla="*/ 255 h 501"/>
                  <a:gd name="T52" fmla="*/ 782 w 1001"/>
                  <a:gd name="T53" fmla="*/ 300 h 501"/>
                  <a:gd name="T54" fmla="*/ 729 w 1001"/>
                  <a:gd name="T55" fmla="*/ 327 h 501"/>
                  <a:gd name="T56" fmla="*/ 679 w 1001"/>
                  <a:gd name="T57" fmla="*/ 369 h 501"/>
                  <a:gd name="T58" fmla="*/ 680 w 1001"/>
                  <a:gd name="T59" fmla="*/ 431 h 501"/>
                  <a:gd name="T60" fmla="*/ 676 w 1001"/>
                  <a:gd name="T61" fmla="*/ 486 h 501"/>
                  <a:gd name="T62" fmla="*/ 654 w 1001"/>
                  <a:gd name="T63" fmla="*/ 490 h 501"/>
                  <a:gd name="T64" fmla="*/ 636 w 1001"/>
                  <a:gd name="T65" fmla="*/ 443 h 501"/>
                  <a:gd name="T66" fmla="*/ 624 w 1001"/>
                  <a:gd name="T67" fmla="*/ 397 h 501"/>
                  <a:gd name="T68" fmla="*/ 585 w 1001"/>
                  <a:gd name="T69" fmla="*/ 391 h 501"/>
                  <a:gd name="T70" fmla="*/ 528 w 1001"/>
                  <a:gd name="T71" fmla="*/ 396 h 501"/>
                  <a:gd name="T72" fmla="*/ 526 w 1001"/>
                  <a:gd name="T73" fmla="*/ 417 h 501"/>
                  <a:gd name="T74" fmla="*/ 489 w 1001"/>
                  <a:gd name="T75" fmla="*/ 406 h 501"/>
                  <a:gd name="T76" fmla="*/ 434 w 1001"/>
                  <a:gd name="T77" fmla="*/ 410 h 501"/>
                  <a:gd name="T78" fmla="*/ 376 w 1001"/>
                  <a:gd name="T79" fmla="*/ 454 h 501"/>
                  <a:gd name="T80" fmla="*/ 366 w 1001"/>
                  <a:gd name="T81" fmla="*/ 486 h 501"/>
                  <a:gd name="T82" fmla="*/ 339 w 1001"/>
                  <a:gd name="T83" fmla="*/ 450 h 501"/>
                  <a:gd name="T84" fmla="*/ 313 w 1001"/>
                  <a:gd name="T85" fmla="*/ 404 h 501"/>
                  <a:gd name="T86" fmla="*/ 262 w 1001"/>
                  <a:gd name="T87" fmla="*/ 408 h 501"/>
                  <a:gd name="T88" fmla="*/ 244 w 1001"/>
                  <a:gd name="T89" fmla="*/ 370 h 501"/>
                  <a:gd name="T90" fmla="*/ 193 w 1001"/>
                  <a:gd name="T91" fmla="*/ 371 h 501"/>
                  <a:gd name="T92" fmla="*/ 102 w 1001"/>
                  <a:gd name="T93" fmla="*/ 343 h 501"/>
                  <a:gd name="T94" fmla="*/ 53 w 1001"/>
                  <a:gd name="T95" fmla="*/ 324 h 501"/>
                  <a:gd name="T96" fmla="*/ 33 w 1001"/>
                  <a:gd name="T97" fmla="*/ 309 h 501"/>
                  <a:gd name="T98" fmla="*/ 8 w 1001"/>
                  <a:gd name="T99" fmla="*/ 272 h 501"/>
                  <a:gd name="T100" fmla="*/ 0 w 1001"/>
                  <a:gd name="T101" fmla="*/ 214 h 501"/>
                  <a:gd name="T102" fmla="*/ 23 w 1001"/>
                  <a:gd name="T103" fmla="*/ 151 h 501"/>
                  <a:gd name="T104" fmla="*/ 69 w 1001"/>
                  <a:gd name="T105" fmla="*/ 79 h 501"/>
                  <a:gd name="T106" fmla="*/ 94 w 1001"/>
                  <a:gd name="T107" fmla="*/ 21 h 501"/>
                  <a:gd name="T108" fmla="*/ 124 w 1001"/>
                  <a:gd name="T109" fmla="*/ 25 h 501"/>
                  <a:gd name="T110" fmla="*/ 239 w 1001"/>
                  <a:gd name="T111" fmla="*/ 8 h 501"/>
                  <a:gd name="T112" fmla="*/ 432 w 1001"/>
                  <a:gd name="T113" fmla="*/ 8 h 501"/>
                  <a:gd name="T114" fmla="*/ 579 w 1001"/>
                  <a:gd name="T115" fmla="*/ 0 h 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01" h="501">
                    <a:moveTo>
                      <a:pt x="584" y="0"/>
                    </a:moveTo>
                    <a:lnTo>
                      <a:pt x="582" y="11"/>
                    </a:lnTo>
                    <a:lnTo>
                      <a:pt x="585" y="15"/>
                    </a:lnTo>
                    <a:lnTo>
                      <a:pt x="595" y="16"/>
                    </a:lnTo>
                    <a:lnTo>
                      <a:pt x="610" y="19"/>
                    </a:lnTo>
                    <a:lnTo>
                      <a:pt x="623" y="26"/>
                    </a:lnTo>
                    <a:lnTo>
                      <a:pt x="637" y="23"/>
                    </a:lnTo>
                    <a:lnTo>
                      <a:pt x="655" y="28"/>
                    </a:lnTo>
                    <a:lnTo>
                      <a:pt x="660" y="28"/>
                    </a:lnTo>
                    <a:lnTo>
                      <a:pt x="677" y="22"/>
                    </a:lnTo>
                    <a:lnTo>
                      <a:pt x="689" y="30"/>
                    </a:lnTo>
                    <a:lnTo>
                      <a:pt x="701" y="38"/>
                    </a:lnTo>
                    <a:lnTo>
                      <a:pt x="711" y="44"/>
                    </a:lnTo>
                    <a:lnTo>
                      <a:pt x="721" y="51"/>
                    </a:lnTo>
                    <a:lnTo>
                      <a:pt x="721" y="56"/>
                    </a:lnTo>
                    <a:lnTo>
                      <a:pt x="724" y="58"/>
                    </a:lnTo>
                    <a:lnTo>
                      <a:pt x="722" y="60"/>
                    </a:lnTo>
                    <a:lnTo>
                      <a:pt x="726" y="61"/>
                    </a:lnTo>
                    <a:lnTo>
                      <a:pt x="730" y="59"/>
                    </a:lnTo>
                    <a:lnTo>
                      <a:pt x="729" y="64"/>
                    </a:lnTo>
                    <a:lnTo>
                      <a:pt x="731" y="67"/>
                    </a:lnTo>
                    <a:lnTo>
                      <a:pt x="735" y="67"/>
                    </a:lnTo>
                    <a:lnTo>
                      <a:pt x="737" y="69"/>
                    </a:lnTo>
                    <a:lnTo>
                      <a:pt x="733" y="73"/>
                    </a:lnTo>
                    <a:lnTo>
                      <a:pt x="747" y="83"/>
                    </a:lnTo>
                    <a:lnTo>
                      <a:pt x="743" y="101"/>
                    </a:lnTo>
                    <a:lnTo>
                      <a:pt x="739" y="119"/>
                    </a:lnTo>
                    <a:lnTo>
                      <a:pt x="730" y="131"/>
                    </a:lnTo>
                    <a:lnTo>
                      <a:pt x="718" y="142"/>
                    </a:lnTo>
                    <a:lnTo>
                      <a:pt x="712" y="150"/>
                    </a:lnTo>
                    <a:lnTo>
                      <a:pt x="711" y="152"/>
                    </a:lnTo>
                    <a:lnTo>
                      <a:pt x="712" y="155"/>
                    </a:lnTo>
                    <a:lnTo>
                      <a:pt x="716" y="158"/>
                    </a:lnTo>
                    <a:lnTo>
                      <a:pt x="720" y="158"/>
                    </a:lnTo>
                    <a:lnTo>
                      <a:pt x="744" y="147"/>
                    </a:lnTo>
                    <a:lnTo>
                      <a:pt x="762" y="144"/>
                    </a:lnTo>
                    <a:lnTo>
                      <a:pt x="788" y="133"/>
                    </a:lnTo>
                    <a:lnTo>
                      <a:pt x="789" y="132"/>
                    </a:lnTo>
                    <a:lnTo>
                      <a:pt x="789" y="125"/>
                    </a:lnTo>
                    <a:lnTo>
                      <a:pt x="788" y="121"/>
                    </a:lnTo>
                    <a:lnTo>
                      <a:pt x="797" y="118"/>
                    </a:lnTo>
                    <a:lnTo>
                      <a:pt x="813" y="118"/>
                    </a:lnTo>
                    <a:lnTo>
                      <a:pt x="828" y="118"/>
                    </a:lnTo>
                    <a:lnTo>
                      <a:pt x="836" y="110"/>
                    </a:lnTo>
                    <a:lnTo>
                      <a:pt x="839" y="108"/>
                    </a:lnTo>
                    <a:lnTo>
                      <a:pt x="862" y="93"/>
                    </a:lnTo>
                    <a:lnTo>
                      <a:pt x="870" y="90"/>
                    </a:lnTo>
                    <a:lnTo>
                      <a:pt x="896" y="90"/>
                    </a:lnTo>
                    <a:lnTo>
                      <a:pt x="926" y="90"/>
                    </a:lnTo>
                    <a:lnTo>
                      <a:pt x="929" y="84"/>
                    </a:lnTo>
                    <a:lnTo>
                      <a:pt x="935" y="83"/>
                    </a:lnTo>
                    <a:lnTo>
                      <a:pt x="943" y="80"/>
                    </a:lnTo>
                    <a:lnTo>
                      <a:pt x="952" y="71"/>
                    </a:lnTo>
                    <a:lnTo>
                      <a:pt x="962" y="55"/>
                    </a:lnTo>
                    <a:lnTo>
                      <a:pt x="980" y="40"/>
                    </a:lnTo>
                    <a:lnTo>
                      <a:pt x="984" y="45"/>
                    </a:lnTo>
                    <a:lnTo>
                      <a:pt x="996" y="42"/>
                    </a:lnTo>
                    <a:lnTo>
                      <a:pt x="1001" y="48"/>
                    </a:lnTo>
                    <a:lnTo>
                      <a:pt x="992" y="75"/>
                    </a:lnTo>
                    <a:lnTo>
                      <a:pt x="999" y="87"/>
                    </a:lnTo>
                    <a:lnTo>
                      <a:pt x="999" y="94"/>
                    </a:lnTo>
                    <a:lnTo>
                      <a:pt x="979" y="103"/>
                    </a:lnTo>
                    <a:lnTo>
                      <a:pt x="959" y="111"/>
                    </a:lnTo>
                    <a:lnTo>
                      <a:pt x="940" y="117"/>
                    </a:lnTo>
                    <a:lnTo>
                      <a:pt x="927" y="129"/>
                    </a:lnTo>
                    <a:lnTo>
                      <a:pt x="923" y="133"/>
                    </a:lnTo>
                    <a:lnTo>
                      <a:pt x="920" y="144"/>
                    </a:lnTo>
                    <a:lnTo>
                      <a:pt x="922" y="155"/>
                    </a:lnTo>
                    <a:lnTo>
                      <a:pt x="929" y="156"/>
                    </a:lnTo>
                    <a:lnTo>
                      <a:pt x="929" y="148"/>
                    </a:lnTo>
                    <a:lnTo>
                      <a:pt x="933" y="153"/>
                    </a:lnTo>
                    <a:lnTo>
                      <a:pt x="930" y="159"/>
                    </a:lnTo>
                    <a:lnTo>
                      <a:pt x="917" y="162"/>
                    </a:lnTo>
                    <a:lnTo>
                      <a:pt x="909" y="162"/>
                    </a:lnTo>
                    <a:lnTo>
                      <a:pt x="896" y="165"/>
                    </a:lnTo>
                    <a:lnTo>
                      <a:pt x="888" y="166"/>
                    </a:lnTo>
                    <a:lnTo>
                      <a:pt x="878" y="167"/>
                    </a:lnTo>
                    <a:lnTo>
                      <a:pt x="862" y="173"/>
                    </a:lnTo>
                    <a:lnTo>
                      <a:pt x="888" y="169"/>
                    </a:lnTo>
                    <a:lnTo>
                      <a:pt x="892" y="173"/>
                    </a:lnTo>
                    <a:lnTo>
                      <a:pt x="867" y="179"/>
                    </a:lnTo>
                    <a:lnTo>
                      <a:pt x="856" y="179"/>
                    </a:lnTo>
                    <a:lnTo>
                      <a:pt x="857" y="177"/>
                    </a:lnTo>
                    <a:lnTo>
                      <a:pt x="850" y="183"/>
                    </a:lnTo>
                    <a:lnTo>
                      <a:pt x="855" y="183"/>
                    </a:lnTo>
                    <a:lnTo>
                      <a:pt x="847" y="198"/>
                    </a:lnTo>
                    <a:lnTo>
                      <a:pt x="830" y="214"/>
                    </a:lnTo>
                    <a:lnTo>
                      <a:pt x="830" y="209"/>
                    </a:lnTo>
                    <a:lnTo>
                      <a:pt x="827" y="208"/>
                    </a:lnTo>
                    <a:lnTo>
                      <a:pt x="823" y="203"/>
                    </a:lnTo>
                    <a:lnTo>
                      <a:pt x="823" y="214"/>
                    </a:lnTo>
                    <a:lnTo>
                      <a:pt x="826" y="217"/>
                    </a:lnTo>
                    <a:lnTo>
                      <a:pt x="824" y="225"/>
                    </a:lnTo>
                    <a:lnTo>
                      <a:pt x="817" y="233"/>
                    </a:lnTo>
                    <a:lnTo>
                      <a:pt x="802" y="250"/>
                    </a:lnTo>
                    <a:lnTo>
                      <a:pt x="801" y="249"/>
                    </a:lnTo>
                    <a:lnTo>
                      <a:pt x="810" y="235"/>
                    </a:lnTo>
                    <a:lnTo>
                      <a:pt x="804" y="227"/>
                    </a:lnTo>
                    <a:lnTo>
                      <a:pt x="807" y="210"/>
                    </a:lnTo>
                    <a:lnTo>
                      <a:pt x="801" y="219"/>
                    </a:lnTo>
                    <a:lnTo>
                      <a:pt x="801" y="232"/>
                    </a:lnTo>
                    <a:lnTo>
                      <a:pt x="791" y="229"/>
                    </a:lnTo>
                    <a:lnTo>
                      <a:pt x="800" y="235"/>
                    </a:lnTo>
                    <a:lnTo>
                      <a:pt x="796" y="255"/>
                    </a:lnTo>
                    <a:lnTo>
                      <a:pt x="800" y="256"/>
                    </a:lnTo>
                    <a:lnTo>
                      <a:pt x="800" y="264"/>
                    </a:lnTo>
                    <a:lnTo>
                      <a:pt x="797" y="284"/>
                    </a:lnTo>
                    <a:lnTo>
                      <a:pt x="782" y="300"/>
                    </a:lnTo>
                    <a:lnTo>
                      <a:pt x="763" y="306"/>
                    </a:lnTo>
                    <a:lnTo>
                      <a:pt x="748" y="318"/>
                    </a:lnTo>
                    <a:lnTo>
                      <a:pt x="739" y="319"/>
                    </a:lnTo>
                    <a:lnTo>
                      <a:pt x="729" y="327"/>
                    </a:lnTo>
                    <a:lnTo>
                      <a:pt x="725" y="334"/>
                    </a:lnTo>
                    <a:lnTo>
                      <a:pt x="702" y="347"/>
                    </a:lnTo>
                    <a:lnTo>
                      <a:pt x="690" y="357"/>
                    </a:lnTo>
                    <a:lnTo>
                      <a:pt x="679" y="369"/>
                    </a:lnTo>
                    <a:lnTo>
                      <a:pt x="673" y="384"/>
                    </a:lnTo>
                    <a:lnTo>
                      <a:pt x="673" y="398"/>
                    </a:lnTo>
                    <a:lnTo>
                      <a:pt x="675" y="416"/>
                    </a:lnTo>
                    <a:lnTo>
                      <a:pt x="680" y="431"/>
                    </a:lnTo>
                    <a:lnTo>
                      <a:pt x="678" y="440"/>
                    </a:lnTo>
                    <a:lnTo>
                      <a:pt x="682" y="464"/>
                    </a:lnTo>
                    <a:lnTo>
                      <a:pt x="679" y="478"/>
                    </a:lnTo>
                    <a:lnTo>
                      <a:pt x="676" y="486"/>
                    </a:lnTo>
                    <a:lnTo>
                      <a:pt x="670" y="499"/>
                    </a:lnTo>
                    <a:lnTo>
                      <a:pt x="664" y="501"/>
                    </a:lnTo>
                    <a:lnTo>
                      <a:pt x="656" y="499"/>
                    </a:lnTo>
                    <a:lnTo>
                      <a:pt x="654" y="490"/>
                    </a:lnTo>
                    <a:lnTo>
                      <a:pt x="648" y="485"/>
                    </a:lnTo>
                    <a:lnTo>
                      <a:pt x="642" y="467"/>
                    </a:lnTo>
                    <a:lnTo>
                      <a:pt x="637" y="451"/>
                    </a:lnTo>
                    <a:lnTo>
                      <a:pt x="636" y="443"/>
                    </a:lnTo>
                    <a:lnTo>
                      <a:pt x="643" y="429"/>
                    </a:lnTo>
                    <a:lnTo>
                      <a:pt x="640" y="418"/>
                    </a:lnTo>
                    <a:lnTo>
                      <a:pt x="630" y="401"/>
                    </a:lnTo>
                    <a:lnTo>
                      <a:pt x="624" y="397"/>
                    </a:lnTo>
                    <a:lnTo>
                      <a:pt x="604" y="407"/>
                    </a:lnTo>
                    <a:lnTo>
                      <a:pt x="601" y="406"/>
                    </a:lnTo>
                    <a:lnTo>
                      <a:pt x="595" y="396"/>
                    </a:lnTo>
                    <a:lnTo>
                      <a:pt x="585" y="391"/>
                    </a:lnTo>
                    <a:lnTo>
                      <a:pt x="564" y="394"/>
                    </a:lnTo>
                    <a:lnTo>
                      <a:pt x="549" y="391"/>
                    </a:lnTo>
                    <a:lnTo>
                      <a:pt x="536" y="393"/>
                    </a:lnTo>
                    <a:lnTo>
                      <a:pt x="528" y="396"/>
                    </a:lnTo>
                    <a:lnTo>
                      <a:pt x="529" y="401"/>
                    </a:lnTo>
                    <a:lnTo>
                      <a:pt x="527" y="410"/>
                    </a:lnTo>
                    <a:lnTo>
                      <a:pt x="530" y="414"/>
                    </a:lnTo>
                    <a:lnTo>
                      <a:pt x="526" y="417"/>
                    </a:lnTo>
                    <a:lnTo>
                      <a:pt x="520" y="414"/>
                    </a:lnTo>
                    <a:lnTo>
                      <a:pt x="512" y="417"/>
                    </a:lnTo>
                    <a:lnTo>
                      <a:pt x="500" y="417"/>
                    </a:lnTo>
                    <a:lnTo>
                      <a:pt x="489" y="406"/>
                    </a:lnTo>
                    <a:lnTo>
                      <a:pt x="473" y="408"/>
                    </a:lnTo>
                    <a:lnTo>
                      <a:pt x="462" y="404"/>
                    </a:lnTo>
                    <a:lnTo>
                      <a:pt x="450" y="405"/>
                    </a:lnTo>
                    <a:lnTo>
                      <a:pt x="434" y="410"/>
                    </a:lnTo>
                    <a:lnTo>
                      <a:pt x="415" y="426"/>
                    </a:lnTo>
                    <a:lnTo>
                      <a:pt x="395" y="434"/>
                    </a:lnTo>
                    <a:lnTo>
                      <a:pt x="383" y="444"/>
                    </a:lnTo>
                    <a:lnTo>
                      <a:pt x="376" y="454"/>
                    </a:lnTo>
                    <a:lnTo>
                      <a:pt x="373" y="468"/>
                    </a:lnTo>
                    <a:lnTo>
                      <a:pt x="372" y="478"/>
                    </a:lnTo>
                    <a:lnTo>
                      <a:pt x="374" y="485"/>
                    </a:lnTo>
                    <a:lnTo>
                      <a:pt x="366" y="486"/>
                    </a:lnTo>
                    <a:lnTo>
                      <a:pt x="355" y="481"/>
                    </a:lnTo>
                    <a:lnTo>
                      <a:pt x="342" y="475"/>
                    </a:lnTo>
                    <a:lnTo>
                      <a:pt x="340" y="465"/>
                    </a:lnTo>
                    <a:lnTo>
                      <a:pt x="339" y="450"/>
                    </a:lnTo>
                    <a:lnTo>
                      <a:pt x="332" y="438"/>
                    </a:lnTo>
                    <a:lnTo>
                      <a:pt x="328" y="426"/>
                    </a:lnTo>
                    <a:lnTo>
                      <a:pt x="323" y="412"/>
                    </a:lnTo>
                    <a:lnTo>
                      <a:pt x="313" y="404"/>
                    </a:lnTo>
                    <a:lnTo>
                      <a:pt x="299" y="404"/>
                    </a:lnTo>
                    <a:lnTo>
                      <a:pt x="283" y="421"/>
                    </a:lnTo>
                    <a:lnTo>
                      <a:pt x="270" y="414"/>
                    </a:lnTo>
                    <a:lnTo>
                      <a:pt x="262" y="408"/>
                    </a:lnTo>
                    <a:lnTo>
                      <a:pt x="261" y="397"/>
                    </a:lnTo>
                    <a:lnTo>
                      <a:pt x="259" y="386"/>
                    </a:lnTo>
                    <a:lnTo>
                      <a:pt x="251" y="377"/>
                    </a:lnTo>
                    <a:lnTo>
                      <a:pt x="244" y="370"/>
                    </a:lnTo>
                    <a:lnTo>
                      <a:pt x="240" y="363"/>
                    </a:lnTo>
                    <a:lnTo>
                      <a:pt x="209" y="363"/>
                    </a:lnTo>
                    <a:lnTo>
                      <a:pt x="207" y="371"/>
                    </a:lnTo>
                    <a:lnTo>
                      <a:pt x="193" y="371"/>
                    </a:lnTo>
                    <a:lnTo>
                      <a:pt x="158" y="372"/>
                    </a:lnTo>
                    <a:lnTo>
                      <a:pt x="123" y="357"/>
                    </a:lnTo>
                    <a:lnTo>
                      <a:pt x="100" y="347"/>
                    </a:lnTo>
                    <a:lnTo>
                      <a:pt x="102" y="343"/>
                    </a:lnTo>
                    <a:lnTo>
                      <a:pt x="80" y="345"/>
                    </a:lnTo>
                    <a:lnTo>
                      <a:pt x="59" y="347"/>
                    </a:lnTo>
                    <a:lnTo>
                      <a:pt x="60" y="336"/>
                    </a:lnTo>
                    <a:lnTo>
                      <a:pt x="53" y="324"/>
                    </a:lnTo>
                    <a:lnTo>
                      <a:pt x="46" y="322"/>
                    </a:lnTo>
                    <a:lnTo>
                      <a:pt x="46" y="316"/>
                    </a:lnTo>
                    <a:lnTo>
                      <a:pt x="37" y="315"/>
                    </a:lnTo>
                    <a:lnTo>
                      <a:pt x="33" y="309"/>
                    </a:lnTo>
                    <a:lnTo>
                      <a:pt x="18" y="307"/>
                    </a:lnTo>
                    <a:lnTo>
                      <a:pt x="14" y="304"/>
                    </a:lnTo>
                    <a:lnTo>
                      <a:pt x="17" y="292"/>
                    </a:lnTo>
                    <a:lnTo>
                      <a:pt x="8" y="272"/>
                    </a:lnTo>
                    <a:lnTo>
                      <a:pt x="7" y="243"/>
                    </a:lnTo>
                    <a:lnTo>
                      <a:pt x="9" y="238"/>
                    </a:lnTo>
                    <a:lnTo>
                      <a:pt x="5" y="231"/>
                    </a:lnTo>
                    <a:lnTo>
                      <a:pt x="0" y="214"/>
                    </a:lnTo>
                    <a:lnTo>
                      <a:pt x="5" y="197"/>
                    </a:lnTo>
                    <a:lnTo>
                      <a:pt x="2" y="186"/>
                    </a:lnTo>
                    <a:lnTo>
                      <a:pt x="14" y="169"/>
                    </a:lnTo>
                    <a:lnTo>
                      <a:pt x="23" y="151"/>
                    </a:lnTo>
                    <a:lnTo>
                      <a:pt x="26" y="135"/>
                    </a:lnTo>
                    <a:lnTo>
                      <a:pt x="43" y="116"/>
                    </a:lnTo>
                    <a:lnTo>
                      <a:pt x="56" y="98"/>
                    </a:lnTo>
                    <a:lnTo>
                      <a:pt x="69" y="79"/>
                    </a:lnTo>
                    <a:lnTo>
                      <a:pt x="82" y="52"/>
                    </a:lnTo>
                    <a:lnTo>
                      <a:pt x="88" y="34"/>
                    </a:lnTo>
                    <a:lnTo>
                      <a:pt x="89" y="25"/>
                    </a:lnTo>
                    <a:lnTo>
                      <a:pt x="94" y="21"/>
                    </a:lnTo>
                    <a:lnTo>
                      <a:pt x="113" y="28"/>
                    </a:lnTo>
                    <a:lnTo>
                      <a:pt x="109" y="47"/>
                    </a:lnTo>
                    <a:lnTo>
                      <a:pt x="117" y="41"/>
                    </a:lnTo>
                    <a:lnTo>
                      <a:pt x="124" y="25"/>
                    </a:lnTo>
                    <a:lnTo>
                      <a:pt x="130" y="8"/>
                    </a:lnTo>
                    <a:lnTo>
                      <a:pt x="175" y="8"/>
                    </a:lnTo>
                    <a:lnTo>
                      <a:pt x="223" y="8"/>
                    </a:lnTo>
                    <a:lnTo>
                      <a:pt x="239" y="8"/>
                    </a:lnTo>
                    <a:lnTo>
                      <a:pt x="288" y="8"/>
                    </a:lnTo>
                    <a:lnTo>
                      <a:pt x="335" y="8"/>
                    </a:lnTo>
                    <a:lnTo>
                      <a:pt x="384" y="8"/>
                    </a:lnTo>
                    <a:lnTo>
                      <a:pt x="432" y="8"/>
                    </a:lnTo>
                    <a:lnTo>
                      <a:pt x="487" y="8"/>
                    </a:lnTo>
                    <a:lnTo>
                      <a:pt x="541" y="8"/>
                    </a:lnTo>
                    <a:lnTo>
                      <a:pt x="575" y="8"/>
                    </a:lnTo>
                    <a:lnTo>
                      <a:pt x="579" y="0"/>
                    </a:lnTo>
                    <a:lnTo>
                      <a:pt x="584" y="0"/>
                    </a:lnTo>
                    <a:close/>
                  </a:path>
                </a:pathLst>
              </a:custGeom>
              <a:solidFill>
                <a:srgbClr val="CC66FF"/>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252" name="Freeform 211">
                <a:extLst>
                  <a:ext uri="{FF2B5EF4-FFF2-40B4-BE49-F238E27FC236}">
                    <a16:creationId xmlns:a16="http://schemas.microsoft.com/office/drawing/2014/main" id="{5D4A7DD7-A3DC-4EE0-A837-ABD3527CFFC7}"/>
                  </a:ext>
                </a:extLst>
              </p:cNvPr>
              <p:cNvSpPr>
                <a:spLocks/>
              </p:cNvSpPr>
              <p:nvPr/>
            </p:nvSpPr>
            <p:spPr bwMode="auto">
              <a:xfrm>
                <a:off x="5955619" y="2902184"/>
                <a:ext cx="430247" cy="240106"/>
              </a:xfrm>
              <a:custGeom>
                <a:avLst/>
                <a:gdLst>
                  <a:gd name="T0" fmla="*/ 218 w 310"/>
                  <a:gd name="T1" fmla="*/ 169 h 173"/>
                  <a:gd name="T2" fmla="*/ 215 w 310"/>
                  <a:gd name="T3" fmla="*/ 156 h 173"/>
                  <a:gd name="T4" fmla="*/ 190 w 310"/>
                  <a:gd name="T5" fmla="*/ 147 h 173"/>
                  <a:gd name="T6" fmla="*/ 170 w 310"/>
                  <a:gd name="T7" fmla="*/ 137 h 173"/>
                  <a:gd name="T8" fmla="*/ 157 w 310"/>
                  <a:gd name="T9" fmla="*/ 127 h 173"/>
                  <a:gd name="T10" fmla="*/ 134 w 310"/>
                  <a:gd name="T11" fmla="*/ 113 h 173"/>
                  <a:gd name="T12" fmla="*/ 120 w 310"/>
                  <a:gd name="T13" fmla="*/ 92 h 173"/>
                  <a:gd name="T14" fmla="*/ 114 w 310"/>
                  <a:gd name="T15" fmla="*/ 88 h 173"/>
                  <a:gd name="T16" fmla="*/ 96 w 310"/>
                  <a:gd name="T17" fmla="*/ 89 h 173"/>
                  <a:gd name="T18" fmla="*/ 88 w 310"/>
                  <a:gd name="T19" fmla="*/ 85 h 173"/>
                  <a:gd name="T20" fmla="*/ 82 w 310"/>
                  <a:gd name="T21" fmla="*/ 69 h 173"/>
                  <a:gd name="T22" fmla="*/ 57 w 310"/>
                  <a:gd name="T23" fmla="*/ 58 h 173"/>
                  <a:gd name="T24" fmla="*/ 46 w 310"/>
                  <a:gd name="T25" fmla="*/ 70 h 173"/>
                  <a:gd name="T26" fmla="*/ 33 w 310"/>
                  <a:gd name="T27" fmla="*/ 77 h 173"/>
                  <a:gd name="T28" fmla="*/ 39 w 310"/>
                  <a:gd name="T29" fmla="*/ 87 h 173"/>
                  <a:gd name="T30" fmla="*/ 20 w 310"/>
                  <a:gd name="T31" fmla="*/ 87 h 173"/>
                  <a:gd name="T32" fmla="*/ 0 w 310"/>
                  <a:gd name="T33" fmla="*/ 12 h 173"/>
                  <a:gd name="T34" fmla="*/ 39 w 310"/>
                  <a:gd name="T35" fmla="*/ 0 h 173"/>
                  <a:gd name="T36" fmla="*/ 43 w 310"/>
                  <a:gd name="T37" fmla="*/ 2 h 173"/>
                  <a:gd name="T38" fmla="*/ 73 w 310"/>
                  <a:gd name="T39" fmla="*/ 16 h 173"/>
                  <a:gd name="T40" fmla="*/ 88 w 310"/>
                  <a:gd name="T41" fmla="*/ 24 h 173"/>
                  <a:gd name="T42" fmla="*/ 109 w 310"/>
                  <a:gd name="T43" fmla="*/ 42 h 173"/>
                  <a:gd name="T44" fmla="*/ 128 w 310"/>
                  <a:gd name="T45" fmla="*/ 39 h 173"/>
                  <a:gd name="T46" fmla="*/ 156 w 310"/>
                  <a:gd name="T47" fmla="*/ 38 h 173"/>
                  <a:gd name="T48" fmla="*/ 180 w 310"/>
                  <a:gd name="T49" fmla="*/ 53 h 173"/>
                  <a:gd name="T50" fmla="*/ 185 w 310"/>
                  <a:gd name="T51" fmla="*/ 73 h 173"/>
                  <a:gd name="T52" fmla="*/ 193 w 310"/>
                  <a:gd name="T53" fmla="*/ 74 h 173"/>
                  <a:gd name="T54" fmla="*/ 201 w 310"/>
                  <a:gd name="T55" fmla="*/ 90 h 173"/>
                  <a:gd name="T56" fmla="*/ 223 w 310"/>
                  <a:gd name="T57" fmla="*/ 91 h 173"/>
                  <a:gd name="T58" fmla="*/ 230 w 310"/>
                  <a:gd name="T59" fmla="*/ 101 h 173"/>
                  <a:gd name="T60" fmla="*/ 236 w 310"/>
                  <a:gd name="T61" fmla="*/ 101 h 173"/>
                  <a:gd name="T62" fmla="*/ 240 w 310"/>
                  <a:gd name="T63" fmla="*/ 86 h 173"/>
                  <a:gd name="T64" fmla="*/ 257 w 310"/>
                  <a:gd name="T65" fmla="*/ 72 h 173"/>
                  <a:gd name="T66" fmla="*/ 266 w 310"/>
                  <a:gd name="T67" fmla="*/ 68 h 173"/>
                  <a:gd name="T68" fmla="*/ 271 w 310"/>
                  <a:gd name="T69" fmla="*/ 70 h 173"/>
                  <a:gd name="T70" fmla="*/ 261 w 310"/>
                  <a:gd name="T71" fmla="*/ 83 h 173"/>
                  <a:gd name="T72" fmla="*/ 276 w 310"/>
                  <a:gd name="T73" fmla="*/ 91 h 173"/>
                  <a:gd name="T74" fmla="*/ 286 w 310"/>
                  <a:gd name="T75" fmla="*/ 86 h 173"/>
                  <a:gd name="T76" fmla="*/ 310 w 310"/>
                  <a:gd name="T77" fmla="*/ 96 h 173"/>
                  <a:gd name="T78" fmla="*/ 292 w 310"/>
                  <a:gd name="T79" fmla="*/ 111 h 173"/>
                  <a:gd name="T80" fmla="*/ 279 w 310"/>
                  <a:gd name="T81" fmla="*/ 109 h 173"/>
                  <a:gd name="T82" fmla="*/ 272 w 310"/>
                  <a:gd name="T83" fmla="*/ 110 h 173"/>
                  <a:gd name="T84" fmla="*/ 268 w 310"/>
                  <a:gd name="T85" fmla="*/ 104 h 173"/>
                  <a:gd name="T86" fmla="*/ 269 w 310"/>
                  <a:gd name="T87" fmla="*/ 94 h 173"/>
                  <a:gd name="T88" fmla="*/ 248 w 310"/>
                  <a:gd name="T89" fmla="*/ 99 h 173"/>
                  <a:gd name="T90" fmla="*/ 246 w 310"/>
                  <a:gd name="T91" fmla="*/ 113 h 173"/>
                  <a:gd name="T92" fmla="*/ 241 w 310"/>
                  <a:gd name="T93" fmla="*/ 124 h 173"/>
                  <a:gd name="T94" fmla="*/ 227 w 310"/>
                  <a:gd name="T95" fmla="*/ 123 h 173"/>
                  <a:gd name="T96" fmla="*/ 225 w 310"/>
                  <a:gd name="T97" fmla="*/ 132 h 173"/>
                  <a:gd name="T98" fmla="*/ 238 w 310"/>
                  <a:gd name="T99" fmla="*/ 137 h 173"/>
                  <a:gd name="T100" fmla="*/ 246 w 310"/>
                  <a:gd name="T101" fmla="*/ 152 h 173"/>
                  <a:gd name="T102" fmla="*/ 241 w 310"/>
                  <a:gd name="T103" fmla="*/ 173 h 173"/>
                  <a:gd name="T104" fmla="*/ 228 w 310"/>
                  <a:gd name="T105" fmla="*/ 169 h 173"/>
                  <a:gd name="T106" fmla="*/ 218 w 310"/>
                  <a:gd name="T107" fmla="*/ 169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10" h="173">
                    <a:moveTo>
                      <a:pt x="218" y="169"/>
                    </a:moveTo>
                    <a:lnTo>
                      <a:pt x="215" y="156"/>
                    </a:lnTo>
                    <a:lnTo>
                      <a:pt x="190" y="147"/>
                    </a:lnTo>
                    <a:lnTo>
                      <a:pt x="170" y="137"/>
                    </a:lnTo>
                    <a:lnTo>
                      <a:pt x="157" y="127"/>
                    </a:lnTo>
                    <a:lnTo>
                      <a:pt x="134" y="113"/>
                    </a:lnTo>
                    <a:lnTo>
                      <a:pt x="120" y="92"/>
                    </a:lnTo>
                    <a:lnTo>
                      <a:pt x="114" y="88"/>
                    </a:lnTo>
                    <a:lnTo>
                      <a:pt x="96" y="89"/>
                    </a:lnTo>
                    <a:lnTo>
                      <a:pt x="88" y="85"/>
                    </a:lnTo>
                    <a:lnTo>
                      <a:pt x="82" y="69"/>
                    </a:lnTo>
                    <a:lnTo>
                      <a:pt x="57" y="58"/>
                    </a:lnTo>
                    <a:lnTo>
                      <a:pt x="46" y="70"/>
                    </a:lnTo>
                    <a:lnTo>
                      <a:pt x="33" y="77"/>
                    </a:lnTo>
                    <a:lnTo>
                      <a:pt x="39" y="87"/>
                    </a:lnTo>
                    <a:lnTo>
                      <a:pt x="20" y="87"/>
                    </a:lnTo>
                    <a:lnTo>
                      <a:pt x="0" y="12"/>
                    </a:lnTo>
                    <a:lnTo>
                      <a:pt x="39" y="0"/>
                    </a:lnTo>
                    <a:lnTo>
                      <a:pt x="43" y="2"/>
                    </a:lnTo>
                    <a:lnTo>
                      <a:pt x="73" y="16"/>
                    </a:lnTo>
                    <a:lnTo>
                      <a:pt x="88" y="24"/>
                    </a:lnTo>
                    <a:lnTo>
                      <a:pt x="109" y="42"/>
                    </a:lnTo>
                    <a:lnTo>
                      <a:pt x="128" y="39"/>
                    </a:lnTo>
                    <a:lnTo>
                      <a:pt x="156" y="38"/>
                    </a:lnTo>
                    <a:lnTo>
                      <a:pt x="180" y="53"/>
                    </a:lnTo>
                    <a:lnTo>
                      <a:pt x="185" y="73"/>
                    </a:lnTo>
                    <a:lnTo>
                      <a:pt x="193" y="74"/>
                    </a:lnTo>
                    <a:lnTo>
                      <a:pt x="201" y="90"/>
                    </a:lnTo>
                    <a:lnTo>
                      <a:pt x="223" y="91"/>
                    </a:lnTo>
                    <a:lnTo>
                      <a:pt x="230" y="101"/>
                    </a:lnTo>
                    <a:lnTo>
                      <a:pt x="236" y="101"/>
                    </a:lnTo>
                    <a:lnTo>
                      <a:pt x="240" y="86"/>
                    </a:lnTo>
                    <a:lnTo>
                      <a:pt x="257" y="72"/>
                    </a:lnTo>
                    <a:lnTo>
                      <a:pt x="266" y="68"/>
                    </a:lnTo>
                    <a:lnTo>
                      <a:pt x="271" y="70"/>
                    </a:lnTo>
                    <a:lnTo>
                      <a:pt x="261" y="83"/>
                    </a:lnTo>
                    <a:lnTo>
                      <a:pt x="276" y="91"/>
                    </a:lnTo>
                    <a:lnTo>
                      <a:pt x="286" y="86"/>
                    </a:lnTo>
                    <a:lnTo>
                      <a:pt x="310" y="96"/>
                    </a:lnTo>
                    <a:lnTo>
                      <a:pt x="292" y="111"/>
                    </a:lnTo>
                    <a:lnTo>
                      <a:pt x="279" y="109"/>
                    </a:lnTo>
                    <a:lnTo>
                      <a:pt x="272" y="110"/>
                    </a:lnTo>
                    <a:lnTo>
                      <a:pt x="268" y="104"/>
                    </a:lnTo>
                    <a:lnTo>
                      <a:pt x="269" y="94"/>
                    </a:lnTo>
                    <a:lnTo>
                      <a:pt x="248" y="99"/>
                    </a:lnTo>
                    <a:lnTo>
                      <a:pt x="246" y="113"/>
                    </a:lnTo>
                    <a:lnTo>
                      <a:pt x="241" y="124"/>
                    </a:lnTo>
                    <a:lnTo>
                      <a:pt x="227" y="123"/>
                    </a:lnTo>
                    <a:lnTo>
                      <a:pt x="225" y="132"/>
                    </a:lnTo>
                    <a:lnTo>
                      <a:pt x="238" y="137"/>
                    </a:lnTo>
                    <a:lnTo>
                      <a:pt x="246" y="152"/>
                    </a:lnTo>
                    <a:lnTo>
                      <a:pt x="241" y="173"/>
                    </a:lnTo>
                    <a:lnTo>
                      <a:pt x="228" y="169"/>
                    </a:lnTo>
                    <a:lnTo>
                      <a:pt x="218" y="169"/>
                    </a:lnTo>
                    <a:close/>
                  </a:path>
                </a:pathLst>
              </a:custGeom>
              <a:solidFill>
                <a:srgbClr val="FED216"/>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253" name="Freeform 212">
                <a:extLst>
                  <a:ext uri="{FF2B5EF4-FFF2-40B4-BE49-F238E27FC236}">
                    <a16:creationId xmlns:a16="http://schemas.microsoft.com/office/drawing/2014/main" id="{B88E0014-C459-4CDD-A6FA-FA465A1F0378}"/>
                  </a:ext>
                </a:extLst>
              </p:cNvPr>
              <p:cNvSpPr>
                <a:spLocks/>
              </p:cNvSpPr>
              <p:nvPr/>
            </p:nvSpPr>
            <p:spPr bwMode="auto">
              <a:xfrm>
                <a:off x="2813430" y="3864587"/>
                <a:ext cx="344197" cy="328931"/>
              </a:xfrm>
              <a:custGeom>
                <a:avLst/>
                <a:gdLst>
                  <a:gd name="T0" fmla="*/ 39 w 248"/>
                  <a:gd name="T1" fmla="*/ 13 h 237"/>
                  <a:gd name="T2" fmla="*/ 33 w 248"/>
                  <a:gd name="T3" fmla="*/ 24 h 237"/>
                  <a:gd name="T4" fmla="*/ 23 w 248"/>
                  <a:gd name="T5" fmla="*/ 47 h 237"/>
                  <a:gd name="T6" fmla="*/ 38 w 248"/>
                  <a:gd name="T7" fmla="*/ 62 h 237"/>
                  <a:gd name="T8" fmla="*/ 37 w 248"/>
                  <a:gd name="T9" fmla="*/ 40 h 237"/>
                  <a:gd name="T10" fmla="*/ 61 w 248"/>
                  <a:gd name="T11" fmla="*/ 16 h 237"/>
                  <a:gd name="T12" fmla="*/ 65 w 248"/>
                  <a:gd name="T13" fmla="*/ 0 h 237"/>
                  <a:gd name="T14" fmla="*/ 84 w 248"/>
                  <a:gd name="T15" fmla="*/ 15 h 237"/>
                  <a:gd name="T16" fmla="*/ 95 w 248"/>
                  <a:gd name="T17" fmla="*/ 33 h 237"/>
                  <a:gd name="T18" fmla="*/ 131 w 248"/>
                  <a:gd name="T19" fmla="*/ 31 h 237"/>
                  <a:gd name="T20" fmla="*/ 155 w 248"/>
                  <a:gd name="T21" fmla="*/ 43 h 237"/>
                  <a:gd name="T22" fmla="*/ 166 w 248"/>
                  <a:gd name="T23" fmla="*/ 31 h 237"/>
                  <a:gd name="T24" fmla="*/ 211 w 248"/>
                  <a:gd name="T25" fmla="*/ 30 h 237"/>
                  <a:gd name="T26" fmla="*/ 201 w 248"/>
                  <a:gd name="T27" fmla="*/ 46 h 237"/>
                  <a:gd name="T28" fmla="*/ 229 w 248"/>
                  <a:gd name="T29" fmla="*/ 58 h 237"/>
                  <a:gd name="T30" fmla="*/ 241 w 248"/>
                  <a:gd name="T31" fmla="*/ 74 h 237"/>
                  <a:gd name="T32" fmla="*/ 233 w 248"/>
                  <a:gd name="T33" fmla="*/ 91 h 237"/>
                  <a:gd name="T34" fmla="*/ 237 w 248"/>
                  <a:gd name="T35" fmla="*/ 106 h 237"/>
                  <a:gd name="T36" fmla="*/ 221 w 248"/>
                  <a:gd name="T37" fmla="*/ 113 h 237"/>
                  <a:gd name="T38" fmla="*/ 216 w 248"/>
                  <a:gd name="T39" fmla="*/ 129 h 237"/>
                  <a:gd name="T40" fmla="*/ 230 w 248"/>
                  <a:gd name="T41" fmla="*/ 150 h 237"/>
                  <a:gd name="T42" fmla="*/ 202 w 248"/>
                  <a:gd name="T43" fmla="*/ 166 h 237"/>
                  <a:gd name="T44" fmla="*/ 184 w 248"/>
                  <a:gd name="T45" fmla="*/ 174 h 237"/>
                  <a:gd name="T46" fmla="*/ 156 w 248"/>
                  <a:gd name="T47" fmla="*/ 166 h 237"/>
                  <a:gd name="T48" fmla="*/ 160 w 248"/>
                  <a:gd name="T49" fmla="*/ 173 h 237"/>
                  <a:gd name="T50" fmla="*/ 162 w 248"/>
                  <a:gd name="T51" fmla="*/ 201 h 237"/>
                  <a:gd name="T52" fmla="*/ 178 w 248"/>
                  <a:gd name="T53" fmla="*/ 207 h 237"/>
                  <a:gd name="T54" fmla="*/ 163 w 248"/>
                  <a:gd name="T55" fmla="*/ 221 h 237"/>
                  <a:gd name="T56" fmla="*/ 142 w 248"/>
                  <a:gd name="T57" fmla="*/ 230 h 237"/>
                  <a:gd name="T58" fmla="*/ 124 w 248"/>
                  <a:gd name="T59" fmla="*/ 237 h 237"/>
                  <a:gd name="T60" fmla="*/ 108 w 248"/>
                  <a:gd name="T61" fmla="*/ 206 h 237"/>
                  <a:gd name="T62" fmla="*/ 97 w 248"/>
                  <a:gd name="T63" fmla="*/ 194 h 237"/>
                  <a:gd name="T64" fmla="*/ 106 w 248"/>
                  <a:gd name="T65" fmla="*/ 179 h 237"/>
                  <a:gd name="T66" fmla="*/ 97 w 248"/>
                  <a:gd name="T67" fmla="*/ 159 h 237"/>
                  <a:gd name="T68" fmla="*/ 103 w 248"/>
                  <a:gd name="T69" fmla="*/ 137 h 237"/>
                  <a:gd name="T70" fmla="*/ 101 w 248"/>
                  <a:gd name="T71" fmla="*/ 122 h 237"/>
                  <a:gd name="T72" fmla="*/ 77 w 248"/>
                  <a:gd name="T73" fmla="*/ 123 h 237"/>
                  <a:gd name="T74" fmla="*/ 57 w 248"/>
                  <a:gd name="T75" fmla="*/ 108 h 237"/>
                  <a:gd name="T76" fmla="*/ 23 w 248"/>
                  <a:gd name="T77" fmla="*/ 107 h 237"/>
                  <a:gd name="T78" fmla="*/ 14 w 248"/>
                  <a:gd name="T79" fmla="*/ 98 h 237"/>
                  <a:gd name="T80" fmla="*/ 16 w 248"/>
                  <a:gd name="T81" fmla="*/ 86 h 237"/>
                  <a:gd name="T82" fmla="*/ 11 w 248"/>
                  <a:gd name="T83" fmla="*/ 73 h 237"/>
                  <a:gd name="T84" fmla="*/ 0 w 248"/>
                  <a:gd name="T85" fmla="*/ 62 h 237"/>
                  <a:gd name="T86" fmla="*/ 9 w 248"/>
                  <a:gd name="T87" fmla="*/ 35 h 237"/>
                  <a:gd name="T88" fmla="*/ 22 w 248"/>
                  <a:gd name="T89" fmla="*/ 22 h 237"/>
                  <a:gd name="T90" fmla="*/ 40 w 248"/>
                  <a:gd name="T91" fmla="*/ 8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48" h="237">
                    <a:moveTo>
                      <a:pt x="40" y="8"/>
                    </a:moveTo>
                    <a:lnTo>
                      <a:pt x="39" y="13"/>
                    </a:lnTo>
                    <a:lnTo>
                      <a:pt x="28" y="15"/>
                    </a:lnTo>
                    <a:lnTo>
                      <a:pt x="33" y="24"/>
                    </a:lnTo>
                    <a:lnTo>
                      <a:pt x="32" y="35"/>
                    </a:lnTo>
                    <a:lnTo>
                      <a:pt x="23" y="47"/>
                    </a:lnTo>
                    <a:lnTo>
                      <a:pt x="29" y="64"/>
                    </a:lnTo>
                    <a:lnTo>
                      <a:pt x="38" y="62"/>
                    </a:lnTo>
                    <a:lnTo>
                      <a:pt x="42" y="48"/>
                    </a:lnTo>
                    <a:lnTo>
                      <a:pt x="37" y="40"/>
                    </a:lnTo>
                    <a:lnTo>
                      <a:pt x="37" y="24"/>
                    </a:lnTo>
                    <a:lnTo>
                      <a:pt x="61" y="16"/>
                    </a:lnTo>
                    <a:lnTo>
                      <a:pt x="59" y="6"/>
                    </a:lnTo>
                    <a:lnTo>
                      <a:pt x="65" y="0"/>
                    </a:lnTo>
                    <a:lnTo>
                      <a:pt x="71" y="14"/>
                    </a:lnTo>
                    <a:lnTo>
                      <a:pt x="84" y="15"/>
                    </a:lnTo>
                    <a:lnTo>
                      <a:pt x="95" y="26"/>
                    </a:lnTo>
                    <a:lnTo>
                      <a:pt x="95" y="33"/>
                    </a:lnTo>
                    <a:lnTo>
                      <a:pt x="112" y="33"/>
                    </a:lnTo>
                    <a:lnTo>
                      <a:pt x="131" y="31"/>
                    </a:lnTo>
                    <a:lnTo>
                      <a:pt x="141" y="41"/>
                    </a:lnTo>
                    <a:lnTo>
                      <a:pt x="155" y="43"/>
                    </a:lnTo>
                    <a:lnTo>
                      <a:pt x="166" y="37"/>
                    </a:lnTo>
                    <a:lnTo>
                      <a:pt x="166" y="31"/>
                    </a:lnTo>
                    <a:lnTo>
                      <a:pt x="189" y="30"/>
                    </a:lnTo>
                    <a:lnTo>
                      <a:pt x="211" y="30"/>
                    </a:lnTo>
                    <a:lnTo>
                      <a:pt x="195" y="36"/>
                    </a:lnTo>
                    <a:lnTo>
                      <a:pt x="201" y="46"/>
                    </a:lnTo>
                    <a:lnTo>
                      <a:pt x="215" y="47"/>
                    </a:lnTo>
                    <a:lnTo>
                      <a:pt x="229" y="58"/>
                    </a:lnTo>
                    <a:lnTo>
                      <a:pt x="231" y="74"/>
                    </a:lnTo>
                    <a:lnTo>
                      <a:pt x="241" y="74"/>
                    </a:lnTo>
                    <a:lnTo>
                      <a:pt x="248" y="79"/>
                    </a:lnTo>
                    <a:lnTo>
                      <a:pt x="233" y="91"/>
                    </a:lnTo>
                    <a:lnTo>
                      <a:pt x="231" y="98"/>
                    </a:lnTo>
                    <a:lnTo>
                      <a:pt x="237" y="106"/>
                    </a:lnTo>
                    <a:lnTo>
                      <a:pt x="232" y="110"/>
                    </a:lnTo>
                    <a:lnTo>
                      <a:pt x="221" y="113"/>
                    </a:lnTo>
                    <a:lnTo>
                      <a:pt x="221" y="123"/>
                    </a:lnTo>
                    <a:lnTo>
                      <a:pt x="216" y="129"/>
                    </a:lnTo>
                    <a:lnTo>
                      <a:pt x="228" y="144"/>
                    </a:lnTo>
                    <a:lnTo>
                      <a:pt x="230" y="150"/>
                    </a:lnTo>
                    <a:lnTo>
                      <a:pt x="223" y="158"/>
                    </a:lnTo>
                    <a:lnTo>
                      <a:pt x="202" y="166"/>
                    </a:lnTo>
                    <a:lnTo>
                      <a:pt x="189" y="169"/>
                    </a:lnTo>
                    <a:lnTo>
                      <a:pt x="184" y="174"/>
                    </a:lnTo>
                    <a:lnTo>
                      <a:pt x="169" y="169"/>
                    </a:lnTo>
                    <a:lnTo>
                      <a:pt x="156" y="166"/>
                    </a:lnTo>
                    <a:lnTo>
                      <a:pt x="152" y="168"/>
                    </a:lnTo>
                    <a:lnTo>
                      <a:pt x="160" y="173"/>
                    </a:lnTo>
                    <a:lnTo>
                      <a:pt x="159" y="187"/>
                    </a:lnTo>
                    <a:lnTo>
                      <a:pt x="162" y="201"/>
                    </a:lnTo>
                    <a:lnTo>
                      <a:pt x="177" y="202"/>
                    </a:lnTo>
                    <a:lnTo>
                      <a:pt x="178" y="207"/>
                    </a:lnTo>
                    <a:lnTo>
                      <a:pt x="165" y="213"/>
                    </a:lnTo>
                    <a:lnTo>
                      <a:pt x="163" y="221"/>
                    </a:lnTo>
                    <a:lnTo>
                      <a:pt x="155" y="225"/>
                    </a:lnTo>
                    <a:lnTo>
                      <a:pt x="142" y="230"/>
                    </a:lnTo>
                    <a:lnTo>
                      <a:pt x="138" y="236"/>
                    </a:lnTo>
                    <a:lnTo>
                      <a:pt x="124" y="237"/>
                    </a:lnTo>
                    <a:lnTo>
                      <a:pt x="114" y="226"/>
                    </a:lnTo>
                    <a:lnTo>
                      <a:pt x="108" y="206"/>
                    </a:lnTo>
                    <a:lnTo>
                      <a:pt x="103" y="198"/>
                    </a:lnTo>
                    <a:lnTo>
                      <a:pt x="97" y="194"/>
                    </a:lnTo>
                    <a:lnTo>
                      <a:pt x="106" y="183"/>
                    </a:lnTo>
                    <a:lnTo>
                      <a:pt x="106" y="179"/>
                    </a:lnTo>
                    <a:lnTo>
                      <a:pt x="101" y="173"/>
                    </a:lnTo>
                    <a:lnTo>
                      <a:pt x="97" y="159"/>
                    </a:lnTo>
                    <a:lnTo>
                      <a:pt x="99" y="144"/>
                    </a:lnTo>
                    <a:lnTo>
                      <a:pt x="103" y="137"/>
                    </a:lnTo>
                    <a:lnTo>
                      <a:pt x="107" y="126"/>
                    </a:lnTo>
                    <a:lnTo>
                      <a:pt x="101" y="122"/>
                    </a:lnTo>
                    <a:lnTo>
                      <a:pt x="90" y="125"/>
                    </a:lnTo>
                    <a:lnTo>
                      <a:pt x="77" y="123"/>
                    </a:lnTo>
                    <a:lnTo>
                      <a:pt x="69" y="126"/>
                    </a:lnTo>
                    <a:lnTo>
                      <a:pt x="57" y="108"/>
                    </a:lnTo>
                    <a:lnTo>
                      <a:pt x="47" y="105"/>
                    </a:lnTo>
                    <a:lnTo>
                      <a:pt x="23" y="107"/>
                    </a:lnTo>
                    <a:lnTo>
                      <a:pt x="19" y="100"/>
                    </a:lnTo>
                    <a:lnTo>
                      <a:pt x="14" y="98"/>
                    </a:lnTo>
                    <a:lnTo>
                      <a:pt x="14" y="94"/>
                    </a:lnTo>
                    <a:lnTo>
                      <a:pt x="16" y="86"/>
                    </a:lnTo>
                    <a:lnTo>
                      <a:pt x="15" y="78"/>
                    </a:lnTo>
                    <a:lnTo>
                      <a:pt x="11" y="73"/>
                    </a:lnTo>
                    <a:lnTo>
                      <a:pt x="9" y="64"/>
                    </a:lnTo>
                    <a:lnTo>
                      <a:pt x="0" y="62"/>
                    </a:lnTo>
                    <a:lnTo>
                      <a:pt x="6" y="50"/>
                    </a:lnTo>
                    <a:lnTo>
                      <a:pt x="9" y="35"/>
                    </a:lnTo>
                    <a:lnTo>
                      <a:pt x="15" y="28"/>
                    </a:lnTo>
                    <a:lnTo>
                      <a:pt x="22" y="22"/>
                    </a:lnTo>
                    <a:lnTo>
                      <a:pt x="28" y="11"/>
                    </a:lnTo>
                    <a:lnTo>
                      <a:pt x="40" y="8"/>
                    </a:lnTo>
                    <a:close/>
                  </a:path>
                </a:pathLst>
              </a:custGeom>
              <a:solidFill>
                <a:srgbClr val="EDB2AD"/>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254" name="Freeform 213">
                <a:extLst>
                  <a:ext uri="{FF2B5EF4-FFF2-40B4-BE49-F238E27FC236}">
                    <a16:creationId xmlns:a16="http://schemas.microsoft.com/office/drawing/2014/main" id="{370C3016-A919-41BA-8C52-778F8BC4D539}"/>
                  </a:ext>
                </a:extLst>
              </p:cNvPr>
              <p:cNvSpPr>
                <a:spLocks/>
              </p:cNvSpPr>
              <p:nvPr/>
            </p:nvSpPr>
            <p:spPr bwMode="auto">
              <a:xfrm>
                <a:off x="7224153" y="3539227"/>
                <a:ext cx="220675" cy="426084"/>
              </a:xfrm>
              <a:custGeom>
                <a:avLst/>
                <a:gdLst>
                  <a:gd name="T0" fmla="*/ 109 w 159"/>
                  <a:gd name="T1" fmla="*/ 38 h 307"/>
                  <a:gd name="T2" fmla="*/ 88 w 159"/>
                  <a:gd name="T3" fmla="*/ 55 h 307"/>
                  <a:gd name="T4" fmla="*/ 77 w 159"/>
                  <a:gd name="T5" fmla="*/ 75 h 307"/>
                  <a:gd name="T6" fmla="*/ 75 w 159"/>
                  <a:gd name="T7" fmla="*/ 90 h 307"/>
                  <a:gd name="T8" fmla="*/ 92 w 159"/>
                  <a:gd name="T9" fmla="*/ 111 h 307"/>
                  <a:gd name="T10" fmla="*/ 113 w 159"/>
                  <a:gd name="T11" fmla="*/ 139 h 307"/>
                  <a:gd name="T12" fmla="*/ 131 w 159"/>
                  <a:gd name="T13" fmla="*/ 151 h 307"/>
                  <a:gd name="T14" fmla="*/ 145 w 159"/>
                  <a:gd name="T15" fmla="*/ 168 h 307"/>
                  <a:gd name="T16" fmla="*/ 158 w 159"/>
                  <a:gd name="T17" fmla="*/ 206 h 307"/>
                  <a:gd name="T18" fmla="*/ 159 w 159"/>
                  <a:gd name="T19" fmla="*/ 243 h 307"/>
                  <a:gd name="T20" fmla="*/ 145 w 159"/>
                  <a:gd name="T21" fmla="*/ 257 h 307"/>
                  <a:gd name="T22" fmla="*/ 125 w 159"/>
                  <a:gd name="T23" fmla="*/ 270 h 307"/>
                  <a:gd name="T24" fmla="*/ 112 w 159"/>
                  <a:gd name="T25" fmla="*/ 287 h 307"/>
                  <a:gd name="T26" fmla="*/ 90 w 159"/>
                  <a:gd name="T27" fmla="*/ 307 h 307"/>
                  <a:gd name="T28" fmla="*/ 83 w 159"/>
                  <a:gd name="T29" fmla="*/ 294 h 307"/>
                  <a:gd name="T30" fmla="*/ 87 w 159"/>
                  <a:gd name="T31" fmla="*/ 279 h 307"/>
                  <a:gd name="T32" fmla="*/ 72 w 159"/>
                  <a:gd name="T33" fmla="*/ 268 h 307"/>
                  <a:gd name="T34" fmla="*/ 88 w 159"/>
                  <a:gd name="T35" fmla="*/ 259 h 307"/>
                  <a:gd name="T36" fmla="*/ 107 w 159"/>
                  <a:gd name="T37" fmla="*/ 258 h 307"/>
                  <a:gd name="T38" fmla="*/ 98 w 159"/>
                  <a:gd name="T39" fmla="*/ 245 h 307"/>
                  <a:gd name="T40" fmla="*/ 127 w 159"/>
                  <a:gd name="T41" fmla="*/ 229 h 307"/>
                  <a:gd name="T42" fmla="*/ 126 w 159"/>
                  <a:gd name="T43" fmla="*/ 204 h 307"/>
                  <a:gd name="T44" fmla="*/ 120 w 159"/>
                  <a:gd name="T45" fmla="*/ 190 h 307"/>
                  <a:gd name="T46" fmla="*/ 121 w 159"/>
                  <a:gd name="T47" fmla="*/ 170 h 307"/>
                  <a:gd name="T48" fmla="*/ 115 w 159"/>
                  <a:gd name="T49" fmla="*/ 155 h 307"/>
                  <a:gd name="T50" fmla="*/ 99 w 159"/>
                  <a:gd name="T51" fmla="*/ 141 h 307"/>
                  <a:gd name="T52" fmla="*/ 85 w 159"/>
                  <a:gd name="T53" fmla="*/ 122 h 307"/>
                  <a:gd name="T54" fmla="*/ 66 w 159"/>
                  <a:gd name="T55" fmla="*/ 98 h 307"/>
                  <a:gd name="T56" fmla="*/ 42 w 159"/>
                  <a:gd name="T57" fmla="*/ 85 h 307"/>
                  <a:gd name="T58" fmla="*/ 46 w 159"/>
                  <a:gd name="T59" fmla="*/ 78 h 307"/>
                  <a:gd name="T60" fmla="*/ 57 w 159"/>
                  <a:gd name="T61" fmla="*/ 72 h 307"/>
                  <a:gd name="T62" fmla="*/ 47 w 159"/>
                  <a:gd name="T63" fmla="*/ 54 h 307"/>
                  <a:gd name="T64" fmla="*/ 25 w 159"/>
                  <a:gd name="T65" fmla="*/ 54 h 307"/>
                  <a:gd name="T66" fmla="*/ 13 w 159"/>
                  <a:gd name="T67" fmla="*/ 35 h 307"/>
                  <a:gd name="T68" fmla="*/ 0 w 159"/>
                  <a:gd name="T69" fmla="*/ 19 h 307"/>
                  <a:gd name="T70" fmla="*/ 8 w 159"/>
                  <a:gd name="T71" fmla="*/ 14 h 307"/>
                  <a:gd name="T72" fmla="*/ 23 w 159"/>
                  <a:gd name="T73" fmla="*/ 14 h 307"/>
                  <a:gd name="T74" fmla="*/ 39 w 159"/>
                  <a:gd name="T75" fmla="*/ 11 h 307"/>
                  <a:gd name="T76" fmla="*/ 53 w 159"/>
                  <a:gd name="T77" fmla="*/ 0 h 307"/>
                  <a:gd name="T78" fmla="*/ 63 w 159"/>
                  <a:gd name="T79" fmla="*/ 8 h 307"/>
                  <a:gd name="T80" fmla="*/ 80 w 159"/>
                  <a:gd name="T81" fmla="*/ 12 h 307"/>
                  <a:gd name="T82" fmla="*/ 79 w 159"/>
                  <a:gd name="T83" fmla="*/ 24 h 307"/>
                  <a:gd name="T84" fmla="*/ 90 w 159"/>
                  <a:gd name="T85" fmla="*/ 32 h 307"/>
                  <a:gd name="T86" fmla="*/ 109 w 159"/>
                  <a:gd name="T87" fmla="*/ 38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59" h="307">
                    <a:moveTo>
                      <a:pt x="109" y="38"/>
                    </a:moveTo>
                    <a:lnTo>
                      <a:pt x="88" y="55"/>
                    </a:lnTo>
                    <a:lnTo>
                      <a:pt x="77" y="75"/>
                    </a:lnTo>
                    <a:lnTo>
                      <a:pt x="75" y="90"/>
                    </a:lnTo>
                    <a:lnTo>
                      <a:pt x="92" y="111"/>
                    </a:lnTo>
                    <a:lnTo>
                      <a:pt x="113" y="139"/>
                    </a:lnTo>
                    <a:lnTo>
                      <a:pt x="131" y="151"/>
                    </a:lnTo>
                    <a:lnTo>
                      <a:pt x="145" y="168"/>
                    </a:lnTo>
                    <a:lnTo>
                      <a:pt x="158" y="206"/>
                    </a:lnTo>
                    <a:lnTo>
                      <a:pt x="159" y="243"/>
                    </a:lnTo>
                    <a:lnTo>
                      <a:pt x="145" y="257"/>
                    </a:lnTo>
                    <a:lnTo>
                      <a:pt x="125" y="270"/>
                    </a:lnTo>
                    <a:lnTo>
                      <a:pt x="112" y="287"/>
                    </a:lnTo>
                    <a:lnTo>
                      <a:pt x="90" y="307"/>
                    </a:lnTo>
                    <a:lnTo>
                      <a:pt x="83" y="294"/>
                    </a:lnTo>
                    <a:lnTo>
                      <a:pt x="87" y="279"/>
                    </a:lnTo>
                    <a:lnTo>
                      <a:pt x="72" y="268"/>
                    </a:lnTo>
                    <a:lnTo>
                      <a:pt x="88" y="259"/>
                    </a:lnTo>
                    <a:lnTo>
                      <a:pt x="107" y="258"/>
                    </a:lnTo>
                    <a:lnTo>
                      <a:pt x="98" y="245"/>
                    </a:lnTo>
                    <a:lnTo>
                      <a:pt x="127" y="229"/>
                    </a:lnTo>
                    <a:lnTo>
                      <a:pt x="126" y="204"/>
                    </a:lnTo>
                    <a:lnTo>
                      <a:pt x="120" y="190"/>
                    </a:lnTo>
                    <a:lnTo>
                      <a:pt x="121" y="170"/>
                    </a:lnTo>
                    <a:lnTo>
                      <a:pt x="115" y="155"/>
                    </a:lnTo>
                    <a:lnTo>
                      <a:pt x="99" y="141"/>
                    </a:lnTo>
                    <a:lnTo>
                      <a:pt x="85" y="122"/>
                    </a:lnTo>
                    <a:lnTo>
                      <a:pt x="66" y="98"/>
                    </a:lnTo>
                    <a:lnTo>
                      <a:pt x="42" y="85"/>
                    </a:lnTo>
                    <a:lnTo>
                      <a:pt x="46" y="78"/>
                    </a:lnTo>
                    <a:lnTo>
                      <a:pt x="57" y="72"/>
                    </a:lnTo>
                    <a:lnTo>
                      <a:pt x="47" y="54"/>
                    </a:lnTo>
                    <a:lnTo>
                      <a:pt x="25" y="54"/>
                    </a:lnTo>
                    <a:lnTo>
                      <a:pt x="13" y="35"/>
                    </a:lnTo>
                    <a:lnTo>
                      <a:pt x="0" y="19"/>
                    </a:lnTo>
                    <a:lnTo>
                      <a:pt x="8" y="14"/>
                    </a:lnTo>
                    <a:lnTo>
                      <a:pt x="23" y="14"/>
                    </a:lnTo>
                    <a:lnTo>
                      <a:pt x="39" y="11"/>
                    </a:lnTo>
                    <a:lnTo>
                      <a:pt x="53" y="0"/>
                    </a:lnTo>
                    <a:lnTo>
                      <a:pt x="63" y="8"/>
                    </a:lnTo>
                    <a:lnTo>
                      <a:pt x="80" y="12"/>
                    </a:lnTo>
                    <a:lnTo>
                      <a:pt x="79" y="24"/>
                    </a:lnTo>
                    <a:lnTo>
                      <a:pt x="90" y="32"/>
                    </a:lnTo>
                    <a:lnTo>
                      <a:pt x="109" y="38"/>
                    </a:lnTo>
                    <a:close/>
                  </a:path>
                </a:pathLst>
              </a:custGeom>
              <a:solidFill>
                <a:srgbClr val="A8C5F0"/>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255" name="Freeform 214">
                <a:extLst>
                  <a:ext uri="{FF2B5EF4-FFF2-40B4-BE49-F238E27FC236}">
                    <a16:creationId xmlns:a16="http://schemas.microsoft.com/office/drawing/2014/main" id="{86656A50-FEDB-45F5-A180-50D39610D465}"/>
                  </a:ext>
                </a:extLst>
              </p:cNvPr>
              <p:cNvSpPr>
                <a:spLocks/>
              </p:cNvSpPr>
              <p:nvPr/>
            </p:nvSpPr>
            <p:spPr bwMode="auto">
              <a:xfrm>
                <a:off x="8892401" y="4671748"/>
                <a:ext cx="13879" cy="19431"/>
              </a:xfrm>
              <a:custGeom>
                <a:avLst/>
                <a:gdLst>
                  <a:gd name="T0" fmla="*/ 10 w 10"/>
                  <a:gd name="T1" fmla="*/ 12 h 14"/>
                  <a:gd name="T2" fmla="*/ 3 w 10"/>
                  <a:gd name="T3" fmla="*/ 14 h 14"/>
                  <a:gd name="T4" fmla="*/ 0 w 10"/>
                  <a:gd name="T5" fmla="*/ 5 h 14"/>
                  <a:gd name="T6" fmla="*/ 1 w 10"/>
                  <a:gd name="T7" fmla="*/ 0 h 14"/>
                  <a:gd name="T8" fmla="*/ 10 w 10"/>
                  <a:gd name="T9" fmla="*/ 12 h 14"/>
                </a:gdLst>
                <a:ahLst/>
                <a:cxnLst>
                  <a:cxn ang="0">
                    <a:pos x="T0" y="T1"/>
                  </a:cxn>
                  <a:cxn ang="0">
                    <a:pos x="T2" y="T3"/>
                  </a:cxn>
                  <a:cxn ang="0">
                    <a:pos x="T4" y="T5"/>
                  </a:cxn>
                  <a:cxn ang="0">
                    <a:pos x="T6" y="T7"/>
                  </a:cxn>
                  <a:cxn ang="0">
                    <a:pos x="T8" y="T9"/>
                  </a:cxn>
                </a:cxnLst>
                <a:rect l="0" t="0" r="r" b="b"/>
                <a:pathLst>
                  <a:path w="10" h="14">
                    <a:moveTo>
                      <a:pt x="10" y="12"/>
                    </a:moveTo>
                    <a:lnTo>
                      <a:pt x="3" y="14"/>
                    </a:lnTo>
                    <a:lnTo>
                      <a:pt x="0" y="5"/>
                    </a:lnTo>
                    <a:lnTo>
                      <a:pt x="1" y="0"/>
                    </a:lnTo>
                    <a:lnTo>
                      <a:pt x="10" y="12"/>
                    </a:lnTo>
                    <a:close/>
                  </a:path>
                </a:pathLst>
              </a:custGeom>
              <a:solidFill>
                <a:srgbClr val="A8C5F0"/>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256" name="Freeform 215">
                <a:extLst>
                  <a:ext uri="{FF2B5EF4-FFF2-40B4-BE49-F238E27FC236}">
                    <a16:creationId xmlns:a16="http://schemas.microsoft.com/office/drawing/2014/main" id="{C0DDDE16-D715-44EC-A467-CAF61DAB705C}"/>
                  </a:ext>
                </a:extLst>
              </p:cNvPr>
              <p:cNvSpPr>
                <a:spLocks/>
              </p:cNvSpPr>
              <p:nvPr/>
            </p:nvSpPr>
            <p:spPr bwMode="auto">
              <a:xfrm>
                <a:off x="8882686" y="4634275"/>
                <a:ext cx="13879" cy="31922"/>
              </a:xfrm>
              <a:custGeom>
                <a:avLst/>
                <a:gdLst>
                  <a:gd name="T0" fmla="*/ 10 w 10"/>
                  <a:gd name="T1" fmla="*/ 7 h 23"/>
                  <a:gd name="T2" fmla="*/ 10 w 10"/>
                  <a:gd name="T3" fmla="*/ 23 h 23"/>
                  <a:gd name="T4" fmla="*/ 6 w 10"/>
                  <a:gd name="T5" fmla="*/ 21 h 23"/>
                  <a:gd name="T6" fmla="*/ 1 w 10"/>
                  <a:gd name="T7" fmla="*/ 22 h 23"/>
                  <a:gd name="T8" fmla="*/ 0 w 10"/>
                  <a:gd name="T9" fmla="*/ 16 h 23"/>
                  <a:gd name="T10" fmla="*/ 3 w 10"/>
                  <a:gd name="T11" fmla="*/ 0 h 23"/>
                  <a:gd name="T12" fmla="*/ 10 w 10"/>
                  <a:gd name="T13" fmla="*/ 7 h 23"/>
                </a:gdLst>
                <a:ahLst/>
                <a:cxnLst>
                  <a:cxn ang="0">
                    <a:pos x="T0" y="T1"/>
                  </a:cxn>
                  <a:cxn ang="0">
                    <a:pos x="T2" y="T3"/>
                  </a:cxn>
                  <a:cxn ang="0">
                    <a:pos x="T4" y="T5"/>
                  </a:cxn>
                  <a:cxn ang="0">
                    <a:pos x="T6" y="T7"/>
                  </a:cxn>
                  <a:cxn ang="0">
                    <a:pos x="T8" y="T9"/>
                  </a:cxn>
                  <a:cxn ang="0">
                    <a:pos x="T10" y="T11"/>
                  </a:cxn>
                  <a:cxn ang="0">
                    <a:pos x="T12" y="T13"/>
                  </a:cxn>
                </a:cxnLst>
                <a:rect l="0" t="0" r="r" b="b"/>
                <a:pathLst>
                  <a:path w="10" h="23">
                    <a:moveTo>
                      <a:pt x="10" y="7"/>
                    </a:moveTo>
                    <a:lnTo>
                      <a:pt x="10" y="23"/>
                    </a:lnTo>
                    <a:lnTo>
                      <a:pt x="6" y="21"/>
                    </a:lnTo>
                    <a:lnTo>
                      <a:pt x="1" y="22"/>
                    </a:lnTo>
                    <a:lnTo>
                      <a:pt x="0" y="16"/>
                    </a:lnTo>
                    <a:lnTo>
                      <a:pt x="3" y="0"/>
                    </a:lnTo>
                    <a:lnTo>
                      <a:pt x="10" y="7"/>
                    </a:lnTo>
                    <a:close/>
                  </a:path>
                </a:pathLst>
              </a:custGeom>
              <a:solidFill>
                <a:srgbClr val="A8C5F0"/>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257" name="Freeform 216">
                <a:extLst>
                  <a:ext uri="{FF2B5EF4-FFF2-40B4-BE49-F238E27FC236}">
                    <a16:creationId xmlns:a16="http://schemas.microsoft.com/office/drawing/2014/main" id="{83A06646-0D1D-4B97-AB3E-F7E27A80B74F}"/>
                  </a:ext>
                </a:extLst>
              </p:cNvPr>
              <p:cNvSpPr>
                <a:spLocks/>
              </p:cNvSpPr>
              <p:nvPr/>
            </p:nvSpPr>
            <p:spPr bwMode="auto">
              <a:xfrm>
                <a:off x="5751599" y="3665526"/>
                <a:ext cx="262312" cy="184590"/>
              </a:xfrm>
              <a:custGeom>
                <a:avLst/>
                <a:gdLst>
                  <a:gd name="T0" fmla="*/ 189 w 189"/>
                  <a:gd name="T1" fmla="*/ 49 h 133"/>
                  <a:gd name="T2" fmla="*/ 177 w 189"/>
                  <a:gd name="T3" fmla="*/ 54 h 133"/>
                  <a:gd name="T4" fmla="*/ 174 w 189"/>
                  <a:gd name="T5" fmla="*/ 63 h 133"/>
                  <a:gd name="T6" fmla="*/ 174 w 189"/>
                  <a:gd name="T7" fmla="*/ 70 h 133"/>
                  <a:gd name="T8" fmla="*/ 156 w 189"/>
                  <a:gd name="T9" fmla="*/ 79 h 133"/>
                  <a:gd name="T10" fmla="*/ 128 w 189"/>
                  <a:gd name="T11" fmla="*/ 89 h 133"/>
                  <a:gd name="T12" fmla="*/ 112 w 189"/>
                  <a:gd name="T13" fmla="*/ 103 h 133"/>
                  <a:gd name="T14" fmla="*/ 104 w 189"/>
                  <a:gd name="T15" fmla="*/ 105 h 133"/>
                  <a:gd name="T16" fmla="*/ 99 w 189"/>
                  <a:gd name="T17" fmla="*/ 103 h 133"/>
                  <a:gd name="T18" fmla="*/ 89 w 189"/>
                  <a:gd name="T19" fmla="*/ 112 h 133"/>
                  <a:gd name="T20" fmla="*/ 77 w 189"/>
                  <a:gd name="T21" fmla="*/ 116 h 133"/>
                  <a:gd name="T22" fmla="*/ 62 w 189"/>
                  <a:gd name="T23" fmla="*/ 117 h 133"/>
                  <a:gd name="T24" fmla="*/ 57 w 189"/>
                  <a:gd name="T25" fmla="*/ 118 h 133"/>
                  <a:gd name="T26" fmla="*/ 53 w 189"/>
                  <a:gd name="T27" fmla="*/ 124 h 133"/>
                  <a:gd name="T28" fmla="*/ 49 w 189"/>
                  <a:gd name="T29" fmla="*/ 125 h 133"/>
                  <a:gd name="T30" fmla="*/ 46 w 189"/>
                  <a:gd name="T31" fmla="*/ 131 h 133"/>
                  <a:gd name="T32" fmla="*/ 37 w 189"/>
                  <a:gd name="T33" fmla="*/ 130 h 133"/>
                  <a:gd name="T34" fmla="*/ 32 w 189"/>
                  <a:gd name="T35" fmla="*/ 133 h 133"/>
                  <a:gd name="T36" fmla="*/ 19 w 189"/>
                  <a:gd name="T37" fmla="*/ 132 h 133"/>
                  <a:gd name="T38" fmla="*/ 14 w 189"/>
                  <a:gd name="T39" fmla="*/ 120 h 133"/>
                  <a:gd name="T40" fmla="*/ 14 w 189"/>
                  <a:gd name="T41" fmla="*/ 108 h 133"/>
                  <a:gd name="T42" fmla="*/ 10 w 189"/>
                  <a:gd name="T43" fmla="*/ 102 h 133"/>
                  <a:gd name="T44" fmla="*/ 6 w 189"/>
                  <a:gd name="T45" fmla="*/ 87 h 133"/>
                  <a:gd name="T46" fmla="*/ 0 w 189"/>
                  <a:gd name="T47" fmla="*/ 78 h 133"/>
                  <a:gd name="T48" fmla="*/ 4 w 189"/>
                  <a:gd name="T49" fmla="*/ 77 h 133"/>
                  <a:gd name="T50" fmla="*/ 2 w 189"/>
                  <a:gd name="T51" fmla="*/ 68 h 133"/>
                  <a:gd name="T52" fmla="*/ 4 w 189"/>
                  <a:gd name="T53" fmla="*/ 64 h 133"/>
                  <a:gd name="T54" fmla="*/ 2 w 189"/>
                  <a:gd name="T55" fmla="*/ 55 h 133"/>
                  <a:gd name="T56" fmla="*/ 10 w 189"/>
                  <a:gd name="T57" fmla="*/ 48 h 133"/>
                  <a:gd name="T58" fmla="*/ 8 w 189"/>
                  <a:gd name="T59" fmla="*/ 39 h 133"/>
                  <a:gd name="T60" fmla="*/ 12 w 189"/>
                  <a:gd name="T61" fmla="*/ 29 h 133"/>
                  <a:gd name="T62" fmla="*/ 20 w 189"/>
                  <a:gd name="T63" fmla="*/ 35 h 133"/>
                  <a:gd name="T64" fmla="*/ 24 w 189"/>
                  <a:gd name="T65" fmla="*/ 33 h 133"/>
                  <a:gd name="T66" fmla="*/ 45 w 189"/>
                  <a:gd name="T67" fmla="*/ 32 h 133"/>
                  <a:gd name="T68" fmla="*/ 49 w 189"/>
                  <a:gd name="T69" fmla="*/ 34 h 133"/>
                  <a:gd name="T70" fmla="*/ 66 w 189"/>
                  <a:gd name="T71" fmla="*/ 36 h 133"/>
                  <a:gd name="T72" fmla="*/ 73 w 189"/>
                  <a:gd name="T73" fmla="*/ 35 h 133"/>
                  <a:gd name="T74" fmla="*/ 78 w 189"/>
                  <a:gd name="T75" fmla="*/ 42 h 133"/>
                  <a:gd name="T76" fmla="*/ 86 w 189"/>
                  <a:gd name="T77" fmla="*/ 39 h 133"/>
                  <a:gd name="T78" fmla="*/ 98 w 189"/>
                  <a:gd name="T79" fmla="*/ 17 h 133"/>
                  <a:gd name="T80" fmla="*/ 114 w 189"/>
                  <a:gd name="T81" fmla="*/ 8 h 133"/>
                  <a:gd name="T82" fmla="*/ 166 w 189"/>
                  <a:gd name="T83" fmla="*/ 0 h 133"/>
                  <a:gd name="T84" fmla="*/ 182 w 189"/>
                  <a:gd name="T85" fmla="*/ 34 h 133"/>
                  <a:gd name="T86" fmla="*/ 189 w 189"/>
                  <a:gd name="T87" fmla="*/ 49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89" h="133">
                    <a:moveTo>
                      <a:pt x="189" y="49"/>
                    </a:moveTo>
                    <a:lnTo>
                      <a:pt x="177" y="54"/>
                    </a:lnTo>
                    <a:lnTo>
                      <a:pt x="174" y="63"/>
                    </a:lnTo>
                    <a:lnTo>
                      <a:pt x="174" y="70"/>
                    </a:lnTo>
                    <a:lnTo>
                      <a:pt x="156" y="79"/>
                    </a:lnTo>
                    <a:lnTo>
                      <a:pt x="128" y="89"/>
                    </a:lnTo>
                    <a:lnTo>
                      <a:pt x="112" y="103"/>
                    </a:lnTo>
                    <a:lnTo>
                      <a:pt x="104" y="105"/>
                    </a:lnTo>
                    <a:lnTo>
                      <a:pt x="99" y="103"/>
                    </a:lnTo>
                    <a:lnTo>
                      <a:pt x="89" y="112"/>
                    </a:lnTo>
                    <a:lnTo>
                      <a:pt x="77" y="116"/>
                    </a:lnTo>
                    <a:lnTo>
                      <a:pt x="62" y="117"/>
                    </a:lnTo>
                    <a:lnTo>
                      <a:pt x="57" y="118"/>
                    </a:lnTo>
                    <a:lnTo>
                      <a:pt x="53" y="124"/>
                    </a:lnTo>
                    <a:lnTo>
                      <a:pt x="49" y="125"/>
                    </a:lnTo>
                    <a:lnTo>
                      <a:pt x="46" y="131"/>
                    </a:lnTo>
                    <a:lnTo>
                      <a:pt x="37" y="130"/>
                    </a:lnTo>
                    <a:lnTo>
                      <a:pt x="32" y="133"/>
                    </a:lnTo>
                    <a:lnTo>
                      <a:pt x="19" y="132"/>
                    </a:lnTo>
                    <a:lnTo>
                      <a:pt x="14" y="120"/>
                    </a:lnTo>
                    <a:lnTo>
                      <a:pt x="14" y="108"/>
                    </a:lnTo>
                    <a:lnTo>
                      <a:pt x="10" y="102"/>
                    </a:lnTo>
                    <a:lnTo>
                      <a:pt x="6" y="87"/>
                    </a:lnTo>
                    <a:lnTo>
                      <a:pt x="0" y="78"/>
                    </a:lnTo>
                    <a:lnTo>
                      <a:pt x="4" y="77"/>
                    </a:lnTo>
                    <a:lnTo>
                      <a:pt x="2" y="68"/>
                    </a:lnTo>
                    <a:lnTo>
                      <a:pt x="4" y="64"/>
                    </a:lnTo>
                    <a:lnTo>
                      <a:pt x="2" y="55"/>
                    </a:lnTo>
                    <a:lnTo>
                      <a:pt x="10" y="48"/>
                    </a:lnTo>
                    <a:lnTo>
                      <a:pt x="8" y="39"/>
                    </a:lnTo>
                    <a:lnTo>
                      <a:pt x="12" y="29"/>
                    </a:lnTo>
                    <a:lnTo>
                      <a:pt x="20" y="35"/>
                    </a:lnTo>
                    <a:lnTo>
                      <a:pt x="24" y="33"/>
                    </a:lnTo>
                    <a:lnTo>
                      <a:pt x="45" y="32"/>
                    </a:lnTo>
                    <a:lnTo>
                      <a:pt x="49" y="34"/>
                    </a:lnTo>
                    <a:lnTo>
                      <a:pt x="66" y="36"/>
                    </a:lnTo>
                    <a:lnTo>
                      <a:pt x="73" y="35"/>
                    </a:lnTo>
                    <a:lnTo>
                      <a:pt x="78" y="42"/>
                    </a:lnTo>
                    <a:lnTo>
                      <a:pt x="86" y="39"/>
                    </a:lnTo>
                    <a:lnTo>
                      <a:pt x="98" y="17"/>
                    </a:lnTo>
                    <a:lnTo>
                      <a:pt x="114" y="8"/>
                    </a:lnTo>
                    <a:lnTo>
                      <a:pt x="166" y="0"/>
                    </a:lnTo>
                    <a:lnTo>
                      <a:pt x="182" y="34"/>
                    </a:lnTo>
                    <a:lnTo>
                      <a:pt x="189" y="49"/>
                    </a:lnTo>
                    <a:close/>
                  </a:path>
                </a:pathLst>
              </a:custGeom>
              <a:solidFill>
                <a:srgbClr val="FED216"/>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258" name="Freeform 217">
                <a:extLst>
                  <a:ext uri="{FF2B5EF4-FFF2-40B4-BE49-F238E27FC236}">
                    <a16:creationId xmlns:a16="http://schemas.microsoft.com/office/drawing/2014/main" id="{EDF824BF-30AE-4F8D-8F06-F494AD2CF657}"/>
                  </a:ext>
                </a:extLst>
              </p:cNvPr>
              <p:cNvSpPr>
                <a:spLocks/>
              </p:cNvSpPr>
              <p:nvPr/>
            </p:nvSpPr>
            <p:spPr bwMode="auto">
              <a:xfrm>
                <a:off x="5079163" y="4848029"/>
                <a:ext cx="409429" cy="366404"/>
              </a:xfrm>
              <a:custGeom>
                <a:avLst/>
                <a:gdLst>
                  <a:gd name="T0" fmla="*/ 264 w 295"/>
                  <a:gd name="T1" fmla="*/ 152 h 264"/>
                  <a:gd name="T2" fmla="*/ 250 w 295"/>
                  <a:gd name="T3" fmla="*/ 173 h 264"/>
                  <a:gd name="T4" fmla="*/ 217 w 295"/>
                  <a:gd name="T5" fmla="*/ 210 h 264"/>
                  <a:gd name="T6" fmla="*/ 190 w 295"/>
                  <a:gd name="T7" fmla="*/ 232 h 264"/>
                  <a:gd name="T8" fmla="*/ 162 w 295"/>
                  <a:gd name="T9" fmla="*/ 241 h 264"/>
                  <a:gd name="T10" fmla="*/ 149 w 295"/>
                  <a:gd name="T11" fmla="*/ 243 h 264"/>
                  <a:gd name="T12" fmla="*/ 121 w 295"/>
                  <a:gd name="T13" fmla="*/ 243 h 264"/>
                  <a:gd name="T14" fmla="*/ 104 w 295"/>
                  <a:gd name="T15" fmla="*/ 245 h 264"/>
                  <a:gd name="T16" fmla="*/ 70 w 295"/>
                  <a:gd name="T17" fmla="*/ 256 h 264"/>
                  <a:gd name="T18" fmla="*/ 51 w 295"/>
                  <a:gd name="T19" fmla="*/ 264 h 264"/>
                  <a:gd name="T20" fmla="*/ 38 w 295"/>
                  <a:gd name="T21" fmla="*/ 257 h 264"/>
                  <a:gd name="T22" fmla="*/ 30 w 295"/>
                  <a:gd name="T23" fmla="*/ 250 h 264"/>
                  <a:gd name="T24" fmla="*/ 29 w 295"/>
                  <a:gd name="T25" fmla="*/ 232 h 264"/>
                  <a:gd name="T26" fmla="*/ 30 w 295"/>
                  <a:gd name="T27" fmla="*/ 215 h 264"/>
                  <a:gd name="T28" fmla="*/ 20 w 295"/>
                  <a:gd name="T29" fmla="*/ 180 h 264"/>
                  <a:gd name="T30" fmla="*/ 12 w 295"/>
                  <a:gd name="T31" fmla="*/ 162 h 264"/>
                  <a:gd name="T32" fmla="*/ 9 w 295"/>
                  <a:gd name="T33" fmla="*/ 125 h 264"/>
                  <a:gd name="T34" fmla="*/ 19 w 295"/>
                  <a:gd name="T35" fmla="*/ 139 h 264"/>
                  <a:gd name="T36" fmla="*/ 38 w 295"/>
                  <a:gd name="T37" fmla="*/ 145 h 264"/>
                  <a:gd name="T38" fmla="*/ 63 w 295"/>
                  <a:gd name="T39" fmla="*/ 133 h 264"/>
                  <a:gd name="T40" fmla="*/ 71 w 295"/>
                  <a:gd name="T41" fmla="*/ 59 h 264"/>
                  <a:gd name="T42" fmla="*/ 79 w 295"/>
                  <a:gd name="T43" fmla="*/ 91 h 264"/>
                  <a:gd name="T44" fmla="*/ 95 w 295"/>
                  <a:gd name="T45" fmla="*/ 97 h 264"/>
                  <a:gd name="T46" fmla="*/ 113 w 295"/>
                  <a:gd name="T47" fmla="*/ 81 h 264"/>
                  <a:gd name="T48" fmla="*/ 127 w 295"/>
                  <a:gd name="T49" fmla="*/ 66 h 264"/>
                  <a:gd name="T50" fmla="*/ 143 w 295"/>
                  <a:gd name="T51" fmla="*/ 75 h 264"/>
                  <a:gd name="T52" fmla="*/ 169 w 295"/>
                  <a:gd name="T53" fmla="*/ 71 h 264"/>
                  <a:gd name="T54" fmla="*/ 175 w 295"/>
                  <a:gd name="T55" fmla="*/ 54 h 264"/>
                  <a:gd name="T56" fmla="*/ 191 w 295"/>
                  <a:gd name="T57" fmla="*/ 45 h 264"/>
                  <a:gd name="T58" fmla="*/ 214 w 295"/>
                  <a:gd name="T59" fmla="*/ 16 h 264"/>
                  <a:gd name="T60" fmla="*/ 248 w 295"/>
                  <a:gd name="T61" fmla="*/ 1 h 264"/>
                  <a:gd name="T62" fmla="*/ 262 w 295"/>
                  <a:gd name="T63" fmla="*/ 2 h 264"/>
                  <a:gd name="T64" fmla="*/ 279 w 295"/>
                  <a:gd name="T65" fmla="*/ 33 h 264"/>
                  <a:gd name="T66" fmla="*/ 278 w 295"/>
                  <a:gd name="T67" fmla="*/ 71 h 264"/>
                  <a:gd name="T68" fmla="*/ 270 w 295"/>
                  <a:gd name="T69" fmla="*/ 74 h 264"/>
                  <a:gd name="T70" fmla="*/ 263 w 295"/>
                  <a:gd name="T71" fmla="*/ 82 h 264"/>
                  <a:gd name="T72" fmla="*/ 257 w 295"/>
                  <a:gd name="T73" fmla="*/ 97 h 264"/>
                  <a:gd name="T74" fmla="*/ 277 w 295"/>
                  <a:gd name="T75" fmla="*/ 106 h 264"/>
                  <a:gd name="T76" fmla="*/ 295 w 295"/>
                  <a:gd name="T77" fmla="*/ 97 h 264"/>
                  <a:gd name="T78" fmla="*/ 286 w 295"/>
                  <a:gd name="T79" fmla="*/ 129 h 264"/>
                  <a:gd name="T80" fmla="*/ 268 w 295"/>
                  <a:gd name="T81" fmla="*/ 149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95" h="264">
                    <a:moveTo>
                      <a:pt x="268" y="149"/>
                    </a:moveTo>
                    <a:lnTo>
                      <a:pt x="264" y="152"/>
                    </a:lnTo>
                    <a:lnTo>
                      <a:pt x="256" y="163"/>
                    </a:lnTo>
                    <a:lnTo>
                      <a:pt x="250" y="173"/>
                    </a:lnTo>
                    <a:lnTo>
                      <a:pt x="239" y="188"/>
                    </a:lnTo>
                    <a:lnTo>
                      <a:pt x="217" y="210"/>
                    </a:lnTo>
                    <a:lnTo>
                      <a:pt x="204" y="222"/>
                    </a:lnTo>
                    <a:lnTo>
                      <a:pt x="190" y="232"/>
                    </a:lnTo>
                    <a:lnTo>
                      <a:pt x="171" y="240"/>
                    </a:lnTo>
                    <a:lnTo>
                      <a:pt x="162" y="241"/>
                    </a:lnTo>
                    <a:lnTo>
                      <a:pt x="159" y="246"/>
                    </a:lnTo>
                    <a:lnTo>
                      <a:pt x="149" y="243"/>
                    </a:lnTo>
                    <a:lnTo>
                      <a:pt x="140" y="247"/>
                    </a:lnTo>
                    <a:lnTo>
                      <a:pt x="121" y="243"/>
                    </a:lnTo>
                    <a:lnTo>
                      <a:pt x="111" y="246"/>
                    </a:lnTo>
                    <a:lnTo>
                      <a:pt x="104" y="245"/>
                    </a:lnTo>
                    <a:lnTo>
                      <a:pt x="85" y="253"/>
                    </a:lnTo>
                    <a:lnTo>
                      <a:pt x="70" y="256"/>
                    </a:lnTo>
                    <a:lnTo>
                      <a:pt x="59" y="264"/>
                    </a:lnTo>
                    <a:lnTo>
                      <a:pt x="51" y="264"/>
                    </a:lnTo>
                    <a:lnTo>
                      <a:pt x="44" y="257"/>
                    </a:lnTo>
                    <a:lnTo>
                      <a:pt x="38" y="257"/>
                    </a:lnTo>
                    <a:lnTo>
                      <a:pt x="31" y="247"/>
                    </a:lnTo>
                    <a:lnTo>
                      <a:pt x="30" y="250"/>
                    </a:lnTo>
                    <a:lnTo>
                      <a:pt x="28" y="245"/>
                    </a:lnTo>
                    <a:lnTo>
                      <a:pt x="29" y="232"/>
                    </a:lnTo>
                    <a:lnTo>
                      <a:pt x="24" y="219"/>
                    </a:lnTo>
                    <a:lnTo>
                      <a:pt x="30" y="215"/>
                    </a:lnTo>
                    <a:lnTo>
                      <a:pt x="30" y="199"/>
                    </a:lnTo>
                    <a:lnTo>
                      <a:pt x="20" y="180"/>
                    </a:lnTo>
                    <a:lnTo>
                      <a:pt x="12" y="162"/>
                    </a:lnTo>
                    <a:lnTo>
                      <a:pt x="12" y="162"/>
                    </a:lnTo>
                    <a:lnTo>
                      <a:pt x="0" y="135"/>
                    </a:lnTo>
                    <a:lnTo>
                      <a:pt x="9" y="125"/>
                    </a:lnTo>
                    <a:lnTo>
                      <a:pt x="16" y="131"/>
                    </a:lnTo>
                    <a:lnTo>
                      <a:pt x="19" y="139"/>
                    </a:lnTo>
                    <a:lnTo>
                      <a:pt x="27" y="141"/>
                    </a:lnTo>
                    <a:lnTo>
                      <a:pt x="38" y="145"/>
                    </a:lnTo>
                    <a:lnTo>
                      <a:pt x="47" y="143"/>
                    </a:lnTo>
                    <a:lnTo>
                      <a:pt x="63" y="133"/>
                    </a:lnTo>
                    <a:lnTo>
                      <a:pt x="67" y="56"/>
                    </a:lnTo>
                    <a:lnTo>
                      <a:pt x="71" y="59"/>
                    </a:lnTo>
                    <a:lnTo>
                      <a:pt x="81" y="79"/>
                    </a:lnTo>
                    <a:lnTo>
                      <a:pt x="79" y="91"/>
                    </a:lnTo>
                    <a:lnTo>
                      <a:pt x="83" y="99"/>
                    </a:lnTo>
                    <a:lnTo>
                      <a:pt x="95" y="97"/>
                    </a:lnTo>
                    <a:lnTo>
                      <a:pt x="105" y="87"/>
                    </a:lnTo>
                    <a:lnTo>
                      <a:pt x="113" y="81"/>
                    </a:lnTo>
                    <a:lnTo>
                      <a:pt x="118" y="71"/>
                    </a:lnTo>
                    <a:lnTo>
                      <a:pt x="127" y="66"/>
                    </a:lnTo>
                    <a:lnTo>
                      <a:pt x="135" y="69"/>
                    </a:lnTo>
                    <a:lnTo>
                      <a:pt x="143" y="75"/>
                    </a:lnTo>
                    <a:lnTo>
                      <a:pt x="157" y="76"/>
                    </a:lnTo>
                    <a:lnTo>
                      <a:pt x="169" y="71"/>
                    </a:lnTo>
                    <a:lnTo>
                      <a:pt x="171" y="64"/>
                    </a:lnTo>
                    <a:lnTo>
                      <a:pt x="175" y="54"/>
                    </a:lnTo>
                    <a:lnTo>
                      <a:pt x="185" y="53"/>
                    </a:lnTo>
                    <a:lnTo>
                      <a:pt x="191" y="45"/>
                    </a:lnTo>
                    <a:lnTo>
                      <a:pt x="197" y="31"/>
                    </a:lnTo>
                    <a:lnTo>
                      <a:pt x="214" y="16"/>
                    </a:lnTo>
                    <a:lnTo>
                      <a:pt x="240" y="0"/>
                    </a:lnTo>
                    <a:lnTo>
                      <a:pt x="248" y="1"/>
                    </a:lnTo>
                    <a:lnTo>
                      <a:pt x="256" y="4"/>
                    </a:lnTo>
                    <a:lnTo>
                      <a:pt x="262" y="2"/>
                    </a:lnTo>
                    <a:lnTo>
                      <a:pt x="272" y="4"/>
                    </a:lnTo>
                    <a:lnTo>
                      <a:pt x="279" y="33"/>
                    </a:lnTo>
                    <a:lnTo>
                      <a:pt x="282" y="48"/>
                    </a:lnTo>
                    <a:lnTo>
                      <a:pt x="278" y="71"/>
                    </a:lnTo>
                    <a:lnTo>
                      <a:pt x="279" y="78"/>
                    </a:lnTo>
                    <a:lnTo>
                      <a:pt x="270" y="74"/>
                    </a:lnTo>
                    <a:lnTo>
                      <a:pt x="265" y="76"/>
                    </a:lnTo>
                    <a:lnTo>
                      <a:pt x="263" y="82"/>
                    </a:lnTo>
                    <a:lnTo>
                      <a:pt x="257" y="90"/>
                    </a:lnTo>
                    <a:lnTo>
                      <a:pt x="257" y="97"/>
                    </a:lnTo>
                    <a:lnTo>
                      <a:pt x="267" y="108"/>
                    </a:lnTo>
                    <a:lnTo>
                      <a:pt x="277" y="106"/>
                    </a:lnTo>
                    <a:lnTo>
                      <a:pt x="281" y="97"/>
                    </a:lnTo>
                    <a:lnTo>
                      <a:pt x="295" y="97"/>
                    </a:lnTo>
                    <a:lnTo>
                      <a:pt x="289" y="112"/>
                    </a:lnTo>
                    <a:lnTo>
                      <a:pt x="286" y="129"/>
                    </a:lnTo>
                    <a:lnTo>
                      <a:pt x="281" y="139"/>
                    </a:lnTo>
                    <a:lnTo>
                      <a:pt x="268" y="149"/>
                    </a:lnTo>
                    <a:close/>
                  </a:path>
                </a:pathLst>
              </a:custGeom>
              <a:solidFill>
                <a:srgbClr val="8BB743"/>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259" name="Freeform 218">
                <a:extLst>
                  <a:ext uri="{FF2B5EF4-FFF2-40B4-BE49-F238E27FC236}">
                    <a16:creationId xmlns:a16="http://schemas.microsoft.com/office/drawing/2014/main" id="{474BB69E-0603-4AB2-AF90-B00150F18BB2}"/>
                  </a:ext>
                </a:extLst>
              </p:cNvPr>
              <p:cNvSpPr>
                <a:spLocks/>
              </p:cNvSpPr>
              <p:nvPr/>
            </p:nvSpPr>
            <p:spPr bwMode="auto">
              <a:xfrm>
                <a:off x="5336619" y="5039540"/>
                <a:ext cx="58292" cy="56904"/>
              </a:xfrm>
              <a:custGeom>
                <a:avLst/>
                <a:gdLst>
                  <a:gd name="T0" fmla="*/ 36 w 42"/>
                  <a:gd name="T1" fmla="*/ 6 h 41"/>
                  <a:gd name="T2" fmla="*/ 29 w 42"/>
                  <a:gd name="T3" fmla="*/ 0 h 41"/>
                  <a:gd name="T4" fmla="*/ 20 w 42"/>
                  <a:gd name="T5" fmla="*/ 4 h 41"/>
                  <a:gd name="T6" fmla="*/ 10 w 42"/>
                  <a:gd name="T7" fmla="*/ 12 h 41"/>
                  <a:gd name="T8" fmla="*/ 0 w 42"/>
                  <a:gd name="T9" fmla="*/ 25 h 41"/>
                  <a:gd name="T10" fmla="*/ 12 w 42"/>
                  <a:gd name="T11" fmla="*/ 41 h 41"/>
                  <a:gd name="T12" fmla="*/ 18 w 42"/>
                  <a:gd name="T13" fmla="*/ 39 h 41"/>
                  <a:gd name="T14" fmla="*/ 22 w 42"/>
                  <a:gd name="T15" fmla="*/ 32 h 41"/>
                  <a:gd name="T16" fmla="*/ 32 w 42"/>
                  <a:gd name="T17" fmla="*/ 29 h 41"/>
                  <a:gd name="T18" fmla="*/ 36 w 42"/>
                  <a:gd name="T19" fmla="*/ 22 h 41"/>
                  <a:gd name="T20" fmla="*/ 42 w 42"/>
                  <a:gd name="T21" fmla="*/ 12 h 41"/>
                  <a:gd name="T22" fmla="*/ 36 w 42"/>
                  <a:gd name="T23" fmla="*/ 6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 h="41">
                    <a:moveTo>
                      <a:pt x="36" y="6"/>
                    </a:moveTo>
                    <a:lnTo>
                      <a:pt x="29" y="0"/>
                    </a:lnTo>
                    <a:lnTo>
                      <a:pt x="20" y="4"/>
                    </a:lnTo>
                    <a:lnTo>
                      <a:pt x="10" y="12"/>
                    </a:lnTo>
                    <a:lnTo>
                      <a:pt x="0" y="25"/>
                    </a:lnTo>
                    <a:lnTo>
                      <a:pt x="12" y="41"/>
                    </a:lnTo>
                    <a:lnTo>
                      <a:pt x="18" y="39"/>
                    </a:lnTo>
                    <a:lnTo>
                      <a:pt x="22" y="32"/>
                    </a:lnTo>
                    <a:lnTo>
                      <a:pt x="32" y="29"/>
                    </a:lnTo>
                    <a:lnTo>
                      <a:pt x="36" y="22"/>
                    </a:lnTo>
                    <a:lnTo>
                      <a:pt x="42" y="12"/>
                    </a:lnTo>
                    <a:lnTo>
                      <a:pt x="36" y="6"/>
                    </a:lnTo>
                    <a:close/>
                  </a:path>
                </a:pathLst>
              </a:custGeom>
              <a:solidFill>
                <a:srgbClr val="8BB743"/>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260" name="Freeform 219">
                <a:extLst>
                  <a:ext uri="{FF2B5EF4-FFF2-40B4-BE49-F238E27FC236}">
                    <a16:creationId xmlns:a16="http://schemas.microsoft.com/office/drawing/2014/main" id="{A0B8885E-97FE-4957-A037-20894FFCC27D}"/>
                  </a:ext>
                </a:extLst>
              </p:cNvPr>
              <p:cNvSpPr>
                <a:spLocks/>
              </p:cNvSpPr>
              <p:nvPr/>
            </p:nvSpPr>
            <p:spPr bwMode="auto">
              <a:xfrm>
                <a:off x="5228363" y="4451073"/>
                <a:ext cx="298397" cy="280354"/>
              </a:xfrm>
              <a:custGeom>
                <a:avLst/>
                <a:gdLst>
                  <a:gd name="T0" fmla="*/ 202 w 215"/>
                  <a:gd name="T1" fmla="*/ 20 h 202"/>
                  <a:gd name="T2" fmla="*/ 211 w 215"/>
                  <a:gd name="T3" fmla="*/ 30 h 202"/>
                  <a:gd name="T4" fmla="*/ 215 w 215"/>
                  <a:gd name="T5" fmla="*/ 47 h 202"/>
                  <a:gd name="T6" fmla="*/ 211 w 215"/>
                  <a:gd name="T7" fmla="*/ 53 h 202"/>
                  <a:gd name="T8" fmla="*/ 207 w 215"/>
                  <a:gd name="T9" fmla="*/ 70 h 202"/>
                  <a:gd name="T10" fmla="*/ 210 w 215"/>
                  <a:gd name="T11" fmla="*/ 87 h 202"/>
                  <a:gd name="T12" fmla="*/ 204 w 215"/>
                  <a:gd name="T13" fmla="*/ 94 h 202"/>
                  <a:gd name="T14" fmla="*/ 198 w 215"/>
                  <a:gd name="T15" fmla="*/ 113 h 202"/>
                  <a:gd name="T16" fmla="*/ 208 w 215"/>
                  <a:gd name="T17" fmla="*/ 119 h 202"/>
                  <a:gd name="T18" fmla="*/ 152 w 215"/>
                  <a:gd name="T19" fmla="*/ 136 h 202"/>
                  <a:gd name="T20" fmla="*/ 153 w 215"/>
                  <a:gd name="T21" fmla="*/ 151 h 202"/>
                  <a:gd name="T22" fmla="*/ 139 w 215"/>
                  <a:gd name="T23" fmla="*/ 154 h 202"/>
                  <a:gd name="T24" fmla="*/ 128 w 215"/>
                  <a:gd name="T25" fmla="*/ 162 h 202"/>
                  <a:gd name="T26" fmla="*/ 126 w 215"/>
                  <a:gd name="T27" fmla="*/ 169 h 202"/>
                  <a:gd name="T28" fmla="*/ 119 w 215"/>
                  <a:gd name="T29" fmla="*/ 171 h 202"/>
                  <a:gd name="T30" fmla="*/ 103 w 215"/>
                  <a:gd name="T31" fmla="*/ 188 h 202"/>
                  <a:gd name="T32" fmla="*/ 92 w 215"/>
                  <a:gd name="T33" fmla="*/ 201 h 202"/>
                  <a:gd name="T34" fmla="*/ 86 w 215"/>
                  <a:gd name="T35" fmla="*/ 202 h 202"/>
                  <a:gd name="T36" fmla="*/ 80 w 215"/>
                  <a:gd name="T37" fmla="*/ 199 h 202"/>
                  <a:gd name="T38" fmla="*/ 60 w 215"/>
                  <a:gd name="T39" fmla="*/ 197 h 202"/>
                  <a:gd name="T40" fmla="*/ 57 w 215"/>
                  <a:gd name="T41" fmla="*/ 195 h 202"/>
                  <a:gd name="T42" fmla="*/ 57 w 215"/>
                  <a:gd name="T43" fmla="*/ 194 h 202"/>
                  <a:gd name="T44" fmla="*/ 50 w 215"/>
                  <a:gd name="T45" fmla="*/ 189 h 202"/>
                  <a:gd name="T46" fmla="*/ 38 w 215"/>
                  <a:gd name="T47" fmla="*/ 188 h 202"/>
                  <a:gd name="T48" fmla="*/ 23 w 215"/>
                  <a:gd name="T49" fmla="*/ 193 h 202"/>
                  <a:gd name="T50" fmla="*/ 12 w 215"/>
                  <a:gd name="T51" fmla="*/ 180 h 202"/>
                  <a:gd name="T52" fmla="*/ 0 w 215"/>
                  <a:gd name="T53" fmla="*/ 163 h 202"/>
                  <a:gd name="T54" fmla="*/ 2 w 215"/>
                  <a:gd name="T55" fmla="*/ 96 h 202"/>
                  <a:gd name="T56" fmla="*/ 41 w 215"/>
                  <a:gd name="T57" fmla="*/ 97 h 202"/>
                  <a:gd name="T58" fmla="*/ 39 w 215"/>
                  <a:gd name="T59" fmla="*/ 90 h 202"/>
                  <a:gd name="T60" fmla="*/ 42 w 215"/>
                  <a:gd name="T61" fmla="*/ 82 h 202"/>
                  <a:gd name="T62" fmla="*/ 39 w 215"/>
                  <a:gd name="T63" fmla="*/ 72 h 202"/>
                  <a:gd name="T64" fmla="*/ 41 w 215"/>
                  <a:gd name="T65" fmla="*/ 62 h 202"/>
                  <a:gd name="T66" fmla="*/ 40 w 215"/>
                  <a:gd name="T67" fmla="*/ 55 h 202"/>
                  <a:gd name="T68" fmla="*/ 46 w 215"/>
                  <a:gd name="T69" fmla="*/ 56 h 202"/>
                  <a:gd name="T70" fmla="*/ 47 w 215"/>
                  <a:gd name="T71" fmla="*/ 63 h 202"/>
                  <a:gd name="T72" fmla="*/ 55 w 215"/>
                  <a:gd name="T73" fmla="*/ 62 h 202"/>
                  <a:gd name="T74" fmla="*/ 67 w 215"/>
                  <a:gd name="T75" fmla="*/ 64 h 202"/>
                  <a:gd name="T76" fmla="*/ 73 w 215"/>
                  <a:gd name="T77" fmla="*/ 73 h 202"/>
                  <a:gd name="T78" fmla="*/ 87 w 215"/>
                  <a:gd name="T79" fmla="*/ 76 h 202"/>
                  <a:gd name="T80" fmla="*/ 99 w 215"/>
                  <a:gd name="T81" fmla="*/ 70 h 202"/>
                  <a:gd name="T82" fmla="*/ 102 w 215"/>
                  <a:gd name="T83" fmla="*/ 81 h 202"/>
                  <a:gd name="T84" fmla="*/ 116 w 215"/>
                  <a:gd name="T85" fmla="*/ 83 h 202"/>
                  <a:gd name="T86" fmla="*/ 123 w 215"/>
                  <a:gd name="T87" fmla="*/ 92 h 202"/>
                  <a:gd name="T88" fmla="*/ 130 w 215"/>
                  <a:gd name="T89" fmla="*/ 104 h 202"/>
                  <a:gd name="T90" fmla="*/ 144 w 215"/>
                  <a:gd name="T91" fmla="*/ 104 h 202"/>
                  <a:gd name="T92" fmla="*/ 143 w 215"/>
                  <a:gd name="T93" fmla="*/ 82 h 202"/>
                  <a:gd name="T94" fmla="*/ 138 w 215"/>
                  <a:gd name="T95" fmla="*/ 85 h 202"/>
                  <a:gd name="T96" fmla="*/ 126 w 215"/>
                  <a:gd name="T97" fmla="*/ 77 h 202"/>
                  <a:gd name="T98" fmla="*/ 121 w 215"/>
                  <a:gd name="T99" fmla="*/ 73 h 202"/>
                  <a:gd name="T100" fmla="*/ 123 w 215"/>
                  <a:gd name="T101" fmla="*/ 53 h 202"/>
                  <a:gd name="T102" fmla="*/ 127 w 215"/>
                  <a:gd name="T103" fmla="*/ 28 h 202"/>
                  <a:gd name="T104" fmla="*/ 123 w 215"/>
                  <a:gd name="T105" fmla="*/ 19 h 202"/>
                  <a:gd name="T106" fmla="*/ 129 w 215"/>
                  <a:gd name="T107" fmla="*/ 6 h 202"/>
                  <a:gd name="T108" fmla="*/ 134 w 215"/>
                  <a:gd name="T109" fmla="*/ 3 h 202"/>
                  <a:gd name="T110" fmla="*/ 158 w 215"/>
                  <a:gd name="T111" fmla="*/ 0 h 202"/>
                  <a:gd name="T112" fmla="*/ 166 w 215"/>
                  <a:gd name="T113" fmla="*/ 2 h 202"/>
                  <a:gd name="T114" fmla="*/ 173 w 215"/>
                  <a:gd name="T115" fmla="*/ 7 h 202"/>
                  <a:gd name="T116" fmla="*/ 180 w 215"/>
                  <a:gd name="T117" fmla="*/ 11 h 202"/>
                  <a:gd name="T118" fmla="*/ 192 w 215"/>
                  <a:gd name="T119" fmla="*/ 14 h 202"/>
                  <a:gd name="T120" fmla="*/ 202 w 215"/>
                  <a:gd name="T121" fmla="*/ 20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15" h="202">
                    <a:moveTo>
                      <a:pt x="202" y="20"/>
                    </a:moveTo>
                    <a:lnTo>
                      <a:pt x="211" y="30"/>
                    </a:lnTo>
                    <a:lnTo>
                      <a:pt x="215" y="47"/>
                    </a:lnTo>
                    <a:lnTo>
                      <a:pt x="211" y="53"/>
                    </a:lnTo>
                    <a:lnTo>
                      <a:pt x="207" y="70"/>
                    </a:lnTo>
                    <a:lnTo>
                      <a:pt x="210" y="87"/>
                    </a:lnTo>
                    <a:lnTo>
                      <a:pt x="204" y="94"/>
                    </a:lnTo>
                    <a:lnTo>
                      <a:pt x="198" y="113"/>
                    </a:lnTo>
                    <a:lnTo>
                      <a:pt x="208" y="119"/>
                    </a:lnTo>
                    <a:lnTo>
                      <a:pt x="152" y="136"/>
                    </a:lnTo>
                    <a:lnTo>
                      <a:pt x="153" y="151"/>
                    </a:lnTo>
                    <a:lnTo>
                      <a:pt x="139" y="154"/>
                    </a:lnTo>
                    <a:lnTo>
                      <a:pt x="128" y="162"/>
                    </a:lnTo>
                    <a:lnTo>
                      <a:pt x="126" y="169"/>
                    </a:lnTo>
                    <a:lnTo>
                      <a:pt x="119" y="171"/>
                    </a:lnTo>
                    <a:lnTo>
                      <a:pt x="103" y="188"/>
                    </a:lnTo>
                    <a:lnTo>
                      <a:pt x="92" y="201"/>
                    </a:lnTo>
                    <a:lnTo>
                      <a:pt x="86" y="202"/>
                    </a:lnTo>
                    <a:lnTo>
                      <a:pt x="80" y="199"/>
                    </a:lnTo>
                    <a:lnTo>
                      <a:pt x="60" y="197"/>
                    </a:lnTo>
                    <a:lnTo>
                      <a:pt x="57" y="195"/>
                    </a:lnTo>
                    <a:lnTo>
                      <a:pt x="57" y="194"/>
                    </a:lnTo>
                    <a:lnTo>
                      <a:pt x="50" y="189"/>
                    </a:lnTo>
                    <a:lnTo>
                      <a:pt x="38" y="188"/>
                    </a:lnTo>
                    <a:lnTo>
                      <a:pt x="23" y="193"/>
                    </a:lnTo>
                    <a:lnTo>
                      <a:pt x="12" y="180"/>
                    </a:lnTo>
                    <a:lnTo>
                      <a:pt x="0" y="163"/>
                    </a:lnTo>
                    <a:lnTo>
                      <a:pt x="2" y="96"/>
                    </a:lnTo>
                    <a:lnTo>
                      <a:pt x="41" y="97"/>
                    </a:lnTo>
                    <a:lnTo>
                      <a:pt x="39" y="90"/>
                    </a:lnTo>
                    <a:lnTo>
                      <a:pt x="42" y="82"/>
                    </a:lnTo>
                    <a:lnTo>
                      <a:pt x="39" y="72"/>
                    </a:lnTo>
                    <a:lnTo>
                      <a:pt x="41" y="62"/>
                    </a:lnTo>
                    <a:lnTo>
                      <a:pt x="40" y="55"/>
                    </a:lnTo>
                    <a:lnTo>
                      <a:pt x="46" y="56"/>
                    </a:lnTo>
                    <a:lnTo>
                      <a:pt x="47" y="63"/>
                    </a:lnTo>
                    <a:lnTo>
                      <a:pt x="55" y="62"/>
                    </a:lnTo>
                    <a:lnTo>
                      <a:pt x="67" y="64"/>
                    </a:lnTo>
                    <a:lnTo>
                      <a:pt x="73" y="73"/>
                    </a:lnTo>
                    <a:lnTo>
                      <a:pt x="87" y="76"/>
                    </a:lnTo>
                    <a:lnTo>
                      <a:pt x="99" y="70"/>
                    </a:lnTo>
                    <a:lnTo>
                      <a:pt x="102" y="81"/>
                    </a:lnTo>
                    <a:lnTo>
                      <a:pt x="116" y="83"/>
                    </a:lnTo>
                    <a:lnTo>
                      <a:pt x="123" y="92"/>
                    </a:lnTo>
                    <a:lnTo>
                      <a:pt x="130" y="104"/>
                    </a:lnTo>
                    <a:lnTo>
                      <a:pt x="144" y="104"/>
                    </a:lnTo>
                    <a:lnTo>
                      <a:pt x="143" y="82"/>
                    </a:lnTo>
                    <a:lnTo>
                      <a:pt x="138" y="85"/>
                    </a:lnTo>
                    <a:lnTo>
                      <a:pt x="126" y="77"/>
                    </a:lnTo>
                    <a:lnTo>
                      <a:pt x="121" y="73"/>
                    </a:lnTo>
                    <a:lnTo>
                      <a:pt x="123" y="53"/>
                    </a:lnTo>
                    <a:lnTo>
                      <a:pt x="127" y="28"/>
                    </a:lnTo>
                    <a:lnTo>
                      <a:pt x="123" y="19"/>
                    </a:lnTo>
                    <a:lnTo>
                      <a:pt x="129" y="6"/>
                    </a:lnTo>
                    <a:lnTo>
                      <a:pt x="134" y="3"/>
                    </a:lnTo>
                    <a:lnTo>
                      <a:pt x="158" y="0"/>
                    </a:lnTo>
                    <a:lnTo>
                      <a:pt x="166" y="2"/>
                    </a:lnTo>
                    <a:lnTo>
                      <a:pt x="173" y="7"/>
                    </a:lnTo>
                    <a:lnTo>
                      <a:pt x="180" y="11"/>
                    </a:lnTo>
                    <a:lnTo>
                      <a:pt x="192" y="14"/>
                    </a:lnTo>
                    <a:lnTo>
                      <a:pt x="202" y="20"/>
                    </a:lnTo>
                    <a:close/>
                  </a:path>
                </a:pathLst>
              </a:custGeom>
              <a:solidFill>
                <a:srgbClr val="9BBB59">
                  <a:lumMod val="60000"/>
                  <a:lumOff val="40000"/>
                </a:srgbClr>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261" name="Freeform 220">
                <a:extLst>
                  <a:ext uri="{FF2B5EF4-FFF2-40B4-BE49-F238E27FC236}">
                    <a16:creationId xmlns:a16="http://schemas.microsoft.com/office/drawing/2014/main" id="{06746EB5-E9ED-471A-B284-DE54C5E5BEEC}"/>
                  </a:ext>
                </a:extLst>
              </p:cNvPr>
              <p:cNvSpPr>
                <a:spLocks/>
              </p:cNvSpPr>
              <p:nvPr/>
            </p:nvSpPr>
            <p:spPr bwMode="auto">
              <a:xfrm>
                <a:off x="5311637" y="4660645"/>
                <a:ext cx="192918" cy="194305"/>
              </a:xfrm>
              <a:custGeom>
                <a:avLst/>
                <a:gdLst>
                  <a:gd name="T0" fmla="*/ 103 w 139"/>
                  <a:gd name="T1" fmla="*/ 140 h 140"/>
                  <a:gd name="T2" fmla="*/ 93 w 139"/>
                  <a:gd name="T3" fmla="*/ 138 h 140"/>
                  <a:gd name="T4" fmla="*/ 87 w 139"/>
                  <a:gd name="T5" fmla="*/ 140 h 140"/>
                  <a:gd name="T6" fmla="*/ 79 w 139"/>
                  <a:gd name="T7" fmla="*/ 137 h 140"/>
                  <a:gd name="T8" fmla="*/ 71 w 139"/>
                  <a:gd name="T9" fmla="*/ 136 h 140"/>
                  <a:gd name="T10" fmla="*/ 60 w 139"/>
                  <a:gd name="T11" fmla="*/ 127 h 140"/>
                  <a:gd name="T12" fmla="*/ 47 w 139"/>
                  <a:gd name="T13" fmla="*/ 124 h 140"/>
                  <a:gd name="T14" fmla="*/ 42 w 139"/>
                  <a:gd name="T15" fmla="*/ 111 h 140"/>
                  <a:gd name="T16" fmla="*/ 42 w 139"/>
                  <a:gd name="T17" fmla="*/ 103 h 140"/>
                  <a:gd name="T18" fmla="*/ 35 w 139"/>
                  <a:gd name="T19" fmla="*/ 101 h 140"/>
                  <a:gd name="T20" fmla="*/ 15 w 139"/>
                  <a:gd name="T21" fmla="*/ 78 h 140"/>
                  <a:gd name="T22" fmla="*/ 10 w 139"/>
                  <a:gd name="T23" fmla="*/ 66 h 140"/>
                  <a:gd name="T24" fmla="*/ 6 w 139"/>
                  <a:gd name="T25" fmla="*/ 63 h 140"/>
                  <a:gd name="T26" fmla="*/ 0 w 139"/>
                  <a:gd name="T27" fmla="*/ 46 h 140"/>
                  <a:gd name="T28" fmla="*/ 20 w 139"/>
                  <a:gd name="T29" fmla="*/ 48 h 140"/>
                  <a:gd name="T30" fmla="*/ 26 w 139"/>
                  <a:gd name="T31" fmla="*/ 51 h 140"/>
                  <a:gd name="T32" fmla="*/ 32 w 139"/>
                  <a:gd name="T33" fmla="*/ 50 h 140"/>
                  <a:gd name="T34" fmla="*/ 43 w 139"/>
                  <a:gd name="T35" fmla="*/ 37 h 140"/>
                  <a:gd name="T36" fmla="*/ 59 w 139"/>
                  <a:gd name="T37" fmla="*/ 20 h 140"/>
                  <a:gd name="T38" fmla="*/ 66 w 139"/>
                  <a:gd name="T39" fmla="*/ 18 h 140"/>
                  <a:gd name="T40" fmla="*/ 68 w 139"/>
                  <a:gd name="T41" fmla="*/ 11 h 140"/>
                  <a:gd name="T42" fmla="*/ 79 w 139"/>
                  <a:gd name="T43" fmla="*/ 3 h 140"/>
                  <a:gd name="T44" fmla="*/ 93 w 139"/>
                  <a:gd name="T45" fmla="*/ 0 h 140"/>
                  <a:gd name="T46" fmla="*/ 94 w 139"/>
                  <a:gd name="T47" fmla="*/ 7 h 140"/>
                  <a:gd name="T48" fmla="*/ 109 w 139"/>
                  <a:gd name="T49" fmla="*/ 7 h 140"/>
                  <a:gd name="T50" fmla="*/ 117 w 139"/>
                  <a:gd name="T51" fmla="*/ 11 h 140"/>
                  <a:gd name="T52" fmla="*/ 121 w 139"/>
                  <a:gd name="T53" fmla="*/ 16 h 140"/>
                  <a:gd name="T54" fmla="*/ 130 w 139"/>
                  <a:gd name="T55" fmla="*/ 18 h 140"/>
                  <a:gd name="T56" fmla="*/ 139 w 139"/>
                  <a:gd name="T57" fmla="*/ 25 h 140"/>
                  <a:gd name="T58" fmla="*/ 138 w 139"/>
                  <a:gd name="T59" fmla="*/ 51 h 140"/>
                  <a:gd name="T60" fmla="*/ 133 w 139"/>
                  <a:gd name="T61" fmla="*/ 65 h 140"/>
                  <a:gd name="T62" fmla="*/ 132 w 139"/>
                  <a:gd name="T63" fmla="*/ 81 h 140"/>
                  <a:gd name="T64" fmla="*/ 134 w 139"/>
                  <a:gd name="T65" fmla="*/ 87 h 140"/>
                  <a:gd name="T66" fmla="*/ 131 w 139"/>
                  <a:gd name="T67" fmla="*/ 99 h 140"/>
                  <a:gd name="T68" fmla="*/ 129 w 139"/>
                  <a:gd name="T69" fmla="*/ 101 h 140"/>
                  <a:gd name="T70" fmla="*/ 123 w 139"/>
                  <a:gd name="T71" fmla="*/ 116 h 140"/>
                  <a:gd name="T72" fmla="*/ 103 w 139"/>
                  <a:gd name="T73" fmla="*/ 14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9" h="140">
                    <a:moveTo>
                      <a:pt x="103" y="140"/>
                    </a:moveTo>
                    <a:lnTo>
                      <a:pt x="93" y="138"/>
                    </a:lnTo>
                    <a:lnTo>
                      <a:pt x="87" y="140"/>
                    </a:lnTo>
                    <a:lnTo>
                      <a:pt x="79" y="137"/>
                    </a:lnTo>
                    <a:lnTo>
                      <a:pt x="71" y="136"/>
                    </a:lnTo>
                    <a:lnTo>
                      <a:pt x="60" y="127"/>
                    </a:lnTo>
                    <a:lnTo>
                      <a:pt x="47" y="124"/>
                    </a:lnTo>
                    <a:lnTo>
                      <a:pt x="42" y="111"/>
                    </a:lnTo>
                    <a:lnTo>
                      <a:pt x="42" y="103"/>
                    </a:lnTo>
                    <a:lnTo>
                      <a:pt x="35" y="101"/>
                    </a:lnTo>
                    <a:lnTo>
                      <a:pt x="15" y="78"/>
                    </a:lnTo>
                    <a:lnTo>
                      <a:pt x="10" y="66"/>
                    </a:lnTo>
                    <a:lnTo>
                      <a:pt x="6" y="63"/>
                    </a:lnTo>
                    <a:lnTo>
                      <a:pt x="0" y="46"/>
                    </a:lnTo>
                    <a:lnTo>
                      <a:pt x="20" y="48"/>
                    </a:lnTo>
                    <a:lnTo>
                      <a:pt x="26" y="51"/>
                    </a:lnTo>
                    <a:lnTo>
                      <a:pt x="32" y="50"/>
                    </a:lnTo>
                    <a:lnTo>
                      <a:pt x="43" y="37"/>
                    </a:lnTo>
                    <a:lnTo>
                      <a:pt x="59" y="20"/>
                    </a:lnTo>
                    <a:lnTo>
                      <a:pt x="66" y="18"/>
                    </a:lnTo>
                    <a:lnTo>
                      <a:pt x="68" y="11"/>
                    </a:lnTo>
                    <a:lnTo>
                      <a:pt x="79" y="3"/>
                    </a:lnTo>
                    <a:lnTo>
                      <a:pt x="93" y="0"/>
                    </a:lnTo>
                    <a:lnTo>
                      <a:pt x="94" y="7"/>
                    </a:lnTo>
                    <a:lnTo>
                      <a:pt x="109" y="7"/>
                    </a:lnTo>
                    <a:lnTo>
                      <a:pt x="117" y="11"/>
                    </a:lnTo>
                    <a:lnTo>
                      <a:pt x="121" y="16"/>
                    </a:lnTo>
                    <a:lnTo>
                      <a:pt x="130" y="18"/>
                    </a:lnTo>
                    <a:lnTo>
                      <a:pt x="139" y="25"/>
                    </a:lnTo>
                    <a:lnTo>
                      <a:pt x="138" y="51"/>
                    </a:lnTo>
                    <a:lnTo>
                      <a:pt x="133" y="65"/>
                    </a:lnTo>
                    <a:lnTo>
                      <a:pt x="132" y="81"/>
                    </a:lnTo>
                    <a:lnTo>
                      <a:pt x="134" y="87"/>
                    </a:lnTo>
                    <a:lnTo>
                      <a:pt x="131" y="99"/>
                    </a:lnTo>
                    <a:lnTo>
                      <a:pt x="129" y="101"/>
                    </a:lnTo>
                    <a:lnTo>
                      <a:pt x="123" y="116"/>
                    </a:lnTo>
                    <a:lnTo>
                      <a:pt x="103" y="140"/>
                    </a:lnTo>
                    <a:close/>
                  </a:path>
                </a:pathLst>
              </a:custGeom>
              <a:solidFill>
                <a:srgbClr val="C2DA9A"/>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262" name="Freeform 221">
                <a:extLst>
                  <a:ext uri="{FF2B5EF4-FFF2-40B4-BE49-F238E27FC236}">
                    <a16:creationId xmlns:a16="http://schemas.microsoft.com/office/drawing/2014/main" id="{681F39C4-032E-4949-881F-5A236647D235}"/>
                  </a:ext>
                </a:extLst>
              </p:cNvPr>
              <p:cNvSpPr>
                <a:spLocks/>
              </p:cNvSpPr>
              <p:nvPr/>
            </p:nvSpPr>
            <p:spPr bwMode="auto">
              <a:xfrm>
                <a:off x="5204770" y="2076388"/>
                <a:ext cx="3046425" cy="952095"/>
              </a:xfrm>
              <a:custGeom>
                <a:avLst/>
                <a:gdLst>
                  <a:gd name="T0" fmla="*/ 751 w 2195"/>
                  <a:gd name="T1" fmla="*/ 25 h 686"/>
                  <a:gd name="T2" fmla="*/ 649 w 2195"/>
                  <a:gd name="T3" fmla="*/ 59 h 686"/>
                  <a:gd name="T4" fmla="*/ 594 w 2195"/>
                  <a:gd name="T5" fmla="*/ 101 h 686"/>
                  <a:gd name="T6" fmla="*/ 603 w 2195"/>
                  <a:gd name="T7" fmla="*/ 140 h 686"/>
                  <a:gd name="T8" fmla="*/ 600 w 2195"/>
                  <a:gd name="T9" fmla="*/ 189 h 686"/>
                  <a:gd name="T10" fmla="*/ 541 w 2195"/>
                  <a:gd name="T11" fmla="*/ 77 h 686"/>
                  <a:gd name="T12" fmla="*/ 524 w 2195"/>
                  <a:gd name="T13" fmla="*/ 135 h 686"/>
                  <a:gd name="T14" fmla="*/ 434 w 2195"/>
                  <a:gd name="T15" fmla="*/ 142 h 686"/>
                  <a:gd name="T16" fmla="*/ 337 w 2195"/>
                  <a:gd name="T17" fmla="*/ 143 h 686"/>
                  <a:gd name="T18" fmla="*/ 241 w 2195"/>
                  <a:gd name="T19" fmla="*/ 154 h 686"/>
                  <a:gd name="T20" fmla="*/ 172 w 2195"/>
                  <a:gd name="T21" fmla="*/ 204 h 686"/>
                  <a:gd name="T22" fmla="*/ 111 w 2195"/>
                  <a:gd name="T23" fmla="*/ 223 h 686"/>
                  <a:gd name="T24" fmla="*/ 177 w 2195"/>
                  <a:gd name="T25" fmla="*/ 168 h 686"/>
                  <a:gd name="T26" fmla="*/ 1 w 2195"/>
                  <a:gd name="T27" fmla="*/ 152 h 686"/>
                  <a:gd name="T28" fmla="*/ 67 w 2195"/>
                  <a:gd name="T29" fmla="*/ 262 h 686"/>
                  <a:gd name="T30" fmla="*/ 30 w 2195"/>
                  <a:gd name="T31" fmla="*/ 356 h 686"/>
                  <a:gd name="T32" fmla="*/ 95 w 2195"/>
                  <a:gd name="T33" fmla="*/ 403 h 686"/>
                  <a:gd name="T34" fmla="*/ 111 w 2195"/>
                  <a:gd name="T35" fmla="*/ 441 h 686"/>
                  <a:gd name="T36" fmla="*/ 161 w 2195"/>
                  <a:gd name="T37" fmla="*/ 469 h 686"/>
                  <a:gd name="T38" fmla="*/ 227 w 2195"/>
                  <a:gd name="T39" fmla="*/ 507 h 686"/>
                  <a:gd name="T40" fmla="*/ 240 w 2195"/>
                  <a:gd name="T41" fmla="*/ 555 h 686"/>
                  <a:gd name="T42" fmla="*/ 239 w 2195"/>
                  <a:gd name="T43" fmla="*/ 614 h 686"/>
                  <a:gd name="T44" fmla="*/ 363 w 2195"/>
                  <a:gd name="T45" fmla="*/ 654 h 686"/>
                  <a:gd name="T46" fmla="*/ 434 w 2195"/>
                  <a:gd name="T47" fmla="*/ 672 h 686"/>
                  <a:gd name="T48" fmla="*/ 412 w 2195"/>
                  <a:gd name="T49" fmla="*/ 564 h 686"/>
                  <a:gd name="T50" fmla="*/ 394 w 2195"/>
                  <a:gd name="T51" fmla="*/ 493 h 686"/>
                  <a:gd name="T52" fmla="*/ 571 w 2195"/>
                  <a:gd name="T53" fmla="*/ 488 h 686"/>
                  <a:gd name="T54" fmla="*/ 571 w 2195"/>
                  <a:gd name="T55" fmla="*/ 425 h 686"/>
                  <a:gd name="T56" fmla="*/ 758 w 2195"/>
                  <a:gd name="T57" fmla="*/ 424 h 686"/>
                  <a:gd name="T58" fmla="*/ 920 w 2195"/>
                  <a:gd name="T59" fmla="*/ 489 h 686"/>
                  <a:gd name="T60" fmla="*/ 1027 w 2195"/>
                  <a:gd name="T61" fmla="*/ 519 h 686"/>
                  <a:gd name="T62" fmla="*/ 1175 w 2195"/>
                  <a:gd name="T63" fmla="*/ 510 h 686"/>
                  <a:gd name="T64" fmla="*/ 1273 w 2195"/>
                  <a:gd name="T65" fmla="*/ 503 h 686"/>
                  <a:gd name="T66" fmla="*/ 1408 w 2195"/>
                  <a:gd name="T67" fmla="*/ 518 h 686"/>
                  <a:gd name="T68" fmla="*/ 1516 w 2195"/>
                  <a:gd name="T69" fmla="*/ 493 h 686"/>
                  <a:gd name="T70" fmla="*/ 1570 w 2195"/>
                  <a:gd name="T71" fmla="*/ 441 h 686"/>
                  <a:gd name="T72" fmla="*/ 1742 w 2195"/>
                  <a:gd name="T73" fmla="*/ 550 h 686"/>
                  <a:gd name="T74" fmla="*/ 1789 w 2195"/>
                  <a:gd name="T75" fmla="*/ 600 h 686"/>
                  <a:gd name="T76" fmla="*/ 1821 w 2195"/>
                  <a:gd name="T77" fmla="*/ 642 h 686"/>
                  <a:gd name="T78" fmla="*/ 1879 w 2195"/>
                  <a:gd name="T79" fmla="*/ 536 h 686"/>
                  <a:gd name="T80" fmla="*/ 1746 w 2195"/>
                  <a:gd name="T81" fmla="*/ 425 h 686"/>
                  <a:gd name="T82" fmla="*/ 1855 w 2195"/>
                  <a:gd name="T83" fmla="*/ 317 h 686"/>
                  <a:gd name="T84" fmla="*/ 1972 w 2195"/>
                  <a:gd name="T85" fmla="*/ 275 h 686"/>
                  <a:gd name="T86" fmla="*/ 1981 w 2195"/>
                  <a:gd name="T87" fmla="*/ 358 h 686"/>
                  <a:gd name="T88" fmla="*/ 2115 w 2195"/>
                  <a:gd name="T89" fmla="*/ 441 h 686"/>
                  <a:gd name="T90" fmla="*/ 2041 w 2195"/>
                  <a:gd name="T91" fmla="*/ 341 h 686"/>
                  <a:gd name="T92" fmla="*/ 2121 w 2195"/>
                  <a:gd name="T93" fmla="*/ 301 h 686"/>
                  <a:gd name="T94" fmla="*/ 2165 w 2195"/>
                  <a:gd name="T95" fmla="*/ 245 h 686"/>
                  <a:gd name="T96" fmla="*/ 2127 w 2195"/>
                  <a:gd name="T97" fmla="*/ 194 h 686"/>
                  <a:gd name="T98" fmla="*/ 2155 w 2195"/>
                  <a:gd name="T99" fmla="*/ 143 h 686"/>
                  <a:gd name="T100" fmla="*/ 2081 w 2195"/>
                  <a:gd name="T101" fmla="*/ 119 h 686"/>
                  <a:gd name="T102" fmla="*/ 1867 w 2195"/>
                  <a:gd name="T103" fmla="*/ 130 h 686"/>
                  <a:gd name="T104" fmla="*/ 1729 w 2195"/>
                  <a:gd name="T105" fmla="*/ 128 h 686"/>
                  <a:gd name="T106" fmla="*/ 1395 w 2195"/>
                  <a:gd name="T107" fmla="*/ 82 h 686"/>
                  <a:gd name="T108" fmla="*/ 1301 w 2195"/>
                  <a:gd name="T109" fmla="*/ 103 h 686"/>
                  <a:gd name="T110" fmla="*/ 1124 w 2195"/>
                  <a:gd name="T111" fmla="*/ 71 h 686"/>
                  <a:gd name="T112" fmla="*/ 983 w 2195"/>
                  <a:gd name="T113" fmla="*/ 54 h 686"/>
                  <a:gd name="T114" fmla="*/ 913 w 2195"/>
                  <a:gd name="T115" fmla="*/ 18 h 6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195" h="686">
                    <a:moveTo>
                      <a:pt x="856" y="0"/>
                    </a:moveTo>
                    <a:lnTo>
                      <a:pt x="836" y="6"/>
                    </a:lnTo>
                    <a:lnTo>
                      <a:pt x="832" y="12"/>
                    </a:lnTo>
                    <a:lnTo>
                      <a:pt x="836" y="19"/>
                    </a:lnTo>
                    <a:lnTo>
                      <a:pt x="813" y="18"/>
                    </a:lnTo>
                    <a:lnTo>
                      <a:pt x="795" y="27"/>
                    </a:lnTo>
                    <a:lnTo>
                      <a:pt x="781" y="23"/>
                    </a:lnTo>
                    <a:lnTo>
                      <a:pt x="751" y="25"/>
                    </a:lnTo>
                    <a:lnTo>
                      <a:pt x="752" y="29"/>
                    </a:lnTo>
                    <a:lnTo>
                      <a:pt x="721" y="31"/>
                    </a:lnTo>
                    <a:lnTo>
                      <a:pt x="705" y="39"/>
                    </a:lnTo>
                    <a:lnTo>
                      <a:pt x="692" y="39"/>
                    </a:lnTo>
                    <a:lnTo>
                      <a:pt x="687" y="49"/>
                    </a:lnTo>
                    <a:lnTo>
                      <a:pt x="705" y="58"/>
                    </a:lnTo>
                    <a:lnTo>
                      <a:pt x="680" y="60"/>
                    </a:lnTo>
                    <a:lnTo>
                      <a:pt x="649" y="59"/>
                    </a:lnTo>
                    <a:lnTo>
                      <a:pt x="630" y="62"/>
                    </a:lnTo>
                    <a:lnTo>
                      <a:pt x="646" y="80"/>
                    </a:lnTo>
                    <a:lnTo>
                      <a:pt x="669" y="93"/>
                    </a:lnTo>
                    <a:lnTo>
                      <a:pt x="637" y="84"/>
                    </a:lnTo>
                    <a:lnTo>
                      <a:pt x="611" y="85"/>
                    </a:lnTo>
                    <a:lnTo>
                      <a:pt x="595" y="91"/>
                    </a:lnTo>
                    <a:lnTo>
                      <a:pt x="610" y="104"/>
                    </a:lnTo>
                    <a:lnTo>
                      <a:pt x="594" y="101"/>
                    </a:lnTo>
                    <a:lnTo>
                      <a:pt x="587" y="84"/>
                    </a:lnTo>
                    <a:lnTo>
                      <a:pt x="573" y="75"/>
                    </a:lnTo>
                    <a:lnTo>
                      <a:pt x="567" y="76"/>
                    </a:lnTo>
                    <a:lnTo>
                      <a:pt x="579" y="87"/>
                    </a:lnTo>
                    <a:lnTo>
                      <a:pt x="564" y="99"/>
                    </a:lnTo>
                    <a:lnTo>
                      <a:pt x="591" y="112"/>
                    </a:lnTo>
                    <a:lnTo>
                      <a:pt x="593" y="130"/>
                    </a:lnTo>
                    <a:lnTo>
                      <a:pt x="603" y="140"/>
                    </a:lnTo>
                    <a:lnTo>
                      <a:pt x="618" y="141"/>
                    </a:lnTo>
                    <a:lnTo>
                      <a:pt x="620" y="152"/>
                    </a:lnTo>
                    <a:lnTo>
                      <a:pt x="635" y="162"/>
                    </a:lnTo>
                    <a:lnTo>
                      <a:pt x="629" y="171"/>
                    </a:lnTo>
                    <a:lnTo>
                      <a:pt x="631" y="180"/>
                    </a:lnTo>
                    <a:lnTo>
                      <a:pt x="619" y="185"/>
                    </a:lnTo>
                    <a:lnTo>
                      <a:pt x="617" y="191"/>
                    </a:lnTo>
                    <a:lnTo>
                      <a:pt x="600" y="189"/>
                    </a:lnTo>
                    <a:lnTo>
                      <a:pt x="611" y="163"/>
                    </a:lnTo>
                    <a:lnTo>
                      <a:pt x="608" y="151"/>
                    </a:lnTo>
                    <a:lnTo>
                      <a:pt x="586" y="141"/>
                    </a:lnTo>
                    <a:lnTo>
                      <a:pt x="573" y="117"/>
                    </a:lnTo>
                    <a:lnTo>
                      <a:pt x="560" y="105"/>
                    </a:lnTo>
                    <a:lnTo>
                      <a:pt x="549" y="99"/>
                    </a:lnTo>
                    <a:lnTo>
                      <a:pt x="551" y="86"/>
                    </a:lnTo>
                    <a:lnTo>
                      <a:pt x="541" y="77"/>
                    </a:lnTo>
                    <a:lnTo>
                      <a:pt x="505" y="72"/>
                    </a:lnTo>
                    <a:lnTo>
                      <a:pt x="498" y="75"/>
                    </a:lnTo>
                    <a:lnTo>
                      <a:pt x="500" y="91"/>
                    </a:lnTo>
                    <a:lnTo>
                      <a:pt x="486" y="106"/>
                    </a:lnTo>
                    <a:lnTo>
                      <a:pt x="490" y="111"/>
                    </a:lnTo>
                    <a:lnTo>
                      <a:pt x="506" y="124"/>
                    </a:lnTo>
                    <a:lnTo>
                      <a:pt x="507" y="133"/>
                    </a:lnTo>
                    <a:lnTo>
                      <a:pt x="524" y="135"/>
                    </a:lnTo>
                    <a:lnTo>
                      <a:pt x="526" y="138"/>
                    </a:lnTo>
                    <a:lnTo>
                      <a:pt x="546" y="148"/>
                    </a:lnTo>
                    <a:lnTo>
                      <a:pt x="543" y="157"/>
                    </a:lnTo>
                    <a:lnTo>
                      <a:pt x="482" y="137"/>
                    </a:lnTo>
                    <a:lnTo>
                      <a:pt x="460" y="131"/>
                    </a:lnTo>
                    <a:lnTo>
                      <a:pt x="418" y="126"/>
                    </a:lnTo>
                    <a:lnTo>
                      <a:pt x="414" y="132"/>
                    </a:lnTo>
                    <a:lnTo>
                      <a:pt x="434" y="142"/>
                    </a:lnTo>
                    <a:lnTo>
                      <a:pt x="425" y="153"/>
                    </a:lnTo>
                    <a:lnTo>
                      <a:pt x="404" y="143"/>
                    </a:lnTo>
                    <a:lnTo>
                      <a:pt x="388" y="150"/>
                    </a:lnTo>
                    <a:lnTo>
                      <a:pt x="363" y="151"/>
                    </a:lnTo>
                    <a:lnTo>
                      <a:pt x="357" y="157"/>
                    </a:lnTo>
                    <a:lnTo>
                      <a:pt x="339" y="155"/>
                    </a:lnTo>
                    <a:lnTo>
                      <a:pt x="347" y="144"/>
                    </a:lnTo>
                    <a:lnTo>
                      <a:pt x="337" y="143"/>
                    </a:lnTo>
                    <a:lnTo>
                      <a:pt x="297" y="159"/>
                    </a:lnTo>
                    <a:lnTo>
                      <a:pt x="272" y="167"/>
                    </a:lnTo>
                    <a:lnTo>
                      <a:pt x="274" y="178"/>
                    </a:lnTo>
                    <a:lnTo>
                      <a:pt x="255" y="183"/>
                    </a:lnTo>
                    <a:lnTo>
                      <a:pt x="241" y="176"/>
                    </a:lnTo>
                    <a:lnTo>
                      <a:pt x="237" y="166"/>
                    </a:lnTo>
                    <a:lnTo>
                      <a:pt x="253" y="164"/>
                    </a:lnTo>
                    <a:lnTo>
                      <a:pt x="241" y="154"/>
                    </a:lnTo>
                    <a:lnTo>
                      <a:pt x="202" y="148"/>
                    </a:lnTo>
                    <a:lnTo>
                      <a:pt x="216" y="159"/>
                    </a:lnTo>
                    <a:lnTo>
                      <a:pt x="214" y="170"/>
                    </a:lnTo>
                    <a:lnTo>
                      <a:pt x="229" y="181"/>
                    </a:lnTo>
                    <a:lnTo>
                      <a:pt x="226" y="193"/>
                    </a:lnTo>
                    <a:lnTo>
                      <a:pt x="210" y="187"/>
                    </a:lnTo>
                    <a:lnTo>
                      <a:pt x="197" y="186"/>
                    </a:lnTo>
                    <a:lnTo>
                      <a:pt x="172" y="204"/>
                    </a:lnTo>
                    <a:lnTo>
                      <a:pt x="186" y="217"/>
                    </a:lnTo>
                    <a:lnTo>
                      <a:pt x="175" y="222"/>
                    </a:lnTo>
                    <a:lnTo>
                      <a:pt x="138" y="210"/>
                    </a:lnTo>
                    <a:lnTo>
                      <a:pt x="131" y="217"/>
                    </a:lnTo>
                    <a:lnTo>
                      <a:pt x="142" y="225"/>
                    </a:lnTo>
                    <a:lnTo>
                      <a:pt x="143" y="234"/>
                    </a:lnTo>
                    <a:lnTo>
                      <a:pt x="130" y="229"/>
                    </a:lnTo>
                    <a:lnTo>
                      <a:pt x="111" y="223"/>
                    </a:lnTo>
                    <a:lnTo>
                      <a:pt x="104" y="205"/>
                    </a:lnTo>
                    <a:lnTo>
                      <a:pt x="101" y="196"/>
                    </a:lnTo>
                    <a:lnTo>
                      <a:pt x="74" y="183"/>
                    </a:lnTo>
                    <a:lnTo>
                      <a:pt x="84" y="181"/>
                    </a:lnTo>
                    <a:lnTo>
                      <a:pt x="149" y="194"/>
                    </a:lnTo>
                    <a:lnTo>
                      <a:pt x="170" y="190"/>
                    </a:lnTo>
                    <a:lnTo>
                      <a:pt x="182" y="180"/>
                    </a:lnTo>
                    <a:lnTo>
                      <a:pt x="177" y="168"/>
                    </a:lnTo>
                    <a:lnTo>
                      <a:pt x="163" y="160"/>
                    </a:lnTo>
                    <a:lnTo>
                      <a:pt x="106" y="140"/>
                    </a:lnTo>
                    <a:lnTo>
                      <a:pt x="68" y="135"/>
                    </a:lnTo>
                    <a:lnTo>
                      <a:pt x="43" y="125"/>
                    </a:lnTo>
                    <a:lnTo>
                      <a:pt x="31" y="131"/>
                    </a:lnTo>
                    <a:lnTo>
                      <a:pt x="10" y="138"/>
                    </a:lnTo>
                    <a:lnTo>
                      <a:pt x="0" y="140"/>
                    </a:lnTo>
                    <a:lnTo>
                      <a:pt x="1" y="152"/>
                    </a:lnTo>
                    <a:lnTo>
                      <a:pt x="25" y="164"/>
                    </a:lnTo>
                    <a:lnTo>
                      <a:pt x="16" y="177"/>
                    </a:lnTo>
                    <a:lnTo>
                      <a:pt x="38" y="198"/>
                    </a:lnTo>
                    <a:lnTo>
                      <a:pt x="32" y="213"/>
                    </a:lnTo>
                    <a:lnTo>
                      <a:pt x="48" y="228"/>
                    </a:lnTo>
                    <a:lnTo>
                      <a:pt x="45" y="240"/>
                    </a:lnTo>
                    <a:lnTo>
                      <a:pt x="70" y="253"/>
                    </a:lnTo>
                    <a:lnTo>
                      <a:pt x="67" y="262"/>
                    </a:lnTo>
                    <a:lnTo>
                      <a:pt x="56" y="273"/>
                    </a:lnTo>
                    <a:lnTo>
                      <a:pt x="30" y="297"/>
                    </a:lnTo>
                    <a:lnTo>
                      <a:pt x="47" y="306"/>
                    </a:lnTo>
                    <a:lnTo>
                      <a:pt x="33" y="317"/>
                    </a:lnTo>
                    <a:lnTo>
                      <a:pt x="36" y="321"/>
                    </a:lnTo>
                    <a:lnTo>
                      <a:pt x="28" y="332"/>
                    </a:lnTo>
                    <a:lnTo>
                      <a:pt x="35" y="350"/>
                    </a:lnTo>
                    <a:lnTo>
                      <a:pt x="30" y="356"/>
                    </a:lnTo>
                    <a:lnTo>
                      <a:pt x="38" y="361"/>
                    </a:lnTo>
                    <a:lnTo>
                      <a:pt x="41" y="370"/>
                    </a:lnTo>
                    <a:lnTo>
                      <a:pt x="48" y="382"/>
                    </a:lnTo>
                    <a:lnTo>
                      <a:pt x="65" y="386"/>
                    </a:lnTo>
                    <a:lnTo>
                      <a:pt x="68" y="392"/>
                    </a:lnTo>
                    <a:lnTo>
                      <a:pt x="76" y="389"/>
                    </a:lnTo>
                    <a:lnTo>
                      <a:pt x="92" y="394"/>
                    </a:lnTo>
                    <a:lnTo>
                      <a:pt x="95" y="403"/>
                    </a:lnTo>
                    <a:lnTo>
                      <a:pt x="93" y="408"/>
                    </a:lnTo>
                    <a:lnTo>
                      <a:pt x="105" y="422"/>
                    </a:lnTo>
                    <a:lnTo>
                      <a:pt x="112" y="425"/>
                    </a:lnTo>
                    <a:lnTo>
                      <a:pt x="112" y="429"/>
                    </a:lnTo>
                    <a:lnTo>
                      <a:pt x="123" y="432"/>
                    </a:lnTo>
                    <a:lnTo>
                      <a:pt x="129" y="438"/>
                    </a:lnTo>
                    <a:lnTo>
                      <a:pt x="123" y="442"/>
                    </a:lnTo>
                    <a:lnTo>
                      <a:pt x="111" y="441"/>
                    </a:lnTo>
                    <a:lnTo>
                      <a:pt x="108" y="443"/>
                    </a:lnTo>
                    <a:lnTo>
                      <a:pt x="113" y="450"/>
                    </a:lnTo>
                    <a:lnTo>
                      <a:pt x="119" y="463"/>
                    </a:lnTo>
                    <a:lnTo>
                      <a:pt x="125" y="463"/>
                    </a:lnTo>
                    <a:lnTo>
                      <a:pt x="128" y="459"/>
                    </a:lnTo>
                    <a:lnTo>
                      <a:pt x="133" y="460"/>
                    </a:lnTo>
                    <a:lnTo>
                      <a:pt x="149" y="458"/>
                    </a:lnTo>
                    <a:lnTo>
                      <a:pt x="161" y="469"/>
                    </a:lnTo>
                    <a:lnTo>
                      <a:pt x="158" y="474"/>
                    </a:lnTo>
                    <a:lnTo>
                      <a:pt x="161" y="480"/>
                    </a:lnTo>
                    <a:lnTo>
                      <a:pt x="174" y="481"/>
                    </a:lnTo>
                    <a:lnTo>
                      <a:pt x="181" y="489"/>
                    </a:lnTo>
                    <a:lnTo>
                      <a:pt x="182" y="493"/>
                    </a:lnTo>
                    <a:lnTo>
                      <a:pt x="203" y="500"/>
                    </a:lnTo>
                    <a:lnTo>
                      <a:pt x="215" y="497"/>
                    </a:lnTo>
                    <a:lnTo>
                      <a:pt x="227" y="507"/>
                    </a:lnTo>
                    <a:lnTo>
                      <a:pt x="236" y="507"/>
                    </a:lnTo>
                    <a:lnTo>
                      <a:pt x="261" y="513"/>
                    </a:lnTo>
                    <a:lnTo>
                      <a:pt x="262" y="519"/>
                    </a:lnTo>
                    <a:lnTo>
                      <a:pt x="258" y="530"/>
                    </a:lnTo>
                    <a:lnTo>
                      <a:pt x="264" y="541"/>
                    </a:lnTo>
                    <a:lnTo>
                      <a:pt x="263" y="547"/>
                    </a:lnTo>
                    <a:lnTo>
                      <a:pt x="248" y="549"/>
                    </a:lnTo>
                    <a:lnTo>
                      <a:pt x="240" y="555"/>
                    </a:lnTo>
                    <a:lnTo>
                      <a:pt x="241" y="564"/>
                    </a:lnTo>
                    <a:lnTo>
                      <a:pt x="255" y="560"/>
                    </a:lnTo>
                    <a:lnTo>
                      <a:pt x="257" y="565"/>
                    </a:lnTo>
                    <a:lnTo>
                      <a:pt x="234" y="573"/>
                    </a:lnTo>
                    <a:lnTo>
                      <a:pt x="245" y="581"/>
                    </a:lnTo>
                    <a:lnTo>
                      <a:pt x="234" y="598"/>
                    </a:lnTo>
                    <a:lnTo>
                      <a:pt x="223" y="602"/>
                    </a:lnTo>
                    <a:lnTo>
                      <a:pt x="239" y="614"/>
                    </a:lnTo>
                    <a:lnTo>
                      <a:pt x="259" y="621"/>
                    </a:lnTo>
                    <a:lnTo>
                      <a:pt x="284" y="639"/>
                    </a:lnTo>
                    <a:lnTo>
                      <a:pt x="285" y="636"/>
                    </a:lnTo>
                    <a:lnTo>
                      <a:pt x="300" y="640"/>
                    </a:lnTo>
                    <a:lnTo>
                      <a:pt x="325" y="643"/>
                    </a:lnTo>
                    <a:lnTo>
                      <a:pt x="350" y="653"/>
                    </a:lnTo>
                    <a:lnTo>
                      <a:pt x="353" y="657"/>
                    </a:lnTo>
                    <a:lnTo>
                      <a:pt x="363" y="654"/>
                    </a:lnTo>
                    <a:lnTo>
                      <a:pt x="379" y="658"/>
                    </a:lnTo>
                    <a:lnTo>
                      <a:pt x="386" y="666"/>
                    </a:lnTo>
                    <a:lnTo>
                      <a:pt x="398" y="671"/>
                    </a:lnTo>
                    <a:lnTo>
                      <a:pt x="402" y="672"/>
                    </a:lnTo>
                    <a:lnTo>
                      <a:pt x="416" y="684"/>
                    </a:lnTo>
                    <a:lnTo>
                      <a:pt x="424" y="686"/>
                    </a:lnTo>
                    <a:lnTo>
                      <a:pt x="426" y="680"/>
                    </a:lnTo>
                    <a:lnTo>
                      <a:pt x="434" y="672"/>
                    </a:lnTo>
                    <a:lnTo>
                      <a:pt x="411" y="648"/>
                    </a:lnTo>
                    <a:lnTo>
                      <a:pt x="410" y="634"/>
                    </a:lnTo>
                    <a:lnTo>
                      <a:pt x="391" y="615"/>
                    </a:lnTo>
                    <a:lnTo>
                      <a:pt x="402" y="594"/>
                    </a:lnTo>
                    <a:lnTo>
                      <a:pt x="417" y="590"/>
                    </a:lnTo>
                    <a:lnTo>
                      <a:pt x="422" y="578"/>
                    </a:lnTo>
                    <a:lnTo>
                      <a:pt x="413" y="575"/>
                    </a:lnTo>
                    <a:lnTo>
                      <a:pt x="412" y="564"/>
                    </a:lnTo>
                    <a:lnTo>
                      <a:pt x="398" y="551"/>
                    </a:lnTo>
                    <a:lnTo>
                      <a:pt x="386" y="551"/>
                    </a:lnTo>
                    <a:lnTo>
                      <a:pt x="369" y="537"/>
                    </a:lnTo>
                    <a:lnTo>
                      <a:pt x="375" y="522"/>
                    </a:lnTo>
                    <a:lnTo>
                      <a:pt x="369" y="518"/>
                    </a:lnTo>
                    <a:lnTo>
                      <a:pt x="376" y="496"/>
                    </a:lnTo>
                    <a:lnTo>
                      <a:pt x="396" y="507"/>
                    </a:lnTo>
                    <a:lnTo>
                      <a:pt x="394" y="493"/>
                    </a:lnTo>
                    <a:lnTo>
                      <a:pt x="420" y="471"/>
                    </a:lnTo>
                    <a:lnTo>
                      <a:pt x="445" y="470"/>
                    </a:lnTo>
                    <a:lnTo>
                      <a:pt x="484" y="484"/>
                    </a:lnTo>
                    <a:lnTo>
                      <a:pt x="505" y="492"/>
                    </a:lnTo>
                    <a:lnTo>
                      <a:pt x="519" y="484"/>
                    </a:lnTo>
                    <a:lnTo>
                      <a:pt x="544" y="484"/>
                    </a:lnTo>
                    <a:lnTo>
                      <a:pt x="568" y="494"/>
                    </a:lnTo>
                    <a:lnTo>
                      <a:pt x="571" y="488"/>
                    </a:lnTo>
                    <a:lnTo>
                      <a:pt x="593" y="489"/>
                    </a:lnTo>
                    <a:lnTo>
                      <a:pt x="594" y="479"/>
                    </a:lnTo>
                    <a:lnTo>
                      <a:pt x="563" y="466"/>
                    </a:lnTo>
                    <a:lnTo>
                      <a:pt x="575" y="456"/>
                    </a:lnTo>
                    <a:lnTo>
                      <a:pt x="570" y="450"/>
                    </a:lnTo>
                    <a:lnTo>
                      <a:pt x="583" y="445"/>
                    </a:lnTo>
                    <a:lnTo>
                      <a:pt x="567" y="431"/>
                    </a:lnTo>
                    <a:lnTo>
                      <a:pt x="571" y="425"/>
                    </a:lnTo>
                    <a:lnTo>
                      <a:pt x="626" y="417"/>
                    </a:lnTo>
                    <a:lnTo>
                      <a:pt x="632" y="413"/>
                    </a:lnTo>
                    <a:lnTo>
                      <a:pt x="667" y="406"/>
                    </a:lnTo>
                    <a:lnTo>
                      <a:pt x="677" y="397"/>
                    </a:lnTo>
                    <a:lnTo>
                      <a:pt x="707" y="401"/>
                    </a:lnTo>
                    <a:lnTo>
                      <a:pt x="721" y="422"/>
                    </a:lnTo>
                    <a:lnTo>
                      <a:pt x="735" y="417"/>
                    </a:lnTo>
                    <a:lnTo>
                      <a:pt x="758" y="424"/>
                    </a:lnTo>
                    <a:lnTo>
                      <a:pt x="762" y="435"/>
                    </a:lnTo>
                    <a:lnTo>
                      <a:pt x="776" y="434"/>
                    </a:lnTo>
                    <a:lnTo>
                      <a:pt x="806" y="415"/>
                    </a:lnTo>
                    <a:lnTo>
                      <a:pt x="803" y="421"/>
                    </a:lnTo>
                    <a:lnTo>
                      <a:pt x="831" y="436"/>
                    </a:lnTo>
                    <a:lnTo>
                      <a:pt x="889" y="487"/>
                    </a:lnTo>
                    <a:lnTo>
                      <a:pt x="893" y="477"/>
                    </a:lnTo>
                    <a:lnTo>
                      <a:pt x="920" y="489"/>
                    </a:lnTo>
                    <a:lnTo>
                      <a:pt x="940" y="483"/>
                    </a:lnTo>
                    <a:lnTo>
                      <a:pt x="951" y="487"/>
                    </a:lnTo>
                    <a:lnTo>
                      <a:pt x="964" y="499"/>
                    </a:lnTo>
                    <a:lnTo>
                      <a:pt x="977" y="503"/>
                    </a:lnTo>
                    <a:lnTo>
                      <a:pt x="988" y="511"/>
                    </a:lnTo>
                    <a:lnTo>
                      <a:pt x="1007" y="509"/>
                    </a:lnTo>
                    <a:lnTo>
                      <a:pt x="1022" y="521"/>
                    </a:lnTo>
                    <a:lnTo>
                      <a:pt x="1027" y="519"/>
                    </a:lnTo>
                    <a:lnTo>
                      <a:pt x="1042" y="516"/>
                    </a:lnTo>
                    <a:lnTo>
                      <a:pt x="1064" y="498"/>
                    </a:lnTo>
                    <a:lnTo>
                      <a:pt x="1084" y="489"/>
                    </a:lnTo>
                    <a:lnTo>
                      <a:pt x="1101" y="495"/>
                    </a:lnTo>
                    <a:lnTo>
                      <a:pt x="1117" y="495"/>
                    </a:lnTo>
                    <a:lnTo>
                      <a:pt x="1133" y="505"/>
                    </a:lnTo>
                    <a:lnTo>
                      <a:pt x="1149" y="505"/>
                    </a:lnTo>
                    <a:lnTo>
                      <a:pt x="1175" y="510"/>
                    </a:lnTo>
                    <a:lnTo>
                      <a:pt x="1183" y="497"/>
                    </a:lnTo>
                    <a:lnTo>
                      <a:pt x="1170" y="485"/>
                    </a:lnTo>
                    <a:lnTo>
                      <a:pt x="1175" y="464"/>
                    </a:lnTo>
                    <a:lnTo>
                      <a:pt x="1197" y="472"/>
                    </a:lnTo>
                    <a:lnTo>
                      <a:pt x="1213" y="474"/>
                    </a:lnTo>
                    <a:lnTo>
                      <a:pt x="1234" y="479"/>
                    </a:lnTo>
                    <a:lnTo>
                      <a:pt x="1246" y="495"/>
                    </a:lnTo>
                    <a:lnTo>
                      <a:pt x="1273" y="503"/>
                    </a:lnTo>
                    <a:lnTo>
                      <a:pt x="1286" y="499"/>
                    </a:lnTo>
                    <a:lnTo>
                      <a:pt x="1305" y="497"/>
                    </a:lnTo>
                    <a:lnTo>
                      <a:pt x="1323" y="500"/>
                    </a:lnTo>
                    <a:lnTo>
                      <a:pt x="1344" y="509"/>
                    </a:lnTo>
                    <a:lnTo>
                      <a:pt x="1360" y="520"/>
                    </a:lnTo>
                    <a:lnTo>
                      <a:pt x="1374" y="519"/>
                    </a:lnTo>
                    <a:lnTo>
                      <a:pt x="1397" y="523"/>
                    </a:lnTo>
                    <a:lnTo>
                      <a:pt x="1408" y="518"/>
                    </a:lnTo>
                    <a:lnTo>
                      <a:pt x="1427" y="514"/>
                    </a:lnTo>
                    <a:lnTo>
                      <a:pt x="1442" y="500"/>
                    </a:lnTo>
                    <a:lnTo>
                      <a:pt x="1453" y="502"/>
                    </a:lnTo>
                    <a:lnTo>
                      <a:pt x="1465" y="509"/>
                    </a:lnTo>
                    <a:lnTo>
                      <a:pt x="1483" y="507"/>
                    </a:lnTo>
                    <a:lnTo>
                      <a:pt x="1508" y="515"/>
                    </a:lnTo>
                    <a:lnTo>
                      <a:pt x="1522" y="502"/>
                    </a:lnTo>
                    <a:lnTo>
                      <a:pt x="1516" y="493"/>
                    </a:lnTo>
                    <a:lnTo>
                      <a:pt x="1516" y="472"/>
                    </a:lnTo>
                    <a:lnTo>
                      <a:pt x="1520" y="465"/>
                    </a:lnTo>
                    <a:lnTo>
                      <a:pt x="1512" y="454"/>
                    </a:lnTo>
                    <a:lnTo>
                      <a:pt x="1500" y="450"/>
                    </a:lnTo>
                    <a:lnTo>
                      <a:pt x="1505" y="440"/>
                    </a:lnTo>
                    <a:lnTo>
                      <a:pt x="1522" y="436"/>
                    </a:lnTo>
                    <a:lnTo>
                      <a:pt x="1542" y="436"/>
                    </a:lnTo>
                    <a:lnTo>
                      <a:pt x="1570" y="441"/>
                    </a:lnTo>
                    <a:lnTo>
                      <a:pt x="1589" y="449"/>
                    </a:lnTo>
                    <a:lnTo>
                      <a:pt x="1614" y="469"/>
                    </a:lnTo>
                    <a:lnTo>
                      <a:pt x="1627" y="478"/>
                    </a:lnTo>
                    <a:lnTo>
                      <a:pt x="1641" y="490"/>
                    </a:lnTo>
                    <a:lnTo>
                      <a:pt x="1661" y="510"/>
                    </a:lnTo>
                    <a:lnTo>
                      <a:pt x="1693" y="516"/>
                    </a:lnTo>
                    <a:lnTo>
                      <a:pt x="1722" y="531"/>
                    </a:lnTo>
                    <a:lnTo>
                      <a:pt x="1742" y="550"/>
                    </a:lnTo>
                    <a:lnTo>
                      <a:pt x="1766" y="550"/>
                    </a:lnTo>
                    <a:lnTo>
                      <a:pt x="1775" y="542"/>
                    </a:lnTo>
                    <a:lnTo>
                      <a:pt x="1797" y="536"/>
                    </a:lnTo>
                    <a:lnTo>
                      <a:pt x="1802" y="554"/>
                    </a:lnTo>
                    <a:lnTo>
                      <a:pt x="1801" y="562"/>
                    </a:lnTo>
                    <a:lnTo>
                      <a:pt x="1810" y="584"/>
                    </a:lnTo>
                    <a:lnTo>
                      <a:pt x="1811" y="604"/>
                    </a:lnTo>
                    <a:lnTo>
                      <a:pt x="1789" y="600"/>
                    </a:lnTo>
                    <a:lnTo>
                      <a:pt x="1779" y="607"/>
                    </a:lnTo>
                    <a:lnTo>
                      <a:pt x="1794" y="625"/>
                    </a:lnTo>
                    <a:lnTo>
                      <a:pt x="1806" y="649"/>
                    </a:lnTo>
                    <a:lnTo>
                      <a:pt x="1798" y="650"/>
                    </a:lnTo>
                    <a:lnTo>
                      <a:pt x="1804" y="660"/>
                    </a:lnTo>
                    <a:lnTo>
                      <a:pt x="1808" y="664"/>
                    </a:lnTo>
                    <a:lnTo>
                      <a:pt x="1807" y="657"/>
                    </a:lnTo>
                    <a:lnTo>
                      <a:pt x="1821" y="642"/>
                    </a:lnTo>
                    <a:lnTo>
                      <a:pt x="1837" y="652"/>
                    </a:lnTo>
                    <a:lnTo>
                      <a:pt x="1848" y="651"/>
                    </a:lnTo>
                    <a:lnTo>
                      <a:pt x="1863" y="639"/>
                    </a:lnTo>
                    <a:lnTo>
                      <a:pt x="1866" y="627"/>
                    </a:lnTo>
                    <a:lnTo>
                      <a:pt x="1873" y="604"/>
                    </a:lnTo>
                    <a:lnTo>
                      <a:pt x="1880" y="580"/>
                    </a:lnTo>
                    <a:lnTo>
                      <a:pt x="1876" y="566"/>
                    </a:lnTo>
                    <a:lnTo>
                      <a:pt x="1879" y="536"/>
                    </a:lnTo>
                    <a:lnTo>
                      <a:pt x="1862" y="504"/>
                    </a:lnTo>
                    <a:lnTo>
                      <a:pt x="1844" y="480"/>
                    </a:lnTo>
                    <a:lnTo>
                      <a:pt x="1840" y="460"/>
                    </a:lnTo>
                    <a:lnTo>
                      <a:pt x="1825" y="443"/>
                    </a:lnTo>
                    <a:lnTo>
                      <a:pt x="1784" y="421"/>
                    </a:lnTo>
                    <a:lnTo>
                      <a:pt x="1766" y="420"/>
                    </a:lnTo>
                    <a:lnTo>
                      <a:pt x="1764" y="430"/>
                    </a:lnTo>
                    <a:lnTo>
                      <a:pt x="1746" y="425"/>
                    </a:lnTo>
                    <a:lnTo>
                      <a:pt x="1728" y="413"/>
                    </a:lnTo>
                    <a:lnTo>
                      <a:pt x="1701" y="410"/>
                    </a:lnTo>
                    <a:lnTo>
                      <a:pt x="1718" y="364"/>
                    </a:lnTo>
                    <a:lnTo>
                      <a:pt x="1729" y="326"/>
                    </a:lnTo>
                    <a:lnTo>
                      <a:pt x="1772" y="320"/>
                    </a:lnTo>
                    <a:lnTo>
                      <a:pt x="1821" y="323"/>
                    </a:lnTo>
                    <a:lnTo>
                      <a:pt x="1829" y="314"/>
                    </a:lnTo>
                    <a:lnTo>
                      <a:pt x="1855" y="317"/>
                    </a:lnTo>
                    <a:lnTo>
                      <a:pt x="1869" y="331"/>
                    </a:lnTo>
                    <a:lnTo>
                      <a:pt x="1890" y="329"/>
                    </a:lnTo>
                    <a:lnTo>
                      <a:pt x="1917" y="324"/>
                    </a:lnTo>
                    <a:lnTo>
                      <a:pt x="1892" y="312"/>
                    </a:lnTo>
                    <a:lnTo>
                      <a:pt x="1892" y="280"/>
                    </a:lnTo>
                    <a:lnTo>
                      <a:pt x="1921" y="273"/>
                    </a:lnTo>
                    <a:lnTo>
                      <a:pt x="1961" y="297"/>
                    </a:lnTo>
                    <a:lnTo>
                      <a:pt x="1972" y="275"/>
                    </a:lnTo>
                    <a:lnTo>
                      <a:pt x="1961" y="260"/>
                    </a:lnTo>
                    <a:lnTo>
                      <a:pt x="1977" y="258"/>
                    </a:lnTo>
                    <a:lnTo>
                      <a:pt x="1999" y="285"/>
                    </a:lnTo>
                    <a:lnTo>
                      <a:pt x="1992" y="301"/>
                    </a:lnTo>
                    <a:lnTo>
                      <a:pt x="1989" y="320"/>
                    </a:lnTo>
                    <a:lnTo>
                      <a:pt x="1990" y="345"/>
                    </a:lnTo>
                    <a:lnTo>
                      <a:pt x="1972" y="349"/>
                    </a:lnTo>
                    <a:lnTo>
                      <a:pt x="1981" y="358"/>
                    </a:lnTo>
                    <a:lnTo>
                      <a:pt x="1980" y="370"/>
                    </a:lnTo>
                    <a:lnTo>
                      <a:pt x="2001" y="397"/>
                    </a:lnTo>
                    <a:lnTo>
                      <a:pt x="2053" y="441"/>
                    </a:lnTo>
                    <a:lnTo>
                      <a:pt x="2086" y="471"/>
                    </a:lnTo>
                    <a:lnTo>
                      <a:pt x="2105" y="485"/>
                    </a:lnTo>
                    <a:lnTo>
                      <a:pt x="2110" y="466"/>
                    </a:lnTo>
                    <a:lnTo>
                      <a:pt x="2096" y="446"/>
                    </a:lnTo>
                    <a:lnTo>
                      <a:pt x="2115" y="441"/>
                    </a:lnTo>
                    <a:lnTo>
                      <a:pt x="2098" y="418"/>
                    </a:lnTo>
                    <a:lnTo>
                      <a:pt x="2114" y="408"/>
                    </a:lnTo>
                    <a:lnTo>
                      <a:pt x="2099" y="399"/>
                    </a:lnTo>
                    <a:lnTo>
                      <a:pt x="2088" y="383"/>
                    </a:lnTo>
                    <a:lnTo>
                      <a:pt x="2102" y="382"/>
                    </a:lnTo>
                    <a:lnTo>
                      <a:pt x="2072" y="354"/>
                    </a:lnTo>
                    <a:lnTo>
                      <a:pt x="2050" y="349"/>
                    </a:lnTo>
                    <a:lnTo>
                      <a:pt x="2041" y="341"/>
                    </a:lnTo>
                    <a:lnTo>
                      <a:pt x="2037" y="322"/>
                    </a:lnTo>
                    <a:lnTo>
                      <a:pt x="2027" y="310"/>
                    </a:lnTo>
                    <a:lnTo>
                      <a:pt x="2050" y="312"/>
                    </a:lnTo>
                    <a:lnTo>
                      <a:pt x="2054" y="304"/>
                    </a:lnTo>
                    <a:lnTo>
                      <a:pt x="2069" y="311"/>
                    </a:lnTo>
                    <a:lnTo>
                      <a:pt x="2089" y="296"/>
                    </a:lnTo>
                    <a:lnTo>
                      <a:pt x="2127" y="309"/>
                    </a:lnTo>
                    <a:lnTo>
                      <a:pt x="2121" y="301"/>
                    </a:lnTo>
                    <a:lnTo>
                      <a:pt x="2127" y="289"/>
                    </a:lnTo>
                    <a:lnTo>
                      <a:pt x="2132" y="275"/>
                    </a:lnTo>
                    <a:lnTo>
                      <a:pt x="2142" y="273"/>
                    </a:lnTo>
                    <a:lnTo>
                      <a:pt x="2162" y="259"/>
                    </a:lnTo>
                    <a:lnTo>
                      <a:pt x="2195" y="263"/>
                    </a:lnTo>
                    <a:lnTo>
                      <a:pt x="2192" y="258"/>
                    </a:lnTo>
                    <a:lnTo>
                      <a:pt x="2179" y="250"/>
                    </a:lnTo>
                    <a:lnTo>
                      <a:pt x="2165" y="245"/>
                    </a:lnTo>
                    <a:lnTo>
                      <a:pt x="2135" y="230"/>
                    </a:lnTo>
                    <a:lnTo>
                      <a:pt x="2107" y="220"/>
                    </a:lnTo>
                    <a:lnTo>
                      <a:pt x="2128" y="221"/>
                    </a:lnTo>
                    <a:lnTo>
                      <a:pt x="2134" y="213"/>
                    </a:lnTo>
                    <a:lnTo>
                      <a:pt x="2128" y="210"/>
                    </a:lnTo>
                    <a:lnTo>
                      <a:pt x="2117" y="188"/>
                    </a:lnTo>
                    <a:lnTo>
                      <a:pt x="2124" y="183"/>
                    </a:lnTo>
                    <a:lnTo>
                      <a:pt x="2127" y="194"/>
                    </a:lnTo>
                    <a:lnTo>
                      <a:pt x="2139" y="195"/>
                    </a:lnTo>
                    <a:lnTo>
                      <a:pt x="2136" y="183"/>
                    </a:lnTo>
                    <a:lnTo>
                      <a:pt x="2149" y="185"/>
                    </a:lnTo>
                    <a:lnTo>
                      <a:pt x="2158" y="186"/>
                    </a:lnTo>
                    <a:lnTo>
                      <a:pt x="2154" y="172"/>
                    </a:lnTo>
                    <a:lnTo>
                      <a:pt x="2163" y="168"/>
                    </a:lnTo>
                    <a:lnTo>
                      <a:pt x="2150" y="158"/>
                    </a:lnTo>
                    <a:lnTo>
                      <a:pt x="2155" y="143"/>
                    </a:lnTo>
                    <a:lnTo>
                      <a:pt x="2167" y="151"/>
                    </a:lnTo>
                    <a:lnTo>
                      <a:pt x="2166" y="129"/>
                    </a:lnTo>
                    <a:lnTo>
                      <a:pt x="2163" y="113"/>
                    </a:lnTo>
                    <a:lnTo>
                      <a:pt x="2134" y="115"/>
                    </a:lnTo>
                    <a:lnTo>
                      <a:pt x="2116" y="123"/>
                    </a:lnTo>
                    <a:lnTo>
                      <a:pt x="2102" y="129"/>
                    </a:lnTo>
                    <a:lnTo>
                      <a:pt x="2098" y="133"/>
                    </a:lnTo>
                    <a:lnTo>
                      <a:pt x="2081" y="119"/>
                    </a:lnTo>
                    <a:lnTo>
                      <a:pt x="2021" y="141"/>
                    </a:lnTo>
                    <a:lnTo>
                      <a:pt x="2020" y="142"/>
                    </a:lnTo>
                    <a:lnTo>
                      <a:pt x="2020" y="142"/>
                    </a:lnTo>
                    <a:lnTo>
                      <a:pt x="1988" y="134"/>
                    </a:lnTo>
                    <a:lnTo>
                      <a:pt x="1936" y="126"/>
                    </a:lnTo>
                    <a:lnTo>
                      <a:pt x="1911" y="126"/>
                    </a:lnTo>
                    <a:lnTo>
                      <a:pt x="1861" y="122"/>
                    </a:lnTo>
                    <a:lnTo>
                      <a:pt x="1867" y="130"/>
                    </a:lnTo>
                    <a:lnTo>
                      <a:pt x="1896" y="141"/>
                    </a:lnTo>
                    <a:lnTo>
                      <a:pt x="1888" y="146"/>
                    </a:lnTo>
                    <a:lnTo>
                      <a:pt x="1841" y="131"/>
                    </a:lnTo>
                    <a:lnTo>
                      <a:pt x="1818" y="132"/>
                    </a:lnTo>
                    <a:lnTo>
                      <a:pt x="1788" y="129"/>
                    </a:lnTo>
                    <a:lnTo>
                      <a:pt x="1765" y="130"/>
                    </a:lnTo>
                    <a:lnTo>
                      <a:pt x="1753" y="133"/>
                    </a:lnTo>
                    <a:lnTo>
                      <a:pt x="1729" y="128"/>
                    </a:lnTo>
                    <a:lnTo>
                      <a:pt x="1711" y="115"/>
                    </a:lnTo>
                    <a:lnTo>
                      <a:pt x="1690" y="109"/>
                    </a:lnTo>
                    <a:lnTo>
                      <a:pt x="1660" y="106"/>
                    </a:lnTo>
                    <a:lnTo>
                      <a:pt x="1612" y="109"/>
                    </a:lnTo>
                    <a:lnTo>
                      <a:pt x="1559" y="96"/>
                    </a:lnTo>
                    <a:lnTo>
                      <a:pt x="1533" y="86"/>
                    </a:lnTo>
                    <a:lnTo>
                      <a:pt x="1402" y="75"/>
                    </a:lnTo>
                    <a:lnTo>
                      <a:pt x="1395" y="82"/>
                    </a:lnTo>
                    <a:lnTo>
                      <a:pt x="1426" y="98"/>
                    </a:lnTo>
                    <a:lnTo>
                      <a:pt x="1402" y="96"/>
                    </a:lnTo>
                    <a:lnTo>
                      <a:pt x="1399" y="101"/>
                    </a:lnTo>
                    <a:lnTo>
                      <a:pt x="1367" y="95"/>
                    </a:lnTo>
                    <a:lnTo>
                      <a:pt x="1351" y="100"/>
                    </a:lnTo>
                    <a:lnTo>
                      <a:pt x="1320" y="92"/>
                    </a:lnTo>
                    <a:lnTo>
                      <a:pt x="1331" y="110"/>
                    </a:lnTo>
                    <a:lnTo>
                      <a:pt x="1301" y="103"/>
                    </a:lnTo>
                    <a:lnTo>
                      <a:pt x="1268" y="90"/>
                    </a:lnTo>
                    <a:lnTo>
                      <a:pt x="1267" y="83"/>
                    </a:lnTo>
                    <a:lnTo>
                      <a:pt x="1247" y="72"/>
                    </a:lnTo>
                    <a:lnTo>
                      <a:pt x="1215" y="64"/>
                    </a:lnTo>
                    <a:lnTo>
                      <a:pt x="1195" y="64"/>
                    </a:lnTo>
                    <a:lnTo>
                      <a:pt x="1165" y="61"/>
                    </a:lnTo>
                    <a:lnTo>
                      <a:pt x="1180" y="73"/>
                    </a:lnTo>
                    <a:lnTo>
                      <a:pt x="1124" y="71"/>
                    </a:lnTo>
                    <a:lnTo>
                      <a:pt x="1111" y="63"/>
                    </a:lnTo>
                    <a:lnTo>
                      <a:pt x="1068" y="61"/>
                    </a:lnTo>
                    <a:lnTo>
                      <a:pt x="1051" y="63"/>
                    </a:lnTo>
                    <a:lnTo>
                      <a:pt x="1051" y="68"/>
                    </a:lnTo>
                    <a:lnTo>
                      <a:pt x="1032" y="57"/>
                    </a:lnTo>
                    <a:lnTo>
                      <a:pt x="1024" y="60"/>
                    </a:lnTo>
                    <a:lnTo>
                      <a:pt x="1001" y="56"/>
                    </a:lnTo>
                    <a:lnTo>
                      <a:pt x="983" y="54"/>
                    </a:lnTo>
                    <a:lnTo>
                      <a:pt x="986" y="49"/>
                    </a:lnTo>
                    <a:lnTo>
                      <a:pt x="1008" y="40"/>
                    </a:lnTo>
                    <a:lnTo>
                      <a:pt x="1016" y="36"/>
                    </a:lnTo>
                    <a:lnTo>
                      <a:pt x="1009" y="28"/>
                    </a:lnTo>
                    <a:lnTo>
                      <a:pt x="992" y="22"/>
                    </a:lnTo>
                    <a:lnTo>
                      <a:pt x="955" y="15"/>
                    </a:lnTo>
                    <a:lnTo>
                      <a:pt x="920" y="14"/>
                    </a:lnTo>
                    <a:lnTo>
                      <a:pt x="913" y="18"/>
                    </a:lnTo>
                    <a:lnTo>
                      <a:pt x="901" y="11"/>
                    </a:lnTo>
                    <a:lnTo>
                      <a:pt x="901" y="11"/>
                    </a:lnTo>
                    <a:lnTo>
                      <a:pt x="871" y="8"/>
                    </a:lnTo>
                    <a:lnTo>
                      <a:pt x="883" y="5"/>
                    </a:lnTo>
                    <a:lnTo>
                      <a:pt x="856" y="0"/>
                    </a:lnTo>
                    <a:close/>
                  </a:path>
                </a:pathLst>
              </a:custGeom>
              <a:solidFill>
                <a:srgbClr val="FCDBC0"/>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263" name="Freeform 222">
                <a:extLst>
                  <a:ext uri="{FF2B5EF4-FFF2-40B4-BE49-F238E27FC236}">
                    <a16:creationId xmlns:a16="http://schemas.microsoft.com/office/drawing/2014/main" id="{D35A9CBB-AF91-4D89-8E40-EE546E668CBC}"/>
                  </a:ext>
                </a:extLst>
              </p:cNvPr>
              <p:cNvSpPr>
                <a:spLocks/>
              </p:cNvSpPr>
              <p:nvPr/>
            </p:nvSpPr>
            <p:spPr bwMode="auto">
              <a:xfrm>
                <a:off x="5336619" y="5039540"/>
                <a:ext cx="58292" cy="56904"/>
              </a:xfrm>
              <a:custGeom>
                <a:avLst/>
                <a:gdLst>
                  <a:gd name="T0" fmla="*/ 36 w 42"/>
                  <a:gd name="T1" fmla="*/ 6 h 41"/>
                  <a:gd name="T2" fmla="*/ 29 w 42"/>
                  <a:gd name="T3" fmla="*/ 0 h 41"/>
                  <a:gd name="T4" fmla="*/ 20 w 42"/>
                  <a:gd name="T5" fmla="*/ 4 h 41"/>
                  <a:gd name="T6" fmla="*/ 10 w 42"/>
                  <a:gd name="T7" fmla="*/ 12 h 41"/>
                  <a:gd name="T8" fmla="*/ 0 w 42"/>
                  <a:gd name="T9" fmla="*/ 25 h 41"/>
                  <a:gd name="T10" fmla="*/ 12 w 42"/>
                  <a:gd name="T11" fmla="*/ 41 h 41"/>
                  <a:gd name="T12" fmla="*/ 18 w 42"/>
                  <a:gd name="T13" fmla="*/ 39 h 41"/>
                  <a:gd name="T14" fmla="*/ 22 w 42"/>
                  <a:gd name="T15" fmla="*/ 32 h 41"/>
                  <a:gd name="T16" fmla="*/ 32 w 42"/>
                  <a:gd name="T17" fmla="*/ 29 h 41"/>
                  <a:gd name="T18" fmla="*/ 36 w 42"/>
                  <a:gd name="T19" fmla="*/ 22 h 41"/>
                  <a:gd name="T20" fmla="*/ 42 w 42"/>
                  <a:gd name="T21" fmla="*/ 12 h 41"/>
                  <a:gd name="T22" fmla="*/ 36 w 42"/>
                  <a:gd name="T23" fmla="*/ 6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 h="41">
                    <a:moveTo>
                      <a:pt x="36" y="6"/>
                    </a:moveTo>
                    <a:lnTo>
                      <a:pt x="29" y="0"/>
                    </a:lnTo>
                    <a:lnTo>
                      <a:pt x="20" y="4"/>
                    </a:lnTo>
                    <a:lnTo>
                      <a:pt x="10" y="12"/>
                    </a:lnTo>
                    <a:lnTo>
                      <a:pt x="0" y="25"/>
                    </a:lnTo>
                    <a:lnTo>
                      <a:pt x="12" y="41"/>
                    </a:lnTo>
                    <a:lnTo>
                      <a:pt x="18" y="39"/>
                    </a:lnTo>
                    <a:lnTo>
                      <a:pt x="22" y="32"/>
                    </a:lnTo>
                    <a:lnTo>
                      <a:pt x="32" y="29"/>
                    </a:lnTo>
                    <a:lnTo>
                      <a:pt x="36" y="22"/>
                    </a:lnTo>
                    <a:lnTo>
                      <a:pt x="42" y="12"/>
                    </a:lnTo>
                    <a:lnTo>
                      <a:pt x="36" y="6"/>
                    </a:lnTo>
                    <a:close/>
                  </a:path>
                </a:pathLst>
              </a:custGeom>
              <a:solidFill>
                <a:srgbClr val="9BBB59">
                  <a:lumMod val="60000"/>
                  <a:lumOff val="40000"/>
                </a:srgbClr>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grpSp>
        <p:grpSp>
          <p:nvGrpSpPr>
            <p:cNvPr id="13" name="Group 382">
              <a:extLst>
                <a:ext uri="{FF2B5EF4-FFF2-40B4-BE49-F238E27FC236}">
                  <a16:creationId xmlns:a16="http://schemas.microsoft.com/office/drawing/2014/main" id="{274E0119-8B17-4070-B63E-5DB9B0F22527}"/>
                </a:ext>
              </a:extLst>
            </p:cNvPr>
            <p:cNvGrpSpPr/>
            <p:nvPr/>
          </p:nvGrpSpPr>
          <p:grpSpPr>
            <a:xfrm>
              <a:off x="989556" y="4439994"/>
              <a:ext cx="2414189" cy="591965"/>
              <a:chOff x="2416090" y="2827355"/>
              <a:chExt cx="6401232" cy="1835343"/>
            </a:xfrm>
          </p:grpSpPr>
          <p:sp>
            <p:nvSpPr>
              <p:cNvPr id="14" name="Oval 13">
                <a:extLst>
                  <a:ext uri="{FF2B5EF4-FFF2-40B4-BE49-F238E27FC236}">
                    <a16:creationId xmlns:a16="http://schemas.microsoft.com/office/drawing/2014/main" id="{7CBC0606-F801-4E32-A62F-CB838B5F8074}"/>
                  </a:ext>
                </a:extLst>
              </p:cNvPr>
              <p:cNvSpPr/>
              <p:nvPr/>
            </p:nvSpPr>
            <p:spPr>
              <a:xfrm>
                <a:off x="2416090" y="3204085"/>
                <a:ext cx="66907" cy="66907"/>
              </a:xfrm>
              <a:prstGeom prst="ellipse">
                <a:avLst/>
              </a:prstGeom>
              <a:solidFill>
                <a:srgbClr val="FF0000"/>
              </a:solidFill>
              <a:ln w="12700" cap="flat" cmpd="sng" algn="ctr">
                <a:solidFill>
                  <a:srgbClr val="C00000"/>
                </a:solidFill>
                <a:prstDash val="solid"/>
              </a:ln>
              <a:effectLst>
                <a:outerShdw blurRad="63500" sx="102000" sy="102000" algn="ctr" rotWithShape="0">
                  <a:prstClr val="black">
                    <a:alpha val="40000"/>
                  </a:prstClr>
                </a:outerShdw>
              </a:effectLst>
            </p:spPr>
            <p:txBody>
              <a:bodyPr rtlCol="0" anchor="ctr"/>
              <a:lstStyle/>
              <a:p>
                <a:pPr algn="ctr" fontAlgn="auto">
                  <a:spcBef>
                    <a:spcPts val="0"/>
                  </a:spcBef>
                  <a:spcAft>
                    <a:spcPts val="0"/>
                  </a:spcAft>
                  <a:defRPr/>
                </a:pPr>
                <a:endParaRPr lang="en-US" sz="1922" kern="0" dirty="0">
                  <a:solidFill>
                    <a:sysClr val="window" lastClr="FFFFFF"/>
                  </a:solidFill>
                  <a:latin typeface="Arial"/>
                  <a:ea typeface="ＭＳ Ｐゴシック" pitchFamily="34" charset="-128"/>
                </a:endParaRPr>
              </a:p>
            </p:txBody>
          </p:sp>
          <p:sp>
            <p:nvSpPr>
              <p:cNvPr id="15" name="Oval 14">
                <a:extLst>
                  <a:ext uri="{FF2B5EF4-FFF2-40B4-BE49-F238E27FC236}">
                    <a16:creationId xmlns:a16="http://schemas.microsoft.com/office/drawing/2014/main" id="{3E0C0462-C144-406D-9695-2B86C8D9AA12}"/>
                  </a:ext>
                </a:extLst>
              </p:cNvPr>
              <p:cNvSpPr/>
              <p:nvPr/>
            </p:nvSpPr>
            <p:spPr>
              <a:xfrm>
                <a:off x="3126040" y="3780223"/>
                <a:ext cx="66907" cy="66907"/>
              </a:xfrm>
              <a:prstGeom prst="ellipse">
                <a:avLst/>
              </a:prstGeom>
              <a:solidFill>
                <a:srgbClr val="FF0000"/>
              </a:solidFill>
              <a:ln w="12700" cap="flat" cmpd="sng" algn="ctr">
                <a:solidFill>
                  <a:srgbClr val="C00000"/>
                </a:solidFill>
                <a:prstDash val="solid"/>
              </a:ln>
              <a:effectLst>
                <a:outerShdw blurRad="63500" sx="102000" sy="102000" algn="ctr" rotWithShape="0">
                  <a:prstClr val="black">
                    <a:alpha val="40000"/>
                  </a:prstClr>
                </a:outerShdw>
              </a:effectLst>
            </p:spPr>
            <p:txBody>
              <a:bodyPr rtlCol="0" anchor="ctr"/>
              <a:lstStyle/>
              <a:p>
                <a:pPr algn="ctr" fontAlgn="auto">
                  <a:spcBef>
                    <a:spcPts val="0"/>
                  </a:spcBef>
                  <a:spcAft>
                    <a:spcPts val="0"/>
                  </a:spcAft>
                  <a:defRPr/>
                </a:pPr>
                <a:endParaRPr lang="en-US" sz="1922" kern="0" dirty="0">
                  <a:solidFill>
                    <a:sysClr val="window" lastClr="FFFFFF"/>
                  </a:solidFill>
                  <a:latin typeface="Arial"/>
                  <a:ea typeface="ＭＳ Ｐゴシック" pitchFamily="34" charset="-128"/>
                </a:endParaRPr>
              </a:p>
            </p:txBody>
          </p:sp>
          <p:sp>
            <p:nvSpPr>
              <p:cNvPr id="16" name="Oval 15">
                <a:extLst>
                  <a:ext uri="{FF2B5EF4-FFF2-40B4-BE49-F238E27FC236}">
                    <a16:creationId xmlns:a16="http://schemas.microsoft.com/office/drawing/2014/main" id="{34E96847-2791-4987-8750-75268EDBA8A7}"/>
                  </a:ext>
                </a:extLst>
              </p:cNvPr>
              <p:cNvSpPr/>
              <p:nvPr/>
            </p:nvSpPr>
            <p:spPr>
              <a:xfrm>
                <a:off x="2896296" y="4198759"/>
                <a:ext cx="66907" cy="66907"/>
              </a:xfrm>
              <a:prstGeom prst="ellipse">
                <a:avLst/>
              </a:prstGeom>
              <a:solidFill>
                <a:srgbClr val="FF0000"/>
              </a:solidFill>
              <a:ln w="12700" cap="flat" cmpd="sng" algn="ctr">
                <a:solidFill>
                  <a:srgbClr val="C00000"/>
                </a:solidFill>
                <a:prstDash val="solid"/>
              </a:ln>
              <a:effectLst>
                <a:outerShdw blurRad="63500" sx="102000" sy="102000" algn="ctr" rotWithShape="0">
                  <a:prstClr val="black">
                    <a:alpha val="40000"/>
                  </a:prstClr>
                </a:outerShdw>
              </a:effectLst>
            </p:spPr>
            <p:txBody>
              <a:bodyPr rtlCol="0" anchor="ctr"/>
              <a:lstStyle/>
              <a:p>
                <a:pPr algn="ctr" fontAlgn="auto">
                  <a:spcBef>
                    <a:spcPts val="0"/>
                  </a:spcBef>
                  <a:spcAft>
                    <a:spcPts val="0"/>
                  </a:spcAft>
                  <a:defRPr/>
                </a:pPr>
                <a:endParaRPr lang="en-US" sz="1922" kern="0" dirty="0">
                  <a:solidFill>
                    <a:sysClr val="window" lastClr="FFFFFF"/>
                  </a:solidFill>
                  <a:latin typeface="Arial"/>
                  <a:ea typeface="ＭＳ Ｐゴシック" pitchFamily="34" charset="-128"/>
                </a:endParaRPr>
              </a:p>
            </p:txBody>
          </p:sp>
          <p:sp>
            <p:nvSpPr>
              <p:cNvPr id="17" name="Oval 16">
                <a:extLst>
                  <a:ext uri="{FF2B5EF4-FFF2-40B4-BE49-F238E27FC236}">
                    <a16:creationId xmlns:a16="http://schemas.microsoft.com/office/drawing/2014/main" id="{E700715A-2EC6-4DDF-8865-D5A57A08FD14}"/>
                  </a:ext>
                </a:extLst>
              </p:cNvPr>
              <p:cNvSpPr/>
              <p:nvPr/>
            </p:nvSpPr>
            <p:spPr>
              <a:xfrm>
                <a:off x="2596536" y="3853783"/>
                <a:ext cx="66907" cy="66907"/>
              </a:xfrm>
              <a:prstGeom prst="ellipse">
                <a:avLst/>
              </a:prstGeom>
              <a:solidFill>
                <a:srgbClr val="FF0000"/>
              </a:solidFill>
              <a:ln w="12700" cap="flat" cmpd="sng" algn="ctr">
                <a:solidFill>
                  <a:srgbClr val="C00000"/>
                </a:solidFill>
                <a:prstDash val="solid"/>
              </a:ln>
              <a:effectLst>
                <a:outerShdw blurRad="63500" sx="102000" sy="102000" algn="ctr" rotWithShape="0">
                  <a:prstClr val="black">
                    <a:alpha val="40000"/>
                  </a:prstClr>
                </a:outerShdw>
              </a:effectLst>
            </p:spPr>
            <p:txBody>
              <a:bodyPr rtlCol="0" anchor="ctr"/>
              <a:lstStyle/>
              <a:p>
                <a:pPr algn="ctr" fontAlgn="auto">
                  <a:spcBef>
                    <a:spcPts val="0"/>
                  </a:spcBef>
                  <a:spcAft>
                    <a:spcPts val="0"/>
                  </a:spcAft>
                  <a:defRPr/>
                </a:pPr>
                <a:endParaRPr lang="en-US" sz="1922" kern="0" dirty="0">
                  <a:solidFill>
                    <a:sysClr val="window" lastClr="FFFFFF"/>
                  </a:solidFill>
                  <a:latin typeface="Arial"/>
                  <a:ea typeface="ＭＳ Ｐゴシック" pitchFamily="34" charset="-128"/>
                </a:endParaRPr>
              </a:p>
            </p:txBody>
          </p:sp>
          <p:sp>
            <p:nvSpPr>
              <p:cNvPr id="18" name="Oval 17">
                <a:extLst>
                  <a:ext uri="{FF2B5EF4-FFF2-40B4-BE49-F238E27FC236}">
                    <a16:creationId xmlns:a16="http://schemas.microsoft.com/office/drawing/2014/main" id="{E8B3F3E2-AF36-4687-8F82-C0FF1C5A60EF}"/>
                  </a:ext>
                </a:extLst>
              </p:cNvPr>
              <p:cNvSpPr/>
              <p:nvPr/>
            </p:nvSpPr>
            <p:spPr>
              <a:xfrm>
                <a:off x="2502760" y="3940871"/>
                <a:ext cx="66907" cy="66907"/>
              </a:xfrm>
              <a:prstGeom prst="ellipse">
                <a:avLst/>
              </a:prstGeom>
              <a:solidFill>
                <a:srgbClr val="FF0000"/>
              </a:solidFill>
              <a:ln w="12700" cap="flat" cmpd="sng" algn="ctr">
                <a:solidFill>
                  <a:srgbClr val="C00000"/>
                </a:solidFill>
                <a:prstDash val="solid"/>
              </a:ln>
              <a:effectLst>
                <a:outerShdw blurRad="63500" sx="102000" sy="102000" algn="ctr" rotWithShape="0">
                  <a:prstClr val="black">
                    <a:alpha val="40000"/>
                  </a:prstClr>
                </a:outerShdw>
              </a:effectLst>
            </p:spPr>
            <p:txBody>
              <a:bodyPr rtlCol="0" anchor="ctr"/>
              <a:lstStyle/>
              <a:p>
                <a:pPr algn="ctr" fontAlgn="auto">
                  <a:spcBef>
                    <a:spcPts val="0"/>
                  </a:spcBef>
                  <a:spcAft>
                    <a:spcPts val="0"/>
                  </a:spcAft>
                  <a:defRPr/>
                </a:pPr>
                <a:endParaRPr lang="en-US" sz="1922" kern="0" dirty="0">
                  <a:solidFill>
                    <a:sysClr val="window" lastClr="FFFFFF"/>
                  </a:solidFill>
                  <a:latin typeface="Arial"/>
                  <a:ea typeface="ＭＳ Ｐゴシック" pitchFamily="34" charset="-128"/>
                </a:endParaRPr>
              </a:p>
            </p:txBody>
          </p:sp>
          <p:sp>
            <p:nvSpPr>
              <p:cNvPr id="19" name="Oval 18">
                <a:extLst>
                  <a:ext uri="{FF2B5EF4-FFF2-40B4-BE49-F238E27FC236}">
                    <a16:creationId xmlns:a16="http://schemas.microsoft.com/office/drawing/2014/main" id="{417203D8-DFAD-482E-AEE9-9E9386F7F1DE}"/>
                  </a:ext>
                </a:extLst>
              </p:cNvPr>
              <p:cNvSpPr/>
              <p:nvPr/>
            </p:nvSpPr>
            <p:spPr>
              <a:xfrm>
                <a:off x="3414088" y="4595791"/>
                <a:ext cx="66907" cy="66907"/>
              </a:xfrm>
              <a:prstGeom prst="ellipse">
                <a:avLst/>
              </a:prstGeom>
              <a:solidFill>
                <a:srgbClr val="FF0000"/>
              </a:solidFill>
              <a:ln w="12700" cap="flat" cmpd="sng" algn="ctr">
                <a:solidFill>
                  <a:srgbClr val="C00000"/>
                </a:solidFill>
                <a:prstDash val="solid"/>
              </a:ln>
              <a:effectLst>
                <a:outerShdw blurRad="63500" sx="102000" sy="102000" algn="ctr" rotWithShape="0">
                  <a:prstClr val="black">
                    <a:alpha val="40000"/>
                  </a:prstClr>
                </a:outerShdw>
              </a:effectLst>
            </p:spPr>
            <p:txBody>
              <a:bodyPr rtlCol="0" anchor="ctr"/>
              <a:lstStyle/>
              <a:p>
                <a:pPr algn="ctr" fontAlgn="auto">
                  <a:spcBef>
                    <a:spcPts val="0"/>
                  </a:spcBef>
                  <a:spcAft>
                    <a:spcPts val="0"/>
                  </a:spcAft>
                  <a:defRPr/>
                </a:pPr>
                <a:endParaRPr lang="en-US" sz="1922" kern="0" dirty="0">
                  <a:solidFill>
                    <a:sysClr val="window" lastClr="FFFFFF"/>
                  </a:solidFill>
                  <a:latin typeface="Arial"/>
                  <a:ea typeface="ＭＳ Ｐゴシック" pitchFamily="34" charset="-128"/>
                </a:endParaRPr>
              </a:p>
            </p:txBody>
          </p:sp>
          <p:sp>
            <p:nvSpPr>
              <p:cNvPr id="20" name="Oval 19">
                <a:extLst>
                  <a:ext uri="{FF2B5EF4-FFF2-40B4-BE49-F238E27FC236}">
                    <a16:creationId xmlns:a16="http://schemas.microsoft.com/office/drawing/2014/main" id="{BBEC7E28-EDF0-4705-8441-CA3FD36079C8}"/>
                  </a:ext>
                </a:extLst>
              </p:cNvPr>
              <p:cNvSpPr/>
              <p:nvPr/>
            </p:nvSpPr>
            <p:spPr>
              <a:xfrm>
                <a:off x="4742534" y="2857864"/>
                <a:ext cx="66907" cy="66907"/>
              </a:xfrm>
              <a:prstGeom prst="ellipse">
                <a:avLst/>
              </a:prstGeom>
              <a:solidFill>
                <a:srgbClr val="FF0000"/>
              </a:solidFill>
              <a:ln w="12700" cap="flat" cmpd="sng" algn="ctr">
                <a:solidFill>
                  <a:srgbClr val="C00000"/>
                </a:solidFill>
                <a:prstDash val="solid"/>
              </a:ln>
              <a:effectLst>
                <a:outerShdw blurRad="63500" sx="102000" sy="102000" algn="ctr" rotWithShape="0">
                  <a:prstClr val="black">
                    <a:alpha val="40000"/>
                  </a:prstClr>
                </a:outerShdw>
              </a:effectLst>
            </p:spPr>
            <p:txBody>
              <a:bodyPr rtlCol="0" anchor="ctr"/>
              <a:lstStyle/>
              <a:p>
                <a:pPr algn="ctr" fontAlgn="auto">
                  <a:spcBef>
                    <a:spcPts val="0"/>
                  </a:spcBef>
                  <a:spcAft>
                    <a:spcPts val="0"/>
                  </a:spcAft>
                  <a:defRPr/>
                </a:pPr>
                <a:endParaRPr lang="en-US" sz="1922" kern="0" dirty="0">
                  <a:solidFill>
                    <a:sysClr val="window" lastClr="FFFFFF"/>
                  </a:solidFill>
                  <a:latin typeface="Arial"/>
                  <a:ea typeface="ＭＳ Ｐゴシック" pitchFamily="34" charset="-128"/>
                </a:endParaRPr>
              </a:p>
            </p:txBody>
          </p:sp>
          <p:sp>
            <p:nvSpPr>
              <p:cNvPr id="21" name="Oval 20">
                <a:extLst>
                  <a:ext uri="{FF2B5EF4-FFF2-40B4-BE49-F238E27FC236}">
                    <a16:creationId xmlns:a16="http://schemas.microsoft.com/office/drawing/2014/main" id="{C0CEF162-612B-4FCA-8CE1-6A9E76C17B59}"/>
                  </a:ext>
                </a:extLst>
              </p:cNvPr>
              <p:cNvSpPr/>
              <p:nvPr/>
            </p:nvSpPr>
            <p:spPr>
              <a:xfrm>
                <a:off x="4886182" y="2827355"/>
                <a:ext cx="66907" cy="66907"/>
              </a:xfrm>
              <a:prstGeom prst="ellipse">
                <a:avLst/>
              </a:prstGeom>
              <a:solidFill>
                <a:srgbClr val="FF0000"/>
              </a:solidFill>
              <a:ln w="12700" cap="flat" cmpd="sng" algn="ctr">
                <a:solidFill>
                  <a:srgbClr val="C00000"/>
                </a:solidFill>
                <a:prstDash val="solid"/>
              </a:ln>
              <a:effectLst>
                <a:outerShdw blurRad="63500" sx="102000" sy="102000" algn="ctr" rotWithShape="0">
                  <a:prstClr val="black">
                    <a:alpha val="40000"/>
                  </a:prstClr>
                </a:outerShdw>
              </a:effectLst>
            </p:spPr>
            <p:txBody>
              <a:bodyPr rtlCol="0" anchor="ctr"/>
              <a:lstStyle/>
              <a:p>
                <a:pPr algn="ctr" fontAlgn="auto">
                  <a:spcBef>
                    <a:spcPts val="0"/>
                  </a:spcBef>
                  <a:spcAft>
                    <a:spcPts val="0"/>
                  </a:spcAft>
                  <a:defRPr/>
                </a:pPr>
                <a:endParaRPr lang="en-US" sz="1922" kern="0" dirty="0">
                  <a:solidFill>
                    <a:sysClr val="window" lastClr="FFFFFF"/>
                  </a:solidFill>
                  <a:latin typeface="Arial"/>
                  <a:ea typeface="ＭＳ Ｐゴシック" pitchFamily="34" charset="-128"/>
                </a:endParaRPr>
              </a:p>
            </p:txBody>
          </p:sp>
          <p:sp>
            <p:nvSpPr>
              <p:cNvPr id="22" name="Oval 21">
                <a:extLst>
                  <a:ext uri="{FF2B5EF4-FFF2-40B4-BE49-F238E27FC236}">
                    <a16:creationId xmlns:a16="http://schemas.microsoft.com/office/drawing/2014/main" id="{1EE18F44-5718-4023-A2FF-B32C36053E4F}"/>
                  </a:ext>
                </a:extLst>
              </p:cNvPr>
              <p:cNvSpPr/>
              <p:nvPr/>
            </p:nvSpPr>
            <p:spPr>
              <a:xfrm>
                <a:off x="4963222" y="3085259"/>
                <a:ext cx="66907" cy="66907"/>
              </a:xfrm>
              <a:prstGeom prst="ellipse">
                <a:avLst/>
              </a:prstGeom>
              <a:solidFill>
                <a:srgbClr val="FF0000"/>
              </a:solidFill>
              <a:ln w="12700" cap="flat" cmpd="sng" algn="ctr">
                <a:solidFill>
                  <a:srgbClr val="C00000"/>
                </a:solidFill>
                <a:prstDash val="solid"/>
              </a:ln>
              <a:effectLst>
                <a:outerShdw blurRad="63500" sx="102000" sy="102000" algn="ctr" rotWithShape="0">
                  <a:prstClr val="black">
                    <a:alpha val="40000"/>
                  </a:prstClr>
                </a:outerShdw>
              </a:effectLst>
            </p:spPr>
            <p:txBody>
              <a:bodyPr rtlCol="0" anchor="ctr"/>
              <a:lstStyle/>
              <a:p>
                <a:pPr algn="ctr" fontAlgn="auto">
                  <a:spcBef>
                    <a:spcPts val="0"/>
                  </a:spcBef>
                  <a:spcAft>
                    <a:spcPts val="0"/>
                  </a:spcAft>
                  <a:defRPr/>
                </a:pPr>
                <a:endParaRPr lang="en-US" sz="1922" kern="0" dirty="0">
                  <a:solidFill>
                    <a:sysClr val="window" lastClr="FFFFFF"/>
                  </a:solidFill>
                  <a:latin typeface="Arial"/>
                  <a:ea typeface="ＭＳ Ｐゴシック" pitchFamily="34" charset="-128"/>
                </a:endParaRPr>
              </a:p>
            </p:txBody>
          </p:sp>
          <p:sp>
            <p:nvSpPr>
              <p:cNvPr id="23" name="Oval 22">
                <a:extLst>
                  <a:ext uri="{FF2B5EF4-FFF2-40B4-BE49-F238E27FC236}">
                    <a16:creationId xmlns:a16="http://schemas.microsoft.com/office/drawing/2014/main" id="{F3B01FBB-E934-4E6B-9469-19CE4F81671E}"/>
                  </a:ext>
                </a:extLst>
              </p:cNvPr>
              <p:cNvSpPr/>
              <p:nvPr/>
            </p:nvSpPr>
            <p:spPr>
              <a:xfrm>
                <a:off x="5366822" y="3544123"/>
                <a:ext cx="66907" cy="66907"/>
              </a:xfrm>
              <a:prstGeom prst="ellipse">
                <a:avLst/>
              </a:prstGeom>
              <a:solidFill>
                <a:srgbClr val="FF0000"/>
              </a:solidFill>
              <a:ln w="12700" cap="flat" cmpd="sng" algn="ctr">
                <a:solidFill>
                  <a:srgbClr val="C00000"/>
                </a:solidFill>
                <a:prstDash val="solid"/>
              </a:ln>
              <a:effectLst>
                <a:outerShdw blurRad="63500" sx="102000" sy="102000" algn="ctr" rotWithShape="0">
                  <a:prstClr val="black">
                    <a:alpha val="40000"/>
                  </a:prstClr>
                </a:outerShdw>
              </a:effectLst>
            </p:spPr>
            <p:txBody>
              <a:bodyPr rtlCol="0" anchor="ctr"/>
              <a:lstStyle/>
              <a:p>
                <a:pPr algn="ctr" fontAlgn="auto">
                  <a:spcBef>
                    <a:spcPts val="0"/>
                  </a:spcBef>
                  <a:spcAft>
                    <a:spcPts val="0"/>
                  </a:spcAft>
                  <a:defRPr/>
                </a:pPr>
                <a:endParaRPr lang="en-US" sz="1922" kern="0" dirty="0">
                  <a:solidFill>
                    <a:sysClr val="window" lastClr="FFFFFF"/>
                  </a:solidFill>
                  <a:latin typeface="Arial"/>
                  <a:ea typeface="ＭＳ Ｐゴシック" pitchFamily="34" charset="-128"/>
                </a:endParaRPr>
              </a:p>
            </p:txBody>
          </p:sp>
          <p:sp>
            <p:nvSpPr>
              <p:cNvPr id="24" name="Oval 23">
                <a:extLst>
                  <a:ext uri="{FF2B5EF4-FFF2-40B4-BE49-F238E27FC236}">
                    <a16:creationId xmlns:a16="http://schemas.microsoft.com/office/drawing/2014/main" id="{F637F8C0-FCE7-4D8C-A811-D3D2081FBE28}"/>
                  </a:ext>
                </a:extLst>
              </p:cNvPr>
              <p:cNvSpPr/>
              <p:nvPr/>
            </p:nvSpPr>
            <p:spPr>
              <a:xfrm>
                <a:off x="5474325" y="3397772"/>
                <a:ext cx="66907" cy="66907"/>
              </a:xfrm>
              <a:prstGeom prst="ellipse">
                <a:avLst/>
              </a:prstGeom>
              <a:solidFill>
                <a:srgbClr val="FF0000"/>
              </a:solidFill>
              <a:ln w="12700" cap="flat" cmpd="sng" algn="ctr">
                <a:solidFill>
                  <a:srgbClr val="C00000"/>
                </a:solidFill>
                <a:prstDash val="solid"/>
              </a:ln>
              <a:effectLst>
                <a:outerShdw blurRad="63500" sx="102000" sy="102000" algn="ctr" rotWithShape="0">
                  <a:prstClr val="black">
                    <a:alpha val="40000"/>
                  </a:prstClr>
                </a:outerShdw>
              </a:effectLst>
            </p:spPr>
            <p:txBody>
              <a:bodyPr rtlCol="0" anchor="ctr"/>
              <a:lstStyle/>
              <a:p>
                <a:pPr algn="ctr" fontAlgn="auto">
                  <a:spcBef>
                    <a:spcPts val="0"/>
                  </a:spcBef>
                  <a:spcAft>
                    <a:spcPts val="0"/>
                  </a:spcAft>
                  <a:defRPr/>
                </a:pPr>
                <a:endParaRPr lang="en-US" sz="1922" kern="0" dirty="0">
                  <a:solidFill>
                    <a:sysClr val="window" lastClr="FFFFFF"/>
                  </a:solidFill>
                  <a:latin typeface="Arial"/>
                  <a:ea typeface="ＭＳ Ｐゴシック" pitchFamily="34" charset="-128"/>
                </a:endParaRPr>
              </a:p>
            </p:txBody>
          </p:sp>
          <p:sp>
            <p:nvSpPr>
              <p:cNvPr id="25" name="Oval 24">
                <a:extLst>
                  <a:ext uri="{FF2B5EF4-FFF2-40B4-BE49-F238E27FC236}">
                    <a16:creationId xmlns:a16="http://schemas.microsoft.com/office/drawing/2014/main" id="{71206EF7-E479-4579-98B5-F4C7D626BA02}"/>
                  </a:ext>
                </a:extLst>
              </p:cNvPr>
              <p:cNvSpPr/>
              <p:nvPr/>
            </p:nvSpPr>
            <p:spPr>
              <a:xfrm>
                <a:off x="5538617" y="3412887"/>
                <a:ext cx="66907" cy="66907"/>
              </a:xfrm>
              <a:prstGeom prst="ellipse">
                <a:avLst/>
              </a:prstGeom>
              <a:solidFill>
                <a:srgbClr val="FF0000"/>
              </a:solidFill>
              <a:ln w="12700" cap="flat" cmpd="sng" algn="ctr">
                <a:solidFill>
                  <a:srgbClr val="C00000"/>
                </a:solidFill>
                <a:prstDash val="solid"/>
              </a:ln>
              <a:effectLst>
                <a:outerShdw blurRad="63500" sx="102000" sy="102000" algn="ctr" rotWithShape="0">
                  <a:prstClr val="black">
                    <a:alpha val="40000"/>
                  </a:prstClr>
                </a:outerShdw>
              </a:effectLst>
            </p:spPr>
            <p:txBody>
              <a:bodyPr rtlCol="0" anchor="ctr"/>
              <a:lstStyle/>
              <a:p>
                <a:pPr algn="ctr" fontAlgn="auto">
                  <a:spcBef>
                    <a:spcPts val="0"/>
                  </a:spcBef>
                  <a:spcAft>
                    <a:spcPts val="0"/>
                  </a:spcAft>
                  <a:defRPr/>
                </a:pPr>
                <a:endParaRPr lang="en-US" sz="1922" kern="0" dirty="0">
                  <a:solidFill>
                    <a:sysClr val="window" lastClr="FFFFFF"/>
                  </a:solidFill>
                  <a:latin typeface="Arial"/>
                  <a:ea typeface="ＭＳ Ｐゴシック" pitchFamily="34" charset="-128"/>
                </a:endParaRPr>
              </a:p>
            </p:txBody>
          </p:sp>
          <p:sp>
            <p:nvSpPr>
              <p:cNvPr id="26" name="Oval 25">
                <a:extLst>
                  <a:ext uri="{FF2B5EF4-FFF2-40B4-BE49-F238E27FC236}">
                    <a16:creationId xmlns:a16="http://schemas.microsoft.com/office/drawing/2014/main" id="{410760DB-E2C4-4B28-ACFE-31CD4BF81500}"/>
                  </a:ext>
                </a:extLst>
              </p:cNvPr>
              <p:cNvSpPr/>
              <p:nvPr/>
            </p:nvSpPr>
            <p:spPr>
              <a:xfrm>
                <a:off x="5671969" y="3358140"/>
                <a:ext cx="66907" cy="66907"/>
              </a:xfrm>
              <a:prstGeom prst="ellipse">
                <a:avLst/>
              </a:prstGeom>
              <a:solidFill>
                <a:srgbClr val="FF0000"/>
              </a:solidFill>
              <a:ln w="12700" cap="flat" cmpd="sng" algn="ctr">
                <a:solidFill>
                  <a:srgbClr val="C00000"/>
                </a:solidFill>
                <a:prstDash val="solid"/>
              </a:ln>
              <a:effectLst>
                <a:outerShdw blurRad="63500" sx="102000" sy="102000" algn="ctr" rotWithShape="0">
                  <a:prstClr val="black">
                    <a:alpha val="40000"/>
                  </a:prstClr>
                </a:outerShdw>
              </a:effectLst>
            </p:spPr>
            <p:txBody>
              <a:bodyPr rtlCol="0" anchor="ctr"/>
              <a:lstStyle/>
              <a:p>
                <a:pPr algn="ctr" fontAlgn="auto">
                  <a:spcBef>
                    <a:spcPts val="0"/>
                  </a:spcBef>
                  <a:spcAft>
                    <a:spcPts val="0"/>
                  </a:spcAft>
                  <a:defRPr/>
                </a:pPr>
                <a:endParaRPr lang="en-US" sz="1922" kern="0" dirty="0">
                  <a:solidFill>
                    <a:sysClr val="window" lastClr="FFFFFF"/>
                  </a:solidFill>
                  <a:latin typeface="Arial"/>
                  <a:ea typeface="ＭＳ Ｐゴシック" pitchFamily="34" charset="-128"/>
                </a:endParaRPr>
              </a:p>
            </p:txBody>
          </p:sp>
          <p:sp>
            <p:nvSpPr>
              <p:cNvPr id="27" name="Oval 26">
                <a:extLst>
                  <a:ext uri="{FF2B5EF4-FFF2-40B4-BE49-F238E27FC236}">
                    <a16:creationId xmlns:a16="http://schemas.microsoft.com/office/drawing/2014/main" id="{4EBE5607-C0CC-4E70-A428-C52001C72627}"/>
                  </a:ext>
                </a:extLst>
              </p:cNvPr>
              <p:cNvSpPr/>
              <p:nvPr/>
            </p:nvSpPr>
            <p:spPr>
              <a:xfrm>
                <a:off x="5812464" y="3470063"/>
                <a:ext cx="66907" cy="66907"/>
              </a:xfrm>
              <a:prstGeom prst="ellipse">
                <a:avLst/>
              </a:prstGeom>
              <a:solidFill>
                <a:srgbClr val="FF0000"/>
              </a:solidFill>
              <a:ln w="12700" cap="flat" cmpd="sng" algn="ctr">
                <a:solidFill>
                  <a:srgbClr val="C00000"/>
                </a:solidFill>
                <a:prstDash val="solid"/>
              </a:ln>
              <a:effectLst>
                <a:outerShdw blurRad="63500" sx="102000" sy="102000" algn="ctr" rotWithShape="0">
                  <a:prstClr val="black">
                    <a:alpha val="40000"/>
                  </a:prstClr>
                </a:outerShdw>
              </a:effectLst>
            </p:spPr>
            <p:txBody>
              <a:bodyPr rtlCol="0" anchor="ctr"/>
              <a:lstStyle/>
              <a:p>
                <a:pPr algn="ctr" fontAlgn="auto">
                  <a:spcBef>
                    <a:spcPts val="0"/>
                  </a:spcBef>
                  <a:spcAft>
                    <a:spcPts val="0"/>
                  </a:spcAft>
                  <a:defRPr/>
                </a:pPr>
                <a:endParaRPr lang="en-US" sz="1922" kern="0" dirty="0">
                  <a:solidFill>
                    <a:sysClr val="window" lastClr="FFFFFF"/>
                  </a:solidFill>
                  <a:latin typeface="Arial"/>
                  <a:ea typeface="ＭＳ Ｐゴシック" pitchFamily="34" charset="-128"/>
                </a:endParaRPr>
              </a:p>
            </p:txBody>
          </p:sp>
          <p:sp>
            <p:nvSpPr>
              <p:cNvPr id="28" name="Oval 27">
                <a:extLst>
                  <a:ext uri="{FF2B5EF4-FFF2-40B4-BE49-F238E27FC236}">
                    <a16:creationId xmlns:a16="http://schemas.microsoft.com/office/drawing/2014/main" id="{FF085BA0-EF35-4AC0-9317-43AA1C0E69CE}"/>
                  </a:ext>
                </a:extLst>
              </p:cNvPr>
              <p:cNvSpPr/>
              <p:nvPr/>
            </p:nvSpPr>
            <p:spPr>
              <a:xfrm>
                <a:off x="5722002" y="3603415"/>
                <a:ext cx="66907" cy="66907"/>
              </a:xfrm>
              <a:prstGeom prst="ellipse">
                <a:avLst/>
              </a:prstGeom>
              <a:solidFill>
                <a:srgbClr val="FF0000"/>
              </a:solidFill>
              <a:ln w="12700" cap="flat" cmpd="sng" algn="ctr">
                <a:solidFill>
                  <a:srgbClr val="C00000"/>
                </a:solidFill>
                <a:prstDash val="solid"/>
              </a:ln>
              <a:effectLst>
                <a:outerShdw blurRad="63500" sx="102000" sy="102000" algn="ctr" rotWithShape="0">
                  <a:prstClr val="black">
                    <a:alpha val="40000"/>
                  </a:prstClr>
                </a:outerShdw>
              </a:effectLst>
            </p:spPr>
            <p:txBody>
              <a:bodyPr rtlCol="0" anchor="ctr"/>
              <a:lstStyle/>
              <a:p>
                <a:pPr algn="ctr" fontAlgn="auto">
                  <a:spcBef>
                    <a:spcPts val="0"/>
                  </a:spcBef>
                  <a:spcAft>
                    <a:spcPts val="0"/>
                  </a:spcAft>
                  <a:defRPr/>
                </a:pPr>
                <a:endParaRPr lang="en-US" sz="1922" kern="0" dirty="0">
                  <a:solidFill>
                    <a:sysClr val="window" lastClr="FFFFFF"/>
                  </a:solidFill>
                  <a:latin typeface="Arial"/>
                  <a:ea typeface="ＭＳ Ｐゴシック" pitchFamily="34" charset="-128"/>
                </a:endParaRPr>
              </a:p>
            </p:txBody>
          </p:sp>
          <p:sp>
            <p:nvSpPr>
              <p:cNvPr id="29" name="Oval 28">
                <a:extLst>
                  <a:ext uri="{FF2B5EF4-FFF2-40B4-BE49-F238E27FC236}">
                    <a16:creationId xmlns:a16="http://schemas.microsoft.com/office/drawing/2014/main" id="{F0FD6F08-60CB-4A01-A448-3A113E8DE4B1}"/>
                  </a:ext>
                </a:extLst>
              </p:cNvPr>
              <p:cNvSpPr/>
              <p:nvPr/>
            </p:nvSpPr>
            <p:spPr>
              <a:xfrm>
                <a:off x="6033260" y="3726541"/>
                <a:ext cx="66907" cy="66907"/>
              </a:xfrm>
              <a:prstGeom prst="ellipse">
                <a:avLst/>
              </a:prstGeom>
              <a:solidFill>
                <a:srgbClr val="FF0000"/>
              </a:solidFill>
              <a:ln w="12700" cap="flat" cmpd="sng" algn="ctr">
                <a:solidFill>
                  <a:srgbClr val="C00000"/>
                </a:solidFill>
                <a:prstDash val="solid"/>
              </a:ln>
              <a:effectLst>
                <a:outerShdw blurRad="63500" sx="102000" sy="102000" algn="ctr" rotWithShape="0">
                  <a:prstClr val="black">
                    <a:alpha val="40000"/>
                  </a:prstClr>
                </a:outerShdw>
              </a:effectLst>
            </p:spPr>
            <p:txBody>
              <a:bodyPr rtlCol="0" anchor="ctr"/>
              <a:lstStyle/>
              <a:p>
                <a:pPr algn="ctr" fontAlgn="auto">
                  <a:spcBef>
                    <a:spcPts val="0"/>
                  </a:spcBef>
                  <a:spcAft>
                    <a:spcPts val="0"/>
                  </a:spcAft>
                  <a:defRPr/>
                </a:pPr>
                <a:endParaRPr lang="en-US" sz="1922" kern="0" dirty="0">
                  <a:solidFill>
                    <a:sysClr val="window" lastClr="FFFFFF"/>
                  </a:solidFill>
                  <a:latin typeface="Arial"/>
                  <a:ea typeface="ＭＳ Ｐゴシック" pitchFamily="34" charset="-128"/>
                </a:endParaRPr>
              </a:p>
            </p:txBody>
          </p:sp>
          <p:sp>
            <p:nvSpPr>
              <p:cNvPr id="30" name="Oval 29">
                <a:extLst>
                  <a:ext uri="{FF2B5EF4-FFF2-40B4-BE49-F238E27FC236}">
                    <a16:creationId xmlns:a16="http://schemas.microsoft.com/office/drawing/2014/main" id="{5E6514D4-A697-40C2-9373-796AA1240848}"/>
                  </a:ext>
                </a:extLst>
              </p:cNvPr>
              <p:cNvSpPr/>
              <p:nvPr/>
            </p:nvSpPr>
            <p:spPr>
              <a:xfrm>
                <a:off x="5950605" y="3608164"/>
                <a:ext cx="66907" cy="66907"/>
              </a:xfrm>
              <a:prstGeom prst="ellipse">
                <a:avLst/>
              </a:prstGeom>
              <a:solidFill>
                <a:srgbClr val="FF0000"/>
              </a:solidFill>
              <a:ln w="12700" cap="flat" cmpd="sng" algn="ctr">
                <a:solidFill>
                  <a:srgbClr val="C00000"/>
                </a:solidFill>
                <a:prstDash val="solid"/>
              </a:ln>
              <a:effectLst>
                <a:outerShdw blurRad="63500" sx="102000" sy="102000" algn="ctr" rotWithShape="0">
                  <a:prstClr val="black">
                    <a:alpha val="40000"/>
                  </a:prstClr>
                </a:outerShdw>
              </a:effectLst>
            </p:spPr>
            <p:txBody>
              <a:bodyPr rtlCol="0" anchor="ctr"/>
              <a:lstStyle/>
              <a:p>
                <a:pPr algn="ctr" fontAlgn="auto">
                  <a:spcBef>
                    <a:spcPts val="0"/>
                  </a:spcBef>
                  <a:spcAft>
                    <a:spcPts val="0"/>
                  </a:spcAft>
                  <a:defRPr/>
                </a:pPr>
                <a:endParaRPr lang="en-US" sz="1922" kern="0" dirty="0">
                  <a:solidFill>
                    <a:sysClr val="window" lastClr="FFFFFF"/>
                  </a:solidFill>
                  <a:latin typeface="Arial"/>
                  <a:ea typeface="ＭＳ Ｐゴシック" pitchFamily="34" charset="-128"/>
                </a:endParaRPr>
              </a:p>
            </p:txBody>
          </p:sp>
          <p:sp>
            <p:nvSpPr>
              <p:cNvPr id="31" name="Oval 30">
                <a:extLst>
                  <a:ext uri="{FF2B5EF4-FFF2-40B4-BE49-F238E27FC236}">
                    <a16:creationId xmlns:a16="http://schemas.microsoft.com/office/drawing/2014/main" id="{5BE43F72-2188-4279-8510-91EF98100192}"/>
                  </a:ext>
                </a:extLst>
              </p:cNvPr>
              <p:cNvSpPr/>
              <p:nvPr/>
            </p:nvSpPr>
            <p:spPr>
              <a:xfrm>
                <a:off x="5891073" y="3586730"/>
                <a:ext cx="66907" cy="66907"/>
              </a:xfrm>
              <a:prstGeom prst="ellipse">
                <a:avLst/>
              </a:prstGeom>
              <a:solidFill>
                <a:srgbClr val="FF0000"/>
              </a:solidFill>
              <a:ln w="12700" cap="flat" cmpd="sng" algn="ctr">
                <a:solidFill>
                  <a:srgbClr val="C00000"/>
                </a:solidFill>
                <a:prstDash val="solid"/>
              </a:ln>
              <a:effectLst>
                <a:outerShdw blurRad="63500" sx="102000" sy="102000" algn="ctr" rotWithShape="0">
                  <a:prstClr val="black">
                    <a:alpha val="40000"/>
                  </a:prstClr>
                </a:outerShdw>
              </a:effectLst>
            </p:spPr>
            <p:txBody>
              <a:bodyPr rtlCol="0" anchor="ctr"/>
              <a:lstStyle/>
              <a:p>
                <a:pPr algn="ctr" fontAlgn="auto">
                  <a:spcBef>
                    <a:spcPts val="0"/>
                  </a:spcBef>
                  <a:spcAft>
                    <a:spcPts val="0"/>
                  </a:spcAft>
                  <a:defRPr/>
                </a:pPr>
                <a:endParaRPr lang="en-US" sz="1922" kern="0" dirty="0">
                  <a:solidFill>
                    <a:sysClr val="window" lastClr="FFFFFF"/>
                  </a:solidFill>
                  <a:latin typeface="Arial"/>
                  <a:ea typeface="ＭＳ Ｐゴシック" pitchFamily="34" charset="-128"/>
                </a:endParaRPr>
              </a:p>
            </p:txBody>
          </p:sp>
          <p:sp>
            <p:nvSpPr>
              <p:cNvPr id="32" name="Oval 31">
                <a:extLst>
                  <a:ext uri="{FF2B5EF4-FFF2-40B4-BE49-F238E27FC236}">
                    <a16:creationId xmlns:a16="http://schemas.microsoft.com/office/drawing/2014/main" id="{66D5E56A-0258-4DDA-85C6-29720174983A}"/>
                  </a:ext>
                </a:extLst>
              </p:cNvPr>
              <p:cNvSpPr/>
              <p:nvPr/>
            </p:nvSpPr>
            <p:spPr>
              <a:xfrm>
                <a:off x="5474325" y="3184308"/>
                <a:ext cx="66907" cy="66907"/>
              </a:xfrm>
              <a:prstGeom prst="ellipse">
                <a:avLst/>
              </a:prstGeom>
              <a:solidFill>
                <a:srgbClr val="FF0000"/>
              </a:solidFill>
              <a:ln w="12700" cap="flat" cmpd="sng" algn="ctr">
                <a:solidFill>
                  <a:srgbClr val="C00000"/>
                </a:solidFill>
                <a:prstDash val="solid"/>
              </a:ln>
              <a:effectLst>
                <a:outerShdw blurRad="63500" sx="102000" sy="102000" algn="ctr" rotWithShape="0">
                  <a:prstClr val="black">
                    <a:alpha val="40000"/>
                  </a:prstClr>
                </a:outerShdw>
              </a:effectLst>
            </p:spPr>
            <p:txBody>
              <a:bodyPr rtlCol="0" anchor="ctr"/>
              <a:lstStyle/>
              <a:p>
                <a:pPr algn="ctr" fontAlgn="auto">
                  <a:spcBef>
                    <a:spcPts val="0"/>
                  </a:spcBef>
                  <a:spcAft>
                    <a:spcPts val="0"/>
                  </a:spcAft>
                  <a:defRPr/>
                </a:pPr>
                <a:endParaRPr lang="en-US" sz="1922" kern="0" dirty="0">
                  <a:solidFill>
                    <a:sysClr val="window" lastClr="FFFFFF"/>
                  </a:solidFill>
                  <a:latin typeface="Arial"/>
                  <a:ea typeface="ＭＳ Ｐゴシック" pitchFamily="34" charset="-128"/>
                </a:endParaRPr>
              </a:p>
            </p:txBody>
          </p:sp>
          <p:sp>
            <p:nvSpPr>
              <p:cNvPr id="33" name="Oval 32">
                <a:extLst>
                  <a:ext uri="{FF2B5EF4-FFF2-40B4-BE49-F238E27FC236}">
                    <a16:creationId xmlns:a16="http://schemas.microsoft.com/office/drawing/2014/main" id="{0EF8A191-7939-485E-8F82-542025CFD978}"/>
                  </a:ext>
                </a:extLst>
              </p:cNvPr>
              <p:cNvSpPr/>
              <p:nvPr/>
            </p:nvSpPr>
            <p:spPr>
              <a:xfrm>
                <a:off x="5638515" y="3093616"/>
                <a:ext cx="66907" cy="66907"/>
              </a:xfrm>
              <a:prstGeom prst="ellipse">
                <a:avLst/>
              </a:prstGeom>
              <a:solidFill>
                <a:srgbClr val="FF0000"/>
              </a:solidFill>
              <a:ln w="12700" cap="flat" cmpd="sng" algn="ctr">
                <a:solidFill>
                  <a:srgbClr val="C00000"/>
                </a:solidFill>
                <a:prstDash val="solid"/>
              </a:ln>
              <a:effectLst>
                <a:outerShdw blurRad="63500" sx="102000" sy="102000" algn="ctr" rotWithShape="0">
                  <a:prstClr val="black">
                    <a:alpha val="40000"/>
                  </a:prstClr>
                </a:outerShdw>
              </a:effectLst>
            </p:spPr>
            <p:txBody>
              <a:bodyPr rtlCol="0" anchor="ctr"/>
              <a:lstStyle/>
              <a:p>
                <a:pPr algn="ctr" fontAlgn="auto">
                  <a:spcBef>
                    <a:spcPts val="0"/>
                  </a:spcBef>
                  <a:spcAft>
                    <a:spcPts val="0"/>
                  </a:spcAft>
                  <a:defRPr/>
                </a:pPr>
                <a:endParaRPr lang="en-US" sz="1922" kern="0" dirty="0">
                  <a:solidFill>
                    <a:sysClr val="window" lastClr="FFFFFF"/>
                  </a:solidFill>
                  <a:latin typeface="Arial"/>
                  <a:ea typeface="ＭＳ Ｐゴシック" pitchFamily="34" charset="-128"/>
                </a:endParaRPr>
              </a:p>
            </p:txBody>
          </p:sp>
          <p:sp>
            <p:nvSpPr>
              <p:cNvPr id="34" name="Oval 33">
                <a:extLst>
                  <a:ext uri="{FF2B5EF4-FFF2-40B4-BE49-F238E27FC236}">
                    <a16:creationId xmlns:a16="http://schemas.microsoft.com/office/drawing/2014/main" id="{B86BCAFD-F5F7-4D61-985A-E38A3E580075}"/>
                  </a:ext>
                </a:extLst>
              </p:cNvPr>
              <p:cNvSpPr/>
              <p:nvPr/>
            </p:nvSpPr>
            <p:spPr>
              <a:xfrm>
                <a:off x="5236200" y="3077152"/>
                <a:ext cx="66907" cy="66907"/>
              </a:xfrm>
              <a:prstGeom prst="ellipse">
                <a:avLst/>
              </a:prstGeom>
              <a:solidFill>
                <a:srgbClr val="FF0000"/>
              </a:solidFill>
              <a:ln w="12700" cap="flat" cmpd="sng" algn="ctr">
                <a:solidFill>
                  <a:srgbClr val="C00000"/>
                </a:solidFill>
                <a:prstDash val="solid"/>
              </a:ln>
              <a:effectLst>
                <a:outerShdw blurRad="63500" sx="102000" sy="102000" algn="ctr" rotWithShape="0">
                  <a:prstClr val="black">
                    <a:alpha val="40000"/>
                  </a:prstClr>
                </a:outerShdw>
              </a:effectLst>
            </p:spPr>
            <p:txBody>
              <a:bodyPr rtlCol="0" anchor="ctr"/>
              <a:lstStyle/>
              <a:p>
                <a:pPr algn="ctr" fontAlgn="auto">
                  <a:spcBef>
                    <a:spcPts val="0"/>
                  </a:spcBef>
                  <a:spcAft>
                    <a:spcPts val="0"/>
                  </a:spcAft>
                  <a:defRPr/>
                </a:pPr>
                <a:endParaRPr lang="en-US" sz="1922" kern="0" dirty="0">
                  <a:solidFill>
                    <a:sysClr val="window" lastClr="FFFFFF"/>
                  </a:solidFill>
                  <a:latin typeface="Arial"/>
                  <a:ea typeface="ＭＳ Ｐゴシック" pitchFamily="34" charset="-128"/>
                </a:endParaRPr>
              </a:p>
            </p:txBody>
          </p:sp>
          <p:sp>
            <p:nvSpPr>
              <p:cNvPr id="35" name="Oval 34">
                <a:extLst>
                  <a:ext uri="{FF2B5EF4-FFF2-40B4-BE49-F238E27FC236}">
                    <a16:creationId xmlns:a16="http://schemas.microsoft.com/office/drawing/2014/main" id="{73AA8E79-D160-4019-A9B1-259844A2487A}"/>
                  </a:ext>
                </a:extLst>
              </p:cNvPr>
              <p:cNvSpPr/>
              <p:nvPr/>
            </p:nvSpPr>
            <p:spPr>
              <a:xfrm>
                <a:off x="5206799" y="2988546"/>
                <a:ext cx="66907" cy="66907"/>
              </a:xfrm>
              <a:prstGeom prst="ellipse">
                <a:avLst/>
              </a:prstGeom>
              <a:solidFill>
                <a:srgbClr val="FF0000"/>
              </a:solidFill>
              <a:ln w="12700" cap="flat" cmpd="sng" algn="ctr">
                <a:solidFill>
                  <a:srgbClr val="C00000"/>
                </a:solidFill>
                <a:prstDash val="solid"/>
              </a:ln>
              <a:effectLst>
                <a:outerShdw blurRad="63500" sx="102000" sy="102000" algn="ctr" rotWithShape="0">
                  <a:prstClr val="black">
                    <a:alpha val="40000"/>
                  </a:prstClr>
                </a:outerShdw>
              </a:effectLst>
            </p:spPr>
            <p:txBody>
              <a:bodyPr rtlCol="0" anchor="ctr"/>
              <a:lstStyle/>
              <a:p>
                <a:pPr algn="ctr" fontAlgn="auto">
                  <a:spcBef>
                    <a:spcPts val="0"/>
                  </a:spcBef>
                  <a:spcAft>
                    <a:spcPts val="0"/>
                  </a:spcAft>
                  <a:defRPr/>
                </a:pPr>
                <a:endParaRPr lang="en-US" sz="1922" kern="0" dirty="0">
                  <a:solidFill>
                    <a:sysClr val="window" lastClr="FFFFFF"/>
                  </a:solidFill>
                  <a:latin typeface="Arial"/>
                  <a:ea typeface="ＭＳ Ｐゴシック" pitchFamily="34" charset="-128"/>
                </a:endParaRPr>
              </a:p>
            </p:txBody>
          </p:sp>
          <p:sp>
            <p:nvSpPr>
              <p:cNvPr id="36" name="Oval 35">
                <a:extLst>
                  <a:ext uri="{FF2B5EF4-FFF2-40B4-BE49-F238E27FC236}">
                    <a16:creationId xmlns:a16="http://schemas.microsoft.com/office/drawing/2014/main" id="{B6B60C37-B812-45CB-9DDD-DB8326BD138F}"/>
                  </a:ext>
                </a:extLst>
              </p:cNvPr>
              <p:cNvSpPr/>
              <p:nvPr/>
            </p:nvSpPr>
            <p:spPr>
              <a:xfrm>
                <a:off x="6326834" y="3424843"/>
                <a:ext cx="66907" cy="66907"/>
              </a:xfrm>
              <a:prstGeom prst="ellipse">
                <a:avLst/>
              </a:prstGeom>
              <a:solidFill>
                <a:srgbClr val="FF0000"/>
              </a:solidFill>
              <a:ln w="12700" cap="flat" cmpd="sng" algn="ctr">
                <a:solidFill>
                  <a:srgbClr val="C00000"/>
                </a:solidFill>
                <a:prstDash val="solid"/>
              </a:ln>
              <a:effectLst>
                <a:outerShdw blurRad="63500" sx="102000" sy="102000" algn="ctr" rotWithShape="0">
                  <a:prstClr val="black">
                    <a:alpha val="40000"/>
                  </a:prstClr>
                </a:outerShdw>
              </a:effectLst>
            </p:spPr>
            <p:txBody>
              <a:bodyPr rtlCol="0" anchor="ctr"/>
              <a:lstStyle/>
              <a:p>
                <a:pPr algn="ctr" fontAlgn="auto">
                  <a:spcBef>
                    <a:spcPts val="0"/>
                  </a:spcBef>
                  <a:spcAft>
                    <a:spcPts val="0"/>
                  </a:spcAft>
                  <a:defRPr/>
                </a:pPr>
                <a:endParaRPr lang="en-US" sz="1922" kern="0" dirty="0">
                  <a:solidFill>
                    <a:sysClr val="window" lastClr="FFFFFF"/>
                  </a:solidFill>
                  <a:latin typeface="Arial"/>
                  <a:ea typeface="ＭＳ Ｐゴシック" pitchFamily="34" charset="-128"/>
                </a:endParaRPr>
              </a:p>
            </p:txBody>
          </p:sp>
          <p:sp>
            <p:nvSpPr>
              <p:cNvPr id="37" name="Oval 36">
                <a:extLst>
                  <a:ext uri="{FF2B5EF4-FFF2-40B4-BE49-F238E27FC236}">
                    <a16:creationId xmlns:a16="http://schemas.microsoft.com/office/drawing/2014/main" id="{93F88A33-0E62-4CA7-B7D8-EB6412160546}"/>
                  </a:ext>
                </a:extLst>
              </p:cNvPr>
              <p:cNvSpPr/>
              <p:nvPr/>
            </p:nvSpPr>
            <p:spPr>
              <a:xfrm>
                <a:off x="6191112" y="3336701"/>
                <a:ext cx="66907" cy="66907"/>
              </a:xfrm>
              <a:prstGeom prst="ellipse">
                <a:avLst/>
              </a:prstGeom>
              <a:solidFill>
                <a:srgbClr val="FF0000"/>
              </a:solidFill>
              <a:ln w="12700" cap="flat" cmpd="sng" algn="ctr">
                <a:solidFill>
                  <a:srgbClr val="C00000"/>
                </a:solidFill>
                <a:prstDash val="solid"/>
              </a:ln>
              <a:effectLst>
                <a:outerShdw blurRad="63500" sx="102000" sy="102000" algn="ctr" rotWithShape="0">
                  <a:prstClr val="black">
                    <a:alpha val="40000"/>
                  </a:prstClr>
                </a:outerShdw>
              </a:effectLst>
            </p:spPr>
            <p:txBody>
              <a:bodyPr rtlCol="0" anchor="ctr"/>
              <a:lstStyle/>
              <a:p>
                <a:pPr algn="ctr" fontAlgn="auto">
                  <a:spcBef>
                    <a:spcPts val="0"/>
                  </a:spcBef>
                  <a:spcAft>
                    <a:spcPts val="0"/>
                  </a:spcAft>
                  <a:defRPr/>
                </a:pPr>
                <a:endParaRPr lang="en-US" sz="1922" kern="0" dirty="0">
                  <a:solidFill>
                    <a:sysClr val="window" lastClr="FFFFFF"/>
                  </a:solidFill>
                  <a:latin typeface="Arial"/>
                  <a:ea typeface="ＭＳ Ｐゴシック" pitchFamily="34" charset="-128"/>
                </a:endParaRPr>
              </a:p>
            </p:txBody>
          </p:sp>
          <p:sp>
            <p:nvSpPr>
              <p:cNvPr id="38" name="Oval 37">
                <a:extLst>
                  <a:ext uri="{FF2B5EF4-FFF2-40B4-BE49-F238E27FC236}">
                    <a16:creationId xmlns:a16="http://schemas.microsoft.com/office/drawing/2014/main" id="{F8AA7376-6D93-40E3-B83A-A970ED3957B7}"/>
                  </a:ext>
                </a:extLst>
              </p:cNvPr>
              <p:cNvSpPr/>
              <p:nvPr/>
            </p:nvSpPr>
            <p:spPr>
              <a:xfrm>
                <a:off x="6283981" y="3200970"/>
                <a:ext cx="66907" cy="66907"/>
              </a:xfrm>
              <a:prstGeom prst="ellipse">
                <a:avLst/>
              </a:prstGeom>
              <a:solidFill>
                <a:srgbClr val="FF0000"/>
              </a:solidFill>
              <a:ln w="12700" cap="flat" cmpd="sng" algn="ctr">
                <a:solidFill>
                  <a:srgbClr val="C00000"/>
                </a:solidFill>
                <a:prstDash val="solid"/>
              </a:ln>
              <a:effectLst>
                <a:outerShdw blurRad="63500" sx="102000" sy="102000" algn="ctr" rotWithShape="0">
                  <a:prstClr val="black">
                    <a:alpha val="40000"/>
                  </a:prstClr>
                </a:outerShdw>
              </a:effectLst>
            </p:spPr>
            <p:txBody>
              <a:bodyPr rtlCol="0" anchor="ctr"/>
              <a:lstStyle/>
              <a:p>
                <a:pPr algn="ctr" fontAlgn="auto">
                  <a:spcBef>
                    <a:spcPts val="0"/>
                  </a:spcBef>
                  <a:spcAft>
                    <a:spcPts val="0"/>
                  </a:spcAft>
                  <a:defRPr/>
                </a:pPr>
                <a:endParaRPr lang="en-US" sz="1922" kern="0" dirty="0">
                  <a:solidFill>
                    <a:sysClr val="window" lastClr="FFFFFF"/>
                  </a:solidFill>
                  <a:latin typeface="Arial"/>
                  <a:ea typeface="ＭＳ Ｐゴシック" pitchFamily="34" charset="-128"/>
                </a:endParaRPr>
              </a:p>
            </p:txBody>
          </p:sp>
          <p:sp>
            <p:nvSpPr>
              <p:cNvPr id="39" name="Oval 38">
                <a:extLst>
                  <a:ext uri="{FF2B5EF4-FFF2-40B4-BE49-F238E27FC236}">
                    <a16:creationId xmlns:a16="http://schemas.microsoft.com/office/drawing/2014/main" id="{05E2CC8B-2769-4428-B5CE-FC7A699861DE}"/>
                  </a:ext>
                </a:extLst>
              </p:cNvPr>
              <p:cNvSpPr/>
              <p:nvPr/>
            </p:nvSpPr>
            <p:spPr>
              <a:xfrm>
                <a:off x="6345903" y="3105746"/>
                <a:ext cx="66907" cy="66907"/>
              </a:xfrm>
              <a:prstGeom prst="ellipse">
                <a:avLst/>
              </a:prstGeom>
              <a:solidFill>
                <a:srgbClr val="FF0000"/>
              </a:solidFill>
              <a:ln w="12700" cap="flat" cmpd="sng" algn="ctr">
                <a:solidFill>
                  <a:srgbClr val="C00000"/>
                </a:solidFill>
                <a:prstDash val="solid"/>
              </a:ln>
              <a:effectLst>
                <a:outerShdw blurRad="63500" sx="102000" sy="102000" algn="ctr" rotWithShape="0">
                  <a:prstClr val="black">
                    <a:alpha val="40000"/>
                  </a:prstClr>
                </a:outerShdw>
              </a:effectLst>
            </p:spPr>
            <p:txBody>
              <a:bodyPr rtlCol="0" anchor="ctr"/>
              <a:lstStyle/>
              <a:p>
                <a:pPr algn="ctr" fontAlgn="auto">
                  <a:spcBef>
                    <a:spcPts val="0"/>
                  </a:spcBef>
                  <a:spcAft>
                    <a:spcPts val="0"/>
                  </a:spcAft>
                  <a:defRPr/>
                </a:pPr>
                <a:endParaRPr lang="en-US" sz="1922" kern="0" dirty="0">
                  <a:solidFill>
                    <a:sysClr val="window" lastClr="FFFFFF"/>
                  </a:solidFill>
                  <a:latin typeface="Arial"/>
                  <a:ea typeface="ＭＳ Ｐゴシック" pitchFamily="34" charset="-128"/>
                </a:endParaRPr>
              </a:p>
            </p:txBody>
          </p:sp>
          <p:sp>
            <p:nvSpPr>
              <p:cNvPr id="40" name="Oval 39">
                <a:extLst>
                  <a:ext uri="{FF2B5EF4-FFF2-40B4-BE49-F238E27FC236}">
                    <a16:creationId xmlns:a16="http://schemas.microsoft.com/office/drawing/2014/main" id="{A0F09C16-0750-4CE2-9E28-057FBAE9B3C8}"/>
                  </a:ext>
                </a:extLst>
              </p:cNvPr>
              <p:cNvSpPr/>
              <p:nvPr/>
            </p:nvSpPr>
            <p:spPr>
              <a:xfrm>
                <a:off x="6119684" y="2924771"/>
                <a:ext cx="66907" cy="66907"/>
              </a:xfrm>
              <a:prstGeom prst="ellipse">
                <a:avLst/>
              </a:prstGeom>
              <a:solidFill>
                <a:srgbClr val="FF0000"/>
              </a:solidFill>
              <a:ln w="12700" cap="flat" cmpd="sng" algn="ctr">
                <a:solidFill>
                  <a:srgbClr val="C00000"/>
                </a:solidFill>
                <a:prstDash val="solid"/>
              </a:ln>
              <a:effectLst>
                <a:outerShdw blurRad="63500" sx="102000" sy="102000" algn="ctr" rotWithShape="0">
                  <a:prstClr val="black">
                    <a:alpha val="40000"/>
                  </a:prstClr>
                </a:outerShdw>
              </a:effectLst>
            </p:spPr>
            <p:txBody>
              <a:bodyPr rtlCol="0" anchor="ctr"/>
              <a:lstStyle/>
              <a:p>
                <a:pPr algn="ctr" fontAlgn="auto">
                  <a:spcBef>
                    <a:spcPts val="0"/>
                  </a:spcBef>
                  <a:spcAft>
                    <a:spcPts val="0"/>
                  </a:spcAft>
                  <a:defRPr/>
                </a:pPr>
                <a:endParaRPr lang="en-US" sz="1922" kern="0" dirty="0">
                  <a:solidFill>
                    <a:sysClr val="window" lastClr="FFFFFF"/>
                  </a:solidFill>
                  <a:latin typeface="Arial"/>
                  <a:ea typeface="ＭＳ Ｐゴシック" pitchFamily="34" charset="-128"/>
                </a:endParaRPr>
              </a:p>
            </p:txBody>
          </p:sp>
          <p:sp>
            <p:nvSpPr>
              <p:cNvPr id="41" name="Oval 40">
                <a:extLst>
                  <a:ext uri="{FF2B5EF4-FFF2-40B4-BE49-F238E27FC236}">
                    <a16:creationId xmlns:a16="http://schemas.microsoft.com/office/drawing/2014/main" id="{D2BE8A87-A22B-473F-97BE-1479BE634A70}"/>
                  </a:ext>
                </a:extLst>
              </p:cNvPr>
              <p:cNvSpPr/>
              <p:nvPr/>
            </p:nvSpPr>
            <p:spPr>
              <a:xfrm>
                <a:off x="6819753" y="3641536"/>
                <a:ext cx="66907" cy="66907"/>
              </a:xfrm>
              <a:prstGeom prst="ellipse">
                <a:avLst/>
              </a:prstGeom>
              <a:solidFill>
                <a:srgbClr val="FF0000"/>
              </a:solidFill>
              <a:ln w="12700" cap="flat" cmpd="sng" algn="ctr">
                <a:solidFill>
                  <a:srgbClr val="C00000"/>
                </a:solidFill>
                <a:prstDash val="solid"/>
              </a:ln>
              <a:effectLst>
                <a:outerShdw blurRad="63500" sx="102000" sy="102000" algn="ctr" rotWithShape="0">
                  <a:prstClr val="black">
                    <a:alpha val="40000"/>
                  </a:prstClr>
                </a:outerShdw>
              </a:effectLst>
            </p:spPr>
            <p:txBody>
              <a:bodyPr rtlCol="0" anchor="ctr"/>
              <a:lstStyle/>
              <a:p>
                <a:pPr algn="ctr" fontAlgn="auto">
                  <a:spcBef>
                    <a:spcPts val="0"/>
                  </a:spcBef>
                  <a:spcAft>
                    <a:spcPts val="0"/>
                  </a:spcAft>
                  <a:defRPr/>
                </a:pPr>
                <a:endParaRPr lang="en-US" sz="1922" kern="0" dirty="0">
                  <a:solidFill>
                    <a:sysClr val="window" lastClr="FFFFFF"/>
                  </a:solidFill>
                  <a:latin typeface="Arial"/>
                  <a:ea typeface="ＭＳ Ｐゴシック" pitchFamily="34" charset="-128"/>
                </a:endParaRPr>
              </a:p>
            </p:txBody>
          </p:sp>
          <p:sp>
            <p:nvSpPr>
              <p:cNvPr id="42" name="Oval 41">
                <a:extLst>
                  <a:ext uri="{FF2B5EF4-FFF2-40B4-BE49-F238E27FC236}">
                    <a16:creationId xmlns:a16="http://schemas.microsoft.com/office/drawing/2014/main" id="{969B1EC6-B2DD-4C0D-BD66-D51D98D15D25}"/>
                  </a:ext>
                </a:extLst>
              </p:cNvPr>
              <p:cNvSpPr/>
              <p:nvPr/>
            </p:nvSpPr>
            <p:spPr>
              <a:xfrm>
                <a:off x="6555443" y="3667694"/>
                <a:ext cx="66907" cy="66907"/>
              </a:xfrm>
              <a:prstGeom prst="ellipse">
                <a:avLst/>
              </a:prstGeom>
              <a:solidFill>
                <a:srgbClr val="FF0000"/>
              </a:solidFill>
              <a:ln w="12700" cap="flat" cmpd="sng" algn="ctr">
                <a:solidFill>
                  <a:srgbClr val="C00000"/>
                </a:solidFill>
                <a:prstDash val="solid"/>
              </a:ln>
              <a:effectLst>
                <a:outerShdw blurRad="63500" sx="102000" sy="102000" algn="ctr" rotWithShape="0">
                  <a:prstClr val="black">
                    <a:alpha val="40000"/>
                  </a:prstClr>
                </a:outerShdw>
              </a:effectLst>
            </p:spPr>
            <p:txBody>
              <a:bodyPr rtlCol="0" anchor="ctr"/>
              <a:lstStyle/>
              <a:p>
                <a:pPr algn="ctr" fontAlgn="auto">
                  <a:spcBef>
                    <a:spcPts val="0"/>
                  </a:spcBef>
                  <a:spcAft>
                    <a:spcPts val="0"/>
                  </a:spcAft>
                  <a:defRPr/>
                </a:pPr>
                <a:endParaRPr lang="en-US" sz="1922" kern="0" dirty="0">
                  <a:solidFill>
                    <a:sysClr val="window" lastClr="FFFFFF"/>
                  </a:solidFill>
                  <a:latin typeface="Arial"/>
                  <a:ea typeface="ＭＳ Ｐゴシック" pitchFamily="34" charset="-128"/>
                </a:endParaRPr>
              </a:p>
            </p:txBody>
          </p:sp>
          <p:sp>
            <p:nvSpPr>
              <p:cNvPr id="43" name="Oval 42">
                <a:extLst>
                  <a:ext uri="{FF2B5EF4-FFF2-40B4-BE49-F238E27FC236}">
                    <a16:creationId xmlns:a16="http://schemas.microsoft.com/office/drawing/2014/main" id="{C1923743-8303-4229-ABCD-D236DC1326C2}"/>
                  </a:ext>
                </a:extLst>
              </p:cNvPr>
              <p:cNvSpPr/>
              <p:nvPr/>
            </p:nvSpPr>
            <p:spPr>
              <a:xfrm>
                <a:off x="7836548" y="3270057"/>
                <a:ext cx="66907" cy="66907"/>
              </a:xfrm>
              <a:prstGeom prst="ellipse">
                <a:avLst/>
              </a:prstGeom>
              <a:solidFill>
                <a:srgbClr val="FF0000"/>
              </a:solidFill>
              <a:ln w="12700" cap="flat" cmpd="sng" algn="ctr">
                <a:solidFill>
                  <a:srgbClr val="C00000"/>
                </a:solidFill>
                <a:prstDash val="solid"/>
              </a:ln>
              <a:effectLst>
                <a:outerShdw blurRad="63500" sx="102000" sy="102000" algn="ctr" rotWithShape="0">
                  <a:prstClr val="black">
                    <a:alpha val="40000"/>
                  </a:prstClr>
                </a:outerShdw>
              </a:effectLst>
            </p:spPr>
            <p:txBody>
              <a:bodyPr rtlCol="0" anchor="ctr"/>
              <a:lstStyle/>
              <a:p>
                <a:pPr algn="ctr" fontAlgn="auto">
                  <a:spcBef>
                    <a:spcPts val="0"/>
                  </a:spcBef>
                  <a:spcAft>
                    <a:spcPts val="0"/>
                  </a:spcAft>
                  <a:defRPr/>
                </a:pPr>
                <a:endParaRPr lang="en-US" sz="1922" kern="0" dirty="0">
                  <a:solidFill>
                    <a:sysClr val="window" lastClr="FFFFFF"/>
                  </a:solidFill>
                  <a:latin typeface="Arial"/>
                  <a:ea typeface="ＭＳ Ｐゴシック" pitchFamily="34" charset="-128"/>
                </a:endParaRPr>
              </a:p>
            </p:txBody>
          </p:sp>
          <p:sp>
            <p:nvSpPr>
              <p:cNvPr id="44" name="Oval 43">
                <a:extLst>
                  <a:ext uri="{FF2B5EF4-FFF2-40B4-BE49-F238E27FC236}">
                    <a16:creationId xmlns:a16="http://schemas.microsoft.com/office/drawing/2014/main" id="{1470AE3E-0DA3-43C3-8BCE-18599249B420}"/>
                  </a:ext>
                </a:extLst>
              </p:cNvPr>
              <p:cNvSpPr/>
              <p:nvPr/>
            </p:nvSpPr>
            <p:spPr>
              <a:xfrm>
                <a:off x="7584143" y="3258119"/>
                <a:ext cx="66907" cy="66907"/>
              </a:xfrm>
              <a:prstGeom prst="ellipse">
                <a:avLst/>
              </a:prstGeom>
              <a:solidFill>
                <a:srgbClr val="FF0000"/>
              </a:solidFill>
              <a:ln w="12700" cap="flat" cmpd="sng" algn="ctr">
                <a:solidFill>
                  <a:srgbClr val="C00000"/>
                </a:solidFill>
                <a:prstDash val="solid"/>
              </a:ln>
              <a:effectLst>
                <a:outerShdw blurRad="63500" sx="102000" sy="102000" algn="ctr" rotWithShape="0">
                  <a:prstClr val="black">
                    <a:alpha val="40000"/>
                  </a:prstClr>
                </a:outerShdw>
              </a:effectLst>
            </p:spPr>
            <p:txBody>
              <a:bodyPr rtlCol="0" anchor="ctr"/>
              <a:lstStyle/>
              <a:p>
                <a:pPr algn="ctr" fontAlgn="auto">
                  <a:spcBef>
                    <a:spcPts val="0"/>
                  </a:spcBef>
                  <a:spcAft>
                    <a:spcPts val="0"/>
                  </a:spcAft>
                  <a:defRPr/>
                </a:pPr>
                <a:endParaRPr lang="en-US" sz="1922" kern="0" dirty="0">
                  <a:solidFill>
                    <a:sysClr val="window" lastClr="FFFFFF"/>
                  </a:solidFill>
                  <a:latin typeface="Arial"/>
                  <a:ea typeface="ＭＳ Ｐゴシック" pitchFamily="34" charset="-128"/>
                </a:endParaRPr>
              </a:p>
            </p:txBody>
          </p:sp>
          <p:sp>
            <p:nvSpPr>
              <p:cNvPr id="45" name="Oval 44">
                <a:extLst>
                  <a:ext uri="{FF2B5EF4-FFF2-40B4-BE49-F238E27FC236}">
                    <a16:creationId xmlns:a16="http://schemas.microsoft.com/office/drawing/2014/main" id="{3BF2E0DF-6624-424F-B267-E38AE49F1878}"/>
                  </a:ext>
                </a:extLst>
              </p:cNvPr>
              <p:cNvSpPr/>
              <p:nvPr/>
            </p:nvSpPr>
            <p:spPr>
              <a:xfrm>
                <a:off x="8750415" y="4038155"/>
                <a:ext cx="66907" cy="66907"/>
              </a:xfrm>
              <a:prstGeom prst="ellipse">
                <a:avLst/>
              </a:prstGeom>
              <a:solidFill>
                <a:srgbClr val="FF0000"/>
              </a:solidFill>
              <a:ln w="12700" cap="flat" cmpd="sng" algn="ctr">
                <a:solidFill>
                  <a:srgbClr val="C00000"/>
                </a:solidFill>
                <a:prstDash val="solid"/>
              </a:ln>
              <a:effectLst>
                <a:outerShdw blurRad="63500" sx="102000" sy="102000" algn="ctr" rotWithShape="0">
                  <a:prstClr val="black">
                    <a:alpha val="40000"/>
                  </a:prstClr>
                </a:outerShdw>
              </a:effectLst>
            </p:spPr>
            <p:txBody>
              <a:bodyPr rtlCol="0" anchor="ctr"/>
              <a:lstStyle/>
              <a:p>
                <a:pPr algn="ctr" fontAlgn="auto">
                  <a:spcBef>
                    <a:spcPts val="0"/>
                  </a:spcBef>
                  <a:spcAft>
                    <a:spcPts val="0"/>
                  </a:spcAft>
                  <a:defRPr/>
                </a:pPr>
                <a:endParaRPr lang="en-US" sz="1922" kern="0" dirty="0">
                  <a:solidFill>
                    <a:sysClr val="window" lastClr="FFFFFF"/>
                  </a:solidFill>
                  <a:latin typeface="Arial"/>
                  <a:ea typeface="ＭＳ Ｐゴシック" pitchFamily="34" charset="-128"/>
                </a:endParaRPr>
              </a:p>
            </p:txBody>
          </p:sp>
          <p:sp>
            <p:nvSpPr>
              <p:cNvPr id="46" name="Oval 45">
                <a:extLst>
                  <a:ext uri="{FF2B5EF4-FFF2-40B4-BE49-F238E27FC236}">
                    <a16:creationId xmlns:a16="http://schemas.microsoft.com/office/drawing/2014/main" id="{0C4AFCE1-06F9-41A4-8E05-994F4DF2DA91}"/>
                  </a:ext>
                </a:extLst>
              </p:cNvPr>
              <p:cNvSpPr/>
              <p:nvPr/>
            </p:nvSpPr>
            <p:spPr>
              <a:xfrm>
                <a:off x="7657392" y="3969027"/>
                <a:ext cx="66907" cy="66907"/>
              </a:xfrm>
              <a:prstGeom prst="ellipse">
                <a:avLst/>
              </a:prstGeom>
              <a:solidFill>
                <a:srgbClr val="FF0000"/>
              </a:solidFill>
              <a:ln w="12700" cap="flat" cmpd="sng" algn="ctr">
                <a:solidFill>
                  <a:srgbClr val="C00000"/>
                </a:solidFill>
                <a:prstDash val="solid"/>
              </a:ln>
              <a:effectLst>
                <a:outerShdw blurRad="63500" sx="102000" sy="102000" algn="ctr" rotWithShape="0">
                  <a:prstClr val="black">
                    <a:alpha val="40000"/>
                  </a:prstClr>
                </a:outerShdw>
              </a:effectLst>
            </p:spPr>
            <p:txBody>
              <a:bodyPr rtlCol="0" anchor="ctr"/>
              <a:lstStyle/>
              <a:p>
                <a:pPr algn="ctr" fontAlgn="auto">
                  <a:spcBef>
                    <a:spcPts val="0"/>
                  </a:spcBef>
                  <a:spcAft>
                    <a:spcPts val="0"/>
                  </a:spcAft>
                  <a:defRPr/>
                </a:pPr>
                <a:endParaRPr lang="en-US" sz="1922" kern="0" dirty="0">
                  <a:solidFill>
                    <a:sysClr val="window" lastClr="FFFFFF"/>
                  </a:solidFill>
                  <a:latin typeface="Arial"/>
                  <a:ea typeface="ＭＳ Ｐゴシック" pitchFamily="34" charset="-128"/>
                </a:endParaRPr>
              </a:p>
            </p:txBody>
          </p:sp>
          <p:sp>
            <p:nvSpPr>
              <p:cNvPr id="47" name="Oval 46">
                <a:extLst>
                  <a:ext uri="{FF2B5EF4-FFF2-40B4-BE49-F238E27FC236}">
                    <a16:creationId xmlns:a16="http://schemas.microsoft.com/office/drawing/2014/main" id="{4EEE2A33-FF62-468B-A0B7-B719B352FC94}"/>
                  </a:ext>
                </a:extLst>
              </p:cNvPr>
              <p:cNvSpPr/>
              <p:nvPr/>
            </p:nvSpPr>
            <p:spPr>
              <a:xfrm>
                <a:off x="5855374" y="3539126"/>
                <a:ext cx="66907" cy="66907"/>
              </a:xfrm>
              <a:prstGeom prst="ellipse">
                <a:avLst/>
              </a:prstGeom>
              <a:solidFill>
                <a:srgbClr val="FF0000"/>
              </a:solidFill>
              <a:ln w="12700" cap="flat" cmpd="sng" algn="ctr">
                <a:solidFill>
                  <a:srgbClr val="C00000"/>
                </a:solidFill>
                <a:prstDash val="solid"/>
              </a:ln>
              <a:effectLst>
                <a:outerShdw blurRad="63500" sx="102000" sy="102000" algn="ctr" rotWithShape="0">
                  <a:prstClr val="black">
                    <a:alpha val="40000"/>
                  </a:prstClr>
                </a:outerShdw>
              </a:effectLst>
            </p:spPr>
            <p:txBody>
              <a:bodyPr rtlCol="0" anchor="ctr"/>
              <a:lstStyle/>
              <a:p>
                <a:pPr algn="ctr" fontAlgn="auto">
                  <a:spcBef>
                    <a:spcPts val="0"/>
                  </a:spcBef>
                  <a:spcAft>
                    <a:spcPts val="0"/>
                  </a:spcAft>
                  <a:defRPr/>
                </a:pPr>
                <a:endParaRPr lang="en-US" sz="1922" kern="0" dirty="0">
                  <a:solidFill>
                    <a:sysClr val="window" lastClr="FFFFFF"/>
                  </a:solidFill>
                  <a:latin typeface="Arial"/>
                  <a:ea typeface="ＭＳ Ｐゴシック" pitchFamily="34" charset="-128"/>
                </a:endParaRPr>
              </a:p>
            </p:txBody>
          </p:sp>
        </p:grpSp>
      </p:grpSp>
      <p:sp>
        <p:nvSpPr>
          <p:cNvPr id="2" name="TextBox 1">
            <a:extLst>
              <a:ext uri="{FF2B5EF4-FFF2-40B4-BE49-F238E27FC236}">
                <a16:creationId xmlns:a16="http://schemas.microsoft.com/office/drawing/2014/main" id="{35B59B77-1414-4282-AFE1-A68E3A9C5D0C}"/>
              </a:ext>
            </a:extLst>
          </p:cNvPr>
          <p:cNvSpPr txBox="1"/>
          <p:nvPr/>
        </p:nvSpPr>
        <p:spPr>
          <a:xfrm>
            <a:off x="375335" y="4232900"/>
            <a:ext cx="5124187" cy="1200329"/>
          </a:xfrm>
          <a:prstGeom prst="rect">
            <a:avLst/>
          </a:prstGeom>
          <a:noFill/>
        </p:spPr>
        <p:txBody>
          <a:bodyPr wrap="square" rtlCol="0">
            <a:spAutoFit/>
          </a:bodyPr>
          <a:lstStyle/>
          <a:p>
            <a:pPr marL="0" marR="0">
              <a:spcBef>
                <a:spcPts val="0"/>
              </a:spcBef>
              <a:spcAft>
                <a:spcPts val="0"/>
              </a:spcAft>
            </a:pPr>
            <a:r>
              <a:rPr lang="en-US" sz="1800" b="1" dirty="0">
                <a:effectLst/>
                <a:latin typeface="Calibri" panose="020F0502020204030204" pitchFamily="34" charset="0"/>
                <a:ea typeface="Calibri" panose="020F0502020204030204" pitchFamily="34" charset="0"/>
              </a:rPr>
              <a:t>LTG Scott A. Spellmon</a:t>
            </a:r>
          </a:p>
          <a:p>
            <a:pPr marL="0" marR="0">
              <a:spcBef>
                <a:spcPts val="0"/>
              </a:spcBef>
              <a:spcAft>
                <a:spcPts val="0"/>
              </a:spcAft>
            </a:pPr>
            <a:r>
              <a:rPr lang="en-US" sz="1800" b="1" dirty="0">
                <a:effectLst/>
                <a:latin typeface="Calibri" panose="020F0502020204030204" pitchFamily="34" charset="0"/>
                <a:ea typeface="Calibri" panose="020F0502020204030204" pitchFamily="34" charset="0"/>
              </a:rPr>
              <a:t>55th Chief of Engineers</a:t>
            </a:r>
          </a:p>
          <a:p>
            <a:pPr marL="0" marR="0">
              <a:spcBef>
                <a:spcPts val="0"/>
              </a:spcBef>
              <a:spcAft>
                <a:spcPts val="0"/>
              </a:spcAft>
            </a:pPr>
            <a:r>
              <a:rPr lang="en-US" sz="1800" b="1" dirty="0">
                <a:effectLst/>
                <a:latin typeface="Calibri" panose="020F0502020204030204" pitchFamily="34" charset="0"/>
                <a:ea typeface="Calibri" panose="020F0502020204030204" pitchFamily="34" charset="0"/>
              </a:rPr>
              <a:t>Commanding General, USACE</a:t>
            </a:r>
          </a:p>
          <a:p>
            <a:endParaRPr lang="en-US" dirty="0"/>
          </a:p>
        </p:txBody>
      </p:sp>
      <p:pic>
        <p:nvPicPr>
          <p:cNvPr id="11266" name="Picture 2" descr="GTA">
            <a:extLst>
              <a:ext uri="{FF2B5EF4-FFF2-40B4-BE49-F238E27FC236}">
                <a16:creationId xmlns:a16="http://schemas.microsoft.com/office/drawing/2014/main" id="{3D313B24-9AC9-4D43-90B8-9ABA2CCB5F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70617" y="2919591"/>
            <a:ext cx="6159844" cy="2221277"/>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Wiesbaden Elementary School groundbreaking ceremony | Flickr">
            <a:extLst>
              <a:ext uri="{FF2B5EF4-FFF2-40B4-BE49-F238E27FC236}">
                <a16:creationId xmlns:a16="http://schemas.microsoft.com/office/drawing/2014/main" id="{8FC69DDB-BEB2-4D59-93A8-C7BC1B86E1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90824" y="299031"/>
            <a:ext cx="3767572" cy="25129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1648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79E9FF7-4B7F-4DE2-A4EA-9CBD1396F02C}"/>
              </a:ext>
            </a:extLst>
          </p:cNvPr>
          <p:cNvSpPr txBox="1"/>
          <p:nvPr/>
        </p:nvSpPr>
        <p:spPr>
          <a:xfrm>
            <a:off x="8224074" y="4572000"/>
            <a:ext cx="3884931" cy="584775"/>
          </a:xfrm>
          <a:prstGeom prst="rect">
            <a:avLst/>
          </a:prstGeom>
          <a:noFill/>
        </p:spPr>
        <p:txBody>
          <a:bodyPr wrap="square">
            <a:spAutoFit/>
          </a:bodyPr>
          <a:lstStyle/>
          <a:p>
            <a:pPr algn="ctr"/>
            <a:r>
              <a:rPr lang="en-US" sz="3200" i="1" dirty="0">
                <a:solidFill>
                  <a:srgbClr val="000000"/>
                </a:solidFill>
                <a:latin typeface="Overpass"/>
              </a:rPr>
              <a:t>Mainz, Germany</a:t>
            </a:r>
            <a:endParaRPr lang="en-US" sz="3200" i="1" dirty="0"/>
          </a:p>
        </p:txBody>
      </p:sp>
      <p:sp>
        <p:nvSpPr>
          <p:cNvPr id="5" name="TextBox 4">
            <a:extLst>
              <a:ext uri="{FF2B5EF4-FFF2-40B4-BE49-F238E27FC236}">
                <a16:creationId xmlns:a16="http://schemas.microsoft.com/office/drawing/2014/main" id="{7BBF9C26-3D5A-4596-B839-CF40EADA1396}"/>
              </a:ext>
            </a:extLst>
          </p:cNvPr>
          <p:cNvSpPr txBox="1"/>
          <p:nvPr/>
        </p:nvSpPr>
        <p:spPr>
          <a:xfrm>
            <a:off x="563880" y="41239"/>
            <a:ext cx="10881360" cy="584775"/>
          </a:xfrm>
          <a:prstGeom prst="rect">
            <a:avLst/>
          </a:prstGeom>
          <a:noFill/>
        </p:spPr>
        <p:txBody>
          <a:bodyPr wrap="square">
            <a:spAutoFit/>
          </a:bodyPr>
          <a:lstStyle/>
          <a:p>
            <a:pPr algn="ctr"/>
            <a:r>
              <a:rPr lang="en-US" sz="3200" b="1" i="0" dirty="0">
                <a:effectLst/>
                <a:latin typeface="Overpass"/>
              </a:rPr>
              <a:t>Mainz Sand Dunes Local Training Area</a:t>
            </a:r>
          </a:p>
        </p:txBody>
      </p:sp>
      <p:pic>
        <p:nvPicPr>
          <p:cNvPr id="3080" name="Picture 8" descr="USACE Europe District helps restore the environment while also improving  training | Article | The United States Army">
            <a:extLst>
              <a:ext uri="{FF2B5EF4-FFF2-40B4-BE49-F238E27FC236}">
                <a16:creationId xmlns:a16="http://schemas.microsoft.com/office/drawing/2014/main" id="{55353BA3-B4B6-42F0-AE64-98B273AEC1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960120"/>
            <a:ext cx="8083698" cy="5394960"/>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USACE Europe District helps restore the environment while also improving  training | Article | The United States Army">
            <a:extLst>
              <a:ext uri="{FF2B5EF4-FFF2-40B4-BE49-F238E27FC236}">
                <a16:creationId xmlns:a16="http://schemas.microsoft.com/office/drawing/2014/main" id="{4F527D2A-0284-482F-8306-3130B6C771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0" y="960120"/>
            <a:ext cx="3496459" cy="23338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17626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696C598-7DDA-4945-B307-8637715217CA}"/>
              </a:ext>
            </a:extLst>
          </p:cNvPr>
          <p:cNvSpPr txBox="1"/>
          <p:nvPr/>
        </p:nvSpPr>
        <p:spPr>
          <a:xfrm>
            <a:off x="8892446" y="5757594"/>
            <a:ext cx="3238594" cy="646331"/>
          </a:xfrm>
          <a:prstGeom prst="rect">
            <a:avLst/>
          </a:prstGeom>
          <a:noFill/>
        </p:spPr>
        <p:txBody>
          <a:bodyPr wrap="square">
            <a:spAutoFit/>
          </a:bodyPr>
          <a:lstStyle/>
          <a:p>
            <a:pPr algn="ctr"/>
            <a:r>
              <a:rPr lang="en-US" b="0" dirty="0">
                <a:solidFill>
                  <a:srgbClr val="444444"/>
                </a:solidFill>
                <a:effectLst/>
                <a:latin typeface="Open Sans"/>
              </a:rPr>
              <a:t> </a:t>
            </a:r>
            <a:r>
              <a:rPr lang="en-US" sz="3600" b="0" i="1" dirty="0">
                <a:solidFill>
                  <a:srgbClr val="444444"/>
                </a:solidFill>
                <a:effectLst/>
                <a:latin typeface="Overpass"/>
              </a:rPr>
              <a:t>Estonia</a:t>
            </a:r>
            <a:endParaRPr lang="en-US" sz="3600" i="1" dirty="0">
              <a:latin typeface="Overpass"/>
            </a:endParaRPr>
          </a:p>
        </p:txBody>
      </p:sp>
      <p:sp>
        <p:nvSpPr>
          <p:cNvPr id="5" name="TextBox 4">
            <a:extLst>
              <a:ext uri="{FF2B5EF4-FFF2-40B4-BE49-F238E27FC236}">
                <a16:creationId xmlns:a16="http://schemas.microsoft.com/office/drawing/2014/main" id="{2CD51FA4-B61B-4DDE-9CFD-4BD9EE9A1B71}"/>
              </a:ext>
            </a:extLst>
          </p:cNvPr>
          <p:cNvSpPr txBox="1"/>
          <p:nvPr/>
        </p:nvSpPr>
        <p:spPr>
          <a:xfrm>
            <a:off x="563880" y="19808"/>
            <a:ext cx="10881360" cy="584775"/>
          </a:xfrm>
          <a:prstGeom prst="rect">
            <a:avLst/>
          </a:prstGeom>
          <a:noFill/>
        </p:spPr>
        <p:txBody>
          <a:bodyPr wrap="square">
            <a:spAutoFit/>
          </a:bodyPr>
          <a:lstStyle/>
          <a:p>
            <a:pPr algn="ctr"/>
            <a:r>
              <a:rPr lang="en-US" sz="3200" b="1" dirty="0" err="1">
                <a:effectLst/>
                <a:latin typeface="Overpass"/>
              </a:rPr>
              <a:t>Ämari</a:t>
            </a:r>
            <a:r>
              <a:rPr lang="en-US" sz="3200" b="1" dirty="0">
                <a:effectLst/>
                <a:latin typeface="Overpass"/>
              </a:rPr>
              <a:t> Air </a:t>
            </a:r>
            <a:r>
              <a:rPr lang="en-US" sz="3200" b="1">
                <a:effectLst/>
                <a:latin typeface="Overpass"/>
              </a:rPr>
              <a:t>Base Construction</a:t>
            </a:r>
            <a:endParaRPr lang="en-US" sz="3200" dirty="0"/>
          </a:p>
        </p:txBody>
      </p:sp>
      <p:pic>
        <p:nvPicPr>
          <p:cNvPr id="4100" name="Picture 4">
            <a:extLst>
              <a:ext uri="{FF2B5EF4-FFF2-40B4-BE49-F238E27FC236}">
                <a16:creationId xmlns:a16="http://schemas.microsoft.com/office/drawing/2014/main" id="{CA04E3AA-CF4D-4F84-970A-E9E024906B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7418" y="822960"/>
            <a:ext cx="8574088" cy="571341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9FB54AB0-D77A-4CDA-A251-BB3EF89793E2}"/>
              </a:ext>
            </a:extLst>
          </p:cNvPr>
          <p:cNvSpPr txBox="1"/>
          <p:nvPr/>
        </p:nvSpPr>
        <p:spPr>
          <a:xfrm>
            <a:off x="8892446" y="1874520"/>
            <a:ext cx="3238594" cy="584775"/>
          </a:xfrm>
          <a:prstGeom prst="rect">
            <a:avLst/>
          </a:prstGeom>
          <a:noFill/>
        </p:spPr>
        <p:txBody>
          <a:bodyPr wrap="square">
            <a:spAutoFit/>
          </a:bodyPr>
          <a:lstStyle/>
          <a:p>
            <a:pPr algn="ctr"/>
            <a:r>
              <a:rPr lang="en-US" sz="3200" b="1" dirty="0" err="1">
                <a:effectLst/>
                <a:latin typeface="Overpass"/>
              </a:rPr>
              <a:t>Ämari</a:t>
            </a:r>
            <a:r>
              <a:rPr lang="en-US" sz="3200" b="1" dirty="0">
                <a:effectLst/>
                <a:latin typeface="Overpass"/>
              </a:rPr>
              <a:t> Air Base</a:t>
            </a:r>
            <a:endParaRPr lang="en-US" sz="3200" dirty="0"/>
          </a:p>
        </p:txBody>
      </p:sp>
    </p:spTree>
    <p:extLst>
      <p:ext uri="{BB962C8B-B14F-4D97-AF65-F5344CB8AC3E}">
        <p14:creationId xmlns:p14="http://schemas.microsoft.com/office/powerpoint/2010/main" val="38779508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696C598-7DDA-4945-B307-8637715217CA}"/>
              </a:ext>
            </a:extLst>
          </p:cNvPr>
          <p:cNvSpPr txBox="1"/>
          <p:nvPr/>
        </p:nvSpPr>
        <p:spPr>
          <a:xfrm>
            <a:off x="8892446" y="5757594"/>
            <a:ext cx="3238594" cy="646331"/>
          </a:xfrm>
          <a:prstGeom prst="rect">
            <a:avLst/>
          </a:prstGeom>
          <a:noFill/>
        </p:spPr>
        <p:txBody>
          <a:bodyPr wrap="square">
            <a:spAutoFit/>
          </a:bodyPr>
          <a:lstStyle/>
          <a:p>
            <a:pPr algn="ctr"/>
            <a:r>
              <a:rPr lang="en-US" b="0" dirty="0">
                <a:solidFill>
                  <a:srgbClr val="444444"/>
                </a:solidFill>
                <a:effectLst/>
                <a:latin typeface="Open Sans"/>
              </a:rPr>
              <a:t> </a:t>
            </a:r>
            <a:r>
              <a:rPr lang="en-US" sz="3600" b="0" i="1" dirty="0">
                <a:solidFill>
                  <a:srgbClr val="444444"/>
                </a:solidFill>
                <a:effectLst/>
                <a:latin typeface="Overpass"/>
              </a:rPr>
              <a:t>Estonia</a:t>
            </a:r>
            <a:endParaRPr lang="en-US" sz="3600" i="1" dirty="0">
              <a:latin typeface="Overpass"/>
            </a:endParaRPr>
          </a:p>
        </p:txBody>
      </p:sp>
      <p:sp>
        <p:nvSpPr>
          <p:cNvPr id="5" name="TextBox 4">
            <a:extLst>
              <a:ext uri="{FF2B5EF4-FFF2-40B4-BE49-F238E27FC236}">
                <a16:creationId xmlns:a16="http://schemas.microsoft.com/office/drawing/2014/main" id="{2CD51FA4-B61B-4DDE-9CFD-4BD9EE9A1B71}"/>
              </a:ext>
            </a:extLst>
          </p:cNvPr>
          <p:cNvSpPr txBox="1"/>
          <p:nvPr/>
        </p:nvSpPr>
        <p:spPr>
          <a:xfrm>
            <a:off x="563880" y="19808"/>
            <a:ext cx="10881360" cy="584775"/>
          </a:xfrm>
          <a:prstGeom prst="rect">
            <a:avLst/>
          </a:prstGeom>
          <a:noFill/>
        </p:spPr>
        <p:txBody>
          <a:bodyPr wrap="square">
            <a:spAutoFit/>
          </a:bodyPr>
          <a:lstStyle/>
          <a:p>
            <a:pPr algn="ctr"/>
            <a:r>
              <a:rPr lang="en-US" sz="3200" b="1" dirty="0">
                <a:effectLst/>
                <a:latin typeface="Overpass"/>
              </a:rPr>
              <a:t>Bulk Fuel Storage</a:t>
            </a:r>
            <a:endParaRPr lang="en-US" sz="3200" dirty="0"/>
          </a:p>
        </p:txBody>
      </p:sp>
      <p:pic>
        <p:nvPicPr>
          <p:cNvPr id="1026" name="Picture 2" descr="U.S. Army Corps of Engineers supports U.S. Air Force on projects throughout Europe">
            <a:extLst>
              <a:ext uri="{FF2B5EF4-FFF2-40B4-BE49-F238E27FC236}">
                <a16:creationId xmlns:a16="http://schemas.microsoft.com/office/drawing/2014/main" id="{382A338D-37A2-414A-B032-531FBBFA29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0979" y="818465"/>
            <a:ext cx="8361467" cy="558546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C50C2308-EBB1-4FBE-9B34-89E3F45F7DFC}"/>
              </a:ext>
            </a:extLst>
          </p:cNvPr>
          <p:cNvSpPr txBox="1"/>
          <p:nvPr/>
        </p:nvSpPr>
        <p:spPr>
          <a:xfrm>
            <a:off x="8892446" y="1874520"/>
            <a:ext cx="3238594" cy="584775"/>
          </a:xfrm>
          <a:prstGeom prst="rect">
            <a:avLst/>
          </a:prstGeom>
          <a:noFill/>
        </p:spPr>
        <p:txBody>
          <a:bodyPr wrap="square">
            <a:spAutoFit/>
          </a:bodyPr>
          <a:lstStyle/>
          <a:p>
            <a:pPr algn="ctr"/>
            <a:r>
              <a:rPr lang="en-US" sz="3200" b="1" dirty="0" err="1">
                <a:effectLst/>
                <a:latin typeface="Overpass"/>
              </a:rPr>
              <a:t>Ämari</a:t>
            </a:r>
            <a:r>
              <a:rPr lang="en-US" sz="3200" b="1" dirty="0">
                <a:effectLst/>
                <a:latin typeface="Overpass"/>
              </a:rPr>
              <a:t> Air Base</a:t>
            </a:r>
            <a:endParaRPr lang="en-US" sz="3200" dirty="0"/>
          </a:p>
        </p:txBody>
      </p:sp>
    </p:spTree>
    <p:extLst>
      <p:ext uri="{BB962C8B-B14F-4D97-AF65-F5344CB8AC3E}">
        <p14:creationId xmlns:p14="http://schemas.microsoft.com/office/powerpoint/2010/main" val="18418154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405th AFSB command team visits APS-2 construction site in Poland | Article  | The United States Army">
            <a:extLst>
              <a:ext uri="{FF2B5EF4-FFF2-40B4-BE49-F238E27FC236}">
                <a16:creationId xmlns:a16="http://schemas.microsoft.com/office/drawing/2014/main" id="{53261635-A842-4BB4-8A8E-1679CCCFDD06}"/>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305166" y="3817074"/>
            <a:ext cx="4332289" cy="288368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2CEB8DE-258C-473E-B718-C9F7F3F24443}"/>
              </a:ext>
            </a:extLst>
          </p:cNvPr>
          <p:cNvSpPr txBox="1"/>
          <p:nvPr/>
        </p:nvSpPr>
        <p:spPr>
          <a:xfrm>
            <a:off x="5044440" y="5781379"/>
            <a:ext cx="6675120" cy="800219"/>
          </a:xfrm>
          <a:prstGeom prst="rect">
            <a:avLst/>
          </a:prstGeom>
          <a:noFill/>
        </p:spPr>
        <p:txBody>
          <a:bodyPr wrap="square">
            <a:spAutoFit/>
          </a:bodyPr>
          <a:lstStyle/>
          <a:p>
            <a:pPr algn="ctr"/>
            <a:endParaRPr lang="en-US" b="1" dirty="0">
              <a:solidFill>
                <a:srgbClr val="000000"/>
              </a:solidFill>
              <a:latin typeface="Overpass"/>
            </a:endParaRPr>
          </a:p>
          <a:p>
            <a:pPr algn="ctr"/>
            <a:r>
              <a:rPr lang="en-US" sz="2800" i="1" dirty="0" err="1">
                <a:solidFill>
                  <a:srgbClr val="000000"/>
                </a:solidFill>
                <a:latin typeface="Overpass"/>
              </a:rPr>
              <a:t>Powidz</a:t>
            </a:r>
            <a:r>
              <a:rPr lang="en-US" sz="2800" i="1" dirty="0">
                <a:solidFill>
                  <a:srgbClr val="000000"/>
                </a:solidFill>
                <a:latin typeface="Overpass"/>
              </a:rPr>
              <a:t>, Poland</a:t>
            </a:r>
            <a:endParaRPr lang="en-US" sz="2800" i="1" dirty="0"/>
          </a:p>
        </p:txBody>
      </p:sp>
      <p:sp>
        <p:nvSpPr>
          <p:cNvPr id="6" name="TextBox 5">
            <a:extLst>
              <a:ext uri="{FF2B5EF4-FFF2-40B4-BE49-F238E27FC236}">
                <a16:creationId xmlns:a16="http://schemas.microsoft.com/office/drawing/2014/main" id="{10118962-423B-4B34-96A1-007E1211C706}"/>
              </a:ext>
            </a:extLst>
          </p:cNvPr>
          <p:cNvSpPr txBox="1"/>
          <p:nvPr/>
        </p:nvSpPr>
        <p:spPr>
          <a:xfrm>
            <a:off x="563880" y="0"/>
            <a:ext cx="10881360" cy="584775"/>
          </a:xfrm>
          <a:prstGeom prst="rect">
            <a:avLst/>
          </a:prstGeom>
          <a:noFill/>
        </p:spPr>
        <p:txBody>
          <a:bodyPr wrap="square">
            <a:spAutoFit/>
          </a:bodyPr>
          <a:lstStyle/>
          <a:p>
            <a:pPr algn="ctr"/>
            <a:r>
              <a:rPr lang="en-US" sz="3200" b="1" i="0" dirty="0">
                <a:solidFill>
                  <a:srgbClr val="000000"/>
                </a:solidFill>
                <a:effectLst/>
                <a:latin typeface="Overpass"/>
              </a:rPr>
              <a:t>Army Prepositioned Stocks-2</a:t>
            </a:r>
            <a:endParaRPr lang="en-US" sz="3200" b="1" dirty="0">
              <a:solidFill>
                <a:srgbClr val="000000"/>
              </a:solidFill>
              <a:latin typeface="Overpass"/>
            </a:endParaRPr>
          </a:p>
        </p:txBody>
      </p:sp>
      <p:pic>
        <p:nvPicPr>
          <p:cNvPr id="5128" name="Picture 8" descr="405th AFSB command team visits APS-2 construction site in Poland | Article  | The United States Army">
            <a:extLst>
              <a:ext uri="{FF2B5EF4-FFF2-40B4-BE49-F238E27FC236}">
                <a16:creationId xmlns:a16="http://schemas.microsoft.com/office/drawing/2014/main" id="{5AA7842E-B69B-4399-AC05-1604336BAE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166" y="719509"/>
            <a:ext cx="4332289" cy="309756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3AB06AD6-0F46-48D8-8009-4CEEDA9277ED}"/>
              </a:ext>
            </a:extLst>
          </p:cNvPr>
          <p:cNvPicPr>
            <a:picLocks noChangeAspect="1"/>
          </p:cNvPicPr>
          <p:nvPr/>
        </p:nvPicPr>
        <p:blipFill>
          <a:blip r:embed="rId4"/>
          <a:stretch>
            <a:fillRect/>
          </a:stretch>
        </p:blipFill>
        <p:spPr>
          <a:xfrm>
            <a:off x="4913119" y="822960"/>
            <a:ext cx="6937761" cy="4534699"/>
          </a:xfrm>
          <a:prstGeom prst="rect">
            <a:avLst/>
          </a:prstGeom>
        </p:spPr>
      </p:pic>
    </p:spTree>
    <p:extLst>
      <p:ext uri="{BB962C8B-B14F-4D97-AF65-F5344CB8AC3E}">
        <p14:creationId xmlns:p14="http://schemas.microsoft.com/office/powerpoint/2010/main" val="32458397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906964C-BABD-4571-92D0-554D02164CCF}"/>
              </a:ext>
            </a:extLst>
          </p:cNvPr>
          <p:cNvSpPr txBox="1"/>
          <p:nvPr/>
        </p:nvSpPr>
        <p:spPr>
          <a:xfrm>
            <a:off x="2107882" y="6029447"/>
            <a:ext cx="7976235" cy="707886"/>
          </a:xfrm>
          <a:prstGeom prst="rect">
            <a:avLst/>
          </a:prstGeom>
          <a:noFill/>
        </p:spPr>
        <p:txBody>
          <a:bodyPr wrap="square" rtlCol="0">
            <a:spAutoFit/>
          </a:bodyPr>
          <a:lstStyle/>
          <a:p>
            <a:pPr algn="ctr"/>
            <a:r>
              <a:rPr lang="en-US" sz="2000" b="1" i="0" dirty="0">
                <a:solidFill>
                  <a:srgbClr val="262626"/>
                </a:solidFill>
                <a:effectLst/>
                <a:latin typeface="Overpass"/>
              </a:rPr>
              <a:t>Ramstein Air Base</a:t>
            </a:r>
          </a:p>
          <a:p>
            <a:pPr algn="ctr"/>
            <a:r>
              <a:rPr lang="en-US" sz="2000" b="0" i="1" dirty="0">
                <a:solidFill>
                  <a:srgbClr val="262626"/>
                </a:solidFill>
                <a:effectLst/>
                <a:latin typeface="Overpass"/>
              </a:rPr>
              <a:t>Landstuhl, Germany</a:t>
            </a:r>
            <a:endParaRPr lang="en-US" sz="2000" b="1" i="1" dirty="0">
              <a:latin typeface="Overpass"/>
            </a:endParaRPr>
          </a:p>
        </p:txBody>
      </p:sp>
      <p:sp>
        <p:nvSpPr>
          <p:cNvPr id="5" name="TextBox 4">
            <a:extLst>
              <a:ext uri="{FF2B5EF4-FFF2-40B4-BE49-F238E27FC236}">
                <a16:creationId xmlns:a16="http://schemas.microsoft.com/office/drawing/2014/main" id="{4F5EC270-029F-4BA7-984A-2C26EDC1ECBE}"/>
              </a:ext>
            </a:extLst>
          </p:cNvPr>
          <p:cNvSpPr txBox="1"/>
          <p:nvPr/>
        </p:nvSpPr>
        <p:spPr>
          <a:xfrm>
            <a:off x="655320" y="2936"/>
            <a:ext cx="10881360" cy="584775"/>
          </a:xfrm>
          <a:prstGeom prst="rect">
            <a:avLst/>
          </a:prstGeom>
          <a:noFill/>
        </p:spPr>
        <p:txBody>
          <a:bodyPr wrap="square">
            <a:spAutoFit/>
          </a:bodyPr>
          <a:lstStyle/>
          <a:p>
            <a:pPr algn="ctr"/>
            <a:r>
              <a:rPr lang="en-US" sz="3200" b="1" dirty="0">
                <a:latin typeface="Overpass"/>
              </a:rPr>
              <a:t>Rhine Ordnance Barracks Medical Center Replacement</a:t>
            </a:r>
          </a:p>
        </p:txBody>
      </p:sp>
      <p:pic>
        <p:nvPicPr>
          <p:cNvPr id="14338" name="Picture 2" descr="Rhine Ordnance Barracks Medical Center Replacement | HDR">
            <a:extLst>
              <a:ext uri="{FF2B5EF4-FFF2-40B4-BE49-F238E27FC236}">
                <a16:creationId xmlns:a16="http://schemas.microsoft.com/office/drawing/2014/main" id="{DF4E054B-2377-4AAA-855A-B499401BAEF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1775460" y="777240"/>
            <a:ext cx="8641080" cy="50626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28976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7EE6F1B-C07A-4E2B-ADBA-1CDB9F017397}"/>
              </a:ext>
            </a:extLst>
          </p:cNvPr>
          <p:cNvSpPr txBox="1"/>
          <p:nvPr/>
        </p:nvSpPr>
        <p:spPr>
          <a:xfrm>
            <a:off x="4460964" y="6105312"/>
            <a:ext cx="3270069" cy="523220"/>
          </a:xfrm>
          <a:prstGeom prst="rect">
            <a:avLst/>
          </a:prstGeom>
          <a:noFill/>
        </p:spPr>
        <p:txBody>
          <a:bodyPr wrap="square" rtlCol="0">
            <a:spAutoFit/>
          </a:bodyPr>
          <a:lstStyle/>
          <a:p>
            <a:pPr algn="ctr"/>
            <a:r>
              <a:rPr lang="en-US" sz="2800" i="1" dirty="0">
                <a:latin typeface="Overpass"/>
              </a:rPr>
              <a:t>Israel</a:t>
            </a:r>
          </a:p>
        </p:txBody>
      </p:sp>
      <p:sp>
        <p:nvSpPr>
          <p:cNvPr id="5" name="TextBox 4">
            <a:extLst>
              <a:ext uri="{FF2B5EF4-FFF2-40B4-BE49-F238E27FC236}">
                <a16:creationId xmlns:a16="http://schemas.microsoft.com/office/drawing/2014/main" id="{0C6EB76B-C7C7-4237-8980-32A502FFCA67}"/>
              </a:ext>
            </a:extLst>
          </p:cNvPr>
          <p:cNvSpPr txBox="1"/>
          <p:nvPr/>
        </p:nvSpPr>
        <p:spPr>
          <a:xfrm>
            <a:off x="3042408" y="0"/>
            <a:ext cx="6107184" cy="584775"/>
          </a:xfrm>
          <a:prstGeom prst="rect">
            <a:avLst/>
          </a:prstGeom>
          <a:noFill/>
        </p:spPr>
        <p:txBody>
          <a:bodyPr wrap="square">
            <a:spAutoFit/>
          </a:bodyPr>
          <a:lstStyle/>
          <a:p>
            <a:pPr algn="ctr"/>
            <a:r>
              <a:rPr lang="en-US" sz="3200" b="1" dirty="0">
                <a:latin typeface="Overpass"/>
              </a:rPr>
              <a:t>F-35 Aircraft Hangar</a:t>
            </a:r>
          </a:p>
        </p:txBody>
      </p:sp>
      <p:pic>
        <p:nvPicPr>
          <p:cNvPr id="1026" name="Picture 2">
            <a:extLst>
              <a:ext uri="{FF2B5EF4-FFF2-40B4-BE49-F238E27FC236}">
                <a16:creationId xmlns:a16="http://schemas.microsoft.com/office/drawing/2014/main" id="{4ED6A600-6FD9-46D4-91C4-B1D912E7303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1614427" y="777240"/>
            <a:ext cx="8963146" cy="522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820111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DA4C6468-9D8B-4DE4-B34E-64AD0C943B3E}"/>
              </a:ext>
            </a:extLst>
          </p:cNvPr>
          <p:cNvSpPr txBox="1"/>
          <p:nvPr/>
        </p:nvSpPr>
        <p:spPr>
          <a:xfrm>
            <a:off x="1506855" y="5736226"/>
            <a:ext cx="9178289" cy="830997"/>
          </a:xfrm>
          <a:prstGeom prst="rect">
            <a:avLst/>
          </a:prstGeom>
          <a:noFill/>
        </p:spPr>
        <p:txBody>
          <a:bodyPr wrap="square" rtlCol="0">
            <a:spAutoFit/>
          </a:bodyPr>
          <a:lstStyle/>
          <a:p>
            <a:pPr algn="ctr"/>
            <a:r>
              <a:rPr lang="en-US" sz="2400" b="1" dirty="0">
                <a:latin typeface="Overpass"/>
              </a:rPr>
              <a:t>Nigeria</a:t>
            </a:r>
          </a:p>
          <a:p>
            <a:pPr algn="ctr"/>
            <a:r>
              <a:rPr lang="en-US" sz="2400" i="1" dirty="0">
                <a:latin typeface="Overpass"/>
              </a:rPr>
              <a:t>West Africa</a:t>
            </a:r>
          </a:p>
        </p:txBody>
      </p:sp>
      <p:sp>
        <p:nvSpPr>
          <p:cNvPr id="5" name="TextBox 4">
            <a:extLst>
              <a:ext uri="{FF2B5EF4-FFF2-40B4-BE49-F238E27FC236}">
                <a16:creationId xmlns:a16="http://schemas.microsoft.com/office/drawing/2014/main" id="{4209BC00-B1D4-4E32-BBB3-5D729B0E30F9}"/>
              </a:ext>
            </a:extLst>
          </p:cNvPr>
          <p:cNvSpPr txBox="1"/>
          <p:nvPr/>
        </p:nvSpPr>
        <p:spPr>
          <a:xfrm>
            <a:off x="3010949" y="55045"/>
            <a:ext cx="6170102" cy="584775"/>
          </a:xfrm>
          <a:prstGeom prst="rect">
            <a:avLst/>
          </a:prstGeom>
          <a:noFill/>
        </p:spPr>
        <p:txBody>
          <a:bodyPr wrap="square">
            <a:spAutoFit/>
          </a:bodyPr>
          <a:lstStyle/>
          <a:p>
            <a:pPr algn="ctr"/>
            <a:r>
              <a:rPr lang="en-US" sz="3200" b="1" i="0" dirty="0">
                <a:solidFill>
                  <a:srgbClr val="000000"/>
                </a:solidFill>
                <a:effectLst/>
                <a:latin typeface="Overpass"/>
              </a:rPr>
              <a:t>Kainji Air Force Base Construction</a:t>
            </a:r>
            <a:endParaRPr lang="en-US" sz="3200" b="1" dirty="0">
              <a:latin typeface="Overpass"/>
            </a:endParaRPr>
          </a:p>
        </p:txBody>
      </p:sp>
      <p:pic>
        <p:nvPicPr>
          <p:cNvPr id="15362" name="Picture 2" descr="U.S.-made A-29 Super Tucano Aircraft Officially Inducted into Nigerian Air  Force - U.S. Embassy and Consulate in Nigeria">
            <a:extLst>
              <a:ext uri="{FF2B5EF4-FFF2-40B4-BE49-F238E27FC236}">
                <a16:creationId xmlns:a16="http://schemas.microsoft.com/office/drawing/2014/main" id="{C78748A1-4989-4FA0-B2F8-51B3BD7B710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1506855" y="868680"/>
            <a:ext cx="9178290" cy="48377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23170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906964C-BABD-4571-92D0-554D02164CCF}"/>
              </a:ext>
            </a:extLst>
          </p:cNvPr>
          <p:cNvSpPr txBox="1"/>
          <p:nvPr/>
        </p:nvSpPr>
        <p:spPr>
          <a:xfrm>
            <a:off x="1987527" y="6096358"/>
            <a:ext cx="7962266" cy="461665"/>
          </a:xfrm>
          <a:prstGeom prst="rect">
            <a:avLst/>
          </a:prstGeom>
          <a:noFill/>
        </p:spPr>
        <p:txBody>
          <a:bodyPr wrap="square" rtlCol="0">
            <a:spAutoFit/>
          </a:bodyPr>
          <a:lstStyle/>
          <a:p>
            <a:pPr algn="ctr"/>
            <a:r>
              <a:rPr lang="en-US" sz="2400" b="1" i="0" dirty="0">
                <a:solidFill>
                  <a:srgbClr val="262626"/>
                </a:solidFill>
                <a:effectLst/>
                <a:latin typeface="Overpass"/>
              </a:rPr>
              <a:t>Transatlantic Division</a:t>
            </a:r>
            <a:endParaRPr lang="en-US" sz="2400" b="1" i="1" dirty="0">
              <a:latin typeface="Overpass"/>
            </a:endParaRPr>
          </a:p>
        </p:txBody>
      </p:sp>
      <p:sp>
        <p:nvSpPr>
          <p:cNvPr id="5" name="TextBox 4">
            <a:extLst>
              <a:ext uri="{FF2B5EF4-FFF2-40B4-BE49-F238E27FC236}">
                <a16:creationId xmlns:a16="http://schemas.microsoft.com/office/drawing/2014/main" id="{3972E2F4-87CB-4D73-9ECF-AAB0222FBF8A}"/>
              </a:ext>
            </a:extLst>
          </p:cNvPr>
          <p:cNvSpPr txBox="1"/>
          <p:nvPr/>
        </p:nvSpPr>
        <p:spPr>
          <a:xfrm>
            <a:off x="567444" y="0"/>
            <a:ext cx="10877796" cy="584775"/>
          </a:xfrm>
          <a:prstGeom prst="rect">
            <a:avLst/>
          </a:prstGeom>
          <a:noFill/>
        </p:spPr>
        <p:txBody>
          <a:bodyPr wrap="square">
            <a:spAutoFit/>
          </a:bodyPr>
          <a:lstStyle/>
          <a:p>
            <a:pPr algn="ctr"/>
            <a:r>
              <a:rPr lang="en-US" sz="3200" b="1" i="0" dirty="0">
                <a:effectLst/>
                <a:latin typeface="Overpass"/>
              </a:rPr>
              <a:t>Innovative Bunker Technology</a:t>
            </a:r>
            <a:endParaRPr lang="en-US" sz="3200" b="1" dirty="0">
              <a:latin typeface="Overpass"/>
            </a:endParaRPr>
          </a:p>
        </p:txBody>
      </p:sp>
      <p:pic>
        <p:nvPicPr>
          <p:cNvPr id="16386" name="Picture 2" descr="A BETTER BUNKER - USAASC">
            <a:extLst>
              <a:ext uri="{FF2B5EF4-FFF2-40B4-BE49-F238E27FC236}">
                <a16:creationId xmlns:a16="http://schemas.microsoft.com/office/drawing/2014/main" id="{1EDE6910-FA05-440B-B43D-4ED5B9CC08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49556" y="761642"/>
            <a:ext cx="7913572" cy="52782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25801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0ECF65A-BF45-447F-9E20-93EEF5C6F1DE}"/>
              </a:ext>
            </a:extLst>
          </p:cNvPr>
          <p:cNvSpPr txBox="1"/>
          <p:nvPr/>
        </p:nvSpPr>
        <p:spPr>
          <a:xfrm>
            <a:off x="60960" y="5909078"/>
            <a:ext cx="12070080" cy="523220"/>
          </a:xfrm>
          <a:prstGeom prst="rect">
            <a:avLst/>
          </a:prstGeom>
          <a:noFill/>
        </p:spPr>
        <p:txBody>
          <a:bodyPr wrap="square">
            <a:spAutoFit/>
          </a:bodyPr>
          <a:lstStyle/>
          <a:p>
            <a:pPr algn="ctr"/>
            <a:r>
              <a:rPr lang="en-US" sz="2800" i="1" dirty="0">
                <a:latin typeface="Overpass"/>
              </a:rPr>
              <a:t>Kuwait Naval Base</a:t>
            </a:r>
            <a:endParaRPr lang="en-US" sz="2800" i="1" dirty="0">
              <a:effectLst/>
              <a:latin typeface="Overpass"/>
            </a:endParaRPr>
          </a:p>
        </p:txBody>
      </p:sp>
      <p:sp>
        <p:nvSpPr>
          <p:cNvPr id="6" name="TextBox 5">
            <a:extLst>
              <a:ext uri="{FF2B5EF4-FFF2-40B4-BE49-F238E27FC236}">
                <a16:creationId xmlns:a16="http://schemas.microsoft.com/office/drawing/2014/main" id="{95621EE7-95F0-4524-A83F-92C56915A5B1}"/>
              </a:ext>
            </a:extLst>
          </p:cNvPr>
          <p:cNvSpPr txBox="1"/>
          <p:nvPr/>
        </p:nvSpPr>
        <p:spPr>
          <a:xfrm>
            <a:off x="563880" y="0"/>
            <a:ext cx="10881360" cy="584775"/>
          </a:xfrm>
          <a:prstGeom prst="rect">
            <a:avLst/>
          </a:prstGeom>
          <a:noFill/>
        </p:spPr>
        <p:txBody>
          <a:bodyPr wrap="square">
            <a:spAutoFit/>
          </a:bodyPr>
          <a:lstStyle/>
          <a:p>
            <a:pPr algn="ctr"/>
            <a:r>
              <a:rPr lang="en-US" sz="3200" b="1" i="0" dirty="0">
                <a:effectLst/>
                <a:latin typeface="Overpass"/>
              </a:rPr>
              <a:t>Breakwater and Cargo Pier Repairs</a:t>
            </a:r>
          </a:p>
        </p:txBody>
      </p:sp>
      <p:pic>
        <p:nvPicPr>
          <p:cNvPr id="6146" name="Picture 2" descr="D&amp;C of Breakwater and Cargo Pier Repairs at Kuwait Naval Base">
            <a:extLst>
              <a:ext uri="{FF2B5EF4-FFF2-40B4-BE49-F238E27FC236}">
                <a16:creationId xmlns:a16="http://schemas.microsoft.com/office/drawing/2014/main" id="{06E91903-613B-46E1-93E6-CF002C66CD66}"/>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327660" y="1788628"/>
            <a:ext cx="11536680" cy="32807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59670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312A46A-EEC3-4933-8169-CE5E4E94AF5C}"/>
              </a:ext>
            </a:extLst>
          </p:cNvPr>
          <p:cNvSpPr txBox="1"/>
          <p:nvPr/>
        </p:nvSpPr>
        <p:spPr>
          <a:xfrm>
            <a:off x="563880" y="-137160"/>
            <a:ext cx="10881360" cy="723275"/>
          </a:xfrm>
          <a:prstGeom prst="rect">
            <a:avLst/>
          </a:prstGeom>
          <a:noFill/>
        </p:spPr>
        <p:txBody>
          <a:bodyPr wrap="square">
            <a:spAutoFit/>
          </a:bodyPr>
          <a:lstStyle/>
          <a:p>
            <a:pPr algn="l"/>
            <a:endParaRPr lang="en-US" sz="900" b="0" i="0" u="none" strike="noStrike" baseline="0" dirty="0">
              <a:solidFill>
                <a:srgbClr val="000000"/>
              </a:solidFill>
              <a:latin typeface="Calibri" panose="020F0502020204030204" pitchFamily="34" charset="0"/>
            </a:endParaRPr>
          </a:p>
          <a:p>
            <a:pPr marR="48660" algn="ctr"/>
            <a:r>
              <a:rPr lang="en-US" sz="3200" b="1" i="0" u="none" strike="noStrike" baseline="0" dirty="0">
                <a:latin typeface="Overpass"/>
              </a:rPr>
              <a:t>Transregional Logistics Center</a:t>
            </a:r>
            <a:endParaRPr lang="en-US" sz="3200" dirty="0">
              <a:latin typeface="Overpass"/>
            </a:endParaRPr>
          </a:p>
        </p:txBody>
      </p:sp>
      <p:sp>
        <p:nvSpPr>
          <p:cNvPr id="8" name="TextBox 7">
            <a:extLst>
              <a:ext uri="{FF2B5EF4-FFF2-40B4-BE49-F238E27FC236}">
                <a16:creationId xmlns:a16="http://schemas.microsoft.com/office/drawing/2014/main" id="{257B4F0C-3C91-46D6-A4B2-9E579FB94652}"/>
              </a:ext>
            </a:extLst>
          </p:cNvPr>
          <p:cNvSpPr txBox="1"/>
          <p:nvPr/>
        </p:nvSpPr>
        <p:spPr>
          <a:xfrm>
            <a:off x="266700" y="1645920"/>
            <a:ext cx="5829300" cy="769441"/>
          </a:xfrm>
          <a:prstGeom prst="rect">
            <a:avLst/>
          </a:prstGeom>
          <a:noFill/>
        </p:spPr>
        <p:txBody>
          <a:bodyPr wrap="square">
            <a:spAutoFit/>
          </a:bodyPr>
          <a:lstStyle/>
          <a:p>
            <a:pPr algn="l"/>
            <a:endParaRPr lang="en-US" sz="1200" b="0" i="0" u="none" strike="noStrike" baseline="0" dirty="0">
              <a:solidFill>
                <a:srgbClr val="000000"/>
              </a:solidFill>
              <a:latin typeface="Calibri" panose="020F0502020204030204" pitchFamily="34" charset="0"/>
            </a:endParaRPr>
          </a:p>
          <a:p>
            <a:pPr marR="82410" algn="ctr"/>
            <a:r>
              <a:rPr lang="en-US" sz="3200" b="0" i="1" u="none" strike="noStrike" baseline="0" dirty="0">
                <a:latin typeface="Overpass"/>
              </a:rPr>
              <a:t>Al </a:t>
            </a:r>
            <a:r>
              <a:rPr lang="en-US" sz="3200" b="0" i="1" u="none" strike="noStrike" baseline="0" dirty="0" err="1">
                <a:latin typeface="Overpass"/>
              </a:rPr>
              <a:t>Udeid</a:t>
            </a:r>
            <a:r>
              <a:rPr lang="en-US" sz="3200" b="0" i="1" u="none" strike="noStrike" baseline="0" dirty="0">
                <a:latin typeface="Overpass"/>
              </a:rPr>
              <a:t>, Air Force Base, Qatar</a:t>
            </a:r>
            <a:endParaRPr lang="en-US" sz="3200" dirty="0">
              <a:latin typeface="Overpass"/>
            </a:endParaRPr>
          </a:p>
        </p:txBody>
      </p:sp>
      <p:pic>
        <p:nvPicPr>
          <p:cNvPr id="7" name="Picture 6">
            <a:extLst>
              <a:ext uri="{FF2B5EF4-FFF2-40B4-BE49-F238E27FC236}">
                <a16:creationId xmlns:a16="http://schemas.microsoft.com/office/drawing/2014/main" id="{EF635F53-9426-4B75-A64E-52F1A353D8EF}"/>
              </a:ext>
            </a:extLst>
          </p:cNvPr>
          <p:cNvPicPr>
            <a:picLocks noChangeAspect="1"/>
          </p:cNvPicPr>
          <p:nvPr/>
        </p:nvPicPr>
        <p:blipFill>
          <a:blip r:embed="rId2"/>
          <a:stretch>
            <a:fillRect/>
          </a:stretch>
        </p:blipFill>
        <p:spPr>
          <a:xfrm>
            <a:off x="496280" y="3358310"/>
            <a:ext cx="6285521" cy="3182388"/>
          </a:xfrm>
          <a:prstGeom prst="rect">
            <a:avLst/>
          </a:prstGeom>
        </p:spPr>
      </p:pic>
      <p:pic>
        <p:nvPicPr>
          <p:cNvPr id="9" name="Picture 8">
            <a:extLst>
              <a:ext uri="{FF2B5EF4-FFF2-40B4-BE49-F238E27FC236}">
                <a16:creationId xmlns:a16="http://schemas.microsoft.com/office/drawing/2014/main" id="{F590505D-B0CA-4BC7-8639-E849FE2F88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81800" y="1005840"/>
            <a:ext cx="4572000" cy="2684349"/>
          </a:xfrm>
          <a:prstGeom prst="rect">
            <a:avLst/>
          </a:prstGeom>
        </p:spPr>
      </p:pic>
      <p:pic>
        <p:nvPicPr>
          <p:cNvPr id="11" name="Picture 10" descr="A building under construction&#10;">
            <a:extLst>
              <a:ext uri="{FF2B5EF4-FFF2-40B4-BE49-F238E27FC236}">
                <a16:creationId xmlns:a16="http://schemas.microsoft.com/office/drawing/2014/main" id="{2601F718-246B-4F32-97FE-A45DB75F26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81800" y="3894910"/>
            <a:ext cx="4572000" cy="2645788"/>
          </a:xfrm>
          <a:prstGeom prst="rect">
            <a:avLst/>
          </a:prstGeom>
        </p:spPr>
      </p:pic>
    </p:spTree>
    <p:extLst>
      <p:ext uri="{BB962C8B-B14F-4D97-AF65-F5344CB8AC3E}">
        <p14:creationId xmlns:p14="http://schemas.microsoft.com/office/powerpoint/2010/main" val="3672593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7" name="Picture 126">
            <a:extLst>
              <a:ext uri="{FF2B5EF4-FFF2-40B4-BE49-F238E27FC236}">
                <a16:creationId xmlns:a16="http://schemas.microsoft.com/office/drawing/2014/main" id="{A648FDD8-5590-47D1-A75D-FA01A81FC38B}"/>
              </a:ext>
            </a:extLst>
          </p:cNvPr>
          <p:cNvPicPr preferRelativeResize="0">
            <a:picLocks/>
          </p:cNvPicPr>
          <p:nvPr/>
        </p:nvPicPr>
        <p:blipFill>
          <a:blip r:embed="rId3" cstate="email">
            <a:alphaModFix amt="50000"/>
            <a:extLst>
              <a:ext uri="{28A0092B-C50C-407E-A947-70E740481C1C}">
                <a14:useLocalDpi xmlns:a14="http://schemas.microsoft.com/office/drawing/2010/main"/>
              </a:ext>
            </a:extLst>
          </a:blip>
          <a:stretch>
            <a:fillRect/>
          </a:stretch>
        </p:blipFill>
        <p:spPr>
          <a:xfrm>
            <a:off x="60959" y="45720"/>
            <a:ext cx="12048536" cy="6766560"/>
          </a:xfrm>
          <a:prstGeom prst="roundRect">
            <a:avLst>
              <a:gd name="adj" fmla="val 0"/>
            </a:avLst>
          </a:prstGeom>
          <a:solidFill>
            <a:srgbClr val="FFFFFF"/>
          </a:solidFill>
          <a:ln>
            <a:solidFill>
              <a:schemeClr val="bg1">
                <a:lumMod val="20000"/>
                <a:lumOff val="80000"/>
              </a:schemeClr>
            </a:solidFill>
          </a:ln>
        </p:spPr>
      </p:pic>
      <p:grpSp>
        <p:nvGrpSpPr>
          <p:cNvPr id="4" name="Group 3">
            <a:extLst>
              <a:ext uri="{FF2B5EF4-FFF2-40B4-BE49-F238E27FC236}">
                <a16:creationId xmlns:a16="http://schemas.microsoft.com/office/drawing/2014/main" id="{49995FA6-DCBC-4B1D-BF23-5A20F8E54712}"/>
              </a:ext>
            </a:extLst>
          </p:cNvPr>
          <p:cNvGrpSpPr/>
          <p:nvPr/>
        </p:nvGrpSpPr>
        <p:grpSpPr>
          <a:xfrm>
            <a:off x="2375079" y="754965"/>
            <a:ext cx="7132320" cy="4434840"/>
            <a:chOff x="472059" y="3564331"/>
            <a:chExt cx="3291840" cy="2717660"/>
          </a:xfrm>
        </p:grpSpPr>
        <p:pic>
          <p:nvPicPr>
            <p:cNvPr id="5" name="Picture 4">
              <a:extLst>
                <a:ext uri="{FF2B5EF4-FFF2-40B4-BE49-F238E27FC236}">
                  <a16:creationId xmlns:a16="http://schemas.microsoft.com/office/drawing/2014/main" id="{E083840A-AD89-4E93-A3DB-4EEFDEDF02FB}"/>
                </a:ext>
              </a:extLst>
            </p:cNvPr>
            <p:cNvPicPr/>
            <p:nvPr/>
          </p:nvPicPr>
          <p:blipFill rotWithShape="1">
            <a:blip r:embed="rId4" cstate="print"/>
            <a:srcRect l="19174" t="14827" r="19072" b="7131"/>
            <a:stretch/>
          </p:blipFill>
          <p:spPr>
            <a:xfrm>
              <a:off x="660330" y="3939481"/>
              <a:ext cx="2915299" cy="2342510"/>
            </a:xfrm>
            <a:custGeom>
              <a:avLst/>
              <a:gdLst>
                <a:gd name="connsiteX0" fmla="*/ 354900 w 4040881"/>
                <a:gd name="connsiteY0" fmla="*/ 0 h 3246941"/>
                <a:gd name="connsiteX1" fmla="*/ 1389339 w 4040881"/>
                <a:gd name="connsiteY1" fmla="*/ 0 h 3246941"/>
                <a:gd name="connsiteX2" fmla="*/ 1486402 w 4040881"/>
                <a:gd name="connsiteY2" fmla="*/ 114711 h 3246941"/>
                <a:gd name="connsiteX3" fmla="*/ 1486402 w 4040881"/>
                <a:gd name="connsiteY3" fmla="*/ 388483 h 3246941"/>
                <a:gd name="connsiteX4" fmla="*/ 1376893 w 4040881"/>
                <a:gd name="connsiteY4" fmla="*/ 492517 h 3246941"/>
                <a:gd name="connsiteX5" fmla="*/ 1365942 w 4040881"/>
                <a:gd name="connsiteY5" fmla="*/ 1171472 h 3246941"/>
                <a:gd name="connsiteX6" fmla="*/ 1656141 w 4040881"/>
                <a:gd name="connsiteY6" fmla="*/ 1165997 h 3246941"/>
                <a:gd name="connsiteX7" fmla="*/ 1661616 w 4040881"/>
                <a:gd name="connsiteY7" fmla="*/ 1078390 h 3246941"/>
                <a:gd name="connsiteX8" fmla="*/ 1590435 w 4040881"/>
                <a:gd name="connsiteY8" fmla="*/ 990783 h 3246941"/>
                <a:gd name="connsiteX9" fmla="*/ 1595911 w 4040881"/>
                <a:gd name="connsiteY9" fmla="*/ 755338 h 3246941"/>
                <a:gd name="connsiteX10" fmla="*/ 2406277 w 4040881"/>
                <a:gd name="connsiteY10" fmla="*/ 755338 h 3246941"/>
                <a:gd name="connsiteX11" fmla="*/ 2406277 w 4040881"/>
                <a:gd name="connsiteY11" fmla="*/ 1023635 h 3246941"/>
                <a:gd name="connsiteX12" fmla="*/ 2340572 w 4040881"/>
                <a:gd name="connsiteY12" fmla="*/ 1078390 h 3246941"/>
                <a:gd name="connsiteX13" fmla="*/ 2340572 w 4040881"/>
                <a:gd name="connsiteY13" fmla="*/ 1182423 h 3246941"/>
                <a:gd name="connsiteX14" fmla="*/ 2734804 w 4040881"/>
                <a:gd name="connsiteY14" fmla="*/ 1176948 h 3246941"/>
                <a:gd name="connsiteX15" fmla="*/ 2751231 w 4040881"/>
                <a:gd name="connsiteY15" fmla="*/ 426811 h 3246941"/>
                <a:gd name="connsiteX16" fmla="*/ 2636246 w 4040881"/>
                <a:gd name="connsiteY16" fmla="*/ 306351 h 3246941"/>
                <a:gd name="connsiteX17" fmla="*/ 2641188 w 4040881"/>
                <a:gd name="connsiteY17" fmla="*/ 0 h 3246941"/>
                <a:gd name="connsiteX18" fmla="*/ 3632325 w 4040881"/>
                <a:gd name="connsiteY18" fmla="*/ 0 h 3246941"/>
                <a:gd name="connsiteX19" fmla="*/ 3649204 w 4040881"/>
                <a:gd name="connsiteY19" fmla="*/ 295400 h 3246941"/>
                <a:gd name="connsiteX20" fmla="*/ 3561597 w 4040881"/>
                <a:gd name="connsiteY20" fmla="*/ 410385 h 3246941"/>
                <a:gd name="connsiteX21" fmla="*/ 3550646 w 4040881"/>
                <a:gd name="connsiteY21" fmla="*/ 2140627 h 3246941"/>
                <a:gd name="connsiteX22" fmla="*/ 3605401 w 4040881"/>
                <a:gd name="connsiteY22" fmla="*/ 2146102 h 3246941"/>
                <a:gd name="connsiteX23" fmla="*/ 3599925 w 4040881"/>
                <a:gd name="connsiteY23" fmla="*/ 2337743 h 3246941"/>
                <a:gd name="connsiteX24" fmla="*/ 3698483 w 4040881"/>
                <a:gd name="connsiteY24" fmla="*/ 2343218 h 3246941"/>
                <a:gd name="connsiteX25" fmla="*/ 3703959 w 4040881"/>
                <a:gd name="connsiteY25" fmla="*/ 2491056 h 3246941"/>
                <a:gd name="connsiteX26" fmla="*/ 4040881 w 4040881"/>
                <a:gd name="connsiteY26" fmla="*/ 2482737 h 3246941"/>
                <a:gd name="connsiteX27" fmla="*/ 4040881 w 4040881"/>
                <a:gd name="connsiteY27" fmla="*/ 3246941 h 3246941"/>
                <a:gd name="connsiteX28" fmla="*/ 0 w 4040881"/>
                <a:gd name="connsiteY28" fmla="*/ 3246941 h 3246941"/>
                <a:gd name="connsiteX29" fmla="*/ 0 w 4040881"/>
                <a:gd name="connsiteY29" fmla="*/ 2485580 h 3246941"/>
                <a:gd name="connsiteX30" fmla="*/ 305621 w 4040881"/>
                <a:gd name="connsiteY30" fmla="*/ 2485580 h 3246941"/>
                <a:gd name="connsiteX31" fmla="*/ 300146 w 4040881"/>
                <a:gd name="connsiteY31" fmla="*/ 2337743 h 3246941"/>
                <a:gd name="connsiteX32" fmla="*/ 404179 w 4040881"/>
                <a:gd name="connsiteY32" fmla="*/ 2321317 h 3246941"/>
                <a:gd name="connsiteX33" fmla="*/ 404179 w 4040881"/>
                <a:gd name="connsiteY33" fmla="*/ 2157053 h 3246941"/>
                <a:gd name="connsiteX34" fmla="*/ 464409 w 4040881"/>
                <a:gd name="connsiteY34" fmla="*/ 2157053 h 3246941"/>
                <a:gd name="connsiteX35" fmla="*/ 469885 w 4040881"/>
                <a:gd name="connsiteY35" fmla="*/ 426811 h 3246941"/>
                <a:gd name="connsiteX36" fmla="*/ 354900 w 4040881"/>
                <a:gd name="connsiteY36" fmla="*/ 295400 h 3246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040881" h="3246941">
                  <a:moveTo>
                    <a:pt x="354900" y="0"/>
                  </a:moveTo>
                  <a:lnTo>
                    <a:pt x="1389339" y="0"/>
                  </a:lnTo>
                  <a:lnTo>
                    <a:pt x="1486402" y="114711"/>
                  </a:lnTo>
                  <a:lnTo>
                    <a:pt x="1486402" y="388483"/>
                  </a:lnTo>
                  <a:lnTo>
                    <a:pt x="1376893" y="492517"/>
                  </a:lnTo>
                  <a:lnTo>
                    <a:pt x="1365942" y="1171472"/>
                  </a:lnTo>
                  <a:lnTo>
                    <a:pt x="1656141" y="1165997"/>
                  </a:lnTo>
                  <a:lnTo>
                    <a:pt x="1661616" y="1078390"/>
                  </a:lnTo>
                  <a:lnTo>
                    <a:pt x="1590435" y="990783"/>
                  </a:lnTo>
                  <a:lnTo>
                    <a:pt x="1595911" y="755338"/>
                  </a:lnTo>
                  <a:lnTo>
                    <a:pt x="2406277" y="755338"/>
                  </a:lnTo>
                  <a:lnTo>
                    <a:pt x="2406277" y="1023635"/>
                  </a:lnTo>
                  <a:lnTo>
                    <a:pt x="2340572" y="1078390"/>
                  </a:lnTo>
                  <a:lnTo>
                    <a:pt x="2340572" y="1182423"/>
                  </a:lnTo>
                  <a:lnTo>
                    <a:pt x="2734804" y="1176948"/>
                  </a:lnTo>
                  <a:lnTo>
                    <a:pt x="2751231" y="426811"/>
                  </a:lnTo>
                  <a:lnTo>
                    <a:pt x="2636246" y="306351"/>
                  </a:lnTo>
                  <a:lnTo>
                    <a:pt x="2641188" y="0"/>
                  </a:lnTo>
                  <a:lnTo>
                    <a:pt x="3632325" y="0"/>
                  </a:lnTo>
                  <a:lnTo>
                    <a:pt x="3649204" y="295400"/>
                  </a:lnTo>
                  <a:lnTo>
                    <a:pt x="3561597" y="410385"/>
                  </a:lnTo>
                  <a:cubicBezTo>
                    <a:pt x="3557947" y="987132"/>
                    <a:pt x="3554296" y="1563880"/>
                    <a:pt x="3550646" y="2140627"/>
                  </a:cubicBezTo>
                  <a:lnTo>
                    <a:pt x="3605401" y="2146102"/>
                  </a:lnTo>
                  <a:lnTo>
                    <a:pt x="3599925" y="2337743"/>
                  </a:lnTo>
                  <a:lnTo>
                    <a:pt x="3698483" y="2343218"/>
                  </a:lnTo>
                  <a:lnTo>
                    <a:pt x="3703959" y="2491056"/>
                  </a:lnTo>
                  <a:lnTo>
                    <a:pt x="4040881" y="2482737"/>
                  </a:lnTo>
                  <a:lnTo>
                    <a:pt x="4040881" y="3246941"/>
                  </a:lnTo>
                  <a:lnTo>
                    <a:pt x="0" y="3246941"/>
                  </a:lnTo>
                  <a:lnTo>
                    <a:pt x="0" y="2485580"/>
                  </a:lnTo>
                  <a:lnTo>
                    <a:pt x="305621" y="2485580"/>
                  </a:lnTo>
                  <a:lnTo>
                    <a:pt x="300146" y="2337743"/>
                  </a:lnTo>
                  <a:lnTo>
                    <a:pt x="404179" y="2321317"/>
                  </a:lnTo>
                  <a:lnTo>
                    <a:pt x="404179" y="2157053"/>
                  </a:lnTo>
                  <a:lnTo>
                    <a:pt x="464409" y="2157053"/>
                  </a:lnTo>
                  <a:cubicBezTo>
                    <a:pt x="466234" y="1580306"/>
                    <a:pt x="468060" y="1003558"/>
                    <a:pt x="469885" y="426811"/>
                  </a:cubicBezTo>
                  <a:lnTo>
                    <a:pt x="354900" y="295400"/>
                  </a:lnTo>
                  <a:close/>
                </a:path>
              </a:pathLst>
            </a:custGeom>
          </p:spPr>
        </p:pic>
        <p:grpSp>
          <p:nvGrpSpPr>
            <p:cNvPr id="6" name="Group 5">
              <a:extLst>
                <a:ext uri="{FF2B5EF4-FFF2-40B4-BE49-F238E27FC236}">
                  <a16:creationId xmlns:a16="http://schemas.microsoft.com/office/drawing/2014/main" id="{B7968E7E-36CD-4D0B-9A70-52CD094CEE9B}"/>
                </a:ext>
              </a:extLst>
            </p:cNvPr>
            <p:cNvGrpSpPr/>
            <p:nvPr/>
          </p:nvGrpSpPr>
          <p:grpSpPr>
            <a:xfrm>
              <a:off x="472059" y="3564331"/>
              <a:ext cx="3291840" cy="230429"/>
              <a:chOff x="457200" y="3246120"/>
              <a:chExt cx="3291840" cy="230429"/>
            </a:xfrm>
          </p:grpSpPr>
          <p:grpSp>
            <p:nvGrpSpPr>
              <p:cNvPr id="7" name="Group 6">
                <a:extLst>
                  <a:ext uri="{FF2B5EF4-FFF2-40B4-BE49-F238E27FC236}">
                    <a16:creationId xmlns:a16="http://schemas.microsoft.com/office/drawing/2014/main" id="{644B29EC-F1E0-48F4-9791-87440F081DE4}"/>
                  </a:ext>
                </a:extLst>
              </p:cNvPr>
              <p:cNvGrpSpPr/>
              <p:nvPr/>
            </p:nvGrpSpPr>
            <p:grpSpPr>
              <a:xfrm>
                <a:off x="557710" y="3295498"/>
                <a:ext cx="3084148" cy="131674"/>
                <a:chOff x="1920240" y="1051560"/>
                <a:chExt cx="9098280" cy="411480"/>
              </a:xfrm>
              <a:solidFill>
                <a:schemeClr val="tx1"/>
              </a:solidFill>
            </p:grpSpPr>
            <p:sp>
              <p:nvSpPr>
                <p:cNvPr id="10" name="Freeform: Shape 9">
                  <a:extLst>
                    <a:ext uri="{FF2B5EF4-FFF2-40B4-BE49-F238E27FC236}">
                      <a16:creationId xmlns:a16="http://schemas.microsoft.com/office/drawing/2014/main" id="{BBDA781E-1EFE-432A-9F44-C9AD2184EA56}"/>
                    </a:ext>
                  </a:extLst>
                </p:cNvPr>
                <p:cNvSpPr/>
                <p:nvPr/>
              </p:nvSpPr>
              <p:spPr>
                <a:xfrm>
                  <a:off x="5273665" y="1051560"/>
                  <a:ext cx="361058" cy="411479"/>
                </a:xfrm>
                <a:custGeom>
                  <a:avLst/>
                  <a:gdLst/>
                  <a:ahLst/>
                  <a:cxnLst/>
                  <a:rect l="l" t="t" r="r" b="b"/>
                  <a:pathLst>
                    <a:path w="312986" h="338658">
                      <a:moveTo>
                        <a:pt x="156716" y="0"/>
                      </a:moveTo>
                      <a:cubicBezTo>
                        <a:pt x="186928" y="0"/>
                        <a:pt x="214164" y="7218"/>
                        <a:pt x="238423" y="21654"/>
                      </a:cubicBezTo>
                      <a:cubicBezTo>
                        <a:pt x="262682" y="36090"/>
                        <a:pt x="281174" y="56219"/>
                        <a:pt x="293898" y="82041"/>
                      </a:cubicBezTo>
                      <a:cubicBezTo>
                        <a:pt x="306623" y="107863"/>
                        <a:pt x="312986" y="137145"/>
                        <a:pt x="312986" y="169887"/>
                      </a:cubicBezTo>
                      <a:cubicBezTo>
                        <a:pt x="312986" y="203076"/>
                        <a:pt x="306289" y="232767"/>
                        <a:pt x="292894" y="258961"/>
                      </a:cubicBezTo>
                      <a:cubicBezTo>
                        <a:pt x="279499" y="285154"/>
                        <a:pt x="260524" y="304986"/>
                        <a:pt x="235967" y="318455"/>
                      </a:cubicBezTo>
                      <a:cubicBezTo>
                        <a:pt x="211410" y="331924"/>
                        <a:pt x="184919" y="338658"/>
                        <a:pt x="156493" y="338658"/>
                      </a:cubicBezTo>
                      <a:cubicBezTo>
                        <a:pt x="125685" y="338658"/>
                        <a:pt x="98152" y="331217"/>
                        <a:pt x="73893" y="316334"/>
                      </a:cubicBezTo>
                      <a:cubicBezTo>
                        <a:pt x="49634" y="301451"/>
                        <a:pt x="31254" y="281136"/>
                        <a:pt x="18752" y="255389"/>
                      </a:cubicBezTo>
                      <a:cubicBezTo>
                        <a:pt x="6251" y="229641"/>
                        <a:pt x="0" y="202406"/>
                        <a:pt x="0" y="173682"/>
                      </a:cubicBezTo>
                      <a:cubicBezTo>
                        <a:pt x="0" y="119360"/>
                        <a:pt x="14585" y="76832"/>
                        <a:pt x="43755" y="46099"/>
                      </a:cubicBezTo>
                      <a:cubicBezTo>
                        <a:pt x="72926" y="15366"/>
                        <a:pt x="110579" y="0"/>
                        <a:pt x="156716" y="0"/>
                      </a:cubicBezTo>
                      <a:close/>
                      <a:moveTo>
                        <a:pt x="156939" y="37281"/>
                      </a:moveTo>
                      <a:cubicBezTo>
                        <a:pt x="126281" y="37281"/>
                        <a:pt x="99901" y="47811"/>
                        <a:pt x="77800" y="68870"/>
                      </a:cubicBezTo>
                      <a:cubicBezTo>
                        <a:pt x="55699" y="89929"/>
                        <a:pt x="44648" y="125090"/>
                        <a:pt x="44648" y="174352"/>
                      </a:cubicBezTo>
                      <a:cubicBezTo>
                        <a:pt x="44648" y="213791"/>
                        <a:pt x="55252" y="244859"/>
                        <a:pt x="76460" y="267555"/>
                      </a:cubicBezTo>
                      <a:cubicBezTo>
                        <a:pt x="97669" y="290252"/>
                        <a:pt x="124271" y="301600"/>
                        <a:pt x="156270" y="301600"/>
                      </a:cubicBezTo>
                      <a:cubicBezTo>
                        <a:pt x="188863" y="301600"/>
                        <a:pt x="215689" y="290140"/>
                        <a:pt x="236748" y="267221"/>
                      </a:cubicBezTo>
                      <a:cubicBezTo>
                        <a:pt x="257808" y="244301"/>
                        <a:pt x="268337" y="211782"/>
                        <a:pt x="268337" y="169664"/>
                      </a:cubicBezTo>
                      <a:cubicBezTo>
                        <a:pt x="268337" y="143023"/>
                        <a:pt x="263835" y="119769"/>
                        <a:pt x="254831" y="99901"/>
                      </a:cubicBezTo>
                      <a:cubicBezTo>
                        <a:pt x="245827" y="80032"/>
                        <a:pt x="232656" y="64628"/>
                        <a:pt x="215317" y="53689"/>
                      </a:cubicBezTo>
                      <a:cubicBezTo>
                        <a:pt x="197979" y="42751"/>
                        <a:pt x="178519" y="37281"/>
                        <a:pt x="156939" y="37281"/>
                      </a:cubicBezTo>
                      <a:close/>
                    </a:path>
                  </a:pathLst>
                </a:custGeom>
                <a:grp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80682" tIns="40341" rIns="80682" bIns="40341" numCol="1" spcCol="0" rtlCol="0" fromWordArt="0" anchor="t" anchorCtr="0" forceAA="0" compatLnSpc="1">
                  <a:prstTxWarp prst="textNoShape">
                    <a:avLst/>
                  </a:prstTxWarp>
                  <a:noAutofit/>
                </a:bodyPr>
                <a:lstStyle/>
                <a:p>
                  <a:pPr algn="ctr" defTabSz="403433"/>
                  <a:endParaRPr lang="en-US" sz="3177" dirty="0">
                    <a:solidFill>
                      <a:srgbClr val="000000"/>
                    </a:solidFill>
                    <a:latin typeface="Arial"/>
                  </a:endParaRPr>
                </a:p>
              </p:txBody>
            </p:sp>
            <p:sp>
              <p:nvSpPr>
                <p:cNvPr id="11" name="Freeform: Shape 10">
                  <a:extLst>
                    <a:ext uri="{FF2B5EF4-FFF2-40B4-BE49-F238E27FC236}">
                      <a16:creationId xmlns:a16="http://schemas.microsoft.com/office/drawing/2014/main" id="{CE612D05-F1A3-484B-A9C0-FC4E9B7B0968}"/>
                    </a:ext>
                  </a:extLst>
                </p:cNvPr>
                <p:cNvSpPr/>
                <p:nvPr/>
              </p:nvSpPr>
              <p:spPr>
                <a:xfrm>
                  <a:off x="7002313" y="1051560"/>
                  <a:ext cx="361058" cy="411479"/>
                </a:xfrm>
                <a:custGeom>
                  <a:avLst/>
                  <a:gdLst/>
                  <a:ahLst/>
                  <a:cxnLst/>
                  <a:rect l="l" t="t" r="r" b="b"/>
                  <a:pathLst>
                    <a:path w="312986" h="338658">
                      <a:moveTo>
                        <a:pt x="156716" y="0"/>
                      </a:moveTo>
                      <a:cubicBezTo>
                        <a:pt x="186928" y="0"/>
                        <a:pt x="214164" y="7218"/>
                        <a:pt x="238423" y="21654"/>
                      </a:cubicBezTo>
                      <a:cubicBezTo>
                        <a:pt x="262682" y="36090"/>
                        <a:pt x="281174" y="56219"/>
                        <a:pt x="293898" y="82041"/>
                      </a:cubicBezTo>
                      <a:cubicBezTo>
                        <a:pt x="306623" y="107863"/>
                        <a:pt x="312986" y="137145"/>
                        <a:pt x="312986" y="169887"/>
                      </a:cubicBezTo>
                      <a:cubicBezTo>
                        <a:pt x="312986" y="203076"/>
                        <a:pt x="306288" y="232767"/>
                        <a:pt x="292894" y="258961"/>
                      </a:cubicBezTo>
                      <a:cubicBezTo>
                        <a:pt x="279499" y="285154"/>
                        <a:pt x="260524" y="304986"/>
                        <a:pt x="235967" y="318455"/>
                      </a:cubicBezTo>
                      <a:cubicBezTo>
                        <a:pt x="211410" y="331924"/>
                        <a:pt x="184919" y="338658"/>
                        <a:pt x="156493" y="338658"/>
                      </a:cubicBezTo>
                      <a:cubicBezTo>
                        <a:pt x="125685" y="338658"/>
                        <a:pt x="98152" y="331217"/>
                        <a:pt x="73893" y="316334"/>
                      </a:cubicBezTo>
                      <a:cubicBezTo>
                        <a:pt x="49634" y="301451"/>
                        <a:pt x="31254" y="281136"/>
                        <a:pt x="18752" y="255389"/>
                      </a:cubicBezTo>
                      <a:cubicBezTo>
                        <a:pt x="6251" y="229641"/>
                        <a:pt x="0" y="202406"/>
                        <a:pt x="0" y="173682"/>
                      </a:cubicBezTo>
                      <a:cubicBezTo>
                        <a:pt x="0" y="119360"/>
                        <a:pt x="14585" y="76832"/>
                        <a:pt x="43756" y="46099"/>
                      </a:cubicBezTo>
                      <a:cubicBezTo>
                        <a:pt x="72926" y="15366"/>
                        <a:pt x="110579" y="0"/>
                        <a:pt x="156716" y="0"/>
                      </a:cubicBezTo>
                      <a:close/>
                      <a:moveTo>
                        <a:pt x="156939" y="37281"/>
                      </a:moveTo>
                      <a:cubicBezTo>
                        <a:pt x="126281" y="37281"/>
                        <a:pt x="99901" y="47811"/>
                        <a:pt x="77800" y="68870"/>
                      </a:cubicBezTo>
                      <a:cubicBezTo>
                        <a:pt x="55699" y="89929"/>
                        <a:pt x="44649" y="125090"/>
                        <a:pt x="44649" y="174352"/>
                      </a:cubicBezTo>
                      <a:cubicBezTo>
                        <a:pt x="44649" y="213791"/>
                        <a:pt x="55253" y="244859"/>
                        <a:pt x="76461" y="267555"/>
                      </a:cubicBezTo>
                      <a:cubicBezTo>
                        <a:pt x="97669" y="290252"/>
                        <a:pt x="124272" y="301600"/>
                        <a:pt x="156270" y="301600"/>
                      </a:cubicBezTo>
                      <a:cubicBezTo>
                        <a:pt x="188863" y="301600"/>
                        <a:pt x="215689" y="290140"/>
                        <a:pt x="236748" y="267221"/>
                      </a:cubicBezTo>
                      <a:cubicBezTo>
                        <a:pt x="257808" y="244301"/>
                        <a:pt x="268337" y="211782"/>
                        <a:pt x="268337" y="169664"/>
                      </a:cubicBezTo>
                      <a:cubicBezTo>
                        <a:pt x="268337" y="143023"/>
                        <a:pt x="263835" y="119769"/>
                        <a:pt x="254831" y="99901"/>
                      </a:cubicBezTo>
                      <a:cubicBezTo>
                        <a:pt x="245827" y="80032"/>
                        <a:pt x="232656" y="64628"/>
                        <a:pt x="215317" y="53689"/>
                      </a:cubicBezTo>
                      <a:cubicBezTo>
                        <a:pt x="197979" y="42751"/>
                        <a:pt x="178519" y="37281"/>
                        <a:pt x="156939" y="37281"/>
                      </a:cubicBezTo>
                      <a:close/>
                    </a:path>
                  </a:pathLst>
                </a:custGeom>
                <a:grp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80682" tIns="40341" rIns="80682" bIns="40341" numCol="1" spcCol="0" rtlCol="0" fromWordArt="0" anchor="t" anchorCtr="0" forceAA="0" compatLnSpc="1">
                  <a:prstTxWarp prst="textNoShape">
                    <a:avLst/>
                  </a:prstTxWarp>
                  <a:noAutofit/>
                </a:bodyPr>
                <a:lstStyle/>
                <a:p>
                  <a:pPr algn="ctr" defTabSz="403433"/>
                  <a:endParaRPr lang="en-US" sz="3177" dirty="0">
                    <a:solidFill>
                      <a:srgbClr val="000000"/>
                    </a:solidFill>
                    <a:latin typeface="Arial"/>
                  </a:endParaRPr>
                </a:p>
              </p:txBody>
            </p:sp>
            <p:sp>
              <p:nvSpPr>
                <p:cNvPr id="12" name="Freeform: Shape 11">
                  <a:extLst>
                    <a:ext uri="{FF2B5EF4-FFF2-40B4-BE49-F238E27FC236}">
                      <a16:creationId xmlns:a16="http://schemas.microsoft.com/office/drawing/2014/main" id="{BB10F2C0-69A9-438E-982C-8D5E6B449EA3}"/>
                    </a:ext>
                  </a:extLst>
                </p:cNvPr>
                <p:cNvSpPr/>
                <p:nvPr/>
              </p:nvSpPr>
              <p:spPr>
                <a:xfrm>
                  <a:off x="2429894" y="1051832"/>
                  <a:ext cx="300538" cy="411208"/>
                </a:xfrm>
                <a:custGeom>
                  <a:avLst/>
                  <a:gdLst/>
                  <a:ahLst/>
                  <a:cxnLst/>
                  <a:rect l="l" t="t" r="r" b="b"/>
                  <a:pathLst>
                    <a:path w="260523" h="338435">
                      <a:moveTo>
                        <a:pt x="127694" y="0"/>
                      </a:moveTo>
                      <a:cubicBezTo>
                        <a:pt x="151953" y="0"/>
                        <a:pt x="173347" y="3907"/>
                        <a:pt x="191876" y="11720"/>
                      </a:cubicBezTo>
                      <a:cubicBezTo>
                        <a:pt x="210405" y="19534"/>
                        <a:pt x="224656" y="31031"/>
                        <a:pt x="234627" y="46211"/>
                      </a:cubicBezTo>
                      <a:cubicBezTo>
                        <a:pt x="244599" y="61392"/>
                        <a:pt x="249956" y="78581"/>
                        <a:pt x="250701" y="97780"/>
                      </a:cubicBezTo>
                      <a:lnTo>
                        <a:pt x="209178" y="100905"/>
                      </a:lnTo>
                      <a:cubicBezTo>
                        <a:pt x="206945" y="80218"/>
                        <a:pt x="199392" y="64591"/>
                        <a:pt x="186519" y="54025"/>
                      </a:cubicBezTo>
                      <a:cubicBezTo>
                        <a:pt x="173645" y="43458"/>
                        <a:pt x="154632" y="38174"/>
                        <a:pt x="129480" y="38174"/>
                      </a:cubicBezTo>
                      <a:cubicBezTo>
                        <a:pt x="103286" y="38174"/>
                        <a:pt x="84199" y="42974"/>
                        <a:pt x="72218" y="52573"/>
                      </a:cubicBezTo>
                      <a:cubicBezTo>
                        <a:pt x="60238" y="62173"/>
                        <a:pt x="54247" y="73744"/>
                        <a:pt x="54247" y="87288"/>
                      </a:cubicBezTo>
                      <a:cubicBezTo>
                        <a:pt x="54247" y="99045"/>
                        <a:pt x="58489" y="108719"/>
                        <a:pt x="66972" y="116309"/>
                      </a:cubicBezTo>
                      <a:cubicBezTo>
                        <a:pt x="75307" y="123899"/>
                        <a:pt x="97073" y="131676"/>
                        <a:pt x="132271" y="139638"/>
                      </a:cubicBezTo>
                      <a:cubicBezTo>
                        <a:pt x="167469" y="147600"/>
                        <a:pt x="191616" y="154558"/>
                        <a:pt x="204713" y="160511"/>
                      </a:cubicBezTo>
                      <a:cubicBezTo>
                        <a:pt x="223763" y="169292"/>
                        <a:pt x="237827" y="180417"/>
                        <a:pt x="246906" y="193886"/>
                      </a:cubicBezTo>
                      <a:cubicBezTo>
                        <a:pt x="255984" y="207355"/>
                        <a:pt x="260523" y="222870"/>
                        <a:pt x="260523" y="240432"/>
                      </a:cubicBezTo>
                      <a:cubicBezTo>
                        <a:pt x="260523" y="257845"/>
                        <a:pt x="255537" y="274253"/>
                        <a:pt x="245566" y="289657"/>
                      </a:cubicBezTo>
                      <a:cubicBezTo>
                        <a:pt x="235594" y="305060"/>
                        <a:pt x="221270" y="317041"/>
                        <a:pt x="202592" y="325599"/>
                      </a:cubicBezTo>
                      <a:cubicBezTo>
                        <a:pt x="183914" y="334156"/>
                        <a:pt x="162892" y="338435"/>
                        <a:pt x="139526" y="338435"/>
                      </a:cubicBezTo>
                      <a:cubicBezTo>
                        <a:pt x="109909" y="338435"/>
                        <a:pt x="85092" y="334119"/>
                        <a:pt x="65075" y="325487"/>
                      </a:cubicBezTo>
                      <a:cubicBezTo>
                        <a:pt x="45057" y="316855"/>
                        <a:pt x="29356" y="303870"/>
                        <a:pt x="17971" y="286531"/>
                      </a:cubicBezTo>
                      <a:cubicBezTo>
                        <a:pt x="6585" y="269193"/>
                        <a:pt x="595" y="249585"/>
                        <a:pt x="0" y="227707"/>
                      </a:cubicBezTo>
                      <a:lnTo>
                        <a:pt x="40853" y="224135"/>
                      </a:lnTo>
                      <a:cubicBezTo>
                        <a:pt x="42788" y="240506"/>
                        <a:pt x="47290" y="253938"/>
                        <a:pt x="54359" y="264430"/>
                      </a:cubicBezTo>
                      <a:cubicBezTo>
                        <a:pt x="61428" y="274923"/>
                        <a:pt x="72404" y="283406"/>
                        <a:pt x="87287" y="289880"/>
                      </a:cubicBezTo>
                      <a:cubicBezTo>
                        <a:pt x="102170" y="296354"/>
                        <a:pt x="118913" y="299591"/>
                        <a:pt x="137517" y="299591"/>
                      </a:cubicBezTo>
                      <a:cubicBezTo>
                        <a:pt x="154037" y="299591"/>
                        <a:pt x="168622" y="297135"/>
                        <a:pt x="181272" y="292224"/>
                      </a:cubicBezTo>
                      <a:cubicBezTo>
                        <a:pt x="193923" y="287313"/>
                        <a:pt x="203336" y="280578"/>
                        <a:pt x="209512" y="272021"/>
                      </a:cubicBezTo>
                      <a:cubicBezTo>
                        <a:pt x="215689" y="263463"/>
                        <a:pt x="218777" y="254124"/>
                        <a:pt x="218777" y="244004"/>
                      </a:cubicBezTo>
                      <a:cubicBezTo>
                        <a:pt x="218777" y="233734"/>
                        <a:pt x="215800" y="224768"/>
                        <a:pt x="209847" y="217103"/>
                      </a:cubicBezTo>
                      <a:cubicBezTo>
                        <a:pt x="203894" y="209438"/>
                        <a:pt x="194071" y="203001"/>
                        <a:pt x="180379" y="197793"/>
                      </a:cubicBezTo>
                      <a:cubicBezTo>
                        <a:pt x="171598" y="194369"/>
                        <a:pt x="152176" y="189049"/>
                        <a:pt x="122113" y="181831"/>
                      </a:cubicBezTo>
                      <a:cubicBezTo>
                        <a:pt x="92050" y="174613"/>
                        <a:pt x="70991" y="167804"/>
                        <a:pt x="58936" y="161404"/>
                      </a:cubicBezTo>
                      <a:cubicBezTo>
                        <a:pt x="43309" y="153218"/>
                        <a:pt x="31663" y="143061"/>
                        <a:pt x="23998" y="130931"/>
                      </a:cubicBezTo>
                      <a:cubicBezTo>
                        <a:pt x="16333" y="118802"/>
                        <a:pt x="12501" y="105221"/>
                        <a:pt x="12501" y="90190"/>
                      </a:cubicBezTo>
                      <a:cubicBezTo>
                        <a:pt x="12501" y="73670"/>
                        <a:pt x="17189" y="58229"/>
                        <a:pt x="26565" y="43867"/>
                      </a:cubicBezTo>
                      <a:cubicBezTo>
                        <a:pt x="35942" y="29505"/>
                        <a:pt x="49634" y="18603"/>
                        <a:pt x="67642" y="11162"/>
                      </a:cubicBezTo>
                      <a:cubicBezTo>
                        <a:pt x="85650" y="3721"/>
                        <a:pt x="105667" y="0"/>
                        <a:pt x="127694" y="0"/>
                      </a:cubicBezTo>
                      <a:close/>
                    </a:path>
                  </a:pathLst>
                </a:custGeom>
                <a:grp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80682" tIns="40341" rIns="80682" bIns="40341" numCol="1" spcCol="0" rtlCol="0" fromWordArt="0" anchor="t" anchorCtr="0" forceAA="0" compatLnSpc="1">
                  <a:prstTxWarp prst="textNoShape">
                    <a:avLst/>
                  </a:prstTxWarp>
                  <a:noAutofit/>
                </a:bodyPr>
                <a:lstStyle/>
                <a:p>
                  <a:pPr algn="ctr" defTabSz="403433"/>
                  <a:endParaRPr lang="en-US" sz="3177" dirty="0">
                    <a:solidFill>
                      <a:srgbClr val="000000"/>
                    </a:solidFill>
                    <a:latin typeface="Arial"/>
                  </a:endParaRPr>
                </a:p>
              </p:txBody>
            </p:sp>
            <p:sp>
              <p:nvSpPr>
                <p:cNvPr id="13" name="Freeform: Shape 12">
                  <a:extLst>
                    <a:ext uri="{FF2B5EF4-FFF2-40B4-BE49-F238E27FC236}">
                      <a16:creationId xmlns:a16="http://schemas.microsoft.com/office/drawing/2014/main" id="{8BC58A1D-16AB-408E-93C5-4C8BB939CC9C}"/>
                    </a:ext>
                  </a:extLst>
                </p:cNvPr>
                <p:cNvSpPr/>
                <p:nvPr/>
              </p:nvSpPr>
              <p:spPr>
                <a:xfrm>
                  <a:off x="4889858" y="1051832"/>
                  <a:ext cx="333760" cy="411208"/>
                </a:xfrm>
                <a:custGeom>
                  <a:avLst/>
                  <a:gdLst/>
                  <a:ahLst/>
                  <a:cxnLst/>
                  <a:rect l="l" t="t" r="r" b="b"/>
                  <a:pathLst>
                    <a:path w="289322" h="338435">
                      <a:moveTo>
                        <a:pt x="154483" y="0"/>
                      </a:moveTo>
                      <a:cubicBezTo>
                        <a:pt x="187226" y="0"/>
                        <a:pt x="214759" y="8334"/>
                        <a:pt x="237083" y="25003"/>
                      </a:cubicBezTo>
                      <a:cubicBezTo>
                        <a:pt x="259407" y="41672"/>
                        <a:pt x="274960" y="65112"/>
                        <a:pt x="283741" y="95324"/>
                      </a:cubicBezTo>
                      <a:lnTo>
                        <a:pt x="241101" y="105370"/>
                      </a:lnTo>
                      <a:cubicBezTo>
                        <a:pt x="233511" y="81558"/>
                        <a:pt x="222498" y="64219"/>
                        <a:pt x="208061" y="53355"/>
                      </a:cubicBezTo>
                      <a:cubicBezTo>
                        <a:pt x="193625" y="42490"/>
                        <a:pt x="175468" y="37058"/>
                        <a:pt x="153590" y="37058"/>
                      </a:cubicBezTo>
                      <a:cubicBezTo>
                        <a:pt x="128438" y="37058"/>
                        <a:pt x="107416" y="43086"/>
                        <a:pt x="90524" y="55141"/>
                      </a:cubicBezTo>
                      <a:cubicBezTo>
                        <a:pt x="73632" y="67196"/>
                        <a:pt x="61763" y="83381"/>
                        <a:pt x="54917" y="103696"/>
                      </a:cubicBezTo>
                      <a:cubicBezTo>
                        <a:pt x="48072" y="124011"/>
                        <a:pt x="44648" y="144959"/>
                        <a:pt x="44648" y="166539"/>
                      </a:cubicBezTo>
                      <a:cubicBezTo>
                        <a:pt x="44648" y="194369"/>
                        <a:pt x="48704" y="218666"/>
                        <a:pt x="56815" y="239427"/>
                      </a:cubicBezTo>
                      <a:cubicBezTo>
                        <a:pt x="64926" y="260189"/>
                        <a:pt x="77539" y="275704"/>
                        <a:pt x="94654" y="285973"/>
                      </a:cubicBezTo>
                      <a:cubicBezTo>
                        <a:pt x="111770" y="296242"/>
                        <a:pt x="130299" y="301377"/>
                        <a:pt x="150242" y="301377"/>
                      </a:cubicBezTo>
                      <a:cubicBezTo>
                        <a:pt x="174501" y="301377"/>
                        <a:pt x="195039" y="294382"/>
                        <a:pt x="211857" y="280392"/>
                      </a:cubicBezTo>
                      <a:cubicBezTo>
                        <a:pt x="228674" y="266402"/>
                        <a:pt x="240059" y="245641"/>
                        <a:pt x="246013" y="218108"/>
                      </a:cubicBezTo>
                      <a:lnTo>
                        <a:pt x="289322" y="229046"/>
                      </a:lnTo>
                      <a:cubicBezTo>
                        <a:pt x="280243" y="264616"/>
                        <a:pt x="263909" y="291740"/>
                        <a:pt x="240320" y="310418"/>
                      </a:cubicBezTo>
                      <a:cubicBezTo>
                        <a:pt x="216731" y="329096"/>
                        <a:pt x="187895" y="338435"/>
                        <a:pt x="153814" y="338435"/>
                      </a:cubicBezTo>
                      <a:cubicBezTo>
                        <a:pt x="118542" y="338435"/>
                        <a:pt x="89855" y="331254"/>
                        <a:pt x="67754" y="316892"/>
                      </a:cubicBezTo>
                      <a:cubicBezTo>
                        <a:pt x="45653" y="302530"/>
                        <a:pt x="28835" y="281732"/>
                        <a:pt x="17301" y="254496"/>
                      </a:cubicBezTo>
                      <a:cubicBezTo>
                        <a:pt x="5767" y="227260"/>
                        <a:pt x="0" y="198016"/>
                        <a:pt x="0" y="166762"/>
                      </a:cubicBezTo>
                      <a:cubicBezTo>
                        <a:pt x="0" y="132680"/>
                        <a:pt x="6511" y="102952"/>
                        <a:pt x="19533" y="77577"/>
                      </a:cubicBezTo>
                      <a:cubicBezTo>
                        <a:pt x="32556" y="52201"/>
                        <a:pt x="51085" y="32928"/>
                        <a:pt x="75121" y="19757"/>
                      </a:cubicBezTo>
                      <a:cubicBezTo>
                        <a:pt x="99156" y="6586"/>
                        <a:pt x="125611" y="0"/>
                        <a:pt x="154483" y="0"/>
                      </a:cubicBezTo>
                      <a:close/>
                    </a:path>
                  </a:pathLst>
                </a:custGeom>
                <a:grp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80682" tIns="40341" rIns="80682" bIns="40341" numCol="1" spcCol="0" rtlCol="0" fromWordArt="0" anchor="t" anchorCtr="0" forceAA="0" compatLnSpc="1">
                  <a:prstTxWarp prst="textNoShape">
                    <a:avLst/>
                  </a:prstTxWarp>
                  <a:noAutofit/>
                </a:bodyPr>
                <a:lstStyle/>
                <a:p>
                  <a:pPr algn="ctr" defTabSz="403433"/>
                  <a:endParaRPr lang="en-US" sz="3177" dirty="0">
                    <a:solidFill>
                      <a:srgbClr val="000000"/>
                    </a:solidFill>
                    <a:latin typeface="Arial"/>
                  </a:endParaRPr>
                </a:p>
              </p:txBody>
            </p:sp>
            <p:sp>
              <p:nvSpPr>
                <p:cNvPr id="14" name="Freeform: Shape 13">
                  <a:extLst>
                    <a:ext uri="{FF2B5EF4-FFF2-40B4-BE49-F238E27FC236}">
                      <a16:creationId xmlns:a16="http://schemas.microsoft.com/office/drawing/2014/main" id="{D75BA9F7-3068-46FE-8DBD-91775E54710A}"/>
                    </a:ext>
                  </a:extLst>
                </p:cNvPr>
                <p:cNvSpPr/>
                <p:nvPr/>
              </p:nvSpPr>
              <p:spPr>
                <a:xfrm>
                  <a:off x="6414611" y="1051832"/>
                  <a:ext cx="300539" cy="411208"/>
                </a:xfrm>
                <a:custGeom>
                  <a:avLst/>
                  <a:gdLst/>
                  <a:ahLst/>
                  <a:cxnLst/>
                  <a:rect l="l" t="t" r="r" b="b"/>
                  <a:pathLst>
                    <a:path w="260524" h="338435">
                      <a:moveTo>
                        <a:pt x="127695" y="0"/>
                      </a:moveTo>
                      <a:cubicBezTo>
                        <a:pt x="151954" y="0"/>
                        <a:pt x="173348" y="3907"/>
                        <a:pt x="191877" y="11720"/>
                      </a:cubicBezTo>
                      <a:cubicBezTo>
                        <a:pt x="210406" y="19534"/>
                        <a:pt x="224656" y="31031"/>
                        <a:pt x="234628" y="46211"/>
                      </a:cubicBezTo>
                      <a:cubicBezTo>
                        <a:pt x="244599" y="61392"/>
                        <a:pt x="249957" y="78581"/>
                        <a:pt x="250701" y="97780"/>
                      </a:cubicBezTo>
                      <a:lnTo>
                        <a:pt x="209178" y="100905"/>
                      </a:lnTo>
                      <a:cubicBezTo>
                        <a:pt x="206946" y="80218"/>
                        <a:pt x="199393" y="64591"/>
                        <a:pt x="186519" y="54025"/>
                      </a:cubicBezTo>
                      <a:cubicBezTo>
                        <a:pt x="173646" y="43458"/>
                        <a:pt x="154633" y="38174"/>
                        <a:pt x="129481" y="38174"/>
                      </a:cubicBezTo>
                      <a:cubicBezTo>
                        <a:pt x="103287" y="38174"/>
                        <a:pt x="84200" y="42974"/>
                        <a:pt x="72219" y="52573"/>
                      </a:cubicBezTo>
                      <a:cubicBezTo>
                        <a:pt x="60239" y="62173"/>
                        <a:pt x="54248" y="73744"/>
                        <a:pt x="54248" y="87288"/>
                      </a:cubicBezTo>
                      <a:cubicBezTo>
                        <a:pt x="54248" y="99045"/>
                        <a:pt x="58490" y="108719"/>
                        <a:pt x="66973" y="116309"/>
                      </a:cubicBezTo>
                      <a:cubicBezTo>
                        <a:pt x="75307" y="123899"/>
                        <a:pt x="97074" y="131676"/>
                        <a:pt x="132271" y="139638"/>
                      </a:cubicBezTo>
                      <a:cubicBezTo>
                        <a:pt x="167469" y="147600"/>
                        <a:pt x="191617" y="154558"/>
                        <a:pt x="204714" y="160511"/>
                      </a:cubicBezTo>
                      <a:cubicBezTo>
                        <a:pt x="223764" y="169292"/>
                        <a:pt x="237828" y="180417"/>
                        <a:pt x="246906" y="193886"/>
                      </a:cubicBezTo>
                      <a:cubicBezTo>
                        <a:pt x="255985" y="207355"/>
                        <a:pt x="260524" y="222870"/>
                        <a:pt x="260524" y="240432"/>
                      </a:cubicBezTo>
                      <a:cubicBezTo>
                        <a:pt x="260524" y="257845"/>
                        <a:pt x="255538" y="274253"/>
                        <a:pt x="245567" y="289657"/>
                      </a:cubicBezTo>
                      <a:cubicBezTo>
                        <a:pt x="235595" y="305060"/>
                        <a:pt x="221271" y="317041"/>
                        <a:pt x="202593" y="325599"/>
                      </a:cubicBezTo>
                      <a:cubicBezTo>
                        <a:pt x="183915" y="334156"/>
                        <a:pt x="162893" y="338435"/>
                        <a:pt x="139527" y="338435"/>
                      </a:cubicBezTo>
                      <a:cubicBezTo>
                        <a:pt x="109910" y="338435"/>
                        <a:pt x="85093" y="334119"/>
                        <a:pt x="65076" y="325487"/>
                      </a:cubicBezTo>
                      <a:cubicBezTo>
                        <a:pt x="45058" y="316855"/>
                        <a:pt x="29357" y="303870"/>
                        <a:pt x="17971" y="286531"/>
                      </a:cubicBezTo>
                      <a:cubicBezTo>
                        <a:pt x="6586" y="269193"/>
                        <a:pt x="596" y="249585"/>
                        <a:pt x="0" y="227707"/>
                      </a:cubicBezTo>
                      <a:lnTo>
                        <a:pt x="40854" y="224135"/>
                      </a:lnTo>
                      <a:cubicBezTo>
                        <a:pt x="42789" y="240506"/>
                        <a:pt x="47291" y="253938"/>
                        <a:pt x="54360" y="264430"/>
                      </a:cubicBezTo>
                      <a:cubicBezTo>
                        <a:pt x="61429" y="274923"/>
                        <a:pt x="72405" y="283406"/>
                        <a:pt x="87288" y="289880"/>
                      </a:cubicBezTo>
                      <a:cubicBezTo>
                        <a:pt x="102171" y="296354"/>
                        <a:pt x="118914" y="299591"/>
                        <a:pt x="137518" y="299591"/>
                      </a:cubicBezTo>
                      <a:cubicBezTo>
                        <a:pt x="154038" y="299591"/>
                        <a:pt x="168623" y="297135"/>
                        <a:pt x="181273" y="292224"/>
                      </a:cubicBezTo>
                      <a:cubicBezTo>
                        <a:pt x="193923" y="287313"/>
                        <a:pt x="203337" y="280578"/>
                        <a:pt x="209513" y="272021"/>
                      </a:cubicBezTo>
                      <a:cubicBezTo>
                        <a:pt x="215690" y="263463"/>
                        <a:pt x="218778" y="254124"/>
                        <a:pt x="218778" y="244004"/>
                      </a:cubicBezTo>
                      <a:cubicBezTo>
                        <a:pt x="218778" y="233734"/>
                        <a:pt x="215801" y="224768"/>
                        <a:pt x="209848" y="217103"/>
                      </a:cubicBezTo>
                      <a:cubicBezTo>
                        <a:pt x="203895" y="209438"/>
                        <a:pt x="194072" y="203001"/>
                        <a:pt x="180380" y="197793"/>
                      </a:cubicBezTo>
                      <a:cubicBezTo>
                        <a:pt x="171599" y="194369"/>
                        <a:pt x="152177" y="189049"/>
                        <a:pt x="122114" y="181831"/>
                      </a:cubicBezTo>
                      <a:cubicBezTo>
                        <a:pt x="92051" y="174613"/>
                        <a:pt x="70991" y="167804"/>
                        <a:pt x="58936" y="161404"/>
                      </a:cubicBezTo>
                      <a:cubicBezTo>
                        <a:pt x="43309" y="153218"/>
                        <a:pt x="31664" y="143061"/>
                        <a:pt x="23999" y="130931"/>
                      </a:cubicBezTo>
                      <a:cubicBezTo>
                        <a:pt x="16334" y="118802"/>
                        <a:pt x="12502" y="105221"/>
                        <a:pt x="12502" y="90190"/>
                      </a:cubicBezTo>
                      <a:cubicBezTo>
                        <a:pt x="12502" y="73670"/>
                        <a:pt x="17190" y="58229"/>
                        <a:pt x="26566" y="43867"/>
                      </a:cubicBezTo>
                      <a:cubicBezTo>
                        <a:pt x="35942" y="29505"/>
                        <a:pt x="49635" y="18603"/>
                        <a:pt x="67643" y="11162"/>
                      </a:cubicBezTo>
                      <a:cubicBezTo>
                        <a:pt x="85651" y="3721"/>
                        <a:pt x="105668" y="0"/>
                        <a:pt x="127695" y="0"/>
                      </a:cubicBezTo>
                      <a:close/>
                    </a:path>
                  </a:pathLst>
                </a:custGeom>
                <a:grp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80682" tIns="40341" rIns="80682" bIns="40341" numCol="1" spcCol="0" rtlCol="0" fromWordArt="0" anchor="t" anchorCtr="0" forceAA="0" compatLnSpc="1">
                  <a:prstTxWarp prst="textNoShape">
                    <a:avLst/>
                  </a:prstTxWarp>
                  <a:noAutofit/>
                </a:bodyPr>
                <a:lstStyle/>
                <a:p>
                  <a:pPr algn="ctr" defTabSz="403433"/>
                  <a:endParaRPr lang="en-US" sz="3177" dirty="0">
                    <a:solidFill>
                      <a:srgbClr val="000000"/>
                    </a:solidFill>
                    <a:latin typeface="Arial"/>
                  </a:endParaRPr>
                </a:p>
              </p:txBody>
            </p:sp>
            <p:sp>
              <p:nvSpPr>
                <p:cNvPr id="15" name="Freeform: Shape 14">
                  <a:extLst>
                    <a:ext uri="{FF2B5EF4-FFF2-40B4-BE49-F238E27FC236}">
                      <a16:creationId xmlns:a16="http://schemas.microsoft.com/office/drawing/2014/main" id="{BB92B2B4-6642-4A6A-9E57-08E37D078F35}"/>
                    </a:ext>
                  </a:extLst>
                </p:cNvPr>
                <p:cNvSpPr/>
                <p:nvPr/>
              </p:nvSpPr>
              <p:spPr>
                <a:xfrm>
                  <a:off x="8711561" y="1051832"/>
                  <a:ext cx="349211" cy="411208"/>
                </a:xfrm>
                <a:custGeom>
                  <a:avLst/>
                  <a:gdLst/>
                  <a:ahLst/>
                  <a:cxnLst/>
                  <a:rect l="l" t="t" r="r" b="b"/>
                  <a:pathLst>
                    <a:path w="302716" h="338435">
                      <a:moveTo>
                        <a:pt x="163859" y="0"/>
                      </a:moveTo>
                      <a:cubicBezTo>
                        <a:pt x="187523" y="0"/>
                        <a:pt x="208917" y="3832"/>
                        <a:pt x="228041" y="11497"/>
                      </a:cubicBezTo>
                      <a:cubicBezTo>
                        <a:pt x="247166" y="19162"/>
                        <a:pt x="262160" y="29840"/>
                        <a:pt x="273025" y="43532"/>
                      </a:cubicBezTo>
                      <a:cubicBezTo>
                        <a:pt x="283889" y="57224"/>
                        <a:pt x="292149" y="75084"/>
                        <a:pt x="297805" y="97110"/>
                      </a:cubicBezTo>
                      <a:lnTo>
                        <a:pt x="258737" y="107826"/>
                      </a:lnTo>
                      <a:cubicBezTo>
                        <a:pt x="253826" y="91157"/>
                        <a:pt x="247724" y="78060"/>
                        <a:pt x="240431" y="68535"/>
                      </a:cubicBezTo>
                      <a:cubicBezTo>
                        <a:pt x="233139" y="59010"/>
                        <a:pt x="222721" y="51383"/>
                        <a:pt x="209177" y="45653"/>
                      </a:cubicBezTo>
                      <a:cubicBezTo>
                        <a:pt x="195634" y="39923"/>
                        <a:pt x="180602" y="37058"/>
                        <a:pt x="164083" y="37058"/>
                      </a:cubicBezTo>
                      <a:cubicBezTo>
                        <a:pt x="144288" y="37058"/>
                        <a:pt x="127173" y="40072"/>
                        <a:pt x="112737" y="46099"/>
                      </a:cubicBezTo>
                      <a:cubicBezTo>
                        <a:pt x="98301" y="52127"/>
                        <a:pt x="86655" y="60052"/>
                        <a:pt x="77799" y="69875"/>
                      </a:cubicBezTo>
                      <a:cubicBezTo>
                        <a:pt x="68944" y="79697"/>
                        <a:pt x="62061" y="90487"/>
                        <a:pt x="57150" y="102245"/>
                      </a:cubicBezTo>
                      <a:cubicBezTo>
                        <a:pt x="48815" y="122485"/>
                        <a:pt x="44648" y="144438"/>
                        <a:pt x="44648" y="168101"/>
                      </a:cubicBezTo>
                      <a:cubicBezTo>
                        <a:pt x="44648" y="197272"/>
                        <a:pt x="49671" y="221679"/>
                        <a:pt x="59717" y="241325"/>
                      </a:cubicBezTo>
                      <a:cubicBezTo>
                        <a:pt x="69763" y="260970"/>
                        <a:pt x="84385" y="275555"/>
                        <a:pt x="103584" y="285080"/>
                      </a:cubicBezTo>
                      <a:cubicBezTo>
                        <a:pt x="122783" y="294605"/>
                        <a:pt x="143172" y="299368"/>
                        <a:pt x="164752" y="299368"/>
                      </a:cubicBezTo>
                      <a:cubicBezTo>
                        <a:pt x="183505" y="299368"/>
                        <a:pt x="201810" y="295759"/>
                        <a:pt x="219670" y="288540"/>
                      </a:cubicBezTo>
                      <a:cubicBezTo>
                        <a:pt x="237529" y="281322"/>
                        <a:pt x="251073" y="273620"/>
                        <a:pt x="260300" y="265435"/>
                      </a:cubicBezTo>
                      <a:lnTo>
                        <a:pt x="260300" y="204490"/>
                      </a:lnTo>
                      <a:lnTo>
                        <a:pt x="164083" y="204490"/>
                      </a:lnTo>
                      <a:lnTo>
                        <a:pt x="164083" y="166092"/>
                      </a:lnTo>
                      <a:lnTo>
                        <a:pt x="302716" y="165869"/>
                      </a:lnTo>
                      <a:lnTo>
                        <a:pt x="302716" y="287313"/>
                      </a:lnTo>
                      <a:cubicBezTo>
                        <a:pt x="281434" y="304279"/>
                        <a:pt x="259481" y="317041"/>
                        <a:pt x="236860" y="325599"/>
                      </a:cubicBezTo>
                      <a:cubicBezTo>
                        <a:pt x="214238" y="334156"/>
                        <a:pt x="191020" y="338435"/>
                        <a:pt x="167208" y="338435"/>
                      </a:cubicBezTo>
                      <a:cubicBezTo>
                        <a:pt x="135061" y="338435"/>
                        <a:pt x="105854" y="331552"/>
                        <a:pt x="79585" y="317785"/>
                      </a:cubicBezTo>
                      <a:cubicBezTo>
                        <a:pt x="53317" y="304019"/>
                        <a:pt x="33486" y="284113"/>
                        <a:pt x="20091" y="258068"/>
                      </a:cubicBezTo>
                      <a:cubicBezTo>
                        <a:pt x="6697" y="232023"/>
                        <a:pt x="0" y="202927"/>
                        <a:pt x="0" y="170780"/>
                      </a:cubicBezTo>
                      <a:cubicBezTo>
                        <a:pt x="0" y="138931"/>
                        <a:pt x="6660" y="109203"/>
                        <a:pt x="19980" y="81595"/>
                      </a:cubicBezTo>
                      <a:cubicBezTo>
                        <a:pt x="33300" y="53987"/>
                        <a:pt x="52461" y="33486"/>
                        <a:pt x="77465" y="20092"/>
                      </a:cubicBezTo>
                      <a:cubicBezTo>
                        <a:pt x="102468" y="6697"/>
                        <a:pt x="131266" y="0"/>
                        <a:pt x="163859" y="0"/>
                      </a:cubicBezTo>
                      <a:close/>
                    </a:path>
                  </a:pathLst>
                </a:custGeom>
                <a:grp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80682" tIns="40341" rIns="80682" bIns="40341" numCol="1" spcCol="0" rtlCol="0" fromWordArt="0" anchor="t" anchorCtr="0" forceAA="0" compatLnSpc="1">
                  <a:prstTxWarp prst="textNoShape">
                    <a:avLst/>
                  </a:prstTxWarp>
                  <a:noAutofit/>
                </a:bodyPr>
                <a:lstStyle/>
                <a:p>
                  <a:pPr algn="ctr" defTabSz="403433"/>
                  <a:endParaRPr lang="en-US" sz="3177" dirty="0">
                    <a:solidFill>
                      <a:srgbClr val="000000"/>
                    </a:solidFill>
                    <a:latin typeface="Arial"/>
                  </a:endParaRPr>
                </a:p>
              </p:txBody>
            </p:sp>
            <p:sp>
              <p:nvSpPr>
                <p:cNvPr id="16" name="Freeform: Shape 15">
                  <a:extLst>
                    <a:ext uri="{FF2B5EF4-FFF2-40B4-BE49-F238E27FC236}">
                      <a16:creationId xmlns:a16="http://schemas.microsoft.com/office/drawing/2014/main" id="{A5CBD91F-4444-42A2-A9A3-CBC51540B522}"/>
                    </a:ext>
                  </a:extLst>
                </p:cNvPr>
                <p:cNvSpPr/>
                <p:nvPr/>
              </p:nvSpPr>
              <p:spPr>
                <a:xfrm>
                  <a:off x="10717981" y="1051832"/>
                  <a:ext cx="300539" cy="411208"/>
                </a:xfrm>
                <a:custGeom>
                  <a:avLst/>
                  <a:gdLst/>
                  <a:ahLst/>
                  <a:cxnLst/>
                  <a:rect l="l" t="t" r="r" b="b"/>
                  <a:pathLst>
                    <a:path w="260524" h="338435">
                      <a:moveTo>
                        <a:pt x="127695" y="0"/>
                      </a:moveTo>
                      <a:cubicBezTo>
                        <a:pt x="151953" y="0"/>
                        <a:pt x="173347" y="3907"/>
                        <a:pt x="191877" y="11720"/>
                      </a:cubicBezTo>
                      <a:cubicBezTo>
                        <a:pt x="210406" y="19534"/>
                        <a:pt x="224656" y="31031"/>
                        <a:pt x="234627" y="46211"/>
                      </a:cubicBezTo>
                      <a:cubicBezTo>
                        <a:pt x="244599" y="61392"/>
                        <a:pt x="249957" y="78581"/>
                        <a:pt x="250701" y="97780"/>
                      </a:cubicBezTo>
                      <a:lnTo>
                        <a:pt x="209178" y="100905"/>
                      </a:lnTo>
                      <a:cubicBezTo>
                        <a:pt x="206945" y="80218"/>
                        <a:pt x="199393" y="64591"/>
                        <a:pt x="186519" y="54025"/>
                      </a:cubicBezTo>
                      <a:cubicBezTo>
                        <a:pt x="173645" y="43458"/>
                        <a:pt x="154633" y="38174"/>
                        <a:pt x="129481" y="38174"/>
                      </a:cubicBezTo>
                      <a:cubicBezTo>
                        <a:pt x="103287" y="38174"/>
                        <a:pt x="84199" y="42974"/>
                        <a:pt x="72219" y="52573"/>
                      </a:cubicBezTo>
                      <a:cubicBezTo>
                        <a:pt x="60239" y="62173"/>
                        <a:pt x="54248" y="73744"/>
                        <a:pt x="54248" y="87288"/>
                      </a:cubicBezTo>
                      <a:cubicBezTo>
                        <a:pt x="54248" y="99045"/>
                        <a:pt x="58489" y="108719"/>
                        <a:pt x="66973" y="116309"/>
                      </a:cubicBezTo>
                      <a:cubicBezTo>
                        <a:pt x="75307" y="123899"/>
                        <a:pt x="97073" y="131676"/>
                        <a:pt x="132271" y="139638"/>
                      </a:cubicBezTo>
                      <a:cubicBezTo>
                        <a:pt x="167469" y="147600"/>
                        <a:pt x="191617" y="154558"/>
                        <a:pt x="204713" y="160511"/>
                      </a:cubicBezTo>
                      <a:cubicBezTo>
                        <a:pt x="223763" y="169292"/>
                        <a:pt x="237827" y="180417"/>
                        <a:pt x="246906" y="193886"/>
                      </a:cubicBezTo>
                      <a:cubicBezTo>
                        <a:pt x="255985" y="207355"/>
                        <a:pt x="260524" y="222870"/>
                        <a:pt x="260524" y="240432"/>
                      </a:cubicBezTo>
                      <a:cubicBezTo>
                        <a:pt x="260524" y="257845"/>
                        <a:pt x="255538" y="274253"/>
                        <a:pt x="245567" y="289657"/>
                      </a:cubicBezTo>
                      <a:cubicBezTo>
                        <a:pt x="235595" y="305060"/>
                        <a:pt x="221271" y="317041"/>
                        <a:pt x="202593" y="325599"/>
                      </a:cubicBezTo>
                      <a:cubicBezTo>
                        <a:pt x="183915" y="334156"/>
                        <a:pt x="162893" y="338435"/>
                        <a:pt x="139527" y="338435"/>
                      </a:cubicBezTo>
                      <a:cubicBezTo>
                        <a:pt x="109910" y="338435"/>
                        <a:pt x="85093" y="334119"/>
                        <a:pt x="65075" y="325487"/>
                      </a:cubicBezTo>
                      <a:cubicBezTo>
                        <a:pt x="45058" y="316855"/>
                        <a:pt x="29357" y="303870"/>
                        <a:pt x="17971" y="286531"/>
                      </a:cubicBezTo>
                      <a:cubicBezTo>
                        <a:pt x="6586" y="269193"/>
                        <a:pt x="595" y="249585"/>
                        <a:pt x="0" y="227707"/>
                      </a:cubicBezTo>
                      <a:lnTo>
                        <a:pt x="40853" y="224135"/>
                      </a:lnTo>
                      <a:cubicBezTo>
                        <a:pt x="42789" y="240506"/>
                        <a:pt x="47291" y="253938"/>
                        <a:pt x="54359" y="264430"/>
                      </a:cubicBezTo>
                      <a:cubicBezTo>
                        <a:pt x="61429" y="274923"/>
                        <a:pt x="72405" y="283406"/>
                        <a:pt x="87288" y="289880"/>
                      </a:cubicBezTo>
                      <a:cubicBezTo>
                        <a:pt x="102171" y="296354"/>
                        <a:pt x="118914" y="299591"/>
                        <a:pt x="137517" y="299591"/>
                      </a:cubicBezTo>
                      <a:cubicBezTo>
                        <a:pt x="154037" y="299591"/>
                        <a:pt x="168623" y="297135"/>
                        <a:pt x="181273" y="292224"/>
                      </a:cubicBezTo>
                      <a:cubicBezTo>
                        <a:pt x="193923" y="287313"/>
                        <a:pt x="203337" y="280578"/>
                        <a:pt x="209513" y="272021"/>
                      </a:cubicBezTo>
                      <a:cubicBezTo>
                        <a:pt x="215689" y="263463"/>
                        <a:pt x="218777" y="254124"/>
                        <a:pt x="218777" y="244004"/>
                      </a:cubicBezTo>
                      <a:cubicBezTo>
                        <a:pt x="218777" y="233734"/>
                        <a:pt x="215801" y="224768"/>
                        <a:pt x="209848" y="217103"/>
                      </a:cubicBezTo>
                      <a:cubicBezTo>
                        <a:pt x="203895" y="209438"/>
                        <a:pt x="194072" y="203001"/>
                        <a:pt x="180380" y="197793"/>
                      </a:cubicBezTo>
                      <a:cubicBezTo>
                        <a:pt x="171599" y="194369"/>
                        <a:pt x="152177" y="189049"/>
                        <a:pt x="122113" y="181831"/>
                      </a:cubicBezTo>
                      <a:cubicBezTo>
                        <a:pt x="92051" y="174613"/>
                        <a:pt x="70991" y="167804"/>
                        <a:pt x="58936" y="161404"/>
                      </a:cubicBezTo>
                      <a:cubicBezTo>
                        <a:pt x="43309" y="153218"/>
                        <a:pt x="31663" y="143061"/>
                        <a:pt x="23999" y="130931"/>
                      </a:cubicBezTo>
                      <a:cubicBezTo>
                        <a:pt x="16334" y="118802"/>
                        <a:pt x="12501" y="105221"/>
                        <a:pt x="12501" y="90190"/>
                      </a:cubicBezTo>
                      <a:cubicBezTo>
                        <a:pt x="12501" y="73670"/>
                        <a:pt x="17190" y="58229"/>
                        <a:pt x="26566" y="43867"/>
                      </a:cubicBezTo>
                      <a:cubicBezTo>
                        <a:pt x="35942" y="29505"/>
                        <a:pt x="49635" y="18603"/>
                        <a:pt x="67643" y="11162"/>
                      </a:cubicBezTo>
                      <a:cubicBezTo>
                        <a:pt x="85651" y="3721"/>
                        <a:pt x="105668" y="0"/>
                        <a:pt x="127695" y="0"/>
                      </a:cubicBezTo>
                      <a:close/>
                    </a:path>
                  </a:pathLst>
                </a:custGeom>
                <a:grp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80682" tIns="40341" rIns="80682" bIns="40341" numCol="1" spcCol="0" rtlCol="0" fromWordArt="0" anchor="t" anchorCtr="0" forceAA="0" compatLnSpc="1">
                  <a:prstTxWarp prst="textNoShape">
                    <a:avLst/>
                  </a:prstTxWarp>
                  <a:noAutofit/>
                </a:bodyPr>
                <a:lstStyle/>
                <a:p>
                  <a:pPr algn="ctr" defTabSz="403433"/>
                  <a:endParaRPr lang="en-US" sz="3177" dirty="0">
                    <a:solidFill>
                      <a:srgbClr val="000000"/>
                    </a:solidFill>
                    <a:latin typeface="Arial"/>
                  </a:endParaRPr>
                </a:p>
              </p:txBody>
            </p:sp>
            <p:sp>
              <p:nvSpPr>
                <p:cNvPr id="17" name="Freeform: Shape 16">
                  <a:extLst>
                    <a:ext uri="{FF2B5EF4-FFF2-40B4-BE49-F238E27FC236}">
                      <a16:creationId xmlns:a16="http://schemas.microsoft.com/office/drawing/2014/main" id="{183106D4-00EF-41E6-BBC7-4EE594518653}"/>
                    </a:ext>
                  </a:extLst>
                </p:cNvPr>
                <p:cNvSpPr/>
                <p:nvPr/>
              </p:nvSpPr>
              <p:spPr>
                <a:xfrm>
                  <a:off x="1920240" y="1058612"/>
                  <a:ext cx="296934" cy="404427"/>
                </a:xfrm>
                <a:custGeom>
                  <a:avLst/>
                  <a:gdLst/>
                  <a:ahLst/>
                  <a:cxnLst/>
                  <a:rect l="l" t="t" r="r" b="b"/>
                  <a:pathLst>
                    <a:path w="257399" h="332854">
                      <a:moveTo>
                        <a:pt x="0" y="0"/>
                      </a:moveTo>
                      <a:lnTo>
                        <a:pt x="43309" y="0"/>
                      </a:lnTo>
                      <a:lnTo>
                        <a:pt x="43309" y="188863"/>
                      </a:lnTo>
                      <a:cubicBezTo>
                        <a:pt x="43309" y="217289"/>
                        <a:pt x="45951" y="238237"/>
                        <a:pt x="51234" y="251706"/>
                      </a:cubicBezTo>
                      <a:cubicBezTo>
                        <a:pt x="56518" y="265174"/>
                        <a:pt x="65596" y="275555"/>
                        <a:pt x="78470" y="282848"/>
                      </a:cubicBezTo>
                      <a:cubicBezTo>
                        <a:pt x="91344" y="290140"/>
                        <a:pt x="107082" y="293787"/>
                        <a:pt x="125686" y="293787"/>
                      </a:cubicBezTo>
                      <a:cubicBezTo>
                        <a:pt x="157535" y="293787"/>
                        <a:pt x="180231" y="286569"/>
                        <a:pt x="193775" y="272132"/>
                      </a:cubicBezTo>
                      <a:cubicBezTo>
                        <a:pt x="207318" y="257696"/>
                        <a:pt x="214089" y="229939"/>
                        <a:pt x="214089" y="188863"/>
                      </a:cubicBezTo>
                      <a:lnTo>
                        <a:pt x="214089" y="0"/>
                      </a:lnTo>
                      <a:lnTo>
                        <a:pt x="257399" y="0"/>
                      </a:lnTo>
                      <a:lnTo>
                        <a:pt x="257399" y="189086"/>
                      </a:lnTo>
                      <a:cubicBezTo>
                        <a:pt x="257399" y="221977"/>
                        <a:pt x="253678" y="248096"/>
                        <a:pt x="246236" y="267444"/>
                      </a:cubicBezTo>
                      <a:cubicBezTo>
                        <a:pt x="238795" y="286792"/>
                        <a:pt x="225363" y="302530"/>
                        <a:pt x="205941" y="314660"/>
                      </a:cubicBezTo>
                      <a:cubicBezTo>
                        <a:pt x="186519" y="326789"/>
                        <a:pt x="161032" y="332854"/>
                        <a:pt x="129481" y="332854"/>
                      </a:cubicBezTo>
                      <a:cubicBezTo>
                        <a:pt x="98822" y="332854"/>
                        <a:pt x="73745" y="327571"/>
                        <a:pt x="54248" y="317004"/>
                      </a:cubicBezTo>
                      <a:cubicBezTo>
                        <a:pt x="34752" y="306437"/>
                        <a:pt x="20836" y="291145"/>
                        <a:pt x="12502" y="271128"/>
                      </a:cubicBezTo>
                      <a:cubicBezTo>
                        <a:pt x="4167" y="251110"/>
                        <a:pt x="0" y="223763"/>
                        <a:pt x="0" y="189086"/>
                      </a:cubicBezTo>
                      <a:lnTo>
                        <a:pt x="0" y="0"/>
                      </a:lnTo>
                      <a:close/>
                    </a:path>
                  </a:pathLst>
                </a:custGeom>
                <a:grp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80682" tIns="40341" rIns="80682" bIns="40341" numCol="1" spcCol="0" rtlCol="0" fromWordArt="0" anchor="t" anchorCtr="0" forceAA="0" compatLnSpc="1">
                  <a:prstTxWarp prst="textNoShape">
                    <a:avLst/>
                  </a:prstTxWarp>
                  <a:noAutofit/>
                </a:bodyPr>
                <a:lstStyle/>
                <a:p>
                  <a:pPr algn="ctr" defTabSz="403433"/>
                  <a:endParaRPr lang="en-US" sz="3177" dirty="0">
                    <a:solidFill>
                      <a:srgbClr val="000000"/>
                    </a:solidFill>
                    <a:latin typeface="Arial"/>
                  </a:endParaRPr>
                </a:p>
              </p:txBody>
            </p:sp>
            <p:sp>
              <p:nvSpPr>
                <p:cNvPr id="18" name="Freeform: Shape 17">
                  <a:extLst>
                    <a:ext uri="{FF2B5EF4-FFF2-40B4-BE49-F238E27FC236}">
                      <a16:creationId xmlns:a16="http://schemas.microsoft.com/office/drawing/2014/main" id="{106089A7-FFF2-40B5-AC36-256D39AC1A42}"/>
                    </a:ext>
                  </a:extLst>
                </p:cNvPr>
                <p:cNvSpPr/>
                <p:nvPr/>
              </p:nvSpPr>
              <p:spPr>
                <a:xfrm>
                  <a:off x="3112194" y="1058613"/>
                  <a:ext cx="353332" cy="397646"/>
                </a:xfrm>
                <a:custGeom>
                  <a:avLst/>
                  <a:gdLst/>
                  <a:ahLst/>
                  <a:cxnLst/>
                  <a:rect l="l" t="t" r="r" b="b"/>
                  <a:pathLst>
                    <a:path w="306288" h="327273">
                      <a:moveTo>
                        <a:pt x="125685" y="0"/>
                      </a:moveTo>
                      <a:lnTo>
                        <a:pt x="172342" y="0"/>
                      </a:lnTo>
                      <a:lnTo>
                        <a:pt x="306288" y="327273"/>
                      </a:lnTo>
                      <a:lnTo>
                        <a:pt x="256951" y="327273"/>
                      </a:lnTo>
                      <a:lnTo>
                        <a:pt x="218777" y="228153"/>
                      </a:lnTo>
                      <a:lnTo>
                        <a:pt x="81929" y="228153"/>
                      </a:lnTo>
                      <a:lnTo>
                        <a:pt x="45987" y="327273"/>
                      </a:lnTo>
                      <a:lnTo>
                        <a:pt x="0" y="327273"/>
                      </a:lnTo>
                      <a:lnTo>
                        <a:pt x="125685" y="0"/>
                      </a:lnTo>
                      <a:close/>
                      <a:moveTo>
                        <a:pt x="148009" y="34379"/>
                      </a:moveTo>
                      <a:cubicBezTo>
                        <a:pt x="143842" y="55364"/>
                        <a:pt x="137963" y="76200"/>
                        <a:pt x="130373" y="96887"/>
                      </a:cubicBezTo>
                      <a:lnTo>
                        <a:pt x="94431" y="192881"/>
                      </a:lnTo>
                      <a:lnTo>
                        <a:pt x="205382" y="192881"/>
                      </a:lnTo>
                      <a:lnTo>
                        <a:pt x="171226" y="102245"/>
                      </a:lnTo>
                      <a:cubicBezTo>
                        <a:pt x="160808" y="74712"/>
                        <a:pt x="153069" y="52090"/>
                        <a:pt x="148009" y="34379"/>
                      </a:cubicBezTo>
                      <a:close/>
                    </a:path>
                  </a:pathLst>
                </a:custGeom>
                <a:grp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80682" tIns="40341" rIns="80682" bIns="40341" numCol="1" spcCol="0" rtlCol="0" fromWordArt="0" anchor="t" anchorCtr="0" forceAA="0" compatLnSpc="1">
                  <a:prstTxWarp prst="textNoShape">
                    <a:avLst/>
                  </a:prstTxWarp>
                  <a:noAutofit/>
                </a:bodyPr>
                <a:lstStyle/>
                <a:p>
                  <a:pPr algn="ctr" defTabSz="403433"/>
                  <a:endParaRPr lang="en-US" sz="3177" dirty="0">
                    <a:solidFill>
                      <a:srgbClr val="000000"/>
                    </a:solidFill>
                    <a:latin typeface="Arial"/>
                  </a:endParaRPr>
                </a:p>
              </p:txBody>
            </p:sp>
            <p:sp>
              <p:nvSpPr>
                <p:cNvPr id="19" name="Freeform: Shape 18">
                  <a:extLst>
                    <a:ext uri="{FF2B5EF4-FFF2-40B4-BE49-F238E27FC236}">
                      <a16:creationId xmlns:a16="http://schemas.microsoft.com/office/drawing/2014/main" id="{74D66E46-145C-4583-94A5-BBFECDEF0078}"/>
                    </a:ext>
                  </a:extLst>
                </p:cNvPr>
                <p:cNvSpPr/>
                <p:nvPr/>
              </p:nvSpPr>
              <p:spPr>
                <a:xfrm>
                  <a:off x="3506045" y="1058613"/>
                  <a:ext cx="332730" cy="397646"/>
                </a:xfrm>
                <a:custGeom>
                  <a:avLst/>
                  <a:gdLst/>
                  <a:ahLst/>
                  <a:cxnLst/>
                  <a:rect l="l" t="t" r="r" b="b"/>
                  <a:pathLst>
                    <a:path w="288429" h="327273">
                      <a:moveTo>
                        <a:pt x="0" y="0"/>
                      </a:moveTo>
                      <a:lnTo>
                        <a:pt x="145108" y="0"/>
                      </a:lnTo>
                      <a:cubicBezTo>
                        <a:pt x="174278" y="0"/>
                        <a:pt x="196453" y="2939"/>
                        <a:pt x="211634" y="8818"/>
                      </a:cubicBezTo>
                      <a:cubicBezTo>
                        <a:pt x="226814" y="14697"/>
                        <a:pt x="238944" y="25077"/>
                        <a:pt x="248022" y="39960"/>
                      </a:cubicBezTo>
                      <a:cubicBezTo>
                        <a:pt x="257101" y="54843"/>
                        <a:pt x="261640" y="71289"/>
                        <a:pt x="261640" y="89297"/>
                      </a:cubicBezTo>
                      <a:cubicBezTo>
                        <a:pt x="261640" y="112514"/>
                        <a:pt x="254124" y="132085"/>
                        <a:pt x="239093" y="148010"/>
                      </a:cubicBezTo>
                      <a:cubicBezTo>
                        <a:pt x="224061" y="163934"/>
                        <a:pt x="200844" y="174054"/>
                        <a:pt x="169441" y="178370"/>
                      </a:cubicBezTo>
                      <a:cubicBezTo>
                        <a:pt x="180901" y="183877"/>
                        <a:pt x="189607" y="189309"/>
                        <a:pt x="195560" y="194667"/>
                      </a:cubicBezTo>
                      <a:cubicBezTo>
                        <a:pt x="208211" y="206276"/>
                        <a:pt x="220191" y="220787"/>
                        <a:pt x="231502" y="238199"/>
                      </a:cubicBezTo>
                      <a:lnTo>
                        <a:pt x="288429" y="327273"/>
                      </a:lnTo>
                      <a:lnTo>
                        <a:pt x="233958" y="327273"/>
                      </a:lnTo>
                      <a:lnTo>
                        <a:pt x="190649" y="259184"/>
                      </a:lnTo>
                      <a:cubicBezTo>
                        <a:pt x="177999" y="239539"/>
                        <a:pt x="167581" y="224507"/>
                        <a:pt x="159395" y="214089"/>
                      </a:cubicBezTo>
                      <a:cubicBezTo>
                        <a:pt x="151210" y="203671"/>
                        <a:pt x="143880" y="196379"/>
                        <a:pt x="137406" y="192212"/>
                      </a:cubicBezTo>
                      <a:cubicBezTo>
                        <a:pt x="130932" y="188044"/>
                        <a:pt x="124346" y="185142"/>
                        <a:pt x="117649" y="183505"/>
                      </a:cubicBezTo>
                      <a:cubicBezTo>
                        <a:pt x="112738" y="182463"/>
                        <a:pt x="104701" y="181942"/>
                        <a:pt x="93539" y="181942"/>
                      </a:cubicBezTo>
                      <a:lnTo>
                        <a:pt x="43309" y="181942"/>
                      </a:lnTo>
                      <a:lnTo>
                        <a:pt x="43309" y="327273"/>
                      </a:lnTo>
                      <a:lnTo>
                        <a:pt x="0" y="327273"/>
                      </a:lnTo>
                      <a:lnTo>
                        <a:pt x="0" y="0"/>
                      </a:lnTo>
                      <a:close/>
                      <a:moveTo>
                        <a:pt x="43309" y="36165"/>
                      </a:moveTo>
                      <a:lnTo>
                        <a:pt x="43309" y="144438"/>
                      </a:lnTo>
                      <a:lnTo>
                        <a:pt x="136401" y="144438"/>
                      </a:lnTo>
                      <a:cubicBezTo>
                        <a:pt x="156195" y="144438"/>
                        <a:pt x="171674" y="142391"/>
                        <a:pt x="182836" y="138299"/>
                      </a:cubicBezTo>
                      <a:cubicBezTo>
                        <a:pt x="193998" y="134206"/>
                        <a:pt x="202481" y="127657"/>
                        <a:pt x="208285" y="118653"/>
                      </a:cubicBezTo>
                      <a:cubicBezTo>
                        <a:pt x="214090" y="109649"/>
                        <a:pt x="216992" y="99864"/>
                        <a:pt x="216992" y="89297"/>
                      </a:cubicBezTo>
                      <a:cubicBezTo>
                        <a:pt x="216992" y="73819"/>
                        <a:pt x="211373" y="61094"/>
                        <a:pt x="200137" y="51122"/>
                      </a:cubicBezTo>
                      <a:cubicBezTo>
                        <a:pt x="188900" y="41151"/>
                        <a:pt x="171153" y="36165"/>
                        <a:pt x="146894" y="36165"/>
                      </a:cubicBezTo>
                      <a:lnTo>
                        <a:pt x="43309" y="36165"/>
                      </a:lnTo>
                      <a:close/>
                    </a:path>
                  </a:pathLst>
                </a:custGeom>
                <a:grp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80682" tIns="40341" rIns="80682" bIns="40341" numCol="1" spcCol="0" rtlCol="0" fromWordArt="0" anchor="t" anchorCtr="0" forceAA="0" compatLnSpc="1">
                  <a:prstTxWarp prst="textNoShape">
                    <a:avLst/>
                  </a:prstTxWarp>
                  <a:noAutofit/>
                </a:bodyPr>
                <a:lstStyle/>
                <a:p>
                  <a:pPr algn="ctr" defTabSz="403433"/>
                  <a:endParaRPr lang="en-US" sz="3177" dirty="0">
                    <a:solidFill>
                      <a:srgbClr val="000000"/>
                    </a:solidFill>
                    <a:latin typeface="Arial"/>
                  </a:endParaRPr>
                </a:p>
              </p:txBody>
            </p:sp>
            <p:sp>
              <p:nvSpPr>
                <p:cNvPr id="20" name="Freeform: Shape 19">
                  <a:extLst>
                    <a:ext uri="{FF2B5EF4-FFF2-40B4-BE49-F238E27FC236}">
                      <a16:creationId xmlns:a16="http://schemas.microsoft.com/office/drawing/2014/main" id="{7EAD0AB2-30E9-4FB4-9F93-CC7AA328ABFA}"/>
                    </a:ext>
                  </a:extLst>
                </p:cNvPr>
                <p:cNvSpPr/>
                <p:nvPr/>
              </p:nvSpPr>
              <p:spPr>
                <a:xfrm>
                  <a:off x="3888305" y="1058613"/>
                  <a:ext cx="360286" cy="397646"/>
                </a:xfrm>
                <a:custGeom>
                  <a:avLst/>
                  <a:gdLst/>
                  <a:ahLst/>
                  <a:cxnLst/>
                  <a:rect l="l" t="t" r="r" b="b"/>
                  <a:pathLst>
                    <a:path w="312316" h="327273">
                      <a:moveTo>
                        <a:pt x="0" y="0"/>
                      </a:moveTo>
                      <a:lnTo>
                        <a:pt x="65187" y="0"/>
                      </a:lnTo>
                      <a:lnTo>
                        <a:pt x="142652" y="231725"/>
                      </a:lnTo>
                      <a:cubicBezTo>
                        <a:pt x="149796" y="253305"/>
                        <a:pt x="155005" y="269453"/>
                        <a:pt x="158279" y="280169"/>
                      </a:cubicBezTo>
                      <a:cubicBezTo>
                        <a:pt x="162000" y="268263"/>
                        <a:pt x="167804" y="250775"/>
                        <a:pt x="175691" y="227707"/>
                      </a:cubicBezTo>
                      <a:lnTo>
                        <a:pt x="254050" y="0"/>
                      </a:lnTo>
                      <a:lnTo>
                        <a:pt x="312316" y="0"/>
                      </a:lnTo>
                      <a:lnTo>
                        <a:pt x="312316" y="327273"/>
                      </a:lnTo>
                      <a:lnTo>
                        <a:pt x="270570" y="327273"/>
                      </a:lnTo>
                      <a:lnTo>
                        <a:pt x="270570" y="53355"/>
                      </a:lnTo>
                      <a:lnTo>
                        <a:pt x="175468" y="327273"/>
                      </a:lnTo>
                      <a:lnTo>
                        <a:pt x="136401" y="327273"/>
                      </a:lnTo>
                      <a:lnTo>
                        <a:pt x="41746" y="48667"/>
                      </a:lnTo>
                      <a:lnTo>
                        <a:pt x="41746" y="327273"/>
                      </a:lnTo>
                      <a:lnTo>
                        <a:pt x="0" y="327273"/>
                      </a:lnTo>
                      <a:lnTo>
                        <a:pt x="0" y="0"/>
                      </a:lnTo>
                      <a:close/>
                    </a:path>
                  </a:pathLst>
                </a:custGeom>
                <a:grp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80682" tIns="40341" rIns="80682" bIns="40341" numCol="1" spcCol="0" rtlCol="0" fromWordArt="0" anchor="t" anchorCtr="0" forceAA="0" compatLnSpc="1">
                  <a:prstTxWarp prst="textNoShape">
                    <a:avLst/>
                  </a:prstTxWarp>
                  <a:noAutofit/>
                </a:bodyPr>
                <a:lstStyle/>
                <a:p>
                  <a:pPr algn="ctr" defTabSz="403433"/>
                  <a:endParaRPr lang="en-US" sz="3177" dirty="0">
                    <a:solidFill>
                      <a:srgbClr val="000000"/>
                    </a:solidFill>
                    <a:latin typeface="Arial"/>
                  </a:endParaRPr>
                </a:p>
              </p:txBody>
            </p:sp>
            <p:sp>
              <p:nvSpPr>
                <p:cNvPr id="21" name="Freeform: Shape 20">
                  <a:extLst>
                    <a:ext uri="{FF2B5EF4-FFF2-40B4-BE49-F238E27FC236}">
                      <a16:creationId xmlns:a16="http://schemas.microsoft.com/office/drawing/2014/main" id="{D8BE9435-A8D6-4F56-AD2F-2275E8BA1C27}"/>
                    </a:ext>
                  </a:extLst>
                </p:cNvPr>
                <p:cNvSpPr/>
                <p:nvPr/>
              </p:nvSpPr>
              <p:spPr>
                <a:xfrm>
                  <a:off x="4279238" y="1058613"/>
                  <a:ext cx="346121" cy="397646"/>
                </a:xfrm>
                <a:custGeom>
                  <a:avLst/>
                  <a:gdLst/>
                  <a:ahLst/>
                  <a:cxnLst/>
                  <a:rect l="l" t="t" r="r" b="b"/>
                  <a:pathLst>
                    <a:path w="300037" h="327273">
                      <a:moveTo>
                        <a:pt x="0" y="0"/>
                      </a:moveTo>
                      <a:lnTo>
                        <a:pt x="52685" y="0"/>
                      </a:lnTo>
                      <a:lnTo>
                        <a:pt x="117202" y="98673"/>
                      </a:lnTo>
                      <a:cubicBezTo>
                        <a:pt x="129108" y="117128"/>
                        <a:pt x="140196" y="135582"/>
                        <a:pt x="150465" y="154037"/>
                      </a:cubicBezTo>
                      <a:cubicBezTo>
                        <a:pt x="160288" y="136922"/>
                        <a:pt x="172194" y="117649"/>
                        <a:pt x="186184" y="96217"/>
                      </a:cubicBezTo>
                      <a:lnTo>
                        <a:pt x="249584" y="0"/>
                      </a:lnTo>
                      <a:lnTo>
                        <a:pt x="300037" y="0"/>
                      </a:lnTo>
                      <a:lnTo>
                        <a:pt x="169441" y="188640"/>
                      </a:lnTo>
                      <a:lnTo>
                        <a:pt x="169441" y="327273"/>
                      </a:lnTo>
                      <a:lnTo>
                        <a:pt x="126131" y="327273"/>
                      </a:lnTo>
                      <a:lnTo>
                        <a:pt x="126131" y="188640"/>
                      </a:lnTo>
                      <a:lnTo>
                        <a:pt x="0" y="0"/>
                      </a:lnTo>
                      <a:close/>
                    </a:path>
                  </a:pathLst>
                </a:custGeom>
                <a:grp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80682" tIns="40341" rIns="80682" bIns="40341" numCol="1" spcCol="0" rtlCol="0" fromWordArt="0" anchor="t" anchorCtr="0" forceAA="0" compatLnSpc="1">
                  <a:prstTxWarp prst="textNoShape">
                    <a:avLst/>
                  </a:prstTxWarp>
                  <a:noAutofit/>
                </a:bodyPr>
                <a:lstStyle/>
                <a:p>
                  <a:pPr algn="ctr" defTabSz="403433"/>
                  <a:endParaRPr lang="en-US" sz="3177" dirty="0">
                    <a:solidFill>
                      <a:srgbClr val="000000"/>
                    </a:solidFill>
                    <a:latin typeface="Arial"/>
                  </a:endParaRPr>
                </a:p>
              </p:txBody>
            </p:sp>
            <p:sp>
              <p:nvSpPr>
                <p:cNvPr id="22" name="Freeform: Shape 21">
                  <a:extLst>
                    <a:ext uri="{FF2B5EF4-FFF2-40B4-BE49-F238E27FC236}">
                      <a16:creationId xmlns:a16="http://schemas.microsoft.com/office/drawing/2014/main" id="{4DB76F2E-B433-48B3-A66B-5D06029A0ECF}"/>
                    </a:ext>
                  </a:extLst>
                </p:cNvPr>
                <p:cNvSpPr/>
                <p:nvPr/>
              </p:nvSpPr>
              <p:spPr>
                <a:xfrm>
                  <a:off x="5696188" y="1058613"/>
                  <a:ext cx="332730" cy="397646"/>
                </a:xfrm>
                <a:custGeom>
                  <a:avLst/>
                  <a:gdLst/>
                  <a:ahLst/>
                  <a:cxnLst/>
                  <a:rect l="l" t="t" r="r" b="b"/>
                  <a:pathLst>
                    <a:path w="288429" h="327273">
                      <a:moveTo>
                        <a:pt x="0" y="0"/>
                      </a:moveTo>
                      <a:lnTo>
                        <a:pt x="145107" y="0"/>
                      </a:lnTo>
                      <a:cubicBezTo>
                        <a:pt x="174278" y="0"/>
                        <a:pt x="196453" y="2939"/>
                        <a:pt x="211634" y="8818"/>
                      </a:cubicBezTo>
                      <a:cubicBezTo>
                        <a:pt x="226814" y="14697"/>
                        <a:pt x="238944" y="25077"/>
                        <a:pt x="248022" y="39960"/>
                      </a:cubicBezTo>
                      <a:cubicBezTo>
                        <a:pt x="257101" y="54843"/>
                        <a:pt x="261640" y="71289"/>
                        <a:pt x="261640" y="89297"/>
                      </a:cubicBezTo>
                      <a:cubicBezTo>
                        <a:pt x="261640" y="112514"/>
                        <a:pt x="254124" y="132085"/>
                        <a:pt x="239092" y="148010"/>
                      </a:cubicBezTo>
                      <a:cubicBezTo>
                        <a:pt x="224061" y="163934"/>
                        <a:pt x="200844" y="174054"/>
                        <a:pt x="169441" y="178370"/>
                      </a:cubicBezTo>
                      <a:cubicBezTo>
                        <a:pt x="180901" y="183877"/>
                        <a:pt x="189607" y="189309"/>
                        <a:pt x="195560" y="194667"/>
                      </a:cubicBezTo>
                      <a:cubicBezTo>
                        <a:pt x="208211" y="206276"/>
                        <a:pt x="220191" y="220787"/>
                        <a:pt x="231502" y="238199"/>
                      </a:cubicBezTo>
                      <a:lnTo>
                        <a:pt x="288429" y="327273"/>
                      </a:lnTo>
                      <a:lnTo>
                        <a:pt x="233958" y="327273"/>
                      </a:lnTo>
                      <a:lnTo>
                        <a:pt x="190649" y="259184"/>
                      </a:lnTo>
                      <a:cubicBezTo>
                        <a:pt x="177998" y="239539"/>
                        <a:pt x="167580" y="224507"/>
                        <a:pt x="159395" y="214089"/>
                      </a:cubicBezTo>
                      <a:cubicBezTo>
                        <a:pt x="151209" y="203671"/>
                        <a:pt x="143880" y="196379"/>
                        <a:pt x="137406" y="192212"/>
                      </a:cubicBezTo>
                      <a:cubicBezTo>
                        <a:pt x="130932" y="188044"/>
                        <a:pt x="124346" y="185142"/>
                        <a:pt x="117649" y="183505"/>
                      </a:cubicBezTo>
                      <a:cubicBezTo>
                        <a:pt x="112737" y="182463"/>
                        <a:pt x="104701" y="181942"/>
                        <a:pt x="93538" y="181942"/>
                      </a:cubicBezTo>
                      <a:lnTo>
                        <a:pt x="43309" y="181942"/>
                      </a:lnTo>
                      <a:lnTo>
                        <a:pt x="43309" y="327273"/>
                      </a:lnTo>
                      <a:lnTo>
                        <a:pt x="0" y="327273"/>
                      </a:lnTo>
                      <a:lnTo>
                        <a:pt x="0" y="0"/>
                      </a:lnTo>
                      <a:close/>
                      <a:moveTo>
                        <a:pt x="43309" y="36165"/>
                      </a:moveTo>
                      <a:lnTo>
                        <a:pt x="43309" y="144438"/>
                      </a:lnTo>
                      <a:lnTo>
                        <a:pt x="136401" y="144438"/>
                      </a:lnTo>
                      <a:cubicBezTo>
                        <a:pt x="156195" y="144438"/>
                        <a:pt x="171674" y="142391"/>
                        <a:pt x="182835" y="138299"/>
                      </a:cubicBezTo>
                      <a:cubicBezTo>
                        <a:pt x="193997" y="134206"/>
                        <a:pt x="202481" y="127657"/>
                        <a:pt x="208285" y="118653"/>
                      </a:cubicBezTo>
                      <a:cubicBezTo>
                        <a:pt x="214089" y="109649"/>
                        <a:pt x="216991" y="99864"/>
                        <a:pt x="216991" y="89297"/>
                      </a:cubicBezTo>
                      <a:cubicBezTo>
                        <a:pt x="216991" y="73819"/>
                        <a:pt x="211373" y="61094"/>
                        <a:pt x="200137" y="51122"/>
                      </a:cubicBezTo>
                      <a:cubicBezTo>
                        <a:pt x="188900" y="41151"/>
                        <a:pt x="171153" y="36165"/>
                        <a:pt x="146893" y="36165"/>
                      </a:cubicBezTo>
                      <a:lnTo>
                        <a:pt x="43309" y="36165"/>
                      </a:lnTo>
                      <a:close/>
                    </a:path>
                  </a:pathLst>
                </a:custGeom>
                <a:grp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80682" tIns="40341" rIns="80682" bIns="40341" numCol="1" spcCol="0" rtlCol="0" fromWordArt="0" anchor="t" anchorCtr="0" forceAA="0" compatLnSpc="1">
                  <a:prstTxWarp prst="textNoShape">
                    <a:avLst/>
                  </a:prstTxWarp>
                  <a:noAutofit/>
                </a:bodyPr>
                <a:lstStyle/>
                <a:p>
                  <a:pPr algn="ctr" defTabSz="403433"/>
                  <a:endParaRPr lang="en-US" sz="3177" dirty="0">
                    <a:solidFill>
                      <a:srgbClr val="000000"/>
                    </a:solidFill>
                    <a:latin typeface="Arial"/>
                  </a:endParaRPr>
                </a:p>
              </p:txBody>
            </p:sp>
            <p:sp>
              <p:nvSpPr>
                <p:cNvPr id="23" name="Freeform: Shape 22">
                  <a:extLst>
                    <a:ext uri="{FF2B5EF4-FFF2-40B4-BE49-F238E27FC236}">
                      <a16:creationId xmlns:a16="http://schemas.microsoft.com/office/drawing/2014/main" id="{C2239729-DBCE-4977-B0B6-068C9E8A1200}"/>
                    </a:ext>
                  </a:extLst>
                </p:cNvPr>
                <p:cNvSpPr/>
                <p:nvPr/>
              </p:nvSpPr>
              <p:spPr>
                <a:xfrm>
                  <a:off x="6079993" y="1058613"/>
                  <a:ext cx="288177" cy="397646"/>
                </a:xfrm>
                <a:custGeom>
                  <a:avLst/>
                  <a:gdLst/>
                  <a:ahLst/>
                  <a:cxnLst/>
                  <a:rect l="l" t="t" r="r" b="b"/>
                  <a:pathLst>
                    <a:path w="249808" h="327273">
                      <a:moveTo>
                        <a:pt x="0" y="0"/>
                      </a:moveTo>
                      <a:lnTo>
                        <a:pt x="123453" y="0"/>
                      </a:lnTo>
                      <a:cubicBezTo>
                        <a:pt x="145182" y="0"/>
                        <a:pt x="161777" y="1042"/>
                        <a:pt x="173236" y="3125"/>
                      </a:cubicBezTo>
                      <a:cubicBezTo>
                        <a:pt x="189310" y="5804"/>
                        <a:pt x="202779" y="10902"/>
                        <a:pt x="213643" y="18417"/>
                      </a:cubicBezTo>
                      <a:cubicBezTo>
                        <a:pt x="224508" y="25933"/>
                        <a:pt x="233252" y="36463"/>
                        <a:pt x="239874" y="50006"/>
                      </a:cubicBezTo>
                      <a:cubicBezTo>
                        <a:pt x="246497" y="63550"/>
                        <a:pt x="249808" y="78432"/>
                        <a:pt x="249808" y="94655"/>
                      </a:cubicBezTo>
                      <a:cubicBezTo>
                        <a:pt x="249808" y="122486"/>
                        <a:pt x="240953" y="146038"/>
                        <a:pt x="223243" y="165311"/>
                      </a:cubicBezTo>
                      <a:cubicBezTo>
                        <a:pt x="205532" y="184584"/>
                        <a:pt x="173534" y="194221"/>
                        <a:pt x="127248" y="194221"/>
                      </a:cubicBezTo>
                      <a:lnTo>
                        <a:pt x="43309" y="194221"/>
                      </a:lnTo>
                      <a:lnTo>
                        <a:pt x="43309" y="327273"/>
                      </a:lnTo>
                      <a:lnTo>
                        <a:pt x="0" y="327273"/>
                      </a:lnTo>
                      <a:lnTo>
                        <a:pt x="0" y="0"/>
                      </a:lnTo>
                      <a:close/>
                      <a:moveTo>
                        <a:pt x="43309" y="38621"/>
                      </a:moveTo>
                      <a:lnTo>
                        <a:pt x="43309" y="155600"/>
                      </a:lnTo>
                      <a:lnTo>
                        <a:pt x="127918" y="155600"/>
                      </a:lnTo>
                      <a:cubicBezTo>
                        <a:pt x="155898" y="155600"/>
                        <a:pt x="175767" y="150391"/>
                        <a:pt x="187524" y="139973"/>
                      </a:cubicBezTo>
                      <a:cubicBezTo>
                        <a:pt x="199282" y="129555"/>
                        <a:pt x="205160" y="114895"/>
                        <a:pt x="205160" y="95994"/>
                      </a:cubicBezTo>
                      <a:cubicBezTo>
                        <a:pt x="205160" y="82302"/>
                        <a:pt x="201700" y="70582"/>
                        <a:pt x="194780" y="60833"/>
                      </a:cubicBezTo>
                      <a:cubicBezTo>
                        <a:pt x="187859" y="51085"/>
                        <a:pt x="178743" y="44648"/>
                        <a:pt x="167432" y="41523"/>
                      </a:cubicBezTo>
                      <a:cubicBezTo>
                        <a:pt x="160139" y="39588"/>
                        <a:pt x="146671" y="38621"/>
                        <a:pt x="127026" y="38621"/>
                      </a:cubicBezTo>
                      <a:lnTo>
                        <a:pt x="43309" y="38621"/>
                      </a:lnTo>
                      <a:close/>
                    </a:path>
                  </a:pathLst>
                </a:custGeom>
                <a:grp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80682" tIns="40341" rIns="80682" bIns="40341" numCol="1" spcCol="0" rtlCol="0" fromWordArt="0" anchor="t" anchorCtr="0" forceAA="0" compatLnSpc="1">
                  <a:prstTxWarp prst="textNoShape">
                    <a:avLst/>
                  </a:prstTxWarp>
                  <a:noAutofit/>
                </a:bodyPr>
                <a:lstStyle/>
                <a:p>
                  <a:pPr algn="ctr" defTabSz="403433"/>
                  <a:endParaRPr lang="en-US" sz="3177" dirty="0">
                    <a:solidFill>
                      <a:srgbClr val="000000"/>
                    </a:solidFill>
                    <a:latin typeface="Arial"/>
                  </a:endParaRPr>
                </a:p>
              </p:txBody>
            </p:sp>
            <p:sp>
              <p:nvSpPr>
                <p:cNvPr id="24" name="Freeform: Shape 23">
                  <a:extLst>
                    <a:ext uri="{FF2B5EF4-FFF2-40B4-BE49-F238E27FC236}">
                      <a16:creationId xmlns:a16="http://schemas.microsoft.com/office/drawing/2014/main" id="{89944CA5-74B7-4B85-952F-110114EE3825}"/>
                    </a:ext>
                  </a:extLst>
                </p:cNvPr>
                <p:cNvSpPr/>
                <p:nvPr/>
              </p:nvSpPr>
              <p:spPr>
                <a:xfrm>
                  <a:off x="7426638" y="1058613"/>
                  <a:ext cx="254697" cy="397646"/>
                </a:xfrm>
                <a:custGeom>
                  <a:avLst/>
                  <a:gdLst/>
                  <a:ahLst/>
                  <a:cxnLst/>
                  <a:rect l="l" t="t" r="r" b="b"/>
                  <a:pathLst>
                    <a:path w="220786" h="327273">
                      <a:moveTo>
                        <a:pt x="0" y="0"/>
                      </a:moveTo>
                      <a:lnTo>
                        <a:pt x="220786" y="0"/>
                      </a:lnTo>
                      <a:lnTo>
                        <a:pt x="220786" y="38621"/>
                      </a:lnTo>
                      <a:lnTo>
                        <a:pt x="43309" y="38621"/>
                      </a:lnTo>
                      <a:lnTo>
                        <a:pt x="43309" y="139973"/>
                      </a:lnTo>
                      <a:lnTo>
                        <a:pt x="196899" y="139973"/>
                      </a:lnTo>
                      <a:lnTo>
                        <a:pt x="196899" y="178594"/>
                      </a:lnTo>
                      <a:lnTo>
                        <a:pt x="43309" y="178594"/>
                      </a:lnTo>
                      <a:lnTo>
                        <a:pt x="43309" y="327273"/>
                      </a:lnTo>
                      <a:lnTo>
                        <a:pt x="0" y="327273"/>
                      </a:lnTo>
                      <a:lnTo>
                        <a:pt x="0" y="0"/>
                      </a:lnTo>
                      <a:close/>
                    </a:path>
                  </a:pathLst>
                </a:custGeom>
                <a:grp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80682" tIns="40341" rIns="80682" bIns="40341" numCol="1" spcCol="0" rtlCol="0" fromWordArt="0" anchor="t" anchorCtr="0" forceAA="0" compatLnSpc="1">
                  <a:prstTxWarp prst="textNoShape">
                    <a:avLst/>
                  </a:prstTxWarp>
                  <a:noAutofit/>
                </a:bodyPr>
                <a:lstStyle/>
                <a:p>
                  <a:pPr algn="ctr" defTabSz="403433"/>
                  <a:endParaRPr lang="en-US" sz="3177" dirty="0">
                    <a:solidFill>
                      <a:srgbClr val="000000"/>
                    </a:solidFill>
                    <a:latin typeface="Arial"/>
                  </a:endParaRPr>
                </a:p>
              </p:txBody>
            </p:sp>
            <p:sp>
              <p:nvSpPr>
                <p:cNvPr id="25" name="Freeform: Shape 24">
                  <a:extLst>
                    <a:ext uri="{FF2B5EF4-FFF2-40B4-BE49-F238E27FC236}">
                      <a16:creationId xmlns:a16="http://schemas.microsoft.com/office/drawing/2014/main" id="{458B2360-CC96-4768-9A01-830EB75F02D0}"/>
                    </a:ext>
                  </a:extLst>
                </p:cNvPr>
                <p:cNvSpPr/>
                <p:nvPr/>
              </p:nvSpPr>
              <p:spPr>
                <a:xfrm>
                  <a:off x="7989016" y="1058613"/>
                  <a:ext cx="281739" cy="397646"/>
                </a:xfrm>
                <a:custGeom>
                  <a:avLst/>
                  <a:gdLst/>
                  <a:ahLst/>
                  <a:cxnLst/>
                  <a:rect l="l" t="t" r="r" b="b"/>
                  <a:pathLst>
                    <a:path w="244227" h="327273">
                      <a:moveTo>
                        <a:pt x="0" y="0"/>
                      </a:moveTo>
                      <a:lnTo>
                        <a:pt x="236637" y="0"/>
                      </a:lnTo>
                      <a:lnTo>
                        <a:pt x="236637" y="38621"/>
                      </a:lnTo>
                      <a:lnTo>
                        <a:pt x="43309" y="38621"/>
                      </a:lnTo>
                      <a:lnTo>
                        <a:pt x="43309" y="138857"/>
                      </a:lnTo>
                      <a:lnTo>
                        <a:pt x="224359" y="138857"/>
                      </a:lnTo>
                      <a:lnTo>
                        <a:pt x="224359" y="177254"/>
                      </a:lnTo>
                      <a:lnTo>
                        <a:pt x="43309" y="177254"/>
                      </a:lnTo>
                      <a:lnTo>
                        <a:pt x="43309" y="288652"/>
                      </a:lnTo>
                      <a:lnTo>
                        <a:pt x="244227" y="288652"/>
                      </a:lnTo>
                      <a:lnTo>
                        <a:pt x="244227" y="327273"/>
                      </a:lnTo>
                      <a:lnTo>
                        <a:pt x="0" y="327273"/>
                      </a:lnTo>
                      <a:lnTo>
                        <a:pt x="0" y="0"/>
                      </a:lnTo>
                      <a:close/>
                    </a:path>
                  </a:pathLst>
                </a:custGeom>
                <a:grp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80682" tIns="40341" rIns="80682" bIns="40341" numCol="1" spcCol="0" rtlCol="0" fromWordArt="0" anchor="t" anchorCtr="0" forceAA="0" compatLnSpc="1">
                  <a:prstTxWarp prst="textNoShape">
                    <a:avLst/>
                  </a:prstTxWarp>
                  <a:noAutofit/>
                </a:bodyPr>
                <a:lstStyle/>
                <a:p>
                  <a:pPr algn="ctr" defTabSz="403433"/>
                  <a:endParaRPr lang="en-US" sz="3177" dirty="0">
                    <a:solidFill>
                      <a:srgbClr val="000000"/>
                    </a:solidFill>
                    <a:latin typeface="Arial"/>
                  </a:endParaRPr>
                </a:p>
              </p:txBody>
            </p:sp>
            <p:sp>
              <p:nvSpPr>
                <p:cNvPr id="26" name="Freeform: Shape 25">
                  <a:extLst>
                    <a:ext uri="{FF2B5EF4-FFF2-40B4-BE49-F238E27FC236}">
                      <a16:creationId xmlns:a16="http://schemas.microsoft.com/office/drawing/2014/main" id="{CE2499A6-F4F0-4A1D-A5B5-D56ACD5D304A}"/>
                    </a:ext>
                  </a:extLst>
                </p:cNvPr>
                <p:cNvSpPr/>
                <p:nvPr/>
              </p:nvSpPr>
              <p:spPr>
                <a:xfrm>
                  <a:off x="8339087" y="1058613"/>
                  <a:ext cx="297448" cy="397646"/>
                </a:xfrm>
                <a:custGeom>
                  <a:avLst/>
                  <a:gdLst/>
                  <a:ahLst/>
                  <a:cxnLst/>
                  <a:rect l="l" t="t" r="r" b="b"/>
                  <a:pathLst>
                    <a:path w="257845" h="327273">
                      <a:moveTo>
                        <a:pt x="0" y="0"/>
                      </a:moveTo>
                      <a:lnTo>
                        <a:pt x="44425" y="0"/>
                      </a:lnTo>
                      <a:lnTo>
                        <a:pt x="216322" y="256952"/>
                      </a:lnTo>
                      <a:lnTo>
                        <a:pt x="216322" y="0"/>
                      </a:lnTo>
                      <a:lnTo>
                        <a:pt x="257845" y="0"/>
                      </a:lnTo>
                      <a:lnTo>
                        <a:pt x="257845" y="327273"/>
                      </a:lnTo>
                      <a:lnTo>
                        <a:pt x="213419" y="327273"/>
                      </a:lnTo>
                      <a:lnTo>
                        <a:pt x="41523" y="70098"/>
                      </a:lnTo>
                      <a:lnTo>
                        <a:pt x="41523" y="327273"/>
                      </a:lnTo>
                      <a:lnTo>
                        <a:pt x="0" y="327273"/>
                      </a:lnTo>
                      <a:lnTo>
                        <a:pt x="0" y="0"/>
                      </a:lnTo>
                      <a:close/>
                    </a:path>
                  </a:pathLst>
                </a:custGeom>
                <a:grp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80682" tIns="40341" rIns="80682" bIns="40341" numCol="1" spcCol="0" rtlCol="0" fromWordArt="0" anchor="t" anchorCtr="0" forceAA="0" compatLnSpc="1">
                  <a:prstTxWarp prst="textNoShape">
                    <a:avLst/>
                  </a:prstTxWarp>
                  <a:noAutofit/>
                </a:bodyPr>
                <a:lstStyle/>
                <a:p>
                  <a:pPr algn="ctr" defTabSz="403433"/>
                  <a:endParaRPr lang="en-US" sz="3177" dirty="0">
                    <a:solidFill>
                      <a:srgbClr val="000000"/>
                    </a:solidFill>
                    <a:latin typeface="Arial"/>
                  </a:endParaRPr>
                </a:p>
              </p:txBody>
            </p:sp>
            <p:sp>
              <p:nvSpPr>
                <p:cNvPr id="27" name="Freeform: Shape 26">
                  <a:extLst>
                    <a:ext uri="{FF2B5EF4-FFF2-40B4-BE49-F238E27FC236}">
                      <a16:creationId xmlns:a16="http://schemas.microsoft.com/office/drawing/2014/main" id="{35F7C7F5-87E0-4D38-9524-5CCC2708889B}"/>
                    </a:ext>
                  </a:extLst>
                </p:cNvPr>
                <p:cNvSpPr/>
                <p:nvPr/>
              </p:nvSpPr>
              <p:spPr>
                <a:xfrm>
                  <a:off x="9139234" y="1058613"/>
                  <a:ext cx="49961" cy="397646"/>
                </a:xfrm>
                <a:custGeom>
                  <a:avLst/>
                  <a:gdLst/>
                  <a:ahLst/>
                  <a:cxnLst/>
                  <a:rect l="l" t="t" r="r" b="b"/>
                  <a:pathLst>
                    <a:path w="43309" h="327273">
                      <a:moveTo>
                        <a:pt x="0" y="0"/>
                      </a:moveTo>
                      <a:lnTo>
                        <a:pt x="43309" y="0"/>
                      </a:lnTo>
                      <a:lnTo>
                        <a:pt x="43309" y="327273"/>
                      </a:lnTo>
                      <a:lnTo>
                        <a:pt x="0" y="327273"/>
                      </a:lnTo>
                      <a:lnTo>
                        <a:pt x="0" y="0"/>
                      </a:lnTo>
                      <a:close/>
                    </a:path>
                  </a:pathLst>
                </a:custGeom>
                <a:grp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80682" tIns="40341" rIns="80682" bIns="40341" numCol="1" spcCol="0" rtlCol="0" fromWordArt="0" anchor="t" anchorCtr="0" forceAA="0" compatLnSpc="1">
                  <a:prstTxWarp prst="textNoShape">
                    <a:avLst/>
                  </a:prstTxWarp>
                  <a:noAutofit/>
                </a:bodyPr>
                <a:lstStyle/>
                <a:p>
                  <a:pPr algn="ctr" defTabSz="403433"/>
                  <a:endParaRPr lang="en-US" sz="3177" dirty="0">
                    <a:solidFill>
                      <a:srgbClr val="000000"/>
                    </a:solidFill>
                    <a:latin typeface="Arial"/>
                  </a:endParaRPr>
                </a:p>
              </p:txBody>
            </p:sp>
            <p:sp>
              <p:nvSpPr>
                <p:cNvPr id="28" name="Freeform: Shape 27">
                  <a:extLst>
                    <a:ext uri="{FF2B5EF4-FFF2-40B4-BE49-F238E27FC236}">
                      <a16:creationId xmlns:a16="http://schemas.microsoft.com/office/drawing/2014/main" id="{11ED3545-A4C4-4776-AAD5-57608378371A}"/>
                    </a:ext>
                  </a:extLst>
                </p:cNvPr>
                <p:cNvSpPr/>
                <p:nvPr/>
              </p:nvSpPr>
              <p:spPr>
                <a:xfrm>
                  <a:off x="9262076" y="1058613"/>
                  <a:ext cx="297448" cy="397646"/>
                </a:xfrm>
                <a:custGeom>
                  <a:avLst/>
                  <a:gdLst/>
                  <a:ahLst/>
                  <a:cxnLst/>
                  <a:rect l="l" t="t" r="r" b="b"/>
                  <a:pathLst>
                    <a:path w="257845" h="327273">
                      <a:moveTo>
                        <a:pt x="0" y="0"/>
                      </a:moveTo>
                      <a:lnTo>
                        <a:pt x="44425" y="0"/>
                      </a:lnTo>
                      <a:lnTo>
                        <a:pt x="216322" y="256952"/>
                      </a:lnTo>
                      <a:lnTo>
                        <a:pt x="216322" y="0"/>
                      </a:lnTo>
                      <a:lnTo>
                        <a:pt x="257845" y="0"/>
                      </a:lnTo>
                      <a:lnTo>
                        <a:pt x="257845" y="327273"/>
                      </a:lnTo>
                      <a:lnTo>
                        <a:pt x="213419" y="327273"/>
                      </a:lnTo>
                      <a:lnTo>
                        <a:pt x="41523" y="70098"/>
                      </a:lnTo>
                      <a:lnTo>
                        <a:pt x="41523" y="327273"/>
                      </a:lnTo>
                      <a:lnTo>
                        <a:pt x="0" y="327273"/>
                      </a:lnTo>
                      <a:lnTo>
                        <a:pt x="0" y="0"/>
                      </a:lnTo>
                      <a:close/>
                    </a:path>
                  </a:pathLst>
                </a:custGeom>
                <a:grp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80682" tIns="40341" rIns="80682" bIns="40341" numCol="1" spcCol="0" rtlCol="0" fromWordArt="0" anchor="t" anchorCtr="0" forceAA="0" compatLnSpc="1">
                  <a:prstTxWarp prst="textNoShape">
                    <a:avLst/>
                  </a:prstTxWarp>
                  <a:noAutofit/>
                </a:bodyPr>
                <a:lstStyle/>
                <a:p>
                  <a:pPr algn="ctr" defTabSz="403433"/>
                  <a:endParaRPr lang="en-US" sz="3177" dirty="0">
                    <a:solidFill>
                      <a:srgbClr val="000000"/>
                    </a:solidFill>
                    <a:latin typeface="Arial"/>
                  </a:endParaRPr>
                </a:p>
              </p:txBody>
            </p:sp>
            <p:sp>
              <p:nvSpPr>
                <p:cNvPr id="29" name="Freeform: Shape 28">
                  <a:extLst>
                    <a:ext uri="{FF2B5EF4-FFF2-40B4-BE49-F238E27FC236}">
                      <a16:creationId xmlns:a16="http://schemas.microsoft.com/office/drawing/2014/main" id="{B19549D5-CBA5-4C54-87EA-FFD397E4ED65}"/>
                    </a:ext>
                  </a:extLst>
                </p:cNvPr>
                <p:cNvSpPr/>
                <p:nvPr/>
              </p:nvSpPr>
              <p:spPr>
                <a:xfrm>
                  <a:off x="9648200" y="1058613"/>
                  <a:ext cx="281739" cy="397646"/>
                </a:xfrm>
                <a:custGeom>
                  <a:avLst/>
                  <a:gdLst/>
                  <a:ahLst/>
                  <a:cxnLst/>
                  <a:rect l="l" t="t" r="r" b="b"/>
                  <a:pathLst>
                    <a:path w="244227" h="327273">
                      <a:moveTo>
                        <a:pt x="0" y="0"/>
                      </a:moveTo>
                      <a:lnTo>
                        <a:pt x="236637" y="0"/>
                      </a:lnTo>
                      <a:lnTo>
                        <a:pt x="236637" y="38621"/>
                      </a:lnTo>
                      <a:lnTo>
                        <a:pt x="43309" y="38621"/>
                      </a:lnTo>
                      <a:lnTo>
                        <a:pt x="43309" y="138857"/>
                      </a:lnTo>
                      <a:lnTo>
                        <a:pt x="224359" y="138857"/>
                      </a:lnTo>
                      <a:lnTo>
                        <a:pt x="224359" y="177254"/>
                      </a:lnTo>
                      <a:lnTo>
                        <a:pt x="43309" y="177254"/>
                      </a:lnTo>
                      <a:lnTo>
                        <a:pt x="43309" y="288652"/>
                      </a:lnTo>
                      <a:lnTo>
                        <a:pt x="244227" y="288652"/>
                      </a:lnTo>
                      <a:lnTo>
                        <a:pt x="244227" y="327273"/>
                      </a:lnTo>
                      <a:lnTo>
                        <a:pt x="0" y="327273"/>
                      </a:lnTo>
                      <a:lnTo>
                        <a:pt x="0" y="0"/>
                      </a:lnTo>
                      <a:close/>
                    </a:path>
                  </a:pathLst>
                </a:custGeom>
                <a:grp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80682" tIns="40341" rIns="80682" bIns="40341" numCol="1" spcCol="0" rtlCol="0" fromWordArt="0" anchor="t" anchorCtr="0" forceAA="0" compatLnSpc="1">
                  <a:prstTxWarp prst="textNoShape">
                    <a:avLst/>
                  </a:prstTxWarp>
                  <a:noAutofit/>
                </a:bodyPr>
                <a:lstStyle/>
                <a:p>
                  <a:pPr algn="ctr" defTabSz="403433"/>
                  <a:endParaRPr lang="en-US" sz="3177" dirty="0">
                    <a:solidFill>
                      <a:srgbClr val="000000"/>
                    </a:solidFill>
                    <a:latin typeface="Arial"/>
                  </a:endParaRPr>
                </a:p>
              </p:txBody>
            </p:sp>
            <p:sp>
              <p:nvSpPr>
                <p:cNvPr id="30" name="Freeform: Shape 29">
                  <a:extLst>
                    <a:ext uri="{FF2B5EF4-FFF2-40B4-BE49-F238E27FC236}">
                      <a16:creationId xmlns:a16="http://schemas.microsoft.com/office/drawing/2014/main" id="{D44E7405-7282-46BA-91DA-EF9AE0203828}"/>
                    </a:ext>
                  </a:extLst>
                </p:cNvPr>
                <p:cNvSpPr/>
                <p:nvPr/>
              </p:nvSpPr>
              <p:spPr>
                <a:xfrm>
                  <a:off x="9999815" y="1058613"/>
                  <a:ext cx="281739" cy="397646"/>
                </a:xfrm>
                <a:custGeom>
                  <a:avLst/>
                  <a:gdLst/>
                  <a:ahLst/>
                  <a:cxnLst/>
                  <a:rect l="l" t="t" r="r" b="b"/>
                  <a:pathLst>
                    <a:path w="244227" h="327273">
                      <a:moveTo>
                        <a:pt x="0" y="0"/>
                      </a:moveTo>
                      <a:lnTo>
                        <a:pt x="236637" y="0"/>
                      </a:lnTo>
                      <a:lnTo>
                        <a:pt x="236637" y="38621"/>
                      </a:lnTo>
                      <a:lnTo>
                        <a:pt x="43309" y="38621"/>
                      </a:lnTo>
                      <a:lnTo>
                        <a:pt x="43309" y="138857"/>
                      </a:lnTo>
                      <a:lnTo>
                        <a:pt x="224359" y="138857"/>
                      </a:lnTo>
                      <a:lnTo>
                        <a:pt x="224359" y="177254"/>
                      </a:lnTo>
                      <a:lnTo>
                        <a:pt x="43309" y="177254"/>
                      </a:lnTo>
                      <a:lnTo>
                        <a:pt x="43309" y="288652"/>
                      </a:lnTo>
                      <a:lnTo>
                        <a:pt x="244227" y="288652"/>
                      </a:lnTo>
                      <a:lnTo>
                        <a:pt x="244227" y="327273"/>
                      </a:lnTo>
                      <a:lnTo>
                        <a:pt x="0" y="327273"/>
                      </a:lnTo>
                      <a:lnTo>
                        <a:pt x="0" y="0"/>
                      </a:lnTo>
                      <a:close/>
                    </a:path>
                  </a:pathLst>
                </a:custGeom>
                <a:grp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80682" tIns="40341" rIns="80682" bIns="40341" numCol="1" spcCol="0" rtlCol="0" fromWordArt="0" anchor="t" anchorCtr="0" forceAA="0" compatLnSpc="1">
                  <a:prstTxWarp prst="textNoShape">
                    <a:avLst/>
                  </a:prstTxWarp>
                  <a:noAutofit/>
                </a:bodyPr>
                <a:lstStyle/>
                <a:p>
                  <a:pPr algn="ctr" defTabSz="403433"/>
                  <a:endParaRPr lang="en-US" sz="3177" dirty="0">
                    <a:solidFill>
                      <a:srgbClr val="000000"/>
                    </a:solidFill>
                    <a:latin typeface="Arial"/>
                  </a:endParaRPr>
                </a:p>
              </p:txBody>
            </p:sp>
            <p:sp>
              <p:nvSpPr>
                <p:cNvPr id="31" name="Freeform: Shape 30">
                  <a:extLst>
                    <a:ext uri="{FF2B5EF4-FFF2-40B4-BE49-F238E27FC236}">
                      <a16:creationId xmlns:a16="http://schemas.microsoft.com/office/drawing/2014/main" id="{CBC76077-5A5E-42BD-94CF-6717B8E4FBEC}"/>
                    </a:ext>
                  </a:extLst>
                </p:cNvPr>
                <p:cNvSpPr/>
                <p:nvPr/>
              </p:nvSpPr>
              <p:spPr>
                <a:xfrm>
                  <a:off x="10351173" y="1058613"/>
                  <a:ext cx="332730" cy="397646"/>
                </a:xfrm>
                <a:custGeom>
                  <a:avLst/>
                  <a:gdLst/>
                  <a:ahLst/>
                  <a:cxnLst/>
                  <a:rect l="l" t="t" r="r" b="b"/>
                  <a:pathLst>
                    <a:path w="288429" h="327273">
                      <a:moveTo>
                        <a:pt x="0" y="0"/>
                      </a:moveTo>
                      <a:lnTo>
                        <a:pt x="145108" y="0"/>
                      </a:lnTo>
                      <a:cubicBezTo>
                        <a:pt x="174278" y="0"/>
                        <a:pt x="196453" y="2939"/>
                        <a:pt x="211634" y="8818"/>
                      </a:cubicBezTo>
                      <a:cubicBezTo>
                        <a:pt x="226814" y="14697"/>
                        <a:pt x="238944" y="25077"/>
                        <a:pt x="248022" y="39960"/>
                      </a:cubicBezTo>
                      <a:cubicBezTo>
                        <a:pt x="257100" y="54843"/>
                        <a:pt x="261640" y="71289"/>
                        <a:pt x="261640" y="89297"/>
                      </a:cubicBezTo>
                      <a:cubicBezTo>
                        <a:pt x="261640" y="112514"/>
                        <a:pt x="254124" y="132085"/>
                        <a:pt x="239092" y="148010"/>
                      </a:cubicBezTo>
                      <a:cubicBezTo>
                        <a:pt x="224060" y="163934"/>
                        <a:pt x="200844" y="174054"/>
                        <a:pt x="169440" y="178370"/>
                      </a:cubicBezTo>
                      <a:cubicBezTo>
                        <a:pt x="180900" y="183877"/>
                        <a:pt x="189607" y="189309"/>
                        <a:pt x="195560" y="194667"/>
                      </a:cubicBezTo>
                      <a:cubicBezTo>
                        <a:pt x="208210" y="206276"/>
                        <a:pt x="220191" y="220787"/>
                        <a:pt x="231502" y="238199"/>
                      </a:cubicBezTo>
                      <a:lnTo>
                        <a:pt x="288429" y="327273"/>
                      </a:lnTo>
                      <a:lnTo>
                        <a:pt x="233958" y="327273"/>
                      </a:lnTo>
                      <a:lnTo>
                        <a:pt x="190648" y="259184"/>
                      </a:lnTo>
                      <a:cubicBezTo>
                        <a:pt x="177998" y="239539"/>
                        <a:pt x="167580" y="224507"/>
                        <a:pt x="159395" y="214089"/>
                      </a:cubicBezTo>
                      <a:cubicBezTo>
                        <a:pt x="151210" y="203671"/>
                        <a:pt x="143880" y="196379"/>
                        <a:pt x="137406" y="192212"/>
                      </a:cubicBezTo>
                      <a:cubicBezTo>
                        <a:pt x="130932" y="188044"/>
                        <a:pt x="124346" y="185142"/>
                        <a:pt x="117648" y="183505"/>
                      </a:cubicBezTo>
                      <a:cubicBezTo>
                        <a:pt x="112737" y="182463"/>
                        <a:pt x="104700" y="181942"/>
                        <a:pt x="93538" y="181942"/>
                      </a:cubicBezTo>
                      <a:lnTo>
                        <a:pt x="43309" y="181942"/>
                      </a:lnTo>
                      <a:lnTo>
                        <a:pt x="43309" y="327273"/>
                      </a:lnTo>
                      <a:lnTo>
                        <a:pt x="0" y="327273"/>
                      </a:lnTo>
                      <a:lnTo>
                        <a:pt x="0" y="0"/>
                      </a:lnTo>
                      <a:close/>
                      <a:moveTo>
                        <a:pt x="43309" y="36165"/>
                      </a:moveTo>
                      <a:lnTo>
                        <a:pt x="43309" y="144438"/>
                      </a:lnTo>
                      <a:lnTo>
                        <a:pt x="136401" y="144438"/>
                      </a:lnTo>
                      <a:cubicBezTo>
                        <a:pt x="156195" y="144438"/>
                        <a:pt x="171673" y="142391"/>
                        <a:pt x="182835" y="138299"/>
                      </a:cubicBezTo>
                      <a:cubicBezTo>
                        <a:pt x="193998" y="134206"/>
                        <a:pt x="202480" y="127657"/>
                        <a:pt x="208285" y="118653"/>
                      </a:cubicBezTo>
                      <a:cubicBezTo>
                        <a:pt x="214089" y="109649"/>
                        <a:pt x="216992" y="99864"/>
                        <a:pt x="216992" y="89297"/>
                      </a:cubicBezTo>
                      <a:cubicBezTo>
                        <a:pt x="216992" y="73819"/>
                        <a:pt x="211373" y="61094"/>
                        <a:pt x="200136" y="51122"/>
                      </a:cubicBezTo>
                      <a:cubicBezTo>
                        <a:pt x="188900" y="41151"/>
                        <a:pt x="171152" y="36165"/>
                        <a:pt x="146894" y="36165"/>
                      </a:cubicBezTo>
                      <a:lnTo>
                        <a:pt x="43309" y="36165"/>
                      </a:lnTo>
                      <a:close/>
                    </a:path>
                  </a:pathLst>
                </a:custGeom>
                <a:grp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80682" tIns="40341" rIns="80682" bIns="40341" numCol="1" spcCol="0" rtlCol="0" fromWordArt="0" anchor="t" anchorCtr="0" forceAA="0" compatLnSpc="1">
                  <a:prstTxWarp prst="textNoShape">
                    <a:avLst/>
                  </a:prstTxWarp>
                  <a:noAutofit/>
                </a:bodyPr>
                <a:lstStyle/>
                <a:p>
                  <a:pPr algn="ctr" defTabSz="403433"/>
                  <a:endParaRPr lang="en-US" sz="3177" dirty="0">
                    <a:solidFill>
                      <a:srgbClr val="000000"/>
                    </a:solidFill>
                    <a:latin typeface="Arial"/>
                  </a:endParaRPr>
                </a:p>
              </p:txBody>
            </p:sp>
            <p:sp>
              <p:nvSpPr>
                <p:cNvPr id="32" name="Freeform: Shape 31">
                  <a:extLst>
                    <a:ext uri="{FF2B5EF4-FFF2-40B4-BE49-F238E27FC236}">
                      <a16:creationId xmlns:a16="http://schemas.microsoft.com/office/drawing/2014/main" id="{3B589B62-5EE6-437A-B22F-25F4CA694AFD}"/>
                    </a:ext>
                  </a:extLst>
                </p:cNvPr>
                <p:cNvSpPr/>
                <p:nvPr/>
              </p:nvSpPr>
              <p:spPr>
                <a:xfrm>
                  <a:off x="2311257" y="1400653"/>
                  <a:ext cx="52794" cy="55606"/>
                </a:xfrm>
                <a:custGeom>
                  <a:avLst/>
                  <a:gdLst/>
                  <a:ahLst/>
                  <a:cxnLst/>
                  <a:rect l="l" t="t" r="r" b="b"/>
                  <a:pathLst>
                    <a:path w="45765" h="45765">
                      <a:moveTo>
                        <a:pt x="0" y="0"/>
                      </a:moveTo>
                      <a:lnTo>
                        <a:pt x="45765" y="0"/>
                      </a:lnTo>
                      <a:lnTo>
                        <a:pt x="45765" y="45765"/>
                      </a:lnTo>
                      <a:lnTo>
                        <a:pt x="0" y="45765"/>
                      </a:lnTo>
                      <a:lnTo>
                        <a:pt x="0" y="0"/>
                      </a:lnTo>
                      <a:close/>
                    </a:path>
                  </a:pathLst>
                </a:custGeom>
                <a:grp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80682" tIns="40341" rIns="80682" bIns="40341" numCol="1" spcCol="0" rtlCol="0" fromWordArt="0" anchor="t" anchorCtr="0" forceAA="0" compatLnSpc="1">
                  <a:prstTxWarp prst="textNoShape">
                    <a:avLst/>
                  </a:prstTxWarp>
                  <a:noAutofit/>
                </a:bodyPr>
                <a:lstStyle/>
                <a:p>
                  <a:pPr algn="ctr" defTabSz="403433"/>
                  <a:endParaRPr lang="en-US" sz="3177" dirty="0">
                    <a:solidFill>
                      <a:srgbClr val="000000"/>
                    </a:solidFill>
                    <a:latin typeface="Arial"/>
                  </a:endParaRPr>
                </a:p>
              </p:txBody>
            </p:sp>
            <p:sp>
              <p:nvSpPr>
                <p:cNvPr id="33" name="Freeform: Shape 32">
                  <a:extLst>
                    <a:ext uri="{FF2B5EF4-FFF2-40B4-BE49-F238E27FC236}">
                      <a16:creationId xmlns:a16="http://schemas.microsoft.com/office/drawing/2014/main" id="{D46B4E85-CDB1-47B5-AC57-3D0891688C02}"/>
                    </a:ext>
                  </a:extLst>
                </p:cNvPr>
                <p:cNvSpPr/>
                <p:nvPr/>
              </p:nvSpPr>
              <p:spPr>
                <a:xfrm>
                  <a:off x="2805716" y="1400653"/>
                  <a:ext cx="52794" cy="55606"/>
                </a:xfrm>
                <a:custGeom>
                  <a:avLst/>
                  <a:gdLst/>
                  <a:ahLst/>
                  <a:cxnLst/>
                  <a:rect l="l" t="t" r="r" b="b"/>
                  <a:pathLst>
                    <a:path w="45765" h="45765">
                      <a:moveTo>
                        <a:pt x="0" y="0"/>
                      </a:moveTo>
                      <a:lnTo>
                        <a:pt x="45765" y="0"/>
                      </a:lnTo>
                      <a:lnTo>
                        <a:pt x="45765" y="45765"/>
                      </a:lnTo>
                      <a:lnTo>
                        <a:pt x="0" y="45765"/>
                      </a:lnTo>
                      <a:lnTo>
                        <a:pt x="0" y="0"/>
                      </a:lnTo>
                      <a:close/>
                    </a:path>
                  </a:pathLst>
                </a:custGeom>
                <a:grp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80682" tIns="40341" rIns="80682" bIns="40341" numCol="1" spcCol="0" rtlCol="0" fromWordArt="0" anchor="t" anchorCtr="0" forceAA="0" compatLnSpc="1">
                  <a:prstTxWarp prst="textNoShape">
                    <a:avLst/>
                  </a:prstTxWarp>
                  <a:noAutofit/>
                </a:bodyPr>
                <a:lstStyle/>
                <a:p>
                  <a:pPr algn="ctr" defTabSz="403433"/>
                  <a:endParaRPr lang="en-US" sz="3177" dirty="0">
                    <a:solidFill>
                      <a:srgbClr val="000000"/>
                    </a:solidFill>
                    <a:latin typeface="Arial"/>
                  </a:endParaRPr>
                </a:p>
              </p:txBody>
            </p:sp>
          </p:grpSp>
          <p:sp>
            <p:nvSpPr>
              <p:cNvPr id="8" name="Rectangle 7">
                <a:extLst>
                  <a:ext uri="{FF2B5EF4-FFF2-40B4-BE49-F238E27FC236}">
                    <a16:creationId xmlns:a16="http://schemas.microsoft.com/office/drawing/2014/main" id="{1B06D42B-572C-49A8-8C78-8BDEBB709DAE}"/>
                  </a:ext>
                </a:extLst>
              </p:cNvPr>
              <p:cNvSpPr/>
              <p:nvPr/>
            </p:nvSpPr>
            <p:spPr>
              <a:xfrm>
                <a:off x="457200" y="3460090"/>
                <a:ext cx="3291840" cy="16459"/>
              </a:xfrm>
              <a:prstGeom prst="rect">
                <a:avLst/>
              </a:prstGeom>
              <a:solidFill>
                <a:srgbClr val="AC883F"/>
              </a:solidFill>
              <a:ln w="3175">
                <a:solidFill>
                  <a:srgbClr val="AC883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03433"/>
                <a:endParaRPr lang="en-US" sz="1588" dirty="0">
                  <a:solidFill>
                    <a:srgbClr val="83847A"/>
                  </a:solidFill>
                  <a:latin typeface="Arial"/>
                </a:endParaRPr>
              </a:p>
            </p:txBody>
          </p:sp>
          <p:sp>
            <p:nvSpPr>
              <p:cNvPr id="9" name="Rectangle 8">
                <a:extLst>
                  <a:ext uri="{FF2B5EF4-FFF2-40B4-BE49-F238E27FC236}">
                    <a16:creationId xmlns:a16="http://schemas.microsoft.com/office/drawing/2014/main" id="{BC05F1BA-1299-4F49-BFBF-1777E7883F10}"/>
                  </a:ext>
                </a:extLst>
              </p:cNvPr>
              <p:cNvSpPr/>
              <p:nvPr/>
            </p:nvSpPr>
            <p:spPr>
              <a:xfrm>
                <a:off x="457200" y="3246120"/>
                <a:ext cx="3291840" cy="16459"/>
              </a:xfrm>
              <a:prstGeom prst="rect">
                <a:avLst/>
              </a:prstGeom>
              <a:solidFill>
                <a:srgbClr val="AC883F"/>
              </a:solidFill>
              <a:ln w="3175">
                <a:solidFill>
                  <a:srgbClr val="AC883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03433"/>
                <a:endParaRPr lang="en-US" sz="1588" dirty="0">
                  <a:solidFill>
                    <a:srgbClr val="83847A"/>
                  </a:solidFill>
                  <a:latin typeface="Arial"/>
                </a:endParaRPr>
              </a:p>
            </p:txBody>
          </p:sp>
        </p:grpSp>
      </p:grpSp>
      <p:sp>
        <p:nvSpPr>
          <p:cNvPr id="64" name="Rectangle 63">
            <a:extLst>
              <a:ext uri="{FF2B5EF4-FFF2-40B4-BE49-F238E27FC236}">
                <a16:creationId xmlns:a16="http://schemas.microsoft.com/office/drawing/2014/main" id="{BFF385F1-0377-4677-810A-28BA92247ACE}"/>
              </a:ext>
            </a:extLst>
          </p:cNvPr>
          <p:cNvSpPr/>
          <p:nvPr/>
        </p:nvSpPr>
        <p:spPr>
          <a:xfrm>
            <a:off x="8676134" y="1577060"/>
            <a:ext cx="2926081" cy="2790651"/>
          </a:xfrm>
          <a:prstGeom prst="rect">
            <a:avLst/>
          </a:prstGeom>
          <a:noFill/>
          <a:ln>
            <a:solidFill>
              <a:schemeClr val="tx2"/>
            </a:solidFill>
          </a:ln>
        </p:spPr>
        <p:txBody>
          <a:bodyPr wrap="square" lIns="0" tIns="102870" rIns="0" bIns="102870">
            <a:spAutoFit/>
          </a:bodyPr>
          <a:lstStyle/>
          <a:p>
            <a:pPr algn="ctr" defTabSz="403433"/>
            <a:r>
              <a:rPr lang="en-US" sz="3600" b="1" dirty="0">
                <a:ln w="12700" cap="sq">
                  <a:solidFill>
                    <a:srgbClr val="B28641"/>
                  </a:solidFill>
                  <a:miter lim="800000"/>
                </a:ln>
                <a:solidFill>
                  <a:srgbClr val="B28641"/>
                </a:solidFill>
                <a:latin typeface="Arial"/>
                <a:cs typeface="Calibri" panose="020F0502020204030204" pitchFamily="34" charset="0"/>
              </a:rPr>
              <a:t>MISSION</a:t>
            </a:r>
          </a:p>
          <a:p>
            <a:pPr algn="ctr" defTabSz="403433"/>
            <a:r>
              <a:rPr lang="en-US" sz="2000" dirty="0">
                <a:ln w="3175">
                  <a:noFill/>
                </a:ln>
                <a:solidFill>
                  <a:srgbClr val="000000"/>
                </a:solidFill>
                <a:latin typeface="Arial"/>
                <a:cs typeface="Calibri" panose="020F0502020204030204" pitchFamily="34" charset="0"/>
              </a:rPr>
              <a:t>Deliver vital engineering solutions, in collaboration with our partners, to secure  our Nation, energize our economy, and reduce disaster risk.</a:t>
            </a:r>
          </a:p>
          <a:p>
            <a:pPr algn="ctr" defTabSz="403433"/>
            <a:endParaRPr lang="en-US" sz="1059" dirty="0">
              <a:ln w="3175">
                <a:noFill/>
              </a:ln>
              <a:solidFill>
                <a:srgbClr val="000000"/>
              </a:solidFill>
              <a:latin typeface="Arial"/>
              <a:cs typeface="Calibri" panose="020F0502020204030204" pitchFamily="34" charset="0"/>
            </a:endParaRPr>
          </a:p>
        </p:txBody>
      </p:sp>
      <p:sp>
        <p:nvSpPr>
          <p:cNvPr id="65" name="TextBox 64">
            <a:extLst>
              <a:ext uri="{FF2B5EF4-FFF2-40B4-BE49-F238E27FC236}">
                <a16:creationId xmlns:a16="http://schemas.microsoft.com/office/drawing/2014/main" id="{A187D191-40D1-40BB-8CFC-087FA05363F9}"/>
              </a:ext>
            </a:extLst>
          </p:cNvPr>
          <p:cNvSpPr txBox="1"/>
          <p:nvPr/>
        </p:nvSpPr>
        <p:spPr>
          <a:xfrm>
            <a:off x="154437" y="1731279"/>
            <a:ext cx="2926081" cy="2062103"/>
          </a:xfrm>
          <a:prstGeom prst="rect">
            <a:avLst/>
          </a:prstGeom>
          <a:noFill/>
          <a:ln>
            <a:solidFill>
              <a:schemeClr val="tx2"/>
            </a:solidFill>
          </a:ln>
        </p:spPr>
        <p:txBody>
          <a:bodyPr wrap="square">
            <a:spAutoFit/>
          </a:bodyPr>
          <a:lstStyle/>
          <a:p>
            <a:pPr algn="ctr" defTabSz="403433"/>
            <a:r>
              <a:rPr lang="en-US" sz="3200" b="1" dirty="0">
                <a:ln w="12700" cap="sq">
                  <a:solidFill>
                    <a:srgbClr val="B28641"/>
                  </a:solidFill>
                  <a:miter lim="800000"/>
                </a:ln>
                <a:solidFill>
                  <a:srgbClr val="B28641"/>
                </a:solidFill>
                <a:latin typeface="Arial"/>
                <a:cs typeface="Calibri" panose="020F0502020204030204" pitchFamily="34" charset="0"/>
              </a:rPr>
              <a:t>VISION</a:t>
            </a:r>
          </a:p>
          <a:p>
            <a:pPr algn="ctr" defTabSz="403433"/>
            <a:r>
              <a:rPr lang="en-US" sz="2400" dirty="0">
                <a:ln w="3175">
                  <a:noFill/>
                </a:ln>
                <a:solidFill>
                  <a:srgbClr val="000000"/>
                </a:solidFill>
                <a:latin typeface="Arial"/>
                <a:cs typeface="Calibri" panose="020F0502020204030204" pitchFamily="34" charset="0"/>
              </a:rPr>
              <a:t>Engineering  solutions for the</a:t>
            </a:r>
          </a:p>
          <a:p>
            <a:pPr algn="ctr" defTabSz="403433"/>
            <a:r>
              <a:rPr lang="en-US" sz="2400" dirty="0">
                <a:ln w="3175">
                  <a:noFill/>
                </a:ln>
                <a:solidFill>
                  <a:srgbClr val="000000"/>
                </a:solidFill>
                <a:latin typeface="Arial"/>
                <a:cs typeface="Calibri" panose="020F0502020204030204" pitchFamily="34" charset="0"/>
              </a:rPr>
              <a:t>Nation’s toughest  challenges.</a:t>
            </a:r>
            <a:endParaRPr lang="en-US" sz="2400" dirty="0"/>
          </a:p>
        </p:txBody>
      </p:sp>
      <p:sp>
        <p:nvSpPr>
          <p:cNvPr id="67" name="TextBox 66">
            <a:extLst>
              <a:ext uri="{FF2B5EF4-FFF2-40B4-BE49-F238E27FC236}">
                <a16:creationId xmlns:a16="http://schemas.microsoft.com/office/drawing/2014/main" id="{C7826AB1-D8A2-4B2D-90C3-33424DD4F2FA}"/>
              </a:ext>
            </a:extLst>
          </p:cNvPr>
          <p:cNvSpPr txBox="1"/>
          <p:nvPr/>
        </p:nvSpPr>
        <p:spPr>
          <a:xfrm>
            <a:off x="-99188" y="5478941"/>
            <a:ext cx="12080855" cy="523220"/>
          </a:xfrm>
          <a:prstGeom prst="rect">
            <a:avLst/>
          </a:prstGeom>
          <a:noFill/>
        </p:spPr>
        <p:txBody>
          <a:bodyPr wrap="square">
            <a:spAutoFit/>
          </a:bodyPr>
          <a:lstStyle/>
          <a:p>
            <a:pPr algn="ctr" defTabSz="403433"/>
            <a:r>
              <a:rPr lang="en-US" sz="2800" b="1" dirty="0">
                <a:ln w="12700" cap="sq">
                  <a:solidFill>
                    <a:srgbClr val="B28641"/>
                  </a:solidFill>
                  <a:miter lim="800000"/>
                </a:ln>
                <a:solidFill>
                  <a:srgbClr val="B28641"/>
                </a:solidFill>
                <a:latin typeface="Arial"/>
                <a:cs typeface="Calibri" panose="020F0502020204030204" pitchFamily="34" charset="0"/>
              </a:rPr>
              <a:t>PRIORITIES</a:t>
            </a:r>
          </a:p>
        </p:txBody>
      </p:sp>
      <p:sp>
        <p:nvSpPr>
          <p:cNvPr id="126" name="TextBox 125">
            <a:extLst>
              <a:ext uri="{FF2B5EF4-FFF2-40B4-BE49-F238E27FC236}">
                <a16:creationId xmlns:a16="http://schemas.microsoft.com/office/drawing/2014/main" id="{4E8D53D2-34F0-4D9B-A39E-BA34ADE2F0BC}"/>
              </a:ext>
            </a:extLst>
          </p:cNvPr>
          <p:cNvSpPr txBox="1"/>
          <p:nvPr/>
        </p:nvSpPr>
        <p:spPr>
          <a:xfrm>
            <a:off x="71731" y="6168628"/>
            <a:ext cx="12048537" cy="461665"/>
          </a:xfrm>
          <a:prstGeom prst="rect">
            <a:avLst/>
          </a:prstGeom>
          <a:noFill/>
        </p:spPr>
        <p:txBody>
          <a:bodyPr wrap="square">
            <a:spAutoFit/>
          </a:bodyPr>
          <a:lstStyle/>
          <a:p>
            <a:pPr algn="ctr" defTabSz="403433"/>
            <a:r>
              <a:rPr lang="en-US" sz="2400" b="1" dirty="0">
                <a:solidFill>
                  <a:srgbClr val="000000"/>
                </a:solidFill>
                <a:latin typeface="Arial"/>
                <a:cs typeface="Calibri" panose="020F0502020204030204" pitchFamily="34" charset="0"/>
              </a:rPr>
              <a:t>PEOPLE                 READINESS           PARTNERSHIPS              INNOVATE</a:t>
            </a:r>
          </a:p>
        </p:txBody>
      </p:sp>
      <p:pic>
        <p:nvPicPr>
          <p:cNvPr id="128" name="Picture 4">
            <a:extLst>
              <a:ext uri="{FF2B5EF4-FFF2-40B4-BE49-F238E27FC236}">
                <a16:creationId xmlns:a16="http://schemas.microsoft.com/office/drawing/2014/main" id="{10584389-D145-41B8-A650-908A0BB7F5D1}"/>
              </a:ext>
            </a:extLst>
          </p:cNvPr>
          <p:cNvPicPr>
            <a:picLocks noChangeAspect="1"/>
          </p:cNvPicPr>
          <p:nvPr/>
        </p:nvPicPr>
        <p:blipFill>
          <a:blip r:embed="rId5"/>
          <a:stretch>
            <a:fillRect/>
          </a:stretch>
        </p:blipFill>
        <p:spPr>
          <a:xfrm>
            <a:off x="67672" y="0"/>
            <a:ext cx="496208" cy="653037"/>
          </a:xfrm>
          <a:prstGeom prst="rect">
            <a:avLst/>
          </a:prstGeom>
          <a:noFill/>
          <a:ln cap="flat">
            <a:noFill/>
          </a:ln>
        </p:spPr>
      </p:pic>
      <p:pic>
        <p:nvPicPr>
          <p:cNvPr id="129" name="Picture 2">
            <a:extLst>
              <a:ext uri="{FF2B5EF4-FFF2-40B4-BE49-F238E27FC236}">
                <a16:creationId xmlns:a16="http://schemas.microsoft.com/office/drawing/2014/main" id="{1CA642F8-C299-4712-8CD4-278C49AEDA02}"/>
              </a:ext>
            </a:extLst>
          </p:cNvPr>
          <p:cNvPicPr>
            <a:picLocks noChangeAspect="1"/>
          </p:cNvPicPr>
          <p:nvPr/>
        </p:nvPicPr>
        <p:blipFill>
          <a:blip r:embed="rId6"/>
          <a:stretch>
            <a:fillRect/>
          </a:stretch>
        </p:blipFill>
        <p:spPr>
          <a:xfrm>
            <a:off x="11445240" y="0"/>
            <a:ext cx="727588" cy="497854"/>
          </a:xfrm>
          <a:prstGeom prst="rect">
            <a:avLst/>
          </a:prstGeom>
          <a:noFill/>
          <a:ln cap="flat">
            <a:noFill/>
          </a:ln>
        </p:spPr>
      </p:pic>
    </p:spTree>
    <p:extLst>
      <p:ext uri="{BB962C8B-B14F-4D97-AF65-F5344CB8AC3E}">
        <p14:creationId xmlns:p14="http://schemas.microsoft.com/office/powerpoint/2010/main" val="20657463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312A46A-EEC3-4933-8169-CE5E4E94AF5C}"/>
              </a:ext>
            </a:extLst>
          </p:cNvPr>
          <p:cNvSpPr txBox="1"/>
          <p:nvPr/>
        </p:nvSpPr>
        <p:spPr>
          <a:xfrm>
            <a:off x="518160" y="-91440"/>
            <a:ext cx="10927079" cy="723275"/>
          </a:xfrm>
          <a:prstGeom prst="rect">
            <a:avLst/>
          </a:prstGeom>
          <a:noFill/>
        </p:spPr>
        <p:txBody>
          <a:bodyPr wrap="square">
            <a:spAutoFit/>
          </a:bodyPr>
          <a:lstStyle/>
          <a:p>
            <a:pPr algn="l"/>
            <a:endParaRPr lang="en-US" sz="900" b="0" i="0" u="none" strike="noStrike" baseline="0" dirty="0">
              <a:solidFill>
                <a:srgbClr val="000000"/>
              </a:solidFill>
              <a:latin typeface="Calibri" panose="020F0502020204030204" pitchFamily="34" charset="0"/>
            </a:endParaRPr>
          </a:p>
          <a:p>
            <a:pPr marR="48660" algn="ctr"/>
            <a:r>
              <a:rPr lang="en-US" sz="3200" b="1" i="0" u="none" strike="noStrike" baseline="0" dirty="0">
                <a:latin typeface="Overpass"/>
              </a:rPr>
              <a:t>Falcon 5 F-15 Bed Down</a:t>
            </a:r>
            <a:endParaRPr lang="en-US" sz="3200" dirty="0">
              <a:latin typeface="Overpass"/>
            </a:endParaRPr>
          </a:p>
        </p:txBody>
      </p:sp>
      <p:sp>
        <p:nvSpPr>
          <p:cNvPr id="8" name="TextBox 7">
            <a:extLst>
              <a:ext uri="{FF2B5EF4-FFF2-40B4-BE49-F238E27FC236}">
                <a16:creationId xmlns:a16="http://schemas.microsoft.com/office/drawing/2014/main" id="{257B4F0C-3C91-46D6-A4B2-9E579FB94652}"/>
              </a:ext>
            </a:extLst>
          </p:cNvPr>
          <p:cNvSpPr txBox="1"/>
          <p:nvPr/>
        </p:nvSpPr>
        <p:spPr>
          <a:xfrm>
            <a:off x="3912868" y="6117193"/>
            <a:ext cx="4137661" cy="553998"/>
          </a:xfrm>
          <a:prstGeom prst="rect">
            <a:avLst/>
          </a:prstGeom>
          <a:noFill/>
        </p:spPr>
        <p:txBody>
          <a:bodyPr wrap="square">
            <a:spAutoFit/>
          </a:bodyPr>
          <a:lstStyle/>
          <a:p>
            <a:endParaRPr lang="en-US" sz="1200" b="0" i="0" u="none" strike="noStrike" baseline="0" dirty="0">
              <a:solidFill>
                <a:srgbClr val="000000"/>
              </a:solidFill>
              <a:latin typeface="Calibri" panose="020F0502020204030204" pitchFamily="34" charset="0"/>
            </a:endParaRPr>
          </a:p>
          <a:p>
            <a:pPr marR="82410" algn="ctr"/>
            <a:r>
              <a:rPr lang="en-US" sz="1800" b="0" i="1" u="none" strike="noStrike" baseline="0" dirty="0">
                <a:latin typeface="Overpass"/>
              </a:rPr>
              <a:t>Al </a:t>
            </a:r>
            <a:r>
              <a:rPr lang="en-US" sz="1800" b="0" i="1" u="none" strike="noStrike" baseline="0" dirty="0" err="1">
                <a:latin typeface="Overpass"/>
              </a:rPr>
              <a:t>Udeid</a:t>
            </a:r>
            <a:r>
              <a:rPr lang="en-US" sz="1800" b="0" i="1" u="none" strike="noStrike" baseline="0" dirty="0">
                <a:latin typeface="Overpass"/>
              </a:rPr>
              <a:t>, Air Force Base, </a:t>
            </a:r>
            <a:r>
              <a:rPr lang="en-US" i="1" dirty="0">
                <a:latin typeface="Overpass"/>
              </a:rPr>
              <a:t>Doha, </a:t>
            </a:r>
            <a:r>
              <a:rPr lang="en-US" sz="1800" b="0" i="1" u="none" strike="noStrike" baseline="0" dirty="0">
                <a:latin typeface="Overpass"/>
              </a:rPr>
              <a:t>Qatar</a:t>
            </a:r>
            <a:endParaRPr lang="en-US" dirty="0">
              <a:latin typeface="Overpass"/>
            </a:endParaRPr>
          </a:p>
        </p:txBody>
      </p:sp>
      <p:grpSp>
        <p:nvGrpSpPr>
          <p:cNvPr id="4" name="Group 3">
            <a:extLst>
              <a:ext uri="{FF2B5EF4-FFF2-40B4-BE49-F238E27FC236}">
                <a16:creationId xmlns:a16="http://schemas.microsoft.com/office/drawing/2014/main" id="{97606E5A-0280-4588-94B1-D86426523769}"/>
              </a:ext>
            </a:extLst>
          </p:cNvPr>
          <p:cNvGrpSpPr/>
          <p:nvPr/>
        </p:nvGrpSpPr>
        <p:grpSpPr>
          <a:xfrm>
            <a:off x="426720" y="868680"/>
            <a:ext cx="11264746" cy="5313495"/>
            <a:chOff x="660554" y="1315905"/>
            <a:chExt cx="11264746" cy="5313495"/>
          </a:xfrm>
        </p:grpSpPr>
        <p:pic>
          <p:nvPicPr>
            <p:cNvPr id="9" name="Picture 8" descr="A crane next to a building&#10;&#10;Description automatically generated with low confidence">
              <a:extLst>
                <a:ext uri="{FF2B5EF4-FFF2-40B4-BE49-F238E27FC236}">
                  <a16:creationId xmlns:a16="http://schemas.microsoft.com/office/drawing/2014/main" id="{74DCE8F8-B075-4DFE-92D6-3D53EE242D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05500" y="1315905"/>
              <a:ext cx="6019800" cy="2925624"/>
            </a:xfrm>
            <a:prstGeom prst="rect">
              <a:avLst/>
            </a:prstGeom>
          </p:spPr>
        </p:pic>
        <p:pic>
          <p:nvPicPr>
            <p:cNvPr id="10" name="Picture 9" descr="A building under construction&#10;&#10;Description automatically generated with low confidence">
              <a:extLst>
                <a:ext uri="{FF2B5EF4-FFF2-40B4-BE49-F238E27FC236}">
                  <a16:creationId xmlns:a16="http://schemas.microsoft.com/office/drawing/2014/main" id="{74875085-1F3F-4C8B-B350-D34B2B451E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0554" y="1318922"/>
              <a:ext cx="5244945" cy="3070884"/>
            </a:xfrm>
            <a:prstGeom prst="rect">
              <a:avLst/>
            </a:prstGeom>
          </p:spPr>
        </p:pic>
        <p:pic>
          <p:nvPicPr>
            <p:cNvPr id="12" name="Picture Placeholder 9" descr="A house with trees in the background&#10;&#10;Description automatically generated">
              <a:extLst>
                <a:ext uri="{FF2B5EF4-FFF2-40B4-BE49-F238E27FC236}">
                  <a16:creationId xmlns:a16="http://schemas.microsoft.com/office/drawing/2014/main" id="{0E54067D-7074-4B19-ABA0-139A580EAC5E}"/>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7608970" y="4241529"/>
              <a:ext cx="4316330" cy="2383946"/>
            </a:xfrm>
            <a:prstGeom prst="rect">
              <a:avLst/>
            </a:prstGeom>
          </p:spPr>
        </p:pic>
        <p:pic>
          <p:nvPicPr>
            <p:cNvPr id="13" name="Picture 12">
              <a:extLst>
                <a:ext uri="{FF2B5EF4-FFF2-40B4-BE49-F238E27FC236}">
                  <a16:creationId xmlns:a16="http://schemas.microsoft.com/office/drawing/2014/main" id="{D1E09061-18CE-455F-B406-B9D5F1EEC662}"/>
                </a:ext>
              </a:extLst>
            </p:cNvPr>
            <p:cNvPicPr>
              <a:picLocks noChangeAspect="1"/>
            </p:cNvPicPr>
            <p:nvPr/>
          </p:nvPicPr>
          <p:blipFill>
            <a:blip r:embed="rId5"/>
            <a:stretch>
              <a:fillRect/>
            </a:stretch>
          </p:blipFill>
          <p:spPr>
            <a:xfrm>
              <a:off x="660555" y="4241529"/>
              <a:ext cx="6948415" cy="2387871"/>
            </a:xfrm>
            <a:prstGeom prst="rect">
              <a:avLst/>
            </a:prstGeom>
          </p:spPr>
        </p:pic>
      </p:grpSp>
    </p:spTree>
    <p:extLst>
      <p:ext uri="{BB962C8B-B14F-4D97-AF65-F5344CB8AC3E}">
        <p14:creationId xmlns:p14="http://schemas.microsoft.com/office/powerpoint/2010/main" val="11366336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71DDCE4-81F6-4F8D-8F88-DC13445AAA91}"/>
              </a:ext>
            </a:extLst>
          </p:cNvPr>
          <p:cNvSpPr txBox="1"/>
          <p:nvPr/>
        </p:nvSpPr>
        <p:spPr>
          <a:xfrm>
            <a:off x="563879" y="-137160"/>
            <a:ext cx="10835641" cy="769441"/>
          </a:xfrm>
          <a:prstGeom prst="rect">
            <a:avLst/>
          </a:prstGeom>
          <a:noFill/>
        </p:spPr>
        <p:txBody>
          <a:bodyPr wrap="square">
            <a:spAutoFit/>
          </a:bodyPr>
          <a:lstStyle/>
          <a:p>
            <a:pPr algn="ctr"/>
            <a:endParaRPr lang="en-US" sz="1200" b="0" i="0" u="none" strike="noStrike" baseline="0" dirty="0">
              <a:solidFill>
                <a:srgbClr val="000000"/>
              </a:solidFill>
              <a:latin typeface="Open Sans"/>
            </a:endParaRPr>
          </a:p>
          <a:p>
            <a:pPr marR="48660" algn="ctr"/>
            <a:r>
              <a:rPr lang="en-US" sz="3200" b="1" i="0" u="none" strike="noStrike" baseline="0" dirty="0">
                <a:latin typeface="Overpass"/>
              </a:rPr>
              <a:t>Falcon 3 Apache Quick Response</a:t>
            </a:r>
            <a:endParaRPr lang="en-US" sz="3200" dirty="0">
              <a:latin typeface="Overpass"/>
            </a:endParaRPr>
          </a:p>
        </p:txBody>
      </p:sp>
      <p:sp>
        <p:nvSpPr>
          <p:cNvPr id="5" name="TextBox 4">
            <a:extLst>
              <a:ext uri="{FF2B5EF4-FFF2-40B4-BE49-F238E27FC236}">
                <a16:creationId xmlns:a16="http://schemas.microsoft.com/office/drawing/2014/main" id="{255047AD-ACE8-48AB-92AA-973C63AA115E}"/>
              </a:ext>
            </a:extLst>
          </p:cNvPr>
          <p:cNvSpPr txBox="1"/>
          <p:nvPr/>
        </p:nvSpPr>
        <p:spPr>
          <a:xfrm>
            <a:off x="301386" y="5806440"/>
            <a:ext cx="11619708" cy="707886"/>
          </a:xfrm>
          <a:prstGeom prst="rect">
            <a:avLst/>
          </a:prstGeom>
          <a:noFill/>
        </p:spPr>
        <p:txBody>
          <a:bodyPr wrap="square">
            <a:spAutoFit/>
          </a:bodyPr>
          <a:lstStyle/>
          <a:p>
            <a:pPr algn="ctr"/>
            <a:endParaRPr lang="en-US" sz="1200" b="0" i="0" u="none" strike="noStrike" baseline="0" dirty="0">
              <a:solidFill>
                <a:srgbClr val="000000"/>
              </a:solidFill>
              <a:latin typeface="Open Sans"/>
            </a:endParaRPr>
          </a:p>
          <a:p>
            <a:pPr marR="82410" algn="ctr"/>
            <a:r>
              <a:rPr lang="en-US" sz="2800" b="0" i="1" u="none" strike="noStrike" baseline="0" dirty="0">
                <a:latin typeface="Overpass"/>
              </a:rPr>
              <a:t>Al </a:t>
            </a:r>
            <a:r>
              <a:rPr lang="en-US" sz="2800" b="0" i="1" u="none" strike="noStrike" baseline="0" dirty="0" err="1">
                <a:latin typeface="Overpass"/>
              </a:rPr>
              <a:t>Udeid</a:t>
            </a:r>
            <a:r>
              <a:rPr lang="en-US" sz="2800" b="0" i="1" u="none" strike="noStrike" baseline="0" dirty="0">
                <a:latin typeface="Overpass"/>
              </a:rPr>
              <a:t>, Air Force Base, </a:t>
            </a:r>
            <a:r>
              <a:rPr lang="en-US" sz="2800" i="1" dirty="0">
                <a:latin typeface="Overpass"/>
              </a:rPr>
              <a:t>Doha, </a:t>
            </a:r>
            <a:r>
              <a:rPr lang="en-US" sz="2800" b="0" i="1" u="none" strike="noStrike" baseline="0" dirty="0">
                <a:latin typeface="Overpass"/>
              </a:rPr>
              <a:t>Qatar</a:t>
            </a:r>
            <a:endParaRPr lang="en-US" sz="2800" dirty="0">
              <a:latin typeface="Overpass"/>
            </a:endParaRPr>
          </a:p>
        </p:txBody>
      </p:sp>
      <p:pic>
        <p:nvPicPr>
          <p:cNvPr id="6" name="Picture 5" descr="A picture containing outdoor&#10;&#10;Description automatically generated">
            <a:extLst>
              <a:ext uri="{FF2B5EF4-FFF2-40B4-BE49-F238E27FC236}">
                <a16:creationId xmlns:a16="http://schemas.microsoft.com/office/drawing/2014/main" id="{FE592725-CEF0-45E5-8648-28E15336C8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6146" y="1049338"/>
            <a:ext cx="11619708" cy="4476750"/>
          </a:xfrm>
          <a:prstGeom prst="rect">
            <a:avLst/>
          </a:prstGeom>
        </p:spPr>
      </p:pic>
    </p:spTree>
    <p:extLst>
      <p:ext uri="{BB962C8B-B14F-4D97-AF65-F5344CB8AC3E}">
        <p14:creationId xmlns:p14="http://schemas.microsoft.com/office/powerpoint/2010/main" val="3267423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71DDCE4-81F6-4F8D-8F88-DC13445AAA91}"/>
              </a:ext>
            </a:extLst>
          </p:cNvPr>
          <p:cNvSpPr txBox="1"/>
          <p:nvPr/>
        </p:nvSpPr>
        <p:spPr>
          <a:xfrm>
            <a:off x="3773927" y="-32619"/>
            <a:ext cx="4574470" cy="723275"/>
          </a:xfrm>
          <a:prstGeom prst="rect">
            <a:avLst/>
          </a:prstGeom>
          <a:noFill/>
        </p:spPr>
        <p:txBody>
          <a:bodyPr wrap="square">
            <a:spAutoFit/>
          </a:bodyPr>
          <a:lstStyle/>
          <a:p>
            <a:pPr algn="l"/>
            <a:endParaRPr lang="en-US" sz="900" b="0" i="0" u="none" strike="noStrike" baseline="0" dirty="0">
              <a:solidFill>
                <a:srgbClr val="000000"/>
              </a:solidFill>
              <a:latin typeface="Calibri" panose="020F0502020204030204" pitchFamily="34" charset="0"/>
            </a:endParaRPr>
          </a:p>
          <a:p>
            <a:pPr marR="48660" algn="ctr"/>
            <a:r>
              <a:rPr lang="en-US" sz="3200" b="1" i="0" u="none" strike="noStrike" baseline="0" dirty="0">
                <a:latin typeface="Overpass"/>
              </a:rPr>
              <a:t>Shield 5</a:t>
            </a:r>
            <a:endParaRPr lang="en-US" sz="3200" dirty="0">
              <a:latin typeface="Overpass"/>
            </a:endParaRPr>
          </a:p>
        </p:txBody>
      </p:sp>
      <p:sp>
        <p:nvSpPr>
          <p:cNvPr id="5" name="TextBox 4">
            <a:extLst>
              <a:ext uri="{FF2B5EF4-FFF2-40B4-BE49-F238E27FC236}">
                <a16:creationId xmlns:a16="http://schemas.microsoft.com/office/drawing/2014/main" id="{255047AD-ACE8-48AB-92AA-973C63AA115E}"/>
              </a:ext>
            </a:extLst>
          </p:cNvPr>
          <p:cNvSpPr txBox="1"/>
          <p:nvPr/>
        </p:nvSpPr>
        <p:spPr>
          <a:xfrm>
            <a:off x="243840" y="5962866"/>
            <a:ext cx="11645828" cy="707886"/>
          </a:xfrm>
          <a:prstGeom prst="rect">
            <a:avLst/>
          </a:prstGeom>
          <a:noFill/>
        </p:spPr>
        <p:txBody>
          <a:bodyPr wrap="square">
            <a:spAutoFit/>
          </a:bodyPr>
          <a:lstStyle/>
          <a:p>
            <a:pPr algn="ctr"/>
            <a:endParaRPr lang="en-US" sz="1200" b="0" i="0" u="none" strike="noStrike" baseline="0" dirty="0">
              <a:solidFill>
                <a:srgbClr val="000000"/>
              </a:solidFill>
              <a:latin typeface="Overpass"/>
            </a:endParaRPr>
          </a:p>
          <a:p>
            <a:pPr marR="82410" algn="ctr"/>
            <a:r>
              <a:rPr lang="en-US" sz="2800" b="0" i="1" u="none" strike="noStrike" baseline="0" dirty="0">
                <a:latin typeface="Overpass"/>
              </a:rPr>
              <a:t>Qatar</a:t>
            </a:r>
            <a:endParaRPr lang="en-US" sz="2800" dirty="0">
              <a:latin typeface="Overpass"/>
            </a:endParaRPr>
          </a:p>
        </p:txBody>
      </p:sp>
      <p:pic>
        <p:nvPicPr>
          <p:cNvPr id="17" name="Picture 16">
            <a:extLst>
              <a:ext uri="{FF2B5EF4-FFF2-40B4-BE49-F238E27FC236}">
                <a16:creationId xmlns:a16="http://schemas.microsoft.com/office/drawing/2014/main" id="{450A625E-1B0E-4CD3-8841-19280D873A0E}"/>
              </a:ext>
            </a:extLst>
          </p:cNvPr>
          <p:cNvPicPr>
            <a:picLocks noChangeAspect="1"/>
          </p:cNvPicPr>
          <p:nvPr/>
        </p:nvPicPr>
        <p:blipFill rotWithShape="1">
          <a:blip r:embed="rId2"/>
          <a:srcRect r="58857"/>
          <a:stretch/>
        </p:blipFill>
        <p:spPr>
          <a:xfrm>
            <a:off x="365758" y="1192445"/>
            <a:ext cx="3866604" cy="5037849"/>
          </a:xfrm>
          <a:prstGeom prst="rect">
            <a:avLst/>
          </a:prstGeom>
        </p:spPr>
      </p:pic>
      <p:grpSp>
        <p:nvGrpSpPr>
          <p:cNvPr id="18" name="Group 17">
            <a:extLst>
              <a:ext uri="{FF2B5EF4-FFF2-40B4-BE49-F238E27FC236}">
                <a16:creationId xmlns:a16="http://schemas.microsoft.com/office/drawing/2014/main" id="{2D0E3C63-5804-4B10-AC1D-B78671EFED3B}"/>
              </a:ext>
            </a:extLst>
          </p:cNvPr>
          <p:cNvGrpSpPr/>
          <p:nvPr/>
        </p:nvGrpSpPr>
        <p:grpSpPr>
          <a:xfrm>
            <a:off x="4232362" y="1192446"/>
            <a:ext cx="1828801" cy="5027144"/>
            <a:chOff x="4232362" y="1138119"/>
            <a:chExt cx="1828801" cy="5027144"/>
          </a:xfrm>
        </p:grpSpPr>
        <p:pic>
          <p:nvPicPr>
            <p:cNvPr id="19" name="Picture 18">
              <a:extLst>
                <a:ext uri="{FF2B5EF4-FFF2-40B4-BE49-F238E27FC236}">
                  <a16:creationId xmlns:a16="http://schemas.microsoft.com/office/drawing/2014/main" id="{408EA4A5-83F1-4D0B-8F7B-6E6FC3EB3A9F}"/>
                </a:ext>
              </a:extLst>
            </p:cNvPr>
            <p:cNvPicPr>
              <a:picLocks noChangeAspect="1"/>
            </p:cNvPicPr>
            <p:nvPr/>
          </p:nvPicPr>
          <p:blipFill rotWithShape="1">
            <a:blip r:embed="rId3"/>
            <a:srcRect l="629" t="1778" r="59806" b="53778"/>
            <a:stretch/>
          </p:blipFill>
          <p:spPr>
            <a:xfrm>
              <a:off x="4232363" y="1138119"/>
              <a:ext cx="1828800" cy="1379483"/>
            </a:xfrm>
            <a:prstGeom prst="rect">
              <a:avLst/>
            </a:prstGeom>
          </p:spPr>
        </p:pic>
        <p:pic>
          <p:nvPicPr>
            <p:cNvPr id="21" name="Picture 20">
              <a:extLst>
                <a:ext uri="{FF2B5EF4-FFF2-40B4-BE49-F238E27FC236}">
                  <a16:creationId xmlns:a16="http://schemas.microsoft.com/office/drawing/2014/main" id="{8A459EAF-F2E6-4C40-B6D2-E2FADBEF27B3}"/>
                </a:ext>
              </a:extLst>
            </p:cNvPr>
            <p:cNvPicPr>
              <a:picLocks noChangeAspect="1"/>
            </p:cNvPicPr>
            <p:nvPr/>
          </p:nvPicPr>
          <p:blipFill rotWithShape="1">
            <a:blip r:embed="rId4"/>
            <a:srcRect l="468" t="2158" r="61797" b="54159"/>
            <a:stretch/>
          </p:blipFill>
          <p:spPr>
            <a:xfrm>
              <a:off x="4232362" y="2494143"/>
              <a:ext cx="1828800" cy="1364928"/>
            </a:xfrm>
            <a:prstGeom prst="rect">
              <a:avLst/>
            </a:prstGeom>
          </p:spPr>
        </p:pic>
        <p:pic>
          <p:nvPicPr>
            <p:cNvPr id="26" name="Picture 25">
              <a:extLst>
                <a:ext uri="{FF2B5EF4-FFF2-40B4-BE49-F238E27FC236}">
                  <a16:creationId xmlns:a16="http://schemas.microsoft.com/office/drawing/2014/main" id="{866EDBB5-FBE7-4F0F-89CB-2FA3FAA10620}"/>
                </a:ext>
              </a:extLst>
            </p:cNvPr>
            <p:cNvPicPr>
              <a:picLocks noChangeAspect="1"/>
            </p:cNvPicPr>
            <p:nvPr/>
          </p:nvPicPr>
          <p:blipFill rotWithShape="1">
            <a:blip r:embed="rId5"/>
            <a:srcRect b="17830"/>
            <a:stretch/>
          </p:blipFill>
          <p:spPr>
            <a:xfrm>
              <a:off x="4232362" y="5038224"/>
              <a:ext cx="1828800" cy="1127039"/>
            </a:xfrm>
            <a:prstGeom prst="rect">
              <a:avLst/>
            </a:prstGeom>
          </p:spPr>
        </p:pic>
        <p:pic>
          <p:nvPicPr>
            <p:cNvPr id="27" name="Picture 26">
              <a:extLst>
                <a:ext uri="{FF2B5EF4-FFF2-40B4-BE49-F238E27FC236}">
                  <a16:creationId xmlns:a16="http://schemas.microsoft.com/office/drawing/2014/main" id="{95C5D4A5-FF94-4500-BBCD-7AA0CE291E26}"/>
                </a:ext>
              </a:extLst>
            </p:cNvPr>
            <p:cNvPicPr>
              <a:picLocks noChangeAspect="1"/>
            </p:cNvPicPr>
            <p:nvPr/>
          </p:nvPicPr>
          <p:blipFill rotWithShape="1">
            <a:blip r:embed="rId6"/>
            <a:srcRect b="12840"/>
            <a:stretch/>
          </p:blipFill>
          <p:spPr>
            <a:xfrm>
              <a:off x="4232362" y="3846299"/>
              <a:ext cx="1828800" cy="1191925"/>
            </a:xfrm>
            <a:prstGeom prst="rect">
              <a:avLst/>
            </a:prstGeom>
          </p:spPr>
        </p:pic>
      </p:grpSp>
      <p:grpSp>
        <p:nvGrpSpPr>
          <p:cNvPr id="28" name="Group 27">
            <a:extLst>
              <a:ext uri="{FF2B5EF4-FFF2-40B4-BE49-F238E27FC236}">
                <a16:creationId xmlns:a16="http://schemas.microsoft.com/office/drawing/2014/main" id="{D8772ACF-0961-477C-B964-2F538D851197}"/>
              </a:ext>
            </a:extLst>
          </p:cNvPr>
          <p:cNvGrpSpPr/>
          <p:nvPr/>
        </p:nvGrpSpPr>
        <p:grpSpPr>
          <a:xfrm>
            <a:off x="6096000" y="1192446"/>
            <a:ext cx="5829047" cy="5027144"/>
            <a:chOff x="6096000" y="1015016"/>
            <a:chExt cx="5829047" cy="5385783"/>
          </a:xfrm>
        </p:grpSpPr>
        <p:grpSp>
          <p:nvGrpSpPr>
            <p:cNvPr id="29" name="Group 4">
              <a:extLst>
                <a:ext uri="{FF2B5EF4-FFF2-40B4-BE49-F238E27FC236}">
                  <a16:creationId xmlns:a16="http://schemas.microsoft.com/office/drawing/2014/main" id="{0478653F-91AE-40CE-BCAE-0D04BE39A324}"/>
                </a:ext>
              </a:extLst>
            </p:cNvPr>
            <p:cNvGrpSpPr>
              <a:grpSpLocks noChangeAspect="1"/>
            </p:cNvGrpSpPr>
            <p:nvPr/>
          </p:nvGrpSpPr>
          <p:grpSpPr bwMode="auto">
            <a:xfrm>
              <a:off x="6096000" y="3967934"/>
              <a:ext cx="5829047" cy="2432865"/>
              <a:chOff x="3840" y="2205"/>
              <a:chExt cx="3558" cy="1485"/>
            </a:xfrm>
          </p:grpSpPr>
          <p:sp>
            <p:nvSpPr>
              <p:cNvPr id="31" name="AutoShape 3">
                <a:extLst>
                  <a:ext uri="{FF2B5EF4-FFF2-40B4-BE49-F238E27FC236}">
                    <a16:creationId xmlns:a16="http://schemas.microsoft.com/office/drawing/2014/main" id="{52B04117-A883-49CC-B134-9816AE5AF417}"/>
                  </a:ext>
                </a:extLst>
              </p:cNvPr>
              <p:cNvSpPr>
                <a:spLocks noChangeAspect="1" noChangeArrowheads="1" noTextEdit="1"/>
              </p:cNvSpPr>
              <p:nvPr/>
            </p:nvSpPr>
            <p:spPr bwMode="auto">
              <a:xfrm>
                <a:off x="3840" y="2205"/>
                <a:ext cx="3558" cy="1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32" name="Picture 5">
                <a:extLst>
                  <a:ext uri="{FF2B5EF4-FFF2-40B4-BE49-F238E27FC236}">
                    <a16:creationId xmlns:a16="http://schemas.microsoft.com/office/drawing/2014/main" id="{3B20C9D0-C31E-48C8-BCA8-3671773611D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40" y="2205"/>
                <a:ext cx="3565" cy="1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0" name="Picture 29">
              <a:extLst>
                <a:ext uri="{FF2B5EF4-FFF2-40B4-BE49-F238E27FC236}">
                  <a16:creationId xmlns:a16="http://schemas.microsoft.com/office/drawing/2014/main" id="{DAFDF2AB-B547-4D39-9787-2F6A0E5701CA}"/>
                </a:ext>
              </a:extLst>
            </p:cNvPr>
            <p:cNvPicPr>
              <a:picLocks noChangeAspect="1"/>
            </p:cNvPicPr>
            <p:nvPr/>
          </p:nvPicPr>
          <p:blipFill>
            <a:blip r:embed="rId8"/>
            <a:stretch>
              <a:fillRect/>
            </a:stretch>
          </p:blipFill>
          <p:spPr>
            <a:xfrm>
              <a:off x="6096000" y="1015016"/>
              <a:ext cx="5787934" cy="2952918"/>
            </a:xfrm>
            <a:prstGeom prst="rect">
              <a:avLst/>
            </a:prstGeom>
          </p:spPr>
        </p:pic>
      </p:grpSp>
    </p:spTree>
    <p:extLst>
      <p:ext uri="{BB962C8B-B14F-4D97-AF65-F5344CB8AC3E}">
        <p14:creationId xmlns:p14="http://schemas.microsoft.com/office/powerpoint/2010/main" val="35894919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2CEB8DE-258C-473E-B718-C9F7F3F24443}"/>
              </a:ext>
            </a:extLst>
          </p:cNvPr>
          <p:cNvSpPr txBox="1"/>
          <p:nvPr/>
        </p:nvSpPr>
        <p:spPr>
          <a:xfrm>
            <a:off x="1181100" y="5526315"/>
            <a:ext cx="9646920" cy="1200329"/>
          </a:xfrm>
          <a:prstGeom prst="rect">
            <a:avLst/>
          </a:prstGeom>
          <a:noFill/>
        </p:spPr>
        <p:txBody>
          <a:bodyPr wrap="square">
            <a:spAutoFit/>
          </a:bodyPr>
          <a:lstStyle/>
          <a:p>
            <a:pPr algn="ctr"/>
            <a:endParaRPr lang="en-US" sz="2400" i="1" dirty="0">
              <a:solidFill>
                <a:srgbClr val="000000"/>
              </a:solidFill>
              <a:latin typeface="Overpass"/>
            </a:endParaRPr>
          </a:p>
          <a:p>
            <a:pPr algn="ctr"/>
            <a:r>
              <a:rPr lang="en-US" sz="2400" b="1" i="1" dirty="0">
                <a:solidFill>
                  <a:srgbClr val="000000"/>
                </a:solidFill>
                <a:latin typeface="Overpass"/>
              </a:rPr>
              <a:t>Joint Base Elmendorf-Richardson</a:t>
            </a:r>
          </a:p>
          <a:p>
            <a:pPr algn="ctr"/>
            <a:r>
              <a:rPr lang="en-US" sz="2400" i="1" dirty="0">
                <a:solidFill>
                  <a:srgbClr val="000000"/>
                </a:solidFill>
                <a:latin typeface="Overpass"/>
              </a:rPr>
              <a:t>Alaska</a:t>
            </a:r>
            <a:endParaRPr lang="en-US" sz="2400" i="1" dirty="0">
              <a:latin typeface="Overpass"/>
            </a:endParaRPr>
          </a:p>
        </p:txBody>
      </p:sp>
      <p:sp>
        <p:nvSpPr>
          <p:cNvPr id="6" name="TextBox 5">
            <a:extLst>
              <a:ext uri="{FF2B5EF4-FFF2-40B4-BE49-F238E27FC236}">
                <a16:creationId xmlns:a16="http://schemas.microsoft.com/office/drawing/2014/main" id="{03114ECE-B75D-4788-96DA-7015CF9AA8A3}"/>
              </a:ext>
            </a:extLst>
          </p:cNvPr>
          <p:cNvSpPr txBox="1"/>
          <p:nvPr/>
        </p:nvSpPr>
        <p:spPr>
          <a:xfrm>
            <a:off x="563880" y="30539"/>
            <a:ext cx="10881360" cy="584775"/>
          </a:xfrm>
          <a:prstGeom prst="rect">
            <a:avLst/>
          </a:prstGeom>
          <a:noFill/>
        </p:spPr>
        <p:txBody>
          <a:bodyPr wrap="square">
            <a:spAutoFit/>
          </a:bodyPr>
          <a:lstStyle/>
          <a:p>
            <a:pPr algn="ctr"/>
            <a:r>
              <a:rPr lang="en-US" sz="3200" b="1" i="0" dirty="0">
                <a:solidFill>
                  <a:srgbClr val="000000"/>
                </a:solidFill>
                <a:effectLst/>
                <a:latin typeface="Overpass"/>
              </a:rPr>
              <a:t>F22 Squad Operations</a:t>
            </a:r>
            <a:endParaRPr lang="en-US" sz="2400" b="1" dirty="0">
              <a:solidFill>
                <a:srgbClr val="000000"/>
              </a:solidFill>
              <a:latin typeface="Overpass"/>
            </a:endParaRPr>
          </a:p>
        </p:txBody>
      </p:sp>
      <p:pic>
        <p:nvPicPr>
          <p:cNvPr id="17414" name="Picture 6" descr="F22 Squad Operations / Air Maintenance Unit / 6 Bay Hangar – Davis  Constructors &amp; Engineers">
            <a:extLst>
              <a:ext uri="{FF2B5EF4-FFF2-40B4-BE49-F238E27FC236}">
                <a16:creationId xmlns:a16="http://schemas.microsoft.com/office/drawing/2014/main" id="{D286E673-3B88-4FCC-9951-5BEB5547CD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4460" y="731520"/>
            <a:ext cx="9220200" cy="51863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14963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6529BE8-3B4D-4401-B1B1-8F5AABDDC1BB}"/>
              </a:ext>
            </a:extLst>
          </p:cNvPr>
          <p:cNvSpPr txBox="1"/>
          <p:nvPr/>
        </p:nvSpPr>
        <p:spPr>
          <a:xfrm>
            <a:off x="293894" y="5852160"/>
            <a:ext cx="4395651" cy="707886"/>
          </a:xfrm>
          <a:prstGeom prst="rect">
            <a:avLst/>
          </a:prstGeom>
          <a:noFill/>
        </p:spPr>
        <p:txBody>
          <a:bodyPr wrap="square">
            <a:spAutoFit/>
          </a:bodyPr>
          <a:lstStyle/>
          <a:p>
            <a:pPr algn="ctr"/>
            <a:r>
              <a:rPr lang="en-US" sz="2000" b="1" i="0" dirty="0">
                <a:solidFill>
                  <a:srgbClr val="444444"/>
                </a:solidFill>
                <a:effectLst/>
                <a:latin typeface="Overpass"/>
              </a:rPr>
              <a:t>U.S. Army Garrison Humphreys </a:t>
            </a:r>
          </a:p>
          <a:p>
            <a:pPr algn="ctr"/>
            <a:r>
              <a:rPr lang="en-US" sz="2000" b="0" i="1" dirty="0">
                <a:solidFill>
                  <a:srgbClr val="444444"/>
                </a:solidFill>
                <a:effectLst/>
                <a:latin typeface="Overpass"/>
              </a:rPr>
              <a:t>Republic of Korea</a:t>
            </a:r>
            <a:endParaRPr lang="en-US" sz="1200" i="1" dirty="0">
              <a:latin typeface="Overpass"/>
            </a:endParaRPr>
          </a:p>
        </p:txBody>
      </p:sp>
      <p:sp>
        <p:nvSpPr>
          <p:cNvPr id="5" name="TextBox 4">
            <a:extLst>
              <a:ext uri="{FF2B5EF4-FFF2-40B4-BE49-F238E27FC236}">
                <a16:creationId xmlns:a16="http://schemas.microsoft.com/office/drawing/2014/main" id="{4AC516B4-C4F0-4FD5-8EA8-60B8A5DC1212}"/>
              </a:ext>
            </a:extLst>
          </p:cNvPr>
          <p:cNvSpPr txBox="1"/>
          <p:nvPr/>
        </p:nvSpPr>
        <p:spPr>
          <a:xfrm>
            <a:off x="563880" y="91440"/>
            <a:ext cx="10927080" cy="584775"/>
          </a:xfrm>
          <a:prstGeom prst="rect">
            <a:avLst/>
          </a:prstGeom>
          <a:noFill/>
        </p:spPr>
        <p:txBody>
          <a:bodyPr wrap="square">
            <a:spAutoFit/>
          </a:bodyPr>
          <a:lstStyle/>
          <a:p>
            <a:pPr algn="ctr"/>
            <a:r>
              <a:rPr lang="en-US" sz="3200" b="1" i="0" dirty="0">
                <a:solidFill>
                  <a:srgbClr val="333333"/>
                </a:solidFill>
                <a:effectLst/>
                <a:latin typeface="Overpass"/>
              </a:rPr>
              <a:t>Battle Command Training Center </a:t>
            </a:r>
          </a:p>
        </p:txBody>
      </p:sp>
      <p:pic>
        <p:nvPicPr>
          <p:cNvPr id="7174" name="Picture 6" descr="A U.S. soldier from the 1st Armored Brigade Combat Team, 1st Armored Division, greets a South Korean soldier during an 11-day exercise at the Korean Combat Training Center in Gangwon Province, South Korea. ">
            <a:extLst>
              <a:ext uri="{FF2B5EF4-FFF2-40B4-BE49-F238E27FC236}">
                <a16:creationId xmlns:a16="http://schemas.microsoft.com/office/drawing/2014/main" id="{306CCC1C-400D-42C8-A9F0-A6F2740111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914400"/>
            <a:ext cx="6748886" cy="4212492"/>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Senior leaders from the U.S. Army Corps of Engineers Far East District, U.S. Forces Korea Transformation &amp; Relocation office, and ROK Ministry of National Defense U.S. Forces Korea Relocation Office (MURO) thank members of the project delivery team responsible for the successful completion of C4I090, a secure facility, at USAG Humphreys, Republic of Korea, Nov. 5. The new facility will support security operations for the Battle Command Training Center, which will contribute to increased security operations for USFK.">
            <a:extLst>
              <a:ext uri="{FF2B5EF4-FFF2-40B4-BE49-F238E27FC236}">
                <a16:creationId xmlns:a16="http://schemas.microsoft.com/office/drawing/2014/main" id="{4A2D7677-D3FD-4E41-A00D-3BF20F0205B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6644640" y="2719566"/>
            <a:ext cx="5116326" cy="3840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12925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32F3321-1CD6-4136-8CAC-0993C0163AC5}"/>
              </a:ext>
            </a:extLst>
          </p:cNvPr>
          <p:cNvSpPr txBox="1"/>
          <p:nvPr/>
        </p:nvSpPr>
        <p:spPr>
          <a:xfrm>
            <a:off x="1249680" y="5354617"/>
            <a:ext cx="4023360" cy="1077218"/>
          </a:xfrm>
          <a:prstGeom prst="rect">
            <a:avLst/>
          </a:prstGeom>
          <a:noFill/>
        </p:spPr>
        <p:txBody>
          <a:bodyPr wrap="square">
            <a:spAutoFit/>
          </a:bodyPr>
          <a:lstStyle/>
          <a:p>
            <a:pPr algn="ctr"/>
            <a:r>
              <a:rPr lang="en-US" sz="3200" b="1" dirty="0" err="1">
                <a:solidFill>
                  <a:srgbClr val="000000"/>
                </a:solidFill>
                <a:latin typeface="Overpass"/>
              </a:rPr>
              <a:t>Osian</a:t>
            </a:r>
            <a:r>
              <a:rPr lang="en-US" sz="3200" b="1" dirty="0">
                <a:solidFill>
                  <a:srgbClr val="000000"/>
                </a:solidFill>
                <a:latin typeface="Overpass"/>
              </a:rPr>
              <a:t> Air Base</a:t>
            </a:r>
          </a:p>
          <a:p>
            <a:pPr algn="ctr"/>
            <a:r>
              <a:rPr lang="en-US" sz="3200" i="1" dirty="0">
                <a:solidFill>
                  <a:srgbClr val="000000"/>
                </a:solidFill>
                <a:latin typeface="Overpass"/>
              </a:rPr>
              <a:t>Republic of Korea</a:t>
            </a:r>
            <a:endParaRPr lang="en-US" i="1" dirty="0">
              <a:latin typeface="Overpass"/>
            </a:endParaRPr>
          </a:p>
        </p:txBody>
      </p:sp>
      <p:pic>
        <p:nvPicPr>
          <p:cNvPr id="5" name="Picture 4" descr="A house with trees in the background&#10;&#10;Description automatically generated">
            <a:extLst>
              <a:ext uri="{FF2B5EF4-FFF2-40B4-BE49-F238E27FC236}">
                <a16:creationId xmlns:a16="http://schemas.microsoft.com/office/drawing/2014/main" id="{166F65B9-6EAE-45D1-879D-B2F77939170D}"/>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t="-297"/>
          <a:stretch/>
        </p:blipFill>
        <p:spPr>
          <a:xfrm>
            <a:off x="7330440" y="3520440"/>
            <a:ext cx="4663440" cy="2911395"/>
          </a:xfrm>
          <a:prstGeom prst="rect">
            <a:avLst/>
          </a:prstGeom>
        </p:spPr>
      </p:pic>
      <p:sp>
        <p:nvSpPr>
          <p:cNvPr id="6" name="TextBox 5">
            <a:extLst>
              <a:ext uri="{FF2B5EF4-FFF2-40B4-BE49-F238E27FC236}">
                <a16:creationId xmlns:a16="http://schemas.microsoft.com/office/drawing/2014/main" id="{E32E1B87-5658-4EC5-B5B5-E5BE510B79BD}"/>
              </a:ext>
            </a:extLst>
          </p:cNvPr>
          <p:cNvSpPr txBox="1"/>
          <p:nvPr/>
        </p:nvSpPr>
        <p:spPr>
          <a:xfrm>
            <a:off x="563880" y="0"/>
            <a:ext cx="10881360" cy="584775"/>
          </a:xfrm>
          <a:prstGeom prst="rect">
            <a:avLst/>
          </a:prstGeom>
          <a:noFill/>
        </p:spPr>
        <p:txBody>
          <a:bodyPr wrap="square">
            <a:spAutoFit/>
          </a:bodyPr>
          <a:lstStyle/>
          <a:p>
            <a:pPr algn="ctr"/>
            <a:r>
              <a:rPr lang="en-US" sz="3200" b="1" dirty="0">
                <a:solidFill>
                  <a:srgbClr val="000000"/>
                </a:solidFill>
                <a:effectLst/>
                <a:latin typeface="Overpass"/>
                <a:ea typeface="Calibri" panose="020F0502020204030204" pitchFamily="34" charset="0"/>
              </a:rPr>
              <a:t>51 Communication Squadron Headquarters</a:t>
            </a:r>
          </a:p>
        </p:txBody>
      </p:sp>
      <p:pic>
        <p:nvPicPr>
          <p:cNvPr id="8194" name="Picture 2">
            <a:extLst>
              <a:ext uri="{FF2B5EF4-FFF2-40B4-BE49-F238E27FC236}">
                <a16:creationId xmlns:a16="http://schemas.microsoft.com/office/drawing/2014/main" id="{E91413DF-B865-4FA5-A713-3AD0CFC0A9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 y="839702"/>
            <a:ext cx="6720840" cy="43266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94258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A61E48-C4AF-448B-AB9D-5684063EA7E0}"/>
              </a:ext>
            </a:extLst>
          </p:cNvPr>
          <p:cNvPicPr>
            <a:picLocks noChangeAspect="1"/>
          </p:cNvPicPr>
          <p:nvPr/>
        </p:nvPicPr>
        <p:blipFill rotWithShape="1">
          <a:blip r:embed="rId2"/>
          <a:srcRect t="2439"/>
          <a:stretch/>
        </p:blipFill>
        <p:spPr>
          <a:xfrm>
            <a:off x="2195773" y="777240"/>
            <a:ext cx="7800453" cy="5166360"/>
          </a:xfrm>
          <a:prstGeom prst="rect">
            <a:avLst/>
          </a:prstGeom>
        </p:spPr>
      </p:pic>
      <p:sp>
        <p:nvSpPr>
          <p:cNvPr id="4" name="TextBox 3">
            <a:extLst>
              <a:ext uri="{FF2B5EF4-FFF2-40B4-BE49-F238E27FC236}">
                <a16:creationId xmlns:a16="http://schemas.microsoft.com/office/drawing/2014/main" id="{45D3C8D8-4082-4A20-BF55-201FDC0D8C14}"/>
              </a:ext>
            </a:extLst>
          </p:cNvPr>
          <p:cNvSpPr txBox="1"/>
          <p:nvPr/>
        </p:nvSpPr>
        <p:spPr>
          <a:xfrm>
            <a:off x="4495799" y="6122908"/>
            <a:ext cx="3200400" cy="369332"/>
          </a:xfrm>
          <a:prstGeom prst="rect">
            <a:avLst/>
          </a:prstGeom>
          <a:noFill/>
        </p:spPr>
        <p:txBody>
          <a:bodyPr wrap="square">
            <a:spAutoFit/>
          </a:bodyPr>
          <a:lstStyle/>
          <a:p>
            <a:pPr marR="6730" algn="ctr"/>
            <a:r>
              <a:rPr lang="en-US" sz="1800" b="0" i="0" u="none" strike="noStrike" baseline="0" dirty="0" err="1">
                <a:latin typeface="Open Sans"/>
              </a:rPr>
              <a:t>Ulaangom</a:t>
            </a:r>
            <a:r>
              <a:rPr lang="en-US" sz="1800" b="0" i="0" u="none" strike="noStrike" baseline="0" dirty="0">
                <a:latin typeface="Open Sans"/>
              </a:rPr>
              <a:t>, </a:t>
            </a:r>
            <a:r>
              <a:rPr lang="en-US" sz="1800" b="0" i="1" u="none" strike="noStrike" baseline="0" dirty="0">
                <a:latin typeface="Open Sans"/>
              </a:rPr>
              <a:t>Mongolia</a:t>
            </a:r>
            <a:endParaRPr lang="en-US" i="1" dirty="0">
              <a:latin typeface="Open Sans"/>
            </a:endParaRPr>
          </a:p>
        </p:txBody>
      </p:sp>
      <p:sp>
        <p:nvSpPr>
          <p:cNvPr id="5" name="TextBox 4">
            <a:extLst>
              <a:ext uri="{FF2B5EF4-FFF2-40B4-BE49-F238E27FC236}">
                <a16:creationId xmlns:a16="http://schemas.microsoft.com/office/drawing/2014/main" id="{31A1DCFE-5688-48F9-BE04-76832867D45C}"/>
              </a:ext>
            </a:extLst>
          </p:cNvPr>
          <p:cNvSpPr txBox="1"/>
          <p:nvPr/>
        </p:nvSpPr>
        <p:spPr>
          <a:xfrm>
            <a:off x="563880" y="87868"/>
            <a:ext cx="10927080" cy="584775"/>
          </a:xfrm>
          <a:prstGeom prst="rect">
            <a:avLst/>
          </a:prstGeom>
          <a:noFill/>
        </p:spPr>
        <p:txBody>
          <a:bodyPr wrap="square">
            <a:spAutoFit/>
          </a:bodyPr>
          <a:lstStyle/>
          <a:p>
            <a:pPr algn="ctr"/>
            <a:r>
              <a:rPr lang="en-US" sz="3200" b="1" dirty="0">
                <a:solidFill>
                  <a:srgbClr val="000000"/>
                </a:solidFill>
                <a:effectLst/>
                <a:latin typeface="Overpass"/>
                <a:ea typeface="Calibri" panose="020F0502020204030204" pitchFamily="34" charset="0"/>
              </a:rPr>
              <a:t>Mongolian Kindergarten</a:t>
            </a:r>
            <a:endParaRPr lang="en-US" sz="3200" b="1" dirty="0">
              <a:solidFill>
                <a:srgbClr val="000000"/>
              </a:solidFill>
              <a:latin typeface="Overpass"/>
            </a:endParaRPr>
          </a:p>
        </p:txBody>
      </p:sp>
    </p:spTree>
    <p:extLst>
      <p:ext uri="{BB962C8B-B14F-4D97-AF65-F5344CB8AC3E}">
        <p14:creationId xmlns:p14="http://schemas.microsoft.com/office/powerpoint/2010/main" val="26703146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18CA3CF-E843-4F58-947B-70BC3B50880D}"/>
              </a:ext>
            </a:extLst>
          </p:cNvPr>
          <p:cNvSpPr txBox="1"/>
          <p:nvPr/>
        </p:nvSpPr>
        <p:spPr>
          <a:xfrm>
            <a:off x="3589401" y="5943600"/>
            <a:ext cx="5013198" cy="646331"/>
          </a:xfrm>
          <a:prstGeom prst="rect">
            <a:avLst/>
          </a:prstGeom>
          <a:noFill/>
        </p:spPr>
        <p:txBody>
          <a:bodyPr wrap="square">
            <a:spAutoFit/>
          </a:bodyPr>
          <a:lstStyle/>
          <a:p>
            <a:pPr marR="48310" algn="ctr"/>
            <a:r>
              <a:rPr lang="en-US" sz="3600" i="1" u="none" strike="noStrike" baseline="0" dirty="0">
                <a:latin typeface="Overpass"/>
              </a:rPr>
              <a:t>Laos </a:t>
            </a:r>
            <a:endParaRPr lang="en-US" i="1" dirty="0">
              <a:latin typeface="Overpass"/>
            </a:endParaRPr>
          </a:p>
        </p:txBody>
      </p:sp>
      <p:sp>
        <p:nvSpPr>
          <p:cNvPr id="7" name="TextBox 6">
            <a:extLst>
              <a:ext uri="{FF2B5EF4-FFF2-40B4-BE49-F238E27FC236}">
                <a16:creationId xmlns:a16="http://schemas.microsoft.com/office/drawing/2014/main" id="{92B7D27A-8412-4D32-B1E9-6AE06304912A}"/>
              </a:ext>
            </a:extLst>
          </p:cNvPr>
          <p:cNvSpPr txBox="1"/>
          <p:nvPr/>
        </p:nvSpPr>
        <p:spPr>
          <a:xfrm>
            <a:off x="563880" y="45720"/>
            <a:ext cx="10881360" cy="584775"/>
          </a:xfrm>
          <a:prstGeom prst="rect">
            <a:avLst/>
          </a:prstGeom>
          <a:noFill/>
        </p:spPr>
        <p:txBody>
          <a:bodyPr wrap="square">
            <a:spAutoFit/>
          </a:bodyPr>
          <a:lstStyle/>
          <a:p>
            <a:pPr marR="48310" algn="ctr"/>
            <a:r>
              <a:rPr lang="en-US" sz="3200" b="0" i="0" u="none" strike="noStrike" baseline="0" dirty="0">
                <a:latin typeface="Overpass"/>
              </a:rPr>
              <a:t> </a:t>
            </a:r>
            <a:r>
              <a:rPr lang="en-US" sz="3200" b="1" i="0" u="none" strike="noStrike" baseline="0" dirty="0">
                <a:latin typeface="Overpass"/>
              </a:rPr>
              <a:t>Khongsedon District Hospital </a:t>
            </a:r>
            <a:endParaRPr lang="en-US" sz="3200" i="1" dirty="0">
              <a:latin typeface="Overpass"/>
            </a:endParaRPr>
          </a:p>
        </p:txBody>
      </p:sp>
      <p:pic>
        <p:nvPicPr>
          <p:cNvPr id="18434" name="Picture 2" descr="USACE HQ on Twitter: &quot;Ambassador Peter M. Haymond handed over the Khongsedon  District Hospital in Salavan Province to the Vice Governor of Salavan  Province, Mr. Phouthong Khammanivong on May 10! @AlaskaCorps managed">
            <a:extLst>
              <a:ext uri="{FF2B5EF4-FFF2-40B4-BE49-F238E27FC236}">
                <a16:creationId xmlns:a16="http://schemas.microsoft.com/office/drawing/2014/main" id="{860ADCC3-0027-4AF6-BB01-C3CFA238A4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0277" y="975776"/>
            <a:ext cx="10111676" cy="4693503"/>
          </a:xfrm>
          <a:prstGeom prst="rect">
            <a:avLst/>
          </a:prstGeom>
          <a:noFill/>
          <a:extLst>
            <a:ext uri="{909E8E84-426E-40DD-AFC4-6F175D3DCCD1}">
              <a14:hiddenFill xmlns:a14="http://schemas.microsoft.com/office/drawing/2010/main">
                <a:solidFill>
                  <a:srgbClr val="FFFFFF"/>
                </a:solidFill>
              </a14:hiddenFill>
            </a:ext>
          </a:extLst>
        </p:spPr>
      </p:pic>
      <p:pic>
        <p:nvPicPr>
          <p:cNvPr id="18436" name="Picture 4" descr="USACE HQ on Twitter: &quot;Ambassador Peter M. Haymond handed over the Khongsedon  District Hospital in Salavan Province to the Vice Governor of Salavan  Province, Mr. Phouthong Khammanivong on May 10! @AlaskaCorps managed">
            <a:extLst>
              <a:ext uri="{FF2B5EF4-FFF2-40B4-BE49-F238E27FC236}">
                <a16:creationId xmlns:a16="http://schemas.microsoft.com/office/drawing/2014/main" id="{DED5A973-FD90-40B5-9B68-C5FCD63006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3246120"/>
            <a:ext cx="4358640" cy="32689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96994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2CEB8DE-258C-473E-B718-C9F7F3F24443}"/>
              </a:ext>
            </a:extLst>
          </p:cNvPr>
          <p:cNvSpPr txBox="1"/>
          <p:nvPr/>
        </p:nvSpPr>
        <p:spPr>
          <a:xfrm>
            <a:off x="8493579" y="1005840"/>
            <a:ext cx="2171700" cy="1200329"/>
          </a:xfrm>
          <a:prstGeom prst="rect">
            <a:avLst/>
          </a:prstGeom>
          <a:noFill/>
        </p:spPr>
        <p:txBody>
          <a:bodyPr wrap="square">
            <a:spAutoFit/>
          </a:bodyPr>
          <a:lstStyle/>
          <a:p>
            <a:pPr algn="ctr"/>
            <a:endParaRPr lang="en-US" b="1" dirty="0">
              <a:solidFill>
                <a:srgbClr val="000000"/>
              </a:solidFill>
              <a:latin typeface="Overpass"/>
            </a:endParaRPr>
          </a:p>
          <a:p>
            <a:pPr algn="ctr"/>
            <a:endParaRPr lang="en-US" b="1" dirty="0">
              <a:solidFill>
                <a:srgbClr val="000000"/>
              </a:solidFill>
              <a:latin typeface="Overpass"/>
            </a:endParaRPr>
          </a:p>
          <a:p>
            <a:pPr algn="ctr"/>
            <a:endParaRPr lang="en-US" b="1" dirty="0">
              <a:solidFill>
                <a:srgbClr val="000000"/>
              </a:solidFill>
              <a:latin typeface="Overpass"/>
            </a:endParaRPr>
          </a:p>
          <a:p>
            <a:pPr algn="ctr"/>
            <a:endParaRPr lang="en-US" i="1" dirty="0">
              <a:solidFill>
                <a:srgbClr val="000000"/>
              </a:solidFill>
              <a:latin typeface="Overpass"/>
            </a:endParaRPr>
          </a:p>
        </p:txBody>
      </p:sp>
      <p:sp>
        <p:nvSpPr>
          <p:cNvPr id="7" name="TextBox 6">
            <a:extLst>
              <a:ext uri="{FF2B5EF4-FFF2-40B4-BE49-F238E27FC236}">
                <a16:creationId xmlns:a16="http://schemas.microsoft.com/office/drawing/2014/main" id="{2A75CC6F-EE86-4DAA-BC5F-2729D24F5755}"/>
              </a:ext>
            </a:extLst>
          </p:cNvPr>
          <p:cNvSpPr txBox="1"/>
          <p:nvPr/>
        </p:nvSpPr>
        <p:spPr>
          <a:xfrm>
            <a:off x="563880" y="48358"/>
            <a:ext cx="10881360" cy="584775"/>
          </a:xfrm>
          <a:prstGeom prst="rect">
            <a:avLst/>
          </a:prstGeom>
          <a:noFill/>
        </p:spPr>
        <p:txBody>
          <a:bodyPr wrap="square">
            <a:spAutoFit/>
          </a:bodyPr>
          <a:lstStyle/>
          <a:p>
            <a:pPr algn="ctr"/>
            <a:r>
              <a:rPr lang="en-US" sz="3200" b="1" i="0" dirty="0">
                <a:effectLst/>
                <a:latin typeface="Overpass"/>
              </a:rPr>
              <a:t>Per- and Polyfluoroalkyl Substances</a:t>
            </a:r>
          </a:p>
        </p:txBody>
      </p:sp>
      <p:sp>
        <p:nvSpPr>
          <p:cNvPr id="3" name="TextBox 2">
            <a:extLst>
              <a:ext uri="{FF2B5EF4-FFF2-40B4-BE49-F238E27FC236}">
                <a16:creationId xmlns:a16="http://schemas.microsoft.com/office/drawing/2014/main" id="{34D99260-45B8-457F-8B74-B2A153C64E59}"/>
              </a:ext>
            </a:extLst>
          </p:cNvPr>
          <p:cNvSpPr txBox="1"/>
          <p:nvPr/>
        </p:nvSpPr>
        <p:spPr>
          <a:xfrm>
            <a:off x="6726069" y="960120"/>
            <a:ext cx="5301297" cy="4801314"/>
          </a:xfrm>
          <a:prstGeom prst="rect">
            <a:avLst/>
          </a:prstGeom>
          <a:noFill/>
        </p:spPr>
        <p:txBody>
          <a:bodyPr wrap="square" rtlCol="0">
            <a:spAutoFit/>
          </a:bodyPr>
          <a:lstStyle/>
          <a:p>
            <a:pPr algn="l"/>
            <a:endParaRPr lang="en-US" dirty="0">
              <a:solidFill>
                <a:srgbClr val="000000"/>
              </a:solidFill>
              <a:latin typeface="Overpass"/>
            </a:endParaRPr>
          </a:p>
          <a:p>
            <a:pPr marL="171450" indent="-171450" algn="l">
              <a:buFont typeface="Wingdings" panose="05000000000000000000" pitchFamily="2" charset="2"/>
              <a:buChar char="Ø"/>
            </a:pPr>
            <a:r>
              <a:rPr lang="en-US" dirty="0">
                <a:solidFill>
                  <a:srgbClr val="000000"/>
                </a:solidFill>
                <a:latin typeface="Overpass"/>
              </a:rPr>
              <a:t>USACE </a:t>
            </a:r>
            <a:r>
              <a:rPr lang="en-US" b="0" i="0" dirty="0">
                <a:solidFill>
                  <a:srgbClr val="000000"/>
                </a:solidFill>
                <a:effectLst/>
                <a:latin typeface="Overpass"/>
              </a:rPr>
              <a:t>provides technical support to its military partners:</a:t>
            </a:r>
          </a:p>
          <a:p>
            <a:pPr marL="628650" lvl="1" indent="-171450">
              <a:buFont typeface="Wingdings" panose="05000000000000000000" pitchFamily="2" charset="2"/>
              <a:buChar char="Ø"/>
            </a:pPr>
            <a:r>
              <a:rPr lang="en-US" dirty="0">
                <a:solidFill>
                  <a:srgbClr val="000000"/>
                </a:solidFill>
                <a:latin typeface="Overpass"/>
              </a:rPr>
              <a:t>identifying</a:t>
            </a:r>
            <a:r>
              <a:rPr lang="en-US" b="0" i="0" dirty="0">
                <a:solidFill>
                  <a:srgbClr val="000000"/>
                </a:solidFill>
                <a:effectLst/>
                <a:latin typeface="Overpass"/>
              </a:rPr>
              <a:t> and testing for PFAS;</a:t>
            </a:r>
          </a:p>
          <a:p>
            <a:pPr marL="628650" lvl="1" indent="-171450">
              <a:buFont typeface="Wingdings" panose="05000000000000000000" pitchFamily="2" charset="2"/>
              <a:buChar char="Ø"/>
            </a:pPr>
            <a:r>
              <a:rPr lang="en-US" b="0" i="0" dirty="0">
                <a:solidFill>
                  <a:srgbClr val="000000"/>
                </a:solidFill>
                <a:effectLst/>
                <a:latin typeface="Overpass"/>
              </a:rPr>
              <a:t>executing responses to address these substances when found.</a:t>
            </a:r>
          </a:p>
          <a:p>
            <a:pPr marL="171450" indent="-171450" algn="l">
              <a:buFont typeface="Wingdings" panose="05000000000000000000" pitchFamily="2" charset="2"/>
              <a:buChar char="Ø"/>
            </a:pPr>
            <a:endParaRPr lang="en-US" dirty="0">
              <a:solidFill>
                <a:srgbClr val="000000"/>
              </a:solidFill>
              <a:latin typeface="Overpass"/>
            </a:endParaRPr>
          </a:p>
          <a:p>
            <a:pPr marL="171450" indent="-171450" algn="l">
              <a:buFont typeface="Wingdings" panose="05000000000000000000" pitchFamily="2" charset="2"/>
              <a:buChar char="Ø"/>
            </a:pPr>
            <a:r>
              <a:rPr lang="en-US" b="0" i="0" dirty="0">
                <a:solidFill>
                  <a:srgbClr val="000000"/>
                </a:solidFill>
                <a:effectLst/>
                <a:latin typeface="Overpass"/>
              </a:rPr>
              <a:t>USACE supports research and development efforts through DOD-funded PFAS research and development, including:</a:t>
            </a:r>
          </a:p>
          <a:p>
            <a:pPr marL="628650" lvl="1" indent="-171450">
              <a:buFont typeface="Wingdings" panose="05000000000000000000" pitchFamily="2" charset="2"/>
              <a:buChar char="Ø"/>
            </a:pPr>
            <a:r>
              <a:rPr lang="en-US" b="0" i="0" dirty="0">
                <a:solidFill>
                  <a:srgbClr val="000000"/>
                </a:solidFill>
                <a:effectLst/>
                <a:latin typeface="Overpass"/>
              </a:rPr>
              <a:t> DOD’s Strategic Environmental Research and Development Program (SERDP)</a:t>
            </a:r>
          </a:p>
          <a:p>
            <a:pPr marL="628650" lvl="1" indent="-171450">
              <a:buFont typeface="Wingdings" panose="05000000000000000000" pitchFamily="2" charset="2"/>
              <a:buChar char="Ø"/>
            </a:pPr>
            <a:r>
              <a:rPr lang="en-US" b="0" i="0" dirty="0">
                <a:solidFill>
                  <a:srgbClr val="000000"/>
                </a:solidFill>
                <a:effectLst/>
                <a:latin typeface="Overpass"/>
              </a:rPr>
              <a:t>Environmental Security Technology Certification Program (ESTCP).</a:t>
            </a:r>
          </a:p>
          <a:p>
            <a:pPr marL="171450" indent="-171450" algn="l">
              <a:buFont typeface="Wingdings" panose="05000000000000000000" pitchFamily="2" charset="2"/>
              <a:buChar char="Ø"/>
            </a:pPr>
            <a:endParaRPr kumimoji="0" lang="en-US" u="none" strike="noStrike" kern="1200" cap="none" spc="0" normalizeH="0" baseline="0" noProof="0" dirty="0">
              <a:ln>
                <a:noFill/>
              </a:ln>
              <a:solidFill>
                <a:srgbClr val="000000"/>
              </a:solidFill>
              <a:uLnTx/>
              <a:uFillTx/>
              <a:latin typeface="Overpass"/>
            </a:endParaRPr>
          </a:p>
          <a:p>
            <a:pPr marL="171450" indent="-171450" algn="l">
              <a:buFont typeface="Wingdings" panose="05000000000000000000" pitchFamily="2" charset="2"/>
              <a:buChar char="Ø"/>
            </a:pPr>
            <a:r>
              <a:rPr kumimoji="0" lang="en-US" b="0" i="0" u="none" strike="noStrike" kern="1200" cap="none" spc="0" normalizeH="0" baseline="0" noProof="0">
                <a:ln>
                  <a:noFill/>
                </a:ln>
                <a:solidFill>
                  <a:srgbClr val="000000"/>
                </a:solidFill>
                <a:effectLst/>
                <a:uLnTx/>
                <a:uFillTx/>
                <a:latin typeface="Overpass"/>
              </a:rPr>
              <a:t>PFAS </a:t>
            </a:r>
            <a:r>
              <a:rPr kumimoji="0" lang="en-US" b="0" i="0" u="none" strike="noStrike" kern="1200" cap="none" spc="0" normalizeH="0" baseline="0" noProof="0" dirty="0">
                <a:ln>
                  <a:noFill/>
                </a:ln>
                <a:solidFill>
                  <a:srgbClr val="000000"/>
                </a:solidFill>
                <a:effectLst/>
                <a:uLnTx/>
                <a:uFillTx/>
                <a:latin typeface="Overpass"/>
              </a:rPr>
              <a:t>work enterprise-wide requires work acceptance approval at the USACE Headquarters level.</a:t>
            </a:r>
            <a:endParaRPr lang="en-US" sz="2800" dirty="0">
              <a:latin typeface="Overpass"/>
            </a:endParaRPr>
          </a:p>
        </p:txBody>
      </p:sp>
      <p:pic>
        <p:nvPicPr>
          <p:cNvPr id="19458" name="Picture 2" descr="Department of Defense Per- and Polyfluoroalkyl Substances - DENIX">
            <a:extLst>
              <a:ext uri="{FF2B5EF4-FFF2-40B4-BE49-F238E27FC236}">
                <a16:creationId xmlns:a16="http://schemas.microsoft.com/office/drawing/2014/main" id="{4FAF3D69-1ECC-42F2-A066-51FC77C844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357" y="1234440"/>
            <a:ext cx="6325370" cy="48874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82456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BE51574-0BA3-4379-944A-431E39FD19A7}"/>
              </a:ext>
            </a:extLst>
          </p:cNvPr>
          <p:cNvSpPr txBox="1"/>
          <p:nvPr/>
        </p:nvSpPr>
        <p:spPr>
          <a:xfrm>
            <a:off x="563880" y="91440"/>
            <a:ext cx="10881360" cy="523220"/>
          </a:xfrm>
          <a:prstGeom prst="rect">
            <a:avLst/>
          </a:prstGeom>
          <a:noFill/>
        </p:spPr>
        <p:txBody>
          <a:bodyPr wrap="square">
            <a:spAutoFit/>
          </a:bodyPr>
          <a:lstStyle/>
          <a:p>
            <a:pPr algn="ctr"/>
            <a:r>
              <a:rPr lang="en-US" sz="2800" b="1" dirty="0">
                <a:effectLst/>
                <a:latin typeface="Overpass"/>
                <a:ea typeface="Arial" panose="020B0604020202020204" pitchFamily="34" charset="0"/>
                <a:cs typeface="Arial" panose="020B0604020202020204" pitchFamily="34" charset="0"/>
              </a:rPr>
              <a:t>GUIDE TO DOING BUSINESS WITH USACE </a:t>
            </a:r>
            <a:endParaRPr lang="en-US" sz="2800" b="1" dirty="0">
              <a:latin typeface="Overpass"/>
            </a:endParaRPr>
          </a:p>
        </p:txBody>
      </p:sp>
      <p:sp>
        <p:nvSpPr>
          <p:cNvPr id="5" name="TextBox 4">
            <a:extLst>
              <a:ext uri="{FF2B5EF4-FFF2-40B4-BE49-F238E27FC236}">
                <a16:creationId xmlns:a16="http://schemas.microsoft.com/office/drawing/2014/main" id="{6A39B7CC-F7EA-4302-8F49-25786F3B5EF4}"/>
              </a:ext>
            </a:extLst>
          </p:cNvPr>
          <p:cNvSpPr txBox="1"/>
          <p:nvPr/>
        </p:nvSpPr>
        <p:spPr>
          <a:xfrm>
            <a:off x="186908" y="879731"/>
            <a:ext cx="6743542" cy="1077218"/>
          </a:xfrm>
          <a:prstGeom prst="rect">
            <a:avLst/>
          </a:prstGeom>
          <a:noFill/>
        </p:spPr>
        <p:txBody>
          <a:bodyPr wrap="square">
            <a:spAutoFit/>
          </a:bodyPr>
          <a:lstStyle/>
          <a:p>
            <a:pPr marL="69850" marR="0">
              <a:spcBef>
                <a:spcPts val="5"/>
              </a:spcBef>
              <a:spcAft>
                <a:spcPts val="0"/>
              </a:spcAft>
            </a:pPr>
            <a:r>
              <a:rPr lang="en-US" sz="1600" b="1" u="sng" kern="0" dirty="0">
                <a:effectLst/>
                <a:latin typeface="Overpass"/>
                <a:ea typeface="Arial" panose="020B0604020202020204" pitchFamily="34" charset="0"/>
              </a:rPr>
              <a:t>How to Register</a:t>
            </a:r>
            <a:endParaRPr lang="en-US" sz="1600" b="1" kern="0" dirty="0">
              <a:effectLst/>
              <a:latin typeface="Overpass"/>
              <a:ea typeface="Arial" panose="020B0604020202020204" pitchFamily="34" charset="0"/>
            </a:endParaRPr>
          </a:p>
          <a:p>
            <a:pPr marL="69850" marR="120650">
              <a:spcBef>
                <a:spcPts val="35"/>
              </a:spcBef>
              <a:spcAft>
                <a:spcPts val="0"/>
              </a:spcAft>
            </a:pPr>
            <a:r>
              <a:rPr lang="en-US" sz="1600" dirty="0">
                <a:effectLst/>
                <a:latin typeface="Overpass"/>
                <a:ea typeface="Arial" panose="020B0604020202020204" pitchFamily="34" charset="0"/>
              </a:rPr>
              <a:t>You must register your business in the System for Award Management (SAM) at </a:t>
            </a:r>
            <a:r>
              <a:rPr lang="en-US" sz="1600" u="sng" dirty="0">
                <a:solidFill>
                  <a:srgbClr val="0000FF"/>
                </a:solidFill>
                <a:effectLst/>
                <a:latin typeface="Overpass"/>
                <a:ea typeface="Arial" panose="020B0604020202020204" pitchFamily="34" charset="0"/>
                <a:hlinkClick r:id="rId2"/>
              </a:rPr>
              <a:t>https://www.sam.gov</a:t>
            </a:r>
            <a:r>
              <a:rPr lang="en-US" sz="1600" dirty="0">
                <a:effectLst/>
                <a:latin typeface="Overpass"/>
                <a:ea typeface="Arial" panose="020B0604020202020204" pitchFamily="34" charset="0"/>
              </a:rPr>
              <a:t> before submitting an offer or quote. Registration is free.</a:t>
            </a:r>
          </a:p>
        </p:txBody>
      </p:sp>
      <p:sp>
        <p:nvSpPr>
          <p:cNvPr id="7" name="TextBox 6">
            <a:extLst>
              <a:ext uri="{FF2B5EF4-FFF2-40B4-BE49-F238E27FC236}">
                <a16:creationId xmlns:a16="http://schemas.microsoft.com/office/drawing/2014/main" id="{40B43396-2661-4111-B9C2-BFBE66410131}"/>
              </a:ext>
            </a:extLst>
          </p:cNvPr>
          <p:cNvSpPr txBox="1"/>
          <p:nvPr/>
        </p:nvSpPr>
        <p:spPr>
          <a:xfrm>
            <a:off x="231702" y="2042220"/>
            <a:ext cx="6732977" cy="1569660"/>
          </a:xfrm>
          <a:prstGeom prst="rect">
            <a:avLst/>
          </a:prstGeom>
          <a:noFill/>
        </p:spPr>
        <p:txBody>
          <a:bodyPr wrap="square">
            <a:spAutoFit/>
          </a:bodyPr>
          <a:lstStyle/>
          <a:p>
            <a:pPr marR="120650"/>
            <a:r>
              <a:rPr lang="en-US" sz="1600" b="1" u="sng" dirty="0">
                <a:effectLst/>
                <a:latin typeface="Overpass"/>
                <a:ea typeface="Arial" panose="020B0604020202020204" pitchFamily="34" charset="0"/>
              </a:rPr>
              <a:t>Contract Opportunities </a:t>
            </a:r>
            <a:endParaRPr lang="en-US" sz="1600" dirty="0">
              <a:effectLst/>
              <a:latin typeface="Overpass"/>
              <a:ea typeface="Arial" panose="020B0604020202020204" pitchFamily="34" charset="0"/>
            </a:endParaRPr>
          </a:p>
          <a:p>
            <a:r>
              <a:rPr lang="en-US" sz="1600" dirty="0">
                <a:effectLst/>
                <a:latin typeface="Overpass"/>
                <a:ea typeface="Arial" panose="020B0604020202020204" pitchFamily="34" charset="0"/>
              </a:rPr>
              <a:t>Search for USACE contract opportunities at </a:t>
            </a:r>
            <a:r>
              <a:rPr lang="en-US" sz="1600" u="sng" dirty="0">
                <a:solidFill>
                  <a:srgbClr val="0000FF"/>
                </a:solidFill>
                <a:effectLst/>
                <a:latin typeface="Overpass"/>
                <a:ea typeface="Arial" panose="020B0604020202020204" pitchFamily="34" charset="0"/>
                <a:hlinkClick r:id="rId3"/>
              </a:rPr>
              <a:t>https://www.sam.gov/content/opportunities</a:t>
            </a:r>
            <a:r>
              <a:rPr lang="en-US" sz="1600" dirty="0">
                <a:effectLst/>
                <a:latin typeface="Overpass"/>
                <a:ea typeface="Arial" panose="020B0604020202020204" pitchFamily="34" charset="0"/>
              </a:rPr>
              <a:t>. Search by keyword, solicitation number, or District/Center name. Each contract opportunity is classified by a Product Service Code (PSC), and a North American Industry Classification System (NAICS) code. </a:t>
            </a:r>
            <a:endParaRPr lang="en-US" sz="1600" dirty="0">
              <a:latin typeface="Overpass"/>
            </a:endParaRPr>
          </a:p>
        </p:txBody>
      </p:sp>
      <p:sp>
        <p:nvSpPr>
          <p:cNvPr id="9" name="TextBox 8">
            <a:extLst>
              <a:ext uri="{FF2B5EF4-FFF2-40B4-BE49-F238E27FC236}">
                <a16:creationId xmlns:a16="http://schemas.microsoft.com/office/drawing/2014/main" id="{F6DF0027-C426-4644-81BE-2A916188A674}"/>
              </a:ext>
            </a:extLst>
          </p:cNvPr>
          <p:cNvSpPr txBox="1"/>
          <p:nvPr/>
        </p:nvSpPr>
        <p:spPr>
          <a:xfrm>
            <a:off x="231703" y="3742592"/>
            <a:ext cx="6635246" cy="1318502"/>
          </a:xfrm>
          <a:prstGeom prst="rect">
            <a:avLst/>
          </a:prstGeom>
          <a:noFill/>
        </p:spPr>
        <p:txBody>
          <a:bodyPr wrap="square">
            <a:spAutoFit/>
          </a:bodyPr>
          <a:lstStyle/>
          <a:p>
            <a:pPr marR="0">
              <a:lnSpc>
                <a:spcPct val="98000"/>
              </a:lnSpc>
              <a:spcBef>
                <a:spcPts val="0"/>
              </a:spcBef>
              <a:spcAft>
                <a:spcPts val="0"/>
              </a:spcAft>
            </a:pPr>
            <a:r>
              <a:rPr lang="en-US" sz="1600" b="1" u="sng" dirty="0">
                <a:effectLst/>
                <a:latin typeface="Overpass"/>
                <a:ea typeface="Arial" panose="020B0604020202020204" pitchFamily="34" charset="0"/>
              </a:rPr>
              <a:t>Acquisition Regulations, Instruction, and Desk Guide </a:t>
            </a:r>
            <a:endParaRPr lang="en-US" sz="1600" dirty="0">
              <a:effectLst/>
              <a:latin typeface="Overpass"/>
              <a:ea typeface="Arial" panose="020B0604020202020204" pitchFamily="34" charset="0"/>
            </a:endParaRPr>
          </a:p>
          <a:p>
            <a:r>
              <a:rPr lang="en-US" sz="1600" dirty="0">
                <a:effectLst/>
                <a:latin typeface="Overpass"/>
                <a:ea typeface="Arial" panose="020B0604020202020204" pitchFamily="34" charset="0"/>
              </a:rPr>
              <a:t>USACE contract awards and administration are governed by three regulations: Federal Acquisition Regulation (FAR), Defense Federal Acquisition Regulation Supplement (DFARS), and Army Federal Acquisition Regulation Supplement (AFARS), as well as an acquisition instruction with companion guide. </a:t>
            </a:r>
            <a:endParaRPr lang="en-US" sz="1600" dirty="0">
              <a:latin typeface="Overpass"/>
            </a:endParaRPr>
          </a:p>
        </p:txBody>
      </p:sp>
      <p:sp>
        <p:nvSpPr>
          <p:cNvPr id="11" name="TextBox 10">
            <a:extLst>
              <a:ext uri="{FF2B5EF4-FFF2-40B4-BE49-F238E27FC236}">
                <a16:creationId xmlns:a16="http://schemas.microsoft.com/office/drawing/2014/main" id="{E14A1B7F-3DCE-4448-8EA6-09EC7B76EEA0}"/>
              </a:ext>
            </a:extLst>
          </p:cNvPr>
          <p:cNvSpPr txBox="1"/>
          <p:nvPr/>
        </p:nvSpPr>
        <p:spPr>
          <a:xfrm>
            <a:off x="237188" y="5311996"/>
            <a:ext cx="6870336" cy="1077218"/>
          </a:xfrm>
          <a:prstGeom prst="rect">
            <a:avLst/>
          </a:prstGeom>
          <a:noFill/>
        </p:spPr>
        <p:txBody>
          <a:bodyPr wrap="square">
            <a:spAutoFit/>
          </a:bodyPr>
          <a:lstStyle/>
          <a:p>
            <a:pPr marR="0">
              <a:spcBef>
                <a:spcPts val="0"/>
              </a:spcBef>
              <a:spcAft>
                <a:spcPts val="0"/>
              </a:spcAft>
            </a:pPr>
            <a:r>
              <a:rPr lang="en-US" sz="1600" b="1" u="sng" dirty="0">
                <a:effectLst/>
                <a:latin typeface="Overpass"/>
                <a:ea typeface="Arial" panose="020B0604020202020204" pitchFamily="34" charset="0"/>
              </a:rPr>
              <a:t>Locations</a:t>
            </a:r>
            <a:r>
              <a:rPr lang="en-US" sz="1600" u="sng" dirty="0">
                <a:effectLst/>
                <a:latin typeface="Overpass"/>
                <a:ea typeface="Arial" panose="020B0604020202020204" pitchFamily="34" charset="0"/>
              </a:rPr>
              <a:t> </a:t>
            </a:r>
            <a:endParaRPr lang="en-US" sz="1600" dirty="0">
              <a:effectLst/>
              <a:latin typeface="Overpass"/>
              <a:ea typeface="Arial" panose="020B0604020202020204" pitchFamily="34" charset="0"/>
            </a:endParaRPr>
          </a:p>
          <a:p>
            <a:r>
              <a:rPr lang="en-US" sz="1600" dirty="0">
                <a:effectLst/>
                <a:latin typeface="Overpass"/>
                <a:ea typeface="Arial" panose="020B0604020202020204" pitchFamily="34" charset="0"/>
              </a:rPr>
              <a:t>To find the U.S. Army Corps of Engineers’ locations, visit </a:t>
            </a:r>
            <a:r>
              <a:rPr lang="en-US" sz="1600" u="sng" dirty="0">
                <a:solidFill>
                  <a:srgbClr val="0000FF"/>
                </a:solidFill>
                <a:effectLst/>
                <a:latin typeface="Overpass"/>
                <a:ea typeface="Arial" panose="020B0604020202020204" pitchFamily="34" charset="0"/>
                <a:hlinkClick r:id="rId4"/>
              </a:rPr>
              <a:t>https://www.usace.army.mil/Missions/Locations/</a:t>
            </a:r>
            <a:r>
              <a:rPr lang="en-US" sz="1600" dirty="0">
                <a:effectLst/>
                <a:latin typeface="Overpass"/>
                <a:ea typeface="Arial" panose="020B0604020202020204" pitchFamily="34" charset="0"/>
              </a:rPr>
              <a:t> and review the mission of each District/Center Contracting Office to determine your interest. </a:t>
            </a:r>
            <a:endParaRPr lang="en-US" sz="1600" dirty="0">
              <a:latin typeface="Overpass"/>
            </a:endParaRPr>
          </a:p>
        </p:txBody>
      </p:sp>
      <p:sp>
        <p:nvSpPr>
          <p:cNvPr id="12" name="Rectangle 2">
            <a:extLst>
              <a:ext uri="{FF2B5EF4-FFF2-40B4-BE49-F238E27FC236}">
                <a16:creationId xmlns:a16="http://schemas.microsoft.com/office/drawing/2014/main" id="{98A56D87-4BD9-4CAD-A273-57EF23C9BB38}"/>
              </a:ext>
            </a:extLst>
          </p:cNvPr>
          <p:cNvSpPr>
            <a:spLocks noChangeArrowheads="1"/>
          </p:cNvSpPr>
          <p:nvPr/>
        </p:nvSpPr>
        <p:spPr bwMode="auto">
          <a:xfrm>
            <a:off x="0" y="59323"/>
            <a:ext cx="224125"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sz="1600">
              <a:latin typeface="Overpass"/>
            </a:endParaRPr>
          </a:p>
        </p:txBody>
      </p:sp>
      <p:pic>
        <p:nvPicPr>
          <p:cNvPr id="20482" name="Picture 2" descr="Far East District helps bring global training to Kunsan &gt; Far East District  U.S. Army Corps of Engineers &gt; Far East District News">
            <a:extLst>
              <a:ext uri="{FF2B5EF4-FFF2-40B4-BE49-F238E27FC236}">
                <a16:creationId xmlns:a16="http://schemas.microsoft.com/office/drawing/2014/main" id="{18190708-E2AC-4FC2-AE62-41903438CFF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47368" y="1554480"/>
            <a:ext cx="4956436" cy="39658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374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p:txBody>
          <a:bodyPr/>
          <a:lstStyle/>
          <a:p>
            <a:r>
              <a:rPr lang="en-US" dirty="0"/>
              <a:t>Our  Current  USACE  Mission  Set</a:t>
            </a:r>
          </a:p>
        </p:txBody>
      </p:sp>
      <p:sp>
        <p:nvSpPr>
          <p:cNvPr id="39" name="Rectangle 38">
            <a:extLst>
              <a:ext uri="{FF2B5EF4-FFF2-40B4-BE49-F238E27FC236}">
                <a16:creationId xmlns:a16="http://schemas.microsoft.com/office/drawing/2014/main" id="{FF4CFC18-82C2-4756-8F8A-5E1C8B12AC1B}"/>
              </a:ext>
            </a:extLst>
          </p:cNvPr>
          <p:cNvSpPr/>
          <p:nvPr/>
        </p:nvSpPr>
        <p:spPr>
          <a:xfrm>
            <a:off x="106680" y="1437824"/>
            <a:ext cx="2468880" cy="4524315"/>
          </a:xfrm>
          <a:prstGeom prst="rect">
            <a:avLst/>
          </a:prstGeom>
          <a:solidFill>
            <a:schemeClr val="tx2">
              <a:lumMod val="95000"/>
            </a:schemeClr>
          </a:solidFill>
        </p:spPr>
        <p:txBody>
          <a:bodyPr wrap="square" lIns="0" tIns="91440" rIns="0" bIns="91440">
            <a:spAutoFit/>
          </a:bodyPr>
          <a:lstStyle/>
          <a:p>
            <a:pPr marL="0" marR="0" lvl="0" indent="0" algn="ctr" defTabSz="403433"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Delivering</a:t>
            </a:r>
          </a:p>
          <a:p>
            <a:pPr marL="0" marR="0" lvl="0" indent="0" algn="ctr" defTabSz="403433"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an  historic</a:t>
            </a:r>
          </a:p>
          <a:p>
            <a:pPr marL="0" marR="0" lvl="0" indent="0" algn="ctr" defTabSz="403433" rtl="0" eaLnBrk="1" fontAlgn="auto" latinLnBrk="0" hangingPunct="1">
              <a:lnSpc>
                <a:spcPct val="100000"/>
              </a:lnSpc>
              <a:spcBef>
                <a:spcPts val="1800"/>
              </a:spcBef>
              <a:spcAft>
                <a:spcPts val="180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6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$91B </a:t>
            </a:r>
          </a:p>
          <a:p>
            <a:pPr marL="0" marR="0" lvl="0" indent="0" algn="ctr" defTabSz="403433"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portfolio</a:t>
            </a:r>
          </a:p>
          <a:p>
            <a:pPr marL="0" marR="0" lvl="0" indent="0" algn="ctr" defTabSz="403433"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of</a:t>
            </a:r>
          </a:p>
          <a:p>
            <a:pPr marL="0" marR="0" lvl="0" indent="0" algn="ctr" defTabSz="403433"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programs,</a:t>
            </a:r>
          </a:p>
          <a:p>
            <a:pPr marL="0" marR="0" lvl="0" indent="0" algn="ctr" defTabSz="403433"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projects,</a:t>
            </a:r>
          </a:p>
          <a:p>
            <a:pPr marL="0" marR="0" lvl="0" indent="0" algn="ctr" defTabSz="403433"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and</a:t>
            </a:r>
          </a:p>
          <a:p>
            <a:pPr marL="0" marR="0" lvl="0" indent="0" algn="ctr" defTabSz="403433"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support</a:t>
            </a:r>
          </a:p>
        </p:txBody>
      </p:sp>
      <p:grpSp>
        <p:nvGrpSpPr>
          <p:cNvPr id="19" name="Group 18">
            <a:extLst>
              <a:ext uri="{FF2B5EF4-FFF2-40B4-BE49-F238E27FC236}">
                <a16:creationId xmlns:a16="http://schemas.microsoft.com/office/drawing/2014/main" id="{8A3DAB8A-48CD-4773-8216-74E9DB17E2EF}"/>
              </a:ext>
            </a:extLst>
          </p:cNvPr>
          <p:cNvGrpSpPr/>
          <p:nvPr/>
        </p:nvGrpSpPr>
        <p:grpSpPr>
          <a:xfrm>
            <a:off x="2621280" y="502920"/>
            <a:ext cx="9509760" cy="6217920"/>
            <a:chOff x="2621280" y="457200"/>
            <a:chExt cx="9509760" cy="6263640"/>
          </a:xfrm>
        </p:grpSpPr>
        <p:sp>
          <p:nvSpPr>
            <p:cNvPr id="102" name="Rectangle: Rounded Corners 101">
              <a:extLst>
                <a:ext uri="{FF2B5EF4-FFF2-40B4-BE49-F238E27FC236}">
                  <a16:creationId xmlns:a16="http://schemas.microsoft.com/office/drawing/2014/main" id="{18DA9013-084B-423F-A592-5158250A41A1}"/>
                </a:ext>
              </a:extLst>
            </p:cNvPr>
            <p:cNvSpPr/>
            <p:nvPr/>
          </p:nvSpPr>
          <p:spPr>
            <a:xfrm>
              <a:off x="2621280" y="457200"/>
              <a:ext cx="9509760" cy="2148840"/>
            </a:xfrm>
            <a:prstGeom prst="roundRect">
              <a:avLst>
                <a:gd name="adj" fmla="val 2311"/>
              </a:avLst>
            </a:prstGeom>
            <a:gradFill flip="none" rotWithShape="1">
              <a:gsLst>
                <a:gs pos="2000">
                  <a:srgbClr val="CDF8BE"/>
                </a:gs>
                <a:gs pos="100000">
                  <a:srgbClr val="66FF33">
                    <a:shade val="67500"/>
                    <a:satMod val="115000"/>
                  </a:srgbClr>
                </a:gs>
                <a:gs pos="79000">
                  <a:srgbClr val="A5FF85"/>
                </a:gs>
              </a:gsLst>
              <a:lin ang="0" scaled="1"/>
              <a:tileRect/>
            </a:gradFill>
            <a:ln w="25400" cap="flat" cmpd="sng" algn="ctr">
              <a:noFill/>
              <a:prstDash val="solid"/>
            </a:ln>
            <a:effectLst/>
          </p:spPr>
          <p:txBody>
            <a:bodyPr rtlCol="0" anchor="ctr"/>
            <a:lstStyle/>
            <a:p>
              <a:pPr marL="11206" marR="0" lvl="0" indent="0" algn="l" defTabSz="914400" rtl="0" eaLnBrk="1" fontAlgn="auto" latinLnBrk="0" hangingPunct="1">
                <a:lnSpc>
                  <a:spcPct val="100000"/>
                </a:lnSpc>
                <a:spcBef>
                  <a:spcPts val="88"/>
                </a:spcBef>
                <a:spcAft>
                  <a:spcPts val="0"/>
                </a:spcAft>
                <a:buClrTx/>
                <a:buSzTx/>
                <a:buFontTx/>
                <a:buNone/>
                <a:tabLst/>
                <a:defRPr/>
              </a:pPr>
              <a:r>
                <a:rPr kumimoji="0" lang="en-US" sz="1800" b="1" i="0" u="none" strike="noStrike" kern="1200" cap="none" spc="-9" normalizeH="0" baseline="0" noProof="0" dirty="0">
                  <a:ln>
                    <a:noFill/>
                  </a:ln>
                  <a:solidFill>
                    <a:srgbClr val="008000"/>
                  </a:solidFill>
                  <a:effectLst/>
                  <a:uLnTx/>
                  <a:uFillTx/>
                  <a:latin typeface="Arial"/>
                  <a:ea typeface="+mn-ea"/>
                  <a:cs typeface="Arial"/>
                </a:rPr>
                <a:t>DA</a:t>
              </a:r>
              <a:endParaRPr kumimoji="0" lang="en-US" sz="1800" b="0" i="0" u="none" strike="noStrike" kern="1200" cap="none" spc="0" normalizeH="0" baseline="0" noProof="0" dirty="0">
                <a:ln>
                  <a:noFill/>
                </a:ln>
                <a:solidFill>
                  <a:prstClr val="black"/>
                </a:solidFill>
                <a:effectLst/>
                <a:uLnTx/>
                <a:uFillTx/>
                <a:latin typeface="Arial"/>
                <a:ea typeface="+mn-ea"/>
                <a:cs typeface="Arial"/>
              </a:endParaRPr>
            </a:p>
          </p:txBody>
        </p:sp>
        <p:sp>
          <p:nvSpPr>
            <p:cNvPr id="103" name="Rectangle: Rounded Corners 102">
              <a:extLst>
                <a:ext uri="{FF2B5EF4-FFF2-40B4-BE49-F238E27FC236}">
                  <a16:creationId xmlns:a16="http://schemas.microsoft.com/office/drawing/2014/main" id="{474A996B-0324-4480-A8AE-BD620505F9CA}"/>
                </a:ext>
              </a:extLst>
            </p:cNvPr>
            <p:cNvSpPr/>
            <p:nvPr/>
          </p:nvSpPr>
          <p:spPr>
            <a:xfrm>
              <a:off x="2621280" y="2606040"/>
              <a:ext cx="9509760" cy="2057400"/>
            </a:xfrm>
            <a:prstGeom prst="roundRect">
              <a:avLst>
                <a:gd name="adj" fmla="val 2815"/>
              </a:avLst>
            </a:prstGeom>
            <a:gradFill flip="none" rotWithShape="1">
              <a:gsLst>
                <a:gs pos="0">
                  <a:srgbClr val="99669A"/>
                </a:gs>
                <a:gs pos="10000">
                  <a:srgbClr val="D698D8">
                    <a:shade val="67500"/>
                    <a:satMod val="115000"/>
                  </a:srgbClr>
                </a:gs>
                <a:gs pos="100000">
                  <a:srgbClr val="E9BFEB"/>
                </a:gs>
              </a:gsLst>
              <a:lin ang="10800000" scaled="1"/>
              <a:tileRect/>
            </a:gradFill>
            <a:ln w="25400" cap="flat" cmpd="sng" algn="ctr">
              <a:noFill/>
              <a:prstDash val="solid"/>
            </a:ln>
            <a:effectLst/>
          </p:spPr>
          <p:txBody>
            <a:bodyPr rtlCol="0" anchor="ctr"/>
            <a:lstStyle/>
            <a:p>
              <a:pPr marL="11206" marR="0" lvl="0" indent="0" algn="l" defTabSz="914400" rtl="0" eaLnBrk="1" fontAlgn="auto" latinLnBrk="0" hangingPunct="1">
                <a:lnSpc>
                  <a:spcPct val="100000"/>
                </a:lnSpc>
                <a:spcBef>
                  <a:spcPts val="88"/>
                </a:spcBef>
                <a:spcAft>
                  <a:spcPts val="0"/>
                </a:spcAft>
                <a:buClrTx/>
                <a:buSzTx/>
                <a:buFontTx/>
                <a:buNone/>
                <a:tabLst/>
                <a:defRPr/>
              </a:pPr>
              <a:r>
                <a:rPr kumimoji="0" lang="en-US" sz="1800" b="1" i="0" u="none" strike="noStrike" kern="1200" cap="none" spc="-9" normalizeH="0" baseline="0" noProof="0" dirty="0">
                  <a:ln>
                    <a:noFill/>
                  </a:ln>
                  <a:solidFill>
                    <a:srgbClr val="6600CC"/>
                  </a:solidFill>
                  <a:effectLst/>
                  <a:uLnTx/>
                  <a:uFillTx/>
                  <a:latin typeface="Arial"/>
                  <a:ea typeface="+mn-ea"/>
                  <a:cs typeface="Arial"/>
                </a:rPr>
                <a:t>D</a:t>
              </a:r>
              <a:r>
                <a:rPr kumimoji="0" lang="en-US" sz="1800" b="1" i="0" u="none" strike="noStrike" kern="1200" cap="none" spc="-4" normalizeH="0" baseline="0" noProof="0" dirty="0">
                  <a:ln>
                    <a:noFill/>
                  </a:ln>
                  <a:solidFill>
                    <a:srgbClr val="6600CC"/>
                  </a:solidFill>
                  <a:effectLst/>
                  <a:uLnTx/>
                  <a:uFillTx/>
                  <a:latin typeface="Arial"/>
                  <a:ea typeface="+mn-ea"/>
                  <a:cs typeface="Arial"/>
                </a:rPr>
                <a:t>o</a:t>
              </a:r>
              <a:r>
                <a:rPr kumimoji="0" lang="en-US" sz="1800" b="1" i="0" u="none" strike="noStrike" kern="1200" cap="none" spc="0" normalizeH="0" baseline="0" noProof="0" dirty="0">
                  <a:ln>
                    <a:noFill/>
                  </a:ln>
                  <a:solidFill>
                    <a:srgbClr val="6600CC"/>
                  </a:solidFill>
                  <a:effectLst/>
                  <a:uLnTx/>
                  <a:uFillTx/>
                  <a:latin typeface="Arial"/>
                  <a:ea typeface="+mn-ea"/>
                  <a:cs typeface="Arial"/>
                </a:rPr>
                <a:t>D</a:t>
              </a:r>
              <a:endParaRPr kumimoji="0" lang="en-US" sz="1800" b="0" i="0" u="none" strike="noStrike" kern="1200" cap="none" spc="0" normalizeH="0" baseline="0" noProof="0" dirty="0">
                <a:ln>
                  <a:noFill/>
                </a:ln>
                <a:solidFill>
                  <a:prstClr val="black"/>
                </a:solidFill>
                <a:effectLst/>
                <a:uLnTx/>
                <a:uFillTx/>
                <a:latin typeface="Arial"/>
                <a:ea typeface="+mn-ea"/>
                <a:cs typeface="Arial"/>
              </a:endParaRPr>
            </a:p>
          </p:txBody>
        </p:sp>
        <p:sp>
          <p:nvSpPr>
            <p:cNvPr id="104" name="Rectangle: Rounded Corners 103">
              <a:extLst>
                <a:ext uri="{FF2B5EF4-FFF2-40B4-BE49-F238E27FC236}">
                  <a16:creationId xmlns:a16="http://schemas.microsoft.com/office/drawing/2014/main" id="{2C472640-5BE3-470A-BB62-925058C961EF}"/>
                </a:ext>
              </a:extLst>
            </p:cNvPr>
            <p:cNvSpPr/>
            <p:nvPr/>
          </p:nvSpPr>
          <p:spPr>
            <a:xfrm>
              <a:off x="2621280" y="4663440"/>
              <a:ext cx="9509760" cy="2057400"/>
            </a:xfrm>
            <a:prstGeom prst="roundRect">
              <a:avLst>
                <a:gd name="adj" fmla="val 3054"/>
              </a:avLst>
            </a:prstGeom>
            <a:gradFill flip="none" rotWithShape="1">
              <a:gsLst>
                <a:gs pos="0">
                  <a:srgbClr val="D79391"/>
                </a:gs>
                <a:gs pos="71000">
                  <a:srgbClr val="CF8583"/>
                </a:gs>
                <a:gs pos="100000">
                  <a:srgbClr val="C45B58">
                    <a:shade val="100000"/>
                    <a:satMod val="115000"/>
                  </a:srgbClr>
                </a:gs>
              </a:gsLst>
              <a:lin ang="0" scaled="1"/>
              <a:tileRect/>
            </a:gradFill>
            <a:ln w="25400" cap="flat" cmpd="sng" algn="ctr">
              <a:noFill/>
              <a:prstDash val="solid"/>
            </a:ln>
            <a:effectLst/>
          </p:spPr>
          <p:txBody>
            <a:bodyPr rtlCol="0" anchor="ctr"/>
            <a:lstStyle/>
            <a:p>
              <a:pPr marL="11206" marR="0" lvl="0" indent="0" algn="l" defTabSz="914400" rtl="0" eaLnBrk="1" fontAlgn="auto" latinLnBrk="0" hangingPunct="1">
                <a:lnSpc>
                  <a:spcPct val="100000"/>
                </a:lnSpc>
                <a:spcBef>
                  <a:spcPts val="88"/>
                </a:spcBef>
                <a:spcAft>
                  <a:spcPts val="0"/>
                </a:spcAft>
                <a:buClrTx/>
                <a:buSzTx/>
                <a:buFontTx/>
                <a:buNone/>
                <a:tabLst/>
                <a:defRPr/>
              </a:pPr>
              <a:r>
                <a:rPr kumimoji="0" lang="en-US" sz="1800" b="1" i="0" u="none" strike="noStrike" kern="1200" cap="none" spc="4" normalizeH="0" baseline="0" noProof="0" dirty="0">
                  <a:ln>
                    <a:noFill/>
                  </a:ln>
                  <a:solidFill>
                    <a:srgbClr val="C00000"/>
                  </a:solidFill>
                  <a:effectLst/>
                  <a:uLnTx/>
                  <a:uFillTx/>
                  <a:latin typeface="Arial"/>
                  <a:ea typeface="+mn-ea"/>
                  <a:cs typeface="Arial"/>
                </a:rPr>
                <a:t>IIS</a:t>
              </a:r>
              <a:endParaRPr kumimoji="0" lang="en-US" sz="1800" b="0" i="0" u="none" strike="noStrike" kern="1200" cap="none" spc="0" normalizeH="0" baseline="0" noProof="0" dirty="0">
                <a:ln>
                  <a:noFill/>
                </a:ln>
                <a:solidFill>
                  <a:srgbClr val="C00000"/>
                </a:solidFill>
                <a:effectLst/>
                <a:uLnTx/>
                <a:uFillTx/>
                <a:latin typeface="Arial"/>
                <a:ea typeface="+mn-ea"/>
                <a:cs typeface="Arial"/>
              </a:endParaRPr>
            </a:p>
          </p:txBody>
        </p:sp>
        <p:grpSp>
          <p:nvGrpSpPr>
            <p:cNvPr id="18" name="Group 17">
              <a:extLst>
                <a:ext uri="{FF2B5EF4-FFF2-40B4-BE49-F238E27FC236}">
                  <a16:creationId xmlns:a16="http://schemas.microsoft.com/office/drawing/2014/main" id="{AE368730-DFA7-4905-915B-907E857AFD92}"/>
                </a:ext>
              </a:extLst>
            </p:cNvPr>
            <p:cNvGrpSpPr/>
            <p:nvPr/>
          </p:nvGrpSpPr>
          <p:grpSpPr>
            <a:xfrm>
              <a:off x="3307080" y="552465"/>
              <a:ext cx="8641080" cy="1958310"/>
              <a:chOff x="3307080" y="580634"/>
              <a:chExt cx="8641080" cy="1958310"/>
            </a:xfrm>
          </p:grpSpPr>
          <p:grpSp>
            <p:nvGrpSpPr>
              <p:cNvPr id="4" name="Group 3">
                <a:extLst>
                  <a:ext uri="{FF2B5EF4-FFF2-40B4-BE49-F238E27FC236}">
                    <a16:creationId xmlns:a16="http://schemas.microsoft.com/office/drawing/2014/main" id="{C49E4AA3-27FD-4322-8687-F4BDC862F1D8}"/>
                  </a:ext>
                </a:extLst>
              </p:cNvPr>
              <p:cNvGrpSpPr/>
              <p:nvPr/>
            </p:nvGrpSpPr>
            <p:grpSpPr>
              <a:xfrm>
                <a:off x="5501640" y="580634"/>
                <a:ext cx="2011680" cy="1871069"/>
                <a:chOff x="5501640" y="580634"/>
                <a:chExt cx="2011680" cy="1871069"/>
              </a:xfrm>
            </p:grpSpPr>
            <p:sp>
              <p:nvSpPr>
                <p:cNvPr id="107" name="object 12">
                  <a:extLst>
                    <a:ext uri="{FF2B5EF4-FFF2-40B4-BE49-F238E27FC236}">
                      <a16:creationId xmlns:a16="http://schemas.microsoft.com/office/drawing/2014/main" id="{8F244A00-A90F-459D-8743-D671B5B868F0}"/>
                    </a:ext>
                  </a:extLst>
                </p:cNvPr>
                <p:cNvSpPr txBox="1"/>
                <p:nvPr/>
              </p:nvSpPr>
              <p:spPr>
                <a:xfrm>
                  <a:off x="5501640" y="1754114"/>
                  <a:ext cx="2011680" cy="697589"/>
                </a:xfrm>
                <a:prstGeom prst="rect">
                  <a:avLst/>
                </a:prstGeom>
              </p:spPr>
              <p:txBody>
                <a:bodyPr vert="horz" wrap="square" lIns="0" tIns="45720" rIns="0" bIns="0" rtlCol="0">
                  <a:spAutoFit/>
                </a:bodyPr>
                <a:lstStyle/>
                <a:p>
                  <a:pPr marL="1121"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9" normalizeH="0" baseline="0" noProof="0" dirty="0">
                      <a:ln>
                        <a:noFill/>
                      </a:ln>
                      <a:solidFill>
                        <a:prstClr val="black"/>
                      </a:solidFill>
                      <a:effectLst/>
                      <a:uLnTx/>
                      <a:uFillTx/>
                      <a:latin typeface="Arial"/>
                      <a:ea typeface="+mn-ea"/>
                      <a:cs typeface="Arial"/>
                    </a:rPr>
                    <a:t>DA  </a:t>
                  </a:r>
                  <a:r>
                    <a:rPr kumimoji="0" sz="1200" b="1" i="0" u="none" strike="noStrike" kern="1200" cap="none" spc="9" normalizeH="0" baseline="0" noProof="0" dirty="0">
                      <a:ln>
                        <a:noFill/>
                      </a:ln>
                      <a:solidFill>
                        <a:prstClr val="black"/>
                      </a:solidFill>
                      <a:effectLst/>
                      <a:uLnTx/>
                      <a:uFillTx/>
                      <a:latin typeface="Arial"/>
                      <a:ea typeface="+mn-ea"/>
                      <a:cs typeface="Arial"/>
                    </a:rPr>
                    <a:t>MILCON</a:t>
                  </a:r>
                  <a:r>
                    <a:rPr kumimoji="0" sz="1200" b="1" i="0" u="none" strike="noStrike" kern="1200" cap="none" spc="-44" normalizeH="0" baseline="0" noProof="0" dirty="0">
                      <a:ln>
                        <a:noFill/>
                      </a:ln>
                      <a:solidFill>
                        <a:prstClr val="black"/>
                      </a:solidFill>
                      <a:effectLst/>
                      <a:uLnTx/>
                      <a:uFillTx/>
                      <a:latin typeface="Arial"/>
                      <a:ea typeface="+mn-ea"/>
                      <a:cs typeface="Arial"/>
                    </a:rPr>
                    <a:t> </a:t>
                  </a:r>
                  <a:r>
                    <a:rPr kumimoji="0" lang="en-US" sz="1200" b="1" i="0" u="none" strike="noStrike" kern="1200" cap="none" spc="-44" normalizeH="0" baseline="0" noProof="0" dirty="0">
                      <a:ln>
                        <a:noFill/>
                      </a:ln>
                      <a:solidFill>
                        <a:prstClr val="black"/>
                      </a:solidFill>
                      <a:effectLst/>
                      <a:uLnTx/>
                      <a:uFillTx/>
                      <a:latin typeface="Arial"/>
                      <a:ea typeface="+mn-ea"/>
                      <a:cs typeface="Arial"/>
                    </a:rPr>
                    <a:t> </a:t>
                  </a:r>
                  <a:r>
                    <a:rPr kumimoji="0" sz="1200" b="1" i="0" u="none" strike="noStrike" kern="1200" cap="none" spc="4" normalizeH="0" baseline="0" noProof="0" dirty="0">
                      <a:ln>
                        <a:noFill/>
                      </a:ln>
                      <a:solidFill>
                        <a:prstClr val="black"/>
                      </a:solidFill>
                      <a:effectLst/>
                      <a:uLnTx/>
                      <a:uFillTx/>
                      <a:latin typeface="Arial"/>
                      <a:ea typeface="+mn-ea"/>
                      <a:cs typeface="Arial"/>
                    </a:rPr>
                    <a:t>and</a:t>
                  </a:r>
                  <a:endParaRPr kumimoji="0" sz="1200" b="0" i="0" u="none" strike="noStrike" kern="1200" cap="none" spc="0" normalizeH="0" baseline="0" noProof="0" dirty="0">
                    <a:ln>
                      <a:noFill/>
                    </a:ln>
                    <a:solidFill>
                      <a:prstClr val="black"/>
                    </a:solidFill>
                    <a:effectLst/>
                    <a:uLnTx/>
                    <a:uFillTx/>
                    <a:latin typeface="Arial"/>
                    <a:ea typeface="+mn-ea"/>
                    <a:cs typeface="Arial"/>
                  </a:endParaRPr>
                </a:p>
                <a:p>
                  <a:pPr marL="38662" marR="0" lvl="0" indent="0" algn="ctr" defTabSz="914400" rtl="0" eaLnBrk="1" fontAlgn="auto" latinLnBrk="0" hangingPunct="1">
                    <a:lnSpc>
                      <a:spcPct val="100000"/>
                    </a:lnSpc>
                    <a:spcBef>
                      <a:spcPts val="0"/>
                    </a:spcBef>
                    <a:spcAft>
                      <a:spcPts val="0"/>
                    </a:spcAft>
                    <a:buClrTx/>
                    <a:buSzTx/>
                    <a:buFontTx/>
                    <a:buNone/>
                    <a:tabLst/>
                    <a:defRPr/>
                  </a:pPr>
                  <a:r>
                    <a:rPr kumimoji="0" sz="1200" b="1" i="0" u="none" strike="noStrike" kern="1200" cap="none" spc="0" normalizeH="0" baseline="0" noProof="0" dirty="0">
                      <a:ln>
                        <a:noFill/>
                      </a:ln>
                      <a:solidFill>
                        <a:prstClr val="black"/>
                      </a:solidFill>
                      <a:effectLst/>
                      <a:uLnTx/>
                      <a:uFillTx/>
                      <a:latin typeface="Arial"/>
                      <a:ea typeface="+mn-ea"/>
                      <a:cs typeface="Arial"/>
                    </a:rPr>
                    <a:t>Installation</a:t>
                  </a:r>
                  <a:r>
                    <a:rPr kumimoji="0" lang="en-US" sz="1200" b="1" i="0" u="none" strike="noStrike" kern="1200" cap="none" spc="0" normalizeH="0" baseline="0" noProof="0" dirty="0">
                      <a:ln>
                        <a:noFill/>
                      </a:ln>
                      <a:solidFill>
                        <a:prstClr val="black"/>
                      </a:solidFill>
                      <a:effectLst/>
                      <a:uLnTx/>
                      <a:uFillTx/>
                      <a:latin typeface="Arial"/>
                      <a:ea typeface="+mn-ea"/>
                      <a:cs typeface="Arial"/>
                    </a:rPr>
                    <a:t> Readiness</a:t>
                  </a:r>
                  <a:endParaRPr kumimoji="0" sz="1200" b="0" i="0" u="none" strike="noStrike" kern="1200" cap="none" spc="0" normalizeH="0" baseline="0" noProof="0" dirty="0">
                    <a:ln>
                      <a:noFill/>
                    </a:ln>
                    <a:solidFill>
                      <a:prstClr val="black"/>
                    </a:solidFill>
                    <a:effectLst/>
                    <a:uLnTx/>
                    <a:uFillTx/>
                    <a:latin typeface="Arial"/>
                    <a:ea typeface="+mn-ea"/>
                    <a:cs typeface="Arial"/>
                  </a:endParaRPr>
                </a:p>
                <a:p>
                  <a:pPr marL="179304" marR="4483" lvl="0" indent="-168097" algn="ctr" defTabSz="914400" rtl="0" eaLnBrk="1" fontAlgn="auto" latinLnBrk="0" hangingPunct="1">
                    <a:lnSpc>
                      <a:spcPct val="100000"/>
                    </a:lnSpc>
                    <a:spcBef>
                      <a:spcPts val="0"/>
                    </a:spcBef>
                    <a:spcAft>
                      <a:spcPts val="0"/>
                    </a:spcAft>
                    <a:buClrTx/>
                    <a:buSzTx/>
                    <a:buFontTx/>
                    <a:buNone/>
                    <a:tabLst/>
                    <a:defRPr/>
                  </a:pPr>
                  <a:r>
                    <a:rPr kumimoji="0" sz="900" b="1" i="0" u="none" strike="noStrike" kern="1200" cap="none" spc="4" normalizeH="0" baseline="0" noProof="0" dirty="0">
                      <a:ln>
                        <a:noFill/>
                      </a:ln>
                      <a:solidFill>
                        <a:srgbClr val="C00000"/>
                      </a:solidFill>
                      <a:effectLst/>
                      <a:uLnTx/>
                      <a:uFillTx/>
                      <a:latin typeface="Arial"/>
                      <a:ea typeface="+mn-ea"/>
                      <a:cs typeface="Arial"/>
                    </a:rPr>
                    <a:t>$</a:t>
                  </a:r>
                  <a:r>
                    <a:rPr kumimoji="0" lang="en-US" sz="900" b="1" i="0" u="none" strike="noStrike" kern="1200" cap="none" spc="4" normalizeH="0" baseline="0" noProof="0" dirty="0">
                      <a:ln>
                        <a:noFill/>
                      </a:ln>
                      <a:solidFill>
                        <a:srgbClr val="C00000"/>
                      </a:solidFill>
                      <a:effectLst/>
                      <a:uLnTx/>
                      <a:uFillTx/>
                      <a:latin typeface="Arial"/>
                      <a:ea typeface="+mn-ea"/>
                      <a:cs typeface="Arial"/>
                    </a:rPr>
                    <a:t>4</a:t>
                  </a:r>
                  <a:r>
                    <a:rPr kumimoji="0" sz="900" b="1" i="0" u="none" strike="noStrike" kern="1200" cap="none" spc="4" normalizeH="0" baseline="0" noProof="0" dirty="0">
                      <a:ln>
                        <a:noFill/>
                      </a:ln>
                      <a:solidFill>
                        <a:srgbClr val="C00000"/>
                      </a:solidFill>
                      <a:effectLst/>
                      <a:uLnTx/>
                      <a:uFillTx/>
                      <a:latin typeface="Arial"/>
                      <a:ea typeface="+mn-ea"/>
                      <a:cs typeface="Arial"/>
                    </a:rPr>
                    <a:t>.</a:t>
                  </a:r>
                  <a:r>
                    <a:rPr kumimoji="0" lang="en-US" sz="900" b="1" i="0" u="none" strike="noStrike" kern="1200" cap="none" spc="4" normalizeH="0" baseline="0" noProof="0" dirty="0">
                      <a:ln>
                        <a:noFill/>
                      </a:ln>
                      <a:solidFill>
                        <a:srgbClr val="C00000"/>
                      </a:solidFill>
                      <a:effectLst/>
                      <a:uLnTx/>
                      <a:uFillTx/>
                      <a:latin typeface="Arial"/>
                      <a:ea typeface="+mn-ea"/>
                      <a:cs typeface="Arial"/>
                    </a:rPr>
                    <a:t>9</a:t>
                  </a:r>
                  <a:r>
                    <a:rPr kumimoji="0" sz="900" b="1" i="0" u="none" strike="noStrike" kern="1200" cap="none" spc="4" normalizeH="0" baseline="0" noProof="0" dirty="0">
                      <a:ln>
                        <a:noFill/>
                      </a:ln>
                      <a:solidFill>
                        <a:srgbClr val="C00000"/>
                      </a:solidFill>
                      <a:effectLst/>
                      <a:uLnTx/>
                      <a:uFillTx/>
                      <a:latin typeface="Arial"/>
                      <a:ea typeface="+mn-ea"/>
                      <a:cs typeface="Arial"/>
                    </a:rPr>
                    <a:t>B</a:t>
                  </a:r>
                  <a:r>
                    <a:rPr kumimoji="0" sz="900" b="0" i="0" u="none" strike="noStrike" kern="1200" cap="none" spc="4" normalizeH="0" baseline="0" noProof="0" dirty="0">
                      <a:ln>
                        <a:noFill/>
                      </a:ln>
                      <a:solidFill>
                        <a:prstClr val="black"/>
                      </a:solidFill>
                      <a:effectLst/>
                      <a:uLnTx/>
                      <a:uFillTx/>
                      <a:latin typeface="Arial Narrow" panose="020B0606020202030204" pitchFamily="34" charset="0"/>
                      <a:ea typeface="+mn-ea"/>
                      <a:cs typeface="Arial"/>
                    </a:rPr>
                    <a:t> / </a:t>
                  </a:r>
                  <a:r>
                    <a:rPr kumimoji="0" sz="900" b="1" i="0" u="none" strike="noStrike" kern="1200" cap="none" spc="4" normalizeH="0" baseline="0" noProof="0" dirty="0">
                      <a:ln>
                        <a:noFill/>
                      </a:ln>
                      <a:solidFill>
                        <a:srgbClr val="C00000"/>
                      </a:solidFill>
                      <a:effectLst/>
                      <a:uLnTx/>
                      <a:uFillTx/>
                      <a:latin typeface="Arial"/>
                      <a:ea typeface="+mn-ea"/>
                      <a:cs typeface="Arial"/>
                    </a:rPr>
                    <a:t>3</a:t>
                  </a:r>
                  <a:r>
                    <a:rPr kumimoji="0" lang="en-US" sz="900" b="1" i="0" u="none" strike="noStrike" kern="1200" cap="none" spc="4" normalizeH="0" baseline="0" noProof="0" dirty="0">
                      <a:ln>
                        <a:noFill/>
                      </a:ln>
                      <a:solidFill>
                        <a:srgbClr val="C00000"/>
                      </a:solidFill>
                      <a:effectLst/>
                      <a:uLnTx/>
                      <a:uFillTx/>
                      <a:latin typeface="Arial"/>
                      <a:ea typeface="+mn-ea"/>
                      <a:cs typeface="Arial"/>
                    </a:rPr>
                    <a:t>M</a:t>
                  </a:r>
                  <a:r>
                    <a:rPr kumimoji="0" sz="900" b="0" i="0" u="none" strike="noStrike" kern="1200" cap="none" spc="4" normalizeH="0" baseline="0" noProof="0" dirty="0">
                      <a:ln>
                        <a:noFill/>
                      </a:ln>
                      <a:solidFill>
                        <a:prstClr val="black"/>
                      </a:solidFill>
                      <a:effectLst/>
                      <a:uLnTx/>
                      <a:uFillTx/>
                      <a:latin typeface="Arial Narrow" panose="020B0606020202030204" pitchFamily="34" charset="0"/>
                      <a:ea typeface="+mn-ea"/>
                      <a:cs typeface="Arial"/>
                    </a:rPr>
                    <a:t> service </a:t>
                  </a:r>
                  <a:r>
                    <a:rPr kumimoji="0" lang="en-US" sz="900" b="0" i="0" u="none" strike="noStrike" kern="1200" cap="none" spc="4" normalizeH="0" baseline="0" noProof="0" dirty="0">
                      <a:ln>
                        <a:noFill/>
                      </a:ln>
                      <a:solidFill>
                        <a:prstClr val="black"/>
                      </a:solidFill>
                      <a:effectLst/>
                      <a:uLnTx/>
                      <a:uFillTx/>
                      <a:latin typeface="Arial Narrow" panose="020B0606020202030204" pitchFamily="34" charset="0"/>
                      <a:ea typeface="+mn-ea"/>
                      <a:cs typeface="Arial"/>
                    </a:rPr>
                    <a:t>members</a:t>
                  </a:r>
                  <a:r>
                    <a:rPr kumimoji="0" sz="900" b="0" i="0" u="none" strike="noStrike" kern="1200" cap="none" spc="4" normalizeH="0" baseline="0" noProof="0" dirty="0">
                      <a:ln>
                        <a:noFill/>
                      </a:ln>
                      <a:solidFill>
                        <a:prstClr val="black"/>
                      </a:solidFill>
                      <a:effectLst/>
                      <a:uLnTx/>
                      <a:uFillTx/>
                      <a:latin typeface="Arial Narrow" panose="020B0606020202030204" pitchFamily="34" charset="0"/>
                      <a:ea typeface="+mn-ea"/>
                      <a:cs typeface="Arial"/>
                    </a:rPr>
                    <a:t> /</a:t>
                  </a:r>
                  <a:endParaRPr kumimoji="0" lang="en-US" sz="900" b="0" i="0" u="none" strike="noStrike" kern="1200" cap="none" spc="4" normalizeH="0" baseline="0" noProof="0" dirty="0">
                    <a:ln>
                      <a:noFill/>
                    </a:ln>
                    <a:solidFill>
                      <a:prstClr val="black"/>
                    </a:solidFill>
                    <a:effectLst/>
                    <a:uLnTx/>
                    <a:uFillTx/>
                    <a:latin typeface="Arial Narrow" panose="020B0606020202030204" pitchFamily="34" charset="0"/>
                    <a:ea typeface="+mn-ea"/>
                    <a:cs typeface="Arial"/>
                  </a:endParaRPr>
                </a:p>
                <a:p>
                  <a:pPr marL="179304" marR="4483" lvl="0" indent="-168097" algn="ctr" defTabSz="914400" rtl="0" eaLnBrk="1" fontAlgn="auto" latinLnBrk="0" hangingPunct="1">
                    <a:lnSpc>
                      <a:spcPct val="100000"/>
                    </a:lnSpc>
                    <a:spcBef>
                      <a:spcPts val="0"/>
                    </a:spcBef>
                    <a:spcAft>
                      <a:spcPts val="0"/>
                    </a:spcAft>
                    <a:buClrTx/>
                    <a:buSzTx/>
                    <a:buFontTx/>
                    <a:buNone/>
                    <a:tabLst/>
                    <a:defRPr/>
                  </a:pPr>
                  <a:r>
                    <a:rPr kumimoji="0" sz="900" b="1" i="0" u="none" strike="noStrike" kern="1200" cap="none" spc="4" normalizeH="0" baseline="0" noProof="0" dirty="0">
                      <a:ln>
                        <a:noFill/>
                      </a:ln>
                      <a:solidFill>
                        <a:srgbClr val="C00000"/>
                      </a:solidFill>
                      <a:effectLst/>
                      <a:uLnTx/>
                      <a:uFillTx/>
                      <a:latin typeface="Arial"/>
                      <a:ea typeface="+mn-ea"/>
                      <a:cs typeface="Arial"/>
                    </a:rPr>
                    <a:t>287</a:t>
                  </a:r>
                  <a:r>
                    <a:rPr kumimoji="0" sz="900" b="0" i="0" u="none" strike="noStrike" kern="1200" cap="none" spc="4" normalizeH="0" baseline="0" noProof="0" dirty="0">
                      <a:ln>
                        <a:noFill/>
                      </a:ln>
                      <a:solidFill>
                        <a:prstClr val="black"/>
                      </a:solidFill>
                      <a:effectLst/>
                      <a:uLnTx/>
                      <a:uFillTx/>
                      <a:latin typeface="Arial Narrow" panose="020B0606020202030204" pitchFamily="34" charset="0"/>
                      <a:ea typeface="+mn-ea"/>
                      <a:cs typeface="Arial"/>
                    </a:rPr>
                    <a:t> Installations</a:t>
                  </a:r>
                </a:p>
              </p:txBody>
            </p:sp>
            <p:pic>
              <p:nvPicPr>
                <p:cNvPr id="124" name="Picture 123">
                  <a:extLst>
                    <a:ext uri="{FF2B5EF4-FFF2-40B4-BE49-F238E27FC236}">
                      <a16:creationId xmlns:a16="http://schemas.microsoft.com/office/drawing/2014/main" id="{16EB06F3-4A4D-499A-BFFC-94F2FD7C411D}"/>
                    </a:ext>
                  </a:extLst>
                </p:cNvPr>
                <p:cNvPicPr preferRelativeResize="0">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501640" y="580634"/>
                  <a:ext cx="2011679" cy="1173480"/>
                </a:xfrm>
                <a:prstGeom prst="roundRect">
                  <a:avLst>
                    <a:gd name="adj" fmla="val 0"/>
                  </a:avLst>
                </a:prstGeom>
                <a:ln>
                  <a:noFill/>
                </a:ln>
                <a:effectLst/>
                <a:scene3d>
                  <a:camera prst="orthographicFront"/>
                  <a:lightRig rig="contrasting" dir="t">
                    <a:rot lat="0" lon="0" rev="4200000"/>
                  </a:lightRig>
                </a:scene3d>
                <a:sp3d prstMaterial="plastic">
                  <a:contourClr>
                    <a:srgbClr val="969696"/>
                  </a:contourClr>
                </a:sp3d>
              </p:spPr>
            </p:pic>
          </p:grpSp>
          <p:grpSp>
            <p:nvGrpSpPr>
              <p:cNvPr id="5" name="Group 4">
                <a:extLst>
                  <a:ext uri="{FF2B5EF4-FFF2-40B4-BE49-F238E27FC236}">
                    <a16:creationId xmlns:a16="http://schemas.microsoft.com/office/drawing/2014/main" id="{B91C6FBB-829C-4703-817F-D2A34C1C4264}"/>
                  </a:ext>
                </a:extLst>
              </p:cNvPr>
              <p:cNvGrpSpPr/>
              <p:nvPr/>
            </p:nvGrpSpPr>
            <p:grpSpPr>
              <a:xfrm>
                <a:off x="7147560" y="580634"/>
                <a:ext cx="3108960" cy="1958310"/>
                <a:chOff x="7147560" y="580634"/>
                <a:chExt cx="3108960" cy="1958310"/>
              </a:xfrm>
            </p:grpSpPr>
            <p:sp>
              <p:nvSpPr>
                <p:cNvPr id="108" name="object 13">
                  <a:extLst>
                    <a:ext uri="{FF2B5EF4-FFF2-40B4-BE49-F238E27FC236}">
                      <a16:creationId xmlns:a16="http://schemas.microsoft.com/office/drawing/2014/main" id="{D3E18C5A-6706-4C76-B517-7A2DB8BF20BA}"/>
                    </a:ext>
                  </a:extLst>
                </p:cNvPr>
                <p:cNvSpPr txBox="1"/>
                <p:nvPr/>
              </p:nvSpPr>
              <p:spPr>
                <a:xfrm>
                  <a:off x="7147560" y="1754114"/>
                  <a:ext cx="3108960" cy="784830"/>
                </a:xfrm>
                <a:prstGeom prst="rect">
                  <a:avLst/>
                </a:prstGeom>
              </p:spPr>
              <p:txBody>
                <a:bodyPr vert="horz" wrap="square" lIns="0" tIns="4572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1200" b="1" i="0" u="none" strike="noStrike" kern="1200" cap="none" spc="-4" normalizeH="0" baseline="0" noProof="0" dirty="0">
                      <a:ln>
                        <a:noFill/>
                      </a:ln>
                      <a:solidFill>
                        <a:prstClr val="black"/>
                      </a:solidFill>
                      <a:effectLst/>
                      <a:uLnTx/>
                      <a:uFillTx/>
                      <a:latin typeface="Arial"/>
                      <a:ea typeface="+mn-ea"/>
                      <a:cs typeface="Arial"/>
                    </a:rPr>
                    <a:t>Civil</a:t>
                  </a:r>
                  <a:r>
                    <a:rPr kumimoji="0" sz="1200" b="1" i="0" u="none" strike="noStrike" kern="1200" cap="none" spc="13" normalizeH="0" baseline="0" noProof="0" dirty="0">
                      <a:ln>
                        <a:noFill/>
                      </a:ln>
                      <a:solidFill>
                        <a:prstClr val="black"/>
                      </a:solidFill>
                      <a:effectLst/>
                      <a:uLnTx/>
                      <a:uFillTx/>
                      <a:latin typeface="Arial"/>
                      <a:ea typeface="+mn-ea"/>
                      <a:cs typeface="Arial"/>
                    </a:rPr>
                    <a:t> </a:t>
                  </a:r>
                  <a:r>
                    <a:rPr kumimoji="0" lang="en-US" sz="1200" b="1" i="0" u="none" strike="noStrike" kern="1200" cap="none" spc="13" normalizeH="0" baseline="0" noProof="0" dirty="0">
                      <a:ln>
                        <a:noFill/>
                      </a:ln>
                      <a:solidFill>
                        <a:prstClr val="black"/>
                      </a:solidFill>
                      <a:effectLst/>
                      <a:uLnTx/>
                      <a:uFillTx/>
                      <a:latin typeface="Arial"/>
                      <a:ea typeface="+mn-ea"/>
                      <a:cs typeface="Arial"/>
                    </a:rPr>
                    <a:t> </a:t>
                  </a:r>
                  <a:r>
                    <a:rPr kumimoji="0" sz="1200" b="1" i="0" u="none" strike="noStrike" kern="1200" cap="none" spc="4" normalizeH="0" baseline="0" noProof="0" dirty="0">
                      <a:ln>
                        <a:noFill/>
                      </a:ln>
                      <a:solidFill>
                        <a:prstClr val="black"/>
                      </a:solidFill>
                      <a:effectLst/>
                      <a:uLnTx/>
                      <a:uFillTx/>
                      <a:latin typeface="Arial"/>
                      <a:ea typeface="+mn-ea"/>
                      <a:cs typeface="Arial"/>
                    </a:rPr>
                    <a:t>Works</a:t>
                  </a:r>
                  <a:endParaRPr kumimoji="0" sz="1200" b="0" i="0" u="none" strike="noStrike" kern="1200" cap="none" spc="0" normalizeH="0" baseline="0" noProof="0" dirty="0">
                    <a:ln>
                      <a:noFill/>
                    </a:ln>
                    <a:solidFill>
                      <a:prstClr val="black"/>
                    </a:solidFill>
                    <a:effectLst/>
                    <a:uLnTx/>
                    <a:uFillTx/>
                    <a:latin typeface="Arial"/>
                    <a:ea typeface="+mn-ea"/>
                    <a:cs typeface="Arial"/>
                  </a:endParaRPr>
                </a:p>
                <a:p>
                  <a:pPr marL="179304" marR="4483" lvl="0" indent="-168097" algn="ctr" defTabSz="914400" rtl="0" eaLnBrk="1" fontAlgn="auto" latinLnBrk="0" hangingPunct="1">
                    <a:lnSpc>
                      <a:spcPct val="100000"/>
                    </a:lnSpc>
                    <a:spcBef>
                      <a:spcPts val="0"/>
                    </a:spcBef>
                    <a:spcAft>
                      <a:spcPts val="0"/>
                    </a:spcAft>
                    <a:buClrTx/>
                    <a:buSzTx/>
                    <a:buFontTx/>
                    <a:buNone/>
                    <a:tabLst/>
                    <a:defRPr/>
                  </a:pPr>
                  <a:r>
                    <a:rPr kumimoji="0" sz="900" b="1" i="0" u="none" strike="noStrike" kern="1200" cap="none" spc="4" normalizeH="0" baseline="0" noProof="0" dirty="0">
                      <a:ln>
                        <a:noFill/>
                      </a:ln>
                      <a:solidFill>
                        <a:srgbClr val="C00000"/>
                      </a:solidFill>
                      <a:effectLst/>
                      <a:uLnTx/>
                      <a:uFillTx/>
                      <a:latin typeface="Arial"/>
                      <a:ea typeface="+mn-ea"/>
                      <a:cs typeface="Arial"/>
                    </a:rPr>
                    <a:t>$</a:t>
                  </a:r>
                  <a:r>
                    <a:rPr kumimoji="0" lang="en-US" sz="900" b="1" i="0" u="none" strike="noStrike" kern="1200" cap="none" spc="4" normalizeH="0" baseline="0" noProof="0" dirty="0">
                      <a:ln>
                        <a:noFill/>
                      </a:ln>
                      <a:solidFill>
                        <a:srgbClr val="C00000"/>
                      </a:solidFill>
                      <a:effectLst/>
                      <a:uLnTx/>
                      <a:uFillTx/>
                      <a:latin typeface="Arial"/>
                      <a:ea typeface="+mn-ea"/>
                      <a:cs typeface="Arial"/>
                    </a:rPr>
                    <a:t>8.343</a:t>
                  </a:r>
                  <a:r>
                    <a:rPr kumimoji="0" sz="900" b="1" i="0" u="none" strike="noStrike" kern="1200" cap="none" spc="4" normalizeH="0" baseline="0" noProof="0" dirty="0">
                      <a:ln>
                        <a:noFill/>
                      </a:ln>
                      <a:solidFill>
                        <a:srgbClr val="C00000"/>
                      </a:solidFill>
                      <a:effectLst/>
                      <a:uLnTx/>
                      <a:uFillTx/>
                      <a:latin typeface="Arial"/>
                      <a:ea typeface="+mn-ea"/>
                      <a:cs typeface="Arial"/>
                    </a:rPr>
                    <a:t>B </a:t>
                  </a:r>
                  <a:r>
                    <a:rPr kumimoji="0" sz="900" b="0" i="0" u="none" strike="noStrike" kern="1200" cap="none" spc="4" normalizeH="0" baseline="0" noProof="0" dirty="0">
                      <a:ln>
                        <a:noFill/>
                      </a:ln>
                      <a:solidFill>
                        <a:prstClr val="black"/>
                      </a:solidFill>
                      <a:effectLst/>
                      <a:uLnTx/>
                      <a:uFillTx/>
                      <a:latin typeface="Arial Narrow" panose="020B0606020202030204" pitchFamily="34" charset="0"/>
                      <a:ea typeface="+mn-ea"/>
                      <a:cs typeface="Arial"/>
                    </a:rPr>
                    <a:t>/ </a:t>
                  </a:r>
                  <a:r>
                    <a:rPr kumimoji="0" sz="900" b="1" i="0" u="none" strike="noStrike" kern="1200" cap="none" spc="4" normalizeH="0" baseline="0" noProof="0" dirty="0">
                      <a:ln>
                        <a:noFill/>
                      </a:ln>
                      <a:solidFill>
                        <a:srgbClr val="C00000"/>
                      </a:solidFill>
                      <a:effectLst/>
                      <a:uLnTx/>
                      <a:uFillTx/>
                      <a:latin typeface="Arial"/>
                      <a:ea typeface="+mn-ea"/>
                      <a:cs typeface="Arial"/>
                    </a:rPr>
                    <a:t>~1,</a:t>
                  </a:r>
                  <a:r>
                    <a:rPr kumimoji="0" lang="en-US" sz="900" b="1" i="0" u="none" strike="noStrike" kern="1200" cap="none" spc="4" normalizeH="0" baseline="0" noProof="0" dirty="0">
                      <a:ln>
                        <a:noFill/>
                      </a:ln>
                      <a:solidFill>
                        <a:srgbClr val="C00000"/>
                      </a:solidFill>
                      <a:effectLst/>
                      <a:uLnTx/>
                      <a:uFillTx/>
                      <a:latin typeface="Arial"/>
                      <a:ea typeface="+mn-ea"/>
                      <a:cs typeface="Arial"/>
                    </a:rPr>
                    <a:t>9</a:t>
                  </a:r>
                  <a:r>
                    <a:rPr kumimoji="0" sz="900" b="1" i="0" u="none" strike="noStrike" kern="1200" cap="none" spc="4" normalizeH="0" baseline="0" noProof="0" dirty="0">
                      <a:ln>
                        <a:noFill/>
                      </a:ln>
                      <a:solidFill>
                        <a:srgbClr val="C00000"/>
                      </a:solidFill>
                      <a:effectLst/>
                      <a:uLnTx/>
                      <a:uFillTx/>
                      <a:latin typeface="Arial"/>
                      <a:ea typeface="+mn-ea"/>
                      <a:cs typeface="Arial"/>
                    </a:rPr>
                    <a:t>00 </a:t>
                  </a:r>
                  <a:r>
                    <a:rPr kumimoji="0" lang="en-US" sz="900" b="1" i="0" u="none" strike="noStrike" kern="1200" cap="none" spc="4" normalizeH="0" baseline="0" noProof="0" dirty="0">
                      <a:ln>
                        <a:noFill/>
                      </a:ln>
                      <a:solidFill>
                        <a:srgbClr val="C00000"/>
                      </a:solidFill>
                      <a:effectLst/>
                      <a:uLnTx/>
                      <a:uFillTx/>
                      <a:latin typeface="Arial"/>
                      <a:ea typeface="+mn-ea"/>
                      <a:cs typeface="Arial"/>
                    </a:rPr>
                    <a:t> </a:t>
                  </a:r>
                  <a:r>
                    <a:rPr kumimoji="0" sz="900" b="0" i="0" u="none" strike="noStrike" kern="1200" cap="none" spc="4" normalizeH="0" baseline="0" noProof="0" dirty="0">
                      <a:ln>
                        <a:noFill/>
                      </a:ln>
                      <a:solidFill>
                        <a:prstClr val="black"/>
                      </a:solidFill>
                      <a:effectLst/>
                      <a:uLnTx/>
                      <a:uFillTx/>
                      <a:latin typeface="Arial Narrow" panose="020B0606020202030204" pitchFamily="34" charset="0"/>
                      <a:ea typeface="+mn-ea"/>
                      <a:cs typeface="Arial"/>
                    </a:rPr>
                    <a:t>projects</a:t>
                  </a:r>
                </a:p>
                <a:p>
                  <a:pPr marL="179304" marR="4483" lvl="0" indent="-168097" algn="ctr" defTabSz="914400" rtl="0" eaLnBrk="1" fontAlgn="auto" latinLnBrk="0" hangingPunct="1">
                    <a:lnSpc>
                      <a:spcPct val="100000"/>
                    </a:lnSpc>
                    <a:spcBef>
                      <a:spcPts val="0"/>
                    </a:spcBef>
                    <a:spcAft>
                      <a:spcPts val="0"/>
                    </a:spcAft>
                    <a:buClrTx/>
                    <a:buSzTx/>
                    <a:buFontTx/>
                    <a:buNone/>
                    <a:tabLst/>
                    <a:defRPr/>
                  </a:pPr>
                  <a:r>
                    <a:rPr kumimoji="0" sz="900" b="1" i="0" u="none" strike="noStrike" kern="1200" cap="none" spc="4" normalizeH="0" baseline="0" noProof="0" dirty="0">
                      <a:ln>
                        <a:noFill/>
                      </a:ln>
                      <a:solidFill>
                        <a:srgbClr val="C00000"/>
                      </a:solidFill>
                      <a:effectLst/>
                      <a:uLnTx/>
                      <a:uFillTx/>
                      <a:latin typeface="Arial"/>
                      <a:ea typeface="+mn-ea"/>
                      <a:cs typeface="Arial"/>
                    </a:rPr>
                    <a:t>$17.4</a:t>
                  </a:r>
                  <a:r>
                    <a:rPr kumimoji="0" lang="en-US" sz="900" b="1" i="0" u="none" strike="noStrike" kern="1200" cap="none" spc="4" normalizeH="0" baseline="0" noProof="0" dirty="0">
                      <a:ln>
                        <a:noFill/>
                      </a:ln>
                      <a:solidFill>
                        <a:srgbClr val="C00000"/>
                      </a:solidFill>
                      <a:effectLst/>
                      <a:uLnTx/>
                      <a:uFillTx/>
                      <a:latin typeface="Arial"/>
                      <a:ea typeface="+mn-ea"/>
                      <a:cs typeface="Arial"/>
                    </a:rPr>
                    <a:t>4B + $3.3B</a:t>
                  </a:r>
                  <a:r>
                    <a:rPr kumimoji="0" sz="900" b="1" i="0" u="none" strike="noStrike" kern="1200" cap="none" spc="4" normalizeH="0" baseline="0" noProof="0" dirty="0">
                      <a:ln>
                        <a:noFill/>
                      </a:ln>
                      <a:solidFill>
                        <a:srgbClr val="C00000"/>
                      </a:solidFill>
                      <a:effectLst/>
                      <a:uLnTx/>
                      <a:uFillTx/>
                      <a:latin typeface="Arial"/>
                      <a:ea typeface="+mn-ea"/>
                      <a:cs typeface="Arial"/>
                    </a:rPr>
                    <a:t> </a:t>
                  </a:r>
                  <a:r>
                    <a:rPr kumimoji="0" sz="900" b="0" i="0" u="none" strike="noStrike" kern="1200" cap="none" spc="4" normalizeH="0" baseline="0" noProof="0" dirty="0">
                      <a:ln>
                        <a:noFill/>
                      </a:ln>
                      <a:solidFill>
                        <a:prstClr val="black"/>
                      </a:solidFill>
                      <a:effectLst/>
                      <a:uLnTx/>
                      <a:uFillTx/>
                      <a:latin typeface="Arial Narrow" panose="020B0606020202030204" pitchFamily="34" charset="0"/>
                      <a:ea typeface="+mn-ea"/>
                      <a:cs typeface="Arial"/>
                    </a:rPr>
                    <a:t>Disaster</a:t>
                  </a:r>
                  <a:r>
                    <a:rPr kumimoji="0" lang="en-US" sz="900" b="0" i="0" u="none" strike="noStrike" kern="1200" cap="none" spc="4" normalizeH="0" baseline="0" noProof="0" dirty="0">
                      <a:ln>
                        <a:noFill/>
                      </a:ln>
                      <a:solidFill>
                        <a:prstClr val="black"/>
                      </a:solidFill>
                      <a:effectLst/>
                      <a:uLnTx/>
                      <a:uFillTx/>
                      <a:latin typeface="Arial Narrow" panose="020B0606020202030204" pitchFamily="34" charset="0"/>
                      <a:ea typeface="+mn-ea"/>
                      <a:cs typeface="Arial"/>
                    </a:rPr>
                    <a:t> </a:t>
                  </a:r>
                  <a:r>
                    <a:rPr kumimoji="0" sz="900" b="0" i="0" u="none" strike="noStrike" kern="1200" cap="none" spc="4" normalizeH="0" baseline="0" noProof="0" dirty="0">
                      <a:ln>
                        <a:noFill/>
                      </a:ln>
                      <a:solidFill>
                        <a:prstClr val="black"/>
                      </a:solidFill>
                      <a:effectLst/>
                      <a:uLnTx/>
                      <a:uFillTx/>
                      <a:latin typeface="Arial Narrow" panose="020B0606020202030204" pitchFamily="34" charset="0"/>
                      <a:ea typeface="+mn-ea"/>
                      <a:cs typeface="Arial"/>
                    </a:rPr>
                    <a:t>Supp</a:t>
                  </a:r>
                  <a:r>
                    <a:rPr kumimoji="0" lang="en-US" sz="900" b="0" i="0" u="none" strike="noStrike" kern="1200" cap="none" spc="4" normalizeH="0" baseline="0" noProof="0" dirty="0">
                      <a:ln>
                        <a:noFill/>
                      </a:ln>
                      <a:solidFill>
                        <a:prstClr val="black"/>
                      </a:solidFill>
                      <a:effectLst/>
                      <a:uLnTx/>
                      <a:uFillTx/>
                      <a:latin typeface="Arial Narrow" panose="020B0606020202030204" pitchFamily="34" charset="0"/>
                      <a:ea typeface="+mn-ea"/>
                      <a:cs typeface="Arial"/>
                    </a:rPr>
                    <a:t> / Relief ( HR 2157 )</a:t>
                  </a:r>
                  <a:endParaRPr kumimoji="0" sz="900" b="0" i="0" u="none" strike="noStrike" kern="1200" cap="none" spc="4" normalizeH="0" baseline="0" noProof="0" dirty="0">
                    <a:ln>
                      <a:noFill/>
                    </a:ln>
                    <a:solidFill>
                      <a:prstClr val="black"/>
                    </a:solidFill>
                    <a:effectLst/>
                    <a:uLnTx/>
                    <a:uFillTx/>
                    <a:latin typeface="Arial Narrow" panose="020B0606020202030204" pitchFamily="34" charset="0"/>
                    <a:ea typeface="+mn-ea"/>
                    <a:cs typeface="Arial"/>
                  </a:endParaRPr>
                </a:p>
                <a:p>
                  <a:pPr marL="179304" marR="4483" lvl="0" indent="-168097" algn="ctr" defTabSz="914400" rtl="0" eaLnBrk="1" fontAlgn="auto" latinLnBrk="0" hangingPunct="1">
                    <a:lnSpc>
                      <a:spcPct val="100000"/>
                    </a:lnSpc>
                    <a:spcBef>
                      <a:spcPts val="0"/>
                    </a:spcBef>
                    <a:spcAft>
                      <a:spcPts val="0"/>
                    </a:spcAft>
                    <a:buClrTx/>
                    <a:buSzTx/>
                    <a:buFontTx/>
                    <a:buNone/>
                    <a:tabLst/>
                    <a:defRPr/>
                  </a:pPr>
                  <a:r>
                    <a:rPr kumimoji="0" sz="900" b="1" i="0" u="none" strike="noStrike" kern="1200" cap="none" spc="4" normalizeH="0" baseline="0" noProof="0" dirty="0">
                      <a:ln>
                        <a:noFill/>
                      </a:ln>
                      <a:solidFill>
                        <a:srgbClr val="C00000"/>
                      </a:solidFill>
                      <a:effectLst/>
                      <a:uLnTx/>
                      <a:uFillTx/>
                      <a:latin typeface="Arial"/>
                      <a:ea typeface="+mn-ea"/>
                      <a:cs typeface="Arial"/>
                    </a:rPr>
                    <a:t>$</a:t>
                  </a:r>
                  <a:r>
                    <a:rPr kumimoji="0" lang="en-US" sz="900" b="1" i="0" u="none" strike="noStrike" kern="1200" cap="none" spc="4" normalizeH="0" baseline="0" noProof="0" dirty="0">
                      <a:ln>
                        <a:noFill/>
                      </a:ln>
                      <a:solidFill>
                        <a:srgbClr val="C00000"/>
                      </a:solidFill>
                      <a:effectLst/>
                      <a:uLnTx/>
                      <a:uFillTx/>
                      <a:latin typeface="Arial"/>
                      <a:ea typeface="+mn-ea"/>
                      <a:cs typeface="Arial"/>
                    </a:rPr>
                    <a:t>5</a:t>
                  </a:r>
                  <a:r>
                    <a:rPr kumimoji="0" sz="900" b="1" i="0" u="none" strike="noStrike" kern="1200" cap="none" spc="4" normalizeH="0" baseline="0" noProof="0" dirty="0">
                      <a:ln>
                        <a:noFill/>
                      </a:ln>
                      <a:solidFill>
                        <a:srgbClr val="C00000"/>
                      </a:solidFill>
                      <a:effectLst/>
                      <a:uLnTx/>
                      <a:uFillTx/>
                      <a:latin typeface="Arial"/>
                      <a:ea typeface="+mn-ea"/>
                      <a:cs typeface="Arial"/>
                    </a:rPr>
                    <a:t>.</a:t>
                  </a:r>
                  <a:r>
                    <a:rPr kumimoji="0" lang="en-US" sz="900" b="1" i="0" u="none" strike="noStrike" kern="1200" cap="none" spc="4" normalizeH="0" baseline="0" noProof="0" dirty="0">
                      <a:ln>
                        <a:noFill/>
                      </a:ln>
                      <a:solidFill>
                        <a:srgbClr val="C00000"/>
                      </a:solidFill>
                      <a:effectLst/>
                      <a:uLnTx/>
                      <a:uFillTx/>
                      <a:latin typeface="Arial"/>
                      <a:ea typeface="+mn-ea"/>
                      <a:cs typeface="Arial"/>
                    </a:rPr>
                    <a:t>7</a:t>
                  </a:r>
                  <a:r>
                    <a:rPr kumimoji="0" sz="900" b="1" i="0" u="none" strike="noStrike" kern="1200" cap="none" spc="4" normalizeH="0" baseline="0" noProof="0" dirty="0">
                      <a:ln>
                        <a:noFill/>
                      </a:ln>
                      <a:solidFill>
                        <a:srgbClr val="C00000"/>
                      </a:solidFill>
                      <a:effectLst/>
                      <a:uLnTx/>
                      <a:uFillTx/>
                      <a:latin typeface="Arial"/>
                      <a:ea typeface="+mn-ea"/>
                      <a:cs typeface="Arial"/>
                    </a:rPr>
                    <a:t>B </a:t>
                  </a:r>
                  <a:r>
                    <a:rPr kumimoji="0" lang="en-US" sz="900" b="1" i="0" u="none" strike="noStrike" kern="1200" cap="none" spc="4" normalizeH="0" baseline="0" noProof="0" dirty="0">
                      <a:ln>
                        <a:noFill/>
                      </a:ln>
                      <a:solidFill>
                        <a:srgbClr val="C00000"/>
                      </a:solidFill>
                      <a:effectLst/>
                      <a:uLnTx/>
                      <a:uFillTx/>
                      <a:latin typeface="Arial"/>
                      <a:ea typeface="+mn-ea"/>
                      <a:cs typeface="Arial"/>
                    </a:rPr>
                    <a:t> </a:t>
                  </a:r>
                  <a:r>
                    <a:rPr kumimoji="0" lang="en-US" sz="900" b="0" i="0" u="none" strike="noStrike" kern="1200" cap="none" spc="4" normalizeH="0" baseline="0" noProof="0" dirty="0">
                      <a:ln>
                        <a:noFill/>
                      </a:ln>
                      <a:solidFill>
                        <a:prstClr val="black"/>
                      </a:solidFill>
                      <a:effectLst/>
                      <a:uLnTx/>
                      <a:uFillTx/>
                      <a:latin typeface="Arial Narrow" panose="020B0606020202030204" pitchFamily="34" charset="0"/>
                      <a:ea typeface="+mn-ea"/>
                      <a:cs typeface="Arial"/>
                    </a:rPr>
                    <a:t>Emergency Assistance</a:t>
                  </a:r>
                  <a:r>
                    <a:rPr kumimoji="0" sz="900" b="0" i="0" u="none" strike="noStrike" kern="1200" cap="none" spc="4" normalizeH="0" baseline="0" noProof="0" dirty="0">
                      <a:ln>
                        <a:noFill/>
                      </a:ln>
                      <a:solidFill>
                        <a:prstClr val="black"/>
                      </a:solidFill>
                      <a:effectLst/>
                      <a:uLnTx/>
                      <a:uFillTx/>
                      <a:latin typeface="Arial Narrow" panose="020B0606020202030204" pitchFamily="34" charset="0"/>
                      <a:ea typeface="+mn-ea"/>
                      <a:cs typeface="Arial"/>
                    </a:rPr>
                    <a:t> </a:t>
                  </a:r>
                  <a:r>
                    <a:rPr kumimoji="0" lang="en-US" sz="900" b="0" i="0" u="none" strike="noStrike" kern="1200" cap="none" spc="4" normalizeH="0" baseline="0" noProof="0" dirty="0">
                      <a:ln>
                        <a:noFill/>
                      </a:ln>
                      <a:solidFill>
                        <a:prstClr val="black"/>
                      </a:solidFill>
                      <a:effectLst/>
                      <a:uLnTx/>
                      <a:uFillTx/>
                      <a:latin typeface="Arial Narrow" panose="020B0606020202030204" pitchFamily="34" charset="0"/>
                      <a:ea typeface="+mn-ea"/>
                      <a:cs typeface="Arial"/>
                    </a:rPr>
                    <a:t> </a:t>
                  </a:r>
                  <a:r>
                    <a:rPr kumimoji="0" sz="900" b="0" i="0" u="none" strike="noStrike" kern="1200" cap="none" spc="4" normalizeH="0" baseline="0" noProof="0" dirty="0">
                      <a:ln>
                        <a:noFill/>
                      </a:ln>
                      <a:solidFill>
                        <a:prstClr val="black"/>
                      </a:solidFill>
                      <a:effectLst/>
                      <a:uLnTx/>
                      <a:uFillTx/>
                      <a:latin typeface="Arial Narrow" panose="020B0606020202030204" pitchFamily="34" charset="0"/>
                      <a:ea typeface="+mn-ea"/>
                      <a:cs typeface="Arial"/>
                    </a:rPr>
                    <a:t>(</a:t>
                  </a:r>
                  <a:r>
                    <a:rPr kumimoji="0" lang="en-US" sz="900" b="0" i="0" u="none" strike="noStrike" kern="1200" cap="none" spc="4" normalizeH="0" baseline="0" noProof="0" dirty="0">
                      <a:ln>
                        <a:noFill/>
                      </a:ln>
                      <a:solidFill>
                        <a:prstClr val="black"/>
                      </a:solidFill>
                      <a:effectLst/>
                      <a:uLnTx/>
                      <a:uFillTx/>
                      <a:latin typeface="Arial Narrow" panose="020B0606020202030204" pitchFamily="34" charset="0"/>
                      <a:ea typeface="+mn-ea"/>
                      <a:cs typeface="Arial"/>
                    </a:rPr>
                    <a:t> </a:t>
                  </a:r>
                  <a:r>
                    <a:rPr kumimoji="0" sz="900" b="0" i="0" u="none" strike="noStrike" kern="1200" cap="none" spc="4" normalizeH="0" baseline="0" noProof="0" dirty="0">
                      <a:ln>
                        <a:noFill/>
                      </a:ln>
                      <a:solidFill>
                        <a:prstClr val="black"/>
                      </a:solidFill>
                      <a:effectLst/>
                      <a:uLnTx/>
                      <a:uFillTx/>
                      <a:latin typeface="Arial Narrow" panose="020B0606020202030204" pitchFamily="34" charset="0"/>
                      <a:ea typeface="+mn-ea"/>
                      <a:cs typeface="Arial"/>
                    </a:rPr>
                    <a:t>HR </a:t>
                  </a:r>
                  <a:r>
                    <a:rPr kumimoji="0" lang="en-US" sz="900" b="0" i="0" u="none" strike="noStrike" kern="1200" cap="none" spc="4" normalizeH="0" baseline="0" noProof="0" dirty="0">
                      <a:ln>
                        <a:noFill/>
                      </a:ln>
                      <a:solidFill>
                        <a:prstClr val="black"/>
                      </a:solidFill>
                      <a:effectLst/>
                      <a:uLnTx/>
                      <a:uFillTx/>
                      <a:latin typeface="Arial Narrow" panose="020B0606020202030204" pitchFamily="34" charset="0"/>
                      <a:ea typeface="+mn-ea"/>
                      <a:cs typeface="Arial"/>
                    </a:rPr>
                    <a:t>5305 </a:t>
                  </a:r>
                  <a:r>
                    <a:rPr kumimoji="0" sz="900" b="0" i="0" u="none" strike="noStrike" kern="1200" cap="none" spc="4" normalizeH="0" baseline="0" noProof="0" dirty="0">
                      <a:ln>
                        <a:noFill/>
                      </a:ln>
                      <a:solidFill>
                        <a:prstClr val="black"/>
                      </a:solidFill>
                      <a:effectLst/>
                      <a:uLnTx/>
                      <a:uFillTx/>
                      <a:latin typeface="Arial Narrow" panose="020B0606020202030204" pitchFamily="34" charset="0"/>
                      <a:ea typeface="+mn-ea"/>
                      <a:cs typeface="Arial"/>
                    </a:rPr>
                    <a:t>)</a:t>
                  </a:r>
                  <a:endParaRPr kumimoji="0" lang="en-US" sz="900" b="0" i="0" u="none" strike="noStrike" kern="1200" cap="none" spc="4" normalizeH="0" baseline="0" noProof="0" dirty="0">
                    <a:ln>
                      <a:noFill/>
                    </a:ln>
                    <a:solidFill>
                      <a:prstClr val="black"/>
                    </a:solidFill>
                    <a:effectLst/>
                    <a:uLnTx/>
                    <a:uFillTx/>
                    <a:latin typeface="Arial Narrow" panose="020B0606020202030204" pitchFamily="34" charset="0"/>
                    <a:ea typeface="+mn-ea"/>
                    <a:cs typeface="Arial"/>
                  </a:endParaRPr>
                </a:p>
                <a:p>
                  <a:pPr marL="179304" marR="4483" lvl="0" indent="-168097"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4" normalizeH="0" baseline="0" noProof="0" dirty="0">
                      <a:ln>
                        <a:noFill/>
                      </a:ln>
                      <a:solidFill>
                        <a:srgbClr val="C00000"/>
                      </a:solidFill>
                      <a:effectLst/>
                      <a:uLnTx/>
                      <a:uFillTx/>
                      <a:latin typeface="Arial"/>
                      <a:ea typeface="+mn-ea"/>
                      <a:cs typeface="Arial"/>
                    </a:rPr>
                    <a:t>$17.1B  </a:t>
                  </a:r>
                  <a:r>
                    <a:rPr kumimoji="0" lang="en-US" sz="900" b="0" i="0" u="none" strike="noStrike" kern="1200" cap="none" spc="4" normalizeH="0" baseline="0" noProof="0" dirty="0">
                      <a:ln>
                        <a:noFill/>
                      </a:ln>
                      <a:solidFill>
                        <a:prstClr val="black"/>
                      </a:solidFill>
                      <a:effectLst/>
                      <a:uLnTx/>
                      <a:uFillTx/>
                      <a:latin typeface="Arial Narrow" panose="020B0606020202030204" pitchFamily="34" charset="0"/>
                      <a:ea typeface="+mn-ea"/>
                      <a:cs typeface="Arial"/>
                    </a:rPr>
                    <a:t>Infrastructure Investment and Jobs Act ( IIJA ) ( HR 3684 )</a:t>
                  </a:r>
                  <a:endParaRPr kumimoji="0" sz="900" b="0" i="0" u="none" strike="noStrike" kern="1200" cap="none" spc="4" normalizeH="0" baseline="0" noProof="0" dirty="0">
                    <a:ln>
                      <a:noFill/>
                    </a:ln>
                    <a:solidFill>
                      <a:prstClr val="black"/>
                    </a:solidFill>
                    <a:effectLst/>
                    <a:uLnTx/>
                    <a:uFillTx/>
                    <a:latin typeface="Arial Narrow" panose="020B0606020202030204" pitchFamily="34" charset="0"/>
                    <a:ea typeface="+mn-ea"/>
                    <a:cs typeface="Arial"/>
                  </a:endParaRPr>
                </a:p>
              </p:txBody>
            </p:sp>
            <p:pic>
              <p:nvPicPr>
                <p:cNvPr id="126" name="Picture 125">
                  <a:extLst>
                    <a:ext uri="{FF2B5EF4-FFF2-40B4-BE49-F238E27FC236}">
                      <a16:creationId xmlns:a16="http://schemas.microsoft.com/office/drawing/2014/main" id="{C6118E85-F18E-425B-9FF8-9BB38C88195B}"/>
                    </a:ext>
                  </a:extLst>
                </p:cNvPr>
                <p:cNvPicPr preferRelativeResize="0">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96200" y="580634"/>
                  <a:ext cx="2011681" cy="1173480"/>
                </a:xfrm>
                <a:prstGeom prst="roundRect">
                  <a:avLst>
                    <a:gd name="adj" fmla="val 0"/>
                  </a:avLst>
                </a:prstGeom>
                <a:ln>
                  <a:noFill/>
                </a:ln>
                <a:effectLst/>
                <a:scene3d>
                  <a:camera prst="orthographicFront"/>
                  <a:lightRig rig="contrasting" dir="t">
                    <a:rot lat="0" lon="0" rev="4200000"/>
                  </a:lightRig>
                </a:scene3d>
                <a:sp3d prstMaterial="plastic">
                  <a:contourClr>
                    <a:srgbClr val="969696"/>
                  </a:contourClr>
                </a:sp3d>
              </p:spPr>
            </p:pic>
          </p:grpSp>
          <p:grpSp>
            <p:nvGrpSpPr>
              <p:cNvPr id="3" name="Group 2">
                <a:extLst>
                  <a:ext uri="{FF2B5EF4-FFF2-40B4-BE49-F238E27FC236}">
                    <a16:creationId xmlns:a16="http://schemas.microsoft.com/office/drawing/2014/main" id="{336666F3-099C-4CF0-8657-9F4779CD1C92}"/>
                  </a:ext>
                </a:extLst>
              </p:cNvPr>
              <p:cNvGrpSpPr/>
              <p:nvPr/>
            </p:nvGrpSpPr>
            <p:grpSpPr>
              <a:xfrm>
                <a:off x="3307080" y="580634"/>
                <a:ext cx="2011680" cy="1681311"/>
                <a:chOff x="3307080" y="580634"/>
                <a:chExt cx="2011680" cy="1681311"/>
              </a:xfrm>
            </p:grpSpPr>
            <p:sp>
              <p:nvSpPr>
                <p:cNvPr id="105" name="object 11">
                  <a:extLst>
                    <a:ext uri="{FF2B5EF4-FFF2-40B4-BE49-F238E27FC236}">
                      <a16:creationId xmlns:a16="http://schemas.microsoft.com/office/drawing/2014/main" id="{667E1728-38FE-46A3-9E37-8E045E59395E}"/>
                    </a:ext>
                  </a:extLst>
                </p:cNvPr>
                <p:cNvSpPr txBox="1"/>
                <p:nvPr/>
              </p:nvSpPr>
              <p:spPr>
                <a:xfrm>
                  <a:off x="3307080" y="1754114"/>
                  <a:ext cx="2011680" cy="507831"/>
                </a:xfrm>
                <a:prstGeom prst="rect">
                  <a:avLst/>
                </a:prstGeom>
              </p:spPr>
              <p:txBody>
                <a:bodyPr vert="horz" wrap="square" lIns="0" tIns="45720" rIns="0" bIns="0" rtlCol="0">
                  <a:spAutoFit/>
                </a:bodyPr>
                <a:lstStyle/>
                <a:p>
                  <a:pPr marL="179304" marR="4483" lvl="0" indent="-168097" algn="ctr" defTabSz="914400" rtl="0" eaLnBrk="1" fontAlgn="auto" latinLnBrk="0" hangingPunct="1">
                    <a:lnSpc>
                      <a:spcPct val="100000"/>
                    </a:lnSpc>
                    <a:spcBef>
                      <a:spcPts val="0"/>
                    </a:spcBef>
                    <a:spcAft>
                      <a:spcPts val="0"/>
                    </a:spcAft>
                    <a:buClrTx/>
                    <a:buSzTx/>
                    <a:buFontTx/>
                    <a:buNone/>
                    <a:tabLst/>
                    <a:defRPr/>
                  </a:pPr>
                  <a:r>
                    <a:rPr kumimoji="0" sz="1200" b="1" i="0" u="none" strike="noStrike" kern="1200" cap="none" spc="-4" normalizeH="0" baseline="0" noProof="0" dirty="0">
                      <a:ln>
                        <a:noFill/>
                      </a:ln>
                      <a:solidFill>
                        <a:prstClr val="black"/>
                      </a:solidFill>
                      <a:effectLst/>
                      <a:uLnTx/>
                      <a:uFillTx/>
                      <a:latin typeface="Arial"/>
                      <a:ea typeface="+mn-ea"/>
                      <a:cs typeface="Arial"/>
                    </a:rPr>
                    <a:t>The </a:t>
                  </a:r>
                  <a:r>
                    <a:rPr kumimoji="0" lang="en-US" sz="1200" b="1" i="0" u="none" strike="noStrike" kern="1200" cap="none" spc="-4" normalizeH="0" baseline="0" noProof="0" dirty="0">
                      <a:ln>
                        <a:noFill/>
                      </a:ln>
                      <a:solidFill>
                        <a:prstClr val="black"/>
                      </a:solidFill>
                      <a:effectLst/>
                      <a:uLnTx/>
                      <a:uFillTx/>
                      <a:latin typeface="Arial"/>
                      <a:ea typeface="+mn-ea"/>
                      <a:cs typeface="Arial"/>
                    </a:rPr>
                    <a:t> </a:t>
                  </a:r>
                  <a:r>
                    <a:rPr kumimoji="0" sz="1200" b="1" i="0" u="none" strike="noStrike" kern="1200" cap="none" spc="4" normalizeH="0" baseline="0" noProof="0" dirty="0">
                      <a:ln>
                        <a:noFill/>
                      </a:ln>
                      <a:solidFill>
                        <a:prstClr val="black"/>
                      </a:solidFill>
                      <a:effectLst/>
                      <a:uLnTx/>
                      <a:uFillTx/>
                      <a:latin typeface="Arial"/>
                      <a:ea typeface="+mn-ea"/>
                      <a:cs typeface="Arial"/>
                    </a:rPr>
                    <a:t>Engineer </a:t>
                  </a:r>
                  <a:r>
                    <a:rPr kumimoji="0" lang="en-US" sz="1200" b="1" i="0" u="none" strike="noStrike" kern="1200" cap="none" spc="4" normalizeH="0" baseline="0" noProof="0" dirty="0">
                      <a:ln>
                        <a:noFill/>
                      </a:ln>
                      <a:solidFill>
                        <a:prstClr val="black"/>
                      </a:solidFill>
                      <a:effectLst/>
                      <a:uLnTx/>
                      <a:uFillTx/>
                      <a:latin typeface="Arial"/>
                      <a:ea typeface="+mn-ea"/>
                      <a:cs typeface="Arial"/>
                    </a:rPr>
                    <a:t> </a:t>
                  </a:r>
                  <a:r>
                    <a:rPr kumimoji="0" sz="1200" b="1" i="0" u="none" strike="noStrike" kern="1200" cap="none" spc="0" normalizeH="0" baseline="0" noProof="0" dirty="0">
                      <a:ln>
                        <a:noFill/>
                      </a:ln>
                      <a:solidFill>
                        <a:prstClr val="black"/>
                      </a:solidFill>
                      <a:effectLst/>
                      <a:uLnTx/>
                      <a:uFillTx/>
                      <a:latin typeface="Arial"/>
                      <a:ea typeface="+mn-ea"/>
                      <a:cs typeface="Arial"/>
                    </a:rPr>
                    <a:t>Regiment</a:t>
                  </a:r>
                  <a:endParaRPr kumimoji="0" lang="en-US" sz="1200" b="1" i="0" u="none" strike="noStrike" kern="1200" cap="none" spc="0" normalizeH="0" baseline="0" noProof="0" dirty="0">
                    <a:ln>
                      <a:noFill/>
                    </a:ln>
                    <a:solidFill>
                      <a:prstClr val="black"/>
                    </a:solidFill>
                    <a:effectLst/>
                    <a:uLnTx/>
                    <a:uFillTx/>
                    <a:latin typeface="Arial"/>
                    <a:ea typeface="+mn-ea"/>
                    <a:cs typeface="Arial"/>
                  </a:endParaRPr>
                </a:p>
                <a:p>
                  <a:pPr marL="179304" marR="4483" lvl="0" indent="-168097" algn="ctr" defTabSz="914400" rtl="0" eaLnBrk="1" fontAlgn="auto" latinLnBrk="0" hangingPunct="1">
                    <a:lnSpc>
                      <a:spcPct val="100000"/>
                    </a:lnSpc>
                    <a:spcBef>
                      <a:spcPts val="0"/>
                    </a:spcBef>
                    <a:spcAft>
                      <a:spcPts val="0"/>
                    </a:spcAft>
                    <a:buClrTx/>
                    <a:buSzTx/>
                    <a:buFontTx/>
                    <a:buNone/>
                    <a:tabLst/>
                    <a:defRPr/>
                  </a:pPr>
                  <a:r>
                    <a:rPr kumimoji="0" sz="900" b="1" i="0" u="none" strike="noStrike" kern="1200" cap="none" spc="4" normalizeH="0" baseline="0" noProof="0" dirty="0">
                      <a:ln>
                        <a:noFill/>
                      </a:ln>
                      <a:solidFill>
                        <a:srgbClr val="C00000"/>
                      </a:solidFill>
                      <a:effectLst/>
                      <a:uLnTx/>
                      <a:uFillTx/>
                      <a:latin typeface="Arial"/>
                      <a:ea typeface="+mn-ea"/>
                      <a:cs typeface="Arial"/>
                    </a:rPr>
                    <a:t>90,000</a:t>
                  </a:r>
                  <a:r>
                    <a:rPr kumimoji="0" sz="900" b="0" i="0" u="none" strike="noStrike" kern="1200" cap="none" spc="4" normalizeH="0" baseline="0" noProof="0" dirty="0">
                      <a:ln>
                        <a:noFill/>
                      </a:ln>
                      <a:solidFill>
                        <a:prstClr val="black"/>
                      </a:solidFill>
                      <a:effectLst/>
                      <a:uLnTx/>
                      <a:uFillTx/>
                      <a:latin typeface="Arial Narrow" panose="020B0606020202030204" pitchFamily="34" charset="0"/>
                      <a:ea typeface="+mn-ea"/>
                      <a:cs typeface="Arial"/>
                    </a:rPr>
                    <a:t> </a:t>
                  </a:r>
                  <a:r>
                    <a:rPr kumimoji="0" lang="en-US" sz="900" b="0" i="0" u="none" strike="noStrike" kern="1200" cap="none" spc="4" normalizeH="0" baseline="0" noProof="0" dirty="0">
                      <a:ln>
                        <a:noFill/>
                      </a:ln>
                      <a:solidFill>
                        <a:prstClr val="black"/>
                      </a:solidFill>
                      <a:effectLst/>
                      <a:uLnTx/>
                      <a:uFillTx/>
                      <a:latin typeface="Arial Narrow" panose="020B0606020202030204" pitchFamily="34" charset="0"/>
                      <a:ea typeface="+mn-ea"/>
                      <a:cs typeface="Arial"/>
                    </a:rPr>
                    <a:t> </a:t>
                  </a:r>
                  <a:r>
                    <a:rPr kumimoji="0" sz="900" b="0" i="0" u="none" strike="noStrike" kern="1200" cap="none" spc="4" normalizeH="0" baseline="0" noProof="0" dirty="0">
                      <a:ln>
                        <a:noFill/>
                      </a:ln>
                      <a:solidFill>
                        <a:prstClr val="black"/>
                      </a:solidFill>
                      <a:effectLst/>
                      <a:uLnTx/>
                      <a:uFillTx/>
                      <a:latin typeface="Arial Narrow" panose="020B0606020202030204" pitchFamily="34" charset="0"/>
                      <a:ea typeface="+mn-ea"/>
                      <a:cs typeface="Arial"/>
                    </a:rPr>
                    <a:t>members </a:t>
                  </a:r>
                  <a:r>
                    <a:rPr kumimoji="0" lang="en-US" sz="900" b="0" i="0" u="none" strike="noStrike" kern="1200" cap="none" spc="4" normalizeH="0" baseline="0" noProof="0" dirty="0">
                      <a:ln>
                        <a:noFill/>
                      </a:ln>
                      <a:solidFill>
                        <a:prstClr val="black"/>
                      </a:solidFill>
                      <a:effectLst/>
                      <a:uLnTx/>
                      <a:uFillTx/>
                      <a:latin typeface="Arial Narrow" panose="020B0606020202030204" pitchFamily="34" charset="0"/>
                      <a:ea typeface="+mn-ea"/>
                      <a:cs typeface="Arial"/>
                    </a:rPr>
                    <a:t> </a:t>
                  </a:r>
                  <a:r>
                    <a:rPr kumimoji="0" sz="900" b="0" i="0" u="none" strike="noStrike" kern="1200" cap="none" spc="4" normalizeH="0" baseline="0" noProof="0" dirty="0">
                      <a:ln>
                        <a:noFill/>
                      </a:ln>
                      <a:solidFill>
                        <a:prstClr val="black"/>
                      </a:solidFill>
                      <a:effectLst/>
                      <a:uLnTx/>
                      <a:uFillTx/>
                      <a:latin typeface="Arial Narrow" panose="020B0606020202030204" pitchFamily="34" charset="0"/>
                      <a:ea typeface="+mn-ea"/>
                      <a:cs typeface="Arial"/>
                    </a:rPr>
                    <a:t>of</a:t>
                  </a:r>
                  <a:r>
                    <a:rPr kumimoji="0" lang="en-US" sz="900" b="0" i="0" u="none" strike="noStrike" kern="1200" cap="none" spc="4" normalizeH="0" baseline="0" noProof="0" dirty="0">
                      <a:ln>
                        <a:noFill/>
                      </a:ln>
                      <a:solidFill>
                        <a:prstClr val="black"/>
                      </a:solidFill>
                      <a:effectLst/>
                      <a:uLnTx/>
                      <a:uFillTx/>
                      <a:latin typeface="Arial Narrow" panose="020B0606020202030204" pitchFamily="34" charset="0"/>
                      <a:ea typeface="+mn-ea"/>
                      <a:cs typeface="Arial"/>
                    </a:rPr>
                    <a:t>  </a:t>
                  </a:r>
                  <a:r>
                    <a:rPr kumimoji="0" lang="en-US" sz="900" b="0" i="0" u="none" strike="noStrike" kern="1200" cap="none" spc="9" normalizeH="0" baseline="0" noProof="0" dirty="0">
                      <a:ln>
                        <a:noFill/>
                      </a:ln>
                      <a:solidFill>
                        <a:prstClr val="black"/>
                      </a:solidFill>
                      <a:effectLst/>
                      <a:uLnTx/>
                      <a:uFillTx/>
                      <a:latin typeface="Arial Narrow" panose="020B0606020202030204" pitchFamily="34" charset="0"/>
                      <a:ea typeface="+mn-ea"/>
                      <a:cs typeface="Arial"/>
                    </a:rPr>
                    <a:t>t</a:t>
                  </a:r>
                  <a:r>
                    <a:rPr kumimoji="0" sz="900" b="0" i="0" u="none" strike="noStrike" kern="1200" cap="none" spc="9" normalizeH="0" baseline="0" noProof="0" dirty="0">
                      <a:ln>
                        <a:noFill/>
                      </a:ln>
                      <a:solidFill>
                        <a:prstClr val="black"/>
                      </a:solidFill>
                      <a:effectLst/>
                      <a:uLnTx/>
                      <a:uFillTx/>
                      <a:latin typeface="Arial Narrow" panose="020B0606020202030204" pitchFamily="34" charset="0"/>
                      <a:ea typeface="+mn-ea"/>
                      <a:cs typeface="Arial"/>
                    </a:rPr>
                    <a:t>he</a:t>
                  </a:r>
                  <a:endParaRPr kumimoji="0" lang="en-US" sz="900" b="0" i="0" u="none" strike="noStrike" kern="1200" cap="none" spc="9" normalizeH="0" baseline="0" noProof="0" dirty="0">
                    <a:ln>
                      <a:noFill/>
                    </a:ln>
                    <a:solidFill>
                      <a:prstClr val="black"/>
                    </a:solidFill>
                    <a:effectLst/>
                    <a:uLnTx/>
                    <a:uFillTx/>
                    <a:latin typeface="Arial Narrow" panose="020B0606020202030204" pitchFamily="34" charset="0"/>
                    <a:ea typeface="+mn-ea"/>
                    <a:cs typeface="Arial"/>
                  </a:endParaRPr>
                </a:p>
                <a:p>
                  <a:pPr marL="179304" marR="4483" lvl="0" indent="-168097" algn="ctr" defTabSz="914400" rtl="0" eaLnBrk="1" fontAlgn="auto" latinLnBrk="0" hangingPunct="1">
                    <a:lnSpc>
                      <a:spcPct val="100000"/>
                    </a:lnSpc>
                    <a:spcBef>
                      <a:spcPts val="0"/>
                    </a:spcBef>
                    <a:spcAft>
                      <a:spcPts val="0"/>
                    </a:spcAft>
                    <a:buClrTx/>
                    <a:buSzTx/>
                    <a:buFontTx/>
                    <a:buNone/>
                    <a:tabLst/>
                    <a:defRPr/>
                  </a:pPr>
                  <a:r>
                    <a:rPr kumimoji="0" sz="900" b="0" i="0" u="none" strike="noStrike" kern="1200" cap="none" spc="4" normalizeH="0" baseline="0" noProof="0" dirty="0">
                      <a:ln>
                        <a:noFill/>
                      </a:ln>
                      <a:solidFill>
                        <a:prstClr val="black"/>
                      </a:solidFill>
                      <a:effectLst/>
                      <a:uLnTx/>
                      <a:uFillTx/>
                      <a:latin typeface="Arial Narrow" panose="020B0606020202030204" pitchFamily="34" charset="0"/>
                      <a:ea typeface="+mn-ea"/>
                      <a:cs typeface="Arial"/>
                    </a:rPr>
                    <a:t>Total </a:t>
                  </a:r>
                  <a:r>
                    <a:rPr kumimoji="0" lang="en-US" sz="900" b="0" i="0" u="none" strike="noStrike" kern="1200" cap="none" spc="4" normalizeH="0" baseline="0" noProof="0" dirty="0">
                      <a:ln>
                        <a:noFill/>
                      </a:ln>
                      <a:solidFill>
                        <a:prstClr val="black"/>
                      </a:solidFill>
                      <a:effectLst/>
                      <a:uLnTx/>
                      <a:uFillTx/>
                      <a:latin typeface="Arial Narrow" panose="020B0606020202030204" pitchFamily="34" charset="0"/>
                      <a:ea typeface="+mn-ea"/>
                      <a:cs typeface="Arial"/>
                    </a:rPr>
                    <a:t> </a:t>
                  </a:r>
                  <a:r>
                    <a:rPr kumimoji="0" sz="900" b="0" i="0" u="none" strike="noStrike" kern="1200" cap="none" spc="4" normalizeH="0" baseline="0" noProof="0" dirty="0">
                      <a:ln>
                        <a:noFill/>
                      </a:ln>
                      <a:solidFill>
                        <a:prstClr val="black"/>
                      </a:solidFill>
                      <a:effectLst/>
                      <a:uLnTx/>
                      <a:uFillTx/>
                      <a:latin typeface="Arial Narrow" panose="020B0606020202030204" pitchFamily="34" charset="0"/>
                      <a:ea typeface="+mn-ea"/>
                      <a:cs typeface="Arial"/>
                    </a:rPr>
                    <a:t>Engineer</a:t>
                  </a:r>
                  <a:r>
                    <a:rPr kumimoji="0" sz="900" b="0" i="0" u="none" strike="noStrike" kern="1200" cap="none" spc="-26" normalizeH="0" baseline="0" noProof="0" dirty="0">
                      <a:ln>
                        <a:noFill/>
                      </a:ln>
                      <a:solidFill>
                        <a:prstClr val="black"/>
                      </a:solidFill>
                      <a:effectLst/>
                      <a:uLnTx/>
                      <a:uFillTx/>
                      <a:latin typeface="Arial Narrow" panose="020B0606020202030204" pitchFamily="34" charset="0"/>
                      <a:ea typeface="+mn-ea"/>
                      <a:cs typeface="Arial"/>
                    </a:rPr>
                    <a:t> </a:t>
                  </a:r>
                  <a:r>
                    <a:rPr kumimoji="0" lang="en-US" sz="900" b="0" i="0" u="none" strike="noStrike" kern="1200" cap="none" spc="-26" normalizeH="0" baseline="0" noProof="0" dirty="0">
                      <a:ln>
                        <a:noFill/>
                      </a:ln>
                      <a:solidFill>
                        <a:prstClr val="black"/>
                      </a:solidFill>
                      <a:effectLst/>
                      <a:uLnTx/>
                      <a:uFillTx/>
                      <a:latin typeface="Arial Narrow" panose="020B0606020202030204" pitchFamily="34" charset="0"/>
                      <a:ea typeface="+mn-ea"/>
                      <a:cs typeface="Arial"/>
                    </a:rPr>
                    <a:t> </a:t>
                  </a:r>
                  <a:r>
                    <a:rPr kumimoji="0" sz="900" b="0" i="0" u="none" strike="noStrike" kern="1200" cap="none" spc="4" normalizeH="0" baseline="0" noProof="0" dirty="0">
                      <a:ln>
                        <a:noFill/>
                      </a:ln>
                      <a:solidFill>
                        <a:prstClr val="black"/>
                      </a:solidFill>
                      <a:effectLst/>
                      <a:uLnTx/>
                      <a:uFillTx/>
                      <a:latin typeface="Arial Narrow" panose="020B0606020202030204" pitchFamily="34" charset="0"/>
                      <a:ea typeface="+mn-ea"/>
                      <a:cs typeface="Arial"/>
                    </a:rPr>
                    <a:t>Force</a:t>
                  </a:r>
                  <a:endParaRPr kumimoji="0" sz="9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a:endParaRPr>
                </a:p>
              </p:txBody>
            </p:sp>
            <p:pic>
              <p:nvPicPr>
                <p:cNvPr id="133" name="Picture 132">
                  <a:extLst>
                    <a:ext uri="{FF2B5EF4-FFF2-40B4-BE49-F238E27FC236}">
                      <a16:creationId xmlns:a16="http://schemas.microsoft.com/office/drawing/2014/main" id="{B673EC96-30C8-4DCD-BFFE-E0C7CE8221D9}"/>
                    </a:ext>
                  </a:extLst>
                </p:cNvPr>
                <p:cNvPicPr preferRelativeResize="0">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307081" y="580634"/>
                  <a:ext cx="2011679" cy="1173480"/>
                </a:xfrm>
                <a:prstGeom prst="roundRect">
                  <a:avLst>
                    <a:gd name="adj" fmla="val 0"/>
                  </a:avLst>
                </a:prstGeom>
                <a:ln>
                  <a:noFill/>
                </a:ln>
                <a:effectLst/>
                <a:scene3d>
                  <a:camera prst="orthographicFront"/>
                  <a:lightRig rig="contrasting" dir="t">
                    <a:rot lat="0" lon="0" rev="4200000"/>
                  </a:lightRig>
                </a:scene3d>
                <a:sp3d prstMaterial="plastic">
                  <a:contourClr>
                    <a:srgbClr val="969696"/>
                  </a:contourClr>
                </a:sp3d>
              </p:spPr>
            </p:pic>
          </p:grpSp>
          <p:grpSp>
            <p:nvGrpSpPr>
              <p:cNvPr id="6" name="Group 5">
                <a:extLst>
                  <a:ext uri="{FF2B5EF4-FFF2-40B4-BE49-F238E27FC236}">
                    <a16:creationId xmlns:a16="http://schemas.microsoft.com/office/drawing/2014/main" id="{CEE5ED58-6866-4194-A3DD-AA952F91D034}"/>
                  </a:ext>
                </a:extLst>
              </p:cNvPr>
              <p:cNvGrpSpPr/>
              <p:nvPr/>
            </p:nvGrpSpPr>
            <p:grpSpPr>
              <a:xfrm>
                <a:off x="9845040" y="580634"/>
                <a:ext cx="2103120" cy="1681311"/>
                <a:chOff x="9845040" y="580634"/>
                <a:chExt cx="2103120" cy="1681311"/>
              </a:xfrm>
            </p:grpSpPr>
            <p:sp>
              <p:nvSpPr>
                <p:cNvPr id="134" name="object 13">
                  <a:extLst>
                    <a:ext uri="{FF2B5EF4-FFF2-40B4-BE49-F238E27FC236}">
                      <a16:creationId xmlns:a16="http://schemas.microsoft.com/office/drawing/2014/main" id="{72CB0AA6-2CA2-4C64-820E-9052987521EE}"/>
                    </a:ext>
                  </a:extLst>
                </p:cNvPr>
                <p:cNvSpPr txBox="1"/>
                <p:nvPr/>
              </p:nvSpPr>
              <p:spPr>
                <a:xfrm>
                  <a:off x="9845040" y="1754114"/>
                  <a:ext cx="2103120" cy="507831"/>
                </a:xfrm>
                <a:prstGeom prst="rect">
                  <a:avLst/>
                </a:prstGeom>
              </p:spPr>
              <p:txBody>
                <a:bodyPr vert="horz" wrap="square" lIns="0" tIns="4572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4" normalizeH="0" baseline="0" noProof="0" dirty="0">
                      <a:ln>
                        <a:noFill/>
                      </a:ln>
                      <a:solidFill>
                        <a:prstClr val="black"/>
                      </a:solidFill>
                      <a:effectLst/>
                      <a:uLnTx/>
                      <a:uFillTx/>
                      <a:latin typeface="Arial"/>
                      <a:ea typeface="+mn-ea"/>
                      <a:cs typeface="Arial"/>
                    </a:rPr>
                    <a:t>Research and  Development</a:t>
                  </a:r>
                  <a:endParaRPr kumimoji="0" sz="1200" b="0" i="0" u="none" strike="noStrike" kern="1200" cap="none" spc="0" normalizeH="0" baseline="0" noProof="0" dirty="0">
                    <a:ln>
                      <a:noFill/>
                    </a:ln>
                    <a:solidFill>
                      <a:prstClr val="black"/>
                    </a:solidFill>
                    <a:effectLst/>
                    <a:uLnTx/>
                    <a:uFillTx/>
                    <a:latin typeface="Arial"/>
                    <a:ea typeface="+mn-ea"/>
                    <a:cs typeface="Arial"/>
                  </a:endParaRPr>
                </a:p>
                <a:p>
                  <a:pPr marL="179304" marR="4483" lvl="0" indent="-168097" algn="ctr" defTabSz="914400" rtl="0" eaLnBrk="1" fontAlgn="auto" latinLnBrk="0" hangingPunct="1">
                    <a:lnSpc>
                      <a:spcPct val="100000"/>
                    </a:lnSpc>
                    <a:spcBef>
                      <a:spcPts val="0"/>
                    </a:spcBef>
                    <a:spcAft>
                      <a:spcPts val="0"/>
                    </a:spcAft>
                    <a:buClrTx/>
                    <a:buSzTx/>
                    <a:buFontTx/>
                    <a:buNone/>
                    <a:tabLst/>
                    <a:defRPr/>
                  </a:pPr>
                  <a:r>
                    <a:rPr kumimoji="0" sz="900" b="1" i="0" u="none" strike="noStrike" kern="1200" cap="none" spc="4" normalizeH="0" baseline="0" noProof="0" dirty="0">
                      <a:ln>
                        <a:noFill/>
                      </a:ln>
                      <a:solidFill>
                        <a:srgbClr val="C00000"/>
                      </a:solidFill>
                      <a:effectLst/>
                      <a:uLnTx/>
                      <a:uFillTx/>
                      <a:latin typeface="Arial"/>
                      <a:ea typeface="+mn-ea"/>
                      <a:cs typeface="Arial"/>
                    </a:rPr>
                    <a:t>$</a:t>
                  </a:r>
                  <a:r>
                    <a:rPr kumimoji="0" lang="en-US" sz="900" b="1" i="0" u="none" strike="noStrike" kern="1200" cap="none" spc="4" normalizeH="0" baseline="0" noProof="0" dirty="0">
                      <a:ln>
                        <a:noFill/>
                      </a:ln>
                      <a:solidFill>
                        <a:srgbClr val="C00000"/>
                      </a:solidFill>
                      <a:effectLst/>
                      <a:uLnTx/>
                      <a:uFillTx/>
                      <a:latin typeface="Arial"/>
                      <a:ea typeface="+mn-ea"/>
                      <a:cs typeface="Arial"/>
                    </a:rPr>
                    <a:t>1.35B </a:t>
                  </a:r>
                  <a:r>
                    <a:rPr kumimoji="0" lang="en-US" sz="900" b="0" i="0" u="none" strike="noStrike" kern="1200" cap="none" spc="4" normalizeH="0" baseline="0" noProof="0" dirty="0">
                      <a:ln>
                        <a:noFill/>
                      </a:ln>
                      <a:solidFill>
                        <a:prstClr val="black"/>
                      </a:solidFill>
                      <a:effectLst/>
                      <a:uLnTx/>
                      <a:uFillTx/>
                      <a:latin typeface="Arial Narrow" panose="020B0606020202030204" pitchFamily="34" charset="0"/>
                      <a:ea typeface="+mn-ea"/>
                      <a:cs typeface="Arial"/>
                    </a:rPr>
                    <a:t>/ </a:t>
                  </a:r>
                  <a:r>
                    <a:rPr kumimoji="0" lang="en-US" sz="900" b="1" i="0" u="none" strike="noStrike" kern="1200" cap="none" spc="4" normalizeH="0" baseline="0" noProof="0" dirty="0">
                      <a:ln>
                        <a:noFill/>
                      </a:ln>
                      <a:solidFill>
                        <a:srgbClr val="C00000"/>
                      </a:solidFill>
                      <a:effectLst/>
                      <a:uLnTx/>
                      <a:uFillTx/>
                      <a:latin typeface="Arial"/>
                      <a:ea typeface="+mn-ea"/>
                      <a:cs typeface="Arial"/>
                    </a:rPr>
                    <a:t>2,000+</a:t>
                  </a:r>
                  <a:r>
                    <a:rPr kumimoji="0" lang="en-US" sz="900" b="0" i="0" u="none" strike="noStrike" kern="1200" cap="none" spc="4" normalizeH="0" baseline="0" noProof="0" dirty="0">
                      <a:ln>
                        <a:noFill/>
                      </a:ln>
                      <a:solidFill>
                        <a:prstClr val="black"/>
                      </a:solidFill>
                      <a:effectLst/>
                      <a:uLnTx/>
                      <a:uFillTx/>
                      <a:latin typeface="Arial Narrow" panose="020B0606020202030204" pitchFamily="34" charset="0"/>
                      <a:ea typeface="+mn-ea"/>
                      <a:cs typeface="Arial"/>
                    </a:rPr>
                    <a:t>  projects</a:t>
                  </a:r>
                  <a:endParaRPr kumimoji="0" sz="900" b="0" i="0" u="none" strike="noStrike" kern="1200" cap="none" spc="4" normalizeH="0" baseline="0" noProof="0" dirty="0">
                    <a:ln>
                      <a:noFill/>
                    </a:ln>
                    <a:solidFill>
                      <a:prstClr val="black"/>
                    </a:solidFill>
                    <a:effectLst/>
                    <a:uLnTx/>
                    <a:uFillTx/>
                    <a:latin typeface="Arial Narrow" panose="020B0606020202030204" pitchFamily="34" charset="0"/>
                    <a:ea typeface="+mn-ea"/>
                    <a:cs typeface="Arial"/>
                  </a:endParaRPr>
                </a:p>
                <a:p>
                  <a:pPr marL="179304" marR="4483" lvl="0" indent="-168097"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4" normalizeH="0" baseline="0" noProof="0" dirty="0">
                      <a:ln>
                        <a:noFill/>
                      </a:ln>
                      <a:solidFill>
                        <a:prstClr val="black"/>
                      </a:solidFill>
                      <a:effectLst/>
                      <a:uLnTx/>
                      <a:uFillTx/>
                      <a:latin typeface="Arial Narrow" panose="020B0606020202030204" pitchFamily="34" charset="0"/>
                      <a:ea typeface="+mn-ea"/>
                      <a:cs typeface="Arial"/>
                    </a:rPr>
                    <a:t>supporting  DA,  DoD,  IIS</a:t>
                  </a:r>
                  <a:endParaRPr kumimoji="0" sz="900" b="0" i="0" u="none" strike="noStrike" kern="1200" cap="none" spc="4" normalizeH="0" baseline="0" noProof="0" dirty="0">
                    <a:ln>
                      <a:noFill/>
                    </a:ln>
                    <a:solidFill>
                      <a:prstClr val="black"/>
                    </a:solidFill>
                    <a:effectLst/>
                    <a:uLnTx/>
                    <a:uFillTx/>
                    <a:latin typeface="Arial Narrow" panose="020B0606020202030204" pitchFamily="34" charset="0"/>
                    <a:ea typeface="+mn-ea"/>
                    <a:cs typeface="Arial"/>
                  </a:endParaRPr>
                </a:p>
              </p:txBody>
            </p:sp>
            <p:pic>
              <p:nvPicPr>
                <p:cNvPr id="135" name="Picture 134">
                  <a:extLst>
                    <a:ext uri="{FF2B5EF4-FFF2-40B4-BE49-F238E27FC236}">
                      <a16:creationId xmlns:a16="http://schemas.microsoft.com/office/drawing/2014/main" id="{CE1DAFEE-034B-4E65-A2EC-EF66B862B99A}"/>
                    </a:ext>
                  </a:extLst>
                </p:cNvPr>
                <p:cNvPicPr preferRelativeResize="0">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9890761" y="580634"/>
                  <a:ext cx="2011679" cy="1171363"/>
                </a:xfrm>
                <a:prstGeom prst="roundRect">
                  <a:avLst>
                    <a:gd name="adj" fmla="val 0"/>
                  </a:avLst>
                </a:prstGeom>
                <a:ln>
                  <a:noFill/>
                </a:ln>
                <a:effectLst/>
                <a:scene3d>
                  <a:camera prst="orthographicFront"/>
                  <a:lightRig rig="contrasting" dir="t">
                    <a:rot lat="0" lon="0" rev="4200000"/>
                  </a:lightRig>
                </a:scene3d>
                <a:sp3d prstMaterial="plastic">
                  <a:contourClr>
                    <a:srgbClr val="969696"/>
                  </a:contourClr>
                </a:sp3d>
              </p:spPr>
            </p:pic>
          </p:grpSp>
        </p:grpSp>
        <p:grpSp>
          <p:nvGrpSpPr>
            <p:cNvPr id="16" name="Group 15">
              <a:extLst>
                <a:ext uri="{FF2B5EF4-FFF2-40B4-BE49-F238E27FC236}">
                  <a16:creationId xmlns:a16="http://schemas.microsoft.com/office/drawing/2014/main" id="{828E7161-CDC3-43E9-AF7F-33E94D6701F8}"/>
                </a:ext>
              </a:extLst>
            </p:cNvPr>
            <p:cNvGrpSpPr/>
            <p:nvPr/>
          </p:nvGrpSpPr>
          <p:grpSpPr>
            <a:xfrm>
              <a:off x="3261360" y="4782235"/>
              <a:ext cx="8641080" cy="1819811"/>
              <a:chOff x="3261360" y="4695434"/>
              <a:chExt cx="8641080" cy="1819811"/>
            </a:xfrm>
          </p:grpSpPr>
          <p:grpSp>
            <p:nvGrpSpPr>
              <p:cNvPr id="12" name="Group 11">
                <a:extLst>
                  <a:ext uri="{FF2B5EF4-FFF2-40B4-BE49-F238E27FC236}">
                    <a16:creationId xmlns:a16="http://schemas.microsoft.com/office/drawing/2014/main" id="{4BA35B90-E428-47C0-8990-96ED9E780D80}"/>
                  </a:ext>
                </a:extLst>
              </p:cNvPr>
              <p:cNvGrpSpPr/>
              <p:nvPr/>
            </p:nvGrpSpPr>
            <p:grpSpPr>
              <a:xfrm>
                <a:off x="3261360" y="4701784"/>
                <a:ext cx="2103120" cy="1674961"/>
                <a:chOff x="3261360" y="4701784"/>
                <a:chExt cx="2103120" cy="1674961"/>
              </a:xfrm>
            </p:grpSpPr>
            <p:sp>
              <p:nvSpPr>
                <p:cNvPr id="125" name="object 25">
                  <a:extLst>
                    <a:ext uri="{FF2B5EF4-FFF2-40B4-BE49-F238E27FC236}">
                      <a16:creationId xmlns:a16="http://schemas.microsoft.com/office/drawing/2014/main" id="{771B2E9B-CECC-450D-B9E6-E7E734394411}"/>
                    </a:ext>
                  </a:extLst>
                </p:cNvPr>
                <p:cNvSpPr txBox="1"/>
                <p:nvPr/>
              </p:nvSpPr>
              <p:spPr>
                <a:xfrm>
                  <a:off x="3261360" y="5868914"/>
                  <a:ext cx="2103120" cy="507831"/>
                </a:xfrm>
                <a:prstGeom prst="rect">
                  <a:avLst/>
                </a:prstGeom>
              </p:spPr>
              <p:txBody>
                <a:bodyPr vert="horz" wrap="square" lIns="0" tIns="4572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1200" b="1" i="0" u="none" strike="noStrike" kern="1200" cap="none" spc="0" normalizeH="0" baseline="0" noProof="0" dirty="0">
                      <a:ln>
                        <a:noFill/>
                      </a:ln>
                      <a:solidFill>
                        <a:prstClr val="black"/>
                      </a:solidFill>
                      <a:effectLst/>
                      <a:uLnTx/>
                      <a:uFillTx/>
                      <a:latin typeface="Arial"/>
                      <a:ea typeface="+mn-ea"/>
                      <a:cs typeface="Arial"/>
                    </a:rPr>
                    <a:t>Natural </a:t>
                  </a:r>
                  <a:r>
                    <a:rPr kumimoji="0" lang="en-US" sz="1200" b="1" i="0" u="none" strike="noStrike" kern="1200" cap="none" spc="0" normalizeH="0" baseline="0" noProof="0" dirty="0">
                      <a:ln>
                        <a:noFill/>
                      </a:ln>
                      <a:solidFill>
                        <a:prstClr val="black"/>
                      </a:solidFill>
                      <a:effectLst/>
                      <a:uLnTx/>
                      <a:uFillTx/>
                      <a:latin typeface="Arial"/>
                      <a:ea typeface="+mn-ea"/>
                      <a:cs typeface="Arial"/>
                    </a:rPr>
                    <a:t> </a:t>
                  </a:r>
                  <a:r>
                    <a:rPr kumimoji="0" sz="1200" b="1" i="0" u="none" strike="noStrike" kern="1200" cap="none" spc="4" normalizeH="0" baseline="0" noProof="0" dirty="0">
                      <a:ln>
                        <a:noFill/>
                      </a:ln>
                      <a:solidFill>
                        <a:prstClr val="black"/>
                      </a:solidFill>
                      <a:effectLst/>
                      <a:uLnTx/>
                      <a:uFillTx/>
                      <a:latin typeface="Arial"/>
                      <a:ea typeface="+mn-ea"/>
                      <a:cs typeface="Arial"/>
                    </a:rPr>
                    <a:t>Disaster</a:t>
                  </a:r>
                  <a:r>
                    <a:rPr kumimoji="0" sz="1200" b="1" i="0" u="none" strike="noStrike" kern="1200" cap="none" spc="-31" normalizeH="0" baseline="0" noProof="0" dirty="0">
                      <a:ln>
                        <a:noFill/>
                      </a:ln>
                      <a:solidFill>
                        <a:prstClr val="black"/>
                      </a:solidFill>
                      <a:effectLst/>
                      <a:uLnTx/>
                      <a:uFillTx/>
                      <a:latin typeface="Arial"/>
                      <a:ea typeface="+mn-ea"/>
                      <a:cs typeface="Arial"/>
                    </a:rPr>
                    <a:t> </a:t>
                  </a:r>
                  <a:r>
                    <a:rPr kumimoji="0" lang="en-US" sz="1200" b="1" i="0" u="none" strike="noStrike" kern="1200" cap="none" spc="-31" normalizeH="0" baseline="0" noProof="0" dirty="0">
                      <a:ln>
                        <a:noFill/>
                      </a:ln>
                      <a:solidFill>
                        <a:prstClr val="black"/>
                      </a:solidFill>
                      <a:effectLst/>
                      <a:uLnTx/>
                      <a:uFillTx/>
                      <a:latin typeface="Arial"/>
                      <a:ea typeface="+mn-ea"/>
                      <a:cs typeface="Arial"/>
                    </a:rPr>
                    <a:t> </a:t>
                  </a:r>
                  <a:r>
                    <a:rPr kumimoji="0" sz="1200" b="1" i="0" u="none" strike="noStrike" kern="1200" cap="none" spc="4" normalizeH="0" baseline="0" noProof="0" dirty="0">
                      <a:ln>
                        <a:noFill/>
                      </a:ln>
                      <a:solidFill>
                        <a:prstClr val="black"/>
                      </a:solidFill>
                      <a:effectLst/>
                      <a:uLnTx/>
                      <a:uFillTx/>
                      <a:latin typeface="Arial"/>
                      <a:ea typeface="+mn-ea"/>
                      <a:cs typeface="Arial"/>
                    </a:rPr>
                    <a:t>Response</a:t>
                  </a:r>
                  <a:endParaRPr kumimoji="0" sz="1200" b="0" i="0" u="none" strike="noStrike" kern="1200" cap="none" spc="0" normalizeH="0" baseline="0" noProof="0" dirty="0">
                    <a:ln>
                      <a:noFill/>
                    </a:ln>
                    <a:solidFill>
                      <a:prstClr val="black"/>
                    </a:solidFill>
                    <a:effectLst/>
                    <a:uLnTx/>
                    <a:uFillTx/>
                    <a:latin typeface="Arial"/>
                    <a:ea typeface="+mn-ea"/>
                    <a:cs typeface="Arial"/>
                  </a:endParaRPr>
                </a:p>
                <a:p>
                  <a:pPr marL="179304" marR="4483" lvl="0" indent="-168097" algn="ctr" defTabSz="914400" rtl="0" eaLnBrk="1" fontAlgn="auto" latinLnBrk="0" hangingPunct="1">
                    <a:lnSpc>
                      <a:spcPct val="100000"/>
                    </a:lnSpc>
                    <a:spcBef>
                      <a:spcPts val="0"/>
                    </a:spcBef>
                    <a:spcAft>
                      <a:spcPts val="0"/>
                    </a:spcAft>
                    <a:buClrTx/>
                    <a:buSzTx/>
                    <a:buFontTx/>
                    <a:buNone/>
                    <a:tabLst/>
                    <a:defRPr/>
                  </a:pPr>
                  <a:r>
                    <a:rPr kumimoji="0" sz="900" b="1" i="0" u="none" strike="noStrike" kern="1200" cap="none" spc="4" normalizeH="0" baseline="0" noProof="0" dirty="0">
                      <a:ln>
                        <a:noFill/>
                      </a:ln>
                      <a:solidFill>
                        <a:srgbClr val="C00000"/>
                      </a:solidFill>
                      <a:effectLst/>
                      <a:uLnTx/>
                      <a:uFillTx/>
                      <a:latin typeface="Arial"/>
                      <a:ea typeface="+mn-ea"/>
                      <a:cs typeface="Arial"/>
                    </a:rPr>
                    <a:t>$4.5B </a:t>
                  </a:r>
                  <a:r>
                    <a:rPr kumimoji="0" lang="en-US" sz="900" b="1" i="0" u="none" strike="noStrike" kern="1200" cap="none" spc="4" normalizeH="0" baseline="0" noProof="0" dirty="0">
                      <a:ln>
                        <a:noFill/>
                      </a:ln>
                      <a:solidFill>
                        <a:srgbClr val="C00000"/>
                      </a:solidFill>
                      <a:effectLst/>
                      <a:uLnTx/>
                      <a:uFillTx/>
                      <a:latin typeface="Arial"/>
                      <a:ea typeface="+mn-ea"/>
                      <a:cs typeface="Arial"/>
                    </a:rPr>
                    <a:t> </a:t>
                  </a:r>
                  <a:r>
                    <a:rPr kumimoji="0" sz="900" b="0" i="0" u="none" strike="noStrike" kern="1200" cap="none" spc="4" normalizeH="0" baseline="0" noProof="0" dirty="0">
                      <a:ln>
                        <a:noFill/>
                      </a:ln>
                      <a:solidFill>
                        <a:prstClr val="black"/>
                      </a:solidFill>
                      <a:effectLst/>
                      <a:uLnTx/>
                      <a:uFillTx/>
                      <a:latin typeface="Arial Narrow" panose="020B0606020202030204" pitchFamily="34" charset="0"/>
                      <a:ea typeface="+mn-ea"/>
                      <a:cs typeface="Arial"/>
                    </a:rPr>
                    <a:t>response </a:t>
                  </a:r>
                  <a:r>
                    <a:rPr kumimoji="0" lang="en-US" sz="900" b="0" i="0" u="none" strike="noStrike" kern="1200" cap="none" spc="4" normalizeH="0" baseline="0" noProof="0" dirty="0">
                      <a:ln>
                        <a:noFill/>
                      </a:ln>
                      <a:solidFill>
                        <a:prstClr val="black"/>
                      </a:solidFill>
                      <a:effectLst/>
                      <a:uLnTx/>
                      <a:uFillTx/>
                      <a:latin typeface="Arial Narrow" panose="020B0606020202030204" pitchFamily="34" charset="0"/>
                      <a:ea typeface="+mn-ea"/>
                      <a:cs typeface="Arial"/>
                    </a:rPr>
                    <a:t> </a:t>
                  </a:r>
                  <a:r>
                    <a:rPr kumimoji="0" sz="900" b="0" i="0" u="none" strike="noStrike" kern="1200" cap="none" spc="4" normalizeH="0" baseline="0" noProof="0" dirty="0">
                      <a:ln>
                        <a:noFill/>
                      </a:ln>
                      <a:solidFill>
                        <a:prstClr val="black"/>
                      </a:solidFill>
                      <a:effectLst/>
                      <a:uLnTx/>
                      <a:uFillTx/>
                      <a:latin typeface="Arial Narrow" panose="020B0606020202030204" pitchFamily="34" charset="0"/>
                      <a:ea typeface="+mn-ea"/>
                      <a:cs typeface="Arial"/>
                    </a:rPr>
                    <a:t>to </a:t>
                  </a:r>
                  <a:r>
                    <a:rPr kumimoji="0" lang="en-US" sz="900" b="0" i="0" u="none" strike="noStrike" kern="1200" cap="none" spc="4" normalizeH="0" baseline="0" noProof="0" dirty="0">
                      <a:ln>
                        <a:noFill/>
                      </a:ln>
                      <a:solidFill>
                        <a:prstClr val="black"/>
                      </a:solidFill>
                      <a:effectLst/>
                      <a:uLnTx/>
                      <a:uFillTx/>
                      <a:latin typeface="Arial Narrow" panose="020B0606020202030204" pitchFamily="34" charset="0"/>
                      <a:ea typeface="+mn-ea"/>
                      <a:cs typeface="Arial"/>
                    </a:rPr>
                    <a:t> </a:t>
                  </a:r>
                  <a:r>
                    <a:rPr kumimoji="0" sz="900" b="0" i="0" u="none" strike="noStrike" kern="1200" cap="none" spc="4" normalizeH="0" baseline="0" noProof="0" dirty="0">
                      <a:ln>
                        <a:noFill/>
                      </a:ln>
                      <a:solidFill>
                        <a:prstClr val="black"/>
                      </a:solidFill>
                      <a:effectLst/>
                      <a:uLnTx/>
                      <a:uFillTx/>
                      <a:latin typeface="Arial Narrow" panose="020B0606020202030204" pitchFamily="34" charset="0"/>
                      <a:ea typeface="+mn-ea"/>
                      <a:cs typeface="Arial"/>
                    </a:rPr>
                    <a:t>disasters </a:t>
                  </a:r>
                  <a:r>
                    <a:rPr kumimoji="0" lang="en-US" sz="900" b="0" i="0" u="none" strike="noStrike" kern="1200" cap="none" spc="4" normalizeH="0" baseline="0" noProof="0" dirty="0">
                      <a:ln>
                        <a:noFill/>
                      </a:ln>
                      <a:solidFill>
                        <a:prstClr val="black"/>
                      </a:solidFill>
                      <a:effectLst/>
                      <a:uLnTx/>
                      <a:uFillTx/>
                      <a:latin typeface="Arial Narrow" panose="020B0606020202030204" pitchFamily="34" charset="0"/>
                      <a:ea typeface="+mn-ea"/>
                      <a:cs typeface="Arial"/>
                    </a:rPr>
                    <a:t> </a:t>
                  </a:r>
                  <a:r>
                    <a:rPr kumimoji="0" sz="900" b="0" i="0" u="none" strike="noStrike" kern="1200" cap="none" spc="4" normalizeH="0" baseline="0" noProof="0" dirty="0">
                      <a:ln>
                        <a:noFill/>
                      </a:ln>
                      <a:solidFill>
                        <a:prstClr val="black"/>
                      </a:solidFill>
                      <a:effectLst/>
                      <a:uLnTx/>
                      <a:uFillTx/>
                      <a:latin typeface="Arial Narrow" panose="020B0606020202030204" pitchFamily="34" charset="0"/>
                      <a:ea typeface="+mn-ea"/>
                      <a:cs typeface="Arial"/>
                    </a:rPr>
                    <a:t>in</a:t>
                  </a:r>
                  <a:endParaRPr kumimoji="0" lang="en-US" sz="900" b="0" i="0" u="none" strike="noStrike" kern="1200" cap="none" spc="4" normalizeH="0" baseline="0" noProof="0" dirty="0">
                    <a:ln>
                      <a:noFill/>
                    </a:ln>
                    <a:solidFill>
                      <a:prstClr val="black"/>
                    </a:solidFill>
                    <a:effectLst/>
                    <a:uLnTx/>
                    <a:uFillTx/>
                    <a:latin typeface="Arial Narrow" panose="020B0606020202030204" pitchFamily="34" charset="0"/>
                    <a:ea typeface="+mn-ea"/>
                    <a:cs typeface="Arial"/>
                  </a:endParaRPr>
                </a:p>
                <a:p>
                  <a:pPr marL="179304" marR="4483" lvl="0" indent="-168097" algn="ctr" defTabSz="914400" rtl="0" eaLnBrk="1" fontAlgn="auto" latinLnBrk="0" hangingPunct="1">
                    <a:lnSpc>
                      <a:spcPct val="100000"/>
                    </a:lnSpc>
                    <a:spcBef>
                      <a:spcPts val="0"/>
                    </a:spcBef>
                    <a:spcAft>
                      <a:spcPts val="0"/>
                    </a:spcAft>
                    <a:buClrTx/>
                    <a:buSzTx/>
                    <a:buFontTx/>
                    <a:buNone/>
                    <a:tabLst/>
                    <a:defRPr/>
                  </a:pPr>
                  <a:r>
                    <a:rPr kumimoji="0" sz="900" b="0" i="0" u="none" strike="noStrike" kern="1200" cap="none" spc="4" normalizeH="0" baseline="0" noProof="0" dirty="0">
                      <a:ln>
                        <a:noFill/>
                      </a:ln>
                      <a:solidFill>
                        <a:prstClr val="black"/>
                      </a:solidFill>
                      <a:effectLst/>
                      <a:uLnTx/>
                      <a:uFillTx/>
                      <a:latin typeface="Arial Narrow" panose="020B0606020202030204" pitchFamily="34" charset="0"/>
                      <a:ea typeface="+mn-ea"/>
                      <a:cs typeface="Arial"/>
                    </a:rPr>
                    <a:t>CA, </a:t>
                  </a:r>
                  <a:r>
                    <a:rPr kumimoji="0" lang="en-US" sz="900" b="0" i="0" u="none" strike="noStrike" kern="1200" cap="none" spc="4" normalizeH="0" baseline="0" noProof="0" dirty="0">
                      <a:ln>
                        <a:noFill/>
                      </a:ln>
                      <a:solidFill>
                        <a:prstClr val="black"/>
                      </a:solidFill>
                      <a:effectLst/>
                      <a:uLnTx/>
                      <a:uFillTx/>
                      <a:latin typeface="Arial Narrow" panose="020B0606020202030204" pitchFamily="34" charset="0"/>
                      <a:ea typeface="+mn-ea"/>
                      <a:cs typeface="Arial"/>
                    </a:rPr>
                    <a:t> </a:t>
                  </a:r>
                  <a:r>
                    <a:rPr kumimoji="0" sz="900" b="0" i="0" u="none" strike="noStrike" kern="1200" cap="none" spc="4" normalizeH="0" baseline="0" noProof="0" dirty="0">
                      <a:ln>
                        <a:noFill/>
                      </a:ln>
                      <a:solidFill>
                        <a:prstClr val="black"/>
                      </a:solidFill>
                      <a:effectLst/>
                      <a:uLnTx/>
                      <a:uFillTx/>
                      <a:latin typeface="Arial Narrow" panose="020B0606020202030204" pitchFamily="34" charset="0"/>
                      <a:ea typeface="+mn-ea"/>
                      <a:cs typeface="Arial"/>
                    </a:rPr>
                    <a:t>TX, </a:t>
                  </a:r>
                  <a:r>
                    <a:rPr kumimoji="0" lang="en-US" sz="900" b="0" i="0" u="none" strike="noStrike" kern="1200" cap="none" spc="4" normalizeH="0" baseline="0" noProof="0" dirty="0">
                      <a:ln>
                        <a:noFill/>
                      </a:ln>
                      <a:solidFill>
                        <a:prstClr val="black"/>
                      </a:solidFill>
                      <a:effectLst/>
                      <a:uLnTx/>
                      <a:uFillTx/>
                      <a:latin typeface="Arial Narrow" panose="020B0606020202030204" pitchFamily="34" charset="0"/>
                      <a:ea typeface="+mn-ea"/>
                      <a:cs typeface="Arial"/>
                    </a:rPr>
                    <a:t> </a:t>
                  </a:r>
                  <a:r>
                    <a:rPr kumimoji="0" sz="900" b="0" i="0" u="none" strike="noStrike" kern="1200" cap="none" spc="4" normalizeH="0" baseline="0" noProof="0" dirty="0">
                      <a:ln>
                        <a:noFill/>
                      </a:ln>
                      <a:solidFill>
                        <a:prstClr val="black"/>
                      </a:solidFill>
                      <a:effectLst/>
                      <a:uLnTx/>
                      <a:uFillTx/>
                      <a:latin typeface="Arial Narrow" panose="020B0606020202030204" pitchFamily="34" charset="0"/>
                      <a:ea typeface="+mn-ea"/>
                      <a:cs typeface="Arial"/>
                    </a:rPr>
                    <a:t>FL, </a:t>
                  </a:r>
                  <a:r>
                    <a:rPr kumimoji="0" lang="en-US" sz="900" b="0" i="0" u="none" strike="noStrike" kern="1200" cap="none" spc="4" normalizeH="0" baseline="0" noProof="0" dirty="0">
                      <a:ln>
                        <a:noFill/>
                      </a:ln>
                      <a:solidFill>
                        <a:prstClr val="black"/>
                      </a:solidFill>
                      <a:effectLst/>
                      <a:uLnTx/>
                      <a:uFillTx/>
                      <a:latin typeface="Arial Narrow" panose="020B0606020202030204" pitchFamily="34" charset="0"/>
                      <a:ea typeface="+mn-ea"/>
                      <a:cs typeface="Arial"/>
                    </a:rPr>
                    <a:t> </a:t>
                  </a:r>
                  <a:r>
                    <a:rPr kumimoji="0" sz="900" b="0" i="0" u="none" strike="noStrike" kern="1200" cap="none" spc="4" normalizeH="0" baseline="0" noProof="0" dirty="0">
                      <a:ln>
                        <a:noFill/>
                      </a:ln>
                      <a:solidFill>
                        <a:prstClr val="black"/>
                      </a:solidFill>
                      <a:effectLst/>
                      <a:uLnTx/>
                      <a:uFillTx/>
                      <a:latin typeface="Arial Narrow" panose="020B0606020202030204" pitchFamily="34" charset="0"/>
                      <a:ea typeface="+mn-ea"/>
                      <a:cs typeface="Arial"/>
                    </a:rPr>
                    <a:t>PR, </a:t>
                  </a:r>
                  <a:r>
                    <a:rPr kumimoji="0" lang="en-US" sz="900" b="0" i="0" u="none" strike="noStrike" kern="1200" cap="none" spc="4" normalizeH="0" baseline="0" noProof="0" dirty="0">
                      <a:ln>
                        <a:noFill/>
                      </a:ln>
                      <a:solidFill>
                        <a:prstClr val="black"/>
                      </a:solidFill>
                      <a:effectLst/>
                      <a:uLnTx/>
                      <a:uFillTx/>
                      <a:latin typeface="Arial Narrow" panose="020B0606020202030204" pitchFamily="34" charset="0"/>
                      <a:ea typeface="+mn-ea"/>
                      <a:cs typeface="Arial"/>
                    </a:rPr>
                    <a:t> </a:t>
                  </a:r>
                  <a:r>
                    <a:rPr kumimoji="0" sz="900" b="0" i="0" u="none" strike="noStrike" kern="1200" cap="none" spc="4" normalizeH="0" baseline="0" noProof="0" dirty="0">
                      <a:ln>
                        <a:noFill/>
                      </a:ln>
                      <a:solidFill>
                        <a:prstClr val="black"/>
                      </a:solidFill>
                      <a:effectLst/>
                      <a:uLnTx/>
                      <a:uFillTx/>
                      <a:latin typeface="Arial Narrow" panose="020B0606020202030204" pitchFamily="34" charset="0"/>
                      <a:ea typeface="+mn-ea"/>
                      <a:cs typeface="Arial"/>
                    </a:rPr>
                    <a:t>USVI, </a:t>
                  </a:r>
                  <a:r>
                    <a:rPr kumimoji="0" lang="en-US" sz="900" b="0" i="0" u="none" strike="noStrike" kern="1200" cap="none" spc="4" normalizeH="0" baseline="0" noProof="0" dirty="0">
                      <a:ln>
                        <a:noFill/>
                      </a:ln>
                      <a:solidFill>
                        <a:prstClr val="black"/>
                      </a:solidFill>
                      <a:effectLst/>
                      <a:uLnTx/>
                      <a:uFillTx/>
                      <a:latin typeface="Arial Narrow" panose="020B0606020202030204" pitchFamily="34" charset="0"/>
                      <a:ea typeface="+mn-ea"/>
                      <a:cs typeface="Arial"/>
                    </a:rPr>
                    <a:t> </a:t>
                  </a:r>
                  <a:r>
                    <a:rPr kumimoji="0" sz="900" b="0" i="0" u="none" strike="noStrike" kern="1200" cap="none" spc="4" normalizeH="0" baseline="0" noProof="0" dirty="0">
                      <a:ln>
                        <a:noFill/>
                      </a:ln>
                      <a:solidFill>
                        <a:prstClr val="black"/>
                      </a:solidFill>
                      <a:effectLst/>
                      <a:uLnTx/>
                      <a:uFillTx/>
                      <a:latin typeface="Arial Narrow" panose="020B0606020202030204" pitchFamily="34" charset="0"/>
                      <a:ea typeface="+mn-ea"/>
                      <a:cs typeface="Arial"/>
                    </a:rPr>
                    <a:t>NC, </a:t>
                  </a:r>
                  <a:r>
                    <a:rPr kumimoji="0" lang="en-US" sz="900" b="0" i="0" u="none" strike="noStrike" kern="1200" cap="none" spc="4" normalizeH="0" baseline="0" noProof="0" dirty="0">
                      <a:ln>
                        <a:noFill/>
                      </a:ln>
                      <a:solidFill>
                        <a:prstClr val="black"/>
                      </a:solidFill>
                      <a:effectLst/>
                      <a:uLnTx/>
                      <a:uFillTx/>
                      <a:latin typeface="Arial Narrow" panose="020B0606020202030204" pitchFamily="34" charset="0"/>
                      <a:ea typeface="+mn-ea"/>
                      <a:cs typeface="Arial"/>
                    </a:rPr>
                    <a:t> LA</a:t>
                  </a:r>
                  <a:endParaRPr kumimoji="0" sz="900" b="0" i="0" u="none" strike="noStrike" kern="1200" cap="none" spc="4" normalizeH="0" baseline="0" noProof="0" dirty="0">
                    <a:ln>
                      <a:noFill/>
                    </a:ln>
                    <a:solidFill>
                      <a:prstClr val="black"/>
                    </a:solidFill>
                    <a:effectLst/>
                    <a:uLnTx/>
                    <a:uFillTx/>
                    <a:latin typeface="Arial Narrow" panose="020B0606020202030204" pitchFamily="34" charset="0"/>
                    <a:ea typeface="+mn-ea"/>
                    <a:cs typeface="Arial"/>
                  </a:endParaRPr>
                </a:p>
              </p:txBody>
            </p:sp>
            <p:pic>
              <p:nvPicPr>
                <p:cNvPr id="128" name="Picture 127">
                  <a:extLst>
                    <a:ext uri="{FF2B5EF4-FFF2-40B4-BE49-F238E27FC236}">
                      <a16:creationId xmlns:a16="http://schemas.microsoft.com/office/drawing/2014/main" id="{C59FD502-DE79-477E-A088-515E7345C2ED}"/>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3307080" y="4701784"/>
                  <a:ext cx="2011680" cy="1167130"/>
                </a:xfrm>
                <a:prstGeom prst="roundRect">
                  <a:avLst>
                    <a:gd name="adj" fmla="val 0"/>
                  </a:avLst>
                </a:prstGeom>
                <a:ln>
                  <a:noFill/>
                </a:ln>
                <a:effectLst/>
                <a:scene3d>
                  <a:camera prst="orthographicFront"/>
                  <a:lightRig rig="contrasting" dir="t">
                    <a:rot lat="0" lon="0" rev="4200000"/>
                  </a:lightRig>
                </a:scene3d>
                <a:sp3d prstMaterial="plastic">
                  <a:contourClr>
                    <a:srgbClr val="969696"/>
                  </a:contourClr>
                </a:sp3d>
              </p:spPr>
            </p:pic>
          </p:grpSp>
          <p:grpSp>
            <p:nvGrpSpPr>
              <p:cNvPr id="13" name="Group 12">
                <a:extLst>
                  <a:ext uri="{FF2B5EF4-FFF2-40B4-BE49-F238E27FC236}">
                    <a16:creationId xmlns:a16="http://schemas.microsoft.com/office/drawing/2014/main" id="{90875E7D-681A-43C1-B1E2-1A9CD0249B18}"/>
                  </a:ext>
                </a:extLst>
              </p:cNvPr>
              <p:cNvGrpSpPr/>
              <p:nvPr/>
            </p:nvGrpSpPr>
            <p:grpSpPr>
              <a:xfrm>
                <a:off x="5501640" y="4700196"/>
                <a:ext cx="2011680" cy="1676549"/>
                <a:chOff x="5501640" y="4700196"/>
                <a:chExt cx="2011680" cy="1676549"/>
              </a:xfrm>
            </p:grpSpPr>
            <p:sp>
              <p:nvSpPr>
                <p:cNvPr id="120" name="object 24">
                  <a:extLst>
                    <a:ext uri="{FF2B5EF4-FFF2-40B4-BE49-F238E27FC236}">
                      <a16:creationId xmlns:a16="http://schemas.microsoft.com/office/drawing/2014/main" id="{559AA6BE-2534-4B00-8E5B-59506B6DF365}"/>
                    </a:ext>
                  </a:extLst>
                </p:cNvPr>
                <p:cNvSpPr txBox="1"/>
                <p:nvPr/>
              </p:nvSpPr>
              <p:spPr>
                <a:xfrm>
                  <a:off x="5501640" y="5868914"/>
                  <a:ext cx="2011680" cy="507831"/>
                </a:xfrm>
                <a:prstGeom prst="rect">
                  <a:avLst/>
                </a:prstGeom>
              </p:spPr>
              <p:txBody>
                <a:bodyPr vert="horz" wrap="square" lIns="0" tIns="45720" rIns="0" bIns="0" rtlCol="0">
                  <a:spAutoFit/>
                </a:bodyPr>
                <a:lstStyle/>
                <a:p>
                  <a:pPr marL="179304" marR="4483" lvl="0" indent="-168097" algn="ctr" defTabSz="914400" rtl="0" eaLnBrk="1" fontAlgn="auto" latinLnBrk="0" hangingPunct="1">
                    <a:lnSpc>
                      <a:spcPct val="100000"/>
                    </a:lnSpc>
                    <a:spcBef>
                      <a:spcPts val="0"/>
                    </a:spcBef>
                    <a:spcAft>
                      <a:spcPts val="0"/>
                    </a:spcAft>
                    <a:buClrTx/>
                    <a:buSzTx/>
                    <a:buFontTx/>
                    <a:buNone/>
                    <a:tabLst/>
                    <a:defRPr/>
                  </a:pPr>
                  <a:r>
                    <a:rPr kumimoji="0" sz="1200" b="1" i="0" u="none" strike="noStrike" kern="1200" cap="none" spc="4" normalizeH="0" baseline="0" noProof="0" dirty="0">
                      <a:ln>
                        <a:noFill/>
                      </a:ln>
                      <a:solidFill>
                        <a:prstClr val="black"/>
                      </a:solidFill>
                      <a:effectLst/>
                      <a:uLnTx/>
                      <a:uFillTx/>
                      <a:latin typeface="Arial"/>
                      <a:ea typeface="+mn-ea"/>
                      <a:cs typeface="Arial"/>
                    </a:rPr>
                    <a:t>Veterans </a:t>
                  </a:r>
                  <a:r>
                    <a:rPr kumimoji="0" lang="en-US" sz="1200" b="1" i="0" u="none" strike="noStrike" kern="1200" cap="none" spc="4" normalizeH="0" baseline="0" noProof="0" dirty="0">
                      <a:ln>
                        <a:noFill/>
                      </a:ln>
                      <a:solidFill>
                        <a:prstClr val="black"/>
                      </a:solidFill>
                      <a:effectLst/>
                      <a:uLnTx/>
                      <a:uFillTx/>
                      <a:latin typeface="Arial"/>
                      <a:ea typeface="+mn-ea"/>
                      <a:cs typeface="Arial"/>
                    </a:rPr>
                    <a:t> </a:t>
                  </a:r>
                  <a:r>
                    <a:rPr kumimoji="0" sz="1200" b="1" i="0" u="none" strike="noStrike" kern="1200" cap="none" spc="-4" normalizeH="0" baseline="0" noProof="0" dirty="0">
                      <a:ln>
                        <a:noFill/>
                      </a:ln>
                      <a:solidFill>
                        <a:prstClr val="black"/>
                      </a:solidFill>
                      <a:effectLst/>
                      <a:uLnTx/>
                      <a:uFillTx/>
                      <a:latin typeface="Arial"/>
                      <a:ea typeface="+mn-ea"/>
                      <a:cs typeface="Arial"/>
                    </a:rPr>
                    <a:t>Affairs</a:t>
                  </a:r>
                  <a:endParaRPr kumimoji="0" lang="en-US" sz="1200" b="1" i="0" u="none" strike="noStrike" kern="1200" cap="none" spc="-4" normalizeH="0" baseline="0" noProof="0" dirty="0">
                    <a:ln>
                      <a:noFill/>
                    </a:ln>
                    <a:solidFill>
                      <a:prstClr val="black"/>
                    </a:solidFill>
                    <a:effectLst/>
                    <a:uLnTx/>
                    <a:uFillTx/>
                    <a:latin typeface="Arial"/>
                    <a:ea typeface="+mn-ea"/>
                    <a:cs typeface="Arial"/>
                  </a:endParaRPr>
                </a:p>
                <a:p>
                  <a:pPr marL="179304" marR="4483" lvl="0" indent="-168097"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4" normalizeH="0" baseline="0" noProof="0" dirty="0">
                      <a:ln>
                        <a:noFill/>
                      </a:ln>
                      <a:solidFill>
                        <a:srgbClr val="C00000"/>
                      </a:solidFill>
                      <a:effectLst/>
                      <a:uLnTx/>
                      <a:uFillTx/>
                      <a:latin typeface="Arial"/>
                      <a:ea typeface="+mn-ea"/>
                      <a:cs typeface="Arial"/>
                    </a:rPr>
                    <a:t>$8.7B  </a:t>
                  </a:r>
                  <a:r>
                    <a:rPr kumimoji="0" sz="900" b="0" i="0" u="none" strike="noStrike" kern="1200" cap="none" spc="4" normalizeH="0" baseline="0" noProof="0" dirty="0">
                      <a:ln>
                        <a:noFill/>
                      </a:ln>
                      <a:solidFill>
                        <a:prstClr val="black"/>
                      </a:solidFill>
                      <a:effectLst/>
                      <a:uLnTx/>
                      <a:uFillTx/>
                      <a:latin typeface="Arial Narrow" panose="020B0606020202030204" pitchFamily="34" charset="0"/>
                      <a:ea typeface="+mn-ea"/>
                      <a:cs typeface="Arial"/>
                    </a:rPr>
                    <a:t>Design </a:t>
                  </a:r>
                  <a:r>
                    <a:rPr kumimoji="0" lang="en-US" sz="900" b="0" i="0" u="none" strike="noStrike" kern="1200" cap="none" spc="4" normalizeH="0" baseline="0" noProof="0" dirty="0">
                      <a:ln>
                        <a:noFill/>
                      </a:ln>
                      <a:solidFill>
                        <a:prstClr val="black"/>
                      </a:solidFill>
                      <a:effectLst/>
                      <a:uLnTx/>
                      <a:uFillTx/>
                      <a:latin typeface="Arial Narrow" panose="020B0606020202030204" pitchFamily="34" charset="0"/>
                      <a:ea typeface="+mn-ea"/>
                      <a:cs typeface="Arial"/>
                    </a:rPr>
                    <a:t> and</a:t>
                  </a:r>
                </a:p>
                <a:p>
                  <a:pPr marL="179304" marR="4483" lvl="0" indent="-168097" algn="ctr" defTabSz="914400" rtl="0" eaLnBrk="1" fontAlgn="auto" latinLnBrk="0" hangingPunct="1">
                    <a:lnSpc>
                      <a:spcPct val="100000"/>
                    </a:lnSpc>
                    <a:spcBef>
                      <a:spcPts val="0"/>
                    </a:spcBef>
                    <a:spcAft>
                      <a:spcPts val="0"/>
                    </a:spcAft>
                    <a:buClrTx/>
                    <a:buSzTx/>
                    <a:buFontTx/>
                    <a:buNone/>
                    <a:tabLst/>
                    <a:defRPr/>
                  </a:pPr>
                  <a:r>
                    <a:rPr kumimoji="0" sz="900" b="0" i="0" u="none" strike="noStrike" kern="1200" cap="none" spc="4" normalizeH="0" baseline="0" noProof="0" dirty="0">
                      <a:ln>
                        <a:noFill/>
                      </a:ln>
                      <a:solidFill>
                        <a:prstClr val="black"/>
                      </a:solidFill>
                      <a:effectLst/>
                      <a:uLnTx/>
                      <a:uFillTx/>
                      <a:latin typeface="Arial Narrow" panose="020B0606020202030204" pitchFamily="34" charset="0"/>
                      <a:ea typeface="+mn-ea"/>
                      <a:cs typeface="Arial"/>
                    </a:rPr>
                    <a:t>construct</a:t>
                  </a:r>
                  <a:r>
                    <a:rPr kumimoji="0" lang="en-US" sz="900" b="0" i="0" u="none" strike="noStrike" kern="1200" cap="none" spc="4" normalizeH="0" baseline="0" noProof="0" dirty="0">
                      <a:ln>
                        <a:noFill/>
                      </a:ln>
                      <a:solidFill>
                        <a:prstClr val="black"/>
                      </a:solidFill>
                      <a:effectLst/>
                      <a:uLnTx/>
                      <a:uFillTx/>
                      <a:latin typeface="Arial Narrow" panose="020B0606020202030204" pitchFamily="34" charset="0"/>
                      <a:ea typeface="+mn-ea"/>
                      <a:cs typeface="Arial"/>
                    </a:rPr>
                    <a:t> </a:t>
                  </a:r>
                  <a:r>
                    <a:rPr kumimoji="0" sz="900" b="0" i="0" u="none" strike="noStrike" kern="1200" cap="none" spc="4" normalizeH="0" baseline="0" noProof="0" dirty="0">
                      <a:ln>
                        <a:noFill/>
                      </a:ln>
                      <a:solidFill>
                        <a:prstClr val="black"/>
                      </a:solidFill>
                      <a:effectLst/>
                      <a:uLnTx/>
                      <a:uFillTx/>
                      <a:latin typeface="Arial Narrow" panose="020B0606020202030204" pitchFamily="34" charset="0"/>
                      <a:ea typeface="+mn-ea"/>
                      <a:cs typeface="Arial"/>
                    </a:rPr>
                    <a:t> </a:t>
                  </a:r>
                  <a:r>
                    <a:rPr kumimoji="0" lang="en-US" sz="900" b="1" i="0" u="none" strike="noStrike" kern="1200" cap="none" spc="4" normalizeH="0" baseline="0" noProof="0" dirty="0">
                      <a:ln>
                        <a:noFill/>
                      </a:ln>
                      <a:solidFill>
                        <a:srgbClr val="C00000"/>
                      </a:solidFill>
                      <a:effectLst/>
                      <a:uLnTx/>
                      <a:uFillTx/>
                      <a:latin typeface="Arial"/>
                      <a:ea typeface="+mn-ea"/>
                      <a:cs typeface="Arial"/>
                    </a:rPr>
                    <a:t>22</a:t>
                  </a:r>
                  <a:r>
                    <a:rPr kumimoji="0" lang="en-US" sz="900" b="0" i="0" u="none" strike="noStrike" kern="1200" cap="none" spc="4" normalizeH="0" baseline="0" noProof="0" dirty="0">
                      <a:ln>
                        <a:noFill/>
                      </a:ln>
                      <a:solidFill>
                        <a:prstClr val="black"/>
                      </a:solidFill>
                      <a:effectLst/>
                      <a:uLnTx/>
                      <a:uFillTx/>
                      <a:latin typeface="Arial Narrow" panose="020B0606020202030204" pitchFamily="34" charset="0"/>
                      <a:ea typeface="+mn-ea"/>
                      <a:cs typeface="Arial"/>
                    </a:rPr>
                    <a:t> Projects</a:t>
                  </a:r>
                  <a:endParaRPr kumimoji="0" sz="900" b="0" i="0" u="none" strike="noStrike" kern="1200" cap="none" spc="4" normalizeH="0" baseline="0" noProof="0" dirty="0">
                    <a:ln>
                      <a:noFill/>
                    </a:ln>
                    <a:solidFill>
                      <a:prstClr val="black"/>
                    </a:solidFill>
                    <a:effectLst/>
                    <a:uLnTx/>
                    <a:uFillTx/>
                    <a:latin typeface="Arial Narrow" panose="020B0606020202030204" pitchFamily="34" charset="0"/>
                    <a:ea typeface="+mn-ea"/>
                    <a:cs typeface="Arial"/>
                  </a:endParaRPr>
                </a:p>
              </p:txBody>
            </p:sp>
            <p:pic>
              <p:nvPicPr>
                <p:cNvPr id="130" name="Picture 129" descr="A sign on the side of a building&#10;&#10;Description automatically generated">
                  <a:extLst>
                    <a:ext uri="{FF2B5EF4-FFF2-40B4-BE49-F238E27FC236}">
                      <a16:creationId xmlns:a16="http://schemas.microsoft.com/office/drawing/2014/main" id="{BF08D20F-2EF7-464C-A329-23E931633C6E}"/>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5501640" y="4700196"/>
                  <a:ext cx="2011680" cy="1168717"/>
                </a:xfrm>
                <a:prstGeom prst="roundRect">
                  <a:avLst>
                    <a:gd name="adj" fmla="val 0"/>
                  </a:avLst>
                </a:prstGeom>
                <a:ln>
                  <a:noFill/>
                </a:ln>
                <a:effectLst/>
                <a:scene3d>
                  <a:camera prst="orthographicFront"/>
                  <a:lightRig rig="contrasting" dir="t">
                    <a:rot lat="0" lon="0" rev="4200000"/>
                  </a:lightRig>
                </a:scene3d>
                <a:sp3d prstMaterial="plastic">
                  <a:contourClr>
                    <a:srgbClr val="969696"/>
                  </a:contourClr>
                </a:sp3d>
              </p:spPr>
            </p:pic>
          </p:grpSp>
          <p:grpSp>
            <p:nvGrpSpPr>
              <p:cNvPr id="15" name="Group 14">
                <a:extLst>
                  <a:ext uri="{FF2B5EF4-FFF2-40B4-BE49-F238E27FC236}">
                    <a16:creationId xmlns:a16="http://schemas.microsoft.com/office/drawing/2014/main" id="{AAAA7672-DC3A-4001-A5A3-3F7F68B7570C}"/>
                  </a:ext>
                </a:extLst>
              </p:cNvPr>
              <p:cNvGrpSpPr/>
              <p:nvPr/>
            </p:nvGrpSpPr>
            <p:grpSpPr>
              <a:xfrm>
                <a:off x="9890760" y="4695434"/>
                <a:ext cx="2011680" cy="1819811"/>
                <a:chOff x="9890760" y="4695434"/>
                <a:chExt cx="2011680" cy="1819811"/>
              </a:xfrm>
            </p:grpSpPr>
            <p:sp>
              <p:nvSpPr>
                <p:cNvPr id="123" name="Rectangle 122">
                  <a:extLst>
                    <a:ext uri="{FF2B5EF4-FFF2-40B4-BE49-F238E27FC236}">
                      <a16:creationId xmlns:a16="http://schemas.microsoft.com/office/drawing/2014/main" id="{EE91EBB6-6DFD-4980-81F3-5021AD86F4DD}"/>
                    </a:ext>
                  </a:extLst>
                </p:cNvPr>
                <p:cNvSpPr/>
                <p:nvPr/>
              </p:nvSpPr>
              <p:spPr>
                <a:xfrm>
                  <a:off x="9890760" y="5868914"/>
                  <a:ext cx="2011680" cy="646331"/>
                </a:xfrm>
                <a:prstGeom prst="rect">
                  <a:avLst/>
                </a:prstGeom>
              </p:spPr>
              <p:txBody>
                <a:bodyPr wrap="square" lIns="0" tIns="4572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4" normalizeH="0" baseline="0" noProof="0" dirty="0">
                      <a:ln>
                        <a:noFill/>
                      </a:ln>
                      <a:solidFill>
                        <a:prstClr val="black"/>
                      </a:solidFill>
                      <a:effectLst/>
                      <a:uLnTx/>
                      <a:uFillTx/>
                      <a:latin typeface="Arial"/>
                      <a:ea typeface="+mn-ea"/>
                      <a:cs typeface="Arial"/>
                    </a:rPr>
                    <a:t>COVID-19 Response</a:t>
                  </a:r>
                </a:p>
                <a:p>
                  <a:pPr marL="179304" marR="4483" lvl="0" indent="-168097"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4" normalizeH="0" baseline="0" noProof="0" dirty="0">
                      <a:ln>
                        <a:noFill/>
                      </a:ln>
                      <a:solidFill>
                        <a:srgbClr val="C00000"/>
                      </a:solidFill>
                      <a:effectLst/>
                      <a:uLnTx/>
                      <a:uFillTx/>
                      <a:latin typeface="Arial"/>
                      <a:ea typeface="+mn-ea"/>
                      <a:cs typeface="Arial"/>
                    </a:rPr>
                    <a:t>$1.9B  </a:t>
                  </a:r>
                  <a:r>
                    <a:rPr kumimoji="0" lang="en-US" sz="900" b="0" i="0" u="none" strike="noStrike" kern="1200" cap="none" spc="4" normalizeH="0" baseline="0" noProof="0" dirty="0">
                      <a:ln>
                        <a:noFill/>
                      </a:ln>
                      <a:solidFill>
                        <a:prstClr val="black"/>
                      </a:solidFill>
                      <a:effectLst/>
                      <a:uLnTx/>
                      <a:uFillTx/>
                      <a:latin typeface="Arial Narrow" panose="020B0606020202030204" pitchFamily="34" charset="0"/>
                      <a:ea typeface="+mn-ea"/>
                      <a:cs typeface="Arial"/>
                    </a:rPr>
                    <a:t>COVID  Response  ( </a:t>
                  </a:r>
                  <a:r>
                    <a:rPr kumimoji="0" lang="en-US" sz="900" b="1" i="0" u="none" strike="noStrike" kern="1200" cap="none" spc="4" normalizeH="0" baseline="0" noProof="0" dirty="0">
                      <a:ln>
                        <a:noFill/>
                      </a:ln>
                      <a:solidFill>
                        <a:srgbClr val="96001D"/>
                      </a:solidFill>
                      <a:effectLst/>
                      <a:uLnTx/>
                      <a:uFillTx/>
                      <a:latin typeface="Arial"/>
                      <a:ea typeface="+mn-ea"/>
                      <a:cs typeface="Arial"/>
                    </a:rPr>
                    <a:t>38</a:t>
                  </a:r>
                  <a:r>
                    <a:rPr kumimoji="0" lang="en-US" sz="900" b="0" i="0" u="none" strike="noStrike" kern="1200" cap="none" spc="4" normalizeH="0" baseline="0" noProof="0" dirty="0">
                      <a:ln>
                        <a:noFill/>
                      </a:ln>
                      <a:solidFill>
                        <a:prstClr val="black"/>
                      </a:solidFill>
                      <a:effectLst/>
                      <a:uLnTx/>
                      <a:uFillTx/>
                      <a:latin typeface="Arial Narrow" panose="020B0606020202030204" pitchFamily="34" charset="0"/>
                      <a:ea typeface="+mn-ea"/>
                      <a:cs typeface="Arial"/>
                    </a:rPr>
                    <a:t> ACFs )</a:t>
                  </a:r>
                </a:p>
                <a:p>
                  <a:pPr marL="179304" marR="4483" lvl="0" indent="-168097"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4" normalizeH="0" baseline="0" noProof="0" dirty="0">
                      <a:ln>
                        <a:noFill/>
                      </a:ln>
                      <a:solidFill>
                        <a:prstClr val="black"/>
                      </a:solidFill>
                      <a:effectLst/>
                      <a:uLnTx/>
                      <a:uFillTx/>
                      <a:latin typeface="Arial Narrow" panose="020B0606020202030204" pitchFamily="34" charset="0"/>
                      <a:ea typeface="+mn-ea"/>
                      <a:cs typeface="Arial"/>
                    </a:rPr>
                    <a:t>Support  to  Vaccine  Production  and</a:t>
                  </a:r>
                </a:p>
                <a:p>
                  <a:pPr marL="179304" marR="4483" lvl="0" indent="-168097"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4" normalizeH="0" baseline="0" noProof="0" dirty="0">
                      <a:ln>
                        <a:noFill/>
                      </a:ln>
                      <a:solidFill>
                        <a:prstClr val="black"/>
                      </a:solidFill>
                      <a:effectLst/>
                      <a:uLnTx/>
                      <a:uFillTx/>
                      <a:latin typeface="Arial Narrow" panose="020B0606020202030204" pitchFamily="34" charset="0"/>
                      <a:ea typeface="+mn-ea"/>
                      <a:cs typeface="Arial"/>
                    </a:rPr>
                    <a:t>Mass  Vaccination  Centers</a:t>
                  </a:r>
                </a:p>
              </p:txBody>
            </p:sp>
            <p:pic>
              <p:nvPicPr>
                <p:cNvPr id="132" name="Picture 131">
                  <a:extLst>
                    <a:ext uri="{FF2B5EF4-FFF2-40B4-BE49-F238E27FC236}">
                      <a16:creationId xmlns:a16="http://schemas.microsoft.com/office/drawing/2014/main" id="{F06DCAA1-A7CF-421A-8A7D-4CE4DD4516E9}"/>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9890760" y="4695434"/>
                  <a:ext cx="2011680" cy="1173480"/>
                </a:xfrm>
                <a:prstGeom prst="roundRect">
                  <a:avLst>
                    <a:gd name="adj" fmla="val 0"/>
                  </a:avLst>
                </a:prstGeom>
                <a:ln>
                  <a:noFill/>
                </a:ln>
                <a:effectLst/>
                <a:scene3d>
                  <a:camera prst="orthographicFront"/>
                  <a:lightRig rig="contrasting" dir="t">
                    <a:rot lat="0" lon="0" rev="4200000"/>
                  </a:lightRig>
                </a:scene3d>
                <a:sp3d prstMaterial="plastic">
                  <a:contourClr>
                    <a:srgbClr val="969696"/>
                  </a:contourClr>
                </a:sp3d>
              </p:spPr>
            </p:pic>
          </p:grpSp>
          <p:grpSp>
            <p:nvGrpSpPr>
              <p:cNvPr id="14" name="Group 13">
                <a:extLst>
                  <a:ext uri="{FF2B5EF4-FFF2-40B4-BE49-F238E27FC236}">
                    <a16:creationId xmlns:a16="http://schemas.microsoft.com/office/drawing/2014/main" id="{E95B06E1-F002-4EDF-AA3A-E0C6F61A5D73}"/>
                  </a:ext>
                </a:extLst>
              </p:cNvPr>
              <p:cNvGrpSpPr/>
              <p:nvPr/>
            </p:nvGrpSpPr>
            <p:grpSpPr>
              <a:xfrm>
                <a:off x="7696201" y="4697021"/>
                <a:ext cx="2011681" cy="1679724"/>
                <a:chOff x="7696201" y="4697021"/>
                <a:chExt cx="2011681" cy="1679724"/>
              </a:xfrm>
            </p:grpSpPr>
            <p:sp>
              <p:nvSpPr>
                <p:cNvPr id="121" name="object 49">
                  <a:extLst>
                    <a:ext uri="{FF2B5EF4-FFF2-40B4-BE49-F238E27FC236}">
                      <a16:creationId xmlns:a16="http://schemas.microsoft.com/office/drawing/2014/main" id="{A00CBD90-0F8B-4C05-9BB3-C7BBFD4CA8AE}"/>
                    </a:ext>
                  </a:extLst>
                </p:cNvPr>
                <p:cNvSpPr txBox="1"/>
                <p:nvPr/>
              </p:nvSpPr>
              <p:spPr>
                <a:xfrm>
                  <a:off x="7696201" y="5868914"/>
                  <a:ext cx="2011680" cy="507831"/>
                </a:xfrm>
                <a:prstGeom prst="rect">
                  <a:avLst/>
                </a:prstGeom>
              </p:spPr>
              <p:txBody>
                <a:bodyPr vert="horz" wrap="square" lIns="0" tIns="45720" rIns="0" bIns="0" rtlCol="0">
                  <a:spAutoFit/>
                </a:bodyPr>
                <a:lstStyle/>
                <a:p>
                  <a:pPr marL="10646" marR="4483" lvl="0" indent="-1121" algn="ctr" defTabSz="914400" rtl="0" eaLnBrk="1" fontAlgn="auto" latinLnBrk="0" hangingPunct="1">
                    <a:lnSpc>
                      <a:spcPct val="100000"/>
                    </a:lnSpc>
                    <a:spcBef>
                      <a:spcPts val="0"/>
                    </a:spcBef>
                    <a:spcAft>
                      <a:spcPts val="0"/>
                    </a:spcAft>
                    <a:buClrTx/>
                    <a:buSzTx/>
                    <a:buFontTx/>
                    <a:buNone/>
                    <a:tabLst/>
                    <a:defRPr/>
                  </a:pPr>
                  <a:r>
                    <a:rPr kumimoji="0" sz="1200" b="1" i="0" u="none" strike="noStrike" kern="1200" cap="none" spc="4" normalizeH="0" baseline="0" noProof="0" dirty="0">
                      <a:ln>
                        <a:noFill/>
                      </a:ln>
                      <a:solidFill>
                        <a:prstClr val="black"/>
                      </a:solidFill>
                      <a:effectLst/>
                      <a:uLnTx/>
                      <a:uFillTx/>
                      <a:latin typeface="Arial"/>
                      <a:ea typeface="+mn-ea"/>
                      <a:cs typeface="Arial"/>
                    </a:rPr>
                    <a:t>Foreign </a:t>
                  </a:r>
                  <a:r>
                    <a:rPr kumimoji="0" lang="en-US" sz="1200" b="1" i="0" u="none" strike="noStrike" kern="1200" cap="none" spc="4" normalizeH="0" baseline="0" noProof="0" dirty="0">
                      <a:ln>
                        <a:noFill/>
                      </a:ln>
                      <a:solidFill>
                        <a:prstClr val="black"/>
                      </a:solidFill>
                      <a:effectLst/>
                      <a:uLnTx/>
                      <a:uFillTx/>
                      <a:latin typeface="Arial"/>
                      <a:ea typeface="+mn-ea"/>
                      <a:cs typeface="Arial"/>
                    </a:rPr>
                    <a:t> </a:t>
                  </a:r>
                  <a:r>
                    <a:rPr kumimoji="0" sz="1200" b="1" i="0" u="none" strike="noStrike" kern="1200" cap="none" spc="4" normalizeH="0" baseline="0" noProof="0" dirty="0">
                      <a:ln>
                        <a:noFill/>
                      </a:ln>
                      <a:solidFill>
                        <a:prstClr val="black"/>
                      </a:solidFill>
                      <a:effectLst/>
                      <a:uLnTx/>
                      <a:uFillTx/>
                      <a:latin typeface="Arial"/>
                      <a:ea typeface="+mn-ea"/>
                      <a:cs typeface="Arial"/>
                    </a:rPr>
                    <a:t>Military </a:t>
                  </a:r>
                  <a:r>
                    <a:rPr kumimoji="0" lang="en-US" sz="1200" b="1" i="0" u="none" strike="noStrike" kern="1200" cap="none" spc="4" normalizeH="0" baseline="0" noProof="0" dirty="0">
                      <a:ln>
                        <a:noFill/>
                      </a:ln>
                      <a:solidFill>
                        <a:prstClr val="black"/>
                      </a:solidFill>
                      <a:effectLst/>
                      <a:uLnTx/>
                      <a:uFillTx/>
                      <a:latin typeface="Arial"/>
                      <a:ea typeface="+mn-ea"/>
                      <a:cs typeface="Arial"/>
                    </a:rPr>
                    <a:t> </a:t>
                  </a:r>
                  <a:r>
                    <a:rPr kumimoji="0" sz="1200" b="1" i="0" u="none" strike="noStrike" kern="1200" cap="none" spc="4" normalizeH="0" baseline="0" noProof="0" dirty="0">
                      <a:ln>
                        <a:noFill/>
                      </a:ln>
                      <a:solidFill>
                        <a:prstClr val="black"/>
                      </a:solidFill>
                      <a:effectLst/>
                      <a:uLnTx/>
                      <a:uFillTx/>
                      <a:latin typeface="Arial"/>
                      <a:ea typeface="+mn-ea"/>
                      <a:cs typeface="Arial"/>
                    </a:rPr>
                    <a:t>Sales  </a:t>
                  </a:r>
                  <a:endParaRPr kumimoji="0" lang="en-US" sz="1200" b="1" i="0" u="none" strike="noStrike" kern="1200" cap="none" spc="4" normalizeH="0" baseline="0" noProof="0" dirty="0">
                    <a:ln>
                      <a:noFill/>
                    </a:ln>
                    <a:solidFill>
                      <a:prstClr val="black"/>
                    </a:solidFill>
                    <a:effectLst/>
                    <a:uLnTx/>
                    <a:uFillTx/>
                    <a:latin typeface="Arial"/>
                    <a:ea typeface="+mn-ea"/>
                    <a:cs typeface="Arial"/>
                  </a:endParaRPr>
                </a:p>
                <a:p>
                  <a:pPr marL="179304" marR="4483" lvl="0" indent="-168097"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4" normalizeH="0" baseline="0" noProof="0" dirty="0">
                      <a:ln>
                        <a:noFill/>
                      </a:ln>
                      <a:solidFill>
                        <a:srgbClr val="C00000"/>
                      </a:solidFill>
                      <a:effectLst/>
                      <a:uLnTx/>
                      <a:uFillTx/>
                      <a:latin typeface="Arial"/>
                      <a:ea typeface="+mn-ea"/>
                      <a:cs typeface="Arial"/>
                    </a:rPr>
                    <a:t>$3.7B </a:t>
                  </a:r>
                  <a:r>
                    <a:rPr kumimoji="0" lang="en-US" sz="900" b="0" i="0" u="none" strike="noStrike" kern="1200" cap="none" spc="4" normalizeH="0" baseline="0" noProof="0" dirty="0">
                      <a:ln>
                        <a:noFill/>
                      </a:ln>
                      <a:solidFill>
                        <a:prstClr val="black"/>
                      </a:solidFill>
                      <a:effectLst/>
                      <a:uLnTx/>
                      <a:uFillTx/>
                      <a:latin typeface="Arial Narrow" panose="020B0606020202030204" pitchFamily="34" charset="0"/>
                      <a:ea typeface="+mn-ea"/>
                      <a:cs typeface="Arial"/>
                    </a:rPr>
                    <a:t> in  d</a:t>
                  </a:r>
                  <a:r>
                    <a:rPr kumimoji="0" sz="900" b="0" i="0" u="none" strike="noStrike" kern="1200" cap="none" spc="4" normalizeH="0" baseline="0" noProof="0" dirty="0">
                      <a:ln>
                        <a:noFill/>
                      </a:ln>
                      <a:solidFill>
                        <a:prstClr val="black"/>
                      </a:solidFill>
                      <a:effectLst/>
                      <a:uLnTx/>
                      <a:uFillTx/>
                      <a:latin typeface="Arial Narrow" panose="020B0606020202030204" pitchFamily="34" charset="0"/>
                      <a:ea typeface="+mn-ea"/>
                      <a:cs typeface="Arial"/>
                    </a:rPr>
                    <a:t>esign, </a:t>
                  </a:r>
                  <a:r>
                    <a:rPr kumimoji="0" lang="en-US" sz="900" b="0" i="0" u="none" strike="noStrike" kern="1200" cap="none" spc="4" normalizeH="0" baseline="0" noProof="0" dirty="0">
                      <a:ln>
                        <a:noFill/>
                      </a:ln>
                      <a:solidFill>
                        <a:prstClr val="black"/>
                      </a:solidFill>
                      <a:effectLst/>
                      <a:uLnTx/>
                      <a:uFillTx/>
                      <a:latin typeface="Arial Narrow" panose="020B0606020202030204" pitchFamily="34" charset="0"/>
                      <a:ea typeface="+mn-ea"/>
                      <a:cs typeface="Arial"/>
                    </a:rPr>
                    <a:t> </a:t>
                  </a:r>
                  <a:r>
                    <a:rPr kumimoji="0" sz="900" b="0" i="0" u="none" strike="noStrike" kern="1200" cap="none" spc="4" normalizeH="0" baseline="0" noProof="0" dirty="0">
                      <a:ln>
                        <a:noFill/>
                      </a:ln>
                      <a:solidFill>
                        <a:prstClr val="black"/>
                      </a:solidFill>
                      <a:effectLst/>
                      <a:uLnTx/>
                      <a:uFillTx/>
                      <a:latin typeface="Arial Narrow" panose="020B0606020202030204" pitchFamily="34" charset="0"/>
                      <a:ea typeface="+mn-ea"/>
                      <a:cs typeface="Arial"/>
                    </a:rPr>
                    <a:t>construction,   engineering </a:t>
                  </a:r>
                  <a:r>
                    <a:rPr kumimoji="0" lang="en-US" sz="900" b="0" i="0" u="none" strike="noStrike" kern="1200" cap="none" spc="4" normalizeH="0" baseline="0" noProof="0" dirty="0">
                      <a:ln>
                        <a:noFill/>
                      </a:ln>
                      <a:solidFill>
                        <a:prstClr val="black"/>
                      </a:solidFill>
                      <a:effectLst/>
                      <a:uLnTx/>
                      <a:uFillTx/>
                      <a:latin typeface="Arial Narrow" panose="020B0606020202030204" pitchFamily="34" charset="0"/>
                      <a:ea typeface="+mn-ea"/>
                      <a:cs typeface="Arial"/>
                    </a:rPr>
                    <a:t> </a:t>
                  </a:r>
                  <a:r>
                    <a:rPr kumimoji="0" sz="900" b="0" i="0" u="none" strike="noStrike" kern="1200" cap="none" spc="4" normalizeH="0" baseline="0" noProof="0" dirty="0">
                      <a:ln>
                        <a:noFill/>
                      </a:ln>
                      <a:solidFill>
                        <a:prstClr val="black"/>
                      </a:solidFill>
                      <a:effectLst/>
                      <a:uLnTx/>
                      <a:uFillTx/>
                      <a:latin typeface="Arial Narrow" panose="020B0606020202030204" pitchFamily="34" charset="0"/>
                      <a:ea typeface="+mn-ea"/>
                      <a:cs typeface="Arial"/>
                    </a:rPr>
                    <a:t>services</a:t>
                  </a:r>
                  <a:r>
                    <a:rPr kumimoji="0" lang="en-US" sz="900" b="0" i="0" u="none" strike="noStrike" kern="1200" cap="none" spc="4" normalizeH="0" baseline="0" noProof="0" dirty="0">
                      <a:ln>
                        <a:noFill/>
                      </a:ln>
                      <a:solidFill>
                        <a:prstClr val="black"/>
                      </a:solidFill>
                      <a:effectLst/>
                      <a:uLnTx/>
                      <a:uFillTx/>
                      <a:latin typeface="Arial Narrow" panose="020B0606020202030204" pitchFamily="34" charset="0"/>
                      <a:ea typeface="+mn-ea"/>
                      <a:cs typeface="Arial"/>
                    </a:rPr>
                    <a:t>,  and  </a:t>
                  </a:r>
                  <a:r>
                    <a:rPr kumimoji="0" sz="900" b="0" i="0" u="none" strike="noStrike" kern="1200" cap="none" spc="4" normalizeH="0" baseline="0" noProof="0" dirty="0">
                      <a:ln>
                        <a:noFill/>
                      </a:ln>
                      <a:solidFill>
                        <a:prstClr val="black"/>
                      </a:solidFill>
                      <a:effectLst/>
                      <a:uLnTx/>
                      <a:uFillTx/>
                      <a:latin typeface="Arial Narrow" panose="020B0606020202030204" pitchFamily="34" charset="0"/>
                      <a:ea typeface="+mn-ea"/>
                      <a:cs typeface="Arial"/>
                    </a:rPr>
                    <a:t>training</a:t>
                  </a:r>
                  <a:r>
                    <a:rPr kumimoji="0" lang="en-US" sz="900" b="0" i="0" u="none" strike="noStrike" kern="1200" cap="none" spc="4" normalizeH="0" baseline="0" noProof="0" dirty="0">
                      <a:ln>
                        <a:noFill/>
                      </a:ln>
                      <a:solidFill>
                        <a:prstClr val="black"/>
                      </a:solidFill>
                      <a:effectLst/>
                      <a:uLnTx/>
                      <a:uFillTx/>
                      <a:latin typeface="Arial Narrow" panose="020B0606020202030204" pitchFamily="34" charset="0"/>
                      <a:ea typeface="+mn-ea"/>
                      <a:cs typeface="Arial"/>
                    </a:rPr>
                    <a:t>  </a:t>
                  </a:r>
                  <a:r>
                    <a:rPr kumimoji="0" sz="900" b="0" i="0" u="none" strike="noStrike" kern="1200" cap="none" spc="4" normalizeH="0" baseline="0" noProof="0" dirty="0">
                      <a:ln>
                        <a:noFill/>
                      </a:ln>
                      <a:solidFill>
                        <a:prstClr val="black"/>
                      </a:solidFill>
                      <a:effectLst/>
                      <a:uLnTx/>
                      <a:uFillTx/>
                      <a:latin typeface="Arial Narrow" panose="020B0606020202030204" pitchFamily="34" charset="0"/>
                      <a:ea typeface="+mn-ea"/>
                      <a:cs typeface="Arial"/>
                    </a:rPr>
                    <a:t>in </a:t>
                  </a:r>
                  <a:r>
                    <a:rPr kumimoji="0" sz="900" b="1" i="0" u="none" strike="noStrike" kern="1200" cap="none" spc="4" normalizeH="0" baseline="0" noProof="0" dirty="0">
                      <a:ln>
                        <a:noFill/>
                      </a:ln>
                      <a:solidFill>
                        <a:srgbClr val="C00000"/>
                      </a:solidFill>
                      <a:effectLst/>
                      <a:uLnTx/>
                      <a:uFillTx/>
                      <a:latin typeface="Arial"/>
                      <a:ea typeface="+mn-ea"/>
                      <a:cs typeface="Arial"/>
                    </a:rPr>
                    <a:t>35</a:t>
                  </a:r>
                  <a:r>
                    <a:rPr kumimoji="0" sz="900" b="0" i="0" u="none" strike="noStrike" kern="1200" cap="none" spc="4" normalizeH="0" baseline="0" noProof="0" dirty="0">
                      <a:ln>
                        <a:noFill/>
                      </a:ln>
                      <a:solidFill>
                        <a:prstClr val="black"/>
                      </a:solidFill>
                      <a:effectLst/>
                      <a:uLnTx/>
                      <a:uFillTx/>
                      <a:latin typeface="Arial Narrow" panose="020B0606020202030204" pitchFamily="34" charset="0"/>
                      <a:ea typeface="+mn-ea"/>
                      <a:cs typeface="Arial"/>
                    </a:rPr>
                    <a:t> countries</a:t>
                  </a:r>
                </a:p>
              </p:txBody>
            </p:sp>
            <p:sp>
              <p:nvSpPr>
                <p:cNvPr id="122" name="object 50">
                  <a:extLst>
                    <a:ext uri="{FF2B5EF4-FFF2-40B4-BE49-F238E27FC236}">
                      <a16:creationId xmlns:a16="http://schemas.microsoft.com/office/drawing/2014/main" id="{3A496F67-C2F4-4EF4-AE22-4A4F48281DF9}"/>
                    </a:ext>
                  </a:extLst>
                </p:cNvPr>
                <p:cNvSpPr/>
                <p:nvPr/>
              </p:nvSpPr>
              <p:spPr>
                <a:xfrm>
                  <a:off x="7696202" y="4697021"/>
                  <a:ext cx="2011680" cy="1171893"/>
                </a:xfrm>
                <a:prstGeom prst="rect">
                  <a:avLst/>
                </a:prstGeom>
                <a:blipFill>
                  <a:blip r:embed="rId10" cstate="screen">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88" b="0" i="0" u="none" strike="noStrike" kern="1200" cap="none" spc="0" normalizeH="0" baseline="0" noProof="0" dirty="0">
                    <a:ln>
                      <a:noFill/>
                    </a:ln>
                    <a:solidFill>
                      <a:prstClr val="black"/>
                    </a:solidFill>
                    <a:effectLst/>
                    <a:uLnTx/>
                    <a:uFillTx/>
                    <a:latin typeface="Calibri"/>
                    <a:ea typeface="+mn-ea"/>
                    <a:cs typeface="+mn-cs"/>
                  </a:endParaRPr>
                </a:p>
              </p:txBody>
            </p:sp>
          </p:grpSp>
        </p:grpSp>
        <p:grpSp>
          <p:nvGrpSpPr>
            <p:cNvPr id="17" name="Group 16">
              <a:extLst>
                <a:ext uri="{FF2B5EF4-FFF2-40B4-BE49-F238E27FC236}">
                  <a16:creationId xmlns:a16="http://schemas.microsoft.com/office/drawing/2014/main" id="{07266DC8-8777-46C9-8B4F-22663772BEFD}"/>
                </a:ext>
              </a:extLst>
            </p:cNvPr>
            <p:cNvGrpSpPr/>
            <p:nvPr/>
          </p:nvGrpSpPr>
          <p:grpSpPr>
            <a:xfrm>
              <a:off x="3307080" y="2793857"/>
              <a:ext cx="8641080" cy="1681767"/>
              <a:chOff x="3307080" y="2753073"/>
              <a:chExt cx="8641080" cy="1681767"/>
            </a:xfrm>
          </p:grpSpPr>
          <p:grpSp>
            <p:nvGrpSpPr>
              <p:cNvPr id="9" name="Group 8">
                <a:extLst>
                  <a:ext uri="{FF2B5EF4-FFF2-40B4-BE49-F238E27FC236}">
                    <a16:creationId xmlns:a16="http://schemas.microsoft.com/office/drawing/2014/main" id="{AAF3C2C5-BDBF-4AD2-B1B7-69CFFD3CFB7E}"/>
                  </a:ext>
                </a:extLst>
              </p:cNvPr>
              <p:cNvGrpSpPr/>
              <p:nvPr/>
            </p:nvGrpSpPr>
            <p:grpSpPr>
              <a:xfrm>
                <a:off x="5501640" y="2753073"/>
                <a:ext cx="2011680" cy="1681767"/>
                <a:chOff x="5501640" y="2753073"/>
                <a:chExt cx="2011680" cy="1681767"/>
              </a:xfrm>
            </p:grpSpPr>
            <p:sp>
              <p:nvSpPr>
                <p:cNvPr id="111" name="object 37">
                  <a:extLst>
                    <a:ext uri="{FF2B5EF4-FFF2-40B4-BE49-F238E27FC236}">
                      <a16:creationId xmlns:a16="http://schemas.microsoft.com/office/drawing/2014/main" id="{C033F8A3-6CB7-44C3-86D7-31F95B169948}"/>
                    </a:ext>
                  </a:extLst>
                </p:cNvPr>
                <p:cNvSpPr txBox="1"/>
                <p:nvPr/>
              </p:nvSpPr>
              <p:spPr>
                <a:xfrm>
                  <a:off x="5501640" y="3927009"/>
                  <a:ext cx="2011680" cy="507831"/>
                </a:xfrm>
                <a:prstGeom prst="rect">
                  <a:avLst/>
                </a:prstGeom>
              </p:spPr>
              <p:txBody>
                <a:bodyPr vert="horz" wrap="square" lIns="0" tIns="45720" rIns="0" bIns="0" rtlCol="0">
                  <a:spAutoFit/>
                </a:bodyPr>
                <a:lstStyle/>
                <a:p>
                  <a:pPr marL="103660" marR="4483" lvl="0" indent="-93014" algn="ctr" defTabSz="914400" rtl="0" eaLnBrk="1" fontAlgn="auto" latinLnBrk="0" hangingPunct="1">
                    <a:lnSpc>
                      <a:spcPct val="100000"/>
                    </a:lnSpc>
                    <a:spcBef>
                      <a:spcPts val="0"/>
                    </a:spcBef>
                    <a:spcAft>
                      <a:spcPts val="0"/>
                    </a:spcAft>
                    <a:buClrTx/>
                    <a:buSzTx/>
                    <a:buFontTx/>
                    <a:buNone/>
                    <a:tabLst/>
                    <a:defRPr/>
                  </a:pPr>
                  <a:r>
                    <a:rPr kumimoji="0" sz="1200" b="1" i="0" u="none" strike="noStrike" kern="1200" cap="none" spc="9" normalizeH="0" baseline="0" noProof="0" dirty="0">
                      <a:ln>
                        <a:noFill/>
                      </a:ln>
                      <a:solidFill>
                        <a:prstClr val="black"/>
                      </a:solidFill>
                      <a:effectLst/>
                      <a:uLnTx/>
                      <a:uFillTx/>
                      <a:latin typeface="Arial"/>
                      <a:ea typeface="+mn-ea"/>
                      <a:cs typeface="Arial"/>
                    </a:rPr>
                    <a:t>Missile </a:t>
                  </a:r>
                  <a:r>
                    <a:rPr kumimoji="0" lang="en-US" sz="1200" b="1" i="0" u="none" strike="noStrike" kern="1200" cap="none" spc="9" normalizeH="0" baseline="0" noProof="0" dirty="0">
                      <a:ln>
                        <a:noFill/>
                      </a:ln>
                      <a:solidFill>
                        <a:prstClr val="black"/>
                      </a:solidFill>
                      <a:effectLst/>
                      <a:uLnTx/>
                      <a:uFillTx/>
                      <a:latin typeface="Arial"/>
                      <a:ea typeface="+mn-ea"/>
                      <a:cs typeface="Arial"/>
                    </a:rPr>
                    <a:t> </a:t>
                  </a:r>
                  <a:r>
                    <a:rPr kumimoji="0" sz="1200" b="1" i="0" u="none" strike="noStrike" kern="1200" cap="none" spc="4" normalizeH="0" baseline="0" noProof="0" dirty="0">
                      <a:ln>
                        <a:noFill/>
                      </a:ln>
                      <a:solidFill>
                        <a:prstClr val="black"/>
                      </a:solidFill>
                      <a:effectLst/>
                      <a:uLnTx/>
                      <a:uFillTx/>
                      <a:latin typeface="Arial"/>
                      <a:ea typeface="+mn-ea"/>
                      <a:cs typeface="Arial"/>
                    </a:rPr>
                    <a:t>Defense</a:t>
                  </a:r>
                  <a:r>
                    <a:rPr kumimoji="0" sz="1200" b="1" i="0" u="none" strike="noStrike" kern="1200" cap="none" spc="-75" normalizeH="0" baseline="0" noProof="0" dirty="0">
                      <a:ln>
                        <a:noFill/>
                      </a:ln>
                      <a:solidFill>
                        <a:prstClr val="black"/>
                      </a:solidFill>
                      <a:effectLst/>
                      <a:uLnTx/>
                      <a:uFillTx/>
                      <a:latin typeface="Arial"/>
                      <a:ea typeface="+mn-ea"/>
                      <a:cs typeface="Arial"/>
                    </a:rPr>
                    <a:t> </a:t>
                  </a:r>
                  <a:r>
                    <a:rPr kumimoji="0" lang="en-US" sz="1200" b="1" i="0" u="none" strike="noStrike" kern="1200" cap="none" spc="-75" normalizeH="0" baseline="0" noProof="0" dirty="0">
                      <a:ln>
                        <a:noFill/>
                      </a:ln>
                      <a:solidFill>
                        <a:prstClr val="black"/>
                      </a:solidFill>
                      <a:effectLst/>
                      <a:uLnTx/>
                      <a:uFillTx/>
                      <a:latin typeface="Arial"/>
                      <a:ea typeface="+mn-ea"/>
                      <a:cs typeface="Arial"/>
                    </a:rPr>
                    <a:t> </a:t>
                  </a:r>
                  <a:r>
                    <a:rPr kumimoji="0" sz="1200" b="1" i="0" u="none" strike="noStrike" kern="1200" cap="none" spc="0" normalizeH="0" baseline="0" noProof="0" dirty="0">
                      <a:ln>
                        <a:noFill/>
                      </a:ln>
                      <a:solidFill>
                        <a:prstClr val="black"/>
                      </a:solidFill>
                      <a:effectLst/>
                      <a:uLnTx/>
                      <a:uFillTx/>
                      <a:latin typeface="Arial"/>
                      <a:ea typeface="+mn-ea"/>
                      <a:cs typeface="Arial"/>
                    </a:rPr>
                    <a:t>Agency  </a:t>
                  </a:r>
                  <a:r>
                    <a:rPr kumimoji="0" lang="en-US" sz="900" b="1" i="0" u="none" strike="noStrike" kern="1200" cap="none" spc="4" normalizeH="0" baseline="0" noProof="0" dirty="0">
                      <a:ln>
                        <a:noFill/>
                      </a:ln>
                      <a:solidFill>
                        <a:srgbClr val="C00000"/>
                      </a:solidFill>
                      <a:effectLst/>
                      <a:uLnTx/>
                      <a:uFillTx/>
                      <a:latin typeface="Arial"/>
                      <a:ea typeface="+mn-ea"/>
                      <a:cs typeface="Arial"/>
                    </a:rPr>
                    <a:t>$875M  </a:t>
                  </a:r>
                  <a:r>
                    <a:rPr kumimoji="0" lang="en-US" sz="900" b="0" i="0" u="none" strike="noStrike" kern="1200" cap="none" spc="4" normalizeH="0" baseline="0" noProof="0" dirty="0">
                      <a:ln>
                        <a:noFill/>
                      </a:ln>
                      <a:solidFill>
                        <a:prstClr val="black"/>
                      </a:solidFill>
                      <a:effectLst/>
                      <a:uLnTx/>
                      <a:uFillTx/>
                      <a:latin typeface="Arial Narrow" panose="020B0606020202030204" pitchFamily="34" charset="0"/>
                      <a:ea typeface="+mn-ea"/>
                      <a:cs typeface="Arial"/>
                    </a:rPr>
                    <a:t>to  </a:t>
                  </a:r>
                  <a:r>
                    <a:rPr kumimoji="0" sz="900" b="1" i="0" u="none" strike="noStrike" kern="1200" cap="none" spc="4" normalizeH="0" baseline="0" noProof="0" dirty="0">
                      <a:ln>
                        <a:noFill/>
                      </a:ln>
                      <a:solidFill>
                        <a:srgbClr val="C00000"/>
                      </a:solidFill>
                      <a:effectLst/>
                      <a:uLnTx/>
                      <a:uFillTx/>
                      <a:latin typeface="Arial"/>
                      <a:ea typeface="+mn-ea"/>
                      <a:cs typeface="Arial"/>
                    </a:rPr>
                    <a:t>5</a:t>
                  </a:r>
                  <a:r>
                    <a:rPr kumimoji="0" sz="900" b="0" i="0" u="none" strike="noStrike" kern="1200" cap="none" spc="4" normalizeH="0" baseline="0" noProof="0" dirty="0">
                      <a:ln>
                        <a:noFill/>
                      </a:ln>
                      <a:solidFill>
                        <a:prstClr val="black"/>
                      </a:solidFill>
                      <a:effectLst/>
                      <a:uLnTx/>
                      <a:uFillTx/>
                      <a:latin typeface="Arial Narrow" panose="020B0606020202030204" pitchFamily="34" charset="0"/>
                      <a:ea typeface="+mn-ea"/>
                      <a:cs typeface="Arial"/>
                    </a:rPr>
                    <a:t> </a:t>
                  </a:r>
                  <a:r>
                    <a:rPr kumimoji="0" lang="en-US" sz="900" b="0" i="0" u="none" strike="noStrike" kern="1200" cap="none" spc="4" normalizeH="0" baseline="0" noProof="0" dirty="0">
                      <a:ln>
                        <a:noFill/>
                      </a:ln>
                      <a:solidFill>
                        <a:prstClr val="black"/>
                      </a:solidFill>
                      <a:effectLst/>
                      <a:uLnTx/>
                      <a:uFillTx/>
                      <a:latin typeface="Arial Narrow" panose="020B0606020202030204" pitchFamily="34" charset="0"/>
                      <a:ea typeface="+mn-ea"/>
                      <a:cs typeface="Arial"/>
                    </a:rPr>
                    <a:t> </a:t>
                  </a:r>
                  <a:r>
                    <a:rPr kumimoji="0" sz="900" b="0" i="0" u="none" strike="noStrike" kern="1200" cap="none" spc="4" normalizeH="0" baseline="0" noProof="0" dirty="0">
                      <a:ln>
                        <a:noFill/>
                      </a:ln>
                      <a:solidFill>
                        <a:prstClr val="black"/>
                      </a:solidFill>
                      <a:effectLst/>
                      <a:uLnTx/>
                      <a:uFillTx/>
                      <a:latin typeface="Arial Narrow" panose="020B0606020202030204" pitchFamily="34" charset="0"/>
                      <a:ea typeface="+mn-ea"/>
                      <a:cs typeface="Arial"/>
                    </a:rPr>
                    <a:t>critical </a:t>
                  </a:r>
                  <a:r>
                    <a:rPr kumimoji="0" lang="en-US" sz="900" b="0" i="0" u="none" strike="noStrike" kern="1200" cap="none" spc="4" normalizeH="0" baseline="0" noProof="0" dirty="0">
                      <a:ln>
                        <a:noFill/>
                      </a:ln>
                      <a:solidFill>
                        <a:prstClr val="black"/>
                      </a:solidFill>
                      <a:effectLst/>
                      <a:uLnTx/>
                      <a:uFillTx/>
                      <a:latin typeface="Arial Narrow" panose="020B0606020202030204" pitchFamily="34" charset="0"/>
                      <a:ea typeface="+mn-ea"/>
                      <a:cs typeface="Arial"/>
                    </a:rPr>
                    <a:t> </a:t>
                  </a:r>
                  <a:r>
                    <a:rPr kumimoji="0" sz="900" b="0" i="0" u="none" strike="noStrike" kern="1200" cap="none" spc="4" normalizeH="0" baseline="0" noProof="0" dirty="0">
                      <a:ln>
                        <a:noFill/>
                      </a:ln>
                      <a:solidFill>
                        <a:prstClr val="black"/>
                      </a:solidFill>
                      <a:effectLst/>
                      <a:uLnTx/>
                      <a:uFillTx/>
                      <a:latin typeface="Arial Narrow" panose="020B0606020202030204" pitchFamily="34" charset="0"/>
                      <a:ea typeface="+mn-ea"/>
                      <a:cs typeface="Arial"/>
                    </a:rPr>
                    <a:t>projects</a:t>
                  </a:r>
                  <a:endParaRPr kumimoji="0" lang="en-US" sz="900" b="0" i="0" u="none" strike="noStrike" kern="1200" cap="none" spc="4" normalizeH="0" baseline="0" noProof="0" dirty="0">
                    <a:ln>
                      <a:noFill/>
                    </a:ln>
                    <a:solidFill>
                      <a:prstClr val="black"/>
                    </a:solidFill>
                    <a:effectLst/>
                    <a:uLnTx/>
                    <a:uFillTx/>
                    <a:latin typeface="Arial Narrow" panose="020B0606020202030204" pitchFamily="34" charset="0"/>
                    <a:ea typeface="+mn-ea"/>
                    <a:cs typeface="Arial"/>
                  </a:endParaRPr>
                </a:p>
                <a:p>
                  <a:pPr marL="103660" marR="4483" lvl="0" indent="-93014"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4" normalizeH="0" baseline="0" noProof="0" dirty="0">
                      <a:ln>
                        <a:noFill/>
                      </a:ln>
                      <a:solidFill>
                        <a:prstClr val="black"/>
                      </a:solidFill>
                      <a:effectLst/>
                      <a:uLnTx/>
                      <a:uFillTx/>
                      <a:latin typeface="Arial Narrow" panose="020B0606020202030204" pitchFamily="34" charset="0"/>
                      <a:ea typeface="+mn-ea"/>
                      <a:cs typeface="Arial"/>
                    </a:rPr>
                    <a:t>in</a:t>
                  </a:r>
                  <a:r>
                    <a:rPr kumimoji="0" sz="900" b="0" i="0" u="none" strike="noStrike" kern="1200" cap="none" spc="4" normalizeH="0" baseline="0" noProof="0" dirty="0">
                      <a:ln>
                        <a:noFill/>
                      </a:ln>
                      <a:solidFill>
                        <a:prstClr val="black"/>
                      </a:solidFill>
                      <a:effectLst/>
                      <a:uLnTx/>
                      <a:uFillTx/>
                      <a:latin typeface="Arial Narrow" panose="020B0606020202030204" pitchFamily="34" charset="0"/>
                      <a:ea typeface="+mn-ea"/>
                      <a:cs typeface="Arial"/>
                    </a:rPr>
                    <a:t>  Romania, </a:t>
                  </a:r>
                  <a:r>
                    <a:rPr kumimoji="0" lang="en-US" sz="900" b="0" i="0" u="none" strike="noStrike" kern="1200" cap="none" spc="4" normalizeH="0" baseline="0" noProof="0" dirty="0">
                      <a:ln>
                        <a:noFill/>
                      </a:ln>
                      <a:solidFill>
                        <a:prstClr val="black"/>
                      </a:solidFill>
                      <a:effectLst/>
                      <a:uLnTx/>
                      <a:uFillTx/>
                      <a:latin typeface="Arial Narrow" panose="020B0606020202030204" pitchFamily="34" charset="0"/>
                      <a:ea typeface="+mn-ea"/>
                      <a:cs typeface="Arial"/>
                    </a:rPr>
                    <a:t> </a:t>
                  </a:r>
                  <a:r>
                    <a:rPr kumimoji="0" sz="900" b="0" i="0" u="none" strike="noStrike" kern="1200" cap="none" spc="4" normalizeH="0" baseline="0" noProof="0" dirty="0">
                      <a:ln>
                        <a:noFill/>
                      </a:ln>
                      <a:solidFill>
                        <a:prstClr val="black"/>
                      </a:solidFill>
                      <a:effectLst/>
                      <a:uLnTx/>
                      <a:uFillTx/>
                      <a:latin typeface="Arial Narrow" panose="020B0606020202030204" pitchFamily="34" charset="0"/>
                      <a:ea typeface="+mn-ea"/>
                      <a:cs typeface="Arial"/>
                    </a:rPr>
                    <a:t>Poland, </a:t>
                  </a:r>
                  <a:r>
                    <a:rPr kumimoji="0" lang="en-US" sz="900" b="0" i="0" u="none" strike="noStrike" kern="1200" cap="none" spc="4" normalizeH="0" baseline="0" noProof="0" dirty="0">
                      <a:ln>
                        <a:noFill/>
                      </a:ln>
                      <a:solidFill>
                        <a:prstClr val="black"/>
                      </a:solidFill>
                      <a:effectLst/>
                      <a:uLnTx/>
                      <a:uFillTx/>
                      <a:latin typeface="Arial Narrow" panose="020B0606020202030204" pitchFamily="34" charset="0"/>
                      <a:ea typeface="+mn-ea"/>
                      <a:cs typeface="Arial"/>
                    </a:rPr>
                    <a:t> and  </a:t>
                  </a:r>
                  <a:r>
                    <a:rPr kumimoji="0" sz="900" b="0" i="0" u="none" strike="noStrike" kern="1200" cap="none" spc="4" normalizeH="0" baseline="0" noProof="0" dirty="0">
                      <a:ln>
                        <a:noFill/>
                      </a:ln>
                      <a:solidFill>
                        <a:prstClr val="black"/>
                      </a:solidFill>
                      <a:effectLst/>
                      <a:uLnTx/>
                      <a:uFillTx/>
                      <a:latin typeface="Arial Narrow" panose="020B0606020202030204" pitchFamily="34" charset="0"/>
                      <a:ea typeface="+mn-ea"/>
                      <a:cs typeface="Arial"/>
                    </a:rPr>
                    <a:t>Alaska</a:t>
                  </a:r>
                </a:p>
              </p:txBody>
            </p:sp>
            <p:pic>
              <p:nvPicPr>
                <p:cNvPr id="129" name="Picture 128">
                  <a:extLst>
                    <a:ext uri="{FF2B5EF4-FFF2-40B4-BE49-F238E27FC236}">
                      <a16:creationId xmlns:a16="http://schemas.microsoft.com/office/drawing/2014/main" id="{706E4EDC-1A25-45E6-ADB8-D2D45629FA32}"/>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5501640" y="2753073"/>
                  <a:ext cx="2011680" cy="1174825"/>
                </a:xfrm>
                <a:prstGeom prst="roundRect">
                  <a:avLst>
                    <a:gd name="adj" fmla="val 0"/>
                  </a:avLst>
                </a:prstGeom>
                <a:ln>
                  <a:noFill/>
                </a:ln>
                <a:effectLst/>
                <a:scene3d>
                  <a:camera prst="orthographicFront"/>
                  <a:lightRig rig="contrasting" dir="t">
                    <a:rot lat="0" lon="0" rev="4200000"/>
                  </a:lightRig>
                </a:scene3d>
                <a:sp3d prstMaterial="plastic">
                  <a:contourClr>
                    <a:srgbClr val="969696"/>
                  </a:contourClr>
                </a:sp3d>
              </p:spPr>
            </p:pic>
          </p:grpSp>
          <p:grpSp>
            <p:nvGrpSpPr>
              <p:cNvPr id="7" name="Group 6">
                <a:extLst>
                  <a:ext uri="{FF2B5EF4-FFF2-40B4-BE49-F238E27FC236}">
                    <a16:creationId xmlns:a16="http://schemas.microsoft.com/office/drawing/2014/main" id="{F7562BAD-A080-42F6-AA50-2331E235C588}"/>
                  </a:ext>
                </a:extLst>
              </p:cNvPr>
              <p:cNvGrpSpPr/>
              <p:nvPr/>
            </p:nvGrpSpPr>
            <p:grpSpPr>
              <a:xfrm>
                <a:off x="3307080" y="2753073"/>
                <a:ext cx="2011680" cy="1681767"/>
                <a:chOff x="3307080" y="2753073"/>
                <a:chExt cx="2011680" cy="1681767"/>
              </a:xfrm>
            </p:grpSpPr>
            <p:sp>
              <p:nvSpPr>
                <p:cNvPr id="110" name="object 36">
                  <a:extLst>
                    <a:ext uri="{FF2B5EF4-FFF2-40B4-BE49-F238E27FC236}">
                      <a16:creationId xmlns:a16="http://schemas.microsoft.com/office/drawing/2014/main" id="{778635B6-E19C-4AB0-9C1C-FAEB932D5A1F}"/>
                    </a:ext>
                  </a:extLst>
                </p:cNvPr>
                <p:cNvSpPr txBox="1"/>
                <p:nvPr/>
              </p:nvSpPr>
              <p:spPr>
                <a:xfrm>
                  <a:off x="3307080" y="3927009"/>
                  <a:ext cx="2011680" cy="507831"/>
                </a:xfrm>
                <a:prstGeom prst="rect">
                  <a:avLst/>
                </a:prstGeom>
              </p:spPr>
              <p:txBody>
                <a:bodyPr vert="horz" wrap="square" lIns="0" tIns="4572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1200" b="1" i="0" u="none" strike="noStrike" kern="1200" cap="none" spc="0" normalizeH="0" baseline="0" noProof="0" dirty="0">
                      <a:ln>
                        <a:noFill/>
                      </a:ln>
                      <a:solidFill>
                        <a:prstClr val="black"/>
                      </a:solidFill>
                      <a:effectLst/>
                      <a:uLnTx/>
                      <a:uFillTx/>
                      <a:latin typeface="Arial"/>
                      <a:ea typeface="+mn-ea"/>
                      <a:cs typeface="Arial"/>
                    </a:rPr>
                    <a:t>COCOM</a:t>
                  </a:r>
                  <a:r>
                    <a:rPr kumimoji="0" lang="en-US" sz="1200" b="1" i="0" u="none" strike="noStrike" kern="1200" cap="none" spc="0" normalizeH="0" baseline="0" noProof="0" dirty="0">
                      <a:ln>
                        <a:noFill/>
                      </a:ln>
                      <a:solidFill>
                        <a:prstClr val="black"/>
                      </a:solidFill>
                      <a:effectLst/>
                      <a:uLnTx/>
                      <a:uFillTx/>
                      <a:latin typeface="Arial"/>
                      <a:ea typeface="+mn-ea"/>
                      <a:cs typeface="Arial"/>
                    </a:rPr>
                    <a:t> </a:t>
                  </a:r>
                  <a:r>
                    <a:rPr kumimoji="0" sz="1200" b="1" i="0" u="none" strike="noStrike" kern="1200" cap="none" spc="0" normalizeH="0" baseline="0" noProof="0" dirty="0">
                      <a:ln>
                        <a:noFill/>
                      </a:ln>
                      <a:solidFill>
                        <a:prstClr val="black"/>
                      </a:solidFill>
                      <a:effectLst/>
                      <a:uLnTx/>
                      <a:uFillTx/>
                      <a:latin typeface="Arial"/>
                      <a:ea typeface="+mn-ea"/>
                      <a:cs typeface="Arial"/>
                    </a:rPr>
                    <a:t> Support</a:t>
                  </a:r>
                  <a:endParaRPr kumimoji="0" sz="1200" b="0" i="0" u="none" strike="noStrike" kern="1200" cap="none" spc="0" normalizeH="0" baseline="0" noProof="0" dirty="0">
                    <a:ln>
                      <a:noFill/>
                    </a:ln>
                    <a:solidFill>
                      <a:prstClr val="black"/>
                    </a:solidFill>
                    <a:effectLst/>
                    <a:uLnTx/>
                    <a:uFillTx/>
                    <a:latin typeface="Arial"/>
                    <a:ea typeface="+mn-ea"/>
                    <a:cs typeface="Arial"/>
                  </a:endParaRPr>
                </a:p>
                <a:p>
                  <a:pPr marL="179304" marR="4483" lvl="0" indent="-168097"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4" normalizeH="0" baseline="0" noProof="0" dirty="0">
                      <a:ln>
                        <a:noFill/>
                      </a:ln>
                      <a:solidFill>
                        <a:srgbClr val="C00000"/>
                      </a:solidFill>
                      <a:effectLst/>
                      <a:uLnTx/>
                      <a:uFillTx/>
                      <a:latin typeface="Arial"/>
                      <a:ea typeface="+mn-ea"/>
                      <a:cs typeface="Arial"/>
                    </a:rPr>
                    <a:t>$5B  </a:t>
                  </a:r>
                  <a:r>
                    <a:rPr kumimoji="0" sz="900" b="0" i="0" u="none" strike="noStrike" kern="1200" cap="none" spc="4" normalizeH="0" baseline="0" noProof="0" dirty="0">
                      <a:ln>
                        <a:noFill/>
                      </a:ln>
                      <a:solidFill>
                        <a:prstClr val="black"/>
                      </a:solidFill>
                      <a:effectLst/>
                      <a:uLnTx/>
                      <a:uFillTx/>
                      <a:latin typeface="Arial Narrow" panose="020B0606020202030204" pitchFamily="34" charset="0"/>
                      <a:ea typeface="+mn-ea"/>
                      <a:cs typeface="Arial"/>
                    </a:rPr>
                    <a:t>to </a:t>
                  </a:r>
                  <a:r>
                    <a:rPr kumimoji="0" lang="en-US" sz="900" b="0" i="0" u="none" strike="noStrike" kern="1200" cap="none" spc="4" normalizeH="0" baseline="0" noProof="0" dirty="0">
                      <a:ln>
                        <a:noFill/>
                      </a:ln>
                      <a:solidFill>
                        <a:prstClr val="black"/>
                      </a:solidFill>
                      <a:effectLst/>
                      <a:uLnTx/>
                      <a:uFillTx/>
                      <a:latin typeface="Arial Narrow" panose="020B0606020202030204" pitchFamily="34" charset="0"/>
                      <a:ea typeface="+mn-ea"/>
                      <a:cs typeface="Arial"/>
                    </a:rPr>
                    <a:t> </a:t>
                  </a:r>
                  <a:r>
                    <a:rPr kumimoji="0" sz="900" b="0" i="0" u="none" strike="noStrike" kern="1200" cap="none" spc="4" normalizeH="0" baseline="0" noProof="0" dirty="0">
                      <a:ln>
                        <a:noFill/>
                      </a:ln>
                      <a:solidFill>
                        <a:prstClr val="black"/>
                      </a:solidFill>
                      <a:effectLst/>
                      <a:uLnTx/>
                      <a:uFillTx/>
                      <a:latin typeface="Arial Narrow" panose="020B0606020202030204" pitchFamily="34" charset="0"/>
                      <a:ea typeface="+mn-ea"/>
                      <a:cs typeface="Arial"/>
                    </a:rPr>
                    <a:t>COCOMS </a:t>
                  </a:r>
                  <a:r>
                    <a:rPr kumimoji="0" lang="en-US" sz="900" b="0" i="0" u="none" strike="noStrike" kern="1200" cap="none" spc="4" normalizeH="0" baseline="0" noProof="0" dirty="0">
                      <a:ln>
                        <a:noFill/>
                      </a:ln>
                      <a:solidFill>
                        <a:prstClr val="black"/>
                      </a:solidFill>
                      <a:effectLst/>
                      <a:uLnTx/>
                      <a:uFillTx/>
                      <a:latin typeface="Arial Narrow" panose="020B0606020202030204" pitchFamily="34" charset="0"/>
                      <a:ea typeface="+mn-ea"/>
                      <a:cs typeface="Arial"/>
                    </a:rPr>
                    <a:t>/</a:t>
                  </a:r>
                  <a:r>
                    <a:rPr kumimoji="0" sz="900" b="0" i="0" u="none" strike="noStrike" kern="1200" cap="none" spc="4" normalizeH="0" baseline="0" noProof="0" dirty="0">
                      <a:ln>
                        <a:noFill/>
                      </a:ln>
                      <a:solidFill>
                        <a:prstClr val="black"/>
                      </a:solidFill>
                      <a:effectLst/>
                      <a:uLnTx/>
                      <a:uFillTx/>
                      <a:latin typeface="Arial Narrow" panose="020B0606020202030204" pitchFamily="34" charset="0"/>
                      <a:ea typeface="+mn-ea"/>
                      <a:cs typeface="Arial"/>
                    </a:rPr>
                    <a:t> Interagency</a:t>
                  </a:r>
                  <a:endParaRPr kumimoji="0" lang="en-US" sz="900" b="0" i="0" u="none" strike="noStrike" kern="1200" cap="none" spc="4" normalizeH="0" baseline="0" noProof="0" dirty="0">
                    <a:ln>
                      <a:noFill/>
                    </a:ln>
                    <a:solidFill>
                      <a:prstClr val="black"/>
                    </a:solidFill>
                    <a:effectLst/>
                    <a:uLnTx/>
                    <a:uFillTx/>
                    <a:latin typeface="Arial Narrow" panose="020B0606020202030204" pitchFamily="34" charset="0"/>
                    <a:ea typeface="+mn-ea"/>
                    <a:cs typeface="Arial"/>
                  </a:endParaRPr>
                </a:p>
                <a:p>
                  <a:pPr marL="179304" marR="4483" lvl="0" indent="-168097"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4" normalizeH="0" baseline="0" noProof="0" dirty="0">
                      <a:ln>
                        <a:noFill/>
                      </a:ln>
                      <a:solidFill>
                        <a:prstClr val="black"/>
                      </a:solidFill>
                      <a:effectLst/>
                      <a:uLnTx/>
                      <a:uFillTx/>
                      <a:latin typeface="Arial Narrow" panose="020B0606020202030204" pitchFamily="34" charset="0"/>
                      <a:ea typeface="+mn-ea"/>
                      <a:cs typeface="Arial"/>
                    </a:rPr>
                    <a:t>in </a:t>
                  </a:r>
                  <a:r>
                    <a:rPr kumimoji="0" lang="en-US" sz="900" b="1" i="0" u="none" strike="noStrike" kern="1200" cap="none" spc="4" normalizeH="0" baseline="0" noProof="0" dirty="0">
                      <a:ln>
                        <a:noFill/>
                      </a:ln>
                      <a:solidFill>
                        <a:srgbClr val="C00000"/>
                      </a:solidFill>
                      <a:effectLst/>
                      <a:uLnTx/>
                      <a:uFillTx/>
                      <a:latin typeface="Arial"/>
                      <a:ea typeface="+mn-ea"/>
                      <a:cs typeface="Arial"/>
                    </a:rPr>
                    <a:t>110</a:t>
                  </a:r>
                  <a:r>
                    <a:rPr kumimoji="0" lang="en-US" sz="900" b="0" i="0" u="none" strike="noStrike" kern="1200" cap="none" spc="4" normalizeH="0" baseline="0" noProof="0" dirty="0">
                      <a:ln>
                        <a:noFill/>
                      </a:ln>
                      <a:solidFill>
                        <a:prstClr val="black"/>
                      </a:solidFill>
                      <a:effectLst/>
                      <a:uLnTx/>
                      <a:uFillTx/>
                      <a:latin typeface="Arial Narrow" panose="020B0606020202030204" pitchFamily="34" charset="0"/>
                      <a:ea typeface="+mn-ea"/>
                      <a:cs typeface="Arial"/>
                    </a:rPr>
                    <a:t> countries</a:t>
                  </a:r>
                  <a:endParaRPr kumimoji="0" sz="900" b="0" i="0" u="none" strike="noStrike" kern="1200" cap="none" spc="4" normalizeH="0" baseline="0" noProof="0" dirty="0">
                    <a:ln>
                      <a:noFill/>
                    </a:ln>
                    <a:solidFill>
                      <a:prstClr val="black"/>
                    </a:solidFill>
                    <a:effectLst/>
                    <a:uLnTx/>
                    <a:uFillTx/>
                    <a:latin typeface="Arial Narrow" panose="020B0606020202030204" pitchFamily="34" charset="0"/>
                    <a:ea typeface="+mn-ea"/>
                    <a:cs typeface="Arial"/>
                  </a:endParaRPr>
                </a:p>
              </p:txBody>
            </p:sp>
            <p:sp>
              <p:nvSpPr>
                <p:cNvPr id="116" name="object 45">
                  <a:extLst>
                    <a:ext uri="{FF2B5EF4-FFF2-40B4-BE49-F238E27FC236}">
                      <a16:creationId xmlns:a16="http://schemas.microsoft.com/office/drawing/2014/main" id="{9FBA252F-7041-44DC-8440-FBE7DC3890BF}"/>
                    </a:ext>
                  </a:extLst>
                </p:cNvPr>
                <p:cNvSpPr/>
                <p:nvPr/>
              </p:nvSpPr>
              <p:spPr>
                <a:xfrm>
                  <a:off x="3307080" y="2753073"/>
                  <a:ext cx="2011680" cy="1168461"/>
                </a:xfrm>
                <a:prstGeom prst="rect">
                  <a:avLst/>
                </a:prstGeom>
                <a:blipFill>
                  <a:blip r:embed="rId12" cstate="screen">
                    <a:extLst>
                      <a:ext uri="{28A0092B-C50C-407E-A947-70E740481C1C}">
                        <a14:useLocalDpi xmlns:a14="http://schemas.microsoft.com/office/drawing/2010/main"/>
                      </a:ext>
                    </a:extLst>
                  </a:blip>
                  <a:stretch>
                    <a:fillRect/>
                  </a:stretch>
                </a:blipFill>
                <a:ln>
                  <a:no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88"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10" name="Group 9">
                <a:extLst>
                  <a:ext uri="{FF2B5EF4-FFF2-40B4-BE49-F238E27FC236}">
                    <a16:creationId xmlns:a16="http://schemas.microsoft.com/office/drawing/2014/main" id="{801F8744-DE5C-432C-A542-7FB8EC422008}"/>
                  </a:ext>
                </a:extLst>
              </p:cNvPr>
              <p:cNvGrpSpPr/>
              <p:nvPr/>
            </p:nvGrpSpPr>
            <p:grpSpPr>
              <a:xfrm>
                <a:off x="7696201" y="2753073"/>
                <a:ext cx="2011681" cy="1681767"/>
                <a:chOff x="7696201" y="2753073"/>
                <a:chExt cx="2011681" cy="1681767"/>
              </a:xfrm>
            </p:grpSpPr>
            <p:sp>
              <p:nvSpPr>
                <p:cNvPr id="112" name="object 38">
                  <a:extLst>
                    <a:ext uri="{FF2B5EF4-FFF2-40B4-BE49-F238E27FC236}">
                      <a16:creationId xmlns:a16="http://schemas.microsoft.com/office/drawing/2014/main" id="{78C9EF2F-5962-4F29-8721-8A7C7C3607CE}"/>
                    </a:ext>
                  </a:extLst>
                </p:cNvPr>
                <p:cNvSpPr txBox="1"/>
                <p:nvPr/>
              </p:nvSpPr>
              <p:spPr>
                <a:xfrm>
                  <a:off x="7696201" y="3927009"/>
                  <a:ext cx="2011680" cy="507831"/>
                </a:xfrm>
                <a:prstGeom prst="rect">
                  <a:avLst/>
                </a:prstGeom>
              </p:spPr>
              <p:txBody>
                <a:bodyPr vert="horz" wrap="square" lIns="0" tIns="45720" rIns="0" bIns="0" rtlCol="0">
                  <a:spAutoFit/>
                </a:bodyPr>
                <a:lstStyle/>
                <a:p>
                  <a:pPr marL="4483" marR="0" lvl="0" indent="0" algn="ctr" defTabSz="914400" rtl="0" eaLnBrk="1" fontAlgn="auto" latinLnBrk="0" hangingPunct="1">
                    <a:lnSpc>
                      <a:spcPct val="100000"/>
                    </a:lnSpc>
                    <a:spcBef>
                      <a:spcPts val="0"/>
                    </a:spcBef>
                    <a:spcAft>
                      <a:spcPts val="0"/>
                    </a:spcAft>
                    <a:buClrTx/>
                    <a:buSzTx/>
                    <a:buFontTx/>
                    <a:buNone/>
                    <a:tabLst/>
                    <a:defRPr/>
                  </a:pPr>
                  <a:r>
                    <a:rPr kumimoji="0" sz="1200" b="1" i="0" u="none" strike="noStrike" kern="1200" cap="none" spc="-4" normalizeH="0" baseline="0" noProof="0" dirty="0">
                      <a:ln>
                        <a:noFill/>
                      </a:ln>
                      <a:solidFill>
                        <a:prstClr val="black"/>
                      </a:solidFill>
                      <a:effectLst/>
                      <a:uLnTx/>
                      <a:uFillTx/>
                      <a:latin typeface="Arial"/>
                      <a:ea typeface="+mn-ea"/>
                      <a:cs typeface="Arial"/>
                    </a:rPr>
                    <a:t>USAF </a:t>
                  </a:r>
                  <a:r>
                    <a:rPr kumimoji="0" sz="1200" b="1" i="0" u="none" strike="noStrike" kern="1200" cap="none" spc="0" normalizeH="0" baseline="0" noProof="0" dirty="0">
                      <a:ln>
                        <a:noFill/>
                      </a:ln>
                      <a:solidFill>
                        <a:prstClr val="black"/>
                      </a:solidFill>
                      <a:effectLst/>
                      <a:uLnTx/>
                      <a:uFillTx/>
                      <a:latin typeface="Arial"/>
                      <a:ea typeface="+mn-ea"/>
                      <a:cs typeface="Arial"/>
                    </a:rPr>
                    <a:t>/ </a:t>
                  </a:r>
                  <a:r>
                    <a:rPr kumimoji="0" sz="1200" b="1" i="0" u="none" strike="noStrike" kern="1200" cap="none" spc="4" normalizeH="0" baseline="0" noProof="0" dirty="0">
                      <a:ln>
                        <a:noFill/>
                      </a:ln>
                      <a:solidFill>
                        <a:prstClr val="black"/>
                      </a:solidFill>
                      <a:effectLst/>
                      <a:uLnTx/>
                      <a:uFillTx/>
                      <a:latin typeface="Arial"/>
                      <a:ea typeface="+mn-ea"/>
                      <a:cs typeface="Arial"/>
                    </a:rPr>
                    <a:t>USN </a:t>
                  </a:r>
                  <a:r>
                    <a:rPr kumimoji="0" sz="1200" b="1" i="0" u="none" strike="noStrike" kern="1200" cap="none" spc="0" normalizeH="0" baseline="0" noProof="0" dirty="0">
                      <a:ln>
                        <a:noFill/>
                      </a:ln>
                      <a:solidFill>
                        <a:prstClr val="black"/>
                      </a:solidFill>
                      <a:effectLst/>
                      <a:uLnTx/>
                      <a:uFillTx/>
                      <a:latin typeface="Arial"/>
                      <a:ea typeface="+mn-ea"/>
                      <a:cs typeface="Arial"/>
                    </a:rPr>
                    <a:t>/ </a:t>
                  </a:r>
                  <a:r>
                    <a:rPr kumimoji="0" sz="1200" b="1" i="0" u="none" strike="noStrike" kern="1200" cap="none" spc="4" normalizeH="0" baseline="0" noProof="0" dirty="0">
                      <a:ln>
                        <a:noFill/>
                      </a:ln>
                      <a:solidFill>
                        <a:prstClr val="black"/>
                      </a:solidFill>
                      <a:effectLst/>
                      <a:uLnTx/>
                      <a:uFillTx/>
                      <a:latin typeface="Arial"/>
                      <a:ea typeface="+mn-ea"/>
                      <a:cs typeface="Arial"/>
                    </a:rPr>
                    <a:t>DHA </a:t>
                  </a:r>
                  <a:r>
                    <a:rPr kumimoji="0" sz="1200" b="1" i="0" u="none" strike="noStrike" kern="1200" cap="none" spc="0" normalizeH="0" baseline="0" noProof="0" dirty="0">
                      <a:ln>
                        <a:noFill/>
                      </a:ln>
                      <a:solidFill>
                        <a:prstClr val="black"/>
                      </a:solidFill>
                      <a:effectLst/>
                      <a:uLnTx/>
                      <a:uFillTx/>
                      <a:latin typeface="Arial"/>
                      <a:ea typeface="+mn-ea"/>
                      <a:cs typeface="Arial"/>
                    </a:rPr>
                    <a:t>/</a:t>
                  </a:r>
                  <a:r>
                    <a:rPr kumimoji="0" sz="1200" b="1" i="0" u="none" strike="noStrike" kern="1200" cap="none" spc="-22" normalizeH="0" baseline="0" noProof="0" dirty="0">
                      <a:ln>
                        <a:noFill/>
                      </a:ln>
                      <a:solidFill>
                        <a:prstClr val="black"/>
                      </a:solidFill>
                      <a:effectLst/>
                      <a:uLnTx/>
                      <a:uFillTx/>
                      <a:latin typeface="Arial"/>
                      <a:ea typeface="+mn-ea"/>
                      <a:cs typeface="Arial"/>
                    </a:rPr>
                    <a:t> </a:t>
                  </a:r>
                  <a:r>
                    <a:rPr kumimoji="0" sz="1200" b="1" i="0" u="none" strike="noStrike" kern="1200" cap="none" spc="4" normalizeH="0" baseline="0" noProof="0" dirty="0">
                      <a:ln>
                        <a:noFill/>
                      </a:ln>
                      <a:solidFill>
                        <a:prstClr val="black"/>
                      </a:solidFill>
                      <a:effectLst/>
                      <a:uLnTx/>
                      <a:uFillTx/>
                      <a:latin typeface="Arial"/>
                      <a:ea typeface="+mn-ea"/>
                      <a:cs typeface="Arial"/>
                    </a:rPr>
                    <a:t>DLA</a:t>
                  </a:r>
                  <a:endParaRPr kumimoji="0" sz="1200" b="0" i="0" u="none" strike="noStrike" kern="1200" cap="none" spc="0" normalizeH="0" baseline="0" noProof="0" dirty="0">
                    <a:ln>
                      <a:noFill/>
                    </a:ln>
                    <a:solidFill>
                      <a:prstClr val="black"/>
                    </a:solidFill>
                    <a:effectLst/>
                    <a:uLnTx/>
                    <a:uFillTx/>
                    <a:latin typeface="Arial"/>
                    <a:ea typeface="+mn-ea"/>
                    <a:cs typeface="Arial"/>
                  </a:endParaRPr>
                </a:p>
                <a:p>
                  <a:pPr marL="179304" marR="4483" lvl="0" indent="-168097" algn="ctr" defTabSz="914400" rtl="0" eaLnBrk="1" fontAlgn="auto" latinLnBrk="0" hangingPunct="1">
                    <a:lnSpc>
                      <a:spcPct val="100000"/>
                    </a:lnSpc>
                    <a:spcBef>
                      <a:spcPts val="0"/>
                    </a:spcBef>
                    <a:spcAft>
                      <a:spcPts val="0"/>
                    </a:spcAft>
                    <a:buClrTx/>
                    <a:buSzTx/>
                    <a:buFontTx/>
                    <a:buNone/>
                    <a:tabLst/>
                    <a:defRPr/>
                  </a:pPr>
                  <a:r>
                    <a:rPr kumimoji="0" sz="900" b="1" i="0" u="none" strike="noStrike" kern="1200" cap="none" spc="4" normalizeH="0" baseline="0" noProof="0" dirty="0">
                      <a:ln>
                        <a:noFill/>
                      </a:ln>
                      <a:solidFill>
                        <a:srgbClr val="C00000"/>
                      </a:solidFill>
                      <a:effectLst/>
                      <a:uLnTx/>
                      <a:uFillTx/>
                      <a:latin typeface="Arial"/>
                      <a:ea typeface="+mn-ea"/>
                      <a:cs typeface="Arial"/>
                    </a:rPr>
                    <a:t>$</a:t>
                  </a:r>
                  <a:r>
                    <a:rPr kumimoji="0" lang="en-US" sz="900" b="1" i="0" u="none" strike="noStrike" kern="1200" cap="none" spc="4" normalizeH="0" baseline="0" noProof="0" dirty="0">
                      <a:ln>
                        <a:noFill/>
                      </a:ln>
                      <a:solidFill>
                        <a:srgbClr val="C00000"/>
                      </a:solidFill>
                      <a:effectLst/>
                      <a:uLnTx/>
                      <a:uFillTx/>
                      <a:latin typeface="Arial"/>
                      <a:ea typeface="+mn-ea"/>
                      <a:cs typeface="Arial"/>
                    </a:rPr>
                    <a:t>10</a:t>
                  </a:r>
                  <a:r>
                    <a:rPr kumimoji="0" sz="900" b="1" i="0" u="none" strike="noStrike" kern="1200" cap="none" spc="4" normalizeH="0" baseline="0" noProof="0" dirty="0">
                      <a:ln>
                        <a:noFill/>
                      </a:ln>
                      <a:solidFill>
                        <a:srgbClr val="C00000"/>
                      </a:solidFill>
                      <a:effectLst/>
                      <a:uLnTx/>
                      <a:uFillTx/>
                      <a:latin typeface="Arial"/>
                      <a:ea typeface="+mn-ea"/>
                      <a:cs typeface="Arial"/>
                    </a:rPr>
                    <a:t>.</a:t>
                  </a:r>
                  <a:r>
                    <a:rPr kumimoji="0" lang="en-US" sz="900" b="1" i="0" u="none" strike="noStrike" kern="1200" cap="none" spc="4" normalizeH="0" baseline="0" noProof="0" dirty="0">
                      <a:ln>
                        <a:noFill/>
                      </a:ln>
                      <a:solidFill>
                        <a:srgbClr val="C00000"/>
                      </a:solidFill>
                      <a:effectLst/>
                      <a:uLnTx/>
                      <a:uFillTx/>
                      <a:latin typeface="Arial"/>
                      <a:ea typeface="+mn-ea"/>
                      <a:cs typeface="Arial"/>
                    </a:rPr>
                    <a:t>7</a:t>
                  </a:r>
                  <a:r>
                    <a:rPr kumimoji="0" sz="900" b="1" i="0" u="none" strike="noStrike" kern="1200" cap="none" spc="4" normalizeH="0" baseline="0" noProof="0" dirty="0">
                      <a:ln>
                        <a:noFill/>
                      </a:ln>
                      <a:solidFill>
                        <a:srgbClr val="C00000"/>
                      </a:solidFill>
                      <a:effectLst/>
                      <a:uLnTx/>
                      <a:uFillTx/>
                      <a:latin typeface="Arial"/>
                      <a:ea typeface="+mn-ea"/>
                      <a:cs typeface="Arial"/>
                    </a:rPr>
                    <a:t>B </a:t>
                  </a:r>
                  <a:r>
                    <a:rPr kumimoji="0" lang="en-US" sz="900" b="1" i="0" u="none" strike="noStrike" kern="1200" cap="none" spc="4" normalizeH="0" baseline="0" noProof="0" dirty="0">
                      <a:ln>
                        <a:noFill/>
                      </a:ln>
                      <a:solidFill>
                        <a:srgbClr val="C00000"/>
                      </a:solidFill>
                      <a:effectLst/>
                      <a:uLnTx/>
                      <a:uFillTx/>
                      <a:latin typeface="Arial"/>
                      <a:ea typeface="+mn-ea"/>
                      <a:cs typeface="Arial"/>
                    </a:rPr>
                    <a:t> </a:t>
                  </a:r>
                  <a:r>
                    <a:rPr kumimoji="0" sz="900" b="0" i="0" u="none" strike="noStrike" kern="1200" cap="none" spc="4" normalizeH="0" baseline="0" noProof="0" dirty="0">
                      <a:ln>
                        <a:noFill/>
                      </a:ln>
                      <a:solidFill>
                        <a:prstClr val="black"/>
                      </a:solidFill>
                      <a:effectLst/>
                      <a:uLnTx/>
                      <a:uFillTx/>
                      <a:latin typeface="Arial Narrow" panose="020B0606020202030204" pitchFamily="34" charset="0"/>
                      <a:ea typeface="+mn-ea"/>
                      <a:cs typeface="Arial"/>
                    </a:rPr>
                    <a:t>installation </a:t>
                  </a:r>
                  <a:r>
                    <a:rPr kumimoji="0" lang="en-US" sz="900" b="0" i="0" u="none" strike="noStrike" kern="1200" cap="none" spc="4" normalizeH="0" baseline="0" noProof="0" dirty="0">
                      <a:ln>
                        <a:noFill/>
                      </a:ln>
                      <a:solidFill>
                        <a:prstClr val="black"/>
                      </a:solidFill>
                      <a:effectLst/>
                      <a:uLnTx/>
                      <a:uFillTx/>
                      <a:latin typeface="Arial Narrow" panose="020B0606020202030204" pitchFamily="34" charset="0"/>
                      <a:ea typeface="+mn-ea"/>
                      <a:cs typeface="Arial"/>
                    </a:rPr>
                    <a:t> </a:t>
                  </a:r>
                  <a:r>
                    <a:rPr kumimoji="0" sz="900" b="0" i="0" u="none" strike="noStrike" kern="1200" cap="none" spc="4" normalizeH="0" baseline="0" noProof="0" dirty="0">
                      <a:ln>
                        <a:noFill/>
                      </a:ln>
                      <a:solidFill>
                        <a:prstClr val="black"/>
                      </a:solidFill>
                      <a:effectLst/>
                      <a:uLnTx/>
                      <a:uFillTx/>
                      <a:latin typeface="Arial Narrow" panose="020B0606020202030204" pitchFamily="34" charset="0"/>
                      <a:ea typeface="+mn-ea"/>
                      <a:cs typeface="Arial"/>
                    </a:rPr>
                    <a:t>infrastructure</a:t>
                  </a:r>
                  <a:endParaRPr kumimoji="0" lang="en-US" sz="900" b="0" i="0" u="none" strike="noStrike" kern="1200" cap="none" spc="4" normalizeH="0" baseline="0" noProof="0" dirty="0">
                    <a:ln>
                      <a:noFill/>
                    </a:ln>
                    <a:solidFill>
                      <a:prstClr val="black"/>
                    </a:solidFill>
                    <a:effectLst/>
                    <a:uLnTx/>
                    <a:uFillTx/>
                    <a:latin typeface="Arial Narrow" panose="020B0606020202030204" pitchFamily="34" charset="0"/>
                    <a:ea typeface="+mn-ea"/>
                    <a:cs typeface="Arial"/>
                  </a:endParaRPr>
                </a:p>
                <a:p>
                  <a:pPr marL="179304" marR="4483" lvl="0" indent="-168097" algn="ctr" defTabSz="914400" rtl="0" eaLnBrk="1" fontAlgn="auto" latinLnBrk="0" hangingPunct="1">
                    <a:lnSpc>
                      <a:spcPct val="100000"/>
                    </a:lnSpc>
                    <a:spcBef>
                      <a:spcPts val="0"/>
                    </a:spcBef>
                    <a:spcAft>
                      <a:spcPts val="0"/>
                    </a:spcAft>
                    <a:buClrTx/>
                    <a:buSzTx/>
                    <a:buFontTx/>
                    <a:buNone/>
                    <a:tabLst/>
                    <a:defRPr/>
                  </a:pPr>
                  <a:r>
                    <a:rPr kumimoji="0" sz="900" b="0" i="0" u="none" strike="noStrike" kern="1200" cap="none" spc="4" normalizeH="0" baseline="0" noProof="0" dirty="0">
                      <a:ln>
                        <a:noFill/>
                      </a:ln>
                      <a:solidFill>
                        <a:prstClr val="black"/>
                      </a:solidFill>
                      <a:effectLst/>
                      <a:uLnTx/>
                      <a:uFillTx/>
                      <a:latin typeface="Arial Narrow" panose="020B0606020202030204" pitchFamily="34" charset="0"/>
                      <a:ea typeface="+mn-ea"/>
                      <a:cs typeface="Arial"/>
                    </a:rPr>
                    <a:t>for  DoD </a:t>
                  </a:r>
                  <a:r>
                    <a:rPr kumimoji="0" lang="en-US" sz="900" b="0" i="0" u="none" strike="noStrike" kern="1200" cap="none" spc="4" normalizeH="0" baseline="0" noProof="0" dirty="0">
                      <a:ln>
                        <a:noFill/>
                      </a:ln>
                      <a:solidFill>
                        <a:prstClr val="black"/>
                      </a:solidFill>
                      <a:effectLst/>
                      <a:uLnTx/>
                      <a:uFillTx/>
                      <a:latin typeface="Arial Narrow" panose="020B0606020202030204" pitchFamily="34" charset="0"/>
                      <a:ea typeface="+mn-ea"/>
                      <a:cs typeface="Arial"/>
                    </a:rPr>
                    <a:t> </a:t>
                  </a:r>
                  <a:r>
                    <a:rPr kumimoji="0" sz="900" b="0" i="0" u="none" strike="noStrike" kern="1200" cap="none" spc="4" normalizeH="0" baseline="0" noProof="0" dirty="0">
                      <a:ln>
                        <a:noFill/>
                      </a:ln>
                      <a:solidFill>
                        <a:prstClr val="black"/>
                      </a:solidFill>
                      <a:effectLst/>
                      <a:uLnTx/>
                      <a:uFillTx/>
                      <a:latin typeface="Arial Narrow" panose="020B0606020202030204" pitchFamily="34" charset="0"/>
                      <a:ea typeface="+mn-ea"/>
                      <a:cs typeface="Arial"/>
                    </a:rPr>
                    <a:t>and </a:t>
                  </a:r>
                  <a:r>
                    <a:rPr kumimoji="0" lang="en-US" sz="900" b="0" i="0" u="none" strike="noStrike" kern="1200" cap="none" spc="4" normalizeH="0" baseline="0" noProof="0" dirty="0">
                      <a:ln>
                        <a:noFill/>
                      </a:ln>
                      <a:solidFill>
                        <a:prstClr val="black"/>
                      </a:solidFill>
                      <a:effectLst/>
                      <a:uLnTx/>
                      <a:uFillTx/>
                      <a:latin typeface="Arial Narrow" panose="020B0606020202030204" pitchFamily="34" charset="0"/>
                      <a:ea typeface="+mn-ea"/>
                      <a:cs typeface="Arial"/>
                    </a:rPr>
                    <a:t> </a:t>
                  </a:r>
                  <a:r>
                    <a:rPr kumimoji="0" sz="900" b="0" i="0" u="none" strike="noStrike" kern="1200" cap="none" spc="4" normalizeH="0" baseline="0" noProof="0" dirty="0">
                      <a:ln>
                        <a:noFill/>
                      </a:ln>
                      <a:solidFill>
                        <a:prstClr val="black"/>
                      </a:solidFill>
                      <a:effectLst/>
                      <a:uLnTx/>
                      <a:uFillTx/>
                      <a:latin typeface="Arial Narrow" panose="020B0606020202030204" pitchFamily="34" charset="0"/>
                      <a:ea typeface="+mn-ea"/>
                      <a:cs typeface="Arial"/>
                    </a:rPr>
                    <a:t>Sister </a:t>
                  </a:r>
                  <a:r>
                    <a:rPr kumimoji="0" lang="en-US" sz="900" b="0" i="0" u="none" strike="noStrike" kern="1200" cap="none" spc="4" normalizeH="0" baseline="0" noProof="0" dirty="0">
                      <a:ln>
                        <a:noFill/>
                      </a:ln>
                      <a:solidFill>
                        <a:prstClr val="black"/>
                      </a:solidFill>
                      <a:effectLst/>
                      <a:uLnTx/>
                      <a:uFillTx/>
                      <a:latin typeface="Arial Narrow" panose="020B0606020202030204" pitchFamily="34" charset="0"/>
                      <a:ea typeface="+mn-ea"/>
                      <a:cs typeface="Arial"/>
                    </a:rPr>
                    <a:t> </a:t>
                  </a:r>
                  <a:r>
                    <a:rPr kumimoji="0" sz="900" b="0" i="0" u="none" strike="noStrike" kern="1200" cap="none" spc="4" normalizeH="0" baseline="0" noProof="0" dirty="0">
                      <a:ln>
                        <a:noFill/>
                      </a:ln>
                      <a:solidFill>
                        <a:prstClr val="black"/>
                      </a:solidFill>
                      <a:effectLst/>
                      <a:uLnTx/>
                      <a:uFillTx/>
                      <a:latin typeface="Arial Narrow" panose="020B0606020202030204" pitchFamily="34" charset="0"/>
                      <a:ea typeface="+mn-ea"/>
                      <a:cs typeface="Arial"/>
                    </a:rPr>
                    <a:t>Services</a:t>
                  </a:r>
                </a:p>
              </p:txBody>
            </p:sp>
            <p:sp>
              <p:nvSpPr>
                <p:cNvPr id="117" name="object 46">
                  <a:extLst>
                    <a:ext uri="{FF2B5EF4-FFF2-40B4-BE49-F238E27FC236}">
                      <a16:creationId xmlns:a16="http://schemas.microsoft.com/office/drawing/2014/main" id="{10387FC1-EF65-4619-8960-1E9630C2CA44}"/>
                    </a:ext>
                  </a:extLst>
                </p:cNvPr>
                <p:cNvSpPr/>
                <p:nvPr/>
              </p:nvSpPr>
              <p:spPr>
                <a:xfrm>
                  <a:off x="7696202" y="2753073"/>
                  <a:ext cx="2011680" cy="1173936"/>
                </a:xfrm>
                <a:prstGeom prst="rect">
                  <a:avLst/>
                </a:prstGeom>
                <a:blipFill>
                  <a:blip r:embed="rId13" cstate="screen">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88"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11" name="Group 10">
                <a:extLst>
                  <a:ext uri="{FF2B5EF4-FFF2-40B4-BE49-F238E27FC236}">
                    <a16:creationId xmlns:a16="http://schemas.microsoft.com/office/drawing/2014/main" id="{6EFB6B21-E1E9-4D3D-A69A-AFEDE39B9ADA}"/>
                  </a:ext>
                </a:extLst>
              </p:cNvPr>
              <p:cNvGrpSpPr/>
              <p:nvPr/>
            </p:nvGrpSpPr>
            <p:grpSpPr>
              <a:xfrm>
                <a:off x="9845040" y="2753073"/>
                <a:ext cx="2103120" cy="1681767"/>
                <a:chOff x="9845040" y="2753073"/>
                <a:chExt cx="2103120" cy="1681767"/>
              </a:xfrm>
            </p:grpSpPr>
            <p:sp>
              <p:nvSpPr>
                <p:cNvPr id="113" name="object 41">
                  <a:extLst>
                    <a:ext uri="{FF2B5EF4-FFF2-40B4-BE49-F238E27FC236}">
                      <a16:creationId xmlns:a16="http://schemas.microsoft.com/office/drawing/2014/main" id="{E2AB11EB-A2F6-4810-AECE-77AB6DDE943F}"/>
                    </a:ext>
                  </a:extLst>
                </p:cNvPr>
                <p:cNvSpPr txBox="1"/>
                <p:nvPr/>
              </p:nvSpPr>
              <p:spPr>
                <a:xfrm>
                  <a:off x="9845040" y="3927009"/>
                  <a:ext cx="2103120" cy="507831"/>
                </a:xfrm>
                <a:prstGeom prst="rect">
                  <a:avLst/>
                </a:prstGeom>
              </p:spPr>
              <p:txBody>
                <a:bodyPr vert="horz" wrap="square" lIns="0" tIns="4572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1200" b="1" i="0" u="none" strike="noStrike" kern="1200" cap="none" spc="0" normalizeH="0" baseline="0" noProof="0" dirty="0">
                      <a:ln>
                        <a:noFill/>
                      </a:ln>
                      <a:solidFill>
                        <a:prstClr val="black"/>
                      </a:solidFill>
                      <a:effectLst/>
                      <a:uLnTx/>
                      <a:uFillTx/>
                      <a:latin typeface="Arial"/>
                      <a:ea typeface="+mn-ea"/>
                      <a:cs typeface="Arial"/>
                    </a:rPr>
                    <a:t>DOD</a:t>
                  </a:r>
                  <a:r>
                    <a:rPr kumimoji="0" lang="en-US" sz="1200" b="1" i="0" u="none" strike="noStrike" kern="1200" cap="none" spc="0" normalizeH="0" baseline="0" noProof="0" dirty="0">
                      <a:ln>
                        <a:noFill/>
                      </a:ln>
                      <a:solidFill>
                        <a:prstClr val="black"/>
                      </a:solidFill>
                      <a:effectLst/>
                      <a:uLnTx/>
                      <a:uFillTx/>
                      <a:latin typeface="Arial"/>
                      <a:ea typeface="+mn-ea"/>
                      <a:cs typeface="Arial"/>
                    </a:rPr>
                    <a:t> </a:t>
                  </a:r>
                  <a:r>
                    <a:rPr kumimoji="0" sz="1200" b="1" i="0" u="none" strike="noStrike" kern="1200" cap="none" spc="0" normalizeH="0" baseline="0" noProof="0" dirty="0">
                      <a:ln>
                        <a:noFill/>
                      </a:ln>
                      <a:solidFill>
                        <a:prstClr val="black"/>
                      </a:solidFill>
                      <a:effectLst/>
                      <a:uLnTx/>
                      <a:uFillTx/>
                      <a:latin typeface="Arial"/>
                      <a:ea typeface="+mn-ea"/>
                      <a:cs typeface="Arial"/>
                    </a:rPr>
                    <a:t>/</a:t>
                  </a:r>
                  <a:r>
                    <a:rPr kumimoji="0" lang="en-US" sz="1200" b="1" i="0" u="none" strike="noStrike" kern="1200" cap="none" spc="0" normalizeH="0" baseline="0" noProof="0" dirty="0">
                      <a:ln>
                        <a:noFill/>
                      </a:ln>
                      <a:solidFill>
                        <a:prstClr val="black"/>
                      </a:solidFill>
                      <a:effectLst/>
                      <a:uLnTx/>
                      <a:uFillTx/>
                      <a:latin typeface="Arial"/>
                      <a:ea typeface="+mn-ea"/>
                      <a:cs typeface="Arial"/>
                    </a:rPr>
                    <a:t> </a:t>
                  </a:r>
                  <a:r>
                    <a:rPr kumimoji="0" sz="1200" b="1" i="0" u="none" strike="noStrike" kern="1200" cap="none" spc="0" normalizeH="0" baseline="0" noProof="0" dirty="0">
                      <a:ln>
                        <a:noFill/>
                      </a:ln>
                      <a:solidFill>
                        <a:prstClr val="black"/>
                      </a:solidFill>
                      <a:effectLst/>
                      <a:uLnTx/>
                      <a:uFillTx/>
                      <a:latin typeface="Arial"/>
                      <a:ea typeface="+mn-ea"/>
                      <a:cs typeface="Arial"/>
                    </a:rPr>
                    <a:t>AF</a:t>
                  </a:r>
                  <a:r>
                    <a:rPr kumimoji="0" lang="en-US" sz="1200" b="1" i="0" u="none" strike="noStrike" kern="1200" cap="none" spc="0" normalizeH="0" baseline="0" noProof="0" dirty="0">
                      <a:ln>
                        <a:noFill/>
                      </a:ln>
                      <a:solidFill>
                        <a:prstClr val="black"/>
                      </a:solidFill>
                      <a:effectLst/>
                      <a:uLnTx/>
                      <a:uFillTx/>
                      <a:latin typeface="Arial"/>
                      <a:ea typeface="+mn-ea"/>
                      <a:cs typeface="Arial"/>
                    </a:rPr>
                    <a:t> </a:t>
                  </a:r>
                  <a:r>
                    <a:rPr kumimoji="0" sz="1200" b="1" i="0" u="none" strike="noStrike" kern="1200" cap="none" spc="0" normalizeH="0" baseline="0" noProof="0" dirty="0">
                      <a:ln>
                        <a:noFill/>
                      </a:ln>
                      <a:solidFill>
                        <a:prstClr val="black"/>
                      </a:solidFill>
                      <a:effectLst/>
                      <a:uLnTx/>
                      <a:uFillTx/>
                      <a:latin typeface="Arial"/>
                      <a:ea typeface="+mn-ea"/>
                      <a:cs typeface="Arial"/>
                    </a:rPr>
                    <a:t>/</a:t>
                  </a:r>
                  <a:r>
                    <a:rPr kumimoji="0" lang="en-US" sz="1200" b="1" i="0" u="none" strike="noStrike" kern="1200" cap="none" spc="0" normalizeH="0" baseline="0" noProof="0" dirty="0">
                      <a:ln>
                        <a:noFill/>
                      </a:ln>
                      <a:solidFill>
                        <a:prstClr val="black"/>
                      </a:solidFill>
                      <a:effectLst/>
                      <a:uLnTx/>
                      <a:uFillTx/>
                      <a:latin typeface="Arial"/>
                      <a:ea typeface="+mn-ea"/>
                      <a:cs typeface="Arial"/>
                    </a:rPr>
                    <a:t> DA </a:t>
                  </a:r>
                  <a:r>
                    <a:rPr kumimoji="0" sz="1200" b="1" i="0" u="none" strike="noStrike" kern="1200" cap="none" spc="0" normalizeH="0" baseline="0" noProof="0" dirty="0">
                      <a:ln>
                        <a:noFill/>
                      </a:ln>
                      <a:solidFill>
                        <a:prstClr val="black"/>
                      </a:solidFill>
                      <a:effectLst/>
                      <a:uLnTx/>
                      <a:uFillTx/>
                      <a:latin typeface="Arial"/>
                      <a:ea typeface="+mn-ea"/>
                      <a:cs typeface="Arial"/>
                    </a:rPr>
                    <a:t>/</a:t>
                  </a:r>
                  <a:r>
                    <a:rPr kumimoji="0" lang="en-US" sz="1200" b="1" i="0" u="none" strike="noStrike" kern="1200" cap="none" spc="0" normalizeH="0" baseline="0" noProof="0" dirty="0">
                      <a:ln>
                        <a:noFill/>
                      </a:ln>
                      <a:solidFill>
                        <a:prstClr val="black"/>
                      </a:solidFill>
                      <a:effectLst/>
                      <a:uLnTx/>
                      <a:uFillTx/>
                      <a:latin typeface="Arial"/>
                      <a:ea typeface="+mn-ea"/>
                      <a:cs typeface="Arial"/>
                    </a:rPr>
                    <a:t> </a:t>
                  </a:r>
                  <a:r>
                    <a:rPr kumimoji="0" sz="1200" b="1" i="0" u="none" strike="noStrike" kern="1200" cap="none" spc="0" normalizeH="0" baseline="0" noProof="0" dirty="0">
                      <a:ln>
                        <a:noFill/>
                      </a:ln>
                      <a:solidFill>
                        <a:prstClr val="black"/>
                      </a:solidFill>
                      <a:effectLst/>
                      <a:uLnTx/>
                      <a:uFillTx/>
                      <a:latin typeface="Arial"/>
                      <a:ea typeface="+mn-ea"/>
                      <a:cs typeface="Arial"/>
                    </a:rPr>
                    <a:t>EPA</a:t>
                  </a:r>
                  <a:r>
                    <a:rPr kumimoji="0" lang="en-US" sz="1200" b="1" i="0" u="none" strike="noStrike" kern="1200" cap="none" spc="0" normalizeH="0" baseline="0" noProof="0" dirty="0">
                      <a:ln>
                        <a:noFill/>
                      </a:ln>
                      <a:solidFill>
                        <a:prstClr val="black"/>
                      </a:solidFill>
                      <a:effectLst/>
                      <a:uLnTx/>
                      <a:uFillTx/>
                      <a:latin typeface="Arial"/>
                      <a:ea typeface="+mn-ea"/>
                      <a:cs typeface="Arial"/>
                    </a:rPr>
                    <a:t> </a:t>
                  </a:r>
                  <a:r>
                    <a:rPr kumimoji="0" sz="1200" b="1" i="0" u="none" strike="noStrike" kern="1200" cap="none" spc="0" normalizeH="0" baseline="0" noProof="0" dirty="0">
                      <a:ln>
                        <a:noFill/>
                      </a:ln>
                      <a:solidFill>
                        <a:prstClr val="black"/>
                      </a:solidFill>
                      <a:effectLst/>
                      <a:uLnTx/>
                      <a:uFillTx/>
                      <a:latin typeface="Arial"/>
                      <a:ea typeface="+mn-ea"/>
                      <a:cs typeface="Arial"/>
                    </a:rPr>
                    <a:t>/</a:t>
                  </a:r>
                  <a:r>
                    <a:rPr kumimoji="0" lang="en-US" sz="1200" b="1" i="0" u="none" strike="noStrike" kern="1200" cap="none" spc="0" normalizeH="0" baseline="0" noProof="0" dirty="0">
                      <a:ln>
                        <a:noFill/>
                      </a:ln>
                      <a:solidFill>
                        <a:prstClr val="black"/>
                      </a:solidFill>
                      <a:effectLst/>
                      <a:uLnTx/>
                      <a:uFillTx/>
                      <a:latin typeface="Arial"/>
                      <a:ea typeface="+mn-ea"/>
                      <a:cs typeface="Arial"/>
                    </a:rPr>
                    <a:t> </a:t>
                  </a:r>
                  <a:r>
                    <a:rPr kumimoji="0" sz="1200" b="1" i="0" u="none" strike="noStrike" kern="1200" cap="none" spc="0" normalizeH="0" baseline="0" noProof="0" dirty="0">
                      <a:ln>
                        <a:noFill/>
                      </a:ln>
                      <a:solidFill>
                        <a:prstClr val="black"/>
                      </a:solidFill>
                      <a:effectLst/>
                      <a:uLnTx/>
                      <a:uFillTx/>
                      <a:latin typeface="Arial"/>
                      <a:ea typeface="+mn-ea"/>
                      <a:cs typeface="Arial"/>
                    </a:rPr>
                    <a:t>DOE</a:t>
                  </a:r>
                  <a:endParaRPr kumimoji="0" sz="1200" b="0" i="0" u="none" strike="noStrike" kern="1200" cap="none" spc="0" normalizeH="0" baseline="0" noProof="0" dirty="0">
                    <a:ln>
                      <a:noFill/>
                    </a:ln>
                    <a:solidFill>
                      <a:prstClr val="black"/>
                    </a:solidFill>
                    <a:effectLst/>
                    <a:uLnTx/>
                    <a:uFillTx/>
                    <a:latin typeface="Arial"/>
                    <a:ea typeface="+mn-ea"/>
                    <a:cs typeface="Arial"/>
                  </a:endParaRPr>
                </a:p>
                <a:p>
                  <a:pPr marL="179304" marR="4483" lvl="0" indent="-168097" algn="ctr" defTabSz="914400" rtl="0" eaLnBrk="1" fontAlgn="auto" latinLnBrk="0" hangingPunct="1">
                    <a:lnSpc>
                      <a:spcPct val="100000"/>
                    </a:lnSpc>
                    <a:spcBef>
                      <a:spcPts val="0"/>
                    </a:spcBef>
                    <a:spcAft>
                      <a:spcPts val="0"/>
                    </a:spcAft>
                    <a:buClrTx/>
                    <a:buSzTx/>
                    <a:buFontTx/>
                    <a:buNone/>
                    <a:tabLst/>
                    <a:defRPr/>
                  </a:pPr>
                  <a:r>
                    <a:rPr kumimoji="0" sz="900" b="1" i="0" u="none" strike="noStrike" kern="1200" cap="none" spc="4" normalizeH="0" baseline="0" noProof="0" dirty="0">
                      <a:ln>
                        <a:noFill/>
                      </a:ln>
                      <a:solidFill>
                        <a:srgbClr val="A50021"/>
                      </a:solidFill>
                      <a:effectLst/>
                      <a:uLnTx/>
                      <a:uFillTx/>
                      <a:latin typeface="Arial"/>
                      <a:ea typeface="+mn-ea"/>
                      <a:cs typeface="Arial"/>
                    </a:rPr>
                    <a:t>$</a:t>
                  </a:r>
                  <a:r>
                    <a:rPr kumimoji="0" lang="en-US" sz="900" b="1" i="0" u="none" strike="noStrike" kern="1200" cap="none" spc="4" normalizeH="0" baseline="0" noProof="0" dirty="0">
                      <a:ln>
                        <a:noFill/>
                      </a:ln>
                      <a:solidFill>
                        <a:srgbClr val="A50021"/>
                      </a:solidFill>
                      <a:effectLst/>
                      <a:uLnTx/>
                      <a:uFillTx/>
                      <a:latin typeface="Arial"/>
                      <a:ea typeface="+mn-ea"/>
                      <a:cs typeface="Arial"/>
                    </a:rPr>
                    <a:t>2.0</a:t>
                  </a:r>
                  <a:r>
                    <a:rPr kumimoji="0" sz="900" b="1" i="0" u="none" strike="noStrike" kern="1200" cap="none" spc="4" normalizeH="0" baseline="0" noProof="0" dirty="0">
                      <a:ln>
                        <a:noFill/>
                      </a:ln>
                      <a:solidFill>
                        <a:srgbClr val="A50021"/>
                      </a:solidFill>
                      <a:effectLst/>
                      <a:uLnTx/>
                      <a:uFillTx/>
                      <a:latin typeface="Arial"/>
                      <a:ea typeface="+mn-ea"/>
                      <a:cs typeface="Arial"/>
                    </a:rPr>
                    <a:t>B </a:t>
                  </a:r>
                  <a:r>
                    <a:rPr kumimoji="0" lang="en-US" sz="900" b="1" i="0" u="none" strike="noStrike" kern="1200" cap="none" spc="4" normalizeH="0" baseline="0" noProof="0" dirty="0">
                      <a:ln>
                        <a:noFill/>
                      </a:ln>
                      <a:solidFill>
                        <a:srgbClr val="A50021"/>
                      </a:solidFill>
                      <a:effectLst/>
                      <a:uLnTx/>
                      <a:uFillTx/>
                      <a:latin typeface="Arial"/>
                      <a:ea typeface="+mn-ea"/>
                      <a:cs typeface="Arial"/>
                    </a:rPr>
                    <a:t> </a:t>
                  </a:r>
                  <a:r>
                    <a:rPr kumimoji="0" sz="900" b="0" i="0" u="none" strike="noStrike" kern="1200" cap="none" spc="4" normalizeH="0" baseline="0" noProof="0" dirty="0">
                      <a:ln>
                        <a:noFill/>
                      </a:ln>
                      <a:solidFill>
                        <a:prstClr val="black"/>
                      </a:solidFill>
                      <a:effectLst/>
                      <a:uLnTx/>
                      <a:uFillTx/>
                      <a:latin typeface="Arial Narrow" panose="020B0606020202030204" pitchFamily="34" charset="0"/>
                      <a:ea typeface="+mn-ea"/>
                      <a:cs typeface="Arial"/>
                    </a:rPr>
                    <a:t>in </a:t>
                  </a:r>
                  <a:r>
                    <a:rPr kumimoji="0" lang="en-US" sz="900" b="0" i="0" u="none" strike="noStrike" kern="1200" cap="none" spc="4" normalizeH="0" baseline="0" noProof="0" dirty="0">
                      <a:ln>
                        <a:noFill/>
                      </a:ln>
                      <a:solidFill>
                        <a:prstClr val="black"/>
                      </a:solidFill>
                      <a:effectLst/>
                      <a:uLnTx/>
                      <a:uFillTx/>
                      <a:latin typeface="Arial Narrow" panose="020B0606020202030204" pitchFamily="34" charset="0"/>
                      <a:ea typeface="+mn-ea"/>
                      <a:cs typeface="Arial"/>
                    </a:rPr>
                    <a:t> </a:t>
                  </a:r>
                  <a:r>
                    <a:rPr kumimoji="0" sz="900" b="0" i="0" u="none" strike="noStrike" kern="1200" cap="none" spc="4" normalizeH="0" baseline="0" noProof="0" dirty="0">
                      <a:ln>
                        <a:noFill/>
                      </a:ln>
                      <a:solidFill>
                        <a:prstClr val="black"/>
                      </a:solidFill>
                      <a:effectLst/>
                      <a:uLnTx/>
                      <a:uFillTx/>
                      <a:latin typeface="Arial Narrow" panose="020B0606020202030204" pitchFamily="34" charset="0"/>
                      <a:ea typeface="+mn-ea"/>
                      <a:cs typeface="Arial"/>
                    </a:rPr>
                    <a:t>national</a:t>
                  </a:r>
                  <a:endParaRPr kumimoji="0" lang="en-US" sz="900" b="0" i="0" u="none" strike="noStrike" kern="1200" cap="none" spc="4" normalizeH="0" baseline="0" noProof="0" dirty="0">
                    <a:ln>
                      <a:noFill/>
                    </a:ln>
                    <a:solidFill>
                      <a:prstClr val="black"/>
                    </a:solidFill>
                    <a:effectLst/>
                    <a:uLnTx/>
                    <a:uFillTx/>
                    <a:latin typeface="Arial Narrow" panose="020B0606020202030204" pitchFamily="34" charset="0"/>
                    <a:ea typeface="+mn-ea"/>
                    <a:cs typeface="Arial"/>
                  </a:endParaRPr>
                </a:p>
                <a:p>
                  <a:pPr marL="179304" marR="4483" lvl="0" indent="-168097" algn="ctr" defTabSz="914400" rtl="0" eaLnBrk="1" fontAlgn="auto" latinLnBrk="0" hangingPunct="1">
                    <a:lnSpc>
                      <a:spcPct val="100000"/>
                    </a:lnSpc>
                    <a:spcBef>
                      <a:spcPts val="0"/>
                    </a:spcBef>
                    <a:spcAft>
                      <a:spcPts val="0"/>
                    </a:spcAft>
                    <a:buClrTx/>
                    <a:buSzTx/>
                    <a:buFontTx/>
                    <a:buNone/>
                    <a:tabLst/>
                    <a:defRPr/>
                  </a:pPr>
                  <a:r>
                    <a:rPr kumimoji="0" sz="900" b="0" i="0" u="none" strike="noStrike" kern="1200" cap="none" spc="4" normalizeH="0" baseline="0" noProof="0" dirty="0">
                      <a:ln>
                        <a:noFill/>
                      </a:ln>
                      <a:solidFill>
                        <a:prstClr val="black"/>
                      </a:solidFill>
                      <a:effectLst/>
                      <a:uLnTx/>
                      <a:uFillTx/>
                      <a:latin typeface="Arial Narrow" panose="020B0606020202030204" pitchFamily="34" charset="0"/>
                      <a:ea typeface="+mn-ea"/>
                      <a:cs typeface="Arial"/>
                    </a:rPr>
                    <a:t>environmental </a:t>
                  </a:r>
                  <a:r>
                    <a:rPr kumimoji="0" lang="en-US" sz="900" b="0" i="0" u="none" strike="noStrike" kern="1200" cap="none" spc="4" normalizeH="0" baseline="0" noProof="0" dirty="0">
                      <a:ln>
                        <a:noFill/>
                      </a:ln>
                      <a:solidFill>
                        <a:prstClr val="black"/>
                      </a:solidFill>
                      <a:effectLst/>
                      <a:uLnTx/>
                      <a:uFillTx/>
                      <a:latin typeface="Arial Narrow" panose="020B0606020202030204" pitchFamily="34" charset="0"/>
                      <a:ea typeface="+mn-ea"/>
                      <a:cs typeface="Arial"/>
                    </a:rPr>
                    <a:t> </a:t>
                  </a:r>
                  <a:r>
                    <a:rPr kumimoji="0" sz="900" b="0" i="0" u="none" strike="noStrike" kern="1200" cap="none" spc="4" normalizeH="0" baseline="0" noProof="0" dirty="0">
                      <a:ln>
                        <a:noFill/>
                      </a:ln>
                      <a:solidFill>
                        <a:prstClr val="black"/>
                      </a:solidFill>
                      <a:effectLst/>
                      <a:uLnTx/>
                      <a:uFillTx/>
                      <a:latin typeface="Arial Narrow" panose="020B0606020202030204" pitchFamily="34" charset="0"/>
                      <a:ea typeface="+mn-ea"/>
                      <a:cs typeface="Arial"/>
                    </a:rPr>
                    <a:t>cleanup</a:t>
                  </a:r>
                </a:p>
              </p:txBody>
            </p:sp>
            <p:sp>
              <p:nvSpPr>
                <p:cNvPr id="114" name="object 42">
                  <a:extLst>
                    <a:ext uri="{FF2B5EF4-FFF2-40B4-BE49-F238E27FC236}">
                      <a16:creationId xmlns:a16="http://schemas.microsoft.com/office/drawing/2014/main" id="{498C9C0F-4283-4DD3-9F70-5EC2DECC25F5}"/>
                    </a:ext>
                  </a:extLst>
                </p:cNvPr>
                <p:cNvSpPr/>
                <p:nvPr/>
              </p:nvSpPr>
              <p:spPr>
                <a:xfrm>
                  <a:off x="9890760" y="2753073"/>
                  <a:ext cx="2011679" cy="1168462"/>
                </a:xfrm>
                <a:prstGeom prst="rect">
                  <a:avLst/>
                </a:prstGeom>
                <a:blipFill>
                  <a:blip r:embed="rId14" cstate="screen">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88" b="0" i="0" u="none" strike="noStrike" kern="1200" cap="none" spc="0" normalizeH="0" baseline="0" noProof="0" dirty="0">
                    <a:ln>
                      <a:noFill/>
                    </a:ln>
                    <a:solidFill>
                      <a:prstClr val="black"/>
                    </a:solidFill>
                    <a:effectLst/>
                    <a:uLnTx/>
                    <a:uFillTx/>
                    <a:latin typeface="Calibri"/>
                    <a:ea typeface="+mn-ea"/>
                    <a:cs typeface="+mn-cs"/>
                  </a:endParaRPr>
                </a:p>
              </p:txBody>
            </p:sp>
          </p:grpSp>
        </p:grpSp>
        <p:sp>
          <p:nvSpPr>
            <p:cNvPr id="8" name="Arrow: Up 7">
              <a:extLst>
                <a:ext uri="{FF2B5EF4-FFF2-40B4-BE49-F238E27FC236}">
                  <a16:creationId xmlns:a16="http://schemas.microsoft.com/office/drawing/2014/main" id="{87DA716E-10BE-4EC1-86CF-B4C9999B27E4}"/>
                </a:ext>
              </a:extLst>
            </p:cNvPr>
            <p:cNvSpPr/>
            <p:nvPr/>
          </p:nvSpPr>
          <p:spPr>
            <a:xfrm>
              <a:off x="7741920" y="594360"/>
              <a:ext cx="320040" cy="1097280"/>
            </a:xfrm>
            <a:prstGeom prst="upArrow">
              <a:avLst>
                <a:gd name="adj1" fmla="val 50000"/>
                <a:gd name="adj2" fmla="val 69841"/>
              </a:avLst>
            </a:prstGeom>
            <a:gradFill flip="none" rotWithShape="1">
              <a:gsLst>
                <a:gs pos="2000">
                  <a:srgbClr val="FFFF00">
                    <a:alpha val="0"/>
                  </a:srgbClr>
                </a:gs>
                <a:gs pos="50000">
                  <a:srgbClr val="FFFF00"/>
                </a:gs>
              </a:gsLst>
              <a:lin ang="16200000" scaled="1"/>
              <a:tileRect/>
            </a:gra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dirty="0">
                <a:ln>
                  <a:noFill/>
                </a:ln>
                <a:solidFill>
                  <a:prstClr val="black"/>
                </a:solidFill>
                <a:effectLst/>
                <a:uLnTx/>
                <a:uFillTx/>
                <a:latin typeface="Calibri"/>
                <a:ea typeface="+mn-ea"/>
                <a:cs typeface="+mn-cs"/>
              </a:endParaRPr>
            </a:p>
          </p:txBody>
        </p:sp>
        <p:sp>
          <p:nvSpPr>
            <p:cNvPr id="59" name="Arrow: Up 58">
              <a:extLst>
                <a:ext uri="{FF2B5EF4-FFF2-40B4-BE49-F238E27FC236}">
                  <a16:creationId xmlns:a16="http://schemas.microsoft.com/office/drawing/2014/main" id="{B126D473-81F7-4D12-906F-0439251E6E1D}"/>
                </a:ext>
              </a:extLst>
            </p:cNvPr>
            <p:cNvSpPr/>
            <p:nvPr/>
          </p:nvSpPr>
          <p:spPr>
            <a:xfrm>
              <a:off x="7741920" y="2834640"/>
              <a:ext cx="320040" cy="1097280"/>
            </a:xfrm>
            <a:prstGeom prst="upArrow">
              <a:avLst>
                <a:gd name="adj1" fmla="val 50000"/>
                <a:gd name="adj2" fmla="val 69841"/>
              </a:avLst>
            </a:prstGeom>
            <a:gradFill flip="none" rotWithShape="1">
              <a:gsLst>
                <a:gs pos="2000">
                  <a:srgbClr val="FFFF00">
                    <a:alpha val="0"/>
                  </a:srgbClr>
                </a:gs>
                <a:gs pos="50000">
                  <a:srgbClr val="FFFF00"/>
                </a:gs>
              </a:gsLst>
              <a:lin ang="16200000" scaled="1"/>
              <a:tileRect/>
            </a:gra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dirty="0">
                <a:ln>
                  <a:noFill/>
                </a:ln>
                <a:solidFill>
                  <a:prstClr val="black"/>
                </a:solidFill>
                <a:effectLst/>
                <a:uLnTx/>
                <a:uFillTx/>
                <a:latin typeface="Calibri"/>
                <a:ea typeface="+mn-ea"/>
                <a:cs typeface="+mn-cs"/>
              </a:endParaRPr>
            </a:p>
          </p:txBody>
        </p:sp>
        <p:sp>
          <p:nvSpPr>
            <p:cNvPr id="60" name="Arrow: Up 59">
              <a:extLst>
                <a:ext uri="{FF2B5EF4-FFF2-40B4-BE49-F238E27FC236}">
                  <a16:creationId xmlns:a16="http://schemas.microsoft.com/office/drawing/2014/main" id="{75C15739-A83A-4B8A-85A6-F66AF2EA87B8}"/>
                </a:ext>
              </a:extLst>
            </p:cNvPr>
            <p:cNvSpPr/>
            <p:nvPr/>
          </p:nvSpPr>
          <p:spPr>
            <a:xfrm>
              <a:off x="9936480" y="2834640"/>
              <a:ext cx="320040" cy="1097280"/>
            </a:xfrm>
            <a:prstGeom prst="upArrow">
              <a:avLst>
                <a:gd name="adj1" fmla="val 50000"/>
                <a:gd name="adj2" fmla="val 69841"/>
              </a:avLst>
            </a:prstGeom>
            <a:gradFill flip="none" rotWithShape="1">
              <a:gsLst>
                <a:gs pos="2000">
                  <a:srgbClr val="FFFF00">
                    <a:alpha val="0"/>
                  </a:srgbClr>
                </a:gs>
                <a:gs pos="50000">
                  <a:srgbClr val="FFFF00"/>
                </a:gs>
              </a:gsLst>
              <a:lin ang="16200000" scaled="1"/>
              <a:tileRect/>
            </a:gra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dirty="0">
                <a:ln>
                  <a:noFill/>
                </a:ln>
                <a:solidFill>
                  <a:prstClr val="black"/>
                </a:solidFill>
                <a:effectLst/>
                <a:uLnTx/>
                <a:uFillTx/>
                <a:latin typeface="Calibri"/>
                <a:ea typeface="+mn-ea"/>
                <a:cs typeface="+mn-cs"/>
              </a:endParaRPr>
            </a:p>
          </p:txBody>
        </p:sp>
        <p:sp>
          <p:nvSpPr>
            <p:cNvPr id="61" name="Arrow: Up 60">
              <a:extLst>
                <a:ext uri="{FF2B5EF4-FFF2-40B4-BE49-F238E27FC236}">
                  <a16:creationId xmlns:a16="http://schemas.microsoft.com/office/drawing/2014/main" id="{249EF2C5-B524-42F2-8A7D-19EEC1E73566}"/>
                </a:ext>
              </a:extLst>
            </p:cNvPr>
            <p:cNvSpPr/>
            <p:nvPr/>
          </p:nvSpPr>
          <p:spPr>
            <a:xfrm>
              <a:off x="5547360" y="4846320"/>
              <a:ext cx="320040" cy="1097280"/>
            </a:xfrm>
            <a:prstGeom prst="upArrow">
              <a:avLst>
                <a:gd name="adj1" fmla="val 50000"/>
                <a:gd name="adj2" fmla="val 69841"/>
              </a:avLst>
            </a:prstGeom>
            <a:gradFill flip="none" rotWithShape="1">
              <a:gsLst>
                <a:gs pos="2000">
                  <a:srgbClr val="FFFF00">
                    <a:alpha val="0"/>
                  </a:srgbClr>
                </a:gs>
                <a:gs pos="50000">
                  <a:srgbClr val="FFFF00"/>
                </a:gs>
              </a:gsLst>
              <a:lin ang="16200000" scaled="1"/>
              <a:tileRect/>
            </a:gra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dirty="0">
                <a:ln>
                  <a:noFill/>
                </a:ln>
                <a:solidFill>
                  <a:prstClr val="black"/>
                </a:solidFill>
                <a:effectLst/>
                <a:uLnTx/>
                <a:uFillTx/>
                <a:latin typeface="Calibri"/>
                <a:ea typeface="+mn-ea"/>
                <a:cs typeface="+mn-cs"/>
              </a:endParaRPr>
            </a:p>
          </p:txBody>
        </p:sp>
      </p:grpSp>
    </p:spTree>
    <p:extLst>
      <p:ext uri="{BB962C8B-B14F-4D97-AF65-F5344CB8AC3E}">
        <p14:creationId xmlns:p14="http://schemas.microsoft.com/office/powerpoint/2010/main" val="41501202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BE51574-0BA3-4379-944A-431E39FD19A7}"/>
              </a:ext>
            </a:extLst>
          </p:cNvPr>
          <p:cNvSpPr txBox="1"/>
          <p:nvPr/>
        </p:nvSpPr>
        <p:spPr>
          <a:xfrm>
            <a:off x="563880" y="91440"/>
            <a:ext cx="10881360" cy="523220"/>
          </a:xfrm>
          <a:prstGeom prst="rect">
            <a:avLst/>
          </a:prstGeom>
          <a:noFill/>
        </p:spPr>
        <p:txBody>
          <a:bodyPr wrap="square">
            <a:spAutoFit/>
          </a:bodyPr>
          <a:lstStyle/>
          <a:p>
            <a:pPr algn="ctr"/>
            <a:r>
              <a:rPr lang="en-US" sz="2800" b="1" dirty="0">
                <a:effectLst/>
                <a:latin typeface="Overpass"/>
                <a:ea typeface="Arial" panose="020B0604020202020204" pitchFamily="34" charset="0"/>
                <a:cs typeface="Arial" panose="020B0604020202020204" pitchFamily="34" charset="0"/>
              </a:rPr>
              <a:t>GUIDE TO DOING BUSINESS WITH USACE</a:t>
            </a:r>
            <a:r>
              <a:rPr lang="en-US" sz="2800" dirty="0">
                <a:effectLst/>
                <a:latin typeface="Overpass"/>
                <a:ea typeface="Arial" panose="020B0604020202020204" pitchFamily="34" charset="0"/>
                <a:cs typeface="Arial" panose="020B0604020202020204" pitchFamily="34" charset="0"/>
              </a:rPr>
              <a:t> </a:t>
            </a:r>
            <a:endParaRPr lang="en-US" sz="2800" dirty="0">
              <a:latin typeface="Overpass"/>
            </a:endParaRPr>
          </a:p>
        </p:txBody>
      </p:sp>
      <p:sp>
        <p:nvSpPr>
          <p:cNvPr id="8" name="Rectangle 3">
            <a:extLst>
              <a:ext uri="{FF2B5EF4-FFF2-40B4-BE49-F238E27FC236}">
                <a16:creationId xmlns:a16="http://schemas.microsoft.com/office/drawing/2014/main" id="{B5A2F250-DDB0-4DB3-953E-37A9FDA56E76}"/>
              </a:ext>
            </a:extLst>
          </p:cNvPr>
          <p:cNvSpPr>
            <a:spLocks noChangeArrowheads="1"/>
          </p:cNvSpPr>
          <p:nvPr/>
        </p:nvSpPr>
        <p:spPr bwMode="auto">
          <a:xfrm>
            <a:off x="161613" y="817459"/>
            <a:ext cx="5887245" cy="255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sng" strike="noStrike" cap="none" normalizeH="0" baseline="0" dirty="0">
                <a:ln>
                  <a:noFill/>
                </a:ln>
                <a:solidFill>
                  <a:schemeClr val="tx1"/>
                </a:solidFill>
                <a:effectLst/>
                <a:latin typeface="Overpass"/>
                <a:ea typeface="Arial" panose="020B0604020202020204" pitchFamily="34" charset="0"/>
              </a:rPr>
              <a:t>Working outside of the United States and its territories</a:t>
            </a:r>
            <a:endParaRPr kumimoji="0" lang="en-US" altLang="en-US" sz="1600" b="0" i="0" u="none" strike="noStrike" cap="none" normalizeH="0" baseline="0" dirty="0">
              <a:ln>
                <a:noFill/>
              </a:ln>
              <a:solidFill>
                <a:schemeClr val="tx1"/>
              </a:solidFill>
              <a:effectLst/>
              <a:latin typeface="Overpass"/>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chemeClr val="tx1"/>
                </a:solidFill>
                <a:effectLst/>
                <a:latin typeface="Overpass"/>
                <a:ea typeface="Arial" panose="020B0604020202020204" pitchFamily="34" charset="0"/>
              </a:rPr>
              <a:t>USACE operates under countless defense agreements when working overseas.  In many locations, the agreements may restrict competition to local contractors or may require the host nation’s approval of offerors and awardees. Other countries utilize an indirect contracting system, where the host nation contracts for and administers the U.S. requirement under its laws and regulations.  Some international agreements mandate direct solicitation of local offerors.  Therefore, not all work contracted overseas will be eligible for competition.  </a:t>
            </a:r>
            <a:endParaRPr kumimoji="0" lang="en-US" altLang="en-US" sz="1600" b="0" i="0" u="none" strike="noStrike" cap="none" normalizeH="0" baseline="0" dirty="0">
              <a:ln>
                <a:noFill/>
              </a:ln>
              <a:solidFill>
                <a:schemeClr val="tx1"/>
              </a:solidFill>
              <a:effectLst/>
              <a:latin typeface="Overpass"/>
            </a:endParaRPr>
          </a:p>
        </p:txBody>
      </p:sp>
      <p:sp>
        <p:nvSpPr>
          <p:cNvPr id="10" name="TextBox 9">
            <a:extLst>
              <a:ext uri="{FF2B5EF4-FFF2-40B4-BE49-F238E27FC236}">
                <a16:creationId xmlns:a16="http://schemas.microsoft.com/office/drawing/2014/main" id="{D463445A-C57B-4E2A-8A1A-02A7282AE892}"/>
              </a:ext>
            </a:extLst>
          </p:cNvPr>
          <p:cNvSpPr txBox="1"/>
          <p:nvPr/>
        </p:nvSpPr>
        <p:spPr>
          <a:xfrm>
            <a:off x="6489897" y="5682618"/>
            <a:ext cx="5590647" cy="584775"/>
          </a:xfrm>
          <a:prstGeom prst="rect">
            <a:avLst/>
          </a:prstGeom>
          <a:noFill/>
        </p:spPr>
        <p:txBody>
          <a:bodyPr wrap="square">
            <a:spAutoFit/>
          </a:bodyPr>
          <a:lstStyle/>
          <a:p>
            <a:pPr marL="57150" marR="0">
              <a:spcBef>
                <a:spcPts val="0"/>
              </a:spcBef>
              <a:spcAft>
                <a:spcPts val="0"/>
              </a:spcAft>
            </a:pPr>
            <a:r>
              <a:rPr lang="en-US" sz="1600" b="1" u="sng" dirty="0">
                <a:effectLst/>
                <a:latin typeface="Overpass"/>
                <a:ea typeface="Arial" panose="020B0604020202020204" pitchFamily="34" charset="0"/>
              </a:rPr>
              <a:t>Synchronized </a:t>
            </a:r>
            <a:r>
              <a:rPr lang="en-US" sz="1600" b="1" u="sng" dirty="0" err="1">
                <a:effectLst/>
                <a:latin typeface="Overpass"/>
                <a:ea typeface="Arial" panose="020B0604020202020204" pitchFamily="34" charset="0"/>
              </a:rPr>
              <a:t>Predeployment</a:t>
            </a:r>
            <a:r>
              <a:rPr lang="en-US" sz="1600" b="1" u="sng" dirty="0">
                <a:effectLst/>
                <a:latin typeface="Overpass"/>
                <a:ea typeface="Arial" panose="020B0604020202020204" pitchFamily="34" charset="0"/>
              </a:rPr>
              <a:t> and Operational Tracker (SPOT</a:t>
            </a:r>
            <a:r>
              <a:rPr lang="en-US" sz="1600" b="1" dirty="0">
                <a:effectLst/>
                <a:latin typeface="Overpass"/>
                <a:ea typeface="Arial" panose="020B0604020202020204" pitchFamily="34" charset="0"/>
              </a:rPr>
              <a:t>): </a:t>
            </a:r>
            <a:endParaRPr lang="en-US" sz="1600" dirty="0">
              <a:effectLst/>
              <a:latin typeface="Overpass"/>
              <a:ea typeface="Arial" panose="020B0604020202020204" pitchFamily="34" charset="0"/>
            </a:endParaRPr>
          </a:p>
          <a:p>
            <a:pPr marL="57150" marR="0">
              <a:spcBef>
                <a:spcPts val="0"/>
              </a:spcBef>
              <a:spcAft>
                <a:spcPts val="0"/>
              </a:spcAft>
            </a:pPr>
            <a:r>
              <a:rPr lang="en-US" sz="1600" dirty="0">
                <a:effectLst/>
                <a:latin typeface="Overpass"/>
                <a:ea typeface="Arial" panose="020B0604020202020204" pitchFamily="34" charset="0"/>
              </a:rPr>
              <a:t>Register at: </a:t>
            </a:r>
            <a:r>
              <a:rPr lang="en-US" sz="1600" u="sng" dirty="0">
                <a:solidFill>
                  <a:srgbClr val="0000FF"/>
                </a:solidFill>
                <a:effectLst/>
                <a:latin typeface="Overpass"/>
                <a:ea typeface="Arial" panose="020B0604020202020204" pitchFamily="34" charset="0"/>
                <a:hlinkClick r:id="rId2"/>
              </a:rPr>
              <a:t>https://spot.dmdc.mil/default.aspx</a:t>
            </a:r>
            <a:endParaRPr lang="en-US" sz="1600" dirty="0">
              <a:effectLst/>
              <a:latin typeface="Overpass"/>
              <a:ea typeface="Arial" panose="020B0604020202020204" pitchFamily="34" charset="0"/>
            </a:endParaRPr>
          </a:p>
        </p:txBody>
      </p:sp>
      <p:grpSp>
        <p:nvGrpSpPr>
          <p:cNvPr id="15" name="Group 930">
            <a:extLst>
              <a:ext uri="{FF2B5EF4-FFF2-40B4-BE49-F238E27FC236}">
                <a16:creationId xmlns:a16="http://schemas.microsoft.com/office/drawing/2014/main" id="{583DB031-8E32-43DC-B96D-FA8C6DAC382E}"/>
              </a:ext>
            </a:extLst>
          </p:cNvPr>
          <p:cNvGrpSpPr/>
          <p:nvPr/>
        </p:nvGrpSpPr>
        <p:grpSpPr>
          <a:xfrm>
            <a:off x="5950462" y="1592840"/>
            <a:ext cx="5906260" cy="3390640"/>
            <a:chOff x="2333676" y="1856424"/>
            <a:chExt cx="7389138" cy="3546417"/>
          </a:xfrm>
        </p:grpSpPr>
        <p:grpSp>
          <p:nvGrpSpPr>
            <p:cNvPr id="16" name="Group 593">
              <a:extLst>
                <a:ext uri="{FF2B5EF4-FFF2-40B4-BE49-F238E27FC236}">
                  <a16:creationId xmlns:a16="http://schemas.microsoft.com/office/drawing/2014/main" id="{57ADF2F9-88EE-4AE0-B783-2B8650B5A0D6}"/>
                </a:ext>
              </a:extLst>
            </p:cNvPr>
            <p:cNvGrpSpPr/>
            <p:nvPr/>
          </p:nvGrpSpPr>
          <p:grpSpPr>
            <a:xfrm>
              <a:off x="3280025" y="1856424"/>
              <a:ext cx="5660154" cy="257833"/>
              <a:chOff x="3280025" y="1856424"/>
              <a:chExt cx="5660154" cy="257833"/>
            </a:xfrm>
          </p:grpSpPr>
          <p:grpSp>
            <p:nvGrpSpPr>
              <p:cNvPr id="387" name="Group 574">
                <a:extLst>
                  <a:ext uri="{FF2B5EF4-FFF2-40B4-BE49-F238E27FC236}">
                    <a16:creationId xmlns:a16="http://schemas.microsoft.com/office/drawing/2014/main" id="{664D0E54-7A06-47B6-ACBA-1BE48AF2B51D}"/>
                  </a:ext>
                </a:extLst>
              </p:cNvPr>
              <p:cNvGrpSpPr/>
              <p:nvPr/>
            </p:nvGrpSpPr>
            <p:grpSpPr>
              <a:xfrm>
                <a:off x="3280025" y="1856424"/>
                <a:ext cx="2570625" cy="257833"/>
                <a:chOff x="3280025" y="1856424"/>
                <a:chExt cx="2570625" cy="257833"/>
              </a:xfrm>
            </p:grpSpPr>
            <p:grpSp>
              <p:nvGrpSpPr>
                <p:cNvPr id="391" name="Group 573">
                  <a:extLst>
                    <a:ext uri="{FF2B5EF4-FFF2-40B4-BE49-F238E27FC236}">
                      <a16:creationId xmlns:a16="http://schemas.microsoft.com/office/drawing/2014/main" id="{CB6D7BE9-598C-4068-B345-DA2617A9FBBC}"/>
                    </a:ext>
                  </a:extLst>
                </p:cNvPr>
                <p:cNvGrpSpPr/>
                <p:nvPr/>
              </p:nvGrpSpPr>
              <p:grpSpPr>
                <a:xfrm>
                  <a:off x="3280025" y="1876321"/>
                  <a:ext cx="225747" cy="187963"/>
                  <a:chOff x="3280025" y="1876321"/>
                  <a:chExt cx="225747" cy="187963"/>
                </a:xfrm>
              </p:grpSpPr>
              <p:sp>
                <p:nvSpPr>
                  <p:cNvPr id="393" name="Rectangle 1310">
                    <a:extLst>
                      <a:ext uri="{FF2B5EF4-FFF2-40B4-BE49-F238E27FC236}">
                        <a16:creationId xmlns:a16="http://schemas.microsoft.com/office/drawing/2014/main" id="{4058874E-6355-46CA-8A9A-734B91B27717}"/>
                      </a:ext>
                    </a:extLst>
                  </p:cNvPr>
                  <p:cNvSpPr/>
                  <p:nvPr/>
                </p:nvSpPr>
                <p:spPr>
                  <a:xfrm>
                    <a:off x="3280025" y="1876321"/>
                    <a:ext cx="112873" cy="62654"/>
                  </a:xfrm>
                  <a:prstGeom prst="rect">
                    <a:avLst/>
                  </a:prstGeom>
                  <a:solidFill>
                    <a:srgbClr val="CC00FF"/>
                  </a:solidFill>
                  <a:ln w="3172" cap="flat">
                    <a:solidFill>
                      <a:srgbClr val="BFBFBF"/>
                    </a:solidFill>
                    <a:custDash>
                      <a:ds d="100000" sp="100000"/>
                    </a:custDash>
                    <a:round/>
                  </a:ln>
                </p:spPr>
                <p:txBody>
                  <a:bodyPr vert="horz" wrap="square" lIns="0" tIns="0" rIns="0" bIns="0" anchor="ctr" anchorCtr="1" compatLnSpc="1">
                    <a:noAutofit/>
                  </a:bodyPr>
                  <a:lstStyle/>
                  <a:p>
                    <a:pPr marL="0" marR="0" lvl="0" indent="0" algn="l" defTabSz="912049"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200" b="0" i="0" u="none" strike="noStrike" kern="0" cap="none" spc="0" baseline="0" dirty="0">
                      <a:solidFill>
                        <a:srgbClr val="000000"/>
                      </a:solidFill>
                      <a:uFillTx/>
                      <a:latin typeface="Arial"/>
                      <a:cs typeface="Arial"/>
                    </a:endParaRPr>
                  </a:p>
                </p:txBody>
              </p:sp>
              <p:sp>
                <p:nvSpPr>
                  <p:cNvPr id="394" name="Rectangle 1311">
                    <a:extLst>
                      <a:ext uri="{FF2B5EF4-FFF2-40B4-BE49-F238E27FC236}">
                        <a16:creationId xmlns:a16="http://schemas.microsoft.com/office/drawing/2014/main" id="{9DC0BA61-2EEB-409C-975E-EEF016AD1D4C}"/>
                      </a:ext>
                    </a:extLst>
                  </p:cNvPr>
                  <p:cNvSpPr/>
                  <p:nvPr/>
                </p:nvSpPr>
                <p:spPr>
                  <a:xfrm>
                    <a:off x="3392899" y="1876321"/>
                    <a:ext cx="112873" cy="62654"/>
                  </a:xfrm>
                  <a:prstGeom prst="rect">
                    <a:avLst/>
                  </a:prstGeom>
                  <a:solidFill>
                    <a:srgbClr val="F9B277"/>
                  </a:solidFill>
                  <a:ln w="3172" cap="flat">
                    <a:solidFill>
                      <a:srgbClr val="BFBFBF"/>
                    </a:solidFill>
                    <a:custDash>
                      <a:ds d="100000" sp="100000"/>
                    </a:custDash>
                    <a:round/>
                  </a:ln>
                </p:spPr>
                <p:txBody>
                  <a:bodyPr vert="horz" wrap="square" lIns="0" tIns="0" rIns="0" bIns="0" anchor="ctr" anchorCtr="1" compatLnSpc="1">
                    <a:noAutofit/>
                  </a:bodyPr>
                  <a:lstStyle/>
                  <a:p>
                    <a:pPr marL="0" marR="0" lvl="0" indent="0" algn="l" defTabSz="912049"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200" b="0" i="0" u="none" strike="noStrike" kern="0" cap="none" spc="0" baseline="0" dirty="0">
                      <a:solidFill>
                        <a:srgbClr val="000000"/>
                      </a:solidFill>
                      <a:uFillTx/>
                      <a:latin typeface="Arial"/>
                      <a:cs typeface="Arial"/>
                    </a:endParaRPr>
                  </a:p>
                </p:txBody>
              </p:sp>
              <p:sp>
                <p:nvSpPr>
                  <p:cNvPr id="395" name="Rectangle 1312">
                    <a:extLst>
                      <a:ext uri="{FF2B5EF4-FFF2-40B4-BE49-F238E27FC236}">
                        <a16:creationId xmlns:a16="http://schemas.microsoft.com/office/drawing/2014/main" id="{37FEAA7D-A6D4-492E-B485-AC31788C7F93}"/>
                      </a:ext>
                    </a:extLst>
                  </p:cNvPr>
                  <p:cNvSpPr/>
                  <p:nvPr/>
                </p:nvSpPr>
                <p:spPr>
                  <a:xfrm>
                    <a:off x="3392899" y="1938976"/>
                    <a:ext cx="112873" cy="62654"/>
                  </a:xfrm>
                  <a:prstGeom prst="rect">
                    <a:avLst/>
                  </a:prstGeom>
                  <a:solidFill>
                    <a:srgbClr val="FED216"/>
                  </a:solidFill>
                  <a:ln w="3172" cap="flat">
                    <a:solidFill>
                      <a:srgbClr val="BFBFBF"/>
                    </a:solidFill>
                    <a:custDash>
                      <a:ds d="100000" sp="100000"/>
                    </a:custDash>
                    <a:round/>
                  </a:ln>
                </p:spPr>
                <p:txBody>
                  <a:bodyPr vert="horz" wrap="square" lIns="0" tIns="0" rIns="0" bIns="0" anchor="ctr" anchorCtr="1" compatLnSpc="1">
                    <a:noAutofit/>
                  </a:bodyPr>
                  <a:lstStyle/>
                  <a:p>
                    <a:pPr marL="0" marR="0" lvl="0" indent="0" algn="l" defTabSz="912049"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200" b="0" i="0" u="none" strike="noStrike" kern="0" cap="none" spc="0" baseline="0" dirty="0">
                      <a:solidFill>
                        <a:srgbClr val="000000"/>
                      </a:solidFill>
                      <a:uFillTx/>
                      <a:latin typeface="Arial"/>
                      <a:cs typeface="Arial"/>
                    </a:endParaRPr>
                  </a:p>
                </p:txBody>
              </p:sp>
              <p:sp>
                <p:nvSpPr>
                  <p:cNvPr id="396" name="Rectangle 1313">
                    <a:extLst>
                      <a:ext uri="{FF2B5EF4-FFF2-40B4-BE49-F238E27FC236}">
                        <a16:creationId xmlns:a16="http://schemas.microsoft.com/office/drawing/2014/main" id="{DEB36A41-B9B2-4887-8D6E-6CF1EFAE4CE5}"/>
                      </a:ext>
                    </a:extLst>
                  </p:cNvPr>
                  <p:cNvSpPr/>
                  <p:nvPr/>
                </p:nvSpPr>
                <p:spPr>
                  <a:xfrm>
                    <a:off x="3280025" y="1938985"/>
                    <a:ext cx="112873" cy="62654"/>
                  </a:xfrm>
                  <a:prstGeom prst="rect">
                    <a:avLst/>
                  </a:prstGeom>
                  <a:solidFill>
                    <a:srgbClr val="8BB743"/>
                  </a:solidFill>
                  <a:ln w="3172" cap="flat">
                    <a:solidFill>
                      <a:srgbClr val="BFBFBF"/>
                    </a:solidFill>
                    <a:custDash>
                      <a:ds d="100000" sp="100000"/>
                    </a:custDash>
                    <a:round/>
                  </a:ln>
                </p:spPr>
                <p:txBody>
                  <a:bodyPr vert="horz" wrap="square" lIns="0" tIns="0" rIns="0" bIns="0" anchor="ctr" anchorCtr="1" compatLnSpc="1">
                    <a:noAutofit/>
                  </a:bodyPr>
                  <a:lstStyle/>
                  <a:p>
                    <a:pPr marL="0" marR="0" lvl="0" indent="0" algn="l" defTabSz="912049"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200" b="0" i="0" u="none" strike="noStrike" kern="0" cap="none" spc="0" baseline="0" dirty="0">
                      <a:solidFill>
                        <a:srgbClr val="000000"/>
                      </a:solidFill>
                      <a:uFillTx/>
                      <a:latin typeface="Arial"/>
                      <a:cs typeface="Arial"/>
                    </a:endParaRPr>
                  </a:p>
                </p:txBody>
              </p:sp>
              <p:sp>
                <p:nvSpPr>
                  <p:cNvPr id="397" name="Rectangle 1314">
                    <a:extLst>
                      <a:ext uri="{FF2B5EF4-FFF2-40B4-BE49-F238E27FC236}">
                        <a16:creationId xmlns:a16="http://schemas.microsoft.com/office/drawing/2014/main" id="{41EA0999-E17B-4586-B06B-7C655E3B5802}"/>
                      </a:ext>
                    </a:extLst>
                  </p:cNvPr>
                  <p:cNvSpPr/>
                  <p:nvPr/>
                </p:nvSpPr>
                <p:spPr>
                  <a:xfrm>
                    <a:off x="3280025" y="2001630"/>
                    <a:ext cx="112873" cy="62654"/>
                  </a:xfrm>
                  <a:prstGeom prst="rect">
                    <a:avLst/>
                  </a:prstGeom>
                  <a:solidFill>
                    <a:srgbClr val="E0766E"/>
                  </a:solidFill>
                  <a:ln w="3172" cap="flat">
                    <a:solidFill>
                      <a:srgbClr val="BFBFBF"/>
                    </a:solidFill>
                    <a:custDash>
                      <a:ds d="100000" sp="100000"/>
                    </a:custDash>
                    <a:round/>
                  </a:ln>
                </p:spPr>
                <p:txBody>
                  <a:bodyPr vert="horz" wrap="square" lIns="0" tIns="0" rIns="0" bIns="0" anchor="ctr" anchorCtr="1" compatLnSpc="1">
                    <a:noAutofit/>
                  </a:bodyPr>
                  <a:lstStyle/>
                  <a:p>
                    <a:pPr marL="0" marR="0" lvl="0" indent="0" algn="l" defTabSz="912049"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200" b="0" i="0" u="none" strike="noStrike" kern="0" cap="none" spc="0" baseline="0" dirty="0">
                      <a:solidFill>
                        <a:srgbClr val="000000"/>
                      </a:solidFill>
                      <a:uFillTx/>
                      <a:latin typeface="Arial"/>
                      <a:cs typeface="Arial"/>
                    </a:endParaRPr>
                  </a:p>
                </p:txBody>
              </p:sp>
              <p:sp>
                <p:nvSpPr>
                  <p:cNvPr id="398" name="Rectangle 1315">
                    <a:extLst>
                      <a:ext uri="{FF2B5EF4-FFF2-40B4-BE49-F238E27FC236}">
                        <a16:creationId xmlns:a16="http://schemas.microsoft.com/office/drawing/2014/main" id="{6B074004-6F68-4409-9D91-BE11EA0A9EEB}"/>
                      </a:ext>
                    </a:extLst>
                  </p:cNvPr>
                  <p:cNvSpPr/>
                  <p:nvPr/>
                </p:nvSpPr>
                <p:spPr>
                  <a:xfrm>
                    <a:off x="3392899" y="2001630"/>
                    <a:ext cx="112873" cy="62654"/>
                  </a:xfrm>
                  <a:prstGeom prst="rect">
                    <a:avLst/>
                  </a:prstGeom>
                  <a:solidFill>
                    <a:srgbClr val="A8C5F0"/>
                  </a:solidFill>
                  <a:ln w="3172" cap="flat">
                    <a:solidFill>
                      <a:srgbClr val="BFBFBF"/>
                    </a:solidFill>
                    <a:custDash>
                      <a:ds d="100000" sp="100000"/>
                    </a:custDash>
                    <a:round/>
                  </a:ln>
                </p:spPr>
                <p:txBody>
                  <a:bodyPr vert="horz" wrap="square" lIns="0" tIns="0" rIns="0" bIns="0" anchor="ctr" anchorCtr="1" compatLnSpc="1">
                    <a:noAutofit/>
                  </a:bodyPr>
                  <a:lstStyle/>
                  <a:p>
                    <a:pPr marL="0" marR="0" lvl="0" indent="0" algn="l" defTabSz="912049"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200" b="0" i="0" u="none" strike="noStrike" kern="0" cap="none" spc="0" baseline="0" dirty="0">
                      <a:solidFill>
                        <a:srgbClr val="000000"/>
                      </a:solidFill>
                      <a:uFillTx/>
                      <a:latin typeface="Arial"/>
                      <a:cs typeface="Arial"/>
                    </a:endParaRPr>
                  </a:p>
                </p:txBody>
              </p:sp>
            </p:grpSp>
            <p:sp>
              <p:nvSpPr>
                <p:cNvPr id="392" name="TextBox 1309">
                  <a:extLst>
                    <a:ext uri="{FF2B5EF4-FFF2-40B4-BE49-F238E27FC236}">
                      <a16:creationId xmlns:a16="http://schemas.microsoft.com/office/drawing/2014/main" id="{4AE18860-FBED-4BE1-93DE-DB44197B55B3}"/>
                    </a:ext>
                  </a:extLst>
                </p:cNvPr>
                <p:cNvSpPr txBox="1"/>
                <p:nvPr/>
              </p:nvSpPr>
              <p:spPr>
                <a:xfrm>
                  <a:off x="3544845" y="1856424"/>
                  <a:ext cx="2305805" cy="257833"/>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200" b="0" i="0" u="none" strike="noStrike" kern="0" cap="none" spc="0" baseline="0" dirty="0">
                      <a:solidFill>
                        <a:srgbClr val="000000"/>
                      </a:solidFill>
                      <a:uFillTx/>
                      <a:latin typeface="Arial"/>
                      <a:cs typeface="Arial"/>
                    </a:rPr>
                    <a:t>Engagement  </a:t>
                  </a:r>
                  <a:r>
                    <a:rPr lang="en-US" sz="1200" b="0" i="0" u="none" strike="noStrike" kern="0" cap="none" spc="0" baseline="0" dirty="0">
                      <a:solidFill>
                        <a:srgbClr val="000000"/>
                      </a:solidFill>
                      <a:uFillTx/>
                      <a:latin typeface="Arial Narrow" pitchFamily="34"/>
                      <a:cs typeface="Arial"/>
                    </a:rPr>
                    <a:t>( 110  Countries )</a:t>
                  </a:r>
                </a:p>
              </p:txBody>
            </p:sp>
          </p:grpSp>
          <p:grpSp>
            <p:nvGrpSpPr>
              <p:cNvPr id="388" name="Group 592">
                <a:extLst>
                  <a:ext uri="{FF2B5EF4-FFF2-40B4-BE49-F238E27FC236}">
                    <a16:creationId xmlns:a16="http://schemas.microsoft.com/office/drawing/2014/main" id="{1364514E-6C7C-4642-8379-1BDF9CBF1949}"/>
                  </a:ext>
                </a:extLst>
              </p:cNvPr>
              <p:cNvGrpSpPr/>
              <p:nvPr/>
            </p:nvGrpSpPr>
            <p:grpSpPr>
              <a:xfrm>
                <a:off x="5996251" y="1856424"/>
                <a:ext cx="2943928" cy="257833"/>
                <a:chOff x="5996251" y="1856424"/>
                <a:chExt cx="2943928" cy="257833"/>
              </a:xfrm>
            </p:grpSpPr>
            <p:sp>
              <p:nvSpPr>
                <p:cNvPr id="389" name="TextBox 1306">
                  <a:extLst>
                    <a:ext uri="{FF2B5EF4-FFF2-40B4-BE49-F238E27FC236}">
                      <a16:creationId xmlns:a16="http://schemas.microsoft.com/office/drawing/2014/main" id="{BC9BCAB5-316C-4DE7-AD78-D5ACC7E4B917}"/>
                    </a:ext>
                  </a:extLst>
                </p:cNvPr>
                <p:cNvSpPr txBox="1"/>
                <p:nvPr/>
              </p:nvSpPr>
              <p:spPr>
                <a:xfrm>
                  <a:off x="6236162" y="1856424"/>
                  <a:ext cx="2704017" cy="257833"/>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200" b="0" i="0" u="none" strike="noStrike" kern="0" cap="none" spc="0" baseline="0" dirty="0">
                      <a:solidFill>
                        <a:srgbClr val="000000"/>
                      </a:solidFill>
                      <a:uFillTx/>
                      <a:latin typeface="Arial"/>
                      <a:cs typeface="Arial"/>
                    </a:rPr>
                    <a:t>Physical  Presence  </a:t>
                  </a:r>
                  <a:r>
                    <a:rPr lang="en-US" sz="1200" b="0" i="0" u="none" strike="noStrike" kern="0" cap="none" spc="0" baseline="0" dirty="0">
                      <a:solidFill>
                        <a:srgbClr val="000000"/>
                      </a:solidFill>
                      <a:uFillTx/>
                      <a:latin typeface="Arial Narrow" pitchFamily="34"/>
                      <a:cs typeface="Arial"/>
                    </a:rPr>
                    <a:t>( 39  Countries )</a:t>
                  </a:r>
                </a:p>
              </p:txBody>
            </p:sp>
            <p:sp>
              <p:nvSpPr>
                <p:cNvPr id="390" name="Oval 1307">
                  <a:extLst>
                    <a:ext uri="{FF2B5EF4-FFF2-40B4-BE49-F238E27FC236}">
                      <a16:creationId xmlns:a16="http://schemas.microsoft.com/office/drawing/2014/main" id="{6C7C5A22-2678-4A0B-B86A-24CE763B2AB8}"/>
                    </a:ext>
                  </a:extLst>
                </p:cNvPr>
                <p:cNvSpPr/>
                <p:nvPr/>
              </p:nvSpPr>
              <p:spPr>
                <a:xfrm>
                  <a:off x="5996251" y="1897069"/>
                  <a:ext cx="175948" cy="146541"/>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0000"/>
                </a:solidFill>
                <a:ln w="12701" cap="flat">
                  <a:solidFill>
                    <a:srgbClr val="C00000"/>
                  </a:solidFill>
                  <a:prstDash val="solid"/>
                  <a:miter/>
                </a:ln>
                <a:effectLst>
                  <a:outerShdw dir="16200000" algn="tl">
                    <a:srgbClr val="000000">
                      <a:alpha val="40000"/>
                    </a:srgbClr>
                  </a:outerShdw>
                </a:effectLst>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dirty="0">
                    <a:solidFill>
                      <a:srgbClr val="FFFFFF"/>
                    </a:solidFill>
                    <a:uFillTx/>
                    <a:latin typeface="Arial"/>
                  </a:endParaRPr>
                </a:p>
              </p:txBody>
            </p:sp>
          </p:grpSp>
        </p:grpSp>
        <p:grpSp>
          <p:nvGrpSpPr>
            <p:cNvPr id="17" name="Group 385">
              <a:extLst>
                <a:ext uri="{FF2B5EF4-FFF2-40B4-BE49-F238E27FC236}">
                  <a16:creationId xmlns:a16="http://schemas.microsoft.com/office/drawing/2014/main" id="{633D901B-B656-47BF-9425-4768722A2708}"/>
                </a:ext>
              </a:extLst>
            </p:cNvPr>
            <p:cNvGrpSpPr/>
            <p:nvPr/>
          </p:nvGrpSpPr>
          <p:grpSpPr>
            <a:xfrm>
              <a:off x="2333676" y="2232772"/>
              <a:ext cx="7389138" cy="3170069"/>
              <a:chOff x="2333676" y="2232772"/>
              <a:chExt cx="7389138" cy="3170069"/>
            </a:xfrm>
          </p:grpSpPr>
          <p:grpSp>
            <p:nvGrpSpPr>
              <p:cNvPr id="125" name="Group 383">
                <a:extLst>
                  <a:ext uri="{FF2B5EF4-FFF2-40B4-BE49-F238E27FC236}">
                    <a16:creationId xmlns:a16="http://schemas.microsoft.com/office/drawing/2014/main" id="{B6D2FBA7-8029-422D-80C4-7B2B7701DB77}"/>
                  </a:ext>
                </a:extLst>
              </p:cNvPr>
              <p:cNvGrpSpPr/>
              <p:nvPr/>
            </p:nvGrpSpPr>
            <p:grpSpPr>
              <a:xfrm>
                <a:off x="2333676" y="2232772"/>
                <a:ext cx="7323301" cy="3170069"/>
                <a:chOff x="2333676" y="2232772"/>
                <a:chExt cx="7323301" cy="3170069"/>
              </a:xfrm>
            </p:grpSpPr>
            <p:grpSp>
              <p:nvGrpSpPr>
                <p:cNvPr id="161" name="Group 448">
                  <a:extLst>
                    <a:ext uri="{FF2B5EF4-FFF2-40B4-BE49-F238E27FC236}">
                      <a16:creationId xmlns:a16="http://schemas.microsoft.com/office/drawing/2014/main" id="{41AFE7D3-C4DB-4803-AEB9-00ACCA43FBE0}"/>
                    </a:ext>
                  </a:extLst>
                </p:cNvPr>
                <p:cNvGrpSpPr/>
                <p:nvPr/>
              </p:nvGrpSpPr>
              <p:grpSpPr>
                <a:xfrm>
                  <a:off x="2333676" y="2644143"/>
                  <a:ext cx="4967524" cy="2758698"/>
                  <a:chOff x="2333676" y="2644143"/>
                  <a:chExt cx="4967524" cy="2758698"/>
                </a:xfrm>
              </p:grpSpPr>
              <p:sp>
                <p:nvSpPr>
                  <p:cNvPr id="379" name="Freeform 1296">
                    <a:extLst>
                      <a:ext uri="{FF2B5EF4-FFF2-40B4-BE49-F238E27FC236}">
                        <a16:creationId xmlns:a16="http://schemas.microsoft.com/office/drawing/2014/main" id="{3049671B-25C3-4406-A4E8-EFB02A8FEFD8}"/>
                      </a:ext>
                    </a:extLst>
                  </p:cNvPr>
                  <p:cNvSpPr/>
                  <p:nvPr/>
                </p:nvSpPr>
                <p:spPr>
                  <a:xfrm>
                    <a:off x="2333676" y="2902863"/>
                    <a:ext cx="1135108" cy="1022427"/>
                  </a:xfrm>
                  <a:custGeom>
                    <a:avLst/>
                    <a:gdLst>
                      <a:gd name="f0" fmla="val 10800000"/>
                      <a:gd name="f1" fmla="val 5400000"/>
                      <a:gd name="f2" fmla="val 180"/>
                      <a:gd name="f3" fmla="val w"/>
                      <a:gd name="f4" fmla="val h"/>
                      <a:gd name="f5" fmla="val 0"/>
                      <a:gd name="f6" fmla="val 1553736"/>
                      <a:gd name="f7" fmla="val 1620644"/>
                      <a:gd name="f8" fmla="val 914400"/>
                      <a:gd name="f9" fmla="val 800215"/>
                      <a:gd name="f10" fmla="val 1397619"/>
                      <a:gd name="f11" fmla="val 676507"/>
                      <a:gd name="f12" fmla="val 1085385"/>
                      <a:gd name="f13" fmla="val 606927"/>
                      <a:gd name="f14" fmla="val 823738"/>
                      <a:gd name="f15" fmla="val 584279"/>
                      <a:gd name="f16" fmla="val 695964"/>
                      <a:gd name="f17" fmla="val 572429"/>
                      <a:gd name="f18" fmla="val 564995"/>
                      <a:gd name="f19" fmla="val 570842"/>
                      <a:gd name="f20" fmla="val 524514"/>
                      <a:gd name="f21" fmla="val 571928"/>
                      <a:gd name="f22" fmla="val 495658"/>
                      <a:gd name="f23" fmla="val 572373"/>
                      <a:gd name="f24" fmla="val 462601"/>
                      <a:gd name="f25" fmla="val 572818"/>
                      <a:gd name="f26" fmla="val 429544"/>
                      <a:gd name="f27" fmla="val 573010"/>
                      <a:gd name="f28" fmla="val 408713"/>
                      <a:gd name="f29" fmla="val 575100"/>
                      <a:gd name="f30" fmla="val 366654"/>
                      <a:gd name="f31" fmla="val 587297"/>
                      <a:gd name="f32" fmla="val 200722"/>
                      <a:gd name="f33" fmla="val 609600"/>
                      <a:gd name="f34" fmla="val 74341"/>
                      <a:gd name="f35" fmla="+- 0 0 -90"/>
                      <a:gd name="f36" fmla="*/ f3 1 1553736"/>
                      <a:gd name="f37" fmla="*/ f4 1 1620644"/>
                      <a:gd name="f38" fmla="+- f7 0 f5"/>
                      <a:gd name="f39" fmla="+- f6 0 f5"/>
                      <a:gd name="f40" fmla="*/ f35 f0 1"/>
                      <a:gd name="f41" fmla="*/ f39 1 1553736"/>
                      <a:gd name="f42" fmla="*/ f38 1 1620644"/>
                      <a:gd name="f43" fmla="*/ 1553736 f39 1"/>
                      <a:gd name="f44" fmla="*/ 1620644 f38 1"/>
                      <a:gd name="f45" fmla="*/ 914400 f39 1"/>
                      <a:gd name="f46" fmla="*/ 1397619 f38 1"/>
                      <a:gd name="f47" fmla="*/ 676507 f39 1"/>
                      <a:gd name="f48" fmla="*/ 1085385 f38 1"/>
                      <a:gd name="f49" fmla="*/ 572429 f39 1"/>
                      <a:gd name="f50" fmla="*/ 564995 f38 1"/>
                      <a:gd name="f51" fmla="*/ 587297 f39 1"/>
                      <a:gd name="f52" fmla="*/ 200722 f38 1"/>
                      <a:gd name="f53" fmla="*/ 609600 f39 1"/>
                      <a:gd name="f54" fmla="*/ 74341 f38 1"/>
                      <a:gd name="f55" fmla="*/ 0 f38 1"/>
                      <a:gd name="f56" fmla="*/ 0 f39 1"/>
                      <a:gd name="f57" fmla="*/ 575100 f39 1"/>
                      <a:gd name="f58" fmla="*/ 366654 f38 1"/>
                      <a:gd name="f59" fmla="*/ 606927 f39 1"/>
                      <a:gd name="f60" fmla="*/ 823738 f38 1"/>
                      <a:gd name="f61" fmla="*/ 584279 f39 1"/>
                      <a:gd name="f62" fmla="*/ 695964 f38 1"/>
                      <a:gd name="f63" fmla="*/ 572373 f39 1"/>
                      <a:gd name="f64" fmla="*/ 462601 f38 1"/>
                      <a:gd name="f65" fmla="*/ 800215 f39 1"/>
                      <a:gd name="f66" fmla="*/ f40 1 f2"/>
                      <a:gd name="f67" fmla="*/ f43 1 1553736"/>
                      <a:gd name="f68" fmla="*/ f44 1 1620644"/>
                      <a:gd name="f69" fmla="*/ f45 1 1553736"/>
                      <a:gd name="f70" fmla="*/ f46 1 1620644"/>
                      <a:gd name="f71" fmla="*/ f47 1 1553736"/>
                      <a:gd name="f72" fmla="*/ f48 1 1620644"/>
                      <a:gd name="f73" fmla="*/ f49 1 1553736"/>
                      <a:gd name="f74" fmla="*/ f50 1 1620644"/>
                      <a:gd name="f75" fmla="*/ f51 1 1553736"/>
                      <a:gd name="f76" fmla="*/ f52 1 1620644"/>
                      <a:gd name="f77" fmla="*/ f53 1 1553736"/>
                      <a:gd name="f78" fmla="*/ f54 1 1620644"/>
                      <a:gd name="f79" fmla="*/ f55 1 1620644"/>
                      <a:gd name="f80" fmla="*/ f56 1 1553736"/>
                      <a:gd name="f81" fmla="*/ f57 1 1553736"/>
                      <a:gd name="f82" fmla="*/ f58 1 1620644"/>
                      <a:gd name="f83" fmla="*/ f59 1 1553736"/>
                      <a:gd name="f84" fmla="*/ f60 1 1620644"/>
                      <a:gd name="f85" fmla="*/ f61 1 1553736"/>
                      <a:gd name="f86" fmla="*/ f62 1 1620644"/>
                      <a:gd name="f87" fmla="*/ f63 1 1553736"/>
                      <a:gd name="f88" fmla="*/ f64 1 1620644"/>
                      <a:gd name="f89" fmla="*/ f65 1 1553736"/>
                      <a:gd name="f90" fmla="*/ f5 1 f41"/>
                      <a:gd name="f91" fmla="*/ f6 1 f41"/>
                      <a:gd name="f92" fmla="*/ f5 1 f42"/>
                      <a:gd name="f93" fmla="*/ f7 1 f42"/>
                      <a:gd name="f94" fmla="+- f66 0 f1"/>
                      <a:gd name="f95" fmla="*/ f67 1 f41"/>
                      <a:gd name="f96" fmla="*/ f68 1 f42"/>
                      <a:gd name="f97" fmla="*/ f69 1 f41"/>
                      <a:gd name="f98" fmla="*/ f89 1 f41"/>
                      <a:gd name="f99" fmla="*/ f70 1 f42"/>
                      <a:gd name="f100" fmla="*/ f71 1 f41"/>
                      <a:gd name="f101" fmla="*/ f72 1 f42"/>
                      <a:gd name="f102" fmla="*/ f83 1 f41"/>
                      <a:gd name="f103" fmla="*/ f84 1 f42"/>
                      <a:gd name="f104" fmla="*/ f85 1 f41"/>
                      <a:gd name="f105" fmla="*/ f86 1 f42"/>
                      <a:gd name="f106" fmla="*/ f73 1 f41"/>
                      <a:gd name="f107" fmla="*/ f74 1 f42"/>
                      <a:gd name="f108" fmla="*/ f87 1 f41"/>
                      <a:gd name="f109" fmla="*/ f88 1 f42"/>
                      <a:gd name="f110" fmla="*/ f81 1 f41"/>
                      <a:gd name="f111" fmla="*/ f82 1 f42"/>
                      <a:gd name="f112" fmla="*/ f75 1 f41"/>
                      <a:gd name="f113" fmla="*/ f76 1 f42"/>
                      <a:gd name="f114" fmla="*/ f77 1 f41"/>
                      <a:gd name="f115" fmla="*/ f78 1 f42"/>
                      <a:gd name="f116" fmla="*/ f79 1 f42"/>
                      <a:gd name="f117" fmla="*/ f80 1 f41"/>
                      <a:gd name="f118" fmla="*/ f90 f36 1"/>
                      <a:gd name="f119" fmla="*/ f91 f36 1"/>
                      <a:gd name="f120" fmla="*/ f93 f37 1"/>
                      <a:gd name="f121" fmla="*/ f92 f37 1"/>
                      <a:gd name="f122" fmla="*/ f95 f36 1"/>
                      <a:gd name="f123" fmla="*/ f96 f37 1"/>
                      <a:gd name="f124" fmla="*/ f97 f36 1"/>
                      <a:gd name="f125" fmla="*/ f98 f36 1"/>
                      <a:gd name="f126" fmla="*/ f99 f37 1"/>
                      <a:gd name="f127" fmla="*/ f100 f36 1"/>
                      <a:gd name="f128" fmla="*/ f101 f37 1"/>
                      <a:gd name="f129" fmla="*/ f102 f36 1"/>
                      <a:gd name="f130" fmla="*/ f103 f37 1"/>
                      <a:gd name="f131" fmla="*/ f104 f36 1"/>
                      <a:gd name="f132" fmla="*/ f105 f37 1"/>
                      <a:gd name="f133" fmla="*/ f106 f36 1"/>
                      <a:gd name="f134" fmla="*/ f107 f37 1"/>
                      <a:gd name="f135" fmla="*/ f108 f36 1"/>
                      <a:gd name="f136" fmla="*/ f109 f37 1"/>
                      <a:gd name="f137" fmla="*/ f110 f36 1"/>
                      <a:gd name="f138" fmla="*/ f111 f37 1"/>
                      <a:gd name="f139" fmla="*/ f112 f36 1"/>
                      <a:gd name="f140" fmla="*/ f113 f37 1"/>
                      <a:gd name="f141" fmla="*/ f114 f36 1"/>
                      <a:gd name="f142" fmla="*/ f115 f37 1"/>
                      <a:gd name="f143" fmla="*/ f116 f37 1"/>
                      <a:gd name="f144" fmla="*/ f117 f36 1"/>
                    </a:gdLst>
                    <a:ahLst/>
                    <a:cxnLst>
                      <a:cxn ang="3cd4">
                        <a:pos x="hc" y="t"/>
                      </a:cxn>
                      <a:cxn ang="0">
                        <a:pos x="r" y="vc"/>
                      </a:cxn>
                      <a:cxn ang="cd4">
                        <a:pos x="hc" y="b"/>
                      </a:cxn>
                      <a:cxn ang="cd2">
                        <a:pos x="l" y="vc"/>
                      </a:cxn>
                      <a:cxn ang="f94">
                        <a:pos x="f122" y="f123"/>
                      </a:cxn>
                      <a:cxn ang="f94">
                        <a:pos x="f124" y="f123"/>
                      </a:cxn>
                      <a:cxn ang="f94">
                        <a:pos x="f125" y="f126"/>
                      </a:cxn>
                      <a:cxn ang="f94">
                        <a:pos x="f127" y="f128"/>
                      </a:cxn>
                      <a:cxn ang="f94">
                        <a:pos x="f129" y="f130"/>
                      </a:cxn>
                      <a:cxn ang="f94">
                        <a:pos x="f131" y="f132"/>
                      </a:cxn>
                      <a:cxn ang="f94">
                        <a:pos x="f133" y="f134"/>
                      </a:cxn>
                      <a:cxn ang="f94">
                        <a:pos x="f135" y="f136"/>
                      </a:cxn>
                      <a:cxn ang="f94">
                        <a:pos x="f137" y="f138"/>
                      </a:cxn>
                      <a:cxn ang="f94">
                        <a:pos x="f139" y="f140"/>
                      </a:cxn>
                      <a:cxn ang="f94">
                        <a:pos x="f141" y="f142"/>
                      </a:cxn>
                      <a:cxn ang="f94">
                        <a:pos x="f141" y="f143"/>
                      </a:cxn>
                      <a:cxn ang="f94">
                        <a:pos x="f144" y="f143"/>
                      </a:cxn>
                    </a:cxnLst>
                    <a:rect l="f118" t="f121" r="f119" b="f120"/>
                    <a:pathLst>
                      <a:path w="1553736" h="1620644">
                        <a:moveTo>
                          <a:pt x="f6" y="f7"/>
                        </a:moveTo>
                        <a:lnTo>
                          <a:pt x="f8" y="f7"/>
                        </a:lnTo>
                        <a:lnTo>
                          <a:pt x="f9" y="f10"/>
                        </a:lnTo>
                        <a:lnTo>
                          <a:pt x="f11" y="f12"/>
                        </a:lnTo>
                        <a:lnTo>
                          <a:pt x="f13" y="f14"/>
                        </a:lnTo>
                        <a:lnTo>
                          <a:pt x="f15" y="f16"/>
                        </a:lnTo>
                        <a:lnTo>
                          <a:pt x="f17" y="f18"/>
                        </a:lnTo>
                        <a:cubicBezTo>
                          <a:pt x="f19" y="f20"/>
                          <a:pt x="f21" y="f22"/>
                          <a:pt x="f23" y="f24"/>
                        </a:cubicBezTo>
                        <a:cubicBezTo>
                          <a:pt x="f25" y="f26"/>
                          <a:pt x="f27" y="f28"/>
                          <a:pt x="f29" y="f30"/>
                        </a:cubicBezTo>
                        <a:lnTo>
                          <a:pt x="f31" y="f32"/>
                        </a:lnTo>
                        <a:lnTo>
                          <a:pt x="f33" y="f34"/>
                        </a:lnTo>
                        <a:lnTo>
                          <a:pt x="f33" y="f5"/>
                        </a:lnTo>
                        <a:lnTo>
                          <a:pt x="f5" y="f5"/>
                        </a:lnTo>
                      </a:path>
                    </a:pathLst>
                  </a:custGeom>
                  <a:noFill/>
                  <a:ln w="9528" cap="flat">
                    <a:solidFill>
                      <a:srgbClr val="BFBFBF"/>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dirty="0">
                      <a:solidFill>
                        <a:srgbClr val="000000"/>
                      </a:solidFill>
                      <a:uFillTx/>
                      <a:latin typeface="Arial"/>
                    </a:endParaRPr>
                  </a:p>
                </p:txBody>
              </p:sp>
              <p:sp>
                <p:nvSpPr>
                  <p:cNvPr id="380" name="Freeform 1297">
                    <a:extLst>
                      <a:ext uri="{FF2B5EF4-FFF2-40B4-BE49-F238E27FC236}">
                        <a16:creationId xmlns:a16="http://schemas.microsoft.com/office/drawing/2014/main" id="{7FCA1CDA-E31D-449D-A963-AC7CE2532BC7}"/>
                      </a:ext>
                    </a:extLst>
                  </p:cNvPr>
                  <p:cNvSpPr/>
                  <p:nvPr/>
                </p:nvSpPr>
                <p:spPr>
                  <a:xfrm>
                    <a:off x="6633167" y="4117588"/>
                    <a:ext cx="657170" cy="0"/>
                  </a:xfrm>
                  <a:custGeom>
                    <a:avLst/>
                    <a:gdLst>
                      <a:gd name="f0" fmla="val 10800000"/>
                      <a:gd name="f1" fmla="val 5400000"/>
                      <a:gd name="f2" fmla="val 180"/>
                      <a:gd name="f3" fmla="val w"/>
                      <a:gd name="f4" fmla="val h"/>
                      <a:gd name="f5" fmla="val ss"/>
                      <a:gd name="f6" fmla="val 0"/>
                      <a:gd name="f7" fmla="val 657171"/>
                      <a:gd name="f8" fmla="+- 0 0 -90"/>
                      <a:gd name="f9" fmla="abs f3"/>
                      <a:gd name="f10" fmla="abs f4"/>
                      <a:gd name="f11" fmla="abs f5"/>
                      <a:gd name="f12" fmla="*/ f3 1 657171"/>
                      <a:gd name="f13" fmla="+- f6 0 f6"/>
                      <a:gd name="f14" fmla="+- f7 0 f6"/>
                      <a:gd name="f15" fmla="*/ f8 f0 1"/>
                      <a:gd name="f16" fmla="?: f9 f3 1"/>
                      <a:gd name="f17" fmla="?: f10 f4 1"/>
                      <a:gd name="f18" fmla="?: f11 f5 1"/>
                      <a:gd name="f19" fmla="*/ f14 1 657171"/>
                      <a:gd name="f20" fmla="*/ f13 1 0"/>
                      <a:gd name="f21" fmla="*/ f15 1 f2"/>
                      <a:gd name="f22" fmla="*/ f16 1 657171"/>
                      <a:gd name="f23" fmla="*/ f17 1 21600"/>
                      <a:gd name="f24" fmla="*/ 21600 f17 1"/>
                      <a:gd name="f25" fmla="*/ 0 1 f19"/>
                      <a:gd name="f26" fmla="*/ 0 1 f20"/>
                      <a:gd name="f27" fmla="*/ 657171 1 f19"/>
                      <a:gd name="f28" fmla="*/ 1 1 f20"/>
                      <a:gd name="f29" fmla="+- f21 0 f1"/>
                      <a:gd name="f30" fmla="min f23 f22"/>
                      <a:gd name="f31" fmla="*/ f24 1 f18"/>
                      <a:gd name="f32" fmla="*/ f25 f12 1"/>
                      <a:gd name="f33" fmla="*/ f27 f12 1"/>
                      <a:gd name="f34" fmla="val f31"/>
                      <a:gd name="f35" fmla="*/ f6 f30 1"/>
                      <a:gd name="f36" fmla="+- f34 0 f6"/>
                      <a:gd name="f37" fmla="*/ f36 1 0"/>
                      <a:gd name="f38" fmla="*/ f28 f37 1"/>
                      <a:gd name="f39" fmla="*/ f26 f37 1"/>
                      <a:gd name="f40" fmla="*/ f39 f30 1"/>
                      <a:gd name="f41" fmla="*/ f38 f30 1"/>
                    </a:gdLst>
                    <a:ahLst/>
                    <a:cxnLst>
                      <a:cxn ang="3cd4">
                        <a:pos x="hc" y="t"/>
                      </a:cxn>
                      <a:cxn ang="0">
                        <a:pos x="r" y="vc"/>
                      </a:cxn>
                      <a:cxn ang="cd4">
                        <a:pos x="hc" y="b"/>
                      </a:cxn>
                      <a:cxn ang="cd2">
                        <a:pos x="l" y="vc"/>
                      </a:cxn>
                      <a:cxn ang="f29">
                        <a:pos x="f32" y="f40"/>
                      </a:cxn>
                      <a:cxn ang="f29">
                        <a:pos x="f33" y="f40"/>
                      </a:cxn>
                      <a:cxn ang="f29">
                        <a:pos x="f33" y="f40"/>
                      </a:cxn>
                    </a:cxnLst>
                    <a:rect l="f32" t="f40" r="f33" b="f41"/>
                    <a:pathLst>
                      <a:path w="657171">
                        <a:moveTo>
                          <a:pt x="f6" y="f35"/>
                        </a:moveTo>
                        <a:lnTo>
                          <a:pt x="f7" y="f35"/>
                        </a:lnTo>
                        <a:lnTo>
                          <a:pt x="f7" y="f35"/>
                        </a:lnTo>
                      </a:path>
                    </a:pathLst>
                  </a:custGeom>
                  <a:noFill/>
                  <a:ln w="9528" cap="flat">
                    <a:solidFill>
                      <a:srgbClr val="BFBFBF"/>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dirty="0">
                      <a:solidFill>
                        <a:srgbClr val="000000"/>
                      </a:solidFill>
                      <a:uFillTx/>
                      <a:latin typeface="Arial"/>
                    </a:endParaRPr>
                  </a:p>
                </p:txBody>
              </p:sp>
              <p:sp>
                <p:nvSpPr>
                  <p:cNvPr id="381" name="Freeform 68">
                    <a:extLst>
                      <a:ext uri="{FF2B5EF4-FFF2-40B4-BE49-F238E27FC236}">
                        <a16:creationId xmlns:a16="http://schemas.microsoft.com/office/drawing/2014/main" id="{3740921D-7CF0-45EA-8984-261E969F94DF}"/>
                      </a:ext>
                    </a:extLst>
                  </p:cNvPr>
                  <p:cNvSpPr/>
                  <p:nvPr/>
                </p:nvSpPr>
                <p:spPr>
                  <a:xfrm>
                    <a:off x="3621673" y="3538727"/>
                    <a:ext cx="78281" cy="24039"/>
                  </a:xfrm>
                  <a:custGeom>
                    <a:avLst/>
                    <a:gdLst>
                      <a:gd name="f0" fmla="val 10800000"/>
                      <a:gd name="f1" fmla="val 5400000"/>
                      <a:gd name="f2" fmla="val 180"/>
                      <a:gd name="f3" fmla="val w"/>
                      <a:gd name="f4" fmla="val h"/>
                      <a:gd name="f5" fmla="val 0"/>
                      <a:gd name="f6" fmla="val 107157"/>
                      <a:gd name="f7" fmla="val 38099"/>
                      <a:gd name="f8" fmla="+- 0 0 -90"/>
                      <a:gd name="f9" fmla="*/ f3 1 107157"/>
                      <a:gd name="f10" fmla="*/ f4 1 38099"/>
                      <a:gd name="f11" fmla="+- f7 0 f5"/>
                      <a:gd name="f12" fmla="+- f6 0 f5"/>
                      <a:gd name="f13" fmla="*/ f8 f0 1"/>
                      <a:gd name="f14" fmla="*/ f12 1 107157"/>
                      <a:gd name="f15" fmla="*/ f11 1 38099"/>
                      <a:gd name="f16" fmla="*/ 0 f12 1"/>
                      <a:gd name="f17" fmla="*/ 38099 f11 1"/>
                      <a:gd name="f18" fmla="*/ 107157 f12 1"/>
                      <a:gd name="f19" fmla="*/ 0 f11 1"/>
                      <a:gd name="f20" fmla="*/ f13 1 f2"/>
                      <a:gd name="f21" fmla="*/ f16 1 107157"/>
                      <a:gd name="f22" fmla="*/ f17 1 38099"/>
                      <a:gd name="f23" fmla="*/ f18 1 107157"/>
                      <a:gd name="f24" fmla="*/ f19 1 38099"/>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41"/>
                      </a:cxn>
                    </a:cxnLst>
                    <a:rect l="f34" t="f37" r="f35" b="f36"/>
                    <a:pathLst>
                      <a:path w="107157" h="38099">
                        <a:moveTo>
                          <a:pt x="f5" y="f7"/>
                        </a:moveTo>
                        <a:lnTo>
                          <a:pt x="f6" y="f5"/>
                        </a:lnTo>
                      </a:path>
                    </a:pathLst>
                  </a:custGeom>
                  <a:noFill/>
                  <a:ln w="9528" cap="flat">
                    <a:solidFill>
                      <a:srgbClr val="BFBFBF"/>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dirty="0">
                      <a:solidFill>
                        <a:srgbClr val="000000"/>
                      </a:solidFill>
                      <a:uFillTx/>
                      <a:latin typeface="Arial"/>
                    </a:endParaRPr>
                  </a:p>
                </p:txBody>
              </p:sp>
              <p:sp>
                <p:nvSpPr>
                  <p:cNvPr id="382" name="Freeform 63">
                    <a:extLst>
                      <a:ext uri="{FF2B5EF4-FFF2-40B4-BE49-F238E27FC236}">
                        <a16:creationId xmlns:a16="http://schemas.microsoft.com/office/drawing/2014/main" id="{BE426E6C-A419-4BB1-881B-BB6748218614}"/>
                      </a:ext>
                    </a:extLst>
                  </p:cNvPr>
                  <p:cNvSpPr/>
                  <p:nvPr/>
                </p:nvSpPr>
                <p:spPr>
                  <a:xfrm>
                    <a:off x="7062231" y="3488719"/>
                    <a:ext cx="238969" cy="1885401"/>
                  </a:xfrm>
                  <a:custGeom>
                    <a:avLst/>
                    <a:gdLst>
                      <a:gd name="f0" fmla="val 10800000"/>
                      <a:gd name="f1" fmla="val 5400000"/>
                      <a:gd name="f2" fmla="val 180"/>
                      <a:gd name="f3" fmla="val w"/>
                      <a:gd name="f4" fmla="val h"/>
                      <a:gd name="f5" fmla="val 0"/>
                      <a:gd name="f6" fmla="val 327102"/>
                      <a:gd name="f7" fmla="val 2988527"/>
                      <a:gd name="f8" fmla="val 282498"/>
                      <a:gd name="f9" fmla="val 319668"/>
                      <a:gd name="f10" fmla="val 408878"/>
                      <a:gd name="f11" fmla="val 810322"/>
                      <a:gd name="f12" fmla="val 289932"/>
                      <a:gd name="f13" fmla="val 1419922"/>
                      <a:gd name="f14" fmla="val 237893"/>
                      <a:gd name="f15" fmla="val 1910576"/>
                      <a:gd name="f16" fmla="val 148683"/>
                      <a:gd name="f17" fmla="val 2430966"/>
                      <a:gd name="f18" fmla="val 74342"/>
                      <a:gd name="f19" fmla="val 2720898"/>
                      <a:gd name="f20" fmla="+- 0 0 -90"/>
                      <a:gd name="f21" fmla="*/ f3 1 327102"/>
                      <a:gd name="f22" fmla="*/ f4 1 2988527"/>
                      <a:gd name="f23" fmla="+- f7 0 f5"/>
                      <a:gd name="f24" fmla="+- f6 0 f5"/>
                      <a:gd name="f25" fmla="*/ f20 f0 1"/>
                      <a:gd name="f26" fmla="*/ f24 1 327102"/>
                      <a:gd name="f27" fmla="*/ f23 1 2988527"/>
                      <a:gd name="f28" fmla="*/ 282498 f24 1"/>
                      <a:gd name="f29" fmla="*/ 0 f23 1"/>
                      <a:gd name="f30" fmla="*/ 319668 f24 1"/>
                      <a:gd name="f31" fmla="*/ 408878 f23 1"/>
                      <a:gd name="f32" fmla="*/ 327102 f24 1"/>
                      <a:gd name="f33" fmla="*/ 810322 f23 1"/>
                      <a:gd name="f34" fmla="*/ 289932 f24 1"/>
                      <a:gd name="f35" fmla="*/ 1419922 f23 1"/>
                      <a:gd name="f36" fmla="*/ 237893 f24 1"/>
                      <a:gd name="f37" fmla="*/ 1910576 f23 1"/>
                      <a:gd name="f38" fmla="*/ 148683 f24 1"/>
                      <a:gd name="f39" fmla="*/ 2430966 f23 1"/>
                      <a:gd name="f40" fmla="*/ 74342 f24 1"/>
                      <a:gd name="f41" fmla="*/ 2720898 f23 1"/>
                      <a:gd name="f42" fmla="*/ 0 f24 1"/>
                      <a:gd name="f43" fmla="*/ 2988527 f23 1"/>
                      <a:gd name="f44" fmla="*/ f25 1 f2"/>
                      <a:gd name="f45" fmla="*/ f28 1 327102"/>
                      <a:gd name="f46" fmla="*/ f29 1 2988527"/>
                      <a:gd name="f47" fmla="*/ f30 1 327102"/>
                      <a:gd name="f48" fmla="*/ f31 1 2988527"/>
                      <a:gd name="f49" fmla="*/ f32 1 327102"/>
                      <a:gd name="f50" fmla="*/ f33 1 2988527"/>
                      <a:gd name="f51" fmla="*/ f34 1 327102"/>
                      <a:gd name="f52" fmla="*/ f35 1 2988527"/>
                      <a:gd name="f53" fmla="*/ f36 1 327102"/>
                      <a:gd name="f54" fmla="*/ f37 1 2988527"/>
                      <a:gd name="f55" fmla="*/ f38 1 327102"/>
                      <a:gd name="f56" fmla="*/ f39 1 2988527"/>
                      <a:gd name="f57" fmla="*/ f40 1 327102"/>
                      <a:gd name="f58" fmla="*/ f41 1 2988527"/>
                      <a:gd name="f59" fmla="*/ f42 1 327102"/>
                      <a:gd name="f60" fmla="*/ f43 1 2988527"/>
                      <a:gd name="f61" fmla="*/ f5 1 f26"/>
                      <a:gd name="f62" fmla="*/ f6 1 f26"/>
                      <a:gd name="f63" fmla="*/ f5 1 f27"/>
                      <a:gd name="f64" fmla="*/ f7 1 f27"/>
                      <a:gd name="f65" fmla="+- f44 0 f1"/>
                      <a:gd name="f66" fmla="*/ f45 1 f26"/>
                      <a:gd name="f67" fmla="*/ f46 1 f27"/>
                      <a:gd name="f68" fmla="*/ f47 1 f26"/>
                      <a:gd name="f69" fmla="*/ f48 1 f27"/>
                      <a:gd name="f70" fmla="*/ f49 1 f26"/>
                      <a:gd name="f71" fmla="*/ f50 1 f27"/>
                      <a:gd name="f72" fmla="*/ f51 1 f26"/>
                      <a:gd name="f73" fmla="*/ f52 1 f27"/>
                      <a:gd name="f74" fmla="*/ f53 1 f26"/>
                      <a:gd name="f75" fmla="*/ f54 1 f27"/>
                      <a:gd name="f76" fmla="*/ f55 1 f26"/>
                      <a:gd name="f77" fmla="*/ f56 1 f27"/>
                      <a:gd name="f78" fmla="*/ f57 1 f26"/>
                      <a:gd name="f79" fmla="*/ f58 1 f27"/>
                      <a:gd name="f80" fmla="*/ f59 1 f26"/>
                      <a:gd name="f81" fmla="*/ f60 1 f27"/>
                      <a:gd name="f82" fmla="*/ f61 f21 1"/>
                      <a:gd name="f83" fmla="*/ f62 f21 1"/>
                      <a:gd name="f84" fmla="*/ f64 f22 1"/>
                      <a:gd name="f85" fmla="*/ f63 f22 1"/>
                      <a:gd name="f86" fmla="*/ f66 f21 1"/>
                      <a:gd name="f87" fmla="*/ f67 f22 1"/>
                      <a:gd name="f88" fmla="*/ f68 f21 1"/>
                      <a:gd name="f89" fmla="*/ f69 f22 1"/>
                      <a:gd name="f90" fmla="*/ f70 f21 1"/>
                      <a:gd name="f91" fmla="*/ f71 f22 1"/>
                      <a:gd name="f92" fmla="*/ f72 f21 1"/>
                      <a:gd name="f93" fmla="*/ f73 f22 1"/>
                      <a:gd name="f94" fmla="*/ f74 f21 1"/>
                      <a:gd name="f95" fmla="*/ f75 f22 1"/>
                      <a:gd name="f96" fmla="*/ f76 f21 1"/>
                      <a:gd name="f97" fmla="*/ f77 f22 1"/>
                      <a:gd name="f98" fmla="*/ f78 f21 1"/>
                      <a:gd name="f99" fmla="*/ f79 f22 1"/>
                      <a:gd name="f100" fmla="*/ f80 f21 1"/>
                      <a:gd name="f101" fmla="*/ f81 f22 1"/>
                    </a:gdLst>
                    <a:ahLst/>
                    <a:cxnLst>
                      <a:cxn ang="3cd4">
                        <a:pos x="hc" y="t"/>
                      </a:cxn>
                      <a:cxn ang="0">
                        <a:pos x="r" y="vc"/>
                      </a:cxn>
                      <a:cxn ang="cd4">
                        <a:pos x="hc" y="b"/>
                      </a:cxn>
                      <a:cxn ang="cd2">
                        <a:pos x="l" y="vc"/>
                      </a:cxn>
                      <a:cxn ang="f65">
                        <a:pos x="f86" y="f87"/>
                      </a:cxn>
                      <a:cxn ang="f65">
                        <a:pos x="f88" y="f89"/>
                      </a:cxn>
                      <a:cxn ang="f65">
                        <a:pos x="f90" y="f91"/>
                      </a:cxn>
                      <a:cxn ang="f65">
                        <a:pos x="f92" y="f93"/>
                      </a:cxn>
                      <a:cxn ang="f65">
                        <a:pos x="f94" y="f95"/>
                      </a:cxn>
                      <a:cxn ang="f65">
                        <a:pos x="f96" y="f97"/>
                      </a:cxn>
                      <a:cxn ang="f65">
                        <a:pos x="f98" y="f99"/>
                      </a:cxn>
                      <a:cxn ang="f65">
                        <a:pos x="f100" y="f101"/>
                      </a:cxn>
                    </a:cxnLst>
                    <a:rect l="f82" t="f85" r="f83" b="f84"/>
                    <a:pathLst>
                      <a:path w="327102" h="2988527">
                        <a:moveTo>
                          <a:pt x="f8" y="f5"/>
                        </a:moveTo>
                        <a:lnTo>
                          <a:pt x="f9" y="f10"/>
                        </a:lnTo>
                        <a:lnTo>
                          <a:pt x="f6" y="f11"/>
                        </a:lnTo>
                        <a:lnTo>
                          <a:pt x="f12" y="f13"/>
                        </a:lnTo>
                        <a:lnTo>
                          <a:pt x="f14" y="f15"/>
                        </a:lnTo>
                        <a:lnTo>
                          <a:pt x="f16" y="f17"/>
                        </a:lnTo>
                        <a:lnTo>
                          <a:pt x="f18" y="f19"/>
                        </a:lnTo>
                        <a:lnTo>
                          <a:pt x="f5" y="f7"/>
                        </a:lnTo>
                      </a:path>
                    </a:pathLst>
                  </a:custGeom>
                  <a:noFill/>
                  <a:ln w="9528" cap="flat">
                    <a:solidFill>
                      <a:srgbClr val="BFBFBF"/>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dirty="0">
                      <a:solidFill>
                        <a:srgbClr val="000000"/>
                      </a:solidFill>
                      <a:uFillTx/>
                      <a:latin typeface="Arial"/>
                    </a:endParaRPr>
                  </a:p>
                </p:txBody>
              </p:sp>
              <p:sp>
                <p:nvSpPr>
                  <p:cNvPr id="383" name="Freeform 1300">
                    <a:extLst>
                      <a:ext uri="{FF2B5EF4-FFF2-40B4-BE49-F238E27FC236}">
                        <a16:creationId xmlns:a16="http://schemas.microsoft.com/office/drawing/2014/main" id="{31C445BF-1C3F-4816-A1B3-2FC63CA836F1}"/>
                      </a:ext>
                    </a:extLst>
                  </p:cNvPr>
                  <p:cNvSpPr/>
                  <p:nvPr/>
                </p:nvSpPr>
                <p:spPr>
                  <a:xfrm>
                    <a:off x="3931334" y="3579290"/>
                    <a:ext cx="1363900" cy="69101"/>
                  </a:xfrm>
                  <a:custGeom>
                    <a:avLst/>
                    <a:gdLst>
                      <a:gd name="f0" fmla="val 10800000"/>
                      <a:gd name="f1" fmla="val 5400000"/>
                      <a:gd name="f2" fmla="val 180"/>
                      <a:gd name="f3" fmla="val w"/>
                      <a:gd name="f4" fmla="val h"/>
                      <a:gd name="f5" fmla="val 0"/>
                      <a:gd name="f6" fmla="val 1866900"/>
                      <a:gd name="f7" fmla="val 109538"/>
                      <a:gd name="f8" fmla="val 209550"/>
                      <a:gd name="f9" fmla="val 200025"/>
                      <a:gd name="f10" fmla="val 295275"/>
                      <a:gd name="f11" fmla="val 107157"/>
                      <a:gd name="f12" fmla="val 307181"/>
                      <a:gd name="f13" fmla="+- 0 0 -90"/>
                      <a:gd name="f14" fmla="*/ f3 1 1866900"/>
                      <a:gd name="f15" fmla="*/ f4 1 109538"/>
                      <a:gd name="f16" fmla="+- f7 0 f5"/>
                      <a:gd name="f17" fmla="+- f6 0 f5"/>
                      <a:gd name="f18" fmla="*/ f13 f0 1"/>
                      <a:gd name="f19" fmla="*/ f17 1 1866900"/>
                      <a:gd name="f20" fmla="*/ f16 1 109538"/>
                      <a:gd name="f21" fmla="*/ 0 f17 1"/>
                      <a:gd name="f22" fmla="*/ 0 f16 1"/>
                      <a:gd name="f23" fmla="*/ 209550 f17 1"/>
                      <a:gd name="f24" fmla="*/ 200025 f17 1"/>
                      <a:gd name="f25" fmla="*/ 109538 f16 1"/>
                      <a:gd name="f26" fmla="*/ 295275 f17 1"/>
                      <a:gd name="f27" fmla="*/ 107157 f16 1"/>
                      <a:gd name="f28" fmla="*/ 307181 f17 1"/>
                      <a:gd name="f29" fmla="*/ 1866900 f17 1"/>
                      <a:gd name="f30" fmla="*/ f18 1 f2"/>
                      <a:gd name="f31" fmla="*/ f21 1 1866900"/>
                      <a:gd name="f32" fmla="*/ f22 1 109538"/>
                      <a:gd name="f33" fmla="*/ f23 1 1866900"/>
                      <a:gd name="f34" fmla="*/ f24 1 1866900"/>
                      <a:gd name="f35" fmla="*/ f25 1 109538"/>
                      <a:gd name="f36" fmla="*/ f26 1 1866900"/>
                      <a:gd name="f37" fmla="*/ f27 1 109538"/>
                      <a:gd name="f38" fmla="*/ f28 1 1866900"/>
                      <a:gd name="f39" fmla="*/ f29 1 1866900"/>
                      <a:gd name="f40" fmla="*/ f5 1 f19"/>
                      <a:gd name="f41" fmla="*/ f6 1 f19"/>
                      <a:gd name="f42" fmla="*/ f5 1 f20"/>
                      <a:gd name="f43" fmla="*/ f7 1 f20"/>
                      <a:gd name="f44" fmla="+- f30 0 f1"/>
                      <a:gd name="f45" fmla="*/ f31 1 f19"/>
                      <a:gd name="f46" fmla="*/ f32 1 f20"/>
                      <a:gd name="f47" fmla="*/ f33 1 f19"/>
                      <a:gd name="f48" fmla="*/ f34 1 f19"/>
                      <a:gd name="f49" fmla="*/ f35 1 f20"/>
                      <a:gd name="f50" fmla="*/ f36 1 f19"/>
                      <a:gd name="f51" fmla="*/ f37 1 f20"/>
                      <a:gd name="f52" fmla="*/ f38 1 f19"/>
                      <a:gd name="f53" fmla="*/ f39 1 f19"/>
                      <a:gd name="f54" fmla="*/ f40 f14 1"/>
                      <a:gd name="f55" fmla="*/ f41 f14 1"/>
                      <a:gd name="f56" fmla="*/ f43 f15 1"/>
                      <a:gd name="f57" fmla="*/ f42 f15 1"/>
                      <a:gd name="f58" fmla="*/ f45 f14 1"/>
                      <a:gd name="f59" fmla="*/ f46 f15 1"/>
                      <a:gd name="f60" fmla="*/ f47 f14 1"/>
                      <a:gd name="f61" fmla="*/ f48 f14 1"/>
                      <a:gd name="f62" fmla="*/ f49 f15 1"/>
                      <a:gd name="f63" fmla="*/ f50 f14 1"/>
                      <a:gd name="f64" fmla="*/ f51 f15 1"/>
                      <a:gd name="f65" fmla="*/ f52 f14 1"/>
                      <a:gd name="f66" fmla="*/ f53 f14 1"/>
                    </a:gdLst>
                    <a:ahLst/>
                    <a:cxnLst>
                      <a:cxn ang="3cd4">
                        <a:pos x="hc" y="t"/>
                      </a:cxn>
                      <a:cxn ang="0">
                        <a:pos x="r" y="vc"/>
                      </a:cxn>
                      <a:cxn ang="cd4">
                        <a:pos x="hc" y="b"/>
                      </a:cxn>
                      <a:cxn ang="cd2">
                        <a:pos x="l" y="vc"/>
                      </a:cxn>
                      <a:cxn ang="f44">
                        <a:pos x="f58" y="f59"/>
                      </a:cxn>
                      <a:cxn ang="f44">
                        <a:pos x="f60" y="f59"/>
                      </a:cxn>
                      <a:cxn ang="f44">
                        <a:pos x="f61" y="f62"/>
                      </a:cxn>
                      <a:cxn ang="f44">
                        <a:pos x="f63" y="f64"/>
                      </a:cxn>
                      <a:cxn ang="f44">
                        <a:pos x="f65" y="f59"/>
                      </a:cxn>
                      <a:cxn ang="f44">
                        <a:pos x="f66" y="f59"/>
                      </a:cxn>
                      <a:cxn ang="f44">
                        <a:pos x="f66" y="f59"/>
                      </a:cxn>
                    </a:cxnLst>
                    <a:rect l="f54" t="f57" r="f55" b="f56"/>
                    <a:pathLst>
                      <a:path w="1866900" h="109538">
                        <a:moveTo>
                          <a:pt x="f5" y="f5"/>
                        </a:moveTo>
                        <a:lnTo>
                          <a:pt x="f8" y="f5"/>
                        </a:lnTo>
                        <a:lnTo>
                          <a:pt x="f9" y="f7"/>
                        </a:lnTo>
                        <a:lnTo>
                          <a:pt x="f10" y="f11"/>
                        </a:lnTo>
                        <a:lnTo>
                          <a:pt x="f12" y="f5"/>
                        </a:lnTo>
                        <a:lnTo>
                          <a:pt x="f6" y="f5"/>
                        </a:lnTo>
                        <a:lnTo>
                          <a:pt x="f6" y="f5"/>
                        </a:lnTo>
                      </a:path>
                    </a:pathLst>
                  </a:custGeom>
                  <a:noFill/>
                  <a:ln w="9528" cap="flat">
                    <a:solidFill>
                      <a:srgbClr val="BFBFBF"/>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dirty="0">
                      <a:solidFill>
                        <a:srgbClr val="000000"/>
                      </a:solidFill>
                      <a:uFillTx/>
                      <a:latin typeface="Arial"/>
                    </a:endParaRPr>
                  </a:p>
                </p:txBody>
              </p:sp>
              <p:sp>
                <p:nvSpPr>
                  <p:cNvPr id="384" name="Freeform 1301">
                    <a:extLst>
                      <a:ext uri="{FF2B5EF4-FFF2-40B4-BE49-F238E27FC236}">
                        <a16:creationId xmlns:a16="http://schemas.microsoft.com/office/drawing/2014/main" id="{04EB25A5-4DF6-450D-84F9-692F583BB019}"/>
                      </a:ext>
                    </a:extLst>
                  </p:cNvPr>
                  <p:cNvSpPr/>
                  <p:nvPr/>
                </p:nvSpPr>
                <p:spPr>
                  <a:xfrm>
                    <a:off x="4579507" y="2644143"/>
                    <a:ext cx="245717" cy="935001"/>
                  </a:xfrm>
                  <a:custGeom>
                    <a:avLst/>
                    <a:gdLst>
                      <a:gd name="f0" fmla="val 10800000"/>
                      <a:gd name="f1" fmla="val 5400000"/>
                      <a:gd name="f2" fmla="val 180"/>
                      <a:gd name="f3" fmla="val w"/>
                      <a:gd name="f4" fmla="val h"/>
                      <a:gd name="f5" fmla="val 0"/>
                      <a:gd name="f6" fmla="val 336337"/>
                      <a:gd name="f7" fmla="val 1482068"/>
                      <a:gd name="f8" fmla="val 37171"/>
                      <a:gd name="f9" fmla="val 1154965"/>
                      <a:gd name="f10" fmla="val 89210"/>
                      <a:gd name="f11" fmla="val 865034"/>
                      <a:gd name="f12" fmla="val 156117"/>
                      <a:gd name="f13" fmla="val 597404"/>
                      <a:gd name="f14" fmla="val 223024"/>
                      <a:gd name="f15" fmla="val 344643"/>
                      <a:gd name="f16" fmla="val 289932"/>
                      <a:gd name="f17" fmla="val 136487"/>
                      <a:gd name="f18" fmla="+- 0 0 -90"/>
                      <a:gd name="f19" fmla="*/ f3 1 336337"/>
                      <a:gd name="f20" fmla="*/ f4 1 1482068"/>
                      <a:gd name="f21" fmla="+- f7 0 f5"/>
                      <a:gd name="f22" fmla="+- f6 0 f5"/>
                      <a:gd name="f23" fmla="*/ f18 f0 1"/>
                      <a:gd name="f24" fmla="*/ f22 1 336337"/>
                      <a:gd name="f25" fmla="*/ f21 1 1482068"/>
                      <a:gd name="f26" fmla="*/ 0 f22 1"/>
                      <a:gd name="f27" fmla="*/ 1482068 f21 1"/>
                      <a:gd name="f28" fmla="*/ 37171 f22 1"/>
                      <a:gd name="f29" fmla="*/ 1154965 f21 1"/>
                      <a:gd name="f30" fmla="*/ 89210 f22 1"/>
                      <a:gd name="f31" fmla="*/ 865034 f21 1"/>
                      <a:gd name="f32" fmla="*/ 156117 f22 1"/>
                      <a:gd name="f33" fmla="*/ 597404 f21 1"/>
                      <a:gd name="f34" fmla="*/ 223024 f22 1"/>
                      <a:gd name="f35" fmla="*/ 344643 f21 1"/>
                      <a:gd name="f36" fmla="*/ 289932 f22 1"/>
                      <a:gd name="f37" fmla="*/ 136487 f21 1"/>
                      <a:gd name="f38" fmla="*/ 336337 f22 1"/>
                      <a:gd name="f39" fmla="*/ 0 f21 1"/>
                      <a:gd name="f40" fmla="*/ f23 1 f2"/>
                      <a:gd name="f41" fmla="*/ f26 1 336337"/>
                      <a:gd name="f42" fmla="*/ f27 1 1482068"/>
                      <a:gd name="f43" fmla="*/ f28 1 336337"/>
                      <a:gd name="f44" fmla="*/ f29 1 1482068"/>
                      <a:gd name="f45" fmla="*/ f30 1 336337"/>
                      <a:gd name="f46" fmla="*/ f31 1 1482068"/>
                      <a:gd name="f47" fmla="*/ f32 1 336337"/>
                      <a:gd name="f48" fmla="*/ f33 1 1482068"/>
                      <a:gd name="f49" fmla="*/ f34 1 336337"/>
                      <a:gd name="f50" fmla="*/ f35 1 1482068"/>
                      <a:gd name="f51" fmla="*/ f36 1 336337"/>
                      <a:gd name="f52" fmla="*/ f37 1 1482068"/>
                      <a:gd name="f53" fmla="*/ f38 1 336337"/>
                      <a:gd name="f54" fmla="*/ f39 1 1482068"/>
                      <a:gd name="f55" fmla="*/ f5 1 f24"/>
                      <a:gd name="f56" fmla="*/ f6 1 f24"/>
                      <a:gd name="f57" fmla="*/ f5 1 f25"/>
                      <a:gd name="f58" fmla="*/ f7 1 f25"/>
                      <a:gd name="f59" fmla="+- f40 0 f1"/>
                      <a:gd name="f60" fmla="*/ f41 1 f24"/>
                      <a:gd name="f61" fmla="*/ f42 1 f25"/>
                      <a:gd name="f62" fmla="*/ f43 1 f24"/>
                      <a:gd name="f63" fmla="*/ f44 1 f25"/>
                      <a:gd name="f64" fmla="*/ f45 1 f24"/>
                      <a:gd name="f65" fmla="*/ f46 1 f25"/>
                      <a:gd name="f66" fmla="*/ f47 1 f24"/>
                      <a:gd name="f67" fmla="*/ f48 1 f25"/>
                      <a:gd name="f68" fmla="*/ f49 1 f24"/>
                      <a:gd name="f69" fmla="*/ f50 1 f25"/>
                      <a:gd name="f70" fmla="*/ f51 1 f24"/>
                      <a:gd name="f71" fmla="*/ f52 1 f25"/>
                      <a:gd name="f72" fmla="*/ f53 1 f24"/>
                      <a:gd name="f73" fmla="*/ f54 1 f25"/>
                      <a:gd name="f74" fmla="*/ f55 f19 1"/>
                      <a:gd name="f75" fmla="*/ f56 f19 1"/>
                      <a:gd name="f76" fmla="*/ f58 f20 1"/>
                      <a:gd name="f77" fmla="*/ f57 f20 1"/>
                      <a:gd name="f78" fmla="*/ f60 f19 1"/>
                      <a:gd name="f79" fmla="*/ f61 f20 1"/>
                      <a:gd name="f80" fmla="*/ f62 f19 1"/>
                      <a:gd name="f81" fmla="*/ f63 f20 1"/>
                      <a:gd name="f82" fmla="*/ f64 f19 1"/>
                      <a:gd name="f83" fmla="*/ f65 f20 1"/>
                      <a:gd name="f84" fmla="*/ f66 f19 1"/>
                      <a:gd name="f85" fmla="*/ f67 f20 1"/>
                      <a:gd name="f86" fmla="*/ f68 f19 1"/>
                      <a:gd name="f87" fmla="*/ f69 f20 1"/>
                      <a:gd name="f88" fmla="*/ f70 f19 1"/>
                      <a:gd name="f89" fmla="*/ f71 f20 1"/>
                      <a:gd name="f90" fmla="*/ f72 f19 1"/>
                      <a:gd name="f91" fmla="*/ f73 f20 1"/>
                    </a:gdLst>
                    <a:ahLst/>
                    <a:cxnLst>
                      <a:cxn ang="3cd4">
                        <a:pos x="hc" y="t"/>
                      </a:cxn>
                      <a:cxn ang="0">
                        <a:pos x="r" y="vc"/>
                      </a:cxn>
                      <a:cxn ang="cd4">
                        <a:pos x="hc" y="b"/>
                      </a:cxn>
                      <a:cxn ang="cd2">
                        <a:pos x="l" y="vc"/>
                      </a:cxn>
                      <a:cxn ang="f59">
                        <a:pos x="f78" y="f79"/>
                      </a:cxn>
                      <a:cxn ang="f59">
                        <a:pos x="f80" y="f81"/>
                      </a:cxn>
                      <a:cxn ang="f59">
                        <a:pos x="f82" y="f83"/>
                      </a:cxn>
                      <a:cxn ang="f59">
                        <a:pos x="f84" y="f85"/>
                      </a:cxn>
                      <a:cxn ang="f59">
                        <a:pos x="f86" y="f87"/>
                      </a:cxn>
                      <a:cxn ang="f59">
                        <a:pos x="f88" y="f89"/>
                      </a:cxn>
                      <a:cxn ang="f59">
                        <a:pos x="f90" y="f91"/>
                      </a:cxn>
                    </a:cxnLst>
                    <a:rect l="f74" t="f77" r="f75" b="f76"/>
                    <a:pathLst>
                      <a:path w="336337" h="1482068">
                        <a:moveTo>
                          <a:pt x="f5" y="f7"/>
                        </a:moveTo>
                        <a:lnTo>
                          <a:pt x="f8" y="f9"/>
                        </a:lnTo>
                        <a:lnTo>
                          <a:pt x="f10" y="f11"/>
                        </a:lnTo>
                        <a:lnTo>
                          <a:pt x="f12" y="f13"/>
                        </a:lnTo>
                        <a:lnTo>
                          <a:pt x="f14" y="f15"/>
                        </a:lnTo>
                        <a:lnTo>
                          <a:pt x="f16" y="f17"/>
                        </a:lnTo>
                        <a:lnTo>
                          <a:pt x="f6" y="f5"/>
                        </a:lnTo>
                      </a:path>
                    </a:pathLst>
                  </a:custGeom>
                  <a:noFill/>
                  <a:ln w="9528" cap="flat">
                    <a:solidFill>
                      <a:srgbClr val="BFBFBF"/>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dirty="0">
                      <a:solidFill>
                        <a:srgbClr val="000000"/>
                      </a:solidFill>
                      <a:uFillTx/>
                      <a:latin typeface="Arial"/>
                    </a:endParaRPr>
                  </a:p>
                </p:txBody>
              </p:sp>
              <p:sp>
                <p:nvSpPr>
                  <p:cNvPr id="385" name="Freeform 1302">
                    <a:extLst>
                      <a:ext uri="{FF2B5EF4-FFF2-40B4-BE49-F238E27FC236}">
                        <a16:creationId xmlns:a16="http://schemas.microsoft.com/office/drawing/2014/main" id="{8F3391AD-BDAF-4833-BA64-697B2E568047}"/>
                      </a:ext>
                    </a:extLst>
                  </p:cNvPr>
                  <p:cNvSpPr/>
                  <p:nvPr/>
                </p:nvSpPr>
                <p:spPr>
                  <a:xfrm>
                    <a:off x="3465310" y="3705048"/>
                    <a:ext cx="412769" cy="1697793"/>
                  </a:xfrm>
                  <a:custGeom>
                    <a:avLst/>
                    <a:gdLst>
                      <a:gd name="f0" fmla="val 10800000"/>
                      <a:gd name="f1" fmla="val 5400000"/>
                      <a:gd name="f2" fmla="val 180"/>
                      <a:gd name="f3" fmla="val w"/>
                      <a:gd name="f4" fmla="val h"/>
                      <a:gd name="f5" fmla="val 0"/>
                      <a:gd name="f6" fmla="val 564995"/>
                      <a:gd name="f7" fmla="val 2691161"/>
                      <a:gd name="f8" fmla="val 29737"/>
                      <a:gd name="f9" fmla="val 7434"/>
                      <a:gd name="f10" fmla="val 341971"/>
                      <a:gd name="f11" fmla="val 706244"/>
                      <a:gd name="f12" fmla="val 981307"/>
                      <a:gd name="f13" fmla="val 44605"/>
                      <a:gd name="f14" fmla="val 1375317"/>
                      <a:gd name="f15" fmla="val 104078"/>
                      <a:gd name="f16" fmla="val 1694985"/>
                      <a:gd name="f17" fmla="val 185854"/>
                      <a:gd name="f18" fmla="val 1955181"/>
                      <a:gd name="f19" fmla="val 289932"/>
                      <a:gd name="f20" fmla="val 2215376"/>
                      <a:gd name="f21" fmla="val 423746"/>
                      <a:gd name="f22" fmla="val 2483005"/>
                      <a:gd name="f23" fmla="+- 0 0 -90"/>
                      <a:gd name="f24" fmla="*/ f3 1 564995"/>
                      <a:gd name="f25" fmla="*/ f4 1 2691161"/>
                      <a:gd name="f26" fmla="+- f7 0 f5"/>
                      <a:gd name="f27" fmla="+- f6 0 f5"/>
                      <a:gd name="f28" fmla="*/ f23 f0 1"/>
                      <a:gd name="f29" fmla="*/ f27 1 564995"/>
                      <a:gd name="f30" fmla="*/ f26 1 2691161"/>
                      <a:gd name="f31" fmla="*/ 29737 f27 1"/>
                      <a:gd name="f32" fmla="*/ 0 f26 1"/>
                      <a:gd name="f33" fmla="*/ 7434 f27 1"/>
                      <a:gd name="f34" fmla="*/ 341971 f26 1"/>
                      <a:gd name="f35" fmla="*/ 0 f27 1"/>
                      <a:gd name="f36" fmla="*/ 706244 f26 1"/>
                      <a:gd name="f37" fmla="*/ 981307 f26 1"/>
                      <a:gd name="f38" fmla="*/ 44605 f27 1"/>
                      <a:gd name="f39" fmla="*/ 1375317 f26 1"/>
                      <a:gd name="f40" fmla="*/ 104078 f27 1"/>
                      <a:gd name="f41" fmla="*/ 1694985 f26 1"/>
                      <a:gd name="f42" fmla="*/ 185854 f27 1"/>
                      <a:gd name="f43" fmla="*/ 1955181 f26 1"/>
                      <a:gd name="f44" fmla="*/ 289932 f27 1"/>
                      <a:gd name="f45" fmla="*/ 2215376 f26 1"/>
                      <a:gd name="f46" fmla="*/ 423746 f27 1"/>
                      <a:gd name="f47" fmla="*/ 2483005 f26 1"/>
                      <a:gd name="f48" fmla="*/ 564995 f27 1"/>
                      <a:gd name="f49" fmla="*/ 2691161 f26 1"/>
                      <a:gd name="f50" fmla="*/ f28 1 f2"/>
                      <a:gd name="f51" fmla="*/ f31 1 564995"/>
                      <a:gd name="f52" fmla="*/ f32 1 2691161"/>
                      <a:gd name="f53" fmla="*/ f33 1 564995"/>
                      <a:gd name="f54" fmla="*/ f34 1 2691161"/>
                      <a:gd name="f55" fmla="*/ f35 1 564995"/>
                      <a:gd name="f56" fmla="*/ f36 1 2691161"/>
                      <a:gd name="f57" fmla="*/ f37 1 2691161"/>
                      <a:gd name="f58" fmla="*/ f38 1 564995"/>
                      <a:gd name="f59" fmla="*/ f39 1 2691161"/>
                      <a:gd name="f60" fmla="*/ f40 1 564995"/>
                      <a:gd name="f61" fmla="*/ f41 1 2691161"/>
                      <a:gd name="f62" fmla="*/ f42 1 564995"/>
                      <a:gd name="f63" fmla="*/ f43 1 2691161"/>
                      <a:gd name="f64" fmla="*/ f44 1 564995"/>
                      <a:gd name="f65" fmla="*/ f45 1 2691161"/>
                      <a:gd name="f66" fmla="*/ f46 1 564995"/>
                      <a:gd name="f67" fmla="*/ f47 1 2691161"/>
                      <a:gd name="f68" fmla="*/ f48 1 564995"/>
                      <a:gd name="f69" fmla="*/ f49 1 2691161"/>
                      <a:gd name="f70" fmla="*/ f5 1 f29"/>
                      <a:gd name="f71" fmla="*/ f6 1 f29"/>
                      <a:gd name="f72" fmla="*/ f5 1 f30"/>
                      <a:gd name="f73" fmla="*/ f7 1 f30"/>
                      <a:gd name="f74" fmla="+- f50 0 f1"/>
                      <a:gd name="f75" fmla="*/ f51 1 f29"/>
                      <a:gd name="f76" fmla="*/ f52 1 f30"/>
                      <a:gd name="f77" fmla="*/ f53 1 f29"/>
                      <a:gd name="f78" fmla="*/ f54 1 f30"/>
                      <a:gd name="f79" fmla="*/ f55 1 f29"/>
                      <a:gd name="f80" fmla="*/ f56 1 f30"/>
                      <a:gd name="f81" fmla="*/ f57 1 f30"/>
                      <a:gd name="f82" fmla="*/ f58 1 f29"/>
                      <a:gd name="f83" fmla="*/ f59 1 f30"/>
                      <a:gd name="f84" fmla="*/ f60 1 f29"/>
                      <a:gd name="f85" fmla="*/ f61 1 f30"/>
                      <a:gd name="f86" fmla="*/ f62 1 f29"/>
                      <a:gd name="f87" fmla="*/ f63 1 f30"/>
                      <a:gd name="f88" fmla="*/ f64 1 f29"/>
                      <a:gd name="f89" fmla="*/ f65 1 f30"/>
                      <a:gd name="f90" fmla="*/ f66 1 f29"/>
                      <a:gd name="f91" fmla="*/ f67 1 f30"/>
                      <a:gd name="f92" fmla="*/ f68 1 f29"/>
                      <a:gd name="f93" fmla="*/ f69 1 f30"/>
                      <a:gd name="f94" fmla="*/ f70 f24 1"/>
                      <a:gd name="f95" fmla="*/ f71 f24 1"/>
                      <a:gd name="f96" fmla="*/ f73 f25 1"/>
                      <a:gd name="f97" fmla="*/ f72 f25 1"/>
                      <a:gd name="f98" fmla="*/ f75 f24 1"/>
                      <a:gd name="f99" fmla="*/ f76 f25 1"/>
                      <a:gd name="f100" fmla="*/ f77 f24 1"/>
                      <a:gd name="f101" fmla="*/ f78 f25 1"/>
                      <a:gd name="f102" fmla="*/ f79 f24 1"/>
                      <a:gd name="f103" fmla="*/ f80 f25 1"/>
                      <a:gd name="f104" fmla="*/ f81 f25 1"/>
                      <a:gd name="f105" fmla="*/ f82 f24 1"/>
                      <a:gd name="f106" fmla="*/ f83 f25 1"/>
                      <a:gd name="f107" fmla="*/ f84 f24 1"/>
                      <a:gd name="f108" fmla="*/ f85 f25 1"/>
                      <a:gd name="f109" fmla="*/ f86 f24 1"/>
                      <a:gd name="f110" fmla="*/ f87 f25 1"/>
                      <a:gd name="f111" fmla="*/ f88 f24 1"/>
                      <a:gd name="f112" fmla="*/ f89 f25 1"/>
                      <a:gd name="f113" fmla="*/ f90 f24 1"/>
                      <a:gd name="f114" fmla="*/ f91 f25 1"/>
                      <a:gd name="f115" fmla="*/ f92 f24 1"/>
                      <a:gd name="f116" fmla="*/ f93 f25 1"/>
                    </a:gdLst>
                    <a:ahLst/>
                    <a:cxnLst>
                      <a:cxn ang="3cd4">
                        <a:pos x="hc" y="t"/>
                      </a:cxn>
                      <a:cxn ang="0">
                        <a:pos x="r" y="vc"/>
                      </a:cxn>
                      <a:cxn ang="cd4">
                        <a:pos x="hc" y="b"/>
                      </a:cxn>
                      <a:cxn ang="cd2">
                        <a:pos x="l" y="vc"/>
                      </a:cxn>
                      <a:cxn ang="f74">
                        <a:pos x="f98" y="f99"/>
                      </a:cxn>
                      <a:cxn ang="f74">
                        <a:pos x="f100" y="f101"/>
                      </a:cxn>
                      <a:cxn ang="f74">
                        <a:pos x="f102" y="f103"/>
                      </a:cxn>
                      <a:cxn ang="f74">
                        <a:pos x="f100" y="f104"/>
                      </a:cxn>
                      <a:cxn ang="f74">
                        <a:pos x="f105" y="f106"/>
                      </a:cxn>
                      <a:cxn ang="f74">
                        <a:pos x="f107" y="f108"/>
                      </a:cxn>
                      <a:cxn ang="f74">
                        <a:pos x="f109" y="f110"/>
                      </a:cxn>
                      <a:cxn ang="f74">
                        <a:pos x="f111" y="f112"/>
                      </a:cxn>
                      <a:cxn ang="f74">
                        <a:pos x="f113" y="f114"/>
                      </a:cxn>
                      <a:cxn ang="f74">
                        <a:pos x="f115" y="f116"/>
                      </a:cxn>
                    </a:cxnLst>
                    <a:rect l="f94" t="f97" r="f95" b="f96"/>
                    <a:pathLst>
                      <a:path w="564995" h="2691161">
                        <a:moveTo>
                          <a:pt x="f8" y="f5"/>
                        </a:moveTo>
                        <a:lnTo>
                          <a:pt x="f9" y="f10"/>
                        </a:lnTo>
                        <a:lnTo>
                          <a:pt x="f5" y="f11"/>
                        </a:lnTo>
                        <a:lnTo>
                          <a:pt x="f9" y="f12"/>
                        </a:lnTo>
                        <a:lnTo>
                          <a:pt x="f13" y="f14"/>
                        </a:lnTo>
                        <a:lnTo>
                          <a:pt x="f15" y="f16"/>
                        </a:lnTo>
                        <a:lnTo>
                          <a:pt x="f17" y="f18"/>
                        </a:lnTo>
                        <a:lnTo>
                          <a:pt x="f19" y="f20"/>
                        </a:lnTo>
                        <a:lnTo>
                          <a:pt x="f21" y="f22"/>
                        </a:lnTo>
                        <a:lnTo>
                          <a:pt x="f6" y="f7"/>
                        </a:lnTo>
                      </a:path>
                    </a:pathLst>
                  </a:custGeom>
                  <a:noFill/>
                  <a:ln w="9528" cap="flat">
                    <a:solidFill>
                      <a:srgbClr val="BFBFBF"/>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dirty="0">
                      <a:solidFill>
                        <a:srgbClr val="000000"/>
                      </a:solidFill>
                      <a:uFillTx/>
                      <a:latin typeface="Arial"/>
                    </a:endParaRPr>
                  </a:p>
                </p:txBody>
              </p:sp>
              <p:sp>
                <p:nvSpPr>
                  <p:cNvPr id="386" name="Freeform 1303">
                    <a:extLst>
                      <a:ext uri="{FF2B5EF4-FFF2-40B4-BE49-F238E27FC236}">
                        <a16:creationId xmlns:a16="http://schemas.microsoft.com/office/drawing/2014/main" id="{7A5B1C85-7708-4276-BF23-8293EFCFFD1D}"/>
                      </a:ext>
                    </a:extLst>
                  </p:cNvPr>
                  <p:cNvSpPr/>
                  <p:nvPr/>
                </p:nvSpPr>
                <p:spPr>
                  <a:xfrm>
                    <a:off x="4892387" y="3579153"/>
                    <a:ext cx="293284" cy="1796293"/>
                  </a:xfrm>
                  <a:custGeom>
                    <a:avLst/>
                    <a:gdLst>
                      <a:gd name="f0" fmla="val 10800000"/>
                      <a:gd name="f1" fmla="val 5400000"/>
                      <a:gd name="f2" fmla="val 180"/>
                      <a:gd name="f3" fmla="val w"/>
                      <a:gd name="f4" fmla="val h"/>
                      <a:gd name="f5" fmla="val 0"/>
                      <a:gd name="f6" fmla="val 401444"/>
                      <a:gd name="f7" fmla="val 2847278"/>
                      <a:gd name="f8" fmla="val 7434"/>
                      <a:gd name="f9" fmla="val 527824"/>
                      <a:gd name="f10" fmla="val 193288"/>
                      <a:gd name="f11" fmla="val 1234068"/>
                      <a:gd name="f12" fmla="val 223024"/>
                      <a:gd name="f13" fmla="val 1821366"/>
                      <a:gd name="f14" fmla="val 304800"/>
                      <a:gd name="f15" fmla="val 2438400"/>
                      <a:gd name="f16" fmla="+- 0 0 -90"/>
                      <a:gd name="f17" fmla="*/ f3 1 401444"/>
                      <a:gd name="f18" fmla="*/ f4 1 2847278"/>
                      <a:gd name="f19" fmla="+- f7 0 f5"/>
                      <a:gd name="f20" fmla="+- f6 0 f5"/>
                      <a:gd name="f21" fmla="*/ f16 f0 1"/>
                      <a:gd name="f22" fmla="*/ f20 1 401444"/>
                      <a:gd name="f23" fmla="*/ f19 1 2847278"/>
                      <a:gd name="f24" fmla="*/ 0 f20 1"/>
                      <a:gd name="f25" fmla="*/ 0 f19 1"/>
                      <a:gd name="f26" fmla="*/ 7434 f20 1"/>
                      <a:gd name="f27" fmla="*/ 527824 f19 1"/>
                      <a:gd name="f28" fmla="*/ 193288 f20 1"/>
                      <a:gd name="f29" fmla="*/ 1234068 f19 1"/>
                      <a:gd name="f30" fmla="*/ 223024 f20 1"/>
                      <a:gd name="f31" fmla="*/ 1821366 f19 1"/>
                      <a:gd name="f32" fmla="*/ 304800 f20 1"/>
                      <a:gd name="f33" fmla="*/ 2438400 f19 1"/>
                      <a:gd name="f34" fmla="*/ 401444 f20 1"/>
                      <a:gd name="f35" fmla="*/ 2847278 f19 1"/>
                      <a:gd name="f36" fmla="*/ f21 1 f2"/>
                      <a:gd name="f37" fmla="*/ f24 1 401444"/>
                      <a:gd name="f38" fmla="*/ f25 1 2847278"/>
                      <a:gd name="f39" fmla="*/ f26 1 401444"/>
                      <a:gd name="f40" fmla="*/ f27 1 2847278"/>
                      <a:gd name="f41" fmla="*/ f28 1 401444"/>
                      <a:gd name="f42" fmla="*/ f29 1 2847278"/>
                      <a:gd name="f43" fmla="*/ f30 1 401444"/>
                      <a:gd name="f44" fmla="*/ f31 1 2847278"/>
                      <a:gd name="f45" fmla="*/ f32 1 401444"/>
                      <a:gd name="f46" fmla="*/ f33 1 2847278"/>
                      <a:gd name="f47" fmla="*/ f34 1 401444"/>
                      <a:gd name="f48" fmla="*/ f35 1 2847278"/>
                      <a:gd name="f49" fmla="*/ f5 1 f22"/>
                      <a:gd name="f50" fmla="*/ f6 1 f22"/>
                      <a:gd name="f51" fmla="*/ f5 1 f23"/>
                      <a:gd name="f52" fmla="*/ f7 1 f23"/>
                      <a:gd name="f53" fmla="+- f36 0 f1"/>
                      <a:gd name="f54" fmla="*/ f37 1 f22"/>
                      <a:gd name="f55" fmla="*/ f38 1 f23"/>
                      <a:gd name="f56" fmla="*/ f39 1 f22"/>
                      <a:gd name="f57" fmla="*/ f40 1 f23"/>
                      <a:gd name="f58" fmla="*/ f41 1 f22"/>
                      <a:gd name="f59" fmla="*/ f42 1 f23"/>
                      <a:gd name="f60" fmla="*/ f43 1 f22"/>
                      <a:gd name="f61" fmla="*/ f44 1 f23"/>
                      <a:gd name="f62" fmla="*/ f45 1 f22"/>
                      <a:gd name="f63" fmla="*/ f46 1 f23"/>
                      <a:gd name="f64" fmla="*/ f47 1 f22"/>
                      <a:gd name="f65" fmla="*/ f48 1 f23"/>
                      <a:gd name="f66" fmla="*/ f49 f17 1"/>
                      <a:gd name="f67" fmla="*/ f50 f17 1"/>
                      <a:gd name="f68" fmla="*/ f52 f18 1"/>
                      <a:gd name="f69" fmla="*/ f51 f18 1"/>
                      <a:gd name="f70" fmla="*/ f54 f17 1"/>
                      <a:gd name="f71" fmla="*/ f55 f18 1"/>
                      <a:gd name="f72" fmla="*/ f56 f17 1"/>
                      <a:gd name="f73" fmla="*/ f57 f18 1"/>
                      <a:gd name="f74" fmla="*/ f58 f17 1"/>
                      <a:gd name="f75" fmla="*/ f59 f18 1"/>
                      <a:gd name="f76" fmla="*/ f60 f17 1"/>
                      <a:gd name="f77" fmla="*/ f61 f18 1"/>
                      <a:gd name="f78" fmla="*/ f62 f17 1"/>
                      <a:gd name="f79" fmla="*/ f63 f18 1"/>
                      <a:gd name="f80" fmla="*/ f64 f17 1"/>
                      <a:gd name="f81" fmla="*/ f65 f18 1"/>
                    </a:gdLst>
                    <a:ahLst/>
                    <a:cxnLst>
                      <a:cxn ang="3cd4">
                        <a:pos x="hc" y="t"/>
                      </a:cxn>
                      <a:cxn ang="0">
                        <a:pos x="r" y="vc"/>
                      </a:cxn>
                      <a:cxn ang="cd4">
                        <a:pos x="hc" y="b"/>
                      </a:cxn>
                      <a:cxn ang="cd2">
                        <a:pos x="l" y="vc"/>
                      </a:cxn>
                      <a:cxn ang="f53">
                        <a:pos x="f70" y="f71"/>
                      </a:cxn>
                      <a:cxn ang="f53">
                        <a:pos x="f72" y="f73"/>
                      </a:cxn>
                      <a:cxn ang="f53">
                        <a:pos x="f74" y="f73"/>
                      </a:cxn>
                      <a:cxn ang="f53">
                        <a:pos x="f74" y="f75"/>
                      </a:cxn>
                      <a:cxn ang="f53">
                        <a:pos x="f76" y="f77"/>
                      </a:cxn>
                      <a:cxn ang="f53">
                        <a:pos x="f78" y="f79"/>
                      </a:cxn>
                      <a:cxn ang="f53">
                        <a:pos x="f80" y="f81"/>
                      </a:cxn>
                    </a:cxnLst>
                    <a:rect l="f66" t="f69" r="f67" b="f68"/>
                    <a:pathLst>
                      <a:path w="401444" h="2847278">
                        <a:moveTo>
                          <a:pt x="f5" y="f5"/>
                        </a:moveTo>
                        <a:lnTo>
                          <a:pt x="f8" y="f9"/>
                        </a:lnTo>
                        <a:lnTo>
                          <a:pt x="f10" y="f9"/>
                        </a:lnTo>
                        <a:lnTo>
                          <a:pt x="f10" y="f11"/>
                        </a:lnTo>
                        <a:lnTo>
                          <a:pt x="f12" y="f13"/>
                        </a:lnTo>
                        <a:lnTo>
                          <a:pt x="f14" y="f15"/>
                        </a:lnTo>
                        <a:lnTo>
                          <a:pt x="f6" y="f7"/>
                        </a:lnTo>
                      </a:path>
                    </a:pathLst>
                  </a:custGeom>
                  <a:noFill/>
                  <a:ln w="9528" cap="flat">
                    <a:solidFill>
                      <a:srgbClr val="BFBFBF"/>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dirty="0">
                      <a:solidFill>
                        <a:srgbClr val="000000"/>
                      </a:solidFill>
                      <a:uFillTx/>
                      <a:latin typeface="Arial"/>
                    </a:endParaRPr>
                  </a:p>
                </p:txBody>
              </p:sp>
            </p:grpSp>
            <p:grpSp>
              <p:nvGrpSpPr>
                <p:cNvPr id="162" name="Group 438">
                  <a:extLst>
                    <a:ext uri="{FF2B5EF4-FFF2-40B4-BE49-F238E27FC236}">
                      <a16:creationId xmlns:a16="http://schemas.microsoft.com/office/drawing/2014/main" id="{5E993E7B-AD94-4D31-B496-860686E06368}"/>
                    </a:ext>
                  </a:extLst>
                </p:cNvPr>
                <p:cNvGrpSpPr/>
                <p:nvPr/>
              </p:nvGrpSpPr>
              <p:grpSpPr>
                <a:xfrm>
                  <a:off x="2363157" y="2232772"/>
                  <a:ext cx="7293820" cy="3110678"/>
                  <a:chOff x="2363157" y="2232772"/>
                  <a:chExt cx="7293820" cy="3110678"/>
                </a:xfrm>
              </p:grpSpPr>
              <p:sp>
                <p:nvSpPr>
                  <p:cNvPr id="163" name="Freeform 6">
                    <a:extLst>
                      <a:ext uri="{FF2B5EF4-FFF2-40B4-BE49-F238E27FC236}">
                        <a16:creationId xmlns:a16="http://schemas.microsoft.com/office/drawing/2014/main" id="{76F1E5F2-133A-419B-8269-2FADD2F17E55}"/>
                      </a:ext>
                    </a:extLst>
                  </p:cNvPr>
                  <p:cNvSpPr/>
                  <p:nvPr/>
                </p:nvSpPr>
                <p:spPr>
                  <a:xfrm>
                    <a:off x="7049146" y="3154497"/>
                    <a:ext cx="307567" cy="212707"/>
                  </a:xfrm>
                  <a:custGeom>
                    <a:avLst/>
                    <a:gdLst>
                      <a:gd name="f0" fmla="val 10800000"/>
                      <a:gd name="f1" fmla="val 5400000"/>
                      <a:gd name="f2" fmla="val 180"/>
                      <a:gd name="f3" fmla="val w"/>
                      <a:gd name="f4" fmla="val h"/>
                      <a:gd name="f5" fmla="val 0"/>
                      <a:gd name="f6" fmla="val 236"/>
                      <a:gd name="f7" fmla="val 189"/>
                      <a:gd name="f8" fmla="val 4"/>
                      <a:gd name="f9" fmla="val 58"/>
                      <a:gd name="f10" fmla="val 23"/>
                      <a:gd name="f11" fmla="val 66"/>
                      <a:gd name="f12" fmla="val 35"/>
                      <a:gd name="f13" fmla="val 63"/>
                      <a:gd name="f14" fmla="val 37"/>
                      <a:gd name="f15" fmla="val 54"/>
                      <a:gd name="f16" fmla="val 50"/>
                      <a:gd name="f17" fmla="val 51"/>
                      <a:gd name="f18" fmla="val 45"/>
                      <a:gd name="f19" fmla="val 28"/>
                      <a:gd name="f20" fmla="val 71"/>
                      <a:gd name="f21" fmla="val 24"/>
                      <a:gd name="f22" fmla="val 72"/>
                      <a:gd name="f23" fmla="val 17"/>
                      <a:gd name="f24" fmla="val 82"/>
                      <a:gd name="f25" fmla="val 22"/>
                      <a:gd name="f26" fmla="val 87"/>
                      <a:gd name="f27" fmla="val 97"/>
                      <a:gd name="f28" fmla="val 110"/>
                      <a:gd name="f29" fmla="val 27"/>
                      <a:gd name="f30" fmla="val 116"/>
                      <a:gd name="f31" fmla="val 30"/>
                      <a:gd name="f32" fmla="val 127"/>
                      <a:gd name="f33" fmla="val 134"/>
                      <a:gd name="f34" fmla="val 137"/>
                      <a:gd name="f35" fmla="val 18"/>
                      <a:gd name="f36" fmla="val 147"/>
                      <a:gd name="f37" fmla="val 149"/>
                      <a:gd name="f38" fmla="val 15"/>
                      <a:gd name="f39" fmla="val 7"/>
                      <a:gd name="f40" fmla="val 154"/>
                      <a:gd name="f41" fmla="val 165"/>
                      <a:gd name="f42" fmla="val 11"/>
                      <a:gd name="f43" fmla="val 170"/>
                      <a:gd name="f44" fmla="val 12"/>
                      <a:gd name="f45" fmla="val 173"/>
                      <a:gd name="f46" fmla="val 29"/>
                      <a:gd name="f47" fmla="val 182"/>
                      <a:gd name="f48" fmla="val 36"/>
                      <a:gd name="f49" fmla="val 186"/>
                      <a:gd name="f50" fmla="val 31"/>
                      <a:gd name="f51" fmla="val 193"/>
                      <a:gd name="f52" fmla="val 202"/>
                      <a:gd name="f53" fmla="val 20"/>
                      <a:gd name="f54" fmla="val 214"/>
                      <a:gd name="f55" fmla="val 232"/>
                      <a:gd name="f56" fmla="val 227"/>
                      <a:gd name="f57" fmla="val 219"/>
                      <a:gd name="f58" fmla="val 34"/>
                      <a:gd name="f59" fmla="val 200"/>
                      <a:gd name="f60" fmla="val 183"/>
                      <a:gd name="f61" fmla="val 40"/>
                      <a:gd name="f62" fmla="val 175"/>
                      <a:gd name="f63" fmla="val 181"/>
                      <a:gd name="f64" fmla="val 185"/>
                      <a:gd name="f65" fmla="val 69"/>
                      <a:gd name="f66" fmla="val 179"/>
                      <a:gd name="f67" fmla="val 77"/>
                      <a:gd name="f68" fmla="val 85"/>
                      <a:gd name="f69" fmla="val 178"/>
                      <a:gd name="f70" fmla="val 93"/>
                      <a:gd name="f71" fmla="val 162"/>
                      <a:gd name="f72" fmla="val 92"/>
                      <a:gd name="f73" fmla="val 172"/>
                      <a:gd name="f74" fmla="val 106"/>
                      <a:gd name="f75" fmla="val 111"/>
                      <a:gd name="f76" fmla="val 157"/>
                      <a:gd name="f77" fmla="val 123"/>
                      <a:gd name="f78" fmla="val 160"/>
                      <a:gd name="f79" fmla="val 136"/>
                      <a:gd name="f80" fmla="val 155"/>
                      <a:gd name="f81" fmla="val 142"/>
                      <a:gd name="f82" fmla="val 148"/>
                      <a:gd name="f83" fmla="val 140"/>
                      <a:gd name="f84" fmla="val 135"/>
                      <a:gd name="f85" fmla="val 121"/>
                      <a:gd name="f86" fmla="val 113"/>
                      <a:gd name="f87" fmla="val 95"/>
                      <a:gd name="f88" fmla="val 184"/>
                      <a:gd name="f89" fmla="val 79"/>
                      <a:gd name="f90" fmla="val 68"/>
                      <a:gd name="f91" fmla="val 33"/>
                      <a:gd name="f92" fmla="val 143"/>
                      <a:gd name="f93" fmla="val 130"/>
                      <a:gd name="f94" fmla="val 3"/>
                      <a:gd name="f95" fmla="val 8"/>
                      <a:gd name="f96" fmla="val 102"/>
                      <a:gd name="f97" fmla="val 99"/>
                      <a:gd name="f98" fmla="val 2"/>
                      <a:gd name="f99" fmla="val 84"/>
                      <a:gd name="f100" fmla="+- 0 0 -90"/>
                      <a:gd name="f101" fmla="*/ f3 1 236"/>
                      <a:gd name="f102" fmla="*/ f4 1 189"/>
                      <a:gd name="f103" fmla="+- f7 0 f5"/>
                      <a:gd name="f104" fmla="+- f6 0 f5"/>
                      <a:gd name="f105" fmla="*/ f100 f0 1"/>
                      <a:gd name="f106" fmla="*/ f104 1 236"/>
                      <a:gd name="f107" fmla="*/ f103 1 189"/>
                      <a:gd name="f108" fmla="*/ 23 f104 1"/>
                      <a:gd name="f109" fmla="*/ 66 f103 1"/>
                      <a:gd name="f110" fmla="*/ 37 f104 1"/>
                      <a:gd name="f111" fmla="*/ 54 f103 1"/>
                      <a:gd name="f112" fmla="*/ 58 f104 1"/>
                      <a:gd name="f113" fmla="*/ 45 f103 1"/>
                      <a:gd name="f114" fmla="*/ 71 f104 1"/>
                      <a:gd name="f115" fmla="*/ 24 f103 1"/>
                      <a:gd name="f116" fmla="*/ 82 f104 1"/>
                      <a:gd name="f117" fmla="*/ 22 f103 1"/>
                      <a:gd name="f118" fmla="*/ 97 f104 1"/>
                      <a:gd name="f119" fmla="*/ 23 f103 1"/>
                      <a:gd name="f120" fmla="*/ 116 f104 1"/>
                      <a:gd name="f121" fmla="*/ 30 f103 1"/>
                      <a:gd name="f122" fmla="*/ 134 f104 1"/>
                      <a:gd name="f123" fmla="*/ 27 f103 1"/>
                      <a:gd name="f124" fmla="*/ 147 f104 1"/>
                      <a:gd name="f125" fmla="*/ 18 f103 1"/>
                      <a:gd name="f126" fmla="*/ 149 f104 1"/>
                      <a:gd name="f127" fmla="*/ 7 f103 1"/>
                      <a:gd name="f128" fmla="*/ 165 f104 1"/>
                      <a:gd name="f129" fmla="*/ 4 f103 1"/>
                      <a:gd name="f130" fmla="*/ 170 f104 1"/>
                      <a:gd name="f131" fmla="*/ 12 f103 1"/>
                      <a:gd name="f132" fmla="*/ 182 f104 1"/>
                      <a:gd name="f133" fmla="*/ 36 f103 1"/>
                      <a:gd name="f134" fmla="*/ 193 f104 1"/>
                      <a:gd name="f135" fmla="*/ 29 f103 1"/>
                      <a:gd name="f136" fmla="*/ 214 f104 1"/>
                      <a:gd name="f137" fmla="*/ 236 f104 1"/>
                      <a:gd name="f138" fmla="*/ 28 f103 1"/>
                      <a:gd name="f139" fmla="*/ 219 f104 1"/>
                      <a:gd name="f140" fmla="*/ 34 f103 1"/>
                      <a:gd name="f141" fmla="*/ 183 f104 1"/>
                      <a:gd name="f142" fmla="*/ 40 f103 1"/>
                      <a:gd name="f143" fmla="*/ 181 f104 1"/>
                      <a:gd name="f144" fmla="*/ 58 f103 1"/>
                      <a:gd name="f145" fmla="*/ 179 f104 1"/>
                      <a:gd name="f146" fmla="*/ 77 f103 1"/>
                      <a:gd name="f147" fmla="*/ 178 f104 1"/>
                      <a:gd name="f148" fmla="*/ 93 f103 1"/>
                      <a:gd name="f149" fmla="*/ 172 f104 1"/>
                      <a:gd name="f150" fmla="*/ 106 f103 1"/>
                      <a:gd name="f151" fmla="*/ 157 f104 1"/>
                      <a:gd name="f152" fmla="*/ 123 f103 1"/>
                      <a:gd name="f153" fmla="*/ 155 f104 1"/>
                      <a:gd name="f154" fmla="*/ 142 f103 1"/>
                      <a:gd name="f155" fmla="*/ 135 f104 1"/>
                      <a:gd name="f156" fmla="*/ 121 f104 1"/>
                      <a:gd name="f157" fmla="*/ 148 f103 1"/>
                      <a:gd name="f158" fmla="*/ 178 f103 1"/>
                      <a:gd name="f159" fmla="*/ 184 f103 1"/>
                      <a:gd name="f160" fmla="*/ 68 f104 1"/>
                      <a:gd name="f161" fmla="*/ 186 f103 1"/>
                      <a:gd name="f162" fmla="*/ 20 f104 1"/>
                      <a:gd name="f163" fmla="*/ 179 f103 1"/>
                      <a:gd name="f164" fmla="*/ 29 f104 1"/>
                      <a:gd name="f165" fmla="*/ 147 f103 1"/>
                      <a:gd name="f166" fmla="*/ 11 f104 1"/>
                      <a:gd name="f167" fmla="*/ 130 f103 1"/>
                      <a:gd name="f168" fmla="*/ 8 f104 1"/>
                      <a:gd name="f169" fmla="*/ 102 f103 1"/>
                      <a:gd name="f170" fmla="*/ 2 f104 1"/>
                      <a:gd name="f171" fmla="*/ 84 f103 1"/>
                      <a:gd name="f172" fmla="*/ f105 1 f2"/>
                      <a:gd name="f173" fmla="*/ f108 1 236"/>
                      <a:gd name="f174" fmla="*/ f109 1 189"/>
                      <a:gd name="f175" fmla="*/ f110 1 236"/>
                      <a:gd name="f176" fmla="*/ f111 1 189"/>
                      <a:gd name="f177" fmla="*/ f112 1 236"/>
                      <a:gd name="f178" fmla="*/ f113 1 189"/>
                      <a:gd name="f179" fmla="*/ f114 1 236"/>
                      <a:gd name="f180" fmla="*/ f115 1 189"/>
                      <a:gd name="f181" fmla="*/ f116 1 236"/>
                      <a:gd name="f182" fmla="*/ f117 1 189"/>
                      <a:gd name="f183" fmla="*/ f118 1 236"/>
                      <a:gd name="f184" fmla="*/ f119 1 189"/>
                      <a:gd name="f185" fmla="*/ f120 1 236"/>
                      <a:gd name="f186" fmla="*/ f121 1 189"/>
                      <a:gd name="f187" fmla="*/ f122 1 236"/>
                      <a:gd name="f188" fmla="*/ f123 1 189"/>
                      <a:gd name="f189" fmla="*/ f124 1 236"/>
                      <a:gd name="f190" fmla="*/ f125 1 189"/>
                      <a:gd name="f191" fmla="*/ f126 1 236"/>
                      <a:gd name="f192" fmla="*/ f127 1 189"/>
                      <a:gd name="f193" fmla="*/ f128 1 236"/>
                      <a:gd name="f194" fmla="*/ f129 1 189"/>
                      <a:gd name="f195" fmla="*/ f130 1 236"/>
                      <a:gd name="f196" fmla="*/ f131 1 189"/>
                      <a:gd name="f197" fmla="*/ f132 1 236"/>
                      <a:gd name="f198" fmla="*/ f133 1 189"/>
                      <a:gd name="f199" fmla="*/ f134 1 236"/>
                      <a:gd name="f200" fmla="*/ f135 1 189"/>
                      <a:gd name="f201" fmla="*/ f136 1 236"/>
                      <a:gd name="f202" fmla="*/ f137 1 236"/>
                      <a:gd name="f203" fmla="*/ f138 1 189"/>
                      <a:gd name="f204" fmla="*/ f139 1 236"/>
                      <a:gd name="f205" fmla="*/ f140 1 189"/>
                      <a:gd name="f206" fmla="*/ f141 1 236"/>
                      <a:gd name="f207" fmla="*/ f142 1 189"/>
                      <a:gd name="f208" fmla="*/ f143 1 236"/>
                      <a:gd name="f209" fmla="*/ f144 1 189"/>
                      <a:gd name="f210" fmla="*/ f145 1 236"/>
                      <a:gd name="f211" fmla="*/ f146 1 189"/>
                      <a:gd name="f212" fmla="*/ f147 1 236"/>
                      <a:gd name="f213" fmla="*/ f148 1 189"/>
                      <a:gd name="f214" fmla="*/ f149 1 236"/>
                      <a:gd name="f215" fmla="*/ f150 1 189"/>
                      <a:gd name="f216" fmla="*/ f151 1 236"/>
                      <a:gd name="f217" fmla="*/ f152 1 189"/>
                      <a:gd name="f218" fmla="*/ f153 1 236"/>
                      <a:gd name="f219" fmla="*/ f154 1 189"/>
                      <a:gd name="f220" fmla="*/ f155 1 236"/>
                      <a:gd name="f221" fmla="*/ f156 1 236"/>
                      <a:gd name="f222" fmla="*/ f157 1 189"/>
                      <a:gd name="f223" fmla="*/ f158 1 189"/>
                      <a:gd name="f224" fmla="*/ f159 1 189"/>
                      <a:gd name="f225" fmla="*/ f160 1 236"/>
                      <a:gd name="f226" fmla="*/ f161 1 189"/>
                      <a:gd name="f227" fmla="*/ f162 1 236"/>
                      <a:gd name="f228" fmla="*/ f163 1 189"/>
                      <a:gd name="f229" fmla="*/ f164 1 236"/>
                      <a:gd name="f230" fmla="*/ f165 1 189"/>
                      <a:gd name="f231" fmla="*/ f166 1 236"/>
                      <a:gd name="f232" fmla="*/ f167 1 189"/>
                      <a:gd name="f233" fmla="*/ f168 1 236"/>
                      <a:gd name="f234" fmla="*/ f169 1 189"/>
                      <a:gd name="f235" fmla="*/ f170 1 236"/>
                      <a:gd name="f236" fmla="*/ f171 1 189"/>
                      <a:gd name="f237" fmla="*/ 0 1 f106"/>
                      <a:gd name="f238" fmla="*/ f6 1 f106"/>
                      <a:gd name="f239" fmla="*/ 0 1 f107"/>
                      <a:gd name="f240" fmla="*/ f7 1 f107"/>
                      <a:gd name="f241" fmla="+- f172 0 f1"/>
                      <a:gd name="f242" fmla="*/ f173 1 f106"/>
                      <a:gd name="f243" fmla="*/ f174 1 f107"/>
                      <a:gd name="f244" fmla="*/ f175 1 f106"/>
                      <a:gd name="f245" fmla="*/ f176 1 f107"/>
                      <a:gd name="f246" fmla="*/ f177 1 f106"/>
                      <a:gd name="f247" fmla="*/ f178 1 f107"/>
                      <a:gd name="f248" fmla="*/ f179 1 f106"/>
                      <a:gd name="f249" fmla="*/ f180 1 f107"/>
                      <a:gd name="f250" fmla="*/ f181 1 f106"/>
                      <a:gd name="f251" fmla="*/ f182 1 f107"/>
                      <a:gd name="f252" fmla="*/ f183 1 f106"/>
                      <a:gd name="f253" fmla="*/ f184 1 f107"/>
                      <a:gd name="f254" fmla="*/ f185 1 f106"/>
                      <a:gd name="f255" fmla="*/ f186 1 f107"/>
                      <a:gd name="f256" fmla="*/ f187 1 f106"/>
                      <a:gd name="f257" fmla="*/ f188 1 f107"/>
                      <a:gd name="f258" fmla="*/ f189 1 f106"/>
                      <a:gd name="f259" fmla="*/ f190 1 f107"/>
                      <a:gd name="f260" fmla="*/ f191 1 f106"/>
                      <a:gd name="f261" fmla="*/ f192 1 f107"/>
                      <a:gd name="f262" fmla="*/ f193 1 f106"/>
                      <a:gd name="f263" fmla="*/ f194 1 f107"/>
                      <a:gd name="f264" fmla="*/ f195 1 f106"/>
                      <a:gd name="f265" fmla="*/ f196 1 f107"/>
                      <a:gd name="f266" fmla="*/ f197 1 f106"/>
                      <a:gd name="f267" fmla="*/ f198 1 f107"/>
                      <a:gd name="f268" fmla="*/ f199 1 f106"/>
                      <a:gd name="f269" fmla="*/ f200 1 f107"/>
                      <a:gd name="f270" fmla="*/ f201 1 f106"/>
                      <a:gd name="f271" fmla="*/ f202 1 f106"/>
                      <a:gd name="f272" fmla="*/ f203 1 f107"/>
                      <a:gd name="f273" fmla="*/ f204 1 f106"/>
                      <a:gd name="f274" fmla="*/ f205 1 f107"/>
                      <a:gd name="f275" fmla="*/ f206 1 f106"/>
                      <a:gd name="f276" fmla="*/ f207 1 f107"/>
                      <a:gd name="f277" fmla="*/ f208 1 f106"/>
                      <a:gd name="f278" fmla="*/ f209 1 f107"/>
                      <a:gd name="f279" fmla="*/ f210 1 f106"/>
                      <a:gd name="f280" fmla="*/ f211 1 f107"/>
                      <a:gd name="f281" fmla="*/ f212 1 f106"/>
                      <a:gd name="f282" fmla="*/ f213 1 f107"/>
                      <a:gd name="f283" fmla="*/ f214 1 f106"/>
                      <a:gd name="f284" fmla="*/ f215 1 f107"/>
                      <a:gd name="f285" fmla="*/ f216 1 f106"/>
                      <a:gd name="f286" fmla="*/ f217 1 f107"/>
                      <a:gd name="f287" fmla="*/ f218 1 f106"/>
                      <a:gd name="f288" fmla="*/ f219 1 f107"/>
                      <a:gd name="f289" fmla="*/ f220 1 f106"/>
                      <a:gd name="f290" fmla="*/ f221 1 f106"/>
                      <a:gd name="f291" fmla="*/ f222 1 f107"/>
                      <a:gd name="f292" fmla="*/ f223 1 f107"/>
                      <a:gd name="f293" fmla="*/ f224 1 f107"/>
                      <a:gd name="f294" fmla="*/ f225 1 f106"/>
                      <a:gd name="f295" fmla="*/ f226 1 f107"/>
                      <a:gd name="f296" fmla="*/ f227 1 f106"/>
                      <a:gd name="f297" fmla="*/ f228 1 f107"/>
                      <a:gd name="f298" fmla="*/ f229 1 f106"/>
                      <a:gd name="f299" fmla="*/ f230 1 f107"/>
                      <a:gd name="f300" fmla="*/ f231 1 f106"/>
                      <a:gd name="f301" fmla="*/ f232 1 f107"/>
                      <a:gd name="f302" fmla="*/ f233 1 f106"/>
                      <a:gd name="f303" fmla="*/ f234 1 f107"/>
                      <a:gd name="f304" fmla="*/ f235 1 f106"/>
                      <a:gd name="f305" fmla="*/ f236 1 f107"/>
                      <a:gd name="f306" fmla="*/ f237 f101 1"/>
                      <a:gd name="f307" fmla="*/ f238 f101 1"/>
                      <a:gd name="f308" fmla="*/ f240 f102 1"/>
                      <a:gd name="f309" fmla="*/ f239 f102 1"/>
                      <a:gd name="f310" fmla="*/ f242 f101 1"/>
                      <a:gd name="f311" fmla="*/ f243 f102 1"/>
                      <a:gd name="f312" fmla="*/ f244 f101 1"/>
                      <a:gd name="f313" fmla="*/ f245 f102 1"/>
                      <a:gd name="f314" fmla="*/ f246 f101 1"/>
                      <a:gd name="f315" fmla="*/ f247 f102 1"/>
                      <a:gd name="f316" fmla="*/ f248 f101 1"/>
                      <a:gd name="f317" fmla="*/ f249 f102 1"/>
                      <a:gd name="f318" fmla="*/ f250 f101 1"/>
                      <a:gd name="f319" fmla="*/ f251 f102 1"/>
                      <a:gd name="f320" fmla="*/ f252 f101 1"/>
                      <a:gd name="f321" fmla="*/ f253 f102 1"/>
                      <a:gd name="f322" fmla="*/ f254 f101 1"/>
                      <a:gd name="f323" fmla="*/ f255 f102 1"/>
                      <a:gd name="f324" fmla="*/ f256 f101 1"/>
                      <a:gd name="f325" fmla="*/ f257 f102 1"/>
                      <a:gd name="f326" fmla="*/ f258 f101 1"/>
                      <a:gd name="f327" fmla="*/ f259 f102 1"/>
                      <a:gd name="f328" fmla="*/ f260 f101 1"/>
                      <a:gd name="f329" fmla="*/ f261 f102 1"/>
                      <a:gd name="f330" fmla="*/ f262 f101 1"/>
                      <a:gd name="f331" fmla="*/ f263 f102 1"/>
                      <a:gd name="f332" fmla="*/ f264 f101 1"/>
                      <a:gd name="f333" fmla="*/ f265 f102 1"/>
                      <a:gd name="f334" fmla="*/ f266 f101 1"/>
                      <a:gd name="f335" fmla="*/ f267 f102 1"/>
                      <a:gd name="f336" fmla="*/ f268 f101 1"/>
                      <a:gd name="f337" fmla="*/ f269 f102 1"/>
                      <a:gd name="f338" fmla="*/ f270 f101 1"/>
                      <a:gd name="f339" fmla="*/ f271 f101 1"/>
                      <a:gd name="f340" fmla="*/ f272 f102 1"/>
                      <a:gd name="f341" fmla="*/ f273 f101 1"/>
                      <a:gd name="f342" fmla="*/ f274 f102 1"/>
                      <a:gd name="f343" fmla="*/ f275 f101 1"/>
                      <a:gd name="f344" fmla="*/ f276 f102 1"/>
                      <a:gd name="f345" fmla="*/ f277 f101 1"/>
                      <a:gd name="f346" fmla="*/ f278 f102 1"/>
                      <a:gd name="f347" fmla="*/ f279 f101 1"/>
                      <a:gd name="f348" fmla="*/ f280 f102 1"/>
                      <a:gd name="f349" fmla="*/ f281 f101 1"/>
                      <a:gd name="f350" fmla="*/ f282 f102 1"/>
                      <a:gd name="f351" fmla="*/ f283 f101 1"/>
                      <a:gd name="f352" fmla="*/ f284 f102 1"/>
                      <a:gd name="f353" fmla="*/ f285 f101 1"/>
                      <a:gd name="f354" fmla="*/ f286 f102 1"/>
                      <a:gd name="f355" fmla="*/ f287 f101 1"/>
                      <a:gd name="f356" fmla="*/ f288 f102 1"/>
                      <a:gd name="f357" fmla="*/ f289 f101 1"/>
                      <a:gd name="f358" fmla="*/ f290 f101 1"/>
                      <a:gd name="f359" fmla="*/ f291 f102 1"/>
                      <a:gd name="f360" fmla="*/ f292 f102 1"/>
                      <a:gd name="f361" fmla="*/ f293 f102 1"/>
                      <a:gd name="f362" fmla="*/ f294 f101 1"/>
                      <a:gd name="f363" fmla="*/ f295 f102 1"/>
                      <a:gd name="f364" fmla="*/ f296 f101 1"/>
                      <a:gd name="f365" fmla="*/ f297 f102 1"/>
                      <a:gd name="f366" fmla="*/ f298 f101 1"/>
                      <a:gd name="f367" fmla="*/ f299 f102 1"/>
                      <a:gd name="f368" fmla="*/ f300 f101 1"/>
                      <a:gd name="f369" fmla="*/ f301 f102 1"/>
                      <a:gd name="f370" fmla="*/ f302 f101 1"/>
                      <a:gd name="f371" fmla="*/ f303 f102 1"/>
                      <a:gd name="f372" fmla="*/ f304 f101 1"/>
                      <a:gd name="f373" fmla="*/ f305 f102 1"/>
                    </a:gdLst>
                    <a:ahLst/>
                    <a:cxnLst>
                      <a:cxn ang="3cd4">
                        <a:pos x="hc" y="t"/>
                      </a:cxn>
                      <a:cxn ang="0">
                        <a:pos x="r" y="vc"/>
                      </a:cxn>
                      <a:cxn ang="cd4">
                        <a:pos x="hc" y="b"/>
                      </a:cxn>
                      <a:cxn ang="cd2">
                        <a:pos x="l" y="vc"/>
                      </a:cxn>
                      <a:cxn ang="f241">
                        <a:pos x="f310" y="f311"/>
                      </a:cxn>
                      <a:cxn ang="f241">
                        <a:pos x="f312" y="f313"/>
                      </a:cxn>
                      <a:cxn ang="f241">
                        <a:pos x="f314" y="f315"/>
                      </a:cxn>
                      <a:cxn ang="f241">
                        <a:pos x="f316" y="f317"/>
                      </a:cxn>
                      <a:cxn ang="f241">
                        <a:pos x="f318" y="f319"/>
                      </a:cxn>
                      <a:cxn ang="f241">
                        <a:pos x="f320" y="f321"/>
                      </a:cxn>
                      <a:cxn ang="f241">
                        <a:pos x="f322" y="f323"/>
                      </a:cxn>
                      <a:cxn ang="f241">
                        <a:pos x="f324" y="f325"/>
                      </a:cxn>
                      <a:cxn ang="f241">
                        <a:pos x="f326" y="f327"/>
                      </a:cxn>
                      <a:cxn ang="f241">
                        <a:pos x="f328" y="f329"/>
                      </a:cxn>
                      <a:cxn ang="f241">
                        <a:pos x="f330" y="f331"/>
                      </a:cxn>
                      <a:cxn ang="f241">
                        <a:pos x="f332" y="f333"/>
                      </a:cxn>
                      <a:cxn ang="f241">
                        <a:pos x="f334" y="f335"/>
                      </a:cxn>
                      <a:cxn ang="f241">
                        <a:pos x="f336" y="f337"/>
                      </a:cxn>
                      <a:cxn ang="f241">
                        <a:pos x="f338" y="f319"/>
                      </a:cxn>
                      <a:cxn ang="f241">
                        <a:pos x="f339" y="f340"/>
                      </a:cxn>
                      <a:cxn ang="f241">
                        <a:pos x="f341" y="f342"/>
                      </a:cxn>
                      <a:cxn ang="f241">
                        <a:pos x="f343" y="f344"/>
                      </a:cxn>
                      <a:cxn ang="f241">
                        <a:pos x="f345" y="f346"/>
                      </a:cxn>
                      <a:cxn ang="f241">
                        <a:pos x="f347" y="f348"/>
                      </a:cxn>
                      <a:cxn ang="f241">
                        <a:pos x="f349" y="f350"/>
                      </a:cxn>
                      <a:cxn ang="f241">
                        <a:pos x="f351" y="f352"/>
                      </a:cxn>
                      <a:cxn ang="f241">
                        <a:pos x="f353" y="f354"/>
                      </a:cxn>
                      <a:cxn ang="f241">
                        <a:pos x="f355" y="f356"/>
                      </a:cxn>
                      <a:cxn ang="f241">
                        <a:pos x="f357" y="f356"/>
                      </a:cxn>
                      <a:cxn ang="f241">
                        <a:pos x="f358" y="f359"/>
                      </a:cxn>
                      <a:cxn ang="f241">
                        <a:pos x="f322" y="f360"/>
                      </a:cxn>
                      <a:cxn ang="f241">
                        <a:pos x="f318" y="f361"/>
                      </a:cxn>
                      <a:cxn ang="f241">
                        <a:pos x="f362" y="f363"/>
                      </a:cxn>
                      <a:cxn ang="f241">
                        <a:pos x="f364" y="f365"/>
                      </a:cxn>
                      <a:cxn ang="f241">
                        <a:pos x="f366" y="f367"/>
                      </a:cxn>
                      <a:cxn ang="f241">
                        <a:pos x="f368" y="f369"/>
                      </a:cxn>
                      <a:cxn ang="f241">
                        <a:pos x="f370" y="f371"/>
                      </a:cxn>
                      <a:cxn ang="f241">
                        <a:pos x="f372" y="f373"/>
                      </a:cxn>
                    </a:cxnLst>
                    <a:rect l="f306" t="f309" r="f307" b="f308"/>
                    <a:pathLst>
                      <a:path w="236" h="189">
                        <a:moveTo>
                          <a:pt x="f8" y="f9"/>
                        </a:moveTo>
                        <a:lnTo>
                          <a:pt x="f10" y="f11"/>
                        </a:lnTo>
                        <a:lnTo>
                          <a:pt x="f12" y="f13"/>
                        </a:lnTo>
                        <a:lnTo>
                          <a:pt x="f14" y="f15"/>
                        </a:lnTo>
                        <a:lnTo>
                          <a:pt x="f16" y="f17"/>
                        </a:lnTo>
                        <a:lnTo>
                          <a:pt x="f9" y="f18"/>
                        </a:lnTo>
                        <a:lnTo>
                          <a:pt x="f9" y="f19"/>
                        </a:lnTo>
                        <a:lnTo>
                          <a:pt x="f20" y="f21"/>
                        </a:lnTo>
                        <a:lnTo>
                          <a:pt x="f22" y="f23"/>
                        </a:lnTo>
                        <a:lnTo>
                          <a:pt x="f24" y="f25"/>
                        </a:lnTo>
                        <a:lnTo>
                          <a:pt x="f26" y="f10"/>
                        </a:lnTo>
                        <a:lnTo>
                          <a:pt x="f27" y="f10"/>
                        </a:lnTo>
                        <a:lnTo>
                          <a:pt x="f28" y="f29"/>
                        </a:lnTo>
                        <a:lnTo>
                          <a:pt x="f30" y="f31"/>
                        </a:lnTo>
                        <a:lnTo>
                          <a:pt x="f32" y="f10"/>
                        </a:lnTo>
                        <a:lnTo>
                          <a:pt x="f33" y="f29"/>
                        </a:lnTo>
                        <a:lnTo>
                          <a:pt x="f34" y="f35"/>
                        </a:lnTo>
                        <a:lnTo>
                          <a:pt x="f36" y="f35"/>
                        </a:lnTo>
                        <a:lnTo>
                          <a:pt x="f37" y="f38"/>
                        </a:lnTo>
                        <a:lnTo>
                          <a:pt x="f37" y="f39"/>
                        </a:lnTo>
                        <a:lnTo>
                          <a:pt x="f40" y="f5"/>
                        </a:lnTo>
                        <a:lnTo>
                          <a:pt x="f41" y="f8"/>
                        </a:lnTo>
                        <a:lnTo>
                          <a:pt x="f41" y="f42"/>
                        </a:lnTo>
                        <a:lnTo>
                          <a:pt x="f43" y="f44"/>
                        </a:lnTo>
                        <a:lnTo>
                          <a:pt x="f45" y="f46"/>
                        </a:lnTo>
                        <a:lnTo>
                          <a:pt x="f47" y="f48"/>
                        </a:lnTo>
                        <a:lnTo>
                          <a:pt x="f49" y="f50"/>
                        </a:lnTo>
                        <a:lnTo>
                          <a:pt x="f51" y="f46"/>
                        </a:lnTo>
                        <a:lnTo>
                          <a:pt x="f52" y="f53"/>
                        </a:lnTo>
                        <a:lnTo>
                          <a:pt x="f54" y="f25"/>
                        </a:lnTo>
                        <a:lnTo>
                          <a:pt x="f55" y="f25"/>
                        </a:lnTo>
                        <a:lnTo>
                          <a:pt x="f6" y="f19"/>
                        </a:lnTo>
                        <a:lnTo>
                          <a:pt x="f56" y="f31"/>
                        </a:lnTo>
                        <a:lnTo>
                          <a:pt x="f57" y="f58"/>
                        </a:lnTo>
                        <a:lnTo>
                          <a:pt x="f59" y="f48"/>
                        </a:lnTo>
                        <a:lnTo>
                          <a:pt x="f60" y="f61"/>
                        </a:lnTo>
                        <a:lnTo>
                          <a:pt x="f62" y="f16"/>
                        </a:lnTo>
                        <a:lnTo>
                          <a:pt x="f63" y="f9"/>
                        </a:lnTo>
                        <a:lnTo>
                          <a:pt x="f64" y="f65"/>
                        </a:lnTo>
                        <a:lnTo>
                          <a:pt x="f66" y="f67"/>
                        </a:lnTo>
                        <a:lnTo>
                          <a:pt x="f47" y="f68"/>
                        </a:lnTo>
                        <a:lnTo>
                          <a:pt x="f69" y="f70"/>
                        </a:lnTo>
                        <a:lnTo>
                          <a:pt x="f71" y="f72"/>
                        </a:lnTo>
                        <a:lnTo>
                          <a:pt x="f73" y="f74"/>
                        </a:lnTo>
                        <a:lnTo>
                          <a:pt x="f71" y="f75"/>
                        </a:lnTo>
                        <a:lnTo>
                          <a:pt x="f76" y="f77"/>
                        </a:lnTo>
                        <a:lnTo>
                          <a:pt x="f78" y="f79"/>
                        </a:lnTo>
                        <a:lnTo>
                          <a:pt x="f80" y="f81"/>
                        </a:lnTo>
                        <a:lnTo>
                          <a:pt x="f82" y="f83"/>
                        </a:lnTo>
                        <a:lnTo>
                          <a:pt x="f84" y="f81"/>
                        </a:lnTo>
                        <a:lnTo>
                          <a:pt x="f33" y="f82"/>
                        </a:lnTo>
                        <a:lnTo>
                          <a:pt x="f85" y="f82"/>
                        </a:lnTo>
                        <a:lnTo>
                          <a:pt x="f86" y="f78"/>
                        </a:lnTo>
                        <a:lnTo>
                          <a:pt x="f30" y="f69"/>
                        </a:lnTo>
                        <a:lnTo>
                          <a:pt x="f87" y="f49"/>
                        </a:lnTo>
                        <a:lnTo>
                          <a:pt x="f24" y="f88"/>
                        </a:lnTo>
                        <a:lnTo>
                          <a:pt x="f89" y="f7"/>
                        </a:lnTo>
                        <a:lnTo>
                          <a:pt x="f90" y="f49"/>
                        </a:lnTo>
                        <a:lnTo>
                          <a:pt x="f17" y="f7"/>
                        </a:lnTo>
                        <a:lnTo>
                          <a:pt x="f53" y="f66"/>
                        </a:lnTo>
                        <a:lnTo>
                          <a:pt x="f91" y="f78"/>
                        </a:lnTo>
                        <a:lnTo>
                          <a:pt x="f46" y="f36"/>
                        </a:lnTo>
                        <a:lnTo>
                          <a:pt x="f38" y="f92"/>
                        </a:lnTo>
                        <a:lnTo>
                          <a:pt x="f42" y="f93"/>
                        </a:lnTo>
                        <a:lnTo>
                          <a:pt x="f94" y="f86"/>
                        </a:lnTo>
                        <a:lnTo>
                          <a:pt x="f95" y="f96"/>
                        </a:lnTo>
                        <a:lnTo>
                          <a:pt x="f5" y="f97"/>
                        </a:lnTo>
                        <a:lnTo>
                          <a:pt x="f98" y="f99"/>
                        </a:lnTo>
                        <a:lnTo>
                          <a:pt x="f8" y="f9"/>
                        </a:lnTo>
                        <a:close/>
                      </a:path>
                    </a:pathLst>
                  </a:custGeom>
                  <a:solidFill>
                    <a:srgbClr val="FED216"/>
                  </a:solidFill>
                  <a:ln w="3172" cap="flat">
                    <a:solidFill>
                      <a:srgbClr val="6C5353"/>
                    </a:solidFill>
                    <a:custDash>
                      <a:ds d="100000" sp="100000"/>
                    </a:custDash>
                    <a:miter/>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hu-HU" sz="1800" b="0" i="0" u="none" strike="noStrike" kern="0" cap="none" spc="0" baseline="0">
                      <a:solidFill>
                        <a:srgbClr val="000000"/>
                      </a:solidFill>
                      <a:uFillTx/>
                      <a:latin typeface="Arial"/>
                    </a:endParaRPr>
                  </a:p>
                </p:txBody>
              </p:sp>
              <p:sp>
                <p:nvSpPr>
                  <p:cNvPr id="164" name="Freeform 7">
                    <a:extLst>
                      <a:ext uri="{FF2B5EF4-FFF2-40B4-BE49-F238E27FC236}">
                        <a16:creationId xmlns:a16="http://schemas.microsoft.com/office/drawing/2014/main" id="{F1A9DDFC-DDC9-485A-A8DB-E9E02C2CD51A}"/>
                      </a:ext>
                    </a:extLst>
                  </p:cNvPr>
                  <p:cNvSpPr/>
                  <p:nvPr/>
                </p:nvSpPr>
                <p:spPr>
                  <a:xfrm>
                    <a:off x="5953109" y="4189890"/>
                    <a:ext cx="297143" cy="282485"/>
                  </a:xfrm>
                  <a:custGeom>
                    <a:avLst/>
                    <a:gdLst>
                      <a:gd name="f0" fmla="val 10800000"/>
                      <a:gd name="f1" fmla="val 5400000"/>
                      <a:gd name="f2" fmla="val 180"/>
                      <a:gd name="f3" fmla="val w"/>
                      <a:gd name="f4" fmla="val h"/>
                      <a:gd name="f5" fmla="val 0"/>
                      <a:gd name="f6" fmla="val 228"/>
                      <a:gd name="f7" fmla="val 251"/>
                      <a:gd name="f8" fmla="val 88"/>
                      <a:gd name="f9" fmla="val 1"/>
                      <a:gd name="f10" fmla="val 92"/>
                      <a:gd name="f11" fmla="val 16"/>
                      <a:gd name="f12" fmla="val 97"/>
                      <a:gd name="f13" fmla="val 29"/>
                      <a:gd name="f14" fmla="val 102"/>
                      <a:gd name="f15" fmla="val 35"/>
                      <a:gd name="f16" fmla="val 109"/>
                      <a:gd name="f17" fmla="val 46"/>
                      <a:gd name="f18" fmla="val 121"/>
                      <a:gd name="f19" fmla="val 44"/>
                      <a:gd name="f20" fmla="val 127"/>
                      <a:gd name="f21" fmla="val 42"/>
                      <a:gd name="f22" fmla="val 137"/>
                      <a:gd name="f23" fmla="val 140"/>
                      <a:gd name="f24" fmla="val 39"/>
                      <a:gd name="f25" fmla="val 144"/>
                      <a:gd name="f26" fmla="val 27"/>
                      <a:gd name="f27" fmla="val 156"/>
                      <a:gd name="f28" fmla="val 26"/>
                      <a:gd name="f29" fmla="val 157"/>
                      <a:gd name="f30" fmla="val 23"/>
                      <a:gd name="f31" fmla="val 166"/>
                      <a:gd name="f32" fmla="val 22"/>
                      <a:gd name="f33" fmla="val 165"/>
                      <a:gd name="f34" fmla="val 30"/>
                      <a:gd name="f35" fmla="val 187"/>
                      <a:gd name="f36" fmla="val 43"/>
                      <a:gd name="f37" fmla="val 190"/>
                      <a:gd name="f38" fmla="val 51"/>
                      <a:gd name="f39" fmla="val 188"/>
                      <a:gd name="f40" fmla="val 63"/>
                      <a:gd name="f41" fmla="val 189"/>
                      <a:gd name="f42" fmla="val 76"/>
                      <a:gd name="f43" fmla="val 195"/>
                      <a:gd name="f44" fmla="val 84"/>
                      <a:gd name="f45" fmla="val 193"/>
                      <a:gd name="f46" fmla="val 198"/>
                      <a:gd name="f47" fmla="val 107"/>
                      <a:gd name="f48" fmla="val 206"/>
                      <a:gd name="f49" fmla="val 217"/>
                      <a:gd name="f50" fmla="val 104"/>
                      <a:gd name="f51" fmla="val 226"/>
                      <a:gd name="f52" fmla="val 105"/>
                      <a:gd name="f53" fmla="val 227"/>
                      <a:gd name="f54" fmla="val 112"/>
                      <a:gd name="f55" fmla="val 225"/>
                      <a:gd name="f56" fmla="val 122"/>
                      <a:gd name="f57" fmla="val 132"/>
                      <a:gd name="f58" fmla="val 147"/>
                      <a:gd name="f59" fmla="val 146"/>
                      <a:gd name="f60" fmla="val 186"/>
                      <a:gd name="f61" fmla="val 213"/>
                      <a:gd name="f62" fmla="val 230"/>
                      <a:gd name="f63" fmla="val 209"/>
                      <a:gd name="f64" fmla="val 243"/>
                      <a:gd name="f65" fmla="val 176"/>
                      <a:gd name="f66" fmla="val 248"/>
                      <a:gd name="f67" fmla="val 120"/>
                      <a:gd name="f68" fmla="val 238"/>
                      <a:gd name="f69" fmla="val 239"/>
                      <a:gd name="f70" fmla="val 240"/>
                      <a:gd name="f71" fmla="val 33"/>
                      <a:gd name="f72" fmla="val 231"/>
                      <a:gd name="f73" fmla="val 21"/>
                      <a:gd name="f74" fmla="val 10"/>
                      <a:gd name="f75" fmla="val 234"/>
                      <a:gd name="f76" fmla="val 2"/>
                      <a:gd name="f77" fmla="val 9"/>
                      <a:gd name="f78" fmla="val 179"/>
                      <a:gd name="f79" fmla="val 160"/>
                      <a:gd name="f80" fmla="val 151"/>
                      <a:gd name="f81" fmla="val 31"/>
                      <a:gd name="f82" fmla="val 138"/>
                      <a:gd name="f83" fmla="val 37"/>
                      <a:gd name="f84" fmla="val 129"/>
                      <a:gd name="f85" fmla="val 113"/>
                      <a:gd name="f86" fmla="val 101"/>
                      <a:gd name="f87" fmla="val 94"/>
                      <a:gd name="f88" fmla="val 81"/>
                      <a:gd name="f89" fmla="val 24"/>
                      <a:gd name="f90" fmla="val 69"/>
                      <a:gd name="f91" fmla="val 25"/>
                      <a:gd name="f92" fmla="val 64"/>
                      <a:gd name="f93" fmla="val 56"/>
                      <a:gd name="f94" fmla="val 36"/>
                      <a:gd name="f95" fmla="val 13"/>
                      <a:gd name="f96" fmla="val 14"/>
                      <a:gd name="f97" fmla="val 5"/>
                      <a:gd name="f98" fmla="val 3"/>
                      <a:gd name="f99" fmla="val 34"/>
                      <a:gd name="f100" fmla="+- 0 0 -90"/>
                      <a:gd name="f101" fmla="*/ f3 1 228"/>
                      <a:gd name="f102" fmla="*/ f4 1 251"/>
                      <a:gd name="f103" fmla="+- f7 0 f5"/>
                      <a:gd name="f104" fmla="+- f6 0 f5"/>
                      <a:gd name="f105" fmla="*/ f100 f0 1"/>
                      <a:gd name="f106" fmla="*/ f104 1 228"/>
                      <a:gd name="f107" fmla="*/ f103 1 251"/>
                      <a:gd name="f108" fmla="*/ 92 f104 1"/>
                      <a:gd name="f109" fmla="*/ 16 f103 1"/>
                      <a:gd name="f110" fmla="*/ 102 f104 1"/>
                      <a:gd name="f111" fmla="*/ 35 f103 1"/>
                      <a:gd name="f112" fmla="*/ 121 f104 1"/>
                      <a:gd name="f113" fmla="*/ 44 f103 1"/>
                      <a:gd name="f114" fmla="*/ 137 f104 1"/>
                      <a:gd name="f115" fmla="*/ 144 f104 1"/>
                      <a:gd name="f116" fmla="*/ 27 f103 1"/>
                      <a:gd name="f117" fmla="*/ 157 f104 1"/>
                      <a:gd name="f118" fmla="*/ 23 f103 1"/>
                      <a:gd name="f119" fmla="*/ 165 f104 1"/>
                      <a:gd name="f120" fmla="*/ 30 f103 1"/>
                      <a:gd name="f121" fmla="*/ 187 f104 1"/>
                      <a:gd name="f122" fmla="*/ 43 f103 1"/>
                      <a:gd name="f123" fmla="*/ 188 f104 1"/>
                      <a:gd name="f124" fmla="*/ 63 f103 1"/>
                      <a:gd name="f125" fmla="*/ 195 f104 1"/>
                      <a:gd name="f126" fmla="*/ 84 f103 1"/>
                      <a:gd name="f127" fmla="*/ 198 f104 1"/>
                      <a:gd name="f128" fmla="*/ 107 f103 1"/>
                      <a:gd name="f129" fmla="*/ 217 f104 1"/>
                      <a:gd name="f130" fmla="*/ 104 f103 1"/>
                      <a:gd name="f131" fmla="*/ 227 f104 1"/>
                      <a:gd name="f132" fmla="*/ 112 f103 1"/>
                      <a:gd name="f133" fmla="*/ 228 f104 1"/>
                      <a:gd name="f134" fmla="*/ 132 f103 1"/>
                      <a:gd name="f135" fmla="*/ 147 f103 1"/>
                      <a:gd name="f136" fmla="*/ 186 f104 1"/>
                      <a:gd name="f137" fmla="*/ 213 f103 1"/>
                      <a:gd name="f138" fmla="*/ 209 f104 1"/>
                      <a:gd name="f139" fmla="*/ 243 f103 1"/>
                      <a:gd name="f140" fmla="*/ 132 f104 1"/>
                      <a:gd name="f141" fmla="*/ 248 f103 1"/>
                      <a:gd name="f142" fmla="*/ 46 f104 1"/>
                      <a:gd name="f143" fmla="*/ 239 f103 1"/>
                      <a:gd name="f144" fmla="*/ 33 f104 1"/>
                      <a:gd name="f145" fmla="*/ 231 f103 1"/>
                      <a:gd name="f146" fmla="*/ 10 f104 1"/>
                      <a:gd name="f147" fmla="*/ 234 f103 1"/>
                      <a:gd name="f148" fmla="*/ 0 f104 1"/>
                      <a:gd name="f149" fmla="*/ 225 f103 1"/>
                      <a:gd name="f150" fmla="*/ 9 f104 1"/>
                      <a:gd name="f151" fmla="*/ 188 f103 1"/>
                      <a:gd name="f152" fmla="*/ 16 f104 1"/>
                      <a:gd name="f153" fmla="*/ 160 f103 1"/>
                      <a:gd name="f154" fmla="*/ 31 f104 1"/>
                      <a:gd name="f155" fmla="*/ 138 f103 1"/>
                      <a:gd name="f156" fmla="*/ 39 f104 1"/>
                      <a:gd name="f157" fmla="*/ 113 f103 1"/>
                      <a:gd name="f158" fmla="*/ 94 f103 1"/>
                      <a:gd name="f159" fmla="*/ 24 f104 1"/>
                      <a:gd name="f160" fmla="*/ 69 f103 1"/>
                      <a:gd name="f161" fmla="*/ 56 f103 1"/>
                      <a:gd name="f162" fmla="*/ 22 f104 1"/>
                      <a:gd name="f163" fmla="*/ 22 f103 1"/>
                      <a:gd name="f164" fmla="*/ 14 f104 1"/>
                      <a:gd name="f165" fmla="*/ 5 f103 1"/>
                      <a:gd name="f166" fmla="*/ 27 f104 1"/>
                      <a:gd name="f167" fmla="*/ 3 f103 1"/>
                      <a:gd name="f168" fmla="*/ 88 f104 1"/>
                      <a:gd name="f169" fmla="*/ 1 f103 1"/>
                      <a:gd name="f170" fmla="*/ f105 1 f2"/>
                      <a:gd name="f171" fmla="*/ f108 1 228"/>
                      <a:gd name="f172" fmla="*/ f109 1 251"/>
                      <a:gd name="f173" fmla="*/ f110 1 228"/>
                      <a:gd name="f174" fmla="*/ f111 1 251"/>
                      <a:gd name="f175" fmla="*/ f112 1 228"/>
                      <a:gd name="f176" fmla="*/ f113 1 251"/>
                      <a:gd name="f177" fmla="*/ f114 1 228"/>
                      <a:gd name="f178" fmla="*/ f115 1 228"/>
                      <a:gd name="f179" fmla="*/ f116 1 251"/>
                      <a:gd name="f180" fmla="*/ f117 1 228"/>
                      <a:gd name="f181" fmla="*/ f118 1 251"/>
                      <a:gd name="f182" fmla="*/ f119 1 228"/>
                      <a:gd name="f183" fmla="*/ f120 1 251"/>
                      <a:gd name="f184" fmla="*/ f121 1 228"/>
                      <a:gd name="f185" fmla="*/ f122 1 251"/>
                      <a:gd name="f186" fmla="*/ f123 1 228"/>
                      <a:gd name="f187" fmla="*/ f124 1 251"/>
                      <a:gd name="f188" fmla="*/ f125 1 228"/>
                      <a:gd name="f189" fmla="*/ f126 1 251"/>
                      <a:gd name="f190" fmla="*/ f127 1 228"/>
                      <a:gd name="f191" fmla="*/ f128 1 251"/>
                      <a:gd name="f192" fmla="*/ f129 1 228"/>
                      <a:gd name="f193" fmla="*/ f130 1 251"/>
                      <a:gd name="f194" fmla="*/ f131 1 228"/>
                      <a:gd name="f195" fmla="*/ f132 1 251"/>
                      <a:gd name="f196" fmla="*/ f133 1 228"/>
                      <a:gd name="f197" fmla="*/ f134 1 251"/>
                      <a:gd name="f198" fmla="*/ f135 1 251"/>
                      <a:gd name="f199" fmla="*/ f136 1 228"/>
                      <a:gd name="f200" fmla="*/ f137 1 251"/>
                      <a:gd name="f201" fmla="*/ f138 1 228"/>
                      <a:gd name="f202" fmla="*/ f139 1 251"/>
                      <a:gd name="f203" fmla="*/ f140 1 228"/>
                      <a:gd name="f204" fmla="*/ f141 1 251"/>
                      <a:gd name="f205" fmla="*/ f142 1 228"/>
                      <a:gd name="f206" fmla="*/ f143 1 251"/>
                      <a:gd name="f207" fmla="*/ f144 1 228"/>
                      <a:gd name="f208" fmla="*/ f145 1 251"/>
                      <a:gd name="f209" fmla="*/ f146 1 228"/>
                      <a:gd name="f210" fmla="*/ f147 1 251"/>
                      <a:gd name="f211" fmla="*/ f148 1 228"/>
                      <a:gd name="f212" fmla="*/ f149 1 251"/>
                      <a:gd name="f213" fmla="*/ f150 1 228"/>
                      <a:gd name="f214" fmla="*/ f151 1 251"/>
                      <a:gd name="f215" fmla="*/ f152 1 228"/>
                      <a:gd name="f216" fmla="*/ f153 1 251"/>
                      <a:gd name="f217" fmla="*/ f154 1 228"/>
                      <a:gd name="f218" fmla="*/ f155 1 251"/>
                      <a:gd name="f219" fmla="*/ f156 1 228"/>
                      <a:gd name="f220" fmla="*/ f157 1 251"/>
                      <a:gd name="f221" fmla="*/ f158 1 251"/>
                      <a:gd name="f222" fmla="*/ f159 1 228"/>
                      <a:gd name="f223" fmla="*/ f160 1 251"/>
                      <a:gd name="f224" fmla="*/ f161 1 251"/>
                      <a:gd name="f225" fmla="*/ f162 1 228"/>
                      <a:gd name="f226" fmla="*/ f163 1 251"/>
                      <a:gd name="f227" fmla="*/ f164 1 228"/>
                      <a:gd name="f228" fmla="*/ f165 1 251"/>
                      <a:gd name="f229" fmla="*/ f166 1 228"/>
                      <a:gd name="f230" fmla="*/ f167 1 251"/>
                      <a:gd name="f231" fmla="*/ f168 1 228"/>
                      <a:gd name="f232" fmla="*/ f169 1 251"/>
                      <a:gd name="f233" fmla="*/ 0 1 f106"/>
                      <a:gd name="f234" fmla="*/ f6 1 f106"/>
                      <a:gd name="f235" fmla="*/ 0 1 f107"/>
                      <a:gd name="f236" fmla="*/ f7 1 f107"/>
                      <a:gd name="f237" fmla="+- f170 0 f1"/>
                      <a:gd name="f238" fmla="*/ f171 1 f106"/>
                      <a:gd name="f239" fmla="*/ f172 1 f107"/>
                      <a:gd name="f240" fmla="*/ f173 1 f106"/>
                      <a:gd name="f241" fmla="*/ f174 1 f107"/>
                      <a:gd name="f242" fmla="*/ f175 1 f106"/>
                      <a:gd name="f243" fmla="*/ f176 1 f107"/>
                      <a:gd name="f244" fmla="*/ f177 1 f106"/>
                      <a:gd name="f245" fmla="*/ f178 1 f106"/>
                      <a:gd name="f246" fmla="*/ f179 1 f107"/>
                      <a:gd name="f247" fmla="*/ f180 1 f106"/>
                      <a:gd name="f248" fmla="*/ f181 1 f107"/>
                      <a:gd name="f249" fmla="*/ f182 1 f106"/>
                      <a:gd name="f250" fmla="*/ f183 1 f107"/>
                      <a:gd name="f251" fmla="*/ f184 1 f106"/>
                      <a:gd name="f252" fmla="*/ f185 1 f107"/>
                      <a:gd name="f253" fmla="*/ f186 1 f106"/>
                      <a:gd name="f254" fmla="*/ f187 1 f107"/>
                      <a:gd name="f255" fmla="*/ f188 1 f106"/>
                      <a:gd name="f256" fmla="*/ f189 1 f107"/>
                      <a:gd name="f257" fmla="*/ f190 1 f106"/>
                      <a:gd name="f258" fmla="*/ f191 1 f107"/>
                      <a:gd name="f259" fmla="*/ f192 1 f106"/>
                      <a:gd name="f260" fmla="*/ f193 1 f107"/>
                      <a:gd name="f261" fmla="*/ f194 1 f106"/>
                      <a:gd name="f262" fmla="*/ f195 1 f107"/>
                      <a:gd name="f263" fmla="*/ f196 1 f106"/>
                      <a:gd name="f264" fmla="*/ f197 1 f107"/>
                      <a:gd name="f265" fmla="*/ f198 1 f107"/>
                      <a:gd name="f266" fmla="*/ f199 1 f106"/>
                      <a:gd name="f267" fmla="*/ f200 1 f107"/>
                      <a:gd name="f268" fmla="*/ f201 1 f106"/>
                      <a:gd name="f269" fmla="*/ f202 1 f107"/>
                      <a:gd name="f270" fmla="*/ f203 1 f106"/>
                      <a:gd name="f271" fmla="*/ f204 1 f107"/>
                      <a:gd name="f272" fmla="*/ f205 1 f106"/>
                      <a:gd name="f273" fmla="*/ f206 1 f107"/>
                      <a:gd name="f274" fmla="*/ f207 1 f106"/>
                      <a:gd name="f275" fmla="*/ f208 1 f107"/>
                      <a:gd name="f276" fmla="*/ f209 1 f106"/>
                      <a:gd name="f277" fmla="*/ f210 1 f107"/>
                      <a:gd name="f278" fmla="*/ f211 1 f106"/>
                      <a:gd name="f279" fmla="*/ f212 1 f107"/>
                      <a:gd name="f280" fmla="*/ f213 1 f106"/>
                      <a:gd name="f281" fmla="*/ f214 1 f107"/>
                      <a:gd name="f282" fmla="*/ f215 1 f106"/>
                      <a:gd name="f283" fmla="*/ f216 1 f107"/>
                      <a:gd name="f284" fmla="*/ f217 1 f106"/>
                      <a:gd name="f285" fmla="*/ f218 1 f107"/>
                      <a:gd name="f286" fmla="*/ f219 1 f106"/>
                      <a:gd name="f287" fmla="*/ f220 1 f107"/>
                      <a:gd name="f288" fmla="*/ f221 1 f107"/>
                      <a:gd name="f289" fmla="*/ f222 1 f106"/>
                      <a:gd name="f290" fmla="*/ f223 1 f107"/>
                      <a:gd name="f291" fmla="*/ f224 1 f107"/>
                      <a:gd name="f292" fmla="*/ f225 1 f106"/>
                      <a:gd name="f293" fmla="*/ f226 1 f107"/>
                      <a:gd name="f294" fmla="*/ f227 1 f106"/>
                      <a:gd name="f295" fmla="*/ f228 1 f107"/>
                      <a:gd name="f296" fmla="*/ f229 1 f106"/>
                      <a:gd name="f297" fmla="*/ f230 1 f107"/>
                      <a:gd name="f298" fmla="*/ f231 1 f106"/>
                      <a:gd name="f299" fmla="*/ f232 1 f107"/>
                      <a:gd name="f300" fmla="*/ f233 f101 1"/>
                      <a:gd name="f301" fmla="*/ f234 f101 1"/>
                      <a:gd name="f302" fmla="*/ f236 f102 1"/>
                      <a:gd name="f303" fmla="*/ f235 f102 1"/>
                      <a:gd name="f304" fmla="*/ f238 f101 1"/>
                      <a:gd name="f305" fmla="*/ f239 f102 1"/>
                      <a:gd name="f306" fmla="*/ f240 f101 1"/>
                      <a:gd name="f307" fmla="*/ f241 f102 1"/>
                      <a:gd name="f308" fmla="*/ f242 f101 1"/>
                      <a:gd name="f309" fmla="*/ f243 f102 1"/>
                      <a:gd name="f310" fmla="*/ f244 f101 1"/>
                      <a:gd name="f311" fmla="*/ f245 f101 1"/>
                      <a:gd name="f312" fmla="*/ f246 f102 1"/>
                      <a:gd name="f313" fmla="*/ f247 f101 1"/>
                      <a:gd name="f314" fmla="*/ f248 f102 1"/>
                      <a:gd name="f315" fmla="*/ f249 f101 1"/>
                      <a:gd name="f316" fmla="*/ f250 f102 1"/>
                      <a:gd name="f317" fmla="*/ f251 f101 1"/>
                      <a:gd name="f318" fmla="*/ f252 f102 1"/>
                      <a:gd name="f319" fmla="*/ f253 f101 1"/>
                      <a:gd name="f320" fmla="*/ f254 f102 1"/>
                      <a:gd name="f321" fmla="*/ f255 f101 1"/>
                      <a:gd name="f322" fmla="*/ f256 f102 1"/>
                      <a:gd name="f323" fmla="*/ f257 f101 1"/>
                      <a:gd name="f324" fmla="*/ f258 f102 1"/>
                      <a:gd name="f325" fmla="*/ f259 f101 1"/>
                      <a:gd name="f326" fmla="*/ f260 f102 1"/>
                      <a:gd name="f327" fmla="*/ f261 f101 1"/>
                      <a:gd name="f328" fmla="*/ f262 f102 1"/>
                      <a:gd name="f329" fmla="*/ f263 f101 1"/>
                      <a:gd name="f330" fmla="*/ f264 f102 1"/>
                      <a:gd name="f331" fmla="*/ f265 f102 1"/>
                      <a:gd name="f332" fmla="*/ f266 f101 1"/>
                      <a:gd name="f333" fmla="*/ f267 f102 1"/>
                      <a:gd name="f334" fmla="*/ f268 f101 1"/>
                      <a:gd name="f335" fmla="*/ f269 f102 1"/>
                      <a:gd name="f336" fmla="*/ f270 f101 1"/>
                      <a:gd name="f337" fmla="*/ f271 f102 1"/>
                      <a:gd name="f338" fmla="*/ f272 f101 1"/>
                      <a:gd name="f339" fmla="*/ f273 f102 1"/>
                      <a:gd name="f340" fmla="*/ f274 f101 1"/>
                      <a:gd name="f341" fmla="*/ f275 f102 1"/>
                      <a:gd name="f342" fmla="*/ f276 f101 1"/>
                      <a:gd name="f343" fmla="*/ f277 f102 1"/>
                      <a:gd name="f344" fmla="*/ f278 f101 1"/>
                      <a:gd name="f345" fmla="*/ f279 f102 1"/>
                      <a:gd name="f346" fmla="*/ f280 f101 1"/>
                      <a:gd name="f347" fmla="*/ f281 f102 1"/>
                      <a:gd name="f348" fmla="*/ f282 f101 1"/>
                      <a:gd name="f349" fmla="*/ f283 f102 1"/>
                      <a:gd name="f350" fmla="*/ f284 f101 1"/>
                      <a:gd name="f351" fmla="*/ f285 f102 1"/>
                      <a:gd name="f352" fmla="*/ f286 f101 1"/>
                      <a:gd name="f353" fmla="*/ f287 f102 1"/>
                      <a:gd name="f354" fmla="*/ f288 f102 1"/>
                      <a:gd name="f355" fmla="*/ f289 f101 1"/>
                      <a:gd name="f356" fmla="*/ f290 f102 1"/>
                      <a:gd name="f357" fmla="*/ f291 f102 1"/>
                      <a:gd name="f358" fmla="*/ f292 f101 1"/>
                      <a:gd name="f359" fmla="*/ f293 f102 1"/>
                      <a:gd name="f360" fmla="*/ f294 f101 1"/>
                      <a:gd name="f361" fmla="*/ f295 f102 1"/>
                      <a:gd name="f362" fmla="*/ f296 f101 1"/>
                      <a:gd name="f363" fmla="*/ f297 f102 1"/>
                      <a:gd name="f364" fmla="*/ f298 f101 1"/>
                      <a:gd name="f365" fmla="*/ f299 f102 1"/>
                    </a:gdLst>
                    <a:ahLst/>
                    <a:cxnLst>
                      <a:cxn ang="3cd4">
                        <a:pos x="hc" y="t"/>
                      </a:cxn>
                      <a:cxn ang="0">
                        <a:pos x="r" y="vc"/>
                      </a:cxn>
                      <a:cxn ang="cd4">
                        <a:pos x="hc" y="b"/>
                      </a:cxn>
                      <a:cxn ang="cd2">
                        <a:pos x="l" y="vc"/>
                      </a:cxn>
                      <a:cxn ang="f237">
                        <a:pos x="f304" y="f305"/>
                      </a:cxn>
                      <a:cxn ang="f237">
                        <a:pos x="f306" y="f307"/>
                      </a:cxn>
                      <a:cxn ang="f237">
                        <a:pos x="f308" y="f309"/>
                      </a:cxn>
                      <a:cxn ang="f237">
                        <a:pos x="f310" y="f309"/>
                      </a:cxn>
                      <a:cxn ang="f237">
                        <a:pos x="f311" y="f312"/>
                      </a:cxn>
                      <a:cxn ang="f237">
                        <a:pos x="f313" y="f314"/>
                      </a:cxn>
                      <a:cxn ang="f237">
                        <a:pos x="f315" y="f316"/>
                      </a:cxn>
                      <a:cxn ang="f237">
                        <a:pos x="f317" y="f318"/>
                      </a:cxn>
                      <a:cxn ang="f237">
                        <a:pos x="f319" y="f320"/>
                      </a:cxn>
                      <a:cxn ang="f237">
                        <a:pos x="f321" y="f322"/>
                      </a:cxn>
                      <a:cxn ang="f237">
                        <a:pos x="f323" y="f324"/>
                      </a:cxn>
                      <a:cxn ang="f237">
                        <a:pos x="f325" y="f326"/>
                      </a:cxn>
                      <a:cxn ang="f237">
                        <a:pos x="f327" y="f328"/>
                      </a:cxn>
                      <a:cxn ang="f237">
                        <a:pos x="f329" y="f330"/>
                      </a:cxn>
                      <a:cxn ang="f237">
                        <a:pos x="f327" y="f331"/>
                      </a:cxn>
                      <a:cxn ang="f237">
                        <a:pos x="f332" y="f333"/>
                      </a:cxn>
                      <a:cxn ang="f237">
                        <a:pos x="f334" y="f335"/>
                      </a:cxn>
                      <a:cxn ang="f237">
                        <a:pos x="f336" y="f337"/>
                      </a:cxn>
                      <a:cxn ang="f237">
                        <a:pos x="f338" y="f339"/>
                      </a:cxn>
                      <a:cxn ang="f237">
                        <a:pos x="f340" y="f341"/>
                      </a:cxn>
                      <a:cxn ang="f237">
                        <a:pos x="f342" y="f343"/>
                      </a:cxn>
                      <a:cxn ang="f237">
                        <a:pos x="f344" y="f345"/>
                      </a:cxn>
                      <a:cxn ang="f237">
                        <a:pos x="f346" y="f347"/>
                      </a:cxn>
                      <a:cxn ang="f237">
                        <a:pos x="f348" y="f349"/>
                      </a:cxn>
                      <a:cxn ang="f237">
                        <a:pos x="f350" y="f351"/>
                      </a:cxn>
                      <a:cxn ang="f237">
                        <a:pos x="f352" y="f353"/>
                      </a:cxn>
                      <a:cxn ang="f237">
                        <a:pos x="f340" y="f354"/>
                      </a:cxn>
                      <a:cxn ang="f237">
                        <a:pos x="f355" y="f356"/>
                      </a:cxn>
                      <a:cxn ang="f237">
                        <a:pos x="f350" y="f357"/>
                      </a:cxn>
                      <a:cxn ang="f237">
                        <a:pos x="f358" y="f359"/>
                      </a:cxn>
                      <a:cxn ang="f237">
                        <a:pos x="f360" y="f361"/>
                      </a:cxn>
                      <a:cxn ang="f237">
                        <a:pos x="f362" y="f363"/>
                      </a:cxn>
                      <a:cxn ang="f237">
                        <a:pos x="f364" y="f365"/>
                      </a:cxn>
                    </a:cxnLst>
                    <a:rect l="f300" t="f303" r="f301" b="f302"/>
                    <a:pathLst>
                      <a:path w="228" h="251">
                        <a:moveTo>
                          <a:pt x="f8" y="f9"/>
                        </a:moveTo>
                        <a:lnTo>
                          <a:pt x="f10" y="f11"/>
                        </a:lnTo>
                        <a:lnTo>
                          <a:pt x="f12" y="f13"/>
                        </a:lnTo>
                        <a:lnTo>
                          <a:pt x="f14" y="f15"/>
                        </a:lnTo>
                        <a:lnTo>
                          <a:pt x="f16" y="f17"/>
                        </a:lnTo>
                        <a:lnTo>
                          <a:pt x="f18" y="f19"/>
                        </a:lnTo>
                        <a:lnTo>
                          <a:pt x="f20" y="f21"/>
                        </a:lnTo>
                        <a:lnTo>
                          <a:pt x="f22" y="f19"/>
                        </a:lnTo>
                        <a:lnTo>
                          <a:pt x="f23" y="f24"/>
                        </a:lnTo>
                        <a:lnTo>
                          <a:pt x="f25" y="f26"/>
                        </a:lnTo>
                        <a:lnTo>
                          <a:pt x="f27" y="f28"/>
                        </a:lnTo>
                        <a:lnTo>
                          <a:pt x="f29" y="f30"/>
                        </a:lnTo>
                        <a:lnTo>
                          <a:pt x="f31" y="f32"/>
                        </a:lnTo>
                        <a:lnTo>
                          <a:pt x="f33" y="f34"/>
                        </a:lnTo>
                        <a:lnTo>
                          <a:pt x="f35" y="f34"/>
                        </a:lnTo>
                        <a:lnTo>
                          <a:pt x="f35" y="f36"/>
                        </a:lnTo>
                        <a:lnTo>
                          <a:pt x="f37" y="f38"/>
                        </a:lnTo>
                        <a:lnTo>
                          <a:pt x="f39" y="f40"/>
                        </a:lnTo>
                        <a:lnTo>
                          <a:pt x="f41" y="f42"/>
                        </a:lnTo>
                        <a:lnTo>
                          <a:pt x="f43" y="f44"/>
                        </a:lnTo>
                        <a:lnTo>
                          <a:pt x="f45" y="f16"/>
                        </a:lnTo>
                        <a:lnTo>
                          <a:pt x="f46" y="f47"/>
                        </a:lnTo>
                        <a:lnTo>
                          <a:pt x="f48" y="f47"/>
                        </a:lnTo>
                        <a:lnTo>
                          <a:pt x="f49" y="f50"/>
                        </a:lnTo>
                        <a:lnTo>
                          <a:pt x="f51" y="f52"/>
                        </a:lnTo>
                        <a:lnTo>
                          <a:pt x="f53" y="f54"/>
                        </a:lnTo>
                        <a:lnTo>
                          <a:pt x="f55" y="f56"/>
                        </a:lnTo>
                        <a:lnTo>
                          <a:pt x="f6" y="f57"/>
                        </a:lnTo>
                        <a:lnTo>
                          <a:pt x="f55" y="f23"/>
                        </a:lnTo>
                        <a:lnTo>
                          <a:pt x="f53" y="f58"/>
                        </a:lnTo>
                        <a:lnTo>
                          <a:pt x="f39" y="f59"/>
                        </a:lnTo>
                        <a:lnTo>
                          <a:pt x="f60" y="f61"/>
                        </a:lnTo>
                        <a:lnTo>
                          <a:pt x="f46" y="f62"/>
                        </a:lnTo>
                        <a:lnTo>
                          <a:pt x="f63" y="f64"/>
                        </a:lnTo>
                        <a:lnTo>
                          <a:pt x="f65" y="f7"/>
                        </a:lnTo>
                        <a:lnTo>
                          <a:pt x="f57" y="f66"/>
                        </a:lnTo>
                        <a:lnTo>
                          <a:pt x="f67" y="f68"/>
                        </a:lnTo>
                        <a:lnTo>
                          <a:pt x="f17" y="f69"/>
                        </a:lnTo>
                        <a:lnTo>
                          <a:pt x="f36" y="f70"/>
                        </a:lnTo>
                        <a:lnTo>
                          <a:pt x="f71" y="f72"/>
                        </a:lnTo>
                        <a:lnTo>
                          <a:pt x="f73" y="f62"/>
                        </a:lnTo>
                        <a:lnTo>
                          <a:pt x="f74" y="f75"/>
                        </a:lnTo>
                        <a:lnTo>
                          <a:pt x="f9" y="f68"/>
                        </a:lnTo>
                        <a:lnTo>
                          <a:pt x="f5" y="f55"/>
                        </a:lnTo>
                        <a:lnTo>
                          <a:pt x="f76" y="f48"/>
                        </a:lnTo>
                        <a:lnTo>
                          <a:pt x="f77" y="f39"/>
                        </a:lnTo>
                        <a:lnTo>
                          <a:pt x="f74" y="f78"/>
                        </a:lnTo>
                        <a:lnTo>
                          <a:pt x="f11" y="f79"/>
                        </a:lnTo>
                        <a:lnTo>
                          <a:pt x="f73" y="f80"/>
                        </a:lnTo>
                        <a:lnTo>
                          <a:pt x="f81" y="f82"/>
                        </a:lnTo>
                        <a:lnTo>
                          <a:pt x="f83" y="f84"/>
                        </a:lnTo>
                        <a:lnTo>
                          <a:pt x="f24" y="f85"/>
                        </a:lnTo>
                        <a:lnTo>
                          <a:pt x="f24" y="f86"/>
                        </a:lnTo>
                        <a:lnTo>
                          <a:pt x="f71" y="f87"/>
                        </a:lnTo>
                        <a:lnTo>
                          <a:pt x="f13" y="f88"/>
                        </a:lnTo>
                        <a:lnTo>
                          <a:pt x="f89" y="f90"/>
                        </a:lnTo>
                        <a:lnTo>
                          <a:pt x="f91" y="f92"/>
                        </a:lnTo>
                        <a:lnTo>
                          <a:pt x="f81" y="f93"/>
                        </a:lnTo>
                        <a:lnTo>
                          <a:pt x="f91" y="f94"/>
                        </a:lnTo>
                        <a:lnTo>
                          <a:pt x="f32" y="f32"/>
                        </a:lnTo>
                        <a:lnTo>
                          <a:pt x="f95" y="f77"/>
                        </a:lnTo>
                        <a:lnTo>
                          <a:pt x="f96" y="f97"/>
                        </a:lnTo>
                        <a:lnTo>
                          <a:pt x="f32" y="f76"/>
                        </a:lnTo>
                        <a:lnTo>
                          <a:pt x="f26" y="f98"/>
                        </a:lnTo>
                        <a:lnTo>
                          <a:pt x="f99" y="f5"/>
                        </a:lnTo>
                        <a:lnTo>
                          <a:pt x="f8" y="f9"/>
                        </a:lnTo>
                        <a:close/>
                      </a:path>
                    </a:pathLst>
                  </a:custGeom>
                  <a:solidFill>
                    <a:srgbClr val="C2DA9A"/>
                  </a:solidFill>
                  <a:ln w="3172" cap="flat">
                    <a:solidFill>
                      <a:srgbClr val="6C5353"/>
                    </a:solidFill>
                    <a:custDash>
                      <a:ds d="100000" sp="100000"/>
                    </a:custDash>
                    <a:miter/>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hu-HU" sz="1800" b="0" i="0" u="none" strike="noStrike" kern="0" cap="none" spc="0" baseline="0">
                      <a:solidFill>
                        <a:srgbClr val="000000"/>
                      </a:solidFill>
                      <a:uFillTx/>
                      <a:latin typeface="Arial"/>
                    </a:endParaRPr>
                  </a:p>
                </p:txBody>
              </p:sp>
              <p:sp>
                <p:nvSpPr>
                  <p:cNvPr id="165" name="Freeform 8">
                    <a:extLst>
                      <a:ext uri="{FF2B5EF4-FFF2-40B4-BE49-F238E27FC236}">
                        <a16:creationId xmlns:a16="http://schemas.microsoft.com/office/drawing/2014/main" id="{664A2A0E-2DFD-489B-B3C9-1B4FFF1C87C3}"/>
                      </a:ext>
                    </a:extLst>
                  </p:cNvPr>
                  <p:cNvSpPr/>
                  <p:nvPr/>
                </p:nvSpPr>
                <p:spPr>
                  <a:xfrm>
                    <a:off x="5962226" y="4157246"/>
                    <a:ext cx="26069" cy="31510"/>
                  </a:xfrm>
                  <a:custGeom>
                    <a:avLst/>
                    <a:gdLst>
                      <a:gd name="f0" fmla="val 10800000"/>
                      <a:gd name="f1" fmla="val 5400000"/>
                      <a:gd name="f2" fmla="val 180"/>
                      <a:gd name="f3" fmla="val w"/>
                      <a:gd name="f4" fmla="val h"/>
                      <a:gd name="f5" fmla="val 0"/>
                      <a:gd name="f6" fmla="val 20"/>
                      <a:gd name="f7" fmla="val 28"/>
                      <a:gd name="f8" fmla="val 10"/>
                      <a:gd name="f9" fmla="val 26"/>
                      <a:gd name="f10" fmla="val 5"/>
                      <a:gd name="f11" fmla="val 12"/>
                      <a:gd name="f12" fmla="val 7"/>
                      <a:gd name="f13" fmla="val 3"/>
                      <a:gd name="f14" fmla="val 13"/>
                      <a:gd name="f15" fmla="val 11"/>
                      <a:gd name="f16" fmla="val 16"/>
                      <a:gd name="f17" fmla="+- 0 0 -90"/>
                      <a:gd name="f18" fmla="*/ f3 1 20"/>
                      <a:gd name="f19" fmla="*/ f4 1 28"/>
                      <a:gd name="f20" fmla="+- f7 0 f5"/>
                      <a:gd name="f21" fmla="+- f6 0 f5"/>
                      <a:gd name="f22" fmla="*/ f17 f0 1"/>
                      <a:gd name="f23" fmla="*/ f21 1 20"/>
                      <a:gd name="f24" fmla="*/ f20 1 28"/>
                      <a:gd name="f25" fmla="*/ 10 f21 1"/>
                      <a:gd name="f26" fmla="*/ 26 f20 1"/>
                      <a:gd name="f27" fmla="*/ 5 f21 1"/>
                      <a:gd name="f28" fmla="*/ 28 f20 1"/>
                      <a:gd name="f29" fmla="*/ 0 f21 1"/>
                      <a:gd name="f30" fmla="*/ 12 f20 1"/>
                      <a:gd name="f31" fmla="*/ 7 f21 1"/>
                      <a:gd name="f32" fmla="*/ 3 f20 1"/>
                      <a:gd name="f33" fmla="*/ 13 f21 1"/>
                      <a:gd name="f34" fmla="*/ 0 f20 1"/>
                      <a:gd name="f35" fmla="*/ 20 f21 1"/>
                      <a:gd name="f36" fmla="*/ 7 f20 1"/>
                      <a:gd name="f37" fmla="*/ 11 f20 1"/>
                      <a:gd name="f38" fmla="*/ 16 f20 1"/>
                      <a:gd name="f39" fmla="*/ f22 1 f2"/>
                      <a:gd name="f40" fmla="*/ f25 1 20"/>
                      <a:gd name="f41" fmla="*/ f26 1 28"/>
                      <a:gd name="f42" fmla="*/ f27 1 20"/>
                      <a:gd name="f43" fmla="*/ f28 1 28"/>
                      <a:gd name="f44" fmla="*/ f29 1 20"/>
                      <a:gd name="f45" fmla="*/ f30 1 28"/>
                      <a:gd name="f46" fmla="*/ f31 1 20"/>
                      <a:gd name="f47" fmla="*/ f32 1 28"/>
                      <a:gd name="f48" fmla="*/ f33 1 20"/>
                      <a:gd name="f49" fmla="*/ f34 1 28"/>
                      <a:gd name="f50" fmla="*/ f35 1 20"/>
                      <a:gd name="f51" fmla="*/ f36 1 28"/>
                      <a:gd name="f52" fmla="*/ f37 1 28"/>
                      <a:gd name="f53" fmla="*/ f38 1 28"/>
                      <a:gd name="f54" fmla="*/ 0 1 f23"/>
                      <a:gd name="f55" fmla="*/ f6 1 f23"/>
                      <a:gd name="f56" fmla="*/ 0 1 f24"/>
                      <a:gd name="f57" fmla="*/ f7 1 f24"/>
                      <a:gd name="f58" fmla="+- f39 0 f1"/>
                      <a:gd name="f59" fmla="*/ f40 1 f23"/>
                      <a:gd name="f60" fmla="*/ f41 1 f24"/>
                      <a:gd name="f61" fmla="*/ f42 1 f23"/>
                      <a:gd name="f62" fmla="*/ f43 1 f24"/>
                      <a:gd name="f63" fmla="*/ f44 1 f23"/>
                      <a:gd name="f64" fmla="*/ f45 1 f24"/>
                      <a:gd name="f65" fmla="*/ f46 1 f23"/>
                      <a:gd name="f66" fmla="*/ f47 1 f24"/>
                      <a:gd name="f67" fmla="*/ f48 1 f23"/>
                      <a:gd name="f68" fmla="*/ f49 1 f24"/>
                      <a:gd name="f69" fmla="*/ f50 1 f23"/>
                      <a:gd name="f70" fmla="*/ f51 1 f24"/>
                      <a:gd name="f71" fmla="*/ f52 1 f24"/>
                      <a:gd name="f72" fmla="*/ f53 1 f24"/>
                      <a:gd name="f73" fmla="*/ f54 f18 1"/>
                      <a:gd name="f74" fmla="*/ f55 f18 1"/>
                      <a:gd name="f75" fmla="*/ f57 f19 1"/>
                      <a:gd name="f76" fmla="*/ f56 f19 1"/>
                      <a:gd name="f77" fmla="*/ f59 f18 1"/>
                      <a:gd name="f78" fmla="*/ f60 f19 1"/>
                      <a:gd name="f79" fmla="*/ f61 f18 1"/>
                      <a:gd name="f80" fmla="*/ f62 f19 1"/>
                      <a:gd name="f81" fmla="*/ f63 f18 1"/>
                      <a:gd name="f82" fmla="*/ f64 f19 1"/>
                      <a:gd name="f83" fmla="*/ f65 f18 1"/>
                      <a:gd name="f84" fmla="*/ f66 f19 1"/>
                      <a:gd name="f85" fmla="*/ f67 f18 1"/>
                      <a:gd name="f86" fmla="*/ f68 f19 1"/>
                      <a:gd name="f87" fmla="*/ f69 f18 1"/>
                      <a:gd name="f88" fmla="*/ f70 f19 1"/>
                      <a:gd name="f89" fmla="*/ f71 f19 1"/>
                      <a:gd name="f90" fmla="*/ f72 f19 1"/>
                    </a:gdLst>
                    <a:ahLst/>
                    <a:cxnLst>
                      <a:cxn ang="3cd4">
                        <a:pos x="hc" y="t"/>
                      </a:cxn>
                      <a:cxn ang="0">
                        <a:pos x="r" y="vc"/>
                      </a:cxn>
                      <a:cxn ang="cd4">
                        <a:pos x="hc" y="b"/>
                      </a:cxn>
                      <a:cxn ang="cd2">
                        <a:pos x="l" y="vc"/>
                      </a:cxn>
                      <a:cxn ang="f58">
                        <a:pos x="f77" y="f78"/>
                      </a:cxn>
                      <a:cxn ang="f58">
                        <a:pos x="f79" y="f80"/>
                      </a:cxn>
                      <a:cxn ang="f58">
                        <a:pos x="f81" y="f82"/>
                      </a:cxn>
                      <a:cxn ang="f58">
                        <a:pos x="f83" y="f84"/>
                      </a:cxn>
                      <a:cxn ang="f58">
                        <a:pos x="f85" y="f86"/>
                      </a:cxn>
                      <a:cxn ang="f58">
                        <a:pos x="f87" y="f88"/>
                      </a:cxn>
                      <a:cxn ang="f58">
                        <a:pos x="f85" y="f89"/>
                      </a:cxn>
                      <a:cxn ang="f58">
                        <a:pos x="f77" y="f90"/>
                      </a:cxn>
                      <a:cxn ang="f58">
                        <a:pos x="f77" y="f78"/>
                      </a:cxn>
                    </a:cxnLst>
                    <a:rect l="f73" t="f76" r="f74" b="f75"/>
                    <a:pathLst>
                      <a:path w="20" h="28">
                        <a:moveTo>
                          <a:pt x="f8" y="f9"/>
                        </a:moveTo>
                        <a:lnTo>
                          <a:pt x="f10" y="f7"/>
                        </a:lnTo>
                        <a:lnTo>
                          <a:pt x="f5" y="f11"/>
                        </a:lnTo>
                        <a:lnTo>
                          <a:pt x="f12" y="f13"/>
                        </a:lnTo>
                        <a:lnTo>
                          <a:pt x="f14" y="f5"/>
                        </a:lnTo>
                        <a:lnTo>
                          <a:pt x="f6" y="f12"/>
                        </a:lnTo>
                        <a:lnTo>
                          <a:pt x="f14" y="f15"/>
                        </a:lnTo>
                        <a:lnTo>
                          <a:pt x="f8" y="f16"/>
                        </a:lnTo>
                        <a:lnTo>
                          <a:pt x="f8" y="f9"/>
                        </a:lnTo>
                        <a:close/>
                      </a:path>
                    </a:pathLst>
                  </a:custGeom>
                  <a:solidFill>
                    <a:srgbClr val="8BB743"/>
                  </a:solidFill>
                  <a:ln w="3172" cap="flat">
                    <a:solidFill>
                      <a:srgbClr val="6C5353"/>
                    </a:solidFill>
                    <a:custDash>
                      <a:ds d="100000" sp="100000"/>
                    </a:custDash>
                    <a:miter/>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hu-HU" sz="1800" b="0" i="0" u="none" strike="noStrike" kern="0" cap="none" spc="0" baseline="0">
                      <a:solidFill>
                        <a:srgbClr val="000000"/>
                      </a:solidFill>
                      <a:uFillTx/>
                      <a:latin typeface="Arial"/>
                    </a:endParaRPr>
                  </a:p>
                </p:txBody>
              </p:sp>
              <p:sp>
                <p:nvSpPr>
                  <p:cNvPr id="166" name="Freeform 9">
                    <a:extLst>
                      <a:ext uri="{FF2B5EF4-FFF2-40B4-BE49-F238E27FC236}">
                        <a16:creationId xmlns:a16="http://schemas.microsoft.com/office/drawing/2014/main" id="{AC2D17CD-1AFB-4111-80D0-A95F0ADBC64B}"/>
                      </a:ext>
                    </a:extLst>
                  </p:cNvPr>
                  <p:cNvSpPr/>
                  <p:nvPr/>
                </p:nvSpPr>
                <p:spPr>
                  <a:xfrm>
                    <a:off x="6099075" y="3056583"/>
                    <a:ext cx="40398" cy="70902"/>
                  </a:xfrm>
                  <a:custGeom>
                    <a:avLst/>
                    <a:gdLst>
                      <a:gd name="f0" fmla="val 10800000"/>
                      <a:gd name="f1" fmla="val 5400000"/>
                      <a:gd name="f2" fmla="val 180"/>
                      <a:gd name="f3" fmla="val w"/>
                      <a:gd name="f4" fmla="val h"/>
                      <a:gd name="f5" fmla="val 0"/>
                      <a:gd name="f6" fmla="val 31"/>
                      <a:gd name="f7" fmla="val 63"/>
                      <a:gd name="f8" fmla="val 22"/>
                      <a:gd name="f9" fmla="val 17"/>
                      <a:gd name="f10" fmla="val 20"/>
                      <a:gd name="f11" fmla="val 24"/>
                      <a:gd name="f12" fmla="val 23"/>
                      <a:gd name="f13" fmla="val 33"/>
                      <a:gd name="f14" fmla="val 38"/>
                      <a:gd name="f15" fmla="val 44"/>
                      <a:gd name="f16" fmla="val 25"/>
                      <a:gd name="f17" fmla="val 46"/>
                      <a:gd name="f18" fmla="val 53"/>
                      <a:gd name="f19" fmla="val 18"/>
                      <a:gd name="f20" fmla="val 15"/>
                      <a:gd name="f21" fmla="val 62"/>
                      <a:gd name="f22" fmla="val 14"/>
                      <a:gd name="f23" fmla="val 57"/>
                      <a:gd name="f24" fmla="val 4"/>
                      <a:gd name="f25" fmla="val 50"/>
                      <a:gd name="f26" fmla="val 2"/>
                      <a:gd name="f27" fmla="val 40"/>
                      <a:gd name="f28" fmla="val 3"/>
                      <a:gd name="f29" fmla="val 26"/>
                      <a:gd name="f30" fmla="val 1"/>
                      <a:gd name="f31" fmla="val 10"/>
                      <a:gd name="f32" fmla="val 6"/>
                      <a:gd name="f33" fmla="val 7"/>
                      <a:gd name="f34" fmla="val 12"/>
                      <a:gd name="f35" fmla="val 16"/>
                      <a:gd name="f36" fmla="val 8"/>
                      <a:gd name="f37" fmla="+- 0 0 -90"/>
                      <a:gd name="f38" fmla="*/ f3 1 31"/>
                      <a:gd name="f39" fmla="*/ f4 1 63"/>
                      <a:gd name="f40" fmla="+- f7 0 f5"/>
                      <a:gd name="f41" fmla="+- f6 0 f5"/>
                      <a:gd name="f42" fmla="*/ f37 f0 1"/>
                      <a:gd name="f43" fmla="*/ f41 1 31"/>
                      <a:gd name="f44" fmla="*/ f40 1 63"/>
                      <a:gd name="f45" fmla="*/ 22 f41 1"/>
                      <a:gd name="f46" fmla="*/ 17 f40 1"/>
                      <a:gd name="f47" fmla="*/ 20 f41 1"/>
                      <a:gd name="f48" fmla="*/ 24 f40 1"/>
                      <a:gd name="f49" fmla="*/ 23 f41 1"/>
                      <a:gd name="f50" fmla="*/ 33 f40 1"/>
                      <a:gd name="f51" fmla="*/ 31 f41 1"/>
                      <a:gd name="f52" fmla="*/ 38 f40 1"/>
                      <a:gd name="f53" fmla="*/ 44 f40 1"/>
                      <a:gd name="f54" fmla="*/ 25 f41 1"/>
                      <a:gd name="f55" fmla="*/ 46 f40 1"/>
                      <a:gd name="f56" fmla="*/ 53 f40 1"/>
                      <a:gd name="f57" fmla="*/ 18 f41 1"/>
                      <a:gd name="f58" fmla="*/ 63 f40 1"/>
                      <a:gd name="f59" fmla="*/ 15 f41 1"/>
                      <a:gd name="f60" fmla="*/ 62 f40 1"/>
                      <a:gd name="f61" fmla="*/ 14 f41 1"/>
                      <a:gd name="f62" fmla="*/ 57 f40 1"/>
                      <a:gd name="f63" fmla="*/ 4 f41 1"/>
                      <a:gd name="f64" fmla="*/ 50 f40 1"/>
                      <a:gd name="f65" fmla="*/ 2 f41 1"/>
                      <a:gd name="f66" fmla="*/ 40 f40 1"/>
                      <a:gd name="f67" fmla="*/ 3 f41 1"/>
                      <a:gd name="f68" fmla="*/ 26 f40 1"/>
                      <a:gd name="f69" fmla="*/ 20 f40 1"/>
                      <a:gd name="f70" fmla="*/ 1 f41 1"/>
                      <a:gd name="f71" fmla="*/ 0 f41 1"/>
                      <a:gd name="f72" fmla="*/ 10 f40 1"/>
                      <a:gd name="f73" fmla="*/ 6 f41 1"/>
                      <a:gd name="f74" fmla="*/ 0 f40 1"/>
                      <a:gd name="f75" fmla="*/ 7 f41 1"/>
                      <a:gd name="f76" fmla="*/ 4 f40 1"/>
                      <a:gd name="f77" fmla="*/ 12 f41 1"/>
                      <a:gd name="f78" fmla="*/ 2 f40 1"/>
                      <a:gd name="f79" fmla="*/ 16 f41 1"/>
                      <a:gd name="f80" fmla="*/ 8 f40 1"/>
                      <a:gd name="f81" fmla="*/ f42 1 f2"/>
                      <a:gd name="f82" fmla="*/ f45 1 31"/>
                      <a:gd name="f83" fmla="*/ f46 1 63"/>
                      <a:gd name="f84" fmla="*/ f47 1 31"/>
                      <a:gd name="f85" fmla="*/ f48 1 63"/>
                      <a:gd name="f86" fmla="*/ f49 1 31"/>
                      <a:gd name="f87" fmla="*/ f50 1 63"/>
                      <a:gd name="f88" fmla="*/ f51 1 31"/>
                      <a:gd name="f89" fmla="*/ f52 1 63"/>
                      <a:gd name="f90" fmla="*/ f53 1 63"/>
                      <a:gd name="f91" fmla="*/ f54 1 31"/>
                      <a:gd name="f92" fmla="*/ f55 1 63"/>
                      <a:gd name="f93" fmla="*/ f56 1 63"/>
                      <a:gd name="f94" fmla="*/ f57 1 31"/>
                      <a:gd name="f95" fmla="*/ f58 1 63"/>
                      <a:gd name="f96" fmla="*/ f59 1 31"/>
                      <a:gd name="f97" fmla="*/ f60 1 63"/>
                      <a:gd name="f98" fmla="*/ f61 1 31"/>
                      <a:gd name="f99" fmla="*/ f62 1 63"/>
                      <a:gd name="f100" fmla="*/ f63 1 31"/>
                      <a:gd name="f101" fmla="*/ f64 1 63"/>
                      <a:gd name="f102" fmla="*/ f65 1 31"/>
                      <a:gd name="f103" fmla="*/ f66 1 63"/>
                      <a:gd name="f104" fmla="*/ f67 1 31"/>
                      <a:gd name="f105" fmla="*/ f68 1 63"/>
                      <a:gd name="f106" fmla="*/ f69 1 63"/>
                      <a:gd name="f107" fmla="*/ f70 1 31"/>
                      <a:gd name="f108" fmla="*/ f71 1 31"/>
                      <a:gd name="f109" fmla="*/ f72 1 63"/>
                      <a:gd name="f110" fmla="*/ f73 1 31"/>
                      <a:gd name="f111" fmla="*/ f74 1 63"/>
                      <a:gd name="f112" fmla="*/ f75 1 31"/>
                      <a:gd name="f113" fmla="*/ f76 1 63"/>
                      <a:gd name="f114" fmla="*/ f77 1 31"/>
                      <a:gd name="f115" fmla="*/ f78 1 63"/>
                      <a:gd name="f116" fmla="*/ f79 1 31"/>
                      <a:gd name="f117" fmla="*/ f80 1 63"/>
                      <a:gd name="f118" fmla="*/ 0 1 f43"/>
                      <a:gd name="f119" fmla="*/ f6 1 f43"/>
                      <a:gd name="f120" fmla="*/ 0 1 f44"/>
                      <a:gd name="f121" fmla="*/ f7 1 f44"/>
                      <a:gd name="f122" fmla="+- f81 0 f1"/>
                      <a:gd name="f123" fmla="*/ f82 1 f43"/>
                      <a:gd name="f124" fmla="*/ f83 1 f44"/>
                      <a:gd name="f125" fmla="*/ f84 1 f43"/>
                      <a:gd name="f126" fmla="*/ f85 1 f44"/>
                      <a:gd name="f127" fmla="*/ f86 1 f43"/>
                      <a:gd name="f128" fmla="*/ f87 1 f44"/>
                      <a:gd name="f129" fmla="*/ f88 1 f43"/>
                      <a:gd name="f130" fmla="*/ f89 1 f44"/>
                      <a:gd name="f131" fmla="*/ f90 1 f44"/>
                      <a:gd name="f132" fmla="*/ f91 1 f43"/>
                      <a:gd name="f133" fmla="*/ f92 1 f44"/>
                      <a:gd name="f134" fmla="*/ f93 1 f44"/>
                      <a:gd name="f135" fmla="*/ f94 1 f43"/>
                      <a:gd name="f136" fmla="*/ f95 1 f44"/>
                      <a:gd name="f137" fmla="*/ f96 1 f43"/>
                      <a:gd name="f138" fmla="*/ f97 1 f44"/>
                      <a:gd name="f139" fmla="*/ f98 1 f43"/>
                      <a:gd name="f140" fmla="*/ f99 1 f44"/>
                      <a:gd name="f141" fmla="*/ f100 1 f43"/>
                      <a:gd name="f142" fmla="*/ f101 1 f44"/>
                      <a:gd name="f143" fmla="*/ f102 1 f43"/>
                      <a:gd name="f144" fmla="*/ f103 1 f44"/>
                      <a:gd name="f145" fmla="*/ f104 1 f43"/>
                      <a:gd name="f146" fmla="*/ f105 1 f44"/>
                      <a:gd name="f147" fmla="*/ f106 1 f44"/>
                      <a:gd name="f148" fmla="*/ f107 1 f43"/>
                      <a:gd name="f149" fmla="*/ f108 1 f43"/>
                      <a:gd name="f150" fmla="*/ f109 1 f44"/>
                      <a:gd name="f151" fmla="*/ f110 1 f43"/>
                      <a:gd name="f152" fmla="*/ f111 1 f44"/>
                      <a:gd name="f153" fmla="*/ f112 1 f43"/>
                      <a:gd name="f154" fmla="*/ f113 1 f44"/>
                      <a:gd name="f155" fmla="*/ f114 1 f43"/>
                      <a:gd name="f156" fmla="*/ f115 1 f44"/>
                      <a:gd name="f157" fmla="*/ f116 1 f43"/>
                      <a:gd name="f158" fmla="*/ f117 1 f44"/>
                      <a:gd name="f159" fmla="*/ f118 f38 1"/>
                      <a:gd name="f160" fmla="*/ f119 f38 1"/>
                      <a:gd name="f161" fmla="*/ f121 f39 1"/>
                      <a:gd name="f162" fmla="*/ f120 f39 1"/>
                      <a:gd name="f163" fmla="*/ f123 f38 1"/>
                      <a:gd name="f164" fmla="*/ f124 f39 1"/>
                      <a:gd name="f165" fmla="*/ f125 f38 1"/>
                      <a:gd name="f166" fmla="*/ f126 f39 1"/>
                      <a:gd name="f167" fmla="*/ f127 f38 1"/>
                      <a:gd name="f168" fmla="*/ f128 f39 1"/>
                      <a:gd name="f169" fmla="*/ f129 f38 1"/>
                      <a:gd name="f170" fmla="*/ f130 f39 1"/>
                      <a:gd name="f171" fmla="*/ f131 f39 1"/>
                      <a:gd name="f172" fmla="*/ f132 f38 1"/>
                      <a:gd name="f173" fmla="*/ f133 f39 1"/>
                      <a:gd name="f174" fmla="*/ f134 f39 1"/>
                      <a:gd name="f175" fmla="*/ f135 f38 1"/>
                      <a:gd name="f176" fmla="*/ f136 f39 1"/>
                      <a:gd name="f177" fmla="*/ f137 f38 1"/>
                      <a:gd name="f178" fmla="*/ f138 f39 1"/>
                      <a:gd name="f179" fmla="*/ f139 f38 1"/>
                      <a:gd name="f180" fmla="*/ f140 f39 1"/>
                      <a:gd name="f181" fmla="*/ f141 f38 1"/>
                      <a:gd name="f182" fmla="*/ f142 f39 1"/>
                      <a:gd name="f183" fmla="*/ f143 f38 1"/>
                      <a:gd name="f184" fmla="*/ f144 f39 1"/>
                      <a:gd name="f185" fmla="*/ f145 f38 1"/>
                      <a:gd name="f186" fmla="*/ f146 f39 1"/>
                      <a:gd name="f187" fmla="*/ f147 f39 1"/>
                      <a:gd name="f188" fmla="*/ f148 f38 1"/>
                      <a:gd name="f189" fmla="*/ f149 f38 1"/>
                      <a:gd name="f190" fmla="*/ f150 f39 1"/>
                      <a:gd name="f191" fmla="*/ f151 f38 1"/>
                      <a:gd name="f192" fmla="*/ f152 f39 1"/>
                      <a:gd name="f193" fmla="*/ f153 f38 1"/>
                      <a:gd name="f194" fmla="*/ f154 f39 1"/>
                      <a:gd name="f195" fmla="*/ f155 f38 1"/>
                      <a:gd name="f196" fmla="*/ f156 f39 1"/>
                      <a:gd name="f197" fmla="*/ f157 f38 1"/>
                      <a:gd name="f198" fmla="*/ f158 f39 1"/>
                    </a:gdLst>
                    <a:ahLst/>
                    <a:cxnLst>
                      <a:cxn ang="3cd4">
                        <a:pos x="hc" y="t"/>
                      </a:cxn>
                      <a:cxn ang="0">
                        <a:pos x="r" y="vc"/>
                      </a:cxn>
                      <a:cxn ang="cd4">
                        <a:pos x="hc" y="b"/>
                      </a:cxn>
                      <a:cxn ang="cd2">
                        <a:pos x="l" y="vc"/>
                      </a:cxn>
                      <a:cxn ang="f122">
                        <a:pos x="f163" y="f164"/>
                      </a:cxn>
                      <a:cxn ang="f122">
                        <a:pos x="f165" y="f166"/>
                      </a:cxn>
                      <a:cxn ang="f122">
                        <a:pos x="f167" y="f168"/>
                      </a:cxn>
                      <a:cxn ang="f122">
                        <a:pos x="f169" y="f170"/>
                      </a:cxn>
                      <a:cxn ang="f122">
                        <a:pos x="f169" y="f171"/>
                      </a:cxn>
                      <a:cxn ang="f122">
                        <a:pos x="f172" y="f173"/>
                      </a:cxn>
                      <a:cxn ang="f122">
                        <a:pos x="f172" y="f174"/>
                      </a:cxn>
                      <a:cxn ang="f122">
                        <a:pos x="f175" y="f176"/>
                      </a:cxn>
                      <a:cxn ang="f122">
                        <a:pos x="f177" y="f178"/>
                      </a:cxn>
                      <a:cxn ang="f122">
                        <a:pos x="f179" y="f180"/>
                      </a:cxn>
                      <a:cxn ang="f122">
                        <a:pos x="f181" y="f182"/>
                      </a:cxn>
                      <a:cxn ang="f122">
                        <a:pos x="f183" y="f184"/>
                      </a:cxn>
                      <a:cxn ang="f122">
                        <a:pos x="f185" y="f186"/>
                      </a:cxn>
                      <a:cxn ang="f122">
                        <a:pos x="f181" y="f187"/>
                      </a:cxn>
                      <a:cxn ang="f122">
                        <a:pos x="f188" y="f164"/>
                      </a:cxn>
                      <a:cxn ang="f122">
                        <a:pos x="f189" y="f190"/>
                      </a:cxn>
                      <a:cxn ang="f122">
                        <a:pos x="f191" y="f192"/>
                      </a:cxn>
                      <a:cxn ang="f122">
                        <a:pos x="f193" y="f194"/>
                      </a:cxn>
                      <a:cxn ang="f122">
                        <a:pos x="f195" y="f196"/>
                      </a:cxn>
                      <a:cxn ang="f122">
                        <a:pos x="f197" y="f198"/>
                      </a:cxn>
                      <a:cxn ang="f122">
                        <a:pos x="f165" y="f190"/>
                      </a:cxn>
                      <a:cxn ang="f122">
                        <a:pos x="f163" y="f164"/>
                      </a:cxn>
                    </a:cxnLst>
                    <a:rect l="f159" t="f162" r="f160" b="f161"/>
                    <a:pathLst>
                      <a:path w="31" h="63">
                        <a:moveTo>
                          <a:pt x="f8" y="f9"/>
                        </a:moveTo>
                        <a:lnTo>
                          <a:pt x="f10" y="f11"/>
                        </a:lnTo>
                        <a:lnTo>
                          <a:pt x="f12" y="f13"/>
                        </a:lnTo>
                        <a:lnTo>
                          <a:pt x="f6" y="f14"/>
                        </a:lnTo>
                        <a:lnTo>
                          <a:pt x="f6" y="f15"/>
                        </a:lnTo>
                        <a:lnTo>
                          <a:pt x="f16" y="f17"/>
                        </a:lnTo>
                        <a:lnTo>
                          <a:pt x="f16" y="f18"/>
                        </a:lnTo>
                        <a:lnTo>
                          <a:pt x="f19" y="f7"/>
                        </a:lnTo>
                        <a:lnTo>
                          <a:pt x="f20" y="f21"/>
                        </a:lnTo>
                        <a:lnTo>
                          <a:pt x="f22" y="f23"/>
                        </a:lnTo>
                        <a:lnTo>
                          <a:pt x="f24" y="f25"/>
                        </a:lnTo>
                        <a:lnTo>
                          <a:pt x="f26" y="f27"/>
                        </a:lnTo>
                        <a:lnTo>
                          <a:pt x="f28" y="f29"/>
                        </a:lnTo>
                        <a:lnTo>
                          <a:pt x="f24" y="f10"/>
                        </a:lnTo>
                        <a:lnTo>
                          <a:pt x="f30" y="f9"/>
                        </a:lnTo>
                        <a:lnTo>
                          <a:pt x="f5" y="f31"/>
                        </a:lnTo>
                        <a:lnTo>
                          <a:pt x="f32" y="f5"/>
                        </a:lnTo>
                        <a:lnTo>
                          <a:pt x="f33" y="f24"/>
                        </a:lnTo>
                        <a:lnTo>
                          <a:pt x="f34" y="f26"/>
                        </a:lnTo>
                        <a:lnTo>
                          <a:pt x="f35" y="f36"/>
                        </a:lnTo>
                        <a:lnTo>
                          <a:pt x="f10" y="f31"/>
                        </a:lnTo>
                        <a:lnTo>
                          <a:pt x="f8" y="f9"/>
                        </a:lnTo>
                        <a:close/>
                      </a:path>
                    </a:pathLst>
                  </a:custGeom>
                  <a:solidFill>
                    <a:srgbClr val="F9B277"/>
                  </a:solidFill>
                  <a:ln w="3172" cap="flat">
                    <a:solidFill>
                      <a:srgbClr val="6C5353"/>
                    </a:solidFill>
                    <a:custDash>
                      <a:ds d="100000" sp="100000"/>
                    </a:custDash>
                    <a:miter/>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hu-HU" sz="1800" b="0" i="0" u="none" strike="noStrike" kern="0" cap="none" spc="0" baseline="0">
                      <a:solidFill>
                        <a:srgbClr val="000000"/>
                      </a:solidFill>
                      <a:uFillTx/>
                      <a:latin typeface="Arial"/>
                    </a:endParaRPr>
                  </a:p>
                </p:txBody>
              </p:sp>
              <p:sp>
                <p:nvSpPr>
                  <p:cNvPr id="167" name="Freeform 10">
                    <a:extLst>
                      <a:ext uri="{FF2B5EF4-FFF2-40B4-BE49-F238E27FC236}">
                        <a16:creationId xmlns:a16="http://schemas.microsoft.com/office/drawing/2014/main" id="{7FB6A40D-D72D-411C-84C2-8A67E4BAAC8D}"/>
                      </a:ext>
                    </a:extLst>
                  </p:cNvPr>
                  <p:cNvSpPr/>
                  <p:nvPr/>
                </p:nvSpPr>
                <p:spPr>
                  <a:xfrm>
                    <a:off x="6879726" y="3443730"/>
                    <a:ext cx="110779" cy="83283"/>
                  </a:xfrm>
                  <a:custGeom>
                    <a:avLst/>
                    <a:gdLst>
                      <a:gd name="f0" fmla="val 10800000"/>
                      <a:gd name="f1" fmla="val 5400000"/>
                      <a:gd name="f2" fmla="val 180"/>
                      <a:gd name="f3" fmla="val w"/>
                      <a:gd name="f4" fmla="val h"/>
                      <a:gd name="f5" fmla="val 0"/>
                      <a:gd name="f6" fmla="val 85"/>
                      <a:gd name="f7" fmla="val 74"/>
                      <a:gd name="f8" fmla="val 38"/>
                      <a:gd name="f9" fmla="val 3"/>
                      <a:gd name="f10" fmla="val 37"/>
                      <a:gd name="f11" fmla="val 4"/>
                      <a:gd name="f12" fmla="val 42"/>
                      <a:gd name="f13" fmla="val 18"/>
                      <a:gd name="f14" fmla="val 39"/>
                      <a:gd name="f15" fmla="val 33"/>
                      <a:gd name="f16" fmla="val 40"/>
                      <a:gd name="f17" fmla="val 44"/>
                      <a:gd name="f18" fmla="val 54"/>
                      <a:gd name="f19" fmla="val 26"/>
                      <a:gd name="f20" fmla="val 66"/>
                      <a:gd name="f21" fmla="val 13"/>
                      <a:gd name="f22" fmla="val 76"/>
                      <a:gd name="f23" fmla="val 80"/>
                      <a:gd name="f24" fmla="val 7"/>
                      <a:gd name="f25" fmla="val 24"/>
                      <a:gd name="f26" fmla="val 75"/>
                      <a:gd name="f27" fmla="val 79"/>
                      <a:gd name="f28" fmla="val 72"/>
                      <a:gd name="f29" fmla="val 53"/>
                      <a:gd name="f30" fmla="val 68"/>
                      <a:gd name="f31" fmla="val 61"/>
                      <a:gd name="f32" fmla="val 69"/>
                      <a:gd name="f33" fmla="val 70"/>
                      <a:gd name="f34" fmla="val 65"/>
                      <a:gd name="f35" fmla="val 10"/>
                      <a:gd name="f36" fmla="val 64"/>
                      <a:gd name="f37" fmla="val 1"/>
                      <a:gd name="f38" fmla="val 43"/>
                      <a:gd name="f39" fmla="+- 0 0 -90"/>
                      <a:gd name="f40" fmla="*/ f3 1 85"/>
                      <a:gd name="f41" fmla="*/ f4 1 74"/>
                      <a:gd name="f42" fmla="+- f7 0 f5"/>
                      <a:gd name="f43" fmla="+- f6 0 f5"/>
                      <a:gd name="f44" fmla="*/ f39 f0 1"/>
                      <a:gd name="f45" fmla="*/ f43 1 85"/>
                      <a:gd name="f46" fmla="*/ f42 1 74"/>
                      <a:gd name="f47" fmla="*/ 0 f43 1"/>
                      <a:gd name="f48" fmla="*/ 38 f42 1"/>
                      <a:gd name="f49" fmla="*/ 3 f43 1"/>
                      <a:gd name="f50" fmla="*/ 37 f42 1"/>
                      <a:gd name="f51" fmla="*/ 4 f43 1"/>
                      <a:gd name="f52" fmla="*/ 42 f42 1"/>
                      <a:gd name="f53" fmla="*/ 18 f43 1"/>
                      <a:gd name="f54" fmla="*/ 39 f42 1"/>
                      <a:gd name="f55" fmla="*/ 33 f43 1"/>
                      <a:gd name="f56" fmla="*/ 40 f42 1"/>
                      <a:gd name="f57" fmla="*/ 44 f43 1"/>
                      <a:gd name="f58" fmla="*/ 54 f43 1"/>
                      <a:gd name="f59" fmla="*/ 26 f42 1"/>
                      <a:gd name="f60" fmla="*/ 66 f43 1"/>
                      <a:gd name="f61" fmla="*/ 13 f42 1"/>
                      <a:gd name="f62" fmla="*/ 76 f43 1"/>
                      <a:gd name="f63" fmla="*/ 0 f42 1"/>
                      <a:gd name="f64" fmla="*/ 80 f43 1"/>
                      <a:gd name="f65" fmla="*/ 7 f42 1"/>
                      <a:gd name="f66" fmla="*/ 85 f43 1"/>
                      <a:gd name="f67" fmla="*/ 24 f42 1"/>
                      <a:gd name="f68" fmla="*/ 75 f43 1"/>
                      <a:gd name="f69" fmla="*/ 79 f43 1"/>
                      <a:gd name="f70" fmla="*/ 72 f43 1"/>
                      <a:gd name="f71" fmla="*/ 44 f42 1"/>
                      <a:gd name="f72" fmla="*/ 53 f42 1"/>
                      <a:gd name="f73" fmla="*/ 68 f43 1"/>
                      <a:gd name="f74" fmla="*/ 61 f42 1"/>
                      <a:gd name="f75" fmla="*/ 69 f43 1"/>
                      <a:gd name="f76" fmla="*/ 70 f42 1"/>
                      <a:gd name="f77" fmla="*/ 65 f43 1"/>
                      <a:gd name="f78" fmla="*/ 74 f42 1"/>
                      <a:gd name="f79" fmla="*/ 10 f43 1"/>
                      <a:gd name="f80" fmla="*/ 64 f42 1"/>
                      <a:gd name="f81" fmla="*/ 1 f43 1"/>
                      <a:gd name="f82" fmla="*/ 43 f42 1"/>
                      <a:gd name="f83" fmla="*/ f44 1 f2"/>
                      <a:gd name="f84" fmla="*/ f47 1 85"/>
                      <a:gd name="f85" fmla="*/ f48 1 74"/>
                      <a:gd name="f86" fmla="*/ f49 1 85"/>
                      <a:gd name="f87" fmla="*/ f50 1 74"/>
                      <a:gd name="f88" fmla="*/ f51 1 85"/>
                      <a:gd name="f89" fmla="*/ f52 1 74"/>
                      <a:gd name="f90" fmla="*/ f53 1 85"/>
                      <a:gd name="f91" fmla="*/ f54 1 74"/>
                      <a:gd name="f92" fmla="*/ f55 1 85"/>
                      <a:gd name="f93" fmla="*/ f56 1 74"/>
                      <a:gd name="f94" fmla="*/ f57 1 85"/>
                      <a:gd name="f95" fmla="*/ f58 1 85"/>
                      <a:gd name="f96" fmla="*/ f59 1 74"/>
                      <a:gd name="f97" fmla="*/ f60 1 85"/>
                      <a:gd name="f98" fmla="*/ f61 1 74"/>
                      <a:gd name="f99" fmla="*/ f62 1 85"/>
                      <a:gd name="f100" fmla="*/ f63 1 74"/>
                      <a:gd name="f101" fmla="*/ f64 1 85"/>
                      <a:gd name="f102" fmla="*/ f65 1 74"/>
                      <a:gd name="f103" fmla="*/ f66 1 85"/>
                      <a:gd name="f104" fmla="*/ f67 1 74"/>
                      <a:gd name="f105" fmla="*/ f68 1 85"/>
                      <a:gd name="f106" fmla="*/ f69 1 85"/>
                      <a:gd name="f107" fmla="*/ f70 1 85"/>
                      <a:gd name="f108" fmla="*/ f71 1 74"/>
                      <a:gd name="f109" fmla="*/ f72 1 74"/>
                      <a:gd name="f110" fmla="*/ f73 1 85"/>
                      <a:gd name="f111" fmla="*/ f74 1 74"/>
                      <a:gd name="f112" fmla="*/ f75 1 85"/>
                      <a:gd name="f113" fmla="*/ f76 1 74"/>
                      <a:gd name="f114" fmla="*/ f77 1 85"/>
                      <a:gd name="f115" fmla="*/ f78 1 74"/>
                      <a:gd name="f116" fmla="*/ f79 1 85"/>
                      <a:gd name="f117" fmla="*/ f80 1 74"/>
                      <a:gd name="f118" fmla="*/ f81 1 85"/>
                      <a:gd name="f119" fmla="*/ f82 1 74"/>
                      <a:gd name="f120" fmla="*/ 0 1 f45"/>
                      <a:gd name="f121" fmla="*/ f6 1 f45"/>
                      <a:gd name="f122" fmla="*/ 0 1 f46"/>
                      <a:gd name="f123" fmla="*/ f7 1 f46"/>
                      <a:gd name="f124" fmla="+- f83 0 f1"/>
                      <a:gd name="f125" fmla="*/ f84 1 f45"/>
                      <a:gd name="f126" fmla="*/ f85 1 f46"/>
                      <a:gd name="f127" fmla="*/ f86 1 f45"/>
                      <a:gd name="f128" fmla="*/ f87 1 f46"/>
                      <a:gd name="f129" fmla="*/ f88 1 f45"/>
                      <a:gd name="f130" fmla="*/ f89 1 f46"/>
                      <a:gd name="f131" fmla="*/ f90 1 f45"/>
                      <a:gd name="f132" fmla="*/ f91 1 f46"/>
                      <a:gd name="f133" fmla="*/ f92 1 f45"/>
                      <a:gd name="f134" fmla="*/ f93 1 f46"/>
                      <a:gd name="f135" fmla="*/ f94 1 f45"/>
                      <a:gd name="f136" fmla="*/ f95 1 f45"/>
                      <a:gd name="f137" fmla="*/ f96 1 f46"/>
                      <a:gd name="f138" fmla="*/ f97 1 f45"/>
                      <a:gd name="f139" fmla="*/ f98 1 f46"/>
                      <a:gd name="f140" fmla="*/ f99 1 f45"/>
                      <a:gd name="f141" fmla="*/ f100 1 f46"/>
                      <a:gd name="f142" fmla="*/ f101 1 f45"/>
                      <a:gd name="f143" fmla="*/ f102 1 f46"/>
                      <a:gd name="f144" fmla="*/ f103 1 f45"/>
                      <a:gd name="f145" fmla="*/ f104 1 f46"/>
                      <a:gd name="f146" fmla="*/ f105 1 f45"/>
                      <a:gd name="f147" fmla="*/ f106 1 f45"/>
                      <a:gd name="f148" fmla="*/ f107 1 f45"/>
                      <a:gd name="f149" fmla="*/ f108 1 f46"/>
                      <a:gd name="f150" fmla="*/ f109 1 f46"/>
                      <a:gd name="f151" fmla="*/ f110 1 f45"/>
                      <a:gd name="f152" fmla="*/ f111 1 f46"/>
                      <a:gd name="f153" fmla="*/ f112 1 f45"/>
                      <a:gd name="f154" fmla="*/ f113 1 f46"/>
                      <a:gd name="f155" fmla="*/ f114 1 f45"/>
                      <a:gd name="f156" fmla="*/ f115 1 f46"/>
                      <a:gd name="f157" fmla="*/ f116 1 f45"/>
                      <a:gd name="f158" fmla="*/ f117 1 f46"/>
                      <a:gd name="f159" fmla="*/ f118 1 f45"/>
                      <a:gd name="f160" fmla="*/ f119 1 f46"/>
                      <a:gd name="f161" fmla="*/ f120 f40 1"/>
                      <a:gd name="f162" fmla="*/ f121 f40 1"/>
                      <a:gd name="f163" fmla="*/ f123 f41 1"/>
                      <a:gd name="f164" fmla="*/ f122 f41 1"/>
                      <a:gd name="f165" fmla="*/ f125 f40 1"/>
                      <a:gd name="f166" fmla="*/ f126 f41 1"/>
                      <a:gd name="f167" fmla="*/ f127 f40 1"/>
                      <a:gd name="f168" fmla="*/ f128 f41 1"/>
                      <a:gd name="f169" fmla="*/ f129 f40 1"/>
                      <a:gd name="f170" fmla="*/ f130 f41 1"/>
                      <a:gd name="f171" fmla="*/ f131 f40 1"/>
                      <a:gd name="f172" fmla="*/ f132 f41 1"/>
                      <a:gd name="f173" fmla="*/ f133 f40 1"/>
                      <a:gd name="f174" fmla="*/ f134 f41 1"/>
                      <a:gd name="f175" fmla="*/ f135 f40 1"/>
                      <a:gd name="f176" fmla="*/ f136 f40 1"/>
                      <a:gd name="f177" fmla="*/ f137 f41 1"/>
                      <a:gd name="f178" fmla="*/ f138 f40 1"/>
                      <a:gd name="f179" fmla="*/ f139 f41 1"/>
                      <a:gd name="f180" fmla="*/ f140 f40 1"/>
                      <a:gd name="f181" fmla="*/ f141 f41 1"/>
                      <a:gd name="f182" fmla="*/ f142 f40 1"/>
                      <a:gd name="f183" fmla="*/ f143 f41 1"/>
                      <a:gd name="f184" fmla="*/ f144 f40 1"/>
                      <a:gd name="f185" fmla="*/ f145 f41 1"/>
                      <a:gd name="f186" fmla="*/ f146 f40 1"/>
                      <a:gd name="f187" fmla="*/ f147 f40 1"/>
                      <a:gd name="f188" fmla="*/ f148 f40 1"/>
                      <a:gd name="f189" fmla="*/ f149 f41 1"/>
                      <a:gd name="f190" fmla="*/ f150 f41 1"/>
                      <a:gd name="f191" fmla="*/ f151 f40 1"/>
                      <a:gd name="f192" fmla="*/ f152 f41 1"/>
                      <a:gd name="f193" fmla="*/ f153 f40 1"/>
                      <a:gd name="f194" fmla="*/ f154 f41 1"/>
                      <a:gd name="f195" fmla="*/ f155 f40 1"/>
                      <a:gd name="f196" fmla="*/ f156 f41 1"/>
                      <a:gd name="f197" fmla="*/ f157 f40 1"/>
                      <a:gd name="f198" fmla="*/ f158 f41 1"/>
                      <a:gd name="f199" fmla="*/ f159 f40 1"/>
                      <a:gd name="f200" fmla="*/ f160 f41 1"/>
                    </a:gdLst>
                    <a:ahLst/>
                    <a:cxnLst>
                      <a:cxn ang="3cd4">
                        <a:pos x="hc" y="t"/>
                      </a:cxn>
                      <a:cxn ang="0">
                        <a:pos x="r" y="vc"/>
                      </a:cxn>
                      <a:cxn ang="cd4">
                        <a:pos x="hc" y="b"/>
                      </a:cxn>
                      <a:cxn ang="cd2">
                        <a:pos x="l" y="vc"/>
                      </a:cxn>
                      <a:cxn ang="f124">
                        <a:pos x="f165" y="f166"/>
                      </a:cxn>
                      <a:cxn ang="f124">
                        <a:pos x="f167" y="f168"/>
                      </a:cxn>
                      <a:cxn ang="f124">
                        <a:pos x="f169" y="f170"/>
                      </a:cxn>
                      <a:cxn ang="f124">
                        <a:pos x="f171" y="f172"/>
                      </a:cxn>
                      <a:cxn ang="f124">
                        <a:pos x="f173" y="f174"/>
                      </a:cxn>
                      <a:cxn ang="f124">
                        <a:pos x="f175" y="f174"/>
                      </a:cxn>
                      <a:cxn ang="f124">
                        <a:pos x="f176" y="f177"/>
                      </a:cxn>
                      <a:cxn ang="f124">
                        <a:pos x="f178" y="f179"/>
                      </a:cxn>
                      <a:cxn ang="f124">
                        <a:pos x="f180" y="f181"/>
                      </a:cxn>
                      <a:cxn ang="f124">
                        <a:pos x="f182" y="f183"/>
                      </a:cxn>
                      <a:cxn ang="f124">
                        <a:pos x="f184" y="f185"/>
                      </a:cxn>
                      <a:cxn ang="f124">
                        <a:pos x="f186" y="f185"/>
                      </a:cxn>
                      <a:cxn ang="f124">
                        <a:pos x="f180" y="f168"/>
                      </a:cxn>
                      <a:cxn ang="f124">
                        <a:pos x="f187" y="f174"/>
                      </a:cxn>
                      <a:cxn ang="f124">
                        <a:pos x="f188" y="f189"/>
                      </a:cxn>
                      <a:cxn ang="f124">
                        <a:pos x="f188" y="f190"/>
                      </a:cxn>
                      <a:cxn ang="f124">
                        <a:pos x="f191" y="f192"/>
                      </a:cxn>
                      <a:cxn ang="f124">
                        <a:pos x="f193" y="f194"/>
                      </a:cxn>
                      <a:cxn ang="f124">
                        <a:pos x="f195" y="f196"/>
                      </a:cxn>
                      <a:cxn ang="f124">
                        <a:pos x="f197" y="f198"/>
                      </a:cxn>
                      <a:cxn ang="f124">
                        <a:pos x="f199" y="f200"/>
                      </a:cxn>
                      <a:cxn ang="f124">
                        <a:pos x="f165" y="f166"/>
                      </a:cxn>
                    </a:cxnLst>
                    <a:rect l="f161" t="f164" r="f162" b="f163"/>
                    <a:pathLst>
                      <a:path w="85" h="74">
                        <a:moveTo>
                          <a:pt x="f5" y="f8"/>
                        </a:moveTo>
                        <a:lnTo>
                          <a:pt x="f9" y="f10"/>
                        </a:lnTo>
                        <a:lnTo>
                          <a:pt x="f11" y="f12"/>
                        </a:lnTo>
                        <a:lnTo>
                          <a:pt x="f13" y="f14"/>
                        </a:lnTo>
                        <a:lnTo>
                          <a:pt x="f15" y="f16"/>
                        </a:lnTo>
                        <a:lnTo>
                          <a:pt x="f17" y="f16"/>
                        </a:lnTo>
                        <a:lnTo>
                          <a:pt x="f18" y="f19"/>
                        </a:lnTo>
                        <a:lnTo>
                          <a:pt x="f20" y="f21"/>
                        </a:lnTo>
                        <a:lnTo>
                          <a:pt x="f22" y="f5"/>
                        </a:lnTo>
                        <a:lnTo>
                          <a:pt x="f23" y="f24"/>
                        </a:lnTo>
                        <a:lnTo>
                          <a:pt x="f6" y="f25"/>
                        </a:lnTo>
                        <a:lnTo>
                          <a:pt x="f26" y="f25"/>
                        </a:lnTo>
                        <a:lnTo>
                          <a:pt x="f22" y="f10"/>
                        </a:lnTo>
                        <a:lnTo>
                          <a:pt x="f27" y="f16"/>
                        </a:lnTo>
                        <a:lnTo>
                          <a:pt x="f28" y="f17"/>
                        </a:lnTo>
                        <a:lnTo>
                          <a:pt x="f28" y="f29"/>
                        </a:lnTo>
                        <a:lnTo>
                          <a:pt x="f30" y="f31"/>
                        </a:lnTo>
                        <a:lnTo>
                          <a:pt x="f32" y="f33"/>
                        </a:lnTo>
                        <a:lnTo>
                          <a:pt x="f34" y="f7"/>
                        </a:lnTo>
                        <a:lnTo>
                          <a:pt x="f35" y="f36"/>
                        </a:lnTo>
                        <a:lnTo>
                          <a:pt x="f37" y="f38"/>
                        </a:lnTo>
                        <a:lnTo>
                          <a:pt x="f5" y="f8"/>
                        </a:lnTo>
                        <a:close/>
                      </a:path>
                    </a:pathLst>
                  </a:custGeom>
                  <a:solidFill>
                    <a:srgbClr val="FED216"/>
                  </a:solidFill>
                  <a:ln w="3172" cap="flat">
                    <a:solidFill>
                      <a:srgbClr val="6C5353"/>
                    </a:solidFill>
                    <a:custDash>
                      <a:ds d="100000" sp="100000"/>
                    </a:custDash>
                    <a:miter/>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hu-HU" sz="1800" b="0" i="0" u="none" strike="noStrike" kern="0" cap="none" spc="0" baseline="0">
                      <a:solidFill>
                        <a:srgbClr val="000000"/>
                      </a:solidFill>
                      <a:uFillTx/>
                      <a:latin typeface="Arial"/>
                    </a:endParaRPr>
                  </a:p>
                </p:txBody>
              </p:sp>
              <p:sp>
                <p:nvSpPr>
                  <p:cNvPr id="168" name="Freeform 11">
                    <a:extLst>
                      <a:ext uri="{FF2B5EF4-FFF2-40B4-BE49-F238E27FC236}">
                        <a16:creationId xmlns:a16="http://schemas.microsoft.com/office/drawing/2014/main" id="{F373B254-07A7-47E1-AE3A-B4CA34C73322}"/>
                      </a:ext>
                    </a:extLst>
                  </p:cNvPr>
                  <p:cNvSpPr/>
                  <p:nvPr/>
                </p:nvSpPr>
                <p:spPr>
                  <a:xfrm>
                    <a:off x="4068339" y="4563532"/>
                    <a:ext cx="368823" cy="772037"/>
                  </a:xfrm>
                  <a:custGeom>
                    <a:avLst/>
                    <a:gdLst>
                      <a:gd name="f0" fmla="val 10800000"/>
                      <a:gd name="f1" fmla="val 5400000"/>
                      <a:gd name="f2" fmla="val 180"/>
                      <a:gd name="f3" fmla="val w"/>
                      <a:gd name="f4" fmla="val h"/>
                      <a:gd name="f5" fmla="val 0"/>
                      <a:gd name="f6" fmla="val 1160"/>
                      <a:gd name="f7" fmla="val 2811"/>
                      <a:gd name="f8" fmla="val 281"/>
                      <a:gd name="f9" fmla="val 20"/>
                      <a:gd name="f10" fmla="val 331"/>
                      <a:gd name="f11" fmla="val 82"/>
                      <a:gd name="f12" fmla="val 352"/>
                      <a:gd name="f13" fmla="val 13"/>
                      <a:gd name="f14" fmla="val 436"/>
                      <a:gd name="f15" fmla="val 17"/>
                      <a:gd name="f16" fmla="val 450"/>
                      <a:gd name="f17" fmla="val 35"/>
                      <a:gd name="f18" fmla="val 602"/>
                      <a:gd name="f19" fmla="val 174"/>
                      <a:gd name="f20" fmla="val 663"/>
                      <a:gd name="f21" fmla="val 187"/>
                      <a:gd name="f22" fmla="val 761"/>
                      <a:gd name="f23" fmla="val 250"/>
                      <a:gd name="f24" fmla="val 840"/>
                      <a:gd name="f25" fmla="val 283"/>
                      <a:gd name="f26" fmla="val 855"/>
                      <a:gd name="f27" fmla="val 321"/>
                      <a:gd name="f28" fmla="val 801"/>
                      <a:gd name="f29" fmla="val 877"/>
                      <a:gd name="f30" fmla="val 473"/>
                      <a:gd name="f31" fmla="val 960"/>
                      <a:gd name="f32" fmla="val 486"/>
                      <a:gd name="f33" fmla="val 1016"/>
                      <a:gd name="f34" fmla="val 472"/>
                      <a:gd name="f35" fmla="val 1074"/>
                      <a:gd name="f36" fmla="val 407"/>
                      <a:gd name="f37" fmla="val 1076"/>
                      <a:gd name="f38" fmla="val 332"/>
                      <a:gd name="f39" fmla="val 1111"/>
                      <a:gd name="f40" fmla="val 316"/>
                      <a:gd name="f41" fmla="val 1153"/>
                      <a:gd name="f42" fmla="val 365"/>
                      <a:gd name="f43" fmla="val 433"/>
                      <a:gd name="f44" fmla="val 1105"/>
                      <a:gd name="f45" fmla="val 480"/>
                      <a:gd name="f46" fmla="val 1060"/>
                      <a:gd name="f47" fmla="val 514"/>
                      <a:gd name="f48" fmla="val 990"/>
                      <a:gd name="f49" fmla="val 597"/>
                      <a:gd name="f50" fmla="val 911"/>
                      <a:gd name="f51" fmla="val 713"/>
                      <a:gd name="f52" fmla="val 904"/>
                      <a:gd name="f53" fmla="val 781"/>
                      <a:gd name="f54" fmla="val 899"/>
                      <a:gd name="f55" fmla="val 868"/>
                      <a:gd name="f56" fmla="val 914"/>
                      <a:gd name="f57" fmla="val 953"/>
                      <a:gd name="f58" fmla="val 902"/>
                      <a:gd name="f59" fmla="val 972"/>
                      <a:gd name="f60" fmla="val 907"/>
                      <a:gd name="f61" fmla="val 1027"/>
                      <a:gd name="f62" fmla="val 910"/>
                      <a:gd name="f63" fmla="val 1071"/>
                      <a:gd name="f64" fmla="val 1014"/>
                      <a:gd name="f65" fmla="val 1144"/>
                      <a:gd name="f66" fmla="val 1015"/>
                      <a:gd name="f67" fmla="val 1202"/>
                      <a:gd name="f68" fmla="val 1067"/>
                      <a:gd name="f69" fmla="val 1239"/>
                      <a:gd name="f70" fmla="val 1280"/>
                      <a:gd name="f71" fmla="val 1389"/>
                      <a:gd name="f72" fmla="val 933"/>
                      <a:gd name="f73" fmla="val 1434"/>
                      <a:gd name="f74" fmla="val 797"/>
                      <a:gd name="f75" fmla="val 1452"/>
                      <a:gd name="f76" fmla="val 719"/>
                      <a:gd name="f77" fmla="val 1443"/>
                      <a:gd name="f78" fmla="val 745"/>
                      <a:gd name="f79" fmla="val 1494"/>
                      <a:gd name="f80" fmla="val 747"/>
                      <a:gd name="f81" fmla="val 1557"/>
                      <a:gd name="f82" fmla="val 770"/>
                      <a:gd name="f83" fmla="val 1600"/>
                      <a:gd name="f84" fmla="val 736"/>
                      <a:gd name="f85" fmla="val 1629"/>
                      <a:gd name="f86" fmla="val 668"/>
                      <a:gd name="f87" fmla="val 1641"/>
                      <a:gd name="f88" fmla="val 594"/>
                      <a:gd name="f89" fmla="val 1610"/>
                      <a:gd name="f90" fmla="val 573"/>
                      <a:gd name="f91" fmla="val 1632"/>
                      <a:gd name="f92" fmla="val 606"/>
                      <a:gd name="f93" fmla="val 1716"/>
                      <a:gd name="f94" fmla="val 659"/>
                      <a:gd name="f95" fmla="val 1741"/>
                      <a:gd name="f96" fmla="val 689"/>
                      <a:gd name="f97" fmla="val 1715"/>
                      <a:gd name="f98" fmla="val 722"/>
                      <a:gd name="f99" fmla="val 1759"/>
                      <a:gd name="f100" fmla="val 666"/>
                      <a:gd name="f101" fmla="val 1785"/>
                      <a:gd name="f102" fmla="val 626"/>
                      <a:gd name="f103" fmla="val 1837"/>
                      <a:gd name="f104" fmla="val 641"/>
                      <a:gd name="f105" fmla="val 1922"/>
                      <a:gd name="f106" fmla="val 639"/>
                      <a:gd name="f107" fmla="val 1966"/>
                      <a:gd name="f108" fmla="val 575"/>
                      <a:gd name="f109" fmla="val 1967"/>
                      <a:gd name="f110" fmla="val 536"/>
                      <a:gd name="f111" fmla="val 2010"/>
                      <a:gd name="f112" fmla="val 537"/>
                      <a:gd name="f113" fmla="val 2072"/>
                      <a:gd name="f114" fmla="val 623"/>
                      <a:gd name="f115" fmla="val 2134"/>
                      <a:gd name="f116" fmla="val 693"/>
                      <a:gd name="f117" fmla="val 2150"/>
                      <a:gd name="f118" fmla="val 695"/>
                      <a:gd name="f119" fmla="val 2225"/>
                      <a:gd name="f120" fmla="val 633"/>
                      <a:gd name="f121" fmla="val 2272"/>
                      <a:gd name="f122" fmla="val 2369"/>
                      <a:gd name="f123" fmla="val 578"/>
                      <a:gd name="f124" fmla="val 2402"/>
                      <a:gd name="f125" fmla="val 567"/>
                      <a:gd name="f126" fmla="val 2441"/>
                      <a:gd name="f127" fmla="val 621"/>
                      <a:gd name="f128" fmla="val 2527"/>
                      <a:gd name="f129" fmla="val 683"/>
                      <a:gd name="f130" fmla="val 2574"/>
                      <a:gd name="f131" fmla="val 654"/>
                      <a:gd name="f132" fmla="val 2570"/>
                      <a:gd name="f133" fmla="val 590"/>
                      <a:gd name="f134" fmla="val 2557"/>
                      <a:gd name="f135" fmla="val 429"/>
                      <a:gd name="f136" fmla="val 2546"/>
                      <a:gd name="f137" fmla="val 383"/>
                      <a:gd name="f138" fmla="val 2498"/>
                      <a:gd name="f139" fmla="val 359"/>
                      <a:gd name="f140" fmla="val 2436"/>
                      <a:gd name="f141" fmla="val 317"/>
                      <a:gd name="f142" fmla="val 2442"/>
                      <a:gd name="f143" fmla="val 282"/>
                      <a:gd name="f144" fmla="val 2412"/>
                      <a:gd name="f145" fmla="val 241"/>
                      <a:gd name="f146" fmla="val 2324"/>
                      <a:gd name="f147" fmla="val 277"/>
                      <a:gd name="f148" fmla="val 2287"/>
                      <a:gd name="f149" fmla="val 278"/>
                      <a:gd name="f150" fmla="val 2234"/>
                      <a:gd name="f151" fmla="val 255"/>
                      <a:gd name="f152" fmla="val 2192"/>
                      <a:gd name="f153" fmla="val 264"/>
                      <a:gd name="f154" fmla="val 2121"/>
                      <a:gd name="f155" fmla="val 226"/>
                      <a:gd name="f156" fmla="val 1961"/>
                      <a:gd name="f157" fmla="val 1945"/>
                      <a:gd name="f158" fmla="val 232"/>
                      <a:gd name="f159" fmla="val 1914"/>
                      <a:gd name="f160" fmla="val 195"/>
                      <a:gd name="f161" fmla="val 1897"/>
                      <a:gd name="f162" fmla="val 206"/>
                      <a:gd name="f163" fmla="val 1862"/>
                      <a:gd name="f164" fmla="val 165"/>
                      <a:gd name="f165" fmla="val 1830"/>
                      <a:gd name="f166" fmla="val 119"/>
                      <a:gd name="f167" fmla="val 1733"/>
                      <a:gd name="f168" fmla="val 141"/>
                      <a:gd name="f169" fmla="val 99"/>
                      <a:gd name="f170" fmla="val 1613"/>
                      <a:gd name="f171" fmla="val 90"/>
                      <a:gd name="f172" fmla="val 1526"/>
                      <a:gd name="f173" fmla="val 88"/>
                      <a:gd name="f174" fmla="val 1451"/>
                      <a:gd name="f175" fmla="val 121"/>
                      <a:gd name="f176" fmla="val 1420"/>
                      <a:gd name="f177" fmla="val 78"/>
                      <a:gd name="f178" fmla="val 1338"/>
                      <a:gd name="f179" fmla="val 58"/>
                      <a:gd name="f180" fmla="val 1260"/>
                      <a:gd name="f181" fmla="val 98"/>
                      <a:gd name="f182" fmla="val 1204"/>
                      <a:gd name="f183" fmla="val 80"/>
                      <a:gd name="f184" fmla="val 1134"/>
                      <a:gd name="f185" fmla="val 102"/>
                      <a:gd name="f186" fmla="val 1051"/>
                      <a:gd name="f187" fmla="val 85"/>
                      <a:gd name="f188" fmla="val 973"/>
                      <a:gd name="f189" fmla="val 63"/>
                      <a:gd name="f190" fmla="val 957"/>
                      <a:gd name="f191" fmla="val 811"/>
                      <a:gd name="f192" fmla="val 27"/>
                      <a:gd name="f193" fmla="val 723"/>
                      <a:gd name="f194" fmla="val 5"/>
                      <a:gd name="f195" fmla="val 564"/>
                      <a:gd name="f196" fmla="val 51"/>
                      <a:gd name="f197" fmla="val 484"/>
                      <a:gd name="f198" fmla="val 94"/>
                      <a:gd name="f199" fmla="val 431"/>
                      <a:gd name="f200" fmla="val 67"/>
                      <a:gd name="f201" fmla="val 397"/>
                      <a:gd name="f202" fmla="val 77"/>
                      <a:gd name="f203" fmla="val 370"/>
                      <a:gd name="f204" fmla="val 54"/>
                      <a:gd name="f205" fmla="val 228"/>
                      <a:gd name="f206" fmla="val 128"/>
                      <a:gd name="f207" fmla="val 186"/>
                      <a:gd name="f208" fmla="val 142"/>
                      <a:gd name="f209" fmla="val 130"/>
                      <a:gd name="f210" fmla="val 182"/>
                      <a:gd name="f211" fmla="val 947"/>
                      <a:gd name="f212" fmla="val 2807"/>
                      <a:gd name="f213" fmla="val 889"/>
                      <a:gd name="f214" fmla="val 845"/>
                      <a:gd name="f215" fmla="val 2782"/>
                      <a:gd name="f216" fmla="val 806"/>
                      <a:gd name="f217" fmla="val 2780"/>
                      <a:gd name="f218" fmla="val 739"/>
                      <a:gd name="f219" fmla="val 662"/>
                      <a:gd name="f220" fmla="val 2598"/>
                      <a:gd name="f221" fmla="val 702"/>
                      <a:gd name="f222" fmla="val 2636"/>
                      <a:gd name="f223" fmla="val 759"/>
                      <a:gd name="f224" fmla="val 2697"/>
                      <a:gd name="f225" fmla="val 862"/>
                      <a:gd name="f226" fmla="val 2746"/>
                      <a:gd name="f227" fmla="val 959"/>
                      <a:gd name="f228" fmla="val 2766"/>
                      <a:gd name="f229" fmla="+- 0 0 -90"/>
                      <a:gd name="f230" fmla="*/ f3 1 1160"/>
                      <a:gd name="f231" fmla="*/ f4 1 2811"/>
                      <a:gd name="f232" fmla="+- f7 0 f5"/>
                      <a:gd name="f233" fmla="+- f6 0 f5"/>
                      <a:gd name="f234" fmla="*/ f229 f0 1"/>
                      <a:gd name="f235" fmla="*/ f233 1 1160"/>
                      <a:gd name="f236" fmla="*/ f232 1 2811"/>
                      <a:gd name="f237" fmla="*/ 331 f233 1"/>
                      <a:gd name="f238" fmla="*/ 82 f232 1"/>
                      <a:gd name="f239" fmla="*/ 436 f233 1"/>
                      <a:gd name="f240" fmla="*/ 17 f232 1"/>
                      <a:gd name="f241" fmla="*/ 602 f233 1"/>
                      <a:gd name="f242" fmla="*/ 174 f232 1"/>
                      <a:gd name="f243" fmla="*/ 761 f233 1"/>
                      <a:gd name="f244" fmla="*/ 250 f232 1"/>
                      <a:gd name="f245" fmla="*/ 855 f233 1"/>
                      <a:gd name="f246" fmla="*/ 321 f232 1"/>
                      <a:gd name="f247" fmla="*/ 877 f233 1"/>
                      <a:gd name="f248" fmla="*/ 473 f232 1"/>
                      <a:gd name="f249" fmla="*/ 1016 f233 1"/>
                      <a:gd name="f250" fmla="*/ 472 f232 1"/>
                      <a:gd name="f251" fmla="*/ 1076 f233 1"/>
                      <a:gd name="f252" fmla="*/ 332 f232 1"/>
                      <a:gd name="f253" fmla="*/ 1153 f233 1"/>
                      <a:gd name="f254" fmla="*/ 365 f232 1"/>
                      <a:gd name="f255" fmla="*/ 1105 f233 1"/>
                      <a:gd name="f256" fmla="*/ 480 f232 1"/>
                      <a:gd name="f257" fmla="*/ 990 f233 1"/>
                      <a:gd name="f258" fmla="*/ 597 f232 1"/>
                      <a:gd name="f259" fmla="*/ 904 f233 1"/>
                      <a:gd name="f260" fmla="*/ 781 f232 1"/>
                      <a:gd name="f261" fmla="*/ 914 f233 1"/>
                      <a:gd name="f262" fmla="*/ 953 f232 1"/>
                      <a:gd name="f263" fmla="*/ 907 f233 1"/>
                      <a:gd name="f264" fmla="*/ 1027 f232 1"/>
                      <a:gd name="f265" fmla="*/ 1014 f233 1"/>
                      <a:gd name="f266" fmla="*/ 1144 f232 1"/>
                      <a:gd name="f267" fmla="*/ 1067 f233 1"/>
                      <a:gd name="f268" fmla="*/ 1239 f232 1"/>
                      <a:gd name="f269" fmla="*/ 1027 f233 1"/>
                      <a:gd name="f270" fmla="*/ 1389 f232 1"/>
                      <a:gd name="f271" fmla="*/ 797 f233 1"/>
                      <a:gd name="f272" fmla="*/ 1452 f232 1"/>
                      <a:gd name="f273" fmla="*/ 745 f233 1"/>
                      <a:gd name="f274" fmla="*/ 1494 f232 1"/>
                      <a:gd name="f275" fmla="*/ 770 f233 1"/>
                      <a:gd name="f276" fmla="*/ 1600 f232 1"/>
                      <a:gd name="f277" fmla="*/ 668 f233 1"/>
                      <a:gd name="f278" fmla="*/ 1641 f232 1"/>
                      <a:gd name="f279" fmla="*/ 573 f233 1"/>
                      <a:gd name="f280" fmla="*/ 1632 f232 1"/>
                      <a:gd name="f281" fmla="*/ 659 f233 1"/>
                      <a:gd name="f282" fmla="*/ 1741 f232 1"/>
                      <a:gd name="f283" fmla="*/ 722 f233 1"/>
                      <a:gd name="f284" fmla="*/ 1759 f232 1"/>
                      <a:gd name="f285" fmla="*/ 626 f233 1"/>
                      <a:gd name="f286" fmla="*/ 1837 f232 1"/>
                      <a:gd name="f287" fmla="*/ 639 f233 1"/>
                      <a:gd name="f288" fmla="*/ 1966 f232 1"/>
                      <a:gd name="f289" fmla="*/ 536 f233 1"/>
                      <a:gd name="f290" fmla="*/ 2010 f232 1"/>
                      <a:gd name="f291" fmla="*/ 623 f233 1"/>
                      <a:gd name="f292" fmla="*/ 2134 f232 1"/>
                      <a:gd name="f293" fmla="*/ 695 f233 1"/>
                      <a:gd name="f294" fmla="*/ 2225 f232 1"/>
                      <a:gd name="f295" fmla="*/ 2369 f232 1"/>
                      <a:gd name="f296" fmla="*/ 567 f233 1"/>
                      <a:gd name="f297" fmla="*/ 2441 f232 1"/>
                      <a:gd name="f298" fmla="*/ 683 f233 1"/>
                      <a:gd name="f299" fmla="*/ 2574 f232 1"/>
                      <a:gd name="f300" fmla="*/ 590 f233 1"/>
                      <a:gd name="f301" fmla="*/ 2557 f232 1"/>
                      <a:gd name="f302" fmla="*/ 383 f233 1"/>
                      <a:gd name="f303" fmla="*/ 2498 f232 1"/>
                      <a:gd name="f304" fmla="*/ 317 f233 1"/>
                      <a:gd name="f305" fmla="*/ 2442 f232 1"/>
                      <a:gd name="f306" fmla="*/ 241 f233 1"/>
                      <a:gd name="f307" fmla="*/ 2324 f232 1"/>
                      <a:gd name="f308" fmla="*/ 278 f233 1"/>
                      <a:gd name="f309" fmla="*/ 2234 f232 1"/>
                      <a:gd name="f310" fmla="*/ 264 f233 1"/>
                      <a:gd name="f311" fmla="*/ 2121 f232 1"/>
                      <a:gd name="f312" fmla="*/ 226 f233 1"/>
                      <a:gd name="f313" fmla="*/ 1961 f232 1"/>
                      <a:gd name="f314" fmla="*/ 232 f233 1"/>
                      <a:gd name="f315" fmla="*/ 1914 f232 1"/>
                      <a:gd name="f316" fmla="*/ 206 f233 1"/>
                      <a:gd name="f317" fmla="*/ 1862 f232 1"/>
                      <a:gd name="f318" fmla="*/ 119 f233 1"/>
                      <a:gd name="f319" fmla="*/ 1733 f232 1"/>
                      <a:gd name="f320" fmla="*/ 99 f233 1"/>
                      <a:gd name="f321" fmla="*/ 1613 f232 1"/>
                      <a:gd name="f322" fmla="*/ 88 f233 1"/>
                      <a:gd name="f323" fmla="*/ 1451 f232 1"/>
                      <a:gd name="f324" fmla="*/ 78 f233 1"/>
                      <a:gd name="f325" fmla="*/ 1338 f232 1"/>
                      <a:gd name="f326" fmla="*/ 98 f233 1"/>
                      <a:gd name="f327" fmla="*/ 1204 f232 1"/>
                      <a:gd name="f328" fmla="*/ 102 f233 1"/>
                      <a:gd name="f329" fmla="*/ 1051 f232 1"/>
                      <a:gd name="f330" fmla="*/ 63 f233 1"/>
                      <a:gd name="f331" fmla="*/ 957 f232 1"/>
                      <a:gd name="f332" fmla="*/ 27 f233 1"/>
                      <a:gd name="f333" fmla="*/ 723 f232 1"/>
                      <a:gd name="f334" fmla="*/ 17 f233 1"/>
                      <a:gd name="f335" fmla="*/ 564 f232 1"/>
                      <a:gd name="f336" fmla="*/ 94 f233 1"/>
                      <a:gd name="f337" fmla="*/ 431 f232 1"/>
                      <a:gd name="f338" fmla="*/ 77 f233 1"/>
                      <a:gd name="f339" fmla="*/ 370 f232 1"/>
                      <a:gd name="f340" fmla="*/ 128 f233 1"/>
                      <a:gd name="f341" fmla="*/ 186 f232 1"/>
                      <a:gd name="f342" fmla="*/ 130 f233 1"/>
                      <a:gd name="f343" fmla="*/ 77 f232 1"/>
                      <a:gd name="f344" fmla="*/ 281 f233 1"/>
                      <a:gd name="f345" fmla="*/ 20 f232 1"/>
                      <a:gd name="f346" fmla="*/ 889 f233 1"/>
                      <a:gd name="f347" fmla="*/ 2811 f232 1"/>
                      <a:gd name="f348" fmla="*/ 806 f233 1"/>
                      <a:gd name="f349" fmla="*/ 2780 f232 1"/>
                      <a:gd name="f350" fmla="*/ 662 f233 1"/>
                      <a:gd name="f351" fmla="*/ 2598 f232 1"/>
                      <a:gd name="f352" fmla="*/ 759 f233 1"/>
                      <a:gd name="f353" fmla="*/ 2697 f232 1"/>
                      <a:gd name="f354" fmla="*/ 959 f233 1"/>
                      <a:gd name="f355" fmla="*/ 2766 f232 1"/>
                      <a:gd name="f356" fmla="*/ f234 1 f2"/>
                      <a:gd name="f357" fmla="*/ f237 1 1160"/>
                      <a:gd name="f358" fmla="*/ f238 1 2811"/>
                      <a:gd name="f359" fmla="*/ f239 1 1160"/>
                      <a:gd name="f360" fmla="*/ f240 1 2811"/>
                      <a:gd name="f361" fmla="*/ f241 1 1160"/>
                      <a:gd name="f362" fmla="*/ f242 1 2811"/>
                      <a:gd name="f363" fmla="*/ f243 1 1160"/>
                      <a:gd name="f364" fmla="*/ f244 1 2811"/>
                      <a:gd name="f365" fmla="*/ f245 1 1160"/>
                      <a:gd name="f366" fmla="*/ f246 1 2811"/>
                      <a:gd name="f367" fmla="*/ f247 1 1160"/>
                      <a:gd name="f368" fmla="*/ f248 1 2811"/>
                      <a:gd name="f369" fmla="*/ f249 1 1160"/>
                      <a:gd name="f370" fmla="*/ f250 1 2811"/>
                      <a:gd name="f371" fmla="*/ f251 1 1160"/>
                      <a:gd name="f372" fmla="*/ f252 1 2811"/>
                      <a:gd name="f373" fmla="*/ f253 1 1160"/>
                      <a:gd name="f374" fmla="*/ f254 1 2811"/>
                      <a:gd name="f375" fmla="*/ f255 1 1160"/>
                      <a:gd name="f376" fmla="*/ f256 1 2811"/>
                      <a:gd name="f377" fmla="*/ f257 1 1160"/>
                      <a:gd name="f378" fmla="*/ f258 1 2811"/>
                      <a:gd name="f379" fmla="*/ f259 1 1160"/>
                      <a:gd name="f380" fmla="*/ f260 1 2811"/>
                      <a:gd name="f381" fmla="*/ f261 1 1160"/>
                      <a:gd name="f382" fmla="*/ f262 1 2811"/>
                      <a:gd name="f383" fmla="*/ f263 1 1160"/>
                      <a:gd name="f384" fmla="*/ f264 1 2811"/>
                      <a:gd name="f385" fmla="*/ f265 1 1160"/>
                      <a:gd name="f386" fmla="*/ f266 1 2811"/>
                      <a:gd name="f387" fmla="*/ f267 1 1160"/>
                      <a:gd name="f388" fmla="*/ f268 1 2811"/>
                      <a:gd name="f389" fmla="*/ f269 1 1160"/>
                      <a:gd name="f390" fmla="*/ f270 1 2811"/>
                      <a:gd name="f391" fmla="*/ f271 1 1160"/>
                      <a:gd name="f392" fmla="*/ f272 1 2811"/>
                      <a:gd name="f393" fmla="*/ f273 1 1160"/>
                      <a:gd name="f394" fmla="*/ f274 1 2811"/>
                      <a:gd name="f395" fmla="*/ f275 1 1160"/>
                      <a:gd name="f396" fmla="*/ f276 1 2811"/>
                      <a:gd name="f397" fmla="*/ f277 1 1160"/>
                      <a:gd name="f398" fmla="*/ f278 1 2811"/>
                      <a:gd name="f399" fmla="*/ f279 1 1160"/>
                      <a:gd name="f400" fmla="*/ f280 1 2811"/>
                      <a:gd name="f401" fmla="*/ f281 1 1160"/>
                      <a:gd name="f402" fmla="*/ f282 1 2811"/>
                      <a:gd name="f403" fmla="*/ f283 1 1160"/>
                      <a:gd name="f404" fmla="*/ f284 1 2811"/>
                      <a:gd name="f405" fmla="*/ f285 1 1160"/>
                      <a:gd name="f406" fmla="*/ f286 1 2811"/>
                      <a:gd name="f407" fmla="*/ f287 1 1160"/>
                      <a:gd name="f408" fmla="*/ f288 1 2811"/>
                      <a:gd name="f409" fmla="*/ f289 1 1160"/>
                      <a:gd name="f410" fmla="*/ f290 1 2811"/>
                      <a:gd name="f411" fmla="*/ f291 1 1160"/>
                      <a:gd name="f412" fmla="*/ f292 1 2811"/>
                      <a:gd name="f413" fmla="*/ f293 1 1160"/>
                      <a:gd name="f414" fmla="*/ f294 1 2811"/>
                      <a:gd name="f415" fmla="*/ f295 1 2811"/>
                      <a:gd name="f416" fmla="*/ f296 1 1160"/>
                      <a:gd name="f417" fmla="*/ f297 1 2811"/>
                      <a:gd name="f418" fmla="*/ f298 1 1160"/>
                      <a:gd name="f419" fmla="*/ f299 1 2811"/>
                      <a:gd name="f420" fmla="*/ f300 1 1160"/>
                      <a:gd name="f421" fmla="*/ f301 1 2811"/>
                      <a:gd name="f422" fmla="*/ f302 1 1160"/>
                      <a:gd name="f423" fmla="*/ f303 1 2811"/>
                      <a:gd name="f424" fmla="*/ f304 1 1160"/>
                      <a:gd name="f425" fmla="*/ f305 1 2811"/>
                      <a:gd name="f426" fmla="*/ f306 1 1160"/>
                      <a:gd name="f427" fmla="*/ f307 1 2811"/>
                      <a:gd name="f428" fmla="*/ f308 1 1160"/>
                      <a:gd name="f429" fmla="*/ f309 1 2811"/>
                      <a:gd name="f430" fmla="*/ f310 1 1160"/>
                      <a:gd name="f431" fmla="*/ f311 1 2811"/>
                      <a:gd name="f432" fmla="*/ f312 1 1160"/>
                      <a:gd name="f433" fmla="*/ f313 1 2811"/>
                      <a:gd name="f434" fmla="*/ f314 1 1160"/>
                      <a:gd name="f435" fmla="*/ f315 1 2811"/>
                      <a:gd name="f436" fmla="*/ f316 1 1160"/>
                      <a:gd name="f437" fmla="*/ f317 1 2811"/>
                      <a:gd name="f438" fmla="*/ f318 1 1160"/>
                      <a:gd name="f439" fmla="*/ f319 1 2811"/>
                      <a:gd name="f440" fmla="*/ f320 1 1160"/>
                      <a:gd name="f441" fmla="*/ f321 1 2811"/>
                      <a:gd name="f442" fmla="*/ f322 1 1160"/>
                      <a:gd name="f443" fmla="*/ f323 1 2811"/>
                      <a:gd name="f444" fmla="*/ f324 1 1160"/>
                      <a:gd name="f445" fmla="*/ f325 1 2811"/>
                      <a:gd name="f446" fmla="*/ f326 1 1160"/>
                      <a:gd name="f447" fmla="*/ f327 1 2811"/>
                      <a:gd name="f448" fmla="*/ f328 1 1160"/>
                      <a:gd name="f449" fmla="*/ f329 1 2811"/>
                      <a:gd name="f450" fmla="*/ f330 1 1160"/>
                      <a:gd name="f451" fmla="*/ f331 1 2811"/>
                      <a:gd name="f452" fmla="*/ f332 1 1160"/>
                      <a:gd name="f453" fmla="*/ f333 1 2811"/>
                      <a:gd name="f454" fmla="*/ f334 1 1160"/>
                      <a:gd name="f455" fmla="*/ f335 1 2811"/>
                      <a:gd name="f456" fmla="*/ f336 1 1160"/>
                      <a:gd name="f457" fmla="*/ f337 1 2811"/>
                      <a:gd name="f458" fmla="*/ f338 1 1160"/>
                      <a:gd name="f459" fmla="*/ f339 1 2811"/>
                      <a:gd name="f460" fmla="*/ f340 1 1160"/>
                      <a:gd name="f461" fmla="*/ f341 1 2811"/>
                      <a:gd name="f462" fmla="*/ f342 1 1160"/>
                      <a:gd name="f463" fmla="*/ f343 1 2811"/>
                      <a:gd name="f464" fmla="*/ f344 1 1160"/>
                      <a:gd name="f465" fmla="*/ f345 1 2811"/>
                      <a:gd name="f466" fmla="*/ f346 1 1160"/>
                      <a:gd name="f467" fmla="*/ f347 1 2811"/>
                      <a:gd name="f468" fmla="*/ f348 1 1160"/>
                      <a:gd name="f469" fmla="*/ f349 1 2811"/>
                      <a:gd name="f470" fmla="*/ f350 1 1160"/>
                      <a:gd name="f471" fmla="*/ f351 1 2811"/>
                      <a:gd name="f472" fmla="*/ f352 1 1160"/>
                      <a:gd name="f473" fmla="*/ f353 1 2811"/>
                      <a:gd name="f474" fmla="*/ f354 1 1160"/>
                      <a:gd name="f475" fmla="*/ f355 1 2811"/>
                      <a:gd name="f476" fmla="*/ 0 1 f235"/>
                      <a:gd name="f477" fmla="*/ f6 1 f235"/>
                      <a:gd name="f478" fmla="*/ 0 1 f236"/>
                      <a:gd name="f479" fmla="*/ f7 1 f236"/>
                      <a:gd name="f480" fmla="+- f356 0 f1"/>
                      <a:gd name="f481" fmla="*/ f357 1 f235"/>
                      <a:gd name="f482" fmla="*/ f358 1 f236"/>
                      <a:gd name="f483" fmla="*/ f359 1 f235"/>
                      <a:gd name="f484" fmla="*/ f360 1 f236"/>
                      <a:gd name="f485" fmla="*/ f361 1 f235"/>
                      <a:gd name="f486" fmla="*/ f362 1 f236"/>
                      <a:gd name="f487" fmla="*/ f363 1 f235"/>
                      <a:gd name="f488" fmla="*/ f364 1 f236"/>
                      <a:gd name="f489" fmla="*/ f365 1 f235"/>
                      <a:gd name="f490" fmla="*/ f366 1 f236"/>
                      <a:gd name="f491" fmla="*/ f367 1 f235"/>
                      <a:gd name="f492" fmla="*/ f368 1 f236"/>
                      <a:gd name="f493" fmla="*/ f369 1 f235"/>
                      <a:gd name="f494" fmla="*/ f370 1 f236"/>
                      <a:gd name="f495" fmla="*/ f371 1 f235"/>
                      <a:gd name="f496" fmla="*/ f372 1 f236"/>
                      <a:gd name="f497" fmla="*/ f373 1 f235"/>
                      <a:gd name="f498" fmla="*/ f374 1 f236"/>
                      <a:gd name="f499" fmla="*/ f375 1 f235"/>
                      <a:gd name="f500" fmla="*/ f376 1 f236"/>
                      <a:gd name="f501" fmla="*/ f377 1 f235"/>
                      <a:gd name="f502" fmla="*/ f378 1 f236"/>
                      <a:gd name="f503" fmla="*/ f379 1 f235"/>
                      <a:gd name="f504" fmla="*/ f380 1 f236"/>
                      <a:gd name="f505" fmla="*/ f381 1 f235"/>
                      <a:gd name="f506" fmla="*/ f382 1 f236"/>
                      <a:gd name="f507" fmla="*/ f383 1 f235"/>
                      <a:gd name="f508" fmla="*/ f384 1 f236"/>
                      <a:gd name="f509" fmla="*/ f385 1 f235"/>
                      <a:gd name="f510" fmla="*/ f386 1 f236"/>
                      <a:gd name="f511" fmla="*/ f387 1 f235"/>
                      <a:gd name="f512" fmla="*/ f388 1 f236"/>
                      <a:gd name="f513" fmla="*/ f389 1 f235"/>
                      <a:gd name="f514" fmla="*/ f390 1 f236"/>
                      <a:gd name="f515" fmla="*/ f391 1 f235"/>
                      <a:gd name="f516" fmla="*/ f392 1 f236"/>
                      <a:gd name="f517" fmla="*/ f393 1 f235"/>
                      <a:gd name="f518" fmla="*/ f394 1 f236"/>
                      <a:gd name="f519" fmla="*/ f395 1 f235"/>
                      <a:gd name="f520" fmla="*/ f396 1 f236"/>
                      <a:gd name="f521" fmla="*/ f397 1 f235"/>
                      <a:gd name="f522" fmla="*/ f398 1 f236"/>
                      <a:gd name="f523" fmla="*/ f399 1 f235"/>
                      <a:gd name="f524" fmla="*/ f400 1 f236"/>
                      <a:gd name="f525" fmla="*/ f401 1 f235"/>
                      <a:gd name="f526" fmla="*/ f402 1 f236"/>
                      <a:gd name="f527" fmla="*/ f403 1 f235"/>
                      <a:gd name="f528" fmla="*/ f404 1 f236"/>
                      <a:gd name="f529" fmla="*/ f405 1 f235"/>
                      <a:gd name="f530" fmla="*/ f406 1 f236"/>
                      <a:gd name="f531" fmla="*/ f407 1 f235"/>
                      <a:gd name="f532" fmla="*/ f408 1 f236"/>
                      <a:gd name="f533" fmla="*/ f409 1 f235"/>
                      <a:gd name="f534" fmla="*/ f410 1 f236"/>
                      <a:gd name="f535" fmla="*/ f411 1 f235"/>
                      <a:gd name="f536" fmla="*/ f412 1 f236"/>
                      <a:gd name="f537" fmla="*/ f413 1 f235"/>
                      <a:gd name="f538" fmla="*/ f414 1 f236"/>
                      <a:gd name="f539" fmla="*/ f415 1 f236"/>
                      <a:gd name="f540" fmla="*/ f416 1 f235"/>
                      <a:gd name="f541" fmla="*/ f417 1 f236"/>
                      <a:gd name="f542" fmla="*/ f418 1 f235"/>
                      <a:gd name="f543" fmla="*/ f419 1 f236"/>
                      <a:gd name="f544" fmla="*/ f420 1 f235"/>
                      <a:gd name="f545" fmla="*/ f421 1 f236"/>
                      <a:gd name="f546" fmla="*/ f422 1 f235"/>
                      <a:gd name="f547" fmla="*/ f423 1 f236"/>
                      <a:gd name="f548" fmla="*/ f424 1 f235"/>
                      <a:gd name="f549" fmla="*/ f425 1 f236"/>
                      <a:gd name="f550" fmla="*/ f426 1 f235"/>
                      <a:gd name="f551" fmla="*/ f427 1 f236"/>
                      <a:gd name="f552" fmla="*/ f428 1 f235"/>
                      <a:gd name="f553" fmla="*/ f429 1 f236"/>
                      <a:gd name="f554" fmla="*/ f430 1 f235"/>
                      <a:gd name="f555" fmla="*/ f431 1 f236"/>
                      <a:gd name="f556" fmla="*/ f432 1 f235"/>
                      <a:gd name="f557" fmla="*/ f433 1 f236"/>
                      <a:gd name="f558" fmla="*/ f434 1 f235"/>
                      <a:gd name="f559" fmla="*/ f435 1 f236"/>
                      <a:gd name="f560" fmla="*/ f436 1 f235"/>
                      <a:gd name="f561" fmla="*/ f437 1 f236"/>
                      <a:gd name="f562" fmla="*/ f438 1 f235"/>
                      <a:gd name="f563" fmla="*/ f439 1 f236"/>
                      <a:gd name="f564" fmla="*/ f440 1 f235"/>
                      <a:gd name="f565" fmla="*/ f441 1 f236"/>
                      <a:gd name="f566" fmla="*/ f442 1 f235"/>
                      <a:gd name="f567" fmla="*/ f443 1 f236"/>
                      <a:gd name="f568" fmla="*/ f444 1 f235"/>
                      <a:gd name="f569" fmla="*/ f445 1 f236"/>
                      <a:gd name="f570" fmla="*/ f446 1 f235"/>
                      <a:gd name="f571" fmla="*/ f447 1 f236"/>
                      <a:gd name="f572" fmla="*/ f448 1 f235"/>
                      <a:gd name="f573" fmla="*/ f449 1 f236"/>
                      <a:gd name="f574" fmla="*/ f450 1 f235"/>
                      <a:gd name="f575" fmla="*/ f451 1 f236"/>
                      <a:gd name="f576" fmla="*/ f452 1 f235"/>
                      <a:gd name="f577" fmla="*/ f453 1 f236"/>
                      <a:gd name="f578" fmla="*/ f454 1 f235"/>
                      <a:gd name="f579" fmla="*/ f455 1 f236"/>
                      <a:gd name="f580" fmla="*/ f456 1 f235"/>
                      <a:gd name="f581" fmla="*/ f457 1 f236"/>
                      <a:gd name="f582" fmla="*/ f458 1 f235"/>
                      <a:gd name="f583" fmla="*/ f459 1 f236"/>
                      <a:gd name="f584" fmla="*/ f460 1 f235"/>
                      <a:gd name="f585" fmla="*/ f461 1 f236"/>
                      <a:gd name="f586" fmla="*/ f462 1 f235"/>
                      <a:gd name="f587" fmla="*/ f463 1 f236"/>
                      <a:gd name="f588" fmla="*/ f464 1 f235"/>
                      <a:gd name="f589" fmla="*/ f465 1 f236"/>
                      <a:gd name="f590" fmla="*/ f466 1 f235"/>
                      <a:gd name="f591" fmla="*/ f467 1 f236"/>
                      <a:gd name="f592" fmla="*/ f468 1 f235"/>
                      <a:gd name="f593" fmla="*/ f469 1 f236"/>
                      <a:gd name="f594" fmla="*/ f470 1 f235"/>
                      <a:gd name="f595" fmla="*/ f471 1 f236"/>
                      <a:gd name="f596" fmla="*/ f472 1 f235"/>
                      <a:gd name="f597" fmla="*/ f473 1 f236"/>
                      <a:gd name="f598" fmla="*/ f474 1 f235"/>
                      <a:gd name="f599" fmla="*/ f475 1 f236"/>
                      <a:gd name="f600" fmla="*/ f476 f230 1"/>
                      <a:gd name="f601" fmla="*/ f477 f230 1"/>
                      <a:gd name="f602" fmla="*/ f479 f231 1"/>
                      <a:gd name="f603" fmla="*/ f478 f231 1"/>
                      <a:gd name="f604" fmla="*/ f481 f230 1"/>
                      <a:gd name="f605" fmla="*/ f482 f231 1"/>
                      <a:gd name="f606" fmla="*/ f483 f230 1"/>
                      <a:gd name="f607" fmla="*/ f484 f231 1"/>
                      <a:gd name="f608" fmla="*/ f485 f230 1"/>
                      <a:gd name="f609" fmla="*/ f486 f231 1"/>
                      <a:gd name="f610" fmla="*/ f487 f230 1"/>
                      <a:gd name="f611" fmla="*/ f488 f231 1"/>
                      <a:gd name="f612" fmla="*/ f489 f230 1"/>
                      <a:gd name="f613" fmla="*/ f490 f231 1"/>
                      <a:gd name="f614" fmla="*/ f491 f230 1"/>
                      <a:gd name="f615" fmla="*/ f492 f231 1"/>
                      <a:gd name="f616" fmla="*/ f493 f230 1"/>
                      <a:gd name="f617" fmla="*/ f494 f231 1"/>
                      <a:gd name="f618" fmla="*/ f495 f230 1"/>
                      <a:gd name="f619" fmla="*/ f496 f231 1"/>
                      <a:gd name="f620" fmla="*/ f497 f230 1"/>
                      <a:gd name="f621" fmla="*/ f498 f231 1"/>
                      <a:gd name="f622" fmla="*/ f499 f230 1"/>
                      <a:gd name="f623" fmla="*/ f500 f231 1"/>
                      <a:gd name="f624" fmla="*/ f501 f230 1"/>
                      <a:gd name="f625" fmla="*/ f502 f231 1"/>
                      <a:gd name="f626" fmla="*/ f503 f230 1"/>
                      <a:gd name="f627" fmla="*/ f504 f231 1"/>
                      <a:gd name="f628" fmla="*/ f505 f230 1"/>
                      <a:gd name="f629" fmla="*/ f506 f231 1"/>
                      <a:gd name="f630" fmla="*/ f507 f230 1"/>
                      <a:gd name="f631" fmla="*/ f508 f231 1"/>
                      <a:gd name="f632" fmla="*/ f509 f230 1"/>
                      <a:gd name="f633" fmla="*/ f510 f231 1"/>
                      <a:gd name="f634" fmla="*/ f511 f230 1"/>
                      <a:gd name="f635" fmla="*/ f512 f231 1"/>
                      <a:gd name="f636" fmla="*/ f513 f230 1"/>
                      <a:gd name="f637" fmla="*/ f514 f231 1"/>
                      <a:gd name="f638" fmla="*/ f515 f230 1"/>
                      <a:gd name="f639" fmla="*/ f516 f231 1"/>
                      <a:gd name="f640" fmla="*/ f517 f230 1"/>
                      <a:gd name="f641" fmla="*/ f518 f231 1"/>
                      <a:gd name="f642" fmla="*/ f519 f230 1"/>
                      <a:gd name="f643" fmla="*/ f520 f231 1"/>
                      <a:gd name="f644" fmla="*/ f521 f230 1"/>
                      <a:gd name="f645" fmla="*/ f522 f231 1"/>
                      <a:gd name="f646" fmla="*/ f523 f230 1"/>
                      <a:gd name="f647" fmla="*/ f524 f231 1"/>
                      <a:gd name="f648" fmla="*/ f525 f230 1"/>
                      <a:gd name="f649" fmla="*/ f526 f231 1"/>
                      <a:gd name="f650" fmla="*/ f527 f230 1"/>
                      <a:gd name="f651" fmla="*/ f528 f231 1"/>
                      <a:gd name="f652" fmla="*/ f529 f230 1"/>
                      <a:gd name="f653" fmla="*/ f530 f231 1"/>
                      <a:gd name="f654" fmla="*/ f531 f230 1"/>
                      <a:gd name="f655" fmla="*/ f532 f231 1"/>
                      <a:gd name="f656" fmla="*/ f533 f230 1"/>
                      <a:gd name="f657" fmla="*/ f534 f231 1"/>
                      <a:gd name="f658" fmla="*/ f535 f230 1"/>
                      <a:gd name="f659" fmla="*/ f536 f231 1"/>
                      <a:gd name="f660" fmla="*/ f537 f230 1"/>
                      <a:gd name="f661" fmla="*/ f538 f231 1"/>
                      <a:gd name="f662" fmla="*/ f539 f231 1"/>
                      <a:gd name="f663" fmla="*/ f540 f230 1"/>
                      <a:gd name="f664" fmla="*/ f541 f231 1"/>
                      <a:gd name="f665" fmla="*/ f542 f230 1"/>
                      <a:gd name="f666" fmla="*/ f543 f231 1"/>
                      <a:gd name="f667" fmla="*/ f544 f230 1"/>
                      <a:gd name="f668" fmla="*/ f545 f231 1"/>
                      <a:gd name="f669" fmla="*/ f546 f230 1"/>
                      <a:gd name="f670" fmla="*/ f547 f231 1"/>
                      <a:gd name="f671" fmla="*/ f548 f230 1"/>
                      <a:gd name="f672" fmla="*/ f549 f231 1"/>
                      <a:gd name="f673" fmla="*/ f550 f230 1"/>
                      <a:gd name="f674" fmla="*/ f551 f231 1"/>
                      <a:gd name="f675" fmla="*/ f552 f230 1"/>
                      <a:gd name="f676" fmla="*/ f553 f231 1"/>
                      <a:gd name="f677" fmla="*/ f554 f230 1"/>
                      <a:gd name="f678" fmla="*/ f555 f231 1"/>
                      <a:gd name="f679" fmla="*/ f556 f230 1"/>
                      <a:gd name="f680" fmla="*/ f557 f231 1"/>
                      <a:gd name="f681" fmla="*/ f558 f230 1"/>
                      <a:gd name="f682" fmla="*/ f559 f231 1"/>
                      <a:gd name="f683" fmla="*/ f560 f230 1"/>
                      <a:gd name="f684" fmla="*/ f561 f231 1"/>
                      <a:gd name="f685" fmla="*/ f562 f230 1"/>
                      <a:gd name="f686" fmla="*/ f563 f231 1"/>
                      <a:gd name="f687" fmla="*/ f564 f230 1"/>
                      <a:gd name="f688" fmla="*/ f565 f231 1"/>
                      <a:gd name="f689" fmla="*/ f566 f230 1"/>
                      <a:gd name="f690" fmla="*/ f567 f231 1"/>
                      <a:gd name="f691" fmla="*/ f568 f230 1"/>
                      <a:gd name="f692" fmla="*/ f569 f231 1"/>
                      <a:gd name="f693" fmla="*/ f570 f230 1"/>
                      <a:gd name="f694" fmla="*/ f571 f231 1"/>
                      <a:gd name="f695" fmla="*/ f572 f230 1"/>
                      <a:gd name="f696" fmla="*/ f573 f231 1"/>
                      <a:gd name="f697" fmla="*/ f574 f230 1"/>
                      <a:gd name="f698" fmla="*/ f575 f231 1"/>
                      <a:gd name="f699" fmla="*/ f576 f230 1"/>
                      <a:gd name="f700" fmla="*/ f577 f231 1"/>
                      <a:gd name="f701" fmla="*/ f578 f230 1"/>
                      <a:gd name="f702" fmla="*/ f579 f231 1"/>
                      <a:gd name="f703" fmla="*/ f580 f230 1"/>
                      <a:gd name="f704" fmla="*/ f581 f231 1"/>
                      <a:gd name="f705" fmla="*/ f582 f230 1"/>
                      <a:gd name="f706" fmla="*/ f583 f231 1"/>
                      <a:gd name="f707" fmla="*/ f584 f230 1"/>
                      <a:gd name="f708" fmla="*/ f585 f231 1"/>
                      <a:gd name="f709" fmla="*/ f586 f230 1"/>
                      <a:gd name="f710" fmla="*/ f587 f231 1"/>
                      <a:gd name="f711" fmla="*/ f588 f230 1"/>
                      <a:gd name="f712" fmla="*/ f589 f231 1"/>
                      <a:gd name="f713" fmla="*/ f590 f230 1"/>
                      <a:gd name="f714" fmla="*/ f591 f231 1"/>
                      <a:gd name="f715" fmla="*/ f592 f230 1"/>
                      <a:gd name="f716" fmla="*/ f593 f231 1"/>
                      <a:gd name="f717" fmla="*/ f594 f230 1"/>
                      <a:gd name="f718" fmla="*/ f595 f231 1"/>
                      <a:gd name="f719" fmla="*/ f596 f230 1"/>
                      <a:gd name="f720" fmla="*/ f597 f231 1"/>
                      <a:gd name="f721" fmla="*/ f598 f230 1"/>
                      <a:gd name="f722" fmla="*/ f599 f231 1"/>
                    </a:gdLst>
                    <a:ahLst/>
                    <a:cxnLst>
                      <a:cxn ang="3cd4">
                        <a:pos x="hc" y="t"/>
                      </a:cxn>
                      <a:cxn ang="0">
                        <a:pos x="r" y="vc"/>
                      </a:cxn>
                      <a:cxn ang="cd4">
                        <a:pos x="hc" y="b"/>
                      </a:cxn>
                      <a:cxn ang="cd2">
                        <a:pos x="l" y="vc"/>
                      </a:cxn>
                      <a:cxn ang="f480">
                        <a:pos x="f604" y="f605"/>
                      </a:cxn>
                      <a:cxn ang="f480">
                        <a:pos x="f606" y="f607"/>
                      </a:cxn>
                      <a:cxn ang="f480">
                        <a:pos x="f608" y="f609"/>
                      </a:cxn>
                      <a:cxn ang="f480">
                        <a:pos x="f610" y="f611"/>
                      </a:cxn>
                      <a:cxn ang="f480">
                        <a:pos x="f612" y="f613"/>
                      </a:cxn>
                      <a:cxn ang="f480">
                        <a:pos x="f614" y="f615"/>
                      </a:cxn>
                      <a:cxn ang="f480">
                        <a:pos x="f616" y="f617"/>
                      </a:cxn>
                      <a:cxn ang="f480">
                        <a:pos x="f618" y="f619"/>
                      </a:cxn>
                      <a:cxn ang="f480">
                        <a:pos x="f620" y="f621"/>
                      </a:cxn>
                      <a:cxn ang="f480">
                        <a:pos x="f622" y="f623"/>
                      </a:cxn>
                      <a:cxn ang="f480">
                        <a:pos x="f624" y="f625"/>
                      </a:cxn>
                      <a:cxn ang="f480">
                        <a:pos x="f626" y="f627"/>
                      </a:cxn>
                      <a:cxn ang="f480">
                        <a:pos x="f628" y="f629"/>
                      </a:cxn>
                      <a:cxn ang="f480">
                        <a:pos x="f630" y="f631"/>
                      </a:cxn>
                      <a:cxn ang="f480">
                        <a:pos x="f632" y="f633"/>
                      </a:cxn>
                      <a:cxn ang="f480">
                        <a:pos x="f634" y="f635"/>
                      </a:cxn>
                      <a:cxn ang="f480">
                        <a:pos x="f636" y="f637"/>
                      </a:cxn>
                      <a:cxn ang="f480">
                        <a:pos x="f638" y="f639"/>
                      </a:cxn>
                      <a:cxn ang="f480">
                        <a:pos x="f640" y="f641"/>
                      </a:cxn>
                      <a:cxn ang="f480">
                        <a:pos x="f642" y="f643"/>
                      </a:cxn>
                      <a:cxn ang="f480">
                        <a:pos x="f644" y="f645"/>
                      </a:cxn>
                      <a:cxn ang="f480">
                        <a:pos x="f646" y="f647"/>
                      </a:cxn>
                      <a:cxn ang="f480">
                        <a:pos x="f648" y="f649"/>
                      </a:cxn>
                      <a:cxn ang="f480">
                        <a:pos x="f650" y="f651"/>
                      </a:cxn>
                      <a:cxn ang="f480">
                        <a:pos x="f652" y="f653"/>
                      </a:cxn>
                      <a:cxn ang="f480">
                        <a:pos x="f654" y="f655"/>
                      </a:cxn>
                      <a:cxn ang="f480">
                        <a:pos x="f656" y="f657"/>
                      </a:cxn>
                      <a:cxn ang="f480">
                        <a:pos x="f658" y="f659"/>
                      </a:cxn>
                      <a:cxn ang="f480">
                        <a:pos x="f660" y="f661"/>
                      </a:cxn>
                      <a:cxn ang="f480">
                        <a:pos x="f652" y="f662"/>
                      </a:cxn>
                      <a:cxn ang="f480">
                        <a:pos x="f663" y="f664"/>
                      </a:cxn>
                      <a:cxn ang="f480">
                        <a:pos x="f665" y="f666"/>
                      </a:cxn>
                      <a:cxn ang="f480">
                        <a:pos x="f667" y="f668"/>
                      </a:cxn>
                      <a:cxn ang="f480">
                        <a:pos x="f669" y="f670"/>
                      </a:cxn>
                      <a:cxn ang="f480">
                        <a:pos x="f671" y="f672"/>
                      </a:cxn>
                      <a:cxn ang="f480">
                        <a:pos x="f673" y="f674"/>
                      </a:cxn>
                      <a:cxn ang="f480">
                        <a:pos x="f675" y="f676"/>
                      </a:cxn>
                      <a:cxn ang="f480">
                        <a:pos x="f677" y="f678"/>
                      </a:cxn>
                      <a:cxn ang="f480">
                        <a:pos x="f679" y="f680"/>
                      </a:cxn>
                      <a:cxn ang="f480">
                        <a:pos x="f681" y="f682"/>
                      </a:cxn>
                      <a:cxn ang="f480">
                        <a:pos x="f683" y="f684"/>
                      </a:cxn>
                      <a:cxn ang="f480">
                        <a:pos x="f685" y="f686"/>
                      </a:cxn>
                      <a:cxn ang="f480">
                        <a:pos x="f687" y="f688"/>
                      </a:cxn>
                      <a:cxn ang="f480">
                        <a:pos x="f689" y="f690"/>
                      </a:cxn>
                      <a:cxn ang="f480">
                        <a:pos x="f691" y="f692"/>
                      </a:cxn>
                      <a:cxn ang="f480">
                        <a:pos x="f693" y="f694"/>
                      </a:cxn>
                      <a:cxn ang="f480">
                        <a:pos x="f695" y="f696"/>
                      </a:cxn>
                      <a:cxn ang="f480">
                        <a:pos x="f697" y="f698"/>
                      </a:cxn>
                      <a:cxn ang="f480">
                        <a:pos x="f699" y="f700"/>
                      </a:cxn>
                      <a:cxn ang="f480">
                        <a:pos x="f701" y="f702"/>
                      </a:cxn>
                      <a:cxn ang="f480">
                        <a:pos x="f703" y="f704"/>
                      </a:cxn>
                      <a:cxn ang="f480">
                        <a:pos x="f705" y="f706"/>
                      </a:cxn>
                      <a:cxn ang="f480">
                        <a:pos x="f707" y="f708"/>
                      </a:cxn>
                      <a:cxn ang="f480">
                        <a:pos x="f709" y="f710"/>
                      </a:cxn>
                      <a:cxn ang="f480">
                        <a:pos x="f711" y="f712"/>
                      </a:cxn>
                      <a:cxn ang="f480">
                        <a:pos x="f713" y="f714"/>
                      </a:cxn>
                      <a:cxn ang="f480">
                        <a:pos x="f715" y="f716"/>
                      </a:cxn>
                      <a:cxn ang="f480">
                        <a:pos x="f717" y="f718"/>
                      </a:cxn>
                      <a:cxn ang="f480">
                        <a:pos x="f719" y="f720"/>
                      </a:cxn>
                      <a:cxn ang="f480">
                        <a:pos x="f721" y="f722"/>
                      </a:cxn>
                    </a:cxnLst>
                    <a:rect l="f600" t="f603" r="f601" b="f602"/>
                    <a:pathLst>
                      <a:path w="1160" h="2811">
                        <a:moveTo>
                          <a:pt x="f8" y="f9"/>
                        </a:moveTo>
                        <a:lnTo>
                          <a:pt x="f10" y="f11"/>
                        </a:lnTo>
                        <a:lnTo>
                          <a:pt x="f12" y="f13"/>
                        </a:lnTo>
                        <a:lnTo>
                          <a:pt x="f14" y="f15"/>
                        </a:lnTo>
                        <a:lnTo>
                          <a:pt x="f16" y="f17"/>
                        </a:lnTo>
                        <a:lnTo>
                          <a:pt x="f18" y="f19"/>
                        </a:lnTo>
                        <a:lnTo>
                          <a:pt x="f20" y="f21"/>
                        </a:lnTo>
                        <a:lnTo>
                          <a:pt x="f22" y="f23"/>
                        </a:lnTo>
                        <a:lnTo>
                          <a:pt x="f24" y="f25"/>
                        </a:lnTo>
                        <a:lnTo>
                          <a:pt x="f26" y="f27"/>
                        </a:lnTo>
                        <a:lnTo>
                          <a:pt x="f28" y="f16"/>
                        </a:lnTo>
                        <a:lnTo>
                          <a:pt x="f29" y="f30"/>
                        </a:lnTo>
                        <a:lnTo>
                          <a:pt x="f31" y="f32"/>
                        </a:lnTo>
                        <a:lnTo>
                          <a:pt x="f33" y="f34"/>
                        </a:lnTo>
                        <a:lnTo>
                          <a:pt x="f35" y="f36"/>
                        </a:lnTo>
                        <a:lnTo>
                          <a:pt x="f37" y="f38"/>
                        </a:lnTo>
                        <a:lnTo>
                          <a:pt x="f39" y="f40"/>
                        </a:lnTo>
                        <a:lnTo>
                          <a:pt x="f41" y="f42"/>
                        </a:lnTo>
                        <a:lnTo>
                          <a:pt x="f6" y="f43"/>
                        </a:lnTo>
                        <a:lnTo>
                          <a:pt x="f44" y="f45"/>
                        </a:lnTo>
                        <a:lnTo>
                          <a:pt x="f46" y="f47"/>
                        </a:lnTo>
                        <a:lnTo>
                          <a:pt x="f48" y="f49"/>
                        </a:lnTo>
                        <a:lnTo>
                          <a:pt x="f50" y="f51"/>
                        </a:lnTo>
                        <a:lnTo>
                          <a:pt x="f52" y="f53"/>
                        </a:lnTo>
                        <a:lnTo>
                          <a:pt x="f54" y="f55"/>
                        </a:lnTo>
                        <a:lnTo>
                          <a:pt x="f56" y="f57"/>
                        </a:lnTo>
                        <a:lnTo>
                          <a:pt x="f58" y="f59"/>
                        </a:lnTo>
                        <a:lnTo>
                          <a:pt x="f60" y="f61"/>
                        </a:lnTo>
                        <a:lnTo>
                          <a:pt x="f62" y="f63"/>
                        </a:lnTo>
                        <a:lnTo>
                          <a:pt x="f64" y="f65"/>
                        </a:lnTo>
                        <a:lnTo>
                          <a:pt x="f66" y="f67"/>
                        </a:lnTo>
                        <a:lnTo>
                          <a:pt x="f68" y="f69"/>
                        </a:lnTo>
                        <a:lnTo>
                          <a:pt x="f63" y="f70"/>
                        </a:lnTo>
                        <a:lnTo>
                          <a:pt x="f61" y="f71"/>
                        </a:lnTo>
                        <a:lnTo>
                          <a:pt x="f72" y="f73"/>
                        </a:lnTo>
                        <a:lnTo>
                          <a:pt x="f74" y="f75"/>
                        </a:lnTo>
                        <a:lnTo>
                          <a:pt x="f76" y="f77"/>
                        </a:lnTo>
                        <a:lnTo>
                          <a:pt x="f78" y="f79"/>
                        </a:lnTo>
                        <a:lnTo>
                          <a:pt x="f80" y="f81"/>
                        </a:lnTo>
                        <a:lnTo>
                          <a:pt x="f82" y="f83"/>
                        </a:lnTo>
                        <a:lnTo>
                          <a:pt x="f84" y="f85"/>
                        </a:lnTo>
                        <a:lnTo>
                          <a:pt x="f86" y="f87"/>
                        </a:lnTo>
                        <a:lnTo>
                          <a:pt x="f88" y="f89"/>
                        </a:lnTo>
                        <a:lnTo>
                          <a:pt x="f90" y="f91"/>
                        </a:lnTo>
                        <a:lnTo>
                          <a:pt x="f92" y="f93"/>
                        </a:lnTo>
                        <a:lnTo>
                          <a:pt x="f94" y="f95"/>
                        </a:lnTo>
                        <a:lnTo>
                          <a:pt x="f96" y="f97"/>
                        </a:lnTo>
                        <a:lnTo>
                          <a:pt x="f98" y="f99"/>
                        </a:lnTo>
                        <a:lnTo>
                          <a:pt x="f100" y="f101"/>
                        </a:lnTo>
                        <a:lnTo>
                          <a:pt x="f102" y="f103"/>
                        </a:lnTo>
                        <a:lnTo>
                          <a:pt x="f104" y="f105"/>
                        </a:lnTo>
                        <a:lnTo>
                          <a:pt x="f106" y="f107"/>
                        </a:lnTo>
                        <a:lnTo>
                          <a:pt x="f108" y="f109"/>
                        </a:lnTo>
                        <a:lnTo>
                          <a:pt x="f110" y="f111"/>
                        </a:lnTo>
                        <a:lnTo>
                          <a:pt x="f112" y="f113"/>
                        </a:lnTo>
                        <a:lnTo>
                          <a:pt x="f114" y="f115"/>
                        </a:lnTo>
                        <a:lnTo>
                          <a:pt x="f116" y="f117"/>
                        </a:lnTo>
                        <a:lnTo>
                          <a:pt x="f118" y="f119"/>
                        </a:lnTo>
                        <a:lnTo>
                          <a:pt x="f120" y="f121"/>
                        </a:lnTo>
                        <a:lnTo>
                          <a:pt x="f102" y="f122"/>
                        </a:lnTo>
                        <a:lnTo>
                          <a:pt x="f123" y="f124"/>
                        </a:lnTo>
                        <a:lnTo>
                          <a:pt x="f125" y="f126"/>
                        </a:lnTo>
                        <a:lnTo>
                          <a:pt x="f127" y="f128"/>
                        </a:lnTo>
                        <a:lnTo>
                          <a:pt x="f129" y="f130"/>
                        </a:lnTo>
                        <a:lnTo>
                          <a:pt x="f131" y="f132"/>
                        </a:lnTo>
                        <a:lnTo>
                          <a:pt x="f133" y="f134"/>
                        </a:lnTo>
                        <a:lnTo>
                          <a:pt x="f135" y="f136"/>
                        </a:lnTo>
                        <a:lnTo>
                          <a:pt x="f137" y="f138"/>
                        </a:lnTo>
                        <a:lnTo>
                          <a:pt x="f139" y="f140"/>
                        </a:lnTo>
                        <a:lnTo>
                          <a:pt x="f141" y="f142"/>
                        </a:lnTo>
                        <a:lnTo>
                          <a:pt x="f143" y="f144"/>
                        </a:lnTo>
                        <a:lnTo>
                          <a:pt x="f145" y="f146"/>
                        </a:lnTo>
                        <a:lnTo>
                          <a:pt x="f147" y="f148"/>
                        </a:lnTo>
                        <a:lnTo>
                          <a:pt x="f149" y="f150"/>
                        </a:lnTo>
                        <a:lnTo>
                          <a:pt x="f151" y="f152"/>
                        </a:lnTo>
                        <a:lnTo>
                          <a:pt x="f153" y="f154"/>
                        </a:lnTo>
                        <a:lnTo>
                          <a:pt x="f23" y="f111"/>
                        </a:lnTo>
                        <a:lnTo>
                          <a:pt x="f155" y="f156"/>
                        </a:lnTo>
                        <a:lnTo>
                          <a:pt x="f23" y="f157"/>
                        </a:lnTo>
                        <a:lnTo>
                          <a:pt x="f158" y="f159"/>
                        </a:lnTo>
                        <a:lnTo>
                          <a:pt x="f160" y="f161"/>
                        </a:lnTo>
                        <a:lnTo>
                          <a:pt x="f162" y="f163"/>
                        </a:lnTo>
                        <a:lnTo>
                          <a:pt x="f164" y="f165"/>
                        </a:lnTo>
                        <a:lnTo>
                          <a:pt x="f166" y="f167"/>
                        </a:lnTo>
                        <a:lnTo>
                          <a:pt x="f168" y="f93"/>
                        </a:lnTo>
                        <a:lnTo>
                          <a:pt x="f169" y="f170"/>
                        </a:lnTo>
                        <a:lnTo>
                          <a:pt x="f171" y="f172"/>
                        </a:lnTo>
                        <a:lnTo>
                          <a:pt x="f173" y="f174"/>
                        </a:lnTo>
                        <a:lnTo>
                          <a:pt x="f175" y="f176"/>
                        </a:lnTo>
                        <a:lnTo>
                          <a:pt x="f177" y="f178"/>
                        </a:lnTo>
                        <a:lnTo>
                          <a:pt x="f179" y="f180"/>
                        </a:lnTo>
                        <a:lnTo>
                          <a:pt x="f181" y="f182"/>
                        </a:lnTo>
                        <a:lnTo>
                          <a:pt x="f183" y="f184"/>
                        </a:lnTo>
                        <a:lnTo>
                          <a:pt x="f185" y="f186"/>
                        </a:lnTo>
                        <a:lnTo>
                          <a:pt x="f187" y="f188"/>
                        </a:lnTo>
                        <a:lnTo>
                          <a:pt x="f189" y="f190"/>
                        </a:lnTo>
                        <a:lnTo>
                          <a:pt x="f5" y="f191"/>
                        </a:lnTo>
                        <a:lnTo>
                          <a:pt x="f192" y="f193"/>
                        </a:lnTo>
                        <a:lnTo>
                          <a:pt x="f194" y="f104"/>
                        </a:lnTo>
                        <a:lnTo>
                          <a:pt x="f15" y="f195"/>
                        </a:lnTo>
                        <a:lnTo>
                          <a:pt x="f196" y="f197"/>
                        </a:lnTo>
                        <a:lnTo>
                          <a:pt x="f198" y="f199"/>
                        </a:lnTo>
                        <a:lnTo>
                          <a:pt x="f200" y="f201"/>
                        </a:lnTo>
                        <a:lnTo>
                          <a:pt x="f202" y="f203"/>
                        </a:lnTo>
                        <a:lnTo>
                          <a:pt x="f204" y="f205"/>
                        </a:lnTo>
                        <a:lnTo>
                          <a:pt x="f206" y="f207"/>
                        </a:lnTo>
                        <a:lnTo>
                          <a:pt x="f208" y="f181"/>
                        </a:lnTo>
                        <a:lnTo>
                          <a:pt x="f209" y="f202"/>
                        </a:lnTo>
                        <a:lnTo>
                          <a:pt x="f210" y="f5"/>
                        </a:lnTo>
                        <a:lnTo>
                          <a:pt x="f8" y="f9"/>
                        </a:lnTo>
                        <a:moveTo>
                          <a:pt x="f211" y="f212"/>
                        </a:moveTo>
                        <a:lnTo>
                          <a:pt x="f213" y="f7"/>
                        </a:lnTo>
                        <a:lnTo>
                          <a:pt x="f214" y="f215"/>
                        </a:lnTo>
                        <a:lnTo>
                          <a:pt x="f216" y="f217"/>
                        </a:lnTo>
                        <a:lnTo>
                          <a:pt x="f218" y="f217"/>
                        </a:lnTo>
                        <a:lnTo>
                          <a:pt x="f219" y="f220"/>
                        </a:lnTo>
                        <a:lnTo>
                          <a:pt x="f221" y="f222"/>
                        </a:lnTo>
                        <a:lnTo>
                          <a:pt x="f223" y="f224"/>
                        </a:lnTo>
                        <a:lnTo>
                          <a:pt x="f225" y="f226"/>
                        </a:lnTo>
                        <a:lnTo>
                          <a:pt x="f227" y="f228"/>
                        </a:lnTo>
                        <a:lnTo>
                          <a:pt x="f211" y="f212"/>
                        </a:lnTo>
                      </a:path>
                    </a:pathLst>
                  </a:custGeom>
                  <a:noFill/>
                  <a:ln w="3172" cap="flat">
                    <a:solidFill>
                      <a:srgbClr val="6C5353"/>
                    </a:solidFill>
                    <a:custDash>
                      <a:ds d="100000" sp="100000"/>
                    </a:custDash>
                    <a:miter/>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hu-HU" sz="1800" b="0" i="0" u="none" strike="noStrike" kern="0" cap="none" spc="0" baseline="0">
                      <a:solidFill>
                        <a:srgbClr val="000000"/>
                      </a:solidFill>
                      <a:uFillTx/>
                      <a:latin typeface="Arial"/>
                    </a:endParaRPr>
                  </a:p>
                </p:txBody>
              </p:sp>
              <p:sp>
                <p:nvSpPr>
                  <p:cNvPr id="169" name="Freeform 12">
                    <a:extLst>
                      <a:ext uri="{FF2B5EF4-FFF2-40B4-BE49-F238E27FC236}">
                        <a16:creationId xmlns:a16="http://schemas.microsoft.com/office/drawing/2014/main" id="{C7A80D44-C912-4C51-A8F1-BFEC1997B62E}"/>
                      </a:ext>
                    </a:extLst>
                  </p:cNvPr>
                  <p:cNvSpPr/>
                  <p:nvPr/>
                </p:nvSpPr>
                <p:spPr>
                  <a:xfrm>
                    <a:off x="6633414" y="3090351"/>
                    <a:ext cx="75593" cy="57396"/>
                  </a:xfrm>
                  <a:custGeom>
                    <a:avLst/>
                    <a:gdLst>
                      <a:gd name="f0" fmla="val 10800000"/>
                      <a:gd name="f1" fmla="val 5400000"/>
                      <a:gd name="f2" fmla="val 180"/>
                      <a:gd name="f3" fmla="val w"/>
                      <a:gd name="f4" fmla="val h"/>
                      <a:gd name="f5" fmla="val 0"/>
                      <a:gd name="f6" fmla="val 58"/>
                      <a:gd name="f7" fmla="val 51"/>
                      <a:gd name="f8" fmla="val 3"/>
                      <a:gd name="f9" fmla="val 23"/>
                      <a:gd name="f10" fmla="val 27"/>
                      <a:gd name="f11" fmla="val 5"/>
                      <a:gd name="f12" fmla="val 34"/>
                      <a:gd name="f13" fmla="val 9"/>
                      <a:gd name="f14" fmla="val 32"/>
                      <a:gd name="f15" fmla="val 14"/>
                      <a:gd name="f16" fmla="val 42"/>
                      <a:gd name="f17" fmla="val 21"/>
                      <a:gd name="f18" fmla="val 39"/>
                      <a:gd name="f19" fmla="val 47"/>
                      <a:gd name="f20" fmla="val 33"/>
                      <a:gd name="f21" fmla="val 55"/>
                      <a:gd name="f22" fmla="val 36"/>
                      <a:gd name="f23" fmla="val 52"/>
                      <a:gd name="f24" fmla="val 43"/>
                      <a:gd name="f25" fmla="val 35"/>
                      <a:gd name="f26" fmla="val 29"/>
                      <a:gd name="f27" fmla="val 31"/>
                      <a:gd name="f28" fmla="val 26"/>
                      <a:gd name="f29" fmla="val 18"/>
                      <a:gd name="f30" fmla="val 25"/>
                      <a:gd name="f31" fmla="val 4"/>
                      <a:gd name="f32" fmla="val 20"/>
                      <a:gd name="f33" fmla="val 10"/>
                      <a:gd name="f34" fmla="+- 0 0 -90"/>
                      <a:gd name="f35" fmla="*/ f3 1 58"/>
                      <a:gd name="f36" fmla="*/ f4 1 51"/>
                      <a:gd name="f37" fmla="+- f7 0 f5"/>
                      <a:gd name="f38" fmla="+- f6 0 f5"/>
                      <a:gd name="f39" fmla="*/ f34 f0 1"/>
                      <a:gd name="f40" fmla="*/ f38 1 58"/>
                      <a:gd name="f41" fmla="*/ f37 1 51"/>
                      <a:gd name="f42" fmla="*/ 0 f38 1"/>
                      <a:gd name="f43" fmla="*/ 3 f37 1"/>
                      <a:gd name="f44" fmla="*/ 23 f38 1"/>
                      <a:gd name="f45" fmla="*/ 0 f37 1"/>
                      <a:gd name="f46" fmla="*/ 27 f38 1"/>
                      <a:gd name="f47" fmla="*/ 5 f37 1"/>
                      <a:gd name="f48" fmla="*/ 34 f38 1"/>
                      <a:gd name="f49" fmla="*/ 9 f37 1"/>
                      <a:gd name="f50" fmla="*/ 32 f38 1"/>
                      <a:gd name="f51" fmla="*/ 14 f37 1"/>
                      <a:gd name="f52" fmla="*/ 42 f38 1"/>
                      <a:gd name="f53" fmla="*/ 21 f37 1"/>
                      <a:gd name="f54" fmla="*/ 39 f38 1"/>
                      <a:gd name="f55" fmla="*/ 27 f37 1"/>
                      <a:gd name="f56" fmla="*/ 47 f38 1"/>
                      <a:gd name="f57" fmla="*/ 33 f37 1"/>
                      <a:gd name="f58" fmla="*/ 55 f38 1"/>
                      <a:gd name="f59" fmla="*/ 36 f37 1"/>
                      <a:gd name="f60" fmla="*/ 58 f38 1"/>
                      <a:gd name="f61" fmla="*/ 51 f37 1"/>
                      <a:gd name="f62" fmla="*/ 52 f38 1"/>
                      <a:gd name="f63" fmla="*/ 43 f38 1"/>
                      <a:gd name="f64" fmla="*/ 39 f37 1"/>
                      <a:gd name="f65" fmla="*/ 35 f38 1"/>
                      <a:gd name="f66" fmla="*/ 29 f38 1"/>
                      <a:gd name="f67" fmla="*/ 31 f37 1"/>
                      <a:gd name="f68" fmla="*/ 26 f38 1"/>
                      <a:gd name="f69" fmla="*/ 18 f38 1"/>
                      <a:gd name="f70" fmla="*/ 25 f37 1"/>
                      <a:gd name="f71" fmla="*/ 4 f38 1"/>
                      <a:gd name="f72" fmla="*/ 20 f37 1"/>
                      <a:gd name="f73" fmla="*/ 10 f37 1"/>
                      <a:gd name="f74" fmla="*/ f39 1 f2"/>
                      <a:gd name="f75" fmla="*/ f42 1 58"/>
                      <a:gd name="f76" fmla="*/ f43 1 51"/>
                      <a:gd name="f77" fmla="*/ f44 1 58"/>
                      <a:gd name="f78" fmla="*/ f45 1 51"/>
                      <a:gd name="f79" fmla="*/ f46 1 58"/>
                      <a:gd name="f80" fmla="*/ f47 1 51"/>
                      <a:gd name="f81" fmla="*/ f48 1 58"/>
                      <a:gd name="f82" fmla="*/ f49 1 51"/>
                      <a:gd name="f83" fmla="*/ f50 1 58"/>
                      <a:gd name="f84" fmla="*/ f51 1 51"/>
                      <a:gd name="f85" fmla="*/ f52 1 58"/>
                      <a:gd name="f86" fmla="*/ f53 1 51"/>
                      <a:gd name="f87" fmla="*/ f54 1 58"/>
                      <a:gd name="f88" fmla="*/ f55 1 51"/>
                      <a:gd name="f89" fmla="*/ f56 1 58"/>
                      <a:gd name="f90" fmla="*/ f57 1 51"/>
                      <a:gd name="f91" fmla="*/ f58 1 58"/>
                      <a:gd name="f92" fmla="*/ f59 1 51"/>
                      <a:gd name="f93" fmla="*/ f60 1 58"/>
                      <a:gd name="f94" fmla="*/ f61 1 51"/>
                      <a:gd name="f95" fmla="*/ f62 1 58"/>
                      <a:gd name="f96" fmla="*/ f63 1 58"/>
                      <a:gd name="f97" fmla="*/ f64 1 51"/>
                      <a:gd name="f98" fmla="*/ f65 1 58"/>
                      <a:gd name="f99" fmla="*/ f66 1 58"/>
                      <a:gd name="f100" fmla="*/ f67 1 51"/>
                      <a:gd name="f101" fmla="*/ f68 1 58"/>
                      <a:gd name="f102" fmla="*/ f69 1 58"/>
                      <a:gd name="f103" fmla="*/ f70 1 51"/>
                      <a:gd name="f104" fmla="*/ f71 1 58"/>
                      <a:gd name="f105" fmla="*/ f72 1 51"/>
                      <a:gd name="f106" fmla="*/ f73 1 51"/>
                      <a:gd name="f107" fmla="*/ 0 1 f40"/>
                      <a:gd name="f108" fmla="*/ f6 1 f40"/>
                      <a:gd name="f109" fmla="*/ 0 1 f41"/>
                      <a:gd name="f110" fmla="*/ f7 1 f41"/>
                      <a:gd name="f111" fmla="+- f74 0 f1"/>
                      <a:gd name="f112" fmla="*/ f75 1 f40"/>
                      <a:gd name="f113" fmla="*/ f76 1 f41"/>
                      <a:gd name="f114" fmla="*/ f77 1 f40"/>
                      <a:gd name="f115" fmla="*/ f78 1 f41"/>
                      <a:gd name="f116" fmla="*/ f79 1 f40"/>
                      <a:gd name="f117" fmla="*/ f80 1 f41"/>
                      <a:gd name="f118" fmla="*/ f81 1 f40"/>
                      <a:gd name="f119" fmla="*/ f82 1 f41"/>
                      <a:gd name="f120" fmla="*/ f83 1 f40"/>
                      <a:gd name="f121" fmla="*/ f84 1 f41"/>
                      <a:gd name="f122" fmla="*/ f85 1 f40"/>
                      <a:gd name="f123" fmla="*/ f86 1 f41"/>
                      <a:gd name="f124" fmla="*/ f87 1 f40"/>
                      <a:gd name="f125" fmla="*/ f88 1 f41"/>
                      <a:gd name="f126" fmla="*/ f89 1 f40"/>
                      <a:gd name="f127" fmla="*/ f90 1 f41"/>
                      <a:gd name="f128" fmla="*/ f91 1 f40"/>
                      <a:gd name="f129" fmla="*/ f92 1 f41"/>
                      <a:gd name="f130" fmla="*/ f93 1 f40"/>
                      <a:gd name="f131" fmla="*/ f94 1 f41"/>
                      <a:gd name="f132" fmla="*/ f95 1 f40"/>
                      <a:gd name="f133" fmla="*/ f96 1 f40"/>
                      <a:gd name="f134" fmla="*/ f97 1 f41"/>
                      <a:gd name="f135" fmla="*/ f98 1 f40"/>
                      <a:gd name="f136" fmla="*/ f99 1 f40"/>
                      <a:gd name="f137" fmla="*/ f100 1 f41"/>
                      <a:gd name="f138" fmla="*/ f101 1 f40"/>
                      <a:gd name="f139" fmla="*/ f102 1 f40"/>
                      <a:gd name="f140" fmla="*/ f103 1 f41"/>
                      <a:gd name="f141" fmla="*/ f104 1 f40"/>
                      <a:gd name="f142" fmla="*/ f105 1 f41"/>
                      <a:gd name="f143" fmla="*/ f106 1 f41"/>
                      <a:gd name="f144" fmla="*/ f107 f35 1"/>
                      <a:gd name="f145" fmla="*/ f108 f35 1"/>
                      <a:gd name="f146" fmla="*/ f110 f36 1"/>
                      <a:gd name="f147" fmla="*/ f109 f36 1"/>
                      <a:gd name="f148" fmla="*/ f112 f35 1"/>
                      <a:gd name="f149" fmla="*/ f113 f36 1"/>
                      <a:gd name="f150" fmla="*/ f114 f35 1"/>
                      <a:gd name="f151" fmla="*/ f115 f36 1"/>
                      <a:gd name="f152" fmla="*/ f116 f35 1"/>
                      <a:gd name="f153" fmla="*/ f117 f36 1"/>
                      <a:gd name="f154" fmla="*/ f118 f35 1"/>
                      <a:gd name="f155" fmla="*/ f119 f36 1"/>
                      <a:gd name="f156" fmla="*/ f120 f35 1"/>
                      <a:gd name="f157" fmla="*/ f121 f36 1"/>
                      <a:gd name="f158" fmla="*/ f122 f35 1"/>
                      <a:gd name="f159" fmla="*/ f123 f36 1"/>
                      <a:gd name="f160" fmla="*/ f124 f35 1"/>
                      <a:gd name="f161" fmla="*/ f125 f36 1"/>
                      <a:gd name="f162" fmla="*/ f126 f35 1"/>
                      <a:gd name="f163" fmla="*/ f127 f36 1"/>
                      <a:gd name="f164" fmla="*/ f128 f35 1"/>
                      <a:gd name="f165" fmla="*/ f129 f36 1"/>
                      <a:gd name="f166" fmla="*/ f130 f35 1"/>
                      <a:gd name="f167" fmla="*/ f131 f36 1"/>
                      <a:gd name="f168" fmla="*/ f132 f35 1"/>
                      <a:gd name="f169" fmla="*/ f133 f35 1"/>
                      <a:gd name="f170" fmla="*/ f134 f36 1"/>
                      <a:gd name="f171" fmla="*/ f135 f35 1"/>
                      <a:gd name="f172" fmla="*/ f136 f35 1"/>
                      <a:gd name="f173" fmla="*/ f137 f36 1"/>
                      <a:gd name="f174" fmla="*/ f138 f35 1"/>
                      <a:gd name="f175" fmla="*/ f139 f35 1"/>
                      <a:gd name="f176" fmla="*/ f140 f36 1"/>
                      <a:gd name="f177" fmla="*/ f141 f35 1"/>
                      <a:gd name="f178" fmla="*/ f142 f36 1"/>
                      <a:gd name="f179" fmla="*/ f143 f36 1"/>
                    </a:gdLst>
                    <a:ahLst/>
                    <a:cxnLst>
                      <a:cxn ang="3cd4">
                        <a:pos x="hc" y="t"/>
                      </a:cxn>
                      <a:cxn ang="0">
                        <a:pos x="r" y="vc"/>
                      </a:cxn>
                      <a:cxn ang="cd4">
                        <a:pos x="hc" y="b"/>
                      </a:cxn>
                      <a:cxn ang="cd2">
                        <a:pos x="l" y="vc"/>
                      </a:cxn>
                      <a:cxn ang="f111">
                        <a:pos x="f148" y="f149"/>
                      </a:cxn>
                      <a:cxn ang="f111">
                        <a:pos x="f150" y="f151"/>
                      </a:cxn>
                      <a:cxn ang="f111">
                        <a:pos x="f152" y="f153"/>
                      </a:cxn>
                      <a:cxn ang="f111">
                        <a:pos x="f154" y="f155"/>
                      </a:cxn>
                      <a:cxn ang="f111">
                        <a:pos x="f156" y="f157"/>
                      </a:cxn>
                      <a:cxn ang="f111">
                        <a:pos x="f158" y="f159"/>
                      </a:cxn>
                      <a:cxn ang="f111">
                        <a:pos x="f160" y="f161"/>
                      </a:cxn>
                      <a:cxn ang="f111">
                        <a:pos x="f162" y="f163"/>
                      </a:cxn>
                      <a:cxn ang="f111">
                        <a:pos x="f164" y="f165"/>
                      </a:cxn>
                      <a:cxn ang="f111">
                        <a:pos x="f166" y="f167"/>
                      </a:cxn>
                      <a:cxn ang="f111">
                        <a:pos x="f168" y="f167"/>
                      </a:cxn>
                      <a:cxn ang="f111">
                        <a:pos x="f169" y="f170"/>
                      </a:cxn>
                      <a:cxn ang="f111">
                        <a:pos x="f158" y="f165"/>
                      </a:cxn>
                      <a:cxn ang="f111">
                        <a:pos x="f171" y="f165"/>
                      </a:cxn>
                      <a:cxn ang="f111">
                        <a:pos x="f172" y="f173"/>
                      </a:cxn>
                      <a:cxn ang="f111">
                        <a:pos x="f174" y="f173"/>
                      </a:cxn>
                      <a:cxn ang="f111">
                        <a:pos x="f175" y="f176"/>
                      </a:cxn>
                      <a:cxn ang="f111">
                        <a:pos x="f177" y="f178"/>
                      </a:cxn>
                      <a:cxn ang="f111">
                        <a:pos x="f177" y="f179"/>
                      </a:cxn>
                      <a:cxn ang="f111">
                        <a:pos x="f148" y="f149"/>
                      </a:cxn>
                    </a:cxnLst>
                    <a:rect l="f144" t="f147" r="f145" b="f146"/>
                    <a:pathLst>
                      <a:path w="58" h="51">
                        <a:moveTo>
                          <a:pt x="f5" y="f8"/>
                        </a:moveTo>
                        <a:lnTo>
                          <a:pt x="f9" y="f5"/>
                        </a:lnTo>
                        <a:lnTo>
                          <a:pt x="f10" y="f11"/>
                        </a:lnTo>
                        <a:lnTo>
                          <a:pt x="f12" y="f13"/>
                        </a:lnTo>
                        <a:lnTo>
                          <a:pt x="f14" y="f15"/>
                        </a:lnTo>
                        <a:lnTo>
                          <a:pt x="f16" y="f17"/>
                        </a:lnTo>
                        <a:lnTo>
                          <a:pt x="f18" y="f10"/>
                        </a:lnTo>
                        <a:lnTo>
                          <a:pt x="f19" y="f20"/>
                        </a:lnTo>
                        <a:lnTo>
                          <a:pt x="f21" y="f22"/>
                        </a:lnTo>
                        <a:lnTo>
                          <a:pt x="f6" y="f7"/>
                        </a:lnTo>
                        <a:lnTo>
                          <a:pt x="f23" y="f7"/>
                        </a:lnTo>
                        <a:lnTo>
                          <a:pt x="f24" y="f18"/>
                        </a:lnTo>
                        <a:lnTo>
                          <a:pt x="f16" y="f22"/>
                        </a:lnTo>
                        <a:lnTo>
                          <a:pt x="f25" y="f22"/>
                        </a:lnTo>
                        <a:lnTo>
                          <a:pt x="f26" y="f27"/>
                        </a:lnTo>
                        <a:lnTo>
                          <a:pt x="f28" y="f27"/>
                        </a:lnTo>
                        <a:lnTo>
                          <a:pt x="f29" y="f30"/>
                        </a:lnTo>
                        <a:lnTo>
                          <a:pt x="f31" y="f32"/>
                        </a:lnTo>
                        <a:lnTo>
                          <a:pt x="f31" y="f33"/>
                        </a:lnTo>
                        <a:lnTo>
                          <a:pt x="f5" y="f8"/>
                        </a:lnTo>
                        <a:close/>
                      </a:path>
                    </a:pathLst>
                  </a:custGeom>
                  <a:solidFill>
                    <a:srgbClr val="F9B277"/>
                  </a:solidFill>
                  <a:ln w="3172" cap="flat">
                    <a:solidFill>
                      <a:srgbClr val="6C5353"/>
                    </a:solidFill>
                    <a:custDash>
                      <a:ds d="100000" sp="100000"/>
                    </a:custDash>
                    <a:miter/>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hu-HU" sz="1800" b="0" i="0" u="none" strike="noStrike" kern="0" cap="none" spc="0" baseline="0">
                      <a:solidFill>
                        <a:srgbClr val="000000"/>
                      </a:solidFill>
                      <a:uFillTx/>
                      <a:latin typeface="Arial"/>
                    </a:endParaRPr>
                  </a:p>
                </p:txBody>
              </p:sp>
              <p:sp>
                <p:nvSpPr>
                  <p:cNvPr id="170" name="Freeform 13">
                    <a:extLst>
                      <a:ext uri="{FF2B5EF4-FFF2-40B4-BE49-F238E27FC236}">
                        <a16:creationId xmlns:a16="http://schemas.microsoft.com/office/drawing/2014/main" id="{1CD652A1-519A-43D5-B05A-D6346EE2CC89}"/>
                      </a:ext>
                    </a:extLst>
                  </p:cNvPr>
                  <p:cNvSpPr/>
                  <p:nvPr/>
                </p:nvSpPr>
                <p:spPr>
                  <a:xfrm>
                    <a:off x="8279425" y="4302425"/>
                    <a:ext cx="952685" cy="768662"/>
                  </a:xfrm>
                  <a:custGeom>
                    <a:avLst/>
                    <a:gdLst>
                      <a:gd name="f0" fmla="val 10800000"/>
                      <a:gd name="f1" fmla="val 5400000"/>
                      <a:gd name="f2" fmla="val 180"/>
                      <a:gd name="f3" fmla="val w"/>
                      <a:gd name="f4" fmla="val h"/>
                      <a:gd name="f5" fmla="val 0"/>
                      <a:gd name="f6" fmla="val 2996"/>
                      <a:gd name="f7" fmla="val 2800"/>
                      <a:gd name="f8" fmla="val 2540"/>
                      <a:gd name="f9" fmla="val 264"/>
                      <a:gd name="f10" fmla="val 2557"/>
                      <a:gd name="f11" fmla="val 330"/>
                      <a:gd name="f12" fmla="val 2610"/>
                      <a:gd name="f13" fmla="val 298"/>
                      <a:gd name="f14" fmla="val 2629"/>
                      <a:gd name="f15" fmla="val 334"/>
                      <a:gd name="f16" fmla="val 2659"/>
                      <a:gd name="f17" fmla="val 368"/>
                      <a:gd name="f18" fmla="val 2645"/>
                      <a:gd name="f19" fmla="val 405"/>
                      <a:gd name="f20" fmla="val 2647"/>
                      <a:gd name="f21" fmla="val 478"/>
                      <a:gd name="f22" fmla="val 2651"/>
                      <a:gd name="f23" fmla="val 521"/>
                      <a:gd name="f24" fmla="val 2667"/>
                      <a:gd name="f25" fmla="val 531"/>
                      <a:gd name="f26" fmla="val 2673"/>
                      <a:gd name="f27" fmla="val 604"/>
                      <a:gd name="f28" fmla="val 2656"/>
                      <a:gd name="f29" fmla="val 648"/>
                      <a:gd name="f30" fmla="val 2668"/>
                      <a:gd name="f31" fmla="val 706"/>
                      <a:gd name="f32" fmla="val 2738"/>
                      <a:gd name="f33" fmla="val 750"/>
                      <a:gd name="f34" fmla="val 2780"/>
                      <a:gd name="f35" fmla="val 791"/>
                      <a:gd name="f36" fmla="val 2821"/>
                      <a:gd name="f37" fmla="val 828"/>
                      <a:gd name="f38" fmla="val 2806"/>
                      <a:gd name="f39" fmla="val 849"/>
                      <a:gd name="f40" fmla="val 2835"/>
                      <a:gd name="f41" fmla="val 902"/>
                      <a:gd name="f42" fmla="val 2839"/>
                      <a:gd name="f43" fmla="val 994"/>
                      <a:gd name="f44" fmla="val 2873"/>
                      <a:gd name="f45" fmla="val 975"/>
                      <a:gd name="f46" fmla="val 2893"/>
                      <a:gd name="f47" fmla="val 1012"/>
                      <a:gd name="f48" fmla="val 2914"/>
                      <a:gd name="f49" fmla="val 999"/>
                      <a:gd name="f50" fmla="val 2901"/>
                      <a:gd name="f51" fmla="val 1089"/>
                      <a:gd name="f52" fmla="val 2937"/>
                      <a:gd name="f53" fmla="val 1142"/>
                      <a:gd name="f54" fmla="val 2961"/>
                      <a:gd name="f55" fmla="val 1174"/>
                      <a:gd name="f56" fmla="val 1243"/>
                      <a:gd name="f57" fmla="val 2994"/>
                      <a:gd name="f58" fmla="val 1311"/>
                      <a:gd name="f59" fmla="val 2979"/>
                      <a:gd name="f60" fmla="val 1360"/>
                      <a:gd name="f61" fmla="val 2955"/>
                      <a:gd name="f62" fmla="val 1413"/>
                      <a:gd name="f63" fmla="val 2963"/>
                      <a:gd name="f64" fmla="val 1485"/>
                      <a:gd name="f65" fmla="val 2930"/>
                      <a:gd name="f66" fmla="val 1560"/>
                      <a:gd name="f67" fmla="val 2902"/>
                      <a:gd name="f68" fmla="val 1599"/>
                      <a:gd name="f69" fmla="val 2851"/>
                      <a:gd name="f70" fmla="val 1675"/>
                      <a:gd name="f71" fmla="val 2832"/>
                      <a:gd name="f72" fmla="val 1724"/>
                      <a:gd name="f73" fmla="val 2792"/>
                      <a:gd name="f74" fmla="val 1785"/>
                      <a:gd name="f75" fmla="val 2726"/>
                      <a:gd name="f76" fmla="val 1862"/>
                      <a:gd name="f77" fmla="val 2654"/>
                      <a:gd name="f78" fmla="val 1904"/>
                      <a:gd name="f79" fmla="val 2597"/>
                      <a:gd name="f80" fmla="val 1970"/>
                      <a:gd name="f81" fmla="val 2553"/>
                      <a:gd name="f82" fmla="val 2012"/>
                      <a:gd name="f83" fmla="val 2496"/>
                      <a:gd name="f84" fmla="val 2085"/>
                      <a:gd name="f85" fmla="val 2448"/>
                      <a:gd name="f86" fmla="val 2127"/>
                      <a:gd name="f87" fmla="val 2397"/>
                      <a:gd name="f88" fmla="val 2191"/>
                      <a:gd name="f89" fmla="val 2357"/>
                      <a:gd name="f90" fmla="val 2249"/>
                      <a:gd name="f91" fmla="val 2347"/>
                      <a:gd name="f92" fmla="val 2276"/>
                      <a:gd name="f93" fmla="val 2290"/>
                      <a:gd name="f94" fmla="val 2305"/>
                      <a:gd name="f95" fmla="val 2210"/>
                      <a:gd name="f96" fmla="val 2308"/>
                      <a:gd name="f97" fmla="val 2343"/>
                      <a:gd name="f98" fmla="val 2077"/>
                      <a:gd name="f99" fmla="val 2376"/>
                      <a:gd name="f100" fmla="val 2014"/>
                      <a:gd name="f101" fmla="val 2412"/>
                      <a:gd name="f102" fmla="val 1977"/>
                      <a:gd name="f103" fmla="val 2375"/>
                      <a:gd name="f104" fmla="val 1943"/>
                      <a:gd name="f105" fmla="val 2360"/>
                      <a:gd name="f106" fmla="val 2316"/>
                      <a:gd name="f107" fmla="val 1930"/>
                      <a:gd name="f108" fmla="val 2332"/>
                      <a:gd name="f109" fmla="val 1836"/>
                      <a:gd name="f110" fmla="val 2393"/>
                      <a:gd name="f111" fmla="val 1788"/>
                      <a:gd name="f112" fmla="val 2370"/>
                      <a:gd name="f113" fmla="val 1756"/>
                      <a:gd name="f114" fmla="val 1719"/>
                      <a:gd name="f115" fmla="val 2350"/>
                      <a:gd name="f116" fmla="val 1664"/>
                      <a:gd name="f117" fmla="val 2326"/>
                      <a:gd name="f118" fmla="val 1646"/>
                      <a:gd name="f119" fmla="val 2274"/>
                      <a:gd name="f120" fmla="val 1665"/>
                      <a:gd name="f121" fmla="val 1669"/>
                      <a:gd name="f122" fmla="val 2167"/>
                      <a:gd name="f123" fmla="val 1651"/>
                      <a:gd name="f124" fmla="val 2132"/>
                      <a:gd name="f125" fmla="val 1587"/>
                      <a:gd name="f126" fmla="val 2122"/>
                      <a:gd name="f127" fmla="val 1630"/>
                      <a:gd name="f128" fmla="val 2081"/>
                      <a:gd name="f129" fmla="val 1641"/>
                      <a:gd name="f130" fmla="val 2018"/>
                      <a:gd name="f131" fmla="val 1580"/>
                      <a:gd name="f132" fmla="val 1510"/>
                      <a:gd name="f133" fmla="val 2092"/>
                      <a:gd name="f134" fmla="val 1568"/>
                      <a:gd name="f135" fmla="val 2045"/>
                      <a:gd name="f136" fmla="val 1600"/>
                      <a:gd name="f137" fmla="val 1996"/>
                      <a:gd name="f138" fmla="val 1955"/>
                      <a:gd name="f139" fmla="val 1667"/>
                      <a:gd name="f140" fmla="val 1892"/>
                      <a:gd name="f141" fmla="val 1578"/>
                      <a:gd name="f142" fmla="val 1964"/>
                      <a:gd name="f143" fmla="val 1521"/>
                      <a:gd name="f144" fmla="val 1993"/>
                      <a:gd name="f145" fmla="val 1464"/>
                      <a:gd name="f146" fmla="val 2061"/>
                      <a:gd name="f147" fmla="val 1424"/>
                      <a:gd name="f148" fmla="val 2026"/>
                      <a:gd name="f149" fmla="val 1446"/>
                      <a:gd name="f150" fmla="val 1981"/>
                      <a:gd name="f151" fmla="val 1427"/>
                      <a:gd name="f152" fmla="val 1919"/>
                      <a:gd name="f153" fmla="val 1402"/>
                      <a:gd name="f154" fmla="val 1888"/>
                      <a:gd name="f155" fmla="val 1868"/>
                      <a:gd name="f156" fmla="val 1352"/>
                      <a:gd name="f157" fmla="val 1816"/>
                      <a:gd name="f158" fmla="val 1303"/>
                      <a:gd name="f159" fmla="val 1814"/>
                      <a:gd name="f160" fmla="val 1250"/>
                      <a:gd name="f161" fmla="val 1773"/>
                      <a:gd name="f162" fmla="val 1118"/>
                      <a:gd name="f163" fmla="val 1781"/>
                      <a:gd name="f164" fmla="val 1014"/>
                      <a:gd name="f165" fmla="val 1811"/>
                      <a:gd name="f166" fmla="val 922"/>
                      <a:gd name="f167" fmla="val 1840"/>
                      <a:gd name="f168" fmla="val 856"/>
                      <a:gd name="f169" fmla="val 1834"/>
                      <a:gd name="f170" fmla="val 764"/>
                      <a:gd name="f171" fmla="val 1877"/>
                      <a:gd name="f172" fmla="val 694"/>
                      <a:gd name="f173" fmla="val 1897"/>
                      <a:gd name="f174" fmla="val 664"/>
                      <a:gd name="f175" fmla="val 1942"/>
                      <a:gd name="f176" fmla="val 624"/>
                      <a:gd name="f177" fmla="val 1976"/>
                      <a:gd name="f178" fmla="val 563"/>
                      <a:gd name="f179" fmla="val 1978"/>
                      <a:gd name="f180" fmla="val 515"/>
                      <a:gd name="f181" fmla="val 1986"/>
                      <a:gd name="f182" fmla="val 458"/>
                      <a:gd name="f183" fmla="val 404"/>
                      <a:gd name="f184" fmla="val 1979"/>
                      <a:gd name="f185" fmla="val 353"/>
                      <a:gd name="f186" fmla="val 1983"/>
                      <a:gd name="f187" fmla="val 294"/>
                      <a:gd name="f188" fmla="val 2029"/>
                      <a:gd name="f189" fmla="val 274"/>
                      <a:gd name="f190" fmla="val 2025"/>
                      <a:gd name="f191" fmla="val 230"/>
                      <a:gd name="f192" fmla="val 2049"/>
                      <a:gd name="f193" fmla="val 185"/>
                      <a:gd name="f194" fmla="val 2076"/>
                      <a:gd name="f195" fmla="val 135"/>
                      <a:gd name="f196" fmla="val 2072"/>
                      <a:gd name="f197" fmla="val 87"/>
                      <a:gd name="f198" fmla="val 32"/>
                      <a:gd name="f199" fmla="val 2002"/>
                      <a:gd name="f200" fmla="val 19"/>
                      <a:gd name="f201" fmla="val 1953"/>
                      <a:gd name="f202" fmla="val 59"/>
                      <a:gd name="f203" fmla="val 78"/>
                      <a:gd name="f204" fmla="val 1923"/>
                      <a:gd name="f205" fmla="val 86"/>
                      <a:gd name="f206" fmla="val 115"/>
                      <a:gd name="f207" fmla="val 1833"/>
                      <a:gd name="f208" fmla="val 124"/>
                      <a:gd name="f209" fmla="val 1783"/>
                      <a:gd name="f210" fmla="val 114"/>
                      <a:gd name="f211" fmla="val 1697"/>
                      <a:gd name="f212" fmla="val 117"/>
                      <a:gd name="f213" fmla="val 1648"/>
                      <a:gd name="f214" fmla="val 123"/>
                      <a:gd name="f215" fmla="val 1544"/>
                      <a:gd name="f216" fmla="val 128"/>
                      <a:gd name="f217" fmla="val 1519"/>
                      <a:gd name="f218" fmla="val 105"/>
                      <a:gd name="f219" fmla="val 1486"/>
                      <a:gd name="f220" fmla="val 1419"/>
                      <a:gd name="f221" fmla="val 91"/>
                      <a:gd name="f222" fmla="val 90"/>
                      <a:gd name="f223" fmla="val 1315"/>
                      <a:gd name="f224" fmla="val 113"/>
                      <a:gd name="f225" fmla="val 108"/>
                      <a:gd name="f226" fmla="val 1273"/>
                      <a:gd name="f227" fmla="val 138"/>
                      <a:gd name="f228" fmla="val 1298"/>
                      <a:gd name="f229" fmla="val 151"/>
                      <a:gd name="f230" fmla="val 1331"/>
                      <a:gd name="f231" fmla="val 161"/>
                      <a:gd name="f232" fmla="val 1287"/>
                      <a:gd name="f233" fmla="val 142"/>
                      <a:gd name="f234" fmla="val 1220"/>
                      <a:gd name="f235" fmla="val 141"/>
                      <a:gd name="f236" fmla="val 1193"/>
                      <a:gd name="f237" fmla="val 130"/>
                      <a:gd name="f238" fmla="val 1168"/>
                      <a:gd name="f239" fmla="val 149"/>
                      <a:gd name="f240" fmla="val 1119"/>
                      <a:gd name="f241" fmla="val 169"/>
                      <a:gd name="f242" fmla="val 1098"/>
                      <a:gd name="f243" fmla="val 189"/>
                      <a:gd name="f244" fmla="val 1055"/>
                      <a:gd name="f245" fmla="val 191"/>
                      <a:gd name="f246" fmla="val 1005"/>
                      <a:gd name="f247" fmla="val 235"/>
                      <a:gd name="f248" fmla="val 944"/>
                      <a:gd name="f249" fmla="val 227"/>
                      <a:gd name="f250" fmla="val 1009"/>
                      <a:gd name="f251" fmla="val 270"/>
                      <a:gd name="f252" fmla="val 950"/>
                      <a:gd name="f253" fmla="val 336"/>
                      <a:gd name="f254" fmla="val 379"/>
                      <a:gd name="f255" fmla="val 886"/>
                      <a:gd name="f256" fmla="val 442"/>
                      <a:gd name="f257" fmla="val 854"/>
                      <a:gd name="f258" fmla="val 476"/>
                      <a:gd name="f259" fmla="val 848"/>
                      <a:gd name="f260" fmla="val 495"/>
                      <a:gd name="f261" fmla="val 858"/>
                      <a:gd name="f262" fmla="val 559"/>
                      <a:gd name="f263" fmla="val 826"/>
                      <a:gd name="f264" fmla="val 606"/>
                      <a:gd name="f265" fmla="val 817"/>
                      <a:gd name="f266" fmla="val 621"/>
                      <a:gd name="f267" fmla="val 798"/>
                      <a:gd name="f268" fmla="val 642"/>
                      <a:gd name="f269" fmla="val 682"/>
                      <a:gd name="f270" fmla="val 793"/>
                      <a:gd name="f271" fmla="val 765"/>
                      <a:gd name="f272" fmla="val 768"/>
                      <a:gd name="f273" fmla="val 812"/>
                      <a:gd name="f274" fmla="val 730"/>
                      <a:gd name="f275" fmla="val 840"/>
                      <a:gd name="f276" fmla="val 684"/>
                      <a:gd name="f277" fmla="val 891"/>
                      <a:gd name="f278" fmla="val 641"/>
                      <a:gd name="f279" fmla="val 900"/>
                      <a:gd name="f280" fmla="val 607"/>
                      <a:gd name="f281" fmla="val 910"/>
                      <a:gd name="f282" fmla="val 561"/>
                      <a:gd name="f283" fmla="val 974"/>
                      <a:gd name="f284" fmla="val 489"/>
                      <a:gd name="f285" fmla="val 993"/>
                      <a:gd name="f286" fmla="val 562"/>
                      <a:gd name="f287" fmla="val 1028"/>
                      <a:gd name="f288" fmla="val 545"/>
                      <a:gd name="f289" fmla="val 1008"/>
                      <a:gd name="f290" fmla="val 505"/>
                      <a:gd name="f291" fmla="val 1038"/>
                      <a:gd name="f292" fmla="val 464"/>
                      <a:gd name="f293" fmla="val 1068"/>
                      <a:gd name="f294" fmla="val 482"/>
                      <a:gd name="f295" fmla="val 1087"/>
                      <a:gd name="f296" fmla="val 417"/>
                      <a:gd name="f297" fmla="val 1134"/>
                      <a:gd name="f298" fmla="val 375"/>
                      <a:gd name="f299" fmla="val 1157"/>
                      <a:gd name="f300" fmla="val 342"/>
                      <a:gd name="f301" fmla="val 1196"/>
                      <a:gd name="f302" fmla="val 327"/>
                      <a:gd name="f303" fmla="val 1201"/>
                      <a:gd name="f304" fmla="val 303"/>
                      <a:gd name="f305" fmla="val 1232"/>
                      <a:gd name="f306" fmla="val 313"/>
                      <a:gd name="f307" fmla="val 1236"/>
                      <a:gd name="f308" fmla="val 292"/>
                      <a:gd name="f309" fmla="val 1271"/>
                      <a:gd name="f310" fmla="val 280"/>
                      <a:gd name="f311" fmla="val 1308"/>
                      <a:gd name="f312" fmla="val 268"/>
                      <a:gd name="f313" fmla="val 1358"/>
                      <a:gd name="f314" fmla="val 307"/>
                      <a:gd name="f315" fmla="val 1392"/>
                      <a:gd name="f316" fmla="val 358"/>
                      <a:gd name="f317" fmla="val 1439"/>
                      <a:gd name="f318" fmla="val 366"/>
                      <a:gd name="f319" fmla="val 1476"/>
                      <a:gd name="f320" fmla="val 320"/>
                      <a:gd name="f321" fmla="val 251"/>
                      <a:gd name="f322" fmla="val 1558"/>
                      <a:gd name="f323" fmla="val 229"/>
                      <a:gd name="f324" fmla="val 1549"/>
                      <a:gd name="f325" fmla="val 208"/>
                      <a:gd name="f326" fmla="val 1588"/>
                      <a:gd name="f327" fmla="val 159"/>
                      <a:gd name="f328" fmla="val 1637"/>
                      <a:gd name="f329" fmla="val 129"/>
                      <a:gd name="f330" fmla="val 1674"/>
                      <a:gd name="f331" fmla="val 139"/>
                      <a:gd name="f332" fmla="val 1739"/>
                      <a:gd name="f333" fmla="val 1743"/>
                      <a:gd name="f334" fmla="val 80"/>
                      <a:gd name="f335" fmla="val 1691"/>
                      <a:gd name="f336" fmla="val 52"/>
                      <a:gd name="f337" fmla="val 1733"/>
                      <a:gd name="f338" fmla="val 39"/>
                      <a:gd name="f339" fmla="val 1780"/>
                      <a:gd name="f340" fmla="val 60"/>
                      <a:gd name="f341" fmla="val 1815"/>
                      <a:gd name="f342" fmla="val 95"/>
                      <a:gd name="f343" fmla="val 1876"/>
                      <a:gd name="f344" fmla="val 1898"/>
                      <a:gd name="f345" fmla="val 1941"/>
                      <a:gd name="f346" fmla="val 1988"/>
                      <a:gd name="f347" fmla="val 110"/>
                      <a:gd name="f348" fmla="val 2015"/>
                      <a:gd name="f349" fmla="val 118"/>
                      <a:gd name="f350" fmla="val 2035"/>
                      <a:gd name="f351" fmla="val 101"/>
                      <a:gd name="f352" fmla="val 2064"/>
                      <a:gd name="f353" fmla="val 143"/>
                      <a:gd name="f354" fmla="val 2038"/>
                      <a:gd name="f355" fmla="val 2005"/>
                      <a:gd name="f356" fmla="val 223"/>
                      <a:gd name="f357" fmla="val 226"/>
                      <a:gd name="f358" fmla="val 1982"/>
                      <a:gd name="f359" fmla="val 260"/>
                      <a:gd name="f360" fmla="val 1954"/>
                      <a:gd name="f361" fmla="val 1921"/>
                      <a:gd name="f362" fmla="val 345"/>
                      <a:gd name="f363" fmla="val 369"/>
                      <a:gd name="f364" fmla="val 1974"/>
                      <a:gd name="f365" fmla="val 416"/>
                      <a:gd name="f366" fmla="val 2027"/>
                      <a:gd name="f367" fmla="val 443"/>
                      <a:gd name="f368" fmla="val 2060"/>
                      <a:gd name="f369" fmla="val 472"/>
                      <a:gd name="f370" fmla="val 2105"/>
                      <a:gd name="f371" fmla="val 523"/>
                      <a:gd name="f372" fmla="val 2126"/>
                      <a:gd name="f373" fmla="val 2161"/>
                      <a:gd name="f374" fmla="val 571"/>
                      <a:gd name="f375" fmla="val 2232"/>
                      <a:gd name="f376" fmla="val 600"/>
                      <a:gd name="f377" fmla="val 2287"/>
                      <a:gd name="f378" fmla="val 2310"/>
                      <a:gd name="f379" fmla="val 525"/>
                      <a:gd name="f380" fmla="val 487"/>
                      <a:gd name="f381" fmla="val 440"/>
                      <a:gd name="f382" fmla="val 2384"/>
                      <a:gd name="f383" fmla="val 373"/>
                      <a:gd name="f384" fmla="val 2381"/>
                      <a:gd name="f385" fmla="val 332"/>
                      <a:gd name="f386" fmla="val 2390"/>
                      <a:gd name="f387" fmla="val 2389"/>
                      <a:gd name="f388" fmla="val 258"/>
                      <a:gd name="f389" fmla="val 2408"/>
                      <a:gd name="f390" fmla="val 194"/>
                      <a:gd name="f391" fmla="val 2425"/>
                      <a:gd name="f392" fmla="val 177"/>
                      <a:gd name="f393" fmla="val 2417"/>
                      <a:gd name="f394" fmla="val 148"/>
                      <a:gd name="f395" fmla="val 2441"/>
                      <a:gd name="f396" fmla="val 103"/>
                      <a:gd name="f397" fmla="val 2461"/>
                      <a:gd name="f398" fmla="val 56"/>
                      <a:gd name="f399" fmla="val 2466"/>
                      <a:gd name="f400" fmla="val 2498"/>
                      <a:gd name="f401" fmla="val 2514"/>
                      <a:gd name="f402" fmla="val 42"/>
                      <a:gd name="f403" fmla="val 2512"/>
                      <a:gd name="f404" fmla="val 2530"/>
                      <a:gd name="f405" fmla="val 2528"/>
                      <a:gd name="f406" fmla="val 2549"/>
                      <a:gd name="f407" fmla="val 184"/>
                      <a:gd name="f408" fmla="val 2548"/>
                      <a:gd name="f409" fmla="val 233"/>
                      <a:gd name="f410" fmla="val 1865"/>
                      <a:gd name="f411" fmla="val 2560"/>
                      <a:gd name="f412" fmla="val 1914"/>
                      <a:gd name="f413" fmla="val 2590"/>
                      <a:gd name="f414" fmla="val 1959"/>
                      <a:gd name="f415" fmla="val 2578"/>
                      <a:gd name="f416" fmla="val 2023"/>
                      <a:gd name="f417" fmla="val 2562"/>
                      <a:gd name="f418" fmla="val 2567"/>
                      <a:gd name="f419" fmla="val 2004"/>
                      <a:gd name="f420" fmla="val 1962"/>
                      <a:gd name="f421" fmla="val 2696"/>
                      <a:gd name="f422" fmla="val 1911"/>
                      <a:gd name="f423" fmla="val 2764"/>
                      <a:gd name="f424" fmla="val 1902"/>
                      <a:gd name="f425" fmla="val 2741"/>
                      <a:gd name="f426" fmla="val 1805"/>
                      <a:gd name="f427" fmla="val 2795"/>
                      <a:gd name="f428" fmla="val 1765"/>
                      <a:gd name="f429" fmla="val 2793"/>
                      <a:gd name="f430" fmla="val 1769"/>
                      <a:gd name="f431" fmla="val 2721"/>
                      <a:gd name="f432" fmla="val 1795"/>
                      <a:gd name="f433" fmla="val 2665"/>
                      <a:gd name="f434" fmla="val 1800"/>
                      <a:gd name="f435" fmla="val 2592"/>
                      <a:gd name="f436" fmla="val 1824"/>
                      <a:gd name="f437" fmla="+- 0 0 -90"/>
                      <a:gd name="f438" fmla="*/ f3 1 2996"/>
                      <a:gd name="f439" fmla="*/ f4 1 2800"/>
                      <a:gd name="f440" fmla="+- f7 0 f5"/>
                      <a:gd name="f441" fmla="+- f6 0 f5"/>
                      <a:gd name="f442" fmla="*/ f437 f0 1"/>
                      <a:gd name="f443" fmla="*/ f441 1 2996"/>
                      <a:gd name="f444" fmla="*/ f440 1 2800"/>
                      <a:gd name="f445" fmla="*/ 2629 f441 1"/>
                      <a:gd name="f446" fmla="*/ 334 f440 1"/>
                      <a:gd name="f447" fmla="*/ 2651 f441 1"/>
                      <a:gd name="f448" fmla="*/ 521 f440 1"/>
                      <a:gd name="f449" fmla="*/ 2668 f441 1"/>
                      <a:gd name="f450" fmla="*/ 706 f440 1"/>
                      <a:gd name="f451" fmla="*/ 2806 f441 1"/>
                      <a:gd name="f452" fmla="*/ 849 f440 1"/>
                      <a:gd name="f453" fmla="*/ 2893 f441 1"/>
                      <a:gd name="f454" fmla="*/ 1012 f440 1"/>
                      <a:gd name="f455" fmla="*/ 2961 f441 1"/>
                      <a:gd name="f456" fmla="*/ 1174 f440 1"/>
                      <a:gd name="f457" fmla="*/ 2955 f441 1"/>
                      <a:gd name="f458" fmla="*/ 1413 f440 1"/>
                      <a:gd name="f459" fmla="*/ 2851 f441 1"/>
                      <a:gd name="f460" fmla="*/ 1675 f440 1"/>
                      <a:gd name="f461" fmla="*/ 2654 f441 1"/>
                      <a:gd name="f462" fmla="*/ 1904 f440 1"/>
                      <a:gd name="f463" fmla="*/ 2448 f441 1"/>
                      <a:gd name="f464" fmla="*/ 2127 f440 1"/>
                      <a:gd name="f465" fmla="*/ 2290 f441 1"/>
                      <a:gd name="f466" fmla="*/ 2305 f440 1"/>
                      <a:gd name="f467" fmla="*/ 2014 f441 1"/>
                      <a:gd name="f468" fmla="*/ 2412 f440 1"/>
                      <a:gd name="f469" fmla="*/ 1930 f441 1"/>
                      <a:gd name="f470" fmla="*/ 2332 f440 1"/>
                      <a:gd name="f471" fmla="*/ 1719 f441 1"/>
                      <a:gd name="f472" fmla="*/ 2350 f440 1"/>
                      <a:gd name="f473" fmla="*/ 1669 f441 1"/>
                      <a:gd name="f474" fmla="*/ 2167 f440 1"/>
                      <a:gd name="f475" fmla="*/ 1641 f441 1"/>
                      <a:gd name="f476" fmla="*/ 2018 f440 1"/>
                      <a:gd name="f477" fmla="*/ 1600 f441 1"/>
                      <a:gd name="f478" fmla="*/ 1996 f440 1"/>
                      <a:gd name="f479" fmla="*/ 1521 f441 1"/>
                      <a:gd name="f480" fmla="*/ 1993 f440 1"/>
                      <a:gd name="f481" fmla="*/ 1427 f441 1"/>
                      <a:gd name="f482" fmla="*/ 1919 f440 1"/>
                      <a:gd name="f483" fmla="*/ 1303 f441 1"/>
                      <a:gd name="f484" fmla="*/ 1814 f440 1"/>
                      <a:gd name="f485" fmla="*/ 922 f441 1"/>
                      <a:gd name="f486" fmla="*/ 1840 f440 1"/>
                      <a:gd name="f487" fmla="*/ 664 f441 1"/>
                      <a:gd name="f488" fmla="*/ 1942 f440 1"/>
                      <a:gd name="f489" fmla="*/ 458 f441 1"/>
                      <a:gd name="f490" fmla="*/ 1970 f440 1"/>
                      <a:gd name="f491" fmla="*/ 274 f441 1"/>
                      <a:gd name="f492" fmla="*/ 2025 f440 1"/>
                      <a:gd name="f493" fmla="*/ 87 f441 1"/>
                      <a:gd name="f494" fmla="*/ 2072 f440 1"/>
                      <a:gd name="f495" fmla="*/ 59 f441 1"/>
                      <a:gd name="f496" fmla="*/ 124 f441 1"/>
                      <a:gd name="f497" fmla="*/ 1783 f440 1"/>
                      <a:gd name="f498" fmla="*/ 123 f441 1"/>
                      <a:gd name="f499" fmla="*/ 1544 f440 1"/>
                      <a:gd name="f500" fmla="*/ 91 f441 1"/>
                      <a:gd name="f501" fmla="*/ 1352 f440 1"/>
                      <a:gd name="f502" fmla="*/ 138 f441 1"/>
                      <a:gd name="f503" fmla="*/ 1298 f440 1"/>
                      <a:gd name="f504" fmla="*/ 141 f441 1"/>
                      <a:gd name="f505" fmla="*/ 1193 f440 1"/>
                      <a:gd name="f506" fmla="*/ 189 f441 1"/>
                      <a:gd name="f507" fmla="*/ 1055 f440 1"/>
                      <a:gd name="f508" fmla="*/ 270 f441 1"/>
                      <a:gd name="f509" fmla="*/ 950 f440 1"/>
                      <a:gd name="f510" fmla="*/ 476 f441 1"/>
                      <a:gd name="f511" fmla="*/ 848 f440 1"/>
                      <a:gd name="f512" fmla="*/ 621 f441 1"/>
                      <a:gd name="f513" fmla="*/ 798 f440 1"/>
                      <a:gd name="f514" fmla="*/ 812 f441 1"/>
                      <a:gd name="f515" fmla="*/ 730 f440 1"/>
                      <a:gd name="f516" fmla="*/ 910 f441 1"/>
                      <a:gd name="f517" fmla="*/ 561 f440 1"/>
                      <a:gd name="f518" fmla="*/ 1008 f441 1"/>
                      <a:gd name="f519" fmla="*/ 505 f440 1"/>
                      <a:gd name="f520" fmla="*/ 1134 f441 1"/>
                      <a:gd name="f521" fmla="*/ 375 f440 1"/>
                      <a:gd name="f522" fmla="*/ 1232 f441 1"/>
                      <a:gd name="f523" fmla="*/ 313 f440 1"/>
                      <a:gd name="f524" fmla="*/ 1358 f441 1"/>
                      <a:gd name="f525" fmla="*/ 307 f440 1"/>
                      <a:gd name="f526" fmla="*/ 1476 f441 1"/>
                      <a:gd name="f527" fmla="*/ 320 f440 1"/>
                      <a:gd name="f528" fmla="*/ 1588 f441 1"/>
                      <a:gd name="f529" fmla="*/ 159 f440 1"/>
                      <a:gd name="f530" fmla="*/ 1743 f441 1"/>
                      <a:gd name="f531" fmla="*/ 80 f440 1"/>
                      <a:gd name="f532" fmla="*/ 1815 f441 1"/>
                      <a:gd name="f533" fmla="*/ 95 f440 1"/>
                      <a:gd name="f534" fmla="*/ 1988 f441 1"/>
                      <a:gd name="f535" fmla="*/ 110 f440 1"/>
                      <a:gd name="f536" fmla="*/ 2038 f441 1"/>
                      <a:gd name="f537" fmla="*/ 189 f440 1"/>
                      <a:gd name="f538" fmla="*/ 1954 f441 1"/>
                      <a:gd name="f539" fmla="*/ 303 f440 1"/>
                      <a:gd name="f540" fmla="*/ 2027 f441 1"/>
                      <a:gd name="f541" fmla="*/ 443 f440 1"/>
                      <a:gd name="f542" fmla="*/ 2161 f441 1"/>
                      <a:gd name="f543" fmla="*/ 545 f440 1"/>
                      <a:gd name="f544" fmla="*/ 2310 f441 1"/>
                      <a:gd name="f545" fmla="*/ 525 f440 1"/>
                      <a:gd name="f546" fmla="*/ 2381 f441 1"/>
                      <a:gd name="f547" fmla="*/ 332 f440 1"/>
                      <a:gd name="f548" fmla="*/ 2425 f441 1"/>
                      <a:gd name="f549" fmla="*/ 177 f440 1"/>
                      <a:gd name="f550" fmla="*/ 2466 f441 1"/>
                      <a:gd name="f551" fmla="*/ 32 f440 1"/>
                      <a:gd name="f552" fmla="*/ 2530 f441 1"/>
                      <a:gd name="f553" fmla="*/ 105 f440 1"/>
                      <a:gd name="f554" fmla="*/ 2540 f441 1"/>
                      <a:gd name="f555" fmla="*/ 264 f440 1"/>
                      <a:gd name="f556" fmla="*/ 2023 f441 1"/>
                      <a:gd name="f557" fmla="*/ 2562 f440 1"/>
                      <a:gd name="f558" fmla="*/ 1911 f441 1"/>
                      <a:gd name="f559" fmla="*/ 2764 f440 1"/>
                      <a:gd name="f560" fmla="*/ 1765 f441 1"/>
                      <a:gd name="f561" fmla="*/ 2793 f440 1"/>
                      <a:gd name="f562" fmla="*/ 1824 f441 1"/>
                      <a:gd name="f563" fmla="*/ 2553 f440 1"/>
                      <a:gd name="f564" fmla="*/ f442 1 f2"/>
                      <a:gd name="f565" fmla="*/ f445 1 2996"/>
                      <a:gd name="f566" fmla="*/ f446 1 2800"/>
                      <a:gd name="f567" fmla="*/ f447 1 2996"/>
                      <a:gd name="f568" fmla="*/ f448 1 2800"/>
                      <a:gd name="f569" fmla="*/ f449 1 2996"/>
                      <a:gd name="f570" fmla="*/ f450 1 2800"/>
                      <a:gd name="f571" fmla="*/ f451 1 2996"/>
                      <a:gd name="f572" fmla="*/ f452 1 2800"/>
                      <a:gd name="f573" fmla="*/ f453 1 2996"/>
                      <a:gd name="f574" fmla="*/ f454 1 2800"/>
                      <a:gd name="f575" fmla="*/ f455 1 2996"/>
                      <a:gd name="f576" fmla="*/ f456 1 2800"/>
                      <a:gd name="f577" fmla="*/ f457 1 2996"/>
                      <a:gd name="f578" fmla="*/ f458 1 2800"/>
                      <a:gd name="f579" fmla="*/ f459 1 2996"/>
                      <a:gd name="f580" fmla="*/ f460 1 2800"/>
                      <a:gd name="f581" fmla="*/ f461 1 2996"/>
                      <a:gd name="f582" fmla="*/ f462 1 2800"/>
                      <a:gd name="f583" fmla="*/ f463 1 2996"/>
                      <a:gd name="f584" fmla="*/ f464 1 2800"/>
                      <a:gd name="f585" fmla="*/ f465 1 2996"/>
                      <a:gd name="f586" fmla="*/ f466 1 2800"/>
                      <a:gd name="f587" fmla="*/ f467 1 2996"/>
                      <a:gd name="f588" fmla="*/ f468 1 2800"/>
                      <a:gd name="f589" fmla="*/ f469 1 2996"/>
                      <a:gd name="f590" fmla="*/ f470 1 2800"/>
                      <a:gd name="f591" fmla="*/ f471 1 2996"/>
                      <a:gd name="f592" fmla="*/ f472 1 2800"/>
                      <a:gd name="f593" fmla="*/ f473 1 2996"/>
                      <a:gd name="f594" fmla="*/ f474 1 2800"/>
                      <a:gd name="f595" fmla="*/ f475 1 2996"/>
                      <a:gd name="f596" fmla="*/ f476 1 2800"/>
                      <a:gd name="f597" fmla="*/ f477 1 2996"/>
                      <a:gd name="f598" fmla="*/ f478 1 2800"/>
                      <a:gd name="f599" fmla="*/ f479 1 2996"/>
                      <a:gd name="f600" fmla="*/ f480 1 2800"/>
                      <a:gd name="f601" fmla="*/ f481 1 2996"/>
                      <a:gd name="f602" fmla="*/ f482 1 2800"/>
                      <a:gd name="f603" fmla="*/ f483 1 2996"/>
                      <a:gd name="f604" fmla="*/ f484 1 2800"/>
                      <a:gd name="f605" fmla="*/ f485 1 2996"/>
                      <a:gd name="f606" fmla="*/ f486 1 2800"/>
                      <a:gd name="f607" fmla="*/ f487 1 2996"/>
                      <a:gd name="f608" fmla="*/ f488 1 2800"/>
                      <a:gd name="f609" fmla="*/ f489 1 2996"/>
                      <a:gd name="f610" fmla="*/ f490 1 2800"/>
                      <a:gd name="f611" fmla="*/ f491 1 2996"/>
                      <a:gd name="f612" fmla="*/ f492 1 2800"/>
                      <a:gd name="f613" fmla="*/ f493 1 2996"/>
                      <a:gd name="f614" fmla="*/ f494 1 2800"/>
                      <a:gd name="f615" fmla="*/ f495 1 2996"/>
                      <a:gd name="f616" fmla="*/ f496 1 2996"/>
                      <a:gd name="f617" fmla="*/ f497 1 2800"/>
                      <a:gd name="f618" fmla="*/ f498 1 2996"/>
                      <a:gd name="f619" fmla="*/ f499 1 2800"/>
                      <a:gd name="f620" fmla="*/ f500 1 2996"/>
                      <a:gd name="f621" fmla="*/ f501 1 2800"/>
                      <a:gd name="f622" fmla="*/ f502 1 2996"/>
                      <a:gd name="f623" fmla="*/ f503 1 2800"/>
                      <a:gd name="f624" fmla="*/ f504 1 2996"/>
                      <a:gd name="f625" fmla="*/ f505 1 2800"/>
                      <a:gd name="f626" fmla="*/ f506 1 2996"/>
                      <a:gd name="f627" fmla="*/ f507 1 2800"/>
                      <a:gd name="f628" fmla="*/ f508 1 2996"/>
                      <a:gd name="f629" fmla="*/ f509 1 2800"/>
                      <a:gd name="f630" fmla="*/ f510 1 2996"/>
                      <a:gd name="f631" fmla="*/ f511 1 2800"/>
                      <a:gd name="f632" fmla="*/ f512 1 2996"/>
                      <a:gd name="f633" fmla="*/ f513 1 2800"/>
                      <a:gd name="f634" fmla="*/ f514 1 2996"/>
                      <a:gd name="f635" fmla="*/ f515 1 2800"/>
                      <a:gd name="f636" fmla="*/ f516 1 2996"/>
                      <a:gd name="f637" fmla="*/ f517 1 2800"/>
                      <a:gd name="f638" fmla="*/ f518 1 2996"/>
                      <a:gd name="f639" fmla="*/ f519 1 2800"/>
                      <a:gd name="f640" fmla="*/ f520 1 2996"/>
                      <a:gd name="f641" fmla="*/ f521 1 2800"/>
                      <a:gd name="f642" fmla="*/ f522 1 2996"/>
                      <a:gd name="f643" fmla="*/ f523 1 2800"/>
                      <a:gd name="f644" fmla="*/ f524 1 2996"/>
                      <a:gd name="f645" fmla="*/ f525 1 2800"/>
                      <a:gd name="f646" fmla="*/ f526 1 2996"/>
                      <a:gd name="f647" fmla="*/ f527 1 2800"/>
                      <a:gd name="f648" fmla="*/ f528 1 2996"/>
                      <a:gd name="f649" fmla="*/ f529 1 2800"/>
                      <a:gd name="f650" fmla="*/ f530 1 2996"/>
                      <a:gd name="f651" fmla="*/ f531 1 2800"/>
                      <a:gd name="f652" fmla="*/ f532 1 2996"/>
                      <a:gd name="f653" fmla="*/ f533 1 2800"/>
                      <a:gd name="f654" fmla="*/ f534 1 2996"/>
                      <a:gd name="f655" fmla="*/ f535 1 2800"/>
                      <a:gd name="f656" fmla="*/ f536 1 2996"/>
                      <a:gd name="f657" fmla="*/ f537 1 2800"/>
                      <a:gd name="f658" fmla="*/ f538 1 2996"/>
                      <a:gd name="f659" fmla="*/ f539 1 2800"/>
                      <a:gd name="f660" fmla="*/ f540 1 2996"/>
                      <a:gd name="f661" fmla="*/ f541 1 2800"/>
                      <a:gd name="f662" fmla="*/ f542 1 2996"/>
                      <a:gd name="f663" fmla="*/ f543 1 2800"/>
                      <a:gd name="f664" fmla="*/ f544 1 2996"/>
                      <a:gd name="f665" fmla="*/ f545 1 2800"/>
                      <a:gd name="f666" fmla="*/ f546 1 2996"/>
                      <a:gd name="f667" fmla="*/ f547 1 2800"/>
                      <a:gd name="f668" fmla="*/ f548 1 2996"/>
                      <a:gd name="f669" fmla="*/ f549 1 2800"/>
                      <a:gd name="f670" fmla="*/ f550 1 2996"/>
                      <a:gd name="f671" fmla="*/ f551 1 2800"/>
                      <a:gd name="f672" fmla="*/ f552 1 2996"/>
                      <a:gd name="f673" fmla="*/ f553 1 2800"/>
                      <a:gd name="f674" fmla="*/ f554 1 2996"/>
                      <a:gd name="f675" fmla="*/ f555 1 2800"/>
                      <a:gd name="f676" fmla="*/ f556 1 2996"/>
                      <a:gd name="f677" fmla="*/ f557 1 2800"/>
                      <a:gd name="f678" fmla="*/ f558 1 2996"/>
                      <a:gd name="f679" fmla="*/ f559 1 2800"/>
                      <a:gd name="f680" fmla="*/ f560 1 2996"/>
                      <a:gd name="f681" fmla="*/ f561 1 2800"/>
                      <a:gd name="f682" fmla="*/ f562 1 2996"/>
                      <a:gd name="f683" fmla="*/ f563 1 2800"/>
                      <a:gd name="f684" fmla="*/ 0 1 f443"/>
                      <a:gd name="f685" fmla="*/ f6 1 f443"/>
                      <a:gd name="f686" fmla="*/ 0 1 f444"/>
                      <a:gd name="f687" fmla="*/ f7 1 f444"/>
                      <a:gd name="f688" fmla="+- f564 0 f1"/>
                      <a:gd name="f689" fmla="*/ f565 1 f443"/>
                      <a:gd name="f690" fmla="*/ f566 1 f444"/>
                      <a:gd name="f691" fmla="*/ f567 1 f443"/>
                      <a:gd name="f692" fmla="*/ f568 1 f444"/>
                      <a:gd name="f693" fmla="*/ f569 1 f443"/>
                      <a:gd name="f694" fmla="*/ f570 1 f444"/>
                      <a:gd name="f695" fmla="*/ f571 1 f443"/>
                      <a:gd name="f696" fmla="*/ f572 1 f444"/>
                      <a:gd name="f697" fmla="*/ f573 1 f443"/>
                      <a:gd name="f698" fmla="*/ f574 1 f444"/>
                      <a:gd name="f699" fmla="*/ f575 1 f443"/>
                      <a:gd name="f700" fmla="*/ f576 1 f444"/>
                      <a:gd name="f701" fmla="*/ f577 1 f443"/>
                      <a:gd name="f702" fmla="*/ f578 1 f444"/>
                      <a:gd name="f703" fmla="*/ f579 1 f443"/>
                      <a:gd name="f704" fmla="*/ f580 1 f444"/>
                      <a:gd name="f705" fmla="*/ f581 1 f443"/>
                      <a:gd name="f706" fmla="*/ f582 1 f444"/>
                      <a:gd name="f707" fmla="*/ f583 1 f443"/>
                      <a:gd name="f708" fmla="*/ f584 1 f444"/>
                      <a:gd name="f709" fmla="*/ f585 1 f443"/>
                      <a:gd name="f710" fmla="*/ f586 1 f444"/>
                      <a:gd name="f711" fmla="*/ f587 1 f443"/>
                      <a:gd name="f712" fmla="*/ f588 1 f444"/>
                      <a:gd name="f713" fmla="*/ f589 1 f443"/>
                      <a:gd name="f714" fmla="*/ f590 1 f444"/>
                      <a:gd name="f715" fmla="*/ f591 1 f443"/>
                      <a:gd name="f716" fmla="*/ f592 1 f444"/>
                      <a:gd name="f717" fmla="*/ f593 1 f443"/>
                      <a:gd name="f718" fmla="*/ f594 1 f444"/>
                      <a:gd name="f719" fmla="*/ f595 1 f443"/>
                      <a:gd name="f720" fmla="*/ f596 1 f444"/>
                      <a:gd name="f721" fmla="*/ f597 1 f443"/>
                      <a:gd name="f722" fmla="*/ f598 1 f444"/>
                      <a:gd name="f723" fmla="*/ f599 1 f443"/>
                      <a:gd name="f724" fmla="*/ f600 1 f444"/>
                      <a:gd name="f725" fmla="*/ f601 1 f443"/>
                      <a:gd name="f726" fmla="*/ f602 1 f444"/>
                      <a:gd name="f727" fmla="*/ f603 1 f443"/>
                      <a:gd name="f728" fmla="*/ f604 1 f444"/>
                      <a:gd name="f729" fmla="*/ f605 1 f443"/>
                      <a:gd name="f730" fmla="*/ f606 1 f444"/>
                      <a:gd name="f731" fmla="*/ f607 1 f443"/>
                      <a:gd name="f732" fmla="*/ f608 1 f444"/>
                      <a:gd name="f733" fmla="*/ f609 1 f443"/>
                      <a:gd name="f734" fmla="*/ f610 1 f444"/>
                      <a:gd name="f735" fmla="*/ f611 1 f443"/>
                      <a:gd name="f736" fmla="*/ f612 1 f444"/>
                      <a:gd name="f737" fmla="*/ f613 1 f443"/>
                      <a:gd name="f738" fmla="*/ f614 1 f444"/>
                      <a:gd name="f739" fmla="*/ f615 1 f443"/>
                      <a:gd name="f740" fmla="*/ f616 1 f443"/>
                      <a:gd name="f741" fmla="*/ f617 1 f444"/>
                      <a:gd name="f742" fmla="*/ f618 1 f443"/>
                      <a:gd name="f743" fmla="*/ f619 1 f444"/>
                      <a:gd name="f744" fmla="*/ f620 1 f443"/>
                      <a:gd name="f745" fmla="*/ f621 1 f444"/>
                      <a:gd name="f746" fmla="*/ f622 1 f443"/>
                      <a:gd name="f747" fmla="*/ f623 1 f444"/>
                      <a:gd name="f748" fmla="*/ f624 1 f443"/>
                      <a:gd name="f749" fmla="*/ f625 1 f444"/>
                      <a:gd name="f750" fmla="*/ f626 1 f443"/>
                      <a:gd name="f751" fmla="*/ f627 1 f444"/>
                      <a:gd name="f752" fmla="*/ f628 1 f443"/>
                      <a:gd name="f753" fmla="*/ f629 1 f444"/>
                      <a:gd name="f754" fmla="*/ f630 1 f443"/>
                      <a:gd name="f755" fmla="*/ f631 1 f444"/>
                      <a:gd name="f756" fmla="*/ f632 1 f443"/>
                      <a:gd name="f757" fmla="*/ f633 1 f444"/>
                      <a:gd name="f758" fmla="*/ f634 1 f443"/>
                      <a:gd name="f759" fmla="*/ f635 1 f444"/>
                      <a:gd name="f760" fmla="*/ f636 1 f443"/>
                      <a:gd name="f761" fmla="*/ f637 1 f444"/>
                      <a:gd name="f762" fmla="*/ f638 1 f443"/>
                      <a:gd name="f763" fmla="*/ f639 1 f444"/>
                      <a:gd name="f764" fmla="*/ f640 1 f443"/>
                      <a:gd name="f765" fmla="*/ f641 1 f444"/>
                      <a:gd name="f766" fmla="*/ f642 1 f443"/>
                      <a:gd name="f767" fmla="*/ f643 1 f444"/>
                      <a:gd name="f768" fmla="*/ f644 1 f443"/>
                      <a:gd name="f769" fmla="*/ f645 1 f444"/>
                      <a:gd name="f770" fmla="*/ f646 1 f443"/>
                      <a:gd name="f771" fmla="*/ f647 1 f444"/>
                      <a:gd name="f772" fmla="*/ f648 1 f443"/>
                      <a:gd name="f773" fmla="*/ f649 1 f444"/>
                      <a:gd name="f774" fmla="*/ f650 1 f443"/>
                      <a:gd name="f775" fmla="*/ f651 1 f444"/>
                      <a:gd name="f776" fmla="*/ f652 1 f443"/>
                      <a:gd name="f777" fmla="*/ f653 1 f444"/>
                      <a:gd name="f778" fmla="*/ f654 1 f443"/>
                      <a:gd name="f779" fmla="*/ f655 1 f444"/>
                      <a:gd name="f780" fmla="*/ f656 1 f443"/>
                      <a:gd name="f781" fmla="*/ f657 1 f444"/>
                      <a:gd name="f782" fmla="*/ f658 1 f443"/>
                      <a:gd name="f783" fmla="*/ f659 1 f444"/>
                      <a:gd name="f784" fmla="*/ f660 1 f443"/>
                      <a:gd name="f785" fmla="*/ f661 1 f444"/>
                      <a:gd name="f786" fmla="*/ f662 1 f443"/>
                      <a:gd name="f787" fmla="*/ f663 1 f444"/>
                      <a:gd name="f788" fmla="*/ f664 1 f443"/>
                      <a:gd name="f789" fmla="*/ f665 1 f444"/>
                      <a:gd name="f790" fmla="*/ f666 1 f443"/>
                      <a:gd name="f791" fmla="*/ f667 1 f444"/>
                      <a:gd name="f792" fmla="*/ f668 1 f443"/>
                      <a:gd name="f793" fmla="*/ f669 1 f444"/>
                      <a:gd name="f794" fmla="*/ f670 1 f443"/>
                      <a:gd name="f795" fmla="*/ f671 1 f444"/>
                      <a:gd name="f796" fmla="*/ f672 1 f443"/>
                      <a:gd name="f797" fmla="*/ f673 1 f444"/>
                      <a:gd name="f798" fmla="*/ f674 1 f443"/>
                      <a:gd name="f799" fmla="*/ f675 1 f444"/>
                      <a:gd name="f800" fmla="*/ f676 1 f443"/>
                      <a:gd name="f801" fmla="*/ f677 1 f444"/>
                      <a:gd name="f802" fmla="*/ f678 1 f443"/>
                      <a:gd name="f803" fmla="*/ f679 1 f444"/>
                      <a:gd name="f804" fmla="*/ f680 1 f443"/>
                      <a:gd name="f805" fmla="*/ f681 1 f444"/>
                      <a:gd name="f806" fmla="*/ f682 1 f443"/>
                      <a:gd name="f807" fmla="*/ f683 1 f444"/>
                      <a:gd name="f808" fmla="*/ f684 f438 1"/>
                      <a:gd name="f809" fmla="*/ f685 f438 1"/>
                      <a:gd name="f810" fmla="*/ f687 f439 1"/>
                      <a:gd name="f811" fmla="*/ f686 f439 1"/>
                      <a:gd name="f812" fmla="*/ f689 f438 1"/>
                      <a:gd name="f813" fmla="*/ f690 f439 1"/>
                      <a:gd name="f814" fmla="*/ f691 f438 1"/>
                      <a:gd name="f815" fmla="*/ f692 f439 1"/>
                      <a:gd name="f816" fmla="*/ f693 f438 1"/>
                      <a:gd name="f817" fmla="*/ f694 f439 1"/>
                      <a:gd name="f818" fmla="*/ f695 f438 1"/>
                      <a:gd name="f819" fmla="*/ f696 f439 1"/>
                      <a:gd name="f820" fmla="*/ f697 f438 1"/>
                      <a:gd name="f821" fmla="*/ f698 f439 1"/>
                      <a:gd name="f822" fmla="*/ f699 f438 1"/>
                      <a:gd name="f823" fmla="*/ f700 f439 1"/>
                      <a:gd name="f824" fmla="*/ f701 f438 1"/>
                      <a:gd name="f825" fmla="*/ f702 f439 1"/>
                      <a:gd name="f826" fmla="*/ f703 f438 1"/>
                      <a:gd name="f827" fmla="*/ f704 f439 1"/>
                      <a:gd name="f828" fmla="*/ f705 f438 1"/>
                      <a:gd name="f829" fmla="*/ f706 f439 1"/>
                      <a:gd name="f830" fmla="*/ f707 f438 1"/>
                      <a:gd name="f831" fmla="*/ f708 f439 1"/>
                      <a:gd name="f832" fmla="*/ f709 f438 1"/>
                      <a:gd name="f833" fmla="*/ f710 f439 1"/>
                      <a:gd name="f834" fmla="*/ f711 f438 1"/>
                      <a:gd name="f835" fmla="*/ f712 f439 1"/>
                      <a:gd name="f836" fmla="*/ f713 f438 1"/>
                      <a:gd name="f837" fmla="*/ f714 f439 1"/>
                      <a:gd name="f838" fmla="*/ f715 f438 1"/>
                      <a:gd name="f839" fmla="*/ f716 f439 1"/>
                      <a:gd name="f840" fmla="*/ f717 f438 1"/>
                      <a:gd name="f841" fmla="*/ f718 f439 1"/>
                      <a:gd name="f842" fmla="*/ f719 f438 1"/>
                      <a:gd name="f843" fmla="*/ f720 f439 1"/>
                      <a:gd name="f844" fmla="*/ f721 f438 1"/>
                      <a:gd name="f845" fmla="*/ f722 f439 1"/>
                      <a:gd name="f846" fmla="*/ f723 f438 1"/>
                      <a:gd name="f847" fmla="*/ f724 f439 1"/>
                      <a:gd name="f848" fmla="*/ f725 f438 1"/>
                      <a:gd name="f849" fmla="*/ f726 f439 1"/>
                      <a:gd name="f850" fmla="*/ f727 f438 1"/>
                      <a:gd name="f851" fmla="*/ f728 f439 1"/>
                      <a:gd name="f852" fmla="*/ f729 f438 1"/>
                      <a:gd name="f853" fmla="*/ f730 f439 1"/>
                      <a:gd name="f854" fmla="*/ f731 f438 1"/>
                      <a:gd name="f855" fmla="*/ f732 f439 1"/>
                      <a:gd name="f856" fmla="*/ f733 f438 1"/>
                      <a:gd name="f857" fmla="*/ f734 f439 1"/>
                      <a:gd name="f858" fmla="*/ f735 f438 1"/>
                      <a:gd name="f859" fmla="*/ f736 f439 1"/>
                      <a:gd name="f860" fmla="*/ f737 f438 1"/>
                      <a:gd name="f861" fmla="*/ f738 f439 1"/>
                      <a:gd name="f862" fmla="*/ f739 f438 1"/>
                      <a:gd name="f863" fmla="*/ f740 f438 1"/>
                      <a:gd name="f864" fmla="*/ f741 f439 1"/>
                      <a:gd name="f865" fmla="*/ f742 f438 1"/>
                      <a:gd name="f866" fmla="*/ f743 f439 1"/>
                      <a:gd name="f867" fmla="*/ f744 f438 1"/>
                      <a:gd name="f868" fmla="*/ f745 f439 1"/>
                      <a:gd name="f869" fmla="*/ f746 f438 1"/>
                      <a:gd name="f870" fmla="*/ f747 f439 1"/>
                      <a:gd name="f871" fmla="*/ f748 f438 1"/>
                      <a:gd name="f872" fmla="*/ f749 f439 1"/>
                      <a:gd name="f873" fmla="*/ f750 f438 1"/>
                      <a:gd name="f874" fmla="*/ f751 f439 1"/>
                      <a:gd name="f875" fmla="*/ f752 f438 1"/>
                      <a:gd name="f876" fmla="*/ f753 f439 1"/>
                      <a:gd name="f877" fmla="*/ f754 f438 1"/>
                      <a:gd name="f878" fmla="*/ f755 f439 1"/>
                      <a:gd name="f879" fmla="*/ f756 f438 1"/>
                      <a:gd name="f880" fmla="*/ f757 f439 1"/>
                      <a:gd name="f881" fmla="*/ f758 f438 1"/>
                      <a:gd name="f882" fmla="*/ f759 f439 1"/>
                      <a:gd name="f883" fmla="*/ f760 f438 1"/>
                      <a:gd name="f884" fmla="*/ f761 f439 1"/>
                      <a:gd name="f885" fmla="*/ f762 f438 1"/>
                      <a:gd name="f886" fmla="*/ f763 f439 1"/>
                      <a:gd name="f887" fmla="*/ f764 f438 1"/>
                      <a:gd name="f888" fmla="*/ f765 f439 1"/>
                      <a:gd name="f889" fmla="*/ f766 f438 1"/>
                      <a:gd name="f890" fmla="*/ f767 f439 1"/>
                      <a:gd name="f891" fmla="*/ f768 f438 1"/>
                      <a:gd name="f892" fmla="*/ f769 f439 1"/>
                      <a:gd name="f893" fmla="*/ f770 f438 1"/>
                      <a:gd name="f894" fmla="*/ f771 f439 1"/>
                      <a:gd name="f895" fmla="*/ f772 f438 1"/>
                      <a:gd name="f896" fmla="*/ f773 f439 1"/>
                      <a:gd name="f897" fmla="*/ f774 f438 1"/>
                      <a:gd name="f898" fmla="*/ f775 f439 1"/>
                      <a:gd name="f899" fmla="*/ f776 f438 1"/>
                      <a:gd name="f900" fmla="*/ f777 f439 1"/>
                      <a:gd name="f901" fmla="*/ f778 f438 1"/>
                      <a:gd name="f902" fmla="*/ f779 f439 1"/>
                      <a:gd name="f903" fmla="*/ f780 f438 1"/>
                      <a:gd name="f904" fmla="*/ f781 f439 1"/>
                      <a:gd name="f905" fmla="*/ f782 f438 1"/>
                      <a:gd name="f906" fmla="*/ f783 f439 1"/>
                      <a:gd name="f907" fmla="*/ f784 f438 1"/>
                      <a:gd name="f908" fmla="*/ f785 f439 1"/>
                      <a:gd name="f909" fmla="*/ f786 f438 1"/>
                      <a:gd name="f910" fmla="*/ f787 f439 1"/>
                      <a:gd name="f911" fmla="*/ f788 f438 1"/>
                      <a:gd name="f912" fmla="*/ f789 f439 1"/>
                      <a:gd name="f913" fmla="*/ f790 f438 1"/>
                      <a:gd name="f914" fmla="*/ f791 f439 1"/>
                      <a:gd name="f915" fmla="*/ f792 f438 1"/>
                      <a:gd name="f916" fmla="*/ f793 f439 1"/>
                      <a:gd name="f917" fmla="*/ f794 f438 1"/>
                      <a:gd name="f918" fmla="*/ f795 f439 1"/>
                      <a:gd name="f919" fmla="*/ f796 f438 1"/>
                      <a:gd name="f920" fmla="*/ f797 f439 1"/>
                      <a:gd name="f921" fmla="*/ f798 f438 1"/>
                      <a:gd name="f922" fmla="*/ f799 f439 1"/>
                      <a:gd name="f923" fmla="*/ f800 f438 1"/>
                      <a:gd name="f924" fmla="*/ f801 f439 1"/>
                      <a:gd name="f925" fmla="*/ f802 f438 1"/>
                      <a:gd name="f926" fmla="*/ f803 f439 1"/>
                      <a:gd name="f927" fmla="*/ f804 f438 1"/>
                      <a:gd name="f928" fmla="*/ f805 f439 1"/>
                      <a:gd name="f929" fmla="*/ f806 f438 1"/>
                      <a:gd name="f930" fmla="*/ f807 f439 1"/>
                    </a:gdLst>
                    <a:ahLst/>
                    <a:cxnLst>
                      <a:cxn ang="3cd4">
                        <a:pos x="hc" y="t"/>
                      </a:cxn>
                      <a:cxn ang="0">
                        <a:pos x="r" y="vc"/>
                      </a:cxn>
                      <a:cxn ang="cd4">
                        <a:pos x="hc" y="b"/>
                      </a:cxn>
                      <a:cxn ang="cd2">
                        <a:pos x="l" y="vc"/>
                      </a:cxn>
                      <a:cxn ang="f688">
                        <a:pos x="f812" y="f813"/>
                      </a:cxn>
                      <a:cxn ang="f688">
                        <a:pos x="f814" y="f815"/>
                      </a:cxn>
                      <a:cxn ang="f688">
                        <a:pos x="f816" y="f817"/>
                      </a:cxn>
                      <a:cxn ang="f688">
                        <a:pos x="f818" y="f819"/>
                      </a:cxn>
                      <a:cxn ang="f688">
                        <a:pos x="f820" y="f821"/>
                      </a:cxn>
                      <a:cxn ang="f688">
                        <a:pos x="f822" y="f823"/>
                      </a:cxn>
                      <a:cxn ang="f688">
                        <a:pos x="f824" y="f825"/>
                      </a:cxn>
                      <a:cxn ang="f688">
                        <a:pos x="f826" y="f827"/>
                      </a:cxn>
                      <a:cxn ang="f688">
                        <a:pos x="f828" y="f829"/>
                      </a:cxn>
                      <a:cxn ang="f688">
                        <a:pos x="f830" y="f831"/>
                      </a:cxn>
                      <a:cxn ang="f688">
                        <a:pos x="f832" y="f833"/>
                      </a:cxn>
                      <a:cxn ang="f688">
                        <a:pos x="f834" y="f835"/>
                      </a:cxn>
                      <a:cxn ang="f688">
                        <a:pos x="f836" y="f837"/>
                      </a:cxn>
                      <a:cxn ang="f688">
                        <a:pos x="f838" y="f839"/>
                      </a:cxn>
                      <a:cxn ang="f688">
                        <a:pos x="f840" y="f841"/>
                      </a:cxn>
                      <a:cxn ang="f688">
                        <a:pos x="f842" y="f843"/>
                      </a:cxn>
                      <a:cxn ang="f688">
                        <a:pos x="f844" y="f845"/>
                      </a:cxn>
                      <a:cxn ang="f688">
                        <a:pos x="f846" y="f847"/>
                      </a:cxn>
                      <a:cxn ang="f688">
                        <a:pos x="f848" y="f849"/>
                      </a:cxn>
                      <a:cxn ang="f688">
                        <a:pos x="f850" y="f851"/>
                      </a:cxn>
                      <a:cxn ang="f688">
                        <a:pos x="f852" y="f853"/>
                      </a:cxn>
                      <a:cxn ang="f688">
                        <a:pos x="f854" y="f855"/>
                      </a:cxn>
                      <a:cxn ang="f688">
                        <a:pos x="f856" y="f857"/>
                      </a:cxn>
                      <a:cxn ang="f688">
                        <a:pos x="f858" y="f859"/>
                      </a:cxn>
                      <a:cxn ang="f688">
                        <a:pos x="f860" y="f861"/>
                      </a:cxn>
                      <a:cxn ang="f688">
                        <a:pos x="f862" y="f855"/>
                      </a:cxn>
                      <a:cxn ang="f688">
                        <a:pos x="f863" y="f864"/>
                      </a:cxn>
                      <a:cxn ang="f688">
                        <a:pos x="f865" y="f866"/>
                      </a:cxn>
                      <a:cxn ang="f688">
                        <a:pos x="f867" y="f868"/>
                      </a:cxn>
                      <a:cxn ang="f688">
                        <a:pos x="f869" y="f870"/>
                      </a:cxn>
                      <a:cxn ang="f688">
                        <a:pos x="f871" y="f872"/>
                      </a:cxn>
                      <a:cxn ang="f688">
                        <a:pos x="f873" y="f874"/>
                      </a:cxn>
                      <a:cxn ang="f688">
                        <a:pos x="f875" y="f876"/>
                      </a:cxn>
                      <a:cxn ang="f688">
                        <a:pos x="f877" y="f878"/>
                      </a:cxn>
                      <a:cxn ang="f688">
                        <a:pos x="f879" y="f880"/>
                      </a:cxn>
                      <a:cxn ang="f688">
                        <a:pos x="f881" y="f882"/>
                      </a:cxn>
                      <a:cxn ang="f688">
                        <a:pos x="f883" y="f884"/>
                      </a:cxn>
                      <a:cxn ang="f688">
                        <a:pos x="f885" y="f886"/>
                      </a:cxn>
                      <a:cxn ang="f688">
                        <a:pos x="f887" y="f888"/>
                      </a:cxn>
                      <a:cxn ang="f688">
                        <a:pos x="f889" y="f890"/>
                      </a:cxn>
                      <a:cxn ang="f688">
                        <a:pos x="f891" y="f892"/>
                      </a:cxn>
                      <a:cxn ang="f688">
                        <a:pos x="f893" y="f894"/>
                      </a:cxn>
                      <a:cxn ang="f688">
                        <a:pos x="f895" y="f896"/>
                      </a:cxn>
                      <a:cxn ang="f688">
                        <a:pos x="f897" y="f898"/>
                      </a:cxn>
                      <a:cxn ang="f688">
                        <a:pos x="f899" y="f900"/>
                      </a:cxn>
                      <a:cxn ang="f688">
                        <a:pos x="f901" y="f902"/>
                      </a:cxn>
                      <a:cxn ang="f688">
                        <a:pos x="f903" y="f904"/>
                      </a:cxn>
                      <a:cxn ang="f688">
                        <a:pos x="f905" y="f906"/>
                      </a:cxn>
                      <a:cxn ang="f688">
                        <a:pos x="f907" y="f908"/>
                      </a:cxn>
                      <a:cxn ang="f688">
                        <a:pos x="f909" y="f910"/>
                      </a:cxn>
                      <a:cxn ang="f688">
                        <a:pos x="f911" y="f912"/>
                      </a:cxn>
                      <a:cxn ang="f688">
                        <a:pos x="f913" y="f914"/>
                      </a:cxn>
                      <a:cxn ang="f688">
                        <a:pos x="f915" y="f916"/>
                      </a:cxn>
                      <a:cxn ang="f688">
                        <a:pos x="f917" y="f918"/>
                      </a:cxn>
                      <a:cxn ang="f688">
                        <a:pos x="f919" y="f920"/>
                      </a:cxn>
                      <a:cxn ang="f688">
                        <a:pos x="f921" y="f922"/>
                      </a:cxn>
                      <a:cxn ang="f688">
                        <a:pos x="f923" y="f924"/>
                      </a:cxn>
                      <a:cxn ang="f688">
                        <a:pos x="f925" y="f926"/>
                      </a:cxn>
                      <a:cxn ang="f688">
                        <a:pos x="f927" y="f928"/>
                      </a:cxn>
                      <a:cxn ang="f688">
                        <a:pos x="f929" y="f930"/>
                      </a:cxn>
                    </a:cxnLst>
                    <a:rect l="f808" t="f811" r="f809" b="f810"/>
                    <a:pathLst>
                      <a:path w="2996" h="2800">
                        <a:moveTo>
                          <a:pt x="f8" y="f9"/>
                        </a:moveTo>
                        <a:lnTo>
                          <a:pt x="f10" y="f11"/>
                        </a:lnTo>
                        <a:lnTo>
                          <a:pt x="f12" y="f13"/>
                        </a:lnTo>
                        <a:lnTo>
                          <a:pt x="f14" y="f15"/>
                        </a:lnTo>
                        <a:lnTo>
                          <a:pt x="f16" y="f17"/>
                        </a:lnTo>
                        <a:lnTo>
                          <a:pt x="f18" y="f19"/>
                        </a:lnTo>
                        <a:lnTo>
                          <a:pt x="f20" y="f21"/>
                        </a:lnTo>
                        <a:lnTo>
                          <a:pt x="f22" y="f23"/>
                        </a:lnTo>
                        <a:lnTo>
                          <a:pt x="f24" y="f25"/>
                        </a:lnTo>
                        <a:lnTo>
                          <a:pt x="f26" y="f27"/>
                        </a:lnTo>
                        <a:lnTo>
                          <a:pt x="f28" y="f29"/>
                        </a:lnTo>
                        <a:lnTo>
                          <a:pt x="f30" y="f31"/>
                        </a:lnTo>
                        <a:lnTo>
                          <a:pt x="f32" y="f33"/>
                        </a:lnTo>
                        <a:lnTo>
                          <a:pt x="f34" y="f35"/>
                        </a:lnTo>
                        <a:lnTo>
                          <a:pt x="f36" y="f37"/>
                        </a:lnTo>
                        <a:lnTo>
                          <a:pt x="f38" y="f39"/>
                        </a:lnTo>
                        <a:lnTo>
                          <a:pt x="f40" y="f41"/>
                        </a:lnTo>
                        <a:lnTo>
                          <a:pt x="f42" y="f43"/>
                        </a:lnTo>
                        <a:lnTo>
                          <a:pt x="f44" y="f45"/>
                        </a:lnTo>
                        <a:lnTo>
                          <a:pt x="f46" y="f47"/>
                        </a:lnTo>
                        <a:lnTo>
                          <a:pt x="f48" y="f49"/>
                        </a:lnTo>
                        <a:lnTo>
                          <a:pt x="f50" y="f51"/>
                        </a:lnTo>
                        <a:lnTo>
                          <a:pt x="f52" y="f53"/>
                        </a:lnTo>
                        <a:lnTo>
                          <a:pt x="f54" y="f55"/>
                        </a:lnTo>
                        <a:lnTo>
                          <a:pt x="f6" y="f56"/>
                        </a:lnTo>
                        <a:lnTo>
                          <a:pt x="f57" y="f58"/>
                        </a:lnTo>
                        <a:lnTo>
                          <a:pt x="f59" y="f60"/>
                        </a:lnTo>
                        <a:lnTo>
                          <a:pt x="f61" y="f62"/>
                        </a:lnTo>
                        <a:lnTo>
                          <a:pt x="f63" y="f64"/>
                        </a:lnTo>
                        <a:lnTo>
                          <a:pt x="f65" y="f66"/>
                        </a:lnTo>
                        <a:lnTo>
                          <a:pt x="f67" y="f68"/>
                        </a:lnTo>
                        <a:lnTo>
                          <a:pt x="f69" y="f70"/>
                        </a:lnTo>
                        <a:lnTo>
                          <a:pt x="f71" y="f72"/>
                        </a:lnTo>
                        <a:lnTo>
                          <a:pt x="f73" y="f74"/>
                        </a:lnTo>
                        <a:lnTo>
                          <a:pt x="f75" y="f76"/>
                        </a:lnTo>
                        <a:lnTo>
                          <a:pt x="f77" y="f78"/>
                        </a:lnTo>
                        <a:lnTo>
                          <a:pt x="f79" y="f80"/>
                        </a:lnTo>
                        <a:lnTo>
                          <a:pt x="f81" y="f82"/>
                        </a:lnTo>
                        <a:lnTo>
                          <a:pt x="f83" y="f84"/>
                        </a:lnTo>
                        <a:lnTo>
                          <a:pt x="f85" y="f86"/>
                        </a:lnTo>
                        <a:lnTo>
                          <a:pt x="f87" y="f88"/>
                        </a:lnTo>
                        <a:lnTo>
                          <a:pt x="f89" y="f90"/>
                        </a:lnTo>
                        <a:lnTo>
                          <a:pt x="f91" y="f92"/>
                        </a:lnTo>
                        <a:lnTo>
                          <a:pt x="f93" y="f94"/>
                        </a:lnTo>
                        <a:lnTo>
                          <a:pt x="f95" y="f96"/>
                        </a:lnTo>
                        <a:lnTo>
                          <a:pt x="f86" y="f97"/>
                        </a:lnTo>
                        <a:lnTo>
                          <a:pt x="f98" y="f99"/>
                        </a:lnTo>
                        <a:lnTo>
                          <a:pt x="f100" y="f101"/>
                        </a:lnTo>
                        <a:lnTo>
                          <a:pt x="f102" y="f103"/>
                        </a:lnTo>
                        <a:lnTo>
                          <a:pt x="f104" y="f105"/>
                        </a:lnTo>
                        <a:lnTo>
                          <a:pt x="f102" y="f106"/>
                        </a:lnTo>
                        <a:lnTo>
                          <a:pt x="f107" y="f108"/>
                        </a:lnTo>
                        <a:lnTo>
                          <a:pt x="f109" y="f110"/>
                        </a:lnTo>
                        <a:lnTo>
                          <a:pt x="f111" y="f112"/>
                        </a:lnTo>
                        <a:lnTo>
                          <a:pt x="f113" y="f89"/>
                        </a:lnTo>
                        <a:lnTo>
                          <a:pt x="f114" y="f115"/>
                        </a:lnTo>
                        <a:lnTo>
                          <a:pt x="f116" y="f117"/>
                        </a:lnTo>
                        <a:lnTo>
                          <a:pt x="f118" y="f119"/>
                        </a:lnTo>
                        <a:lnTo>
                          <a:pt x="f120" y="f95"/>
                        </a:lnTo>
                        <a:lnTo>
                          <a:pt x="f121" y="f122"/>
                        </a:lnTo>
                        <a:lnTo>
                          <a:pt x="f123" y="f124"/>
                        </a:lnTo>
                        <a:lnTo>
                          <a:pt x="f125" y="f126"/>
                        </a:lnTo>
                        <a:lnTo>
                          <a:pt x="f127" y="f128"/>
                        </a:lnTo>
                        <a:lnTo>
                          <a:pt x="f129" y="f130"/>
                        </a:lnTo>
                        <a:lnTo>
                          <a:pt x="f131" y="f98"/>
                        </a:lnTo>
                        <a:lnTo>
                          <a:pt x="f132" y="f133"/>
                        </a:lnTo>
                        <a:lnTo>
                          <a:pt x="f134" y="f135"/>
                        </a:lnTo>
                        <a:lnTo>
                          <a:pt x="f136" y="f137"/>
                        </a:lnTo>
                        <a:lnTo>
                          <a:pt x="f118" y="f138"/>
                        </a:lnTo>
                        <a:lnTo>
                          <a:pt x="f139" y="f140"/>
                        </a:lnTo>
                        <a:lnTo>
                          <a:pt x="f141" y="f142"/>
                        </a:lnTo>
                        <a:lnTo>
                          <a:pt x="f143" y="f144"/>
                        </a:lnTo>
                        <a:lnTo>
                          <a:pt x="f145" y="f146"/>
                        </a:lnTo>
                        <a:lnTo>
                          <a:pt x="f147" y="f148"/>
                        </a:lnTo>
                        <a:lnTo>
                          <a:pt x="f149" y="f150"/>
                        </a:lnTo>
                        <a:lnTo>
                          <a:pt x="f151" y="f152"/>
                        </a:lnTo>
                        <a:lnTo>
                          <a:pt x="f153" y="f154"/>
                        </a:lnTo>
                        <a:lnTo>
                          <a:pt x="f147" y="f155"/>
                        </a:lnTo>
                        <a:lnTo>
                          <a:pt x="f156" y="f157"/>
                        </a:lnTo>
                        <a:lnTo>
                          <a:pt x="f158" y="f159"/>
                        </a:lnTo>
                        <a:lnTo>
                          <a:pt x="f160" y="f161"/>
                        </a:lnTo>
                        <a:lnTo>
                          <a:pt x="f162" y="f163"/>
                        </a:lnTo>
                        <a:lnTo>
                          <a:pt x="f164" y="f165"/>
                        </a:lnTo>
                        <a:lnTo>
                          <a:pt x="f166" y="f167"/>
                        </a:lnTo>
                        <a:lnTo>
                          <a:pt x="f168" y="f169"/>
                        </a:lnTo>
                        <a:lnTo>
                          <a:pt x="f170" y="f171"/>
                        </a:lnTo>
                        <a:lnTo>
                          <a:pt x="f172" y="f173"/>
                        </a:lnTo>
                        <a:lnTo>
                          <a:pt x="f174" y="f175"/>
                        </a:lnTo>
                        <a:lnTo>
                          <a:pt x="f176" y="f177"/>
                        </a:lnTo>
                        <a:lnTo>
                          <a:pt x="f178" y="f179"/>
                        </a:lnTo>
                        <a:lnTo>
                          <a:pt x="f180" y="f181"/>
                        </a:lnTo>
                        <a:lnTo>
                          <a:pt x="f182" y="f80"/>
                        </a:lnTo>
                        <a:lnTo>
                          <a:pt x="f183" y="f184"/>
                        </a:lnTo>
                        <a:lnTo>
                          <a:pt x="f185" y="f186"/>
                        </a:lnTo>
                        <a:lnTo>
                          <a:pt x="f187" y="f188"/>
                        </a:lnTo>
                        <a:lnTo>
                          <a:pt x="f189" y="f190"/>
                        </a:lnTo>
                        <a:lnTo>
                          <a:pt x="f191" y="f192"/>
                        </a:lnTo>
                        <a:lnTo>
                          <a:pt x="f193" y="f194"/>
                        </a:lnTo>
                        <a:lnTo>
                          <a:pt x="f195" y="f196"/>
                        </a:lnTo>
                        <a:lnTo>
                          <a:pt x="f197" y="f196"/>
                        </a:lnTo>
                        <a:lnTo>
                          <a:pt x="f198" y="f130"/>
                        </a:lnTo>
                        <a:lnTo>
                          <a:pt x="f5" y="f199"/>
                        </a:lnTo>
                        <a:lnTo>
                          <a:pt x="f200" y="f201"/>
                        </a:lnTo>
                        <a:lnTo>
                          <a:pt x="f202" y="f175"/>
                        </a:lnTo>
                        <a:lnTo>
                          <a:pt x="f203" y="f204"/>
                        </a:lnTo>
                        <a:lnTo>
                          <a:pt x="f205" y="f140"/>
                        </a:lnTo>
                        <a:lnTo>
                          <a:pt x="f206" y="f207"/>
                        </a:lnTo>
                        <a:lnTo>
                          <a:pt x="f208" y="f209"/>
                        </a:lnTo>
                        <a:lnTo>
                          <a:pt x="f210" y="f211"/>
                        </a:lnTo>
                        <a:lnTo>
                          <a:pt x="f212" y="f213"/>
                        </a:lnTo>
                        <a:lnTo>
                          <a:pt x="f195" y="f136"/>
                        </a:lnTo>
                        <a:lnTo>
                          <a:pt x="f214" y="f215"/>
                        </a:lnTo>
                        <a:lnTo>
                          <a:pt x="f216" y="f217"/>
                        </a:lnTo>
                        <a:lnTo>
                          <a:pt x="f218" y="f219"/>
                        </a:lnTo>
                        <a:lnTo>
                          <a:pt x="f206" y="f220"/>
                        </a:lnTo>
                        <a:lnTo>
                          <a:pt x="f221" y="f156"/>
                        </a:lnTo>
                        <a:lnTo>
                          <a:pt x="f222" y="f223"/>
                        </a:lnTo>
                        <a:lnTo>
                          <a:pt x="f224" y="f156"/>
                        </a:lnTo>
                        <a:lnTo>
                          <a:pt x="f225" y="f226"/>
                        </a:lnTo>
                        <a:lnTo>
                          <a:pt x="f227" y="f228"/>
                        </a:lnTo>
                        <a:lnTo>
                          <a:pt x="f229" y="f230"/>
                        </a:lnTo>
                        <a:lnTo>
                          <a:pt x="f231" y="f232"/>
                        </a:lnTo>
                        <a:lnTo>
                          <a:pt x="f233" y="f234"/>
                        </a:lnTo>
                        <a:lnTo>
                          <a:pt x="f235" y="f236"/>
                        </a:lnTo>
                        <a:lnTo>
                          <a:pt x="f237" y="f238"/>
                        </a:lnTo>
                        <a:lnTo>
                          <a:pt x="f239" y="f240"/>
                        </a:lnTo>
                        <a:lnTo>
                          <a:pt x="f241" y="f242"/>
                        </a:lnTo>
                        <a:lnTo>
                          <a:pt x="f243" y="f244"/>
                        </a:lnTo>
                        <a:lnTo>
                          <a:pt x="f245" y="f246"/>
                        </a:lnTo>
                        <a:lnTo>
                          <a:pt x="f247" y="f248"/>
                        </a:lnTo>
                        <a:lnTo>
                          <a:pt x="f249" y="f250"/>
                        </a:lnTo>
                        <a:lnTo>
                          <a:pt x="f251" y="f252"/>
                        </a:lnTo>
                        <a:lnTo>
                          <a:pt x="f253" y="f166"/>
                        </a:lnTo>
                        <a:lnTo>
                          <a:pt x="f254" y="f255"/>
                        </a:lnTo>
                        <a:lnTo>
                          <a:pt x="f256" y="f257"/>
                        </a:lnTo>
                        <a:lnTo>
                          <a:pt x="f258" y="f259"/>
                        </a:lnTo>
                        <a:lnTo>
                          <a:pt x="f260" y="f261"/>
                        </a:lnTo>
                        <a:lnTo>
                          <a:pt x="f262" y="f263"/>
                        </a:lnTo>
                        <a:lnTo>
                          <a:pt x="f264" y="f265"/>
                        </a:lnTo>
                        <a:lnTo>
                          <a:pt x="f266" y="f267"/>
                        </a:lnTo>
                        <a:lnTo>
                          <a:pt x="f268" y="f35"/>
                        </a:lnTo>
                        <a:lnTo>
                          <a:pt x="f269" y="f270"/>
                        </a:lnTo>
                        <a:lnTo>
                          <a:pt x="f271" y="f272"/>
                        </a:lnTo>
                        <a:lnTo>
                          <a:pt x="f273" y="f274"/>
                        </a:lnTo>
                        <a:lnTo>
                          <a:pt x="f275" y="f276"/>
                        </a:lnTo>
                        <a:lnTo>
                          <a:pt x="f277" y="f278"/>
                        </a:lnTo>
                        <a:lnTo>
                          <a:pt x="f279" y="f280"/>
                        </a:lnTo>
                        <a:lnTo>
                          <a:pt x="f281" y="f282"/>
                        </a:lnTo>
                        <a:lnTo>
                          <a:pt x="f283" y="f284"/>
                        </a:lnTo>
                        <a:lnTo>
                          <a:pt x="f285" y="f286"/>
                        </a:lnTo>
                        <a:lnTo>
                          <a:pt x="f287" y="f288"/>
                        </a:lnTo>
                        <a:lnTo>
                          <a:pt x="f289" y="f290"/>
                        </a:lnTo>
                        <a:lnTo>
                          <a:pt x="f291" y="f292"/>
                        </a:lnTo>
                        <a:lnTo>
                          <a:pt x="f293" y="f294"/>
                        </a:lnTo>
                        <a:lnTo>
                          <a:pt x="f295" y="f296"/>
                        </a:lnTo>
                        <a:lnTo>
                          <a:pt x="f297" y="f298"/>
                        </a:lnTo>
                        <a:lnTo>
                          <a:pt x="f299" y="f300"/>
                        </a:lnTo>
                        <a:lnTo>
                          <a:pt x="f301" y="f302"/>
                        </a:lnTo>
                        <a:lnTo>
                          <a:pt x="f303" y="f304"/>
                        </a:lnTo>
                        <a:lnTo>
                          <a:pt x="f305" y="f306"/>
                        </a:lnTo>
                        <a:lnTo>
                          <a:pt x="f307" y="f308"/>
                        </a:lnTo>
                        <a:lnTo>
                          <a:pt x="f309" y="f310"/>
                        </a:lnTo>
                        <a:lnTo>
                          <a:pt x="f311" y="f312"/>
                        </a:lnTo>
                        <a:lnTo>
                          <a:pt x="f313" y="f314"/>
                        </a:lnTo>
                        <a:lnTo>
                          <a:pt x="f315" y="f316"/>
                        </a:lnTo>
                        <a:lnTo>
                          <a:pt x="f317" y="f316"/>
                        </a:lnTo>
                        <a:lnTo>
                          <a:pt x="f64" y="f318"/>
                        </a:lnTo>
                        <a:lnTo>
                          <a:pt x="f319" y="f320"/>
                        </a:lnTo>
                        <a:lnTo>
                          <a:pt x="f143" y="f321"/>
                        </a:lnTo>
                        <a:lnTo>
                          <a:pt x="f322" y="f323"/>
                        </a:lnTo>
                        <a:lnTo>
                          <a:pt x="f324" y="f325"/>
                        </a:lnTo>
                        <a:lnTo>
                          <a:pt x="f326" y="f327"/>
                        </a:lnTo>
                        <a:lnTo>
                          <a:pt x="f328" y="f329"/>
                        </a:lnTo>
                        <a:lnTo>
                          <a:pt x="f330" y="f331"/>
                        </a:lnTo>
                        <a:lnTo>
                          <a:pt x="f332" y="f214"/>
                        </a:lnTo>
                        <a:lnTo>
                          <a:pt x="f333" y="f334"/>
                        </a:lnTo>
                        <a:lnTo>
                          <a:pt x="f335" y="f336"/>
                        </a:lnTo>
                        <a:lnTo>
                          <a:pt x="f337" y="f338"/>
                        </a:lnTo>
                        <a:lnTo>
                          <a:pt x="f339" y="f340"/>
                        </a:lnTo>
                        <a:lnTo>
                          <a:pt x="f341" y="f342"/>
                        </a:lnTo>
                        <a:lnTo>
                          <a:pt x="f343" y="f212"/>
                        </a:lnTo>
                        <a:lnTo>
                          <a:pt x="f344" y="f225"/>
                        </a:lnTo>
                        <a:lnTo>
                          <a:pt x="f345" y="f195"/>
                        </a:lnTo>
                        <a:lnTo>
                          <a:pt x="f346" y="f347"/>
                        </a:lnTo>
                        <a:lnTo>
                          <a:pt x="f348" y="f349"/>
                        </a:lnTo>
                        <a:lnTo>
                          <a:pt x="f350" y="f351"/>
                        </a:lnTo>
                        <a:lnTo>
                          <a:pt x="f352" y="f353"/>
                        </a:lnTo>
                        <a:lnTo>
                          <a:pt x="f354" y="f243"/>
                        </a:lnTo>
                        <a:lnTo>
                          <a:pt x="f355" y="f356"/>
                        </a:lnTo>
                        <a:lnTo>
                          <a:pt x="f179" y="f357"/>
                        </a:lnTo>
                        <a:lnTo>
                          <a:pt x="f358" y="f359"/>
                        </a:lnTo>
                        <a:lnTo>
                          <a:pt x="f360" y="f304"/>
                        </a:lnTo>
                        <a:lnTo>
                          <a:pt x="f361" y="f362"/>
                        </a:lnTo>
                        <a:lnTo>
                          <a:pt x="f204" y="f363"/>
                        </a:lnTo>
                        <a:lnTo>
                          <a:pt x="f364" y="f365"/>
                        </a:lnTo>
                        <a:lnTo>
                          <a:pt x="f366" y="f367"/>
                        </a:lnTo>
                        <a:lnTo>
                          <a:pt x="f368" y="f369"/>
                        </a:lnTo>
                        <a:lnTo>
                          <a:pt x="f370" y="f371"/>
                        </a:lnTo>
                        <a:lnTo>
                          <a:pt x="f372" y="f371"/>
                        </a:lnTo>
                        <a:lnTo>
                          <a:pt x="f373" y="f288"/>
                        </a:lnTo>
                        <a:lnTo>
                          <a:pt x="f122" y="f374"/>
                        </a:lnTo>
                        <a:lnTo>
                          <a:pt x="f375" y="f376"/>
                        </a:lnTo>
                        <a:lnTo>
                          <a:pt x="f377" y="f374"/>
                        </a:lnTo>
                        <a:lnTo>
                          <a:pt x="f378" y="f379"/>
                        </a:lnTo>
                        <a:lnTo>
                          <a:pt x="f108" y="f380"/>
                        </a:lnTo>
                        <a:lnTo>
                          <a:pt x="f115" y="f381"/>
                        </a:lnTo>
                        <a:lnTo>
                          <a:pt x="f382" y="f383"/>
                        </a:lnTo>
                        <a:lnTo>
                          <a:pt x="f384" y="f385"/>
                        </a:lnTo>
                        <a:lnTo>
                          <a:pt x="f386" y="f314"/>
                        </a:lnTo>
                        <a:lnTo>
                          <a:pt x="f387" y="f388"/>
                        </a:lnTo>
                        <a:lnTo>
                          <a:pt x="f389" y="f390"/>
                        </a:lnTo>
                        <a:lnTo>
                          <a:pt x="f391" y="f392"/>
                        </a:lnTo>
                        <a:lnTo>
                          <a:pt x="f393" y="f394"/>
                        </a:lnTo>
                        <a:lnTo>
                          <a:pt x="f395" y="f396"/>
                        </a:lnTo>
                        <a:lnTo>
                          <a:pt x="f397" y="f398"/>
                        </a:lnTo>
                        <a:lnTo>
                          <a:pt x="f399" y="f198"/>
                        </a:lnTo>
                        <a:lnTo>
                          <a:pt x="f400" y="f5"/>
                        </a:lnTo>
                        <a:lnTo>
                          <a:pt x="f401" y="f402"/>
                        </a:lnTo>
                        <a:lnTo>
                          <a:pt x="f403" y="f342"/>
                        </a:lnTo>
                        <a:lnTo>
                          <a:pt x="f404" y="f218"/>
                        </a:lnTo>
                        <a:lnTo>
                          <a:pt x="f405" y="f235"/>
                        </a:lnTo>
                        <a:lnTo>
                          <a:pt x="f406" y="f407"/>
                        </a:lnTo>
                        <a:lnTo>
                          <a:pt x="f408" y="f409"/>
                        </a:lnTo>
                        <a:lnTo>
                          <a:pt x="f8" y="f9"/>
                        </a:lnTo>
                        <a:moveTo>
                          <a:pt x="f410" y="f411"/>
                        </a:moveTo>
                        <a:lnTo>
                          <a:pt x="f412" y="f413"/>
                        </a:lnTo>
                        <a:lnTo>
                          <a:pt x="f414" y="f415"/>
                        </a:lnTo>
                        <a:lnTo>
                          <a:pt x="f416" y="f417"/>
                        </a:lnTo>
                        <a:lnTo>
                          <a:pt x="f146" y="f418"/>
                        </a:lnTo>
                        <a:lnTo>
                          <a:pt x="f419" y="f24"/>
                        </a:lnTo>
                        <a:lnTo>
                          <a:pt x="f420" y="f421"/>
                        </a:lnTo>
                        <a:lnTo>
                          <a:pt x="f422" y="f423"/>
                        </a:lnTo>
                        <a:lnTo>
                          <a:pt x="f424" y="f425"/>
                        </a:lnTo>
                        <a:lnTo>
                          <a:pt x="f157" y="f7"/>
                        </a:lnTo>
                        <a:lnTo>
                          <a:pt x="f426" y="f427"/>
                        </a:lnTo>
                        <a:lnTo>
                          <a:pt x="f428" y="f429"/>
                        </a:lnTo>
                        <a:lnTo>
                          <a:pt x="f430" y="f431"/>
                        </a:lnTo>
                        <a:lnTo>
                          <a:pt x="f432" y="f433"/>
                        </a:lnTo>
                        <a:lnTo>
                          <a:pt x="f434" y="f435"/>
                        </a:lnTo>
                        <a:lnTo>
                          <a:pt x="f436" y="f81"/>
                        </a:lnTo>
                        <a:lnTo>
                          <a:pt x="f410" y="f411"/>
                        </a:lnTo>
                      </a:path>
                    </a:pathLst>
                  </a:custGeom>
                  <a:noFill/>
                  <a:ln w="3172" cap="flat">
                    <a:solidFill>
                      <a:srgbClr val="6C5353"/>
                    </a:solidFill>
                    <a:custDash>
                      <a:ds d="100000" sp="100000"/>
                    </a:custDash>
                    <a:miter/>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hu-HU" sz="1800" b="0" i="0" u="none" strike="noStrike" kern="0" cap="none" spc="0" baseline="0">
                      <a:solidFill>
                        <a:srgbClr val="000000"/>
                      </a:solidFill>
                      <a:uFillTx/>
                      <a:latin typeface="Arial"/>
                    </a:endParaRPr>
                  </a:p>
                </p:txBody>
              </p:sp>
              <p:sp>
                <p:nvSpPr>
                  <p:cNvPr id="171" name="Freeform 14">
                    <a:extLst>
                      <a:ext uri="{FF2B5EF4-FFF2-40B4-BE49-F238E27FC236}">
                        <a16:creationId xmlns:a16="http://schemas.microsoft.com/office/drawing/2014/main" id="{C6FC0E04-6BDD-49D2-962B-2EB4314567D8}"/>
                      </a:ext>
                    </a:extLst>
                  </p:cNvPr>
                  <p:cNvSpPr/>
                  <p:nvPr/>
                </p:nvSpPr>
                <p:spPr>
                  <a:xfrm>
                    <a:off x="5878823" y="2910279"/>
                    <a:ext cx="156389" cy="60771"/>
                  </a:xfrm>
                  <a:custGeom>
                    <a:avLst/>
                    <a:gdLst>
                      <a:gd name="f0" fmla="val 10800000"/>
                      <a:gd name="f1" fmla="val 5400000"/>
                      <a:gd name="f2" fmla="val 180"/>
                      <a:gd name="f3" fmla="val w"/>
                      <a:gd name="f4" fmla="val h"/>
                      <a:gd name="f5" fmla="val 0"/>
                      <a:gd name="f6" fmla="val 120"/>
                      <a:gd name="f7" fmla="val 54"/>
                      <a:gd name="f8" fmla="val 19"/>
                      <a:gd name="f9" fmla="val 119"/>
                      <a:gd name="f10" fmla="val 27"/>
                      <a:gd name="f11" fmla="val 110"/>
                      <a:gd name="f12" fmla="val 114"/>
                      <a:gd name="f13" fmla="val 32"/>
                      <a:gd name="f14" fmla="val 109"/>
                      <a:gd name="f15" fmla="val 45"/>
                      <a:gd name="f16" fmla="val 107"/>
                      <a:gd name="f17" fmla="val 48"/>
                      <a:gd name="f18" fmla="val 92"/>
                      <a:gd name="f19" fmla="val 49"/>
                      <a:gd name="f20" fmla="val 85"/>
                      <a:gd name="f21" fmla="val 71"/>
                      <a:gd name="f22" fmla="val 52"/>
                      <a:gd name="f23" fmla="val 47"/>
                      <a:gd name="f24" fmla="val 43"/>
                      <a:gd name="f25" fmla="val 40"/>
                      <a:gd name="f26" fmla="val 25"/>
                      <a:gd name="f27" fmla="val 15"/>
                      <a:gd name="f28" fmla="val 44"/>
                      <a:gd name="f29" fmla="val 7"/>
                      <a:gd name="f30" fmla="val 2"/>
                      <a:gd name="f31" fmla="val 35"/>
                      <a:gd name="f32" fmla="val 1"/>
                      <a:gd name="f33" fmla="val 31"/>
                      <a:gd name="f34" fmla="val 6"/>
                      <a:gd name="f35" fmla="val 30"/>
                      <a:gd name="f36" fmla="val 36"/>
                      <a:gd name="f37" fmla="val 16"/>
                      <a:gd name="f38" fmla="val 42"/>
                      <a:gd name="f39" fmla="val 28"/>
                      <a:gd name="f40" fmla="val 50"/>
                      <a:gd name="f41" fmla="val 55"/>
                      <a:gd name="f42" fmla="val 57"/>
                      <a:gd name="f43" fmla="val 29"/>
                      <a:gd name="f44" fmla="val 53"/>
                      <a:gd name="f45" fmla="val 59"/>
                      <a:gd name="f46" fmla="val 13"/>
                      <a:gd name="f47" fmla="val 64"/>
                      <a:gd name="f48" fmla="val 4"/>
                      <a:gd name="f49" fmla="val 77"/>
                      <a:gd name="f50" fmla="val 10"/>
                      <a:gd name="f51" fmla="val 90"/>
                      <a:gd name="f52" fmla="val 103"/>
                      <a:gd name="f53" fmla="val 111"/>
                      <a:gd name="f54" fmla="val 9"/>
                      <a:gd name="f55" fmla="val 118"/>
                      <a:gd name="f56" fmla="val 12"/>
                      <a:gd name="f57" fmla="+- 0 0 -90"/>
                      <a:gd name="f58" fmla="*/ f3 1 120"/>
                      <a:gd name="f59" fmla="*/ f4 1 54"/>
                      <a:gd name="f60" fmla="+- f7 0 f5"/>
                      <a:gd name="f61" fmla="+- f6 0 f5"/>
                      <a:gd name="f62" fmla="*/ f57 f0 1"/>
                      <a:gd name="f63" fmla="*/ f61 1 120"/>
                      <a:gd name="f64" fmla="*/ f60 1 54"/>
                      <a:gd name="f65" fmla="*/ 120 f61 1"/>
                      <a:gd name="f66" fmla="*/ 19 f60 1"/>
                      <a:gd name="f67" fmla="*/ 119 f61 1"/>
                      <a:gd name="f68" fmla="*/ 27 f60 1"/>
                      <a:gd name="f69" fmla="*/ 110 f61 1"/>
                      <a:gd name="f70" fmla="*/ 114 f61 1"/>
                      <a:gd name="f71" fmla="*/ 32 f60 1"/>
                      <a:gd name="f72" fmla="*/ 109 f61 1"/>
                      <a:gd name="f73" fmla="*/ 45 f60 1"/>
                      <a:gd name="f74" fmla="*/ 107 f61 1"/>
                      <a:gd name="f75" fmla="*/ 48 f60 1"/>
                      <a:gd name="f76" fmla="*/ 92 f61 1"/>
                      <a:gd name="f77" fmla="*/ 49 f60 1"/>
                      <a:gd name="f78" fmla="*/ 85 f61 1"/>
                      <a:gd name="f79" fmla="*/ 54 f60 1"/>
                      <a:gd name="f80" fmla="*/ 71 f61 1"/>
                      <a:gd name="f81" fmla="*/ 52 f60 1"/>
                      <a:gd name="f82" fmla="*/ 47 f61 1"/>
                      <a:gd name="f83" fmla="*/ 47 f60 1"/>
                      <a:gd name="f84" fmla="*/ 43 f61 1"/>
                      <a:gd name="f85" fmla="*/ 40 f60 1"/>
                      <a:gd name="f86" fmla="*/ 27 f61 1"/>
                      <a:gd name="f87" fmla="*/ 43 f60 1"/>
                      <a:gd name="f88" fmla="*/ 25 f61 1"/>
                      <a:gd name="f89" fmla="*/ 15 f61 1"/>
                      <a:gd name="f90" fmla="*/ 44 f60 1"/>
                      <a:gd name="f91" fmla="*/ 7 f61 1"/>
                      <a:gd name="f92" fmla="*/ 0 f61 1"/>
                      <a:gd name="f93" fmla="*/ 2 f61 1"/>
                      <a:gd name="f94" fmla="*/ 35 f60 1"/>
                      <a:gd name="f95" fmla="*/ 1 f61 1"/>
                      <a:gd name="f96" fmla="*/ 31 f60 1"/>
                      <a:gd name="f97" fmla="*/ 6 f61 1"/>
                      <a:gd name="f98" fmla="*/ 30 f60 1"/>
                      <a:gd name="f99" fmla="*/ 36 f60 1"/>
                      <a:gd name="f100" fmla="*/ 16 f61 1"/>
                      <a:gd name="f101" fmla="*/ 31 f61 1"/>
                      <a:gd name="f102" fmla="*/ 42 f61 1"/>
                      <a:gd name="f103" fmla="*/ 28 f60 1"/>
                      <a:gd name="f104" fmla="*/ 50 f61 1"/>
                      <a:gd name="f105" fmla="*/ 55 f61 1"/>
                      <a:gd name="f106" fmla="*/ 57 f61 1"/>
                      <a:gd name="f107" fmla="*/ 29 f60 1"/>
                      <a:gd name="f108" fmla="*/ 53 f61 1"/>
                      <a:gd name="f109" fmla="*/ 16 f60 1"/>
                      <a:gd name="f110" fmla="*/ 59 f61 1"/>
                      <a:gd name="f111" fmla="*/ 13 f60 1"/>
                      <a:gd name="f112" fmla="*/ 64 f61 1"/>
                      <a:gd name="f113" fmla="*/ 4 f60 1"/>
                      <a:gd name="f114" fmla="*/ 77 f61 1"/>
                      <a:gd name="f115" fmla="*/ 10 f60 1"/>
                      <a:gd name="f116" fmla="*/ 2 f60 1"/>
                      <a:gd name="f117" fmla="*/ 90 f61 1"/>
                      <a:gd name="f118" fmla="*/ 0 f60 1"/>
                      <a:gd name="f119" fmla="*/ 103 f61 1"/>
                      <a:gd name="f120" fmla="*/ 7 f60 1"/>
                      <a:gd name="f121" fmla="*/ 111 f61 1"/>
                      <a:gd name="f122" fmla="*/ 6 f60 1"/>
                      <a:gd name="f123" fmla="*/ 9 f60 1"/>
                      <a:gd name="f124" fmla="*/ 118 f61 1"/>
                      <a:gd name="f125" fmla="*/ 12 f60 1"/>
                      <a:gd name="f126" fmla="*/ f62 1 f2"/>
                      <a:gd name="f127" fmla="*/ f65 1 120"/>
                      <a:gd name="f128" fmla="*/ f66 1 54"/>
                      <a:gd name="f129" fmla="*/ f67 1 120"/>
                      <a:gd name="f130" fmla="*/ f68 1 54"/>
                      <a:gd name="f131" fmla="*/ f69 1 120"/>
                      <a:gd name="f132" fmla="*/ f70 1 120"/>
                      <a:gd name="f133" fmla="*/ f71 1 54"/>
                      <a:gd name="f134" fmla="*/ f72 1 120"/>
                      <a:gd name="f135" fmla="*/ f73 1 54"/>
                      <a:gd name="f136" fmla="*/ f74 1 120"/>
                      <a:gd name="f137" fmla="*/ f75 1 54"/>
                      <a:gd name="f138" fmla="*/ f76 1 120"/>
                      <a:gd name="f139" fmla="*/ f77 1 54"/>
                      <a:gd name="f140" fmla="*/ f78 1 120"/>
                      <a:gd name="f141" fmla="*/ f79 1 54"/>
                      <a:gd name="f142" fmla="*/ f80 1 120"/>
                      <a:gd name="f143" fmla="*/ f81 1 54"/>
                      <a:gd name="f144" fmla="*/ f82 1 120"/>
                      <a:gd name="f145" fmla="*/ f83 1 54"/>
                      <a:gd name="f146" fmla="*/ f84 1 120"/>
                      <a:gd name="f147" fmla="*/ f85 1 54"/>
                      <a:gd name="f148" fmla="*/ f86 1 120"/>
                      <a:gd name="f149" fmla="*/ f87 1 54"/>
                      <a:gd name="f150" fmla="*/ f88 1 120"/>
                      <a:gd name="f151" fmla="*/ f89 1 120"/>
                      <a:gd name="f152" fmla="*/ f90 1 54"/>
                      <a:gd name="f153" fmla="*/ f91 1 120"/>
                      <a:gd name="f154" fmla="*/ f92 1 120"/>
                      <a:gd name="f155" fmla="*/ f93 1 120"/>
                      <a:gd name="f156" fmla="*/ f94 1 54"/>
                      <a:gd name="f157" fmla="*/ f95 1 120"/>
                      <a:gd name="f158" fmla="*/ f96 1 54"/>
                      <a:gd name="f159" fmla="*/ f97 1 120"/>
                      <a:gd name="f160" fmla="*/ f98 1 54"/>
                      <a:gd name="f161" fmla="*/ f99 1 54"/>
                      <a:gd name="f162" fmla="*/ f100 1 120"/>
                      <a:gd name="f163" fmla="*/ f101 1 120"/>
                      <a:gd name="f164" fmla="*/ f102 1 120"/>
                      <a:gd name="f165" fmla="*/ f103 1 54"/>
                      <a:gd name="f166" fmla="*/ f104 1 120"/>
                      <a:gd name="f167" fmla="*/ f105 1 120"/>
                      <a:gd name="f168" fmla="*/ f106 1 120"/>
                      <a:gd name="f169" fmla="*/ f107 1 54"/>
                      <a:gd name="f170" fmla="*/ f108 1 120"/>
                      <a:gd name="f171" fmla="*/ f109 1 54"/>
                      <a:gd name="f172" fmla="*/ f110 1 120"/>
                      <a:gd name="f173" fmla="*/ f111 1 54"/>
                      <a:gd name="f174" fmla="*/ f112 1 120"/>
                      <a:gd name="f175" fmla="*/ f113 1 54"/>
                      <a:gd name="f176" fmla="*/ f114 1 120"/>
                      <a:gd name="f177" fmla="*/ f115 1 54"/>
                      <a:gd name="f178" fmla="*/ f116 1 54"/>
                      <a:gd name="f179" fmla="*/ f117 1 120"/>
                      <a:gd name="f180" fmla="*/ f118 1 54"/>
                      <a:gd name="f181" fmla="*/ f119 1 120"/>
                      <a:gd name="f182" fmla="*/ f120 1 54"/>
                      <a:gd name="f183" fmla="*/ f121 1 120"/>
                      <a:gd name="f184" fmla="*/ f122 1 54"/>
                      <a:gd name="f185" fmla="*/ f123 1 54"/>
                      <a:gd name="f186" fmla="*/ f124 1 120"/>
                      <a:gd name="f187" fmla="*/ f125 1 54"/>
                      <a:gd name="f188" fmla="*/ 0 1 f63"/>
                      <a:gd name="f189" fmla="*/ f6 1 f63"/>
                      <a:gd name="f190" fmla="*/ 0 1 f64"/>
                      <a:gd name="f191" fmla="*/ f7 1 f64"/>
                      <a:gd name="f192" fmla="+- f126 0 f1"/>
                      <a:gd name="f193" fmla="*/ f127 1 f63"/>
                      <a:gd name="f194" fmla="*/ f128 1 f64"/>
                      <a:gd name="f195" fmla="*/ f129 1 f63"/>
                      <a:gd name="f196" fmla="*/ f130 1 f64"/>
                      <a:gd name="f197" fmla="*/ f131 1 f63"/>
                      <a:gd name="f198" fmla="*/ f132 1 f63"/>
                      <a:gd name="f199" fmla="*/ f133 1 f64"/>
                      <a:gd name="f200" fmla="*/ f134 1 f63"/>
                      <a:gd name="f201" fmla="*/ f135 1 f64"/>
                      <a:gd name="f202" fmla="*/ f136 1 f63"/>
                      <a:gd name="f203" fmla="*/ f137 1 f64"/>
                      <a:gd name="f204" fmla="*/ f138 1 f63"/>
                      <a:gd name="f205" fmla="*/ f139 1 f64"/>
                      <a:gd name="f206" fmla="*/ f140 1 f63"/>
                      <a:gd name="f207" fmla="*/ f141 1 f64"/>
                      <a:gd name="f208" fmla="*/ f142 1 f63"/>
                      <a:gd name="f209" fmla="*/ f143 1 f64"/>
                      <a:gd name="f210" fmla="*/ f144 1 f63"/>
                      <a:gd name="f211" fmla="*/ f145 1 f64"/>
                      <a:gd name="f212" fmla="*/ f146 1 f63"/>
                      <a:gd name="f213" fmla="*/ f147 1 f64"/>
                      <a:gd name="f214" fmla="*/ f148 1 f63"/>
                      <a:gd name="f215" fmla="*/ f149 1 f64"/>
                      <a:gd name="f216" fmla="*/ f150 1 f63"/>
                      <a:gd name="f217" fmla="*/ f151 1 f63"/>
                      <a:gd name="f218" fmla="*/ f152 1 f64"/>
                      <a:gd name="f219" fmla="*/ f153 1 f63"/>
                      <a:gd name="f220" fmla="*/ f154 1 f63"/>
                      <a:gd name="f221" fmla="*/ f155 1 f63"/>
                      <a:gd name="f222" fmla="*/ f156 1 f64"/>
                      <a:gd name="f223" fmla="*/ f157 1 f63"/>
                      <a:gd name="f224" fmla="*/ f158 1 f64"/>
                      <a:gd name="f225" fmla="*/ f159 1 f63"/>
                      <a:gd name="f226" fmla="*/ f160 1 f64"/>
                      <a:gd name="f227" fmla="*/ f161 1 f64"/>
                      <a:gd name="f228" fmla="*/ f162 1 f63"/>
                      <a:gd name="f229" fmla="*/ f163 1 f63"/>
                      <a:gd name="f230" fmla="*/ f164 1 f63"/>
                      <a:gd name="f231" fmla="*/ f165 1 f64"/>
                      <a:gd name="f232" fmla="*/ f166 1 f63"/>
                      <a:gd name="f233" fmla="*/ f167 1 f63"/>
                      <a:gd name="f234" fmla="*/ f168 1 f63"/>
                      <a:gd name="f235" fmla="*/ f169 1 f64"/>
                      <a:gd name="f236" fmla="*/ f170 1 f63"/>
                      <a:gd name="f237" fmla="*/ f171 1 f64"/>
                      <a:gd name="f238" fmla="*/ f172 1 f63"/>
                      <a:gd name="f239" fmla="*/ f173 1 f64"/>
                      <a:gd name="f240" fmla="*/ f174 1 f63"/>
                      <a:gd name="f241" fmla="*/ f175 1 f64"/>
                      <a:gd name="f242" fmla="*/ f176 1 f63"/>
                      <a:gd name="f243" fmla="*/ f177 1 f64"/>
                      <a:gd name="f244" fmla="*/ f178 1 f64"/>
                      <a:gd name="f245" fmla="*/ f179 1 f63"/>
                      <a:gd name="f246" fmla="*/ f180 1 f64"/>
                      <a:gd name="f247" fmla="*/ f181 1 f63"/>
                      <a:gd name="f248" fmla="*/ f182 1 f64"/>
                      <a:gd name="f249" fmla="*/ f183 1 f63"/>
                      <a:gd name="f250" fmla="*/ f184 1 f64"/>
                      <a:gd name="f251" fmla="*/ f185 1 f64"/>
                      <a:gd name="f252" fmla="*/ f186 1 f63"/>
                      <a:gd name="f253" fmla="*/ f187 1 f64"/>
                      <a:gd name="f254" fmla="*/ f188 f58 1"/>
                      <a:gd name="f255" fmla="*/ f189 f58 1"/>
                      <a:gd name="f256" fmla="*/ f191 f59 1"/>
                      <a:gd name="f257" fmla="*/ f190 f59 1"/>
                      <a:gd name="f258" fmla="*/ f193 f58 1"/>
                      <a:gd name="f259" fmla="*/ f194 f59 1"/>
                      <a:gd name="f260" fmla="*/ f195 f58 1"/>
                      <a:gd name="f261" fmla="*/ f196 f59 1"/>
                      <a:gd name="f262" fmla="*/ f197 f58 1"/>
                      <a:gd name="f263" fmla="*/ f198 f58 1"/>
                      <a:gd name="f264" fmla="*/ f199 f59 1"/>
                      <a:gd name="f265" fmla="*/ f200 f58 1"/>
                      <a:gd name="f266" fmla="*/ f201 f59 1"/>
                      <a:gd name="f267" fmla="*/ f202 f58 1"/>
                      <a:gd name="f268" fmla="*/ f203 f59 1"/>
                      <a:gd name="f269" fmla="*/ f204 f58 1"/>
                      <a:gd name="f270" fmla="*/ f205 f59 1"/>
                      <a:gd name="f271" fmla="*/ f206 f58 1"/>
                      <a:gd name="f272" fmla="*/ f207 f59 1"/>
                      <a:gd name="f273" fmla="*/ f208 f58 1"/>
                      <a:gd name="f274" fmla="*/ f209 f59 1"/>
                      <a:gd name="f275" fmla="*/ f210 f58 1"/>
                      <a:gd name="f276" fmla="*/ f211 f59 1"/>
                      <a:gd name="f277" fmla="*/ f212 f58 1"/>
                      <a:gd name="f278" fmla="*/ f213 f59 1"/>
                      <a:gd name="f279" fmla="*/ f214 f58 1"/>
                      <a:gd name="f280" fmla="*/ f215 f59 1"/>
                      <a:gd name="f281" fmla="*/ f216 f58 1"/>
                      <a:gd name="f282" fmla="*/ f217 f58 1"/>
                      <a:gd name="f283" fmla="*/ f218 f59 1"/>
                      <a:gd name="f284" fmla="*/ f219 f58 1"/>
                      <a:gd name="f285" fmla="*/ f220 f58 1"/>
                      <a:gd name="f286" fmla="*/ f221 f58 1"/>
                      <a:gd name="f287" fmla="*/ f222 f59 1"/>
                      <a:gd name="f288" fmla="*/ f223 f58 1"/>
                      <a:gd name="f289" fmla="*/ f224 f59 1"/>
                      <a:gd name="f290" fmla="*/ f225 f58 1"/>
                      <a:gd name="f291" fmla="*/ f226 f59 1"/>
                      <a:gd name="f292" fmla="*/ f227 f59 1"/>
                      <a:gd name="f293" fmla="*/ f228 f58 1"/>
                      <a:gd name="f294" fmla="*/ f229 f58 1"/>
                      <a:gd name="f295" fmla="*/ f230 f58 1"/>
                      <a:gd name="f296" fmla="*/ f231 f59 1"/>
                      <a:gd name="f297" fmla="*/ f232 f58 1"/>
                      <a:gd name="f298" fmla="*/ f233 f58 1"/>
                      <a:gd name="f299" fmla="*/ f234 f58 1"/>
                      <a:gd name="f300" fmla="*/ f235 f59 1"/>
                      <a:gd name="f301" fmla="*/ f236 f58 1"/>
                      <a:gd name="f302" fmla="*/ f237 f59 1"/>
                      <a:gd name="f303" fmla="*/ f238 f58 1"/>
                      <a:gd name="f304" fmla="*/ f239 f59 1"/>
                      <a:gd name="f305" fmla="*/ f240 f58 1"/>
                      <a:gd name="f306" fmla="*/ f241 f59 1"/>
                      <a:gd name="f307" fmla="*/ f242 f58 1"/>
                      <a:gd name="f308" fmla="*/ f243 f59 1"/>
                      <a:gd name="f309" fmla="*/ f244 f59 1"/>
                      <a:gd name="f310" fmla="*/ f245 f58 1"/>
                      <a:gd name="f311" fmla="*/ f246 f59 1"/>
                      <a:gd name="f312" fmla="*/ f247 f58 1"/>
                      <a:gd name="f313" fmla="*/ f248 f59 1"/>
                      <a:gd name="f314" fmla="*/ f249 f58 1"/>
                      <a:gd name="f315" fmla="*/ f250 f59 1"/>
                      <a:gd name="f316" fmla="*/ f251 f59 1"/>
                      <a:gd name="f317" fmla="*/ f252 f58 1"/>
                      <a:gd name="f318" fmla="*/ f253 f59 1"/>
                    </a:gdLst>
                    <a:ahLst/>
                    <a:cxnLst>
                      <a:cxn ang="3cd4">
                        <a:pos x="hc" y="t"/>
                      </a:cxn>
                      <a:cxn ang="0">
                        <a:pos x="r" y="vc"/>
                      </a:cxn>
                      <a:cxn ang="cd4">
                        <a:pos x="hc" y="b"/>
                      </a:cxn>
                      <a:cxn ang="cd2">
                        <a:pos x="l" y="vc"/>
                      </a:cxn>
                      <a:cxn ang="f192">
                        <a:pos x="f258" y="f259"/>
                      </a:cxn>
                      <a:cxn ang="f192">
                        <a:pos x="f260" y="f261"/>
                      </a:cxn>
                      <a:cxn ang="f192">
                        <a:pos x="f262" y="f261"/>
                      </a:cxn>
                      <a:cxn ang="f192">
                        <a:pos x="f263" y="f264"/>
                      </a:cxn>
                      <a:cxn ang="f192">
                        <a:pos x="f265" y="f266"/>
                      </a:cxn>
                      <a:cxn ang="f192">
                        <a:pos x="f267" y="f268"/>
                      </a:cxn>
                      <a:cxn ang="f192">
                        <a:pos x="f269" y="f270"/>
                      </a:cxn>
                      <a:cxn ang="f192">
                        <a:pos x="f271" y="f272"/>
                      </a:cxn>
                      <a:cxn ang="f192">
                        <a:pos x="f273" y="f274"/>
                      </a:cxn>
                      <a:cxn ang="f192">
                        <a:pos x="f275" y="f276"/>
                      </a:cxn>
                      <a:cxn ang="f192">
                        <a:pos x="f277" y="f278"/>
                      </a:cxn>
                      <a:cxn ang="f192">
                        <a:pos x="f279" y="f280"/>
                      </a:cxn>
                      <a:cxn ang="f192">
                        <a:pos x="f281" y="f276"/>
                      </a:cxn>
                      <a:cxn ang="f192">
                        <a:pos x="f282" y="f283"/>
                      </a:cxn>
                      <a:cxn ang="f192">
                        <a:pos x="f284" y="f283"/>
                      </a:cxn>
                      <a:cxn ang="f192">
                        <a:pos x="f285" y="f278"/>
                      </a:cxn>
                      <a:cxn ang="f192">
                        <a:pos x="f286" y="f287"/>
                      </a:cxn>
                      <a:cxn ang="f192">
                        <a:pos x="f288" y="f289"/>
                      </a:cxn>
                      <a:cxn ang="f192">
                        <a:pos x="f290" y="f291"/>
                      </a:cxn>
                      <a:cxn ang="f192">
                        <a:pos x="f282" y="f292"/>
                      </a:cxn>
                      <a:cxn ang="f192">
                        <a:pos x="f293" y="f291"/>
                      </a:cxn>
                      <a:cxn ang="f192">
                        <a:pos x="f294" y="f289"/>
                      </a:cxn>
                      <a:cxn ang="f192">
                        <a:pos x="f295" y="f296"/>
                      </a:cxn>
                      <a:cxn ang="f192">
                        <a:pos x="f297" y="f296"/>
                      </a:cxn>
                      <a:cxn ang="f192">
                        <a:pos x="f298" y="f264"/>
                      </a:cxn>
                      <a:cxn ang="f192">
                        <a:pos x="f299" y="f300"/>
                      </a:cxn>
                      <a:cxn ang="f192">
                        <a:pos x="f301" y="f302"/>
                      </a:cxn>
                      <a:cxn ang="f192">
                        <a:pos x="f303" y="f304"/>
                      </a:cxn>
                      <a:cxn ang="f192">
                        <a:pos x="f305" y="f306"/>
                      </a:cxn>
                      <a:cxn ang="f192">
                        <a:pos x="f307" y="f308"/>
                      </a:cxn>
                      <a:cxn ang="f192">
                        <a:pos x="f271" y="f309"/>
                      </a:cxn>
                      <a:cxn ang="f192">
                        <a:pos x="f310" y="f311"/>
                      </a:cxn>
                      <a:cxn ang="f192">
                        <a:pos x="f312" y="f313"/>
                      </a:cxn>
                      <a:cxn ang="f192">
                        <a:pos x="f314" y="f315"/>
                      </a:cxn>
                      <a:cxn ang="f192">
                        <a:pos x="f260" y="f316"/>
                      </a:cxn>
                      <a:cxn ang="f192">
                        <a:pos x="f317" y="f318"/>
                      </a:cxn>
                      <a:cxn ang="f192">
                        <a:pos x="f258" y="f259"/>
                      </a:cxn>
                    </a:cxnLst>
                    <a:rect l="f254" t="f257" r="f255" b="f256"/>
                    <a:pathLst>
                      <a:path w="120" h="54">
                        <a:moveTo>
                          <a:pt x="f6" y="f8"/>
                        </a:moveTo>
                        <a:lnTo>
                          <a:pt x="f9" y="f10"/>
                        </a:lnTo>
                        <a:lnTo>
                          <a:pt x="f11" y="f10"/>
                        </a:lnTo>
                        <a:lnTo>
                          <a:pt x="f12" y="f13"/>
                        </a:lnTo>
                        <a:lnTo>
                          <a:pt x="f14" y="f15"/>
                        </a:lnTo>
                        <a:lnTo>
                          <a:pt x="f16" y="f17"/>
                        </a:lnTo>
                        <a:lnTo>
                          <a:pt x="f18" y="f19"/>
                        </a:lnTo>
                        <a:lnTo>
                          <a:pt x="f20" y="f7"/>
                        </a:lnTo>
                        <a:lnTo>
                          <a:pt x="f21" y="f22"/>
                        </a:lnTo>
                        <a:lnTo>
                          <a:pt x="f23" y="f23"/>
                        </a:lnTo>
                        <a:lnTo>
                          <a:pt x="f24" y="f25"/>
                        </a:lnTo>
                        <a:lnTo>
                          <a:pt x="f10" y="f24"/>
                        </a:lnTo>
                        <a:lnTo>
                          <a:pt x="f26" y="f23"/>
                        </a:lnTo>
                        <a:lnTo>
                          <a:pt x="f27" y="f28"/>
                        </a:lnTo>
                        <a:lnTo>
                          <a:pt x="f29" y="f28"/>
                        </a:lnTo>
                        <a:lnTo>
                          <a:pt x="f5" y="f25"/>
                        </a:lnTo>
                        <a:lnTo>
                          <a:pt x="f30" y="f31"/>
                        </a:lnTo>
                        <a:lnTo>
                          <a:pt x="f32" y="f33"/>
                        </a:lnTo>
                        <a:lnTo>
                          <a:pt x="f34" y="f35"/>
                        </a:lnTo>
                        <a:lnTo>
                          <a:pt x="f27" y="f36"/>
                        </a:lnTo>
                        <a:lnTo>
                          <a:pt x="f37" y="f35"/>
                        </a:lnTo>
                        <a:lnTo>
                          <a:pt x="f33" y="f33"/>
                        </a:lnTo>
                        <a:lnTo>
                          <a:pt x="f38" y="f39"/>
                        </a:lnTo>
                        <a:lnTo>
                          <a:pt x="f40" y="f39"/>
                        </a:lnTo>
                        <a:lnTo>
                          <a:pt x="f41" y="f13"/>
                        </a:lnTo>
                        <a:lnTo>
                          <a:pt x="f42" y="f43"/>
                        </a:lnTo>
                        <a:lnTo>
                          <a:pt x="f44" y="f37"/>
                        </a:lnTo>
                        <a:lnTo>
                          <a:pt x="f45" y="f46"/>
                        </a:lnTo>
                        <a:lnTo>
                          <a:pt x="f47" y="f48"/>
                        </a:lnTo>
                        <a:lnTo>
                          <a:pt x="f49" y="f50"/>
                        </a:lnTo>
                        <a:lnTo>
                          <a:pt x="f20" y="f30"/>
                        </a:lnTo>
                        <a:lnTo>
                          <a:pt x="f51" y="f5"/>
                        </a:lnTo>
                        <a:lnTo>
                          <a:pt x="f52" y="f29"/>
                        </a:lnTo>
                        <a:lnTo>
                          <a:pt x="f53" y="f34"/>
                        </a:lnTo>
                        <a:lnTo>
                          <a:pt x="f9" y="f54"/>
                        </a:lnTo>
                        <a:lnTo>
                          <a:pt x="f55" y="f56"/>
                        </a:lnTo>
                        <a:lnTo>
                          <a:pt x="f6" y="f8"/>
                        </a:lnTo>
                        <a:close/>
                      </a:path>
                    </a:pathLst>
                  </a:custGeom>
                  <a:solidFill>
                    <a:srgbClr val="FCDBC0"/>
                  </a:solidFill>
                  <a:ln w="3172" cap="flat">
                    <a:solidFill>
                      <a:srgbClr val="6C5353"/>
                    </a:solidFill>
                    <a:custDash>
                      <a:ds d="100000" sp="100000"/>
                    </a:custDash>
                    <a:miter/>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hu-HU" sz="1800" b="0" i="0" u="none" strike="noStrike" kern="0" cap="none" spc="0" baseline="0">
                      <a:solidFill>
                        <a:srgbClr val="000000"/>
                      </a:solidFill>
                      <a:uFillTx/>
                      <a:latin typeface="Arial"/>
                    </a:endParaRPr>
                  </a:p>
                </p:txBody>
              </p:sp>
              <p:sp>
                <p:nvSpPr>
                  <p:cNvPr id="172" name="Freeform 15">
                    <a:extLst>
                      <a:ext uri="{FF2B5EF4-FFF2-40B4-BE49-F238E27FC236}">
                        <a16:creationId xmlns:a16="http://schemas.microsoft.com/office/drawing/2014/main" id="{93FFD79E-27B1-4B3E-ABF0-00B8802E6E8C}"/>
                      </a:ext>
                    </a:extLst>
                  </p:cNvPr>
                  <p:cNvSpPr/>
                  <p:nvPr/>
                </p:nvSpPr>
                <p:spPr>
                  <a:xfrm>
                    <a:off x="6667292" y="3125236"/>
                    <a:ext cx="33887" cy="22512"/>
                  </a:xfrm>
                  <a:custGeom>
                    <a:avLst/>
                    <a:gdLst>
                      <a:gd name="f0" fmla="val 10800000"/>
                      <a:gd name="f1" fmla="val 5400000"/>
                      <a:gd name="f2" fmla="val 180"/>
                      <a:gd name="f3" fmla="val w"/>
                      <a:gd name="f4" fmla="val h"/>
                      <a:gd name="f5" fmla="val 0"/>
                      <a:gd name="f6" fmla="val 108"/>
                      <a:gd name="f7" fmla="val 85"/>
                      <a:gd name="f8" fmla="val 14"/>
                      <a:gd name="f9" fmla="val 1"/>
                      <a:gd name="f10" fmla="val 38"/>
                      <a:gd name="f11" fmla="val 23"/>
                      <a:gd name="f12" fmla="val 69"/>
                      <a:gd name="f13" fmla="val 71"/>
                      <a:gd name="f14" fmla="val 36"/>
                      <a:gd name="f15" fmla="val 58"/>
                      <a:gd name="f16" fmla="val 74"/>
                      <a:gd name="f17" fmla="val 16"/>
                      <a:gd name="f18" fmla="val 35"/>
                      <a:gd name="f19" fmla="val 3"/>
                      <a:gd name="f20" fmla="+- 0 0 -90"/>
                      <a:gd name="f21" fmla="*/ f3 1 108"/>
                      <a:gd name="f22" fmla="*/ f4 1 85"/>
                      <a:gd name="f23" fmla="+- f7 0 f5"/>
                      <a:gd name="f24" fmla="+- f6 0 f5"/>
                      <a:gd name="f25" fmla="*/ f20 f0 1"/>
                      <a:gd name="f26" fmla="*/ f24 1 108"/>
                      <a:gd name="f27" fmla="*/ f23 1 85"/>
                      <a:gd name="f28" fmla="*/ 14 f24 1"/>
                      <a:gd name="f29" fmla="*/ 1 f23 1"/>
                      <a:gd name="f30" fmla="*/ 38 f24 1"/>
                      <a:gd name="f31" fmla="*/ 23 f23 1"/>
                      <a:gd name="f32" fmla="*/ 69 f24 1"/>
                      <a:gd name="f33" fmla="*/ 71 f24 1"/>
                      <a:gd name="f34" fmla="*/ 36 f23 1"/>
                      <a:gd name="f35" fmla="*/ 108 f24 1"/>
                      <a:gd name="f36" fmla="*/ 85 f23 1"/>
                      <a:gd name="f37" fmla="*/ 58 f24 1"/>
                      <a:gd name="f38" fmla="*/ 74 f23 1"/>
                      <a:gd name="f39" fmla="*/ 16 f24 1"/>
                      <a:gd name="f40" fmla="*/ 35 f23 1"/>
                      <a:gd name="f41" fmla="*/ 0 f24 1"/>
                      <a:gd name="f42" fmla="*/ 3 f23 1"/>
                      <a:gd name="f43" fmla="*/ 0 f23 1"/>
                      <a:gd name="f44" fmla="*/ f25 1 f2"/>
                      <a:gd name="f45" fmla="*/ f28 1 108"/>
                      <a:gd name="f46" fmla="*/ f29 1 85"/>
                      <a:gd name="f47" fmla="*/ f30 1 108"/>
                      <a:gd name="f48" fmla="*/ f31 1 85"/>
                      <a:gd name="f49" fmla="*/ f32 1 108"/>
                      <a:gd name="f50" fmla="*/ f33 1 108"/>
                      <a:gd name="f51" fmla="*/ f34 1 85"/>
                      <a:gd name="f52" fmla="*/ f35 1 108"/>
                      <a:gd name="f53" fmla="*/ f36 1 85"/>
                      <a:gd name="f54" fmla="*/ f37 1 108"/>
                      <a:gd name="f55" fmla="*/ f38 1 85"/>
                      <a:gd name="f56" fmla="*/ f39 1 108"/>
                      <a:gd name="f57" fmla="*/ f40 1 85"/>
                      <a:gd name="f58" fmla="*/ f41 1 108"/>
                      <a:gd name="f59" fmla="*/ f42 1 85"/>
                      <a:gd name="f60" fmla="*/ f43 1 85"/>
                      <a:gd name="f61" fmla="*/ 0 1 f26"/>
                      <a:gd name="f62" fmla="*/ f6 1 f26"/>
                      <a:gd name="f63" fmla="*/ 0 1 f27"/>
                      <a:gd name="f64" fmla="*/ f7 1 f27"/>
                      <a:gd name="f65" fmla="+- f44 0 f1"/>
                      <a:gd name="f66" fmla="*/ f45 1 f26"/>
                      <a:gd name="f67" fmla="*/ f46 1 f27"/>
                      <a:gd name="f68" fmla="*/ f47 1 f26"/>
                      <a:gd name="f69" fmla="*/ f48 1 f27"/>
                      <a:gd name="f70" fmla="*/ f49 1 f26"/>
                      <a:gd name="f71" fmla="*/ f50 1 f26"/>
                      <a:gd name="f72" fmla="*/ f51 1 f27"/>
                      <a:gd name="f73" fmla="*/ f52 1 f26"/>
                      <a:gd name="f74" fmla="*/ f53 1 f27"/>
                      <a:gd name="f75" fmla="*/ f54 1 f26"/>
                      <a:gd name="f76" fmla="*/ f55 1 f27"/>
                      <a:gd name="f77" fmla="*/ f56 1 f26"/>
                      <a:gd name="f78" fmla="*/ f57 1 f27"/>
                      <a:gd name="f79" fmla="*/ f58 1 f26"/>
                      <a:gd name="f80" fmla="*/ f59 1 f27"/>
                      <a:gd name="f81" fmla="*/ f60 1 f27"/>
                      <a:gd name="f82" fmla="*/ f61 f21 1"/>
                      <a:gd name="f83" fmla="*/ f62 f21 1"/>
                      <a:gd name="f84" fmla="*/ f64 f22 1"/>
                      <a:gd name="f85" fmla="*/ f63 f22 1"/>
                      <a:gd name="f86" fmla="*/ f66 f21 1"/>
                      <a:gd name="f87" fmla="*/ f67 f22 1"/>
                      <a:gd name="f88" fmla="*/ f68 f21 1"/>
                      <a:gd name="f89" fmla="*/ f69 f22 1"/>
                      <a:gd name="f90" fmla="*/ f70 f21 1"/>
                      <a:gd name="f91" fmla="*/ f71 f21 1"/>
                      <a:gd name="f92" fmla="*/ f72 f22 1"/>
                      <a:gd name="f93" fmla="*/ f73 f21 1"/>
                      <a:gd name="f94" fmla="*/ f74 f22 1"/>
                      <a:gd name="f95" fmla="*/ f75 f21 1"/>
                      <a:gd name="f96" fmla="*/ f76 f22 1"/>
                      <a:gd name="f97" fmla="*/ f77 f21 1"/>
                      <a:gd name="f98" fmla="*/ f78 f22 1"/>
                      <a:gd name="f99" fmla="*/ f79 f21 1"/>
                      <a:gd name="f100" fmla="*/ f80 f22 1"/>
                      <a:gd name="f101" fmla="*/ f81 f22 1"/>
                    </a:gdLst>
                    <a:ahLst/>
                    <a:cxnLst>
                      <a:cxn ang="3cd4">
                        <a:pos x="hc" y="t"/>
                      </a:cxn>
                      <a:cxn ang="0">
                        <a:pos x="r" y="vc"/>
                      </a:cxn>
                      <a:cxn ang="cd4">
                        <a:pos x="hc" y="b"/>
                      </a:cxn>
                      <a:cxn ang="cd2">
                        <a:pos x="l" y="vc"/>
                      </a:cxn>
                      <a:cxn ang="f65">
                        <a:pos x="f86" y="f87"/>
                      </a:cxn>
                      <a:cxn ang="f65">
                        <a:pos x="f88" y="f89"/>
                      </a:cxn>
                      <a:cxn ang="f65">
                        <a:pos x="f90" y="f89"/>
                      </a:cxn>
                      <a:cxn ang="f65">
                        <a:pos x="f91" y="f92"/>
                      </a:cxn>
                      <a:cxn ang="f65">
                        <a:pos x="f93" y="f94"/>
                      </a:cxn>
                      <a:cxn ang="f65">
                        <a:pos x="f95" y="f96"/>
                      </a:cxn>
                      <a:cxn ang="f65">
                        <a:pos x="f97" y="f98"/>
                      </a:cxn>
                      <a:cxn ang="f65">
                        <a:pos x="f99" y="f100"/>
                      </a:cxn>
                      <a:cxn ang="f65">
                        <a:pos x="f86" y="f101"/>
                      </a:cxn>
                    </a:cxnLst>
                    <a:rect l="f82" t="f85" r="f83" b="f84"/>
                    <a:pathLst>
                      <a:path w="108" h="85">
                        <a:moveTo>
                          <a:pt x="f8" y="f9"/>
                        </a:moveTo>
                        <a:lnTo>
                          <a:pt x="f10" y="f11"/>
                        </a:lnTo>
                        <a:lnTo>
                          <a:pt x="f12" y="f11"/>
                        </a:lnTo>
                        <a:lnTo>
                          <a:pt x="f13" y="f14"/>
                        </a:lnTo>
                        <a:lnTo>
                          <a:pt x="f6" y="f7"/>
                        </a:lnTo>
                        <a:lnTo>
                          <a:pt x="f15" y="f16"/>
                        </a:lnTo>
                        <a:lnTo>
                          <a:pt x="f17" y="f18"/>
                        </a:lnTo>
                        <a:lnTo>
                          <a:pt x="f5" y="f19"/>
                        </a:lnTo>
                        <a:lnTo>
                          <a:pt x="f8" y="f5"/>
                        </a:lnTo>
                      </a:path>
                    </a:pathLst>
                  </a:custGeom>
                  <a:noFill/>
                  <a:ln w="3172" cap="flat">
                    <a:solidFill>
                      <a:srgbClr val="6C5353"/>
                    </a:solidFill>
                    <a:custDash>
                      <a:ds d="100000" sp="100000"/>
                    </a:custDash>
                    <a:miter/>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hu-HU" sz="1800" b="0" i="0" u="none" strike="noStrike" kern="0" cap="none" spc="0" baseline="0">
                      <a:solidFill>
                        <a:srgbClr val="000000"/>
                      </a:solidFill>
                      <a:uFillTx/>
                      <a:latin typeface="Arial"/>
                    </a:endParaRPr>
                  </a:p>
                </p:txBody>
              </p:sp>
              <p:sp>
                <p:nvSpPr>
                  <p:cNvPr id="173" name="Freeform 16">
                    <a:extLst>
                      <a:ext uri="{FF2B5EF4-FFF2-40B4-BE49-F238E27FC236}">
                        <a16:creationId xmlns:a16="http://schemas.microsoft.com/office/drawing/2014/main" id="{05FFB3D0-D5E6-4E8B-B62B-AF41F908ABD8}"/>
                      </a:ext>
                    </a:extLst>
                  </p:cNvPr>
                  <p:cNvSpPr/>
                  <p:nvPr/>
                </p:nvSpPr>
                <p:spPr>
                  <a:xfrm>
                    <a:off x="6663388" y="3075721"/>
                    <a:ext cx="123809" cy="83283"/>
                  </a:xfrm>
                  <a:custGeom>
                    <a:avLst/>
                    <a:gdLst>
                      <a:gd name="f0" fmla="val 10800000"/>
                      <a:gd name="f1" fmla="val 5400000"/>
                      <a:gd name="f2" fmla="val 180"/>
                      <a:gd name="f3" fmla="val w"/>
                      <a:gd name="f4" fmla="val h"/>
                      <a:gd name="f5" fmla="val 0"/>
                      <a:gd name="f6" fmla="val 95"/>
                      <a:gd name="f7" fmla="val 74"/>
                      <a:gd name="f8" fmla="val 40"/>
                      <a:gd name="f9" fmla="val 13"/>
                      <a:gd name="f10" fmla="val 48"/>
                      <a:gd name="f11" fmla="val 15"/>
                      <a:gd name="f12" fmla="val 50"/>
                      <a:gd name="f13" fmla="val 9"/>
                      <a:gd name="f14" fmla="val 58"/>
                      <a:gd name="f15" fmla="val 1"/>
                      <a:gd name="f16" fmla="val 69"/>
                      <a:gd name="f17" fmla="val 12"/>
                      <a:gd name="f18" fmla="val 81"/>
                      <a:gd name="f19" fmla="val 27"/>
                      <a:gd name="f20" fmla="val 89"/>
                      <a:gd name="f21" fmla="val 28"/>
                      <a:gd name="f22" fmla="val 33"/>
                      <a:gd name="f23" fmla="val 82"/>
                      <a:gd name="f24" fmla="val 35"/>
                      <a:gd name="f25" fmla="val 51"/>
                      <a:gd name="f26" fmla="val 80"/>
                      <a:gd name="f27" fmla="val 75"/>
                      <a:gd name="f28" fmla="val 63"/>
                      <a:gd name="f29" fmla="val 77"/>
                      <a:gd name="f30" fmla="val 73"/>
                      <a:gd name="f31" fmla="val 61"/>
                      <a:gd name="f32" fmla="val 65"/>
                      <a:gd name="f33" fmla="val 53"/>
                      <a:gd name="f34" fmla="val 59"/>
                      <a:gd name="f35" fmla="val 47"/>
                      <a:gd name="f36" fmla="val 52"/>
                      <a:gd name="f37" fmla="val 49"/>
                      <a:gd name="f38" fmla="val 64"/>
                      <a:gd name="f39" fmla="val 32"/>
                      <a:gd name="f40" fmla="val 24"/>
                      <a:gd name="f41" fmla="val 46"/>
                      <a:gd name="f42" fmla="val 16"/>
                      <a:gd name="f43" fmla="val 19"/>
                      <a:gd name="f44" fmla="val 34"/>
                      <a:gd name="f45" fmla="val 11"/>
                      <a:gd name="f46" fmla="val 22"/>
                      <a:gd name="f47" fmla="val 4"/>
                      <a:gd name="f48" fmla="val 18"/>
                      <a:gd name="f49" fmla="val 3"/>
                      <a:gd name="f50" fmla="val 17"/>
                      <a:gd name="f51" fmla="val 26"/>
                      <a:gd name="f52" fmla="val 14"/>
                      <a:gd name="f53" fmla="val 21"/>
                      <a:gd name="f54" fmla="+- 0 0 -90"/>
                      <a:gd name="f55" fmla="*/ f3 1 95"/>
                      <a:gd name="f56" fmla="*/ f4 1 74"/>
                      <a:gd name="f57" fmla="+- f7 0 f5"/>
                      <a:gd name="f58" fmla="+- f6 0 f5"/>
                      <a:gd name="f59" fmla="*/ f54 f0 1"/>
                      <a:gd name="f60" fmla="*/ f58 1 95"/>
                      <a:gd name="f61" fmla="*/ f57 1 74"/>
                      <a:gd name="f62" fmla="*/ 40 f58 1"/>
                      <a:gd name="f63" fmla="*/ 13 f57 1"/>
                      <a:gd name="f64" fmla="*/ 48 f58 1"/>
                      <a:gd name="f65" fmla="*/ 15 f57 1"/>
                      <a:gd name="f66" fmla="*/ 50 f58 1"/>
                      <a:gd name="f67" fmla="*/ 9 f57 1"/>
                      <a:gd name="f68" fmla="*/ 58 f58 1"/>
                      <a:gd name="f69" fmla="*/ 1 f57 1"/>
                      <a:gd name="f70" fmla="*/ 69 f58 1"/>
                      <a:gd name="f71" fmla="*/ 12 f57 1"/>
                      <a:gd name="f72" fmla="*/ 81 f58 1"/>
                      <a:gd name="f73" fmla="*/ 27 f57 1"/>
                      <a:gd name="f74" fmla="*/ 89 f58 1"/>
                      <a:gd name="f75" fmla="*/ 28 f57 1"/>
                      <a:gd name="f76" fmla="*/ 95 f58 1"/>
                      <a:gd name="f77" fmla="*/ 33 f57 1"/>
                      <a:gd name="f78" fmla="*/ 82 f58 1"/>
                      <a:gd name="f79" fmla="*/ 35 f57 1"/>
                      <a:gd name="f80" fmla="*/ 51 f57 1"/>
                      <a:gd name="f81" fmla="*/ 80 f58 1"/>
                      <a:gd name="f82" fmla="*/ 58 f57 1"/>
                      <a:gd name="f83" fmla="*/ 75 f58 1"/>
                      <a:gd name="f84" fmla="*/ 63 f57 1"/>
                      <a:gd name="f85" fmla="*/ 77 f58 1"/>
                      <a:gd name="f86" fmla="*/ 73 f57 1"/>
                      <a:gd name="f87" fmla="*/ 73 f58 1"/>
                      <a:gd name="f88" fmla="*/ 74 f57 1"/>
                      <a:gd name="f89" fmla="*/ 61 f58 1"/>
                      <a:gd name="f90" fmla="*/ 65 f58 1"/>
                      <a:gd name="f91" fmla="*/ 53 f57 1"/>
                      <a:gd name="f92" fmla="*/ 59 f58 1"/>
                      <a:gd name="f93" fmla="*/ 47 f57 1"/>
                      <a:gd name="f94" fmla="*/ 52 f58 1"/>
                      <a:gd name="f95" fmla="*/ 49 f57 1"/>
                      <a:gd name="f96" fmla="*/ 35 f58 1"/>
                      <a:gd name="f97" fmla="*/ 64 f57 1"/>
                      <a:gd name="f98" fmla="*/ 32 f58 1"/>
                      <a:gd name="f99" fmla="*/ 24 f58 1"/>
                      <a:gd name="f100" fmla="*/ 46 f57 1"/>
                      <a:gd name="f101" fmla="*/ 16 f58 1"/>
                      <a:gd name="f102" fmla="*/ 40 f57 1"/>
                      <a:gd name="f103" fmla="*/ 19 f58 1"/>
                      <a:gd name="f104" fmla="*/ 34 f57 1"/>
                      <a:gd name="f105" fmla="*/ 9 f58 1"/>
                      <a:gd name="f106" fmla="*/ 11 f58 1"/>
                      <a:gd name="f107" fmla="*/ 22 f57 1"/>
                      <a:gd name="f108" fmla="*/ 4 f58 1"/>
                      <a:gd name="f109" fmla="*/ 18 f57 1"/>
                      <a:gd name="f110" fmla="*/ 0 f58 1"/>
                      <a:gd name="f111" fmla="*/ 3 f58 1"/>
                      <a:gd name="f112" fmla="*/ 17 f58 1"/>
                      <a:gd name="f113" fmla="*/ 26 f58 1"/>
                      <a:gd name="f114" fmla="*/ 17 f57 1"/>
                      <a:gd name="f115" fmla="*/ 28 f58 1"/>
                      <a:gd name="f116" fmla="*/ 14 f57 1"/>
                      <a:gd name="f117" fmla="*/ 18 f58 1"/>
                      <a:gd name="f118" fmla="*/ 3 f57 1"/>
                      <a:gd name="f119" fmla="*/ 21 f58 1"/>
                      <a:gd name="f120" fmla="*/ 0 f57 1"/>
                      <a:gd name="f121" fmla="*/ f59 1 f2"/>
                      <a:gd name="f122" fmla="*/ f62 1 95"/>
                      <a:gd name="f123" fmla="*/ f63 1 74"/>
                      <a:gd name="f124" fmla="*/ f64 1 95"/>
                      <a:gd name="f125" fmla="*/ f65 1 74"/>
                      <a:gd name="f126" fmla="*/ f66 1 95"/>
                      <a:gd name="f127" fmla="*/ f67 1 74"/>
                      <a:gd name="f128" fmla="*/ f68 1 95"/>
                      <a:gd name="f129" fmla="*/ f69 1 74"/>
                      <a:gd name="f130" fmla="*/ f70 1 95"/>
                      <a:gd name="f131" fmla="*/ f71 1 74"/>
                      <a:gd name="f132" fmla="*/ f72 1 95"/>
                      <a:gd name="f133" fmla="*/ f73 1 74"/>
                      <a:gd name="f134" fmla="*/ f74 1 95"/>
                      <a:gd name="f135" fmla="*/ f75 1 74"/>
                      <a:gd name="f136" fmla="*/ f76 1 95"/>
                      <a:gd name="f137" fmla="*/ f77 1 74"/>
                      <a:gd name="f138" fmla="*/ f78 1 95"/>
                      <a:gd name="f139" fmla="*/ f79 1 74"/>
                      <a:gd name="f140" fmla="*/ f80 1 74"/>
                      <a:gd name="f141" fmla="*/ f81 1 95"/>
                      <a:gd name="f142" fmla="*/ f82 1 74"/>
                      <a:gd name="f143" fmla="*/ f83 1 95"/>
                      <a:gd name="f144" fmla="*/ f84 1 74"/>
                      <a:gd name="f145" fmla="*/ f85 1 95"/>
                      <a:gd name="f146" fmla="*/ f86 1 74"/>
                      <a:gd name="f147" fmla="*/ f87 1 95"/>
                      <a:gd name="f148" fmla="*/ f88 1 74"/>
                      <a:gd name="f149" fmla="*/ f89 1 95"/>
                      <a:gd name="f150" fmla="*/ f90 1 95"/>
                      <a:gd name="f151" fmla="*/ f91 1 74"/>
                      <a:gd name="f152" fmla="*/ f92 1 95"/>
                      <a:gd name="f153" fmla="*/ f93 1 74"/>
                      <a:gd name="f154" fmla="*/ f94 1 95"/>
                      <a:gd name="f155" fmla="*/ f95 1 74"/>
                      <a:gd name="f156" fmla="*/ f96 1 95"/>
                      <a:gd name="f157" fmla="*/ f97 1 74"/>
                      <a:gd name="f158" fmla="*/ f98 1 95"/>
                      <a:gd name="f159" fmla="*/ f99 1 95"/>
                      <a:gd name="f160" fmla="*/ f100 1 74"/>
                      <a:gd name="f161" fmla="*/ f101 1 95"/>
                      <a:gd name="f162" fmla="*/ f102 1 74"/>
                      <a:gd name="f163" fmla="*/ f103 1 95"/>
                      <a:gd name="f164" fmla="*/ f104 1 74"/>
                      <a:gd name="f165" fmla="*/ f105 1 95"/>
                      <a:gd name="f166" fmla="*/ f106 1 95"/>
                      <a:gd name="f167" fmla="*/ f107 1 74"/>
                      <a:gd name="f168" fmla="*/ f108 1 95"/>
                      <a:gd name="f169" fmla="*/ f109 1 74"/>
                      <a:gd name="f170" fmla="*/ f110 1 95"/>
                      <a:gd name="f171" fmla="*/ f111 1 95"/>
                      <a:gd name="f172" fmla="*/ f112 1 95"/>
                      <a:gd name="f173" fmla="*/ f113 1 95"/>
                      <a:gd name="f174" fmla="*/ f114 1 74"/>
                      <a:gd name="f175" fmla="*/ f115 1 95"/>
                      <a:gd name="f176" fmla="*/ f116 1 74"/>
                      <a:gd name="f177" fmla="*/ f117 1 95"/>
                      <a:gd name="f178" fmla="*/ f118 1 74"/>
                      <a:gd name="f179" fmla="*/ f119 1 95"/>
                      <a:gd name="f180" fmla="*/ f120 1 74"/>
                      <a:gd name="f181" fmla="*/ 0 1 f60"/>
                      <a:gd name="f182" fmla="*/ f6 1 f60"/>
                      <a:gd name="f183" fmla="*/ 0 1 f61"/>
                      <a:gd name="f184" fmla="*/ f7 1 f61"/>
                      <a:gd name="f185" fmla="+- f121 0 f1"/>
                      <a:gd name="f186" fmla="*/ f122 1 f60"/>
                      <a:gd name="f187" fmla="*/ f123 1 f61"/>
                      <a:gd name="f188" fmla="*/ f124 1 f60"/>
                      <a:gd name="f189" fmla="*/ f125 1 f61"/>
                      <a:gd name="f190" fmla="*/ f126 1 f60"/>
                      <a:gd name="f191" fmla="*/ f127 1 f61"/>
                      <a:gd name="f192" fmla="*/ f128 1 f60"/>
                      <a:gd name="f193" fmla="*/ f129 1 f61"/>
                      <a:gd name="f194" fmla="*/ f130 1 f60"/>
                      <a:gd name="f195" fmla="*/ f131 1 f61"/>
                      <a:gd name="f196" fmla="*/ f132 1 f60"/>
                      <a:gd name="f197" fmla="*/ f133 1 f61"/>
                      <a:gd name="f198" fmla="*/ f134 1 f60"/>
                      <a:gd name="f199" fmla="*/ f135 1 f61"/>
                      <a:gd name="f200" fmla="*/ f136 1 f60"/>
                      <a:gd name="f201" fmla="*/ f137 1 f61"/>
                      <a:gd name="f202" fmla="*/ f138 1 f60"/>
                      <a:gd name="f203" fmla="*/ f139 1 f61"/>
                      <a:gd name="f204" fmla="*/ f140 1 f61"/>
                      <a:gd name="f205" fmla="*/ f141 1 f60"/>
                      <a:gd name="f206" fmla="*/ f142 1 f61"/>
                      <a:gd name="f207" fmla="*/ f143 1 f60"/>
                      <a:gd name="f208" fmla="*/ f144 1 f61"/>
                      <a:gd name="f209" fmla="*/ f145 1 f60"/>
                      <a:gd name="f210" fmla="*/ f146 1 f61"/>
                      <a:gd name="f211" fmla="*/ f147 1 f60"/>
                      <a:gd name="f212" fmla="*/ f148 1 f61"/>
                      <a:gd name="f213" fmla="*/ f149 1 f60"/>
                      <a:gd name="f214" fmla="*/ f150 1 f60"/>
                      <a:gd name="f215" fmla="*/ f151 1 f61"/>
                      <a:gd name="f216" fmla="*/ f152 1 f60"/>
                      <a:gd name="f217" fmla="*/ f153 1 f61"/>
                      <a:gd name="f218" fmla="*/ f154 1 f60"/>
                      <a:gd name="f219" fmla="*/ f155 1 f61"/>
                      <a:gd name="f220" fmla="*/ f156 1 f60"/>
                      <a:gd name="f221" fmla="*/ f157 1 f61"/>
                      <a:gd name="f222" fmla="*/ f158 1 f60"/>
                      <a:gd name="f223" fmla="*/ f159 1 f60"/>
                      <a:gd name="f224" fmla="*/ f160 1 f61"/>
                      <a:gd name="f225" fmla="*/ f161 1 f60"/>
                      <a:gd name="f226" fmla="*/ f162 1 f61"/>
                      <a:gd name="f227" fmla="*/ f163 1 f60"/>
                      <a:gd name="f228" fmla="*/ f164 1 f61"/>
                      <a:gd name="f229" fmla="*/ f165 1 f60"/>
                      <a:gd name="f230" fmla="*/ f166 1 f60"/>
                      <a:gd name="f231" fmla="*/ f167 1 f61"/>
                      <a:gd name="f232" fmla="*/ f168 1 f60"/>
                      <a:gd name="f233" fmla="*/ f169 1 f61"/>
                      <a:gd name="f234" fmla="*/ f170 1 f60"/>
                      <a:gd name="f235" fmla="*/ f171 1 f60"/>
                      <a:gd name="f236" fmla="*/ f172 1 f60"/>
                      <a:gd name="f237" fmla="*/ f173 1 f60"/>
                      <a:gd name="f238" fmla="*/ f174 1 f61"/>
                      <a:gd name="f239" fmla="*/ f175 1 f60"/>
                      <a:gd name="f240" fmla="*/ f176 1 f61"/>
                      <a:gd name="f241" fmla="*/ f177 1 f60"/>
                      <a:gd name="f242" fmla="*/ f178 1 f61"/>
                      <a:gd name="f243" fmla="*/ f179 1 f60"/>
                      <a:gd name="f244" fmla="*/ f180 1 f61"/>
                      <a:gd name="f245" fmla="*/ f181 f55 1"/>
                      <a:gd name="f246" fmla="*/ f182 f55 1"/>
                      <a:gd name="f247" fmla="*/ f184 f56 1"/>
                      <a:gd name="f248" fmla="*/ f183 f56 1"/>
                      <a:gd name="f249" fmla="*/ f186 f55 1"/>
                      <a:gd name="f250" fmla="*/ f187 f56 1"/>
                      <a:gd name="f251" fmla="*/ f188 f55 1"/>
                      <a:gd name="f252" fmla="*/ f189 f56 1"/>
                      <a:gd name="f253" fmla="*/ f190 f55 1"/>
                      <a:gd name="f254" fmla="*/ f191 f56 1"/>
                      <a:gd name="f255" fmla="*/ f192 f55 1"/>
                      <a:gd name="f256" fmla="*/ f193 f56 1"/>
                      <a:gd name="f257" fmla="*/ f194 f55 1"/>
                      <a:gd name="f258" fmla="*/ f195 f56 1"/>
                      <a:gd name="f259" fmla="*/ f196 f55 1"/>
                      <a:gd name="f260" fmla="*/ f197 f56 1"/>
                      <a:gd name="f261" fmla="*/ f198 f55 1"/>
                      <a:gd name="f262" fmla="*/ f199 f56 1"/>
                      <a:gd name="f263" fmla="*/ f200 f55 1"/>
                      <a:gd name="f264" fmla="*/ f201 f56 1"/>
                      <a:gd name="f265" fmla="*/ f202 f55 1"/>
                      <a:gd name="f266" fmla="*/ f203 f56 1"/>
                      <a:gd name="f267" fmla="*/ f204 f56 1"/>
                      <a:gd name="f268" fmla="*/ f205 f55 1"/>
                      <a:gd name="f269" fmla="*/ f206 f56 1"/>
                      <a:gd name="f270" fmla="*/ f207 f55 1"/>
                      <a:gd name="f271" fmla="*/ f208 f56 1"/>
                      <a:gd name="f272" fmla="*/ f209 f55 1"/>
                      <a:gd name="f273" fmla="*/ f210 f56 1"/>
                      <a:gd name="f274" fmla="*/ f211 f55 1"/>
                      <a:gd name="f275" fmla="*/ f212 f56 1"/>
                      <a:gd name="f276" fmla="*/ f213 f55 1"/>
                      <a:gd name="f277" fmla="*/ f214 f55 1"/>
                      <a:gd name="f278" fmla="*/ f215 f56 1"/>
                      <a:gd name="f279" fmla="*/ f216 f55 1"/>
                      <a:gd name="f280" fmla="*/ f217 f56 1"/>
                      <a:gd name="f281" fmla="*/ f218 f55 1"/>
                      <a:gd name="f282" fmla="*/ f219 f56 1"/>
                      <a:gd name="f283" fmla="*/ f220 f55 1"/>
                      <a:gd name="f284" fmla="*/ f221 f56 1"/>
                      <a:gd name="f285" fmla="*/ f222 f55 1"/>
                      <a:gd name="f286" fmla="*/ f223 f55 1"/>
                      <a:gd name="f287" fmla="*/ f224 f56 1"/>
                      <a:gd name="f288" fmla="*/ f225 f55 1"/>
                      <a:gd name="f289" fmla="*/ f226 f56 1"/>
                      <a:gd name="f290" fmla="*/ f227 f55 1"/>
                      <a:gd name="f291" fmla="*/ f228 f56 1"/>
                      <a:gd name="f292" fmla="*/ f229 f55 1"/>
                      <a:gd name="f293" fmla="*/ f230 f55 1"/>
                      <a:gd name="f294" fmla="*/ f231 f56 1"/>
                      <a:gd name="f295" fmla="*/ f232 f55 1"/>
                      <a:gd name="f296" fmla="*/ f233 f56 1"/>
                      <a:gd name="f297" fmla="*/ f234 f55 1"/>
                      <a:gd name="f298" fmla="*/ f235 f55 1"/>
                      <a:gd name="f299" fmla="*/ f236 f55 1"/>
                      <a:gd name="f300" fmla="*/ f237 f55 1"/>
                      <a:gd name="f301" fmla="*/ f238 f56 1"/>
                      <a:gd name="f302" fmla="*/ f239 f55 1"/>
                      <a:gd name="f303" fmla="*/ f240 f56 1"/>
                      <a:gd name="f304" fmla="*/ f241 f55 1"/>
                      <a:gd name="f305" fmla="*/ f242 f56 1"/>
                      <a:gd name="f306" fmla="*/ f243 f55 1"/>
                      <a:gd name="f307" fmla="*/ f244 f56 1"/>
                    </a:gdLst>
                    <a:ahLst/>
                    <a:cxnLst>
                      <a:cxn ang="3cd4">
                        <a:pos x="hc" y="t"/>
                      </a:cxn>
                      <a:cxn ang="0">
                        <a:pos x="r" y="vc"/>
                      </a:cxn>
                      <a:cxn ang="cd4">
                        <a:pos x="hc" y="b"/>
                      </a:cxn>
                      <a:cxn ang="cd2">
                        <a:pos x="l" y="vc"/>
                      </a:cxn>
                      <a:cxn ang="f185">
                        <a:pos x="f249" y="f250"/>
                      </a:cxn>
                      <a:cxn ang="f185">
                        <a:pos x="f251" y="f252"/>
                      </a:cxn>
                      <a:cxn ang="f185">
                        <a:pos x="f253" y="f254"/>
                      </a:cxn>
                      <a:cxn ang="f185">
                        <a:pos x="f255" y="f256"/>
                      </a:cxn>
                      <a:cxn ang="f185">
                        <a:pos x="f257" y="f258"/>
                      </a:cxn>
                      <a:cxn ang="f185">
                        <a:pos x="f259" y="f260"/>
                      </a:cxn>
                      <a:cxn ang="f185">
                        <a:pos x="f261" y="f262"/>
                      </a:cxn>
                      <a:cxn ang="f185">
                        <a:pos x="f263" y="f264"/>
                      </a:cxn>
                      <a:cxn ang="f185">
                        <a:pos x="f265" y="f266"/>
                      </a:cxn>
                      <a:cxn ang="f185">
                        <a:pos x="f265" y="f267"/>
                      </a:cxn>
                      <a:cxn ang="f185">
                        <a:pos x="f268" y="f269"/>
                      </a:cxn>
                      <a:cxn ang="f185">
                        <a:pos x="f270" y="f271"/>
                      </a:cxn>
                      <a:cxn ang="f185">
                        <a:pos x="f272" y="f273"/>
                      </a:cxn>
                      <a:cxn ang="f185">
                        <a:pos x="f274" y="f275"/>
                      </a:cxn>
                      <a:cxn ang="f185">
                        <a:pos x="f276" y="f271"/>
                      </a:cxn>
                      <a:cxn ang="f185">
                        <a:pos x="f277" y="f278"/>
                      </a:cxn>
                      <a:cxn ang="f185">
                        <a:pos x="f279" y="f280"/>
                      </a:cxn>
                      <a:cxn ang="f185">
                        <a:pos x="f281" y="f282"/>
                      </a:cxn>
                      <a:cxn ang="f185">
                        <a:pos x="f283" y="f284"/>
                      </a:cxn>
                      <a:cxn ang="f185">
                        <a:pos x="f285" y="f282"/>
                      </a:cxn>
                      <a:cxn ang="f185">
                        <a:pos x="f286" y="f287"/>
                      </a:cxn>
                      <a:cxn ang="f185">
                        <a:pos x="f288" y="f289"/>
                      </a:cxn>
                      <a:cxn ang="f185">
                        <a:pos x="f290" y="f291"/>
                      </a:cxn>
                      <a:cxn ang="f185">
                        <a:pos x="f292" y="f260"/>
                      </a:cxn>
                      <a:cxn ang="f185">
                        <a:pos x="f293" y="f294"/>
                      </a:cxn>
                      <a:cxn ang="f185">
                        <a:pos x="f295" y="f296"/>
                      </a:cxn>
                      <a:cxn ang="f185">
                        <a:pos x="f297" y="f250"/>
                      </a:cxn>
                      <a:cxn ang="f185">
                        <a:pos x="f298" y="f254"/>
                      </a:cxn>
                      <a:cxn ang="f185">
                        <a:pos x="f299" y="f252"/>
                      </a:cxn>
                      <a:cxn ang="f185">
                        <a:pos x="f300" y="f301"/>
                      </a:cxn>
                      <a:cxn ang="f185">
                        <a:pos x="f302" y="f303"/>
                      </a:cxn>
                      <a:cxn ang="f185">
                        <a:pos x="f304" y="f305"/>
                      </a:cxn>
                      <a:cxn ang="f185">
                        <a:pos x="f306" y="f307"/>
                      </a:cxn>
                      <a:cxn ang="f185">
                        <a:pos x="f300" y="f256"/>
                      </a:cxn>
                      <a:cxn ang="f185">
                        <a:pos x="f249" y="f250"/>
                      </a:cxn>
                    </a:cxnLst>
                    <a:rect l="f245" t="f248" r="f246" b="f247"/>
                    <a:pathLst>
                      <a:path w="95" h="74">
                        <a:moveTo>
                          <a:pt x="f8" y="f9"/>
                        </a:moveTo>
                        <a:lnTo>
                          <a:pt x="f10" y="f11"/>
                        </a:lnTo>
                        <a:lnTo>
                          <a:pt x="f12" y="f13"/>
                        </a:lnTo>
                        <a:lnTo>
                          <a:pt x="f14" y="f15"/>
                        </a:lnTo>
                        <a:lnTo>
                          <a:pt x="f16" y="f17"/>
                        </a:lnTo>
                        <a:lnTo>
                          <a:pt x="f18" y="f19"/>
                        </a:lnTo>
                        <a:lnTo>
                          <a:pt x="f20" y="f21"/>
                        </a:lnTo>
                        <a:lnTo>
                          <a:pt x="f6" y="f22"/>
                        </a:lnTo>
                        <a:lnTo>
                          <a:pt x="f23" y="f24"/>
                        </a:lnTo>
                        <a:lnTo>
                          <a:pt x="f23" y="f25"/>
                        </a:lnTo>
                        <a:lnTo>
                          <a:pt x="f26" y="f14"/>
                        </a:lnTo>
                        <a:lnTo>
                          <a:pt x="f27" y="f28"/>
                        </a:lnTo>
                        <a:lnTo>
                          <a:pt x="f29" y="f30"/>
                        </a:lnTo>
                        <a:lnTo>
                          <a:pt x="f30" y="f7"/>
                        </a:lnTo>
                        <a:lnTo>
                          <a:pt x="f31" y="f28"/>
                        </a:lnTo>
                        <a:lnTo>
                          <a:pt x="f32" y="f33"/>
                        </a:lnTo>
                        <a:lnTo>
                          <a:pt x="f34" y="f35"/>
                        </a:lnTo>
                        <a:lnTo>
                          <a:pt x="f36" y="f37"/>
                        </a:lnTo>
                        <a:lnTo>
                          <a:pt x="f24" y="f38"/>
                        </a:lnTo>
                        <a:lnTo>
                          <a:pt x="f39" y="f37"/>
                        </a:lnTo>
                        <a:lnTo>
                          <a:pt x="f40" y="f41"/>
                        </a:lnTo>
                        <a:lnTo>
                          <a:pt x="f42" y="f8"/>
                        </a:lnTo>
                        <a:lnTo>
                          <a:pt x="f43" y="f44"/>
                        </a:lnTo>
                        <a:lnTo>
                          <a:pt x="f13" y="f19"/>
                        </a:lnTo>
                        <a:lnTo>
                          <a:pt x="f45" y="f46"/>
                        </a:lnTo>
                        <a:lnTo>
                          <a:pt x="f47" y="f48"/>
                        </a:lnTo>
                        <a:lnTo>
                          <a:pt x="f5" y="f9"/>
                        </a:lnTo>
                        <a:lnTo>
                          <a:pt x="f49" y="f13"/>
                        </a:lnTo>
                        <a:lnTo>
                          <a:pt x="f50" y="f11"/>
                        </a:lnTo>
                        <a:lnTo>
                          <a:pt x="f51" y="f50"/>
                        </a:lnTo>
                        <a:lnTo>
                          <a:pt x="f21" y="f52"/>
                        </a:lnTo>
                        <a:lnTo>
                          <a:pt x="f48" y="f49"/>
                        </a:lnTo>
                        <a:lnTo>
                          <a:pt x="f53" y="f5"/>
                        </a:lnTo>
                        <a:lnTo>
                          <a:pt x="f51" y="f15"/>
                        </a:lnTo>
                        <a:lnTo>
                          <a:pt x="f8" y="f9"/>
                        </a:lnTo>
                        <a:close/>
                      </a:path>
                    </a:pathLst>
                  </a:custGeom>
                  <a:solidFill>
                    <a:srgbClr val="F9B277"/>
                  </a:solidFill>
                  <a:ln w="3172" cap="flat">
                    <a:solidFill>
                      <a:srgbClr val="6C5353"/>
                    </a:solidFill>
                    <a:custDash>
                      <a:ds d="100000" sp="100000"/>
                    </a:custDash>
                    <a:miter/>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hu-HU" sz="1800" b="0" i="0" u="none" strike="noStrike" kern="0" cap="none" spc="0" baseline="0">
                      <a:solidFill>
                        <a:srgbClr val="000000"/>
                      </a:solidFill>
                      <a:uFillTx/>
                      <a:latin typeface="Arial"/>
                    </a:endParaRPr>
                  </a:p>
                </p:txBody>
              </p:sp>
              <p:sp>
                <p:nvSpPr>
                  <p:cNvPr id="174" name="Freeform 17">
                    <a:extLst>
                      <a:ext uri="{FF2B5EF4-FFF2-40B4-BE49-F238E27FC236}">
                        <a16:creationId xmlns:a16="http://schemas.microsoft.com/office/drawing/2014/main" id="{8891E766-53E3-40E8-8E03-D2EF719D6BEA}"/>
                      </a:ext>
                    </a:extLst>
                  </p:cNvPr>
                  <p:cNvSpPr/>
                  <p:nvPr/>
                </p:nvSpPr>
                <p:spPr>
                  <a:xfrm>
                    <a:off x="6372755" y="4107731"/>
                    <a:ext cx="40398" cy="50648"/>
                  </a:xfrm>
                  <a:custGeom>
                    <a:avLst/>
                    <a:gdLst>
                      <a:gd name="f0" fmla="val 10800000"/>
                      <a:gd name="f1" fmla="val 5400000"/>
                      <a:gd name="f2" fmla="val 180"/>
                      <a:gd name="f3" fmla="val w"/>
                      <a:gd name="f4" fmla="val h"/>
                      <a:gd name="f5" fmla="val 0"/>
                      <a:gd name="f6" fmla="val 31"/>
                      <a:gd name="f7" fmla="val 45"/>
                      <a:gd name="f8" fmla="val 5"/>
                      <a:gd name="f9" fmla="val 4"/>
                      <a:gd name="f10" fmla="val 20"/>
                      <a:gd name="f11" fmla="val 10"/>
                      <a:gd name="f12" fmla="val 11"/>
                      <a:gd name="f13" fmla="val 12"/>
                      <a:gd name="f14" fmla="val 16"/>
                      <a:gd name="f15" fmla="val 26"/>
                      <a:gd name="f16" fmla="val 2"/>
                      <a:gd name="f17" fmla="val 27"/>
                      <a:gd name="f18" fmla="val 14"/>
                      <a:gd name="f19" fmla="val 21"/>
                      <a:gd name="f20" fmla="val 25"/>
                      <a:gd name="f21" fmla="val 19"/>
                      <a:gd name="f22" fmla="val 36"/>
                      <a:gd name="f23" fmla="val 44"/>
                      <a:gd name="f24" fmla="+- 0 0 -90"/>
                      <a:gd name="f25" fmla="*/ f3 1 31"/>
                      <a:gd name="f26" fmla="*/ f4 1 45"/>
                      <a:gd name="f27" fmla="+- f7 0 f5"/>
                      <a:gd name="f28" fmla="+- f6 0 f5"/>
                      <a:gd name="f29" fmla="*/ f24 f0 1"/>
                      <a:gd name="f30" fmla="*/ f28 1 31"/>
                      <a:gd name="f31" fmla="*/ f27 1 45"/>
                      <a:gd name="f32" fmla="*/ 5 f28 1"/>
                      <a:gd name="f33" fmla="*/ 45 f27 1"/>
                      <a:gd name="f34" fmla="*/ 4 f28 1"/>
                      <a:gd name="f35" fmla="*/ 20 f27 1"/>
                      <a:gd name="f36" fmla="*/ 0 f28 1"/>
                      <a:gd name="f37" fmla="*/ 10 f27 1"/>
                      <a:gd name="f38" fmla="*/ 11 f28 1"/>
                      <a:gd name="f39" fmla="*/ 12 f27 1"/>
                      <a:gd name="f40" fmla="*/ 16 f28 1"/>
                      <a:gd name="f41" fmla="*/ 0 f27 1"/>
                      <a:gd name="f42" fmla="*/ 26 f28 1"/>
                      <a:gd name="f43" fmla="*/ 2 f27 1"/>
                      <a:gd name="f44" fmla="*/ 27 f28 1"/>
                      <a:gd name="f45" fmla="*/ 31 f28 1"/>
                      <a:gd name="f46" fmla="*/ 14 f27 1"/>
                      <a:gd name="f47" fmla="*/ 21 f27 1"/>
                      <a:gd name="f48" fmla="*/ 25 f27 1"/>
                      <a:gd name="f49" fmla="*/ 19 f28 1"/>
                      <a:gd name="f50" fmla="*/ 36 f27 1"/>
                      <a:gd name="f51" fmla="*/ 12 f28 1"/>
                      <a:gd name="f52" fmla="*/ 44 f27 1"/>
                      <a:gd name="f53" fmla="*/ f29 1 f2"/>
                      <a:gd name="f54" fmla="*/ f32 1 31"/>
                      <a:gd name="f55" fmla="*/ f33 1 45"/>
                      <a:gd name="f56" fmla="*/ f34 1 31"/>
                      <a:gd name="f57" fmla="*/ f35 1 45"/>
                      <a:gd name="f58" fmla="*/ f36 1 31"/>
                      <a:gd name="f59" fmla="*/ f37 1 45"/>
                      <a:gd name="f60" fmla="*/ f38 1 31"/>
                      <a:gd name="f61" fmla="*/ f39 1 45"/>
                      <a:gd name="f62" fmla="*/ f40 1 31"/>
                      <a:gd name="f63" fmla="*/ f41 1 45"/>
                      <a:gd name="f64" fmla="*/ f42 1 31"/>
                      <a:gd name="f65" fmla="*/ f43 1 45"/>
                      <a:gd name="f66" fmla="*/ f44 1 31"/>
                      <a:gd name="f67" fmla="*/ f45 1 31"/>
                      <a:gd name="f68" fmla="*/ f46 1 45"/>
                      <a:gd name="f69" fmla="*/ f47 1 45"/>
                      <a:gd name="f70" fmla="*/ f48 1 45"/>
                      <a:gd name="f71" fmla="*/ f49 1 31"/>
                      <a:gd name="f72" fmla="*/ f50 1 45"/>
                      <a:gd name="f73" fmla="*/ f51 1 31"/>
                      <a:gd name="f74" fmla="*/ f52 1 45"/>
                      <a:gd name="f75" fmla="*/ 0 1 f30"/>
                      <a:gd name="f76" fmla="*/ f6 1 f30"/>
                      <a:gd name="f77" fmla="*/ 0 1 f31"/>
                      <a:gd name="f78" fmla="*/ f7 1 f31"/>
                      <a:gd name="f79" fmla="+- f53 0 f1"/>
                      <a:gd name="f80" fmla="*/ f54 1 f30"/>
                      <a:gd name="f81" fmla="*/ f55 1 f31"/>
                      <a:gd name="f82" fmla="*/ f56 1 f30"/>
                      <a:gd name="f83" fmla="*/ f57 1 f31"/>
                      <a:gd name="f84" fmla="*/ f58 1 f30"/>
                      <a:gd name="f85" fmla="*/ f59 1 f31"/>
                      <a:gd name="f86" fmla="*/ f60 1 f30"/>
                      <a:gd name="f87" fmla="*/ f61 1 f31"/>
                      <a:gd name="f88" fmla="*/ f62 1 f30"/>
                      <a:gd name="f89" fmla="*/ f63 1 f31"/>
                      <a:gd name="f90" fmla="*/ f64 1 f30"/>
                      <a:gd name="f91" fmla="*/ f65 1 f31"/>
                      <a:gd name="f92" fmla="*/ f66 1 f30"/>
                      <a:gd name="f93" fmla="*/ f67 1 f30"/>
                      <a:gd name="f94" fmla="*/ f68 1 f31"/>
                      <a:gd name="f95" fmla="*/ f69 1 f31"/>
                      <a:gd name="f96" fmla="*/ f70 1 f31"/>
                      <a:gd name="f97" fmla="*/ f71 1 f30"/>
                      <a:gd name="f98" fmla="*/ f72 1 f31"/>
                      <a:gd name="f99" fmla="*/ f73 1 f30"/>
                      <a:gd name="f100" fmla="*/ f74 1 f31"/>
                      <a:gd name="f101" fmla="*/ f75 f25 1"/>
                      <a:gd name="f102" fmla="*/ f76 f25 1"/>
                      <a:gd name="f103" fmla="*/ f78 f26 1"/>
                      <a:gd name="f104" fmla="*/ f77 f26 1"/>
                      <a:gd name="f105" fmla="*/ f80 f25 1"/>
                      <a:gd name="f106" fmla="*/ f81 f26 1"/>
                      <a:gd name="f107" fmla="*/ f82 f25 1"/>
                      <a:gd name="f108" fmla="*/ f83 f26 1"/>
                      <a:gd name="f109" fmla="*/ f84 f25 1"/>
                      <a:gd name="f110" fmla="*/ f85 f26 1"/>
                      <a:gd name="f111" fmla="*/ f86 f25 1"/>
                      <a:gd name="f112" fmla="*/ f87 f26 1"/>
                      <a:gd name="f113" fmla="*/ f88 f25 1"/>
                      <a:gd name="f114" fmla="*/ f89 f26 1"/>
                      <a:gd name="f115" fmla="*/ f90 f25 1"/>
                      <a:gd name="f116" fmla="*/ f91 f26 1"/>
                      <a:gd name="f117" fmla="*/ f92 f25 1"/>
                      <a:gd name="f118" fmla="*/ f93 f25 1"/>
                      <a:gd name="f119" fmla="*/ f94 f26 1"/>
                      <a:gd name="f120" fmla="*/ f95 f26 1"/>
                      <a:gd name="f121" fmla="*/ f96 f26 1"/>
                      <a:gd name="f122" fmla="*/ f97 f25 1"/>
                      <a:gd name="f123" fmla="*/ f98 f26 1"/>
                      <a:gd name="f124" fmla="*/ f99 f25 1"/>
                      <a:gd name="f125" fmla="*/ f100 f26 1"/>
                    </a:gdLst>
                    <a:ahLst/>
                    <a:cxnLst>
                      <a:cxn ang="3cd4">
                        <a:pos x="hc" y="t"/>
                      </a:cxn>
                      <a:cxn ang="0">
                        <a:pos x="r" y="vc"/>
                      </a:cxn>
                      <a:cxn ang="cd4">
                        <a:pos x="hc" y="b"/>
                      </a:cxn>
                      <a:cxn ang="cd2">
                        <a:pos x="l" y="vc"/>
                      </a:cxn>
                      <a:cxn ang="f79">
                        <a:pos x="f105" y="f106"/>
                      </a:cxn>
                      <a:cxn ang="f79">
                        <a:pos x="f107" y="f108"/>
                      </a:cxn>
                      <a:cxn ang="f79">
                        <a:pos x="f109" y="f110"/>
                      </a:cxn>
                      <a:cxn ang="f79">
                        <a:pos x="f111" y="f112"/>
                      </a:cxn>
                      <a:cxn ang="f79">
                        <a:pos x="f113" y="f114"/>
                      </a:cxn>
                      <a:cxn ang="f79">
                        <a:pos x="f115" y="f116"/>
                      </a:cxn>
                      <a:cxn ang="f79">
                        <a:pos x="f117" y="f110"/>
                      </a:cxn>
                      <a:cxn ang="f79">
                        <a:pos x="f118" y="f119"/>
                      </a:cxn>
                      <a:cxn ang="f79">
                        <a:pos x="f118" y="f120"/>
                      </a:cxn>
                      <a:cxn ang="f79">
                        <a:pos x="f117" y="f121"/>
                      </a:cxn>
                      <a:cxn ang="f79">
                        <a:pos x="f122" y="f123"/>
                      </a:cxn>
                      <a:cxn ang="f79">
                        <a:pos x="f124" y="f125"/>
                      </a:cxn>
                      <a:cxn ang="f79">
                        <a:pos x="f105" y="f106"/>
                      </a:cxn>
                    </a:cxnLst>
                    <a:rect l="f101" t="f104" r="f102" b="f103"/>
                    <a:pathLst>
                      <a:path w="31" h="45">
                        <a:moveTo>
                          <a:pt x="f8" y="f7"/>
                        </a:moveTo>
                        <a:lnTo>
                          <a:pt x="f9" y="f10"/>
                        </a:lnTo>
                        <a:lnTo>
                          <a:pt x="f5" y="f11"/>
                        </a:lnTo>
                        <a:lnTo>
                          <a:pt x="f12" y="f13"/>
                        </a:lnTo>
                        <a:lnTo>
                          <a:pt x="f14" y="f5"/>
                        </a:lnTo>
                        <a:lnTo>
                          <a:pt x="f15" y="f16"/>
                        </a:lnTo>
                        <a:lnTo>
                          <a:pt x="f17" y="f11"/>
                        </a:lnTo>
                        <a:lnTo>
                          <a:pt x="f6" y="f18"/>
                        </a:lnTo>
                        <a:lnTo>
                          <a:pt x="f6" y="f19"/>
                        </a:lnTo>
                        <a:lnTo>
                          <a:pt x="f17" y="f20"/>
                        </a:lnTo>
                        <a:lnTo>
                          <a:pt x="f21" y="f22"/>
                        </a:lnTo>
                        <a:lnTo>
                          <a:pt x="f13" y="f23"/>
                        </a:lnTo>
                        <a:lnTo>
                          <a:pt x="f8" y="f7"/>
                        </a:lnTo>
                        <a:close/>
                      </a:path>
                    </a:pathLst>
                  </a:custGeom>
                  <a:solidFill>
                    <a:srgbClr val="8BB743"/>
                  </a:solidFill>
                  <a:ln w="3172" cap="flat">
                    <a:solidFill>
                      <a:srgbClr val="6C5353"/>
                    </a:solidFill>
                    <a:custDash>
                      <a:ds d="100000" sp="100000"/>
                    </a:custDash>
                    <a:miter/>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hu-HU" sz="1800" b="0" i="0" u="none" strike="noStrike" kern="0" cap="none" spc="0" baseline="0">
                      <a:solidFill>
                        <a:srgbClr val="000000"/>
                      </a:solidFill>
                      <a:uFillTx/>
                      <a:latin typeface="Arial"/>
                    </a:endParaRPr>
                  </a:p>
                </p:txBody>
              </p:sp>
              <p:sp>
                <p:nvSpPr>
                  <p:cNvPr id="175" name="Freeform 18">
                    <a:extLst>
                      <a:ext uri="{FF2B5EF4-FFF2-40B4-BE49-F238E27FC236}">
                        <a16:creationId xmlns:a16="http://schemas.microsoft.com/office/drawing/2014/main" id="{0943CF63-436A-4369-BF15-10BFBA459BAB}"/>
                      </a:ext>
                    </a:extLst>
                  </p:cNvPr>
                  <p:cNvSpPr/>
                  <p:nvPr/>
                </p:nvSpPr>
                <p:spPr>
                  <a:xfrm>
                    <a:off x="5728944" y="2855131"/>
                    <a:ext cx="75593" cy="45015"/>
                  </a:xfrm>
                  <a:custGeom>
                    <a:avLst/>
                    <a:gdLst>
                      <a:gd name="f0" fmla="val 10800000"/>
                      <a:gd name="f1" fmla="val 5400000"/>
                      <a:gd name="f2" fmla="val 180"/>
                      <a:gd name="f3" fmla="val w"/>
                      <a:gd name="f4" fmla="val h"/>
                      <a:gd name="f5" fmla="val 0"/>
                      <a:gd name="f6" fmla="val 58"/>
                      <a:gd name="f7" fmla="val 40"/>
                      <a:gd name="f8" fmla="val 13"/>
                      <a:gd name="f9" fmla="val 3"/>
                      <a:gd name="f10" fmla="val 24"/>
                      <a:gd name="f11" fmla="val 4"/>
                      <a:gd name="f12" fmla="val 39"/>
                      <a:gd name="f13" fmla="val 49"/>
                      <a:gd name="f14" fmla="val 9"/>
                      <a:gd name="f15" fmla="val 14"/>
                      <a:gd name="f16" fmla="val 57"/>
                      <a:gd name="f17" fmla="val 27"/>
                      <a:gd name="f18" fmla="val 53"/>
                      <a:gd name="f19" fmla="val 28"/>
                      <a:gd name="f20" fmla="val 51"/>
                      <a:gd name="f21" fmla="val 37"/>
                      <a:gd name="f22" fmla="val 30"/>
                      <a:gd name="f23" fmla="val 29"/>
                      <a:gd name="f24" fmla="val 32"/>
                      <a:gd name="f25" fmla="val 17"/>
                      <a:gd name="f26" fmla="val 22"/>
                      <a:gd name="f27" fmla="val 10"/>
                      <a:gd name="f28" fmla="val 7"/>
                      <a:gd name="f29" fmla="+- 0 0 -90"/>
                      <a:gd name="f30" fmla="*/ f3 1 58"/>
                      <a:gd name="f31" fmla="*/ f4 1 40"/>
                      <a:gd name="f32" fmla="+- f7 0 f5"/>
                      <a:gd name="f33" fmla="+- f6 0 f5"/>
                      <a:gd name="f34" fmla="*/ f29 f0 1"/>
                      <a:gd name="f35" fmla="*/ f33 1 58"/>
                      <a:gd name="f36" fmla="*/ f32 1 40"/>
                      <a:gd name="f37" fmla="*/ 13 f33 1"/>
                      <a:gd name="f38" fmla="*/ 3 f32 1"/>
                      <a:gd name="f39" fmla="*/ 24 f33 1"/>
                      <a:gd name="f40" fmla="*/ 4 f32 1"/>
                      <a:gd name="f41" fmla="*/ 39 f33 1"/>
                      <a:gd name="f42" fmla="*/ 0 f32 1"/>
                      <a:gd name="f43" fmla="*/ 49 f33 1"/>
                      <a:gd name="f44" fmla="*/ 9 f32 1"/>
                      <a:gd name="f45" fmla="*/ 58 f33 1"/>
                      <a:gd name="f46" fmla="*/ 14 f32 1"/>
                      <a:gd name="f47" fmla="*/ 57 f33 1"/>
                      <a:gd name="f48" fmla="*/ 27 f32 1"/>
                      <a:gd name="f49" fmla="*/ 53 f33 1"/>
                      <a:gd name="f50" fmla="*/ 28 f32 1"/>
                      <a:gd name="f51" fmla="*/ 51 f33 1"/>
                      <a:gd name="f52" fmla="*/ 40 f32 1"/>
                      <a:gd name="f53" fmla="*/ 37 f33 1"/>
                      <a:gd name="f54" fmla="*/ 30 f32 1"/>
                      <a:gd name="f55" fmla="*/ 29 f33 1"/>
                      <a:gd name="f56" fmla="*/ 32 f32 1"/>
                      <a:gd name="f57" fmla="*/ 17 f33 1"/>
                      <a:gd name="f58" fmla="*/ 22 f32 1"/>
                      <a:gd name="f59" fmla="*/ 10 f33 1"/>
                      <a:gd name="f60" fmla="*/ 3 f33 1"/>
                      <a:gd name="f61" fmla="*/ 0 f33 1"/>
                      <a:gd name="f62" fmla="*/ 7 f32 1"/>
                      <a:gd name="f63" fmla="*/ f34 1 f2"/>
                      <a:gd name="f64" fmla="*/ f37 1 58"/>
                      <a:gd name="f65" fmla="*/ f38 1 40"/>
                      <a:gd name="f66" fmla="*/ f39 1 58"/>
                      <a:gd name="f67" fmla="*/ f40 1 40"/>
                      <a:gd name="f68" fmla="*/ f41 1 58"/>
                      <a:gd name="f69" fmla="*/ f42 1 40"/>
                      <a:gd name="f70" fmla="*/ f43 1 58"/>
                      <a:gd name="f71" fmla="*/ f44 1 40"/>
                      <a:gd name="f72" fmla="*/ f45 1 58"/>
                      <a:gd name="f73" fmla="*/ f46 1 40"/>
                      <a:gd name="f74" fmla="*/ f47 1 58"/>
                      <a:gd name="f75" fmla="*/ f48 1 40"/>
                      <a:gd name="f76" fmla="*/ f49 1 58"/>
                      <a:gd name="f77" fmla="*/ f50 1 40"/>
                      <a:gd name="f78" fmla="*/ f51 1 58"/>
                      <a:gd name="f79" fmla="*/ f52 1 40"/>
                      <a:gd name="f80" fmla="*/ f53 1 58"/>
                      <a:gd name="f81" fmla="*/ f54 1 40"/>
                      <a:gd name="f82" fmla="*/ f55 1 58"/>
                      <a:gd name="f83" fmla="*/ f56 1 40"/>
                      <a:gd name="f84" fmla="*/ f57 1 58"/>
                      <a:gd name="f85" fmla="*/ f58 1 40"/>
                      <a:gd name="f86" fmla="*/ f59 1 58"/>
                      <a:gd name="f87" fmla="*/ f60 1 58"/>
                      <a:gd name="f88" fmla="*/ f61 1 58"/>
                      <a:gd name="f89" fmla="*/ f62 1 40"/>
                      <a:gd name="f90" fmla="*/ 0 1 f35"/>
                      <a:gd name="f91" fmla="*/ f6 1 f35"/>
                      <a:gd name="f92" fmla="*/ 0 1 f36"/>
                      <a:gd name="f93" fmla="*/ f7 1 f36"/>
                      <a:gd name="f94" fmla="+- f63 0 f1"/>
                      <a:gd name="f95" fmla="*/ f64 1 f35"/>
                      <a:gd name="f96" fmla="*/ f65 1 f36"/>
                      <a:gd name="f97" fmla="*/ f66 1 f35"/>
                      <a:gd name="f98" fmla="*/ f67 1 f36"/>
                      <a:gd name="f99" fmla="*/ f68 1 f35"/>
                      <a:gd name="f100" fmla="*/ f69 1 f36"/>
                      <a:gd name="f101" fmla="*/ f70 1 f35"/>
                      <a:gd name="f102" fmla="*/ f71 1 f36"/>
                      <a:gd name="f103" fmla="*/ f72 1 f35"/>
                      <a:gd name="f104" fmla="*/ f73 1 f36"/>
                      <a:gd name="f105" fmla="*/ f74 1 f35"/>
                      <a:gd name="f106" fmla="*/ f75 1 f36"/>
                      <a:gd name="f107" fmla="*/ f76 1 f35"/>
                      <a:gd name="f108" fmla="*/ f77 1 f36"/>
                      <a:gd name="f109" fmla="*/ f78 1 f35"/>
                      <a:gd name="f110" fmla="*/ f79 1 f36"/>
                      <a:gd name="f111" fmla="*/ f80 1 f35"/>
                      <a:gd name="f112" fmla="*/ f81 1 f36"/>
                      <a:gd name="f113" fmla="*/ f82 1 f35"/>
                      <a:gd name="f114" fmla="*/ f83 1 f36"/>
                      <a:gd name="f115" fmla="*/ f84 1 f35"/>
                      <a:gd name="f116" fmla="*/ f85 1 f36"/>
                      <a:gd name="f117" fmla="*/ f86 1 f35"/>
                      <a:gd name="f118" fmla="*/ f87 1 f35"/>
                      <a:gd name="f119" fmla="*/ f88 1 f35"/>
                      <a:gd name="f120" fmla="*/ f89 1 f36"/>
                      <a:gd name="f121" fmla="*/ f90 f30 1"/>
                      <a:gd name="f122" fmla="*/ f91 f30 1"/>
                      <a:gd name="f123" fmla="*/ f93 f31 1"/>
                      <a:gd name="f124" fmla="*/ f92 f31 1"/>
                      <a:gd name="f125" fmla="*/ f95 f30 1"/>
                      <a:gd name="f126" fmla="*/ f96 f31 1"/>
                      <a:gd name="f127" fmla="*/ f97 f30 1"/>
                      <a:gd name="f128" fmla="*/ f98 f31 1"/>
                      <a:gd name="f129" fmla="*/ f99 f30 1"/>
                      <a:gd name="f130" fmla="*/ f100 f31 1"/>
                      <a:gd name="f131" fmla="*/ f101 f30 1"/>
                      <a:gd name="f132" fmla="*/ f102 f31 1"/>
                      <a:gd name="f133" fmla="*/ f103 f30 1"/>
                      <a:gd name="f134" fmla="*/ f104 f31 1"/>
                      <a:gd name="f135" fmla="*/ f105 f30 1"/>
                      <a:gd name="f136" fmla="*/ f106 f31 1"/>
                      <a:gd name="f137" fmla="*/ f107 f30 1"/>
                      <a:gd name="f138" fmla="*/ f108 f31 1"/>
                      <a:gd name="f139" fmla="*/ f109 f30 1"/>
                      <a:gd name="f140" fmla="*/ f110 f31 1"/>
                      <a:gd name="f141" fmla="*/ f111 f30 1"/>
                      <a:gd name="f142" fmla="*/ f112 f31 1"/>
                      <a:gd name="f143" fmla="*/ f113 f30 1"/>
                      <a:gd name="f144" fmla="*/ f114 f31 1"/>
                      <a:gd name="f145" fmla="*/ f115 f30 1"/>
                      <a:gd name="f146" fmla="*/ f116 f31 1"/>
                      <a:gd name="f147" fmla="*/ f117 f30 1"/>
                      <a:gd name="f148" fmla="*/ f118 f30 1"/>
                      <a:gd name="f149" fmla="*/ f119 f30 1"/>
                      <a:gd name="f150" fmla="*/ f120 f31 1"/>
                    </a:gdLst>
                    <a:ahLst/>
                    <a:cxnLst>
                      <a:cxn ang="3cd4">
                        <a:pos x="hc" y="t"/>
                      </a:cxn>
                      <a:cxn ang="0">
                        <a:pos x="r" y="vc"/>
                      </a:cxn>
                      <a:cxn ang="cd4">
                        <a:pos x="hc" y="b"/>
                      </a:cxn>
                      <a:cxn ang="cd2">
                        <a:pos x="l" y="vc"/>
                      </a:cxn>
                      <a:cxn ang="f94">
                        <a:pos x="f125" y="f126"/>
                      </a:cxn>
                      <a:cxn ang="f94">
                        <a:pos x="f127" y="f128"/>
                      </a:cxn>
                      <a:cxn ang="f94">
                        <a:pos x="f129" y="f130"/>
                      </a:cxn>
                      <a:cxn ang="f94">
                        <a:pos x="f131" y="f132"/>
                      </a:cxn>
                      <a:cxn ang="f94">
                        <a:pos x="f133" y="f134"/>
                      </a:cxn>
                      <a:cxn ang="f94">
                        <a:pos x="f135" y="f136"/>
                      </a:cxn>
                      <a:cxn ang="f94">
                        <a:pos x="f137" y="f138"/>
                      </a:cxn>
                      <a:cxn ang="f94">
                        <a:pos x="f139" y="f140"/>
                      </a:cxn>
                      <a:cxn ang="f94">
                        <a:pos x="f141" y="f142"/>
                      </a:cxn>
                      <a:cxn ang="f94">
                        <a:pos x="f143" y="f144"/>
                      </a:cxn>
                      <a:cxn ang="f94">
                        <a:pos x="f145" y="f146"/>
                      </a:cxn>
                      <a:cxn ang="f94">
                        <a:pos x="f147" y="f134"/>
                      </a:cxn>
                      <a:cxn ang="f94">
                        <a:pos x="f148" y="f134"/>
                      </a:cxn>
                      <a:cxn ang="f94">
                        <a:pos x="f149" y="f150"/>
                      </a:cxn>
                      <a:cxn ang="f94">
                        <a:pos x="f125" y="f126"/>
                      </a:cxn>
                    </a:cxnLst>
                    <a:rect l="f121" t="f124" r="f122" b="f123"/>
                    <a:pathLst>
                      <a:path w="58" h="40">
                        <a:moveTo>
                          <a:pt x="f8" y="f9"/>
                        </a:moveTo>
                        <a:lnTo>
                          <a:pt x="f10" y="f11"/>
                        </a:lnTo>
                        <a:lnTo>
                          <a:pt x="f12" y="f5"/>
                        </a:lnTo>
                        <a:lnTo>
                          <a:pt x="f13" y="f14"/>
                        </a:lnTo>
                        <a:lnTo>
                          <a:pt x="f6" y="f15"/>
                        </a:lnTo>
                        <a:lnTo>
                          <a:pt x="f16" y="f17"/>
                        </a:lnTo>
                        <a:lnTo>
                          <a:pt x="f18" y="f19"/>
                        </a:lnTo>
                        <a:lnTo>
                          <a:pt x="f20" y="f7"/>
                        </a:lnTo>
                        <a:lnTo>
                          <a:pt x="f21" y="f22"/>
                        </a:lnTo>
                        <a:lnTo>
                          <a:pt x="f23" y="f24"/>
                        </a:lnTo>
                        <a:lnTo>
                          <a:pt x="f25" y="f26"/>
                        </a:lnTo>
                        <a:lnTo>
                          <a:pt x="f27" y="f15"/>
                        </a:lnTo>
                        <a:lnTo>
                          <a:pt x="f9" y="f15"/>
                        </a:lnTo>
                        <a:lnTo>
                          <a:pt x="f5" y="f28"/>
                        </a:lnTo>
                        <a:lnTo>
                          <a:pt x="f8" y="f9"/>
                        </a:lnTo>
                        <a:close/>
                      </a:path>
                    </a:pathLst>
                  </a:custGeom>
                  <a:solidFill>
                    <a:srgbClr val="F9B277"/>
                  </a:solidFill>
                  <a:ln w="3172" cap="flat">
                    <a:solidFill>
                      <a:srgbClr val="6C5353"/>
                    </a:solidFill>
                    <a:custDash>
                      <a:ds d="100000" sp="100000"/>
                    </a:custDash>
                    <a:miter/>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hu-HU" sz="1800" b="0" i="0" u="none" strike="noStrike" kern="0" cap="none" spc="0" baseline="0">
                      <a:solidFill>
                        <a:srgbClr val="000000"/>
                      </a:solidFill>
                      <a:uFillTx/>
                      <a:latin typeface="Arial"/>
                    </a:endParaRPr>
                  </a:p>
                </p:txBody>
              </p:sp>
              <p:sp>
                <p:nvSpPr>
                  <p:cNvPr id="176" name="Freeform 19">
                    <a:extLst>
                      <a:ext uri="{FF2B5EF4-FFF2-40B4-BE49-F238E27FC236}">
                        <a16:creationId xmlns:a16="http://schemas.microsoft.com/office/drawing/2014/main" id="{386059E0-69E2-481E-A6BD-F601ACB2D8C5}"/>
                      </a:ext>
                    </a:extLst>
                  </p:cNvPr>
                  <p:cNvSpPr/>
                  <p:nvPr/>
                </p:nvSpPr>
                <p:spPr>
                  <a:xfrm>
                    <a:off x="5695066" y="3766724"/>
                    <a:ext cx="72987" cy="142929"/>
                  </a:xfrm>
                  <a:custGeom>
                    <a:avLst/>
                    <a:gdLst>
                      <a:gd name="f0" fmla="val 10800000"/>
                      <a:gd name="f1" fmla="val 5400000"/>
                      <a:gd name="f2" fmla="val 180"/>
                      <a:gd name="f3" fmla="val w"/>
                      <a:gd name="f4" fmla="val h"/>
                      <a:gd name="f5" fmla="val 0"/>
                      <a:gd name="f6" fmla="val 56"/>
                      <a:gd name="f7" fmla="val 127"/>
                      <a:gd name="f8" fmla="val 36"/>
                      <a:gd name="f9" fmla="val 124"/>
                      <a:gd name="f10" fmla="val 20"/>
                      <a:gd name="f11" fmla="val 16"/>
                      <a:gd name="f12" fmla="val 113"/>
                      <a:gd name="f13" fmla="val 17"/>
                      <a:gd name="f14" fmla="val 65"/>
                      <a:gd name="f15" fmla="val 13"/>
                      <a:gd name="f16" fmla="val 61"/>
                      <a:gd name="f17" fmla="val 12"/>
                      <a:gd name="f18" fmla="val 50"/>
                      <a:gd name="f19" fmla="val 6"/>
                      <a:gd name="f20" fmla="val 43"/>
                      <a:gd name="f21" fmla="val 37"/>
                      <a:gd name="f22" fmla="val 3"/>
                      <a:gd name="f23" fmla="val 26"/>
                      <a:gd name="f24" fmla="val 9"/>
                      <a:gd name="f25" fmla="val 23"/>
                      <a:gd name="f26" fmla="val 14"/>
                      <a:gd name="f27" fmla="val 22"/>
                      <a:gd name="f28" fmla="val 32"/>
                      <a:gd name="f29" fmla="val 38"/>
                      <a:gd name="f30" fmla="val 52"/>
                      <a:gd name="f31" fmla="val 19"/>
                      <a:gd name="f32" fmla="val 31"/>
                      <a:gd name="f33" fmla="val 40"/>
                      <a:gd name="f34" fmla="val 54"/>
                      <a:gd name="f35" fmla="val 45"/>
                      <a:gd name="f36" fmla="val 58"/>
                      <a:gd name="f37" fmla="val 64"/>
                      <a:gd name="f38" fmla="val 78"/>
                      <a:gd name="f39" fmla="val 91"/>
                      <a:gd name="f40" fmla="+- 0 0 -90"/>
                      <a:gd name="f41" fmla="*/ f3 1 56"/>
                      <a:gd name="f42" fmla="*/ f4 1 127"/>
                      <a:gd name="f43" fmla="+- f7 0 f5"/>
                      <a:gd name="f44" fmla="+- f6 0 f5"/>
                      <a:gd name="f45" fmla="*/ f40 f0 1"/>
                      <a:gd name="f46" fmla="*/ f44 1 56"/>
                      <a:gd name="f47" fmla="*/ f43 1 127"/>
                      <a:gd name="f48" fmla="*/ 36 f44 1"/>
                      <a:gd name="f49" fmla="*/ 124 f43 1"/>
                      <a:gd name="f50" fmla="*/ 20 f44 1"/>
                      <a:gd name="f51" fmla="*/ 127 f43 1"/>
                      <a:gd name="f52" fmla="*/ 16 f44 1"/>
                      <a:gd name="f53" fmla="*/ 113 f43 1"/>
                      <a:gd name="f54" fmla="*/ 17 f44 1"/>
                      <a:gd name="f55" fmla="*/ 65 f43 1"/>
                      <a:gd name="f56" fmla="*/ 13 f44 1"/>
                      <a:gd name="f57" fmla="*/ 61 f43 1"/>
                      <a:gd name="f58" fmla="*/ 12 f44 1"/>
                      <a:gd name="f59" fmla="*/ 50 f43 1"/>
                      <a:gd name="f60" fmla="*/ 6 f44 1"/>
                      <a:gd name="f61" fmla="*/ 43 f43 1"/>
                      <a:gd name="f62" fmla="*/ 0 f44 1"/>
                      <a:gd name="f63" fmla="*/ 37 f43 1"/>
                      <a:gd name="f64" fmla="*/ 3 f44 1"/>
                      <a:gd name="f65" fmla="*/ 26 f43 1"/>
                      <a:gd name="f66" fmla="*/ 9 f44 1"/>
                      <a:gd name="f67" fmla="*/ 23 f43 1"/>
                      <a:gd name="f68" fmla="*/ 14 f43 1"/>
                      <a:gd name="f69" fmla="*/ 22 f44 1"/>
                      <a:gd name="f70" fmla="*/ 13 f43 1"/>
                      <a:gd name="f71" fmla="*/ 26 f44 1"/>
                      <a:gd name="f72" fmla="*/ 6 f43 1"/>
                      <a:gd name="f73" fmla="*/ 32 f44 1"/>
                      <a:gd name="f74" fmla="*/ 0 f43 1"/>
                      <a:gd name="f75" fmla="*/ 38 f44 1"/>
                      <a:gd name="f76" fmla="*/ 52 f44 1"/>
                      <a:gd name="f77" fmla="*/ 12 f43 1"/>
                      <a:gd name="f78" fmla="*/ 19 f43 1"/>
                      <a:gd name="f79" fmla="*/ 56 f44 1"/>
                      <a:gd name="f80" fmla="*/ 31 f43 1"/>
                      <a:gd name="f81" fmla="*/ 40 f43 1"/>
                      <a:gd name="f82" fmla="*/ 54 f44 1"/>
                      <a:gd name="f83" fmla="*/ 45 f43 1"/>
                      <a:gd name="f84" fmla="*/ 45 f44 1"/>
                      <a:gd name="f85" fmla="*/ 58 f43 1"/>
                      <a:gd name="f86" fmla="*/ 40 f44 1"/>
                      <a:gd name="f87" fmla="*/ 64 f43 1"/>
                      <a:gd name="f88" fmla="*/ 78 f43 1"/>
                      <a:gd name="f89" fmla="*/ 37 f44 1"/>
                      <a:gd name="f90" fmla="*/ 91 f43 1"/>
                      <a:gd name="f91" fmla="*/ f45 1 f2"/>
                      <a:gd name="f92" fmla="*/ f48 1 56"/>
                      <a:gd name="f93" fmla="*/ f49 1 127"/>
                      <a:gd name="f94" fmla="*/ f50 1 56"/>
                      <a:gd name="f95" fmla="*/ f51 1 127"/>
                      <a:gd name="f96" fmla="*/ f52 1 56"/>
                      <a:gd name="f97" fmla="*/ f53 1 127"/>
                      <a:gd name="f98" fmla="*/ f54 1 56"/>
                      <a:gd name="f99" fmla="*/ f55 1 127"/>
                      <a:gd name="f100" fmla="*/ f56 1 56"/>
                      <a:gd name="f101" fmla="*/ f57 1 127"/>
                      <a:gd name="f102" fmla="*/ f58 1 56"/>
                      <a:gd name="f103" fmla="*/ f59 1 127"/>
                      <a:gd name="f104" fmla="*/ f60 1 56"/>
                      <a:gd name="f105" fmla="*/ f61 1 127"/>
                      <a:gd name="f106" fmla="*/ f62 1 56"/>
                      <a:gd name="f107" fmla="*/ f63 1 127"/>
                      <a:gd name="f108" fmla="*/ f64 1 56"/>
                      <a:gd name="f109" fmla="*/ f65 1 127"/>
                      <a:gd name="f110" fmla="*/ f66 1 56"/>
                      <a:gd name="f111" fmla="*/ f67 1 127"/>
                      <a:gd name="f112" fmla="*/ f68 1 127"/>
                      <a:gd name="f113" fmla="*/ f69 1 56"/>
                      <a:gd name="f114" fmla="*/ f70 1 127"/>
                      <a:gd name="f115" fmla="*/ f71 1 56"/>
                      <a:gd name="f116" fmla="*/ f72 1 127"/>
                      <a:gd name="f117" fmla="*/ f73 1 56"/>
                      <a:gd name="f118" fmla="*/ f74 1 127"/>
                      <a:gd name="f119" fmla="*/ f75 1 56"/>
                      <a:gd name="f120" fmla="*/ f76 1 56"/>
                      <a:gd name="f121" fmla="*/ f77 1 127"/>
                      <a:gd name="f122" fmla="*/ f78 1 127"/>
                      <a:gd name="f123" fmla="*/ f79 1 56"/>
                      <a:gd name="f124" fmla="*/ f80 1 127"/>
                      <a:gd name="f125" fmla="*/ f81 1 127"/>
                      <a:gd name="f126" fmla="*/ f82 1 56"/>
                      <a:gd name="f127" fmla="*/ f83 1 127"/>
                      <a:gd name="f128" fmla="*/ f84 1 56"/>
                      <a:gd name="f129" fmla="*/ f85 1 127"/>
                      <a:gd name="f130" fmla="*/ f86 1 56"/>
                      <a:gd name="f131" fmla="*/ f87 1 127"/>
                      <a:gd name="f132" fmla="*/ f88 1 127"/>
                      <a:gd name="f133" fmla="*/ f89 1 56"/>
                      <a:gd name="f134" fmla="*/ f90 1 127"/>
                      <a:gd name="f135" fmla="*/ 0 1 f46"/>
                      <a:gd name="f136" fmla="*/ f6 1 f46"/>
                      <a:gd name="f137" fmla="*/ 0 1 f47"/>
                      <a:gd name="f138" fmla="*/ f7 1 f47"/>
                      <a:gd name="f139" fmla="+- f91 0 f1"/>
                      <a:gd name="f140" fmla="*/ f92 1 f46"/>
                      <a:gd name="f141" fmla="*/ f93 1 f47"/>
                      <a:gd name="f142" fmla="*/ f94 1 f46"/>
                      <a:gd name="f143" fmla="*/ f95 1 f47"/>
                      <a:gd name="f144" fmla="*/ f96 1 f46"/>
                      <a:gd name="f145" fmla="*/ f97 1 f47"/>
                      <a:gd name="f146" fmla="*/ f98 1 f46"/>
                      <a:gd name="f147" fmla="*/ f99 1 f47"/>
                      <a:gd name="f148" fmla="*/ f100 1 f46"/>
                      <a:gd name="f149" fmla="*/ f101 1 f47"/>
                      <a:gd name="f150" fmla="*/ f102 1 f46"/>
                      <a:gd name="f151" fmla="*/ f103 1 f47"/>
                      <a:gd name="f152" fmla="*/ f104 1 f46"/>
                      <a:gd name="f153" fmla="*/ f105 1 f47"/>
                      <a:gd name="f154" fmla="*/ f106 1 f46"/>
                      <a:gd name="f155" fmla="*/ f107 1 f47"/>
                      <a:gd name="f156" fmla="*/ f108 1 f46"/>
                      <a:gd name="f157" fmla="*/ f109 1 f47"/>
                      <a:gd name="f158" fmla="*/ f110 1 f46"/>
                      <a:gd name="f159" fmla="*/ f111 1 f47"/>
                      <a:gd name="f160" fmla="*/ f112 1 f47"/>
                      <a:gd name="f161" fmla="*/ f113 1 f46"/>
                      <a:gd name="f162" fmla="*/ f114 1 f47"/>
                      <a:gd name="f163" fmla="*/ f115 1 f46"/>
                      <a:gd name="f164" fmla="*/ f116 1 f47"/>
                      <a:gd name="f165" fmla="*/ f117 1 f46"/>
                      <a:gd name="f166" fmla="*/ f118 1 f47"/>
                      <a:gd name="f167" fmla="*/ f119 1 f46"/>
                      <a:gd name="f168" fmla="*/ f120 1 f46"/>
                      <a:gd name="f169" fmla="*/ f121 1 f47"/>
                      <a:gd name="f170" fmla="*/ f122 1 f47"/>
                      <a:gd name="f171" fmla="*/ f123 1 f46"/>
                      <a:gd name="f172" fmla="*/ f124 1 f47"/>
                      <a:gd name="f173" fmla="*/ f125 1 f47"/>
                      <a:gd name="f174" fmla="*/ f126 1 f46"/>
                      <a:gd name="f175" fmla="*/ f127 1 f47"/>
                      <a:gd name="f176" fmla="*/ f128 1 f46"/>
                      <a:gd name="f177" fmla="*/ f129 1 f47"/>
                      <a:gd name="f178" fmla="*/ f130 1 f46"/>
                      <a:gd name="f179" fmla="*/ f131 1 f47"/>
                      <a:gd name="f180" fmla="*/ f132 1 f47"/>
                      <a:gd name="f181" fmla="*/ f133 1 f46"/>
                      <a:gd name="f182" fmla="*/ f134 1 f47"/>
                      <a:gd name="f183" fmla="*/ f135 f41 1"/>
                      <a:gd name="f184" fmla="*/ f136 f41 1"/>
                      <a:gd name="f185" fmla="*/ f138 f42 1"/>
                      <a:gd name="f186" fmla="*/ f137 f42 1"/>
                      <a:gd name="f187" fmla="*/ f140 f41 1"/>
                      <a:gd name="f188" fmla="*/ f141 f42 1"/>
                      <a:gd name="f189" fmla="*/ f142 f41 1"/>
                      <a:gd name="f190" fmla="*/ f143 f42 1"/>
                      <a:gd name="f191" fmla="*/ f144 f41 1"/>
                      <a:gd name="f192" fmla="*/ f145 f42 1"/>
                      <a:gd name="f193" fmla="*/ f146 f41 1"/>
                      <a:gd name="f194" fmla="*/ f147 f42 1"/>
                      <a:gd name="f195" fmla="*/ f148 f41 1"/>
                      <a:gd name="f196" fmla="*/ f149 f42 1"/>
                      <a:gd name="f197" fmla="*/ f150 f41 1"/>
                      <a:gd name="f198" fmla="*/ f151 f42 1"/>
                      <a:gd name="f199" fmla="*/ f152 f41 1"/>
                      <a:gd name="f200" fmla="*/ f153 f42 1"/>
                      <a:gd name="f201" fmla="*/ f154 f41 1"/>
                      <a:gd name="f202" fmla="*/ f155 f42 1"/>
                      <a:gd name="f203" fmla="*/ f156 f41 1"/>
                      <a:gd name="f204" fmla="*/ f157 f42 1"/>
                      <a:gd name="f205" fmla="*/ f158 f41 1"/>
                      <a:gd name="f206" fmla="*/ f159 f42 1"/>
                      <a:gd name="f207" fmla="*/ f160 f42 1"/>
                      <a:gd name="f208" fmla="*/ f161 f41 1"/>
                      <a:gd name="f209" fmla="*/ f162 f42 1"/>
                      <a:gd name="f210" fmla="*/ f163 f41 1"/>
                      <a:gd name="f211" fmla="*/ f164 f42 1"/>
                      <a:gd name="f212" fmla="*/ f165 f41 1"/>
                      <a:gd name="f213" fmla="*/ f166 f42 1"/>
                      <a:gd name="f214" fmla="*/ f167 f41 1"/>
                      <a:gd name="f215" fmla="*/ f168 f41 1"/>
                      <a:gd name="f216" fmla="*/ f169 f42 1"/>
                      <a:gd name="f217" fmla="*/ f170 f42 1"/>
                      <a:gd name="f218" fmla="*/ f171 f41 1"/>
                      <a:gd name="f219" fmla="*/ f172 f42 1"/>
                      <a:gd name="f220" fmla="*/ f173 f42 1"/>
                      <a:gd name="f221" fmla="*/ f174 f41 1"/>
                      <a:gd name="f222" fmla="*/ f175 f42 1"/>
                      <a:gd name="f223" fmla="*/ f176 f41 1"/>
                      <a:gd name="f224" fmla="*/ f177 f42 1"/>
                      <a:gd name="f225" fmla="*/ f178 f41 1"/>
                      <a:gd name="f226" fmla="*/ f179 f42 1"/>
                      <a:gd name="f227" fmla="*/ f180 f42 1"/>
                      <a:gd name="f228" fmla="*/ f181 f41 1"/>
                      <a:gd name="f229" fmla="*/ f182 f42 1"/>
                    </a:gdLst>
                    <a:ahLst/>
                    <a:cxnLst>
                      <a:cxn ang="3cd4">
                        <a:pos x="hc" y="t"/>
                      </a:cxn>
                      <a:cxn ang="0">
                        <a:pos x="r" y="vc"/>
                      </a:cxn>
                      <a:cxn ang="cd4">
                        <a:pos x="hc" y="b"/>
                      </a:cxn>
                      <a:cxn ang="cd2">
                        <a:pos x="l" y="vc"/>
                      </a:cxn>
                      <a:cxn ang="f139">
                        <a:pos x="f187" y="f188"/>
                      </a:cxn>
                      <a:cxn ang="f139">
                        <a:pos x="f189" y="f190"/>
                      </a:cxn>
                      <a:cxn ang="f139">
                        <a:pos x="f191" y="f192"/>
                      </a:cxn>
                      <a:cxn ang="f139">
                        <a:pos x="f193" y="f194"/>
                      </a:cxn>
                      <a:cxn ang="f139">
                        <a:pos x="f195" y="f196"/>
                      </a:cxn>
                      <a:cxn ang="f139">
                        <a:pos x="f197" y="f198"/>
                      </a:cxn>
                      <a:cxn ang="f139">
                        <a:pos x="f199" y="f200"/>
                      </a:cxn>
                      <a:cxn ang="f139">
                        <a:pos x="f201" y="f202"/>
                      </a:cxn>
                      <a:cxn ang="f139">
                        <a:pos x="f203" y="f204"/>
                      </a:cxn>
                      <a:cxn ang="f139">
                        <a:pos x="f205" y="f206"/>
                      </a:cxn>
                      <a:cxn ang="f139">
                        <a:pos x="f195" y="f207"/>
                      </a:cxn>
                      <a:cxn ang="f139">
                        <a:pos x="f208" y="f209"/>
                      </a:cxn>
                      <a:cxn ang="f139">
                        <a:pos x="f210" y="f211"/>
                      </a:cxn>
                      <a:cxn ang="f139">
                        <a:pos x="f212" y="f213"/>
                      </a:cxn>
                      <a:cxn ang="f139">
                        <a:pos x="f214" y="f213"/>
                      </a:cxn>
                      <a:cxn ang="f139">
                        <a:pos x="f215" y="f216"/>
                      </a:cxn>
                      <a:cxn ang="f139">
                        <a:pos x="f215" y="f217"/>
                      </a:cxn>
                      <a:cxn ang="f139">
                        <a:pos x="f218" y="f219"/>
                      </a:cxn>
                      <a:cxn ang="f139">
                        <a:pos x="f215" y="f220"/>
                      </a:cxn>
                      <a:cxn ang="f139">
                        <a:pos x="f221" y="f222"/>
                      </a:cxn>
                      <a:cxn ang="f139">
                        <a:pos x="f223" y="f224"/>
                      </a:cxn>
                      <a:cxn ang="f139">
                        <a:pos x="f225" y="f226"/>
                      </a:cxn>
                      <a:cxn ang="f139">
                        <a:pos x="f187" y="f227"/>
                      </a:cxn>
                      <a:cxn ang="f139">
                        <a:pos x="f228" y="f229"/>
                      </a:cxn>
                      <a:cxn ang="f139">
                        <a:pos x="f187" y="f188"/>
                      </a:cxn>
                    </a:cxnLst>
                    <a:rect l="f183" t="f186" r="f184" b="f185"/>
                    <a:pathLst>
                      <a:path w="56" h="127">
                        <a:moveTo>
                          <a:pt x="f8" y="f9"/>
                        </a:moveTo>
                        <a:lnTo>
                          <a:pt x="f10" y="f7"/>
                        </a:lnTo>
                        <a:lnTo>
                          <a:pt x="f11" y="f12"/>
                        </a:lnTo>
                        <a:lnTo>
                          <a:pt x="f13" y="f14"/>
                        </a:lnTo>
                        <a:lnTo>
                          <a:pt x="f15" y="f16"/>
                        </a:lnTo>
                        <a:lnTo>
                          <a:pt x="f17" y="f18"/>
                        </a:lnTo>
                        <a:lnTo>
                          <a:pt x="f19" y="f20"/>
                        </a:lnTo>
                        <a:lnTo>
                          <a:pt x="f5" y="f21"/>
                        </a:lnTo>
                        <a:lnTo>
                          <a:pt x="f22" y="f23"/>
                        </a:lnTo>
                        <a:lnTo>
                          <a:pt x="f24" y="f25"/>
                        </a:lnTo>
                        <a:lnTo>
                          <a:pt x="f15" y="f26"/>
                        </a:lnTo>
                        <a:lnTo>
                          <a:pt x="f27" y="f15"/>
                        </a:lnTo>
                        <a:lnTo>
                          <a:pt x="f23" y="f19"/>
                        </a:lnTo>
                        <a:lnTo>
                          <a:pt x="f28" y="f5"/>
                        </a:lnTo>
                        <a:lnTo>
                          <a:pt x="f29" y="f5"/>
                        </a:lnTo>
                        <a:lnTo>
                          <a:pt x="f30" y="f17"/>
                        </a:lnTo>
                        <a:lnTo>
                          <a:pt x="f30" y="f31"/>
                        </a:lnTo>
                        <a:lnTo>
                          <a:pt x="f6" y="f32"/>
                        </a:lnTo>
                        <a:lnTo>
                          <a:pt x="f30" y="f33"/>
                        </a:lnTo>
                        <a:lnTo>
                          <a:pt x="f34" y="f35"/>
                        </a:lnTo>
                        <a:lnTo>
                          <a:pt x="f35" y="f36"/>
                        </a:lnTo>
                        <a:lnTo>
                          <a:pt x="f33" y="f37"/>
                        </a:lnTo>
                        <a:lnTo>
                          <a:pt x="f8" y="f38"/>
                        </a:lnTo>
                        <a:lnTo>
                          <a:pt x="f21" y="f39"/>
                        </a:lnTo>
                        <a:lnTo>
                          <a:pt x="f8" y="f9"/>
                        </a:lnTo>
                        <a:close/>
                      </a:path>
                    </a:pathLst>
                  </a:custGeom>
                  <a:solidFill>
                    <a:srgbClr val="8BB743"/>
                  </a:solidFill>
                  <a:ln w="3172" cap="flat">
                    <a:solidFill>
                      <a:srgbClr val="6C5353"/>
                    </a:solidFill>
                    <a:custDash>
                      <a:ds d="100000" sp="100000"/>
                    </a:custDash>
                    <a:miter/>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hu-HU" sz="1800" b="0" i="0" u="none" strike="noStrike" kern="0" cap="none" spc="0" baseline="0">
                      <a:solidFill>
                        <a:srgbClr val="000000"/>
                      </a:solidFill>
                      <a:uFillTx/>
                      <a:latin typeface="Arial"/>
                    </a:endParaRPr>
                  </a:p>
                </p:txBody>
              </p:sp>
              <p:sp>
                <p:nvSpPr>
                  <p:cNvPr id="177" name="Freeform 20">
                    <a:extLst>
                      <a:ext uri="{FF2B5EF4-FFF2-40B4-BE49-F238E27FC236}">
                        <a16:creationId xmlns:a16="http://schemas.microsoft.com/office/drawing/2014/main" id="{F671950E-2BAE-4D46-BE0A-0833A9CD2516}"/>
                      </a:ext>
                    </a:extLst>
                  </p:cNvPr>
                  <p:cNvSpPr/>
                  <p:nvPr/>
                </p:nvSpPr>
                <p:spPr>
                  <a:xfrm>
                    <a:off x="5546494" y="3699205"/>
                    <a:ext cx="182459" cy="129424"/>
                  </a:xfrm>
                  <a:custGeom>
                    <a:avLst/>
                    <a:gdLst>
                      <a:gd name="f0" fmla="val 10800000"/>
                      <a:gd name="f1" fmla="val 5400000"/>
                      <a:gd name="f2" fmla="val 180"/>
                      <a:gd name="f3" fmla="val w"/>
                      <a:gd name="f4" fmla="val h"/>
                      <a:gd name="f5" fmla="val 0"/>
                      <a:gd name="f6" fmla="val 140"/>
                      <a:gd name="f7" fmla="val 115"/>
                      <a:gd name="f8" fmla="val 49"/>
                      <a:gd name="f9" fmla="val 114"/>
                      <a:gd name="f10" fmla="val 36"/>
                      <a:gd name="f11" fmla="val 109"/>
                      <a:gd name="f12" fmla="val 28"/>
                      <a:gd name="f13" fmla="val 110"/>
                      <a:gd name="f14" fmla="val 21"/>
                      <a:gd name="f15" fmla="val 13"/>
                      <a:gd name="f16" fmla="val 10"/>
                      <a:gd name="f17" fmla="val 103"/>
                      <a:gd name="f18" fmla="val 1"/>
                      <a:gd name="f19" fmla="val 99"/>
                      <a:gd name="f20" fmla="val 87"/>
                      <a:gd name="f21" fmla="val 5"/>
                      <a:gd name="f22" fmla="val 78"/>
                      <a:gd name="f23" fmla="val 71"/>
                      <a:gd name="f24" fmla="val 19"/>
                      <a:gd name="f25" fmla="val 54"/>
                      <a:gd name="f26" fmla="val 22"/>
                      <a:gd name="f27" fmla="val 40"/>
                      <a:gd name="f28" fmla="val 27"/>
                      <a:gd name="f29" fmla="val 34"/>
                      <a:gd name="f30" fmla="val 37"/>
                      <a:gd name="f31" fmla="val 44"/>
                      <a:gd name="f32" fmla="val 33"/>
                      <a:gd name="f33" fmla="val 46"/>
                      <a:gd name="f34" fmla="val 61"/>
                      <a:gd name="f35" fmla="val 18"/>
                      <a:gd name="f36" fmla="val 64"/>
                      <a:gd name="f37" fmla="val 12"/>
                      <a:gd name="f38" fmla="val 81"/>
                      <a:gd name="f39" fmla="val 3"/>
                      <a:gd name="f40" fmla="val 91"/>
                      <a:gd name="f41" fmla="val 95"/>
                      <a:gd name="f42" fmla="val 4"/>
                      <a:gd name="f43" fmla="val 107"/>
                      <a:gd name="f44" fmla="val 106"/>
                      <a:gd name="f45" fmla="val 14"/>
                      <a:gd name="f46" fmla="val 108"/>
                      <a:gd name="f47" fmla="val 24"/>
                      <a:gd name="f48" fmla="val 118"/>
                      <a:gd name="f49" fmla="val 119"/>
                      <a:gd name="f50" fmla="val 47"/>
                      <a:gd name="f51" fmla="val 52"/>
                      <a:gd name="f52" fmla="val 66"/>
                      <a:gd name="f53" fmla="val 136"/>
                      <a:gd name="f54" fmla="val 73"/>
                      <a:gd name="f55" fmla="val 127"/>
                      <a:gd name="f56" fmla="val 74"/>
                      <a:gd name="f57" fmla="val 123"/>
                      <a:gd name="f58" fmla="val 83"/>
                      <a:gd name="f59" fmla="val 117"/>
                      <a:gd name="f60" fmla="val 86"/>
                      <a:gd name="f61" fmla="val 101"/>
                      <a:gd name="f62" fmla="val 85"/>
                      <a:gd name="f63" fmla="val 92"/>
                      <a:gd name="f64" fmla="val 84"/>
                      <a:gd name="f65" fmla="val 98"/>
                      <a:gd name="f66" fmla="+- 0 0 -90"/>
                      <a:gd name="f67" fmla="*/ f3 1 140"/>
                      <a:gd name="f68" fmla="*/ f4 1 115"/>
                      <a:gd name="f69" fmla="+- f7 0 f5"/>
                      <a:gd name="f70" fmla="+- f6 0 f5"/>
                      <a:gd name="f71" fmla="*/ f66 f0 1"/>
                      <a:gd name="f72" fmla="*/ f70 1 140"/>
                      <a:gd name="f73" fmla="*/ f69 1 115"/>
                      <a:gd name="f74" fmla="*/ 49 f70 1"/>
                      <a:gd name="f75" fmla="*/ 114 f69 1"/>
                      <a:gd name="f76" fmla="*/ 36 f70 1"/>
                      <a:gd name="f77" fmla="*/ 109 f69 1"/>
                      <a:gd name="f78" fmla="*/ 28 f70 1"/>
                      <a:gd name="f79" fmla="*/ 110 f69 1"/>
                      <a:gd name="f80" fmla="*/ 21 f70 1"/>
                      <a:gd name="f81" fmla="*/ 115 f69 1"/>
                      <a:gd name="f82" fmla="*/ 13 f70 1"/>
                      <a:gd name="f83" fmla="*/ 10 f70 1"/>
                      <a:gd name="f84" fmla="*/ 103 f69 1"/>
                      <a:gd name="f85" fmla="*/ 1 f70 1"/>
                      <a:gd name="f86" fmla="*/ 99 f69 1"/>
                      <a:gd name="f87" fmla="*/ 0 f70 1"/>
                      <a:gd name="f88" fmla="*/ 87 f69 1"/>
                      <a:gd name="f89" fmla="*/ 5 f70 1"/>
                      <a:gd name="f90" fmla="*/ 78 f69 1"/>
                      <a:gd name="f91" fmla="*/ 71 f69 1"/>
                      <a:gd name="f92" fmla="*/ 19 f70 1"/>
                      <a:gd name="f93" fmla="*/ 54 f69 1"/>
                      <a:gd name="f94" fmla="*/ 22 f70 1"/>
                      <a:gd name="f95" fmla="*/ 40 f69 1"/>
                      <a:gd name="f96" fmla="*/ 27 f70 1"/>
                      <a:gd name="f97" fmla="*/ 34 f69 1"/>
                      <a:gd name="f98" fmla="*/ 37 f69 1"/>
                      <a:gd name="f99" fmla="*/ 44 f70 1"/>
                      <a:gd name="f100" fmla="*/ 33 f69 1"/>
                      <a:gd name="f101" fmla="*/ 46 f70 1"/>
                      <a:gd name="f102" fmla="*/ 28 f69 1"/>
                      <a:gd name="f103" fmla="*/ 61 f70 1"/>
                      <a:gd name="f104" fmla="*/ 18 f69 1"/>
                      <a:gd name="f105" fmla="*/ 64 f70 1"/>
                      <a:gd name="f106" fmla="*/ 12 f69 1"/>
                      <a:gd name="f107" fmla="*/ 81 f70 1"/>
                      <a:gd name="f108" fmla="*/ 3 f69 1"/>
                      <a:gd name="f109" fmla="*/ 91 f70 1"/>
                      <a:gd name="f110" fmla="*/ 0 f69 1"/>
                      <a:gd name="f111" fmla="*/ 95 f70 1"/>
                      <a:gd name="f112" fmla="*/ 4 f69 1"/>
                      <a:gd name="f113" fmla="*/ 107 f70 1"/>
                      <a:gd name="f114" fmla="*/ 106 f70 1"/>
                      <a:gd name="f115" fmla="*/ 14 f69 1"/>
                      <a:gd name="f116" fmla="*/ 108 f70 1"/>
                      <a:gd name="f117" fmla="*/ 24 f69 1"/>
                      <a:gd name="f118" fmla="*/ 118 f70 1"/>
                      <a:gd name="f119" fmla="*/ 119 f70 1"/>
                      <a:gd name="f120" fmla="*/ 47 f69 1"/>
                      <a:gd name="f121" fmla="*/ 140 f70 1"/>
                      <a:gd name="f122" fmla="*/ 52 f69 1"/>
                      <a:gd name="f123" fmla="*/ 66 f69 1"/>
                      <a:gd name="f124" fmla="*/ 136 f70 1"/>
                      <a:gd name="f125" fmla="*/ 73 f69 1"/>
                      <a:gd name="f126" fmla="*/ 127 f70 1"/>
                      <a:gd name="f127" fmla="*/ 74 f69 1"/>
                      <a:gd name="f128" fmla="*/ 123 f70 1"/>
                      <a:gd name="f129" fmla="*/ 83 f69 1"/>
                      <a:gd name="f130" fmla="*/ 117 f70 1"/>
                      <a:gd name="f131" fmla="*/ 86 f69 1"/>
                      <a:gd name="f132" fmla="*/ 101 f70 1"/>
                      <a:gd name="f133" fmla="*/ 85 f69 1"/>
                      <a:gd name="f134" fmla="*/ 92 f70 1"/>
                      <a:gd name="f135" fmla="*/ 84 f69 1"/>
                      <a:gd name="f136" fmla="*/ 86 f70 1"/>
                      <a:gd name="f137" fmla="*/ 78 f70 1"/>
                      <a:gd name="f138" fmla="*/ 47 f70 1"/>
                      <a:gd name="f139" fmla="*/ 98 f69 1"/>
                      <a:gd name="f140" fmla="*/ f71 1 f2"/>
                      <a:gd name="f141" fmla="*/ f74 1 140"/>
                      <a:gd name="f142" fmla="*/ f75 1 115"/>
                      <a:gd name="f143" fmla="*/ f76 1 140"/>
                      <a:gd name="f144" fmla="*/ f77 1 115"/>
                      <a:gd name="f145" fmla="*/ f78 1 140"/>
                      <a:gd name="f146" fmla="*/ f79 1 115"/>
                      <a:gd name="f147" fmla="*/ f80 1 140"/>
                      <a:gd name="f148" fmla="*/ f81 1 115"/>
                      <a:gd name="f149" fmla="*/ f82 1 140"/>
                      <a:gd name="f150" fmla="*/ f83 1 140"/>
                      <a:gd name="f151" fmla="*/ f84 1 115"/>
                      <a:gd name="f152" fmla="*/ f85 1 140"/>
                      <a:gd name="f153" fmla="*/ f86 1 115"/>
                      <a:gd name="f154" fmla="*/ f87 1 140"/>
                      <a:gd name="f155" fmla="*/ f88 1 115"/>
                      <a:gd name="f156" fmla="*/ f89 1 140"/>
                      <a:gd name="f157" fmla="*/ f90 1 115"/>
                      <a:gd name="f158" fmla="*/ f91 1 115"/>
                      <a:gd name="f159" fmla="*/ f92 1 140"/>
                      <a:gd name="f160" fmla="*/ f93 1 115"/>
                      <a:gd name="f161" fmla="*/ f94 1 140"/>
                      <a:gd name="f162" fmla="*/ f95 1 115"/>
                      <a:gd name="f163" fmla="*/ f96 1 140"/>
                      <a:gd name="f164" fmla="*/ f97 1 115"/>
                      <a:gd name="f165" fmla="*/ f98 1 115"/>
                      <a:gd name="f166" fmla="*/ f99 1 140"/>
                      <a:gd name="f167" fmla="*/ f100 1 115"/>
                      <a:gd name="f168" fmla="*/ f101 1 140"/>
                      <a:gd name="f169" fmla="*/ f102 1 115"/>
                      <a:gd name="f170" fmla="*/ f103 1 140"/>
                      <a:gd name="f171" fmla="*/ f104 1 115"/>
                      <a:gd name="f172" fmla="*/ f105 1 140"/>
                      <a:gd name="f173" fmla="*/ f106 1 115"/>
                      <a:gd name="f174" fmla="*/ f107 1 140"/>
                      <a:gd name="f175" fmla="*/ f108 1 115"/>
                      <a:gd name="f176" fmla="*/ f109 1 140"/>
                      <a:gd name="f177" fmla="*/ f110 1 115"/>
                      <a:gd name="f178" fmla="*/ f111 1 140"/>
                      <a:gd name="f179" fmla="*/ f112 1 115"/>
                      <a:gd name="f180" fmla="*/ f113 1 140"/>
                      <a:gd name="f181" fmla="*/ f114 1 140"/>
                      <a:gd name="f182" fmla="*/ f115 1 115"/>
                      <a:gd name="f183" fmla="*/ f116 1 140"/>
                      <a:gd name="f184" fmla="*/ f117 1 115"/>
                      <a:gd name="f185" fmla="*/ f118 1 140"/>
                      <a:gd name="f186" fmla="*/ f119 1 140"/>
                      <a:gd name="f187" fmla="*/ f120 1 115"/>
                      <a:gd name="f188" fmla="*/ f121 1 140"/>
                      <a:gd name="f189" fmla="*/ f122 1 115"/>
                      <a:gd name="f190" fmla="*/ f123 1 115"/>
                      <a:gd name="f191" fmla="*/ f124 1 140"/>
                      <a:gd name="f192" fmla="*/ f125 1 115"/>
                      <a:gd name="f193" fmla="*/ f126 1 140"/>
                      <a:gd name="f194" fmla="*/ f127 1 115"/>
                      <a:gd name="f195" fmla="*/ f128 1 140"/>
                      <a:gd name="f196" fmla="*/ f129 1 115"/>
                      <a:gd name="f197" fmla="*/ f130 1 140"/>
                      <a:gd name="f198" fmla="*/ f131 1 115"/>
                      <a:gd name="f199" fmla="*/ f132 1 140"/>
                      <a:gd name="f200" fmla="*/ f133 1 115"/>
                      <a:gd name="f201" fmla="*/ f134 1 140"/>
                      <a:gd name="f202" fmla="*/ f135 1 115"/>
                      <a:gd name="f203" fmla="*/ f136 1 140"/>
                      <a:gd name="f204" fmla="*/ f137 1 140"/>
                      <a:gd name="f205" fmla="*/ f138 1 140"/>
                      <a:gd name="f206" fmla="*/ f139 1 115"/>
                      <a:gd name="f207" fmla="*/ 0 1 f72"/>
                      <a:gd name="f208" fmla="*/ f6 1 f72"/>
                      <a:gd name="f209" fmla="*/ 0 1 f73"/>
                      <a:gd name="f210" fmla="*/ f7 1 f73"/>
                      <a:gd name="f211" fmla="+- f140 0 f1"/>
                      <a:gd name="f212" fmla="*/ f141 1 f72"/>
                      <a:gd name="f213" fmla="*/ f142 1 f73"/>
                      <a:gd name="f214" fmla="*/ f143 1 f72"/>
                      <a:gd name="f215" fmla="*/ f144 1 f73"/>
                      <a:gd name="f216" fmla="*/ f145 1 f72"/>
                      <a:gd name="f217" fmla="*/ f146 1 f73"/>
                      <a:gd name="f218" fmla="*/ f147 1 f72"/>
                      <a:gd name="f219" fmla="*/ f148 1 f73"/>
                      <a:gd name="f220" fmla="*/ f149 1 f72"/>
                      <a:gd name="f221" fmla="*/ f150 1 f72"/>
                      <a:gd name="f222" fmla="*/ f151 1 f73"/>
                      <a:gd name="f223" fmla="*/ f152 1 f72"/>
                      <a:gd name="f224" fmla="*/ f153 1 f73"/>
                      <a:gd name="f225" fmla="*/ f154 1 f72"/>
                      <a:gd name="f226" fmla="*/ f155 1 f73"/>
                      <a:gd name="f227" fmla="*/ f156 1 f72"/>
                      <a:gd name="f228" fmla="*/ f157 1 f73"/>
                      <a:gd name="f229" fmla="*/ f158 1 f73"/>
                      <a:gd name="f230" fmla="*/ f159 1 f72"/>
                      <a:gd name="f231" fmla="*/ f160 1 f73"/>
                      <a:gd name="f232" fmla="*/ f161 1 f72"/>
                      <a:gd name="f233" fmla="*/ f162 1 f73"/>
                      <a:gd name="f234" fmla="*/ f163 1 f72"/>
                      <a:gd name="f235" fmla="*/ f164 1 f73"/>
                      <a:gd name="f236" fmla="*/ f165 1 f73"/>
                      <a:gd name="f237" fmla="*/ f166 1 f72"/>
                      <a:gd name="f238" fmla="*/ f167 1 f73"/>
                      <a:gd name="f239" fmla="*/ f168 1 f72"/>
                      <a:gd name="f240" fmla="*/ f169 1 f73"/>
                      <a:gd name="f241" fmla="*/ f170 1 f72"/>
                      <a:gd name="f242" fmla="*/ f171 1 f73"/>
                      <a:gd name="f243" fmla="*/ f172 1 f72"/>
                      <a:gd name="f244" fmla="*/ f173 1 f73"/>
                      <a:gd name="f245" fmla="*/ f174 1 f72"/>
                      <a:gd name="f246" fmla="*/ f175 1 f73"/>
                      <a:gd name="f247" fmla="*/ f176 1 f72"/>
                      <a:gd name="f248" fmla="*/ f177 1 f73"/>
                      <a:gd name="f249" fmla="*/ f178 1 f72"/>
                      <a:gd name="f250" fmla="*/ f179 1 f73"/>
                      <a:gd name="f251" fmla="*/ f180 1 f72"/>
                      <a:gd name="f252" fmla="*/ f181 1 f72"/>
                      <a:gd name="f253" fmla="*/ f182 1 f73"/>
                      <a:gd name="f254" fmla="*/ f183 1 f72"/>
                      <a:gd name="f255" fmla="*/ f184 1 f73"/>
                      <a:gd name="f256" fmla="*/ f185 1 f72"/>
                      <a:gd name="f257" fmla="*/ f186 1 f72"/>
                      <a:gd name="f258" fmla="*/ f187 1 f73"/>
                      <a:gd name="f259" fmla="*/ f188 1 f72"/>
                      <a:gd name="f260" fmla="*/ f189 1 f73"/>
                      <a:gd name="f261" fmla="*/ f190 1 f73"/>
                      <a:gd name="f262" fmla="*/ f191 1 f72"/>
                      <a:gd name="f263" fmla="*/ f192 1 f73"/>
                      <a:gd name="f264" fmla="*/ f193 1 f72"/>
                      <a:gd name="f265" fmla="*/ f194 1 f73"/>
                      <a:gd name="f266" fmla="*/ f195 1 f72"/>
                      <a:gd name="f267" fmla="*/ f196 1 f73"/>
                      <a:gd name="f268" fmla="*/ f197 1 f72"/>
                      <a:gd name="f269" fmla="*/ f198 1 f73"/>
                      <a:gd name="f270" fmla="*/ f199 1 f72"/>
                      <a:gd name="f271" fmla="*/ f200 1 f73"/>
                      <a:gd name="f272" fmla="*/ f201 1 f72"/>
                      <a:gd name="f273" fmla="*/ f202 1 f73"/>
                      <a:gd name="f274" fmla="*/ f203 1 f72"/>
                      <a:gd name="f275" fmla="*/ f204 1 f72"/>
                      <a:gd name="f276" fmla="*/ f205 1 f72"/>
                      <a:gd name="f277" fmla="*/ f206 1 f73"/>
                      <a:gd name="f278" fmla="*/ f207 f67 1"/>
                      <a:gd name="f279" fmla="*/ f208 f67 1"/>
                      <a:gd name="f280" fmla="*/ f210 f68 1"/>
                      <a:gd name="f281" fmla="*/ f209 f68 1"/>
                      <a:gd name="f282" fmla="*/ f212 f67 1"/>
                      <a:gd name="f283" fmla="*/ f213 f68 1"/>
                      <a:gd name="f284" fmla="*/ f214 f67 1"/>
                      <a:gd name="f285" fmla="*/ f215 f68 1"/>
                      <a:gd name="f286" fmla="*/ f216 f67 1"/>
                      <a:gd name="f287" fmla="*/ f217 f68 1"/>
                      <a:gd name="f288" fmla="*/ f218 f67 1"/>
                      <a:gd name="f289" fmla="*/ f219 f68 1"/>
                      <a:gd name="f290" fmla="*/ f220 f67 1"/>
                      <a:gd name="f291" fmla="*/ f221 f67 1"/>
                      <a:gd name="f292" fmla="*/ f222 f68 1"/>
                      <a:gd name="f293" fmla="*/ f223 f67 1"/>
                      <a:gd name="f294" fmla="*/ f224 f68 1"/>
                      <a:gd name="f295" fmla="*/ f225 f67 1"/>
                      <a:gd name="f296" fmla="*/ f226 f68 1"/>
                      <a:gd name="f297" fmla="*/ f227 f67 1"/>
                      <a:gd name="f298" fmla="*/ f228 f68 1"/>
                      <a:gd name="f299" fmla="*/ f229 f68 1"/>
                      <a:gd name="f300" fmla="*/ f230 f67 1"/>
                      <a:gd name="f301" fmla="*/ f231 f68 1"/>
                      <a:gd name="f302" fmla="*/ f232 f67 1"/>
                      <a:gd name="f303" fmla="*/ f233 f68 1"/>
                      <a:gd name="f304" fmla="*/ f234 f67 1"/>
                      <a:gd name="f305" fmla="*/ f235 f68 1"/>
                      <a:gd name="f306" fmla="*/ f236 f68 1"/>
                      <a:gd name="f307" fmla="*/ f237 f67 1"/>
                      <a:gd name="f308" fmla="*/ f238 f68 1"/>
                      <a:gd name="f309" fmla="*/ f239 f67 1"/>
                      <a:gd name="f310" fmla="*/ f240 f68 1"/>
                      <a:gd name="f311" fmla="*/ f241 f67 1"/>
                      <a:gd name="f312" fmla="*/ f242 f68 1"/>
                      <a:gd name="f313" fmla="*/ f243 f67 1"/>
                      <a:gd name="f314" fmla="*/ f244 f68 1"/>
                      <a:gd name="f315" fmla="*/ f245 f67 1"/>
                      <a:gd name="f316" fmla="*/ f246 f68 1"/>
                      <a:gd name="f317" fmla="*/ f247 f67 1"/>
                      <a:gd name="f318" fmla="*/ f248 f68 1"/>
                      <a:gd name="f319" fmla="*/ f249 f67 1"/>
                      <a:gd name="f320" fmla="*/ f250 f68 1"/>
                      <a:gd name="f321" fmla="*/ f251 f67 1"/>
                      <a:gd name="f322" fmla="*/ f252 f67 1"/>
                      <a:gd name="f323" fmla="*/ f253 f68 1"/>
                      <a:gd name="f324" fmla="*/ f254 f67 1"/>
                      <a:gd name="f325" fmla="*/ f255 f68 1"/>
                      <a:gd name="f326" fmla="*/ f256 f67 1"/>
                      <a:gd name="f327" fmla="*/ f257 f67 1"/>
                      <a:gd name="f328" fmla="*/ f258 f68 1"/>
                      <a:gd name="f329" fmla="*/ f259 f67 1"/>
                      <a:gd name="f330" fmla="*/ f260 f68 1"/>
                      <a:gd name="f331" fmla="*/ f261 f68 1"/>
                      <a:gd name="f332" fmla="*/ f262 f67 1"/>
                      <a:gd name="f333" fmla="*/ f263 f68 1"/>
                      <a:gd name="f334" fmla="*/ f264 f67 1"/>
                      <a:gd name="f335" fmla="*/ f265 f68 1"/>
                      <a:gd name="f336" fmla="*/ f266 f67 1"/>
                      <a:gd name="f337" fmla="*/ f267 f68 1"/>
                      <a:gd name="f338" fmla="*/ f268 f67 1"/>
                      <a:gd name="f339" fmla="*/ f269 f68 1"/>
                      <a:gd name="f340" fmla="*/ f270 f67 1"/>
                      <a:gd name="f341" fmla="*/ f271 f68 1"/>
                      <a:gd name="f342" fmla="*/ f272 f67 1"/>
                      <a:gd name="f343" fmla="*/ f273 f68 1"/>
                      <a:gd name="f344" fmla="*/ f274 f67 1"/>
                      <a:gd name="f345" fmla="*/ f275 f67 1"/>
                      <a:gd name="f346" fmla="*/ f276 f67 1"/>
                      <a:gd name="f347" fmla="*/ f277 f68 1"/>
                    </a:gdLst>
                    <a:ahLst/>
                    <a:cxnLst>
                      <a:cxn ang="3cd4">
                        <a:pos x="hc" y="t"/>
                      </a:cxn>
                      <a:cxn ang="0">
                        <a:pos x="r" y="vc"/>
                      </a:cxn>
                      <a:cxn ang="cd4">
                        <a:pos x="hc" y="b"/>
                      </a:cxn>
                      <a:cxn ang="cd2">
                        <a:pos x="l" y="vc"/>
                      </a:cxn>
                      <a:cxn ang="f211">
                        <a:pos x="f282" y="f283"/>
                      </a:cxn>
                      <a:cxn ang="f211">
                        <a:pos x="f284" y="f285"/>
                      </a:cxn>
                      <a:cxn ang="f211">
                        <a:pos x="f286" y="f287"/>
                      </a:cxn>
                      <a:cxn ang="f211">
                        <a:pos x="f288" y="f289"/>
                      </a:cxn>
                      <a:cxn ang="f211">
                        <a:pos x="f290" y="f287"/>
                      </a:cxn>
                      <a:cxn ang="f211">
                        <a:pos x="f291" y="f292"/>
                      </a:cxn>
                      <a:cxn ang="f211">
                        <a:pos x="f293" y="f294"/>
                      </a:cxn>
                      <a:cxn ang="f211">
                        <a:pos x="f295" y="f296"/>
                      </a:cxn>
                      <a:cxn ang="f211">
                        <a:pos x="f297" y="f298"/>
                      </a:cxn>
                      <a:cxn ang="f211">
                        <a:pos x="f297" y="f299"/>
                      </a:cxn>
                      <a:cxn ang="f211">
                        <a:pos x="f300" y="f301"/>
                      </a:cxn>
                      <a:cxn ang="f211">
                        <a:pos x="f302" y="f303"/>
                      </a:cxn>
                      <a:cxn ang="f211">
                        <a:pos x="f304" y="f305"/>
                      </a:cxn>
                      <a:cxn ang="f211">
                        <a:pos x="f284" y="f306"/>
                      </a:cxn>
                      <a:cxn ang="f211">
                        <a:pos x="f307" y="f308"/>
                      </a:cxn>
                      <a:cxn ang="f211">
                        <a:pos x="f309" y="f310"/>
                      </a:cxn>
                      <a:cxn ang="f211">
                        <a:pos x="f311" y="f312"/>
                      </a:cxn>
                      <a:cxn ang="f211">
                        <a:pos x="f313" y="f314"/>
                      </a:cxn>
                      <a:cxn ang="f211">
                        <a:pos x="f315" y="f316"/>
                      </a:cxn>
                      <a:cxn ang="f211">
                        <a:pos x="f317" y="f318"/>
                      </a:cxn>
                      <a:cxn ang="f211">
                        <a:pos x="f319" y="f320"/>
                      </a:cxn>
                      <a:cxn ang="f211">
                        <a:pos x="f321" y="f320"/>
                      </a:cxn>
                      <a:cxn ang="f211">
                        <a:pos x="f322" y="f323"/>
                      </a:cxn>
                      <a:cxn ang="f211">
                        <a:pos x="f324" y="f325"/>
                      </a:cxn>
                      <a:cxn ang="f211">
                        <a:pos x="f326" y="f306"/>
                      </a:cxn>
                      <a:cxn ang="f211">
                        <a:pos x="f327" y="f328"/>
                      </a:cxn>
                      <a:cxn ang="f211">
                        <a:pos x="f329" y="f330"/>
                      </a:cxn>
                      <a:cxn ang="f211">
                        <a:pos x="f329" y="f331"/>
                      </a:cxn>
                      <a:cxn ang="f211">
                        <a:pos x="f332" y="f333"/>
                      </a:cxn>
                      <a:cxn ang="f211">
                        <a:pos x="f334" y="f335"/>
                      </a:cxn>
                      <a:cxn ang="f211">
                        <a:pos x="f336" y="f337"/>
                      </a:cxn>
                      <a:cxn ang="f211">
                        <a:pos x="f338" y="f339"/>
                      </a:cxn>
                      <a:cxn ang="f211">
                        <a:pos x="f340" y="f341"/>
                      </a:cxn>
                      <a:cxn ang="f211">
                        <a:pos x="f342" y="f343"/>
                      </a:cxn>
                      <a:cxn ang="f211">
                        <a:pos x="f344" y="f296"/>
                      </a:cxn>
                      <a:cxn ang="f211">
                        <a:pos x="f345" y="f339"/>
                      </a:cxn>
                      <a:cxn ang="f211">
                        <a:pos x="f346" y="f296"/>
                      </a:cxn>
                      <a:cxn ang="f211">
                        <a:pos x="f309" y="f347"/>
                      </a:cxn>
                      <a:cxn ang="f211">
                        <a:pos x="f282" y="f283"/>
                      </a:cxn>
                    </a:cxnLst>
                    <a:rect l="f278" t="f281" r="f279" b="f280"/>
                    <a:pathLst>
                      <a:path w="140" h="115">
                        <a:moveTo>
                          <a:pt x="f8" y="f9"/>
                        </a:moveTo>
                        <a:lnTo>
                          <a:pt x="f10" y="f11"/>
                        </a:lnTo>
                        <a:lnTo>
                          <a:pt x="f12" y="f13"/>
                        </a:lnTo>
                        <a:lnTo>
                          <a:pt x="f14" y="f7"/>
                        </a:lnTo>
                        <a:lnTo>
                          <a:pt x="f15" y="f13"/>
                        </a:lnTo>
                        <a:lnTo>
                          <a:pt x="f16" y="f17"/>
                        </a:lnTo>
                        <a:lnTo>
                          <a:pt x="f18" y="f19"/>
                        </a:lnTo>
                        <a:lnTo>
                          <a:pt x="f5" y="f20"/>
                        </a:lnTo>
                        <a:lnTo>
                          <a:pt x="f21" y="f22"/>
                        </a:lnTo>
                        <a:lnTo>
                          <a:pt x="f21" y="f23"/>
                        </a:lnTo>
                        <a:lnTo>
                          <a:pt x="f24" y="f25"/>
                        </a:lnTo>
                        <a:lnTo>
                          <a:pt x="f26" y="f27"/>
                        </a:lnTo>
                        <a:lnTo>
                          <a:pt x="f28" y="f29"/>
                        </a:lnTo>
                        <a:lnTo>
                          <a:pt x="f10" y="f30"/>
                        </a:lnTo>
                        <a:lnTo>
                          <a:pt x="f31" y="f32"/>
                        </a:lnTo>
                        <a:lnTo>
                          <a:pt x="f33" y="f12"/>
                        </a:lnTo>
                        <a:lnTo>
                          <a:pt x="f34" y="f35"/>
                        </a:lnTo>
                        <a:lnTo>
                          <a:pt x="f36" y="f37"/>
                        </a:lnTo>
                        <a:lnTo>
                          <a:pt x="f38" y="f39"/>
                        </a:lnTo>
                        <a:lnTo>
                          <a:pt x="f40" y="f5"/>
                        </a:lnTo>
                        <a:lnTo>
                          <a:pt x="f41" y="f42"/>
                        </a:lnTo>
                        <a:lnTo>
                          <a:pt x="f43" y="f42"/>
                        </a:lnTo>
                        <a:lnTo>
                          <a:pt x="f44" y="f45"/>
                        </a:lnTo>
                        <a:lnTo>
                          <a:pt x="f46" y="f47"/>
                        </a:lnTo>
                        <a:lnTo>
                          <a:pt x="f48" y="f30"/>
                        </a:lnTo>
                        <a:lnTo>
                          <a:pt x="f49" y="f50"/>
                        </a:lnTo>
                        <a:lnTo>
                          <a:pt x="f6" y="f51"/>
                        </a:lnTo>
                        <a:lnTo>
                          <a:pt x="f6" y="f52"/>
                        </a:lnTo>
                        <a:lnTo>
                          <a:pt x="f53" y="f54"/>
                        </a:lnTo>
                        <a:lnTo>
                          <a:pt x="f55" y="f56"/>
                        </a:lnTo>
                        <a:lnTo>
                          <a:pt x="f57" y="f58"/>
                        </a:lnTo>
                        <a:lnTo>
                          <a:pt x="f59" y="f60"/>
                        </a:lnTo>
                        <a:lnTo>
                          <a:pt x="f61" y="f62"/>
                        </a:lnTo>
                        <a:lnTo>
                          <a:pt x="f63" y="f64"/>
                        </a:lnTo>
                        <a:lnTo>
                          <a:pt x="f60" y="f20"/>
                        </a:lnTo>
                        <a:lnTo>
                          <a:pt x="f22" y="f60"/>
                        </a:lnTo>
                        <a:lnTo>
                          <a:pt x="f50" y="f20"/>
                        </a:lnTo>
                        <a:lnTo>
                          <a:pt x="f33" y="f65"/>
                        </a:lnTo>
                        <a:lnTo>
                          <a:pt x="f8" y="f9"/>
                        </a:lnTo>
                        <a:close/>
                      </a:path>
                    </a:pathLst>
                  </a:custGeom>
                  <a:solidFill>
                    <a:srgbClr val="8BB743"/>
                  </a:solidFill>
                  <a:ln w="3172" cap="flat">
                    <a:solidFill>
                      <a:srgbClr val="6C5353"/>
                    </a:solidFill>
                    <a:custDash>
                      <a:ds d="100000" sp="100000"/>
                    </a:custDash>
                    <a:miter/>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hu-HU" sz="1800" b="0" i="0" u="none" strike="noStrike" kern="0" cap="none" spc="0" baseline="0">
                      <a:solidFill>
                        <a:srgbClr val="000000"/>
                      </a:solidFill>
                      <a:uFillTx/>
                      <a:latin typeface="Arial"/>
                    </a:endParaRPr>
                  </a:p>
                </p:txBody>
              </p:sp>
              <p:sp>
                <p:nvSpPr>
                  <p:cNvPr id="178" name="Freeform 21">
                    <a:extLst>
                      <a:ext uri="{FF2B5EF4-FFF2-40B4-BE49-F238E27FC236}">
                        <a16:creationId xmlns:a16="http://schemas.microsoft.com/office/drawing/2014/main" id="{ACD3E322-7A31-4FFE-8D12-9F917F2FD295}"/>
                      </a:ext>
                    </a:extLst>
                  </p:cNvPr>
                  <p:cNvSpPr/>
                  <p:nvPr/>
                </p:nvSpPr>
                <p:spPr>
                  <a:xfrm>
                    <a:off x="7725546" y="3434724"/>
                    <a:ext cx="126415" cy="135047"/>
                  </a:xfrm>
                  <a:custGeom>
                    <a:avLst/>
                    <a:gdLst>
                      <a:gd name="f0" fmla="val 10800000"/>
                      <a:gd name="f1" fmla="val 5400000"/>
                      <a:gd name="f2" fmla="val 180"/>
                      <a:gd name="f3" fmla="val w"/>
                      <a:gd name="f4" fmla="val h"/>
                      <a:gd name="f5" fmla="val 0"/>
                      <a:gd name="f6" fmla="val 97"/>
                      <a:gd name="f7" fmla="val 120"/>
                      <a:gd name="f8" fmla="val 94"/>
                      <a:gd name="f9" fmla="val 92"/>
                      <a:gd name="f10" fmla="val 106"/>
                      <a:gd name="f11" fmla="val 90"/>
                      <a:gd name="f12" fmla="val 103"/>
                      <a:gd name="f13" fmla="val 87"/>
                      <a:gd name="f14" fmla="val 109"/>
                      <a:gd name="f15" fmla="val 84"/>
                      <a:gd name="f16" fmla="val 99"/>
                      <a:gd name="f17" fmla="val 79"/>
                      <a:gd name="f18" fmla="val 89"/>
                      <a:gd name="f19" fmla="val 69"/>
                      <a:gd name="f20" fmla="val 76"/>
                      <a:gd name="f21" fmla="val 53"/>
                      <a:gd name="f22" fmla="val 56"/>
                      <a:gd name="f23" fmla="val 52"/>
                      <a:gd name="f24" fmla="val 96"/>
                      <a:gd name="f25" fmla="val 44"/>
                      <a:gd name="f26" fmla="val 42"/>
                      <a:gd name="f27" fmla="val 95"/>
                      <a:gd name="f28" fmla="val 36"/>
                      <a:gd name="f29" fmla="val 93"/>
                      <a:gd name="f30" fmla="val 29"/>
                      <a:gd name="f31" fmla="val 91"/>
                      <a:gd name="f32" fmla="val 23"/>
                      <a:gd name="f33" fmla="val 74"/>
                      <a:gd name="f34" fmla="val 14"/>
                      <a:gd name="f35" fmla="val 58"/>
                      <a:gd name="f36" fmla="val 15"/>
                      <a:gd name="f37" fmla="val 46"/>
                      <a:gd name="f38" fmla="val 3"/>
                      <a:gd name="f39" fmla="val 40"/>
                      <a:gd name="f40" fmla="val 6"/>
                      <a:gd name="f41" fmla="val 33"/>
                      <a:gd name="f42" fmla="val 16"/>
                      <a:gd name="f43" fmla="val 25"/>
                      <a:gd name="f44" fmla="val 4"/>
                      <a:gd name="f45" fmla="val 20"/>
                      <a:gd name="f46" fmla="val 9"/>
                      <a:gd name="f47" fmla="val 28"/>
                      <a:gd name="f48" fmla="val 10"/>
                      <a:gd name="f49" fmla="val 24"/>
                      <a:gd name="f50" fmla="val 50"/>
                      <a:gd name="f51" fmla="val 27"/>
                      <a:gd name="f52" fmla="val 67"/>
                      <a:gd name="f53" fmla="val 78"/>
                      <a:gd name="f54" fmla="val 31"/>
                      <a:gd name="f55" fmla="val 73"/>
                      <a:gd name="f56" fmla="val 48"/>
                      <a:gd name="f57" fmla="val 65"/>
                      <a:gd name="f58" fmla="val 49"/>
                      <a:gd name="f59" fmla="val 62"/>
                      <a:gd name="f60" fmla="val 61"/>
                      <a:gd name="f61" fmla="val 72"/>
                      <a:gd name="f62" fmla="val 59"/>
                      <a:gd name="f63" fmla="+- 0 0 -90"/>
                      <a:gd name="f64" fmla="*/ f3 1 97"/>
                      <a:gd name="f65" fmla="*/ f4 1 120"/>
                      <a:gd name="f66" fmla="+- f7 0 f5"/>
                      <a:gd name="f67" fmla="+- f6 0 f5"/>
                      <a:gd name="f68" fmla="*/ f63 f0 1"/>
                      <a:gd name="f69" fmla="*/ f67 1 97"/>
                      <a:gd name="f70" fmla="*/ f66 1 120"/>
                      <a:gd name="f71" fmla="*/ 94 f67 1"/>
                      <a:gd name="f72" fmla="*/ 92 f66 1"/>
                      <a:gd name="f73" fmla="*/ 97 f67 1"/>
                      <a:gd name="f74" fmla="*/ 106 f66 1"/>
                      <a:gd name="f75" fmla="*/ 90 f67 1"/>
                      <a:gd name="f76" fmla="*/ 103 f66 1"/>
                      <a:gd name="f77" fmla="*/ 120 f66 1"/>
                      <a:gd name="f78" fmla="*/ 87 f67 1"/>
                      <a:gd name="f79" fmla="*/ 109 f66 1"/>
                      <a:gd name="f80" fmla="*/ 84 f67 1"/>
                      <a:gd name="f81" fmla="*/ 99 f66 1"/>
                      <a:gd name="f82" fmla="*/ 79 f67 1"/>
                      <a:gd name="f83" fmla="*/ 89 f66 1"/>
                      <a:gd name="f84" fmla="*/ 69 f67 1"/>
                      <a:gd name="f85" fmla="*/ 76 f66 1"/>
                      <a:gd name="f86" fmla="*/ 53 f67 1"/>
                      <a:gd name="f87" fmla="*/ 56 f67 1"/>
                      <a:gd name="f88" fmla="*/ 84 f66 1"/>
                      <a:gd name="f89" fmla="*/ 52 f67 1"/>
                      <a:gd name="f90" fmla="*/ 96 f66 1"/>
                      <a:gd name="f91" fmla="*/ 44 f67 1"/>
                      <a:gd name="f92" fmla="*/ 42 f67 1"/>
                      <a:gd name="f93" fmla="*/ 95 f66 1"/>
                      <a:gd name="f94" fmla="*/ 36 f67 1"/>
                      <a:gd name="f95" fmla="*/ 93 f66 1"/>
                      <a:gd name="f96" fmla="*/ 29 f67 1"/>
                      <a:gd name="f97" fmla="*/ 91 f66 1"/>
                      <a:gd name="f98" fmla="*/ 23 f67 1"/>
                      <a:gd name="f99" fmla="*/ 74 f66 1"/>
                      <a:gd name="f100" fmla="*/ 14 f67 1"/>
                      <a:gd name="f101" fmla="*/ 58 f66 1"/>
                      <a:gd name="f102" fmla="*/ 15 f67 1"/>
                      <a:gd name="f103" fmla="*/ 46 f66 1"/>
                      <a:gd name="f104" fmla="*/ 3 f67 1"/>
                      <a:gd name="f105" fmla="*/ 40 f66 1"/>
                      <a:gd name="f106" fmla="*/ 6 f67 1"/>
                      <a:gd name="f107" fmla="*/ 33 f66 1"/>
                      <a:gd name="f108" fmla="*/ 16 f67 1"/>
                      <a:gd name="f109" fmla="*/ 25 f66 1"/>
                      <a:gd name="f110" fmla="*/ 0 f67 1"/>
                      <a:gd name="f111" fmla="*/ 14 f66 1"/>
                      <a:gd name="f112" fmla="*/ 4 f67 1"/>
                      <a:gd name="f113" fmla="*/ 0 f66 1"/>
                      <a:gd name="f114" fmla="*/ 20 f67 1"/>
                      <a:gd name="f115" fmla="*/ 9 f66 1"/>
                      <a:gd name="f116" fmla="*/ 28 f67 1"/>
                      <a:gd name="f117" fmla="*/ 10 f66 1"/>
                      <a:gd name="f118" fmla="*/ 33 f67 1"/>
                      <a:gd name="f119" fmla="*/ 24 f66 1"/>
                      <a:gd name="f120" fmla="*/ 50 f67 1"/>
                      <a:gd name="f121" fmla="*/ 27 f66 1"/>
                      <a:gd name="f122" fmla="*/ 67 f67 1"/>
                      <a:gd name="f123" fmla="*/ 78 f67 1"/>
                      <a:gd name="f124" fmla="*/ 31 f66 1"/>
                      <a:gd name="f125" fmla="*/ 73 f67 1"/>
                      <a:gd name="f126" fmla="*/ 48 f66 1"/>
                      <a:gd name="f127" fmla="*/ 65 f67 1"/>
                      <a:gd name="f128" fmla="*/ 49 f66 1"/>
                      <a:gd name="f129" fmla="*/ 62 f67 1"/>
                      <a:gd name="f130" fmla="*/ 61 f66 1"/>
                      <a:gd name="f131" fmla="*/ 74 f67 1"/>
                      <a:gd name="f132" fmla="*/ 72 f66 1"/>
                      <a:gd name="f133" fmla="*/ 59 f66 1"/>
                      <a:gd name="f134" fmla="*/ f68 1 f2"/>
                      <a:gd name="f135" fmla="*/ f71 1 97"/>
                      <a:gd name="f136" fmla="*/ f72 1 120"/>
                      <a:gd name="f137" fmla="*/ f73 1 97"/>
                      <a:gd name="f138" fmla="*/ f74 1 120"/>
                      <a:gd name="f139" fmla="*/ f75 1 97"/>
                      <a:gd name="f140" fmla="*/ f76 1 120"/>
                      <a:gd name="f141" fmla="*/ f77 1 120"/>
                      <a:gd name="f142" fmla="*/ f78 1 97"/>
                      <a:gd name="f143" fmla="*/ f79 1 120"/>
                      <a:gd name="f144" fmla="*/ f80 1 97"/>
                      <a:gd name="f145" fmla="*/ f81 1 120"/>
                      <a:gd name="f146" fmla="*/ f82 1 97"/>
                      <a:gd name="f147" fmla="*/ f83 1 120"/>
                      <a:gd name="f148" fmla="*/ f84 1 97"/>
                      <a:gd name="f149" fmla="*/ f85 1 120"/>
                      <a:gd name="f150" fmla="*/ f86 1 97"/>
                      <a:gd name="f151" fmla="*/ f87 1 97"/>
                      <a:gd name="f152" fmla="*/ f88 1 120"/>
                      <a:gd name="f153" fmla="*/ f89 1 97"/>
                      <a:gd name="f154" fmla="*/ f90 1 120"/>
                      <a:gd name="f155" fmla="*/ f91 1 97"/>
                      <a:gd name="f156" fmla="*/ f92 1 97"/>
                      <a:gd name="f157" fmla="*/ f93 1 120"/>
                      <a:gd name="f158" fmla="*/ f94 1 97"/>
                      <a:gd name="f159" fmla="*/ f95 1 120"/>
                      <a:gd name="f160" fmla="*/ f96 1 97"/>
                      <a:gd name="f161" fmla="*/ f97 1 120"/>
                      <a:gd name="f162" fmla="*/ f98 1 97"/>
                      <a:gd name="f163" fmla="*/ f99 1 120"/>
                      <a:gd name="f164" fmla="*/ f100 1 97"/>
                      <a:gd name="f165" fmla="*/ f101 1 120"/>
                      <a:gd name="f166" fmla="*/ f102 1 97"/>
                      <a:gd name="f167" fmla="*/ f103 1 120"/>
                      <a:gd name="f168" fmla="*/ f104 1 97"/>
                      <a:gd name="f169" fmla="*/ f105 1 120"/>
                      <a:gd name="f170" fmla="*/ f106 1 97"/>
                      <a:gd name="f171" fmla="*/ f107 1 120"/>
                      <a:gd name="f172" fmla="*/ f108 1 97"/>
                      <a:gd name="f173" fmla="*/ f109 1 120"/>
                      <a:gd name="f174" fmla="*/ f110 1 97"/>
                      <a:gd name="f175" fmla="*/ f111 1 120"/>
                      <a:gd name="f176" fmla="*/ f112 1 97"/>
                      <a:gd name="f177" fmla="*/ f113 1 120"/>
                      <a:gd name="f178" fmla="*/ f114 1 97"/>
                      <a:gd name="f179" fmla="*/ f115 1 120"/>
                      <a:gd name="f180" fmla="*/ f116 1 97"/>
                      <a:gd name="f181" fmla="*/ f117 1 120"/>
                      <a:gd name="f182" fmla="*/ f118 1 97"/>
                      <a:gd name="f183" fmla="*/ f119 1 120"/>
                      <a:gd name="f184" fmla="*/ f120 1 97"/>
                      <a:gd name="f185" fmla="*/ f121 1 120"/>
                      <a:gd name="f186" fmla="*/ f122 1 97"/>
                      <a:gd name="f187" fmla="*/ f123 1 97"/>
                      <a:gd name="f188" fmla="*/ f124 1 120"/>
                      <a:gd name="f189" fmla="*/ f125 1 97"/>
                      <a:gd name="f190" fmla="*/ f126 1 120"/>
                      <a:gd name="f191" fmla="*/ f127 1 97"/>
                      <a:gd name="f192" fmla="*/ f128 1 120"/>
                      <a:gd name="f193" fmla="*/ f129 1 97"/>
                      <a:gd name="f194" fmla="*/ f130 1 120"/>
                      <a:gd name="f195" fmla="*/ f131 1 97"/>
                      <a:gd name="f196" fmla="*/ f132 1 120"/>
                      <a:gd name="f197" fmla="*/ f133 1 120"/>
                      <a:gd name="f198" fmla="*/ 0 1 f69"/>
                      <a:gd name="f199" fmla="*/ f6 1 f69"/>
                      <a:gd name="f200" fmla="*/ 0 1 f70"/>
                      <a:gd name="f201" fmla="*/ f7 1 f70"/>
                      <a:gd name="f202" fmla="+- f134 0 f1"/>
                      <a:gd name="f203" fmla="*/ f135 1 f69"/>
                      <a:gd name="f204" fmla="*/ f136 1 f70"/>
                      <a:gd name="f205" fmla="*/ f137 1 f69"/>
                      <a:gd name="f206" fmla="*/ f138 1 f70"/>
                      <a:gd name="f207" fmla="*/ f139 1 f69"/>
                      <a:gd name="f208" fmla="*/ f140 1 f70"/>
                      <a:gd name="f209" fmla="*/ f141 1 f70"/>
                      <a:gd name="f210" fmla="*/ f142 1 f69"/>
                      <a:gd name="f211" fmla="*/ f143 1 f70"/>
                      <a:gd name="f212" fmla="*/ f144 1 f69"/>
                      <a:gd name="f213" fmla="*/ f145 1 f70"/>
                      <a:gd name="f214" fmla="*/ f146 1 f69"/>
                      <a:gd name="f215" fmla="*/ f147 1 f70"/>
                      <a:gd name="f216" fmla="*/ f148 1 f69"/>
                      <a:gd name="f217" fmla="*/ f149 1 f70"/>
                      <a:gd name="f218" fmla="*/ f150 1 f69"/>
                      <a:gd name="f219" fmla="*/ f151 1 f69"/>
                      <a:gd name="f220" fmla="*/ f152 1 f70"/>
                      <a:gd name="f221" fmla="*/ f153 1 f69"/>
                      <a:gd name="f222" fmla="*/ f154 1 f70"/>
                      <a:gd name="f223" fmla="*/ f155 1 f69"/>
                      <a:gd name="f224" fmla="*/ f156 1 f69"/>
                      <a:gd name="f225" fmla="*/ f157 1 f70"/>
                      <a:gd name="f226" fmla="*/ f158 1 f69"/>
                      <a:gd name="f227" fmla="*/ f159 1 f70"/>
                      <a:gd name="f228" fmla="*/ f160 1 f69"/>
                      <a:gd name="f229" fmla="*/ f161 1 f70"/>
                      <a:gd name="f230" fmla="*/ f162 1 f69"/>
                      <a:gd name="f231" fmla="*/ f163 1 f70"/>
                      <a:gd name="f232" fmla="*/ f164 1 f69"/>
                      <a:gd name="f233" fmla="*/ f165 1 f70"/>
                      <a:gd name="f234" fmla="*/ f166 1 f69"/>
                      <a:gd name="f235" fmla="*/ f167 1 f70"/>
                      <a:gd name="f236" fmla="*/ f168 1 f69"/>
                      <a:gd name="f237" fmla="*/ f169 1 f70"/>
                      <a:gd name="f238" fmla="*/ f170 1 f69"/>
                      <a:gd name="f239" fmla="*/ f171 1 f70"/>
                      <a:gd name="f240" fmla="*/ f172 1 f69"/>
                      <a:gd name="f241" fmla="*/ f173 1 f70"/>
                      <a:gd name="f242" fmla="*/ f174 1 f69"/>
                      <a:gd name="f243" fmla="*/ f175 1 f70"/>
                      <a:gd name="f244" fmla="*/ f176 1 f69"/>
                      <a:gd name="f245" fmla="*/ f177 1 f70"/>
                      <a:gd name="f246" fmla="*/ f178 1 f69"/>
                      <a:gd name="f247" fmla="*/ f179 1 f70"/>
                      <a:gd name="f248" fmla="*/ f180 1 f69"/>
                      <a:gd name="f249" fmla="*/ f181 1 f70"/>
                      <a:gd name="f250" fmla="*/ f182 1 f69"/>
                      <a:gd name="f251" fmla="*/ f183 1 f70"/>
                      <a:gd name="f252" fmla="*/ f184 1 f69"/>
                      <a:gd name="f253" fmla="*/ f185 1 f70"/>
                      <a:gd name="f254" fmla="*/ f186 1 f69"/>
                      <a:gd name="f255" fmla="*/ f187 1 f69"/>
                      <a:gd name="f256" fmla="*/ f188 1 f70"/>
                      <a:gd name="f257" fmla="*/ f189 1 f69"/>
                      <a:gd name="f258" fmla="*/ f190 1 f70"/>
                      <a:gd name="f259" fmla="*/ f191 1 f69"/>
                      <a:gd name="f260" fmla="*/ f192 1 f70"/>
                      <a:gd name="f261" fmla="*/ f193 1 f69"/>
                      <a:gd name="f262" fmla="*/ f194 1 f70"/>
                      <a:gd name="f263" fmla="*/ f195 1 f69"/>
                      <a:gd name="f264" fmla="*/ f196 1 f70"/>
                      <a:gd name="f265" fmla="*/ f197 1 f70"/>
                      <a:gd name="f266" fmla="*/ f198 f64 1"/>
                      <a:gd name="f267" fmla="*/ f199 f64 1"/>
                      <a:gd name="f268" fmla="*/ f201 f65 1"/>
                      <a:gd name="f269" fmla="*/ f200 f65 1"/>
                      <a:gd name="f270" fmla="*/ f203 f64 1"/>
                      <a:gd name="f271" fmla="*/ f204 f65 1"/>
                      <a:gd name="f272" fmla="*/ f205 f64 1"/>
                      <a:gd name="f273" fmla="*/ f206 f65 1"/>
                      <a:gd name="f274" fmla="*/ f207 f64 1"/>
                      <a:gd name="f275" fmla="*/ f208 f65 1"/>
                      <a:gd name="f276" fmla="*/ f209 f65 1"/>
                      <a:gd name="f277" fmla="*/ f210 f64 1"/>
                      <a:gd name="f278" fmla="*/ f211 f65 1"/>
                      <a:gd name="f279" fmla="*/ f212 f64 1"/>
                      <a:gd name="f280" fmla="*/ f213 f65 1"/>
                      <a:gd name="f281" fmla="*/ f214 f64 1"/>
                      <a:gd name="f282" fmla="*/ f215 f65 1"/>
                      <a:gd name="f283" fmla="*/ f216 f64 1"/>
                      <a:gd name="f284" fmla="*/ f217 f65 1"/>
                      <a:gd name="f285" fmla="*/ f218 f64 1"/>
                      <a:gd name="f286" fmla="*/ f219 f64 1"/>
                      <a:gd name="f287" fmla="*/ f220 f65 1"/>
                      <a:gd name="f288" fmla="*/ f221 f64 1"/>
                      <a:gd name="f289" fmla="*/ f222 f65 1"/>
                      <a:gd name="f290" fmla="*/ f223 f64 1"/>
                      <a:gd name="f291" fmla="*/ f224 f64 1"/>
                      <a:gd name="f292" fmla="*/ f225 f65 1"/>
                      <a:gd name="f293" fmla="*/ f226 f64 1"/>
                      <a:gd name="f294" fmla="*/ f227 f65 1"/>
                      <a:gd name="f295" fmla="*/ f228 f64 1"/>
                      <a:gd name="f296" fmla="*/ f229 f65 1"/>
                      <a:gd name="f297" fmla="*/ f230 f64 1"/>
                      <a:gd name="f298" fmla="*/ f231 f65 1"/>
                      <a:gd name="f299" fmla="*/ f232 f64 1"/>
                      <a:gd name="f300" fmla="*/ f233 f65 1"/>
                      <a:gd name="f301" fmla="*/ f234 f64 1"/>
                      <a:gd name="f302" fmla="*/ f235 f65 1"/>
                      <a:gd name="f303" fmla="*/ f236 f64 1"/>
                      <a:gd name="f304" fmla="*/ f237 f65 1"/>
                      <a:gd name="f305" fmla="*/ f238 f64 1"/>
                      <a:gd name="f306" fmla="*/ f239 f65 1"/>
                      <a:gd name="f307" fmla="*/ f240 f64 1"/>
                      <a:gd name="f308" fmla="*/ f241 f65 1"/>
                      <a:gd name="f309" fmla="*/ f242 f64 1"/>
                      <a:gd name="f310" fmla="*/ f243 f65 1"/>
                      <a:gd name="f311" fmla="*/ f244 f64 1"/>
                      <a:gd name="f312" fmla="*/ f245 f65 1"/>
                      <a:gd name="f313" fmla="*/ f246 f64 1"/>
                      <a:gd name="f314" fmla="*/ f247 f65 1"/>
                      <a:gd name="f315" fmla="*/ f248 f64 1"/>
                      <a:gd name="f316" fmla="*/ f249 f65 1"/>
                      <a:gd name="f317" fmla="*/ f250 f64 1"/>
                      <a:gd name="f318" fmla="*/ f251 f65 1"/>
                      <a:gd name="f319" fmla="*/ f252 f64 1"/>
                      <a:gd name="f320" fmla="*/ f253 f65 1"/>
                      <a:gd name="f321" fmla="*/ f254 f64 1"/>
                      <a:gd name="f322" fmla="*/ f255 f64 1"/>
                      <a:gd name="f323" fmla="*/ f256 f65 1"/>
                      <a:gd name="f324" fmla="*/ f257 f64 1"/>
                      <a:gd name="f325" fmla="*/ f258 f65 1"/>
                      <a:gd name="f326" fmla="*/ f259 f64 1"/>
                      <a:gd name="f327" fmla="*/ f260 f65 1"/>
                      <a:gd name="f328" fmla="*/ f261 f64 1"/>
                      <a:gd name="f329" fmla="*/ f262 f65 1"/>
                      <a:gd name="f330" fmla="*/ f263 f64 1"/>
                      <a:gd name="f331" fmla="*/ f264 f65 1"/>
                      <a:gd name="f332" fmla="*/ f265 f65 1"/>
                    </a:gdLst>
                    <a:ahLst/>
                    <a:cxnLst>
                      <a:cxn ang="3cd4">
                        <a:pos x="hc" y="t"/>
                      </a:cxn>
                      <a:cxn ang="0">
                        <a:pos x="r" y="vc"/>
                      </a:cxn>
                      <a:cxn ang="cd4">
                        <a:pos x="hc" y="b"/>
                      </a:cxn>
                      <a:cxn ang="cd2">
                        <a:pos x="l" y="vc"/>
                      </a:cxn>
                      <a:cxn ang="f202">
                        <a:pos x="f270" y="f271"/>
                      </a:cxn>
                      <a:cxn ang="f202">
                        <a:pos x="f272" y="f273"/>
                      </a:cxn>
                      <a:cxn ang="f202">
                        <a:pos x="f274" y="f275"/>
                      </a:cxn>
                      <a:cxn ang="f202">
                        <a:pos x="f270" y="f276"/>
                      </a:cxn>
                      <a:cxn ang="f202">
                        <a:pos x="f277" y="f278"/>
                      </a:cxn>
                      <a:cxn ang="f202">
                        <a:pos x="f279" y="f280"/>
                      </a:cxn>
                      <a:cxn ang="f202">
                        <a:pos x="f281" y="f282"/>
                      </a:cxn>
                      <a:cxn ang="f202">
                        <a:pos x="f283" y="f284"/>
                      </a:cxn>
                      <a:cxn ang="f202">
                        <a:pos x="f285" y="f284"/>
                      </a:cxn>
                      <a:cxn ang="f202">
                        <a:pos x="f286" y="f287"/>
                      </a:cxn>
                      <a:cxn ang="f202">
                        <a:pos x="f288" y="f289"/>
                      </a:cxn>
                      <a:cxn ang="f202">
                        <a:pos x="f290" y="f271"/>
                      </a:cxn>
                      <a:cxn ang="f202">
                        <a:pos x="f291" y="f292"/>
                      </a:cxn>
                      <a:cxn ang="f202">
                        <a:pos x="f293" y="f294"/>
                      </a:cxn>
                      <a:cxn ang="f202">
                        <a:pos x="f295" y="f296"/>
                      </a:cxn>
                      <a:cxn ang="f202">
                        <a:pos x="f297" y="f298"/>
                      </a:cxn>
                      <a:cxn ang="f202">
                        <a:pos x="f299" y="f300"/>
                      </a:cxn>
                      <a:cxn ang="f202">
                        <a:pos x="f301" y="f302"/>
                      </a:cxn>
                      <a:cxn ang="f202">
                        <a:pos x="f303" y="f304"/>
                      </a:cxn>
                      <a:cxn ang="f202">
                        <a:pos x="f305" y="f306"/>
                      </a:cxn>
                      <a:cxn ang="f202">
                        <a:pos x="f307" y="f308"/>
                      </a:cxn>
                      <a:cxn ang="f202">
                        <a:pos x="f309" y="f310"/>
                      </a:cxn>
                      <a:cxn ang="f202">
                        <a:pos x="f311" y="f312"/>
                      </a:cxn>
                      <a:cxn ang="f202">
                        <a:pos x="f313" y="f314"/>
                      </a:cxn>
                      <a:cxn ang="f202">
                        <a:pos x="f315" y="f316"/>
                      </a:cxn>
                      <a:cxn ang="f202">
                        <a:pos x="f317" y="f318"/>
                      </a:cxn>
                      <a:cxn ang="f202">
                        <a:pos x="f319" y="f320"/>
                      </a:cxn>
                      <a:cxn ang="f202">
                        <a:pos x="f321" y="f320"/>
                      </a:cxn>
                      <a:cxn ang="f202">
                        <a:pos x="f322" y="f323"/>
                      </a:cxn>
                      <a:cxn ang="f202">
                        <a:pos x="f324" y="f325"/>
                      </a:cxn>
                      <a:cxn ang="f202">
                        <a:pos x="f326" y="f327"/>
                      </a:cxn>
                      <a:cxn ang="f202">
                        <a:pos x="f328" y="f329"/>
                      </a:cxn>
                      <a:cxn ang="f202">
                        <a:pos x="f330" y="f331"/>
                      </a:cxn>
                      <a:cxn ang="f202">
                        <a:pos x="f330" y="f332"/>
                      </a:cxn>
                      <a:cxn ang="f202">
                        <a:pos x="f281" y="f332"/>
                      </a:cxn>
                      <a:cxn ang="f202">
                        <a:pos x="f270" y="f271"/>
                      </a:cxn>
                    </a:cxnLst>
                    <a:rect l="f266" t="f269" r="f267" b="f268"/>
                    <a:pathLst>
                      <a:path w="97" h="120">
                        <a:moveTo>
                          <a:pt x="f8" y="f9"/>
                        </a:moveTo>
                        <a:lnTo>
                          <a:pt x="f6" y="f10"/>
                        </a:lnTo>
                        <a:lnTo>
                          <a:pt x="f11" y="f12"/>
                        </a:lnTo>
                        <a:lnTo>
                          <a:pt x="f8" y="f7"/>
                        </a:lnTo>
                        <a:lnTo>
                          <a:pt x="f13" y="f14"/>
                        </a:lnTo>
                        <a:lnTo>
                          <a:pt x="f15" y="f16"/>
                        </a:lnTo>
                        <a:lnTo>
                          <a:pt x="f17" y="f18"/>
                        </a:lnTo>
                        <a:lnTo>
                          <a:pt x="f19" y="f20"/>
                        </a:lnTo>
                        <a:lnTo>
                          <a:pt x="f21" y="f20"/>
                        </a:lnTo>
                        <a:lnTo>
                          <a:pt x="f22" y="f15"/>
                        </a:lnTo>
                        <a:lnTo>
                          <a:pt x="f23" y="f24"/>
                        </a:lnTo>
                        <a:lnTo>
                          <a:pt x="f25" y="f9"/>
                        </a:lnTo>
                        <a:lnTo>
                          <a:pt x="f26" y="f27"/>
                        </a:lnTo>
                        <a:lnTo>
                          <a:pt x="f28" y="f29"/>
                        </a:lnTo>
                        <a:lnTo>
                          <a:pt x="f30" y="f31"/>
                        </a:lnTo>
                        <a:lnTo>
                          <a:pt x="f32" y="f33"/>
                        </a:lnTo>
                        <a:lnTo>
                          <a:pt x="f34" y="f35"/>
                        </a:lnTo>
                        <a:lnTo>
                          <a:pt x="f36" y="f37"/>
                        </a:lnTo>
                        <a:lnTo>
                          <a:pt x="f38" y="f39"/>
                        </a:lnTo>
                        <a:lnTo>
                          <a:pt x="f40" y="f41"/>
                        </a:lnTo>
                        <a:lnTo>
                          <a:pt x="f42" y="f43"/>
                        </a:lnTo>
                        <a:lnTo>
                          <a:pt x="f5" y="f34"/>
                        </a:lnTo>
                        <a:lnTo>
                          <a:pt x="f44" y="f5"/>
                        </a:lnTo>
                        <a:lnTo>
                          <a:pt x="f45" y="f46"/>
                        </a:lnTo>
                        <a:lnTo>
                          <a:pt x="f47" y="f48"/>
                        </a:lnTo>
                        <a:lnTo>
                          <a:pt x="f41" y="f49"/>
                        </a:lnTo>
                        <a:lnTo>
                          <a:pt x="f50" y="f51"/>
                        </a:lnTo>
                        <a:lnTo>
                          <a:pt x="f52" y="f51"/>
                        </a:lnTo>
                        <a:lnTo>
                          <a:pt x="f53" y="f54"/>
                        </a:lnTo>
                        <a:lnTo>
                          <a:pt x="f55" y="f56"/>
                        </a:lnTo>
                        <a:lnTo>
                          <a:pt x="f57" y="f58"/>
                        </a:lnTo>
                        <a:lnTo>
                          <a:pt x="f59" y="f60"/>
                        </a:lnTo>
                        <a:lnTo>
                          <a:pt x="f33" y="f61"/>
                        </a:lnTo>
                        <a:lnTo>
                          <a:pt x="f33" y="f62"/>
                        </a:lnTo>
                        <a:lnTo>
                          <a:pt x="f17" y="f62"/>
                        </a:lnTo>
                        <a:lnTo>
                          <a:pt x="f8" y="f9"/>
                        </a:lnTo>
                        <a:close/>
                      </a:path>
                    </a:pathLst>
                  </a:custGeom>
                  <a:solidFill>
                    <a:srgbClr val="A8C5F0"/>
                  </a:solidFill>
                  <a:ln w="3172" cap="flat">
                    <a:solidFill>
                      <a:srgbClr val="6C5353"/>
                    </a:solidFill>
                    <a:custDash>
                      <a:ds d="100000" sp="100000"/>
                    </a:custDash>
                    <a:miter/>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hu-HU" sz="1800" b="0" i="0" u="none" strike="noStrike" kern="0" cap="none" spc="0" baseline="0">
                      <a:solidFill>
                        <a:srgbClr val="000000"/>
                      </a:solidFill>
                      <a:uFillTx/>
                      <a:latin typeface="Arial"/>
                    </a:endParaRPr>
                  </a:p>
                </p:txBody>
              </p:sp>
              <p:sp>
                <p:nvSpPr>
                  <p:cNvPr id="179" name="Freeform 22">
                    <a:extLst>
                      <a:ext uri="{FF2B5EF4-FFF2-40B4-BE49-F238E27FC236}">
                        <a16:creationId xmlns:a16="http://schemas.microsoft.com/office/drawing/2014/main" id="{ADBE9658-1428-468A-B9FB-7ECF5BCB70D6}"/>
                      </a:ext>
                    </a:extLst>
                  </p:cNvPr>
                  <p:cNvSpPr/>
                  <p:nvPr/>
                </p:nvSpPr>
                <p:spPr>
                  <a:xfrm>
                    <a:off x="6161629" y="3020574"/>
                    <a:ext cx="132935" cy="69777"/>
                  </a:xfrm>
                  <a:custGeom>
                    <a:avLst/>
                    <a:gdLst>
                      <a:gd name="f0" fmla="val 10800000"/>
                      <a:gd name="f1" fmla="val 5400000"/>
                      <a:gd name="f2" fmla="val 180"/>
                      <a:gd name="f3" fmla="val w"/>
                      <a:gd name="f4" fmla="val h"/>
                      <a:gd name="f5" fmla="val 0"/>
                      <a:gd name="f6" fmla="val 102"/>
                      <a:gd name="f7" fmla="val 62"/>
                      <a:gd name="f8" fmla="val 3"/>
                      <a:gd name="f9" fmla="val 9"/>
                      <a:gd name="f10" fmla="val 15"/>
                      <a:gd name="f11" fmla="val 7"/>
                      <a:gd name="f12" fmla="val 28"/>
                      <a:gd name="f13" fmla="val 10"/>
                      <a:gd name="f14" fmla="val 53"/>
                      <a:gd name="f15" fmla="val 12"/>
                      <a:gd name="f16" fmla="val 60"/>
                      <a:gd name="f17" fmla="val 6"/>
                      <a:gd name="f18" fmla="val 80"/>
                      <a:gd name="f19" fmla="val 2"/>
                      <a:gd name="f20" fmla="val 92"/>
                      <a:gd name="f21" fmla="val 11"/>
                      <a:gd name="f22" fmla="val 95"/>
                      <a:gd name="f23" fmla="val 20"/>
                      <a:gd name="f24" fmla="val 91"/>
                      <a:gd name="f25" fmla="val 34"/>
                      <a:gd name="f26" fmla="val 98"/>
                      <a:gd name="f27" fmla="val 46"/>
                      <a:gd name="f28" fmla="val 83"/>
                      <a:gd name="f29" fmla="val 43"/>
                      <a:gd name="f30" fmla="val 66"/>
                      <a:gd name="f31" fmla="val 50"/>
                      <a:gd name="f32" fmla="val 67"/>
                      <a:gd name="f33" fmla="val 52"/>
                      <a:gd name="f34" fmla="val 40"/>
                      <a:gd name="f35" fmla="val 55"/>
                      <a:gd name="f36" fmla="val 27"/>
                      <a:gd name="f37" fmla="val 14"/>
                      <a:gd name="f38" fmla="val 5"/>
                      <a:gd name="f39" fmla="val 37"/>
                      <a:gd name="f40" fmla="val 21"/>
                      <a:gd name="f41" fmla="val 13"/>
                      <a:gd name="f42" fmla="+- 0 0 -90"/>
                      <a:gd name="f43" fmla="*/ f3 1 102"/>
                      <a:gd name="f44" fmla="*/ f4 1 62"/>
                      <a:gd name="f45" fmla="+- f7 0 f5"/>
                      <a:gd name="f46" fmla="+- f6 0 f5"/>
                      <a:gd name="f47" fmla="*/ f42 f0 1"/>
                      <a:gd name="f48" fmla="*/ f46 1 102"/>
                      <a:gd name="f49" fmla="*/ f45 1 62"/>
                      <a:gd name="f50" fmla="*/ 3 f46 1"/>
                      <a:gd name="f51" fmla="*/ 0 f45 1"/>
                      <a:gd name="f52" fmla="*/ 9 f46 1"/>
                      <a:gd name="f53" fmla="*/ 9 f45 1"/>
                      <a:gd name="f54" fmla="*/ 15 f46 1"/>
                      <a:gd name="f55" fmla="*/ 7 f45 1"/>
                      <a:gd name="f56" fmla="*/ 28 f46 1"/>
                      <a:gd name="f57" fmla="*/ 10 f45 1"/>
                      <a:gd name="f58" fmla="*/ 53 f46 1"/>
                      <a:gd name="f59" fmla="*/ 12 f45 1"/>
                      <a:gd name="f60" fmla="*/ 60 f46 1"/>
                      <a:gd name="f61" fmla="*/ 6 f45 1"/>
                      <a:gd name="f62" fmla="*/ 80 f46 1"/>
                      <a:gd name="f63" fmla="*/ 2 f45 1"/>
                      <a:gd name="f64" fmla="*/ 92 f46 1"/>
                      <a:gd name="f65" fmla="*/ 102 f46 1"/>
                      <a:gd name="f66" fmla="*/ 11 f45 1"/>
                      <a:gd name="f67" fmla="*/ 95 f46 1"/>
                      <a:gd name="f68" fmla="*/ 20 f45 1"/>
                      <a:gd name="f69" fmla="*/ 91 f46 1"/>
                      <a:gd name="f70" fmla="*/ 34 f45 1"/>
                      <a:gd name="f71" fmla="*/ 98 f46 1"/>
                      <a:gd name="f72" fmla="*/ 46 f45 1"/>
                      <a:gd name="f73" fmla="*/ 83 f46 1"/>
                      <a:gd name="f74" fmla="*/ 43 f45 1"/>
                      <a:gd name="f75" fmla="*/ 66 f46 1"/>
                      <a:gd name="f76" fmla="*/ 50 f45 1"/>
                      <a:gd name="f77" fmla="*/ 67 f46 1"/>
                      <a:gd name="f78" fmla="*/ 60 f45 1"/>
                      <a:gd name="f79" fmla="*/ 52 f46 1"/>
                      <a:gd name="f80" fmla="*/ 62 f45 1"/>
                      <a:gd name="f81" fmla="*/ 40 f46 1"/>
                      <a:gd name="f82" fmla="*/ 55 f45 1"/>
                      <a:gd name="f83" fmla="*/ 27 f46 1"/>
                      <a:gd name="f84" fmla="*/ 14 f46 1"/>
                      <a:gd name="f85" fmla="*/ 12 f46 1"/>
                      <a:gd name="f86" fmla="*/ 40 f45 1"/>
                      <a:gd name="f87" fmla="*/ 5 f46 1"/>
                      <a:gd name="f88" fmla="*/ 37 f45 1"/>
                      <a:gd name="f89" fmla="*/ 28 f45 1"/>
                      <a:gd name="f90" fmla="*/ 11 f46 1"/>
                      <a:gd name="f91" fmla="*/ 21 f45 1"/>
                      <a:gd name="f92" fmla="*/ 2 f46 1"/>
                      <a:gd name="f93" fmla="*/ 13 f45 1"/>
                      <a:gd name="f94" fmla="*/ 0 f46 1"/>
                      <a:gd name="f95" fmla="*/ 5 f45 1"/>
                      <a:gd name="f96" fmla="*/ f47 1 f2"/>
                      <a:gd name="f97" fmla="*/ f50 1 102"/>
                      <a:gd name="f98" fmla="*/ f51 1 62"/>
                      <a:gd name="f99" fmla="*/ f52 1 102"/>
                      <a:gd name="f100" fmla="*/ f53 1 62"/>
                      <a:gd name="f101" fmla="*/ f54 1 102"/>
                      <a:gd name="f102" fmla="*/ f55 1 62"/>
                      <a:gd name="f103" fmla="*/ f56 1 102"/>
                      <a:gd name="f104" fmla="*/ f57 1 62"/>
                      <a:gd name="f105" fmla="*/ f58 1 102"/>
                      <a:gd name="f106" fmla="*/ f59 1 62"/>
                      <a:gd name="f107" fmla="*/ f60 1 102"/>
                      <a:gd name="f108" fmla="*/ f61 1 62"/>
                      <a:gd name="f109" fmla="*/ f62 1 102"/>
                      <a:gd name="f110" fmla="*/ f63 1 62"/>
                      <a:gd name="f111" fmla="*/ f64 1 102"/>
                      <a:gd name="f112" fmla="*/ f65 1 102"/>
                      <a:gd name="f113" fmla="*/ f66 1 62"/>
                      <a:gd name="f114" fmla="*/ f67 1 102"/>
                      <a:gd name="f115" fmla="*/ f68 1 62"/>
                      <a:gd name="f116" fmla="*/ f69 1 102"/>
                      <a:gd name="f117" fmla="*/ f70 1 62"/>
                      <a:gd name="f118" fmla="*/ f71 1 102"/>
                      <a:gd name="f119" fmla="*/ f72 1 62"/>
                      <a:gd name="f120" fmla="*/ f73 1 102"/>
                      <a:gd name="f121" fmla="*/ f74 1 62"/>
                      <a:gd name="f122" fmla="*/ f75 1 102"/>
                      <a:gd name="f123" fmla="*/ f76 1 62"/>
                      <a:gd name="f124" fmla="*/ f77 1 102"/>
                      <a:gd name="f125" fmla="*/ f78 1 62"/>
                      <a:gd name="f126" fmla="*/ f79 1 102"/>
                      <a:gd name="f127" fmla="*/ f80 1 62"/>
                      <a:gd name="f128" fmla="*/ f81 1 102"/>
                      <a:gd name="f129" fmla="*/ f82 1 62"/>
                      <a:gd name="f130" fmla="*/ f83 1 102"/>
                      <a:gd name="f131" fmla="*/ f84 1 102"/>
                      <a:gd name="f132" fmla="*/ f85 1 102"/>
                      <a:gd name="f133" fmla="*/ f86 1 62"/>
                      <a:gd name="f134" fmla="*/ f87 1 102"/>
                      <a:gd name="f135" fmla="*/ f88 1 62"/>
                      <a:gd name="f136" fmla="*/ f89 1 62"/>
                      <a:gd name="f137" fmla="*/ f90 1 102"/>
                      <a:gd name="f138" fmla="*/ f91 1 62"/>
                      <a:gd name="f139" fmla="*/ f92 1 102"/>
                      <a:gd name="f140" fmla="*/ f93 1 62"/>
                      <a:gd name="f141" fmla="*/ f94 1 102"/>
                      <a:gd name="f142" fmla="*/ f95 1 62"/>
                      <a:gd name="f143" fmla="*/ 0 1 f48"/>
                      <a:gd name="f144" fmla="*/ f6 1 f48"/>
                      <a:gd name="f145" fmla="*/ 0 1 f49"/>
                      <a:gd name="f146" fmla="*/ f7 1 f49"/>
                      <a:gd name="f147" fmla="+- f96 0 f1"/>
                      <a:gd name="f148" fmla="*/ f97 1 f48"/>
                      <a:gd name="f149" fmla="*/ f98 1 f49"/>
                      <a:gd name="f150" fmla="*/ f99 1 f48"/>
                      <a:gd name="f151" fmla="*/ f100 1 f49"/>
                      <a:gd name="f152" fmla="*/ f101 1 f48"/>
                      <a:gd name="f153" fmla="*/ f102 1 f49"/>
                      <a:gd name="f154" fmla="*/ f103 1 f48"/>
                      <a:gd name="f155" fmla="*/ f104 1 f49"/>
                      <a:gd name="f156" fmla="*/ f105 1 f48"/>
                      <a:gd name="f157" fmla="*/ f106 1 f49"/>
                      <a:gd name="f158" fmla="*/ f107 1 f48"/>
                      <a:gd name="f159" fmla="*/ f108 1 f49"/>
                      <a:gd name="f160" fmla="*/ f109 1 f48"/>
                      <a:gd name="f161" fmla="*/ f110 1 f49"/>
                      <a:gd name="f162" fmla="*/ f111 1 f48"/>
                      <a:gd name="f163" fmla="*/ f112 1 f48"/>
                      <a:gd name="f164" fmla="*/ f113 1 f49"/>
                      <a:gd name="f165" fmla="*/ f114 1 f48"/>
                      <a:gd name="f166" fmla="*/ f115 1 f49"/>
                      <a:gd name="f167" fmla="*/ f116 1 f48"/>
                      <a:gd name="f168" fmla="*/ f117 1 f49"/>
                      <a:gd name="f169" fmla="*/ f118 1 f48"/>
                      <a:gd name="f170" fmla="*/ f119 1 f49"/>
                      <a:gd name="f171" fmla="*/ f120 1 f48"/>
                      <a:gd name="f172" fmla="*/ f121 1 f49"/>
                      <a:gd name="f173" fmla="*/ f122 1 f48"/>
                      <a:gd name="f174" fmla="*/ f123 1 f49"/>
                      <a:gd name="f175" fmla="*/ f124 1 f48"/>
                      <a:gd name="f176" fmla="*/ f125 1 f49"/>
                      <a:gd name="f177" fmla="*/ f126 1 f48"/>
                      <a:gd name="f178" fmla="*/ f127 1 f49"/>
                      <a:gd name="f179" fmla="*/ f128 1 f48"/>
                      <a:gd name="f180" fmla="*/ f129 1 f49"/>
                      <a:gd name="f181" fmla="*/ f130 1 f48"/>
                      <a:gd name="f182" fmla="*/ f131 1 f48"/>
                      <a:gd name="f183" fmla="*/ f132 1 f48"/>
                      <a:gd name="f184" fmla="*/ f133 1 f49"/>
                      <a:gd name="f185" fmla="*/ f134 1 f48"/>
                      <a:gd name="f186" fmla="*/ f135 1 f49"/>
                      <a:gd name="f187" fmla="*/ f136 1 f49"/>
                      <a:gd name="f188" fmla="*/ f137 1 f48"/>
                      <a:gd name="f189" fmla="*/ f138 1 f49"/>
                      <a:gd name="f190" fmla="*/ f139 1 f48"/>
                      <a:gd name="f191" fmla="*/ f140 1 f49"/>
                      <a:gd name="f192" fmla="*/ f141 1 f48"/>
                      <a:gd name="f193" fmla="*/ f142 1 f49"/>
                      <a:gd name="f194" fmla="*/ f143 f43 1"/>
                      <a:gd name="f195" fmla="*/ f144 f43 1"/>
                      <a:gd name="f196" fmla="*/ f146 f44 1"/>
                      <a:gd name="f197" fmla="*/ f145 f44 1"/>
                      <a:gd name="f198" fmla="*/ f148 f43 1"/>
                      <a:gd name="f199" fmla="*/ f149 f44 1"/>
                      <a:gd name="f200" fmla="*/ f150 f43 1"/>
                      <a:gd name="f201" fmla="*/ f151 f44 1"/>
                      <a:gd name="f202" fmla="*/ f152 f43 1"/>
                      <a:gd name="f203" fmla="*/ f153 f44 1"/>
                      <a:gd name="f204" fmla="*/ f154 f43 1"/>
                      <a:gd name="f205" fmla="*/ f155 f44 1"/>
                      <a:gd name="f206" fmla="*/ f156 f43 1"/>
                      <a:gd name="f207" fmla="*/ f157 f44 1"/>
                      <a:gd name="f208" fmla="*/ f158 f43 1"/>
                      <a:gd name="f209" fmla="*/ f159 f44 1"/>
                      <a:gd name="f210" fmla="*/ f160 f43 1"/>
                      <a:gd name="f211" fmla="*/ f161 f44 1"/>
                      <a:gd name="f212" fmla="*/ f162 f43 1"/>
                      <a:gd name="f213" fmla="*/ f163 f43 1"/>
                      <a:gd name="f214" fmla="*/ f164 f44 1"/>
                      <a:gd name="f215" fmla="*/ f165 f43 1"/>
                      <a:gd name="f216" fmla="*/ f166 f44 1"/>
                      <a:gd name="f217" fmla="*/ f167 f43 1"/>
                      <a:gd name="f218" fmla="*/ f168 f44 1"/>
                      <a:gd name="f219" fmla="*/ f169 f43 1"/>
                      <a:gd name="f220" fmla="*/ f170 f44 1"/>
                      <a:gd name="f221" fmla="*/ f171 f43 1"/>
                      <a:gd name="f222" fmla="*/ f172 f44 1"/>
                      <a:gd name="f223" fmla="*/ f173 f43 1"/>
                      <a:gd name="f224" fmla="*/ f174 f44 1"/>
                      <a:gd name="f225" fmla="*/ f175 f43 1"/>
                      <a:gd name="f226" fmla="*/ f176 f44 1"/>
                      <a:gd name="f227" fmla="*/ f177 f43 1"/>
                      <a:gd name="f228" fmla="*/ f178 f44 1"/>
                      <a:gd name="f229" fmla="*/ f179 f43 1"/>
                      <a:gd name="f230" fmla="*/ f180 f44 1"/>
                      <a:gd name="f231" fmla="*/ f181 f43 1"/>
                      <a:gd name="f232" fmla="*/ f182 f43 1"/>
                      <a:gd name="f233" fmla="*/ f183 f43 1"/>
                      <a:gd name="f234" fmla="*/ f184 f44 1"/>
                      <a:gd name="f235" fmla="*/ f185 f43 1"/>
                      <a:gd name="f236" fmla="*/ f186 f44 1"/>
                      <a:gd name="f237" fmla="*/ f187 f44 1"/>
                      <a:gd name="f238" fmla="*/ f188 f43 1"/>
                      <a:gd name="f239" fmla="*/ f189 f44 1"/>
                      <a:gd name="f240" fmla="*/ f190 f43 1"/>
                      <a:gd name="f241" fmla="*/ f191 f44 1"/>
                      <a:gd name="f242" fmla="*/ f192 f43 1"/>
                      <a:gd name="f243" fmla="*/ f193 f44 1"/>
                    </a:gdLst>
                    <a:ahLst/>
                    <a:cxnLst>
                      <a:cxn ang="3cd4">
                        <a:pos x="hc" y="t"/>
                      </a:cxn>
                      <a:cxn ang="0">
                        <a:pos x="r" y="vc"/>
                      </a:cxn>
                      <a:cxn ang="cd4">
                        <a:pos x="hc" y="b"/>
                      </a:cxn>
                      <a:cxn ang="cd2">
                        <a:pos x="l" y="vc"/>
                      </a:cxn>
                      <a:cxn ang="f147">
                        <a:pos x="f198" y="f199"/>
                      </a:cxn>
                      <a:cxn ang="f147">
                        <a:pos x="f200" y="f201"/>
                      </a:cxn>
                      <a:cxn ang="f147">
                        <a:pos x="f202" y="f203"/>
                      </a:cxn>
                      <a:cxn ang="f147">
                        <a:pos x="f204" y="f205"/>
                      </a:cxn>
                      <a:cxn ang="f147">
                        <a:pos x="f206" y="f207"/>
                      </a:cxn>
                      <a:cxn ang="f147">
                        <a:pos x="f208" y="f209"/>
                      </a:cxn>
                      <a:cxn ang="f147">
                        <a:pos x="f210" y="f211"/>
                      </a:cxn>
                      <a:cxn ang="f147">
                        <a:pos x="f212" y="f201"/>
                      </a:cxn>
                      <a:cxn ang="f147">
                        <a:pos x="f213" y="f214"/>
                      </a:cxn>
                      <a:cxn ang="f147">
                        <a:pos x="f215" y="f216"/>
                      </a:cxn>
                      <a:cxn ang="f147">
                        <a:pos x="f217" y="f218"/>
                      </a:cxn>
                      <a:cxn ang="f147">
                        <a:pos x="f219" y="f220"/>
                      </a:cxn>
                      <a:cxn ang="f147">
                        <a:pos x="f221" y="f222"/>
                      </a:cxn>
                      <a:cxn ang="f147">
                        <a:pos x="f223" y="f224"/>
                      </a:cxn>
                      <a:cxn ang="f147">
                        <a:pos x="f225" y="f226"/>
                      </a:cxn>
                      <a:cxn ang="f147">
                        <a:pos x="f227" y="f228"/>
                      </a:cxn>
                      <a:cxn ang="f147">
                        <a:pos x="f229" y="f230"/>
                      </a:cxn>
                      <a:cxn ang="f147">
                        <a:pos x="f231" y="f226"/>
                      </a:cxn>
                      <a:cxn ang="f147">
                        <a:pos x="f232" y="f226"/>
                      </a:cxn>
                      <a:cxn ang="f147">
                        <a:pos x="f233" y="f220"/>
                      </a:cxn>
                      <a:cxn ang="f147">
                        <a:pos x="f198" y="f234"/>
                      </a:cxn>
                      <a:cxn ang="f147">
                        <a:pos x="f235" y="f236"/>
                      </a:cxn>
                      <a:cxn ang="f147">
                        <a:pos x="f198" y="f218"/>
                      </a:cxn>
                      <a:cxn ang="f147">
                        <a:pos x="f235" y="f237"/>
                      </a:cxn>
                      <a:cxn ang="f147">
                        <a:pos x="f238" y="f239"/>
                      </a:cxn>
                      <a:cxn ang="f147">
                        <a:pos x="f240" y="f241"/>
                      </a:cxn>
                      <a:cxn ang="f147">
                        <a:pos x="f242" y="f243"/>
                      </a:cxn>
                      <a:cxn ang="f147">
                        <a:pos x="f198" y="f199"/>
                      </a:cxn>
                    </a:cxnLst>
                    <a:rect l="f194" t="f197" r="f195" b="f196"/>
                    <a:pathLst>
                      <a:path w="102" h="62">
                        <a:moveTo>
                          <a:pt x="f8" y="f5"/>
                        </a:moveTo>
                        <a:lnTo>
                          <a:pt x="f9" y="f9"/>
                        </a:lnTo>
                        <a:lnTo>
                          <a:pt x="f10" y="f11"/>
                        </a:lnTo>
                        <a:lnTo>
                          <a:pt x="f12" y="f13"/>
                        </a:lnTo>
                        <a:lnTo>
                          <a:pt x="f14" y="f15"/>
                        </a:lnTo>
                        <a:lnTo>
                          <a:pt x="f16" y="f17"/>
                        </a:lnTo>
                        <a:lnTo>
                          <a:pt x="f18" y="f19"/>
                        </a:lnTo>
                        <a:lnTo>
                          <a:pt x="f20" y="f9"/>
                        </a:lnTo>
                        <a:lnTo>
                          <a:pt x="f6" y="f21"/>
                        </a:lnTo>
                        <a:lnTo>
                          <a:pt x="f22" y="f23"/>
                        </a:lnTo>
                        <a:lnTo>
                          <a:pt x="f24" y="f25"/>
                        </a:lnTo>
                        <a:lnTo>
                          <a:pt x="f26" y="f27"/>
                        </a:lnTo>
                        <a:lnTo>
                          <a:pt x="f28" y="f29"/>
                        </a:lnTo>
                        <a:lnTo>
                          <a:pt x="f30" y="f31"/>
                        </a:lnTo>
                        <a:lnTo>
                          <a:pt x="f32" y="f16"/>
                        </a:lnTo>
                        <a:lnTo>
                          <a:pt x="f33" y="f7"/>
                        </a:lnTo>
                        <a:lnTo>
                          <a:pt x="f34" y="f35"/>
                        </a:lnTo>
                        <a:lnTo>
                          <a:pt x="f36" y="f16"/>
                        </a:lnTo>
                        <a:lnTo>
                          <a:pt x="f37" y="f16"/>
                        </a:lnTo>
                        <a:lnTo>
                          <a:pt x="f15" y="f27"/>
                        </a:lnTo>
                        <a:lnTo>
                          <a:pt x="f8" y="f34"/>
                        </a:lnTo>
                        <a:lnTo>
                          <a:pt x="f38" y="f39"/>
                        </a:lnTo>
                        <a:lnTo>
                          <a:pt x="f8" y="f25"/>
                        </a:lnTo>
                        <a:lnTo>
                          <a:pt x="f38" y="f12"/>
                        </a:lnTo>
                        <a:lnTo>
                          <a:pt x="f21" y="f40"/>
                        </a:lnTo>
                        <a:lnTo>
                          <a:pt x="f19" y="f41"/>
                        </a:lnTo>
                        <a:lnTo>
                          <a:pt x="f5" y="f38"/>
                        </a:lnTo>
                        <a:lnTo>
                          <a:pt x="f8" y="f5"/>
                        </a:lnTo>
                        <a:close/>
                      </a:path>
                    </a:pathLst>
                  </a:custGeom>
                  <a:solidFill>
                    <a:srgbClr val="F9B277"/>
                  </a:solidFill>
                  <a:ln w="3172" cap="flat">
                    <a:solidFill>
                      <a:srgbClr val="6C5353"/>
                    </a:solidFill>
                    <a:custDash>
                      <a:ds d="100000" sp="100000"/>
                    </a:custDash>
                    <a:miter/>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hu-HU" sz="1800" b="0" i="0" u="none" strike="noStrike" kern="0" cap="none" spc="0" baseline="0">
                      <a:solidFill>
                        <a:srgbClr val="000000"/>
                      </a:solidFill>
                      <a:uFillTx/>
                      <a:latin typeface="Arial"/>
                    </a:endParaRPr>
                  </a:p>
                </p:txBody>
              </p:sp>
              <p:sp>
                <p:nvSpPr>
                  <p:cNvPr id="180" name="Freeform 23">
                    <a:extLst>
                      <a:ext uri="{FF2B5EF4-FFF2-40B4-BE49-F238E27FC236}">
                        <a16:creationId xmlns:a16="http://schemas.microsoft.com/office/drawing/2014/main" id="{EC5481A3-D53A-44F5-AB48-86AC57855562}"/>
                      </a:ext>
                    </a:extLst>
                  </p:cNvPr>
                  <p:cNvSpPr/>
                  <p:nvPr/>
                </p:nvSpPr>
                <p:spPr>
                  <a:xfrm>
                    <a:off x="3850949" y="3463984"/>
                    <a:ext cx="19549" cy="34884"/>
                  </a:xfrm>
                  <a:custGeom>
                    <a:avLst/>
                    <a:gdLst>
                      <a:gd name="f0" fmla="val 10800000"/>
                      <a:gd name="f1" fmla="val 5400000"/>
                      <a:gd name="f2" fmla="val 180"/>
                      <a:gd name="f3" fmla="val w"/>
                      <a:gd name="f4" fmla="val h"/>
                      <a:gd name="f5" fmla="val 0"/>
                      <a:gd name="f6" fmla="val 15"/>
                      <a:gd name="f7" fmla="val 31"/>
                      <a:gd name="f8" fmla="val 13"/>
                      <a:gd name="f9" fmla="val 30"/>
                      <a:gd name="f10" fmla="val 8"/>
                      <a:gd name="f11" fmla="val 5"/>
                      <a:gd name="f12" fmla="val 19"/>
                      <a:gd name="f13" fmla="val 6"/>
                      <a:gd name="f14" fmla="val 11"/>
                      <a:gd name="f15" fmla="val 18"/>
                      <a:gd name="f16" fmla="+- 0 0 -90"/>
                      <a:gd name="f17" fmla="*/ f3 1 15"/>
                      <a:gd name="f18" fmla="*/ f4 1 31"/>
                      <a:gd name="f19" fmla="+- f7 0 f5"/>
                      <a:gd name="f20" fmla="+- f6 0 f5"/>
                      <a:gd name="f21" fmla="*/ f16 f0 1"/>
                      <a:gd name="f22" fmla="*/ f20 1 15"/>
                      <a:gd name="f23" fmla="*/ f19 1 31"/>
                      <a:gd name="f24" fmla="*/ 13 f20 1"/>
                      <a:gd name="f25" fmla="*/ 30 f19 1"/>
                      <a:gd name="f26" fmla="*/ 8 f20 1"/>
                      <a:gd name="f27" fmla="*/ 31 f19 1"/>
                      <a:gd name="f28" fmla="*/ 5 f20 1"/>
                      <a:gd name="f29" fmla="*/ 19 f19 1"/>
                      <a:gd name="f30" fmla="*/ 0 f20 1"/>
                      <a:gd name="f31" fmla="*/ 13 f19 1"/>
                      <a:gd name="f32" fmla="*/ 6 f20 1"/>
                      <a:gd name="f33" fmla="*/ 0 f19 1"/>
                      <a:gd name="f34" fmla="*/ 11 f20 1"/>
                      <a:gd name="f35" fmla="*/ 15 f20 1"/>
                      <a:gd name="f36" fmla="*/ 18 f19 1"/>
                      <a:gd name="f37" fmla="*/ f21 1 f2"/>
                      <a:gd name="f38" fmla="*/ f24 1 15"/>
                      <a:gd name="f39" fmla="*/ f25 1 31"/>
                      <a:gd name="f40" fmla="*/ f26 1 15"/>
                      <a:gd name="f41" fmla="*/ f27 1 31"/>
                      <a:gd name="f42" fmla="*/ f28 1 15"/>
                      <a:gd name="f43" fmla="*/ f29 1 31"/>
                      <a:gd name="f44" fmla="*/ f30 1 15"/>
                      <a:gd name="f45" fmla="*/ f31 1 31"/>
                      <a:gd name="f46" fmla="*/ f32 1 15"/>
                      <a:gd name="f47" fmla="*/ f33 1 31"/>
                      <a:gd name="f48" fmla="*/ f34 1 15"/>
                      <a:gd name="f49" fmla="*/ f35 1 15"/>
                      <a:gd name="f50" fmla="*/ f36 1 31"/>
                      <a:gd name="f51" fmla="*/ 0 1 f22"/>
                      <a:gd name="f52" fmla="*/ f6 1 f22"/>
                      <a:gd name="f53" fmla="*/ 0 1 f23"/>
                      <a:gd name="f54" fmla="*/ f7 1 f23"/>
                      <a:gd name="f55" fmla="+- f37 0 f1"/>
                      <a:gd name="f56" fmla="*/ f38 1 f22"/>
                      <a:gd name="f57" fmla="*/ f39 1 f23"/>
                      <a:gd name="f58" fmla="*/ f40 1 f22"/>
                      <a:gd name="f59" fmla="*/ f41 1 f23"/>
                      <a:gd name="f60" fmla="*/ f42 1 f22"/>
                      <a:gd name="f61" fmla="*/ f43 1 f23"/>
                      <a:gd name="f62" fmla="*/ f44 1 f22"/>
                      <a:gd name="f63" fmla="*/ f45 1 f23"/>
                      <a:gd name="f64" fmla="*/ f46 1 f22"/>
                      <a:gd name="f65" fmla="*/ f47 1 f23"/>
                      <a:gd name="f66" fmla="*/ f48 1 f22"/>
                      <a:gd name="f67" fmla="*/ f49 1 f22"/>
                      <a:gd name="f68" fmla="*/ f50 1 f23"/>
                      <a:gd name="f69" fmla="*/ f51 f17 1"/>
                      <a:gd name="f70" fmla="*/ f52 f17 1"/>
                      <a:gd name="f71" fmla="*/ f54 f18 1"/>
                      <a:gd name="f72" fmla="*/ f53 f18 1"/>
                      <a:gd name="f73" fmla="*/ f56 f17 1"/>
                      <a:gd name="f74" fmla="*/ f57 f18 1"/>
                      <a:gd name="f75" fmla="*/ f58 f17 1"/>
                      <a:gd name="f76" fmla="*/ f59 f18 1"/>
                      <a:gd name="f77" fmla="*/ f60 f17 1"/>
                      <a:gd name="f78" fmla="*/ f61 f18 1"/>
                      <a:gd name="f79" fmla="*/ f62 f17 1"/>
                      <a:gd name="f80" fmla="*/ f63 f18 1"/>
                      <a:gd name="f81" fmla="*/ f64 f17 1"/>
                      <a:gd name="f82" fmla="*/ f65 f18 1"/>
                      <a:gd name="f83" fmla="*/ f66 f17 1"/>
                      <a:gd name="f84" fmla="*/ f67 f17 1"/>
                      <a:gd name="f85" fmla="*/ f68 f18 1"/>
                    </a:gdLst>
                    <a:ahLst/>
                    <a:cxnLst>
                      <a:cxn ang="3cd4">
                        <a:pos x="hc" y="t"/>
                      </a:cxn>
                      <a:cxn ang="0">
                        <a:pos x="r" y="vc"/>
                      </a:cxn>
                      <a:cxn ang="cd4">
                        <a:pos x="hc" y="b"/>
                      </a:cxn>
                      <a:cxn ang="cd2">
                        <a:pos x="l" y="vc"/>
                      </a:cxn>
                      <a:cxn ang="f55">
                        <a:pos x="f73" y="f74"/>
                      </a:cxn>
                      <a:cxn ang="f55">
                        <a:pos x="f75" y="f76"/>
                      </a:cxn>
                      <a:cxn ang="f55">
                        <a:pos x="f77" y="f78"/>
                      </a:cxn>
                      <a:cxn ang="f55">
                        <a:pos x="f79" y="f80"/>
                      </a:cxn>
                      <a:cxn ang="f55">
                        <a:pos x="f81" y="f82"/>
                      </a:cxn>
                      <a:cxn ang="f55">
                        <a:pos x="f83" y="f82"/>
                      </a:cxn>
                      <a:cxn ang="f55">
                        <a:pos x="f84" y="f85"/>
                      </a:cxn>
                      <a:cxn ang="f55">
                        <a:pos x="f73" y="f74"/>
                      </a:cxn>
                    </a:cxnLst>
                    <a:rect l="f69" t="f72" r="f70" b="f71"/>
                    <a:pathLst>
                      <a:path w="15" h="31">
                        <a:moveTo>
                          <a:pt x="f8" y="f9"/>
                        </a:moveTo>
                        <a:lnTo>
                          <a:pt x="f10" y="f7"/>
                        </a:lnTo>
                        <a:lnTo>
                          <a:pt x="f11" y="f12"/>
                        </a:lnTo>
                        <a:lnTo>
                          <a:pt x="f5" y="f8"/>
                        </a:lnTo>
                        <a:lnTo>
                          <a:pt x="f13" y="f5"/>
                        </a:lnTo>
                        <a:lnTo>
                          <a:pt x="f14" y="f5"/>
                        </a:lnTo>
                        <a:lnTo>
                          <a:pt x="f6" y="f15"/>
                        </a:lnTo>
                        <a:lnTo>
                          <a:pt x="f8" y="f9"/>
                        </a:lnTo>
                        <a:close/>
                      </a:path>
                    </a:pathLst>
                  </a:custGeom>
                  <a:solidFill>
                    <a:srgbClr val="CC00FF"/>
                  </a:solidFill>
                  <a:ln w="3172" cap="flat">
                    <a:solidFill>
                      <a:srgbClr val="6C5353"/>
                    </a:solidFill>
                    <a:custDash>
                      <a:ds d="100000" sp="100000"/>
                    </a:custDash>
                    <a:miter/>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hu-HU" sz="1800" b="0" i="0" u="none" strike="noStrike" kern="0" cap="none" spc="0" baseline="0">
                      <a:solidFill>
                        <a:srgbClr val="000000"/>
                      </a:solidFill>
                      <a:uFillTx/>
                      <a:latin typeface="Arial"/>
                    </a:endParaRPr>
                  </a:p>
                </p:txBody>
              </p:sp>
              <p:sp>
                <p:nvSpPr>
                  <p:cNvPr id="181" name="Freeform 24">
                    <a:extLst>
                      <a:ext uri="{FF2B5EF4-FFF2-40B4-BE49-F238E27FC236}">
                        <a16:creationId xmlns:a16="http://schemas.microsoft.com/office/drawing/2014/main" id="{EB58BA2A-8AFC-41EB-ADD8-7C429B837D2D}"/>
                      </a:ext>
                    </a:extLst>
                  </p:cNvPr>
                  <p:cNvSpPr/>
                  <p:nvPr/>
                </p:nvSpPr>
                <p:spPr>
                  <a:xfrm>
                    <a:off x="3847036" y="3424601"/>
                    <a:ext cx="27367" cy="11256"/>
                  </a:xfrm>
                  <a:custGeom>
                    <a:avLst/>
                    <a:gdLst>
                      <a:gd name="f0" fmla="val 10800000"/>
                      <a:gd name="f1" fmla="val 5400000"/>
                      <a:gd name="f2" fmla="val 180"/>
                      <a:gd name="f3" fmla="val w"/>
                      <a:gd name="f4" fmla="val h"/>
                      <a:gd name="f5" fmla="val 0"/>
                      <a:gd name="f6" fmla="val 21"/>
                      <a:gd name="f7" fmla="val 10"/>
                      <a:gd name="f8" fmla="val 20"/>
                      <a:gd name="f9" fmla="val 6"/>
                      <a:gd name="f10" fmla="val 2"/>
                      <a:gd name="f11" fmla="val 9"/>
                      <a:gd name="f12" fmla="val 1"/>
                      <a:gd name="f13" fmla="+- 0 0 -90"/>
                      <a:gd name="f14" fmla="*/ f3 1 21"/>
                      <a:gd name="f15" fmla="*/ f4 1 10"/>
                      <a:gd name="f16" fmla="+- f7 0 f5"/>
                      <a:gd name="f17" fmla="+- f6 0 f5"/>
                      <a:gd name="f18" fmla="*/ f13 f0 1"/>
                      <a:gd name="f19" fmla="*/ f16 1 10"/>
                      <a:gd name="f20" fmla="*/ f17 1 21"/>
                      <a:gd name="f21" fmla="*/ 20 f17 1"/>
                      <a:gd name="f22" fmla="*/ 6 f16 1"/>
                      <a:gd name="f23" fmla="*/ 0 f17 1"/>
                      <a:gd name="f24" fmla="*/ 10 f16 1"/>
                      <a:gd name="f25" fmla="*/ 2 f16 1"/>
                      <a:gd name="f26" fmla="*/ 9 f17 1"/>
                      <a:gd name="f27" fmla="*/ 0 f16 1"/>
                      <a:gd name="f28" fmla="*/ 21 f17 1"/>
                      <a:gd name="f29" fmla="*/ 1 f16 1"/>
                      <a:gd name="f30" fmla="*/ f18 1 f2"/>
                      <a:gd name="f31" fmla="*/ f21 1 21"/>
                      <a:gd name="f32" fmla="*/ f22 1 10"/>
                      <a:gd name="f33" fmla="*/ f23 1 21"/>
                      <a:gd name="f34" fmla="*/ f24 1 10"/>
                      <a:gd name="f35" fmla="*/ f25 1 10"/>
                      <a:gd name="f36" fmla="*/ f26 1 21"/>
                      <a:gd name="f37" fmla="*/ f27 1 10"/>
                      <a:gd name="f38" fmla="*/ f28 1 21"/>
                      <a:gd name="f39" fmla="*/ f29 1 10"/>
                      <a:gd name="f40" fmla="*/ 0 1 f20"/>
                      <a:gd name="f41" fmla="*/ f6 1 f20"/>
                      <a:gd name="f42" fmla="*/ 0 1 f19"/>
                      <a:gd name="f43" fmla="*/ f7 1 f19"/>
                      <a:gd name="f44" fmla="+- f30 0 f1"/>
                      <a:gd name="f45" fmla="*/ f31 1 f20"/>
                      <a:gd name="f46" fmla="*/ f32 1 f19"/>
                      <a:gd name="f47" fmla="*/ f33 1 f20"/>
                      <a:gd name="f48" fmla="*/ f34 1 f19"/>
                      <a:gd name="f49" fmla="*/ f35 1 f19"/>
                      <a:gd name="f50" fmla="*/ f36 1 f20"/>
                      <a:gd name="f51" fmla="*/ f37 1 f19"/>
                      <a:gd name="f52" fmla="*/ f38 1 f20"/>
                      <a:gd name="f53" fmla="*/ f39 1 f19"/>
                      <a:gd name="f54" fmla="*/ f40 f14 1"/>
                      <a:gd name="f55" fmla="*/ f41 f14 1"/>
                      <a:gd name="f56" fmla="*/ f43 f15 1"/>
                      <a:gd name="f57" fmla="*/ f42 f15 1"/>
                      <a:gd name="f58" fmla="*/ f45 f14 1"/>
                      <a:gd name="f59" fmla="*/ f46 f15 1"/>
                      <a:gd name="f60" fmla="*/ f47 f14 1"/>
                      <a:gd name="f61" fmla="*/ f48 f15 1"/>
                      <a:gd name="f62" fmla="*/ f49 f15 1"/>
                      <a:gd name="f63" fmla="*/ f50 f14 1"/>
                      <a:gd name="f64" fmla="*/ f51 f15 1"/>
                      <a:gd name="f65" fmla="*/ f52 f14 1"/>
                      <a:gd name="f66" fmla="*/ f53 f15 1"/>
                    </a:gdLst>
                    <a:ahLst/>
                    <a:cxnLst>
                      <a:cxn ang="3cd4">
                        <a:pos x="hc" y="t"/>
                      </a:cxn>
                      <a:cxn ang="0">
                        <a:pos x="r" y="vc"/>
                      </a:cxn>
                      <a:cxn ang="cd4">
                        <a:pos x="hc" y="b"/>
                      </a:cxn>
                      <a:cxn ang="cd2">
                        <a:pos x="l" y="vc"/>
                      </a:cxn>
                      <a:cxn ang="f44">
                        <a:pos x="f58" y="f59"/>
                      </a:cxn>
                      <a:cxn ang="f44">
                        <a:pos x="f60" y="f61"/>
                      </a:cxn>
                      <a:cxn ang="f44">
                        <a:pos x="f60" y="f62"/>
                      </a:cxn>
                      <a:cxn ang="f44">
                        <a:pos x="f63" y="f64"/>
                      </a:cxn>
                      <a:cxn ang="f44">
                        <a:pos x="f65" y="f66"/>
                      </a:cxn>
                      <a:cxn ang="f44">
                        <a:pos x="f58" y="f59"/>
                      </a:cxn>
                    </a:cxnLst>
                    <a:rect l="f54" t="f57" r="f55" b="f56"/>
                    <a:pathLst>
                      <a:path w="21" h="10">
                        <a:moveTo>
                          <a:pt x="f8" y="f9"/>
                        </a:moveTo>
                        <a:lnTo>
                          <a:pt x="f5" y="f7"/>
                        </a:lnTo>
                        <a:lnTo>
                          <a:pt x="f5" y="f10"/>
                        </a:lnTo>
                        <a:lnTo>
                          <a:pt x="f11" y="f5"/>
                        </a:lnTo>
                        <a:lnTo>
                          <a:pt x="f6" y="f12"/>
                        </a:lnTo>
                        <a:lnTo>
                          <a:pt x="f8" y="f9"/>
                        </a:lnTo>
                        <a:close/>
                      </a:path>
                    </a:pathLst>
                  </a:custGeom>
                  <a:solidFill>
                    <a:srgbClr val="CC00FF"/>
                  </a:solidFill>
                  <a:ln w="3172" cap="flat">
                    <a:solidFill>
                      <a:srgbClr val="6C5353"/>
                    </a:solidFill>
                    <a:custDash>
                      <a:ds d="100000" sp="100000"/>
                    </a:custDash>
                    <a:miter/>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hu-HU" sz="1800" b="0" i="0" u="none" strike="noStrike" kern="0" cap="none" spc="0" baseline="0">
                      <a:solidFill>
                        <a:srgbClr val="000000"/>
                      </a:solidFill>
                      <a:uFillTx/>
                      <a:latin typeface="Arial"/>
                    </a:endParaRPr>
                  </a:p>
                </p:txBody>
              </p:sp>
              <p:sp>
                <p:nvSpPr>
                  <p:cNvPr id="182" name="Freeform 25">
                    <a:extLst>
                      <a:ext uri="{FF2B5EF4-FFF2-40B4-BE49-F238E27FC236}">
                        <a16:creationId xmlns:a16="http://schemas.microsoft.com/office/drawing/2014/main" id="{2124E4E8-298D-4981-B287-6D2FC1505CA5}"/>
                      </a:ext>
                    </a:extLst>
                  </p:cNvPr>
                  <p:cNvSpPr/>
                  <p:nvPr/>
                </p:nvSpPr>
                <p:spPr>
                  <a:xfrm>
                    <a:off x="3875711" y="3421227"/>
                    <a:ext cx="16943" cy="27011"/>
                  </a:xfrm>
                  <a:custGeom>
                    <a:avLst/>
                    <a:gdLst>
                      <a:gd name="f0" fmla="val 10800000"/>
                      <a:gd name="f1" fmla="val 5400000"/>
                      <a:gd name="f2" fmla="val 180"/>
                      <a:gd name="f3" fmla="val w"/>
                      <a:gd name="f4" fmla="val h"/>
                      <a:gd name="f5" fmla="val 0"/>
                      <a:gd name="f6" fmla="val 13"/>
                      <a:gd name="f7" fmla="val 24"/>
                      <a:gd name="f8" fmla="val 9"/>
                      <a:gd name="f9" fmla="val 7"/>
                      <a:gd name="f10" fmla="val 5"/>
                      <a:gd name="f11" fmla="val 21"/>
                      <a:gd name="f12" fmla="val 10"/>
                      <a:gd name="f13" fmla="val 2"/>
                      <a:gd name="f14" fmla="val 1"/>
                      <a:gd name="f15" fmla="+- 0 0 -90"/>
                      <a:gd name="f16" fmla="*/ f3 1 13"/>
                      <a:gd name="f17" fmla="*/ f4 1 24"/>
                      <a:gd name="f18" fmla="+- f7 0 f5"/>
                      <a:gd name="f19" fmla="+- f6 0 f5"/>
                      <a:gd name="f20" fmla="*/ f15 f0 1"/>
                      <a:gd name="f21" fmla="*/ f19 1 13"/>
                      <a:gd name="f22" fmla="*/ f18 1 24"/>
                      <a:gd name="f23" fmla="*/ 13 f19 1"/>
                      <a:gd name="f24" fmla="*/ 9 f18 1"/>
                      <a:gd name="f25" fmla="*/ 7 f19 1"/>
                      <a:gd name="f26" fmla="*/ 24 f18 1"/>
                      <a:gd name="f27" fmla="*/ 5 f19 1"/>
                      <a:gd name="f28" fmla="*/ 21 f18 1"/>
                      <a:gd name="f29" fmla="*/ 10 f18 1"/>
                      <a:gd name="f30" fmla="*/ 0 f19 1"/>
                      <a:gd name="f31" fmla="*/ 2 f18 1"/>
                      <a:gd name="f32" fmla="*/ 1 f19 1"/>
                      <a:gd name="f33" fmla="*/ 0 f18 1"/>
                      <a:gd name="f34" fmla="*/ f20 1 f2"/>
                      <a:gd name="f35" fmla="*/ f23 1 13"/>
                      <a:gd name="f36" fmla="*/ f24 1 24"/>
                      <a:gd name="f37" fmla="*/ f25 1 13"/>
                      <a:gd name="f38" fmla="*/ f26 1 24"/>
                      <a:gd name="f39" fmla="*/ f27 1 13"/>
                      <a:gd name="f40" fmla="*/ f28 1 24"/>
                      <a:gd name="f41" fmla="*/ f29 1 24"/>
                      <a:gd name="f42" fmla="*/ f30 1 13"/>
                      <a:gd name="f43" fmla="*/ f31 1 24"/>
                      <a:gd name="f44" fmla="*/ f32 1 13"/>
                      <a:gd name="f45" fmla="*/ f33 1 24"/>
                      <a:gd name="f46" fmla="*/ 0 1 f21"/>
                      <a:gd name="f47" fmla="*/ f6 1 f21"/>
                      <a:gd name="f48" fmla="*/ 0 1 f22"/>
                      <a:gd name="f49" fmla="*/ f7 1 f22"/>
                      <a:gd name="f50" fmla="+- f34 0 f1"/>
                      <a:gd name="f51" fmla="*/ f35 1 f21"/>
                      <a:gd name="f52" fmla="*/ f36 1 f22"/>
                      <a:gd name="f53" fmla="*/ f37 1 f21"/>
                      <a:gd name="f54" fmla="*/ f38 1 f22"/>
                      <a:gd name="f55" fmla="*/ f39 1 f21"/>
                      <a:gd name="f56" fmla="*/ f40 1 f22"/>
                      <a:gd name="f57" fmla="*/ f41 1 f22"/>
                      <a:gd name="f58" fmla="*/ f42 1 f21"/>
                      <a:gd name="f59" fmla="*/ f43 1 f22"/>
                      <a:gd name="f60" fmla="*/ f44 1 f21"/>
                      <a:gd name="f61" fmla="*/ f45 1 f22"/>
                      <a:gd name="f62" fmla="*/ f46 f16 1"/>
                      <a:gd name="f63" fmla="*/ f47 f16 1"/>
                      <a:gd name="f64" fmla="*/ f49 f17 1"/>
                      <a:gd name="f65" fmla="*/ f48 f17 1"/>
                      <a:gd name="f66" fmla="*/ f51 f16 1"/>
                      <a:gd name="f67" fmla="*/ f52 f17 1"/>
                      <a:gd name="f68" fmla="*/ f53 f16 1"/>
                      <a:gd name="f69" fmla="*/ f54 f17 1"/>
                      <a:gd name="f70" fmla="*/ f55 f16 1"/>
                      <a:gd name="f71" fmla="*/ f56 f17 1"/>
                      <a:gd name="f72" fmla="*/ f57 f17 1"/>
                      <a:gd name="f73" fmla="*/ f58 f16 1"/>
                      <a:gd name="f74" fmla="*/ f59 f17 1"/>
                      <a:gd name="f75" fmla="*/ f60 f16 1"/>
                      <a:gd name="f76" fmla="*/ f61 f17 1"/>
                    </a:gdLst>
                    <a:ahLst/>
                    <a:cxnLst>
                      <a:cxn ang="3cd4">
                        <a:pos x="hc" y="t"/>
                      </a:cxn>
                      <a:cxn ang="0">
                        <a:pos x="r" y="vc"/>
                      </a:cxn>
                      <a:cxn ang="cd4">
                        <a:pos x="hc" y="b"/>
                      </a:cxn>
                      <a:cxn ang="cd2">
                        <a:pos x="l" y="vc"/>
                      </a:cxn>
                      <a:cxn ang="f50">
                        <a:pos x="f66" y="f67"/>
                      </a:cxn>
                      <a:cxn ang="f50">
                        <a:pos x="f68" y="f69"/>
                      </a:cxn>
                      <a:cxn ang="f50">
                        <a:pos x="f70" y="f71"/>
                      </a:cxn>
                      <a:cxn ang="f50">
                        <a:pos x="f68" y="f72"/>
                      </a:cxn>
                      <a:cxn ang="f50">
                        <a:pos x="f73" y="f74"/>
                      </a:cxn>
                      <a:cxn ang="f50">
                        <a:pos x="f75" y="f76"/>
                      </a:cxn>
                      <a:cxn ang="f50">
                        <a:pos x="f66" y="f67"/>
                      </a:cxn>
                    </a:cxnLst>
                    <a:rect l="f62" t="f65" r="f63" b="f64"/>
                    <a:pathLst>
                      <a:path w="13" h="24">
                        <a:moveTo>
                          <a:pt x="f6" y="f8"/>
                        </a:moveTo>
                        <a:lnTo>
                          <a:pt x="f9" y="f7"/>
                        </a:lnTo>
                        <a:lnTo>
                          <a:pt x="f10" y="f11"/>
                        </a:lnTo>
                        <a:lnTo>
                          <a:pt x="f9" y="f12"/>
                        </a:lnTo>
                        <a:lnTo>
                          <a:pt x="f5" y="f13"/>
                        </a:lnTo>
                        <a:lnTo>
                          <a:pt x="f14" y="f5"/>
                        </a:lnTo>
                        <a:lnTo>
                          <a:pt x="f6" y="f8"/>
                        </a:lnTo>
                        <a:close/>
                      </a:path>
                    </a:pathLst>
                  </a:custGeom>
                  <a:solidFill>
                    <a:srgbClr val="CC00FF"/>
                  </a:solidFill>
                  <a:ln w="3172" cap="flat">
                    <a:solidFill>
                      <a:srgbClr val="6C5353"/>
                    </a:solidFill>
                    <a:custDash>
                      <a:ds d="100000" sp="100000"/>
                    </a:custDash>
                    <a:miter/>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hu-HU" sz="1800" b="0" i="0" u="none" strike="noStrike" kern="0" cap="none" spc="0" baseline="0">
                      <a:solidFill>
                        <a:srgbClr val="000000"/>
                      </a:solidFill>
                      <a:uFillTx/>
                      <a:latin typeface="Arial"/>
                    </a:endParaRPr>
                  </a:p>
                </p:txBody>
              </p:sp>
              <p:sp>
                <p:nvSpPr>
                  <p:cNvPr id="183" name="Freeform 26">
                    <a:extLst>
                      <a:ext uri="{FF2B5EF4-FFF2-40B4-BE49-F238E27FC236}">
                        <a16:creationId xmlns:a16="http://schemas.microsoft.com/office/drawing/2014/main" id="{3AB8D44B-565D-4E89-AB12-2BC69DE63F22}"/>
                      </a:ext>
                    </a:extLst>
                  </p:cNvPr>
                  <p:cNvSpPr/>
                  <p:nvPr/>
                </p:nvSpPr>
                <p:spPr>
                  <a:xfrm>
                    <a:off x="6015663" y="2998061"/>
                    <a:ext cx="84710" cy="59646"/>
                  </a:xfrm>
                  <a:custGeom>
                    <a:avLst/>
                    <a:gdLst>
                      <a:gd name="f0" fmla="val 10800000"/>
                      <a:gd name="f1" fmla="val 5400000"/>
                      <a:gd name="f2" fmla="val 180"/>
                      <a:gd name="f3" fmla="val w"/>
                      <a:gd name="f4" fmla="val h"/>
                      <a:gd name="f5" fmla="val 0"/>
                      <a:gd name="f6" fmla="val 65"/>
                      <a:gd name="f7" fmla="val 53"/>
                      <a:gd name="f8" fmla="val 54"/>
                      <a:gd name="f9" fmla="val 7"/>
                      <a:gd name="f10" fmla="val 60"/>
                      <a:gd name="f11" fmla="val 56"/>
                      <a:gd name="f12" fmla="val 16"/>
                      <a:gd name="f13" fmla="val 24"/>
                      <a:gd name="f14" fmla="val 64"/>
                      <a:gd name="f15" fmla="val 34"/>
                      <a:gd name="f16" fmla="val 35"/>
                      <a:gd name="f17" fmla="val 57"/>
                      <a:gd name="f18" fmla="val 37"/>
                      <a:gd name="f19" fmla="val 52"/>
                      <a:gd name="f20" fmla="val 42"/>
                      <a:gd name="f21" fmla="val 50"/>
                      <a:gd name="f22" fmla="val 45"/>
                      <a:gd name="f23" fmla="val 28"/>
                      <a:gd name="f24" fmla="val 21"/>
                      <a:gd name="f25" fmla="val 32"/>
                      <a:gd name="f26" fmla="val 13"/>
                      <a:gd name="f27" fmla="val 9"/>
                      <a:gd name="f28" fmla="val 18"/>
                      <a:gd name="f29" fmla="val 8"/>
                      <a:gd name="f30" fmla="val 3"/>
                      <a:gd name="f31" fmla="val 5"/>
                      <a:gd name="f32" fmla="val 20"/>
                      <a:gd name="f33" fmla="val 46"/>
                      <a:gd name="f34" fmla="+- 0 0 -90"/>
                      <a:gd name="f35" fmla="*/ f3 1 65"/>
                      <a:gd name="f36" fmla="*/ f4 1 53"/>
                      <a:gd name="f37" fmla="+- f7 0 f5"/>
                      <a:gd name="f38" fmla="+- f6 0 f5"/>
                      <a:gd name="f39" fmla="*/ f34 f0 1"/>
                      <a:gd name="f40" fmla="*/ f38 1 65"/>
                      <a:gd name="f41" fmla="*/ f37 1 53"/>
                      <a:gd name="f42" fmla="*/ 54 f38 1"/>
                      <a:gd name="f43" fmla="*/ 7 f37 1"/>
                      <a:gd name="f44" fmla="*/ 60 f38 1"/>
                      <a:gd name="f45" fmla="*/ 56 f38 1"/>
                      <a:gd name="f46" fmla="*/ 16 f37 1"/>
                      <a:gd name="f47" fmla="*/ 65 f38 1"/>
                      <a:gd name="f48" fmla="*/ 24 f37 1"/>
                      <a:gd name="f49" fmla="*/ 64 f38 1"/>
                      <a:gd name="f50" fmla="*/ 34 f37 1"/>
                      <a:gd name="f51" fmla="*/ 35 f37 1"/>
                      <a:gd name="f52" fmla="*/ 57 f38 1"/>
                      <a:gd name="f53" fmla="*/ 37 f37 1"/>
                      <a:gd name="f54" fmla="*/ 52 f38 1"/>
                      <a:gd name="f55" fmla="*/ 42 f37 1"/>
                      <a:gd name="f56" fmla="*/ 50 f38 1"/>
                      <a:gd name="f57" fmla="*/ 53 f37 1"/>
                      <a:gd name="f58" fmla="*/ 35 f38 1"/>
                      <a:gd name="f59" fmla="*/ 45 f37 1"/>
                      <a:gd name="f60" fmla="*/ 28 f38 1"/>
                      <a:gd name="f61" fmla="*/ 21 f38 1"/>
                      <a:gd name="f62" fmla="*/ 32 f37 1"/>
                      <a:gd name="f63" fmla="*/ 13 f38 1"/>
                      <a:gd name="f64" fmla="*/ 9 f38 1"/>
                      <a:gd name="f65" fmla="*/ 18 f37 1"/>
                      <a:gd name="f66" fmla="*/ 0 f38 1"/>
                      <a:gd name="f67" fmla="*/ 8 f37 1"/>
                      <a:gd name="f68" fmla="*/ 3 f38 1"/>
                      <a:gd name="f69" fmla="*/ 0 f37 1"/>
                      <a:gd name="f70" fmla="*/ 5 f37 1"/>
                      <a:gd name="f71" fmla="*/ 20 f38 1"/>
                      <a:gd name="f72" fmla="*/ 3 f37 1"/>
                      <a:gd name="f73" fmla="*/ 46 f38 1"/>
                      <a:gd name="f74" fmla="*/ f39 1 f2"/>
                      <a:gd name="f75" fmla="*/ f42 1 65"/>
                      <a:gd name="f76" fmla="*/ f43 1 53"/>
                      <a:gd name="f77" fmla="*/ f44 1 65"/>
                      <a:gd name="f78" fmla="*/ f45 1 65"/>
                      <a:gd name="f79" fmla="*/ f46 1 53"/>
                      <a:gd name="f80" fmla="*/ f47 1 65"/>
                      <a:gd name="f81" fmla="*/ f48 1 53"/>
                      <a:gd name="f82" fmla="*/ f49 1 65"/>
                      <a:gd name="f83" fmla="*/ f50 1 53"/>
                      <a:gd name="f84" fmla="*/ f51 1 53"/>
                      <a:gd name="f85" fmla="*/ f52 1 65"/>
                      <a:gd name="f86" fmla="*/ f53 1 53"/>
                      <a:gd name="f87" fmla="*/ f54 1 65"/>
                      <a:gd name="f88" fmla="*/ f55 1 53"/>
                      <a:gd name="f89" fmla="*/ f56 1 65"/>
                      <a:gd name="f90" fmla="*/ f57 1 53"/>
                      <a:gd name="f91" fmla="*/ f58 1 65"/>
                      <a:gd name="f92" fmla="*/ f59 1 53"/>
                      <a:gd name="f93" fmla="*/ f60 1 65"/>
                      <a:gd name="f94" fmla="*/ f61 1 65"/>
                      <a:gd name="f95" fmla="*/ f62 1 53"/>
                      <a:gd name="f96" fmla="*/ f63 1 65"/>
                      <a:gd name="f97" fmla="*/ f64 1 65"/>
                      <a:gd name="f98" fmla="*/ f65 1 53"/>
                      <a:gd name="f99" fmla="*/ f66 1 65"/>
                      <a:gd name="f100" fmla="*/ f67 1 53"/>
                      <a:gd name="f101" fmla="*/ f68 1 65"/>
                      <a:gd name="f102" fmla="*/ f69 1 53"/>
                      <a:gd name="f103" fmla="*/ f70 1 53"/>
                      <a:gd name="f104" fmla="*/ f71 1 65"/>
                      <a:gd name="f105" fmla="*/ f72 1 53"/>
                      <a:gd name="f106" fmla="*/ f73 1 65"/>
                      <a:gd name="f107" fmla="*/ 0 1 f40"/>
                      <a:gd name="f108" fmla="*/ f6 1 f40"/>
                      <a:gd name="f109" fmla="*/ 0 1 f41"/>
                      <a:gd name="f110" fmla="*/ f7 1 f41"/>
                      <a:gd name="f111" fmla="+- f74 0 f1"/>
                      <a:gd name="f112" fmla="*/ f75 1 f40"/>
                      <a:gd name="f113" fmla="*/ f76 1 f41"/>
                      <a:gd name="f114" fmla="*/ f77 1 f40"/>
                      <a:gd name="f115" fmla="*/ f78 1 f40"/>
                      <a:gd name="f116" fmla="*/ f79 1 f41"/>
                      <a:gd name="f117" fmla="*/ f80 1 f40"/>
                      <a:gd name="f118" fmla="*/ f81 1 f41"/>
                      <a:gd name="f119" fmla="*/ f82 1 f40"/>
                      <a:gd name="f120" fmla="*/ f83 1 f41"/>
                      <a:gd name="f121" fmla="*/ f84 1 f41"/>
                      <a:gd name="f122" fmla="*/ f85 1 f40"/>
                      <a:gd name="f123" fmla="*/ f86 1 f41"/>
                      <a:gd name="f124" fmla="*/ f87 1 f40"/>
                      <a:gd name="f125" fmla="*/ f88 1 f41"/>
                      <a:gd name="f126" fmla="*/ f89 1 f40"/>
                      <a:gd name="f127" fmla="*/ f90 1 f41"/>
                      <a:gd name="f128" fmla="*/ f91 1 f40"/>
                      <a:gd name="f129" fmla="*/ f92 1 f41"/>
                      <a:gd name="f130" fmla="*/ f93 1 f40"/>
                      <a:gd name="f131" fmla="*/ f94 1 f40"/>
                      <a:gd name="f132" fmla="*/ f95 1 f41"/>
                      <a:gd name="f133" fmla="*/ f96 1 f40"/>
                      <a:gd name="f134" fmla="*/ f97 1 f40"/>
                      <a:gd name="f135" fmla="*/ f98 1 f41"/>
                      <a:gd name="f136" fmla="*/ f99 1 f40"/>
                      <a:gd name="f137" fmla="*/ f100 1 f41"/>
                      <a:gd name="f138" fmla="*/ f101 1 f40"/>
                      <a:gd name="f139" fmla="*/ f102 1 f41"/>
                      <a:gd name="f140" fmla="*/ f103 1 f41"/>
                      <a:gd name="f141" fmla="*/ f104 1 f40"/>
                      <a:gd name="f142" fmla="*/ f105 1 f41"/>
                      <a:gd name="f143" fmla="*/ f106 1 f40"/>
                      <a:gd name="f144" fmla="*/ f107 f35 1"/>
                      <a:gd name="f145" fmla="*/ f108 f35 1"/>
                      <a:gd name="f146" fmla="*/ f110 f36 1"/>
                      <a:gd name="f147" fmla="*/ f109 f36 1"/>
                      <a:gd name="f148" fmla="*/ f112 f35 1"/>
                      <a:gd name="f149" fmla="*/ f113 f36 1"/>
                      <a:gd name="f150" fmla="*/ f114 f35 1"/>
                      <a:gd name="f151" fmla="*/ f115 f35 1"/>
                      <a:gd name="f152" fmla="*/ f116 f36 1"/>
                      <a:gd name="f153" fmla="*/ f117 f35 1"/>
                      <a:gd name="f154" fmla="*/ f118 f36 1"/>
                      <a:gd name="f155" fmla="*/ f119 f35 1"/>
                      <a:gd name="f156" fmla="*/ f120 f36 1"/>
                      <a:gd name="f157" fmla="*/ f121 f36 1"/>
                      <a:gd name="f158" fmla="*/ f122 f35 1"/>
                      <a:gd name="f159" fmla="*/ f123 f36 1"/>
                      <a:gd name="f160" fmla="*/ f124 f35 1"/>
                      <a:gd name="f161" fmla="*/ f125 f36 1"/>
                      <a:gd name="f162" fmla="*/ f126 f35 1"/>
                      <a:gd name="f163" fmla="*/ f127 f36 1"/>
                      <a:gd name="f164" fmla="*/ f128 f35 1"/>
                      <a:gd name="f165" fmla="*/ f129 f36 1"/>
                      <a:gd name="f166" fmla="*/ f130 f35 1"/>
                      <a:gd name="f167" fmla="*/ f131 f35 1"/>
                      <a:gd name="f168" fmla="*/ f132 f36 1"/>
                      <a:gd name="f169" fmla="*/ f133 f35 1"/>
                      <a:gd name="f170" fmla="*/ f134 f35 1"/>
                      <a:gd name="f171" fmla="*/ f135 f36 1"/>
                      <a:gd name="f172" fmla="*/ f136 f35 1"/>
                      <a:gd name="f173" fmla="*/ f137 f36 1"/>
                      <a:gd name="f174" fmla="*/ f138 f35 1"/>
                      <a:gd name="f175" fmla="*/ f139 f36 1"/>
                      <a:gd name="f176" fmla="*/ f140 f36 1"/>
                      <a:gd name="f177" fmla="*/ f141 f35 1"/>
                      <a:gd name="f178" fmla="*/ f142 f36 1"/>
                      <a:gd name="f179" fmla="*/ f143 f35 1"/>
                    </a:gdLst>
                    <a:ahLst/>
                    <a:cxnLst>
                      <a:cxn ang="3cd4">
                        <a:pos x="hc" y="t"/>
                      </a:cxn>
                      <a:cxn ang="0">
                        <a:pos x="r" y="vc"/>
                      </a:cxn>
                      <a:cxn ang="cd4">
                        <a:pos x="hc" y="b"/>
                      </a:cxn>
                      <a:cxn ang="cd2">
                        <a:pos x="l" y="vc"/>
                      </a:cxn>
                      <a:cxn ang="f111">
                        <a:pos x="f148" y="f149"/>
                      </a:cxn>
                      <a:cxn ang="f111">
                        <a:pos x="f150" y="f149"/>
                      </a:cxn>
                      <a:cxn ang="f111">
                        <a:pos x="f151" y="f152"/>
                      </a:cxn>
                      <a:cxn ang="f111">
                        <a:pos x="f153" y="f154"/>
                      </a:cxn>
                      <a:cxn ang="f111">
                        <a:pos x="f155" y="f156"/>
                      </a:cxn>
                      <a:cxn ang="f111">
                        <a:pos x="f150" y="f157"/>
                      </a:cxn>
                      <a:cxn ang="f111">
                        <a:pos x="f158" y="f159"/>
                      </a:cxn>
                      <a:cxn ang="f111">
                        <a:pos x="f160" y="f161"/>
                      </a:cxn>
                      <a:cxn ang="f111">
                        <a:pos x="f162" y="f163"/>
                      </a:cxn>
                      <a:cxn ang="f111">
                        <a:pos x="f164" y="f165"/>
                      </a:cxn>
                      <a:cxn ang="f111">
                        <a:pos x="f166" y="f159"/>
                      </a:cxn>
                      <a:cxn ang="f111">
                        <a:pos x="f167" y="f168"/>
                      </a:cxn>
                      <a:cxn ang="f111">
                        <a:pos x="f169" y="f154"/>
                      </a:cxn>
                      <a:cxn ang="f111">
                        <a:pos x="f170" y="f171"/>
                      </a:cxn>
                      <a:cxn ang="f111">
                        <a:pos x="f172" y="f173"/>
                      </a:cxn>
                      <a:cxn ang="f111">
                        <a:pos x="f174" y="f175"/>
                      </a:cxn>
                      <a:cxn ang="f111">
                        <a:pos x="f170" y="f176"/>
                      </a:cxn>
                      <a:cxn ang="f111">
                        <a:pos x="f169" y="f175"/>
                      </a:cxn>
                      <a:cxn ang="f111">
                        <a:pos x="f177" y="f175"/>
                      </a:cxn>
                      <a:cxn ang="f111">
                        <a:pos x="f164" y="f178"/>
                      </a:cxn>
                      <a:cxn ang="f111">
                        <a:pos x="f179" y="f178"/>
                      </a:cxn>
                      <a:cxn ang="f111">
                        <a:pos x="f148" y="f149"/>
                      </a:cxn>
                    </a:cxnLst>
                    <a:rect l="f144" t="f147" r="f145" b="f146"/>
                    <a:pathLst>
                      <a:path w="65" h="53">
                        <a:moveTo>
                          <a:pt x="f8" y="f9"/>
                        </a:moveTo>
                        <a:lnTo>
                          <a:pt x="f10" y="f9"/>
                        </a:lnTo>
                        <a:lnTo>
                          <a:pt x="f11" y="f12"/>
                        </a:lnTo>
                        <a:lnTo>
                          <a:pt x="f6" y="f13"/>
                        </a:lnTo>
                        <a:lnTo>
                          <a:pt x="f14" y="f15"/>
                        </a:lnTo>
                        <a:lnTo>
                          <a:pt x="f10" y="f16"/>
                        </a:lnTo>
                        <a:lnTo>
                          <a:pt x="f17" y="f18"/>
                        </a:lnTo>
                        <a:lnTo>
                          <a:pt x="f19" y="f20"/>
                        </a:lnTo>
                        <a:lnTo>
                          <a:pt x="f21" y="f7"/>
                        </a:lnTo>
                        <a:lnTo>
                          <a:pt x="f16" y="f22"/>
                        </a:lnTo>
                        <a:lnTo>
                          <a:pt x="f23" y="f18"/>
                        </a:lnTo>
                        <a:lnTo>
                          <a:pt x="f24" y="f25"/>
                        </a:lnTo>
                        <a:lnTo>
                          <a:pt x="f26" y="f13"/>
                        </a:lnTo>
                        <a:lnTo>
                          <a:pt x="f27" y="f28"/>
                        </a:lnTo>
                        <a:lnTo>
                          <a:pt x="f5" y="f29"/>
                        </a:lnTo>
                        <a:lnTo>
                          <a:pt x="f30" y="f5"/>
                        </a:lnTo>
                        <a:lnTo>
                          <a:pt x="f27" y="f31"/>
                        </a:lnTo>
                        <a:lnTo>
                          <a:pt x="f26" y="f5"/>
                        </a:lnTo>
                        <a:lnTo>
                          <a:pt x="f32" y="f5"/>
                        </a:lnTo>
                        <a:lnTo>
                          <a:pt x="f16" y="f30"/>
                        </a:lnTo>
                        <a:lnTo>
                          <a:pt x="f33" y="f30"/>
                        </a:lnTo>
                        <a:lnTo>
                          <a:pt x="f8" y="f9"/>
                        </a:lnTo>
                        <a:close/>
                      </a:path>
                    </a:pathLst>
                  </a:custGeom>
                  <a:solidFill>
                    <a:srgbClr val="FCDBC0"/>
                  </a:solidFill>
                  <a:ln w="3172" cap="flat">
                    <a:solidFill>
                      <a:srgbClr val="6C5353"/>
                    </a:solidFill>
                    <a:custDash>
                      <a:ds d="100000" sp="100000"/>
                    </a:custDash>
                    <a:miter/>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hu-HU" sz="1800" b="0" i="0" u="none" strike="noStrike" kern="0" cap="none" spc="0" baseline="0">
                      <a:solidFill>
                        <a:srgbClr val="000000"/>
                      </a:solidFill>
                      <a:uFillTx/>
                      <a:latin typeface="Arial"/>
                    </a:endParaRPr>
                  </a:p>
                </p:txBody>
              </p:sp>
              <p:sp>
                <p:nvSpPr>
                  <p:cNvPr id="184" name="Freeform 27">
                    <a:extLst>
                      <a:ext uri="{FF2B5EF4-FFF2-40B4-BE49-F238E27FC236}">
                        <a16:creationId xmlns:a16="http://schemas.microsoft.com/office/drawing/2014/main" id="{C483C22B-46C3-4115-A403-E924A6097797}"/>
                      </a:ext>
                    </a:extLst>
                  </p:cNvPr>
                  <p:cNvSpPr/>
                  <p:nvPr/>
                </p:nvSpPr>
                <p:spPr>
                  <a:xfrm>
                    <a:off x="6151205" y="2750469"/>
                    <a:ext cx="190277" cy="108045"/>
                  </a:xfrm>
                  <a:custGeom>
                    <a:avLst/>
                    <a:gdLst>
                      <a:gd name="f0" fmla="val 10800000"/>
                      <a:gd name="f1" fmla="val 5400000"/>
                      <a:gd name="f2" fmla="val 180"/>
                      <a:gd name="f3" fmla="val w"/>
                      <a:gd name="f4" fmla="val h"/>
                      <a:gd name="f5" fmla="val 0"/>
                      <a:gd name="f6" fmla="val 146"/>
                      <a:gd name="f7" fmla="val 96"/>
                      <a:gd name="f8" fmla="val 1"/>
                      <a:gd name="f9" fmla="val 44"/>
                      <a:gd name="f10" fmla="val 15"/>
                      <a:gd name="f11" fmla="val 31"/>
                      <a:gd name="f12" fmla="val 37"/>
                      <a:gd name="f13" fmla="val 33"/>
                      <a:gd name="f14" fmla="val 26"/>
                      <a:gd name="f15" fmla="val 45"/>
                      <a:gd name="f16" fmla="val 20"/>
                      <a:gd name="f17" fmla="val 42"/>
                      <a:gd name="f18" fmla="val 11"/>
                      <a:gd name="f19" fmla="val 50"/>
                      <a:gd name="f20" fmla="val 7"/>
                      <a:gd name="f21" fmla="val 65"/>
                      <a:gd name="f22" fmla="val 82"/>
                      <a:gd name="f23" fmla="val 5"/>
                      <a:gd name="f24" fmla="val 85"/>
                      <a:gd name="f25" fmla="val 10"/>
                      <a:gd name="f26" fmla="val 93"/>
                      <a:gd name="f27" fmla="val 109"/>
                      <a:gd name="f28" fmla="val 12"/>
                      <a:gd name="f29" fmla="val 112"/>
                      <a:gd name="f30" fmla="val 21"/>
                      <a:gd name="f31" fmla="val 110"/>
                      <a:gd name="f32" fmla="val 27"/>
                      <a:gd name="f33" fmla="val 122"/>
                      <a:gd name="f34" fmla="val 40"/>
                      <a:gd name="f35" fmla="val 129"/>
                      <a:gd name="f36" fmla="val 43"/>
                      <a:gd name="f37" fmla="val 47"/>
                      <a:gd name="f38" fmla="val 140"/>
                      <a:gd name="f39" fmla="val 56"/>
                      <a:gd name="f40" fmla="val 60"/>
                      <a:gd name="f41" fmla="val 128"/>
                      <a:gd name="f42" fmla="val 59"/>
                      <a:gd name="f43" fmla="val 125"/>
                      <a:gd name="f44" fmla="val 61"/>
                      <a:gd name="f45" fmla="val 130"/>
                      <a:gd name="f46" fmla="val 68"/>
                      <a:gd name="f47" fmla="val 136"/>
                      <a:gd name="f48" fmla="val 81"/>
                      <a:gd name="f49" fmla="val 123"/>
                      <a:gd name="f50" fmla="val 119"/>
                      <a:gd name="f51" fmla="val 86"/>
                      <a:gd name="f52" fmla="val 113"/>
                      <a:gd name="f53" fmla="val 95"/>
                      <a:gd name="f54" fmla="val 99"/>
                      <a:gd name="f55" fmla="val 94"/>
                      <a:gd name="f56" fmla="val 91"/>
                      <a:gd name="f57" fmla="val 88"/>
                      <a:gd name="f58" fmla="val 70"/>
                      <a:gd name="f59" fmla="val 51"/>
                      <a:gd name="f60" fmla="val 35"/>
                      <a:gd name="f61" fmla="val 84"/>
                      <a:gd name="f62" fmla="val 23"/>
                      <a:gd name="f63" fmla="val 90"/>
                      <a:gd name="f64" fmla="val 8"/>
                      <a:gd name="f65" fmla="val 6"/>
                      <a:gd name="f66" fmla="val 73"/>
                      <a:gd name="f67" fmla="val 9"/>
                      <a:gd name="f68" fmla="val 69"/>
                      <a:gd name="f69" fmla="val 3"/>
                      <a:gd name="f70" fmla="val 53"/>
                      <a:gd name="f71" fmla="+- 0 0 -90"/>
                      <a:gd name="f72" fmla="*/ f3 1 146"/>
                      <a:gd name="f73" fmla="*/ f4 1 96"/>
                      <a:gd name="f74" fmla="+- f7 0 f5"/>
                      <a:gd name="f75" fmla="+- f6 0 f5"/>
                      <a:gd name="f76" fmla="*/ f71 f0 1"/>
                      <a:gd name="f77" fmla="*/ f75 1 146"/>
                      <a:gd name="f78" fmla="*/ f74 1 96"/>
                      <a:gd name="f79" fmla="*/ 1 f75 1"/>
                      <a:gd name="f80" fmla="*/ 44 f74 1"/>
                      <a:gd name="f81" fmla="*/ 15 f75 1"/>
                      <a:gd name="f82" fmla="*/ 31 f75 1"/>
                      <a:gd name="f83" fmla="*/ 37 f74 1"/>
                      <a:gd name="f84" fmla="*/ 33 f75 1"/>
                      <a:gd name="f85" fmla="*/ 26 f74 1"/>
                      <a:gd name="f86" fmla="*/ 45 f75 1"/>
                      <a:gd name="f87" fmla="*/ 20 f74 1"/>
                      <a:gd name="f88" fmla="*/ 42 f75 1"/>
                      <a:gd name="f89" fmla="*/ 11 f74 1"/>
                      <a:gd name="f90" fmla="*/ 50 f75 1"/>
                      <a:gd name="f91" fmla="*/ 7 f74 1"/>
                      <a:gd name="f92" fmla="*/ 65 f75 1"/>
                      <a:gd name="f93" fmla="*/ 0 f74 1"/>
                      <a:gd name="f94" fmla="*/ 82 f75 1"/>
                      <a:gd name="f95" fmla="*/ 5 f74 1"/>
                      <a:gd name="f96" fmla="*/ 85 f75 1"/>
                      <a:gd name="f97" fmla="*/ 10 f74 1"/>
                      <a:gd name="f98" fmla="*/ 93 f75 1"/>
                      <a:gd name="f99" fmla="*/ 109 f75 1"/>
                      <a:gd name="f100" fmla="*/ 12 f74 1"/>
                      <a:gd name="f101" fmla="*/ 112 f75 1"/>
                      <a:gd name="f102" fmla="*/ 21 f74 1"/>
                      <a:gd name="f103" fmla="*/ 110 f75 1"/>
                      <a:gd name="f104" fmla="*/ 27 f74 1"/>
                      <a:gd name="f105" fmla="*/ 122 f75 1"/>
                      <a:gd name="f106" fmla="*/ 40 f74 1"/>
                      <a:gd name="f107" fmla="*/ 129 f75 1"/>
                      <a:gd name="f108" fmla="*/ 43 f74 1"/>
                      <a:gd name="f109" fmla="*/ 47 f74 1"/>
                      <a:gd name="f110" fmla="*/ 140 f75 1"/>
                      <a:gd name="f111" fmla="*/ 50 f74 1"/>
                      <a:gd name="f112" fmla="*/ 146 f75 1"/>
                      <a:gd name="f113" fmla="*/ 56 f74 1"/>
                      <a:gd name="f114" fmla="*/ 60 f74 1"/>
                      <a:gd name="f115" fmla="*/ 128 f75 1"/>
                      <a:gd name="f116" fmla="*/ 59 f74 1"/>
                      <a:gd name="f117" fmla="*/ 125 f75 1"/>
                      <a:gd name="f118" fmla="*/ 61 f74 1"/>
                      <a:gd name="f119" fmla="*/ 130 f75 1"/>
                      <a:gd name="f120" fmla="*/ 68 f74 1"/>
                      <a:gd name="f121" fmla="*/ 136 f75 1"/>
                      <a:gd name="f122" fmla="*/ 81 f74 1"/>
                      <a:gd name="f123" fmla="*/ 123 f75 1"/>
                      <a:gd name="f124" fmla="*/ 82 f74 1"/>
                      <a:gd name="f125" fmla="*/ 119 f75 1"/>
                      <a:gd name="f126" fmla="*/ 86 f74 1"/>
                      <a:gd name="f127" fmla="*/ 96 f74 1"/>
                      <a:gd name="f128" fmla="*/ 113 f75 1"/>
                      <a:gd name="f129" fmla="*/ 95 f74 1"/>
                      <a:gd name="f130" fmla="*/ 99 f75 1"/>
                      <a:gd name="f131" fmla="*/ 94 f75 1"/>
                      <a:gd name="f132" fmla="*/ 91 f74 1"/>
                      <a:gd name="f133" fmla="*/ 88 f75 1"/>
                      <a:gd name="f134" fmla="*/ 94 f74 1"/>
                      <a:gd name="f135" fmla="*/ 70 f75 1"/>
                      <a:gd name="f136" fmla="*/ 51 f75 1"/>
                      <a:gd name="f137" fmla="*/ 35 f75 1"/>
                      <a:gd name="f138" fmla="*/ 84 f74 1"/>
                      <a:gd name="f139" fmla="*/ 23 f75 1"/>
                      <a:gd name="f140" fmla="*/ 85 f74 1"/>
                      <a:gd name="f141" fmla="*/ 90 f74 1"/>
                      <a:gd name="f142" fmla="*/ 8 f75 1"/>
                      <a:gd name="f143" fmla="*/ 6 f75 1"/>
                      <a:gd name="f144" fmla="*/ 0 f75 1"/>
                      <a:gd name="f145" fmla="*/ 73 f74 1"/>
                      <a:gd name="f146" fmla="*/ 9 f75 1"/>
                      <a:gd name="f147" fmla="*/ 69 f74 1"/>
                      <a:gd name="f148" fmla="*/ 3 f75 1"/>
                      <a:gd name="f149" fmla="*/ 53 f74 1"/>
                      <a:gd name="f150" fmla="*/ f76 1 f2"/>
                      <a:gd name="f151" fmla="*/ f79 1 146"/>
                      <a:gd name="f152" fmla="*/ f80 1 96"/>
                      <a:gd name="f153" fmla="*/ f81 1 146"/>
                      <a:gd name="f154" fmla="*/ f82 1 146"/>
                      <a:gd name="f155" fmla="*/ f83 1 96"/>
                      <a:gd name="f156" fmla="*/ f84 1 146"/>
                      <a:gd name="f157" fmla="*/ f85 1 96"/>
                      <a:gd name="f158" fmla="*/ f86 1 146"/>
                      <a:gd name="f159" fmla="*/ f87 1 96"/>
                      <a:gd name="f160" fmla="*/ f88 1 146"/>
                      <a:gd name="f161" fmla="*/ f89 1 96"/>
                      <a:gd name="f162" fmla="*/ f90 1 146"/>
                      <a:gd name="f163" fmla="*/ f91 1 96"/>
                      <a:gd name="f164" fmla="*/ f92 1 146"/>
                      <a:gd name="f165" fmla="*/ f93 1 96"/>
                      <a:gd name="f166" fmla="*/ f94 1 146"/>
                      <a:gd name="f167" fmla="*/ f95 1 96"/>
                      <a:gd name="f168" fmla="*/ f96 1 146"/>
                      <a:gd name="f169" fmla="*/ f97 1 96"/>
                      <a:gd name="f170" fmla="*/ f98 1 146"/>
                      <a:gd name="f171" fmla="*/ f99 1 146"/>
                      <a:gd name="f172" fmla="*/ f100 1 96"/>
                      <a:gd name="f173" fmla="*/ f101 1 146"/>
                      <a:gd name="f174" fmla="*/ f102 1 96"/>
                      <a:gd name="f175" fmla="*/ f103 1 146"/>
                      <a:gd name="f176" fmla="*/ f104 1 96"/>
                      <a:gd name="f177" fmla="*/ f105 1 146"/>
                      <a:gd name="f178" fmla="*/ f106 1 96"/>
                      <a:gd name="f179" fmla="*/ f107 1 146"/>
                      <a:gd name="f180" fmla="*/ f108 1 96"/>
                      <a:gd name="f181" fmla="*/ f109 1 96"/>
                      <a:gd name="f182" fmla="*/ f110 1 146"/>
                      <a:gd name="f183" fmla="*/ f111 1 96"/>
                      <a:gd name="f184" fmla="*/ f112 1 146"/>
                      <a:gd name="f185" fmla="*/ f113 1 96"/>
                      <a:gd name="f186" fmla="*/ f114 1 96"/>
                      <a:gd name="f187" fmla="*/ f115 1 146"/>
                      <a:gd name="f188" fmla="*/ f116 1 96"/>
                      <a:gd name="f189" fmla="*/ f117 1 146"/>
                      <a:gd name="f190" fmla="*/ f118 1 96"/>
                      <a:gd name="f191" fmla="*/ f119 1 146"/>
                      <a:gd name="f192" fmla="*/ f120 1 96"/>
                      <a:gd name="f193" fmla="*/ f121 1 146"/>
                      <a:gd name="f194" fmla="*/ f122 1 96"/>
                      <a:gd name="f195" fmla="*/ f123 1 146"/>
                      <a:gd name="f196" fmla="*/ f124 1 96"/>
                      <a:gd name="f197" fmla="*/ f125 1 146"/>
                      <a:gd name="f198" fmla="*/ f126 1 96"/>
                      <a:gd name="f199" fmla="*/ f127 1 96"/>
                      <a:gd name="f200" fmla="*/ f128 1 146"/>
                      <a:gd name="f201" fmla="*/ f129 1 96"/>
                      <a:gd name="f202" fmla="*/ f130 1 146"/>
                      <a:gd name="f203" fmla="*/ f131 1 146"/>
                      <a:gd name="f204" fmla="*/ f132 1 96"/>
                      <a:gd name="f205" fmla="*/ f133 1 146"/>
                      <a:gd name="f206" fmla="*/ f134 1 96"/>
                      <a:gd name="f207" fmla="*/ f135 1 146"/>
                      <a:gd name="f208" fmla="*/ f136 1 146"/>
                      <a:gd name="f209" fmla="*/ f137 1 146"/>
                      <a:gd name="f210" fmla="*/ f138 1 96"/>
                      <a:gd name="f211" fmla="*/ f139 1 146"/>
                      <a:gd name="f212" fmla="*/ f140 1 96"/>
                      <a:gd name="f213" fmla="*/ f141 1 96"/>
                      <a:gd name="f214" fmla="*/ f142 1 146"/>
                      <a:gd name="f215" fmla="*/ f143 1 146"/>
                      <a:gd name="f216" fmla="*/ f144 1 146"/>
                      <a:gd name="f217" fmla="*/ f145 1 96"/>
                      <a:gd name="f218" fmla="*/ f146 1 146"/>
                      <a:gd name="f219" fmla="*/ f147 1 96"/>
                      <a:gd name="f220" fmla="*/ f148 1 146"/>
                      <a:gd name="f221" fmla="*/ f149 1 96"/>
                      <a:gd name="f222" fmla="*/ 0 1 f77"/>
                      <a:gd name="f223" fmla="*/ f6 1 f77"/>
                      <a:gd name="f224" fmla="*/ 0 1 f78"/>
                      <a:gd name="f225" fmla="*/ f7 1 f78"/>
                      <a:gd name="f226" fmla="+- f150 0 f1"/>
                      <a:gd name="f227" fmla="*/ f151 1 f77"/>
                      <a:gd name="f228" fmla="*/ f152 1 f78"/>
                      <a:gd name="f229" fmla="*/ f153 1 f77"/>
                      <a:gd name="f230" fmla="*/ f154 1 f77"/>
                      <a:gd name="f231" fmla="*/ f155 1 f78"/>
                      <a:gd name="f232" fmla="*/ f156 1 f77"/>
                      <a:gd name="f233" fmla="*/ f157 1 f78"/>
                      <a:gd name="f234" fmla="*/ f158 1 f77"/>
                      <a:gd name="f235" fmla="*/ f159 1 f78"/>
                      <a:gd name="f236" fmla="*/ f160 1 f77"/>
                      <a:gd name="f237" fmla="*/ f161 1 f78"/>
                      <a:gd name="f238" fmla="*/ f162 1 f77"/>
                      <a:gd name="f239" fmla="*/ f163 1 f78"/>
                      <a:gd name="f240" fmla="*/ f164 1 f77"/>
                      <a:gd name="f241" fmla="*/ f165 1 f78"/>
                      <a:gd name="f242" fmla="*/ f166 1 f77"/>
                      <a:gd name="f243" fmla="*/ f167 1 f78"/>
                      <a:gd name="f244" fmla="*/ f168 1 f77"/>
                      <a:gd name="f245" fmla="*/ f169 1 f78"/>
                      <a:gd name="f246" fmla="*/ f170 1 f77"/>
                      <a:gd name="f247" fmla="*/ f171 1 f77"/>
                      <a:gd name="f248" fmla="*/ f172 1 f78"/>
                      <a:gd name="f249" fmla="*/ f173 1 f77"/>
                      <a:gd name="f250" fmla="*/ f174 1 f78"/>
                      <a:gd name="f251" fmla="*/ f175 1 f77"/>
                      <a:gd name="f252" fmla="*/ f176 1 f78"/>
                      <a:gd name="f253" fmla="*/ f177 1 f77"/>
                      <a:gd name="f254" fmla="*/ f178 1 f78"/>
                      <a:gd name="f255" fmla="*/ f179 1 f77"/>
                      <a:gd name="f256" fmla="*/ f180 1 f78"/>
                      <a:gd name="f257" fmla="*/ f181 1 f78"/>
                      <a:gd name="f258" fmla="*/ f182 1 f77"/>
                      <a:gd name="f259" fmla="*/ f183 1 f78"/>
                      <a:gd name="f260" fmla="*/ f184 1 f77"/>
                      <a:gd name="f261" fmla="*/ f185 1 f78"/>
                      <a:gd name="f262" fmla="*/ f186 1 f78"/>
                      <a:gd name="f263" fmla="*/ f187 1 f77"/>
                      <a:gd name="f264" fmla="*/ f188 1 f78"/>
                      <a:gd name="f265" fmla="*/ f189 1 f77"/>
                      <a:gd name="f266" fmla="*/ f190 1 f78"/>
                      <a:gd name="f267" fmla="*/ f191 1 f77"/>
                      <a:gd name="f268" fmla="*/ f192 1 f78"/>
                      <a:gd name="f269" fmla="*/ f193 1 f77"/>
                      <a:gd name="f270" fmla="*/ f194 1 f78"/>
                      <a:gd name="f271" fmla="*/ f195 1 f77"/>
                      <a:gd name="f272" fmla="*/ f196 1 f78"/>
                      <a:gd name="f273" fmla="*/ f197 1 f77"/>
                      <a:gd name="f274" fmla="*/ f198 1 f78"/>
                      <a:gd name="f275" fmla="*/ f199 1 f78"/>
                      <a:gd name="f276" fmla="*/ f200 1 f77"/>
                      <a:gd name="f277" fmla="*/ f201 1 f78"/>
                      <a:gd name="f278" fmla="*/ f202 1 f77"/>
                      <a:gd name="f279" fmla="*/ f203 1 f77"/>
                      <a:gd name="f280" fmla="*/ f204 1 f78"/>
                      <a:gd name="f281" fmla="*/ f205 1 f77"/>
                      <a:gd name="f282" fmla="*/ f206 1 f78"/>
                      <a:gd name="f283" fmla="*/ f207 1 f77"/>
                      <a:gd name="f284" fmla="*/ f208 1 f77"/>
                      <a:gd name="f285" fmla="*/ f209 1 f77"/>
                      <a:gd name="f286" fmla="*/ f210 1 f78"/>
                      <a:gd name="f287" fmla="*/ f211 1 f77"/>
                      <a:gd name="f288" fmla="*/ f212 1 f78"/>
                      <a:gd name="f289" fmla="*/ f213 1 f78"/>
                      <a:gd name="f290" fmla="*/ f214 1 f77"/>
                      <a:gd name="f291" fmla="*/ f215 1 f77"/>
                      <a:gd name="f292" fmla="*/ f216 1 f77"/>
                      <a:gd name="f293" fmla="*/ f217 1 f78"/>
                      <a:gd name="f294" fmla="*/ f218 1 f77"/>
                      <a:gd name="f295" fmla="*/ f219 1 f78"/>
                      <a:gd name="f296" fmla="*/ f220 1 f77"/>
                      <a:gd name="f297" fmla="*/ f221 1 f78"/>
                      <a:gd name="f298" fmla="*/ f222 f72 1"/>
                      <a:gd name="f299" fmla="*/ f223 f72 1"/>
                      <a:gd name="f300" fmla="*/ f225 f73 1"/>
                      <a:gd name="f301" fmla="*/ f224 f73 1"/>
                      <a:gd name="f302" fmla="*/ f227 f72 1"/>
                      <a:gd name="f303" fmla="*/ f228 f73 1"/>
                      <a:gd name="f304" fmla="*/ f229 f72 1"/>
                      <a:gd name="f305" fmla="*/ f230 f72 1"/>
                      <a:gd name="f306" fmla="*/ f231 f73 1"/>
                      <a:gd name="f307" fmla="*/ f232 f72 1"/>
                      <a:gd name="f308" fmla="*/ f233 f73 1"/>
                      <a:gd name="f309" fmla="*/ f234 f72 1"/>
                      <a:gd name="f310" fmla="*/ f235 f73 1"/>
                      <a:gd name="f311" fmla="*/ f236 f72 1"/>
                      <a:gd name="f312" fmla="*/ f237 f73 1"/>
                      <a:gd name="f313" fmla="*/ f238 f72 1"/>
                      <a:gd name="f314" fmla="*/ f239 f73 1"/>
                      <a:gd name="f315" fmla="*/ f240 f72 1"/>
                      <a:gd name="f316" fmla="*/ f241 f73 1"/>
                      <a:gd name="f317" fmla="*/ f242 f72 1"/>
                      <a:gd name="f318" fmla="*/ f243 f73 1"/>
                      <a:gd name="f319" fmla="*/ f244 f72 1"/>
                      <a:gd name="f320" fmla="*/ f245 f73 1"/>
                      <a:gd name="f321" fmla="*/ f246 f72 1"/>
                      <a:gd name="f322" fmla="*/ f247 f72 1"/>
                      <a:gd name="f323" fmla="*/ f248 f73 1"/>
                      <a:gd name="f324" fmla="*/ f249 f72 1"/>
                      <a:gd name="f325" fmla="*/ f250 f73 1"/>
                      <a:gd name="f326" fmla="*/ f251 f72 1"/>
                      <a:gd name="f327" fmla="*/ f252 f73 1"/>
                      <a:gd name="f328" fmla="*/ f253 f72 1"/>
                      <a:gd name="f329" fmla="*/ f254 f73 1"/>
                      <a:gd name="f330" fmla="*/ f255 f72 1"/>
                      <a:gd name="f331" fmla="*/ f256 f73 1"/>
                      <a:gd name="f332" fmla="*/ f257 f73 1"/>
                      <a:gd name="f333" fmla="*/ f258 f72 1"/>
                      <a:gd name="f334" fmla="*/ f259 f73 1"/>
                      <a:gd name="f335" fmla="*/ f260 f72 1"/>
                      <a:gd name="f336" fmla="*/ f261 f73 1"/>
                      <a:gd name="f337" fmla="*/ f262 f73 1"/>
                      <a:gd name="f338" fmla="*/ f263 f72 1"/>
                      <a:gd name="f339" fmla="*/ f264 f73 1"/>
                      <a:gd name="f340" fmla="*/ f265 f72 1"/>
                      <a:gd name="f341" fmla="*/ f266 f73 1"/>
                      <a:gd name="f342" fmla="*/ f267 f72 1"/>
                      <a:gd name="f343" fmla="*/ f268 f73 1"/>
                      <a:gd name="f344" fmla="*/ f269 f72 1"/>
                      <a:gd name="f345" fmla="*/ f270 f73 1"/>
                      <a:gd name="f346" fmla="*/ f271 f72 1"/>
                      <a:gd name="f347" fmla="*/ f272 f73 1"/>
                      <a:gd name="f348" fmla="*/ f273 f72 1"/>
                      <a:gd name="f349" fmla="*/ f274 f73 1"/>
                      <a:gd name="f350" fmla="*/ f275 f73 1"/>
                      <a:gd name="f351" fmla="*/ f276 f72 1"/>
                      <a:gd name="f352" fmla="*/ f277 f73 1"/>
                      <a:gd name="f353" fmla="*/ f278 f72 1"/>
                      <a:gd name="f354" fmla="*/ f279 f72 1"/>
                      <a:gd name="f355" fmla="*/ f280 f73 1"/>
                      <a:gd name="f356" fmla="*/ f281 f72 1"/>
                      <a:gd name="f357" fmla="*/ f282 f73 1"/>
                      <a:gd name="f358" fmla="*/ f283 f72 1"/>
                      <a:gd name="f359" fmla="*/ f284 f72 1"/>
                      <a:gd name="f360" fmla="*/ f285 f72 1"/>
                      <a:gd name="f361" fmla="*/ f286 f73 1"/>
                      <a:gd name="f362" fmla="*/ f287 f72 1"/>
                      <a:gd name="f363" fmla="*/ f288 f73 1"/>
                      <a:gd name="f364" fmla="*/ f289 f73 1"/>
                      <a:gd name="f365" fmla="*/ f290 f72 1"/>
                      <a:gd name="f366" fmla="*/ f291 f72 1"/>
                      <a:gd name="f367" fmla="*/ f292 f72 1"/>
                      <a:gd name="f368" fmla="*/ f293 f73 1"/>
                      <a:gd name="f369" fmla="*/ f294 f72 1"/>
                      <a:gd name="f370" fmla="*/ f295 f73 1"/>
                      <a:gd name="f371" fmla="*/ f296 f72 1"/>
                      <a:gd name="f372" fmla="*/ f297 f73 1"/>
                    </a:gdLst>
                    <a:ahLst/>
                    <a:cxnLst>
                      <a:cxn ang="3cd4">
                        <a:pos x="hc" y="t"/>
                      </a:cxn>
                      <a:cxn ang="0">
                        <a:pos x="r" y="vc"/>
                      </a:cxn>
                      <a:cxn ang="cd4">
                        <a:pos x="hc" y="b"/>
                      </a:cxn>
                      <a:cxn ang="cd2">
                        <a:pos x="l" y="vc"/>
                      </a:cxn>
                      <a:cxn ang="f226">
                        <a:pos x="f302" y="f303"/>
                      </a:cxn>
                      <a:cxn ang="f226">
                        <a:pos x="f304" y="f303"/>
                      </a:cxn>
                      <a:cxn ang="f226">
                        <a:pos x="f305" y="f306"/>
                      </a:cxn>
                      <a:cxn ang="f226">
                        <a:pos x="f307" y="f308"/>
                      </a:cxn>
                      <a:cxn ang="f226">
                        <a:pos x="f309" y="f310"/>
                      </a:cxn>
                      <a:cxn ang="f226">
                        <a:pos x="f311" y="f312"/>
                      </a:cxn>
                      <a:cxn ang="f226">
                        <a:pos x="f313" y="f314"/>
                      </a:cxn>
                      <a:cxn ang="f226">
                        <a:pos x="f315" y="f316"/>
                      </a:cxn>
                      <a:cxn ang="f226">
                        <a:pos x="f317" y="f318"/>
                      </a:cxn>
                      <a:cxn ang="f226">
                        <a:pos x="f319" y="f320"/>
                      </a:cxn>
                      <a:cxn ang="f226">
                        <a:pos x="f321" y="f314"/>
                      </a:cxn>
                      <a:cxn ang="f226">
                        <a:pos x="f322" y="f323"/>
                      </a:cxn>
                      <a:cxn ang="f226">
                        <a:pos x="f324" y="f325"/>
                      </a:cxn>
                      <a:cxn ang="f226">
                        <a:pos x="f326" y="f327"/>
                      </a:cxn>
                      <a:cxn ang="f226">
                        <a:pos x="f328" y="f329"/>
                      </a:cxn>
                      <a:cxn ang="f226">
                        <a:pos x="f330" y="f331"/>
                      </a:cxn>
                      <a:cxn ang="f226">
                        <a:pos x="f330" y="f332"/>
                      </a:cxn>
                      <a:cxn ang="f226">
                        <a:pos x="f333" y="f334"/>
                      </a:cxn>
                      <a:cxn ang="f226">
                        <a:pos x="f335" y="f336"/>
                      </a:cxn>
                      <a:cxn ang="f226">
                        <a:pos x="f333" y="f337"/>
                      </a:cxn>
                      <a:cxn ang="f226">
                        <a:pos x="f338" y="f339"/>
                      </a:cxn>
                      <a:cxn ang="f226">
                        <a:pos x="f340" y="f341"/>
                      </a:cxn>
                      <a:cxn ang="f226">
                        <a:pos x="f342" y="f343"/>
                      </a:cxn>
                      <a:cxn ang="f226">
                        <a:pos x="f344" y="f345"/>
                      </a:cxn>
                      <a:cxn ang="f226">
                        <a:pos x="f346" y="f347"/>
                      </a:cxn>
                      <a:cxn ang="f226">
                        <a:pos x="f348" y="f349"/>
                      </a:cxn>
                      <a:cxn ang="f226">
                        <a:pos x="f348" y="f350"/>
                      </a:cxn>
                      <a:cxn ang="f226">
                        <a:pos x="f351" y="f352"/>
                      </a:cxn>
                      <a:cxn ang="f226">
                        <a:pos x="f353" y="f352"/>
                      </a:cxn>
                      <a:cxn ang="f226">
                        <a:pos x="f354" y="f355"/>
                      </a:cxn>
                      <a:cxn ang="f226">
                        <a:pos x="f356" y="f357"/>
                      </a:cxn>
                      <a:cxn ang="f226">
                        <a:pos x="f317" y="f355"/>
                      </a:cxn>
                      <a:cxn ang="f226">
                        <a:pos x="f358" y="f355"/>
                      </a:cxn>
                      <a:cxn ang="f226">
                        <a:pos x="f359" y="f349"/>
                      </a:cxn>
                      <a:cxn ang="f226">
                        <a:pos x="f360" y="f361"/>
                      </a:cxn>
                      <a:cxn ang="f226">
                        <a:pos x="f362" y="f363"/>
                      </a:cxn>
                      <a:cxn ang="f226">
                        <a:pos x="f304" y="f364"/>
                      </a:cxn>
                      <a:cxn ang="f226">
                        <a:pos x="f365" y="f355"/>
                      </a:cxn>
                      <a:cxn ang="f226">
                        <a:pos x="f366" y="f347"/>
                      </a:cxn>
                      <a:cxn ang="f226">
                        <a:pos x="f367" y="f368"/>
                      </a:cxn>
                      <a:cxn ang="f226">
                        <a:pos x="f369" y="f370"/>
                      </a:cxn>
                      <a:cxn ang="f226">
                        <a:pos x="f365" y="f341"/>
                      </a:cxn>
                      <a:cxn ang="f226">
                        <a:pos x="f371" y="f372"/>
                      </a:cxn>
                      <a:cxn ang="f226">
                        <a:pos x="f302" y="f303"/>
                      </a:cxn>
                    </a:cxnLst>
                    <a:rect l="f298" t="f301" r="f299" b="f300"/>
                    <a:pathLst>
                      <a:path w="146" h="96">
                        <a:moveTo>
                          <a:pt x="f8" y="f9"/>
                        </a:moveTo>
                        <a:lnTo>
                          <a:pt x="f10" y="f9"/>
                        </a:lnTo>
                        <a:lnTo>
                          <a:pt x="f11" y="f12"/>
                        </a:lnTo>
                        <a:lnTo>
                          <a:pt x="f13" y="f14"/>
                        </a:lnTo>
                        <a:lnTo>
                          <a:pt x="f15" y="f16"/>
                        </a:lnTo>
                        <a:lnTo>
                          <a:pt x="f17" y="f18"/>
                        </a:lnTo>
                        <a:lnTo>
                          <a:pt x="f19" y="f20"/>
                        </a:lnTo>
                        <a:lnTo>
                          <a:pt x="f21" y="f5"/>
                        </a:lnTo>
                        <a:lnTo>
                          <a:pt x="f22" y="f23"/>
                        </a:lnTo>
                        <a:lnTo>
                          <a:pt x="f24" y="f25"/>
                        </a:lnTo>
                        <a:lnTo>
                          <a:pt x="f26" y="f20"/>
                        </a:lnTo>
                        <a:lnTo>
                          <a:pt x="f27" y="f28"/>
                        </a:lnTo>
                        <a:lnTo>
                          <a:pt x="f29" y="f30"/>
                        </a:lnTo>
                        <a:lnTo>
                          <a:pt x="f31" y="f32"/>
                        </a:lnTo>
                        <a:lnTo>
                          <a:pt x="f33" y="f34"/>
                        </a:lnTo>
                        <a:lnTo>
                          <a:pt x="f35" y="f36"/>
                        </a:lnTo>
                        <a:lnTo>
                          <a:pt x="f35" y="f37"/>
                        </a:lnTo>
                        <a:lnTo>
                          <a:pt x="f38" y="f19"/>
                        </a:lnTo>
                        <a:lnTo>
                          <a:pt x="f6" y="f39"/>
                        </a:lnTo>
                        <a:lnTo>
                          <a:pt x="f38" y="f40"/>
                        </a:lnTo>
                        <a:lnTo>
                          <a:pt x="f41" y="f42"/>
                        </a:lnTo>
                        <a:lnTo>
                          <a:pt x="f43" y="f44"/>
                        </a:lnTo>
                        <a:lnTo>
                          <a:pt x="f45" y="f46"/>
                        </a:lnTo>
                        <a:lnTo>
                          <a:pt x="f47" y="f48"/>
                        </a:lnTo>
                        <a:lnTo>
                          <a:pt x="f49" y="f22"/>
                        </a:lnTo>
                        <a:lnTo>
                          <a:pt x="f50" y="f51"/>
                        </a:lnTo>
                        <a:lnTo>
                          <a:pt x="f50" y="f7"/>
                        </a:lnTo>
                        <a:lnTo>
                          <a:pt x="f52" y="f53"/>
                        </a:lnTo>
                        <a:lnTo>
                          <a:pt x="f54" y="f53"/>
                        </a:lnTo>
                        <a:lnTo>
                          <a:pt x="f55" y="f56"/>
                        </a:lnTo>
                        <a:lnTo>
                          <a:pt x="f57" y="f55"/>
                        </a:lnTo>
                        <a:lnTo>
                          <a:pt x="f22" y="f56"/>
                        </a:lnTo>
                        <a:lnTo>
                          <a:pt x="f58" y="f56"/>
                        </a:lnTo>
                        <a:lnTo>
                          <a:pt x="f59" y="f51"/>
                        </a:lnTo>
                        <a:lnTo>
                          <a:pt x="f60" y="f61"/>
                        </a:lnTo>
                        <a:lnTo>
                          <a:pt x="f62" y="f24"/>
                        </a:lnTo>
                        <a:lnTo>
                          <a:pt x="f10" y="f63"/>
                        </a:lnTo>
                        <a:lnTo>
                          <a:pt x="f64" y="f56"/>
                        </a:lnTo>
                        <a:lnTo>
                          <a:pt x="f65" y="f22"/>
                        </a:lnTo>
                        <a:lnTo>
                          <a:pt x="f5" y="f66"/>
                        </a:lnTo>
                        <a:lnTo>
                          <a:pt x="f67" y="f68"/>
                        </a:lnTo>
                        <a:lnTo>
                          <a:pt x="f64" y="f44"/>
                        </a:lnTo>
                        <a:lnTo>
                          <a:pt x="f69" y="f70"/>
                        </a:lnTo>
                        <a:lnTo>
                          <a:pt x="f8" y="f9"/>
                        </a:lnTo>
                        <a:close/>
                      </a:path>
                    </a:pathLst>
                  </a:custGeom>
                  <a:solidFill>
                    <a:srgbClr val="FCDBC0"/>
                  </a:solidFill>
                  <a:ln w="3172" cap="flat">
                    <a:solidFill>
                      <a:srgbClr val="6C5353"/>
                    </a:solidFill>
                    <a:custDash>
                      <a:ds d="100000" sp="100000"/>
                    </a:custDash>
                    <a:miter/>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hu-HU" sz="1800" b="0" i="0" u="none" strike="noStrike" kern="0" cap="none" spc="0" baseline="0">
                      <a:solidFill>
                        <a:srgbClr val="000000"/>
                      </a:solidFill>
                      <a:uFillTx/>
                      <a:latin typeface="Arial"/>
                    </a:endParaRPr>
                  </a:p>
                </p:txBody>
              </p:sp>
              <p:sp>
                <p:nvSpPr>
                  <p:cNvPr id="185" name="Freeform 28">
                    <a:extLst>
                      <a:ext uri="{FF2B5EF4-FFF2-40B4-BE49-F238E27FC236}">
                        <a16:creationId xmlns:a16="http://schemas.microsoft.com/office/drawing/2014/main" id="{CB13FC82-0FBB-41AD-BEEA-0F7469D1BC7C}"/>
                      </a:ext>
                    </a:extLst>
                  </p:cNvPr>
                  <p:cNvSpPr/>
                  <p:nvPr/>
                </p:nvSpPr>
                <p:spPr>
                  <a:xfrm>
                    <a:off x="3564230" y="3620420"/>
                    <a:ext cx="33887" cy="60771"/>
                  </a:xfrm>
                  <a:custGeom>
                    <a:avLst/>
                    <a:gdLst>
                      <a:gd name="f0" fmla="val 10800000"/>
                      <a:gd name="f1" fmla="val 5400000"/>
                      <a:gd name="f2" fmla="val 180"/>
                      <a:gd name="f3" fmla="val w"/>
                      <a:gd name="f4" fmla="val h"/>
                      <a:gd name="f5" fmla="val 0"/>
                      <a:gd name="f6" fmla="val 26"/>
                      <a:gd name="f7" fmla="val 54"/>
                      <a:gd name="f8" fmla="val 6"/>
                      <a:gd name="f9" fmla="val 14"/>
                      <a:gd name="f10" fmla="val 11"/>
                      <a:gd name="f11" fmla="val 9"/>
                      <a:gd name="f12" fmla="val 12"/>
                      <a:gd name="f13" fmla="val 13"/>
                      <a:gd name="f14" fmla="val 20"/>
                      <a:gd name="f15" fmla="val 23"/>
                      <a:gd name="f16" fmla="val 3"/>
                      <a:gd name="f17" fmla="val 25"/>
                      <a:gd name="f18" fmla="val 21"/>
                      <a:gd name="f19" fmla="val 18"/>
                      <a:gd name="f20" fmla="val 22"/>
                      <a:gd name="f21" fmla="val 19"/>
                      <a:gd name="f22" fmla="val 29"/>
                      <a:gd name="f23" fmla="val 31"/>
                      <a:gd name="f24" fmla="val 17"/>
                      <a:gd name="f25" fmla="val 41"/>
                      <a:gd name="f26" fmla="val 46"/>
                      <a:gd name="f27" fmla="val 10"/>
                      <a:gd name="f28" fmla="val 47"/>
                      <a:gd name="f29" fmla="val 5"/>
                      <a:gd name="f30" fmla="val 4"/>
                      <a:gd name="f31" fmla="+- 0 0 -90"/>
                      <a:gd name="f32" fmla="*/ f3 1 26"/>
                      <a:gd name="f33" fmla="*/ f4 1 54"/>
                      <a:gd name="f34" fmla="+- f7 0 f5"/>
                      <a:gd name="f35" fmla="+- f6 0 f5"/>
                      <a:gd name="f36" fmla="*/ f31 f0 1"/>
                      <a:gd name="f37" fmla="*/ f35 1 26"/>
                      <a:gd name="f38" fmla="*/ f34 1 54"/>
                      <a:gd name="f39" fmla="*/ 6 f35 1"/>
                      <a:gd name="f40" fmla="*/ 14 f34 1"/>
                      <a:gd name="f41" fmla="*/ 11 f34 1"/>
                      <a:gd name="f42" fmla="*/ 9 f35 1"/>
                      <a:gd name="f43" fmla="*/ 12 f35 1"/>
                      <a:gd name="f44" fmla="*/ 13 f34 1"/>
                      <a:gd name="f45" fmla="*/ 20 f35 1"/>
                      <a:gd name="f46" fmla="*/ 0 f34 1"/>
                      <a:gd name="f47" fmla="*/ 23 f35 1"/>
                      <a:gd name="f48" fmla="*/ 3 f34 1"/>
                      <a:gd name="f49" fmla="*/ 26 f35 1"/>
                      <a:gd name="f50" fmla="*/ 25 f35 1"/>
                      <a:gd name="f51" fmla="*/ 9 f34 1"/>
                      <a:gd name="f52" fmla="*/ 21 f35 1"/>
                      <a:gd name="f53" fmla="*/ 18 f34 1"/>
                      <a:gd name="f54" fmla="*/ 22 f35 1"/>
                      <a:gd name="f55" fmla="*/ 21 f34 1"/>
                      <a:gd name="f56" fmla="*/ 19 f35 1"/>
                      <a:gd name="f57" fmla="*/ 29 f34 1"/>
                      <a:gd name="f58" fmla="*/ 31 f34 1"/>
                      <a:gd name="f59" fmla="*/ 17 f35 1"/>
                      <a:gd name="f60" fmla="*/ 41 f34 1"/>
                      <a:gd name="f61" fmla="*/ 13 f35 1"/>
                      <a:gd name="f62" fmla="*/ 46 f34 1"/>
                      <a:gd name="f63" fmla="*/ 10 f35 1"/>
                      <a:gd name="f64" fmla="*/ 47 f34 1"/>
                      <a:gd name="f65" fmla="*/ 5 f35 1"/>
                      <a:gd name="f66" fmla="*/ 54 f34 1"/>
                      <a:gd name="f67" fmla="*/ 0 f35 1"/>
                      <a:gd name="f68" fmla="*/ 4 f35 1"/>
                      <a:gd name="f69" fmla="*/ f36 1 f2"/>
                      <a:gd name="f70" fmla="*/ f39 1 26"/>
                      <a:gd name="f71" fmla="*/ f40 1 54"/>
                      <a:gd name="f72" fmla="*/ f41 1 54"/>
                      <a:gd name="f73" fmla="*/ f42 1 26"/>
                      <a:gd name="f74" fmla="*/ f43 1 26"/>
                      <a:gd name="f75" fmla="*/ f44 1 54"/>
                      <a:gd name="f76" fmla="*/ f45 1 26"/>
                      <a:gd name="f77" fmla="*/ f46 1 54"/>
                      <a:gd name="f78" fmla="*/ f47 1 26"/>
                      <a:gd name="f79" fmla="*/ f48 1 54"/>
                      <a:gd name="f80" fmla="*/ f49 1 26"/>
                      <a:gd name="f81" fmla="*/ f50 1 26"/>
                      <a:gd name="f82" fmla="*/ f51 1 54"/>
                      <a:gd name="f83" fmla="*/ f52 1 26"/>
                      <a:gd name="f84" fmla="*/ f53 1 54"/>
                      <a:gd name="f85" fmla="*/ f54 1 26"/>
                      <a:gd name="f86" fmla="*/ f55 1 54"/>
                      <a:gd name="f87" fmla="*/ f56 1 26"/>
                      <a:gd name="f88" fmla="*/ f57 1 54"/>
                      <a:gd name="f89" fmla="*/ f58 1 54"/>
                      <a:gd name="f90" fmla="*/ f59 1 26"/>
                      <a:gd name="f91" fmla="*/ f60 1 54"/>
                      <a:gd name="f92" fmla="*/ f61 1 26"/>
                      <a:gd name="f93" fmla="*/ f62 1 54"/>
                      <a:gd name="f94" fmla="*/ f63 1 26"/>
                      <a:gd name="f95" fmla="*/ f64 1 54"/>
                      <a:gd name="f96" fmla="*/ f65 1 26"/>
                      <a:gd name="f97" fmla="*/ f66 1 54"/>
                      <a:gd name="f98" fmla="*/ f67 1 26"/>
                      <a:gd name="f99" fmla="*/ f68 1 26"/>
                      <a:gd name="f100" fmla="*/ 0 1 f37"/>
                      <a:gd name="f101" fmla="*/ f6 1 f37"/>
                      <a:gd name="f102" fmla="*/ 0 1 f38"/>
                      <a:gd name="f103" fmla="*/ f7 1 f38"/>
                      <a:gd name="f104" fmla="+- f69 0 f1"/>
                      <a:gd name="f105" fmla="*/ f70 1 f37"/>
                      <a:gd name="f106" fmla="*/ f71 1 f38"/>
                      <a:gd name="f107" fmla="*/ f72 1 f38"/>
                      <a:gd name="f108" fmla="*/ f73 1 f37"/>
                      <a:gd name="f109" fmla="*/ f74 1 f37"/>
                      <a:gd name="f110" fmla="*/ f75 1 f38"/>
                      <a:gd name="f111" fmla="*/ f76 1 f37"/>
                      <a:gd name="f112" fmla="*/ f77 1 f38"/>
                      <a:gd name="f113" fmla="*/ f78 1 f37"/>
                      <a:gd name="f114" fmla="*/ f79 1 f38"/>
                      <a:gd name="f115" fmla="*/ f80 1 f37"/>
                      <a:gd name="f116" fmla="*/ f81 1 f37"/>
                      <a:gd name="f117" fmla="*/ f82 1 f38"/>
                      <a:gd name="f118" fmla="*/ f83 1 f37"/>
                      <a:gd name="f119" fmla="*/ f84 1 f38"/>
                      <a:gd name="f120" fmla="*/ f85 1 f37"/>
                      <a:gd name="f121" fmla="*/ f86 1 f38"/>
                      <a:gd name="f122" fmla="*/ f87 1 f37"/>
                      <a:gd name="f123" fmla="*/ f88 1 f38"/>
                      <a:gd name="f124" fmla="*/ f89 1 f38"/>
                      <a:gd name="f125" fmla="*/ f90 1 f37"/>
                      <a:gd name="f126" fmla="*/ f91 1 f38"/>
                      <a:gd name="f127" fmla="*/ f92 1 f37"/>
                      <a:gd name="f128" fmla="*/ f93 1 f38"/>
                      <a:gd name="f129" fmla="*/ f94 1 f37"/>
                      <a:gd name="f130" fmla="*/ f95 1 f38"/>
                      <a:gd name="f131" fmla="*/ f96 1 f37"/>
                      <a:gd name="f132" fmla="*/ f97 1 f38"/>
                      <a:gd name="f133" fmla="*/ f98 1 f37"/>
                      <a:gd name="f134" fmla="*/ f99 1 f37"/>
                      <a:gd name="f135" fmla="*/ f100 f32 1"/>
                      <a:gd name="f136" fmla="*/ f101 f32 1"/>
                      <a:gd name="f137" fmla="*/ f103 f33 1"/>
                      <a:gd name="f138" fmla="*/ f102 f33 1"/>
                      <a:gd name="f139" fmla="*/ f105 f32 1"/>
                      <a:gd name="f140" fmla="*/ f106 f33 1"/>
                      <a:gd name="f141" fmla="*/ f107 f33 1"/>
                      <a:gd name="f142" fmla="*/ f108 f32 1"/>
                      <a:gd name="f143" fmla="*/ f109 f32 1"/>
                      <a:gd name="f144" fmla="*/ f110 f33 1"/>
                      <a:gd name="f145" fmla="*/ f111 f32 1"/>
                      <a:gd name="f146" fmla="*/ f112 f33 1"/>
                      <a:gd name="f147" fmla="*/ f113 f32 1"/>
                      <a:gd name="f148" fmla="*/ f114 f33 1"/>
                      <a:gd name="f149" fmla="*/ f115 f32 1"/>
                      <a:gd name="f150" fmla="*/ f116 f32 1"/>
                      <a:gd name="f151" fmla="*/ f117 f33 1"/>
                      <a:gd name="f152" fmla="*/ f118 f32 1"/>
                      <a:gd name="f153" fmla="*/ f119 f33 1"/>
                      <a:gd name="f154" fmla="*/ f120 f32 1"/>
                      <a:gd name="f155" fmla="*/ f121 f33 1"/>
                      <a:gd name="f156" fmla="*/ f122 f32 1"/>
                      <a:gd name="f157" fmla="*/ f123 f33 1"/>
                      <a:gd name="f158" fmla="*/ f124 f33 1"/>
                      <a:gd name="f159" fmla="*/ f125 f32 1"/>
                      <a:gd name="f160" fmla="*/ f126 f33 1"/>
                      <a:gd name="f161" fmla="*/ f127 f32 1"/>
                      <a:gd name="f162" fmla="*/ f128 f33 1"/>
                      <a:gd name="f163" fmla="*/ f129 f32 1"/>
                      <a:gd name="f164" fmla="*/ f130 f33 1"/>
                      <a:gd name="f165" fmla="*/ f131 f32 1"/>
                      <a:gd name="f166" fmla="*/ f132 f33 1"/>
                      <a:gd name="f167" fmla="*/ f133 f32 1"/>
                      <a:gd name="f168" fmla="*/ f134 f32 1"/>
                    </a:gdLst>
                    <a:ahLst/>
                    <a:cxnLst>
                      <a:cxn ang="3cd4">
                        <a:pos x="hc" y="t"/>
                      </a:cxn>
                      <a:cxn ang="0">
                        <a:pos x="r" y="vc"/>
                      </a:cxn>
                      <a:cxn ang="cd4">
                        <a:pos x="hc" y="b"/>
                      </a:cxn>
                      <a:cxn ang="cd2">
                        <a:pos x="l" y="vc"/>
                      </a:cxn>
                      <a:cxn ang="f104">
                        <a:pos x="f139" y="f140"/>
                      </a:cxn>
                      <a:cxn ang="f104">
                        <a:pos x="f139" y="f141"/>
                      </a:cxn>
                      <a:cxn ang="f104">
                        <a:pos x="f142" y="f141"/>
                      </a:cxn>
                      <a:cxn ang="f104">
                        <a:pos x="f143" y="f144"/>
                      </a:cxn>
                      <a:cxn ang="f104">
                        <a:pos x="f145" y="f146"/>
                      </a:cxn>
                      <a:cxn ang="f104">
                        <a:pos x="f147" y="f146"/>
                      </a:cxn>
                      <a:cxn ang="f104">
                        <a:pos x="f147" y="f148"/>
                      </a:cxn>
                      <a:cxn ang="f104">
                        <a:pos x="f149" y="f148"/>
                      </a:cxn>
                      <a:cxn ang="f104">
                        <a:pos x="f150" y="f151"/>
                      </a:cxn>
                      <a:cxn ang="f104">
                        <a:pos x="f152" y="f153"/>
                      </a:cxn>
                      <a:cxn ang="f104">
                        <a:pos x="f154" y="f155"/>
                      </a:cxn>
                      <a:cxn ang="f104">
                        <a:pos x="f156" y="f157"/>
                      </a:cxn>
                      <a:cxn ang="f104">
                        <a:pos x="f145" y="f158"/>
                      </a:cxn>
                      <a:cxn ang="f104">
                        <a:pos x="f159" y="f160"/>
                      </a:cxn>
                      <a:cxn ang="f104">
                        <a:pos x="f161" y="f162"/>
                      </a:cxn>
                      <a:cxn ang="f104">
                        <a:pos x="f163" y="f164"/>
                      </a:cxn>
                      <a:cxn ang="f104">
                        <a:pos x="f165" y="f166"/>
                      </a:cxn>
                      <a:cxn ang="f104">
                        <a:pos x="f167" y="f166"/>
                      </a:cxn>
                      <a:cxn ang="f104">
                        <a:pos x="f168" y="f158"/>
                      </a:cxn>
                      <a:cxn ang="f104">
                        <a:pos x="f139" y="f140"/>
                      </a:cxn>
                    </a:cxnLst>
                    <a:rect l="f135" t="f138" r="f136" b="f137"/>
                    <a:pathLst>
                      <a:path w="26" h="54">
                        <a:moveTo>
                          <a:pt x="f8" y="f9"/>
                        </a:moveTo>
                        <a:lnTo>
                          <a:pt x="f8" y="f10"/>
                        </a:lnTo>
                        <a:lnTo>
                          <a:pt x="f11" y="f10"/>
                        </a:lnTo>
                        <a:lnTo>
                          <a:pt x="f12" y="f13"/>
                        </a:lnTo>
                        <a:lnTo>
                          <a:pt x="f14" y="f5"/>
                        </a:lnTo>
                        <a:lnTo>
                          <a:pt x="f15" y="f5"/>
                        </a:lnTo>
                        <a:lnTo>
                          <a:pt x="f15" y="f16"/>
                        </a:lnTo>
                        <a:lnTo>
                          <a:pt x="f6" y="f16"/>
                        </a:lnTo>
                        <a:lnTo>
                          <a:pt x="f17" y="f11"/>
                        </a:lnTo>
                        <a:lnTo>
                          <a:pt x="f18" y="f19"/>
                        </a:lnTo>
                        <a:lnTo>
                          <a:pt x="f20" y="f18"/>
                        </a:lnTo>
                        <a:lnTo>
                          <a:pt x="f21" y="f22"/>
                        </a:lnTo>
                        <a:lnTo>
                          <a:pt x="f14" y="f23"/>
                        </a:lnTo>
                        <a:lnTo>
                          <a:pt x="f24" y="f25"/>
                        </a:lnTo>
                        <a:lnTo>
                          <a:pt x="f13" y="f26"/>
                        </a:lnTo>
                        <a:lnTo>
                          <a:pt x="f27" y="f28"/>
                        </a:lnTo>
                        <a:lnTo>
                          <a:pt x="f29" y="f7"/>
                        </a:lnTo>
                        <a:lnTo>
                          <a:pt x="f5" y="f7"/>
                        </a:lnTo>
                        <a:lnTo>
                          <a:pt x="f30" y="f23"/>
                        </a:lnTo>
                        <a:lnTo>
                          <a:pt x="f8" y="f9"/>
                        </a:lnTo>
                        <a:close/>
                      </a:path>
                    </a:pathLst>
                  </a:custGeom>
                  <a:solidFill>
                    <a:srgbClr val="E0766E"/>
                  </a:solidFill>
                  <a:ln w="3172" cap="flat">
                    <a:solidFill>
                      <a:srgbClr val="6C5353"/>
                    </a:solidFill>
                    <a:custDash>
                      <a:ds d="100000" sp="100000"/>
                    </a:custDash>
                    <a:miter/>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hu-HU" sz="1800" b="0" i="0" u="none" strike="noStrike" kern="0" cap="none" spc="0" baseline="0">
                      <a:solidFill>
                        <a:srgbClr val="000000"/>
                      </a:solidFill>
                      <a:uFillTx/>
                      <a:latin typeface="Arial"/>
                    </a:endParaRPr>
                  </a:p>
                </p:txBody>
              </p:sp>
              <p:sp>
                <p:nvSpPr>
                  <p:cNvPr id="186" name="Freeform 29">
                    <a:extLst>
                      <a:ext uri="{FF2B5EF4-FFF2-40B4-BE49-F238E27FC236}">
                        <a16:creationId xmlns:a16="http://schemas.microsoft.com/office/drawing/2014/main" id="{9A845684-36D7-496C-A3EF-80B4B591BCE1}"/>
                      </a:ext>
                    </a:extLst>
                  </p:cNvPr>
                  <p:cNvSpPr/>
                  <p:nvPr/>
                </p:nvSpPr>
                <p:spPr>
                  <a:xfrm>
                    <a:off x="4020369" y="4281047"/>
                    <a:ext cx="299749" cy="307238"/>
                  </a:xfrm>
                  <a:custGeom>
                    <a:avLst/>
                    <a:gdLst>
                      <a:gd name="f0" fmla="val 10800000"/>
                      <a:gd name="f1" fmla="val 5400000"/>
                      <a:gd name="f2" fmla="val 180"/>
                      <a:gd name="f3" fmla="val w"/>
                      <a:gd name="f4" fmla="val h"/>
                      <a:gd name="f5" fmla="val 0"/>
                      <a:gd name="f6" fmla="val 230"/>
                      <a:gd name="f7" fmla="val 273"/>
                      <a:gd name="f8" fmla="val 141"/>
                      <a:gd name="f9" fmla="val 255"/>
                      <a:gd name="f10" fmla="val 121"/>
                      <a:gd name="f11" fmla="val 254"/>
                      <a:gd name="f12" fmla="val 116"/>
                      <a:gd name="f13" fmla="val 271"/>
                      <a:gd name="f14" fmla="val 104"/>
                      <a:gd name="f15" fmla="val 256"/>
                      <a:gd name="f16" fmla="val 79"/>
                      <a:gd name="f17" fmla="val 251"/>
                      <a:gd name="f18" fmla="val 67"/>
                      <a:gd name="f19" fmla="val 270"/>
                      <a:gd name="f20" fmla="val 54"/>
                      <a:gd name="f21" fmla="val 43"/>
                      <a:gd name="f22" fmla="val 244"/>
                      <a:gd name="f23" fmla="val 31"/>
                      <a:gd name="f24" fmla="val 221"/>
                      <a:gd name="f25" fmla="val 34"/>
                      <a:gd name="f26" fmla="val 201"/>
                      <a:gd name="f27" fmla="val 24"/>
                      <a:gd name="f28" fmla="val 192"/>
                      <a:gd name="f29" fmla="val 20"/>
                      <a:gd name="f30" fmla="val 177"/>
                      <a:gd name="f31" fmla="val 10"/>
                      <a:gd name="f32" fmla="val 163"/>
                      <a:gd name="f33" fmla="val 19"/>
                      <a:gd name="f34" fmla="val 140"/>
                      <a:gd name="f35" fmla="val 123"/>
                      <a:gd name="f36" fmla="val 13"/>
                      <a:gd name="f37" fmla="val 108"/>
                      <a:gd name="f38" fmla="val 16"/>
                      <a:gd name="f39" fmla="val 98"/>
                      <a:gd name="f40" fmla="val 15"/>
                      <a:gd name="f41" fmla="val 80"/>
                      <a:gd name="f42" fmla="val 65"/>
                      <a:gd name="f43" fmla="val 18"/>
                      <a:gd name="f44" fmla="val 58"/>
                      <a:gd name="f45" fmla="val 25"/>
                      <a:gd name="f46" fmla="val 14"/>
                      <a:gd name="f47" fmla="val 27"/>
                      <a:gd name="f48" fmla="val 23"/>
                      <a:gd name="f49" fmla="val 26"/>
                      <a:gd name="f50" fmla="val 12"/>
                      <a:gd name="f51" fmla="val 52"/>
                      <a:gd name="f52" fmla="val 4"/>
                      <a:gd name="f53" fmla="val 76"/>
                      <a:gd name="f54" fmla="val 74"/>
                      <a:gd name="f55" fmla="val 77"/>
                      <a:gd name="f56" fmla="val 38"/>
                      <a:gd name="f57" fmla="val 97"/>
                      <a:gd name="f58" fmla="val 56"/>
                      <a:gd name="f59" fmla="val 118"/>
                      <a:gd name="f60" fmla="val 60"/>
                      <a:gd name="f61" fmla="val 126"/>
                      <a:gd name="f62" fmla="val 68"/>
                      <a:gd name="f63" fmla="val 138"/>
                      <a:gd name="f64" fmla="val 72"/>
                      <a:gd name="f65" fmla="val 146"/>
                      <a:gd name="f66" fmla="val 78"/>
                      <a:gd name="f67" fmla="val 158"/>
                      <a:gd name="f68" fmla="val 169"/>
                      <a:gd name="f69" fmla="val 84"/>
                      <a:gd name="f70" fmla="val 170"/>
                      <a:gd name="f71" fmla="val 96"/>
                      <a:gd name="f72" fmla="val 174"/>
                      <a:gd name="f73" fmla="val 102"/>
                      <a:gd name="f74" fmla="val 175"/>
                      <a:gd name="f75" fmla="val 111"/>
                      <a:gd name="f76" fmla="val 179"/>
                      <a:gd name="f77" fmla="val 135"/>
                      <a:gd name="f78" fmla="val 213"/>
                      <a:gd name="f79" fmla="val 136"/>
                      <a:gd name="f80" fmla="val 212"/>
                      <a:gd name="f81" fmla="val 148"/>
                      <a:gd name="f82" fmla="val 214"/>
                      <a:gd name="f83" fmla="val 156"/>
                      <a:gd name="f84" fmla="val 225"/>
                      <a:gd name="f85" fmla="val 162"/>
                      <a:gd name="f86" fmla="val 228"/>
                      <a:gd name="f87" fmla="val 191"/>
                      <a:gd name="f88" fmla="val 224"/>
                      <a:gd name="f89" fmla="val 227"/>
                      <a:gd name="f90" fmla="val 222"/>
                      <a:gd name="f91" fmla="val 217"/>
                      <a:gd name="f92" fmla="val 210"/>
                      <a:gd name="f93" fmla="val 203"/>
                      <a:gd name="f94" fmla="val 200"/>
                      <a:gd name="f95" fmla="val 186"/>
                      <a:gd name="f96" fmla="val 199"/>
                      <a:gd name="f97" fmla="val 155"/>
                      <a:gd name="f98" fmla="val 205"/>
                      <a:gd name="f99" fmla="val 149"/>
                      <a:gd name="f100" fmla="val 235"/>
                      <a:gd name="f101" fmla="val 145"/>
                      <a:gd name="f102" fmla="val 260"/>
                      <a:gd name="f103" fmla="+- 0 0 -90"/>
                      <a:gd name="f104" fmla="*/ f3 1 230"/>
                      <a:gd name="f105" fmla="*/ f4 1 273"/>
                      <a:gd name="f106" fmla="+- f7 0 f5"/>
                      <a:gd name="f107" fmla="+- f6 0 f5"/>
                      <a:gd name="f108" fmla="*/ f103 f0 1"/>
                      <a:gd name="f109" fmla="*/ f107 1 230"/>
                      <a:gd name="f110" fmla="*/ f106 1 273"/>
                      <a:gd name="f111" fmla="*/ 141 f107 1"/>
                      <a:gd name="f112" fmla="*/ 255 f106 1"/>
                      <a:gd name="f113" fmla="*/ 121 f107 1"/>
                      <a:gd name="f114" fmla="*/ 254 f106 1"/>
                      <a:gd name="f115" fmla="*/ 116 f107 1"/>
                      <a:gd name="f116" fmla="*/ 271 f106 1"/>
                      <a:gd name="f117" fmla="*/ 104 f107 1"/>
                      <a:gd name="f118" fmla="*/ 256 f106 1"/>
                      <a:gd name="f119" fmla="*/ 79 f107 1"/>
                      <a:gd name="f120" fmla="*/ 251 f106 1"/>
                      <a:gd name="f121" fmla="*/ 67 f107 1"/>
                      <a:gd name="f122" fmla="*/ 270 f106 1"/>
                      <a:gd name="f123" fmla="*/ 54 f107 1"/>
                      <a:gd name="f124" fmla="*/ 273 f106 1"/>
                      <a:gd name="f125" fmla="*/ 43 f107 1"/>
                      <a:gd name="f126" fmla="*/ 244 f106 1"/>
                      <a:gd name="f127" fmla="*/ 31 f107 1"/>
                      <a:gd name="f128" fmla="*/ 221 f106 1"/>
                      <a:gd name="f129" fmla="*/ 34 f107 1"/>
                      <a:gd name="f130" fmla="*/ 201 f106 1"/>
                      <a:gd name="f131" fmla="*/ 24 f107 1"/>
                      <a:gd name="f132" fmla="*/ 192 f106 1"/>
                      <a:gd name="f133" fmla="*/ 20 f107 1"/>
                      <a:gd name="f134" fmla="*/ 177 f106 1"/>
                      <a:gd name="f135" fmla="*/ 10 f107 1"/>
                      <a:gd name="f136" fmla="*/ 163 f106 1"/>
                      <a:gd name="f137" fmla="*/ 19 f107 1"/>
                      <a:gd name="f138" fmla="*/ 140 f106 1"/>
                      <a:gd name="f139" fmla="*/ 123 f106 1"/>
                      <a:gd name="f140" fmla="*/ 13 f107 1"/>
                      <a:gd name="f141" fmla="*/ 116 f106 1"/>
                      <a:gd name="f142" fmla="*/ 108 f106 1"/>
                      <a:gd name="f143" fmla="*/ 16 f107 1"/>
                      <a:gd name="f144" fmla="*/ 98 f106 1"/>
                      <a:gd name="f145" fmla="*/ 15 f107 1"/>
                      <a:gd name="f146" fmla="*/ 80 f106 1"/>
                      <a:gd name="f147" fmla="*/ 65 f106 1"/>
                      <a:gd name="f148" fmla="*/ 18 f107 1"/>
                      <a:gd name="f149" fmla="*/ 58 f106 1"/>
                      <a:gd name="f150" fmla="*/ 0 f107 1"/>
                      <a:gd name="f151" fmla="*/ 25 f106 1"/>
                      <a:gd name="f152" fmla="*/ 14 f107 1"/>
                      <a:gd name="f153" fmla="*/ 27 f106 1"/>
                      <a:gd name="f154" fmla="*/ 23 f107 1"/>
                      <a:gd name="f155" fmla="*/ 26 f106 1"/>
                      <a:gd name="f156" fmla="*/ 27 f107 1"/>
                      <a:gd name="f157" fmla="*/ 20 f106 1"/>
                      <a:gd name="f158" fmla="*/ 12 f106 1"/>
                      <a:gd name="f159" fmla="*/ 52 f107 1"/>
                      <a:gd name="f160" fmla="*/ 4 f106 1"/>
                      <a:gd name="f161" fmla="*/ 76 f107 1"/>
                      <a:gd name="f162" fmla="*/ 0 f106 1"/>
                      <a:gd name="f163" fmla="*/ 74 f107 1"/>
                      <a:gd name="f164" fmla="*/ 16 f106 1"/>
                      <a:gd name="f165" fmla="*/ 77 f107 1"/>
                      <a:gd name="f166" fmla="*/ 24 f106 1"/>
                      <a:gd name="f167" fmla="*/ 38 f106 1"/>
                      <a:gd name="f168" fmla="*/ 97 f107 1"/>
                      <a:gd name="f169" fmla="*/ 56 f106 1"/>
                      <a:gd name="f170" fmla="*/ 118 f107 1"/>
                      <a:gd name="f171" fmla="*/ 60 f106 1"/>
                      <a:gd name="f172" fmla="*/ 126 f107 1"/>
                      <a:gd name="f173" fmla="*/ 68 f106 1"/>
                      <a:gd name="f174" fmla="*/ 138 f107 1"/>
                      <a:gd name="f175" fmla="*/ 72 f106 1"/>
                      <a:gd name="f176" fmla="*/ 146 f107 1"/>
                      <a:gd name="f177" fmla="*/ 78 f106 1"/>
                      <a:gd name="f178" fmla="*/ 158 f107 1"/>
                      <a:gd name="f179" fmla="*/ 77 f106 1"/>
                      <a:gd name="f180" fmla="*/ 169 f107 1"/>
                      <a:gd name="f181" fmla="*/ 84 f106 1"/>
                      <a:gd name="f182" fmla="*/ 170 f107 1"/>
                      <a:gd name="f183" fmla="*/ 96 f106 1"/>
                      <a:gd name="f184" fmla="*/ 174 f107 1"/>
                      <a:gd name="f185" fmla="*/ 102 f106 1"/>
                      <a:gd name="f186" fmla="*/ 175 f107 1"/>
                      <a:gd name="f187" fmla="*/ 111 f106 1"/>
                      <a:gd name="f188" fmla="*/ 179 f107 1"/>
                      <a:gd name="f189" fmla="*/ 135 f106 1"/>
                      <a:gd name="f190" fmla="*/ 213 f107 1"/>
                      <a:gd name="f191" fmla="*/ 136 f106 1"/>
                      <a:gd name="f192" fmla="*/ 212 f107 1"/>
                      <a:gd name="f193" fmla="*/ 148 f106 1"/>
                      <a:gd name="f194" fmla="*/ 214 f107 1"/>
                      <a:gd name="f195" fmla="*/ 156 f106 1"/>
                      <a:gd name="f196" fmla="*/ 225 f107 1"/>
                      <a:gd name="f197" fmla="*/ 162 f106 1"/>
                      <a:gd name="f198" fmla="*/ 230 f107 1"/>
                      <a:gd name="f199" fmla="*/ 175 f106 1"/>
                      <a:gd name="f200" fmla="*/ 228 f107 1"/>
                      <a:gd name="f201" fmla="*/ 191 f106 1"/>
                      <a:gd name="f202" fmla="*/ 224 f107 1"/>
                      <a:gd name="f203" fmla="*/ 227 f107 1"/>
                      <a:gd name="f204" fmla="*/ 212 f106 1"/>
                      <a:gd name="f205" fmla="*/ 222 f107 1"/>
                      <a:gd name="f206" fmla="*/ 217 f106 1"/>
                      <a:gd name="f207" fmla="*/ 221 f107 1"/>
                      <a:gd name="f208" fmla="*/ 210 f106 1"/>
                      <a:gd name="f209" fmla="*/ 203 f107 1"/>
                      <a:gd name="f210" fmla="*/ 200 f106 1"/>
                      <a:gd name="f211" fmla="*/ 186 f107 1"/>
                      <a:gd name="f212" fmla="*/ 199 f106 1"/>
                      <a:gd name="f213" fmla="*/ 155 f107 1"/>
                      <a:gd name="f214" fmla="*/ 205 f106 1"/>
                      <a:gd name="f215" fmla="*/ 148 f107 1"/>
                      <a:gd name="f216" fmla="*/ 224 f106 1"/>
                      <a:gd name="f217" fmla="*/ 149 f107 1"/>
                      <a:gd name="f218" fmla="*/ 235 f106 1"/>
                      <a:gd name="f219" fmla="*/ 145 f107 1"/>
                      <a:gd name="f220" fmla="*/ 260 f106 1"/>
                      <a:gd name="f221" fmla="*/ f108 1 f2"/>
                      <a:gd name="f222" fmla="*/ f111 1 230"/>
                      <a:gd name="f223" fmla="*/ f112 1 273"/>
                      <a:gd name="f224" fmla="*/ f113 1 230"/>
                      <a:gd name="f225" fmla="*/ f114 1 273"/>
                      <a:gd name="f226" fmla="*/ f115 1 230"/>
                      <a:gd name="f227" fmla="*/ f116 1 273"/>
                      <a:gd name="f228" fmla="*/ f117 1 230"/>
                      <a:gd name="f229" fmla="*/ f118 1 273"/>
                      <a:gd name="f230" fmla="*/ f119 1 230"/>
                      <a:gd name="f231" fmla="*/ f120 1 273"/>
                      <a:gd name="f232" fmla="*/ f121 1 230"/>
                      <a:gd name="f233" fmla="*/ f122 1 273"/>
                      <a:gd name="f234" fmla="*/ f123 1 230"/>
                      <a:gd name="f235" fmla="*/ f124 1 273"/>
                      <a:gd name="f236" fmla="*/ f125 1 230"/>
                      <a:gd name="f237" fmla="*/ f126 1 273"/>
                      <a:gd name="f238" fmla="*/ f127 1 230"/>
                      <a:gd name="f239" fmla="*/ f128 1 273"/>
                      <a:gd name="f240" fmla="*/ f129 1 230"/>
                      <a:gd name="f241" fmla="*/ f130 1 273"/>
                      <a:gd name="f242" fmla="*/ f131 1 230"/>
                      <a:gd name="f243" fmla="*/ f132 1 273"/>
                      <a:gd name="f244" fmla="*/ f133 1 230"/>
                      <a:gd name="f245" fmla="*/ f134 1 273"/>
                      <a:gd name="f246" fmla="*/ f135 1 230"/>
                      <a:gd name="f247" fmla="*/ f136 1 273"/>
                      <a:gd name="f248" fmla="*/ f137 1 230"/>
                      <a:gd name="f249" fmla="*/ f138 1 273"/>
                      <a:gd name="f250" fmla="*/ f139 1 273"/>
                      <a:gd name="f251" fmla="*/ f140 1 230"/>
                      <a:gd name="f252" fmla="*/ f141 1 273"/>
                      <a:gd name="f253" fmla="*/ f142 1 273"/>
                      <a:gd name="f254" fmla="*/ f143 1 230"/>
                      <a:gd name="f255" fmla="*/ f144 1 273"/>
                      <a:gd name="f256" fmla="*/ f145 1 230"/>
                      <a:gd name="f257" fmla="*/ f146 1 273"/>
                      <a:gd name="f258" fmla="*/ f147 1 273"/>
                      <a:gd name="f259" fmla="*/ f148 1 230"/>
                      <a:gd name="f260" fmla="*/ f149 1 273"/>
                      <a:gd name="f261" fmla="*/ f150 1 230"/>
                      <a:gd name="f262" fmla="*/ f151 1 273"/>
                      <a:gd name="f263" fmla="*/ f152 1 230"/>
                      <a:gd name="f264" fmla="*/ f153 1 273"/>
                      <a:gd name="f265" fmla="*/ f154 1 230"/>
                      <a:gd name="f266" fmla="*/ f155 1 273"/>
                      <a:gd name="f267" fmla="*/ f156 1 230"/>
                      <a:gd name="f268" fmla="*/ f157 1 273"/>
                      <a:gd name="f269" fmla="*/ f158 1 273"/>
                      <a:gd name="f270" fmla="*/ f159 1 230"/>
                      <a:gd name="f271" fmla="*/ f160 1 273"/>
                      <a:gd name="f272" fmla="*/ f161 1 230"/>
                      <a:gd name="f273" fmla="*/ f162 1 273"/>
                      <a:gd name="f274" fmla="*/ f163 1 230"/>
                      <a:gd name="f275" fmla="*/ f164 1 273"/>
                      <a:gd name="f276" fmla="*/ f165 1 230"/>
                      <a:gd name="f277" fmla="*/ f166 1 273"/>
                      <a:gd name="f278" fmla="*/ f167 1 273"/>
                      <a:gd name="f279" fmla="*/ f168 1 230"/>
                      <a:gd name="f280" fmla="*/ f169 1 273"/>
                      <a:gd name="f281" fmla="*/ f170 1 230"/>
                      <a:gd name="f282" fmla="*/ f171 1 273"/>
                      <a:gd name="f283" fmla="*/ f172 1 230"/>
                      <a:gd name="f284" fmla="*/ f173 1 273"/>
                      <a:gd name="f285" fmla="*/ f174 1 230"/>
                      <a:gd name="f286" fmla="*/ f175 1 273"/>
                      <a:gd name="f287" fmla="*/ f176 1 230"/>
                      <a:gd name="f288" fmla="*/ f177 1 273"/>
                      <a:gd name="f289" fmla="*/ f178 1 230"/>
                      <a:gd name="f290" fmla="*/ f179 1 273"/>
                      <a:gd name="f291" fmla="*/ f180 1 230"/>
                      <a:gd name="f292" fmla="*/ f181 1 273"/>
                      <a:gd name="f293" fmla="*/ f182 1 230"/>
                      <a:gd name="f294" fmla="*/ f183 1 273"/>
                      <a:gd name="f295" fmla="*/ f184 1 230"/>
                      <a:gd name="f296" fmla="*/ f185 1 273"/>
                      <a:gd name="f297" fmla="*/ f186 1 230"/>
                      <a:gd name="f298" fmla="*/ f187 1 273"/>
                      <a:gd name="f299" fmla="*/ f188 1 230"/>
                      <a:gd name="f300" fmla="*/ f189 1 273"/>
                      <a:gd name="f301" fmla="*/ f190 1 230"/>
                      <a:gd name="f302" fmla="*/ f191 1 273"/>
                      <a:gd name="f303" fmla="*/ f192 1 230"/>
                      <a:gd name="f304" fmla="*/ f193 1 273"/>
                      <a:gd name="f305" fmla="*/ f194 1 230"/>
                      <a:gd name="f306" fmla="*/ f195 1 273"/>
                      <a:gd name="f307" fmla="*/ f196 1 230"/>
                      <a:gd name="f308" fmla="*/ f197 1 273"/>
                      <a:gd name="f309" fmla="*/ f198 1 230"/>
                      <a:gd name="f310" fmla="*/ f199 1 273"/>
                      <a:gd name="f311" fmla="*/ f200 1 230"/>
                      <a:gd name="f312" fmla="*/ f201 1 273"/>
                      <a:gd name="f313" fmla="*/ f202 1 230"/>
                      <a:gd name="f314" fmla="*/ f203 1 230"/>
                      <a:gd name="f315" fmla="*/ f204 1 273"/>
                      <a:gd name="f316" fmla="*/ f205 1 230"/>
                      <a:gd name="f317" fmla="*/ f206 1 273"/>
                      <a:gd name="f318" fmla="*/ f207 1 230"/>
                      <a:gd name="f319" fmla="*/ f208 1 273"/>
                      <a:gd name="f320" fmla="*/ f209 1 230"/>
                      <a:gd name="f321" fmla="*/ f210 1 273"/>
                      <a:gd name="f322" fmla="*/ f211 1 230"/>
                      <a:gd name="f323" fmla="*/ f212 1 273"/>
                      <a:gd name="f324" fmla="*/ f213 1 230"/>
                      <a:gd name="f325" fmla="*/ f214 1 273"/>
                      <a:gd name="f326" fmla="*/ f215 1 230"/>
                      <a:gd name="f327" fmla="*/ f216 1 273"/>
                      <a:gd name="f328" fmla="*/ f217 1 230"/>
                      <a:gd name="f329" fmla="*/ f218 1 273"/>
                      <a:gd name="f330" fmla="*/ f219 1 230"/>
                      <a:gd name="f331" fmla="*/ f220 1 273"/>
                      <a:gd name="f332" fmla="*/ 0 1 f109"/>
                      <a:gd name="f333" fmla="*/ f6 1 f109"/>
                      <a:gd name="f334" fmla="*/ 0 1 f110"/>
                      <a:gd name="f335" fmla="*/ f7 1 f110"/>
                      <a:gd name="f336" fmla="+- f221 0 f1"/>
                      <a:gd name="f337" fmla="*/ f222 1 f109"/>
                      <a:gd name="f338" fmla="*/ f223 1 f110"/>
                      <a:gd name="f339" fmla="*/ f224 1 f109"/>
                      <a:gd name="f340" fmla="*/ f225 1 f110"/>
                      <a:gd name="f341" fmla="*/ f226 1 f109"/>
                      <a:gd name="f342" fmla="*/ f227 1 f110"/>
                      <a:gd name="f343" fmla="*/ f228 1 f109"/>
                      <a:gd name="f344" fmla="*/ f229 1 f110"/>
                      <a:gd name="f345" fmla="*/ f230 1 f109"/>
                      <a:gd name="f346" fmla="*/ f231 1 f110"/>
                      <a:gd name="f347" fmla="*/ f232 1 f109"/>
                      <a:gd name="f348" fmla="*/ f233 1 f110"/>
                      <a:gd name="f349" fmla="*/ f234 1 f109"/>
                      <a:gd name="f350" fmla="*/ f235 1 f110"/>
                      <a:gd name="f351" fmla="*/ f236 1 f109"/>
                      <a:gd name="f352" fmla="*/ f237 1 f110"/>
                      <a:gd name="f353" fmla="*/ f238 1 f109"/>
                      <a:gd name="f354" fmla="*/ f239 1 f110"/>
                      <a:gd name="f355" fmla="*/ f240 1 f109"/>
                      <a:gd name="f356" fmla="*/ f241 1 f110"/>
                      <a:gd name="f357" fmla="*/ f242 1 f109"/>
                      <a:gd name="f358" fmla="*/ f243 1 f110"/>
                      <a:gd name="f359" fmla="*/ f244 1 f109"/>
                      <a:gd name="f360" fmla="*/ f245 1 f110"/>
                      <a:gd name="f361" fmla="*/ f246 1 f109"/>
                      <a:gd name="f362" fmla="*/ f247 1 f110"/>
                      <a:gd name="f363" fmla="*/ f248 1 f109"/>
                      <a:gd name="f364" fmla="*/ f249 1 f110"/>
                      <a:gd name="f365" fmla="*/ f250 1 f110"/>
                      <a:gd name="f366" fmla="*/ f251 1 f109"/>
                      <a:gd name="f367" fmla="*/ f252 1 f110"/>
                      <a:gd name="f368" fmla="*/ f253 1 f110"/>
                      <a:gd name="f369" fmla="*/ f254 1 f109"/>
                      <a:gd name="f370" fmla="*/ f255 1 f110"/>
                      <a:gd name="f371" fmla="*/ f256 1 f109"/>
                      <a:gd name="f372" fmla="*/ f257 1 f110"/>
                      <a:gd name="f373" fmla="*/ f258 1 f110"/>
                      <a:gd name="f374" fmla="*/ f259 1 f109"/>
                      <a:gd name="f375" fmla="*/ f260 1 f110"/>
                      <a:gd name="f376" fmla="*/ f261 1 f109"/>
                      <a:gd name="f377" fmla="*/ f262 1 f110"/>
                      <a:gd name="f378" fmla="*/ f263 1 f109"/>
                      <a:gd name="f379" fmla="*/ f264 1 f110"/>
                      <a:gd name="f380" fmla="*/ f265 1 f109"/>
                      <a:gd name="f381" fmla="*/ f266 1 f110"/>
                      <a:gd name="f382" fmla="*/ f267 1 f109"/>
                      <a:gd name="f383" fmla="*/ f268 1 f110"/>
                      <a:gd name="f384" fmla="*/ f269 1 f110"/>
                      <a:gd name="f385" fmla="*/ f270 1 f109"/>
                      <a:gd name="f386" fmla="*/ f271 1 f110"/>
                      <a:gd name="f387" fmla="*/ f272 1 f109"/>
                      <a:gd name="f388" fmla="*/ f273 1 f110"/>
                      <a:gd name="f389" fmla="*/ f274 1 f109"/>
                      <a:gd name="f390" fmla="*/ f275 1 f110"/>
                      <a:gd name="f391" fmla="*/ f276 1 f109"/>
                      <a:gd name="f392" fmla="*/ f277 1 f110"/>
                      <a:gd name="f393" fmla="*/ f278 1 f110"/>
                      <a:gd name="f394" fmla="*/ f279 1 f109"/>
                      <a:gd name="f395" fmla="*/ f280 1 f110"/>
                      <a:gd name="f396" fmla="*/ f281 1 f109"/>
                      <a:gd name="f397" fmla="*/ f282 1 f110"/>
                      <a:gd name="f398" fmla="*/ f283 1 f109"/>
                      <a:gd name="f399" fmla="*/ f284 1 f110"/>
                      <a:gd name="f400" fmla="*/ f285 1 f109"/>
                      <a:gd name="f401" fmla="*/ f286 1 f110"/>
                      <a:gd name="f402" fmla="*/ f287 1 f109"/>
                      <a:gd name="f403" fmla="*/ f288 1 f110"/>
                      <a:gd name="f404" fmla="*/ f289 1 f109"/>
                      <a:gd name="f405" fmla="*/ f290 1 f110"/>
                      <a:gd name="f406" fmla="*/ f291 1 f109"/>
                      <a:gd name="f407" fmla="*/ f292 1 f110"/>
                      <a:gd name="f408" fmla="*/ f293 1 f109"/>
                      <a:gd name="f409" fmla="*/ f294 1 f110"/>
                      <a:gd name="f410" fmla="*/ f295 1 f109"/>
                      <a:gd name="f411" fmla="*/ f296 1 f110"/>
                      <a:gd name="f412" fmla="*/ f297 1 f109"/>
                      <a:gd name="f413" fmla="*/ f298 1 f110"/>
                      <a:gd name="f414" fmla="*/ f299 1 f109"/>
                      <a:gd name="f415" fmla="*/ f300 1 f110"/>
                      <a:gd name="f416" fmla="*/ f301 1 f109"/>
                      <a:gd name="f417" fmla="*/ f302 1 f110"/>
                      <a:gd name="f418" fmla="*/ f303 1 f109"/>
                      <a:gd name="f419" fmla="*/ f304 1 f110"/>
                      <a:gd name="f420" fmla="*/ f305 1 f109"/>
                      <a:gd name="f421" fmla="*/ f306 1 f110"/>
                      <a:gd name="f422" fmla="*/ f307 1 f109"/>
                      <a:gd name="f423" fmla="*/ f308 1 f110"/>
                      <a:gd name="f424" fmla="*/ f309 1 f109"/>
                      <a:gd name="f425" fmla="*/ f310 1 f110"/>
                      <a:gd name="f426" fmla="*/ f311 1 f109"/>
                      <a:gd name="f427" fmla="*/ f312 1 f110"/>
                      <a:gd name="f428" fmla="*/ f313 1 f109"/>
                      <a:gd name="f429" fmla="*/ f314 1 f109"/>
                      <a:gd name="f430" fmla="*/ f315 1 f110"/>
                      <a:gd name="f431" fmla="*/ f316 1 f109"/>
                      <a:gd name="f432" fmla="*/ f317 1 f110"/>
                      <a:gd name="f433" fmla="*/ f318 1 f109"/>
                      <a:gd name="f434" fmla="*/ f319 1 f110"/>
                      <a:gd name="f435" fmla="*/ f320 1 f109"/>
                      <a:gd name="f436" fmla="*/ f321 1 f110"/>
                      <a:gd name="f437" fmla="*/ f322 1 f109"/>
                      <a:gd name="f438" fmla="*/ f323 1 f110"/>
                      <a:gd name="f439" fmla="*/ f324 1 f109"/>
                      <a:gd name="f440" fmla="*/ f325 1 f110"/>
                      <a:gd name="f441" fmla="*/ f326 1 f109"/>
                      <a:gd name="f442" fmla="*/ f327 1 f110"/>
                      <a:gd name="f443" fmla="*/ f328 1 f109"/>
                      <a:gd name="f444" fmla="*/ f329 1 f110"/>
                      <a:gd name="f445" fmla="*/ f330 1 f109"/>
                      <a:gd name="f446" fmla="*/ f331 1 f110"/>
                      <a:gd name="f447" fmla="*/ f332 f104 1"/>
                      <a:gd name="f448" fmla="*/ f333 f104 1"/>
                      <a:gd name="f449" fmla="*/ f335 f105 1"/>
                      <a:gd name="f450" fmla="*/ f334 f105 1"/>
                      <a:gd name="f451" fmla="*/ f337 f104 1"/>
                      <a:gd name="f452" fmla="*/ f338 f105 1"/>
                      <a:gd name="f453" fmla="*/ f339 f104 1"/>
                      <a:gd name="f454" fmla="*/ f340 f105 1"/>
                      <a:gd name="f455" fmla="*/ f341 f104 1"/>
                      <a:gd name="f456" fmla="*/ f342 f105 1"/>
                      <a:gd name="f457" fmla="*/ f343 f104 1"/>
                      <a:gd name="f458" fmla="*/ f344 f105 1"/>
                      <a:gd name="f459" fmla="*/ f345 f104 1"/>
                      <a:gd name="f460" fmla="*/ f346 f105 1"/>
                      <a:gd name="f461" fmla="*/ f347 f104 1"/>
                      <a:gd name="f462" fmla="*/ f348 f105 1"/>
                      <a:gd name="f463" fmla="*/ f349 f104 1"/>
                      <a:gd name="f464" fmla="*/ f350 f105 1"/>
                      <a:gd name="f465" fmla="*/ f351 f104 1"/>
                      <a:gd name="f466" fmla="*/ f352 f105 1"/>
                      <a:gd name="f467" fmla="*/ f353 f104 1"/>
                      <a:gd name="f468" fmla="*/ f354 f105 1"/>
                      <a:gd name="f469" fmla="*/ f355 f104 1"/>
                      <a:gd name="f470" fmla="*/ f356 f105 1"/>
                      <a:gd name="f471" fmla="*/ f357 f104 1"/>
                      <a:gd name="f472" fmla="*/ f358 f105 1"/>
                      <a:gd name="f473" fmla="*/ f359 f104 1"/>
                      <a:gd name="f474" fmla="*/ f360 f105 1"/>
                      <a:gd name="f475" fmla="*/ f361 f104 1"/>
                      <a:gd name="f476" fmla="*/ f362 f105 1"/>
                      <a:gd name="f477" fmla="*/ f363 f104 1"/>
                      <a:gd name="f478" fmla="*/ f364 f105 1"/>
                      <a:gd name="f479" fmla="*/ f365 f105 1"/>
                      <a:gd name="f480" fmla="*/ f366 f104 1"/>
                      <a:gd name="f481" fmla="*/ f367 f105 1"/>
                      <a:gd name="f482" fmla="*/ f368 f105 1"/>
                      <a:gd name="f483" fmla="*/ f369 f104 1"/>
                      <a:gd name="f484" fmla="*/ f370 f105 1"/>
                      <a:gd name="f485" fmla="*/ f371 f104 1"/>
                      <a:gd name="f486" fmla="*/ f372 f105 1"/>
                      <a:gd name="f487" fmla="*/ f373 f105 1"/>
                      <a:gd name="f488" fmla="*/ f374 f104 1"/>
                      <a:gd name="f489" fmla="*/ f375 f105 1"/>
                      <a:gd name="f490" fmla="*/ f376 f104 1"/>
                      <a:gd name="f491" fmla="*/ f377 f105 1"/>
                      <a:gd name="f492" fmla="*/ f378 f104 1"/>
                      <a:gd name="f493" fmla="*/ f379 f105 1"/>
                      <a:gd name="f494" fmla="*/ f380 f104 1"/>
                      <a:gd name="f495" fmla="*/ f381 f105 1"/>
                      <a:gd name="f496" fmla="*/ f382 f104 1"/>
                      <a:gd name="f497" fmla="*/ f383 f105 1"/>
                      <a:gd name="f498" fmla="*/ f384 f105 1"/>
                      <a:gd name="f499" fmla="*/ f385 f104 1"/>
                      <a:gd name="f500" fmla="*/ f386 f105 1"/>
                      <a:gd name="f501" fmla="*/ f387 f104 1"/>
                      <a:gd name="f502" fmla="*/ f388 f105 1"/>
                      <a:gd name="f503" fmla="*/ f389 f104 1"/>
                      <a:gd name="f504" fmla="*/ f390 f105 1"/>
                      <a:gd name="f505" fmla="*/ f391 f104 1"/>
                      <a:gd name="f506" fmla="*/ f392 f105 1"/>
                      <a:gd name="f507" fmla="*/ f393 f105 1"/>
                      <a:gd name="f508" fmla="*/ f394 f104 1"/>
                      <a:gd name="f509" fmla="*/ f395 f105 1"/>
                      <a:gd name="f510" fmla="*/ f396 f104 1"/>
                      <a:gd name="f511" fmla="*/ f397 f105 1"/>
                      <a:gd name="f512" fmla="*/ f398 f104 1"/>
                      <a:gd name="f513" fmla="*/ f399 f105 1"/>
                      <a:gd name="f514" fmla="*/ f400 f104 1"/>
                      <a:gd name="f515" fmla="*/ f401 f105 1"/>
                      <a:gd name="f516" fmla="*/ f402 f104 1"/>
                      <a:gd name="f517" fmla="*/ f403 f105 1"/>
                      <a:gd name="f518" fmla="*/ f404 f104 1"/>
                      <a:gd name="f519" fmla="*/ f405 f105 1"/>
                      <a:gd name="f520" fmla="*/ f406 f104 1"/>
                      <a:gd name="f521" fmla="*/ f407 f105 1"/>
                      <a:gd name="f522" fmla="*/ f408 f104 1"/>
                      <a:gd name="f523" fmla="*/ f409 f105 1"/>
                      <a:gd name="f524" fmla="*/ f410 f104 1"/>
                      <a:gd name="f525" fmla="*/ f411 f105 1"/>
                      <a:gd name="f526" fmla="*/ f412 f104 1"/>
                      <a:gd name="f527" fmla="*/ f413 f105 1"/>
                      <a:gd name="f528" fmla="*/ f414 f104 1"/>
                      <a:gd name="f529" fmla="*/ f415 f105 1"/>
                      <a:gd name="f530" fmla="*/ f416 f104 1"/>
                      <a:gd name="f531" fmla="*/ f417 f105 1"/>
                      <a:gd name="f532" fmla="*/ f418 f104 1"/>
                      <a:gd name="f533" fmla="*/ f419 f105 1"/>
                      <a:gd name="f534" fmla="*/ f420 f104 1"/>
                      <a:gd name="f535" fmla="*/ f421 f105 1"/>
                      <a:gd name="f536" fmla="*/ f422 f104 1"/>
                      <a:gd name="f537" fmla="*/ f423 f105 1"/>
                      <a:gd name="f538" fmla="*/ f424 f104 1"/>
                      <a:gd name="f539" fmla="*/ f425 f105 1"/>
                      <a:gd name="f540" fmla="*/ f426 f104 1"/>
                      <a:gd name="f541" fmla="*/ f427 f105 1"/>
                      <a:gd name="f542" fmla="*/ f428 f104 1"/>
                      <a:gd name="f543" fmla="*/ f429 f104 1"/>
                      <a:gd name="f544" fmla="*/ f430 f105 1"/>
                      <a:gd name="f545" fmla="*/ f431 f104 1"/>
                      <a:gd name="f546" fmla="*/ f432 f105 1"/>
                      <a:gd name="f547" fmla="*/ f433 f104 1"/>
                      <a:gd name="f548" fmla="*/ f434 f105 1"/>
                      <a:gd name="f549" fmla="*/ f435 f104 1"/>
                      <a:gd name="f550" fmla="*/ f436 f105 1"/>
                      <a:gd name="f551" fmla="*/ f437 f104 1"/>
                      <a:gd name="f552" fmla="*/ f438 f105 1"/>
                      <a:gd name="f553" fmla="*/ f439 f104 1"/>
                      <a:gd name="f554" fmla="*/ f440 f105 1"/>
                      <a:gd name="f555" fmla="*/ f441 f104 1"/>
                      <a:gd name="f556" fmla="*/ f442 f105 1"/>
                      <a:gd name="f557" fmla="*/ f443 f104 1"/>
                      <a:gd name="f558" fmla="*/ f444 f105 1"/>
                      <a:gd name="f559" fmla="*/ f445 f104 1"/>
                      <a:gd name="f560" fmla="*/ f446 f105 1"/>
                    </a:gdLst>
                    <a:ahLst/>
                    <a:cxnLst>
                      <a:cxn ang="3cd4">
                        <a:pos x="hc" y="t"/>
                      </a:cxn>
                      <a:cxn ang="0">
                        <a:pos x="r" y="vc"/>
                      </a:cxn>
                      <a:cxn ang="cd4">
                        <a:pos x="hc" y="b"/>
                      </a:cxn>
                      <a:cxn ang="cd2">
                        <a:pos x="l" y="vc"/>
                      </a:cxn>
                      <a:cxn ang="f336">
                        <a:pos x="f451" y="f452"/>
                      </a:cxn>
                      <a:cxn ang="f336">
                        <a:pos x="f453" y="f454"/>
                      </a:cxn>
                      <a:cxn ang="f336">
                        <a:pos x="f455" y="f456"/>
                      </a:cxn>
                      <a:cxn ang="f336">
                        <a:pos x="f457" y="f458"/>
                      </a:cxn>
                      <a:cxn ang="f336">
                        <a:pos x="f459" y="f460"/>
                      </a:cxn>
                      <a:cxn ang="f336">
                        <a:pos x="f461" y="f462"/>
                      </a:cxn>
                      <a:cxn ang="f336">
                        <a:pos x="f463" y="f464"/>
                      </a:cxn>
                      <a:cxn ang="f336">
                        <a:pos x="f465" y="f466"/>
                      </a:cxn>
                      <a:cxn ang="f336">
                        <a:pos x="f467" y="f468"/>
                      </a:cxn>
                      <a:cxn ang="f336">
                        <a:pos x="f469" y="f470"/>
                      </a:cxn>
                      <a:cxn ang="f336">
                        <a:pos x="f471" y="f472"/>
                      </a:cxn>
                      <a:cxn ang="f336">
                        <a:pos x="f473" y="f474"/>
                      </a:cxn>
                      <a:cxn ang="f336">
                        <a:pos x="f475" y="f476"/>
                      </a:cxn>
                      <a:cxn ang="f336">
                        <a:pos x="f477" y="f478"/>
                      </a:cxn>
                      <a:cxn ang="f336">
                        <a:pos x="f475" y="f479"/>
                      </a:cxn>
                      <a:cxn ang="f336">
                        <a:pos x="f480" y="f481"/>
                      </a:cxn>
                      <a:cxn ang="f336">
                        <a:pos x="f475" y="f482"/>
                      </a:cxn>
                      <a:cxn ang="f336">
                        <a:pos x="f483" y="f484"/>
                      </a:cxn>
                      <a:cxn ang="f336">
                        <a:pos x="f485" y="f486"/>
                      </a:cxn>
                      <a:cxn ang="f336">
                        <a:pos x="f485" y="f487"/>
                      </a:cxn>
                      <a:cxn ang="f336">
                        <a:pos x="f488" y="f489"/>
                      </a:cxn>
                      <a:cxn ang="f336">
                        <a:pos x="f490" y="f491"/>
                      </a:cxn>
                      <a:cxn ang="f336">
                        <a:pos x="f492" y="f493"/>
                      </a:cxn>
                      <a:cxn ang="f336">
                        <a:pos x="f494" y="f495"/>
                      </a:cxn>
                      <a:cxn ang="f336">
                        <a:pos x="f496" y="f497"/>
                      </a:cxn>
                      <a:cxn ang="f336">
                        <a:pos x="f465" y="f498"/>
                      </a:cxn>
                      <a:cxn ang="f336">
                        <a:pos x="f499" y="f500"/>
                      </a:cxn>
                      <a:cxn ang="f336">
                        <a:pos x="f501" y="f502"/>
                      </a:cxn>
                      <a:cxn ang="f336">
                        <a:pos x="f503" y="f504"/>
                      </a:cxn>
                      <a:cxn ang="f336">
                        <a:pos x="f505" y="f506"/>
                      </a:cxn>
                      <a:cxn ang="f336">
                        <a:pos x="f501" y="f507"/>
                      </a:cxn>
                      <a:cxn ang="f336">
                        <a:pos x="f508" y="f509"/>
                      </a:cxn>
                      <a:cxn ang="f336">
                        <a:pos x="f510" y="f511"/>
                      </a:cxn>
                      <a:cxn ang="f336">
                        <a:pos x="f512" y="f513"/>
                      </a:cxn>
                      <a:cxn ang="f336">
                        <a:pos x="f514" y="f515"/>
                      </a:cxn>
                      <a:cxn ang="f336">
                        <a:pos x="f516" y="f517"/>
                      </a:cxn>
                      <a:cxn ang="f336">
                        <a:pos x="f518" y="f519"/>
                      </a:cxn>
                      <a:cxn ang="f336">
                        <a:pos x="f520" y="f521"/>
                      </a:cxn>
                      <a:cxn ang="f336">
                        <a:pos x="f522" y="f523"/>
                      </a:cxn>
                      <a:cxn ang="f336">
                        <a:pos x="f524" y="f525"/>
                      </a:cxn>
                      <a:cxn ang="f336">
                        <a:pos x="f526" y="f527"/>
                      </a:cxn>
                      <a:cxn ang="f336">
                        <a:pos x="f522" y="f527"/>
                      </a:cxn>
                      <a:cxn ang="f336">
                        <a:pos x="f528" y="f529"/>
                      </a:cxn>
                      <a:cxn ang="f336">
                        <a:pos x="f530" y="f531"/>
                      </a:cxn>
                      <a:cxn ang="f336">
                        <a:pos x="f532" y="f533"/>
                      </a:cxn>
                      <a:cxn ang="f336">
                        <a:pos x="f534" y="f535"/>
                      </a:cxn>
                      <a:cxn ang="f336">
                        <a:pos x="f536" y="f537"/>
                      </a:cxn>
                      <a:cxn ang="f336">
                        <a:pos x="f538" y="f539"/>
                      </a:cxn>
                      <a:cxn ang="f336">
                        <a:pos x="f540" y="f541"/>
                      </a:cxn>
                      <a:cxn ang="f336">
                        <a:pos x="f542" y="f470"/>
                      </a:cxn>
                      <a:cxn ang="f336">
                        <a:pos x="f543" y="f544"/>
                      </a:cxn>
                      <a:cxn ang="f336">
                        <a:pos x="f545" y="f546"/>
                      </a:cxn>
                      <a:cxn ang="f336">
                        <a:pos x="f547" y="f548"/>
                      </a:cxn>
                      <a:cxn ang="f336">
                        <a:pos x="f549" y="f550"/>
                      </a:cxn>
                      <a:cxn ang="f336">
                        <a:pos x="f551" y="f552"/>
                      </a:cxn>
                      <a:cxn ang="f336">
                        <a:pos x="f553" y="f554"/>
                      </a:cxn>
                      <a:cxn ang="f336">
                        <a:pos x="f555" y="f556"/>
                      </a:cxn>
                      <a:cxn ang="f336">
                        <a:pos x="f557" y="f558"/>
                      </a:cxn>
                      <a:cxn ang="f336">
                        <a:pos x="f559" y="f560"/>
                      </a:cxn>
                      <a:cxn ang="f336">
                        <a:pos x="f451" y="f452"/>
                      </a:cxn>
                    </a:cxnLst>
                    <a:rect l="f447" t="f450" r="f448" b="f449"/>
                    <a:pathLst>
                      <a:path w="230" h="273">
                        <a:moveTo>
                          <a:pt x="f8" y="f9"/>
                        </a:moveTo>
                        <a:lnTo>
                          <a:pt x="f10" y="f11"/>
                        </a:lnTo>
                        <a:lnTo>
                          <a:pt x="f12" y="f13"/>
                        </a:lnTo>
                        <a:lnTo>
                          <a:pt x="f14" y="f15"/>
                        </a:lnTo>
                        <a:lnTo>
                          <a:pt x="f16" y="f17"/>
                        </a:lnTo>
                        <a:lnTo>
                          <a:pt x="f18" y="f19"/>
                        </a:lnTo>
                        <a:lnTo>
                          <a:pt x="f20" y="f7"/>
                        </a:lnTo>
                        <a:lnTo>
                          <a:pt x="f21" y="f22"/>
                        </a:lnTo>
                        <a:lnTo>
                          <a:pt x="f23" y="f24"/>
                        </a:lnTo>
                        <a:lnTo>
                          <a:pt x="f25" y="f26"/>
                        </a:lnTo>
                        <a:lnTo>
                          <a:pt x="f27" y="f28"/>
                        </a:lnTo>
                        <a:lnTo>
                          <a:pt x="f29" y="f30"/>
                        </a:lnTo>
                        <a:lnTo>
                          <a:pt x="f31" y="f32"/>
                        </a:lnTo>
                        <a:lnTo>
                          <a:pt x="f33" y="f34"/>
                        </a:lnTo>
                        <a:lnTo>
                          <a:pt x="f31" y="f35"/>
                        </a:lnTo>
                        <a:lnTo>
                          <a:pt x="f36" y="f12"/>
                        </a:lnTo>
                        <a:lnTo>
                          <a:pt x="f31" y="f37"/>
                        </a:lnTo>
                        <a:lnTo>
                          <a:pt x="f38" y="f39"/>
                        </a:lnTo>
                        <a:lnTo>
                          <a:pt x="f40" y="f41"/>
                        </a:lnTo>
                        <a:lnTo>
                          <a:pt x="f40" y="f42"/>
                        </a:lnTo>
                        <a:lnTo>
                          <a:pt x="f43" y="f44"/>
                        </a:lnTo>
                        <a:lnTo>
                          <a:pt x="f5" y="f45"/>
                        </a:lnTo>
                        <a:lnTo>
                          <a:pt x="f46" y="f47"/>
                        </a:lnTo>
                        <a:lnTo>
                          <a:pt x="f48" y="f49"/>
                        </a:lnTo>
                        <a:lnTo>
                          <a:pt x="f47" y="f29"/>
                        </a:lnTo>
                        <a:lnTo>
                          <a:pt x="f21" y="f50"/>
                        </a:lnTo>
                        <a:lnTo>
                          <a:pt x="f51" y="f52"/>
                        </a:lnTo>
                        <a:lnTo>
                          <a:pt x="f53" y="f5"/>
                        </a:lnTo>
                        <a:lnTo>
                          <a:pt x="f54" y="f38"/>
                        </a:lnTo>
                        <a:lnTo>
                          <a:pt x="f55" y="f27"/>
                        </a:lnTo>
                        <a:lnTo>
                          <a:pt x="f53" y="f56"/>
                        </a:lnTo>
                        <a:lnTo>
                          <a:pt x="f57" y="f58"/>
                        </a:lnTo>
                        <a:lnTo>
                          <a:pt x="f59" y="f60"/>
                        </a:lnTo>
                        <a:lnTo>
                          <a:pt x="f61" y="f62"/>
                        </a:lnTo>
                        <a:lnTo>
                          <a:pt x="f63" y="f64"/>
                        </a:lnTo>
                        <a:lnTo>
                          <a:pt x="f65" y="f66"/>
                        </a:lnTo>
                        <a:lnTo>
                          <a:pt x="f67" y="f55"/>
                        </a:lnTo>
                        <a:lnTo>
                          <a:pt x="f68" y="f69"/>
                        </a:lnTo>
                        <a:lnTo>
                          <a:pt x="f70" y="f71"/>
                        </a:lnTo>
                        <a:lnTo>
                          <a:pt x="f72" y="f73"/>
                        </a:lnTo>
                        <a:lnTo>
                          <a:pt x="f74" y="f75"/>
                        </a:lnTo>
                        <a:lnTo>
                          <a:pt x="f70" y="f75"/>
                        </a:lnTo>
                        <a:lnTo>
                          <a:pt x="f76" y="f77"/>
                        </a:lnTo>
                        <a:lnTo>
                          <a:pt x="f78" y="f79"/>
                        </a:lnTo>
                        <a:lnTo>
                          <a:pt x="f80" y="f81"/>
                        </a:lnTo>
                        <a:lnTo>
                          <a:pt x="f82" y="f83"/>
                        </a:lnTo>
                        <a:lnTo>
                          <a:pt x="f84" y="f85"/>
                        </a:lnTo>
                        <a:lnTo>
                          <a:pt x="f6" y="f74"/>
                        </a:lnTo>
                        <a:lnTo>
                          <a:pt x="f86" y="f87"/>
                        </a:lnTo>
                        <a:lnTo>
                          <a:pt x="f88" y="f26"/>
                        </a:lnTo>
                        <a:lnTo>
                          <a:pt x="f89" y="f80"/>
                        </a:lnTo>
                        <a:lnTo>
                          <a:pt x="f90" y="f91"/>
                        </a:lnTo>
                        <a:lnTo>
                          <a:pt x="f24" y="f92"/>
                        </a:lnTo>
                        <a:lnTo>
                          <a:pt x="f93" y="f94"/>
                        </a:lnTo>
                        <a:lnTo>
                          <a:pt x="f95" y="f96"/>
                        </a:lnTo>
                        <a:lnTo>
                          <a:pt x="f97" y="f98"/>
                        </a:lnTo>
                        <a:lnTo>
                          <a:pt x="f81" y="f88"/>
                        </a:lnTo>
                        <a:lnTo>
                          <a:pt x="f99" y="f100"/>
                        </a:lnTo>
                        <a:lnTo>
                          <a:pt x="f101" y="f102"/>
                        </a:lnTo>
                        <a:lnTo>
                          <a:pt x="f8" y="f9"/>
                        </a:lnTo>
                        <a:close/>
                      </a:path>
                    </a:pathLst>
                  </a:custGeom>
                  <a:solidFill>
                    <a:srgbClr val="E0766E"/>
                  </a:solidFill>
                  <a:ln w="3172" cap="flat">
                    <a:solidFill>
                      <a:srgbClr val="6C5353"/>
                    </a:solidFill>
                    <a:custDash>
                      <a:ds d="100000" sp="100000"/>
                    </a:custDash>
                    <a:miter/>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hu-HU" sz="1800" b="0" i="0" u="none" strike="noStrike" kern="0" cap="none" spc="0" baseline="0">
                      <a:solidFill>
                        <a:srgbClr val="000000"/>
                      </a:solidFill>
                      <a:uFillTx/>
                      <a:latin typeface="Arial"/>
                    </a:endParaRPr>
                  </a:p>
                </p:txBody>
              </p:sp>
              <p:sp>
                <p:nvSpPr>
                  <p:cNvPr id="187" name="Freeform 30">
                    <a:extLst>
                      <a:ext uri="{FF2B5EF4-FFF2-40B4-BE49-F238E27FC236}">
                        <a16:creationId xmlns:a16="http://schemas.microsoft.com/office/drawing/2014/main" id="{8E27FF0E-153D-4419-88C2-9932E0D19D40}"/>
                      </a:ext>
                    </a:extLst>
                  </p:cNvPr>
                  <p:cNvSpPr/>
                  <p:nvPr/>
                </p:nvSpPr>
                <p:spPr>
                  <a:xfrm>
                    <a:off x="3908931" y="3929917"/>
                    <a:ext cx="938348" cy="912717"/>
                  </a:xfrm>
                  <a:custGeom>
                    <a:avLst/>
                    <a:gdLst>
                      <a:gd name="f0" fmla="val 10800000"/>
                      <a:gd name="f1" fmla="val 5400000"/>
                      <a:gd name="f2" fmla="val 180"/>
                      <a:gd name="f3" fmla="val w"/>
                      <a:gd name="f4" fmla="val h"/>
                      <a:gd name="f5" fmla="val 0"/>
                      <a:gd name="f6" fmla="val 720"/>
                      <a:gd name="f7" fmla="val 811"/>
                      <a:gd name="f8" fmla="val 342"/>
                      <a:gd name="f9" fmla="val 737"/>
                      <a:gd name="f10" fmla="val 362"/>
                      <a:gd name="f11" fmla="val 709"/>
                      <a:gd name="f12" fmla="val 379"/>
                      <a:gd name="f13" fmla="val 689"/>
                      <a:gd name="f14" fmla="val 390"/>
                      <a:gd name="f15" fmla="val 680"/>
                      <a:gd name="f16" fmla="val 403"/>
                      <a:gd name="f17" fmla="val 669"/>
                      <a:gd name="f18" fmla="val 401"/>
                      <a:gd name="f19" fmla="val 652"/>
                      <a:gd name="f20" fmla="val 391"/>
                      <a:gd name="f21" fmla="val 640"/>
                      <a:gd name="f22" fmla="val 383"/>
                      <a:gd name="f23" fmla="val 644"/>
                      <a:gd name="f24" fmla="val 385"/>
                      <a:gd name="f25" fmla="val 632"/>
                      <a:gd name="f26" fmla="val 386"/>
                      <a:gd name="f27" fmla="val 620"/>
                      <a:gd name="f28" fmla="val 608"/>
                      <a:gd name="f29" fmla="val 378"/>
                      <a:gd name="f30" fmla="val 605"/>
                      <a:gd name="f31" fmla="val 371"/>
                      <a:gd name="f32" fmla="val 365"/>
                      <a:gd name="f33" fmla="val 607"/>
                      <a:gd name="f34" fmla="val 599"/>
                      <a:gd name="f35" fmla="val 358"/>
                      <a:gd name="f36" fmla="val 580"/>
                      <a:gd name="f37" fmla="val 354"/>
                      <a:gd name="f38" fmla="val 574"/>
                      <a:gd name="f39" fmla="val 341"/>
                      <a:gd name="f40" fmla="val 568"/>
                      <a:gd name="f41" fmla="val 334"/>
                      <a:gd name="f42" fmla="val 572"/>
                      <a:gd name="f43" fmla="val 315"/>
                      <a:gd name="f44" fmla="val 313"/>
                      <a:gd name="f45" fmla="val 540"/>
                      <a:gd name="f46" fmla="val 307"/>
                      <a:gd name="f47" fmla="val 529"/>
                      <a:gd name="f48" fmla="val 312"/>
                      <a:gd name="f49" fmla="val 524"/>
                      <a:gd name="f50" fmla="val 309"/>
                      <a:gd name="f51" fmla="val 513"/>
                      <a:gd name="f52" fmla="val 503"/>
                      <a:gd name="f53" fmla="val 487"/>
                      <a:gd name="f54" fmla="val 310"/>
                      <a:gd name="f55" fmla="val 474"/>
                      <a:gd name="f56" fmla="val 299"/>
                      <a:gd name="f57" fmla="val 468"/>
                      <a:gd name="f58" fmla="val 297"/>
                      <a:gd name="f59" fmla="val 460"/>
                      <a:gd name="f60" fmla="val 298"/>
                      <a:gd name="f61" fmla="val 448"/>
                      <a:gd name="f62" fmla="val 264"/>
                      <a:gd name="f63" fmla="val 447"/>
                      <a:gd name="f64" fmla="val 255"/>
                      <a:gd name="f65" fmla="val 423"/>
                      <a:gd name="f66" fmla="val 260"/>
                      <a:gd name="f67" fmla="val 259"/>
                      <a:gd name="f68" fmla="val 414"/>
                      <a:gd name="f69" fmla="val 408"/>
                      <a:gd name="f70" fmla="val 254"/>
                      <a:gd name="f71" fmla="val 396"/>
                      <a:gd name="f72" fmla="val 243"/>
                      <a:gd name="f73" fmla="val 389"/>
                      <a:gd name="f74" fmla="val 231"/>
                      <a:gd name="f75" fmla="val 223"/>
                      <a:gd name="f76" fmla="val 384"/>
                      <a:gd name="f77" fmla="val 211"/>
                      <a:gd name="f78" fmla="val 380"/>
                      <a:gd name="f79" fmla="val 203"/>
                      <a:gd name="f80" fmla="val 372"/>
                      <a:gd name="f81" fmla="val 182"/>
                      <a:gd name="f82" fmla="val 368"/>
                      <a:gd name="f83" fmla="val 161"/>
                      <a:gd name="f84" fmla="val 350"/>
                      <a:gd name="f85" fmla="val 162"/>
                      <a:gd name="f86" fmla="val 336"/>
                      <a:gd name="f87" fmla="val 159"/>
                      <a:gd name="f88" fmla="val 328"/>
                      <a:gd name="f89" fmla="val 137"/>
                      <a:gd name="f90" fmla="val 316"/>
                      <a:gd name="f91" fmla="val 128"/>
                      <a:gd name="f92" fmla="val 324"/>
                      <a:gd name="f93" fmla="val 112"/>
                      <a:gd name="f94" fmla="val 332"/>
                      <a:gd name="f95" fmla="val 108"/>
                      <a:gd name="f96" fmla="val 338"/>
                      <a:gd name="f97" fmla="val 99"/>
                      <a:gd name="f98" fmla="val 339"/>
                      <a:gd name="f99" fmla="val 85"/>
                      <a:gd name="f100" fmla="val 337"/>
                      <a:gd name="f101" fmla="val 75"/>
                      <a:gd name="f102" fmla="val 67"/>
                      <a:gd name="f103" fmla="val 66"/>
                      <a:gd name="f104" fmla="val 52"/>
                      <a:gd name="f105" fmla="val 319"/>
                      <a:gd name="f106" fmla="val 36"/>
                      <a:gd name="f107" fmla="val 318"/>
                      <a:gd name="f108" fmla="val 28"/>
                      <a:gd name="f109" fmla="val 16"/>
                      <a:gd name="f110" fmla="val 306"/>
                      <a:gd name="f111" fmla="val 19"/>
                      <a:gd name="f112" fmla="val 9"/>
                      <a:gd name="f113" fmla="val 284"/>
                      <a:gd name="f114" fmla="val 266"/>
                      <a:gd name="f115" fmla="val 5"/>
                      <a:gd name="f116" fmla="val 262"/>
                      <a:gd name="f117" fmla="val 4"/>
                      <a:gd name="f118" fmla="val 253"/>
                      <a:gd name="f119" fmla="val 15"/>
                      <a:gd name="f120" fmla="val 247"/>
                      <a:gd name="f121" fmla="val 13"/>
                      <a:gd name="f122" fmla="val 236"/>
                      <a:gd name="f123" fmla="val 18"/>
                      <a:gd name="f124" fmla="val 229"/>
                      <a:gd name="f125" fmla="val 219"/>
                      <a:gd name="f126" fmla="val 39"/>
                      <a:gd name="f127" fmla="val 205"/>
                      <a:gd name="f128" fmla="val 54"/>
                      <a:gd name="f129" fmla="val 201"/>
                      <a:gd name="f130" fmla="val 56"/>
                      <a:gd name="f131" fmla="val 198"/>
                      <a:gd name="f132" fmla="val 73"/>
                      <a:gd name="f133" fmla="val 199"/>
                      <a:gd name="f134" fmla="val 80"/>
                      <a:gd name="f135" fmla="val 142"/>
                      <a:gd name="f136" fmla="val 81"/>
                      <a:gd name="f137" fmla="val 133"/>
                      <a:gd name="f138" fmla="val 78"/>
                      <a:gd name="f139" fmla="val 121"/>
                      <a:gd name="f140" fmla="val 70"/>
                      <a:gd name="f141" fmla="val 113"/>
                      <a:gd name="f142" fmla="val 98"/>
                      <a:gd name="f143" fmla="val 95"/>
                      <a:gd name="f144" fmla="val 84"/>
                      <a:gd name="f145" fmla="val 97"/>
                      <a:gd name="f146" fmla="val 89"/>
                      <a:gd name="f147" fmla="val 74"/>
                      <a:gd name="f148" fmla="val 87"/>
                      <a:gd name="f149" fmla="val 109"/>
                      <a:gd name="f150" fmla="val 116"/>
                      <a:gd name="f151" fmla="val 124"/>
                      <a:gd name="f152" fmla="val 86"/>
                      <a:gd name="f153" fmla="val 83"/>
                      <a:gd name="f154" fmla="val 138"/>
                      <a:gd name="f155" fmla="val 94"/>
                      <a:gd name="f156" fmla="val 152"/>
                      <a:gd name="f157" fmla="val 93"/>
                      <a:gd name="f158" fmla="val 156"/>
                      <a:gd name="f159" fmla="val 169"/>
                      <a:gd name="f160" fmla="val 82"/>
                      <a:gd name="f161" fmla="val 177"/>
                      <a:gd name="f162" fmla="val 179"/>
                      <a:gd name="f163" fmla="val 192"/>
                      <a:gd name="f164" fmla="val 64"/>
                      <a:gd name="f165" fmla="val 191"/>
                      <a:gd name="f166" fmla="val 59"/>
                      <a:gd name="f167" fmla="val 176"/>
                      <a:gd name="f168" fmla="val 58"/>
                      <a:gd name="f169" fmla="val 173"/>
                      <a:gd name="f170" fmla="val 44"/>
                      <a:gd name="f171" fmla="val 174"/>
                      <a:gd name="f172" fmla="val 30"/>
                      <a:gd name="f173" fmla="val 166"/>
                      <a:gd name="f174" fmla="val 25"/>
                      <a:gd name="f175" fmla="val 170"/>
                      <a:gd name="f176" fmla="val 23"/>
                      <a:gd name="f177" fmla="val 183"/>
                      <a:gd name="f178" fmla="val 26"/>
                      <a:gd name="f179" fmla="val 31"/>
                      <a:gd name="f180" fmla="val 216"/>
                      <a:gd name="f181" fmla="val 237"/>
                      <a:gd name="f182" fmla="val 244"/>
                      <a:gd name="f183" fmla="val 7"/>
                      <a:gd name="f184" fmla="val 242"/>
                      <a:gd name="f185" fmla="val 1"/>
                      <a:gd name="f186" fmla="val 251"/>
                      <a:gd name="f187" fmla="val 14"/>
                      <a:gd name="f188" fmla="val 263"/>
                      <a:gd name="f189" fmla="val 27"/>
                      <a:gd name="f190" fmla="val 258"/>
                      <a:gd name="f191" fmla="val 34"/>
                      <a:gd name="f192" fmla="val 63"/>
                      <a:gd name="f193" fmla="val 261"/>
                      <a:gd name="f194" fmla="val 72"/>
                      <a:gd name="f195" fmla="val 272"/>
                      <a:gd name="f196" fmla="val 281"/>
                      <a:gd name="f197" fmla="val 283"/>
                      <a:gd name="f198" fmla="val 79"/>
                      <a:gd name="f199" fmla="val 289"/>
                      <a:gd name="f200" fmla="val 303"/>
                      <a:gd name="f201" fmla="val 69"/>
                      <a:gd name="f202" fmla="val 71"/>
                      <a:gd name="f203" fmla="val 329"/>
                      <a:gd name="f204" fmla="val 326"/>
                      <a:gd name="f205" fmla="val 57"/>
                      <a:gd name="f206" fmla="val 344"/>
                      <a:gd name="f207" fmla="val 355"/>
                      <a:gd name="f208" fmla="val 61"/>
                      <a:gd name="f209" fmla="val 363"/>
                      <a:gd name="f210" fmla="val 60"/>
                      <a:gd name="f211" fmla="val 373"/>
                      <a:gd name="f212" fmla="val 375"/>
                      <a:gd name="f213" fmla="val 65"/>
                      <a:gd name="f214" fmla="val 397"/>
                      <a:gd name="f215" fmla="val 42"/>
                      <a:gd name="f216" fmla="val 22"/>
                      <a:gd name="f217" fmla="val 419"/>
                      <a:gd name="f218" fmla="val 429"/>
                      <a:gd name="f219" fmla="val 438"/>
                      <a:gd name="f220" fmla="val 439"/>
                      <a:gd name="f221" fmla="val 88"/>
                      <a:gd name="f222" fmla="val 425"/>
                      <a:gd name="f223" fmla="val 105"/>
                      <a:gd name="f224" fmla="val 430"/>
                      <a:gd name="f225" fmla="val 111"/>
                      <a:gd name="f226" fmla="val 463"/>
                      <a:gd name="f227" fmla="val 114"/>
                      <a:gd name="f228" fmla="val 464"/>
                      <a:gd name="f229" fmla="val 135"/>
                      <a:gd name="f230" fmla="val 478"/>
                      <a:gd name="f231" fmla="val 501"/>
                      <a:gd name="f232" fmla="val 129"/>
                      <a:gd name="f233" fmla="val 531"/>
                      <a:gd name="f234" fmla="val 154"/>
                      <a:gd name="f235" fmla="val 537"/>
                      <a:gd name="f236" fmla="val 165"/>
                      <a:gd name="f237" fmla="val 559"/>
                      <a:gd name="f238" fmla="val 595"/>
                      <a:gd name="f239" fmla="val 622"/>
                      <a:gd name="f240" fmla="val 649"/>
                      <a:gd name="f241" fmla="val 186"/>
                      <a:gd name="f242" fmla="val 673"/>
                      <a:gd name="f243" fmla="val 210"/>
                      <a:gd name="f244" fmla="val 687"/>
                      <a:gd name="f245" fmla="val 703"/>
                      <a:gd name="f246" fmla="val 710"/>
                      <a:gd name="f247" fmla="val 716"/>
                      <a:gd name="f248" fmla="val 249"/>
                      <a:gd name="f249" fmla="val 713"/>
                      <a:gd name="f250" fmla="val 296"/>
                      <a:gd name="f251" fmla="val 704"/>
                      <a:gd name="f252" fmla="val 679"/>
                      <a:gd name="f253" fmla="val 668"/>
                      <a:gd name="f254" fmla="val 656"/>
                      <a:gd name="f255" fmla="val 651"/>
                      <a:gd name="f256" fmla="val 381"/>
                      <a:gd name="f257" fmla="val 647"/>
                      <a:gd name="f258" fmla="val 435"/>
                      <a:gd name="f259" fmla="val 646"/>
                      <a:gd name="f260" fmla="val 467"/>
                      <a:gd name="f261" fmla="val 645"/>
                      <a:gd name="f262" fmla="val 481"/>
                      <a:gd name="f263" fmla="val 489"/>
                      <a:gd name="f264" fmla="val 638"/>
                      <a:gd name="f265" fmla="val 516"/>
                      <a:gd name="f266" fmla="val 544"/>
                      <a:gd name="f267" fmla="val 565"/>
                      <a:gd name="f268" fmla="val 606"/>
                      <a:gd name="f269" fmla="val 603"/>
                      <a:gd name="f270" fmla="val 587"/>
                      <a:gd name="f271" fmla="val 584"/>
                      <a:gd name="f272" fmla="val 556"/>
                      <a:gd name="f273" fmla="val 604"/>
                      <a:gd name="f274" fmla="val 525"/>
                      <a:gd name="f275" fmla="val 610"/>
                      <a:gd name="f276" fmla="val 505"/>
                      <a:gd name="f277" fmla="val 626"/>
                      <a:gd name="f278" fmla="val 492"/>
                      <a:gd name="f279" fmla="val 491"/>
                      <a:gd name="f280" fmla="val 662"/>
                      <a:gd name="f281" fmla="val 496"/>
                      <a:gd name="f282" fmla="val 674"/>
                      <a:gd name="f283" fmla="val 495"/>
                      <a:gd name="f284" fmla="val 695"/>
                      <a:gd name="f285" fmla="val 705"/>
                      <a:gd name="f286" fmla="val 717"/>
                      <a:gd name="f287" fmla="val 466"/>
                      <a:gd name="f288" fmla="val 753"/>
                      <a:gd name="f289" fmla="val 453"/>
                      <a:gd name="f290" fmla="val 770"/>
                      <a:gd name="f291" fmla="val 443"/>
                      <a:gd name="f292" fmla="val 779"/>
                      <a:gd name="f293" fmla="val 799"/>
                      <a:gd name="f294" fmla="val 422"/>
                      <a:gd name="f295" fmla="val 428"/>
                      <a:gd name="f296" fmla="val 789"/>
                      <a:gd name="f297" fmla="val 416"/>
                      <a:gd name="f298" fmla="val 775"/>
                      <a:gd name="f299" fmla="val 400"/>
                      <a:gd name="f300" fmla="val 764"/>
                      <a:gd name="f301" fmla="val 750"/>
                      <a:gd name="f302" fmla="val 374"/>
                      <a:gd name="f303" fmla="val 751"/>
                      <a:gd name="f304" fmla="val 353"/>
                      <a:gd name="f305" fmla="val 735"/>
                      <a:gd name="f306" fmla="+- 0 0 -90"/>
                      <a:gd name="f307" fmla="*/ f3 1 720"/>
                      <a:gd name="f308" fmla="*/ f4 1 811"/>
                      <a:gd name="f309" fmla="+- f7 0 f5"/>
                      <a:gd name="f310" fmla="+- f6 0 f5"/>
                      <a:gd name="f311" fmla="*/ f306 f0 1"/>
                      <a:gd name="f312" fmla="*/ f310 1 720"/>
                      <a:gd name="f313" fmla="*/ f309 1 811"/>
                      <a:gd name="f314" fmla="*/ 390 f310 1"/>
                      <a:gd name="f315" fmla="*/ 680 f309 1"/>
                      <a:gd name="f316" fmla="*/ 383 f310 1"/>
                      <a:gd name="f317" fmla="*/ 644 f309 1"/>
                      <a:gd name="f318" fmla="*/ 378 f310 1"/>
                      <a:gd name="f319" fmla="*/ 605 f309 1"/>
                      <a:gd name="f320" fmla="*/ 358 f310 1"/>
                      <a:gd name="f321" fmla="*/ 580 f309 1"/>
                      <a:gd name="f322" fmla="*/ 315 f310 1"/>
                      <a:gd name="f323" fmla="*/ 568 f309 1"/>
                      <a:gd name="f324" fmla="*/ 309 f310 1"/>
                      <a:gd name="f325" fmla="*/ 513 f309 1"/>
                      <a:gd name="f326" fmla="*/ 299 f310 1"/>
                      <a:gd name="f327" fmla="*/ 468 f309 1"/>
                      <a:gd name="f328" fmla="*/ 255 f310 1"/>
                      <a:gd name="f329" fmla="*/ 423 f309 1"/>
                      <a:gd name="f330" fmla="*/ 254 f310 1"/>
                      <a:gd name="f331" fmla="*/ 396 f309 1"/>
                      <a:gd name="f332" fmla="*/ 211 f310 1"/>
                      <a:gd name="f333" fmla="*/ 380 f309 1"/>
                      <a:gd name="f334" fmla="*/ 162 f310 1"/>
                      <a:gd name="f335" fmla="*/ 336 f309 1"/>
                      <a:gd name="f336" fmla="*/ 128 f310 1"/>
                      <a:gd name="f337" fmla="*/ 324 f309 1"/>
                      <a:gd name="f338" fmla="*/ 85 f310 1"/>
                      <a:gd name="f339" fmla="*/ 337 f309 1"/>
                      <a:gd name="f340" fmla="*/ 52 f310 1"/>
                      <a:gd name="f341" fmla="*/ 319 f309 1"/>
                      <a:gd name="f342" fmla="*/ 19 f310 1"/>
                      <a:gd name="f343" fmla="*/ 297 f309 1"/>
                      <a:gd name="f344" fmla="*/ 4 f310 1"/>
                      <a:gd name="f345" fmla="*/ 253 f309 1"/>
                      <a:gd name="f346" fmla="*/ 219 f309 1"/>
                      <a:gd name="f347" fmla="*/ 73 f310 1"/>
                      <a:gd name="f348" fmla="*/ 199 f309 1"/>
                      <a:gd name="f349" fmla="*/ 70 f310 1"/>
                      <a:gd name="f350" fmla="*/ 113 f309 1"/>
                      <a:gd name="f351" fmla="*/ 89 f309 1"/>
                      <a:gd name="f352" fmla="*/ 116 f310 1"/>
                      <a:gd name="f353" fmla="*/ 67 f309 1"/>
                      <a:gd name="f354" fmla="*/ 138 f310 1"/>
                      <a:gd name="f355" fmla="*/ 94 f309 1"/>
                      <a:gd name="f356" fmla="*/ 177 f310 1"/>
                      <a:gd name="f357" fmla="*/ 78 f309 1"/>
                      <a:gd name="f358" fmla="*/ 176 f310 1"/>
                      <a:gd name="f359" fmla="*/ 58 f309 1"/>
                      <a:gd name="f360" fmla="*/ 170 f310 1"/>
                      <a:gd name="f361" fmla="*/ 23 f309 1"/>
                      <a:gd name="f362" fmla="*/ 216 f310 1"/>
                      <a:gd name="f363" fmla="*/ 251 f310 1"/>
                      <a:gd name="f364" fmla="*/ 0 f309 1"/>
                      <a:gd name="f365" fmla="*/ 263 f310 1"/>
                      <a:gd name="f366" fmla="*/ 27 f309 1"/>
                      <a:gd name="f367" fmla="*/ 261 f310 1"/>
                      <a:gd name="f368" fmla="*/ 72 f309 1"/>
                      <a:gd name="f369" fmla="*/ 289 f310 1"/>
                      <a:gd name="f370" fmla="*/ 318 f310 1"/>
                      <a:gd name="f371" fmla="*/ 70 f309 1"/>
                      <a:gd name="f372" fmla="*/ 328 f310 1"/>
                      <a:gd name="f373" fmla="*/ 57 f309 1"/>
                      <a:gd name="f374" fmla="*/ 363 f310 1"/>
                      <a:gd name="f375" fmla="*/ 66 f309 1"/>
                      <a:gd name="f376" fmla="*/ 384 f310 1"/>
                      <a:gd name="f377" fmla="*/ 65 f309 1"/>
                      <a:gd name="f378" fmla="*/ 414 f310 1"/>
                      <a:gd name="f379" fmla="*/ 22 f309 1"/>
                      <a:gd name="f380" fmla="*/ 439 f310 1"/>
                      <a:gd name="f381" fmla="*/ 88 f309 1"/>
                      <a:gd name="f382" fmla="*/ 464 f310 1"/>
                      <a:gd name="f383" fmla="*/ 135 f309 1"/>
                      <a:gd name="f384" fmla="*/ 540 f310 1"/>
                      <a:gd name="f385" fmla="*/ 154 f309 1"/>
                      <a:gd name="f386" fmla="*/ 622 f310 1"/>
                      <a:gd name="f387" fmla="*/ 169 f309 1"/>
                      <a:gd name="f388" fmla="*/ 703 f310 1"/>
                      <a:gd name="f389" fmla="*/ 216 f309 1"/>
                      <a:gd name="f390" fmla="*/ 713 f310 1"/>
                      <a:gd name="f391" fmla="*/ 296 f309 1"/>
                      <a:gd name="f392" fmla="*/ 656 f310 1"/>
                      <a:gd name="f393" fmla="*/ 646 f310 1"/>
                      <a:gd name="f394" fmla="*/ 467 f309 1"/>
                      <a:gd name="f395" fmla="*/ 544 f309 1"/>
                      <a:gd name="f396" fmla="*/ 584 f310 1"/>
                      <a:gd name="f397" fmla="*/ 587 f309 1"/>
                      <a:gd name="f398" fmla="*/ 505 f310 1"/>
                      <a:gd name="f399" fmla="*/ 626 f309 1"/>
                      <a:gd name="f400" fmla="*/ 495 f310 1"/>
                      <a:gd name="f401" fmla="*/ 695 f309 1"/>
                      <a:gd name="f402" fmla="*/ 453 f310 1"/>
                      <a:gd name="f403" fmla="*/ 770 f309 1"/>
                      <a:gd name="f404" fmla="*/ 422 f310 1"/>
                      <a:gd name="f405" fmla="*/ 799 f309 1"/>
                      <a:gd name="f406" fmla="*/ 380 f310 1"/>
                      <a:gd name="f407" fmla="*/ 750 f309 1"/>
                      <a:gd name="f408" fmla="*/ f311 1 f2"/>
                      <a:gd name="f409" fmla="*/ f314 1 720"/>
                      <a:gd name="f410" fmla="*/ f315 1 811"/>
                      <a:gd name="f411" fmla="*/ f316 1 720"/>
                      <a:gd name="f412" fmla="*/ f317 1 811"/>
                      <a:gd name="f413" fmla="*/ f318 1 720"/>
                      <a:gd name="f414" fmla="*/ f319 1 811"/>
                      <a:gd name="f415" fmla="*/ f320 1 720"/>
                      <a:gd name="f416" fmla="*/ f321 1 811"/>
                      <a:gd name="f417" fmla="*/ f322 1 720"/>
                      <a:gd name="f418" fmla="*/ f323 1 811"/>
                      <a:gd name="f419" fmla="*/ f324 1 720"/>
                      <a:gd name="f420" fmla="*/ f325 1 811"/>
                      <a:gd name="f421" fmla="*/ f326 1 720"/>
                      <a:gd name="f422" fmla="*/ f327 1 811"/>
                      <a:gd name="f423" fmla="*/ f328 1 720"/>
                      <a:gd name="f424" fmla="*/ f329 1 811"/>
                      <a:gd name="f425" fmla="*/ f330 1 720"/>
                      <a:gd name="f426" fmla="*/ f331 1 811"/>
                      <a:gd name="f427" fmla="*/ f332 1 720"/>
                      <a:gd name="f428" fmla="*/ f333 1 811"/>
                      <a:gd name="f429" fmla="*/ f334 1 720"/>
                      <a:gd name="f430" fmla="*/ f335 1 811"/>
                      <a:gd name="f431" fmla="*/ f336 1 720"/>
                      <a:gd name="f432" fmla="*/ f337 1 811"/>
                      <a:gd name="f433" fmla="*/ f338 1 720"/>
                      <a:gd name="f434" fmla="*/ f339 1 811"/>
                      <a:gd name="f435" fmla="*/ f340 1 720"/>
                      <a:gd name="f436" fmla="*/ f341 1 811"/>
                      <a:gd name="f437" fmla="*/ f342 1 720"/>
                      <a:gd name="f438" fmla="*/ f343 1 811"/>
                      <a:gd name="f439" fmla="*/ f344 1 720"/>
                      <a:gd name="f440" fmla="*/ f345 1 811"/>
                      <a:gd name="f441" fmla="*/ f346 1 811"/>
                      <a:gd name="f442" fmla="*/ f347 1 720"/>
                      <a:gd name="f443" fmla="*/ f348 1 811"/>
                      <a:gd name="f444" fmla="*/ f349 1 720"/>
                      <a:gd name="f445" fmla="*/ f350 1 811"/>
                      <a:gd name="f446" fmla="*/ f351 1 811"/>
                      <a:gd name="f447" fmla="*/ f352 1 720"/>
                      <a:gd name="f448" fmla="*/ f353 1 811"/>
                      <a:gd name="f449" fmla="*/ f354 1 720"/>
                      <a:gd name="f450" fmla="*/ f355 1 811"/>
                      <a:gd name="f451" fmla="*/ f356 1 720"/>
                      <a:gd name="f452" fmla="*/ f357 1 811"/>
                      <a:gd name="f453" fmla="*/ f358 1 720"/>
                      <a:gd name="f454" fmla="*/ f359 1 811"/>
                      <a:gd name="f455" fmla="*/ f360 1 720"/>
                      <a:gd name="f456" fmla="*/ f361 1 811"/>
                      <a:gd name="f457" fmla="*/ f362 1 720"/>
                      <a:gd name="f458" fmla="*/ f363 1 720"/>
                      <a:gd name="f459" fmla="*/ f364 1 811"/>
                      <a:gd name="f460" fmla="*/ f365 1 720"/>
                      <a:gd name="f461" fmla="*/ f366 1 811"/>
                      <a:gd name="f462" fmla="*/ f367 1 720"/>
                      <a:gd name="f463" fmla="*/ f368 1 811"/>
                      <a:gd name="f464" fmla="*/ f369 1 720"/>
                      <a:gd name="f465" fmla="*/ f370 1 720"/>
                      <a:gd name="f466" fmla="*/ f371 1 811"/>
                      <a:gd name="f467" fmla="*/ f372 1 720"/>
                      <a:gd name="f468" fmla="*/ f373 1 811"/>
                      <a:gd name="f469" fmla="*/ f374 1 720"/>
                      <a:gd name="f470" fmla="*/ f375 1 811"/>
                      <a:gd name="f471" fmla="*/ f376 1 720"/>
                      <a:gd name="f472" fmla="*/ f377 1 811"/>
                      <a:gd name="f473" fmla="*/ f378 1 720"/>
                      <a:gd name="f474" fmla="*/ f379 1 811"/>
                      <a:gd name="f475" fmla="*/ f380 1 720"/>
                      <a:gd name="f476" fmla="*/ f381 1 811"/>
                      <a:gd name="f477" fmla="*/ f382 1 720"/>
                      <a:gd name="f478" fmla="*/ f383 1 811"/>
                      <a:gd name="f479" fmla="*/ f384 1 720"/>
                      <a:gd name="f480" fmla="*/ f385 1 811"/>
                      <a:gd name="f481" fmla="*/ f386 1 720"/>
                      <a:gd name="f482" fmla="*/ f387 1 811"/>
                      <a:gd name="f483" fmla="*/ f388 1 720"/>
                      <a:gd name="f484" fmla="*/ f389 1 811"/>
                      <a:gd name="f485" fmla="*/ f390 1 720"/>
                      <a:gd name="f486" fmla="*/ f391 1 811"/>
                      <a:gd name="f487" fmla="*/ f392 1 720"/>
                      <a:gd name="f488" fmla="*/ f393 1 720"/>
                      <a:gd name="f489" fmla="*/ f394 1 811"/>
                      <a:gd name="f490" fmla="*/ f395 1 811"/>
                      <a:gd name="f491" fmla="*/ f396 1 720"/>
                      <a:gd name="f492" fmla="*/ f397 1 811"/>
                      <a:gd name="f493" fmla="*/ f398 1 720"/>
                      <a:gd name="f494" fmla="*/ f399 1 811"/>
                      <a:gd name="f495" fmla="*/ f400 1 720"/>
                      <a:gd name="f496" fmla="*/ f401 1 811"/>
                      <a:gd name="f497" fmla="*/ f402 1 720"/>
                      <a:gd name="f498" fmla="*/ f403 1 811"/>
                      <a:gd name="f499" fmla="*/ f404 1 720"/>
                      <a:gd name="f500" fmla="*/ f405 1 811"/>
                      <a:gd name="f501" fmla="*/ f406 1 720"/>
                      <a:gd name="f502" fmla="*/ f407 1 811"/>
                      <a:gd name="f503" fmla="*/ 0 1 f312"/>
                      <a:gd name="f504" fmla="*/ f6 1 f312"/>
                      <a:gd name="f505" fmla="*/ 0 1 f313"/>
                      <a:gd name="f506" fmla="*/ f7 1 f313"/>
                      <a:gd name="f507" fmla="+- f408 0 f1"/>
                      <a:gd name="f508" fmla="*/ f409 1 f312"/>
                      <a:gd name="f509" fmla="*/ f410 1 f313"/>
                      <a:gd name="f510" fmla="*/ f411 1 f312"/>
                      <a:gd name="f511" fmla="*/ f412 1 f313"/>
                      <a:gd name="f512" fmla="*/ f413 1 f312"/>
                      <a:gd name="f513" fmla="*/ f414 1 f313"/>
                      <a:gd name="f514" fmla="*/ f415 1 f312"/>
                      <a:gd name="f515" fmla="*/ f416 1 f313"/>
                      <a:gd name="f516" fmla="*/ f417 1 f312"/>
                      <a:gd name="f517" fmla="*/ f418 1 f313"/>
                      <a:gd name="f518" fmla="*/ f419 1 f312"/>
                      <a:gd name="f519" fmla="*/ f420 1 f313"/>
                      <a:gd name="f520" fmla="*/ f421 1 f312"/>
                      <a:gd name="f521" fmla="*/ f422 1 f313"/>
                      <a:gd name="f522" fmla="*/ f423 1 f312"/>
                      <a:gd name="f523" fmla="*/ f424 1 f313"/>
                      <a:gd name="f524" fmla="*/ f425 1 f312"/>
                      <a:gd name="f525" fmla="*/ f426 1 f313"/>
                      <a:gd name="f526" fmla="*/ f427 1 f312"/>
                      <a:gd name="f527" fmla="*/ f428 1 f313"/>
                      <a:gd name="f528" fmla="*/ f429 1 f312"/>
                      <a:gd name="f529" fmla="*/ f430 1 f313"/>
                      <a:gd name="f530" fmla="*/ f431 1 f312"/>
                      <a:gd name="f531" fmla="*/ f432 1 f313"/>
                      <a:gd name="f532" fmla="*/ f433 1 f312"/>
                      <a:gd name="f533" fmla="*/ f434 1 f313"/>
                      <a:gd name="f534" fmla="*/ f435 1 f312"/>
                      <a:gd name="f535" fmla="*/ f436 1 f313"/>
                      <a:gd name="f536" fmla="*/ f437 1 f312"/>
                      <a:gd name="f537" fmla="*/ f438 1 f313"/>
                      <a:gd name="f538" fmla="*/ f439 1 f312"/>
                      <a:gd name="f539" fmla="*/ f440 1 f313"/>
                      <a:gd name="f540" fmla="*/ f441 1 f313"/>
                      <a:gd name="f541" fmla="*/ f442 1 f312"/>
                      <a:gd name="f542" fmla="*/ f443 1 f313"/>
                      <a:gd name="f543" fmla="*/ f444 1 f312"/>
                      <a:gd name="f544" fmla="*/ f445 1 f313"/>
                      <a:gd name="f545" fmla="*/ f446 1 f313"/>
                      <a:gd name="f546" fmla="*/ f447 1 f312"/>
                      <a:gd name="f547" fmla="*/ f448 1 f313"/>
                      <a:gd name="f548" fmla="*/ f449 1 f312"/>
                      <a:gd name="f549" fmla="*/ f450 1 f313"/>
                      <a:gd name="f550" fmla="*/ f451 1 f312"/>
                      <a:gd name="f551" fmla="*/ f452 1 f313"/>
                      <a:gd name="f552" fmla="*/ f453 1 f312"/>
                      <a:gd name="f553" fmla="*/ f454 1 f313"/>
                      <a:gd name="f554" fmla="*/ f455 1 f312"/>
                      <a:gd name="f555" fmla="*/ f456 1 f313"/>
                      <a:gd name="f556" fmla="*/ f457 1 f312"/>
                      <a:gd name="f557" fmla="*/ f458 1 f312"/>
                      <a:gd name="f558" fmla="*/ f459 1 f313"/>
                      <a:gd name="f559" fmla="*/ f460 1 f312"/>
                      <a:gd name="f560" fmla="*/ f461 1 f313"/>
                      <a:gd name="f561" fmla="*/ f462 1 f312"/>
                      <a:gd name="f562" fmla="*/ f463 1 f313"/>
                      <a:gd name="f563" fmla="*/ f464 1 f312"/>
                      <a:gd name="f564" fmla="*/ f465 1 f312"/>
                      <a:gd name="f565" fmla="*/ f466 1 f313"/>
                      <a:gd name="f566" fmla="*/ f467 1 f312"/>
                      <a:gd name="f567" fmla="*/ f468 1 f313"/>
                      <a:gd name="f568" fmla="*/ f469 1 f312"/>
                      <a:gd name="f569" fmla="*/ f470 1 f313"/>
                      <a:gd name="f570" fmla="*/ f471 1 f312"/>
                      <a:gd name="f571" fmla="*/ f472 1 f313"/>
                      <a:gd name="f572" fmla="*/ f473 1 f312"/>
                      <a:gd name="f573" fmla="*/ f474 1 f313"/>
                      <a:gd name="f574" fmla="*/ f475 1 f312"/>
                      <a:gd name="f575" fmla="*/ f476 1 f313"/>
                      <a:gd name="f576" fmla="*/ f477 1 f312"/>
                      <a:gd name="f577" fmla="*/ f478 1 f313"/>
                      <a:gd name="f578" fmla="*/ f479 1 f312"/>
                      <a:gd name="f579" fmla="*/ f480 1 f313"/>
                      <a:gd name="f580" fmla="*/ f481 1 f312"/>
                      <a:gd name="f581" fmla="*/ f482 1 f313"/>
                      <a:gd name="f582" fmla="*/ f483 1 f312"/>
                      <a:gd name="f583" fmla="*/ f484 1 f313"/>
                      <a:gd name="f584" fmla="*/ f485 1 f312"/>
                      <a:gd name="f585" fmla="*/ f486 1 f313"/>
                      <a:gd name="f586" fmla="*/ f487 1 f312"/>
                      <a:gd name="f587" fmla="*/ f488 1 f312"/>
                      <a:gd name="f588" fmla="*/ f489 1 f313"/>
                      <a:gd name="f589" fmla="*/ f490 1 f313"/>
                      <a:gd name="f590" fmla="*/ f491 1 f312"/>
                      <a:gd name="f591" fmla="*/ f492 1 f313"/>
                      <a:gd name="f592" fmla="*/ f493 1 f312"/>
                      <a:gd name="f593" fmla="*/ f494 1 f313"/>
                      <a:gd name="f594" fmla="*/ f495 1 f312"/>
                      <a:gd name="f595" fmla="*/ f496 1 f313"/>
                      <a:gd name="f596" fmla="*/ f497 1 f312"/>
                      <a:gd name="f597" fmla="*/ f498 1 f313"/>
                      <a:gd name="f598" fmla="*/ f499 1 f312"/>
                      <a:gd name="f599" fmla="*/ f500 1 f313"/>
                      <a:gd name="f600" fmla="*/ f501 1 f312"/>
                      <a:gd name="f601" fmla="*/ f502 1 f313"/>
                      <a:gd name="f602" fmla="*/ f503 f307 1"/>
                      <a:gd name="f603" fmla="*/ f504 f307 1"/>
                      <a:gd name="f604" fmla="*/ f506 f308 1"/>
                      <a:gd name="f605" fmla="*/ f505 f308 1"/>
                      <a:gd name="f606" fmla="*/ f508 f307 1"/>
                      <a:gd name="f607" fmla="*/ f509 f308 1"/>
                      <a:gd name="f608" fmla="*/ f510 f307 1"/>
                      <a:gd name="f609" fmla="*/ f511 f308 1"/>
                      <a:gd name="f610" fmla="*/ f512 f307 1"/>
                      <a:gd name="f611" fmla="*/ f513 f308 1"/>
                      <a:gd name="f612" fmla="*/ f514 f307 1"/>
                      <a:gd name="f613" fmla="*/ f515 f308 1"/>
                      <a:gd name="f614" fmla="*/ f516 f307 1"/>
                      <a:gd name="f615" fmla="*/ f517 f308 1"/>
                      <a:gd name="f616" fmla="*/ f518 f307 1"/>
                      <a:gd name="f617" fmla="*/ f519 f308 1"/>
                      <a:gd name="f618" fmla="*/ f520 f307 1"/>
                      <a:gd name="f619" fmla="*/ f521 f308 1"/>
                      <a:gd name="f620" fmla="*/ f522 f307 1"/>
                      <a:gd name="f621" fmla="*/ f523 f308 1"/>
                      <a:gd name="f622" fmla="*/ f524 f307 1"/>
                      <a:gd name="f623" fmla="*/ f525 f308 1"/>
                      <a:gd name="f624" fmla="*/ f526 f307 1"/>
                      <a:gd name="f625" fmla="*/ f527 f308 1"/>
                      <a:gd name="f626" fmla="*/ f528 f307 1"/>
                      <a:gd name="f627" fmla="*/ f529 f308 1"/>
                      <a:gd name="f628" fmla="*/ f530 f307 1"/>
                      <a:gd name="f629" fmla="*/ f531 f308 1"/>
                      <a:gd name="f630" fmla="*/ f532 f307 1"/>
                      <a:gd name="f631" fmla="*/ f533 f308 1"/>
                      <a:gd name="f632" fmla="*/ f534 f307 1"/>
                      <a:gd name="f633" fmla="*/ f535 f308 1"/>
                      <a:gd name="f634" fmla="*/ f536 f307 1"/>
                      <a:gd name="f635" fmla="*/ f537 f308 1"/>
                      <a:gd name="f636" fmla="*/ f538 f307 1"/>
                      <a:gd name="f637" fmla="*/ f539 f308 1"/>
                      <a:gd name="f638" fmla="*/ f540 f308 1"/>
                      <a:gd name="f639" fmla="*/ f541 f307 1"/>
                      <a:gd name="f640" fmla="*/ f542 f308 1"/>
                      <a:gd name="f641" fmla="*/ f543 f307 1"/>
                      <a:gd name="f642" fmla="*/ f544 f308 1"/>
                      <a:gd name="f643" fmla="*/ f545 f308 1"/>
                      <a:gd name="f644" fmla="*/ f546 f307 1"/>
                      <a:gd name="f645" fmla="*/ f547 f308 1"/>
                      <a:gd name="f646" fmla="*/ f548 f307 1"/>
                      <a:gd name="f647" fmla="*/ f549 f308 1"/>
                      <a:gd name="f648" fmla="*/ f550 f307 1"/>
                      <a:gd name="f649" fmla="*/ f551 f308 1"/>
                      <a:gd name="f650" fmla="*/ f552 f307 1"/>
                      <a:gd name="f651" fmla="*/ f553 f308 1"/>
                      <a:gd name="f652" fmla="*/ f554 f307 1"/>
                      <a:gd name="f653" fmla="*/ f555 f308 1"/>
                      <a:gd name="f654" fmla="*/ f556 f307 1"/>
                      <a:gd name="f655" fmla="*/ f557 f307 1"/>
                      <a:gd name="f656" fmla="*/ f558 f308 1"/>
                      <a:gd name="f657" fmla="*/ f559 f307 1"/>
                      <a:gd name="f658" fmla="*/ f560 f308 1"/>
                      <a:gd name="f659" fmla="*/ f561 f307 1"/>
                      <a:gd name="f660" fmla="*/ f562 f308 1"/>
                      <a:gd name="f661" fmla="*/ f563 f307 1"/>
                      <a:gd name="f662" fmla="*/ f564 f307 1"/>
                      <a:gd name="f663" fmla="*/ f565 f308 1"/>
                      <a:gd name="f664" fmla="*/ f566 f307 1"/>
                      <a:gd name="f665" fmla="*/ f567 f308 1"/>
                      <a:gd name="f666" fmla="*/ f568 f307 1"/>
                      <a:gd name="f667" fmla="*/ f569 f308 1"/>
                      <a:gd name="f668" fmla="*/ f570 f307 1"/>
                      <a:gd name="f669" fmla="*/ f571 f308 1"/>
                      <a:gd name="f670" fmla="*/ f572 f307 1"/>
                      <a:gd name="f671" fmla="*/ f573 f308 1"/>
                      <a:gd name="f672" fmla="*/ f574 f307 1"/>
                      <a:gd name="f673" fmla="*/ f575 f308 1"/>
                      <a:gd name="f674" fmla="*/ f576 f307 1"/>
                      <a:gd name="f675" fmla="*/ f577 f308 1"/>
                      <a:gd name="f676" fmla="*/ f578 f307 1"/>
                      <a:gd name="f677" fmla="*/ f579 f308 1"/>
                      <a:gd name="f678" fmla="*/ f580 f307 1"/>
                      <a:gd name="f679" fmla="*/ f581 f308 1"/>
                      <a:gd name="f680" fmla="*/ f582 f307 1"/>
                      <a:gd name="f681" fmla="*/ f583 f308 1"/>
                      <a:gd name="f682" fmla="*/ f584 f307 1"/>
                      <a:gd name="f683" fmla="*/ f585 f308 1"/>
                      <a:gd name="f684" fmla="*/ f586 f307 1"/>
                      <a:gd name="f685" fmla="*/ f587 f307 1"/>
                      <a:gd name="f686" fmla="*/ f588 f308 1"/>
                      <a:gd name="f687" fmla="*/ f589 f308 1"/>
                      <a:gd name="f688" fmla="*/ f590 f307 1"/>
                      <a:gd name="f689" fmla="*/ f591 f308 1"/>
                      <a:gd name="f690" fmla="*/ f592 f307 1"/>
                      <a:gd name="f691" fmla="*/ f593 f308 1"/>
                      <a:gd name="f692" fmla="*/ f594 f307 1"/>
                      <a:gd name="f693" fmla="*/ f595 f308 1"/>
                      <a:gd name="f694" fmla="*/ f596 f307 1"/>
                      <a:gd name="f695" fmla="*/ f597 f308 1"/>
                      <a:gd name="f696" fmla="*/ f598 f307 1"/>
                      <a:gd name="f697" fmla="*/ f599 f308 1"/>
                      <a:gd name="f698" fmla="*/ f600 f307 1"/>
                      <a:gd name="f699" fmla="*/ f601 f308 1"/>
                    </a:gdLst>
                    <a:ahLst/>
                    <a:cxnLst>
                      <a:cxn ang="3cd4">
                        <a:pos x="hc" y="t"/>
                      </a:cxn>
                      <a:cxn ang="0">
                        <a:pos x="r" y="vc"/>
                      </a:cxn>
                      <a:cxn ang="cd4">
                        <a:pos x="hc" y="b"/>
                      </a:cxn>
                      <a:cxn ang="cd2">
                        <a:pos x="l" y="vc"/>
                      </a:cxn>
                      <a:cxn ang="f507">
                        <a:pos x="f606" y="f607"/>
                      </a:cxn>
                      <a:cxn ang="f507">
                        <a:pos x="f608" y="f609"/>
                      </a:cxn>
                      <a:cxn ang="f507">
                        <a:pos x="f610" y="f611"/>
                      </a:cxn>
                      <a:cxn ang="f507">
                        <a:pos x="f612" y="f613"/>
                      </a:cxn>
                      <a:cxn ang="f507">
                        <a:pos x="f614" y="f615"/>
                      </a:cxn>
                      <a:cxn ang="f507">
                        <a:pos x="f616" y="f617"/>
                      </a:cxn>
                      <a:cxn ang="f507">
                        <a:pos x="f618" y="f619"/>
                      </a:cxn>
                      <a:cxn ang="f507">
                        <a:pos x="f620" y="f621"/>
                      </a:cxn>
                      <a:cxn ang="f507">
                        <a:pos x="f622" y="f623"/>
                      </a:cxn>
                      <a:cxn ang="f507">
                        <a:pos x="f624" y="f625"/>
                      </a:cxn>
                      <a:cxn ang="f507">
                        <a:pos x="f626" y="f627"/>
                      </a:cxn>
                      <a:cxn ang="f507">
                        <a:pos x="f628" y="f629"/>
                      </a:cxn>
                      <a:cxn ang="f507">
                        <a:pos x="f630" y="f631"/>
                      </a:cxn>
                      <a:cxn ang="f507">
                        <a:pos x="f632" y="f633"/>
                      </a:cxn>
                      <a:cxn ang="f507">
                        <a:pos x="f634" y="f635"/>
                      </a:cxn>
                      <a:cxn ang="f507">
                        <a:pos x="f636" y="f637"/>
                      </a:cxn>
                      <a:cxn ang="f507">
                        <a:pos x="f634" y="f638"/>
                      </a:cxn>
                      <a:cxn ang="f507">
                        <a:pos x="f639" y="f640"/>
                      </a:cxn>
                      <a:cxn ang="f507">
                        <a:pos x="f641" y="f642"/>
                      </a:cxn>
                      <a:cxn ang="f507">
                        <a:pos x="f630" y="f643"/>
                      </a:cxn>
                      <a:cxn ang="f507">
                        <a:pos x="f644" y="f645"/>
                      </a:cxn>
                      <a:cxn ang="f507">
                        <a:pos x="f646" y="f647"/>
                      </a:cxn>
                      <a:cxn ang="f507">
                        <a:pos x="f648" y="f649"/>
                      </a:cxn>
                      <a:cxn ang="f507">
                        <a:pos x="f650" y="f651"/>
                      </a:cxn>
                      <a:cxn ang="f507">
                        <a:pos x="f652" y="f653"/>
                      </a:cxn>
                      <a:cxn ang="f507">
                        <a:pos x="f654" y="f653"/>
                      </a:cxn>
                      <a:cxn ang="f507">
                        <a:pos x="f655" y="f656"/>
                      </a:cxn>
                      <a:cxn ang="f507">
                        <a:pos x="f657" y="f658"/>
                      </a:cxn>
                      <a:cxn ang="f507">
                        <a:pos x="f659" y="f660"/>
                      </a:cxn>
                      <a:cxn ang="f507">
                        <a:pos x="f661" y="f649"/>
                      </a:cxn>
                      <a:cxn ang="f507">
                        <a:pos x="f662" y="f663"/>
                      </a:cxn>
                      <a:cxn ang="f507">
                        <a:pos x="f664" y="f665"/>
                      </a:cxn>
                      <a:cxn ang="f507">
                        <a:pos x="f666" y="f667"/>
                      </a:cxn>
                      <a:cxn ang="f507">
                        <a:pos x="f668" y="f669"/>
                      </a:cxn>
                      <a:cxn ang="f507">
                        <a:pos x="f670" y="f671"/>
                      </a:cxn>
                      <a:cxn ang="f507">
                        <a:pos x="f672" y="f673"/>
                      </a:cxn>
                      <a:cxn ang="f507">
                        <a:pos x="f674" y="f675"/>
                      </a:cxn>
                      <a:cxn ang="f507">
                        <a:pos x="f676" y="f677"/>
                      </a:cxn>
                      <a:cxn ang="f507">
                        <a:pos x="f678" y="f679"/>
                      </a:cxn>
                      <a:cxn ang="f507">
                        <a:pos x="f680" y="f681"/>
                      </a:cxn>
                      <a:cxn ang="f507">
                        <a:pos x="f682" y="f683"/>
                      </a:cxn>
                      <a:cxn ang="f507">
                        <a:pos x="f684" y="f625"/>
                      </a:cxn>
                      <a:cxn ang="f507">
                        <a:pos x="f685" y="f686"/>
                      </a:cxn>
                      <a:cxn ang="f507">
                        <a:pos x="f678" y="f687"/>
                      </a:cxn>
                      <a:cxn ang="f507">
                        <a:pos x="f688" y="f689"/>
                      </a:cxn>
                      <a:cxn ang="f507">
                        <a:pos x="f690" y="f691"/>
                      </a:cxn>
                      <a:cxn ang="f507">
                        <a:pos x="f692" y="f693"/>
                      </a:cxn>
                      <a:cxn ang="f507">
                        <a:pos x="f694" y="f695"/>
                      </a:cxn>
                      <a:cxn ang="f507">
                        <a:pos x="f696" y="f697"/>
                      </a:cxn>
                      <a:cxn ang="f507">
                        <a:pos x="f698" y="f699"/>
                      </a:cxn>
                    </a:cxnLst>
                    <a:rect l="f602" t="f605" r="f603" b="f604"/>
                    <a:pathLst>
                      <a:path w="720" h="811">
                        <a:moveTo>
                          <a:pt x="f8" y="f9"/>
                        </a:moveTo>
                        <a:lnTo>
                          <a:pt x="f10" y="f11"/>
                        </a:lnTo>
                        <a:lnTo>
                          <a:pt x="f12" y="f13"/>
                        </a:lnTo>
                        <a:lnTo>
                          <a:pt x="f14" y="f15"/>
                        </a:lnTo>
                        <a:lnTo>
                          <a:pt x="f16" y="f17"/>
                        </a:lnTo>
                        <a:lnTo>
                          <a:pt x="f18" y="f19"/>
                        </a:lnTo>
                        <a:lnTo>
                          <a:pt x="f20" y="f21"/>
                        </a:lnTo>
                        <a:lnTo>
                          <a:pt x="f22" y="f23"/>
                        </a:lnTo>
                        <a:lnTo>
                          <a:pt x="f24" y="f25"/>
                        </a:lnTo>
                        <a:lnTo>
                          <a:pt x="f26" y="f27"/>
                        </a:lnTo>
                        <a:lnTo>
                          <a:pt x="f24" y="f28"/>
                        </a:lnTo>
                        <a:lnTo>
                          <a:pt x="f29" y="f30"/>
                        </a:lnTo>
                        <a:lnTo>
                          <a:pt x="f31" y="f28"/>
                        </a:lnTo>
                        <a:lnTo>
                          <a:pt x="f32" y="f33"/>
                        </a:lnTo>
                        <a:lnTo>
                          <a:pt x="f10" y="f34"/>
                        </a:lnTo>
                        <a:lnTo>
                          <a:pt x="f35" y="f36"/>
                        </a:lnTo>
                        <a:lnTo>
                          <a:pt x="f37" y="f38"/>
                        </a:lnTo>
                        <a:lnTo>
                          <a:pt x="f39" y="f40"/>
                        </a:lnTo>
                        <a:lnTo>
                          <a:pt x="f41" y="f42"/>
                        </a:lnTo>
                        <a:lnTo>
                          <a:pt x="f43" y="f40"/>
                        </a:lnTo>
                        <a:lnTo>
                          <a:pt x="f44" y="f45"/>
                        </a:lnTo>
                        <a:lnTo>
                          <a:pt x="f46" y="f47"/>
                        </a:lnTo>
                        <a:lnTo>
                          <a:pt x="f48" y="f49"/>
                        </a:lnTo>
                        <a:lnTo>
                          <a:pt x="f50" y="f51"/>
                        </a:lnTo>
                        <a:lnTo>
                          <a:pt x="f44" y="f52"/>
                        </a:lnTo>
                        <a:lnTo>
                          <a:pt x="f43" y="f53"/>
                        </a:lnTo>
                        <a:lnTo>
                          <a:pt x="f54" y="f55"/>
                        </a:lnTo>
                        <a:lnTo>
                          <a:pt x="f56" y="f57"/>
                        </a:lnTo>
                        <a:lnTo>
                          <a:pt x="f58" y="f59"/>
                        </a:lnTo>
                        <a:lnTo>
                          <a:pt x="f60" y="f61"/>
                        </a:lnTo>
                        <a:lnTo>
                          <a:pt x="f62" y="f63"/>
                        </a:lnTo>
                        <a:lnTo>
                          <a:pt x="f64" y="f65"/>
                        </a:lnTo>
                        <a:lnTo>
                          <a:pt x="f66" y="f65"/>
                        </a:lnTo>
                        <a:lnTo>
                          <a:pt x="f67" y="f68"/>
                        </a:lnTo>
                        <a:lnTo>
                          <a:pt x="f64" y="f69"/>
                        </a:lnTo>
                        <a:lnTo>
                          <a:pt x="f70" y="f71"/>
                        </a:lnTo>
                        <a:lnTo>
                          <a:pt x="f72" y="f73"/>
                        </a:lnTo>
                        <a:lnTo>
                          <a:pt x="f74" y="f14"/>
                        </a:lnTo>
                        <a:lnTo>
                          <a:pt x="f75" y="f76"/>
                        </a:lnTo>
                        <a:lnTo>
                          <a:pt x="f77" y="f78"/>
                        </a:lnTo>
                        <a:lnTo>
                          <a:pt x="f79" y="f80"/>
                        </a:lnTo>
                        <a:lnTo>
                          <a:pt x="f81" y="f82"/>
                        </a:lnTo>
                        <a:lnTo>
                          <a:pt x="f83" y="f84"/>
                        </a:lnTo>
                        <a:lnTo>
                          <a:pt x="f85" y="f86"/>
                        </a:lnTo>
                        <a:lnTo>
                          <a:pt x="f87" y="f88"/>
                        </a:lnTo>
                        <a:lnTo>
                          <a:pt x="f83" y="f48"/>
                        </a:lnTo>
                        <a:lnTo>
                          <a:pt x="f89" y="f90"/>
                        </a:lnTo>
                        <a:lnTo>
                          <a:pt x="f91" y="f92"/>
                        </a:lnTo>
                        <a:lnTo>
                          <a:pt x="f93" y="f94"/>
                        </a:lnTo>
                        <a:lnTo>
                          <a:pt x="f95" y="f96"/>
                        </a:lnTo>
                        <a:lnTo>
                          <a:pt x="f97" y="f98"/>
                        </a:lnTo>
                        <a:lnTo>
                          <a:pt x="f99" y="f100"/>
                        </a:lnTo>
                        <a:lnTo>
                          <a:pt x="f101" y="f39"/>
                        </a:lnTo>
                        <a:lnTo>
                          <a:pt x="f102" y="f96"/>
                        </a:lnTo>
                        <a:lnTo>
                          <a:pt x="f103" y="f46"/>
                        </a:lnTo>
                        <a:lnTo>
                          <a:pt x="f104" y="f105"/>
                        </a:lnTo>
                        <a:lnTo>
                          <a:pt x="f106" y="f107"/>
                        </a:lnTo>
                        <a:lnTo>
                          <a:pt x="f108" y="f46"/>
                        </a:lnTo>
                        <a:lnTo>
                          <a:pt x="f109" y="f110"/>
                        </a:lnTo>
                        <a:lnTo>
                          <a:pt x="f111" y="f58"/>
                        </a:lnTo>
                        <a:lnTo>
                          <a:pt x="f112" y="f113"/>
                        </a:lnTo>
                        <a:lnTo>
                          <a:pt x="f5" y="f114"/>
                        </a:lnTo>
                        <a:lnTo>
                          <a:pt x="f115" y="f116"/>
                        </a:lnTo>
                        <a:lnTo>
                          <a:pt x="f117" y="f118"/>
                        </a:lnTo>
                        <a:lnTo>
                          <a:pt x="f119" y="f120"/>
                        </a:lnTo>
                        <a:lnTo>
                          <a:pt x="f121" y="f122"/>
                        </a:lnTo>
                        <a:lnTo>
                          <a:pt x="f123" y="f124"/>
                        </a:lnTo>
                        <a:lnTo>
                          <a:pt x="f111" y="f125"/>
                        </a:lnTo>
                        <a:lnTo>
                          <a:pt x="f126" y="f127"/>
                        </a:lnTo>
                        <a:lnTo>
                          <a:pt x="f128" y="f129"/>
                        </a:lnTo>
                        <a:lnTo>
                          <a:pt x="f130" y="f131"/>
                        </a:lnTo>
                        <a:lnTo>
                          <a:pt x="f132" y="f133"/>
                        </a:lnTo>
                        <a:lnTo>
                          <a:pt x="f134" y="f135"/>
                        </a:lnTo>
                        <a:lnTo>
                          <a:pt x="f136" y="f137"/>
                        </a:lnTo>
                        <a:lnTo>
                          <a:pt x="f138" y="f139"/>
                        </a:lnTo>
                        <a:lnTo>
                          <a:pt x="f140" y="f141"/>
                        </a:lnTo>
                        <a:lnTo>
                          <a:pt x="f140" y="f142"/>
                        </a:lnTo>
                        <a:lnTo>
                          <a:pt x="f134" y="f143"/>
                        </a:lnTo>
                        <a:lnTo>
                          <a:pt x="f144" y="f145"/>
                        </a:lnTo>
                        <a:lnTo>
                          <a:pt x="f99" y="f146"/>
                        </a:lnTo>
                        <a:lnTo>
                          <a:pt x="f147" y="f148"/>
                        </a:lnTo>
                        <a:lnTo>
                          <a:pt x="f147" y="f147"/>
                        </a:lnTo>
                        <a:lnTo>
                          <a:pt x="f149" y="f147"/>
                        </a:lnTo>
                        <a:lnTo>
                          <a:pt x="f150" y="f102"/>
                        </a:lnTo>
                        <a:lnTo>
                          <a:pt x="f139" y="f147"/>
                        </a:lnTo>
                        <a:lnTo>
                          <a:pt x="f151" y="f152"/>
                        </a:lnTo>
                        <a:lnTo>
                          <a:pt x="f91" y="f153"/>
                        </a:lnTo>
                        <a:lnTo>
                          <a:pt x="f154" y="f155"/>
                        </a:lnTo>
                        <a:lnTo>
                          <a:pt x="f156" y="f157"/>
                        </a:lnTo>
                        <a:lnTo>
                          <a:pt x="f158" y="f148"/>
                        </a:lnTo>
                        <a:lnTo>
                          <a:pt x="f159" y="f160"/>
                        </a:lnTo>
                        <a:lnTo>
                          <a:pt x="f161" y="f138"/>
                        </a:lnTo>
                        <a:lnTo>
                          <a:pt x="f162" y="f140"/>
                        </a:lnTo>
                        <a:lnTo>
                          <a:pt x="f163" y="f164"/>
                        </a:lnTo>
                        <a:lnTo>
                          <a:pt x="f165" y="f166"/>
                        </a:lnTo>
                        <a:lnTo>
                          <a:pt x="f167" y="f168"/>
                        </a:lnTo>
                        <a:lnTo>
                          <a:pt x="f169" y="f170"/>
                        </a:lnTo>
                        <a:lnTo>
                          <a:pt x="f171" y="f172"/>
                        </a:lnTo>
                        <a:lnTo>
                          <a:pt x="f173" y="f174"/>
                        </a:lnTo>
                        <a:lnTo>
                          <a:pt x="f175" y="f176"/>
                        </a:lnTo>
                        <a:lnTo>
                          <a:pt x="f177" y="f178"/>
                        </a:lnTo>
                        <a:lnTo>
                          <a:pt x="f131" y="f179"/>
                        </a:lnTo>
                        <a:lnTo>
                          <a:pt x="f79" y="f178"/>
                        </a:lnTo>
                        <a:lnTo>
                          <a:pt x="f180" y="f176"/>
                        </a:lnTo>
                        <a:lnTo>
                          <a:pt x="f181" y="f119"/>
                        </a:lnTo>
                        <a:lnTo>
                          <a:pt x="f182" y="f183"/>
                        </a:lnTo>
                        <a:lnTo>
                          <a:pt x="f184" y="f185"/>
                        </a:lnTo>
                        <a:lnTo>
                          <a:pt x="f186" y="f5"/>
                        </a:lnTo>
                        <a:lnTo>
                          <a:pt x="f64" y="f115"/>
                        </a:lnTo>
                        <a:lnTo>
                          <a:pt x="f118" y="f187"/>
                        </a:lnTo>
                        <a:lnTo>
                          <a:pt x="f67" y="f123"/>
                        </a:lnTo>
                        <a:lnTo>
                          <a:pt x="f188" y="f189"/>
                        </a:lnTo>
                        <a:lnTo>
                          <a:pt x="f190" y="f191"/>
                        </a:lnTo>
                        <a:lnTo>
                          <a:pt x="f64" y="f104"/>
                        </a:lnTo>
                        <a:lnTo>
                          <a:pt x="f67" y="f192"/>
                        </a:lnTo>
                        <a:lnTo>
                          <a:pt x="f193" y="f194"/>
                        </a:lnTo>
                        <a:lnTo>
                          <a:pt x="f195" y="f160"/>
                        </a:lnTo>
                        <a:lnTo>
                          <a:pt x="f196" y="f153"/>
                        </a:lnTo>
                        <a:lnTo>
                          <a:pt x="f197" y="f198"/>
                        </a:lnTo>
                        <a:lnTo>
                          <a:pt x="f199" y="f138"/>
                        </a:lnTo>
                        <a:lnTo>
                          <a:pt x="f58" y="f147"/>
                        </a:lnTo>
                        <a:lnTo>
                          <a:pt x="f200" y="f201"/>
                        </a:lnTo>
                        <a:lnTo>
                          <a:pt x="f44" y="f202"/>
                        </a:lnTo>
                        <a:lnTo>
                          <a:pt x="f107" y="f140"/>
                        </a:lnTo>
                        <a:lnTo>
                          <a:pt x="f88" y="f194"/>
                        </a:lnTo>
                        <a:lnTo>
                          <a:pt x="f203" y="f102"/>
                        </a:lnTo>
                        <a:lnTo>
                          <a:pt x="f204" y="f192"/>
                        </a:lnTo>
                        <a:lnTo>
                          <a:pt x="f88" y="f205"/>
                        </a:lnTo>
                        <a:lnTo>
                          <a:pt x="f86" y="f166"/>
                        </a:lnTo>
                        <a:lnTo>
                          <a:pt x="f206" y="f205"/>
                        </a:lnTo>
                        <a:lnTo>
                          <a:pt x="f207" y="f208"/>
                        </a:lnTo>
                        <a:lnTo>
                          <a:pt x="f209" y="f103"/>
                        </a:lnTo>
                        <a:lnTo>
                          <a:pt x="f82" y="f210"/>
                        </a:lnTo>
                        <a:lnTo>
                          <a:pt x="f211" y="f208"/>
                        </a:lnTo>
                        <a:lnTo>
                          <a:pt x="f212" y="f102"/>
                        </a:lnTo>
                        <a:lnTo>
                          <a:pt x="f76" y="f213"/>
                        </a:lnTo>
                        <a:lnTo>
                          <a:pt x="f20" y="f205"/>
                        </a:lnTo>
                        <a:lnTo>
                          <a:pt x="f214" y="f215"/>
                        </a:lnTo>
                        <a:lnTo>
                          <a:pt x="f69" y="f176"/>
                        </a:lnTo>
                        <a:lnTo>
                          <a:pt x="f68" y="f216"/>
                        </a:lnTo>
                        <a:lnTo>
                          <a:pt x="f217" y="f191"/>
                        </a:lnTo>
                        <a:lnTo>
                          <a:pt x="f218" y="f140"/>
                        </a:lnTo>
                        <a:lnTo>
                          <a:pt x="f219" y="f132"/>
                        </a:lnTo>
                        <a:lnTo>
                          <a:pt x="f220" y="f221"/>
                        </a:lnTo>
                        <a:lnTo>
                          <a:pt x="f222" y="f223"/>
                        </a:lnTo>
                        <a:lnTo>
                          <a:pt x="f224" y="f225"/>
                        </a:lnTo>
                        <a:lnTo>
                          <a:pt x="f226" y="f227"/>
                        </a:lnTo>
                        <a:lnTo>
                          <a:pt x="f228" y="f229"/>
                        </a:lnTo>
                        <a:lnTo>
                          <a:pt x="f230" y="f139"/>
                        </a:lnTo>
                        <a:lnTo>
                          <a:pt x="f231" y="f232"/>
                        </a:lnTo>
                        <a:lnTo>
                          <a:pt x="f233" y="f135"/>
                        </a:lnTo>
                        <a:lnTo>
                          <a:pt x="f45" y="f234"/>
                        </a:lnTo>
                        <a:lnTo>
                          <a:pt x="f235" y="f236"/>
                        </a:lnTo>
                        <a:lnTo>
                          <a:pt x="f237" y="f87"/>
                        </a:lnTo>
                        <a:lnTo>
                          <a:pt x="f238" y="f175"/>
                        </a:lnTo>
                        <a:lnTo>
                          <a:pt x="f239" y="f159"/>
                        </a:lnTo>
                        <a:lnTo>
                          <a:pt x="f240" y="f241"/>
                        </a:lnTo>
                        <a:lnTo>
                          <a:pt x="f242" y="f243"/>
                        </a:lnTo>
                        <a:lnTo>
                          <a:pt x="f244" y="f180"/>
                        </a:lnTo>
                        <a:lnTo>
                          <a:pt x="f245" y="f180"/>
                        </a:lnTo>
                        <a:lnTo>
                          <a:pt x="f246" y="f75"/>
                        </a:lnTo>
                        <a:lnTo>
                          <a:pt x="f247" y="f248"/>
                        </a:lnTo>
                        <a:lnTo>
                          <a:pt x="f6" y="f116"/>
                        </a:lnTo>
                        <a:lnTo>
                          <a:pt x="f249" y="f250"/>
                        </a:lnTo>
                        <a:lnTo>
                          <a:pt x="f251" y="f54"/>
                        </a:lnTo>
                        <a:lnTo>
                          <a:pt x="f252" y="f98"/>
                        </a:lnTo>
                        <a:lnTo>
                          <a:pt x="f253" y="f10"/>
                        </a:lnTo>
                        <a:lnTo>
                          <a:pt x="f254" y="f78"/>
                        </a:lnTo>
                        <a:lnTo>
                          <a:pt x="f255" y="f256"/>
                        </a:lnTo>
                        <a:lnTo>
                          <a:pt x="f257" y="f71"/>
                        </a:lnTo>
                        <a:lnTo>
                          <a:pt x="f240" y="f258"/>
                        </a:lnTo>
                        <a:lnTo>
                          <a:pt x="f259" y="f260"/>
                        </a:lnTo>
                        <a:lnTo>
                          <a:pt x="f261" y="f262"/>
                        </a:lnTo>
                        <a:lnTo>
                          <a:pt x="f21" y="f263"/>
                        </a:lnTo>
                        <a:lnTo>
                          <a:pt x="f264" y="f265"/>
                        </a:lnTo>
                        <a:lnTo>
                          <a:pt x="f239" y="f266"/>
                        </a:lnTo>
                        <a:lnTo>
                          <a:pt x="f27" y="f267"/>
                        </a:lnTo>
                        <a:lnTo>
                          <a:pt x="f268" y="f38"/>
                        </a:lnTo>
                        <a:lnTo>
                          <a:pt x="f269" y="f270"/>
                        </a:lnTo>
                        <a:lnTo>
                          <a:pt x="f271" y="f270"/>
                        </a:lnTo>
                        <a:lnTo>
                          <a:pt x="f272" y="f238"/>
                        </a:lnTo>
                        <a:lnTo>
                          <a:pt x="f266" y="f273"/>
                        </a:lnTo>
                        <a:lnTo>
                          <a:pt x="f274" y="f275"/>
                        </a:lnTo>
                        <a:lnTo>
                          <a:pt x="f276" y="f277"/>
                        </a:lnTo>
                        <a:lnTo>
                          <a:pt x="f278" y="f257"/>
                        </a:lnTo>
                        <a:lnTo>
                          <a:pt x="f279" y="f280"/>
                        </a:lnTo>
                        <a:lnTo>
                          <a:pt x="f281" y="f282"/>
                        </a:lnTo>
                        <a:lnTo>
                          <a:pt x="f283" y="f284"/>
                        </a:lnTo>
                        <a:lnTo>
                          <a:pt x="f278" y="f285"/>
                        </a:lnTo>
                        <a:lnTo>
                          <a:pt x="f262" y="f286"/>
                        </a:lnTo>
                        <a:lnTo>
                          <a:pt x="f287" y="f288"/>
                        </a:lnTo>
                        <a:lnTo>
                          <a:pt x="f289" y="f290"/>
                        </a:lnTo>
                        <a:lnTo>
                          <a:pt x="f291" y="f292"/>
                        </a:lnTo>
                        <a:lnTo>
                          <a:pt x="f219" y="f293"/>
                        </a:lnTo>
                        <a:lnTo>
                          <a:pt x="f218" y="f7"/>
                        </a:lnTo>
                        <a:lnTo>
                          <a:pt x="f294" y="f293"/>
                        </a:lnTo>
                        <a:lnTo>
                          <a:pt x="f295" y="f296"/>
                        </a:lnTo>
                        <a:lnTo>
                          <a:pt x="f297" y="f298"/>
                        </a:lnTo>
                        <a:lnTo>
                          <a:pt x="f299" y="f300"/>
                        </a:lnTo>
                        <a:lnTo>
                          <a:pt x="f78" y="f301"/>
                        </a:lnTo>
                        <a:lnTo>
                          <a:pt x="f302" y="f303"/>
                        </a:lnTo>
                        <a:lnTo>
                          <a:pt x="f304" y="f305"/>
                        </a:lnTo>
                        <a:lnTo>
                          <a:pt x="f8" y="f9"/>
                        </a:lnTo>
                        <a:close/>
                      </a:path>
                    </a:pathLst>
                  </a:custGeom>
                  <a:solidFill>
                    <a:srgbClr val="E0766E"/>
                  </a:solidFill>
                  <a:ln w="3172" cap="flat">
                    <a:solidFill>
                      <a:srgbClr val="6C5353"/>
                    </a:solidFill>
                    <a:custDash>
                      <a:ds d="100000" sp="100000"/>
                    </a:custDash>
                    <a:miter/>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hu-HU" sz="1800" b="0" i="0" u="none" strike="noStrike" kern="0" cap="none" spc="0" baseline="0">
                      <a:solidFill>
                        <a:srgbClr val="000000"/>
                      </a:solidFill>
                      <a:uFillTx/>
                      <a:latin typeface="Arial"/>
                    </a:endParaRPr>
                  </a:p>
                </p:txBody>
              </p:sp>
              <p:sp>
                <p:nvSpPr>
                  <p:cNvPr id="188" name="Freeform 31">
                    <a:extLst>
                      <a:ext uri="{FF2B5EF4-FFF2-40B4-BE49-F238E27FC236}">
                        <a16:creationId xmlns:a16="http://schemas.microsoft.com/office/drawing/2014/main" id="{273CA220-0639-4AD0-A4EA-B35D4845A6F0}"/>
                      </a:ext>
                    </a:extLst>
                  </p:cNvPr>
                  <p:cNvSpPr/>
                  <p:nvPr/>
                </p:nvSpPr>
                <p:spPr>
                  <a:xfrm>
                    <a:off x="8409755" y="3925409"/>
                    <a:ext cx="28675" cy="33759"/>
                  </a:xfrm>
                  <a:custGeom>
                    <a:avLst/>
                    <a:gdLst>
                      <a:gd name="f0" fmla="val 10800000"/>
                      <a:gd name="f1" fmla="val 5400000"/>
                      <a:gd name="f2" fmla="val 180"/>
                      <a:gd name="f3" fmla="val w"/>
                      <a:gd name="f4" fmla="val h"/>
                      <a:gd name="f5" fmla="val 0"/>
                      <a:gd name="f6" fmla="val 22"/>
                      <a:gd name="f7" fmla="val 30"/>
                      <a:gd name="f8" fmla="val 19"/>
                      <a:gd name="f9" fmla="val 7"/>
                      <a:gd name="f10" fmla="val 12"/>
                      <a:gd name="f11" fmla="val 11"/>
                      <a:gd name="f12" fmla="val 21"/>
                      <a:gd name="f13" fmla="val 24"/>
                      <a:gd name="f14" fmla="val 23"/>
                      <a:gd name="f15" fmla="val 9"/>
                      <a:gd name="f16" fmla="+- 0 0 -90"/>
                      <a:gd name="f17" fmla="*/ f3 1 22"/>
                      <a:gd name="f18" fmla="*/ f4 1 30"/>
                      <a:gd name="f19" fmla="+- f7 0 f5"/>
                      <a:gd name="f20" fmla="+- f6 0 f5"/>
                      <a:gd name="f21" fmla="*/ f16 f0 1"/>
                      <a:gd name="f22" fmla="*/ f20 1 22"/>
                      <a:gd name="f23" fmla="*/ f19 1 30"/>
                      <a:gd name="f24" fmla="*/ 0 f20 1"/>
                      <a:gd name="f25" fmla="*/ 19 f19 1"/>
                      <a:gd name="f26" fmla="*/ 7 f20 1"/>
                      <a:gd name="f27" fmla="*/ 12 f19 1"/>
                      <a:gd name="f28" fmla="*/ 22 f20 1"/>
                      <a:gd name="f29" fmla="*/ 0 f19 1"/>
                      <a:gd name="f30" fmla="*/ 11 f19 1"/>
                      <a:gd name="f31" fmla="*/ 21 f20 1"/>
                      <a:gd name="f32" fmla="*/ 24 f19 1"/>
                      <a:gd name="f33" fmla="*/ 12 f20 1"/>
                      <a:gd name="f34" fmla="*/ 23 f19 1"/>
                      <a:gd name="f35" fmla="*/ 9 f20 1"/>
                      <a:gd name="f36" fmla="*/ 30 f19 1"/>
                      <a:gd name="f37" fmla="*/ f21 1 f2"/>
                      <a:gd name="f38" fmla="*/ f24 1 22"/>
                      <a:gd name="f39" fmla="*/ f25 1 30"/>
                      <a:gd name="f40" fmla="*/ f26 1 22"/>
                      <a:gd name="f41" fmla="*/ f27 1 30"/>
                      <a:gd name="f42" fmla="*/ f28 1 22"/>
                      <a:gd name="f43" fmla="*/ f29 1 30"/>
                      <a:gd name="f44" fmla="*/ f30 1 30"/>
                      <a:gd name="f45" fmla="*/ f31 1 22"/>
                      <a:gd name="f46" fmla="*/ f32 1 30"/>
                      <a:gd name="f47" fmla="*/ f33 1 22"/>
                      <a:gd name="f48" fmla="*/ f34 1 30"/>
                      <a:gd name="f49" fmla="*/ f35 1 22"/>
                      <a:gd name="f50" fmla="*/ f36 1 30"/>
                      <a:gd name="f51" fmla="*/ 0 1 f22"/>
                      <a:gd name="f52" fmla="*/ f6 1 f22"/>
                      <a:gd name="f53" fmla="*/ 0 1 f23"/>
                      <a:gd name="f54" fmla="*/ f7 1 f23"/>
                      <a:gd name="f55" fmla="+- f37 0 f1"/>
                      <a:gd name="f56" fmla="*/ f38 1 f22"/>
                      <a:gd name="f57" fmla="*/ f39 1 f23"/>
                      <a:gd name="f58" fmla="*/ f40 1 f22"/>
                      <a:gd name="f59" fmla="*/ f41 1 f23"/>
                      <a:gd name="f60" fmla="*/ f42 1 f22"/>
                      <a:gd name="f61" fmla="*/ f43 1 f23"/>
                      <a:gd name="f62" fmla="*/ f44 1 f23"/>
                      <a:gd name="f63" fmla="*/ f45 1 f22"/>
                      <a:gd name="f64" fmla="*/ f46 1 f23"/>
                      <a:gd name="f65" fmla="*/ f47 1 f22"/>
                      <a:gd name="f66" fmla="*/ f48 1 f23"/>
                      <a:gd name="f67" fmla="*/ f49 1 f22"/>
                      <a:gd name="f68" fmla="*/ f50 1 f23"/>
                      <a:gd name="f69" fmla="*/ f51 f17 1"/>
                      <a:gd name="f70" fmla="*/ f52 f17 1"/>
                      <a:gd name="f71" fmla="*/ f54 f18 1"/>
                      <a:gd name="f72" fmla="*/ f53 f18 1"/>
                      <a:gd name="f73" fmla="*/ f56 f17 1"/>
                      <a:gd name="f74" fmla="*/ f57 f18 1"/>
                      <a:gd name="f75" fmla="*/ f58 f17 1"/>
                      <a:gd name="f76" fmla="*/ f59 f18 1"/>
                      <a:gd name="f77" fmla="*/ f60 f17 1"/>
                      <a:gd name="f78" fmla="*/ f61 f18 1"/>
                      <a:gd name="f79" fmla="*/ f62 f18 1"/>
                      <a:gd name="f80" fmla="*/ f63 f17 1"/>
                      <a:gd name="f81" fmla="*/ f64 f18 1"/>
                      <a:gd name="f82" fmla="*/ f65 f17 1"/>
                      <a:gd name="f83" fmla="*/ f66 f18 1"/>
                      <a:gd name="f84" fmla="*/ f67 f17 1"/>
                      <a:gd name="f85" fmla="*/ f68 f18 1"/>
                    </a:gdLst>
                    <a:ahLst/>
                    <a:cxnLst>
                      <a:cxn ang="3cd4">
                        <a:pos x="hc" y="t"/>
                      </a:cxn>
                      <a:cxn ang="0">
                        <a:pos x="r" y="vc"/>
                      </a:cxn>
                      <a:cxn ang="cd4">
                        <a:pos x="hc" y="b"/>
                      </a:cxn>
                      <a:cxn ang="cd2">
                        <a:pos x="l" y="vc"/>
                      </a:cxn>
                      <a:cxn ang="f55">
                        <a:pos x="f73" y="f74"/>
                      </a:cxn>
                      <a:cxn ang="f55">
                        <a:pos x="f75" y="f76"/>
                      </a:cxn>
                      <a:cxn ang="f55">
                        <a:pos x="f77" y="f78"/>
                      </a:cxn>
                      <a:cxn ang="f55">
                        <a:pos x="f77" y="f79"/>
                      </a:cxn>
                      <a:cxn ang="f55">
                        <a:pos x="f80" y="f81"/>
                      </a:cxn>
                      <a:cxn ang="f55">
                        <a:pos x="f82" y="f83"/>
                      </a:cxn>
                      <a:cxn ang="f55">
                        <a:pos x="f84" y="f85"/>
                      </a:cxn>
                      <a:cxn ang="f55">
                        <a:pos x="f73" y="f74"/>
                      </a:cxn>
                    </a:cxnLst>
                    <a:rect l="f69" t="f72" r="f70" b="f71"/>
                    <a:pathLst>
                      <a:path w="22" h="30">
                        <a:moveTo>
                          <a:pt x="f5" y="f8"/>
                        </a:moveTo>
                        <a:lnTo>
                          <a:pt x="f9" y="f10"/>
                        </a:lnTo>
                        <a:lnTo>
                          <a:pt x="f6" y="f5"/>
                        </a:lnTo>
                        <a:lnTo>
                          <a:pt x="f6" y="f11"/>
                        </a:lnTo>
                        <a:lnTo>
                          <a:pt x="f12" y="f13"/>
                        </a:lnTo>
                        <a:lnTo>
                          <a:pt x="f10" y="f14"/>
                        </a:lnTo>
                        <a:lnTo>
                          <a:pt x="f15" y="f7"/>
                        </a:lnTo>
                        <a:lnTo>
                          <a:pt x="f5" y="f8"/>
                        </a:lnTo>
                        <a:close/>
                      </a:path>
                    </a:pathLst>
                  </a:custGeom>
                  <a:solidFill>
                    <a:srgbClr val="DCE6F2"/>
                  </a:solidFill>
                  <a:ln w="3172" cap="flat">
                    <a:solidFill>
                      <a:srgbClr val="6C5353"/>
                    </a:solidFill>
                    <a:custDash>
                      <a:ds d="100000" sp="100000"/>
                    </a:custDash>
                    <a:miter/>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hu-HU" sz="1800" b="0" i="0" u="none" strike="noStrike" kern="0" cap="none" spc="0" baseline="0">
                      <a:solidFill>
                        <a:srgbClr val="000000"/>
                      </a:solidFill>
                      <a:uFillTx/>
                      <a:latin typeface="Arial"/>
                    </a:endParaRPr>
                  </a:p>
                </p:txBody>
              </p:sp>
              <p:sp>
                <p:nvSpPr>
                  <p:cNvPr id="189" name="Freeform 32">
                    <a:extLst>
                      <a:ext uri="{FF2B5EF4-FFF2-40B4-BE49-F238E27FC236}">
                        <a16:creationId xmlns:a16="http://schemas.microsoft.com/office/drawing/2014/main" id="{0DE548E2-26F2-4378-BB75-ACDFF04D4C9A}"/>
                      </a:ext>
                    </a:extLst>
                  </p:cNvPr>
                  <p:cNvSpPr/>
                  <p:nvPr/>
                </p:nvSpPr>
                <p:spPr>
                  <a:xfrm>
                    <a:off x="7732056" y="3391966"/>
                    <a:ext cx="76891" cy="36018"/>
                  </a:xfrm>
                  <a:custGeom>
                    <a:avLst/>
                    <a:gdLst>
                      <a:gd name="f0" fmla="val 10800000"/>
                      <a:gd name="f1" fmla="val 5400000"/>
                      <a:gd name="f2" fmla="val 180"/>
                      <a:gd name="f3" fmla="val w"/>
                      <a:gd name="f4" fmla="val h"/>
                      <a:gd name="f5" fmla="val 0"/>
                      <a:gd name="f6" fmla="val 59"/>
                      <a:gd name="f7" fmla="val 32"/>
                      <a:gd name="f8" fmla="val 49"/>
                      <a:gd name="f9" fmla="val 11"/>
                      <a:gd name="f10" fmla="val 57"/>
                      <a:gd name="f11" fmla="val 17"/>
                      <a:gd name="f12" fmla="val 30"/>
                      <a:gd name="f13" fmla="val 45"/>
                      <a:gd name="f14" fmla="val 31"/>
                      <a:gd name="f15" fmla="val 29"/>
                      <a:gd name="f16" fmla="val 19"/>
                      <a:gd name="f17" fmla="val 1"/>
                      <a:gd name="f18" fmla="val 24"/>
                      <a:gd name="f19" fmla="val 20"/>
                      <a:gd name="f20" fmla="val 8"/>
                      <a:gd name="f21" fmla="val 5"/>
                      <a:gd name="f22" fmla="val 4"/>
                      <a:gd name="f23" fmla="val 40"/>
                      <a:gd name="f24" fmla="+- 0 0 -90"/>
                      <a:gd name="f25" fmla="*/ f3 1 59"/>
                      <a:gd name="f26" fmla="*/ f4 1 32"/>
                      <a:gd name="f27" fmla="+- f7 0 f5"/>
                      <a:gd name="f28" fmla="+- f6 0 f5"/>
                      <a:gd name="f29" fmla="*/ f24 f0 1"/>
                      <a:gd name="f30" fmla="*/ f28 1 59"/>
                      <a:gd name="f31" fmla="*/ f27 1 32"/>
                      <a:gd name="f32" fmla="*/ 49 f28 1"/>
                      <a:gd name="f33" fmla="*/ 11 f27 1"/>
                      <a:gd name="f34" fmla="*/ 57 f28 1"/>
                      <a:gd name="f35" fmla="*/ 17 f27 1"/>
                      <a:gd name="f36" fmla="*/ 59 f28 1"/>
                      <a:gd name="f37" fmla="*/ 30 f27 1"/>
                      <a:gd name="f38" fmla="*/ 45 f28 1"/>
                      <a:gd name="f39" fmla="*/ 31 f27 1"/>
                      <a:gd name="f40" fmla="*/ 29 f28 1"/>
                      <a:gd name="f41" fmla="*/ 29 f27 1"/>
                      <a:gd name="f42" fmla="*/ 19 f28 1"/>
                      <a:gd name="f43" fmla="*/ 32 f27 1"/>
                      <a:gd name="f44" fmla="*/ 1 f28 1"/>
                      <a:gd name="f45" fmla="*/ 24 f27 1"/>
                      <a:gd name="f46" fmla="*/ 0 f28 1"/>
                      <a:gd name="f47" fmla="*/ 20 f27 1"/>
                      <a:gd name="f48" fmla="*/ 8 f28 1"/>
                      <a:gd name="f49" fmla="*/ 5 f27 1"/>
                      <a:gd name="f50" fmla="*/ 17 f28 1"/>
                      <a:gd name="f51" fmla="*/ 0 f27 1"/>
                      <a:gd name="f52" fmla="*/ 30 f28 1"/>
                      <a:gd name="f53" fmla="*/ 4 f27 1"/>
                      <a:gd name="f54" fmla="*/ 40 f28 1"/>
                      <a:gd name="f55" fmla="*/ f29 1 f2"/>
                      <a:gd name="f56" fmla="*/ f32 1 59"/>
                      <a:gd name="f57" fmla="*/ f33 1 32"/>
                      <a:gd name="f58" fmla="*/ f34 1 59"/>
                      <a:gd name="f59" fmla="*/ f35 1 32"/>
                      <a:gd name="f60" fmla="*/ f36 1 59"/>
                      <a:gd name="f61" fmla="*/ f37 1 32"/>
                      <a:gd name="f62" fmla="*/ f38 1 59"/>
                      <a:gd name="f63" fmla="*/ f39 1 32"/>
                      <a:gd name="f64" fmla="*/ f40 1 59"/>
                      <a:gd name="f65" fmla="*/ f41 1 32"/>
                      <a:gd name="f66" fmla="*/ f42 1 59"/>
                      <a:gd name="f67" fmla="*/ f43 1 32"/>
                      <a:gd name="f68" fmla="*/ f44 1 59"/>
                      <a:gd name="f69" fmla="*/ f45 1 32"/>
                      <a:gd name="f70" fmla="*/ f46 1 59"/>
                      <a:gd name="f71" fmla="*/ f47 1 32"/>
                      <a:gd name="f72" fmla="*/ f48 1 59"/>
                      <a:gd name="f73" fmla="*/ f49 1 32"/>
                      <a:gd name="f74" fmla="*/ f50 1 59"/>
                      <a:gd name="f75" fmla="*/ f51 1 32"/>
                      <a:gd name="f76" fmla="*/ f52 1 59"/>
                      <a:gd name="f77" fmla="*/ f53 1 32"/>
                      <a:gd name="f78" fmla="*/ f54 1 59"/>
                      <a:gd name="f79" fmla="*/ 0 1 f30"/>
                      <a:gd name="f80" fmla="*/ f6 1 f30"/>
                      <a:gd name="f81" fmla="*/ 0 1 f31"/>
                      <a:gd name="f82" fmla="*/ f7 1 f31"/>
                      <a:gd name="f83" fmla="+- f55 0 f1"/>
                      <a:gd name="f84" fmla="*/ f56 1 f30"/>
                      <a:gd name="f85" fmla="*/ f57 1 f31"/>
                      <a:gd name="f86" fmla="*/ f58 1 f30"/>
                      <a:gd name="f87" fmla="*/ f59 1 f31"/>
                      <a:gd name="f88" fmla="*/ f60 1 f30"/>
                      <a:gd name="f89" fmla="*/ f61 1 f31"/>
                      <a:gd name="f90" fmla="*/ f62 1 f30"/>
                      <a:gd name="f91" fmla="*/ f63 1 f31"/>
                      <a:gd name="f92" fmla="*/ f64 1 f30"/>
                      <a:gd name="f93" fmla="*/ f65 1 f31"/>
                      <a:gd name="f94" fmla="*/ f66 1 f30"/>
                      <a:gd name="f95" fmla="*/ f67 1 f31"/>
                      <a:gd name="f96" fmla="*/ f68 1 f30"/>
                      <a:gd name="f97" fmla="*/ f69 1 f31"/>
                      <a:gd name="f98" fmla="*/ f70 1 f30"/>
                      <a:gd name="f99" fmla="*/ f71 1 f31"/>
                      <a:gd name="f100" fmla="*/ f72 1 f30"/>
                      <a:gd name="f101" fmla="*/ f73 1 f31"/>
                      <a:gd name="f102" fmla="*/ f74 1 f30"/>
                      <a:gd name="f103" fmla="*/ f75 1 f31"/>
                      <a:gd name="f104" fmla="*/ f76 1 f30"/>
                      <a:gd name="f105" fmla="*/ f77 1 f31"/>
                      <a:gd name="f106" fmla="*/ f78 1 f30"/>
                      <a:gd name="f107" fmla="*/ f79 f25 1"/>
                      <a:gd name="f108" fmla="*/ f80 f25 1"/>
                      <a:gd name="f109" fmla="*/ f82 f26 1"/>
                      <a:gd name="f110" fmla="*/ f81 f26 1"/>
                      <a:gd name="f111" fmla="*/ f84 f25 1"/>
                      <a:gd name="f112" fmla="*/ f85 f26 1"/>
                      <a:gd name="f113" fmla="*/ f86 f25 1"/>
                      <a:gd name="f114" fmla="*/ f87 f26 1"/>
                      <a:gd name="f115" fmla="*/ f88 f25 1"/>
                      <a:gd name="f116" fmla="*/ f89 f26 1"/>
                      <a:gd name="f117" fmla="*/ f90 f25 1"/>
                      <a:gd name="f118" fmla="*/ f91 f26 1"/>
                      <a:gd name="f119" fmla="*/ f92 f25 1"/>
                      <a:gd name="f120" fmla="*/ f93 f26 1"/>
                      <a:gd name="f121" fmla="*/ f94 f25 1"/>
                      <a:gd name="f122" fmla="*/ f95 f26 1"/>
                      <a:gd name="f123" fmla="*/ f96 f25 1"/>
                      <a:gd name="f124" fmla="*/ f97 f26 1"/>
                      <a:gd name="f125" fmla="*/ f98 f25 1"/>
                      <a:gd name="f126" fmla="*/ f99 f26 1"/>
                      <a:gd name="f127" fmla="*/ f100 f25 1"/>
                      <a:gd name="f128" fmla="*/ f101 f26 1"/>
                      <a:gd name="f129" fmla="*/ f102 f25 1"/>
                      <a:gd name="f130" fmla="*/ f103 f26 1"/>
                      <a:gd name="f131" fmla="*/ f104 f25 1"/>
                      <a:gd name="f132" fmla="*/ f105 f26 1"/>
                      <a:gd name="f133" fmla="*/ f106 f25 1"/>
                    </a:gdLst>
                    <a:ahLst/>
                    <a:cxnLst>
                      <a:cxn ang="3cd4">
                        <a:pos x="hc" y="t"/>
                      </a:cxn>
                      <a:cxn ang="0">
                        <a:pos x="r" y="vc"/>
                      </a:cxn>
                      <a:cxn ang="cd4">
                        <a:pos x="hc" y="b"/>
                      </a:cxn>
                      <a:cxn ang="cd2">
                        <a:pos x="l" y="vc"/>
                      </a:cxn>
                      <a:cxn ang="f83">
                        <a:pos x="f111" y="f112"/>
                      </a:cxn>
                      <a:cxn ang="f83">
                        <a:pos x="f113" y="f114"/>
                      </a:cxn>
                      <a:cxn ang="f83">
                        <a:pos x="f115" y="f116"/>
                      </a:cxn>
                      <a:cxn ang="f83">
                        <a:pos x="f117" y="f118"/>
                      </a:cxn>
                      <a:cxn ang="f83">
                        <a:pos x="f119" y="f120"/>
                      </a:cxn>
                      <a:cxn ang="f83">
                        <a:pos x="f121" y="f122"/>
                      </a:cxn>
                      <a:cxn ang="f83">
                        <a:pos x="f123" y="f124"/>
                      </a:cxn>
                      <a:cxn ang="f83">
                        <a:pos x="f125" y="f126"/>
                      </a:cxn>
                      <a:cxn ang="f83">
                        <a:pos x="f127" y="f128"/>
                      </a:cxn>
                      <a:cxn ang="f83">
                        <a:pos x="f129" y="f130"/>
                      </a:cxn>
                      <a:cxn ang="f83">
                        <a:pos x="f131" y="f132"/>
                      </a:cxn>
                      <a:cxn ang="f83">
                        <a:pos x="f133" y="f128"/>
                      </a:cxn>
                      <a:cxn ang="f83">
                        <a:pos x="f111" y="f112"/>
                      </a:cxn>
                    </a:cxnLst>
                    <a:rect l="f107" t="f110" r="f108" b="f109"/>
                    <a:pathLst>
                      <a:path w="59" h="32">
                        <a:moveTo>
                          <a:pt x="f8" y="f9"/>
                        </a:moveTo>
                        <a:lnTo>
                          <a:pt x="f10" y="f11"/>
                        </a:lnTo>
                        <a:lnTo>
                          <a:pt x="f6" y="f12"/>
                        </a:lnTo>
                        <a:lnTo>
                          <a:pt x="f13" y="f14"/>
                        </a:lnTo>
                        <a:lnTo>
                          <a:pt x="f15" y="f15"/>
                        </a:lnTo>
                        <a:lnTo>
                          <a:pt x="f16" y="f7"/>
                        </a:lnTo>
                        <a:lnTo>
                          <a:pt x="f17" y="f18"/>
                        </a:lnTo>
                        <a:lnTo>
                          <a:pt x="f5" y="f19"/>
                        </a:lnTo>
                        <a:lnTo>
                          <a:pt x="f20" y="f21"/>
                        </a:lnTo>
                        <a:lnTo>
                          <a:pt x="f11" y="f5"/>
                        </a:lnTo>
                        <a:lnTo>
                          <a:pt x="f12" y="f22"/>
                        </a:lnTo>
                        <a:lnTo>
                          <a:pt x="f23" y="f21"/>
                        </a:lnTo>
                        <a:lnTo>
                          <a:pt x="f8" y="f9"/>
                        </a:lnTo>
                        <a:close/>
                      </a:path>
                    </a:pathLst>
                  </a:custGeom>
                  <a:solidFill>
                    <a:srgbClr val="E2ECFA"/>
                  </a:solidFill>
                  <a:ln w="3172" cap="flat">
                    <a:solidFill>
                      <a:srgbClr val="6C5353"/>
                    </a:solidFill>
                    <a:custDash>
                      <a:ds d="100000" sp="100000"/>
                    </a:custDash>
                    <a:miter/>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hu-HU" sz="1800" b="0" i="0" u="none" strike="noStrike" kern="0" cap="none" spc="0" baseline="0">
                      <a:solidFill>
                        <a:srgbClr val="000000"/>
                      </a:solidFill>
                      <a:uFillTx/>
                      <a:latin typeface="Arial"/>
                    </a:endParaRPr>
                  </a:p>
                </p:txBody>
              </p:sp>
              <p:sp>
                <p:nvSpPr>
                  <p:cNvPr id="190" name="Freeform 33">
                    <a:extLst>
                      <a:ext uri="{FF2B5EF4-FFF2-40B4-BE49-F238E27FC236}">
                        <a16:creationId xmlns:a16="http://schemas.microsoft.com/office/drawing/2014/main" id="{5BF778E8-9345-405F-BF8A-AEE3B85F6FA4}"/>
                      </a:ext>
                    </a:extLst>
                  </p:cNvPr>
                  <p:cNvSpPr/>
                  <p:nvPr/>
                </p:nvSpPr>
                <p:spPr>
                  <a:xfrm>
                    <a:off x="6140781" y="4465618"/>
                    <a:ext cx="225463" cy="214957"/>
                  </a:xfrm>
                  <a:custGeom>
                    <a:avLst/>
                    <a:gdLst>
                      <a:gd name="f0" fmla="val 10800000"/>
                      <a:gd name="f1" fmla="val 5400000"/>
                      <a:gd name="f2" fmla="val 180"/>
                      <a:gd name="f3" fmla="val w"/>
                      <a:gd name="f4" fmla="val h"/>
                      <a:gd name="f5" fmla="val 0"/>
                      <a:gd name="f6" fmla="val 173"/>
                      <a:gd name="f7" fmla="val 191"/>
                      <a:gd name="f8" fmla="val 108"/>
                      <a:gd name="f9" fmla="val 19"/>
                      <a:gd name="f10" fmla="val 112"/>
                      <a:gd name="f11" fmla="val 22"/>
                      <a:gd name="f12" fmla="val 117"/>
                      <a:gd name="f13" fmla="val 34"/>
                      <a:gd name="f14" fmla="val 137"/>
                      <a:gd name="f15" fmla="val 57"/>
                      <a:gd name="f16" fmla="val 144"/>
                      <a:gd name="f17" fmla="val 59"/>
                      <a:gd name="f18" fmla="val 67"/>
                      <a:gd name="f19" fmla="val 149"/>
                      <a:gd name="f20" fmla="val 80"/>
                      <a:gd name="f21" fmla="val 162"/>
                      <a:gd name="f22" fmla="val 83"/>
                      <a:gd name="f23" fmla="val 92"/>
                      <a:gd name="f24" fmla="val 147"/>
                      <a:gd name="f25" fmla="val 130"/>
                      <a:gd name="f26" fmla="val 123"/>
                      <a:gd name="f27" fmla="val 124"/>
                      <a:gd name="f28" fmla="val 118"/>
                      <a:gd name="f29" fmla="val 145"/>
                      <a:gd name="f30" fmla="val 146"/>
                      <a:gd name="f31" fmla="val 104"/>
                      <a:gd name="f32" fmla="val 156"/>
                      <a:gd name="f33" fmla="val 102"/>
                      <a:gd name="f34" fmla="val 163"/>
                      <a:gd name="f35" fmla="val 90"/>
                      <a:gd name="f36" fmla="val 168"/>
                      <a:gd name="f37" fmla="val 76"/>
                      <a:gd name="f38" fmla="val 167"/>
                      <a:gd name="f39" fmla="val 68"/>
                      <a:gd name="f40" fmla="val 161"/>
                      <a:gd name="f41" fmla="val 60"/>
                      <a:gd name="f42" fmla="val 158"/>
                      <a:gd name="f43" fmla="val 51"/>
                      <a:gd name="f44" fmla="val 47"/>
                      <a:gd name="f45" fmla="val 38"/>
                      <a:gd name="f46" fmla="val 179"/>
                      <a:gd name="f47" fmla="val 28"/>
                      <a:gd name="f48" fmla="val 189"/>
                      <a:gd name="f49" fmla="val 16"/>
                      <a:gd name="f50" fmla="val 12"/>
                      <a:gd name="f51" fmla="val 183"/>
                      <a:gd name="f52" fmla="val 14"/>
                      <a:gd name="f53" fmla="val 171"/>
                      <a:gd name="f54" fmla="val 4"/>
                      <a:gd name="f55" fmla="val 151"/>
                      <a:gd name="f56" fmla="val 148"/>
                      <a:gd name="f57" fmla="val 2"/>
                      <a:gd name="f58" fmla="val 87"/>
                      <a:gd name="f59" fmla="val 20"/>
                      <a:gd name="f60" fmla="val 23"/>
                      <a:gd name="f61" fmla="val 13"/>
                      <a:gd name="f62" fmla="val 36"/>
                      <a:gd name="f63" fmla="val 65"/>
                      <a:gd name="f64" fmla="val 5"/>
                      <a:gd name="f65" fmla="val 71"/>
                      <a:gd name="f66" fmla="val 89"/>
                      <a:gd name="f67" fmla="val 99"/>
                      <a:gd name="f68" fmla="+- 0 0 -90"/>
                      <a:gd name="f69" fmla="*/ f3 1 173"/>
                      <a:gd name="f70" fmla="*/ f4 1 191"/>
                      <a:gd name="f71" fmla="+- f7 0 f5"/>
                      <a:gd name="f72" fmla="+- f6 0 f5"/>
                      <a:gd name="f73" fmla="*/ f68 f0 1"/>
                      <a:gd name="f74" fmla="*/ f72 1 173"/>
                      <a:gd name="f75" fmla="*/ f71 1 191"/>
                      <a:gd name="f76" fmla="*/ 108 f72 1"/>
                      <a:gd name="f77" fmla="*/ 19 f71 1"/>
                      <a:gd name="f78" fmla="*/ 112 f72 1"/>
                      <a:gd name="f79" fmla="*/ 22 f71 1"/>
                      <a:gd name="f80" fmla="*/ 117 f72 1"/>
                      <a:gd name="f81" fmla="*/ 34 f71 1"/>
                      <a:gd name="f82" fmla="*/ 137 f72 1"/>
                      <a:gd name="f83" fmla="*/ 57 f71 1"/>
                      <a:gd name="f84" fmla="*/ 144 f72 1"/>
                      <a:gd name="f85" fmla="*/ 59 f71 1"/>
                      <a:gd name="f86" fmla="*/ 67 f71 1"/>
                      <a:gd name="f87" fmla="*/ 149 f72 1"/>
                      <a:gd name="f88" fmla="*/ 80 f71 1"/>
                      <a:gd name="f89" fmla="*/ 162 f72 1"/>
                      <a:gd name="f90" fmla="*/ 83 f71 1"/>
                      <a:gd name="f91" fmla="*/ 173 f72 1"/>
                      <a:gd name="f92" fmla="*/ 92 f71 1"/>
                      <a:gd name="f93" fmla="*/ 147 f72 1"/>
                      <a:gd name="f94" fmla="*/ 108 f71 1"/>
                      <a:gd name="f95" fmla="*/ 130 f72 1"/>
                      <a:gd name="f96" fmla="*/ 123 f71 1"/>
                      <a:gd name="f97" fmla="*/ 124 f72 1"/>
                      <a:gd name="f98" fmla="*/ 137 f71 1"/>
                      <a:gd name="f99" fmla="*/ 118 f72 1"/>
                      <a:gd name="f100" fmla="*/ 145 f71 1"/>
                      <a:gd name="f101" fmla="*/ 146 f71 1"/>
                      <a:gd name="f102" fmla="*/ 104 f72 1"/>
                      <a:gd name="f103" fmla="*/ 156 f71 1"/>
                      <a:gd name="f104" fmla="*/ 102 f72 1"/>
                      <a:gd name="f105" fmla="*/ 163 f71 1"/>
                      <a:gd name="f106" fmla="*/ 90 f72 1"/>
                      <a:gd name="f107" fmla="*/ 168 f71 1"/>
                      <a:gd name="f108" fmla="*/ 76 f72 1"/>
                      <a:gd name="f109" fmla="*/ 167 f71 1"/>
                      <a:gd name="f110" fmla="*/ 68 f72 1"/>
                      <a:gd name="f111" fmla="*/ 161 f71 1"/>
                      <a:gd name="f112" fmla="*/ 60 f72 1"/>
                      <a:gd name="f113" fmla="*/ 158 f71 1"/>
                      <a:gd name="f114" fmla="*/ 51 f72 1"/>
                      <a:gd name="f115" fmla="*/ 47 f72 1"/>
                      <a:gd name="f116" fmla="*/ 173 f71 1"/>
                      <a:gd name="f117" fmla="*/ 38 f72 1"/>
                      <a:gd name="f118" fmla="*/ 179 f71 1"/>
                      <a:gd name="f119" fmla="*/ 28 f72 1"/>
                      <a:gd name="f120" fmla="*/ 189 f71 1"/>
                      <a:gd name="f121" fmla="*/ 16 f72 1"/>
                      <a:gd name="f122" fmla="*/ 191 f71 1"/>
                      <a:gd name="f123" fmla="*/ 12 f72 1"/>
                      <a:gd name="f124" fmla="*/ 183 f71 1"/>
                      <a:gd name="f125" fmla="*/ 14 f72 1"/>
                      <a:gd name="f126" fmla="*/ 171 f71 1"/>
                      <a:gd name="f127" fmla="*/ 4 f72 1"/>
                      <a:gd name="f128" fmla="*/ 151 f71 1"/>
                      <a:gd name="f129" fmla="*/ 0 f72 1"/>
                      <a:gd name="f130" fmla="*/ 148 f71 1"/>
                      <a:gd name="f131" fmla="*/ 2 f72 1"/>
                      <a:gd name="f132" fmla="*/ 87 f71 1"/>
                      <a:gd name="f133" fmla="*/ 20 f72 1"/>
                      <a:gd name="f134" fmla="*/ 23 f72 1"/>
                      <a:gd name="f135" fmla="*/ 13 f71 1"/>
                      <a:gd name="f136" fmla="*/ 36 f72 1"/>
                      <a:gd name="f137" fmla="*/ 12 f71 1"/>
                      <a:gd name="f138" fmla="*/ 65 f72 1"/>
                      <a:gd name="f139" fmla="*/ 5 f71 1"/>
                      <a:gd name="f140" fmla="*/ 71 f72 1"/>
                      <a:gd name="f141" fmla="*/ 83 f72 1"/>
                      <a:gd name="f142" fmla="*/ 89 f72 1"/>
                      <a:gd name="f143" fmla="*/ 99 f72 1"/>
                      <a:gd name="f144" fmla="*/ 0 f71 1"/>
                      <a:gd name="f145" fmla="*/ 2 f71 1"/>
                      <a:gd name="f146" fmla="*/ f73 1 f2"/>
                      <a:gd name="f147" fmla="*/ f76 1 173"/>
                      <a:gd name="f148" fmla="*/ f77 1 191"/>
                      <a:gd name="f149" fmla="*/ f78 1 173"/>
                      <a:gd name="f150" fmla="*/ f79 1 191"/>
                      <a:gd name="f151" fmla="*/ f80 1 173"/>
                      <a:gd name="f152" fmla="*/ f81 1 191"/>
                      <a:gd name="f153" fmla="*/ f82 1 173"/>
                      <a:gd name="f154" fmla="*/ f83 1 191"/>
                      <a:gd name="f155" fmla="*/ f84 1 173"/>
                      <a:gd name="f156" fmla="*/ f85 1 191"/>
                      <a:gd name="f157" fmla="*/ f86 1 191"/>
                      <a:gd name="f158" fmla="*/ f87 1 173"/>
                      <a:gd name="f159" fmla="*/ f88 1 191"/>
                      <a:gd name="f160" fmla="*/ f89 1 173"/>
                      <a:gd name="f161" fmla="*/ f90 1 191"/>
                      <a:gd name="f162" fmla="*/ f91 1 173"/>
                      <a:gd name="f163" fmla="*/ f92 1 191"/>
                      <a:gd name="f164" fmla="*/ f93 1 173"/>
                      <a:gd name="f165" fmla="*/ f94 1 191"/>
                      <a:gd name="f166" fmla="*/ f95 1 173"/>
                      <a:gd name="f167" fmla="*/ f96 1 191"/>
                      <a:gd name="f168" fmla="*/ f97 1 173"/>
                      <a:gd name="f169" fmla="*/ f98 1 191"/>
                      <a:gd name="f170" fmla="*/ f99 1 173"/>
                      <a:gd name="f171" fmla="*/ f100 1 191"/>
                      <a:gd name="f172" fmla="*/ f101 1 191"/>
                      <a:gd name="f173" fmla="*/ f102 1 173"/>
                      <a:gd name="f174" fmla="*/ f103 1 191"/>
                      <a:gd name="f175" fmla="*/ f104 1 173"/>
                      <a:gd name="f176" fmla="*/ f105 1 191"/>
                      <a:gd name="f177" fmla="*/ f106 1 173"/>
                      <a:gd name="f178" fmla="*/ f107 1 191"/>
                      <a:gd name="f179" fmla="*/ f108 1 173"/>
                      <a:gd name="f180" fmla="*/ f109 1 191"/>
                      <a:gd name="f181" fmla="*/ f110 1 173"/>
                      <a:gd name="f182" fmla="*/ f111 1 191"/>
                      <a:gd name="f183" fmla="*/ f112 1 173"/>
                      <a:gd name="f184" fmla="*/ f113 1 191"/>
                      <a:gd name="f185" fmla="*/ f114 1 173"/>
                      <a:gd name="f186" fmla="*/ f115 1 173"/>
                      <a:gd name="f187" fmla="*/ f116 1 191"/>
                      <a:gd name="f188" fmla="*/ f117 1 173"/>
                      <a:gd name="f189" fmla="*/ f118 1 191"/>
                      <a:gd name="f190" fmla="*/ f119 1 173"/>
                      <a:gd name="f191" fmla="*/ f120 1 191"/>
                      <a:gd name="f192" fmla="*/ f121 1 173"/>
                      <a:gd name="f193" fmla="*/ f122 1 191"/>
                      <a:gd name="f194" fmla="*/ f123 1 173"/>
                      <a:gd name="f195" fmla="*/ f124 1 191"/>
                      <a:gd name="f196" fmla="*/ f125 1 173"/>
                      <a:gd name="f197" fmla="*/ f126 1 191"/>
                      <a:gd name="f198" fmla="*/ f127 1 173"/>
                      <a:gd name="f199" fmla="*/ f128 1 191"/>
                      <a:gd name="f200" fmla="*/ f129 1 173"/>
                      <a:gd name="f201" fmla="*/ f130 1 191"/>
                      <a:gd name="f202" fmla="*/ f131 1 173"/>
                      <a:gd name="f203" fmla="*/ f132 1 191"/>
                      <a:gd name="f204" fmla="*/ f133 1 173"/>
                      <a:gd name="f205" fmla="*/ f134 1 173"/>
                      <a:gd name="f206" fmla="*/ f135 1 191"/>
                      <a:gd name="f207" fmla="*/ f136 1 173"/>
                      <a:gd name="f208" fmla="*/ f137 1 191"/>
                      <a:gd name="f209" fmla="*/ f138 1 173"/>
                      <a:gd name="f210" fmla="*/ f139 1 191"/>
                      <a:gd name="f211" fmla="*/ f140 1 173"/>
                      <a:gd name="f212" fmla="*/ f141 1 173"/>
                      <a:gd name="f213" fmla="*/ f142 1 173"/>
                      <a:gd name="f214" fmla="*/ f143 1 173"/>
                      <a:gd name="f215" fmla="*/ f144 1 191"/>
                      <a:gd name="f216" fmla="*/ f145 1 191"/>
                      <a:gd name="f217" fmla="*/ 0 1 f74"/>
                      <a:gd name="f218" fmla="*/ f6 1 f74"/>
                      <a:gd name="f219" fmla="*/ 0 1 f75"/>
                      <a:gd name="f220" fmla="*/ f7 1 f75"/>
                      <a:gd name="f221" fmla="+- f146 0 f1"/>
                      <a:gd name="f222" fmla="*/ f147 1 f74"/>
                      <a:gd name="f223" fmla="*/ f148 1 f75"/>
                      <a:gd name="f224" fmla="*/ f149 1 f74"/>
                      <a:gd name="f225" fmla="*/ f150 1 f75"/>
                      <a:gd name="f226" fmla="*/ f151 1 f74"/>
                      <a:gd name="f227" fmla="*/ f152 1 f75"/>
                      <a:gd name="f228" fmla="*/ f153 1 f74"/>
                      <a:gd name="f229" fmla="*/ f154 1 f75"/>
                      <a:gd name="f230" fmla="*/ f155 1 f74"/>
                      <a:gd name="f231" fmla="*/ f156 1 f75"/>
                      <a:gd name="f232" fmla="*/ f157 1 f75"/>
                      <a:gd name="f233" fmla="*/ f158 1 f74"/>
                      <a:gd name="f234" fmla="*/ f159 1 f75"/>
                      <a:gd name="f235" fmla="*/ f160 1 f74"/>
                      <a:gd name="f236" fmla="*/ f161 1 f75"/>
                      <a:gd name="f237" fmla="*/ f162 1 f74"/>
                      <a:gd name="f238" fmla="*/ f163 1 f75"/>
                      <a:gd name="f239" fmla="*/ f164 1 f74"/>
                      <a:gd name="f240" fmla="*/ f165 1 f75"/>
                      <a:gd name="f241" fmla="*/ f166 1 f74"/>
                      <a:gd name="f242" fmla="*/ f167 1 f75"/>
                      <a:gd name="f243" fmla="*/ f168 1 f74"/>
                      <a:gd name="f244" fmla="*/ f169 1 f75"/>
                      <a:gd name="f245" fmla="*/ f170 1 f74"/>
                      <a:gd name="f246" fmla="*/ f171 1 f75"/>
                      <a:gd name="f247" fmla="*/ f172 1 f75"/>
                      <a:gd name="f248" fmla="*/ f173 1 f74"/>
                      <a:gd name="f249" fmla="*/ f174 1 f75"/>
                      <a:gd name="f250" fmla="*/ f175 1 f74"/>
                      <a:gd name="f251" fmla="*/ f176 1 f75"/>
                      <a:gd name="f252" fmla="*/ f177 1 f74"/>
                      <a:gd name="f253" fmla="*/ f178 1 f75"/>
                      <a:gd name="f254" fmla="*/ f179 1 f74"/>
                      <a:gd name="f255" fmla="*/ f180 1 f75"/>
                      <a:gd name="f256" fmla="*/ f181 1 f74"/>
                      <a:gd name="f257" fmla="*/ f182 1 f75"/>
                      <a:gd name="f258" fmla="*/ f183 1 f74"/>
                      <a:gd name="f259" fmla="*/ f184 1 f75"/>
                      <a:gd name="f260" fmla="*/ f185 1 f74"/>
                      <a:gd name="f261" fmla="*/ f186 1 f74"/>
                      <a:gd name="f262" fmla="*/ f187 1 f75"/>
                      <a:gd name="f263" fmla="*/ f188 1 f74"/>
                      <a:gd name="f264" fmla="*/ f189 1 f75"/>
                      <a:gd name="f265" fmla="*/ f190 1 f74"/>
                      <a:gd name="f266" fmla="*/ f191 1 f75"/>
                      <a:gd name="f267" fmla="*/ f192 1 f74"/>
                      <a:gd name="f268" fmla="*/ f193 1 f75"/>
                      <a:gd name="f269" fmla="*/ f194 1 f74"/>
                      <a:gd name="f270" fmla="*/ f195 1 f75"/>
                      <a:gd name="f271" fmla="*/ f196 1 f74"/>
                      <a:gd name="f272" fmla="*/ f197 1 f75"/>
                      <a:gd name="f273" fmla="*/ f198 1 f74"/>
                      <a:gd name="f274" fmla="*/ f199 1 f75"/>
                      <a:gd name="f275" fmla="*/ f200 1 f74"/>
                      <a:gd name="f276" fmla="*/ f201 1 f75"/>
                      <a:gd name="f277" fmla="*/ f202 1 f74"/>
                      <a:gd name="f278" fmla="*/ f203 1 f75"/>
                      <a:gd name="f279" fmla="*/ f204 1 f74"/>
                      <a:gd name="f280" fmla="*/ f205 1 f74"/>
                      <a:gd name="f281" fmla="*/ f206 1 f75"/>
                      <a:gd name="f282" fmla="*/ f207 1 f74"/>
                      <a:gd name="f283" fmla="*/ f208 1 f75"/>
                      <a:gd name="f284" fmla="*/ f209 1 f74"/>
                      <a:gd name="f285" fmla="*/ f210 1 f75"/>
                      <a:gd name="f286" fmla="*/ f211 1 f74"/>
                      <a:gd name="f287" fmla="*/ f212 1 f74"/>
                      <a:gd name="f288" fmla="*/ f213 1 f74"/>
                      <a:gd name="f289" fmla="*/ f214 1 f74"/>
                      <a:gd name="f290" fmla="*/ f215 1 f75"/>
                      <a:gd name="f291" fmla="*/ f216 1 f75"/>
                      <a:gd name="f292" fmla="*/ f217 f69 1"/>
                      <a:gd name="f293" fmla="*/ f218 f69 1"/>
                      <a:gd name="f294" fmla="*/ f220 f70 1"/>
                      <a:gd name="f295" fmla="*/ f219 f70 1"/>
                      <a:gd name="f296" fmla="*/ f222 f69 1"/>
                      <a:gd name="f297" fmla="*/ f223 f70 1"/>
                      <a:gd name="f298" fmla="*/ f224 f69 1"/>
                      <a:gd name="f299" fmla="*/ f225 f70 1"/>
                      <a:gd name="f300" fmla="*/ f226 f69 1"/>
                      <a:gd name="f301" fmla="*/ f227 f70 1"/>
                      <a:gd name="f302" fmla="*/ f228 f69 1"/>
                      <a:gd name="f303" fmla="*/ f229 f70 1"/>
                      <a:gd name="f304" fmla="*/ f230 f69 1"/>
                      <a:gd name="f305" fmla="*/ f231 f70 1"/>
                      <a:gd name="f306" fmla="*/ f232 f70 1"/>
                      <a:gd name="f307" fmla="*/ f233 f69 1"/>
                      <a:gd name="f308" fmla="*/ f234 f70 1"/>
                      <a:gd name="f309" fmla="*/ f235 f69 1"/>
                      <a:gd name="f310" fmla="*/ f236 f70 1"/>
                      <a:gd name="f311" fmla="*/ f237 f69 1"/>
                      <a:gd name="f312" fmla="*/ f238 f70 1"/>
                      <a:gd name="f313" fmla="*/ f239 f69 1"/>
                      <a:gd name="f314" fmla="*/ f240 f70 1"/>
                      <a:gd name="f315" fmla="*/ f241 f69 1"/>
                      <a:gd name="f316" fmla="*/ f242 f70 1"/>
                      <a:gd name="f317" fmla="*/ f243 f69 1"/>
                      <a:gd name="f318" fmla="*/ f244 f70 1"/>
                      <a:gd name="f319" fmla="*/ f245 f69 1"/>
                      <a:gd name="f320" fmla="*/ f246 f70 1"/>
                      <a:gd name="f321" fmla="*/ f247 f70 1"/>
                      <a:gd name="f322" fmla="*/ f248 f69 1"/>
                      <a:gd name="f323" fmla="*/ f249 f70 1"/>
                      <a:gd name="f324" fmla="*/ f250 f69 1"/>
                      <a:gd name="f325" fmla="*/ f251 f70 1"/>
                      <a:gd name="f326" fmla="*/ f252 f69 1"/>
                      <a:gd name="f327" fmla="*/ f253 f70 1"/>
                      <a:gd name="f328" fmla="*/ f254 f69 1"/>
                      <a:gd name="f329" fmla="*/ f255 f70 1"/>
                      <a:gd name="f330" fmla="*/ f256 f69 1"/>
                      <a:gd name="f331" fmla="*/ f257 f70 1"/>
                      <a:gd name="f332" fmla="*/ f258 f69 1"/>
                      <a:gd name="f333" fmla="*/ f259 f70 1"/>
                      <a:gd name="f334" fmla="*/ f260 f69 1"/>
                      <a:gd name="f335" fmla="*/ f261 f69 1"/>
                      <a:gd name="f336" fmla="*/ f262 f70 1"/>
                      <a:gd name="f337" fmla="*/ f263 f69 1"/>
                      <a:gd name="f338" fmla="*/ f264 f70 1"/>
                      <a:gd name="f339" fmla="*/ f265 f69 1"/>
                      <a:gd name="f340" fmla="*/ f266 f70 1"/>
                      <a:gd name="f341" fmla="*/ f267 f69 1"/>
                      <a:gd name="f342" fmla="*/ f268 f70 1"/>
                      <a:gd name="f343" fmla="*/ f269 f69 1"/>
                      <a:gd name="f344" fmla="*/ f270 f70 1"/>
                      <a:gd name="f345" fmla="*/ f271 f69 1"/>
                      <a:gd name="f346" fmla="*/ f272 f70 1"/>
                      <a:gd name="f347" fmla="*/ f273 f69 1"/>
                      <a:gd name="f348" fmla="*/ f274 f70 1"/>
                      <a:gd name="f349" fmla="*/ f275 f69 1"/>
                      <a:gd name="f350" fmla="*/ f276 f70 1"/>
                      <a:gd name="f351" fmla="*/ f277 f69 1"/>
                      <a:gd name="f352" fmla="*/ f278 f70 1"/>
                      <a:gd name="f353" fmla="*/ f279 f69 1"/>
                      <a:gd name="f354" fmla="*/ f280 f69 1"/>
                      <a:gd name="f355" fmla="*/ f281 f70 1"/>
                      <a:gd name="f356" fmla="*/ f282 f69 1"/>
                      <a:gd name="f357" fmla="*/ f283 f70 1"/>
                      <a:gd name="f358" fmla="*/ f284 f69 1"/>
                      <a:gd name="f359" fmla="*/ f285 f70 1"/>
                      <a:gd name="f360" fmla="*/ f286 f69 1"/>
                      <a:gd name="f361" fmla="*/ f287 f69 1"/>
                      <a:gd name="f362" fmla="*/ f288 f69 1"/>
                      <a:gd name="f363" fmla="*/ f289 f69 1"/>
                      <a:gd name="f364" fmla="*/ f290 f70 1"/>
                      <a:gd name="f365" fmla="*/ f291 f70 1"/>
                    </a:gdLst>
                    <a:ahLst/>
                    <a:cxnLst>
                      <a:cxn ang="3cd4">
                        <a:pos x="hc" y="t"/>
                      </a:cxn>
                      <a:cxn ang="0">
                        <a:pos x="r" y="vc"/>
                      </a:cxn>
                      <a:cxn ang="cd4">
                        <a:pos x="hc" y="b"/>
                      </a:cxn>
                      <a:cxn ang="cd2">
                        <a:pos x="l" y="vc"/>
                      </a:cxn>
                      <a:cxn ang="f221">
                        <a:pos x="f296" y="f297"/>
                      </a:cxn>
                      <a:cxn ang="f221">
                        <a:pos x="f298" y="f299"/>
                      </a:cxn>
                      <a:cxn ang="f221">
                        <a:pos x="f300" y="f301"/>
                      </a:cxn>
                      <a:cxn ang="f221">
                        <a:pos x="f302" y="f303"/>
                      </a:cxn>
                      <a:cxn ang="f221">
                        <a:pos x="f304" y="f305"/>
                      </a:cxn>
                      <a:cxn ang="f221">
                        <a:pos x="f304" y="f306"/>
                      </a:cxn>
                      <a:cxn ang="f221">
                        <a:pos x="f307" y="f308"/>
                      </a:cxn>
                      <a:cxn ang="f221">
                        <a:pos x="f309" y="f310"/>
                      </a:cxn>
                      <a:cxn ang="f221">
                        <a:pos x="f311" y="f312"/>
                      </a:cxn>
                      <a:cxn ang="f221">
                        <a:pos x="f313" y="f314"/>
                      </a:cxn>
                      <a:cxn ang="f221">
                        <a:pos x="f315" y="f316"/>
                      </a:cxn>
                      <a:cxn ang="f221">
                        <a:pos x="f317" y="f318"/>
                      </a:cxn>
                      <a:cxn ang="f221">
                        <a:pos x="f319" y="f320"/>
                      </a:cxn>
                      <a:cxn ang="f221">
                        <a:pos x="f296" y="f321"/>
                      </a:cxn>
                      <a:cxn ang="f221">
                        <a:pos x="f322" y="f323"/>
                      </a:cxn>
                      <a:cxn ang="f221">
                        <a:pos x="f324" y="f325"/>
                      </a:cxn>
                      <a:cxn ang="f221">
                        <a:pos x="f326" y="f327"/>
                      </a:cxn>
                      <a:cxn ang="f221">
                        <a:pos x="f328" y="f329"/>
                      </a:cxn>
                      <a:cxn ang="f221">
                        <a:pos x="f330" y="f331"/>
                      </a:cxn>
                      <a:cxn ang="f221">
                        <a:pos x="f332" y="f333"/>
                      </a:cxn>
                      <a:cxn ang="f221">
                        <a:pos x="f334" y="f325"/>
                      </a:cxn>
                      <a:cxn ang="f221">
                        <a:pos x="f335" y="f336"/>
                      </a:cxn>
                      <a:cxn ang="f221">
                        <a:pos x="f337" y="f338"/>
                      </a:cxn>
                      <a:cxn ang="f221">
                        <a:pos x="f339" y="f340"/>
                      </a:cxn>
                      <a:cxn ang="f221">
                        <a:pos x="f341" y="f342"/>
                      </a:cxn>
                      <a:cxn ang="f221">
                        <a:pos x="f343" y="f344"/>
                      </a:cxn>
                      <a:cxn ang="f221">
                        <a:pos x="f345" y="f346"/>
                      </a:cxn>
                      <a:cxn ang="f221">
                        <a:pos x="f347" y="f348"/>
                      </a:cxn>
                      <a:cxn ang="f221">
                        <a:pos x="f349" y="f350"/>
                      </a:cxn>
                      <a:cxn ang="f221">
                        <a:pos x="f351" y="f352"/>
                      </a:cxn>
                      <a:cxn ang="f221">
                        <a:pos x="f353" y="f352"/>
                      </a:cxn>
                      <a:cxn ang="f221">
                        <a:pos x="f354" y="f355"/>
                      </a:cxn>
                      <a:cxn ang="f221">
                        <a:pos x="f356" y="f357"/>
                      </a:cxn>
                      <a:cxn ang="f221">
                        <a:pos x="f358" y="f359"/>
                      </a:cxn>
                      <a:cxn ang="f221">
                        <a:pos x="f360" y="f355"/>
                      </a:cxn>
                      <a:cxn ang="f221">
                        <a:pos x="f361" y="f359"/>
                      </a:cxn>
                      <a:cxn ang="f221">
                        <a:pos x="f362" y="f359"/>
                      </a:cxn>
                      <a:cxn ang="f221">
                        <a:pos x="f363" y="f364"/>
                      </a:cxn>
                      <a:cxn ang="f221">
                        <a:pos x="f324" y="f365"/>
                      </a:cxn>
                      <a:cxn ang="f221">
                        <a:pos x="f296" y="f297"/>
                      </a:cxn>
                    </a:cxnLst>
                    <a:rect l="f292" t="f295" r="f293" b="f294"/>
                    <a:pathLst>
                      <a:path w="173" h="191">
                        <a:moveTo>
                          <a:pt x="f8" y="f9"/>
                        </a:moveTo>
                        <a:lnTo>
                          <a:pt x="f10" y="f11"/>
                        </a:lnTo>
                        <a:lnTo>
                          <a:pt x="f12" y="f13"/>
                        </a:lnTo>
                        <a:lnTo>
                          <a:pt x="f14" y="f15"/>
                        </a:lnTo>
                        <a:lnTo>
                          <a:pt x="f16" y="f17"/>
                        </a:lnTo>
                        <a:lnTo>
                          <a:pt x="f16" y="f18"/>
                        </a:lnTo>
                        <a:lnTo>
                          <a:pt x="f19" y="f20"/>
                        </a:lnTo>
                        <a:lnTo>
                          <a:pt x="f21" y="f22"/>
                        </a:lnTo>
                        <a:lnTo>
                          <a:pt x="f6" y="f23"/>
                        </a:lnTo>
                        <a:lnTo>
                          <a:pt x="f24" y="f8"/>
                        </a:lnTo>
                        <a:lnTo>
                          <a:pt x="f25" y="f26"/>
                        </a:lnTo>
                        <a:lnTo>
                          <a:pt x="f27" y="f14"/>
                        </a:lnTo>
                        <a:lnTo>
                          <a:pt x="f28" y="f29"/>
                        </a:lnTo>
                        <a:lnTo>
                          <a:pt x="f8" y="f30"/>
                        </a:lnTo>
                        <a:lnTo>
                          <a:pt x="f31" y="f32"/>
                        </a:lnTo>
                        <a:lnTo>
                          <a:pt x="f33" y="f34"/>
                        </a:lnTo>
                        <a:lnTo>
                          <a:pt x="f35" y="f36"/>
                        </a:lnTo>
                        <a:lnTo>
                          <a:pt x="f37" y="f38"/>
                        </a:lnTo>
                        <a:lnTo>
                          <a:pt x="f39" y="f40"/>
                        </a:lnTo>
                        <a:lnTo>
                          <a:pt x="f41" y="f42"/>
                        </a:lnTo>
                        <a:lnTo>
                          <a:pt x="f43" y="f34"/>
                        </a:lnTo>
                        <a:lnTo>
                          <a:pt x="f44" y="f6"/>
                        </a:lnTo>
                        <a:lnTo>
                          <a:pt x="f45" y="f46"/>
                        </a:lnTo>
                        <a:lnTo>
                          <a:pt x="f47" y="f48"/>
                        </a:lnTo>
                        <a:lnTo>
                          <a:pt x="f49" y="f7"/>
                        </a:lnTo>
                        <a:lnTo>
                          <a:pt x="f50" y="f51"/>
                        </a:lnTo>
                        <a:lnTo>
                          <a:pt x="f52" y="f53"/>
                        </a:lnTo>
                        <a:lnTo>
                          <a:pt x="f54" y="f55"/>
                        </a:lnTo>
                        <a:lnTo>
                          <a:pt x="f5" y="f56"/>
                        </a:lnTo>
                        <a:lnTo>
                          <a:pt x="f57" y="f58"/>
                        </a:lnTo>
                        <a:lnTo>
                          <a:pt x="f59" y="f58"/>
                        </a:lnTo>
                        <a:lnTo>
                          <a:pt x="f60" y="f61"/>
                        </a:lnTo>
                        <a:lnTo>
                          <a:pt x="f62" y="f50"/>
                        </a:lnTo>
                        <a:lnTo>
                          <a:pt x="f63" y="f64"/>
                        </a:lnTo>
                        <a:lnTo>
                          <a:pt x="f65" y="f61"/>
                        </a:lnTo>
                        <a:lnTo>
                          <a:pt x="f22" y="f64"/>
                        </a:lnTo>
                        <a:lnTo>
                          <a:pt x="f66" y="f64"/>
                        </a:lnTo>
                        <a:lnTo>
                          <a:pt x="f67" y="f5"/>
                        </a:lnTo>
                        <a:lnTo>
                          <a:pt x="f33" y="f57"/>
                        </a:lnTo>
                        <a:lnTo>
                          <a:pt x="f8" y="f9"/>
                        </a:lnTo>
                        <a:close/>
                      </a:path>
                    </a:pathLst>
                  </a:custGeom>
                  <a:solidFill>
                    <a:srgbClr val="8BB743"/>
                  </a:solidFill>
                  <a:ln w="3172" cap="flat">
                    <a:solidFill>
                      <a:srgbClr val="6C5353"/>
                    </a:solidFill>
                    <a:custDash>
                      <a:ds d="100000" sp="100000"/>
                    </a:custDash>
                    <a:miter/>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hu-HU" sz="1800" b="0" i="0" u="none" strike="noStrike" kern="0" cap="none" spc="0" baseline="0">
                      <a:solidFill>
                        <a:srgbClr val="000000"/>
                      </a:solidFill>
                      <a:uFillTx/>
                      <a:latin typeface="Arial"/>
                    </a:endParaRPr>
                  </a:p>
                </p:txBody>
              </p:sp>
              <p:sp>
                <p:nvSpPr>
                  <p:cNvPr id="191" name="Freeform 34">
                    <a:extLst>
                      <a:ext uri="{FF2B5EF4-FFF2-40B4-BE49-F238E27FC236}">
                        <a16:creationId xmlns:a16="http://schemas.microsoft.com/office/drawing/2014/main" id="{C87A106D-2FCA-4D43-B309-8F5257CD61A5}"/>
                      </a:ext>
                    </a:extLst>
                  </p:cNvPr>
                  <p:cNvSpPr/>
                  <p:nvPr/>
                </p:nvSpPr>
                <p:spPr>
                  <a:xfrm>
                    <a:off x="6023481" y="3792611"/>
                    <a:ext cx="308875" cy="207075"/>
                  </a:xfrm>
                  <a:custGeom>
                    <a:avLst/>
                    <a:gdLst>
                      <a:gd name="f0" fmla="val 10800000"/>
                      <a:gd name="f1" fmla="val 5400000"/>
                      <a:gd name="f2" fmla="val 180"/>
                      <a:gd name="f3" fmla="val w"/>
                      <a:gd name="f4" fmla="val h"/>
                      <a:gd name="f5" fmla="val 0"/>
                      <a:gd name="f6" fmla="val 237"/>
                      <a:gd name="f7" fmla="val 184"/>
                      <a:gd name="f8" fmla="val 14"/>
                      <a:gd name="f9" fmla="val 77"/>
                      <a:gd name="f10" fmla="val 29"/>
                      <a:gd name="f11" fmla="val 76"/>
                      <a:gd name="f12" fmla="val 33"/>
                      <a:gd name="f13" fmla="val 70"/>
                      <a:gd name="f14" fmla="val 36"/>
                      <a:gd name="f15" fmla="val 71"/>
                      <a:gd name="f16" fmla="val 40"/>
                      <a:gd name="f17" fmla="val 75"/>
                      <a:gd name="f18" fmla="val 64"/>
                      <a:gd name="f19" fmla="val 68"/>
                      <a:gd name="f20" fmla="val 59"/>
                      <a:gd name="f21" fmla="val 81"/>
                      <a:gd name="f22" fmla="val 52"/>
                      <a:gd name="f23" fmla="val 79"/>
                      <a:gd name="f24" fmla="val 45"/>
                      <a:gd name="f25" fmla="val 84"/>
                      <a:gd name="f26" fmla="val 43"/>
                      <a:gd name="f27" fmla="val 102"/>
                      <a:gd name="f28" fmla="val 44"/>
                      <a:gd name="f29" fmla="val 119"/>
                      <a:gd name="f30" fmla="val 35"/>
                      <a:gd name="f31" fmla="val 132"/>
                      <a:gd name="f32" fmla="val 12"/>
                      <a:gd name="f33" fmla="val 141"/>
                      <a:gd name="f34" fmla="val 3"/>
                      <a:gd name="f35" fmla="val 152"/>
                      <a:gd name="f36" fmla="val 155"/>
                      <a:gd name="f37" fmla="val 9"/>
                      <a:gd name="f38" fmla="val 165"/>
                      <a:gd name="f39" fmla="val 22"/>
                      <a:gd name="f40" fmla="val 30"/>
                      <a:gd name="f41" fmla="val 163"/>
                      <a:gd name="f42" fmla="val 39"/>
                      <a:gd name="f43" fmla="val 164"/>
                      <a:gd name="f44" fmla="val 170"/>
                      <a:gd name="f45" fmla="val 51"/>
                      <a:gd name="f46" fmla="val 185"/>
                      <a:gd name="f47" fmla="val 61"/>
                      <a:gd name="f48" fmla="val 195"/>
                      <a:gd name="f49" fmla="val 69"/>
                      <a:gd name="f50" fmla="val 207"/>
                      <a:gd name="f51" fmla="val 86"/>
                      <a:gd name="f52" fmla="val 215"/>
                      <a:gd name="f53" fmla="val 95"/>
                      <a:gd name="f54" fmla="val 220"/>
                      <a:gd name="f55" fmla="val 108"/>
                      <a:gd name="f56" fmla="val 234"/>
                      <a:gd name="f57" fmla="val 116"/>
                      <a:gd name="f58" fmla="val 123"/>
                      <a:gd name="f59" fmla="val 231"/>
                      <a:gd name="f60" fmla="val 125"/>
                      <a:gd name="f61" fmla="val 219"/>
                      <a:gd name="f62" fmla="val 124"/>
                      <a:gd name="f63" fmla="val 205"/>
                      <a:gd name="f64" fmla="val 122"/>
                      <a:gd name="f65" fmla="val 198"/>
                      <a:gd name="f66" fmla="val 196"/>
                      <a:gd name="f67" fmla="val 129"/>
                      <a:gd name="f68" fmla="val 190"/>
                      <a:gd name="f69" fmla="val 130"/>
                      <a:gd name="f70" fmla="val 182"/>
                      <a:gd name="f71" fmla="val 162"/>
                      <a:gd name="f72" fmla="val 136"/>
                      <a:gd name="f73" fmla="val 154"/>
                      <a:gd name="f74" fmla="val 133"/>
                      <a:gd name="f75" fmla="val 151"/>
                      <a:gd name="f76" fmla="val 135"/>
                      <a:gd name="f77" fmla="val 146"/>
                      <a:gd name="f78" fmla="val 148"/>
                      <a:gd name="f79" fmla="val 144"/>
                      <a:gd name="f80" fmla="val 142"/>
                      <a:gd name="f81" fmla="val 107"/>
                      <a:gd name="f82" fmla="val 134"/>
                      <a:gd name="f83" fmla="val 92"/>
                      <a:gd name="f84" fmla="val 127"/>
                      <a:gd name="f85" fmla="val 82"/>
                      <a:gd name="f86" fmla="val 73"/>
                      <a:gd name="f87" fmla="val 159"/>
                      <a:gd name="f88" fmla="val 157"/>
                      <a:gd name="f89" fmla="val 49"/>
                      <a:gd name="f90" fmla="val 38"/>
                      <a:gd name="f91" fmla="val 27"/>
                      <a:gd name="f92" fmla="val 178"/>
                      <a:gd name="f93" fmla="val 26"/>
                      <a:gd name="f94" fmla="val 169"/>
                      <a:gd name="f95" fmla="val 17"/>
                      <a:gd name="f96" fmla="val 10"/>
                      <a:gd name="f97" fmla="val 2"/>
                      <a:gd name="f98" fmla="val 118"/>
                      <a:gd name="f99" fmla="val 1"/>
                      <a:gd name="f100" fmla="val 5"/>
                      <a:gd name="f101" fmla="val 98"/>
                      <a:gd name="f102" fmla="+- 0 0 -90"/>
                      <a:gd name="f103" fmla="*/ f3 1 237"/>
                      <a:gd name="f104" fmla="*/ f4 1 184"/>
                      <a:gd name="f105" fmla="+- f7 0 f5"/>
                      <a:gd name="f106" fmla="+- f6 0 f5"/>
                      <a:gd name="f107" fmla="*/ f102 f0 1"/>
                      <a:gd name="f108" fmla="*/ f106 1 237"/>
                      <a:gd name="f109" fmla="*/ f105 1 184"/>
                      <a:gd name="f110" fmla="*/ 14 f106 1"/>
                      <a:gd name="f111" fmla="*/ 77 f105 1"/>
                      <a:gd name="f112" fmla="*/ 29 f106 1"/>
                      <a:gd name="f113" fmla="*/ 76 f105 1"/>
                      <a:gd name="f114" fmla="*/ 33 f106 1"/>
                      <a:gd name="f115" fmla="*/ 70 f105 1"/>
                      <a:gd name="f116" fmla="*/ 36 f106 1"/>
                      <a:gd name="f117" fmla="*/ 71 f105 1"/>
                      <a:gd name="f118" fmla="*/ 40 f106 1"/>
                      <a:gd name="f119" fmla="*/ 75 f105 1"/>
                      <a:gd name="f120" fmla="*/ 64 f106 1"/>
                      <a:gd name="f121" fmla="*/ 68 f105 1"/>
                      <a:gd name="f122" fmla="*/ 71 f106 1"/>
                      <a:gd name="f123" fmla="*/ 59 f105 1"/>
                      <a:gd name="f124" fmla="*/ 81 f106 1"/>
                      <a:gd name="f125" fmla="*/ 52 f105 1"/>
                      <a:gd name="f126" fmla="*/ 79 f106 1"/>
                      <a:gd name="f127" fmla="*/ 45 f105 1"/>
                      <a:gd name="f128" fmla="*/ 84 f106 1"/>
                      <a:gd name="f129" fmla="*/ 43 f105 1"/>
                      <a:gd name="f130" fmla="*/ 102 f106 1"/>
                      <a:gd name="f131" fmla="*/ 44 f105 1"/>
                      <a:gd name="f132" fmla="*/ 119 f106 1"/>
                      <a:gd name="f133" fmla="*/ 35 f105 1"/>
                      <a:gd name="f134" fmla="*/ 132 f106 1"/>
                      <a:gd name="f135" fmla="*/ 12 f105 1"/>
                      <a:gd name="f136" fmla="*/ 141 f106 1"/>
                      <a:gd name="f137" fmla="*/ 3 f105 1"/>
                      <a:gd name="f138" fmla="*/ 152 f106 1"/>
                      <a:gd name="f139" fmla="*/ 0 f105 1"/>
                      <a:gd name="f140" fmla="*/ 155 f106 1"/>
                      <a:gd name="f141" fmla="*/ 9 f105 1"/>
                      <a:gd name="f142" fmla="*/ 165 f106 1"/>
                      <a:gd name="f143" fmla="*/ 22 f105 1"/>
                      <a:gd name="f144" fmla="*/ 30 f105 1"/>
                      <a:gd name="f145" fmla="*/ 163 f106 1"/>
                      <a:gd name="f146" fmla="*/ 39 f105 1"/>
                      <a:gd name="f147" fmla="*/ 164 f106 1"/>
                      <a:gd name="f148" fmla="*/ 170 f106 1"/>
                      <a:gd name="f149" fmla="*/ 51 f105 1"/>
                      <a:gd name="f150" fmla="*/ 185 f106 1"/>
                      <a:gd name="f151" fmla="*/ 61 f105 1"/>
                      <a:gd name="f152" fmla="*/ 195 f106 1"/>
                      <a:gd name="f153" fmla="*/ 69 f105 1"/>
                      <a:gd name="f154" fmla="*/ 207 f106 1"/>
                      <a:gd name="f155" fmla="*/ 86 f105 1"/>
                      <a:gd name="f156" fmla="*/ 215 f106 1"/>
                      <a:gd name="f157" fmla="*/ 95 f105 1"/>
                      <a:gd name="f158" fmla="*/ 220 f106 1"/>
                      <a:gd name="f159" fmla="*/ 108 f105 1"/>
                      <a:gd name="f160" fmla="*/ 234 f106 1"/>
                      <a:gd name="f161" fmla="*/ 116 f105 1"/>
                      <a:gd name="f162" fmla="*/ 237 f106 1"/>
                      <a:gd name="f163" fmla="*/ 123 f105 1"/>
                      <a:gd name="f164" fmla="*/ 231 f106 1"/>
                      <a:gd name="f165" fmla="*/ 125 f105 1"/>
                      <a:gd name="f166" fmla="*/ 219 f106 1"/>
                      <a:gd name="f167" fmla="*/ 124 f105 1"/>
                      <a:gd name="f168" fmla="*/ 205 f106 1"/>
                      <a:gd name="f169" fmla="*/ 122 f105 1"/>
                      <a:gd name="f170" fmla="*/ 198 f106 1"/>
                      <a:gd name="f171" fmla="*/ 196 f106 1"/>
                      <a:gd name="f172" fmla="*/ 129 f105 1"/>
                      <a:gd name="f173" fmla="*/ 190 f106 1"/>
                      <a:gd name="f174" fmla="*/ 130 f105 1"/>
                      <a:gd name="f175" fmla="*/ 182 f106 1"/>
                      <a:gd name="f176" fmla="*/ 162 f106 1"/>
                      <a:gd name="f177" fmla="*/ 136 f105 1"/>
                      <a:gd name="f178" fmla="*/ 154 f106 1"/>
                      <a:gd name="f179" fmla="*/ 133 f105 1"/>
                      <a:gd name="f180" fmla="*/ 151 f106 1"/>
                      <a:gd name="f181" fmla="*/ 135 f105 1"/>
                      <a:gd name="f182" fmla="*/ 146 f106 1"/>
                      <a:gd name="f183" fmla="*/ 148 f105 1"/>
                      <a:gd name="f184" fmla="*/ 144 f105 1"/>
                      <a:gd name="f185" fmla="*/ 142 f105 1"/>
                      <a:gd name="f186" fmla="*/ 107 f106 1"/>
                      <a:gd name="f187" fmla="*/ 134 f105 1"/>
                      <a:gd name="f188" fmla="*/ 92 f106 1"/>
                      <a:gd name="f189" fmla="*/ 127 f105 1"/>
                      <a:gd name="f190" fmla="*/ 82 f106 1"/>
                      <a:gd name="f191" fmla="*/ 75 f106 1"/>
                      <a:gd name="f192" fmla="*/ 73 f106 1"/>
                      <a:gd name="f193" fmla="*/ 159 f105 1"/>
                      <a:gd name="f194" fmla="*/ 61 f106 1"/>
                      <a:gd name="f195" fmla="*/ 157 f105 1"/>
                      <a:gd name="f196" fmla="*/ 49 f106 1"/>
                      <a:gd name="f197" fmla="*/ 154 f105 1"/>
                      <a:gd name="f198" fmla="*/ 38 f106 1"/>
                      <a:gd name="f199" fmla="*/ 165 f105 1"/>
                      <a:gd name="f200" fmla="*/ 184 f105 1"/>
                      <a:gd name="f201" fmla="*/ 27 f106 1"/>
                      <a:gd name="f202" fmla="*/ 178 f105 1"/>
                      <a:gd name="f203" fmla="*/ 26 f106 1"/>
                      <a:gd name="f204" fmla="*/ 169 f105 1"/>
                      <a:gd name="f205" fmla="*/ 17 f106 1"/>
                      <a:gd name="f206" fmla="*/ 162 f105 1"/>
                      <a:gd name="f207" fmla="*/ 10 f106 1"/>
                      <a:gd name="f208" fmla="*/ 152 f105 1"/>
                      <a:gd name="f209" fmla="*/ 9 f106 1"/>
                      <a:gd name="f210" fmla="*/ 0 f106 1"/>
                      <a:gd name="f211" fmla="*/ 2 f106 1"/>
                      <a:gd name="f212" fmla="*/ 118 f105 1"/>
                      <a:gd name="f213" fmla="*/ 1 f106 1"/>
                      <a:gd name="f214" fmla="*/ 102 f105 1"/>
                      <a:gd name="f215" fmla="*/ 5 f106 1"/>
                      <a:gd name="f216" fmla="*/ 98 f105 1"/>
                      <a:gd name="f217" fmla="*/ f107 1 f2"/>
                      <a:gd name="f218" fmla="*/ f110 1 237"/>
                      <a:gd name="f219" fmla="*/ f111 1 184"/>
                      <a:gd name="f220" fmla="*/ f112 1 237"/>
                      <a:gd name="f221" fmla="*/ f113 1 184"/>
                      <a:gd name="f222" fmla="*/ f114 1 237"/>
                      <a:gd name="f223" fmla="*/ f115 1 184"/>
                      <a:gd name="f224" fmla="*/ f116 1 237"/>
                      <a:gd name="f225" fmla="*/ f117 1 184"/>
                      <a:gd name="f226" fmla="*/ f118 1 237"/>
                      <a:gd name="f227" fmla="*/ f119 1 184"/>
                      <a:gd name="f228" fmla="*/ f120 1 237"/>
                      <a:gd name="f229" fmla="*/ f121 1 184"/>
                      <a:gd name="f230" fmla="*/ f122 1 237"/>
                      <a:gd name="f231" fmla="*/ f123 1 184"/>
                      <a:gd name="f232" fmla="*/ f124 1 237"/>
                      <a:gd name="f233" fmla="*/ f125 1 184"/>
                      <a:gd name="f234" fmla="*/ f126 1 237"/>
                      <a:gd name="f235" fmla="*/ f127 1 184"/>
                      <a:gd name="f236" fmla="*/ f128 1 237"/>
                      <a:gd name="f237" fmla="*/ f129 1 184"/>
                      <a:gd name="f238" fmla="*/ f130 1 237"/>
                      <a:gd name="f239" fmla="*/ f131 1 184"/>
                      <a:gd name="f240" fmla="*/ f132 1 237"/>
                      <a:gd name="f241" fmla="*/ f133 1 184"/>
                      <a:gd name="f242" fmla="*/ f134 1 237"/>
                      <a:gd name="f243" fmla="*/ f135 1 184"/>
                      <a:gd name="f244" fmla="*/ f136 1 237"/>
                      <a:gd name="f245" fmla="*/ f137 1 184"/>
                      <a:gd name="f246" fmla="*/ f138 1 237"/>
                      <a:gd name="f247" fmla="*/ f139 1 184"/>
                      <a:gd name="f248" fmla="*/ f140 1 237"/>
                      <a:gd name="f249" fmla="*/ f141 1 184"/>
                      <a:gd name="f250" fmla="*/ f142 1 237"/>
                      <a:gd name="f251" fmla="*/ f143 1 184"/>
                      <a:gd name="f252" fmla="*/ f144 1 184"/>
                      <a:gd name="f253" fmla="*/ f145 1 237"/>
                      <a:gd name="f254" fmla="*/ f146 1 184"/>
                      <a:gd name="f255" fmla="*/ f147 1 237"/>
                      <a:gd name="f256" fmla="*/ f148 1 237"/>
                      <a:gd name="f257" fmla="*/ f149 1 184"/>
                      <a:gd name="f258" fmla="*/ f150 1 237"/>
                      <a:gd name="f259" fmla="*/ f151 1 184"/>
                      <a:gd name="f260" fmla="*/ f152 1 237"/>
                      <a:gd name="f261" fmla="*/ f153 1 184"/>
                      <a:gd name="f262" fmla="*/ f154 1 237"/>
                      <a:gd name="f263" fmla="*/ f155 1 184"/>
                      <a:gd name="f264" fmla="*/ f156 1 237"/>
                      <a:gd name="f265" fmla="*/ f157 1 184"/>
                      <a:gd name="f266" fmla="*/ f158 1 237"/>
                      <a:gd name="f267" fmla="*/ f159 1 184"/>
                      <a:gd name="f268" fmla="*/ f160 1 237"/>
                      <a:gd name="f269" fmla="*/ f161 1 184"/>
                      <a:gd name="f270" fmla="*/ f162 1 237"/>
                      <a:gd name="f271" fmla="*/ f163 1 184"/>
                      <a:gd name="f272" fmla="*/ f164 1 237"/>
                      <a:gd name="f273" fmla="*/ f165 1 184"/>
                      <a:gd name="f274" fmla="*/ f166 1 237"/>
                      <a:gd name="f275" fmla="*/ f167 1 184"/>
                      <a:gd name="f276" fmla="*/ f168 1 237"/>
                      <a:gd name="f277" fmla="*/ f169 1 184"/>
                      <a:gd name="f278" fmla="*/ f170 1 237"/>
                      <a:gd name="f279" fmla="*/ f171 1 237"/>
                      <a:gd name="f280" fmla="*/ f172 1 184"/>
                      <a:gd name="f281" fmla="*/ f173 1 237"/>
                      <a:gd name="f282" fmla="*/ f174 1 184"/>
                      <a:gd name="f283" fmla="*/ f175 1 237"/>
                      <a:gd name="f284" fmla="*/ f176 1 237"/>
                      <a:gd name="f285" fmla="*/ f177 1 184"/>
                      <a:gd name="f286" fmla="*/ f178 1 237"/>
                      <a:gd name="f287" fmla="*/ f179 1 184"/>
                      <a:gd name="f288" fmla="*/ f180 1 237"/>
                      <a:gd name="f289" fmla="*/ f181 1 184"/>
                      <a:gd name="f290" fmla="*/ f182 1 237"/>
                      <a:gd name="f291" fmla="*/ f183 1 184"/>
                      <a:gd name="f292" fmla="*/ f184 1 184"/>
                      <a:gd name="f293" fmla="*/ f185 1 184"/>
                      <a:gd name="f294" fmla="*/ f186 1 237"/>
                      <a:gd name="f295" fmla="*/ f187 1 184"/>
                      <a:gd name="f296" fmla="*/ f188 1 237"/>
                      <a:gd name="f297" fmla="*/ f189 1 184"/>
                      <a:gd name="f298" fmla="*/ f190 1 237"/>
                      <a:gd name="f299" fmla="*/ f191 1 237"/>
                      <a:gd name="f300" fmla="*/ f192 1 237"/>
                      <a:gd name="f301" fmla="*/ f193 1 184"/>
                      <a:gd name="f302" fmla="*/ f194 1 237"/>
                      <a:gd name="f303" fmla="*/ f195 1 184"/>
                      <a:gd name="f304" fmla="*/ f196 1 237"/>
                      <a:gd name="f305" fmla="*/ f197 1 184"/>
                      <a:gd name="f306" fmla="*/ f198 1 237"/>
                      <a:gd name="f307" fmla="*/ f199 1 184"/>
                      <a:gd name="f308" fmla="*/ f200 1 184"/>
                      <a:gd name="f309" fmla="*/ f201 1 237"/>
                      <a:gd name="f310" fmla="*/ f202 1 184"/>
                      <a:gd name="f311" fmla="*/ f203 1 237"/>
                      <a:gd name="f312" fmla="*/ f204 1 184"/>
                      <a:gd name="f313" fmla="*/ f205 1 237"/>
                      <a:gd name="f314" fmla="*/ f206 1 184"/>
                      <a:gd name="f315" fmla="*/ f207 1 237"/>
                      <a:gd name="f316" fmla="*/ f208 1 184"/>
                      <a:gd name="f317" fmla="*/ f209 1 237"/>
                      <a:gd name="f318" fmla="*/ f210 1 237"/>
                      <a:gd name="f319" fmla="*/ f211 1 237"/>
                      <a:gd name="f320" fmla="*/ f212 1 184"/>
                      <a:gd name="f321" fmla="*/ f213 1 237"/>
                      <a:gd name="f322" fmla="*/ f214 1 184"/>
                      <a:gd name="f323" fmla="*/ f215 1 237"/>
                      <a:gd name="f324" fmla="*/ f216 1 184"/>
                      <a:gd name="f325" fmla="*/ 0 1 f108"/>
                      <a:gd name="f326" fmla="*/ f6 1 f108"/>
                      <a:gd name="f327" fmla="*/ 0 1 f109"/>
                      <a:gd name="f328" fmla="*/ f7 1 f109"/>
                      <a:gd name="f329" fmla="+- f217 0 f1"/>
                      <a:gd name="f330" fmla="*/ f218 1 f108"/>
                      <a:gd name="f331" fmla="*/ f219 1 f109"/>
                      <a:gd name="f332" fmla="*/ f220 1 f108"/>
                      <a:gd name="f333" fmla="*/ f221 1 f109"/>
                      <a:gd name="f334" fmla="*/ f222 1 f108"/>
                      <a:gd name="f335" fmla="*/ f223 1 f109"/>
                      <a:gd name="f336" fmla="*/ f224 1 f108"/>
                      <a:gd name="f337" fmla="*/ f225 1 f109"/>
                      <a:gd name="f338" fmla="*/ f226 1 f108"/>
                      <a:gd name="f339" fmla="*/ f227 1 f109"/>
                      <a:gd name="f340" fmla="*/ f228 1 f108"/>
                      <a:gd name="f341" fmla="*/ f229 1 f109"/>
                      <a:gd name="f342" fmla="*/ f230 1 f108"/>
                      <a:gd name="f343" fmla="*/ f231 1 f109"/>
                      <a:gd name="f344" fmla="*/ f232 1 f108"/>
                      <a:gd name="f345" fmla="*/ f233 1 f109"/>
                      <a:gd name="f346" fmla="*/ f234 1 f108"/>
                      <a:gd name="f347" fmla="*/ f235 1 f109"/>
                      <a:gd name="f348" fmla="*/ f236 1 f108"/>
                      <a:gd name="f349" fmla="*/ f237 1 f109"/>
                      <a:gd name="f350" fmla="*/ f238 1 f108"/>
                      <a:gd name="f351" fmla="*/ f239 1 f109"/>
                      <a:gd name="f352" fmla="*/ f240 1 f108"/>
                      <a:gd name="f353" fmla="*/ f241 1 f109"/>
                      <a:gd name="f354" fmla="*/ f242 1 f108"/>
                      <a:gd name="f355" fmla="*/ f243 1 f109"/>
                      <a:gd name="f356" fmla="*/ f244 1 f108"/>
                      <a:gd name="f357" fmla="*/ f245 1 f109"/>
                      <a:gd name="f358" fmla="*/ f246 1 f108"/>
                      <a:gd name="f359" fmla="*/ f247 1 f109"/>
                      <a:gd name="f360" fmla="*/ f248 1 f108"/>
                      <a:gd name="f361" fmla="*/ f249 1 f109"/>
                      <a:gd name="f362" fmla="*/ f250 1 f108"/>
                      <a:gd name="f363" fmla="*/ f251 1 f109"/>
                      <a:gd name="f364" fmla="*/ f252 1 f109"/>
                      <a:gd name="f365" fmla="*/ f253 1 f108"/>
                      <a:gd name="f366" fmla="*/ f254 1 f109"/>
                      <a:gd name="f367" fmla="*/ f255 1 f108"/>
                      <a:gd name="f368" fmla="*/ f256 1 f108"/>
                      <a:gd name="f369" fmla="*/ f257 1 f109"/>
                      <a:gd name="f370" fmla="*/ f258 1 f108"/>
                      <a:gd name="f371" fmla="*/ f259 1 f109"/>
                      <a:gd name="f372" fmla="*/ f260 1 f108"/>
                      <a:gd name="f373" fmla="*/ f261 1 f109"/>
                      <a:gd name="f374" fmla="*/ f262 1 f108"/>
                      <a:gd name="f375" fmla="*/ f263 1 f109"/>
                      <a:gd name="f376" fmla="*/ f264 1 f108"/>
                      <a:gd name="f377" fmla="*/ f265 1 f109"/>
                      <a:gd name="f378" fmla="*/ f266 1 f108"/>
                      <a:gd name="f379" fmla="*/ f267 1 f109"/>
                      <a:gd name="f380" fmla="*/ f268 1 f108"/>
                      <a:gd name="f381" fmla="*/ f269 1 f109"/>
                      <a:gd name="f382" fmla="*/ f270 1 f108"/>
                      <a:gd name="f383" fmla="*/ f271 1 f109"/>
                      <a:gd name="f384" fmla="*/ f272 1 f108"/>
                      <a:gd name="f385" fmla="*/ f273 1 f109"/>
                      <a:gd name="f386" fmla="*/ f274 1 f108"/>
                      <a:gd name="f387" fmla="*/ f275 1 f109"/>
                      <a:gd name="f388" fmla="*/ f276 1 f108"/>
                      <a:gd name="f389" fmla="*/ f277 1 f109"/>
                      <a:gd name="f390" fmla="*/ f278 1 f108"/>
                      <a:gd name="f391" fmla="*/ f279 1 f108"/>
                      <a:gd name="f392" fmla="*/ f280 1 f109"/>
                      <a:gd name="f393" fmla="*/ f281 1 f108"/>
                      <a:gd name="f394" fmla="*/ f282 1 f109"/>
                      <a:gd name="f395" fmla="*/ f283 1 f108"/>
                      <a:gd name="f396" fmla="*/ f284 1 f108"/>
                      <a:gd name="f397" fmla="*/ f285 1 f109"/>
                      <a:gd name="f398" fmla="*/ f286 1 f108"/>
                      <a:gd name="f399" fmla="*/ f287 1 f109"/>
                      <a:gd name="f400" fmla="*/ f288 1 f108"/>
                      <a:gd name="f401" fmla="*/ f289 1 f109"/>
                      <a:gd name="f402" fmla="*/ f290 1 f108"/>
                      <a:gd name="f403" fmla="*/ f291 1 f109"/>
                      <a:gd name="f404" fmla="*/ f292 1 f109"/>
                      <a:gd name="f405" fmla="*/ f293 1 f109"/>
                      <a:gd name="f406" fmla="*/ f294 1 f108"/>
                      <a:gd name="f407" fmla="*/ f295 1 f109"/>
                      <a:gd name="f408" fmla="*/ f296 1 f108"/>
                      <a:gd name="f409" fmla="*/ f297 1 f109"/>
                      <a:gd name="f410" fmla="*/ f298 1 f108"/>
                      <a:gd name="f411" fmla="*/ f299 1 f108"/>
                      <a:gd name="f412" fmla="*/ f300 1 f108"/>
                      <a:gd name="f413" fmla="*/ f301 1 f109"/>
                      <a:gd name="f414" fmla="*/ f302 1 f108"/>
                      <a:gd name="f415" fmla="*/ f303 1 f109"/>
                      <a:gd name="f416" fmla="*/ f304 1 f108"/>
                      <a:gd name="f417" fmla="*/ f305 1 f109"/>
                      <a:gd name="f418" fmla="*/ f306 1 f108"/>
                      <a:gd name="f419" fmla="*/ f307 1 f109"/>
                      <a:gd name="f420" fmla="*/ f308 1 f109"/>
                      <a:gd name="f421" fmla="*/ f309 1 f108"/>
                      <a:gd name="f422" fmla="*/ f310 1 f109"/>
                      <a:gd name="f423" fmla="*/ f311 1 f108"/>
                      <a:gd name="f424" fmla="*/ f312 1 f109"/>
                      <a:gd name="f425" fmla="*/ f313 1 f108"/>
                      <a:gd name="f426" fmla="*/ f314 1 f109"/>
                      <a:gd name="f427" fmla="*/ f315 1 f108"/>
                      <a:gd name="f428" fmla="*/ f316 1 f109"/>
                      <a:gd name="f429" fmla="*/ f317 1 f108"/>
                      <a:gd name="f430" fmla="*/ f318 1 f108"/>
                      <a:gd name="f431" fmla="*/ f319 1 f108"/>
                      <a:gd name="f432" fmla="*/ f320 1 f109"/>
                      <a:gd name="f433" fmla="*/ f321 1 f108"/>
                      <a:gd name="f434" fmla="*/ f322 1 f109"/>
                      <a:gd name="f435" fmla="*/ f323 1 f108"/>
                      <a:gd name="f436" fmla="*/ f324 1 f109"/>
                      <a:gd name="f437" fmla="*/ f325 f103 1"/>
                      <a:gd name="f438" fmla="*/ f326 f103 1"/>
                      <a:gd name="f439" fmla="*/ f328 f104 1"/>
                      <a:gd name="f440" fmla="*/ f327 f104 1"/>
                      <a:gd name="f441" fmla="*/ f330 f103 1"/>
                      <a:gd name="f442" fmla="*/ f331 f104 1"/>
                      <a:gd name="f443" fmla="*/ f332 f103 1"/>
                      <a:gd name="f444" fmla="*/ f333 f104 1"/>
                      <a:gd name="f445" fmla="*/ f334 f103 1"/>
                      <a:gd name="f446" fmla="*/ f335 f104 1"/>
                      <a:gd name="f447" fmla="*/ f336 f103 1"/>
                      <a:gd name="f448" fmla="*/ f337 f104 1"/>
                      <a:gd name="f449" fmla="*/ f338 f103 1"/>
                      <a:gd name="f450" fmla="*/ f339 f104 1"/>
                      <a:gd name="f451" fmla="*/ f340 f103 1"/>
                      <a:gd name="f452" fmla="*/ f341 f104 1"/>
                      <a:gd name="f453" fmla="*/ f342 f103 1"/>
                      <a:gd name="f454" fmla="*/ f343 f104 1"/>
                      <a:gd name="f455" fmla="*/ f344 f103 1"/>
                      <a:gd name="f456" fmla="*/ f345 f104 1"/>
                      <a:gd name="f457" fmla="*/ f346 f103 1"/>
                      <a:gd name="f458" fmla="*/ f347 f104 1"/>
                      <a:gd name="f459" fmla="*/ f348 f103 1"/>
                      <a:gd name="f460" fmla="*/ f349 f104 1"/>
                      <a:gd name="f461" fmla="*/ f350 f103 1"/>
                      <a:gd name="f462" fmla="*/ f351 f104 1"/>
                      <a:gd name="f463" fmla="*/ f352 f103 1"/>
                      <a:gd name="f464" fmla="*/ f353 f104 1"/>
                      <a:gd name="f465" fmla="*/ f354 f103 1"/>
                      <a:gd name="f466" fmla="*/ f355 f104 1"/>
                      <a:gd name="f467" fmla="*/ f356 f103 1"/>
                      <a:gd name="f468" fmla="*/ f357 f104 1"/>
                      <a:gd name="f469" fmla="*/ f358 f103 1"/>
                      <a:gd name="f470" fmla="*/ f359 f104 1"/>
                      <a:gd name="f471" fmla="*/ f360 f103 1"/>
                      <a:gd name="f472" fmla="*/ f361 f104 1"/>
                      <a:gd name="f473" fmla="*/ f362 f103 1"/>
                      <a:gd name="f474" fmla="*/ f363 f104 1"/>
                      <a:gd name="f475" fmla="*/ f364 f104 1"/>
                      <a:gd name="f476" fmla="*/ f365 f103 1"/>
                      <a:gd name="f477" fmla="*/ f366 f104 1"/>
                      <a:gd name="f478" fmla="*/ f367 f103 1"/>
                      <a:gd name="f479" fmla="*/ f368 f103 1"/>
                      <a:gd name="f480" fmla="*/ f369 f104 1"/>
                      <a:gd name="f481" fmla="*/ f370 f103 1"/>
                      <a:gd name="f482" fmla="*/ f371 f104 1"/>
                      <a:gd name="f483" fmla="*/ f372 f103 1"/>
                      <a:gd name="f484" fmla="*/ f373 f104 1"/>
                      <a:gd name="f485" fmla="*/ f374 f103 1"/>
                      <a:gd name="f486" fmla="*/ f375 f104 1"/>
                      <a:gd name="f487" fmla="*/ f376 f103 1"/>
                      <a:gd name="f488" fmla="*/ f377 f104 1"/>
                      <a:gd name="f489" fmla="*/ f378 f103 1"/>
                      <a:gd name="f490" fmla="*/ f379 f104 1"/>
                      <a:gd name="f491" fmla="*/ f380 f103 1"/>
                      <a:gd name="f492" fmla="*/ f381 f104 1"/>
                      <a:gd name="f493" fmla="*/ f382 f103 1"/>
                      <a:gd name="f494" fmla="*/ f383 f104 1"/>
                      <a:gd name="f495" fmla="*/ f384 f103 1"/>
                      <a:gd name="f496" fmla="*/ f385 f104 1"/>
                      <a:gd name="f497" fmla="*/ f386 f103 1"/>
                      <a:gd name="f498" fmla="*/ f387 f104 1"/>
                      <a:gd name="f499" fmla="*/ f388 f103 1"/>
                      <a:gd name="f500" fmla="*/ f389 f104 1"/>
                      <a:gd name="f501" fmla="*/ f390 f103 1"/>
                      <a:gd name="f502" fmla="*/ f391 f103 1"/>
                      <a:gd name="f503" fmla="*/ f392 f104 1"/>
                      <a:gd name="f504" fmla="*/ f393 f103 1"/>
                      <a:gd name="f505" fmla="*/ f394 f104 1"/>
                      <a:gd name="f506" fmla="*/ f395 f103 1"/>
                      <a:gd name="f507" fmla="*/ f396 f103 1"/>
                      <a:gd name="f508" fmla="*/ f397 f104 1"/>
                      <a:gd name="f509" fmla="*/ f398 f103 1"/>
                      <a:gd name="f510" fmla="*/ f399 f104 1"/>
                      <a:gd name="f511" fmla="*/ f400 f103 1"/>
                      <a:gd name="f512" fmla="*/ f401 f104 1"/>
                      <a:gd name="f513" fmla="*/ f402 f103 1"/>
                      <a:gd name="f514" fmla="*/ f403 f104 1"/>
                      <a:gd name="f515" fmla="*/ f404 f104 1"/>
                      <a:gd name="f516" fmla="*/ f405 f104 1"/>
                      <a:gd name="f517" fmla="*/ f406 f103 1"/>
                      <a:gd name="f518" fmla="*/ f407 f104 1"/>
                      <a:gd name="f519" fmla="*/ f408 f103 1"/>
                      <a:gd name="f520" fmla="*/ f409 f104 1"/>
                      <a:gd name="f521" fmla="*/ f410 f103 1"/>
                      <a:gd name="f522" fmla="*/ f411 f103 1"/>
                      <a:gd name="f523" fmla="*/ f412 f103 1"/>
                      <a:gd name="f524" fmla="*/ f413 f104 1"/>
                      <a:gd name="f525" fmla="*/ f414 f103 1"/>
                      <a:gd name="f526" fmla="*/ f415 f104 1"/>
                      <a:gd name="f527" fmla="*/ f416 f103 1"/>
                      <a:gd name="f528" fmla="*/ f417 f104 1"/>
                      <a:gd name="f529" fmla="*/ f418 f103 1"/>
                      <a:gd name="f530" fmla="*/ f419 f104 1"/>
                      <a:gd name="f531" fmla="*/ f420 f104 1"/>
                      <a:gd name="f532" fmla="*/ f421 f103 1"/>
                      <a:gd name="f533" fmla="*/ f422 f104 1"/>
                      <a:gd name="f534" fmla="*/ f423 f103 1"/>
                      <a:gd name="f535" fmla="*/ f424 f104 1"/>
                      <a:gd name="f536" fmla="*/ f425 f103 1"/>
                      <a:gd name="f537" fmla="*/ f426 f104 1"/>
                      <a:gd name="f538" fmla="*/ f427 f103 1"/>
                      <a:gd name="f539" fmla="*/ f428 f104 1"/>
                      <a:gd name="f540" fmla="*/ f429 f103 1"/>
                      <a:gd name="f541" fmla="*/ f430 f103 1"/>
                      <a:gd name="f542" fmla="*/ f431 f103 1"/>
                      <a:gd name="f543" fmla="*/ f432 f104 1"/>
                      <a:gd name="f544" fmla="*/ f433 f103 1"/>
                      <a:gd name="f545" fmla="*/ f434 f104 1"/>
                      <a:gd name="f546" fmla="*/ f435 f103 1"/>
                      <a:gd name="f547" fmla="*/ f436 f104 1"/>
                    </a:gdLst>
                    <a:ahLst/>
                    <a:cxnLst>
                      <a:cxn ang="3cd4">
                        <a:pos x="hc" y="t"/>
                      </a:cxn>
                      <a:cxn ang="0">
                        <a:pos x="r" y="vc"/>
                      </a:cxn>
                      <a:cxn ang="cd4">
                        <a:pos x="hc" y="b"/>
                      </a:cxn>
                      <a:cxn ang="cd2">
                        <a:pos x="l" y="vc"/>
                      </a:cxn>
                      <a:cxn ang="f329">
                        <a:pos x="f441" y="f442"/>
                      </a:cxn>
                      <a:cxn ang="f329">
                        <a:pos x="f443" y="f444"/>
                      </a:cxn>
                      <a:cxn ang="f329">
                        <a:pos x="f445" y="f446"/>
                      </a:cxn>
                      <a:cxn ang="f329">
                        <a:pos x="f447" y="f448"/>
                      </a:cxn>
                      <a:cxn ang="f329">
                        <a:pos x="f449" y="f450"/>
                      </a:cxn>
                      <a:cxn ang="f329">
                        <a:pos x="f451" y="f452"/>
                      </a:cxn>
                      <a:cxn ang="f329">
                        <a:pos x="f453" y="f454"/>
                      </a:cxn>
                      <a:cxn ang="f329">
                        <a:pos x="f455" y="f456"/>
                      </a:cxn>
                      <a:cxn ang="f329">
                        <a:pos x="f457" y="f458"/>
                      </a:cxn>
                      <a:cxn ang="f329">
                        <a:pos x="f459" y="f460"/>
                      </a:cxn>
                      <a:cxn ang="f329">
                        <a:pos x="f461" y="f462"/>
                      </a:cxn>
                      <a:cxn ang="f329">
                        <a:pos x="f463" y="f464"/>
                      </a:cxn>
                      <a:cxn ang="f329">
                        <a:pos x="f465" y="f466"/>
                      </a:cxn>
                      <a:cxn ang="f329">
                        <a:pos x="f467" y="f468"/>
                      </a:cxn>
                      <a:cxn ang="f329">
                        <a:pos x="f469" y="f470"/>
                      </a:cxn>
                      <a:cxn ang="f329">
                        <a:pos x="f471" y="f472"/>
                      </a:cxn>
                      <a:cxn ang="f329">
                        <a:pos x="f473" y="f474"/>
                      </a:cxn>
                      <a:cxn ang="f329">
                        <a:pos x="f473" y="f475"/>
                      </a:cxn>
                      <a:cxn ang="f329">
                        <a:pos x="f476" y="f477"/>
                      </a:cxn>
                      <a:cxn ang="f329">
                        <a:pos x="f478" y="f458"/>
                      </a:cxn>
                      <a:cxn ang="f329">
                        <a:pos x="f479" y="f480"/>
                      </a:cxn>
                      <a:cxn ang="f329">
                        <a:pos x="f481" y="f482"/>
                      </a:cxn>
                      <a:cxn ang="f329">
                        <a:pos x="f483" y="f484"/>
                      </a:cxn>
                      <a:cxn ang="f329">
                        <a:pos x="f483" y="f444"/>
                      </a:cxn>
                      <a:cxn ang="f329">
                        <a:pos x="f485" y="f486"/>
                      </a:cxn>
                      <a:cxn ang="f329">
                        <a:pos x="f487" y="f488"/>
                      </a:cxn>
                      <a:cxn ang="f329">
                        <a:pos x="f489" y="f490"/>
                      </a:cxn>
                      <a:cxn ang="f329">
                        <a:pos x="f491" y="f492"/>
                      </a:cxn>
                      <a:cxn ang="f329">
                        <a:pos x="f493" y="f494"/>
                      </a:cxn>
                      <a:cxn ang="f329">
                        <a:pos x="f495" y="f496"/>
                      </a:cxn>
                      <a:cxn ang="f329">
                        <a:pos x="f497" y="f498"/>
                      </a:cxn>
                      <a:cxn ang="f329">
                        <a:pos x="f499" y="f500"/>
                      </a:cxn>
                      <a:cxn ang="f329">
                        <a:pos x="f501" y="f498"/>
                      </a:cxn>
                      <a:cxn ang="f329">
                        <a:pos x="f502" y="f503"/>
                      </a:cxn>
                      <a:cxn ang="f329">
                        <a:pos x="f504" y="f505"/>
                      </a:cxn>
                      <a:cxn ang="f329">
                        <a:pos x="f506" y="f496"/>
                      </a:cxn>
                      <a:cxn ang="f329">
                        <a:pos x="f507" y="f508"/>
                      </a:cxn>
                      <a:cxn ang="f329">
                        <a:pos x="f509" y="f510"/>
                      </a:cxn>
                      <a:cxn ang="f329">
                        <a:pos x="f511" y="f512"/>
                      </a:cxn>
                      <a:cxn ang="f329">
                        <a:pos x="f513" y="f514"/>
                      </a:cxn>
                      <a:cxn ang="f329">
                        <a:pos x="f465" y="f515"/>
                      </a:cxn>
                      <a:cxn ang="f329">
                        <a:pos x="f463" y="f516"/>
                      </a:cxn>
                      <a:cxn ang="f329">
                        <a:pos x="f517" y="f518"/>
                      </a:cxn>
                      <a:cxn ang="f329">
                        <a:pos x="f519" y="f520"/>
                      </a:cxn>
                      <a:cxn ang="f329">
                        <a:pos x="f521" y="f510"/>
                      </a:cxn>
                      <a:cxn ang="f329">
                        <a:pos x="f522" y="f515"/>
                      </a:cxn>
                      <a:cxn ang="f329">
                        <a:pos x="f523" y="f524"/>
                      </a:cxn>
                      <a:cxn ang="f329">
                        <a:pos x="f525" y="f526"/>
                      </a:cxn>
                      <a:cxn ang="f329">
                        <a:pos x="f527" y="f528"/>
                      </a:cxn>
                      <a:cxn ang="f329">
                        <a:pos x="f529" y="f530"/>
                      </a:cxn>
                      <a:cxn ang="f329">
                        <a:pos x="f443" y="f531"/>
                      </a:cxn>
                      <a:cxn ang="f329">
                        <a:pos x="f532" y="f533"/>
                      </a:cxn>
                      <a:cxn ang="f329">
                        <a:pos x="f534" y="f535"/>
                      </a:cxn>
                      <a:cxn ang="f329">
                        <a:pos x="f536" y="f537"/>
                      </a:cxn>
                      <a:cxn ang="f329">
                        <a:pos x="f538" y="f539"/>
                      </a:cxn>
                      <a:cxn ang="f329">
                        <a:pos x="f540" y="f515"/>
                      </a:cxn>
                      <a:cxn ang="f329">
                        <a:pos x="f541" y="f510"/>
                      </a:cxn>
                      <a:cxn ang="f329">
                        <a:pos x="f542" y="f520"/>
                      </a:cxn>
                      <a:cxn ang="f329">
                        <a:pos x="f541" y="f543"/>
                      </a:cxn>
                      <a:cxn ang="f329">
                        <a:pos x="f544" y="f545"/>
                      </a:cxn>
                      <a:cxn ang="f329">
                        <a:pos x="f546" y="f547"/>
                      </a:cxn>
                      <a:cxn ang="f329">
                        <a:pos x="f441" y="f442"/>
                      </a:cxn>
                    </a:cxnLst>
                    <a:rect l="f437" t="f440" r="f438" b="f439"/>
                    <a:pathLst>
                      <a:path w="237" h="184">
                        <a:moveTo>
                          <a:pt x="f8" y="f9"/>
                        </a:moveTo>
                        <a:lnTo>
                          <a:pt x="f10" y="f11"/>
                        </a:lnTo>
                        <a:lnTo>
                          <a:pt x="f12" y="f13"/>
                        </a:lnTo>
                        <a:lnTo>
                          <a:pt x="f14" y="f15"/>
                        </a:lnTo>
                        <a:lnTo>
                          <a:pt x="f16" y="f17"/>
                        </a:lnTo>
                        <a:lnTo>
                          <a:pt x="f18" y="f19"/>
                        </a:lnTo>
                        <a:lnTo>
                          <a:pt x="f15" y="f20"/>
                        </a:lnTo>
                        <a:lnTo>
                          <a:pt x="f21" y="f22"/>
                        </a:lnTo>
                        <a:lnTo>
                          <a:pt x="f23" y="f24"/>
                        </a:lnTo>
                        <a:lnTo>
                          <a:pt x="f25" y="f26"/>
                        </a:lnTo>
                        <a:lnTo>
                          <a:pt x="f27" y="f28"/>
                        </a:lnTo>
                        <a:lnTo>
                          <a:pt x="f29" y="f30"/>
                        </a:lnTo>
                        <a:lnTo>
                          <a:pt x="f31" y="f32"/>
                        </a:lnTo>
                        <a:lnTo>
                          <a:pt x="f33" y="f34"/>
                        </a:lnTo>
                        <a:lnTo>
                          <a:pt x="f35" y="f5"/>
                        </a:lnTo>
                        <a:lnTo>
                          <a:pt x="f36" y="f37"/>
                        </a:lnTo>
                        <a:lnTo>
                          <a:pt x="f38" y="f39"/>
                        </a:lnTo>
                        <a:lnTo>
                          <a:pt x="f38" y="f40"/>
                        </a:lnTo>
                        <a:lnTo>
                          <a:pt x="f41" y="f42"/>
                        </a:lnTo>
                        <a:lnTo>
                          <a:pt x="f43" y="f24"/>
                        </a:lnTo>
                        <a:lnTo>
                          <a:pt x="f44" y="f45"/>
                        </a:lnTo>
                        <a:lnTo>
                          <a:pt x="f46" y="f47"/>
                        </a:lnTo>
                        <a:lnTo>
                          <a:pt x="f48" y="f49"/>
                        </a:lnTo>
                        <a:lnTo>
                          <a:pt x="f48" y="f11"/>
                        </a:lnTo>
                        <a:lnTo>
                          <a:pt x="f50" y="f51"/>
                        </a:lnTo>
                        <a:lnTo>
                          <a:pt x="f52" y="f53"/>
                        </a:lnTo>
                        <a:lnTo>
                          <a:pt x="f54" y="f55"/>
                        </a:lnTo>
                        <a:lnTo>
                          <a:pt x="f56" y="f57"/>
                        </a:lnTo>
                        <a:lnTo>
                          <a:pt x="f6" y="f58"/>
                        </a:lnTo>
                        <a:lnTo>
                          <a:pt x="f59" y="f60"/>
                        </a:lnTo>
                        <a:lnTo>
                          <a:pt x="f61" y="f62"/>
                        </a:lnTo>
                        <a:lnTo>
                          <a:pt x="f63" y="f64"/>
                        </a:lnTo>
                        <a:lnTo>
                          <a:pt x="f65" y="f62"/>
                        </a:lnTo>
                        <a:lnTo>
                          <a:pt x="f66" y="f67"/>
                        </a:lnTo>
                        <a:lnTo>
                          <a:pt x="f68" y="f69"/>
                        </a:lnTo>
                        <a:lnTo>
                          <a:pt x="f70" y="f60"/>
                        </a:lnTo>
                        <a:lnTo>
                          <a:pt x="f71" y="f72"/>
                        </a:lnTo>
                        <a:lnTo>
                          <a:pt x="f73" y="f74"/>
                        </a:lnTo>
                        <a:lnTo>
                          <a:pt x="f75" y="f76"/>
                        </a:lnTo>
                        <a:lnTo>
                          <a:pt x="f77" y="f78"/>
                        </a:lnTo>
                        <a:lnTo>
                          <a:pt x="f31" y="f79"/>
                        </a:lnTo>
                        <a:lnTo>
                          <a:pt x="f29" y="f80"/>
                        </a:lnTo>
                        <a:lnTo>
                          <a:pt x="f81" y="f82"/>
                        </a:lnTo>
                        <a:lnTo>
                          <a:pt x="f83" y="f84"/>
                        </a:lnTo>
                        <a:lnTo>
                          <a:pt x="f85" y="f74"/>
                        </a:lnTo>
                        <a:lnTo>
                          <a:pt x="f17" y="f79"/>
                        </a:lnTo>
                        <a:lnTo>
                          <a:pt x="f86" y="f87"/>
                        </a:lnTo>
                        <a:lnTo>
                          <a:pt x="f47" y="f88"/>
                        </a:lnTo>
                        <a:lnTo>
                          <a:pt x="f89" y="f73"/>
                        </a:lnTo>
                        <a:lnTo>
                          <a:pt x="f90" y="f38"/>
                        </a:lnTo>
                        <a:lnTo>
                          <a:pt x="f10" y="f7"/>
                        </a:lnTo>
                        <a:lnTo>
                          <a:pt x="f91" y="f92"/>
                        </a:lnTo>
                        <a:lnTo>
                          <a:pt x="f93" y="f94"/>
                        </a:lnTo>
                        <a:lnTo>
                          <a:pt x="f95" y="f71"/>
                        </a:lnTo>
                        <a:lnTo>
                          <a:pt x="f96" y="f35"/>
                        </a:lnTo>
                        <a:lnTo>
                          <a:pt x="f37" y="f79"/>
                        </a:lnTo>
                        <a:lnTo>
                          <a:pt x="f5" y="f74"/>
                        </a:lnTo>
                        <a:lnTo>
                          <a:pt x="f97" y="f84"/>
                        </a:lnTo>
                        <a:lnTo>
                          <a:pt x="f5" y="f98"/>
                        </a:lnTo>
                        <a:lnTo>
                          <a:pt x="f99" y="f27"/>
                        </a:lnTo>
                        <a:lnTo>
                          <a:pt x="f100" y="f101"/>
                        </a:lnTo>
                        <a:lnTo>
                          <a:pt x="f8" y="f9"/>
                        </a:lnTo>
                        <a:close/>
                      </a:path>
                    </a:pathLst>
                  </a:custGeom>
                  <a:solidFill>
                    <a:srgbClr val="C2DA9A"/>
                  </a:solidFill>
                  <a:ln w="3172" cap="flat">
                    <a:solidFill>
                      <a:srgbClr val="6C5353"/>
                    </a:solidFill>
                    <a:custDash>
                      <a:ds d="100000" sp="100000"/>
                    </a:custDash>
                    <a:miter/>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hu-HU" sz="1800" b="0" i="0" u="none" strike="noStrike" kern="0" cap="none" spc="0" baseline="0">
                      <a:solidFill>
                        <a:srgbClr val="000000"/>
                      </a:solidFill>
                      <a:uFillTx/>
                      <a:latin typeface="Arial"/>
                    </a:endParaRPr>
                  </a:p>
                </p:txBody>
              </p:sp>
              <p:sp>
                <p:nvSpPr>
                  <p:cNvPr id="192" name="Freeform 35">
                    <a:extLst>
                      <a:ext uri="{FF2B5EF4-FFF2-40B4-BE49-F238E27FC236}">
                        <a16:creationId xmlns:a16="http://schemas.microsoft.com/office/drawing/2014/main" id="{B5C4E22A-82D7-4C31-86C4-2EE0D0286129}"/>
                      </a:ext>
                    </a:extLst>
                  </p:cNvPr>
                  <p:cNvSpPr/>
                  <p:nvPr/>
                </p:nvSpPr>
                <p:spPr>
                  <a:xfrm>
                    <a:off x="4308396" y="2956419"/>
                    <a:ext cx="48225" cy="24761"/>
                  </a:xfrm>
                  <a:custGeom>
                    <a:avLst/>
                    <a:gdLst>
                      <a:gd name="f0" fmla="val 10800000"/>
                      <a:gd name="f1" fmla="val 5400000"/>
                      <a:gd name="f2" fmla="val 180"/>
                      <a:gd name="f3" fmla="val w"/>
                      <a:gd name="f4" fmla="val h"/>
                      <a:gd name="f5" fmla="val 0"/>
                      <a:gd name="f6" fmla="val 37"/>
                      <a:gd name="f7" fmla="val 22"/>
                      <a:gd name="f8" fmla="val 11"/>
                      <a:gd name="f9" fmla="val 10"/>
                      <a:gd name="f10" fmla="val 13"/>
                      <a:gd name="f11" fmla="val 12"/>
                      <a:gd name="f12" fmla="val 26"/>
                      <a:gd name="f13" fmla="val 21"/>
                      <a:gd name="f14" fmla="val 20"/>
                      <a:gd name="f15" fmla="val 2"/>
                      <a:gd name="f16" fmla="val 6"/>
                      <a:gd name="f17" fmla="val 8"/>
                      <a:gd name="f18" fmla="+- 0 0 -90"/>
                      <a:gd name="f19" fmla="*/ f3 1 37"/>
                      <a:gd name="f20" fmla="*/ f4 1 22"/>
                      <a:gd name="f21" fmla="+- f7 0 f5"/>
                      <a:gd name="f22" fmla="+- f6 0 f5"/>
                      <a:gd name="f23" fmla="*/ f18 f0 1"/>
                      <a:gd name="f24" fmla="*/ f22 1 37"/>
                      <a:gd name="f25" fmla="*/ f21 1 22"/>
                      <a:gd name="f26" fmla="*/ 11 f22 1"/>
                      <a:gd name="f27" fmla="*/ 10 f21 1"/>
                      <a:gd name="f28" fmla="*/ 22 f22 1"/>
                      <a:gd name="f29" fmla="*/ 13 f21 1"/>
                      <a:gd name="f30" fmla="*/ 37 f22 1"/>
                      <a:gd name="f31" fmla="*/ 12 f21 1"/>
                      <a:gd name="f32" fmla="*/ 26 f22 1"/>
                      <a:gd name="f33" fmla="*/ 21 f21 1"/>
                      <a:gd name="f34" fmla="*/ 20 f22 1"/>
                      <a:gd name="f35" fmla="*/ 22 f21 1"/>
                      <a:gd name="f36" fmla="*/ 2 f22 1"/>
                      <a:gd name="f37" fmla="*/ 0 f22 1"/>
                      <a:gd name="f38" fmla="*/ 6 f21 1"/>
                      <a:gd name="f39" fmla="*/ 8 f22 1"/>
                      <a:gd name="f40" fmla="*/ 0 f21 1"/>
                      <a:gd name="f41" fmla="*/ f23 1 f2"/>
                      <a:gd name="f42" fmla="*/ f26 1 37"/>
                      <a:gd name="f43" fmla="*/ f27 1 22"/>
                      <a:gd name="f44" fmla="*/ f28 1 37"/>
                      <a:gd name="f45" fmla="*/ f29 1 22"/>
                      <a:gd name="f46" fmla="*/ f30 1 37"/>
                      <a:gd name="f47" fmla="*/ f31 1 22"/>
                      <a:gd name="f48" fmla="*/ f32 1 37"/>
                      <a:gd name="f49" fmla="*/ f33 1 22"/>
                      <a:gd name="f50" fmla="*/ f34 1 37"/>
                      <a:gd name="f51" fmla="*/ f35 1 22"/>
                      <a:gd name="f52" fmla="*/ f36 1 37"/>
                      <a:gd name="f53" fmla="*/ f37 1 37"/>
                      <a:gd name="f54" fmla="*/ f38 1 22"/>
                      <a:gd name="f55" fmla="*/ f39 1 37"/>
                      <a:gd name="f56" fmla="*/ f40 1 22"/>
                      <a:gd name="f57" fmla="*/ 0 1 f24"/>
                      <a:gd name="f58" fmla="*/ f6 1 f24"/>
                      <a:gd name="f59" fmla="*/ 0 1 f25"/>
                      <a:gd name="f60" fmla="*/ f7 1 f25"/>
                      <a:gd name="f61" fmla="+- f41 0 f1"/>
                      <a:gd name="f62" fmla="*/ f42 1 f24"/>
                      <a:gd name="f63" fmla="*/ f43 1 f25"/>
                      <a:gd name="f64" fmla="*/ f44 1 f24"/>
                      <a:gd name="f65" fmla="*/ f45 1 f25"/>
                      <a:gd name="f66" fmla="*/ f46 1 f24"/>
                      <a:gd name="f67" fmla="*/ f47 1 f25"/>
                      <a:gd name="f68" fmla="*/ f48 1 f24"/>
                      <a:gd name="f69" fmla="*/ f49 1 f25"/>
                      <a:gd name="f70" fmla="*/ f50 1 f24"/>
                      <a:gd name="f71" fmla="*/ f51 1 f25"/>
                      <a:gd name="f72" fmla="*/ f52 1 f24"/>
                      <a:gd name="f73" fmla="*/ f53 1 f24"/>
                      <a:gd name="f74" fmla="*/ f54 1 f25"/>
                      <a:gd name="f75" fmla="*/ f55 1 f24"/>
                      <a:gd name="f76" fmla="*/ f56 1 f25"/>
                      <a:gd name="f77" fmla="*/ f57 f19 1"/>
                      <a:gd name="f78" fmla="*/ f58 f19 1"/>
                      <a:gd name="f79" fmla="*/ f60 f20 1"/>
                      <a:gd name="f80" fmla="*/ f59 f20 1"/>
                      <a:gd name="f81" fmla="*/ f62 f19 1"/>
                      <a:gd name="f82" fmla="*/ f63 f20 1"/>
                      <a:gd name="f83" fmla="*/ f64 f19 1"/>
                      <a:gd name="f84" fmla="*/ f65 f20 1"/>
                      <a:gd name="f85" fmla="*/ f66 f19 1"/>
                      <a:gd name="f86" fmla="*/ f67 f20 1"/>
                      <a:gd name="f87" fmla="*/ f68 f19 1"/>
                      <a:gd name="f88" fmla="*/ f69 f20 1"/>
                      <a:gd name="f89" fmla="*/ f70 f19 1"/>
                      <a:gd name="f90" fmla="*/ f71 f20 1"/>
                      <a:gd name="f91" fmla="*/ f72 f19 1"/>
                      <a:gd name="f92" fmla="*/ f73 f19 1"/>
                      <a:gd name="f93" fmla="*/ f74 f20 1"/>
                      <a:gd name="f94" fmla="*/ f75 f19 1"/>
                      <a:gd name="f95" fmla="*/ f76 f20 1"/>
                    </a:gdLst>
                    <a:ahLst/>
                    <a:cxnLst>
                      <a:cxn ang="3cd4">
                        <a:pos x="hc" y="t"/>
                      </a:cxn>
                      <a:cxn ang="0">
                        <a:pos x="r" y="vc"/>
                      </a:cxn>
                      <a:cxn ang="cd4">
                        <a:pos x="hc" y="b"/>
                      </a:cxn>
                      <a:cxn ang="cd2">
                        <a:pos x="l" y="vc"/>
                      </a:cxn>
                      <a:cxn ang="f61">
                        <a:pos x="f81" y="f82"/>
                      </a:cxn>
                      <a:cxn ang="f61">
                        <a:pos x="f83" y="f84"/>
                      </a:cxn>
                      <a:cxn ang="f61">
                        <a:pos x="f85" y="f86"/>
                      </a:cxn>
                      <a:cxn ang="f61">
                        <a:pos x="f87" y="f88"/>
                      </a:cxn>
                      <a:cxn ang="f61">
                        <a:pos x="f89" y="f90"/>
                      </a:cxn>
                      <a:cxn ang="f61">
                        <a:pos x="f91" y="f84"/>
                      </a:cxn>
                      <a:cxn ang="f61">
                        <a:pos x="f92" y="f93"/>
                      </a:cxn>
                      <a:cxn ang="f61">
                        <a:pos x="f94" y="f95"/>
                      </a:cxn>
                      <a:cxn ang="f61">
                        <a:pos x="f81" y="f82"/>
                      </a:cxn>
                    </a:cxnLst>
                    <a:rect l="f77" t="f80" r="f78" b="f79"/>
                    <a:pathLst>
                      <a:path w="37" h="22">
                        <a:moveTo>
                          <a:pt x="f8" y="f9"/>
                        </a:moveTo>
                        <a:lnTo>
                          <a:pt x="f7" y="f10"/>
                        </a:lnTo>
                        <a:lnTo>
                          <a:pt x="f6" y="f11"/>
                        </a:lnTo>
                        <a:lnTo>
                          <a:pt x="f12" y="f13"/>
                        </a:lnTo>
                        <a:lnTo>
                          <a:pt x="f14" y="f7"/>
                        </a:lnTo>
                        <a:lnTo>
                          <a:pt x="f15" y="f10"/>
                        </a:lnTo>
                        <a:lnTo>
                          <a:pt x="f5" y="f16"/>
                        </a:lnTo>
                        <a:lnTo>
                          <a:pt x="f17" y="f5"/>
                        </a:lnTo>
                        <a:lnTo>
                          <a:pt x="f8" y="f9"/>
                        </a:lnTo>
                        <a:close/>
                      </a:path>
                    </a:pathLst>
                  </a:custGeom>
                  <a:solidFill>
                    <a:srgbClr val="FCD5B5"/>
                  </a:solidFill>
                  <a:ln w="3172" cap="flat">
                    <a:solidFill>
                      <a:srgbClr val="6C5353"/>
                    </a:solidFill>
                    <a:custDash>
                      <a:ds d="100000" sp="100000"/>
                    </a:custDash>
                    <a:miter/>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hu-HU" sz="1800" b="0" i="0" u="none" strike="noStrike" kern="0" cap="none" spc="0" baseline="0">
                      <a:solidFill>
                        <a:srgbClr val="000000"/>
                      </a:solidFill>
                      <a:uFillTx/>
                      <a:latin typeface="Arial"/>
                    </a:endParaRPr>
                  </a:p>
                </p:txBody>
              </p:sp>
              <p:sp>
                <p:nvSpPr>
                  <p:cNvPr id="193" name="Freeform 36">
                    <a:extLst>
                      <a:ext uri="{FF2B5EF4-FFF2-40B4-BE49-F238E27FC236}">
                        <a16:creationId xmlns:a16="http://schemas.microsoft.com/office/drawing/2014/main" id="{E8F9944F-89BF-4EF2-A16F-A861B8FD82CD}"/>
                      </a:ext>
                    </a:extLst>
                  </p:cNvPr>
                  <p:cNvSpPr/>
                  <p:nvPr/>
                </p:nvSpPr>
                <p:spPr>
                  <a:xfrm>
                    <a:off x="2974625" y="2240846"/>
                    <a:ext cx="1812834" cy="842939"/>
                  </a:xfrm>
                  <a:custGeom>
                    <a:avLst/>
                    <a:gdLst>
                      <a:gd name="f0" fmla="val 10800000"/>
                      <a:gd name="f1" fmla="val 5400000"/>
                      <a:gd name="f2" fmla="val 180"/>
                      <a:gd name="f3" fmla="val w"/>
                      <a:gd name="f4" fmla="val h"/>
                      <a:gd name="f5" fmla="val 0"/>
                      <a:gd name="f6" fmla="val 5699"/>
                      <a:gd name="f7" fmla="val 3068"/>
                      <a:gd name="f8" fmla="val 5423"/>
                      <a:gd name="f9" fmla="val 7"/>
                      <a:gd name="f10" fmla="val 5539"/>
                      <a:gd name="f11" fmla="val 10"/>
                      <a:gd name="f12" fmla="val 5629"/>
                      <a:gd name="f13" fmla="val 17"/>
                      <a:gd name="f14" fmla="val 30"/>
                      <a:gd name="f15" fmla="val 5686"/>
                      <a:gd name="f16" fmla="val 44"/>
                      <a:gd name="f17" fmla="val 5555"/>
                      <a:gd name="f18" fmla="val 66"/>
                      <a:gd name="f19" fmla="val 5436"/>
                      <a:gd name="f20" fmla="val 76"/>
                      <a:gd name="f21" fmla="val 5383"/>
                      <a:gd name="f22" fmla="val 88"/>
                      <a:gd name="f23" fmla="val 5484"/>
                      <a:gd name="f24" fmla="val 87"/>
                      <a:gd name="f25" fmla="val 5346"/>
                      <a:gd name="f26" fmla="val 120"/>
                      <a:gd name="f27" fmla="val 5257"/>
                      <a:gd name="f28" fmla="val 135"/>
                      <a:gd name="f29" fmla="val 5136"/>
                      <a:gd name="f30" fmla="val 5030"/>
                      <a:gd name="f31" fmla="val 189"/>
                      <a:gd name="f32" fmla="val 4989"/>
                      <a:gd name="f33" fmla="val 201"/>
                      <a:gd name="f34" fmla="val 4840"/>
                      <a:gd name="f35" fmla="val 207"/>
                      <a:gd name="f36" fmla="val 4898"/>
                      <a:gd name="f37" fmla="val 214"/>
                      <a:gd name="f38" fmla="val 4856"/>
                      <a:gd name="f39" fmla="val 224"/>
                      <a:gd name="f40" fmla="val 4869"/>
                      <a:gd name="f41" fmla="val 253"/>
                      <a:gd name="f42" fmla="val 4804"/>
                      <a:gd name="f43" fmla="val 273"/>
                      <a:gd name="f44" fmla="val 4714"/>
                      <a:gd name="f45" fmla="val 290"/>
                      <a:gd name="f46" fmla="val 4669"/>
                      <a:gd name="f47" fmla="val 313"/>
                      <a:gd name="f48" fmla="val 4584"/>
                      <a:gd name="f49" fmla="val 331"/>
                      <a:gd name="f50" fmla="val 4578"/>
                      <a:gd name="f51" fmla="val 345"/>
                      <a:gd name="f52" fmla="val 4664"/>
                      <a:gd name="f53" fmla="val 343"/>
                      <a:gd name="f54" fmla="val 4652"/>
                      <a:gd name="f55" fmla="val 357"/>
                      <a:gd name="f56" fmla="val 4486"/>
                      <a:gd name="f57" fmla="val 395"/>
                      <a:gd name="f58" fmla="val 4373"/>
                      <a:gd name="f59" fmla="val 377"/>
                      <a:gd name="f60" fmla="val 4218"/>
                      <a:gd name="f61" fmla="val 387"/>
                      <a:gd name="f62" fmla="val 4152"/>
                      <a:gd name="f63" fmla="val 380"/>
                      <a:gd name="f64" fmla="val 4062"/>
                      <a:gd name="f65" fmla="val 376"/>
                      <a:gd name="f66" fmla="val 4086"/>
                      <a:gd name="f67" fmla="val 347"/>
                      <a:gd name="f68" fmla="val 4191"/>
                      <a:gd name="f69" fmla="val 333"/>
                      <a:gd name="f70" fmla="val 4212"/>
                      <a:gd name="f71" fmla="val 4246"/>
                      <a:gd name="f72" fmla="val 285"/>
                      <a:gd name="f73" fmla="val 4349"/>
                      <a:gd name="f74" fmla="val 311"/>
                      <a:gd name="f75" fmla="val 4322"/>
                      <a:gd name="f76" fmla="val 4256"/>
                      <a:gd name="f77" fmla="val 262"/>
                      <a:gd name="f78" fmla="val 4319"/>
                      <a:gd name="f79" fmla="val 239"/>
                      <a:gd name="f80" fmla="val 4419"/>
                      <a:gd name="f81" fmla="val 225"/>
                      <a:gd name="f82" fmla="val 4453"/>
                      <a:gd name="f83" fmla="val 206"/>
                      <a:gd name="f84" fmla="val 4411"/>
                      <a:gd name="f85" fmla="val 184"/>
                      <a:gd name="f86" fmla="val 4423"/>
                      <a:gd name="f87" fmla="val 155"/>
                      <a:gd name="f88" fmla="val 4548"/>
                      <a:gd name="f89" fmla="val 157"/>
                      <a:gd name="f90" fmla="val 163"/>
                      <a:gd name="f91" fmla="val 4673"/>
                      <a:gd name="f92" fmla="val 143"/>
                      <a:gd name="f93" fmla="val 4575"/>
                      <a:gd name="f94" fmla="val 137"/>
                      <a:gd name="f95" fmla="val 4408"/>
                      <a:gd name="f96" fmla="val 140"/>
                      <a:gd name="f97" fmla="val 4347"/>
                      <a:gd name="f98" fmla="val 122"/>
                      <a:gd name="f99" fmla="val 4335"/>
                      <a:gd name="f100" fmla="val 100"/>
                      <a:gd name="f101" fmla="val 4300"/>
                      <a:gd name="f102" fmla="val 85"/>
                      <a:gd name="f103" fmla="val 4312"/>
                      <a:gd name="f104" fmla="val 67"/>
                      <a:gd name="f105" fmla="val 4392"/>
                      <a:gd name="f106" fmla="val 58"/>
                      <a:gd name="f107" fmla="val 4447"/>
                      <a:gd name="f108" fmla="val 56"/>
                      <a:gd name="f109" fmla="val 4547"/>
                      <a:gd name="f110" fmla="val 48"/>
                      <a:gd name="f111" fmla="val 4636"/>
                      <a:gd name="f112" fmla="val 29"/>
                      <a:gd name="f113" fmla="val 4688"/>
                      <a:gd name="f114" fmla="val 32"/>
                      <a:gd name="f115" fmla="val 4721"/>
                      <a:gd name="f116" fmla="val 46"/>
                      <a:gd name="f117" fmla="val 4787"/>
                      <a:gd name="f118" fmla="val 19"/>
                      <a:gd name="f119" fmla="val 4855"/>
                      <a:gd name="f120" fmla="val 11"/>
                      <a:gd name="f121" fmla="val 4941"/>
                      <a:gd name="f122" fmla="val 5"/>
                      <a:gd name="f123" fmla="val 5080"/>
                      <a:gd name="f124" fmla="val 3"/>
                      <a:gd name="f125" fmla="val 5098"/>
                      <a:gd name="f126" fmla="val 9"/>
                      <a:gd name="f127" fmla="val 5236"/>
                      <a:gd name="f128" fmla="val 5329"/>
                      <a:gd name="f129" fmla="val 4382"/>
                      <a:gd name="f130" fmla="val 188"/>
                      <a:gd name="f131" fmla="val 223"/>
                      <a:gd name="f132" fmla="val 4199"/>
                      <a:gd name="f133" fmla="val 267"/>
                      <a:gd name="f134" fmla="val 4110"/>
                      <a:gd name="f135" fmla="val 271"/>
                      <a:gd name="f136" fmla="val 4018"/>
                      <a:gd name="f137" fmla="val 263"/>
                      <a:gd name="f138" fmla="val 3994"/>
                      <a:gd name="f139" fmla="val 240"/>
                      <a:gd name="f140" fmla="val 4019"/>
                      <a:gd name="f141" fmla="val 219"/>
                      <a:gd name="f142" fmla="val 4074"/>
                      <a:gd name="f143" fmla="val 204"/>
                      <a:gd name="f144" fmla="val 3987"/>
                      <a:gd name="f145" fmla="val 3958"/>
                      <a:gd name="f146" fmla="val 185"/>
                      <a:gd name="f147" fmla="val 3959"/>
                      <a:gd name="f148" fmla="val 160"/>
                      <a:gd name="f149" fmla="val 4022"/>
                      <a:gd name="f150" fmla="val 136"/>
                      <a:gd name="f151" fmla="val 4075"/>
                      <a:gd name="f152" fmla="val 119"/>
                      <a:gd name="f153" fmla="val 4127"/>
                      <a:gd name="f154" fmla="val 116"/>
                      <a:gd name="f155" fmla="val 4123"/>
                      <a:gd name="f156" fmla="val 103"/>
                      <a:gd name="f157" fmla="val 4233"/>
                      <a:gd name="f158" fmla="val 101"/>
                      <a:gd name="f159" fmla="val 4257"/>
                      <a:gd name="f160" fmla="val 129"/>
                      <a:gd name="f161" fmla="val 4321"/>
                      <a:gd name="f162" fmla="val 141"/>
                      <a:gd name="f163" fmla="val 4386"/>
                      <a:gd name="f164" fmla="val 151"/>
                      <a:gd name="f165" fmla="val 3671"/>
                      <a:gd name="f166" fmla="val 265"/>
                      <a:gd name="f167" fmla="val 3660"/>
                      <a:gd name="f168" fmla="val 289"/>
                      <a:gd name="f169" fmla="val 3589"/>
                      <a:gd name="f170" fmla="val 283"/>
                      <a:gd name="f171" fmla="val 3534"/>
                      <a:gd name="f172" fmla="val 3430"/>
                      <a:gd name="f173" fmla="val 261"/>
                      <a:gd name="f174" fmla="val 3498"/>
                      <a:gd name="f175" fmla="val 244"/>
                      <a:gd name="f176" fmla="val 3458"/>
                      <a:gd name="f177" fmla="val 230"/>
                      <a:gd name="f178" fmla="val 3484"/>
                      <a:gd name="f179" fmla="val 208"/>
                      <a:gd name="f180" fmla="val 3567"/>
                      <a:gd name="f181" fmla="val 216"/>
                      <a:gd name="f182" fmla="val 3669"/>
                      <a:gd name="f183" fmla="val 237"/>
                      <a:gd name="f184" fmla="val 3857"/>
                      <a:gd name="f185" fmla="val 280"/>
                      <a:gd name="f186" fmla="val 3771"/>
                      <a:gd name="f187" fmla="val 293"/>
                      <a:gd name="f188" fmla="val 3748"/>
                      <a:gd name="f189" fmla="val 279"/>
                      <a:gd name="f190" fmla="val 3753"/>
                      <a:gd name="f191" fmla="val 257"/>
                      <a:gd name="f192" fmla="val 3779"/>
                      <a:gd name="f193" fmla="val 233"/>
                      <a:gd name="f194" fmla="val 3838"/>
                      <a:gd name="f195" fmla="val 235"/>
                      <a:gd name="f196" fmla="val 3861"/>
                      <a:gd name="f197" fmla="val 3894"/>
                      <a:gd name="f198" fmla="val 259"/>
                      <a:gd name="f199" fmla="val 3231"/>
                      <a:gd name="f200" fmla="val 248"/>
                      <a:gd name="f201" fmla="val 3157"/>
                      <a:gd name="f202" fmla="val 260"/>
                      <a:gd name="f203" fmla="val 3078"/>
                      <a:gd name="f204" fmla="val 3090"/>
                      <a:gd name="f205" fmla="val 251"/>
                      <a:gd name="f206" fmla="val 3163"/>
                      <a:gd name="f207" fmla="val 234"/>
                      <a:gd name="f208" fmla="val 3185"/>
                      <a:gd name="f209" fmla="val 3135"/>
                      <a:gd name="f210" fmla="val 302"/>
                      <a:gd name="f211" fmla="val 3021"/>
                      <a:gd name="f212" fmla="val 319"/>
                      <a:gd name="f213" fmla="val 2975"/>
                      <a:gd name="f214" fmla="val 300"/>
                      <a:gd name="f215" fmla="val 3040"/>
                      <a:gd name="f216" fmla="val 281"/>
                      <a:gd name="f217" fmla="val 3119"/>
                      <a:gd name="f218" fmla="val 275"/>
                      <a:gd name="f219" fmla="val 3175"/>
                      <a:gd name="f220" fmla="val 284"/>
                      <a:gd name="f221" fmla="val 3917"/>
                      <a:gd name="f222" fmla="val 312"/>
                      <a:gd name="f223" fmla="val 3893"/>
                      <a:gd name="f224" fmla="val 314"/>
                      <a:gd name="f225" fmla="val 3806"/>
                      <a:gd name="f226" fmla="val 310"/>
                      <a:gd name="f227" fmla="val 3812"/>
                      <a:gd name="f228" fmla="val 294"/>
                      <a:gd name="f229" fmla="val 3909"/>
                      <a:gd name="f230" fmla="val 3930"/>
                      <a:gd name="f231" fmla="val 305"/>
                      <a:gd name="f232" fmla="val 2839"/>
                      <a:gd name="f233" fmla="val 2768"/>
                      <a:gd name="f234" fmla="val 351"/>
                      <a:gd name="f235" fmla="val 2702"/>
                      <a:gd name="f236" fmla="val 373"/>
                      <a:gd name="f237" fmla="val 2651"/>
                      <a:gd name="f238" fmla="val 2523"/>
                      <a:gd name="f239" fmla="val 402"/>
                      <a:gd name="f240" fmla="val 2430"/>
                      <a:gd name="f241" fmla="val 412"/>
                      <a:gd name="f242" fmla="val 2382"/>
                      <a:gd name="f243" fmla="val 398"/>
                      <a:gd name="f244" fmla="val 2530"/>
                      <a:gd name="f245" fmla="val 352"/>
                      <a:gd name="f246" fmla="val 2686"/>
                      <a:gd name="f247" fmla="val 2760"/>
                      <a:gd name="f248" fmla="val 3847"/>
                      <a:gd name="f249" fmla="val 338"/>
                      <a:gd name="f250" fmla="val 3880"/>
                      <a:gd name="f251" fmla="val 358"/>
                      <a:gd name="f252" fmla="val 3977"/>
                      <a:gd name="f253" fmla="val 3998"/>
                      <a:gd name="f254" fmla="val 378"/>
                      <a:gd name="f255" fmla="val 3963"/>
                      <a:gd name="f256" fmla="val 401"/>
                      <a:gd name="f257" fmla="val 4005"/>
                      <a:gd name="f258" fmla="val 415"/>
                      <a:gd name="f259" fmla="val 430"/>
                      <a:gd name="f260" fmla="val 4087"/>
                      <a:gd name="f261" fmla="val 433"/>
                      <a:gd name="f262" fmla="val 4155"/>
                      <a:gd name="f263" fmla="val 438"/>
                      <a:gd name="f264" fmla="val 4247"/>
                      <a:gd name="f265" fmla="val 425"/>
                      <a:gd name="f266" fmla="val 4354"/>
                      <a:gd name="f267" fmla="val 419"/>
                      <a:gd name="f268" fmla="val 4431"/>
                      <a:gd name="f269" fmla="val 424"/>
                      <a:gd name="f270" fmla="val 4463"/>
                      <a:gd name="f271" fmla="val 448"/>
                      <a:gd name="f272" fmla="val 4451"/>
                      <a:gd name="f273" fmla="val 474"/>
                      <a:gd name="f274" fmla="val 4405"/>
                      <a:gd name="f275" fmla="val 491"/>
                      <a:gd name="f276" fmla="val 4317"/>
                      <a:gd name="f277" fmla="val 505"/>
                      <a:gd name="f278" fmla="val 4259"/>
                      <a:gd name="f279" fmla="val 497"/>
                      <a:gd name="f280" fmla="val 4104"/>
                      <a:gd name="f281" fmla="val 507"/>
                      <a:gd name="f282" fmla="val 509"/>
                      <a:gd name="f283" fmla="val 3924"/>
                      <a:gd name="f284" fmla="val 501"/>
                      <a:gd name="f285" fmla="val 3810"/>
                      <a:gd name="f286" fmla="val 480"/>
                      <a:gd name="f287" fmla="val 3828"/>
                      <a:gd name="f288" fmla="val 444"/>
                      <a:gd name="f289" fmla="val 3855"/>
                      <a:gd name="f290" fmla="val 413"/>
                      <a:gd name="f291" fmla="val 3834"/>
                      <a:gd name="f292" fmla="val 386"/>
                      <a:gd name="f293" fmla="val 3740"/>
                      <a:gd name="f294" fmla="val 3704"/>
                      <a:gd name="f295" fmla="val 359"/>
                      <a:gd name="f296" fmla="val 3751"/>
                      <a:gd name="f297" fmla="val 334"/>
                      <a:gd name="f298" fmla="val 3116"/>
                      <a:gd name="f299" fmla="val 393"/>
                      <a:gd name="f300" fmla="val 3108"/>
                      <a:gd name="f301" fmla="val 3165"/>
                      <a:gd name="f302" fmla="val 405"/>
                      <a:gd name="f303" fmla="val 3214"/>
                      <a:gd name="f304" fmla="val 408"/>
                      <a:gd name="f305" fmla="val 3186"/>
                      <a:gd name="f306" fmla="val 439"/>
                      <a:gd name="f307" fmla="val 3120"/>
                      <a:gd name="f308" fmla="val 469"/>
                      <a:gd name="f309" fmla="val 2937"/>
                      <a:gd name="f310" fmla="val 479"/>
                      <a:gd name="f311" fmla="val 2775"/>
                      <a:gd name="f312" fmla="val 2696"/>
                      <a:gd name="f313" fmla="val 508"/>
                      <a:gd name="f314" fmla="val 2716"/>
                      <a:gd name="f315" fmla="val 487"/>
                      <a:gd name="f316" fmla="val 2856"/>
                      <a:gd name="f317" fmla="val 459"/>
                      <a:gd name="f318" fmla="val 2618"/>
                      <a:gd name="f319" fmla="val 466"/>
                      <a:gd name="f320" fmla="val 2563"/>
                      <a:gd name="f321" fmla="val 455"/>
                      <a:gd name="f322" fmla="val 2712"/>
                      <a:gd name="f323" fmla="val 2781"/>
                      <a:gd name="f324" fmla="val 2894"/>
                      <a:gd name="f325" fmla="val 397"/>
                      <a:gd name="f326" fmla="val 2935"/>
                      <a:gd name="f327" fmla="val 434"/>
                      <a:gd name="f328" fmla="val 3017"/>
                      <a:gd name="f329" fmla="val 3020"/>
                      <a:gd name="f330" fmla="val 379"/>
                      <a:gd name="f331" fmla="val 3094"/>
                      <a:gd name="f332" fmla="val 356"/>
                      <a:gd name="f333" fmla="val 3136"/>
                      <a:gd name="f334" fmla="val 364"/>
                      <a:gd name="f335" fmla="val 3634"/>
                      <a:gd name="f336" fmla="val 361"/>
                      <a:gd name="f337" fmla="val 3639"/>
                      <a:gd name="f338" fmla="val 390"/>
                      <a:gd name="f339" fmla="val 3605"/>
                      <a:gd name="f340" fmla="val 422"/>
                      <a:gd name="f341" fmla="val 3531"/>
                      <a:gd name="f342" fmla="val 3440"/>
                      <a:gd name="f343" fmla="val 476"/>
                      <a:gd name="f344" fmla="val 3397"/>
                      <a:gd name="f345" fmla="val 428"/>
                      <a:gd name="f346" fmla="val 3353"/>
                      <a:gd name="f347" fmla="val 3406"/>
                      <a:gd name="f348" fmla="val 385"/>
                      <a:gd name="f349" fmla="val 3457"/>
                      <a:gd name="f350" fmla="val 3555"/>
                      <a:gd name="f351" fmla="val 366"/>
                      <a:gd name="f352" fmla="val 3621"/>
                      <a:gd name="f353" fmla="val 369"/>
                      <a:gd name="f354" fmla="val 3759"/>
                      <a:gd name="f355" fmla="val 471"/>
                      <a:gd name="f356" fmla="val 3706"/>
                      <a:gd name="f357" fmla="val 496"/>
                      <a:gd name="f358" fmla="val 3637"/>
                      <a:gd name="f359" fmla="val 3593"/>
                      <a:gd name="f360" fmla="val 3651"/>
                      <a:gd name="f361" fmla="val 445"/>
                      <a:gd name="f362" fmla="val 3741"/>
                      <a:gd name="f363" fmla="val 3762"/>
                      <a:gd name="f364" fmla="val 450"/>
                      <a:gd name="f365" fmla="val 2102"/>
                      <a:gd name="f366" fmla="val 711"/>
                      <a:gd name="f367" fmla="val 1922"/>
                      <a:gd name="f368" fmla="val 744"/>
                      <a:gd name="f369" fmla="val 1931"/>
                      <a:gd name="f370" fmla="val 714"/>
                      <a:gd name="f371" fmla="val 1854"/>
                      <a:gd name="f372" fmla="val 677"/>
                      <a:gd name="f373" fmla="val 1914"/>
                      <a:gd name="f374" fmla="val 648"/>
                      <a:gd name="f375" fmla="val 2013"/>
                      <a:gd name="f376" fmla="val 599"/>
                      <a:gd name="f377" fmla="val 2115"/>
                      <a:gd name="f378" fmla="val 555"/>
                      <a:gd name="f379" fmla="val 2118"/>
                      <a:gd name="f380" fmla="val 515"/>
                      <a:gd name="f381" fmla="val 2304"/>
                      <a:gd name="f382" fmla="val 2359"/>
                      <a:gd name="f383" fmla="val 518"/>
                      <a:gd name="f384" fmla="val 2485"/>
                      <a:gd name="f385" fmla="val 522"/>
                      <a:gd name="f386" fmla="val 2511"/>
                      <a:gd name="f387" fmla="val 541"/>
                      <a:gd name="f388" fmla="val 2532"/>
                      <a:gd name="f389" fmla="val 569"/>
                      <a:gd name="f390" fmla="val 2446"/>
                      <a:gd name="f391" fmla="val 586"/>
                      <a:gd name="f392" fmla="val 2261"/>
                      <a:gd name="f393" fmla="val 633"/>
                      <a:gd name="f394" fmla="val 2138"/>
                      <a:gd name="f395" fmla="val 681"/>
                      <a:gd name="f396" fmla="val 3636"/>
                      <a:gd name="f397" fmla="val 616"/>
                      <a:gd name="f398" fmla="val 667"/>
                      <a:gd name="f399" fmla="val 3474"/>
                      <a:gd name="f400" fmla="val 664"/>
                      <a:gd name="f401" fmla="val 3499"/>
                      <a:gd name="f402" fmla="val 605"/>
                      <a:gd name="f403" fmla="val 571"/>
                      <a:gd name="f404" fmla="val 543"/>
                      <a:gd name="f405" fmla="val 3658"/>
                      <a:gd name="f406" fmla="val 525"/>
                      <a:gd name="f407" fmla="val 528"/>
                      <a:gd name="f408" fmla="val 3844"/>
                      <a:gd name="f409" fmla="val 544"/>
                      <a:gd name="f410" fmla="val 3710"/>
                      <a:gd name="f411" fmla="val 603"/>
                      <a:gd name="f412" fmla="val 3338"/>
                      <a:gd name="f413" fmla="val 545"/>
                      <a:gd name="f414" fmla="val 3385"/>
                      <a:gd name="f415" fmla="val 558"/>
                      <a:gd name="f416" fmla="val 3485"/>
                      <a:gd name="f417" fmla="val 550"/>
                      <a:gd name="f418" fmla="val 3479"/>
                      <a:gd name="f419" fmla="val 3398"/>
                      <a:gd name="f420" fmla="val 601"/>
                      <a:gd name="f421" fmla="val 3448"/>
                      <a:gd name="f422" fmla="val 630"/>
                      <a:gd name="f423" fmla="val 3378"/>
                      <a:gd name="f424" fmla="val 692"/>
                      <a:gd name="f425" fmla="val 3265"/>
                      <a:gd name="f426" fmla="val 718"/>
                      <a:gd name="f427" fmla="val 3220"/>
                      <a:gd name="f428" fmla="val 713"/>
                      <a:gd name="f429" fmla="val 3210"/>
                      <a:gd name="f430" fmla="val 686"/>
                      <a:gd name="f431" fmla="val 3133"/>
                      <a:gd name="f432" fmla="val 634"/>
                      <a:gd name="f433" fmla="val 612"/>
                      <a:gd name="f434" fmla="val 3254"/>
                      <a:gd name="f435" fmla="val 620"/>
                      <a:gd name="f436" fmla="val 3243"/>
                      <a:gd name="f437" fmla="val 577"/>
                      <a:gd name="f438" fmla="val 4004"/>
                      <a:gd name="f439" fmla="val 590"/>
                      <a:gd name="f440" fmla="val 4008"/>
                      <a:gd name="f441" fmla="val 632"/>
                      <a:gd name="f442" fmla="val 578"/>
                      <a:gd name="f443" fmla="val 4258"/>
                      <a:gd name="f444" fmla="val 551"/>
                      <a:gd name="f445" fmla="val 4288"/>
                      <a:gd name="f446" fmla="val 4244"/>
                      <a:gd name="f447" fmla="val 4363"/>
                      <a:gd name="f448" fmla="val 644"/>
                      <a:gd name="f449" fmla="val 4434"/>
                      <a:gd name="f450" fmla="val 618"/>
                      <a:gd name="f451" fmla="val 4523"/>
                      <a:gd name="f452" fmla="val 652"/>
                      <a:gd name="f453" fmla="val 4571"/>
                      <a:gd name="f454" fmla="val 684"/>
                      <a:gd name="f455" fmla="val 4556"/>
                      <a:gd name="f456" fmla="val 4665"/>
                      <a:gd name="f457" fmla="val 699"/>
                      <a:gd name="f458" fmla="val 4689"/>
                      <a:gd name="f459" fmla="val 743"/>
                      <a:gd name="f460" fmla="val 4799"/>
                      <a:gd name="f461" fmla="val 771"/>
                      <a:gd name="f462" fmla="val 4828"/>
                      <a:gd name="f463" fmla="val 799"/>
                      <a:gd name="f464" fmla="val 4836"/>
                      <a:gd name="f465" fmla="val 866"/>
                      <a:gd name="f466" fmla="val 4715"/>
                      <a:gd name="f467" fmla="val 899"/>
                      <a:gd name="f468" fmla="val 4815"/>
                      <a:gd name="f469" fmla="val 946"/>
                      <a:gd name="f470" fmla="val 4893"/>
                      <a:gd name="f471" fmla="val 962"/>
                      <a:gd name="f472" fmla="val 4935"/>
                      <a:gd name="f473" fmla="val 1030"/>
                      <a:gd name="f474" fmla="val 5020"/>
                      <a:gd name="f475" fmla="val 1035"/>
                      <a:gd name="f476" fmla="val 4975"/>
                      <a:gd name="f477" fmla="val 1087"/>
                      <a:gd name="f478" fmla="val 1174"/>
                      <a:gd name="f479" fmla="val 4776"/>
                      <a:gd name="f480" fmla="val 1142"/>
                      <a:gd name="f481" fmla="val 4727"/>
                      <a:gd name="f482" fmla="val 1070"/>
                      <a:gd name="f483" fmla="val 4649"/>
                      <a:gd name="f484" fmla="val 1079"/>
                      <a:gd name="f485" fmla="val 4617"/>
                      <a:gd name="f486" fmla="val 1122"/>
                      <a:gd name="f487" fmla="val 1166"/>
                      <a:gd name="f488" fmla="val 4710"/>
                      <a:gd name="f489" fmla="val 1201"/>
                      <a:gd name="f490" fmla="val 4723"/>
                      <a:gd name="f491" fmla="val 1221"/>
                      <a:gd name="f492" fmla="val 1296"/>
                      <a:gd name="f493" fmla="val 4672"/>
                      <a:gd name="f494" fmla="val 1352"/>
                      <a:gd name="f495" fmla="val 4609"/>
                      <a:gd name="f496" fmla="val 1331"/>
                      <a:gd name="f497" fmla="val 4496"/>
                      <a:gd name="f498" fmla="val 1269"/>
                      <a:gd name="f499" fmla="val 4542"/>
                      <a:gd name="f500" fmla="val 1335"/>
                      <a:gd name="f501" fmla="val 4579"/>
                      <a:gd name="f502" fmla="val 1382"/>
                      <a:gd name="f503" fmla="val 1409"/>
                      <a:gd name="f504" fmla="val 1378"/>
                      <a:gd name="f505" fmla="val 4330"/>
                      <a:gd name="f506" fmla="val 1333"/>
                      <a:gd name="f507" fmla="val 4281"/>
                      <a:gd name="f508" fmla="val 4313"/>
                      <a:gd name="f509" fmla="val 1274"/>
                      <a:gd name="f510" fmla="val 4250"/>
                      <a:gd name="f511" fmla="val 1235"/>
                      <a:gd name="f512" fmla="val 4189"/>
                      <a:gd name="f513" fmla="val 1198"/>
                      <a:gd name="f514" fmla="val 4176"/>
                      <a:gd name="f515" fmla="val 1220"/>
                      <a:gd name="f516" fmla="val 4002"/>
                      <a:gd name="f517" fmla="val 1232"/>
                      <a:gd name="f518" fmla="val 3970"/>
                      <a:gd name="f519" fmla="val 1206"/>
                      <a:gd name="f520" fmla="val 4044"/>
                      <a:gd name="f521" fmla="val 1151"/>
                      <a:gd name="f522" fmla="val 1149"/>
                      <a:gd name="f523" fmla="val 4275"/>
                      <a:gd name="f524" fmla="val 1140"/>
                      <a:gd name="f525" fmla="val 4273"/>
                      <a:gd name="f526" fmla="val 1113"/>
                      <a:gd name="f527" fmla="val 1076"/>
                      <a:gd name="f528" fmla="val 4435"/>
                      <a:gd name="f529" fmla="val 1004"/>
                      <a:gd name="f530" fmla="val 4441"/>
                      <a:gd name="f531" fmla="val 971"/>
                      <a:gd name="f532" fmla="val 4436"/>
                      <a:gd name="f533" fmla="val 4376"/>
                      <a:gd name="f534" fmla="val 911"/>
                      <a:gd name="f535" fmla="val 4282"/>
                      <a:gd name="f536" fmla="val 887"/>
                      <a:gd name="f537" fmla="val 868"/>
                      <a:gd name="f538" fmla="val 4305"/>
                      <a:gd name="f539" fmla="val 824"/>
                      <a:gd name="f540" fmla="val 4260"/>
                      <a:gd name="f541" fmla="val 820"/>
                      <a:gd name="f542" fmla="val 4235"/>
                      <a:gd name="f543" fmla="val 796"/>
                      <a:gd name="f544" fmla="val 817"/>
                      <a:gd name="f545" fmla="val 826"/>
                      <a:gd name="f546" fmla="val 3902"/>
                      <a:gd name="f547" fmla="val 810"/>
                      <a:gd name="f548" fmla="val 3805"/>
                      <a:gd name="f549" fmla="val 789"/>
                      <a:gd name="f550" fmla="val 3727"/>
                      <a:gd name="f551" fmla="val 779"/>
                      <a:gd name="f552" fmla="val 754"/>
                      <a:gd name="f553" fmla="val 3787"/>
                      <a:gd name="f554" fmla="val 722"/>
                      <a:gd name="f555" fmla="val 3712"/>
                      <a:gd name="f556" fmla="val 3758"/>
                      <a:gd name="f557" fmla="val 3854"/>
                      <a:gd name="f558" fmla="val 592"/>
                      <a:gd name="f559" fmla="val 3932"/>
                      <a:gd name="f560" fmla="val 565"/>
                      <a:gd name="f561" fmla="val 4081"/>
                      <a:gd name="f562" fmla="val 547"/>
                      <a:gd name="f563" fmla="val 4530"/>
                      <a:gd name="f564" fmla="val 594"/>
                      <a:gd name="f565" fmla="val 4520"/>
                      <a:gd name="f566" fmla="val 4467"/>
                      <a:gd name="f567" fmla="val 610"/>
                      <a:gd name="f568" fmla="val 4412"/>
                      <a:gd name="f569" fmla="val 609"/>
                      <a:gd name="f570" fmla="val 4336"/>
                      <a:gd name="f571" fmla="val 614"/>
                      <a:gd name="f572" fmla="val 4308"/>
                      <a:gd name="f573" fmla="val 4331"/>
                      <a:gd name="f574" fmla="val 554"/>
                      <a:gd name="f575" fmla="val 4359"/>
                      <a:gd name="f576" fmla="val 4471"/>
                      <a:gd name="f577" fmla="val 557"/>
                      <a:gd name="f578" fmla="val 3095"/>
                      <a:gd name="f579" fmla="val 573"/>
                      <a:gd name="f580" fmla="val 3001"/>
                      <a:gd name="f581" fmla="val 617"/>
                      <a:gd name="f582" fmla="val 2972"/>
                      <a:gd name="f583" fmla="val 570"/>
                      <a:gd name="f584" fmla="val 3000"/>
                      <a:gd name="f585" fmla="val 561"/>
                      <a:gd name="f586" fmla="val 3072"/>
                      <a:gd name="f587" fmla="val 2573"/>
                      <a:gd name="f588" fmla="val 593"/>
                      <a:gd name="f589" fmla="val 2509"/>
                      <a:gd name="f590" fmla="val 624"/>
                      <a:gd name="f591" fmla="val 2649"/>
                      <a:gd name="f592" fmla="val 604"/>
                      <a:gd name="f593" fmla="val 2682"/>
                      <a:gd name="f594" fmla="val 638"/>
                      <a:gd name="f595" fmla="val 2780"/>
                      <a:gd name="f596" fmla="val 2803"/>
                      <a:gd name="f597" fmla="val 625"/>
                      <a:gd name="f598" fmla="val 2772"/>
                      <a:gd name="f599" fmla="val 2829"/>
                      <a:gd name="f600" fmla="val 2869"/>
                      <a:gd name="f601" fmla="val 595"/>
                      <a:gd name="f602" fmla="val 2926"/>
                      <a:gd name="f603" fmla="val 585"/>
                      <a:gd name="f604" fmla="val 2965"/>
                      <a:gd name="f605" fmla="val 596"/>
                      <a:gd name="f606" fmla="val 2994"/>
                      <a:gd name="f607" fmla="val 623"/>
                      <a:gd name="f608" fmla="val 2956"/>
                      <a:gd name="f609" fmla="val 689"/>
                      <a:gd name="f610" fmla="val 2922"/>
                      <a:gd name="f611" fmla="val 738"/>
                      <a:gd name="f612" fmla="val 2976"/>
                      <a:gd name="f613" fmla="val 773"/>
                      <a:gd name="f614" fmla="val 3041"/>
                      <a:gd name="f615" fmla="val 806"/>
                      <a:gd name="f616" fmla="val 3005"/>
                      <a:gd name="f617" fmla="val 837"/>
                      <a:gd name="f618" fmla="val 2910"/>
                      <a:gd name="f619" fmla="val 843"/>
                      <a:gd name="f620" fmla="val 2919"/>
                      <a:gd name="f621" fmla="val 870"/>
                      <a:gd name="f622" fmla="val 2875"/>
                      <a:gd name="f623" fmla="val 897"/>
                      <a:gd name="f624" fmla="val 2787"/>
                      <a:gd name="f625" fmla="val 885"/>
                      <a:gd name="f626" fmla="val 2644"/>
                      <a:gd name="f627" fmla="val 2517"/>
                      <a:gd name="f628" fmla="val 895"/>
                      <a:gd name="f629" fmla="val 2367"/>
                      <a:gd name="f630" fmla="val 906"/>
                      <a:gd name="f631" fmla="val 2263"/>
                      <a:gd name="f632" fmla="val 912"/>
                      <a:gd name="f633" fmla="val 2269"/>
                      <a:gd name="f634" fmla="val 878"/>
                      <a:gd name="f635" fmla="val 2215"/>
                      <a:gd name="f636" fmla="val 859"/>
                      <a:gd name="f637" fmla="val 2158"/>
                      <a:gd name="f638" fmla="val 867"/>
                      <a:gd name="f639" fmla="val 2154"/>
                      <a:gd name="f640" fmla="val 2198"/>
                      <a:gd name="f641" fmla="val 803"/>
                      <a:gd name="f642" fmla="val 2294"/>
                      <a:gd name="f643" fmla="val 791"/>
                      <a:gd name="f644" fmla="val 794"/>
                      <a:gd name="f645" fmla="val 2450"/>
                      <a:gd name="f646" fmla="val 782"/>
                      <a:gd name="f647" fmla="val 2365"/>
                      <a:gd name="f648" fmla="val 765"/>
                      <a:gd name="f649" fmla="val 2244"/>
                      <a:gd name="f650" fmla="val 2170"/>
                      <a:gd name="f651" fmla="val 770"/>
                      <a:gd name="f652" fmla="val 2171"/>
                      <a:gd name="f653" fmla="val 2326"/>
                      <a:gd name="f654" fmla="val 716"/>
                      <a:gd name="f655" fmla="val 717"/>
                      <a:gd name="f656" fmla="val 2172"/>
                      <a:gd name="f657" fmla="val 2278"/>
                      <a:gd name="f658" fmla="val 647"/>
                      <a:gd name="f659" fmla="val 2347"/>
                      <a:gd name="f660" fmla="val 2535"/>
                      <a:gd name="f661" fmla="val 580"/>
                      <a:gd name="f662" fmla="val 3571"/>
                      <a:gd name="f663" fmla="val 3509"/>
                      <a:gd name="f664" fmla="val 917"/>
                      <a:gd name="f665" fmla="val 3629"/>
                      <a:gd name="f666" fmla="val 860"/>
                      <a:gd name="f667" fmla="val 3656"/>
                      <a:gd name="f668" fmla="val 907"/>
                      <a:gd name="f669" fmla="val 3596"/>
                      <a:gd name="f670" fmla="val 961"/>
                      <a:gd name="f671" fmla="val 3611"/>
                      <a:gd name="f672" fmla="val 1010"/>
                      <a:gd name="f673" fmla="val 3711"/>
                      <a:gd name="f674" fmla="val 957"/>
                      <a:gd name="f675" fmla="val 3800"/>
                      <a:gd name="f676" fmla="val 894"/>
                      <a:gd name="f677" fmla="val 3866"/>
                      <a:gd name="f678" fmla="val 816"/>
                      <a:gd name="f679" fmla="val 3938"/>
                      <a:gd name="f680" fmla="val 821"/>
                      <a:gd name="f681" fmla="val 4010"/>
                      <a:gd name="f682" fmla="val 832"/>
                      <a:gd name="f683" fmla="val 4055"/>
                      <a:gd name="f684" fmla="val 4032"/>
                      <a:gd name="f685" fmla="val 903"/>
                      <a:gd name="f686" fmla="val 3962"/>
                      <a:gd name="f687" fmla="val 942"/>
                      <a:gd name="f688" fmla="val 3972"/>
                      <a:gd name="f689" fmla="val 981"/>
                      <a:gd name="f690" fmla="val 3939"/>
                      <a:gd name="f691" fmla="val 1016"/>
                      <a:gd name="f692" fmla="val 3792"/>
                      <a:gd name="f693" fmla="val 1068"/>
                      <a:gd name="f694" fmla="val 1080"/>
                      <a:gd name="f695" fmla="val 3664"/>
                      <a:gd name="f696" fmla="val 1057"/>
                      <a:gd name="f697" fmla="val 3619"/>
                      <a:gd name="f698" fmla="val 1095"/>
                      <a:gd name="f699" fmla="val 3518"/>
                      <a:gd name="f700" fmla="val 1158"/>
                      <a:gd name="f701" fmla="val 3477"/>
                      <a:gd name="f702" fmla="val 1191"/>
                      <a:gd name="f703" fmla="val 3373"/>
                      <a:gd name="f704" fmla="val 1242"/>
                      <a:gd name="f705" fmla="val 3287"/>
                      <a:gd name="f706" fmla="val 1247"/>
                      <a:gd name="f707" fmla="val 3218"/>
                      <a:gd name="f708" fmla="val 1280"/>
                      <a:gd name="f709" fmla="val 3178"/>
                      <a:gd name="f710" fmla="val 1330"/>
                      <a:gd name="f711" fmla="val 3103"/>
                      <a:gd name="f712" fmla="val 1339"/>
                      <a:gd name="f713" fmla="val 2985"/>
                      <a:gd name="f714" fmla="val 1402"/>
                      <a:gd name="f715" fmla="val 2858"/>
                      <a:gd name="f716" fmla="val 1490"/>
                      <a:gd name="f717" fmla="val 2792"/>
                      <a:gd name="f718" fmla="val 1552"/>
                      <a:gd name="f719" fmla="val 2726"/>
                      <a:gd name="f720" fmla="val 1644"/>
                      <a:gd name="f721" fmla="val 2806"/>
                      <a:gd name="f722" fmla="val 1657"/>
                      <a:gd name="f723" fmla="val 2785"/>
                      <a:gd name="f724" fmla="val 1732"/>
                      <a:gd name="f725" fmla="val 2776"/>
                      <a:gd name="f726" fmla="val 1793"/>
                      <a:gd name="f727" fmla="val 2872"/>
                      <a:gd name="f728" fmla="val 1777"/>
                      <a:gd name="f729" fmla="val 2966"/>
                      <a:gd name="f730" fmla="val 1812"/>
                      <a:gd name="f731" fmla="val 3010"/>
                      <a:gd name="f732" fmla="val 1842"/>
                      <a:gd name="f733" fmla="val 3032"/>
                      <a:gd name="f734" fmla="val 1880"/>
                      <a:gd name="f735" fmla="val 3098"/>
                      <a:gd name="f736" fmla="val 1903"/>
                      <a:gd name="f737" fmla="val 3146"/>
                      <a:gd name="f738" fmla="val 1937"/>
                      <a:gd name="f739" fmla="val 3247"/>
                      <a:gd name="f740" fmla="val 1941"/>
                      <a:gd name="f741" fmla="val 3311"/>
                      <a:gd name="f742" fmla="val 1949"/>
                      <a:gd name="f743" fmla="val 3264"/>
                      <a:gd name="f744" fmla="val 2020"/>
                      <a:gd name="f745" fmla="val 3242"/>
                      <a:gd name="f746" fmla="val 3244"/>
                      <a:gd name="f747" fmla="val 2194"/>
                      <a:gd name="f748" fmla="val 3304"/>
                      <a:gd name="f749" fmla="val 2272"/>
                      <a:gd name="f750" fmla="val 3366"/>
                      <a:gd name="f751" fmla="val 2245"/>
                      <a:gd name="f752" fmla="val 3439"/>
                      <a:gd name="f753" fmla="val 2160"/>
                      <a:gd name="f754" fmla="val 3468"/>
                      <a:gd name="f755" fmla="val 2031"/>
                      <a:gd name="f756" fmla="val 3445"/>
                      <a:gd name="f757" fmla="val 1988"/>
                      <a:gd name="f758" fmla="val 3565"/>
                      <a:gd name="f759" fmla="val 1950"/>
                      <a:gd name="f760" fmla="val 1893"/>
                      <a:gd name="f761" fmla="val 1837"/>
                      <a:gd name="f762" fmla="val 3750"/>
                      <a:gd name="f763" fmla="val 1783"/>
                      <a:gd name="f764" fmla="val 3744"/>
                      <a:gd name="f765" fmla="val 1715"/>
                      <a:gd name="f766" fmla="val 3702"/>
                      <a:gd name="f767" fmla="val 1655"/>
                      <a:gd name="f768" fmla="val 3820"/>
                      <a:gd name="f769" fmla="val 1572"/>
                      <a:gd name="f770" fmla="val 3835"/>
                      <a:gd name="f771" fmla="val 1501"/>
                      <a:gd name="f772" fmla="val 3888"/>
                      <a:gd name="f773" fmla="val 1379"/>
                      <a:gd name="f774" fmla="val 1361"/>
                      <a:gd name="f775" fmla="val 4028"/>
                      <a:gd name="f776" fmla="val 4084"/>
                      <a:gd name="f777" fmla="val 1390"/>
                      <a:gd name="f778" fmla="val 4144"/>
                      <a:gd name="f779" fmla="val 1370"/>
                      <a:gd name="f780" fmla="val 4184"/>
                      <a:gd name="f781" fmla="val 1396"/>
                      <a:gd name="f782" fmla="val 4232"/>
                      <a:gd name="f783" fmla="val 1441"/>
                      <a:gd name="f784" fmla="val 1471"/>
                      <a:gd name="f785" fmla="val 4337"/>
                      <a:gd name="f786" fmla="val 1477"/>
                      <a:gd name="f787" fmla="val 4301"/>
                      <a:gd name="f788" fmla="val 1543"/>
                      <a:gd name="f789" fmla="val 4270"/>
                      <a:gd name="f790" fmla="val 1643"/>
                      <a:gd name="f791" fmla="val 4320"/>
                      <a:gd name="f792" fmla="val 1656"/>
                      <a:gd name="f793" fmla="val 4342"/>
                      <a:gd name="f794" fmla="val 1702"/>
                      <a:gd name="f795" fmla="val 1658"/>
                      <a:gd name="f796" fmla="val 4550"/>
                      <a:gd name="f797" fmla="val 1571"/>
                      <a:gd name="f798" fmla="val 4608"/>
                      <a:gd name="f799" fmla="val 1534"/>
                      <a:gd name="f800" fmla="val 4621"/>
                      <a:gd name="f801" fmla="val 1605"/>
                      <a:gd name="f802" fmla="val 4655"/>
                      <a:gd name="f803" fmla="val 1706"/>
                      <a:gd name="f804" fmla="val 4683"/>
                      <a:gd name="f805" fmla="val 1802"/>
                      <a:gd name="f806" fmla="val 4637"/>
                      <a:gd name="f807" fmla="val 1853"/>
                      <a:gd name="f808" fmla="val 4702"/>
                      <a:gd name="f809" fmla="val 1898"/>
                      <a:gd name="f810" fmla="val 4740"/>
                      <a:gd name="f811" fmla="val 1945"/>
                      <a:gd name="f812" fmla="val 4833"/>
                      <a:gd name="f813" fmla="val 1966"/>
                      <a:gd name="f814" fmla="val 4864"/>
                      <a:gd name="f815" fmla="val 1992"/>
                      <a:gd name="f816" fmla="val 2061"/>
                      <a:gd name="f817" fmla="val 4910"/>
                      <a:gd name="f818" fmla="val 2072"/>
                      <a:gd name="f819" fmla="val 4925"/>
                      <a:gd name="f820" fmla="val 4899"/>
                      <a:gd name="f821" fmla="val 2195"/>
                      <a:gd name="f822" fmla="val 4842"/>
                      <a:gd name="f823" fmla="val 2226"/>
                      <a:gd name="f824" fmla="val 4786"/>
                      <a:gd name="f825" fmla="val 2254"/>
                      <a:gd name="f826" fmla="val 4670"/>
                      <a:gd name="f827" fmla="val 2284"/>
                      <a:gd name="f828" fmla="val 4565"/>
                      <a:gd name="f829" fmla="val 2352"/>
                      <a:gd name="f830" fmla="val 4450"/>
                      <a:gd name="f831" fmla="val 2348"/>
                      <a:gd name="f832" fmla="val 4219"/>
                      <a:gd name="f833" fmla="val 4149"/>
                      <a:gd name="f834" fmla="val 2353"/>
                      <a:gd name="f835" fmla="val 4073"/>
                      <a:gd name="f836" fmla="val 2412"/>
                      <a:gd name="f837" fmla="val 3976"/>
                      <a:gd name="f838" fmla="val 2449"/>
                      <a:gd name="f839" fmla="val 3840"/>
                      <a:gd name="f840" fmla="val 2559"/>
                      <a:gd name="f841" fmla="val 3736"/>
                      <a:gd name="f842" fmla="val 2636"/>
                      <a:gd name="f843" fmla="val 3798"/>
                      <a:gd name="f844" fmla="val 2622"/>
                      <a:gd name="f845" fmla="val 3943"/>
                      <a:gd name="f846" fmla="val 2513"/>
                      <a:gd name="f847" fmla="val 4107"/>
                      <a:gd name="f848" fmla="val 2444"/>
                      <a:gd name="f849" fmla="val 4208"/>
                      <a:gd name="f850" fmla="val 2435"/>
                      <a:gd name="f851" fmla="val 4252"/>
                      <a:gd name="f852" fmla="val 2476"/>
                      <a:gd name="f853" fmla="val 4171"/>
                      <a:gd name="f854" fmla="val 4162"/>
                      <a:gd name="f855" fmla="val 4164"/>
                      <a:gd name="f856" fmla="val 2685"/>
                      <a:gd name="f857" fmla="val 4238"/>
                      <a:gd name="f858" fmla="val 2727"/>
                      <a:gd name="f859" fmla="val 4353"/>
                      <a:gd name="f860" fmla="val 2715"/>
                      <a:gd name="f861" fmla="val 4448"/>
                      <a:gd name="f862" fmla="val 2621"/>
                      <a:gd name="f863" fmla="val 2681"/>
                      <a:gd name="f864" fmla="val 4469"/>
                      <a:gd name="f865" fmla="val 4370"/>
                      <a:gd name="f866" fmla="val 2766"/>
                      <a:gd name="f867" fmla="val 4206"/>
                      <a:gd name="f868" fmla="val 2816"/>
                      <a:gd name="f869" fmla="val 4129"/>
                      <a:gd name="f870" fmla="val 2850"/>
                      <a:gd name="f871" fmla="val 4035"/>
                      <a:gd name="f872" fmla="val 2911"/>
                      <a:gd name="f873" fmla="val 3985"/>
                      <a:gd name="f874" fmla="val 2905"/>
                      <a:gd name="f875" fmla="val 2834"/>
                      <a:gd name="f876" fmla="val 4142"/>
                      <a:gd name="f877" fmla="val 2764"/>
                      <a:gd name="f878" fmla="val 4034"/>
                      <a:gd name="f879" fmla="val 2767"/>
                      <a:gd name="f880" fmla="val 3955"/>
                      <a:gd name="f881" fmla="val 2777"/>
                      <a:gd name="f882" fmla="val 3927"/>
                      <a:gd name="f883" fmla="val 2730"/>
                      <a:gd name="f884" fmla="val 3965"/>
                      <a:gd name="f885" fmla="val 2616"/>
                      <a:gd name="f886" fmla="val 2592"/>
                      <a:gd name="f887" fmla="val 2606"/>
                      <a:gd name="f888" fmla="val 3879"/>
                      <a:gd name="f889" fmla="val 2584"/>
                      <a:gd name="f890" fmla="val 2647"/>
                      <a:gd name="f891" fmla="val 3764"/>
                      <a:gd name="f892" fmla="val 2750"/>
                      <a:gd name="f893" fmla="val 3694"/>
                      <a:gd name="f894" fmla="val 2763"/>
                      <a:gd name="f895" fmla="val 3657"/>
                      <a:gd name="f896" fmla="val 2788"/>
                      <a:gd name="f897" fmla="val 3533"/>
                      <a:gd name="f898" fmla="val 2789"/>
                      <a:gd name="f899" fmla="val 3394"/>
                      <a:gd name="f900" fmla="val 2804"/>
                      <a:gd name="f901" fmla="val 3301"/>
                      <a:gd name="f902" fmla="val 2864"/>
                      <a:gd name="f903" fmla="val 3291"/>
                      <a:gd name="f904" fmla="val 2871"/>
                      <a:gd name="f905" fmla="val 3258"/>
                      <a:gd name="f906" fmla="val 2904"/>
                      <a:gd name="f907" fmla="val 3195"/>
                      <a:gd name="f908" fmla="val 3128"/>
                      <a:gd name="f909" fmla="val 3093"/>
                      <a:gd name="f910" fmla="val 2917"/>
                      <a:gd name="f911" fmla="val 2934"/>
                      <a:gd name="f912" fmla="val 2960"/>
                      <a:gd name="f913" fmla="val 3091"/>
                      <a:gd name="f914" fmla="val 2968"/>
                      <a:gd name="f915" fmla="val 2987"/>
                      <a:gd name="f916" fmla="val 2912"/>
                      <a:gd name="f917" fmla="val 3023"/>
                      <a:gd name="f918" fmla="val 2799"/>
                      <a:gd name="f919" fmla="val 3055"/>
                      <a:gd name="f920" fmla="val 3043"/>
                      <a:gd name="f921" fmla="val 2782"/>
                      <a:gd name="f922" fmla="val 3034"/>
                      <a:gd name="f923" fmla="val 2807"/>
                      <a:gd name="f924" fmla="val 2958"/>
                      <a:gd name="f925" fmla="val 2909"/>
                      <a:gd name="f926" fmla="val 2908"/>
                      <a:gd name="f927" fmla="val 2836"/>
                      <a:gd name="f928" fmla="val 2923"/>
                      <a:gd name="f929" fmla="val 2868"/>
                      <a:gd name="f930" fmla="val 2720"/>
                      <a:gd name="f931" fmla="val 2882"/>
                      <a:gd name="f932" fmla="val 2705"/>
                      <a:gd name="f933" fmla="val 2877"/>
                      <a:gd name="f934" fmla="val 2695"/>
                      <a:gd name="f935" fmla="val 2855"/>
                      <a:gd name="f936" fmla="val 2662"/>
                      <a:gd name="f937" fmla="val 2838"/>
                      <a:gd name="f938" fmla="val 2671"/>
                      <a:gd name="f939" fmla="val 2822"/>
                      <a:gd name="f940" fmla="val 2668"/>
                      <a:gd name="f941" fmla="val 2660"/>
                      <a:gd name="f942" fmla="val 2817"/>
                      <a:gd name="f943" fmla="val 2652"/>
                      <a:gd name="f944" fmla="val 2820"/>
                      <a:gd name="f945" fmla="val 2630"/>
                      <a:gd name="f946" fmla="val 2779"/>
                      <a:gd name="f947" fmla="val 2603"/>
                      <a:gd name="f948" fmla="val 2738"/>
                      <a:gd name="f949" fmla="val 2575"/>
                      <a:gd name="f950" fmla="val 2687"/>
                      <a:gd name="f951" fmla="val 2543"/>
                      <a:gd name="f952" fmla="val 2639"/>
                      <a:gd name="f953" fmla="val 2569"/>
                      <a:gd name="f954" fmla="val 2536"/>
                      <a:gd name="f955" fmla="val 2547"/>
                      <a:gd name="f956" fmla="val 2537"/>
                      <a:gd name="f957" fmla="val 2475"/>
                      <a:gd name="f958" fmla="val 2515"/>
                      <a:gd name="f959" fmla="val 2416"/>
                      <a:gd name="f960" fmla="val 2526"/>
                      <a:gd name="f961" fmla="val 2500"/>
                      <a:gd name="f962" fmla="val 2487"/>
                      <a:gd name="f963" fmla="val 2260"/>
                      <a:gd name="f964" fmla="val 2482"/>
                      <a:gd name="f965" fmla="val 2247"/>
                      <a:gd name="f966" fmla="val 2468"/>
                      <a:gd name="f967" fmla="val 2258"/>
                      <a:gd name="f968" fmla="val 2422"/>
                      <a:gd name="f969" fmla="val 2236"/>
                      <a:gd name="f970" fmla="val 2423"/>
                      <a:gd name="f971" fmla="val 2219"/>
                      <a:gd name="f972" fmla="val 2455"/>
                      <a:gd name="f973" fmla="val 2083"/>
                      <a:gd name="f974" fmla="val 1858"/>
                      <a:gd name="f975" fmla="val 1634"/>
                      <a:gd name="f976" fmla="val 1436"/>
                      <a:gd name="f977" fmla="val 1239"/>
                      <a:gd name="f978" fmla="val 1045"/>
                      <a:gd name="f979" fmla="val 844"/>
                      <a:gd name="f980" fmla="val 584"/>
                      <a:gd name="f981" fmla="val 388"/>
                      <a:gd name="f982" fmla="val 316"/>
                      <a:gd name="f983" fmla="val 2373"/>
                      <a:gd name="f984" fmla="val 2337"/>
                      <a:gd name="f985" fmla="val 200"/>
                      <a:gd name="f986" fmla="val 2303"/>
                      <a:gd name="f987" fmla="val 217"/>
                      <a:gd name="f988" fmla="val 2230"/>
                      <a:gd name="f989" fmla="val 264"/>
                      <a:gd name="f990" fmla="val 2180"/>
                      <a:gd name="f991" fmla="val 209"/>
                      <a:gd name="f992" fmla="val 2145"/>
                      <a:gd name="f993" fmla="val 249"/>
                      <a:gd name="f994" fmla="val 2079"/>
                      <a:gd name="f995" fmla="val 220"/>
                      <a:gd name="f996" fmla="val 2019"/>
                      <a:gd name="f997" fmla="val 1977"/>
                      <a:gd name="f998" fmla="val 320"/>
                      <a:gd name="f999" fmla="val 1938"/>
                      <a:gd name="f1000" fmla="val 362"/>
                      <a:gd name="f1001" fmla="val 1887"/>
                      <a:gd name="f1002" fmla="val 1836"/>
                      <a:gd name="f1003" fmla="val 1744"/>
                      <a:gd name="f1004" fmla="val 1687"/>
                      <a:gd name="f1005" fmla="val 1651"/>
                      <a:gd name="f1006" fmla="val 1618"/>
                      <a:gd name="f1007" fmla="val 309"/>
                      <a:gd name="f1008" fmla="val 1577"/>
                      <a:gd name="f1009" fmla="val 1603"/>
                      <a:gd name="f1010" fmla="val 121"/>
                      <a:gd name="f1011" fmla="val 1647"/>
                      <a:gd name="f1012" fmla="val 1595"/>
                      <a:gd name="f1013" fmla="val 111"/>
                      <a:gd name="f1014" fmla="val 1561"/>
                      <a:gd name="f1015" fmla="val 75"/>
                      <a:gd name="f1016" fmla="val 1539"/>
                      <a:gd name="f1017" fmla="val 18"/>
                      <a:gd name="f1018" fmla="val 1536"/>
                      <a:gd name="f1019" fmla="val 510"/>
                      <a:gd name="f1020" fmla="val 1099"/>
                      <a:gd name="f1021" fmla="val 854"/>
                      <a:gd name="f1022" fmla="val 828"/>
                      <a:gd name="f1023" fmla="val 933"/>
                      <a:gd name="f1024" fmla="val 845"/>
                      <a:gd name="f1025" fmla="val 974"/>
                      <a:gd name="f1026" fmla="val 880"/>
                      <a:gd name="f1027" fmla="val 1022"/>
                      <a:gd name="f1028" fmla="val 886"/>
                      <a:gd name="f1029" fmla="val 1108"/>
                      <a:gd name="f1030" fmla="val 856"/>
                      <a:gd name="f1031" fmla="val 1202"/>
                      <a:gd name="f1032" fmla="val 834"/>
                      <a:gd name="f1033" fmla="val 1272"/>
                      <a:gd name="f1034" fmla="val 1392"/>
                      <a:gd name="f1035" fmla="val 812"/>
                      <a:gd name="f1036" fmla="val 1502"/>
                      <a:gd name="f1037" fmla="val 1503"/>
                      <a:gd name="f1038" fmla="val 823"/>
                      <a:gd name="f1039" fmla="val 1564"/>
                      <a:gd name="f1040" fmla="val 807"/>
                      <a:gd name="f1041" fmla="val 1617"/>
                      <a:gd name="f1042" fmla="val 774"/>
                      <a:gd name="f1043" fmla="val 781"/>
                      <a:gd name="f1044" fmla="val 1659"/>
                      <a:gd name="f1045" fmla="val 1788"/>
                      <a:gd name="f1046" fmla="val 850"/>
                      <a:gd name="f1047" fmla="val 839"/>
                      <a:gd name="f1048" fmla="val 1857"/>
                      <a:gd name="f1049" fmla="val 818"/>
                      <a:gd name="f1050" fmla="val 1917"/>
                      <a:gd name="f1051" fmla="val 822"/>
                      <a:gd name="f1052" fmla="val 852"/>
                      <a:gd name="f1053" fmla="val 2065"/>
                      <a:gd name="f1054" fmla="val 2127"/>
                      <a:gd name="f1055" fmla="val 890"/>
                      <a:gd name="f1056" fmla="val 2185"/>
                      <a:gd name="f1057" fmla="val 2220"/>
                      <a:gd name="f1058" fmla="val 922"/>
                      <a:gd name="f1059" fmla="val 2105"/>
                      <a:gd name="f1060" fmla="val 958"/>
                      <a:gd name="f1061" fmla="val 2189"/>
                      <a:gd name="f1062" fmla="val 965"/>
                      <a:gd name="f1063" fmla="val 2407"/>
                      <a:gd name="f1064" fmla="val 953"/>
                      <a:gd name="f1065" fmla="val 997"/>
                      <a:gd name="f1066" fmla="val 2520"/>
                      <a:gd name="f1067" fmla="val 960"/>
                      <a:gd name="f1068" fmla="val 2494"/>
                      <a:gd name="f1069" fmla="val 929"/>
                      <a:gd name="f1070" fmla="val 2554"/>
                      <a:gd name="f1071" fmla="val 904"/>
                      <a:gd name="f1072" fmla="val 2624"/>
                      <a:gd name="f1073" fmla="val 901"/>
                      <a:gd name="f1074" fmla="val 2675"/>
                      <a:gd name="f1075" fmla="val 893"/>
                      <a:gd name="f1076" fmla="val 950"/>
                      <a:gd name="f1077" fmla="val 944"/>
                      <a:gd name="f1078" fmla="val 2854"/>
                      <a:gd name="f1079" fmla="val 977"/>
                      <a:gd name="f1080" fmla="val 2951"/>
                      <a:gd name="f1081" fmla="val 3030"/>
                      <a:gd name="f1082" fmla="val 967"/>
                      <a:gd name="f1083" fmla="val 3064"/>
                      <a:gd name="f1084" fmla="val 3124"/>
                      <a:gd name="f1085" fmla="val 909"/>
                      <a:gd name="f1086" fmla="val 3188"/>
                      <a:gd name="f1087" fmla="val 934"/>
                      <a:gd name="f1088" fmla="val 1003"/>
                      <a:gd name="f1089" fmla="val 3213"/>
                      <a:gd name="f1090" fmla="val 945"/>
                      <a:gd name="f1091" fmla="val 3256"/>
                      <a:gd name="f1092" fmla="val 947"/>
                      <a:gd name="f1093" fmla="val 3344"/>
                      <a:gd name="f1094" fmla="val 874"/>
                      <a:gd name="f1095" fmla="val 3325"/>
                      <a:gd name="f1096" fmla="val 830"/>
                      <a:gd name="f1097" fmla="val 3288"/>
                      <a:gd name="f1098" fmla="val 801"/>
                      <a:gd name="f1099" fmla="val 3365"/>
                      <a:gd name="f1100" fmla="val 724"/>
                      <a:gd name="f1101" fmla="val 3475"/>
                      <a:gd name="f1102" fmla="val 674"/>
                      <a:gd name="f1103" fmla="val 685"/>
                      <a:gd name="f1104" fmla="val 3559"/>
                      <a:gd name="f1105" fmla="val 715"/>
                      <a:gd name="f1106" fmla="val 3561"/>
                      <a:gd name="f1107" fmla="val 3483"/>
                      <a:gd name="f1108" fmla="val 829"/>
                      <a:gd name="f1109" fmla="val 3269"/>
                      <a:gd name="f1110" fmla="val 871"/>
                      <a:gd name="f1111" fmla="val 896"/>
                      <a:gd name="f1112" fmla="val 3159"/>
                      <a:gd name="f1113" fmla="val 875"/>
                      <a:gd name="f1114" fmla="val 3107"/>
                      <a:gd name="f1115" fmla="val 882"/>
                      <a:gd name="f1116" fmla="val 3062"/>
                      <a:gd name="f1117" fmla="val 3131"/>
                      <a:gd name="f1118" fmla="val 3197"/>
                      <a:gd name="f1119" fmla="val 797"/>
                      <a:gd name="f1120" fmla="val 3236"/>
                      <a:gd name="f1121" fmla="val 3257"/>
                      <a:gd name="f1122" fmla="val 3261"/>
                      <a:gd name="f1123" fmla="val 1014"/>
                      <a:gd name="f1124" fmla="val 1017"/>
                      <a:gd name="f1125" fmla="val 4195"/>
                      <a:gd name="f1126" fmla="val 940"/>
                      <a:gd name="f1127" fmla="val 930"/>
                      <a:gd name="f1128" fmla="val 4334"/>
                      <a:gd name="f1129" fmla="val 951"/>
                      <a:gd name="f1130" fmla="val 982"/>
                      <a:gd name="f1131" fmla="val 992"/>
                      <a:gd name="f1132" fmla="val 3649"/>
                      <a:gd name="f1133" fmla="val 1125"/>
                      <a:gd name="f1134" fmla="val 3673"/>
                      <a:gd name="f1135" fmla="val 1146"/>
                      <a:gd name="f1136" fmla="val 3692"/>
                      <a:gd name="f1137" fmla="val 3737"/>
                      <a:gd name="f1138" fmla="val 1192"/>
                      <a:gd name="f1139" fmla="val 1215"/>
                      <a:gd name="f1140" fmla="val 3768"/>
                      <a:gd name="f1141" fmla="val 1251"/>
                      <a:gd name="f1142" fmla="val 3814"/>
                      <a:gd name="f1143" fmla="val 1246"/>
                      <a:gd name="f1144" fmla="val 3839"/>
                      <a:gd name="f1145" fmla="val 1271"/>
                      <a:gd name="f1146" fmla="val 3772"/>
                      <a:gd name="f1147" fmla="val 1295"/>
                      <a:gd name="f1148" fmla="val 3693"/>
                      <a:gd name="f1149" fmla="val 1277"/>
                      <a:gd name="f1150" fmla="val 3684"/>
                      <a:gd name="f1151" fmla="val 3599"/>
                      <a:gd name="f1152" fmla="val 1283"/>
                      <a:gd name="f1153" fmla="val 3489"/>
                      <a:gd name="f1154" fmla="val 1323"/>
                      <a:gd name="f1155" fmla="val 3500"/>
                      <a:gd name="f1156" fmla="val 1278"/>
                      <a:gd name="f1157" fmla="val 3416"/>
                      <a:gd name="f1158" fmla="val 1285"/>
                      <a:gd name="f1159" fmla="val 3493"/>
                      <a:gd name="f1160" fmla="val 3543"/>
                      <a:gd name="f1161" fmla="val 1187"/>
                      <a:gd name="f1162" fmla="val 3612"/>
                      <a:gd name="f1163" fmla="val 1118"/>
                      <a:gd name="f1164" fmla="val 1349"/>
                      <a:gd name="f1165" fmla="val 3588"/>
                      <a:gd name="f1166" fmla="val 3547"/>
                      <a:gd name="f1167" fmla="val 3548"/>
                      <a:gd name="f1168" fmla="val 1369"/>
                      <a:gd name="f1169" fmla="val 3615"/>
                      <a:gd name="f1170" fmla="val 3695"/>
                      <a:gd name="f1171" fmla="val 1334"/>
                      <a:gd name="f1172" fmla="val 1432"/>
                      <a:gd name="f1173" fmla="val 1426"/>
                      <a:gd name="f1174" fmla="val 1403"/>
                      <a:gd name="f1175" fmla="val 3746"/>
                      <a:gd name="f1176" fmla="val 1397"/>
                      <a:gd name="f1177" fmla="val 3783"/>
                      <a:gd name="f1178" fmla="val 1374"/>
                      <a:gd name="f1179" fmla="val 3807"/>
                      <a:gd name="f1180" fmla="val 1376"/>
                      <a:gd name="f1181" fmla="val 43"/>
                      <a:gd name="f1182" fmla="val 2029"/>
                      <a:gd name="f1183" fmla="val 64"/>
                      <a:gd name="f1184" fmla="val 2040"/>
                      <a:gd name="f1185" fmla="val 130"/>
                      <a:gd name="f1186" fmla="val 2033"/>
                      <a:gd name="f1187" fmla="val 37"/>
                      <a:gd name="f1188" fmla="val 2126"/>
                      <a:gd name="f1189" fmla="val 41"/>
                      <a:gd name="f1190" fmla="val 2192"/>
                      <a:gd name="f1191" fmla="val 15"/>
                      <a:gd name="f1192" fmla="val 6"/>
                      <a:gd name="f1193" fmla="val 12"/>
                      <a:gd name="f1194" fmla="val 2116"/>
                      <a:gd name="f1195" fmla="val 2091"/>
                      <a:gd name="f1196" fmla="val 2055"/>
                      <a:gd name="f1197" fmla="val 4831"/>
                      <a:gd name="f1198" fmla="val 2315"/>
                      <a:gd name="f1199" fmla="val 4766"/>
                      <a:gd name="f1200" fmla="val 2387"/>
                      <a:gd name="f1201" fmla="val 4817"/>
                      <a:gd name="f1202" fmla="val 2377"/>
                      <a:gd name="f1203" fmla="val 4824"/>
                      <a:gd name="f1204" fmla="val 2406"/>
                      <a:gd name="f1205" fmla="val 4875"/>
                      <a:gd name="f1206" fmla="val 2429"/>
                      <a:gd name="f1207" fmla="val 4911"/>
                      <a:gd name="f1208" fmla="val 2409"/>
                      <a:gd name="f1209" fmla="val 4969"/>
                      <a:gd name="f1210" fmla="val 2434"/>
                      <a:gd name="f1211" fmla="val 4932"/>
                      <a:gd name="f1212" fmla="val 2495"/>
                      <a:gd name="f1213" fmla="val 4982"/>
                      <a:gd name="f1214" fmla="val 2481"/>
                      <a:gd name="f1215" fmla="val 4978"/>
                      <a:gd name="f1216" fmla="val 2525"/>
                      <a:gd name="f1217" fmla="val 4985"/>
                      <a:gd name="f1218" fmla="val 2577"/>
                      <a:gd name="f1219" fmla="val 4937"/>
                      <a:gd name="f1220" fmla="val 2650"/>
                      <a:gd name="f1221" fmla="val 4906"/>
                      <a:gd name="f1222" fmla="val 2653"/>
                      <a:gd name="f1223" fmla="val 4866"/>
                      <a:gd name="f1224" fmla="val 2637"/>
                      <a:gd name="f1225" fmla="val 4884"/>
                      <a:gd name="f1226" fmla="val 2631"/>
                      <a:gd name="f1227" fmla="val 4747"/>
                      <a:gd name="f1228" fmla="val 2628"/>
                      <a:gd name="f1229" fmla="val 4805"/>
                      <a:gd name="f1230" fmla="val 2589"/>
                      <a:gd name="f1231" fmla="val 4675"/>
                      <a:gd name="f1232" fmla="val 2574"/>
                      <a:gd name="f1233" fmla="val 4546"/>
                      <a:gd name="f1234" fmla="val 2571"/>
                      <a:gd name="f1235" fmla="val 4544"/>
                      <a:gd name="f1236" fmla="val 2546"/>
                      <a:gd name="f1237" fmla="val 4594"/>
                      <a:gd name="f1238" fmla="val 4572"/>
                      <a:gd name="f1239" fmla="val 4643"/>
                      <a:gd name="f1240" fmla="val 4753"/>
                      <a:gd name="f1241" fmla="val 2312"/>
                      <a:gd name="f1242" fmla="val 4808"/>
                      <a:gd name="f1243" fmla="val 2265"/>
                      <a:gd name="f1244" fmla="val 4873"/>
                      <a:gd name="f1245" fmla="val 2237"/>
                      <a:gd name="f1246" fmla="val 4902"/>
                      <a:gd name="f1247" fmla="val 2241"/>
                      <a:gd name="f1248" fmla="val 4883"/>
                      <a:gd name="f1249" fmla="val 326"/>
                      <a:gd name="f1250" fmla="val 2496"/>
                      <a:gd name="f1251" fmla="val 2507"/>
                      <a:gd name="f1252" fmla="val 202"/>
                      <a:gd name="f1253" fmla="val 2469"/>
                      <a:gd name="f1254" fmla="val 2440"/>
                      <a:gd name="f1255" fmla="val 2411"/>
                      <a:gd name="f1256" fmla="val 167"/>
                      <a:gd name="f1257" fmla="val 110"/>
                      <a:gd name="f1258" fmla="val 2372"/>
                      <a:gd name="f1259" fmla="val 117"/>
                      <a:gd name="f1260" fmla="val 2327"/>
                      <a:gd name="f1261" fmla="val 2308"/>
                      <a:gd name="f1262" fmla="val 192"/>
                      <a:gd name="f1263" fmla="val 2339"/>
                      <a:gd name="f1264" fmla="val 278"/>
                      <a:gd name="f1265" fmla="val 2376"/>
                      <a:gd name="f1266" fmla="val 286"/>
                      <a:gd name="f1267" fmla="val 2415"/>
                      <a:gd name="f1268" fmla="val 329"/>
                      <a:gd name="f1269" fmla="val 4418"/>
                      <a:gd name="f1270" fmla="val 4385"/>
                      <a:gd name="f1271" fmla="val 2448"/>
                      <a:gd name="f1272" fmla="val 4309"/>
                      <a:gd name="f1273" fmla="val 4262"/>
                      <a:gd name="f1274" fmla="val 4287"/>
                      <a:gd name="f1275" fmla="val 2375"/>
                      <a:gd name="f1276" fmla="val 4366"/>
                      <a:gd name="f1277" fmla="val 2396"/>
                      <a:gd name="f1278" fmla="val 4421"/>
                      <a:gd name="f1279" fmla="val 2431"/>
                      <a:gd name="f1280" fmla="+- 0 0 -90"/>
                      <a:gd name="f1281" fmla="*/ f3 1 5699"/>
                      <a:gd name="f1282" fmla="*/ f4 1 3068"/>
                      <a:gd name="f1283" fmla="+- f7 0 f5"/>
                      <a:gd name="f1284" fmla="+- f6 0 f5"/>
                      <a:gd name="f1285" fmla="*/ f1280 f0 1"/>
                      <a:gd name="f1286" fmla="*/ f1284 1 5699"/>
                      <a:gd name="f1287" fmla="*/ f1283 1 3068"/>
                      <a:gd name="f1288" fmla="*/ 5030 f1284 1"/>
                      <a:gd name="f1289" fmla="*/ 189 f1283 1"/>
                      <a:gd name="f1290" fmla="*/ 4486 f1284 1"/>
                      <a:gd name="f1291" fmla="*/ 395 f1283 1"/>
                      <a:gd name="f1292" fmla="*/ 4419 f1284 1"/>
                      <a:gd name="f1293" fmla="*/ 225 f1283 1"/>
                      <a:gd name="f1294" fmla="*/ 4392 f1284 1"/>
                      <a:gd name="f1295" fmla="*/ 58 f1283 1"/>
                      <a:gd name="f1296" fmla="*/ 5423 f1284 1"/>
                      <a:gd name="f1297" fmla="*/ 7 f1283 1"/>
                      <a:gd name="f1298" fmla="*/ 4022 f1284 1"/>
                      <a:gd name="f1299" fmla="*/ 136 f1283 1"/>
                      <a:gd name="f1300" fmla="*/ 3430 f1284 1"/>
                      <a:gd name="f1301" fmla="*/ 261 f1283 1"/>
                      <a:gd name="f1302" fmla="*/ 3861 f1284 1"/>
                      <a:gd name="f1303" fmla="*/ 239 f1283 1"/>
                      <a:gd name="f1304" fmla="*/ 3040 f1284 1"/>
                      <a:gd name="f1305" fmla="*/ 281 f1283 1"/>
                      <a:gd name="f1306" fmla="*/ 2702 f1284 1"/>
                      <a:gd name="f1307" fmla="*/ 373 f1283 1"/>
                      <a:gd name="f1308" fmla="*/ 3998 f1284 1"/>
                      <a:gd name="f1309" fmla="*/ 378 f1283 1"/>
                      <a:gd name="f1310" fmla="*/ 4259 f1284 1"/>
                      <a:gd name="f1311" fmla="*/ 497 f1283 1"/>
                      <a:gd name="f1312" fmla="*/ 3108 f1284 1"/>
                      <a:gd name="f1313" fmla="*/ 415 f1283 1"/>
                      <a:gd name="f1314" fmla="*/ 2781 f1284 1"/>
                      <a:gd name="f1315" fmla="*/ 376 f1283 1"/>
                      <a:gd name="f1316" fmla="*/ 3397 f1284 1"/>
                      <a:gd name="f1317" fmla="*/ 466 f1283 1"/>
                      <a:gd name="f1318" fmla="*/ 3741 f1284 1"/>
                      <a:gd name="f1319" fmla="*/ 428 f1283 1"/>
                      <a:gd name="f1320" fmla="*/ 2485 f1284 1"/>
                      <a:gd name="f1321" fmla="*/ 522 f1283 1"/>
                      <a:gd name="f1322" fmla="*/ 3658 f1284 1"/>
                      <a:gd name="f1323" fmla="*/ 525 f1283 1"/>
                      <a:gd name="f1324" fmla="*/ 3220 f1284 1"/>
                      <a:gd name="f1325" fmla="*/ 713 f1283 1"/>
                      <a:gd name="f1326" fmla="*/ 4363 f1284 1"/>
                      <a:gd name="f1327" fmla="*/ 644 f1283 1"/>
                      <a:gd name="f1328" fmla="*/ 4935 f1284 1"/>
                      <a:gd name="f1329" fmla="*/ 1030 f1283 1"/>
                      <a:gd name="f1330" fmla="*/ 4609 f1284 1"/>
                      <a:gd name="f1331" fmla="*/ 1331 f1283 1"/>
                      <a:gd name="f1332" fmla="*/ 3970 f1284 1"/>
                      <a:gd name="f1333" fmla="*/ 1206 f1283 1"/>
                      <a:gd name="f1334" fmla="*/ 4260 f1284 1"/>
                      <a:gd name="f1335" fmla="*/ 820 f1283 1"/>
                      <a:gd name="f1336" fmla="*/ 4081 f1284 1"/>
                      <a:gd name="f1337" fmla="*/ 547 f1283 1"/>
                      <a:gd name="f1338" fmla="*/ 3095 f1284 1"/>
                      <a:gd name="f1339" fmla="*/ 573 f1283 1"/>
                      <a:gd name="f1340" fmla="*/ 2829 f1284 1"/>
                      <a:gd name="f1341" fmla="*/ 664 f1283 1"/>
                      <a:gd name="f1342" fmla="*/ 2787 f1284 1"/>
                      <a:gd name="f1343" fmla="*/ 885 f1283 1"/>
                      <a:gd name="f1344" fmla="*/ 2450 f1284 1"/>
                      <a:gd name="f1345" fmla="*/ 782 f1283 1"/>
                      <a:gd name="f1346" fmla="*/ 3509 f1284 1"/>
                      <a:gd name="f1347" fmla="*/ 917 f1283 1"/>
                      <a:gd name="f1348" fmla="*/ 3972 f1284 1"/>
                      <a:gd name="f1349" fmla="*/ 981 f1283 1"/>
                      <a:gd name="f1350" fmla="*/ 2985 f1284 1"/>
                      <a:gd name="f1351" fmla="*/ 1402 f1283 1"/>
                      <a:gd name="f1352" fmla="*/ 3247 f1284 1"/>
                      <a:gd name="f1353" fmla="*/ 1941 f1283 1"/>
                      <a:gd name="f1354" fmla="*/ 3750 f1284 1"/>
                      <a:gd name="f1355" fmla="*/ 1783 f1283 1"/>
                      <a:gd name="f1356" fmla="*/ 4337 f1284 1"/>
                      <a:gd name="f1357" fmla="*/ 1477 f1283 1"/>
                      <a:gd name="f1358" fmla="*/ 4740 f1284 1"/>
                      <a:gd name="f1359" fmla="*/ 1945 f1283 1"/>
                      <a:gd name="f1360" fmla="*/ 4219 f1284 1"/>
                      <a:gd name="f1361" fmla="*/ 2347 f1283 1"/>
                      <a:gd name="f1362" fmla="*/ 4164 f1284 1"/>
                      <a:gd name="f1363" fmla="*/ 2685 f1283 1"/>
                      <a:gd name="f1364" fmla="*/ 4034 f1284 1"/>
                      <a:gd name="f1365" fmla="*/ 2767 f1283 1"/>
                      <a:gd name="f1366" fmla="*/ 3533 f1284 1"/>
                      <a:gd name="f1367" fmla="*/ 2788 f1283 1"/>
                      <a:gd name="f1368" fmla="*/ 2912 f1284 1"/>
                      <a:gd name="f1369" fmla="*/ 3023 f1283 1"/>
                      <a:gd name="f1370" fmla="*/ 2877 f1284 1"/>
                      <a:gd name="f1371" fmla="*/ 2695 f1283 1"/>
                      <a:gd name="f1372" fmla="*/ 2569 f1284 1"/>
                      <a:gd name="f1373" fmla="*/ 2536 f1283 1"/>
                      <a:gd name="f1374" fmla="*/ 1634 f1284 1"/>
                      <a:gd name="f1375" fmla="*/ 2455 f1283 1"/>
                      <a:gd name="f1376" fmla="*/ 264 f1284 1"/>
                      <a:gd name="f1377" fmla="*/ 2180 f1283 1"/>
                      <a:gd name="f1378" fmla="*/ 224 f1284 1"/>
                      <a:gd name="f1379" fmla="*/ 1603 f1283 1"/>
                      <a:gd name="f1380" fmla="*/ 1272 f1284 1"/>
                      <a:gd name="f1381" fmla="*/ 843 f1283 1"/>
                      <a:gd name="f1382" fmla="*/ 1966 f1284 1"/>
                      <a:gd name="f1383" fmla="*/ 852 f1283 1"/>
                      <a:gd name="f1384" fmla="*/ 2624 f1284 1"/>
                      <a:gd name="f1385" fmla="*/ 901 f1283 1"/>
                      <a:gd name="f1386" fmla="*/ 3256 f1284 1"/>
                      <a:gd name="f1387" fmla="*/ 947 f1283 1"/>
                      <a:gd name="f1388" fmla="*/ 3159 f1284 1"/>
                      <a:gd name="f1389" fmla="*/ 875 f1283 1"/>
                      <a:gd name="f1390" fmla="*/ 4305 f1284 1"/>
                      <a:gd name="f1391" fmla="*/ 930 f1283 1"/>
                      <a:gd name="f1392" fmla="*/ 3839 f1284 1"/>
                      <a:gd name="f1393" fmla="*/ 1271 f1283 1"/>
                      <a:gd name="f1394" fmla="*/ 3588 f1284 1"/>
                      <a:gd name="f1395" fmla="*/ 1392 f1283 1"/>
                      <a:gd name="f1396" fmla="*/ 3812 f1284 1"/>
                      <a:gd name="f1397" fmla="*/ 4766 f1284 1"/>
                      <a:gd name="f1398" fmla="*/ 2387 f1283 1"/>
                      <a:gd name="f1399" fmla="*/ 4866 f1284 1"/>
                      <a:gd name="f1400" fmla="*/ 2637 f1283 1"/>
                      <a:gd name="f1401" fmla="*/ 4753 f1284 1"/>
                      <a:gd name="f1402" fmla="*/ 2312 f1283 1"/>
                      <a:gd name="f1403" fmla="*/ 117 f1284 1"/>
                      <a:gd name="f1404" fmla="*/ 2327 f1283 1"/>
                      <a:gd name="f1405" fmla="*/ 4287 f1284 1"/>
                      <a:gd name="f1406" fmla="*/ 2375 f1283 1"/>
                      <a:gd name="f1407" fmla="*/ f1285 1 f2"/>
                      <a:gd name="f1408" fmla="*/ f1288 1 5699"/>
                      <a:gd name="f1409" fmla="*/ f1289 1 3068"/>
                      <a:gd name="f1410" fmla="*/ f1290 1 5699"/>
                      <a:gd name="f1411" fmla="*/ f1291 1 3068"/>
                      <a:gd name="f1412" fmla="*/ f1292 1 5699"/>
                      <a:gd name="f1413" fmla="*/ f1293 1 3068"/>
                      <a:gd name="f1414" fmla="*/ f1294 1 5699"/>
                      <a:gd name="f1415" fmla="*/ f1295 1 3068"/>
                      <a:gd name="f1416" fmla="*/ f1296 1 5699"/>
                      <a:gd name="f1417" fmla="*/ f1297 1 3068"/>
                      <a:gd name="f1418" fmla="*/ f1298 1 5699"/>
                      <a:gd name="f1419" fmla="*/ f1299 1 3068"/>
                      <a:gd name="f1420" fmla="*/ f1300 1 5699"/>
                      <a:gd name="f1421" fmla="*/ f1301 1 3068"/>
                      <a:gd name="f1422" fmla="*/ f1302 1 5699"/>
                      <a:gd name="f1423" fmla="*/ f1303 1 3068"/>
                      <a:gd name="f1424" fmla="*/ f1304 1 5699"/>
                      <a:gd name="f1425" fmla="*/ f1305 1 3068"/>
                      <a:gd name="f1426" fmla="*/ f1306 1 5699"/>
                      <a:gd name="f1427" fmla="*/ f1307 1 3068"/>
                      <a:gd name="f1428" fmla="*/ f1308 1 5699"/>
                      <a:gd name="f1429" fmla="*/ f1309 1 3068"/>
                      <a:gd name="f1430" fmla="*/ f1310 1 5699"/>
                      <a:gd name="f1431" fmla="*/ f1311 1 3068"/>
                      <a:gd name="f1432" fmla="*/ f1312 1 5699"/>
                      <a:gd name="f1433" fmla="*/ f1313 1 3068"/>
                      <a:gd name="f1434" fmla="*/ f1314 1 5699"/>
                      <a:gd name="f1435" fmla="*/ f1315 1 3068"/>
                      <a:gd name="f1436" fmla="*/ f1316 1 5699"/>
                      <a:gd name="f1437" fmla="*/ f1317 1 3068"/>
                      <a:gd name="f1438" fmla="*/ f1318 1 5699"/>
                      <a:gd name="f1439" fmla="*/ f1319 1 3068"/>
                      <a:gd name="f1440" fmla="*/ f1320 1 5699"/>
                      <a:gd name="f1441" fmla="*/ f1321 1 3068"/>
                      <a:gd name="f1442" fmla="*/ f1322 1 5699"/>
                      <a:gd name="f1443" fmla="*/ f1323 1 3068"/>
                      <a:gd name="f1444" fmla="*/ f1324 1 5699"/>
                      <a:gd name="f1445" fmla="*/ f1325 1 3068"/>
                      <a:gd name="f1446" fmla="*/ f1326 1 5699"/>
                      <a:gd name="f1447" fmla="*/ f1327 1 3068"/>
                      <a:gd name="f1448" fmla="*/ f1328 1 5699"/>
                      <a:gd name="f1449" fmla="*/ f1329 1 3068"/>
                      <a:gd name="f1450" fmla="*/ f1330 1 5699"/>
                      <a:gd name="f1451" fmla="*/ f1331 1 3068"/>
                      <a:gd name="f1452" fmla="*/ f1332 1 5699"/>
                      <a:gd name="f1453" fmla="*/ f1333 1 3068"/>
                      <a:gd name="f1454" fmla="*/ f1334 1 5699"/>
                      <a:gd name="f1455" fmla="*/ f1335 1 3068"/>
                      <a:gd name="f1456" fmla="*/ f1336 1 5699"/>
                      <a:gd name="f1457" fmla="*/ f1337 1 3068"/>
                      <a:gd name="f1458" fmla="*/ f1338 1 5699"/>
                      <a:gd name="f1459" fmla="*/ f1339 1 3068"/>
                      <a:gd name="f1460" fmla="*/ f1340 1 5699"/>
                      <a:gd name="f1461" fmla="*/ f1341 1 3068"/>
                      <a:gd name="f1462" fmla="*/ f1342 1 5699"/>
                      <a:gd name="f1463" fmla="*/ f1343 1 3068"/>
                      <a:gd name="f1464" fmla="*/ f1344 1 5699"/>
                      <a:gd name="f1465" fmla="*/ f1345 1 3068"/>
                      <a:gd name="f1466" fmla="*/ f1346 1 5699"/>
                      <a:gd name="f1467" fmla="*/ f1347 1 3068"/>
                      <a:gd name="f1468" fmla="*/ f1348 1 5699"/>
                      <a:gd name="f1469" fmla="*/ f1349 1 3068"/>
                      <a:gd name="f1470" fmla="*/ f1350 1 5699"/>
                      <a:gd name="f1471" fmla="*/ f1351 1 3068"/>
                      <a:gd name="f1472" fmla="*/ f1352 1 5699"/>
                      <a:gd name="f1473" fmla="*/ f1353 1 3068"/>
                      <a:gd name="f1474" fmla="*/ f1354 1 5699"/>
                      <a:gd name="f1475" fmla="*/ f1355 1 3068"/>
                      <a:gd name="f1476" fmla="*/ f1356 1 5699"/>
                      <a:gd name="f1477" fmla="*/ f1357 1 3068"/>
                      <a:gd name="f1478" fmla="*/ f1358 1 5699"/>
                      <a:gd name="f1479" fmla="*/ f1359 1 3068"/>
                      <a:gd name="f1480" fmla="*/ f1360 1 5699"/>
                      <a:gd name="f1481" fmla="*/ f1361 1 3068"/>
                      <a:gd name="f1482" fmla="*/ f1362 1 5699"/>
                      <a:gd name="f1483" fmla="*/ f1363 1 3068"/>
                      <a:gd name="f1484" fmla="*/ f1364 1 5699"/>
                      <a:gd name="f1485" fmla="*/ f1365 1 3068"/>
                      <a:gd name="f1486" fmla="*/ f1366 1 5699"/>
                      <a:gd name="f1487" fmla="*/ f1367 1 3068"/>
                      <a:gd name="f1488" fmla="*/ f1368 1 5699"/>
                      <a:gd name="f1489" fmla="*/ f1369 1 3068"/>
                      <a:gd name="f1490" fmla="*/ f1370 1 5699"/>
                      <a:gd name="f1491" fmla="*/ f1371 1 3068"/>
                      <a:gd name="f1492" fmla="*/ f1372 1 5699"/>
                      <a:gd name="f1493" fmla="*/ f1373 1 3068"/>
                      <a:gd name="f1494" fmla="*/ f1374 1 5699"/>
                      <a:gd name="f1495" fmla="*/ f1375 1 3068"/>
                      <a:gd name="f1496" fmla="*/ f1376 1 5699"/>
                      <a:gd name="f1497" fmla="*/ f1377 1 3068"/>
                      <a:gd name="f1498" fmla="*/ f1378 1 5699"/>
                      <a:gd name="f1499" fmla="*/ f1379 1 3068"/>
                      <a:gd name="f1500" fmla="*/ f1380 1 5699"/>
                      <a:gd name="f1501" fmla="*/ f1381 1 3068"/>
                      <a:gd name="f1502" fmla="*/ f1382 1 5699"/>
                      <a:gd name="f1503" fmla="*/ f1383 1 3068"/>
                      <a:gd name="f1504" fmla="*/ f1384 1 5699"/>
                      <a:gd name="f1505" fmla="*/ f1385 1 3068"/>
                      <a:gd name="f1506" fmla="*/ f1386 1 5699"/>
                      <a:gd name="f1507" fmla="*/ f1387 1 3068"/>
                      <a:gd name="f1508" fmla="*/ f1388 1 5699"/>
                      <a:gd name="f1509" fmla="*/ f1389 1 3068"/>
                      <a:gd name="f1510" fmla="*/ f1390 1 5699"/>
                      <a:gd name="f1511" fmla="*/ f1391 1 3068"/>
                      <a:gd name="f1512" fmla="*/ f1392 1 5699"/>
                      <a:gd name="f1513" fmla="*/ f1393 1 3068"/>
                      <a:gd name="f1514" fmla="*/ f1394 1 5699"/>
                      <a:gd name="f1515" fmla="*/ f1395 1 3068"/>
                      <a:gd name="f1516" fmla="*/ f1396 1 5699"/>
                      <a:gd name="f1517" fmla="*/ f1397 1 5699"/>
                      <a:gd name="f1518" fmla="*/ f1398 1 3068"/>
                      <a:gd name="f1519" fmla="*/ f1399 1 5699"/>
                      <a:gd name="f1520" fmla="*/ f1400 1 3068"/>
                      <a:gd name="f1521" fmla="*/ f1401 1 5699"/>
                      <a:gd name="f1522" fmla="*/ f1402 1 3068"/>
                      <a:gd name="f1523" fmla="*/ f1403 1 5699"/>
                      <a:gd name="f1524" fmla="*/ f1404 1 3068"/>
                      <a:gd name="f1525" fmla="*/ f1405 1 5699"/>
                      <a:gd name="f1526" fmla="*/ f1406 1 3068"/>
                      <a:gd name="f1527" fmla="*/ 0 1 f1286"/>
                      <a:gd name="f1528" fmla="*/ f6 1 f1286"/>
                      <a:gd name="f1529" fmla="*/ 0 1 f1287"/>
                      <a:gd name="f1530" fmla="*/ f7 1 f1287"/>
                      <a:gd name="f1531" fmla="+- f1407 0 f1"/>
                      <a:gd name="f1532" fmla="*/ f1408 1 f1286"/>
                      <a:gd name="f1533" fmla="*/ f1409 1 f1287"/>
                      <a:gd name="f1534" fmla="*/ f1410 1 f1286"/>
                      <a:gd name="f1535" fmla="*/ f1411 1 f1287"/>
                      <a:gd name="f1536" fmla="*/ f1412 1 f1286"/>
                      <a:gd name="f1537" fmla="*/ f1413 1 f1287"/>
                      <a:gd name="f1538" fmla="*/ f1414 1 f1286"/>
                      <a:gd name="f1539" fmla="*/ f1415 1 f1287"/>
                      <a:gd name="f1540" fmla="*/ f1416 1 f1286"/>
                      <a:gd name="f1541" fmla="*/ f1417 1 f1287"/>
                      <a:gd name="f1542" fmla="*/ f1418 1 f1286"/>
                      <a:gd name="f1543" fmla="*/ f1419 1 f1287"/>
                      <a:gd name="f1544" fmla="*/ f1420 1 f1286"/>
                      <a:gd name="f1545" fmla="*/ f1421 1 f1287"/>
                      <a:gd name="f1546" fmla="*/ f1422 1 f1286"/>
                      <a:gd name="f1547" fmla="*/ f1423 1 f1287"/>
                      <a:gd name="f1548" fmla="*/ f1424 1 f1286"/>
                      <a:gd name="f1549" fmla="*/ f1425 1 f1287"/>
                      <a:gd name="f1550" fmla="*/ f1426 1 f1286"/>
                      <a:gd name="f1551" fmla="*/ f1427 1 f1287"/>
                      <a:gd name="f1552" fmla="*/ f1428 1 f1286"/>
                      <a:gd name="f1553" fmla="*/ f1429 1 f1287"/>
                      <a:gd name="f1554" fmla="*/ f1430 1 f1286"/>
                      <a:gd name="f1555" fmla="*/ f1431 1 f1287"/>
                      <a:gd name="f1556" fmla="*/ f1432 1 f1286"/>
                      <a:gd name="f1557" fmla="*/ f1433 1 f1287"/>
                      <a:gd name="f1558" fmla="*/ f1434 1 f1286"/>
                      <a:gd name="f1559" fmla="*/ f1435 1 f1287"/>
                      <a:gd name="f1560" fmla="*/ f1436 1 f1286"/>
                      <a:gd name="f1561" fmla="*/ f1437 1 f1287"/>
                      <a:gd name="f1562" fmla="*/ f1438 1 f1286"/>
                      <a:gd name="f1563" fmla="*/ f1439 1 f1287"/>
                      <a:gd name="f1564" fmla="*/ f1440 1 f1286"/>
                      <a:gd name="f1565" fmla="*/ f1441 1 f1287"/>
                      <a:gd name="f1566" fmla="*/ f1442 1 f1286"/>
                      <a:gd name="f1567" fmla="*/ f1443 1 f1287"/>
                      <a:gd name="f1568" fmla="*/ f1444 1 f1286"/>
                      <a:gd name="f1569" fmla="*/ f1445 1 f1287"/>
                      <a:gd name="f1570" fmla="*/ f1446 1 f1286"/>
                      <a:gd name="f1571" fmla="*/ f1447 1 f1287"/>
                      <a:gd name="f1572" fmla="*/ f1448 1 f1286"/>
                      <a:gd name="f1573" fmla="*/ f1449 1 f1287"/>
                      <a:gd name="f1574" fmla="*/ f1450 1 f1286"/>
                      <a:gd name="f1575" fmla="*/ f1451 1 f1287"/>
                      <a:gd name="f1576" fmla="*/ f1452 1 f1286"/>
                      <a:gd name="f1577" fmla="*/ f1453 1 f1287"/>
                      <a:gd name="f1578" fmla="*/ f1454 1 f1286"/>
                      <a:gd name="f1579" fmla="*/ f1455 1 f1287"/>
                      <a:gd name="f1580" fmla="*/ f1456 1 f1286"/>
                      <a:gd name="f1581" fmla="*/ f1457 1 f1287"/>
                      <a:gd name="f1582" fmla="*/ f1458 1 f1286"/>
                      <a:gd name="f1583" fmla="*/ f1459 1 f1287"/>
                      <a:gd name="f1584" fmla="*/ f1460 1 f1286"/>
                      <a:gd name="f1585" fmla="*/ f1461 1 f1287"/>
                      <a:gd name="f1586" fmla="*/ f1462 1 f1286"/>
                      <a:gd name="f1587" fmla="*/ f1463 1 f1287"/>
                      <a:gd name="f1588" fmla="*/ f1464 1 f1286"/>
                      <a:gd name="f1589" fmla="*/ f1465 1 f1287"/>
                      <a:gd name="f1590" fmla="*/ f1466 1 f1286"/>
                      <a:gd name="f1591" fmla="*/ f1467 1 f1287"/>
                      <a:gd name="f1592" fmla="*/ f1468 1 f1286"/>
                      <a:gd name="f1593" fmla="*/ f1469 1 f1287"/>
                      <a:gd name="f1594" fmla="*/ f1470 1 f1286"/>
                      <a:gd name="f1595" fmla="*/ f1471 1 f1287"/>
                      <a:gd name="f1596" fmla="*/ f1472 1 f1286"/>
                      <a:gd name="f1597" fmla="*/ f1473 1 f1287"/>
                      <a:gd name="f1598" fmla="*/ f1474 1 f1286"/>
                      <a:gd name="f1599" fmla="*/ f1475 1 f1287"/>
                      <a:gd name="f1600" fmla="*/ f1476 1 f1286"/>
                      <a:gd name="f1601" fmla="*/ f1477 1 f1287"/>
                      <a:gd name="f1602" fmla="*/ f1478 1 f1286"/>
                      <a:gd name="f1603" fmla="*/ f1479 1 f1287"/>
                      <a:gd name="f1604" fmla="*/ f1480 1 f1286"/>
                      <a:gd name="f1605" fmla="*/ f1481 1 f1287"/>
                      <a:gd name="f1606" fmla="*/ f1482 1 f1286"/>
                      <a:gd name="f1607" fmla="*/ f1483 1 f1287"/>
                      <a:gd name="f1608" fmla="*/ f1484 1 f1286"/>
                      <a:gd name="f1609" fmla="*/ f1485 1 f1287"/>
                      <a:gd name="f1610" fmla="*/ f1486 1 f1286"/>
                      <a:gd name="f1611" fmla="*/ f1487 1 f1287"/>
                      <a:gd name="f1612" fmla="*/ f1488 1 f1286"/>
                      <a:gd name="f1613" fmla="*/ f1489 1 f1287"/>
                      <a:gd name="f1614" fmla="*/ f1490 1 f1286"/>
                      <a:gd name="f1615" fmla="*/ f1491 1 f1287"/>
                      <a:gd name="f1616" fmla="*/ f1492 1 f1286"/>
                      <a:gd name="f1617" fmla="*/ f1493 1 f1287"/>
                      <a:gd name="f1618" fmla="*/ f1494 1 f1286"/>
                      <a:gd name="f1619" fmla="*/ f1495 1 f1287"/>
                      <a:gd name="f1620" fmla="*/ f1496 1 f1286"/>
                      <a:gd name="f1621" fmla="*/ f1497 1 f1287"/>
                      <a:gd name="f1622" fmla="*/ f1498 1 f1286"/>
                      <a:gd name="f1623" fmla="*/ f1499 1 f1287"/>
                      <a:gd name="f1624" fmla="*/ f1500 1 f1286"/>
                      <a:gd name="f1625" fmla="*/ f1501 1 f1287"/>
                      <a:gd name="f1626" fmla="*/ f1502 1 f1286"/>
                      <a:gd name="f1627" fmla="*/ f1503 1 f1287"/>
                      <a:gd name="f1628" fmla="*/ f1504 1 f1286"/>
                      <a:gd name="f1629" fmla="*/ f1505 1 f1287"/>
                      <a:gd name="f1630" fmla="*/ f1506 1 f1286"/>
                      <a:gd name="f1631" fmla="*/ f1507 1 f1287"/>
                      <a:gd name="f1632" fmla="*/ f1508 1 f1286"/>
                      <a:gd name="f1633" fmla="*/ f1509 1 f1287"/>
                      <a:gd name="f1634" fmla="*/ f1510 1 f1286"/>
                      <a:gd name="f1635" fmla="*/ f1511 1 f1287"/>
                      <a:gd name="f1636" fmla="*/ f1512 1 f1286"/>
                      <a:gd name="f1637" fmla="*/ f1513 1 f1287"/>
                      <a:gd name="f1638" fmla="*/ f1514 1 f1286"/>
                      <a:gd name="f1639" fmla="*/ f1515 1 f1287"/>
                      <a:gd name="f1640" fmla="*/ f1516 1 f1286"/>
                      <a:gd name="f1641" fmla="*/ f1517 1 f1286"/>
                      <a:gd name="f1642" fmla="*/ f1518 1 f1287"/>
                      <a:gd name="f1643" fmla="*/ f1519 1 f1286"/>
                      <a:gd name="f1644" fmla="*/ f1520 1 f1287"/>
                      <a:gd name="f1645" fmla="*/ f1521 1 f1286"/>
                      <a:gd name="f1646" fmla="*/ f1522 1 f1287"/>
                      <a:gd name="f1647" fmla="*/ f1523 1 f1286"/>
                      <a:gd name="f1648" fmla="*/ f1524 1 f1287"/>
                      <a:gd name="f1649" fmla="*/ f1525 1 f1286"/>
                      <a:gd name="f1650" fmla="*/ f1526 1 f1287"/>
                      <a:gd name="f1651" fmla="*/ f1527 f1281 1"/>
                      <a:gd name="f1652" fmla="*/ f1528 f1281 1"/>
                      <a:gd name="f1653" fmla="*/ f1530 f1282 1"/>
                      <a:gd name="f1654" fmla="*/ f1529 f1282 1"/>
                      <a:gd name="f1655" fmla="*/ f1532 f1281 1"/>
                      <a:gd name="f1656" fmla="*/ f1533 f1282 1"/>
                      <a:gd name="f1657" fmla="*/ f1534 f1281 1"/>
                      <a:gd name="f1658" fmla="*/ f1535 f1282 1"/>
                      <a:gd name="f1659" fmla="*/ f1536 f1281 1"/>
                      <a:gd name="f1660" fmla="*/ f1537 f1282 1"/>
                      <a:gd name="f1661" fmla="*/ f1538 f1281 1"/>
                      <a:gd name="f1662" fmla="*/ f1539 f1282 1"/>
                      <a:gd name="f1663" fmla="*/ f1540 f1281 1"/>
                      <a:gd name="f1664" fmla="*/ f1541 f1282 1"/>
                      <a:gd name="f1665" fmla="*/ f1542 f1281 1"/>
                      <a:gd name="f1666" fmla="*/ f1543 f1282 1"/>
                      <a:gd name="f1667" fmla="*/ f1544 f1281 1"/>
                      <a:gd name="f1668" fmla="*/ f1545 f1282 1"/>
                      <a:gd name="f1669" fmla="*/ f1546 f1281 1"/>
                      <a:gd name="f1670" fmla="*/ f1547 f1282 1"/>
                      <a:gd name="f1671" fmla="*/ f1548 f1281 1"/>
                      <a:gd name="f1672" fmla="*/ f1549 f1282 1"/>
                      <a:gd name="f1673" fmla="*/ f1550 f1281 1"/>
                      <a:gd name="f1674" fmla="*/ f1551 f1282 1"/>
                      <a:gd name="f1675" fmla="*/ f1552 f1281 1"/>
                      <a:gd name="f1676" fmla="*/ f1553 f1282 1"/>
                      <a:gd name="f1677" fmla="*/ f1554 f1281 1"/>
                      <a:gd name="f1678" fmla="*/ f1555 f1282 1"/>
                      <a:gd name="f1679" fmla="*/ f1556 f1281 1"/>
                      <a:gd name="f1680" fmla="*/ f1557 f1282 1"/>
                      <a:gd name="f1681" fmla="*/ f1558 f1281 1"/>
                      <a:gd name="f1682" fmla="*/ f1559 f1282 1"/>
                      <a:gd name="f1683" fmla="*/ f1560 f1281 1"/>
                      <a:gd name="f1684" fmla="*/ f1561 f1282 1"/>
                      <a:gd name="f1685" fmla="*/ f1562 f1281 1"/>
                      <a:gd name="f1686" fmla="*/ f1563 f1282 1"/>
                      <a:gd name="f1687" fmla="*/ f1564 f1281 1"/>
                      <a:gd name="f1688" fmla="*/ f1565 f1282 1"/>
                      <a:gd name="f1689" fmla="*/ f1566 f1281 1"/>
                      <a:gd name="f1690" fmla="*/ f1567 f1282 1"/>
                      <a:gd name="f1691" fmla="*/ f1568 f1281 1"/>
                      <a:gd name="f1692" fmla="*/ f1569 f1282 1"/>
                      <a:gd name="f1693" fmla="*/ f1570 f1281 1"/>
                      <a:gd name="f1694" fmla="*/ f1571 f1282 1"/>
                      <a:gd name="f1695" fmla="*/ f1572 f1281 1"/>
                      <a:gd name="f1696" fmla="*/ f1573 f1282 1"/>
                      <a:gd name="f1697" fmla="*/ f1574 f1281 1"/>
                      <a:gd name="f1698" fmla="*/ f1575 f1282 1"/>
                      <a:gd name="f1699" fmla="*/ f1576 f1281 1"/>
                      <a:gd name="f1700" fmla="*/ f1577 f1282 1"/>
                      <a:gd name="f1701" fmla="*/ f1578 f1281 1"/>
                      <a:gd name="f1702" fmla="*/ f1579 f1282 1"/>
                      <a:gd name="f1703" fmla="*/ f1580 f1281 1"/>
                      <a:gd name="f1704" fmla="*/ f1581 f1282 1"/>
                      <a:gd name="f1705" fmla="*/ f1582 f1281 1"/>
                      <a:gd name="f1706" fmla="*/ f1583 f1282 1"/>
                      <a:gd name="f1707" fmla="*/ f1584 f1281 1"/>
                      <a:gd name="f1708" fmla="*/ f1585 f1282 1"/>
                      <a:gd name="f1709" fmla="*/ f1586 f1281 1"/>
                      <a:gd name="f1710" fmla="*/ f1587 f1282 1"/>
                      <a:gd name="f1711" fmla="*/ f1588 f1281 1"/>
                      <a:gd name="f1712" fmla="*/ f1589 f1282 1"/>
                      <a:gd name="f1713" fmla="*/ f1590 f1281 1"/>
                      <a:gd name="f1714" fmla="*/ f1591 f1282 1"/>
                      <a:gd name="f1715" fmla="*/ f1592 f1281 1"/>
                      <a:gd name="f1716" fmla="*/ f1593 f1282 1"/>
                      <a:gd name="f1717" fmla="*/ f1594 f1281 1"/>
                      <a:gd name="f1718" fmla="*/ f1595 f1282 1"/>
                      <a:gd name="f1719" fmla="*/ f1596 f1281 1"/>
                      <a:gd name="f1720" fmla="*/ f1597 f1282 1"/>
                      <a:gd name="f1721" fmla="*/ f1598 f1281 1"/>
                      <a:gd name="f1722" fmla="*/ f1599 f1282 1"/>
                      <a:gd name="f1723" fmla="*/ f1600 f1281 1"/>
                      <a:gd name="f1724" fmla="*/ f1601 f1282 1"/>
                      <a:gd name="f1725" fmla="*/ f1602 f1281 1"/>
                      <a:gd name="f1726" fmla="*/ f1603 f1282 1"/>
                      <a:gd name="f1727" fmla="*/ f1604 f1281 1"/>
                      <a:gd name="f1728" fmla="*/ f1605 f1282 1"/>
                      <a:gd name="f1729" fmla="*/ f1606 f1281 1"/>
                      <a:gd name="f1730" fmla="*/ f1607 f1282 1"/>
                      <a:gd name="f1731" fmla="*/ f1608 f1281 1"/>
                      <a:gd name="f1732" fmla="*/ f1609 f1282 1"/>
                      <a:gd name="f1733" fmla="*/ f1610 f1281 1"/>
                      <a:gd name="f1734" fmla="*/ f1611 f1282 1"/>
                      <a:gd name="f1735" fmla="*/ f1612 f1281 1"/>
                      <a:gd name="f1736" fmla="*/ f1613 f1282 1"/>
                      <a:gd name="f1737" fmla="*/ f1614 f1281 1"/>
                      <a:gd name="f1738" fmla="*/ f1615 f1282 1"/>
                      <a:gd name="f1739" fmla="*/ f1616 f1281 1"/>
                      <a:gd name="f1740" fmla="*/ f1617 f1282 1"/>
                      <a:gd name="f1741" fmla="*/ f1618 f1281 1"/>
                      <a:gd name="f1742" fmla="*/ f1619 f1282 1"/>
                      <a:gd name="f1743" fmla="*/ f1620 f1281 1"/>
                      <a:gd name="f1744" fmla="*/ f1621 f1282 1"/>
                      <a:gd name="f1745" fmla="*/ f1622 f1281 1"/>
                      <a:gd name="f1746" fmla="*/ f1623 f1282 1"/>
                      <a:gd name="f1747" fmla="*/ f1624 f1281 1"/>
                      <a:gd name="f1748" fmla="*/ f1625 f1282 1"/>
                      <a:gd name="f1749" fmla="*/ f1626 f1281 1"/>
                      <a:gd name="f1750" fmla="*/ f1627 f1282 1"/>
                      <a:gd name="f1751" fmla="*/ f1628 f1281 1"/>
                      <a:gd name="f1752" fmla="*/ f1629 f1282 1"/>
                      <a:gd name="f1753" fmla="*/ f1630 f1281 1"/>
                      <a:gd name="f1754" fmla="*/ f1631 f1282 1"/>
                      <a:gd name="f1755" fmla="*/ f1632 f1281 1"/>
                      <a:gd name="f1756" fmla="*/ f1633 f1282 1"/>
                      <a:gd name="f1757" fmla="*/ f1634 f1281 1"/>
                      <a:gd name="f1758" fmla="*/ f1635 f1282 1"/>
                      <a:gd name="f1759" fmla="*/ f1636 f1281 1"/>
                      <a:gd name="f1760" fmla="*/ f1637 f1282 1"/>
                      <a:gd name="f1761" fmla="*/ f1638 f1281 1"/>
                      <a:gd name="f1762" fmla="*/ f1639 f1282 1"/>
                      <a:gd name="f1763" fmla="*/ f1640 f1281 1"/>
                      <a:gd name="f1764" fmla="*/ f1641 f1281 1"/>
                      <a:gd name="f1765" fmla="*/ f1642 f1282 1"/>
                      <a:gd name="f1766" fmla="*/ f1643 f1281 1"/>
                      <a:gd name="f1767" fmla="*/ f1644 f1282 1"/>
                      <a:gd name="f1768" fmla="*/ f1645 f1281 1"/>
                      <a:gd name="f1769" fmla="*/ f1646 f1282 1"/>
                      <a:gd name="f1770" fmla="*/ f1647 f1281 1"/>
                      <a:gd name="f1771" fmla="*/ f1648 f1282 1"/>
                      <a:gd name="f1772" fmla="*/ f1649 f1281 1"/>
                      <a:gd name="f1773" fmla="*/ f1650 f1282 1"/>
                    </a:gdLst>
                    <a:ahLst/>
                    <a:cxnLst>
                      <a:cxn ang="3cd4">
                        <a:pos x="hc" y="t"/>
                      </a:cxn>
                      <a:cxn ang="0">
                        <a:pos x="r" y="vc"/>
                      </a:cxn>
                      <a:cxn ang="cd4">
                        <a:pos x="hc" y="b"/>
                      </a:cxn>
                      <a:cxn ang="cd2">
                        <a:pos x="l" y="vc"/>
                      </a:cxn>
                      <a:cxn ang="f1531">
                        <a:pos x="f1655" y="f1656"/>
                      </a:cxn>
                      <a:cxn ang="f1531">
                        <a:pos x="f1657" y="f1658"/>
                      </a:cxn>
                      <a:cxn ang="f1531">
                        <a:pos x="f1659" y="f1660"/>
                      </a:cxn>
                      <a:cxn ang="f1531">
                        <a:pos x="f1661" y="f1662"/>
                      </a:cxn>
                      <a:cxn ang="f1531">
                        <a:pos x="f1663" y="f1664"/>
                      </a:cxn>
                      <a:cxn ang="f1531">
                        <a:pos x="f1665" y="f1666"/>
                      </a:cxn>
                      <a:cxn ang="f1531">
                        <a:pos x="f1667" y="f1668"/>
                      </a:cxn>
                      <a:cxn ang="f1531">
                        <a:pos x="f1669" y="f1670"/>
                      </a:cxn>
                      <a:cxn ang="f1531">
                        <a:pos x="f1671" y="f1672"/>
                      </a:cxn>
                      <a:cxn ang="f1531">
                        <a:pos x="f1673" y="f1674"/>
                      </a:cxn>
                      <a:cxn ang="f1531">
                        <a:pos x="f1675" y="f1676"/>
                      </a:cxn>
                      <a:cxn ang="f1531">
                        <a:pos x="f1677" y="f1678"/>
                      </a:cxn>
                      <a:cxn ang="f1531">
                        <a:pos x="f1679" y="f1680"/>
                      </a:cxn>
                      <a:cxn ang="f1531">
                        <a:pos x="f1681" y="f1682"/>
                      </a:cxn>
                      <a:cxn ang="f1531">
                        <a:pos x="f1683" y="f1684"/>
                      </a:cxn>
                      <a:cxn ang="f1531">
                        <a:pos x="f1685" y="f1686"/>
                      </a:cxn>
                      <a:cxn ang="f1531">
                        <a:pos x="f1687" y="f1688"/>
                      </a:cxn>
                      <a:cxn ang="f1531">
                        <a:pos x="f1689" y="f1690"/>
                      </a:cxn>
                      <a:cxn ang="f1531">
                        <a:pos x="f1691" y="f1692"/>
                      </a:cxn>
                      <a:cxn ang="f1531">
                        <a:pos x="f1693" y="f1694"/>
                      </a:cxn>
                      <a:cxn ang="f1531">
                        <a:pos x="f1695" y="f1696"/>
                      </a:cxn>
                      <a:cxn ang="f1531">
                        <a:pos x="f1697" y="f1698"/>
                      </a:cxn>
                      <a:cxn ang="f1531">
                        <a:pos x="f1699" y="f1700"/>
                      </a:cxn>
                      <a:cxn ang="f1531">
                        <a:pos x="f1701" y="f1702"/>
                      </a:cxn>
                      <a:cxn ang="f1531">
                        <a:pos x="f1703" y="f1704"/>
                      </a:cxn>
                      <a:cxn ang="f1531">
                        <a:pos x="f1705" y="f1706"/>
                      </a:cxn>
                      <a:cxn ang="f1531">
                        <a:pos x="f1707" y="f1708"/>
                      </a:cxn>
                      <a:cxn ang="f1531">
                        <a:pos x="f1709" y="f1710"/>
                      </a:cxn>
                      <a:cxn ang="f1531">
                        <a:pos x="f1711" y="f1712"/>
                      </a:cxn>
                      <a:cxn ang="f1531">
                        <a:pos x="f1713" y="f1714"/>
                      </a:cxn>
                      <a:cxn ang="f1531">
                        <a:pos x="f1715" y="f1716"/>
                      </a:cxn>
                      <a:cxn ang="f1531">
                        <a:pos x="f1717" y="f1718"/>
                      </a:cxn>
                      <a:cxn ang="f1531">
                        <a:pos x="f1719" y="f1720"/>
                      </a:cxn>
                      <a:cxn ang="f1531">
                        <a:pos x="f1721" y="f1722"/>
                      </a:cxn>
                      <a:cxn ang="f1531">
                        <a:pos x="f1723" y="f1724"/>
                      </a:cxn>
                      <a:cxn ang="f1531">
                        <a:pos x="f1725" y="f1726"/>
                      </a:cxn>
                      <a:cxn ang="f1531">
                        <a:pos x="f1727" y="f1728"/>
                      </a:cxn>
                      <a:cxn ang="f1531">
                        <a:pos x="f1729" y="f1730"/>
                      </a:cxn>
                      <a:cxn ang="f1531">
                        <a:pos x="f1731" y="f1732"/>
                      </a:cxn>
                      <a:cxn ang="f1531">
                        <a:pos x="f1733" y="f1734"/>
                      </a:cxn>
                      <a:cxn ang="f1531">
                        <a:pos x="f1735" y="f1736"/>
                      </a:cxn>
                      <a:cxn ang="f1531">
                        <a:pos x="f1737" y="f1738"/>
                      </a:cxn>
                      <a:cxn ang="f1531">
                        <a:pos x="f1739" y="f1740"/>
                      </a:cxn>
                      <a:cxn ang="f1531">
                        <a:pos x="f1741" y="f1742"/>
                      </a:cxn>
                      <a:cxn ang="f1531">
                        <a:pos x="f1743" y="f1744"/>
                      </a:cxn>
                      <a:cxn ang="f1531">
                        <a:pos x="f1745" y="f1746"/>
                      </a:cxn>
                      <a:cxn ang="f1531">
                        <a:pos x="f1747" y="f1748"/>
                      </a:cxn>
                      <a:cxn ang="f1531">
                        <a:pos x="f1749" y="f1750"/>
                      </a:cxn>
                      <a:cxn ang="f1531">
                        <a:pos x="f1751" y="f1752"/>
                      </a:cxn>
                      <a:cxn ang="f1531">
                        <a:pos x="f1753" y="f1754"/>
                      </a:cxn>
                      <a:cxn ang="f1531">
                        <a:pos x="f1755" y="f1756"/>
                      </a:cxn>
                      <a:cxn ang="f1531">
                        <a:pos x="f1757" y="f1758"/>
                      </a:cxn>
                      <a:cxn ang="f1531">
                        <a:pos x="f1759" y="f1760"/>
                      </a:cxn>
                      <a:cxn ang="f1531">
                        <a:pos x="f1761" y="f1762"/>
                      </a:cxn>
                      <a:cxn ang="f1531">
                        <a:pos x="f1763" y="f1762"/>
                      </a:cxn>
                      <a:cxn ang="f1531">
                        <a:pos x="f1764" y="f1765"/>
                      </a:cxn>
                      <a:cxn ang="f1531">
                        <a:pos x="f1766" y="f1767"/>
                      </a:cxn>
                      <a:cxn ang="f1531">
                        <a:pos x="f1768" y="f1769"/>
                      </a:cxn>
                      <a:cxn ang="f1531">
                        <a:pos x="f1770" y="f1771"/>
                      </a:cxn>
                      <a:cxn ang="f1531">
                        <a:pos x="f1772" y="f1773"/>
                      </a:cxn>
                    </a:cxnLst>
                    <a:rect l="f1651" t="f1654" r="f1652" b="f1653"/>
                    <a:pathLst>
                      <a:path w="5699" h="3068">
                        <a:moveTo>
                          <a:pt x="f8" y="f9"/>
                        </a:moveTo>
                        <a:lnTo>
                          <a:pt x="f10" y="f11"/>
                        </a:lnTo>
                        <a:lnTo>
                          <a:pt x="f12" y="f13"/>
                        </a:lnTo>
                        <a:lnTo>
                          <a:pt x="f6" y="f14"/>
                        </a:lnTo>
                        <a:lnTo>
                          <a:pt x="f15" y="f16"/>
                        </a:lnTo>
                        <a:lnTo>
                          <a:pt x="f17" y="f18"/>
                        </a:lnTo>
                        <a:lnTo>
                          <a:pt x="f19" y="f20"/>
                        </a:lnTo>
                        <a:lnTo>
                          <a:pt x="f21" y="f22"/>
                        </a:lnTo>
                        <a:lnTo>
                          <a:pt x="f23" y="f24"/>
                        </a:lnTo>
                        <a:lnTo>
                          <a:pt x="f25" y="f26"/>
                        </a:lnTo>
                        <a:lnTo>
                          <a:pt x="f27" y="f28"/>
                        </a:lnTo>
                        <a:lnTo>
                          <a:pt x="f29" y="f2"/>
                        </a:lnTo>
                        <a:lnTo>
                          <a:pt x="f30" y="f31"/>
                        </a:lnTo>
                        <a:lnTo>
                          <a:pt x="f32" y="f33"/>
                        </a:lnTo>
                        <a:lnTo>
                          <a:pt x="f34" y="f35"/>
                        </a:lnTo>
                        <a:lnTo>
                          <a:pt x="f36" y="f37"/>
                        </a:lnTo>
                        <a:lnTo>
                          <a:pt x="f38" y="f39"/>
                        </a:lnTo>
                        <a:lnTo>
                          <a:pt x="f40" y="f41"/>
                        </a:lnTo>
                        <a:lnTo>
                          <a:pt x="f42" y="f43"/>
                        </a:lnTo>
                        <a:lnTo>
                          <a:pt x="f44" y="f45"/>
                        </a:lnTo>
                        <a:lnTo>
                          <a:pt x="f46" y="f47"/>
                        </a:lnTo>
                        <a:lnTo>
                          <a:pt x="f48" y="f49"/>
                        </a:lnTo>
                        <a:lnTo>
                          <a:pt x="f50" y="f51"/>
                        </a:lnTo>
                        <a:lnTo>
                          <a:pt x="f52" y="f53"/>
                        </a:lnTo>
                        <a:lnTo>
                          <a:pt x="f54" y="f55"/>
                        </a:lnTo>
                        <a:lnTo>
                          <a:pt x="f56" y="f57"/>
                        </a:lnTo>
                        <a:lnTo>
                          <a:pt x="f58" y="f59"/>
                        </a:lnTo>
                        <a:lnTo>
                          <a:pt x="f60" y="f61"/>
                        </a:lnTo>
                        <a:lnTo>
                          <a:pt x="f62" y="f63"/>
                        </a:lnTo>
                        <a:lnTo>
                          <a:pt x="f64" y="f65"/>
                        </a:lnTo>
                        <a:lnTo>
                          <a:pt x="f66" y="f67"/>
                        </a:lnTo>
                        <a:lnTo>
                          <a:pt x="f68" y="f69"/>
                        </a:lnTo>
                        <a:lnTo>
                          <a:pt x="f70" y="f45"/>
                        </a:lnTo>
                        <a:lnTo>
                          <a:pt x="f71" y="f72"/>
                        </a:lnTo>
                        <a:lnTo>
                          <a:pt x="f73" y="f74"/>
                        </a:lnTo>
                        <a:lnTo>
                          <a:pt x="f75" y="f43"/>
                        </a:lnTo>
                        <a:lnTo>
                          <a:pt x="f76" y="f77"/>
                        </a:lnTo>
                        <a:lnTo>
                          <a:pt x="f78" y="f79"/>
                        </a:lnTo>
                        <a:lnTo>
                          <a:pt x="f80" y="f81"/>
                        </a:lnTo>
                        <a:lnTo>
                          <a:pt x="f82" y="f83"/>
                        </a:lnTo>
                        <a:lnTo>
                          <a:pt x="f84" y="f85"/>
                        </a:lnTo>
                        <a:lnTo>
                          <a:pt x="f86" y="f87"/>
                        </a:lnTo>
                        <a:lnTo>
                          <a:pt x="f88" y="f89"/>
                        </a:lnTo>
                        <a:lnTo>
                          <a:pt x="f50" y="f90"/>
                        </a:lnTo>
                        <a:lnTo>
                          <a:pt x="f91" y="f92"/>
                        </a:lnTo>
                        <a:lnTo>
                          <a:pt x="f93" y="f94"/>
                        </a:lnTo>
                        <a:lnTo>
                          <a:pt x="f95" y="f96"/>
                        </a:lnTo>
                        <a:lnTo>
                          <a:pt x="f97" y="f98"/>
                        </a:lnTo>
                        <a:lnTo>
                          <a:pt x="f99" y="f100"/>
                        </a:lnTo>
                        <a:lnTo>
                          <a:pt x="f101" y="f102"/>
                        </a:lnTo>
                        <a:lnTo>
                          <a:pt x="f103" y="f104"/>
                        </a:lnTo>
                        <a:lnTo>
                          <a:pt x="f105" y="f106"/>
                        </a:lnTo>
                        <a:lnTo>
                          <a:pt x="f107" y="f108"/>
                        </a:lnTo>
                        <a:lnTo>
                          <a:pt x="f109" y="f110"/>
                        </a:lnTo>
                        <a:lnTo>
                          <a:pt x="f111" y="f112"/>
                        </a:lnTo>
                        <a:lnTo>
                          <a:pt x="f113" y="f114"/>
                        </a:lnTo>
                        <a:lnTo>
                          <a:pt x="f115" y="f116"/>
                        </a:lnTo>
                        <a:lnTo>
                          <a:pt x="f117" y="f118"/>
                        </a:lnTo>
                        <a:lnTo>
                          <a:pt x="f119" y="f120"/>
                        </a:lnTo>
                        <a:lnTo>
                          <a:pt x="f121" y="f122"/>
                        </a:lnTo>
                        <a:lnTo>
                          <a:pt x="f123" y="f124"/>
                        </a:lnTo>
                        <a:lnTo>
                          <a:pt x="f125" y="f126"/>
                        </a:lnTo>
                        <a:lnTo>
                          <a:pt x="f127" y="f5"/>
                        </a:lnTo>
                        <a:lnTo>
                          <a:pt x="f128" y="f124"/>
                        </a:lnTo>
                        <a:lnTo>
                          <a:pt x="f8" y="f9"/>
                        </a:lnTo>
                        <a:moveTo>
                          <a:pt x="f129" y="f130"/>
                        </a:moveTo>
                        <a:lnTo>
                          <a:pt x="f80" y="f83"/>
                        </a:lnTo>
                        <a:lnTo>
                          <a:pt x="f99" y="f131"/>
                        </a:lnTo>
                        <a:lnTo>
                          <a:pt x="f132" y="f133"/>
                        </a:lnTo>
                        <a:lnTo>
                          <a:pt x="f134" y="f135"/>
                        </a:lnTo>
                        <a:lnTo>
                          <a:pt x="f136" y="f137"/>
                        </a:lnTo>
                        <a:lnTo>
                          <a:pt x="f138" y="f139"/>
                        </a:lnTo>
                        <a:lnTo>
                          <a:pt x="f140" y="f141"/>
                        </a:lnTo>
                        <a:lnTo>
                          <a:pt x="f142" y="f143"/>
                        </a:lnTo>
                        <a:lnTo>
                          <a:pt x="f144" y="f143"/>
                        </a:lnTo>
                        <a:lnTo>
                          <a:pt x="f145" y="f146"/>
                        </a:lnTo>
                        <a:lnTo>
                          <a:pt x="f147" y="f148"/>
                        </a:lnTo>
                        <a:lnTo>
                          <a:pt x="f149" y="f150"/>
                        </a:lnTo>
                        <a:lnTo>
                          <a:pt x="f151" y="f152"/>
                        </a:lnTo>
                        <a:lnTo>
                          <a:pt x="f153" y="f154"/>
                        </a:lnTo>
                        <a:lnTo>
                          <a:pt x="f155" y="f156"/>
                        </a:lnTo>
                        <a:lnTo>
                          <a:pt x="f157" y="f158"/>
                        </a:lnTo>
                        <a:lnTo>
                          <a:pt x="f159" y="f160"/>
                        </a:lnTo>
                        <a:lnTo>
                          <a:pt x="f161" y="f162"/>
                        </a:lnTo>
                        <a:lnTo>
                          <a:pt x="f163" y="f164"/>
                        </a:lnTo>
                        <a:lnTo>
                          <a:pt x="f129" y="f130"/>
                        </a:lnTo>
                        <a:moveTo>
                          <a:pt x="f165" y="f166"/>
                        </a:moveTo>
                        <a:lnTo>
                          <a:pt x="f167" y="f168"/>
                        </a:lnTo>
                        <a:lnTo>
                          <a:pt x="f169" y="f170"/>
                        </a:lnTo>
                        <a:lnTo>
                          <a:pt x="f171" y="f137"/>
                        </a:lnTo>
                        <a:lnTo>
                          <a:pt x="f172" y="f173"/>
                        </a:lnTo>
                        <a:lnTo>
                          <a:pt x="f174" y="f175"/>
                        </a:lnTo>
                        <a:lnTo>
                          <a:pt x="f176" y="f177"/>
                        </a:lnTo>
                        <a:lnTo>
                          <a:pt x="f178" y="f179"/>
                        </a:lnTo>
                        <a:lnTo>
                          <a:pt x="f180" y="f181"/>
                        </a:lnTo>
                        <a:lnTo>
                          <a:pt x="f182" y="f183"/>
                        </a:lnTo>
                        <a:lnTo>
                          <a:pt x="f165" y="f166"/>
                        </a:lnTo>
                        <a:moveTo>
                          <a:pt x="f184" y="f185"/>
                        </a:moveTo>
                        <a:lnTo>
                          <a:pt x="f186" y="f187"/>
                        </a:lnTo>
                        <a:lnTo>
                          <a:pt x="f188" y="f189"/>
                        </a:lnTo>
                        <a:lnTo>
                          <a:pt x="f190" y="f191"/>
                        </a:lnTo>
                        <a:lnTo>
                          <a:pt x="f192" y="f193"/>
                        </a:lnTo>
                        <a:lnTo>
                          <a:pt x="f194" y="f195"/>
                        </a:lnTo>
                        <a:lnTo>
                          <a:pt x="f196" y="f79"/>
                        </a:lnTo>
                        <a:lnTo>
                          <a:pt x="f197" y="f198"/>
                        </a:lnTo>
                        <a:lnTo>
                          <a:pt x="f184" y="f185"/>
                        </a:lnTo>
                        <a:moveTo>
                          <a:pt x="f199" y="f200"/>
                        </a:moveTo>
                        <a:lnTo>
                          <a:pt x="f201" y="f202"/>
                        </a:lnTo>
                        <a:lnTo>
                          <a:pt x="f203" y="f202"/>
                        </a:lnTo>
                        <a:lnTo>
                          <a:pt x="f204" y="f205"/>
                        </a:lnTo>
                        <a:lnTo>
                          <a:pt x="f206" y="f207"/>
                        </a:lnTo>
                        <a:lnTo>
                          <a:pt x="f208" y="f183"/>
                        </a:lnTo>
                        <a:lnTo>
                          <a:pt x="f199" y="f200"/>
                        </a:lnTo>
                        <a:moveTo>
                          <a:pt x="f209" y="f210"/>
                        </a:moveTo>
                        <a:lnTo>
                          <a:pt x="f211" y="f212"/>
                        </a:lnTo>
                        <a:lnTo>
                          <a:pt x="f213" y="f214"/>
                        </a:lnTo>
                        <a:lnTo>
                          <a:pt x="f215" y="f216"/>
                        </a:lnTo>
                        <a:lnTo>
                          <a:pt x="f217" y="f218"/>
                        </a:lnTo>
                        <a:lnTo>
                          <a:pt x="f219" y="f220"/>
                        </a:lnTo>
                        <a:lnTo>
                          <a:pt x="f209" y="f210"/>
                        </a:lnTo>
                        <a:moveTo>
                          <a:pt x="f221" y="f222"/>
                        </a:moveTo>
                        <a:lnTo>
                          <a:pt x="f223" y="f224"/>
                        </a:lnTo>
                        <a:lnTo>
                          <a:pt x="f225" y="f226"/>
                        </a:lnTo>
                        <a:lnTo>
                          <a:pt x="f227" y="f228"/>
                        </a:lnTo>
                        <a:lnTo>
                          <a:pt x="f229" y="f228"/>
                        </a:lnTo>
                        <a:lnTo>
                          <a:pt x="f230" y="f231"/>
                        </a:lnTo>
                        <a:lnTo>
                          <a:pt x="f221" y="f222"/>
                        </a:lnTo>
                        <a:moveTo>
                          <a:pt x="f232" y="f231"/>
                        </a:moveTo>
                        <a:lnTo>
                          <a:pt x="f233" y="f234"/>
                        </a:lnTo>
                        <a:lnTo>
                          <a:pt x="f235" y="f236"/>
                        </a:lnTo>
                        <a:lnTo>
                          <a:pt x="f237" y="f65"/>
                        </a:lnTo>
                        <a:lnTo>
                          <a:pt x="f238" y="f239"/>
                        </a:lnTo>
                        <a:lnTo>
                          <a:pt x="f240" y="f241"/>
                        </a:lnTo>
                        <a:lnTo>
                          <a:pt x="f242" y="f243"/>
                        </a:lnTo>
                        <a:lnTo>
                          <a:pt x="f242" y="f243"/>
                        </a:lnTo>
                        <a:lnTo>
                          <a:pt x="f244" y="f245"/>
                        </a:lnTo>
                        <a:lnTo>
                          <a:pt x="f246" y="f47"/>
                        </a:lnTo>
                        <a:lnTo>
                          <a:pt x="f247" y="f224"/>
                        </a:lnTo>
                        <a:lnTo>
                          <a:pt x="f232" y="f231"/>
                        </a:lnTo>
                        <a:moveTo>
                          <a:pt x="f248" y="f249"/>
                        </a:moveTo>
                        <a:lnTo>
                          <a:pt x="f250" y="f251"/>
                        </a:lnTo>
                        <a:lnTo>
                          <a:pt x="f252" y="f55"/>
                        </a:lnTo>
                        <a:lnTo>
                          <a:pt x="f253" y="f254"/>
                        </a:lnTo>
                        <a:lnTo>
                          <a:pt x="f255" y="f256"/>
                        </a:lnTo>
                        <a:lnTo>
                          <a:pt x="f257" y="f258"/>
                        </a:lnTo>
                        <a:lnTo>
                          <a:pt x="f149" y="f259"/>
                        </a:lnTo>
                        <a:lnTo>
                          <a:pt x="f260" y="f261"/>
                        </a:lnTo>
                        <a:lnTo>
                          <a:pt x="f262" y="f263"/>
                        </a:lnTo>
                        <a:lnTo>
                          <a:pt x="f264" y="f265"/>
                        </a:lnTo>
                        <a:lnTo>
                          <a:pt x="f266" y="f267"/>
                        </a:lnTo>
                        <a:lnTo>
                          <a:pt x="f268" y="f269"/>
                        </a:lnTo>
                        <a:lnTo>
                          <a:pt x="f270" y="f271"/>
                        </a:lnTo>
                        <a:lnTo>
                          <a:pt x="f272" y="f273"/>
                        </a:lnTo>
                        <a:lnTo>
                          <a:pt x="f274" y="f275"/>
                        </a:lnTo>
                        <a:lnTo>
                          <a:pt x="f276" y="f277"/>
                        </a:lnTo>
                        <a:lnTo>
                          <a:pt x="f278" y="f279"/>
                        </a:lnTo>
                        <a:lnTo>
                          <a:pt x="f280" y="f281"/>
                        </a:lnTo>
                        <a:lnTo>
                          <a:pt x="f253" y="f282"/>
                        </a:lnTo>
                        <a:lnTo>
                          <a:pt x="f283" y="f284"/>
                        </a:lnTo>
                        <a:lnTo>
                          <a:pt x="f285" y="f286"/>
                        </a:lnTo>
                        <a:lnTo>
                          <a:pt x="f287" y="f288"/>
                        </a:lnTo>
                        <a:lnTo>
                          <a:pt x="f289" y="f290"/>
                        </a:lnTo>
                        <a:lnTo>
                          <a:pt x="f291" y="f292"/>
                        </a:lnTo>
                        <a:lnTo>
                          <a:pt x="f293" y="f254"/>
                        </a:lnTo>
                        <a:lnTo>
                          <a:pt x="f294" y="f295"/>
                        </a:lnTo>
                        <a:lnTo>
                          <a:pt x="f296" y="f297"/>
                        </a:lnTo>
                        <a:lnTo>
                          <a:pt x="f248" y="f249"/>
                        </a:lnTo>
                        <a:moveTo>
                          <a:pt x="f298" y="f299"/>
                        </a:moveTo>
                        <a:lnTo>
                          <a:pt x="f300" y="f258"/>
                        </a:lnTo>
                        <a:lnTo>
                          <a:pt x="f301" y="f302"/>
                        </a:lnTo>
                        <a:lnTo>
                          <a:pt x="f303" y="f304"/>
                        </a:lnTo>
                        <a:lnTo>
                          <a:pt x="f305" y="f306"/>
                        </a:lnTo>
                        <a:lnTo>
                          <a:pt x="f307" y="f308"/>
                        </a:lnTo>
                        <a:lnTo>
                          <a:pt x="f309" y="f310"/>
                        </a:lnTo>
                        <a:lnTo>
                          <a:pt x="f311" y="f281"/>
                        </a:lnTo>
                        <a:lnTo>
                          <a:pt x="f312" y="f313"/>
                        </a:lnTo>
                        <a:lnTo>
                          <a:pt x="f314" y="f315"/>
                        </a:lnTo>
                        <a:lnTo>
                          <a:pt x="f316" y="f317"/>
                        </a:lnTo>
                        <a:lnTo>
                          <a:pt x="f318" y="f319"/>
                        </a:lnTo>
                        <a:lnTo>
                          <a:pt x="f320" y="f321"/>
                        </a:lnTo>
                        <a:lnTo>
                          <a:pt x="f322" y="f299"/>
                        </a:lnTo>
                        <a:lnTo>
                          <a:pt x="f323" y="f65"/>
                        </a:lnTo>
                        <a:lnTo>
                          <a:pt x="f324" y="f325"/>
                        </a:lnTo>
                        <a:lnTo>
                          <a:pt x="f326" y="f327"/>
                        </a:lnTo>
                        <a:lnTo>
                          <a:pt x="f328" y="f306"/>
                        </a:lnTo>
                        <a:lnTo>
                          <a:pt x="f329" y="f330"/>
                        </a:lnTo>
                        <a:lnTo>
                          <a:pt x="f331" y="f332"/>
                        </a:lnTo>
                        <a:lnTo>
                          <a:pt x="f333" y="f334"/>
                        </a:lnTo>
                        <a:lnTo>
                          <a:pt x="f298" y="f299"/>
                        </a:lnTo>
                        <a:moveTo>
                          <a:pt x="f335" y="f336"/>
                        </a:moveTo>
                        <a:lnTo>
                          <a:pt x="f337" y="f338"/>
                        </a:lnTo>
                        <a:lnTo>
                          <a:pt x="f339" y="f340"/>
                        </a:lnTo>
                        <a:lnTo>
                          <a:pt x="f341" y="f308"/>
                        </a:lnTo>
                        <a:lnTo>
                          <a:pt x="f342" y="f343"/>
                        </a:lnTo>
                        <a:lnTo>
                          <a:pt x="f344" y="f319"/>
                        </a:lnTo>
                        <a:lnTo>
                          <a:pt x="f342" y="f345"/>
                        </a:lnTo>
                        <a:lnTo>
                          <a:pt x="f346" y="f261"/>
                        </a:lnTo>
                        <a:lnTo>
                          <a:pt x="f347" y="f348"/>
                        </a:lnTo>
                        <a:lnTo>
                          <a:pt x="f349" y="f61"/>
                        </a:lnTo>
                        <a:lnTo>
                          <a:pt x="f350" y="f351"/>
                        </a:lnTo>
                        <a:lnTo>
                          <a:pt x="f352" y="f353"/>
                        </a:lnTo>
                        <a:lnTo>
                          <a:pt x="f335" y="f336"/>
                        </a:lnTo>
                        <a:moveTo>
                          <a:pt x="f354" y="f355"/>
                        </a:moveTo>
                        <a:lnTo>
                          <a:pt x="f356" y="f357"/>
                        </a:lnTo>
                        <a:lnTo>
                          <a:pt x="f358" y="f275"/>
                        </a:lnTo>
                        <a:lnTo>
                          <a:pt x="f359" y="f273"/>
                        </a:lnTo>
                        <a:lnTo>
                          <a:pt x="f360" y="f361"/>
                        </a:lnTo>
                        <a:lnTo>
                          <a:pt x="f362" y="f345"/>
                        </a:lnTo>
                        <a:lnTo>
                          <a:pt x="f363" y="f364"/>
                        </a:lnTo>
                        <a:lnTo>
                          <a:pt x="f354" y="f355"/>
                        </a:lnTo>
                        <a:moveTo>
                          <a:pt x="f365" y="f366"/>
                        </a:moveTo>
                        <a:lnTo>
                          <a:pt x="f367" y="f368"/>
                        </a:lnTo>
                        <a:lnTo>
                          <a:pt x="f369" y="f370"/>
                        </a:lnTo>
                        <a:lnTo>
                          <a:pt x="f371" y="f372"/>
                        </a:lnTo>
                        <a:lnTo>
                          <a:pt x="f373" y="f374"/>
                        </a:lnTo>
                        <a:lnTo>
                          <a:pt x="f375" y="f376"/>
                        </a:lnTo>
                        <a:lnTo>
                          <a:pt x="f377" y="f378"/>
                        </a:lnTo>
                        <a:lnTo>
                          <a:pt x="f379" y="f380"/>
                        </a:lnTo>
                        <a:lnTo>
                          <a:pt x="f381" y="f277"/>
                        </a:lnTo>
                        <a:lnTo>
                          <a:pt x="f382" y="f383"/>
                        </a:lnTo>
                        <a:lnTo>
                          <a:pt x="f384" y="f385"/>
                        </a:lnTo>
                        <a:lnTo>
                          <a:pt x="f386" y="f387"/>
                        </a:lnTo>
                        <a:lnTo>
                          <a:pt x="f388" y="f389"/>
                        </a:lnTo>
                        <a:lnTo>
                          <a:pt x="f390" y="f391"/>
                        </a:lnTo>
                        <a:lnTo>
                          <a:pt x="f392" y="f393"/>
                        </a:lnTo>
                        <a:lnTo>
                          <a:pt x="f394" y="f395"/>
                        </a:lnTo>
                        <a:lnTo>
                          <a:pt x="f365" y="f366"/>
                        </a:lnTo>
                        <a:moveTo>
                          <a:pt x="f396" y="f397"/>
                        </a:moveTo>
                        <a:lnTo>
                          <a:pt x="f341" y="f398"/>
                        </a:lnTo>
                        <a:lnTo>
                          <a:pt x="f399" y="f400"/>
                        </a:lnTo>
                        <a:lnTo>
                          <a:pt x="f401" y="f402"/>
                        </a:lnTo>
                        <a:lnTo>
                          <a:pt x="f171" y="f403"/>
                        </a:lnTo>
                        <a:lnTo>
                          <a:pt x="f169" y="f404"/>
                        </a:lnTo>
                        <a:lnTo>
                          <a:pt x="f405" y="f406"/>
                        </a:lnTo>
                        <a:lnTo>
                          <a:pt x="f363" y="f407"/>
                        </a:lnTo>
                        <a:lnTo>
                          <a:pt x="f408" y="f409"/>
                        </a:lnTo>
                        <a:lnTo>
                          <a:pt x="f410" y="f411"/>
                        </a:lnTo>
                        <a:lnTo>
                          <a:pt x="f396" y="f397"/>
                        </a:lnTo>
                        <a:moveTo>
                          <a:pt x="f412" y="f413"/>
                        </a:moveTo>
                        <a:lnTo>
                          <a:pt x="f414" y="f415"/>
                        </a:lnTo>
                        <a:lnTo>
                          <a:pt x="f416" y="f417"/>
                        </a:lnTo>
                        <a:lnTo>
                          <a:pt x="f418" y="f389"/>
                        </a:lnTo>
                        <a:lnTo>
                          <a:pt x="f419" y="f420"/>
                        </a:lnTo>
                        <a:lnTo>
                          <a:pt x="f421" y="f422"/>
                        </a:lnTo>
                        <a:lnTo>
                          <a:pt x="f423" y="f424"/>
                        </a:lnTo>
                        <a:lnTo>
                          <a:pt x="f425" y="f426"/>
                        </a:lnTo>
                        <a:lnTo>
                          <a:pt x="f427" y="f428"/>
                        </a:lnTo>
                        <a:lnTo>
                          <a:pt x="f429" y="f430"/>
                        </a:lnTo>
                        <a:lnTo>
                          <a:pt x="f431" y="f432"/>
                        </a:lnTo>
                        <a:lnTo>
                          <a:pt x="f201" y="f433"/>
                        </a:lnTo>
                        <a:lnTo>
                          <a:pt x="f434" y="f435"/>
                        </a:lnTo>
                        <a:lnTo>
                          <a:pt x="f436" y="f437"/>
                        </a:lnTo>
                        <a:lnTo>
                          <a:pt x="f412" y="f413"/>
                        </a:lnTo>
                        <a:moveTo>
                          <a:pt x="f438" y="f439"/>
                        </a:moveTo>
                        <a:lnTo>
                          <a:pt x="f440" y="f441"/>
                        </a:lnTo>
                        <a:lnTo>
                          <a:pt x="f280" y="f442"/>
                        </a:lnTo>
                        <a:lnTo>
                          <a:pt x="f443" y="f444"/>
                        </a:lnTo>
                        <a:lnTo>
                          <a:pt x="f445" y="f435"/>
                        </a:lnTo>
                        <a:lnTo>
                          <a:pt x="f446" y="f400"/>
                        </a:lnTo>
                        <a:lnTo>
                          <a:pt x="f447" y="f448"/>
                        </a:lnTo>
                        <a:lnTo>
                          <a:pt x="f449" y="f450"/>
                        </a:lnTo>
                        <a:lnTo>
                          <a:pt x="f451" y="f452"/>
                        </a:lnTo>
                        <a:lnTo>
                          <a:pt x="f453" y="f454"/>
                        </a:lnTo>
                        <a:lnTo>
                          <a:pt x="f455" y="f370"/>
                        </a:lnTo>
                        <a:lnTo>
                          <a:pt x="f456" y="f457"/>
                        </a:lnTo>
                        <a:lnTo>
                          <a:pt x="f458" y="f459"/>
                        </a:lnTo>
                        <a:lnTo>
                          <a:pt x="f460" y="f461"/>
                        </a:lnTo>
                        <a:lnTo>
                          <a:pt x="f462" y="f463"/>
                        </a:lnTo>
                        <a:lnTo>
                          <a:pt x="f464" y="f465"/>
                        </a:lnTo>
                        <a:lnTo>
                          <a:pt x="f466" y="f467"/>
                        </a:lnTo>
                        <a:lnTo>
                          <a:pt x="f468" y="f469"/>
                        </a:lnTo>
                        <a:lnTo>
                          <a:pt x="f470" y="f471"/>
                        </a:lnTo>
                        <a:lnTo>
                          <a:pt x="f472" y="f473"/>
                        </a:lnTo>
                        <a:lnTo>
                          <a:pt x="f474" y="f475"/>
                        </a:lnTo>
                        <a:lnTo>
                          <a:pt x="f476" y="f477"/>
                        </a:lnTo>
                        <a:lnTo>
                          <a:pt x="f462" y="f478"/>
                        </a:lnTo>
                        <a:lnTo>
                          <a:pt x="f479" y="f480"/>
                        </a:lnTo>
                        <a:lnTo>
                          <a:pt x="f481" y="f482"/>
                        </a:lnTo>
                        <a:lnTo>
                          <a:pt x="f483" y="f484"/>
                        </a:lnTo>
                        <a:lnTo>
                          <a:pt x="f485" y="f486"/>
                        </a:lnTo>
                        <a:lnTo>
                          <a:pt x="f54" y="f487"/>
                        </a:lnTo>
                        <a:lnTo>
                          <a:pt x="f488" y="f489"/>
                        </a:lnTo>
                        <a:lnTo>
                          <a:pt x="f490" y="f491"/>
                        </a:lnTo>
                        <a:lnTo>
                          <a:pt x="f115" y="f492"/>
                        </a:lnTo>
                        <a:lnTo>
                          <a:pt x="f493" y="f494"/>
                        </a:lnTo>
                        <a:lnTo>
                          <a:pt x="f495" y="f496"/>
                        </a:lnTo>
                        <a:lnTo>
                          <a:pt x="f497" y="f498"/>
                        </a:lnTo>
                        <a:lnTo>
                          <a:pt x="f499" y="f500"/>
                        </a:lnTo>
                        <a:lnTo>
                          <a:pt x="f501" y="f502"/>
                        </a:lnTo>
                        <a:lnTo>
                          <a:pt x="f93" y="f503"/>
                        </a:lnTo>
                        <a:lnTo>
                          <a:pt x="f268" y="f504"/>
                        </a:lnTo>
                        <a:lnTo>
                          <a:pt x="f505" y="f506"/>
                        </a:lnTo>
                        <a:lnTo>
                          <a:pt x="f507" y="f492"/>
                        </a:lnTo>
                        <a:lnTo>
                          <a:pt x="f508" y="f509"/>
                        </a:lnTo>
                        <a:lnTo>
                          <a:pt x="f510" y="f511"/>
                        </a:lnTo>
                        <a:lnTo>
                          <a:pt x="f512" y="f513"/>
                        </a:lnTo>
                        <a:lnTo>
                          <a:pt x="f514" y="f515"/>
                        </a:lnTo>
                        <a:lnTo>
                          <a:pt x="f516" y="f517"/>
                        </a:lnTo>
                        <a:lnTo>
                          <a:pt x="f518" y="f519"/>
                        </a:lnTo>
                        <a:lnTo>
                          <a:pt x="f520" y="f521"/>
                        </a:lnTo>
                        <a:lnTo>
                          <a:pt x="f62" y="f522"/>
                        </a:lnTo>
                        <a:lnTo>
                          <a:pt x="f523" y="f524"/>
                        </a:lnTo>
                        <a:lnTo>
                          <a:pt x="f525" y="f526"/>
                        </a:lnTo>
                        <a:lnTo>
                          <a:pt x="f276" y="f527"/>
                        </a:lnTo>
                        <a:lnTo>
                          <a:pt x="f528" y="f529"/>
                        </a:lnTo>
                        <a:lnTo>
                          <a:pt x="f530" y="f531"/>
                        </a:lnTo>
                        <a:lnTo>
                          <a:pt x="f532" y="f469"/>
                        </a:lnTo>
                        <a:lnTo>
                          <a:pt x="f533" y="f534"/>
                        </a:lnTo>
                        <a:lnTo>
                          <a:pt x="f535" y="f536"/>
                        </a:lnTo>
                        <a:lnTo>
                          <a:pt x="f505" y="f537"/>
                        </a:lnTo>
                        <a:lnTo>
                          <a:pt x="f538" y="f539"/>
                        </a:lnTo>
                        <a:lnTo>
                          <a:pt x="f540" y="f541"/>
                        </a:lnTo>
                        <a:lnTo>
                          <a:pt x="f542" y="f543"/>
                        </a:lnTo>
                        <a:lnTo>
                          <a:pt x="f68" y="f544"/>
                        </a:lnTo>
                        <a:lnTo>
                          <a:pt x="f66" y="f545"/>
                        </a:lnTo>
                        <a:lnTo>
                          <a:pt x="f546" y="f547"/>
                        </a:lnTo>
                        <a:lnTo>
                          <a:pt x="f548" y="f549"/>
                        </a:lnTo>
                        <a:lnTo>
                          <a:pt x="f550" y="f551"/>
                        </a:lnTo>
                        <a:lnTo>
                          <a:pt x="f294" y="f552"/>
                        </a:lnTo>
                        <a:lnTo>
                          <a:pt x="f553" y="f554"/>
                        </a:lnTo>
                        <a:lnTo>
                          <a:pt x="f555" y="f554"/>
                        </a:lnTo>
                        <a:lnTo>
                          <a:pt x="f556" y="f452"/>
                        </a:lnTo>
                        <a:lnTo>
                          <a:pt x="f557" y="f558"/>
                        </a:lnTo>
                        <a:lnTo>
                          <a:pt x="f559" y="f560"/>
                        </a:lnTo>
                        <a:lnTo>
                          <a:pt x="f561" y="f562"/>
                        </a:lnTo>
                        <a:lnTo>
                          <a:pt x="f438" y="f439"/>
                        </a:lnTo>
                        <a:moveTo>
                          <a:pt x="f563" y="f564"/>
                        </a:moveTo>
                        <a:lnTo>
                          <a:pt x="f565" y="f433"/>
                        </a:lnTo>
                        <a:lnTo>
                          <a:pt x="f566" y="f567"/>
                        </a:lnTo>
                        <a:lnTo>
                          <a:pt x="f568" y="f569"/>
                        </a:lnTo>
                        <a:lnTo>
                          <a:pt x="f97" y="f450"/>
                        </a:lnTo>
                        <a:lnTo>
                          <a:pt x="f570" y="f571"/>
                        </a:lnTo>
                        <a:lnTo>
                          <a:pt x="f572" y="f442"/>
                        </a:lnTo>
                        <a:lnTo>
                          <a:pt x="f573" y="f574"/>
                        </a:lnTo>
                        <a:lnTo>
                          <a:pt x="f575" y="f417"/>
                        </a:lnTo>
                        <a:lnTo>
                          <a:pt x="f576" y="f577"/>
                        </a:lnTo>
                        <a:lnTo>
                          <a:pt x="f563" y="f564"/>
                        </a:lnTo>
                        <a:moveTo>
                          <a:pt x="f578" y="f579"/>
                        </a:moveTo>
                        <a:lnTo>
                          <a:pt x="f580" y="f581"/>
                        </a:lnTo>
                        <a:lnTo>
                          <a:pt x="f582" y="f583"/>
                        </a:lnTo>
                        <a:lnTo>
                          <a:pt x="f584" y="f585"/>
                        </a:lnTo>
                        <a:lnTo>
                          <a:pt x="f586" y="f415"/>
                        </a:lnTo>
                        <a:lnTo>
                          <a:pt x="f578" y="f579"/>
                        </a:lnTo>
                        <a:moveTo>
                          <a:pt x="f587" y="f588"/>
                        </a:moveTo>
                        <a:lnTo>
                          <a:pt x="f589" y="f590"/>
                        </a:lnTo>
                        <a:lnTo>
                          <a:pt x="f591" y="f592"/>
                        </a:lnTo>
                        <a:lnTo>
                          <a:pt x="f593" y="f594"/>
                        </a:lnTo>
                        <a:lnTo>
                          <a:pt x="f595" y="f411"/>
                        </a:lnTo>
                        <a:lnTo>
                          <a:pt x="f596" y="f597"/>
                        </a:lnTo>
                        <a:lnTo>
                          <a:pt x="f598" y="f424"/>
                        </a:lnTo>
                        <a:lnTo>
                          <a:pt x="f599" y="f400"/>
                        </a:lnTo>
                        <a:lnTo>
                          <a:pt x="f600" y="f601"/>
                        </a:lnTo>
                        <a:lnTo>
                          <a:pt x="f602" y="f603"/>
                        </a:lnTo>
                        <a:lnTo>
                          <a:pt x="f604" y="f605"/>
                        </a:lnTo>
                        <a:lnTo>
                          <a:pt x="f606" y="f607"/>
                        </a:lnTo>
                        <a:lnTo>
                          <a:pt x="f608" y="f609"/>
                        </a:lnTo>
                        <a:lnTo>
                          <a:pt x="f610" y="f611"/>
                        </a:lnTo>
                        <a:lnTo>
                          <a:pt x="f612" y="f613"/>
                        </a:lnTo>
                        <a:lnTo>
                          <a:pt x="f614" y="f615"/>
                        </a:lnTo>
                        <a:lnTo>
                          <a:pt x="f616" y="f617"/>
                        </a:lnTo>
                        <a:lnTo>
                          <a:pt x="f618" y="f619"/>
                        </a:lnTo>
                        <a:lnTo>
                          <a:pt x="f620" y="f621"/>
                        </a:lnTo>
                        <a:lnTo>
                          <a:pt x="f622" y="f623"/>
                        </a:lnTo>
                        <a:lnTo>
                          <a:pt x="f624" y="f625"/>
                        </a:lnTo>
                        <a:lnTo>
                          <a:pt x="f322" y="f465"/>
                        </a:lnTo>
                        <a:lnTo>
                          <a:pt x="f626" y="f621"/>
                        </a:lnTo>
                        <a:lnTo>
                          <a:pt x="f627" y="f628"/>
                        </a:lnTo>
                        <a:lnTo>
                          <a:pt x="f629" y="f630"/>
                        </a:lnTo>
                        <a:lnTo>
                          <a:pt x="f631" y="f632"/>
                        </a:lnTo>
                        <a:lnTo>
                          <a:pt x="f633" y="f634"/>
                        </a:lnTo>
                        <a:lnTo>
                          <a:pt x="f635" y="f636"/>
                        </a:lnTo>
                        <a:lnTo>
                          <a:pt x="f637" y="f638"/>
                        </a:lnTo>
                        <a:lnTo>
                          <a:pt x="f639" y="f547"/>
                        </a:lnTo>
                        <a:lnTo>
                          <a:pt x="f640" y="f641"/>
                        </a:lnTo>
                        <a:lnTo>
                          <a:pt x="f642" y="f643"/>
                        </a:lnTo>
                        <a:lnTo>
                          <a:pt x="f629" y="f644"/>
                        </a:lnTo>
                        <a:lnTo>
                          <a:pt x="f645" y="f646"/>
                        </a:lnTo>
                        <a:lnTo>
                          <a:pt x="f647" y="f648"/>
                        </a:lnTo>
                        <a:lnTo>
                          <a:pt x="f649" y="f461"/>
                        </a:lnTo>
                        <a:lnTo>
                          <a:pt x="f650" y="f651"/>
                        </a:lnTo>
                        <a:lnTo>
                          <a:pt x="f652" y="f368"/>
                        </a:lnTo>
                        <a:lnTo>
                          <a:pt x="f653" y="f654"/>
                        </a:lnTo>
                        <a:lnTo>
                          <a:pt x="f649" y="f655"/>
                        </a:lnTo>
                        <a:lnTo>
                          <a:pt x="f656" y="f457"/>
                        </a:lnTo>
                        <a:lnTo>
                          <a:pt x="f657" y="f658"/>
                        </a:lnTo>
                        <a:lnTo>
                          <a:pt x="f659" y="f435"/>
                        </a:lnTo>
                        <a:lnTo>
                          <a:pt x="f660" y="f661"/>
                        </a:lnTo>
                        <a:lnTo>
                          <a:pt x="f587" y="f588"/>
                        </a:lnTo>
                        <a:moveTo>
                          <a:pt x="f662" y="f619"/>
                        </a:moveTo>
                        <a:lnTo>
                          <a:pt x="f663" y="f664"/>
                        </a:lnTo>
                        <a:lnTo>
                          <a:pt x="f665" y="f666"/>
                        </a:lnTo>
                        <a:lnTo>
                          <a:pt x="f667" y="f668"/>
                        </a:lnTo>
                        <a:lnTo>
                          <a:pt x="f669" y="f670"/>
                        </a:lnTo>
                        <a:lnTo>
                          <a:pt x="f671" y="f672"/>
                        </a:lnTo>
                        <a:lnTo>
                          <a:pt x="f673" y="f674"/>
                        </a:lnTo>
                        <a:lnTo>
                          <a:pt x="f675" y="f676"/>
                        </a:lnTo>
                        <a:lnTo>
                          <a:pt x="f677" y="f678"/>
                        </a:lnTo>
                        <a:lnTo>
                          <a:pt x="f679" y="f680"/>
                        </a:lnTo>
                        <a:lnTo>
                          <a:pt x="f681" y="f682"/>
                        </a:lnTo>
                        <a:lnTo>
                          <a:pt x="f683" y="f638"/>
                        </a:lnTo>
                        <a:lnTo>
                          <a:pt x="f684" y="f685"/>
                        </a:lnTo>
                        <a:lnTo>
                          <a:pt x="f686" y="f687"/>
                        </a:lnTo>
                        <a:lnTo>
                          <a:pt x="f688" y="f689"/>
                        </a:lnTo>
                        <a:lnTo>
                          <a:pt x="f690" y="f691"/>
                        </a:lnTo>
                        <a:lnTo>
                          <a:pt x="f692" y="f693"/>
                        </a:lnTo>
                        <a:lnTo>
                          <a:pt x="f356" y="f694"/>
                        </a:lnTo>
                        <a:lnTo>
                          <a:pt x="f695" y="f696"/>
                        </a:lnTo>
                        <a:lnTo>
                          <a:pt x="f697" y="f698"/>
                        </a:lnTo>
                        <a:lnTo>
                          <a:pt x="f699" y="f700"/>
                        </a:lnTo>
                        <a:lnTo>
                          <a:pt x="f701" y="f702"/>
                        </a:lnTo>
                        <a:lnTo>
                          <a:pt x="f703" y="f704"/>
                        </a:lnTo>
                        <a:lnTo>
                          <a:pt x="f705" y="f706"/>
                        </a:lnTo>
                        <a:lnTo>
                          <a:pt x="f707" y="f708"/>
                        </a:lnTo>
                        <a:lnTo>
                          <a:pt x="f709" y="f710"/>
                        </a:lnTo>
                        <a:lnTo>
                          <a:pt x="f711" y="f712"/>
                        </a:lnTo>
                        <a:lnTo>
                          <a:pt x="f713" y="f714"/>
                        </a:lnTo>
                        <a:lnTo>
                          <a:pt x="f715" y="f716"/>
                        </a:lnTo>
                        <a:lnTo>
                          <a:pt x="f717" y="f718"/>
                        </a:lnTo>
                        <a:lnTo>
                          <a:pt x="f719" y="f720"/>
                        </a:lnTo>
                        <a:lnTo>
                          <a:pt x="f721" y="f722"/>
                        </a:lnTo>
                        <a:lnTo>
                          <a:pt x="f723" y="f724"/>
                        </a:lnTo>
                        <a:lnTo>
                          <a:pt x="f725" y="f726"/>
                        </a:lnTo>
                        <a:lnTo>
                          <a:pt x="f727" y="f728"/>
                        </a:lnTo>
                        <a:lnTo>
                          <a:pt x="f729" y="f730"/>
                        </a:lnTo>
                        <a:lnTo>
                          <a:pt x="f731" y="f732"/>
                        </a:lnTo>
                        <a:lnTo>
                          <a:pt x="f733" y="f734"/>
                        </a:lnTo>
                        <a:lnTo>
                          <a:pt x="f735" y="f736"/>
                        </a:lnTo>
                        <a:lnTo>
                          <a:pt x="f737" y="f738"/>
                        </a:lnTo>
                        <a:lnTo>
                          <a:pt x="f739" y="f740"/>
                        </a:lnTo>
                        <a:lnTo>
                          <a:pt x="f741" y="f742"/>
                        </a:lnTo>
                        <a:lnTo>
                          <a:pt x="f743" y="f744"/>
                        </a:lnTo>
                        <a:lnTo>
                          <a:pt x="f745" y="f365"/>
                        </a:lnTo>
                        <a:lnTo>
                          <a:pt x="f746" y="f747"/>
                        </a:lnTo>
                        <a:lnTo>
                          <a:pt x="f748" y="f749"/>
                        </a:lnTo>
                        <a:lnTo>
                          <a:pt x="f750" y="f751"/>
                        </a:lnTo>
                        <a:lnTo>
                          <a:pt x="f752" y="f753"/>
                        </a:lnTo>
                        <a:lnTo>
                          <a:pt x="f754" y="f755"/>
                        </a:lnTo>
                        <a:lnTo>
                          <a:pt x="f756" y="f757"/>
                        </a:lnTo>
                        <a:lnTo>
                          <a:pt x="f758" y="f759"/>
                        </a:lnTo>
                        <a:lnTo>
                          <a:pt x="f695" y="f760"/>
                        </a:lnTo>
                        <a:lnTo>
                          <a:pt x="f550" y="f761"/>
                        </a:lnTo>
                        <a:lnTo>
                          <a:pt x="f762" y="f763"/>
                        </a:lnTo>
                        <a:lnTo>
                          <a:pt x="f764" y="f765"/>
                        </a:lnTo>
                        <a:lnTo>
                          <a:pt x="f766" y="f767"/>
                        </a:lnTo>
                        <a:lnTo>
                          <a:pt x="f768" y="f769"/>
                        </a:lnTo>
                        <a:lnTo>
                          <a:pt x="f770" y="f771"/>
                        </a:lnTo>
                        <a:lnTo>
                          <a:pt x="f772" y="f773"/>
                        </a:lnTo>
                        <a:lnTo>
                          <a:pt x="f690" y="f774"/>
                        </a:lnTo>
                        <a:lnTo>
                          <a:pt x="f775" y="f502"/>
                        </a:lnTo>
                        <a:lnTo>
                          <a:pt x="f776" y="f777"/>
                        </a:lnTo>
                        <a:lnTo>
                          <a:pt x="f778" y="f779"/>
                        </a:lnTo>
                        <a:lnTo>
                          <a:pt x="f780" y="f781"/>
                        </a:lnTo>
                        <a:lnTo>
                          <a:pt x="f782" y="f783"/>
                        </a:lnTo>
                        <a:lnTo>
                          <a:pt x="f157" y="f784"/>
                        </a:lnTo>
                        <a:lnTo>
                          <a:pt x="f785" y="f786"/>
                        </a:lnTo>
                        <a:lnTo>
                          <a:pt x="f787" y="f788"/>
                        </a:lnTo>
                        <a:lnTo>
                          <a:pt x="f789" y="f790"/>
                        </a:lnTo>
                        <a:lnTo>
                          <a:pt x="f791" y="f792"/>
                        </a:lnTo>
                        <a:lnTo>
                          <a:pt x="f793" y="f794"/>
                        </a:lnTo>
                        <a:lnTo>
                          <a:pt x="f272" y="f795"/>
                        </a:lnTo>
                        <a:lnTo>
                          <a:pt x="f796" y="f797"/>
                        </a:lnTo>
                        <a:lnTo>
                          <a:pt x="f798" y="f799"/>
                        </a:lnTo>
                        <a:lnTo>
                          <a:pt x="f800" y="f801"/>
                        </a:lnTo>
                        <a:lnTo>
                          <a:pt x="f802" y="f803"/>
                        </a:lnTo>
                        <a:lnTo>
                          <a:pt x="f804" y="f805"/>
                        </a:lnTo>
                        <a:lnTo>
                          <a:pt x="f806" y="f807"/>
                        </a:lnTo>
                        <a:lnTo>
                          <a:pt x="f808" y="f809"/>
                        </a:lnTo>
                        <a:lnTo>
                          <a:pt x="f810" y="f811"/>
                        </a:lnTo>
                        <a:lnTo>
                          <a:pt x="f812" y="f813"/>
                        </a:lnTo>
                        <a:lnTo>
                          <a:pt x="f814" y="f815"/>
                        </a:lnTo>
                        <a:lnTo>
                          <a:pt x="f814" y="f816"/>
                        </a:lnTo>
                        <a:lnTo>
                          <a:pt x="f817" y="f818"/>
                        </a:lnTo>
                        <a:lnTo>
                          <a:pt x="f819" y="f365"/>
                        </a:lnTo>
                        <a:lnTo>
                          <a:pt x="f820" y="f821"/>
                        </a:lnTo>
                        <a:lnTo>
                          <a:pt x="f822" y="f823"/>
                        </a:lnTo>
                        <a:lnTo>
                          <a:pt x="f824" y="f825"/>
                        </a:lnTo>
                        <a:lnTo>
                          <a:pt x="f826" y="f827"/>
                        </a:lnTo>
                        <a:lnTo>
                          <a:pt x="f828" y="f829"/>
                        </a:lnTo>
                        <a:lnTo>
                          <a:pt x="f830" y="f647"/>
                        </a:lnTo>
                        <a:lnTo>
                          <a:pt x="f276" y="f831"/>
                        </a:lnTo>
                        <a:lnTo>
                          <a:pt x="f832" y="f659"/>
                        </a:lnTo>
                        <a:lnTo>
                          <a:pt x="f833" y="f834"/>
                        </a:lnTo>
                        <a:lnTo>
                          <a:pt x="f835" y="f836"/>
                        </a:lnTo>
                        <a:lnTo>
                          <a:pt x="f837" y="f838"/>
                        </a:lnTo>
                        <a:lnTo>
                          <a:pt x="f839" y="f840"/>
                        </a:lnTo>
                        <a:lnTo>
                          <a:pt x="f841" y="f842"/>
                        </a:lnTo>
                        <a:lnTo>
                          <a:pt x="f843" y="f844"/>
                        </a:lnTo>
                        <a:lnTo>
                          <a:pt x="f845" y="f846"/>
                        </a:lnTo>
                        <a:lnTo>
                          <a:pt x="f847" y="f848"/>
                        </a:lnTo>
                        <a:lnTo>
                          <a:pt x="f849" y="f850"/>
                        </a:lnTo>
                        <a:lnTo>
                          <a:pt x="f851" y="f852"/>
                        </a:lnTo>
                        <a:lnTo>
                          <a:pt x="f853" y="f388"/>
                        </a:lnTo>
                        <a:lnTo>
                          <a:pt x="f854" y="f844"/>
                        </a:lnTo>
                        <a:lnTo>
                          <a:pt x="f855" y="f856"/>
                        </a:lnTo>
                        <a:lnTo>
                          <a:pt x="f857" y="f858"/>
                        </a:lnTo>
                        <a:lnTo>
                          <a:pt x="f859" y="f860"/>
                        </a:lnTo>
                        <a:lnTo>
                          <a:pt x="f861" y="f862"/>
                        </a:lnTo>
                        <a:lnTo>
                          <a:pt x="f449" y="f863"/>
                        </a:lnTo>
                        <a:lnTo>
                          <a:pt x="f864" y="f322"/>
                        </a:lnTo>
                        <a:lnTo>
                          <a:pt x="f865" y="f866"/>
                        </a:lnTo>
                        <a:lnTo>
                          <a:pt x="f867" y="f868"/>
                        </a:lnTo>
                        <a:lnTo>
                          <a:pt x="f869" y="f870"/>
                        </a:lnTo>
                        <a:lnTo>
                          <a:pt x="f871" y="f872"/>
                        </a:lnTo>
                        <a:lnTo>
                          <a:pt x="f873" y="f874"/>
                        </a:lnTo>
                        <a:lnTo>
                          <a:pt x="f438" y="f875"/>
                        </a:lnTo>
                        <a:lnTo>
                          <a:pt x="f876" y="f877"/>
                        </a:lnTo>
                        <a:lnTo>
                          <a:pt x="f878" y="f879"/>
                        </a:lnTo>
                        <a:lnTo>
                          <a:pt x="f880" y="f881"/>
                        </a:lnTo>
                        <a:lnTo>
                          <a:pt x="f882" y="f883"/>
                        </a:lnTo>
                        <a:lnTo>
                          <a:pt x="f884" y="f885"/>
                        </a:lnTo>
                        <a:lnTo>
                          <a:pt x="f845" y="f886"/>
                        </a:lnTo>
                        <a:lnTo>
                          <a:pt x="f197" y="f887"/>
                        </a:lnTo>
                        <a:lnTo>
                          <a:pt x="f888" y="f889"/>
                        </a:lnTo>
                        <a:lnTo>
                          <a:pt x="f225" y="f890"/>
                        </a:lnTo>
                        <a:lnTo>
                          <a:pt x="f891" y="f322"/>
                        </a:lnTo>
                        <a:lnTo>
                          <a:pt x="f550" y="f892"/>
                        </a:lnTo>
                        <a:lnTo>
                          <a:pt x="f893" y="f894"/>
                        </a:lnTo>
                        <a:lnTo>
                          <a:pt x="f165" y="f879"/>
                        </a:lnTo>
                        <a:lnTo>
                          <a:pt x="f895" y="f896"/>
                        </a:lnTo>
                        <a:lnTo>
                          <a:pt x="f897" y="f896"/>
                        </a:lnTo>
                        <a:lnTo>
                          <a:pt x="f172" y="f898"/>
                        </a:lnTo>
                        <a:lnTo>
                          <a:pt x="f899" y="f900"/>
                        </a:lnTo>
                        <a:lnTo>
                          <a:pt x="f901" y="f902"/>
                        </a:lnTo>
                        <a:lnTo>
                          <a:pt x="f903" y="f904"/>
                        </a:lnTo>
                        <a:lnTo>
                          <a:pt x="f905" y="f906"/>
                        </a:lnTo>
                        <a:lnTo>
                          <a:pt x="f907" y="f906"/>
                        </a:lnTo>
                        <a:lnTo>
                          <a:pt x="f908" y="f906"/>
                        </a:lnTo>
                        <a:lnTo>
                          <a:pt x="f909" y="f910"/>
                        </a:lnTo>
                        <a:lnTo>
                          <a:pt x="f735" y="f911"/>
                        </a:lnTo>
                        <a:lnTo>
                          <a:pt x="f578" y="f912"/>
                        </a:lnTo>
                        <a:lnTo>
                          <a:pt x="f913" y="f914"/>
                        </a:lnTo>
                        <a:lnTo>
                          <a:pt x="f915" y="f731"/>
                        </a:lnTo>
                        <a:lnTo>
                          <a:pt x="f916" y="f917"/>
                        </a:lnTo>
                        <a:lnTo>
                          <a:pt x="f868" y="f7"/>
                        </a:lnTo>
                        <a:lnTo>
                          <a:pt x="f918" y="f7"/>
                        </a:lnTo>
                        <a:lnTo>
                          <a:pt x="f595" y="f919"/>
                        </a:lnTo>
                        <a:lnTo>
                          <a:pt x="f881" y="f920"/>
                        </a:lnTo>
                        <a:lnTo>
                          <a:pt x="f921" y="f922"/>
                        </a:lnTo>
                        <a:lnTo>
                          <a:pt x="f923" y="f616"/>
                        </a:lnTo>
                        <a:lnTo>
                          <a:pt x="f316" y="f924"/>
                        </a:lnTo>
                        <a:lnTo>
                          <a:pt x="f324" y="f925"/>
                        </a:lnTo>
                        <a:lnTo>
                          <a:pt x="f926" y="f927"/>
                        </a:lnTo>
                        <a:lnTo>
                          <a:pt x="f928" y="f247"/>
                        </a:lnTo>
                        <a:lnTo>
                          <a:pt x="f929" y="f930"/>
                        </a:lnTo>
                        <a:lnTo>
                          <a:pt x="f931" y="f932"/>
                        </a:lnTo>
                        <a:lnTo>
                          <a:pt x="f933" y="f934"/>
                        </a:lnTo>
                        <a:lnTo>
                          <a:pt x="f715" y="f934"/>
                        </a:lnTo>
                        <a:lnTo>
                          <a:pt x="f870" y="f593"/>
                        </a:lnTo>
                        <a:lnTo>
                          <a:pt x="f935" y="f936"/>
                        </a:lnTo>
                        <a:lnTo>
                          <a:pt x="f937" y="f938"/>
                        </a:lnTo>
                        <a:lnTo>
                          <a:pt x="f939" y="f940"/>
                        </a:lnTo>
                        <a:lnTo>
                          <a:pt x="f599" y="f941"/>
                        </a:lnTo>
                        <a:lnTo>
                          <a:pt x="f942" y="f943"/>
                        </a:lnTo>
                        <a:lnTo>
                          <a:pt x="f944" y="f945"/>
                        </a:lnTo>
                        <a:lnTo>
                          <a:pt x="f946" y="f947"/>
                        </a:lnTo>
                        <a:lnTo>
                          <a:pt x="f948" y="f949"/>
                        </a:lnTo>
                        <a:lnTo>
                          <a:pt x="f950" y="f951"/>
                        </a:lnTo>
                        <a:lnTo>
                          <a:pt x="f952" y="f846"/>
                        </a:lnTo>
                        <a:lnTo>
                          <a:pt x="f953" y="f954"/>
                        </a:lnTo>
                        <a:lnTo>
                          <a:pt x="f955" y="f956"/>
                        </a:lnTo>
                        <a:lnTo>
                          <a:pt x="f957" y="f958"/>
                        </a:lnTo>
                        <a:lnTo>
                          <a:pt x="f959" y="f960"/>
                        </a:lnTo>
                        <a:lnTo>
                          <a:pt x="f647" y="f961"/>
                        </a:lnTo>
                        <a:lnTo>
                          <a:pt x="f381" y="f962"/>
                        </a:lnTo>
                        <a:lnTo>
                          <a:pt x="f963" y="f964"/>
                        </a:lnTo>
                        <a:lnTo>
                          <a:pt x="f965" y="f966"/>
                        </a:lnTo>
                        <a:lnTo>
                          <a:pt x="f967" y="f968"/>
                        </a:lnTo>
                        <a:lnTo>
                          <a:pt x="f969" y="f970"/>
                        </a:lnTo>
                        <a:lnTo>
                          <a:pt x="f971" y="f972"/>
                        </a:lnTo>
                        <a:lnTo>
                          <a:pt x="f973" y="f972"/>
                        </a:lnTo>
                        <a:lnTo>
                          <a:pt x="f974" y="f972"/>
                        </a:lnTo>
                        <a:lnTo>
                          <a:pt x="f975" y="f972"/>
                        </a:lnTo>
                        <a:lnTo>
                          <a:pt x="f976" y="f972"/>
                        </a:lnTo>
                        <a:lnTo>
                          <a:pt x="f977" y="f972"/>
                        </a:lnTo>
                        <a:lnTo>
                          <a:pt x="f978" y="f972"/>
                        </a:lnTo>
                        <a:lnTo>
                          <a:pt x="f979" y="f972"/>
                        </a:lnTo>
                        <a:lnTo>
                          <a:pt x="f551" y="f972"/>
                        </a:lnTo>
                        <a:lnTo>
                          <a:pt x="f980" y="f972"/>
                        </a:lnTo>
                        <a:lnTo>
                          <a:pt x="f325" y="f972"/>
                        </a:lnTo>
                        <a:lnTo>
                          <a:pt x="f981" y="f972"/>
                        </a:lnTo>
                        <a:lnTo>
                          <a:pt x="f982" y="f983"/>
                        </a:lnTo>
                        <a:lnTo>
                          <a:pt x="f228" y="f984"/>
                        </a:lnTo>
                        <a:lnTo>
                          <a:pt x="f985" y="f986"/>
                        </a:lnTo>
                        <a:lnTo>
                          <a:pt x="f987" y="f988"/>
                        </a:lnTo>
                        <a:lnTo>
                          <a:pt x="f989" y="f990"/>
                        </a:lnTo>
                        <a:lnTo>
                          <a:pt x="f991" y="f992"/>
                        </a:lnTo>
                        <a:lnTo>
                          <a:pt x="f993" y="f994"/>
                        </a:lnTo>
                        <a:lnTo>
                          <a:pt x="f995" y="f996"/>
                        </a:lnTo>
                        <a:lnTo>
                          <a:pt x="f41" y="f997"/>
                        </a:lnTo>
                        <a:lnTo>
                          <a:pt x="f998" y="f999"/>
                        </a:lnTo>
                        <a:lnTo>
                          <a:pt x="f1000" y="f1001"/>
                        </a:lnTo>
                        <a:lnTo>
                          <a:pt x="f214" y="f1002"/>
                        </a:lnTo>
                        <a:lnTo>
                          <a:pt x="f212" y="f1003"/>
                        </a:lnTo>
                        <a:lnTo>
                          <a:pt x="f69" y="f1004"/>
                        </a:lnTo>
                        <a:lnTo>
                          <a:pt x="f74" y="f1005"/>
                        </a:lnTo>
                        <a:lnTo>
                          <a:pt x="f210" y="f1006"/>
                        </a:lnTo>
                        <a:lnTo>
                          <a:pt x="f1007" y="f1008"/>
                        </a:lnTo>
                        <a:lnTo>
                          <a:pt x="f39" y="f1009"/>
                        </a:lnTo>
                        <a:lnTo>
                          <a:pt x="f1010" y="f1011"/>
                        </a:lnTo>
                        <a:lnTo>
                          <a:pt x="f152" y="f1012"/>
                        </a:lnTo>
                        <a:lnTo>
                          <a:pt x="f1013" y="f1014"/>
                        </a:lnTo>
                        <a:lnTo>
                          <a:pt x="f1015" y="f1016"/>
                        </a:lnTo>
                        <a:lnTo>
                          <a:pt x="f1017" y="f1018"/>
                        </a:lnTo>
                        <a:lnTo>
                          <a:pt x="f1019" y="f1020"/>
                        </a:lnTo>
                        <a:lnTo>
                          <a:pt x="f1021" y="f1022"/>
                        </a:lnTo>
                        <a:lnTo>
                          <a:pt x="f1023" y="f1024"/>
                        </a:lnTo>
                        <a:lnTo>
                          <a:pt x="f1025" y="f1026"/>
                        </a:lnTo>
                        <a:lnTo>
                          <a:pt x="f1027" y="f1028"/>
                        </a:lnTo>
                        <a:lnTo>
                          <a:pt x="f1029" y="f1030"/>
                        </a:lnTo>
                        <a:lnTo>
                          <a:pt x="f1031" y="f1032"/>
                        </a:lnTo>
                        <a:lnTo>
                          <a:pt x="f1033" y="f619"/>
                        </a:lnTo>
                        <a:lnTo>
                          <a:pt x="f1034" y="f1035"/>
                        </a:lnTo>
                        <a:lnTo>
                          <a:pt x="f1036" y="f644"/>
                        </a:lnTo>
                        <a:lnTo>
                          <a:pt x="f1037" y="f1038"/>
                        </a:lnTo>
                        <a:lnTo>
                          <a:pt x="f1039" y="f1040"/>
                        </a:lnTo>
                        <a:lnTo>
                          <a:pt x="f1041" y="f1042"/>
                        </a:lnTo>
                        <a:lnTo>
                          <a:pt x="f720" y="f1043"/>
                        </a:lnTo>
                        <a:lnTo>
                          <a:pt x="f1044" y="f1024"/>
                        </a:lnTo>
                        <a:lnTo>
                          <a:pt x="f1045" y="f543"/>
                        </a:lnTo>
                        <a:lnTo>
                          <a:pt x="f724" y="f1046"/>
                        </a:lnTo>
                        <a:lnTo>
                          <a:pt x="f730" y="f1047"/>
                        </a:lnTo>
                        <a:lnTo>
                          <a:pt x="f1048" y="f1049"/>
                        </a:lnTo>
                        <a:lnTo>
                          <a:pt x="f1050" y="f1051"/>
                        </a:lnTo>
                        <a:lnTo>
                          <a:pt x="f813" y="f1052"/>
                        </a:lnTo>
                        <a:lnTo>
                          <a:pt x="f1053" y="f634"/>
                        </a:lnTo>
                        <a:lnTo>
                          <a:pt x="f1054" y="f1055"/>
                        </a:lnTo>
                        <a:lnTo>
                          <a:pt x="f1056" y="f1028"/>
                        </a:lnTo>
                        <a:lnTo>
                          <a:pt x="f1057" y="f1058"/>
                        </a:lnTo>
                        <a:lnTo>
                          <a:pt x="f1059" y="f1060"/>
                        </a:lnTo>
                        <a:lnTo>
                          <a:pt x="f1061" y="f1025"/>
                        </a:lnTo>
                        <a:lnTo>
                          <a:pt x="f659" y="f1062"/>
                        </a:lnTo>
                        <a:lnTo>
                          <a:pt x="f1063" y="f1064"/>
                        </a:lnTo>
                        <a:lnTo>
                          <a:pt x="f970" y="f1065"/>
                        </a:lnTo>
                        <a:lnTo>
                          <a:pt x="f1066" y="f1067"/>
                        </a:lnTo>
                        <a:lnTo>
                          <a:pt x="f1068" y="f1069"/>
                        </a:lnTo>
                        <a:lnTo>
                          <a:pt x="f1070" y="f1071"/>
                        </a:lnTo>
                        <a:lnTo>
                          <a:pt x="f1072" y="f1073"/>
                        </a:lnTo>
                        <a:lnTo>
                          <a:pt x="f1074" y="f1075"/>
                        </a:lnTo>
                        <a:lnTo>
                          <a:pt x="f235" y="f534"/>
                        </a:lnTo>
                        <a:lnTo>
                          <a:pt x="f930" y="f1076"/>
                        </a:lnTo>
                        <a:lnTo>
                          <a:pt x="f624" y="f1077"/>
                        </a:lnTo>
                        <a:lnTo>
                          <a:pt x="f1078" y="f1079"/>
                        </a:lnTo>
                        <a:lnTo>
                          <a:pt x="f1080" y="f1062"/>
                        </a:lnTo>
                        <a:lnTo>
                          <a:pt x="f1081" y="f1082"/>
                        </a:lnTo>
                        <a:lnTo>
                          <a:pt x="f1083" y="f1058"/>
                        </a:lnTo>
                        <a:lnTo>
                          <a:pt x="f1084" y="f1085"/>
                        </a:lnTo>
                        <a:lnTo>
                          <a:pt x="f1086" y="f1087"/>
                        </a:lnTo>
                        <a:lnTo>
                          <a:pt x="f908" y="f1088"/>
                        </a:lnTo>
                        <a:lnTo>
                          <a:pt x="f1089" y="f1090"/>
                        </a:lnTo>
                        <a:lnTo>
                          <a:pt x="f1091" y="f1092"/>
                        </a:lnTo>
                        <a:lnTo>
                          <a:pt x="f1093" y="f1094"/>
                        </a:lnTo>
                        <a:lnTo>
                          <a:pt x="f1095" y="f1096"/>
                        </a:lnTo>
                        <a:lnTo>
                          <a:pt x="f1097" y="f1098"/>
                        </a:lnTo>
                        <a:lnTo>
                          <a:pt x="f1099" y="f1100"/>
                        </a:lnTo>
                        <a:lnTo>
                          <a:pt x="f1101" y="f1102"/>
                        </a:lnTo>
                        <a:lnTo>
                          <a:pt x="f171" y="f1103"/>
                        </a:lnTo>
                        <a:lnTo>
                          <a:pt x="f1104" y="f1105"/>
                        </a:lnTo>
                        <a:lnTo>
                          <a:pt x="f1106" y="f644"/>
                        </a:lnTo>
                        <a:lnTo>
                          <a:pt x="f1107" y="f1108"/>
                        </a:lnTo>
                        <a:lnTo>
                          <a:pt x="f662" y="f619"/>
                        </a:lnTo>
                        <a:moveTo>
                          <a:pt x="f1109" y="f1110"/>
                        </a:moveTo>
                        <a:lnTo>
                          <a:pt x="f1089" y="f1111"/>
                        </a:lnTo>
                        <a:lnTo>
                          <a:pt x="f1112" y="f1113"/>
                        </a:lnTo>
                        <a:lnTo>
                          <a:pt x="f1114" y="f1115"/>
                        </a:lnTo>
                        <a:lnTo>
                          <a:pt x="f1116" y="f1046"/>
                        </a:lnTo>
                        <a:lnTo>
                          <a:pt x="f1117" y="f1022"/>
                        </a:lnTo>
                        <a:lnTo>
                          <a:pt x="f1118" y="f1119"/>
                        </a:lnTo>
                        <a:lnTo>
                          <a:pt x="f1120" y="f1049"/>
                        </a:lnTo>
                        <a:lnTo>
                          <a:pt x="f1121" y="f1096"/>
                        </a:lnTo>
                        <a:lnTo>
                          <a:pt x="f1122" y="f979"/>
                        </a:lnTo>
                        <a:lnTo>
                          <a:pt x="f1109" y="f1110"/>
                        </a:lnTo>
                        <a:moveTo>
                          <a:pt x="f510" y="f1123"/>
                        </a:moveTo>
                        <a:lnTo>
                          <a:pt x="f780" y="f1124"/>
                        </a:lnTo>
                        <a:lnTo>
                          <a:pt x="f1125" y="f689"/>
                        </a:lnTo>
                        <a:lnTo>
                          <a:pt x="f264" y="f1126"/>
                        </a:lnTo>
                        <a:lnTo>
                          <a:pt x="f538" y="f1127"/>
                        </a:lnTo>
                        <a:lnTo>
                          <a:pt x="f1128" y="f1129"/>
                        </a:lnTo>
                        <a:lnTo>
                          <a:pt x="f508" y="f1130"/>
                        </a:lnTo>
                        <a:lnTo>
                          <a:pt x="f101" y="f1131"/>
                        </a:lnTo>
                        <a:lnTo>
                          <a:pt x="f510" y="f1123"/>
                        </a:lnTo>
                        <a:moveTo>
                          <a:pt x="f1132" y="f1133"/>
                        </a:moveTo>
                        <a:lnTo>
                          <a:pt x="f396" y="f700"/>
                        </a:lnTo>
                        <a:lnTo>
                          <a:pt x="f1134" y="f1135"/>
                        </a:lnTo>
                        <a:lnTo>
                          <a:pt x="f1136" y="f487"/>
                        </a:lnTo>
                        <a:lnTo>
                          <a:pt x="f1137" y="f1138"/>
                        </a:lnTo>
                        <a:lnTo>
                          <a:pt x="f553" y="f1139"/>
                        </a:lnTo>
                        <a:lnTo>
                          <a:pt x="f1140" y="f1141"/>
                        </a:lnTo>
                        <a:lnTo>
                          <a:pt x="f1142" y="f1143"/>
                        </a:lnTo>
                        <a:lnTo>
                          <a:pt x="f1144" y="f1145"/>
                        </a:lnTo>
                        <a:lnTo>
                          <a:pt x="f1146" y="f1147"/>
                        </a:lnTo>
                        <a:lnTo>
                          <a:pt x="f1148" y="f1149"/>
                        </a:lnTo>
                        <a:lnTo>
                          <a:pt x="f1150" y="f704"/>
                        </a:lnTo>
                        <a:lnTo>
                          <a:pt x="f1151" y="f1152"/>
                        </a:lnTo>
                        <a:lnTo>
                          <a:pt x="f1153" y="f1154"/>
                        </a:lnTo>
                        <a:lnTo>
                          <a:pt x="f1155" y="f1156"/>
                        </a:lnTo>
                        <a:lnTo>
                          <a:pt x="f1157" y="f1158"/>
                        </a:lnTo>
                        <a:lnTo>
                          <a:pt x="f1159" y="f706"/>
                        </a:lnTo>
                        <a:lnTo>
                          <a:pt x="f1160" y="f1161"/>
                        </a:lnTo>
                        <a:lnTo>
                          <a:pt x="f1162" y="f1163"/>
                        </a:lnTo>
                        <a:lnTo>
                          <a:pt x="f1132" y="f1133"/>
                        </a:lnTo>
                        <a:moveTo>
                          <a:pt x="f1150" y="f1164"/>
                        </a:moveTo>
                        <a:lnTo>
                          <a:pt x="f1165" y="f1034"/>
                        </a:lnTo>
                        <a:lnTo>
                          <a:pt x="f1166" y="f777"/>
                        </a:lnTo>
                        <a:lnTo>
                          <a:pt x="f1167" y="f1168"/>
                        </a:lnTo>
                        <a:lnTo>
                          <a:pt x="f1169" y="f506"/>
                        </a:lnTo>
                        <a:lnTo>
                          <a:pt x="f1170" y="f1171"/>
                        </a:lnTo>
                        <a:lnTo>
                          <a:pt x="f1150" y="f1164"/>
                        </a:lnTo>
                        <a:moveTo>
                          <a:pt x="f227" y="f1034"/>
                        </a:moveTo>
                        <a:lnTo>
                          <a:pt x="f891" y="f1172"/>
                        </a:lnTo>
                        <a:lnTo>
                          <a:pt x="f362" y="f1173"/>
                        </a:lnTo>
                        <a:lnTo>
                          <a:pt x="f293" y="f1174"/>
                        </a:lnTo>
                        <a:lnTo>
                          <a:pt x="f1175" y="f1176"/>
                        </a:lnTo>
                        <a:lnTo>
                          <a:pt x="f1177" y="f1178"/>
                        </a:lnTo>
                        <a:lnTo>
                          <a:pt x="f1179" y="f1180"/>
                        </a:lnTo>
                        <a:lnTo>
                          <a:pt x="f227" y="f1034"/>
                        </a:lnTo>
                        <a:moveTo>
                          <a:pt x="f1181" y="f1182"/>
                        </a:moveTo>
                        <a:lnTo>
                          <a:pt x="f1183" y="f1184"/>
                        </a:lnTo>
                        <a:lnTo>
                          <a:pt x="f1185" y="f1186"/>
                        </a:lnTo>
                        <a:lnTo>
                          <a:pt x="f1187" y="f1188"/>
                        </a:lnTo>
                        <a:lnTo>
                          <a:pt x="f1189" y="f1190"/>
                        </a:lnTo>
                        <a:lnTo>
                          <a:pt x="f1191" y="f1190"/>
                        </a:lnTo>
                        <a:lnTo>
                          <a:pt x="f1192" y="f639"/>
                        </a:lnTo>
                        <a:lnTo>
                          <a:pt x="f1193" y="f1194"/>
                        </a:lnTo>
                        <a:lnTo>
                          <a:pt x="f5" y="f1195"/>
                        </a:lnTo>
                        <a:lnTo>
                          <a:pt x="f1017" y="f1196"/>
                        </a:lnTo>
                        <a:lnTo>
                          <a:pt x="f1181" y="f1182"/>
                        </a:lnTo>
                        <a:moveTo>
                          <a:pt x="f1197" y="f1198"/>
                        </a:moveTo>
                        <a:lnTo>
                          <a:pt x="f1199" y="f1200"/>
                        </a:lnTo>
                        <a:lnTo>
                          <a:pt x="f1201" y="f382"/>
                        </a:lnTo>
                        <a:lnTo>
                          <a:pt x="f119" y="f1202"/>
                        </a:lnTo>
                        <a:lnTo>
                          <a:pt x="f1203" y="f1204"/>
                        </a:lnTo>
                        <a:lnTo>
                          <a:pt x="f1205" y="f1206"/>
                        </a:lnTo>
                        <a:lnTo>
                          <a:pt x="f1207" y="f1208"/>
                        </a:lnTo>
                        <a:lnTo>
                          <a:pt x="f1209" y="f1210"/>
                        </a:lnTo>
                        <a:lnTo>
                          <a:pt x="f1211" y="f1212"/>
                        </a:lnTo>
                        <a:lnTo>
                          <a:pt x="f1213" y="f1214"/>
                        </a:lnTo>
                        <a:lnTo>
                          <a:pt x="f1215" y="f1216"/>
                        </a:lnTo>
                        <a:lnTo>
                          <a:pt x="f1217" y="f1218"/>
                        </a:lnTo>
                        <a:lnTo>
                          <a:pt x="f1219" y="f1220"/>
                        </a:lnTo>
                        <a:lnTo>
                          <a:pt x="f1221" y="f1222"/>
                        </a:lnTo>
                        <a:lnTo>
                          <a:pt x="f1223" y="f1224"/>
                        </a:lnTo>
                        <a:lnTo>
                          <a:pt x="f820" y="f953"/>
                        </a:lnTo>
                        <a:lnTo>
                          <a:pt x="f1225" y="f840"/>
                        </a:lnTo>
                        <a:lnTo>
                          <a:pt x="f824" y="f1226"/>
                        </a:lnTo>
                        <a:lnTo>
                          <a:pt x="f1227" y="f1228"/>
                        </a:lnTo>
                        <a:lnTo>
                          <a:pt x="f1229" y="f1230"/>
                        </a:lnTo>
                        <a:lnTo>
                          <a:pt x="f1227" y="f953"/>
                        </a:lnTo>
                        <a:lnTo>
                          <a:pt x="f1231" y="f1232"/>
                        </a:lnTo>
                        <a:lnTo>
                          <a:pt x="f1233" y="f1234"/>
                        </a:lnTo>
                        <a:lnTo>
                          <a:pt x="f1235" y="f1236"/>
                        </a:lnTo>
                        <a:lnTo>
                          <a:pt x="f1237" y="f627"/>
                        </a:lnTo>
                        <a:lnTo>
                          <a:pt x="f1238" y="f1068"/>
                        </a:lnTo>
                        <a:lnTo>
                          <a:pt x="f1239" y="f848"/>
                        </a:lnTo>
                        <a:lnTo>
                          <a:pt x="f1240" y="f1241"/>
                        </a:lnTo>
                        <a:lnTo>
                          <a:pt x="f1242" y="f1243"/>
                        </a:lnTo>
                        <a:lnTo>
                          <a:pt x="f1244" y="f1245"/>
                        </a:lnTo>
                        <a:lnTo>
                          <a:pt x="f1246" y="f1247"/>
                        </a:lnTo>
                        <a:lnTo>
                          <a:pt x="f1248" y="f631"/>
                        </a:lnTo>
                        <a:lnTo>
                          <a:pt x="f1197" y="f1198"/>
                        </a:lnTo>
                        <a:moveTo>
                          <a:pt x="f1249" y="f1250"/>
                        </a:moveTo>
                        <a:lnTo>
                          <a:pt x="f72" y="f1251"/>
                        </a:lnTo>
                        <a:lnTo>
                          <a:pt x="f1252" y="f1253"/>
                        </a:lnTo>
                        <a:lnTo>
                          <a:pt x="f1252" y="f1254"/>
                        </a:lnTo>
                        <a:lnTo>
                          <a:pt x="f90" y="f1255"/>
                        </a:lnTo>
                        <a:lnTo>
                          <a:pt x="f1256" y="f1200"/>
                        </a:lnTo>
                        <a:lnTo>
                          <a:pt x="f1257" y="f1258"/>
                        </a:lnTo>
                        <a:lnTo>
                          <a:pt x="f1259" y="f1260"/>
                        </a:lnTo>
                        <a:lnTo>
                          <a:pt x="f94" y="f1261"/>
                        </a:lnTo>
                        <a:lnTo>
                          <a:pt x="f1262" y="f653"/>
                        </a:lnTo>
                        <a:lnTo>
                          <a:pt x="f131" y="f1263"/>
                        </a:lnTo>
                        <a:lnTo>
                          <a:pt x="f1264" y="f659"/>
                        </a:lnTo>
                        <a:lnTo>
                          <a:pt x="f216" y="f1265"/>
                        </a:lnTo>
                        <a:lnTo>
                          <a:pt x="f1266" y="f1267"/>
                        </a:lnTo>
                        <a:lnTo>
                          <a:pt x="f1268" y="f645"/>
                        </a:lnTo>
                        <a:lnTo>
                          <a:pt x="f1249" y="f1250"/>
                        </a:lnTo>
                        <a:moveTo>
                          <a:pt x="f1269" y="f390"/>
                        </a:moveTo>
                        <a:lnTo>
                          <a:pt x="f1270" y="f1271"/>
                        </a:lnTo>
                        <a:lnTo>
                          <a:pt x="f1272" y="f968"/>
                        </a:lnTo>
                        <a:lnTo>
                          <a:pt x="f1273" y="f242"/>
                        </a:lnTo>
                        <a:lnTo>
                          <a:pt x="f1274" y="f1275"/>
                        </a:lnTo>
                        <a:lnTo>
                          <a:pt x="f1276" y="f1277"/>
                        </a:lnTo>
                        <a:lnTo>
                          <a:pt x="f1278" y="f1279"/>
                        </a:lnTo>
                        <a:lnTo>
                          <a:pt x="f1269" y="f390"/>
                        </a:lnTo>
                      </a:path>
                    </a:pathLst>
                  </a:custGeom>
                  <a:noFill/>
                  <a:ln w="3172" cap="flat">
                    <a:solidFill>
                      <a:srgbClr val="6C5353"/>
                    </a:solidFill>
                    <a:custDash>
                      <a:ds d="100000" sp="100000"/>
                    </a:custDash>
                    <a:miter/>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hu-HU" sz="1800" b="0" i="0" u="none" strike="noStrike" kern="0" cap="none" spc="0" baseline="0">
                      <a:solidFill>
                        <a:srgbClr val="000000"/>
                      </a:solidFill>
                      <a:uFillTx/>
                      <a:latin typeface="Arial"/>
                    </a:endParaRPr>
                  </a:p>
                </p:txBody>
              </p:sp>
              <p:sp>
                <p:nvSpPr>
                  <p:cNvPr id="194" name="Freeform 37">
                    <a:extLst>
                      <a:ext uri="{FF2B5EF4-FFF2-40B4-BE49-F238E27FC236}">
                        <a16:creationId xmlns:a16="http://schemas.microsoft.com/office/drawing/2014/main" id="{5727A726-407A-4307-964E-E0F8B84235EC}"/>
                      </a:ext>
                    </a:extLst>
                  </p:cNvPr>
                  <p:cNvSpPr/>
                  <p:nvPr/>
                </p:nvSpPr>
                <p:spPr>
                  <a:xfrm>
                    <a:off x="5805836" y="2938415"/>
                    <a:ext cx="92528" cy="47265"/>
                  </a:xfrm>
                  <a:custGeom>
                    <a:avLst/>
                    <a:gdLst>
                      <a:gd name="f0" fmla="val 10800000"/>
                      <a:gd name="f1" fmla="val 5400000"/>
                      <a:gd name="f2" fmla="val 180"/>
                      <a:gd name="f3" fmla="val w"/>
                      <a:gd name="f4" fmla="val h"/>
                      <a:gd name="f5" fmla="val 0"/>
                      <a:gd name="f6" fmla="val 71"/>
                      <a:gd name="f7" fmla="val 42"/>
                      <a:gd name="f8" fmla="val 57"/>
                      <a:gd name="f9" fmla="val 6"/>
                      <a:gd name="f10" fmla="val 58"/>
                      <a:gd name="f11" fmla="val 10"/>
                      <a:gd name="f12" fmla="val 56"/>
                      <a:gd name="f13" fmla="val 15"/>
                      <a:gd name="f14" fmla="val 63"/>
                      <a:gd name="f15" fmla="val 19"/>
                      <a:gd name="f16" fmla="val 27"/>
                      <a:gd name="f17" fmla="val 64"/>
                      <a:gd name="f18" fmla="val 31"/>
                      <a:gd name="f19" fmla="val 51"/>
                      <a:gd name="f20" fmla="val 28"/>
                      <a:gd name="f21" fmla="val 48"/>
                      <a:gd name="f22" fmla="val 37"/>
                      <a:gd name="f23" fmla="val 40"/>
                      <a:gd name="f24" fmla="val 38"/>
                      <a:gd name="f25" fmla="val 34"/>
                      <a:gd name="f26" fmla="val 29"/>
                      <a:gd name="f27" fmla="val 41"/>
                      <a:gd name="f28" fmla="val 21"/>
                      <a:gd name="f29" fmla="val 13"/>
                      <a:gd name="f30" fmla="val 8"/>
                      <a:gd name="f31" fmla="val 32"/>
                      <a:gd name="f32" fmla="val 22"/>
                      <a:gd name="f33" fmla="val 11"/>
                      <a:gd name="f34" fmla="val 18"/>
                      <a:gd name="f35" fmla="val 4"/>
                      <a:gd name="f36" fmla="val 36"/>
                      <a:gd name="f37" fmla="+- 0 0 -90"/>
                      <a:gd name="f38" fmla="*/ f3 1 71"/>
                      <a:gd name="f39" fmla="*/ f4 1 42"/>
                      <a:gd name="f40" fmla="+- f7 0 f5"/>
                      <a:gd name="f41" fmla="+- f6 0 f5"/>
                      <a:gd name="f42" fmla="*/ f37 f0 1"/>
                      <a:gd name="f43" fmla="*/ f41 1 71"/>
                      <a:gd name="f44" fmla="*/ f40 1 42"/>
                      <a:gd name="f45" fmla="*/ 57 f41 1"/>
                      <a:gd name="f46" fmla="*/ 6 f40 1"/>
                      <a:gd name="f47" fmla="*/ 58 f41 1"/>
                      <a:gd name="f48" fmla="*/ 10 f40 1"/>
                      <a:gd name="f49" fmla="*/ 56 f41 1"/>
                      <a:gd name="f50" fmla="*/ 15 f40 1"/>
                      <a:gd name="f51" fmla="*/ 63 f41 1"/>
                      <a:gd name="f52" fmla="*/ 19 f40 1"/>
                      <a:gd name="f53" fmla="*/ 71 f41 1"/>
                      <a:gd name="f54" fmla="*/ 27 f40 1"/>
                      <a:gd name="f55" fmla="*/ 64 f41 1"/>
                      <a:gd name="f56" fmla="*/ 31 f40 1"/>
                      <a:gd name="f57" fmla="*/ 51 f41 1"/>
                      <a:gd name="f58" fmla="*/ 28 f40 1"/>
                      <a:gd name="f59" fmla="*/ 48 f41 1"/>
                      <a:gd name="f60" fmla="*/ 37 f40 1"/>
                      <a:gd name="f61" fmla="*/ 40 f41 1"/>
                      <a:gd name="f62" fmla="*/ 38 f41 1"/>
                      <a:gd name="f63" fmla="*/ 34 f40 1"/>
                      <a:gd name="f64" fmla="*/ 29 f41 1"/>
                      <a:gd name="f65" fmla="*/ 41 f40 1"/>
                      <a:gd name="f66" fmla="*/ 21 f41 1"/>
                      <a:gd name="f67" fmla="*/ 42 f40 1"/>
                      <a:gd name="f68" fmla="*/ 13 f41 1"/>
                      <a:gd name="f69" fmla="*/ 38 f40 1"/>
                      <a:gd name="f70" fmla="*/ 8 f41 1"/>
                      <a:gd name="f71" fmla="*/ 29 f40 1"/>
                      <a:gd name="f72" fmla="*/ 0 f41 1"/>
                      <a:gd name="f73" fmla="*/ 32 f40 1"/>
                      <a:gd name="f74" fmla="*/ 22 f40 1"/>
                      <a:gd name="f75" fmla="*/ 11 f41 1"/>
                      <a:gd name="f76" fmla="*/ 11 f40 1"/>
                      <a:gd name="f77" fmla="*/ 18 f41 1"/>
                      <a:gd name="f78" fmla="*/ 8 f40 1"/>
                      <a:gd name="f79" fmla="*/ 22 f41 1"/>
                      <a:gd name="f80" fmla="*/ 4 f40 1"/>
                      <a:gd name="f81" fmla="*/ 36 f41 1"/>
                      <a:gd name="f82" fmla="*/ 0 f40 1"/>
                      <a:gd name="f83" fmla="*/ f42 1 f2"/>
                      <a:gd name="f84" fmla="*/ f45 1 71"/>
                      <a:gd name="f85" fmla="*/ f46 1 42"/>
                      <a:gd name="f86" fmla="*/ f47 1 71"/>
                      <a:gd name="f87" fmla="*/ f48 1 42"/>
                      <a:gd name="f88" fmla="*/ f49 1 71"/>
                      <a:gd name="f89" fmla="*/ f50 1 42"/>
                      <a:gd name="f90" fmla="*/ f51 1 71"/>
                      <a:gd name="f91" fmla="*/ f52 1 42"/>
                      <a:gd name="f92" fmla="*/ f53 1 71"/>
                      <a:gd name="f93" fmla="*/ f54 1 42"/>
                      <a:gd name="f94" fmla="*/ f55 1 71"/>
                      <a:gd name="f95" fmla="*/ f56 1 42"/>
                      <a:gd name="f96" fmla="*/ f57 1 71"/>
                      <a:gd name="f97" fmla="*/ f58 1 42"/>
                      <a:gd name="f98" fmla="*/ f59 1 71"/>
                      <a:gd name="f99" fmla="*/ f60 1 42"/>
                      <a:gd name="f100" fmla="*/ f61 1 71"/>
                      <a:gd name="f101" fmla="*/ f62 1 71"/>
                      <a:gd name="f102" fmla="*/ f63 1 42"/>
                      <a:gd name="f103" fmla="*/ f64 1 71"/>
                      <a:gd name="f104" fmla="*/ f65 1 42"/>
                      <a:gd name="f105" fmla="*/ f66 1 71"/>
                      <a:gd name="f106" fmla="*/ f67 1 42"/>
                      <a:gd name="f107" fmla="*/ f68 1 71"/>
                      <a:gd name="f108" fmla="*/ f69 1 42"/>
                      <a:gd name="f109" fmla="*/ f70 1 71"/>
                      <a:gd name="f110" fmla="*/ f71 1 42"/>
                      <a:gd name="f111" fmla="*/ f72 1 71"/>
                      <a:gd name="f112" fmla="*/ f73 1 42"/>
                      <a:gd name="f113" fmla="*/ f74 1 42"/>
                      <a:gd name="f114" fmla="*/ f75 1 71"/>
                      <a:gd name="f115" fmla="*/ f76 1 42"/>
                      <a:gd name="f116" fmla="*/ f77 1 71"/>
                      <a:gd name="f117" fmla="*/ f78 1 42"/>
                      <a:gd name="f118" fmla="*/ f79 1 71"/>
                      <a:gd name="f119" fmla="*/ f80 1 42"/>
                      <a:gd name="f120" fmla="*/ f81 1 71"/>
                      <a:gd name="f121" fmla="*/ f82 1 42"/>
                      <a:gd name="f122" fmla="*/ 0 1 f43"/>
                      <a:gd name="f123" fmla="*/ f6 1 f43"/>
                      <a:gd name="f124" fmla="*/ 0 1 f44"/>
                      <a:gd name="f125" fmla="*/ f7 1 f44"/>
                      <a:gd name="f126" fmla="+- f83 0 f1"/>
                      <a:gd name="f127" fmla="*/ f84 1 f43"/>
                      <a:gd name="f128" fmla="*/ f85 1 f44"/>
                      <a:gd name="f129" fmla="*/ f86 1 f43"/>
                      <a:gd name="f130" fmla="*/ f87 1 f44"/>
                      <a:gd name="f131" fmla="*/ f88 1 f43"/>
                      <a:gd name="f132" fmla="*/ f89 1 f44"/>
                      <a:gd name="f133" fmla="*/ f90 1 f43"/>
                      <a:gd name="f134" fmla="*/ f91 1 f44"/>
                      <a:gd name="f135" fmla="*/ f92 1 f43"/>
                      <a:gd name="f136" fmla="*/ f93 1 f44"/>
                      <a:gd name="f137" fmla="*/ f94 1 f43"/>
                      <a:gd name="f138" fmla="*/ f95 1 f44"/>
                      <a:gd name="f139" fmla="*/ f96 1 f43"/>
                      <a:gd name="f140" fmla="*/ f97 1 f44"/>
                      <a:gd name="f141" fmla="*/ f98 1 f43"/>
                      <a:gd name="f142" fmla="*/ f99 1 f44"/>
                      <a:gd name="f143" fmla="*/ f100 1 f43"/>
                      <a:gd name="f144" fmla="*/ f101 1 f43"/>
                      <a:gd name="f145" fmla="*/ f102 1 f44"/>
                      <a:gd name="f146" fmla="*/ f103 1 f43"/>
                      <a:gd name="f147" fmla="*/ f104 1 f44"/>
                      <a:gd name="f148" fmla="*/ f105 1 f43"/>
                      <a:gd name="f149" fmla="*/ f106 1 f44"/>
                      <a:gd name="f150" fmla="*/ f107 1 f43"/>
                      <a:gd name="f151" fmla="*/ f108 1 f44"/>
                      <a:gd name="f152" fmla="*/ f109 1 f43"/>
                      <a:gd name="f153" fmla="*/ f110 1 f44"/>
                      <a:gd name="f154" fmla="*/ f111 1 f43"/>
                      <a:gd name="f155" fmla="*/ f112 1 f44"/>
                      <a:gd name="f156" fmla="*/ f113 1 f44"/>
                      <a:gd name="f157" fmla="*/ f114 1 f43"/>
                      <a:gd name="f158" fmla="*/ f115 1 f44"/>
                      <a:gd name="f159" fmla="*/ f116 1 f43"/>
                      <a:gd name="f160" fmla="*/ f117 1 f44"/>
                      <a:gd name="f161" fmla="*/ f118 1 f43"/>
                      <a:gd name="f162" fmla="*/ f119 1 f44"/>
                      <a:gd name="f163" fmla="*/ f120 1 f43"/>
                      <a:gd name="f164" fmla="*/ f121 1 f44"/>
                      <a:gd name="f165" fmla="*/ f122 f38 1"/>
                      <a:gd name="f166" fmla="*/ f123 f38 1"/>
                      <a:gd name="f167" fmla="*/ f125 f39 1"/>
                      <a:gd name="f168" fmla="*/ f124 f39 1"/>
                      <a:gd name="f169" fmla="*/ f127 f38 1"/>
                      <a:gd name="f170" fmla="*/ f128 f39 1"/>
                      <a:gd name="f171" fmla="*/ f129 f38 1"/>
                      <a:gd name="f172" fmla="*/ f130 f39 1"/>
                      <a:gd name="f173" fmla="*/ f131 f38 1"/>
                      <a:gd name="f174" fmla="*/ f132 f39 1"/>
                      <a:gd name="f175" fmla="*/ f133 f38 1"/>
                      <a:gd name="f176" fmla="*/ f134 f39 1"/>
                      <a:gd name="f177" fmla="*/ f135 f38 1"/>
                      <a:gd name="f178" fmla="*/ f136 f39 1"/>
                      <a:gd name="f179" fmla="*/ f137 f38 1"/>
                      <a:gd name="f180" fmla="*/ f138 f39 1"/>
                      <a:gd name="f181" fmla="*/ f139 f38 1"/>
                      <a:gd name="f182" fmla="*/ f140 f39 1"/>
                      <a:gd name="f183" fmla="*/ f141 f38 1"/>
                      <a:gd name="f184" fmla="*/ f142 f39 1"/>
                      <a:gd name="f185" fmla="*/ f143 f38 1"/>
                      <a:gd name="f186" fmla="*/ f144 f38 1"/>
                      <a:gd name="f187" fmla="*/ f145 f39 1"/>
                      <a:gd name="f188" fmla="*/ f146 f38 1"/>
                      <a:gd name="f189" fmla="*/ f147 f39 1"/>
                      <a:gd name="f190" fmla="*/ f148 f38 1"/>
                      <a:gd name="f191" fmla="*/ f149 f39 1"/>
                      <a:gd name="f192" fmla="*/ f150 f38 1"/>
                      <a:gd name="f193" fmla="*/ f151 f39 1"/>
                      <a:gd name="f194" fmla="*/ f152 f38 1"/>
                      <a:gd name="f195" fmla="*/ f153 f39 1"/>
                      <a:gd name="f196" fmla="*/ f154 f38 1"/>
                      <a:gd name="f197" fmla="*/ f155 f39 1"/>
                      <a:gd name="f198" fmla="*/ f156 f39 1"/>
                      <a:gd name="f199" fmla="*/ f157 f38 1"/>
                      <a:gd name="f200" fmla="*/ f158 f39 1"/>
                      <a:gd name="f201" fmla="*/ f159 f38 1"/>
                      <a:gd name="f202" fmla="*/ f160 f39 1"/>
                      <a:gd name="f203" fmla="*/ f161 f38 1"/>
                      <a:gd name="f204" fmla="*/ f162 f39 1"/>
                      <a:gd name="f205" fmla="*/ f163 f38 1"/>
                      <a:gd name="f206" fmla="*/ f164 f39 1"/>
                    </a:gdLst>
                    <a:ahLst/>
                    <a:cxnLst>
                      <a:cxn ang="3cd4">
                        <a:pos x="hc" y="t"/>
                      </a:cxn>
                      <a:cxn ang="0">
                        <a:pos x="r" y="vc"/>
                      </a:cxn>
                      <a:cxn ang="cd4">
                        <a:pos x="hc" y="b"/>
                      </a:cxn>
                      <a:cxn ang="cd2">
                        <a:pos x="l" y="vc"/>
                      </a:cxn>
                      <a:cxn ang="f126">
                        <a:pos x="f169" y="f170"/>
                      </a:cxn>
                      <a:cxn ang="f126">
                        <a:pos x="f171" y="f172"/>
                      </a:cxn>
                      <a:cxn ang="f126">
                        <a:pos x="f173" y="f174"/>
                      </a:cxn>
                      <a:cxn ang="f126">
                        <a:pos x="f175" y="f176"/>
                      </a:cxn>
                      <a:cxn ang="f126">
                        <a:pos x="f177" y="f176"/>
                      </a:cxn>
                      <a:cxn ang="f126">
                        <a:pos x="f177" y="f178"/>
                      </a:cxn>
                      <a:cxn ang="f126">
                        <a:pos x="f179" y="f180"/>
                      </a:cxn>
                      <a:cxn ang="f126">
                        <a:pos x="f181" y="f182"/>
                      </a:cxn>
                      <a:cxn ang="f126">
                        <a:pos x="f183" y="f184"/>
                      </a:cxn>
                      <a:cxn ang="f126">
                        <a:pos x="f185" y="f184"/>
                      </a:cxn>
                      <a:cxn ang="f126">
                        <a:pos x="f186" y="f187"/>
                      </a:cxn>
                      <a:cxn ang="f126">
                        <a:pos x="f188" y="f189"/>
                      </a:cxn>
                      <a:cxn ang="f126">
                        <a:pos x="f190" y="f191"/>
                      </a:cxn>
                      <a:cxn ang="f126">
                        <a:pos x="f192" y="f193"/>
                      </a:cxn>
                      <a:cxn ang="f126">
                        <a:pos x="f194" y="f195"/>
                      </a:cxn>
                      <a:cxn ang="f126">
                        <a:pos x="f196" y="f197"/>
                      </a:cxn>
                      <a:cxn ang="f126">
                        <a:pos x="f196" y="f198"/>
                      </a:cxn>
                      <a:cxn ang="f126">
                        <a:pos x="f199" y="f200"/>
                      </a:cxn>
                      <a:cxn ang="f126">
                        <a:pos x="f199" y="f170"/>
                      </a:cxn>
                      <a:cxn ang="f126">
                        <a:pos x="f201" y="f202"/>
                      </a:cxn>
                      <a:cxn ang="f126">
                        <a:pos x="f203" y="f204"/>
                      </a:cxn>
                      <a:cxn ang="f126">
                        <a:pos x="f205" y="f204"/>
                      </a:cxn>
                      <a:cxn ang="f126">
                        <a:pos x="f185" y="f206"/>
                      </a:cxn>
                      <a:cxn ang="f126">
                        <a:pos x="f169" y="f170"/>
                      </a:cxn>
                    </a:cxnLst>
                    <a:rect l="f165" t="f168" r="f166" b="f167"/>
                    <a:pathLst>
                      <a:path w="71" h="42">
                        <a:moveTo>
                          <a:pt x="f8" y="f9"/>
                        </a:moveTo>
                        <a:lnTo>
                          <a:pt x="f10" y="f11"/>
                        </a:lnTo>
                        <a:lnTo>
                          <a:pt x="f12" y="f13"/>
                        </a:lnTo>
                        <a:lnTo>
                          <a:pt x="f14" y="f15"/>
                        </a:lnTo>
                        <a:lnTo>
                          <a:pt x="f6" y="f15"/>
                        </a:lnTo>
                        <a:lnTo>
                          <a:pt x="f6" y="f16"/>
                        </a:lnTo>
                        <a:lnTo>
                          <a:pt x="f17" y="f18"/>
                        </a:lnTo>
                        <a:lnTo>
                          <a:pt x="f19" y="f20"/>
                        </a:lnTo>
                        <a:lnTo>
                          <a:pt x="f21" y="f22"/>
                        </a:lnTo>
                        <a:lnTo>
                          <a:pt x="f23" y="f22"/>
                        </a:lnTo>
                        <a:lnTo>
                          <a:pt x="f24" y="f25"/>
                        </a:lnTo>
                        <a:lnTo>
                          <a:pt x="f26" y="f27"/>
                        </a:lnTo>
                        <a:lnTo>
                          <a:pt x="f28" y="f7"/>
                        </a:lnTo>
                        <a:lnTo>
                          <a:pt x="f29" y="f24"/>
                        </a:lnTo>
                        <a:lnTo>
                          <a:pt x="f30" y="f26"/>
                        </a:lnTo>
                        <a:lnTo>
                          <a:pt x="f5" y="f31"/>
                        </a:lnTo>
                        <a:lnTo>
                          <a:pt x="f5" y="f32"/>
                        </a:lnTo>
                        <a:lnTo>
                          <a:pt x="f33" y="f33"/>
                        </a:lnTo>
                        <a:lnTo>
                          <a:pt x="f33" y="f9"/>
                        </a:lnTo>
                        <a:lnTo>
                          <a:pt x="f34" y="f30"/>
                        </a:lnTo>
                        <a:lnTo>
                          <a:pt x="f32" y="f35"/>
                        </a:lnTo>
                        <a:lnTo>
                          <a:pt x="f36" y="f35"/>
                        </a:lnTo>
                        <a:lnTo>
                          <a:pt x="f23" y="f5"/>
                        </a:lnTo>
                        <a:lnTo>
                          <a:pt x="f8" y="f9"/>
                        </a:lnTo>
                        <a:close/>
                      </a:path>
                    </a:pathLst>
                  </a:custGeom>
                  <a:solidFill>
                    <a:srgbClr val="F9B277"/>
                  </a:solidFill>
                  <a:ln w="3172" cap="flat">
                    <a:solidFill>
                      <a:srgbClr val="6C5353"/>
                    </a:solidFill>
                    <a:custDash>
                      <a:ds d="100000" sp="100000"/>
                    </a:custDash>
                    <a:miter/>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hu-HU" sz="1800" b="0" i="0" u="none" strike="noStrike" kern="0" cap="none" spc="0" baseline="0">
                      <a:solidFill>
                        <a:srgbClr val="000000"/>
                      </a:solidFill>
                      <a:uFillTx/>
                      <a:latin typeface="Arial"/>
                    </a:endParaRPr>
                  </a:p>
                </p:txBody>
              </p:sp>
              <p:sp>
                <p:nvSpPr>
                  <p:cNvPr id="195" name="Freeform 38">
                    <a:extLst>
                      <a:ext uri="{FF2B5EF4-FFF2-40B4-BE49-F238E27FC236}">
                        <a16:creationId xmlns:a16="http://schemas.microsoft.com/office/drawing/2014/main" id="{A5519161-F951-48F3-BB33-85A216A3040A}"/>
                      </a:ext>
                    </a:extLst>
                  </p:cNvPr>
                  <p:cNvSpPr/>
                  <p:nvPr/>
                </p:nvSpPr>
                <p:spPr>
                  <a:xfrm>
                    <a:off x="4018815" y="4464493"/>
                    <a:ext cx="317991" cy="878957"/>
                  </a:xfrm>
                  <a:custGeom>
                    <a:avLst/>
                    <a:gdLst>
                      <a:gd name="f0" fmla="val 10800000"/>
                      <a:gd name="f1" fmla="val 5400000"/>
                      <a:gd name="f2" fmla="val 360"/>
                      <a:gd name="f3" fmla="val 180"/>
                      <a:gd name="f4" fmla="val w"/>
                      <a:gd name="f5" fmla="val h"/>
                      <a:gd name="f6" fmla="val 0"/>
                      <a:gd name="f7" fmla="val 999"/>
                      <a:gd name="f8" fmla="val 3202"/>
                      <a:gd name="f9" fmla="val 189"/>
                      <a:gd name="f10" fmla="val 333"/>
                      <a:gd name="f11" fmla="val 233"/>
                      <a:gd name="f12" fmla="val 450"/>
                      <a:gd name="f13" fmla="val 284"/>
                      <a:gd name="f14" fmla="val 439"/>
                      <a:gd name="f15" fmla="val 296"/>
                      <a:gd name="f16" fmla="val 460"/>
                      <a:gd name="f17" fmla="val 282"/>
                      <a:gd name="f18" fmla="val 548"/>
                      <a:gd name="f19" fmla="val 208"/>
                      <a:gd name="f20" fmla="val 590"/>
                      <a:gd name="f21" fmla="val 231"/>
                      <a:gd name="f22" fmla="val 732"/>
                      <a:gd name="f23" fmla="val 221"/>
                      <a:gd name="f24" fmla="val 759"/>
                      <a:gd name="f25" fmla="val 248"/>
                      <a:gd name="f26" fmla="val 793"/>
                      <a:gd name="f27" fmla="val 205"/>
                      <a:gd name="f28" fmla="val 846"/>
                      <a:gd name="f29" fmla="val 171"/>
                      <a:gd name="f30" fmla="val 926"/>
                      <a:gd name="f31" fmla="val 159"/>
                      <a:gd name="f32" fmla="val 1003"/>
                      <a:gd name="f33" fmla="val 181"/>
                      <a:gd name="f34" fmla="val 1085"/>
                      <a:gd name="f35" fmla="val 154"/>
                      <a:gd name="f36" fmla="val 1173"/>
                      <a:gd name="f37" fmla="val 217"/>
                      <a:gd name="f38" fmla="val 1319"/>
                      <a:gd name="f39" fmla="val 239"/>
                      <a:gd name="f40" fmla="val 1335"/>
                      <a:gd name="f41" fmla="val 256"/>
                      <a:gd name="f42" fmla="val 1413"/>
                      <a:gd name="f43" fmla="val 234"/>
                      <a:gd name="f44" fmla="val 1496"/>
                      <a:gd name="f45" fmla="val 252"/>
                      <a:gd name="f46" fmla="val 1566"/>
                      <a:gd name="f47" fmla="val 212"/>
                      <a:gd name="f48" fmla="val 1622"/>
                      <a:gd name="f49" fmla="val 232"/>
                      <a:gd name="f50" fmla="val 1700"/>
                      <a:gd name="f51" fmla="val 275"/>
                      <a:gd name="f52" fmla="val 1782"/>
                      <a:gd name="f53" fmla="val 242"/>
                      <a:gd name="f54" fmla="val 1813"/>
                      <a:gd name="f55" fmla="val 244"/>
                      <a:gd name="f56" fmla="val 1888"/>
                      <a:gd name="f57" fmla="val 253"/>
                      <a:gd name="f58" fmla="val 1975"/>
                      <a:gd name="f59" fmla="val 295"/>
                      <a:gd name="f60" fmla="val 2078"/>
                      <a:gd name="f61" fmla="val 273"/>
                      <a:gd name="f62" fmla="val 2095"/>
                      <a:gd name="f63" fmla="val 319"/>
                      <a:gd name="f64" fmla="val 2192"/>
                      <a:gd name="f65" fmla="val 2224"/>
                      <a:gd name="f66" fmla="val 349"/>
                      <a:gd name="f67" fmla="val 2259"/>
                      <a:gd name="f68" fmla="val 386"/>
                      <a:gd name="f69" fmla="val 2276"/>
                      <a:gd name="f70" fmla="val 404"/>
                      <a:gd name="f71" fmla="val 2307"/>
                      <a:gd name="f72" fmla="val 380"/>
                      <a:gd name="f73" fmla="val 2323"/>
                      <a:gd name="f74" fmla="val 2372"/>
                      <a:gd name="f75" fmla="val 418"/>
                      <a:gd name="f76" fmla="val 2483"/>
                      <a:gd name="f77" fmla="val 409"/>
                      <a:gd name="f78" fmla="val 2554"/>
                      <a:gd name="f79" fmla="val 432"/>
                      <a:gd name="f80" fmla="val 2596"/>
                      <a:gd name="f81" fmla="val 431"/>
                      <a:gd name="f82" fmla="val 2649"/>
                      <a:gd name="f83" fmla="val 395"/>
                      <a:gd name="f84" fmla="val 2686"/>
                      <a:gd name="f85" fmla="val 436"/>
                      <a:gd name="f86" fmla="val 2774"/>
                      <a:gd name="f87" fmla="val 471"/>
                      <a:gd name="f88" fmla="val 2804"/>
                      <a:gd name="f89" fmla="val 513"/>
                      <a:gd name="f90" fmla="val 2798"/>
                      <a:gd name="f91" fmla="val 537"/>
                      <a:gd name="f92" fmla="val 2860"/>
                      <a:gd name="f93" fmla="val 583"/>
                      <a:gd name="f94" fmla="val 2908"/>
                      <a:gd name="f95" fmla="val 744"/>
                      <a:gd name="f96" fmla="val 2919"/>
                      <a:gd name="f97" fmla="val 808"/>
                      <a:gd name="f98" fmla="val 2932"/>
                      <a:gd name="f99" fmla="val 751"/>
                      <a:gd name="f100" fmla="val 2931"/>
                      <a:gd name="f101" fmla="val 728"/>
                      <a:gd name="f102" fmla="val 2952"/>
                      <a:gd name="f103" fmla="val 683"/>
                      <a:gd name="f104" fmla="val 2981"/>
                      <a:gd name="f105" fmla="val 706"/>
                      <a:gd name="f106" fmla="val 3058"/>
                      <a:gd name="f107" fmla="val 680"/>
                      <a:gd name="f108" fmla="val 3060"/>
                      <a:gd name="f109" fmla="val 596"/>
                      <a:gd name="f110" fmla="val 3033"/>
                      <a:gd name="f111" fmla="val 498"/>
                      <a:gd name="f112" fmla="val 2976"/>
                      <a:gd name="f113" fmla="val 397"/>
                      <a:gd name="f114" fmla="val 2929"/>
                      <a:gd name="f115" fmla="val 354"/>
                      <a:gd name="f116" fmla="val 2877"/>
                      <a:gd name="f117" fmla="val 352"/>
                      <a:gd name="f118" fmla="val 2829"/>
                      <a:gd name="f119" fmla="val 230"/>
                      <a:gd name="f120" fmla="val 2632"/>
                      <a:gd name="f121" fmla="val 226"/>
                      <a:gd name="f122" fmla="val 2552"/>
                      <a:gd name="f123" fmla="val 272"/>
                      <a:gd name="f124" fmla="val 2488"/>
                      <a:gd name="f125" fmla="val 162"/>
                      <a:gd name="f126" fmla="val 2463"/>
                      <a:gd name="f127" fmla="val 199"/>
                      <a:gd name="f128" fmla="val 2389"/>
                      <a:gd name="f129" fmla="val 173"/>
                      <a:gd name="f130" fmla="val 2250"/>
                      <a:gd name="f131" fmla="val 258"/>
                      <a:gd name="f132" fmla="val 2280"/>
                      <a:gd name="f133" fmla="val 237"/>
                      <a:gd name="f134" fmla="val 2105"/>
                      <a:gd name="f135" fmla="val 184"/>
                      <a:gd name="f136" fmla="val 2083"/>
                      <a:gd name="f137" fmla="val 196"/>
                      <a:gd name="f138" fmla="val 2188"/>
                      <a:gd name="f139" fmla="val 150"/>
                      <a:gd name="f140" fmla="val 2176"/>
                      <a:gd name="f141" fmla="val 132"/>
                      <a:gd name="f142" fmla="val 2056"/>
                      <a:gd name="f143" fmla="val 109"/>
                      <a:gd name="f144" fmla="val 1900"/>
                      <a:gd name="f145" fmla="val 124"/>
                      <a:gd name="f146" fmla="val 1842"/>
                      <a:gd name="f147" fmla="val 81"/>
                      <a:gd name="f148" fmla="val 1759"/>
                      <a:gd name="f149" fmla="val 50"/>
                      <a:gd name="f150" fmla="val 1664"/>
                      <a:gd name="f151" fmla="val 79"/>
                      <a:gd name="f152" fmla="val 1661"/>
                      <a:gd name="f153" fmla="val 88"/>
                      <a:gd name="f154" fmla="val 1524"/>
                      <a:gd name="f155" fmla="val 105"/>
                      <a:gd name="f156" fmla="val 1389"/>
                      <a:gd name="f157" fmla="val 107"/>
                      <a:gd name="f158" fmla="val 1262"/>
                      <a:gd name="f159" fmla="val 65"/>
                      <a:gd name="f160" fmla="val 1135"/>
                      <a:gd name="f161" fmla="val 72"/>
                      <a:gd name="f162" fmla="val 1065"/>
                      <a:gd name="f163" fmla="val 44"/>
                      <a:gd name="f164" fmla="val 960"/>
                      <a:gd name="f165" fmla="val 68"/>
                      <a:gd name="f166" fmla="val 856"/>
                      <a:gd name="f167" fmla="val 55"/>
                      <a:gd name="f168" fmla="val 691"/>
                      <a:gd name="f169" fmla="val 52"/>
                      <a:gd name="f170" fmla="val 515"/>
                      <a:gd name="f171" fmla="val 324"/>
                      <a:gd name="f172" fmla="val 28"/>
                      <a:gd name="f173" fmla="val 185"/>
                      <a:gd name="f174" fmla="val 36"/>
                      <a:gd name="f175" fmla="val 43"/>
                      <a:gd name="f176" fmla="val 51"/>
                      <a:gd name="f177" fmla="val 93"/>
                      <a:gd name="f178" fmla="val 57"/>
                      <a:gd name="f179" fmla="val 110"/>
                      <a:gd name="f180" fmla="val 119"/>
                      <a:gd name="f181" fmla="val 152"/>
                      <a:gd name="f182" fmla="val 155"/>
                      <a:gd name="f183" fmla="val 138"/>
                      <a:gd name="f184" fmla="val 816"/>
                      <a:gd name="f185" fmla="val 2960"/>
                      <a:gd name="f186" fmla="val 893"/>
                      <a:gd name="f187" fmla="val 3142"/>
                      <a:gd name="f188" fmla="val 3144"/>
                      <a:gd name="f189" fmla="val 992"/>
                      <a:gd name="f190" fmla="val 3177"/>
                      <a:gd name="f191" fmla="val 950"/>
                      <a:gd name="f192" fmla="val 918"/>
                      <a:gd name="f193" fmla="val 3200"/>
                      <a:gd name="f194" fmla="val 878"/>
                      <a:gd name="f195" fmla="val 3193"/>
                      <a:gd name="f196" fmla="val 821"/>
                      <a:gd name="f197" fmla="val 3169"/>
                      <a:gd name="f198" fmla="val 750"/>
                      <a:gd name="f199" fmla="val 3157"/>
                      <a:gd name="f200" fmla="val 650"/>
                      <a:gd name="f201" fmla="val 3112"/>
                      <a:gd name="f202" fmla="val 565"/>
                      <a:gd name="f203" fmla="val 3068"/>
                      <a:gd name="f204" fmla="val 497"/>
                      <a:gd name="f205" fmla="val 2993"/>
                      <a:gd name="f206" fmla="val 611"/>
                      <a:gd name="f207" fmla="val 3048"/>
                      <a:gd name="f208" fmla="val 708"/>
                      <a:gd name="f209" fmla="val 3077"/>
                      <a:gd name="f210" fmla="val 724"/>
                      <a:gd name="f211" fmla="val 3040"/>
                      <a:gd name="f212" fmla="val 721"/>
                      <a:gd name="f213" fmla="val 2984"/>
                      <a:gd name="f214" fmla="val 766"/>
                      <a:gd name="f215" fmla="val 2950"/>
                      <a:gd name="f216" fmla="+- 0 0 -90"/>
                      <a:gd name="f217" fmla="*/ f4 1 999"/>
                      <a:gd name="f218" fmla="*/ f5 1 3202"/>
                      <a:gd name="f219" fmla="+- f8 0 f6"/>
                      <a:gd name="f220" fmla="+- f7 0 f6"/>
                      <a:gd name="f221" fmla="*/ f216 f0 1"/>
                      <a:gd name="f222" fmla="*/ f220 1 999"/>
                      <a:gd name="f223" fmla="*/ f219 1 3202"/>
                      <a:gd name="f224" fmla="*/ 233 f220 1"/>
                      <a:gd name="f225" fmla="*/ 450 f219 1"/>
                      <a:gd name="f226" fmla="*/ 296 f220 1"/>
                      <a:gd name="f227" fmla="*/ 460 f219 1"/>
                      <a:gd name="f228" fmla="*/ 208 f220 1"/>
                      <a:gd name="f229" fmla="*/ 590 f219 1"/>
                      <a:gd name="f230" fmla="*/ 221 f220 1"/>
                      <a:gd name="f231" fmla="*/ 759 f219 1"/>
                      <a:gd name="f232" fmla="*/ 205 f220 1"/>
                      <a:gd name="f233" fmla="*/ 846 f219 1"/>
                      <a:gd name="f234" fmla="*/ 159 f220 1"/>
                      <a:gd name="f235" fmla="*/ 1003 f219 1"/>
                      <a:gd name="f236" fmla="*/ 154 f220 1"/>
                      <a:gd name="f237" fmla="*/ 1173 f219 1"/>
                      <a:gd name="f238" fmla="*/ 239 f220 1"/>
                      <a:gd name="f239" fmla="*/ 1335 f219 1"/>
                      <a:gd name="f240" fmla="*/ 234 f220 1"/>
                      <a:gd name="f241" fmla="*/ 1496 f219 1"/>
                      <a:gd name="f242" fmla="*/ 212 f220 1"/>
                      <a:gd name="f243" fmla="*/ 1622 f219 1"/>
                      <a:gd name="f244" fmla="*/ 275 f220 1"/>
                      <a:gd name="f245" fmla="*/ 1782 f219 1"/>
                      <a:gd name="f246" fmla="*/ 244 f220 1"/>
                      <a:gd name="f247" fmla="*/ 1888 f219 1"/>
                      <a:gd name="f248" fmla="*/ 295 f220 1"/>
                      <a:gd name="f249" fmla="*/ 2078 f219 1"/>
                      <a:gd name="f250" fmla="*/ 319 f220 1"/>
                      <a:gd name="f251" fmla="*/ 2192 f219 1"/>
                      <a:gd name="f252" fmla="*/ 349 f220 1"/>
                      <a:gd name="f253" fmla="*/ 2259 f219 1"/>
                      <a:gd name="f254" fmla="*/ 404 f220 1"/>
                      <a:gd name="f255" fmla="*/ 2307 f219 1"/>
                      <a:gd name="f256" fmla="*/ 2372 f219 1"/>
                      <a:gd name="f257" fmla="*/ 409 f220 1"/>
                      <a:gd name="f258" fmla="*/ 2554 f219 1"/>
                      <a:gd name="f259" fmla="*/ 431 f220 1"/>
                      <a:gd name="f260" fmla="*/ 2649 f219 1"/>
                      <a:gd name="f261" fmla="*/ 436 f220 1"/>
                      <a:gd name="f262" fmla="*/ 2774 f219 1"/>
                      <a:gd name="f263" fmla="*/ 513 f220 1"/>
                      <a:gd name="f264" fmla="*/ 2798 f219 1"/>
                      <a:gd name="f265" fmla="*/ 583 f220 1"/>
                      <a:gd name="f266" fmla="*/ 2908 f219 1"/>
                      <a:gd name="f267" fmla="*/ 808 f220 1"/>
                      <a:gd name="f268" fmla="*/ 2932 f219 1"/>
                      <a:gd name="f269" fmla="*/ 728 f220 1"/>
                      <a:gd name="f270" fmla="*/ 2952 f219 1"/>
                      <a:gd name="f271" fmla="*/ 706 f220 1"/>
                      <a:gd name="f272" fmla="*/ 3058 f219 1"/>
                      <a:gd name="f273" fmla="*/ 596 f220 1"/>
                      <a:gd name="f274" fmla="*/ 3033 f219 1"/>
                      <a:gd name="f275" fmla="*/ 498 f220 1"/>
                      <a:gd name="f276" fmla="*/ 2976 f219 1"/>
                      <a:gd name="f277" fmla="*/ 354 f220 1"/>
                      <a:gd name="f278" fmla="*/ 2877 f219 1"/>
                      <a:gd name="f279" fmla="*/ 226 f220 1"/>
                      <a:gd name="f280" fmla="*/ 2552 f219 1"/>
                      <a:gd name="f281" fmla="*/ 162 f220 1"/>
                      <a:gd name="f282" fmla="*/ 2463 f219 1"/>
                      <a:gd name="f283" fmla="*/ 173 f220 1"/>
                      <a:gd name="f284" fmla="*/ 2250 f219 1"/>
                      <a:gd name="f285" fmla="*/ 237 f220 1"/>
                      <a:gd name="f286" fmla="*/ 2105 f219 1"/>
                      <a:gd name="f287" fmla="*/ 196 f220 1"/>
                      <a:gd name="f288" fmla="*/ 2188 f219 1"/>
                      <a:gd name="f289" fmla="*/ 132 f220 1"/>
                      <a:gd name="f290" fmla="*/ 2056 f219 1"/>
                      <a:gd name="f291" fmla="*/ 124 f220 1"/>
                      <a:gd name="f292" fmla="*/ 1842 f219 1"/>
                      <a:gd name="f293" fmla="*/ 50 f220 1"/>
                      <a:gd name="f294" fmla="*/ 1664 f219 1"/>
                      <a:gd name="f295" fmla="*/ 88 f220 1"/>
                      <a:gd name="f296" fmla="*/ 1524 f219 1"/>
                      <a:gd name="f297" fmla="*/ 107 f220 1"/>
                      <a:gd name="f298" fmla="*/ 1262 f219 1"/>
                      <a:gd name="f299" fmla="*/ 72 f220 1"/>
                      <a:gd name="f300" fmla="*/ 1065 f219 1"/>
                      <a:gd name="f301" fmla="*/ 68 f220 1"/>
                      <a:gd name="f302" fmla="*/ 856 f219 1"/>
                      <a:gd name="f303" fmla="*/ 52 f220 1"/>
                      <a:gd name="f304" fmla="*/ 515 f219 1"/>
                      <a:gd name="f305" fmla="*/ 28 f220 1"/>
                      <a:gd name="f306" fmla="*/ 185 f219 1"/>
                      <a:gd name="f307" fmla="*/ 36 f220 1"/>
                      <a:gd name="f308" fmla="*/ 43 f219 1"/>
                      <a:gd name="f309" fmla="*/ 93 f220 1"/>
                      <a:gd name="f310" fmla="*/ 57 f219 1"/>
                      <a:gd name="f311" fmla="*/ 152 f220 1"/>
                      <a:gd name="f312" fmla="*/ 155 f219 1"/>
                      <a:gd name="f313" fmla="*/ 189 f220 1"/>
                      <a:gd name="f314" fmla="*/ 333 f219 1"/>
                      <a:gd name="f315" fmla="*/ 893 f220 1"/>
                      <a:gd name="f316" fmla="*/ 3142 f219 1"/>
                      <a:gd name="f317" fmla="*/ 999 f220 1"/>
                      <a:gd name="f318" fmla="*/ 3144 f219 1"/>
                      <a:gd name="f319" fmla="*/ 950 f220 1"/>
                      <a:gd name="f320" fmla="*/ 3202 f219 1"/>
                      <a:gd name="f321" fmla="*/ 878 f220 1"/>
                      <a:gd name="f322" fmla="*/ 3193 f219 1"/>
                      <a:gd name="f323" fmla="*/ 750 f220 1"/>
                      <a:gd name="f324" fmla="*/ 3157 f219 1"/>
                      <a:gd name="f325" fmla="*/ 565 f220 1"/>
                      <a:gd name="f326" fmla="*/ 3068 f219 1"/>
                      <a:gd name="f327" fmla="*/ 497 f220 1"/>
                      <a:gd name="f328" fmla="*/ 2993 f219 1"/>
                      <a:gd name="f329" fmla="*/ 708 f220 1"/>
                      <a:gd name="f330" fmla="*/ 3077 f219 1"/>
                      <a:gd name="f331" fmla="*/ 721 f220 1"/>
                      <a:gd name="f332" fmla="*/ 2984 f219 1"/>
                      <a:gd name="f333" fmla="*/ 816 f220 1"/>
                      <a:gd name="f334" fmla="*/ 2960 f219 1"/>
                      <a:gd name="f335" fmla="*/ f221 1 f3"/>
                      <a:gd name="f336" fmla="*/ f224 1 999"/>
                      <a:gd name="f337" fmla="*/ f225 1 3202"/>
                      <a:gd name="f338" fmla="*/ f226 1 999"/>
                      <a:gd name="f339" fmla="*/ f227 1 3202"/>
                      <a:gd name="f340" fmla="*/ f228 1 999"/>
                      <a:gd name="f341" fmla="*/ f229 1 3202"/>
                      <a:gd name="f342" fmla="*/ f230 1 999"/>
                      <a:gd name="f343" fmla="*/ f231 1 3202"/>
                      <a:gd name="f344" fmla="*/ f232 1 999"/>
                      <a:gd name="f345" fmla="*/ f233 1 3202"/>
                      <a:gd name="f346" fmla="*/ f234 1 999"/>
                      <a:gd name="f347" fmla="*/ f235 1 3202"/>
                      <a:gd name="f348" fmla="*/ f236 1 999"/>
                      <a:gd name="f349" fmla="*/ f237 1 3202"/>
                      <a:gd name="f350" fmla="*/ f238 1 999"/>
                      <a:gd name="f351" fmla="*/ f239 1 3202"/>
                      <a:gd name="f352" fmla="*/ f240 1 999"/>
                      <a:gd name="f353" fmla="*/ f241 1 3202"/>
                      <a:gd name="f354" fmla="*/ f242 1 999"/>
                      <a:gd name="f355" fmla="*/ f243 1 3202"/>
                      <a:gd name="f356" fmla="*/ f244 1 999"/>
                      <a:gd name="f357" fmla="*/ f245 1 3202"/>
                      <a:gd name="f358" fmla="*/ f246 1 999"/>
                      <a:gd name="f359" fmla="*/ f247 1 3202"/>
                      <a:gd name="f360" fmla="*/ f248 1 999"/>
                      <a:gd name="f361" fmla="*/ f249 1 3202"/>
                      <a:gd name="f362" fmla="*/ f250 1 999"/>
                      <a:gd name="f363" fmla="*/ f251 1 3202"/>
                      <a:gd name="f364" fmla="*/ f252 1 999"/>
                      <a:gd name="f365" fmla="*/ f253 1 3202"/>
                      <a:gd name="f366" fmla="*/ f254 1 999"/>
                      <a:gd name="f367" fmla="*/ f255 1 3202"/>
                      <a:gd name="f368" fmla="*/ f256 1 3202"/>
                      <a:gd name="f369" fmla="*/ f257 1 999"/>
                      <a:gd name="f370" fmla="*/ f258 1 3202"/>
                      <a:gd name="f371" fmla="*/ f259 1 999"/>
                      <a:gd name="f372" fmla="*/ f260 1 3202"/>
                      <a:gd name="f373" fmla="*/ f261 1 999"/>
                      <a:gd name="f374" fmla="*/ f262 1 3202"/>
                      <a:gd name="f375" fmla="*/ f263 1 999"/>
                      <a:gd name="f376" fmla="*/ f264 1 3202"/>
                      <a:gd name="f377" fmla="*/ f265 1 999"/>
                      <a:gd name="f378" fmla="*/ f266 1 3202"/>
                      <a:gd name="f379" fmla="*/ f267 1 999"/>
                      <a:gd name="f380" fmla="*/ f268 1 3202"/>
                      <a:gd name="f381" fmla="*/ f269 1 999"/>
                      <a:gd name="f382" fmla="*/ f270 1 3202"/>
                      <a:gd name="f383" fmla="*/ f271 1 999"/>
                      <a:gd name="f384" fmla="*/ f272 1 3202"/>
                      <a:gd name="f385" fmla="*/ f273 1 999"/>
                      <a:gd name="f386" fmla="*/ f274 1 3202"/>
                      <a:gd name="f387" fmla="*/ f275 1 999"/>
                      <a:gd name="f388" fmla="*/ f276 1 3202"/>
                      <a:gd name="f389" fmla="*/ f277 1 999"/>
                      <a:gd name="f390" fmla="*/ f278 1 3202"/>
                      <a:gd name="f391" fmla="*/ f279 1 999"/>
                      <a:gd name="f392" fmla="*/ f280 1 3202"/>
                      <a:gd name="f393" fmla="*/ f281 1 999"/>
                      <a:gd name="f394" fmla="*/ f282 1 3202"/>
                      <a:gd name="f395" fmla="*/ f283 1 999"/>
                      <a:gd name="f396" fmla="*/ f284 1 3202"/>
                      <a:gd name="f397" fmla="*/ f285 1 999"/>
                      <a:gd name="f398" fmla="*/ f286 1 3202"/>
                      <a:gd name="f399" fmla="*/ f287 1 999"/>
                      <a:gd name="f400" fmla="*/ f288 1 3202"/>
                      <a:gd name="f401" fmla="*/ f289 1 999"/>
                      <a:gd name="f402" fmla="*/ f290 1 3202"/>
                      <a:gd name="f403" fmla="*/ f291 1 999"/>
                      <a:gd name="f404" fmla="*/ f292 1 3202"/>
                      <a:gd name="f405" fmla="*/ f293 1 999"/>
                      <a:gd name="f406" fmla="*/ f294 1 3202"/>
                      <a:gd name="f407" fmla="*/ f295 1 999"/>
                      <a:gd name="f408" fmla="*/ f296 1 3202"/>
                      <a:gd name="f409" fmla="*/ f297 1 999"/>
                      <a:gd name="f410" fmla="*/ f298 1 3202"/>
                      <a:gd name="f411" fmla="*/ f299 1 999"/>
                      <a:gd name="f412" fmla="*/ f300 1 3202"/>
                      <a:gd name="f413" fmla="*/ f301 1 999"/>
                      <a:gd name="f414" fmla="*/ f302 1 3202"/>
                      <a:gd name="f415" fmla="*/ f303 1 999"/>
                      <a:gd name="f416" fmla="*/ f304 1 3202"/>
                      <a:gd name="f417" fmla="*/ f305 1 999"/>
                      <a:gd name="f418" fmla="*/ f306 1 3202"/>
                      <a:gd name="f419" fmla="*/ f307 1 999"/>
                      <a:gd name="f420" fmla="*/ f308 1 3202"/>
                      <a:gd name="f421" fmla="*/ f309 1 999"/>
                      <a:gd name="f422" fmla="*/ f310 1 3202"/>
                      <a:gd name="f423" fmla="*/ f311 1 999"/>
                      <a:gd name="f424" fmla="*/ f312 1 3202"/>
                      <a:gd name="f425" fmla="*/ f313 1 999"/>
                      <a:gd name="f426" fmla="*/ f314 1 3202"/>
                      <a:gd name="f427" fmla="*/ f315 1 999"/>
                      <a:gd name="f428" fmla="*/ f316 1 3202"/>
                      <a:gd name="f429" fmla="*/ f317 1 999"/>
                      <a:gd name="f430" fmla="*/ f318 1 3202"/>
                      <a:gd name="f431" fmla="*/ f319 1 999"/>
                      <a:gd name="f432" fmla="*/ f320 1 3202"/>
                      <a:gd name="f433" fmla="*/ f321 1 999"/>
                      <a:gd name="f434" fmla="*/ f322 1 3202"/>
                      <a:gd name="f435" fmla="*/ f323 1 999"/>
                      <a:gd name="f436" fmla="*/ f324 1 3202"/>
                      <a:gd name="f437" fmla="*/ f325 1 999"/>
                      <a:gd name="f438" fmla="*/ f326 1 3202"/>
                      <a:gd name="f439" fmla="*/ f327 1 999"/>
                      <a:gd name="f440" fmla="*/ f328 1 3202"/>
                      <a:gd name="f441" fmla="*/ f329 1 999"/>
                      <a:gd name="f442" fmla="*/ f330 1 3202"/>
                      <a:gd name="f443" fmla="*/ f331 1 999"/>
                      <a:gd name="f444" fmla="*/ f332 1 3202"/>
                      <a:gd name="f445" fmla="*/ f333 1 999"/>
                      <a:gd name="f446" fmla="*/ f334 1 3202"/>
                      <a:gd name="f447" fmla="*/ 0 1 f222"/>
                      <a:gd name="f448" fmla="*/ f7 1 f222"/>
                      <a:gd name="f449" fmla="*/ 0 1 f223"/>
                      <a:gd name="f450" fmla="*/ f8 1 f223"/>
                      <a:gd name="f451" fmla="+- f335 0 f1"/>
                      <a:gd name="f452" fmla="*/ f336 1 f222"/>
                      <a:gd name="f453" fmla="*/ f337 1 f223"/>
                      <a:gd name="f454" fmla="*/ f338 1 f222"/>
                      <a:gd name="f455" fmla="*/ f339 1 f223"/>
                      <a:gd name="f456" fmla="*/ f340 1 f222"/>
                      <a:gd name="f457" fmla="*/ f341 1 f223"/>
                      <a:gd name="f458" fmla="*/ f342 1 f222"/>
                      <a:gd name="f459" fmla="*/ f343 1 f223"/>
                      <a:gd name="f460" fmla="*/ f344 1 f222"/>
                      <a:gd name="f461" fmla="*/ f345 1 f223"/>
                      <a:gd name="f462" fmla="*/ f346 1 f222"/>
                      <a:gd name="f463" fmla="*/ f347 1 f223"/>
                      <a:gd name="f464" fmla="*/ f348 1 f222"/>
                      <a:gd name="f465" fmla="*/ f349 1 f223"/>
                      <a:gd name="f466" fmla="*/ f350 1 f222"/>
                      <a:gd name="f467" fmla="*/ f351 1 f223"/>
                      <a:gd name="f468" fmla="*/ f352 1 f222"/>
                      <a:gd name="f469" fmla="*/ f353 1 f223"/>
                      <a:gd name="f470" fmla="*/ f354 1 f222"/>
                      <a:gd name="f471" fmla="*/ f355 1 f223"/>
                      <a:gd name="f472" fmla="*/ f356 1 f222"/>
                      <a:gd name="f473" fmla="*/ f357 1 f223"/>
                      <a:gd name="f474" fmla="*/ f358 1 f222"/>
                      <a:gd name="f475" fmla="*/ f359 1 f223"/>
                      <a:gd name="f476" fmla="*/ f360 1 f222"/>
                      <a:gd name="f477" fmla="*/ f361 1 f223"/>
                      <a:gd name="f478" fmla="*/ f362 1 f222"/>
                      <a:gd name="f479" fmla="*/ f363 1 f223"/>
                      <a:gd name="f480" fmla="*/ f364 1 f222"/>
                      <a:gd name="f481" fmla="*/ f365 1 f223"/>
                      <a:gd name="f482" fmla="*/ f366 1 f222"/>
                      <a:gd name="f483" fmla="*/ f367 1 f223"/>
                      <a:gd name="f484" fmla="*/ f368 1 f223"/>
                      <a:gd name="f485" fmla="*/ f369 1 f222"/>
                      <a:gd name="f486" fmla="*/ f370 1 f223"/>
                      <a:gd name="f487" fmla="*/ f371 1 f222"/>
                      <a:gd name="f488" fmla="*/ f372 1 f223"/>
                      <a:gd name="f489" fmla="*/ f373 1 f222"/>
                      <a:gd name="f490" fmla="*/ f374 1 f223"/>
                      <a:gd name="f491" fmla="*/ f375 1 f222"/>
                      <a:gd name="f492" fmla="*/ f376 1 f223"/>
                      <a:gd name="f493" fmla="*/ f377 1 f222"/>
                      <a:gd name="f494" fmla="*/ f378 1 f223"/>
                      <a:gd name="f495" fmla="*/ f379 1 f222"/>
                      <a:gd name="f496" fmla="*/ f380 1 f223"/>
                      <a:gd name="f497" fmla="*/ f381 1 f222"/>
                      <a:gd name="f498" fmla="*/ f382 1 f223"/>
                      <a:gd name="f499" fmla="*/ f383 1 f222"/>
                      <a:gd name="f500" fmla="*/ f384 1 f223"/>
                      <a:gd name="f501" fmla="*/ f385 1 f222"/>
                      <a:gd name="f502" fmla="*/ f386 1 f223"/>
                      <a:gd name="f503" fmla="*/ f387 1 f222"/>
                      <a:gd name="f504" fmla="*/ f388 1 f223"/>
                      <a:gd name="f505" fmla="*/ f389 1 f222"/>
                      <a:gd name="f506" fmla="*/ f390 1 f223"/>
                      <a:gd name="f507" fmla="*/ f391 1 f222"/>
                      <a:gd name="f508" fmla="*/ f392 1 f223"/>
                      <a:gd name="f509" fmla="*/ f393 1 f222"/>
                      <a:gd name="f510" fmla="*/ f394 1 f223"/>
                      <a:gd name="f511" fmla="*/ f395 1 f222"/>
                      <a:gd name="f512" fmla="*/ f396 1 f223"/>
                      <a:gd name="f513" fmla="*/ f397 1 f222"/>
                      <a:gd name="f514" fmla="*/ f398 1 f223"/>
                      <a:gd name="f515" fmla="*/ f399 1 f222"/>
                      <a:gd name="f516" fmla="*/ f400 1 f223"/>
                      <a:gd name="f517" fmla="*/ f401 1 f222"/>
                      <a:gd name="f518" fmla="*/ f402 1 f223"/>
                      <a:gd name="f519" fmla="*/ f403 1 f222"/>
                      <a:gd name="f520" fmla="*/ f404 1 f223"/>
                      <a:gd name="f521" fmla="*/ f405 1 f222"/>
                      <a:gd name="f522" fmla="*/ f406 1 f223"/>
                      <a:gd name="f523" fmla="*/ f407 1 f222"/>
                      <a:gd name="f524" fmla="*/ f408 1 f223"/>
                      <a:gd name="f525" fmla="*/ f409 1 f222"/>
                      <a:gd name="f526" fmla="*/ f410 1 f223"/>
                      <a:gd name="f527" fmla="*/ f411 1 f222"/>
                      <a:gd name="f528" fmla="*/ f412 1 f223"/>
                      <a:gd name="f529" fmla="*/ f413 1 f222"/>
                      <a:gd name="f530" fmla="*/ f414 1 f223"/>
                      <a:gd name="f531" fmla="*/ f415 1 f222"/>
                      <a:gd name="f532" fmla="*/ f416 1 f223"/>
                      <a:gd name="f533" fmla="*/ f417 1 f222"/>
                      <a:gd name="f534" fmla="*/ f418 1 f223"/>
                      <a:gd name="f535" fmla="*/ f419 1 f222"/>
                      <a:gd name="f536" fmla="*/ f420 1 f223"/>
                      <a:gd name="f537" fmla="*/ f421 1 f222"/>
                      <a:gd name="f538" fmla="*/ f422 1 f223"/>
                      <a:gd name="f539" fmla="*/ f423 1 f222"/>
                      <a:gd name="f540" fmla="*/ f424 1 f223"/>
                      <a:gd name="f541" fmla="*/ f425 1 f222"/>
                      <a:gd name="f542" fmla="*/ f426 1 f223"/>
                      <a:gd name="f543" fmla="*/ f427 1 f222"/>
                      <a:gd name="f544" fmla="*/ f428 1 f223"/>
                      <a:gd name="f545" fmla="*/ f429 1 f222"/>
                      <a:gd name="f546" fmla="*/ f430 1 f223"/>
                      <a:gd name="f547" fmla="*/ f431 1 f222"/>
                      <a:gd name="f548" fmla="*/ f432 1 f223"/>
                      <a:gd name="f549" fmla="*/ f433 1 f222"/>
                      <a:gd name="f550" fmla="*/ f434 1 f223"/>
                      <a:gd name="f551" fmla="*/ f435 1 f222"/>
                      <a:gd name="f552" fmla="*/ f436 1 f223"/>
                      <a:gd name="f553" fmla="*/ f437 1 f222"/>
                      <a:gd name="f554" fmla="*/ f438 1 f223"/>
                      <a:gd name="f555" fmla="*/ f439 1 f222"/>
                      <a:gd name="f556" fmla="*/ f440 1 f223"/>
                      <a:gd name="f557" fmla="*/ f441 1 f222"/>
                      <a:gd name="f558" fmla="*/ f442 1 f223"/>
                      <a:gd name="f559" fmla="*/ f443 1 f222"/>
                      <a:gd name="f560" fmla="*/ f444 1 f223"/>
                      <a:gd name="f561" fmla="*/ f445 1 f222"/>
                      <a:gd name="f562" fmla="*/ f446 1 f223"/>
                      <a:gd name="f563" fmla="*/ f447 f217 1"/>
                      <a:gd name="f564" fmla="*/ f448 f217 1"/>
                      <a:gd name="f565" fmla="*/ f450 f218 1"/>
                      <a:gd name="f566" fmla="*/ f449 f218 1"/>
                      <a:gd name="f567" fmla="*/ f452 f217 1"/>
                      <a:gd name="f568" fmla="*/ f453 f218 1"/>
                      <a:gd name="f569" fmla="*/ f454 f217 1"/>
                      <a:gd name="f570" fmla="*/ f455 f218 1"/>
                      <a:gd name="f571" fmla="*/ f456 f217 1"/>
                      <a:gd name="f572" fmla="*/ f457 f218 1"/>
                      <a:gd name="f573" fmla="*/ f458 f217 1"/>
                      <a:gd name="f574" fmla="*/ f459 f218 1"/>
                      <a:gd name="f575" fmla="*/ f460 f217 1"/>
                      <a:gd name="f576" fmla="*/ f461 f218 1"/>
                      <a:gd name="f577" fmla="*/ f462 f217 1"/>
                      <a:gd name="f578" fmla="*/ f463 f218 1"/>
                      <a:gd name="f579" fmla="*/ f464 f217 1"/>
                      <a:gd name="f580" fmla="*/ f465 f218 1"/>
                      <a:gd name="f581" fmla="*/ f466 f217 1"/>
                      <a:gd name="f582" fmla="*/ f467 f218 1"/>
                      <a:gd name="f583" fmla="*/ f468 f217 1"/>
                      <a:gd name="f584" fmla="*/ f469 f218 1"/>
                      <a:gd name="f585" fmla="*/ f470 f217 1"/>
                      <a:gd name="f586" fmla="*/ f471 f218 1"/>
                      <a:gd name="f587" fmla="*/ f472 f217 1"/>
                      <a:gd name="f588" fmla="*/ f473 f218 1"/>
                      <a:gd name="f589" fmla="*/ f474 f217 1"/>
                      <a:gd name="f590" fmla="*/ f475 f218 1"/>
                      <a:gd name="f591" fmla="*/ f476 f217 1"/>
                      <a:gd name="f592" fmla="*/ f477 f218 1"/>
                      <a:gd name="f593" fmla="*/ f478 f217 1"/>
                      <a:gd name="f594" fmla="*/ f479 f218 1"/>
                      <a:gd name="f595" fmla="*/ f480 f217 1"/>
                      <a:gd name="f596" fmla="*/ f481 f218 1"/>
                      <a:gd name="f597" fmla="*/ f482 f217 1"/>
                      <a:gd name="f598" fmla="*/ f483 f218 1"/>
                      <a:gd name="f599" fmla="*/ f484 f218 1"/>
                      <a:gd name="f600" fmla="*/ f485 f217 1"/>
                      <a:gd name="f601" fmla="*/ f486 f218 1"/>
                      <a:gd name="f602" fmla="*/ f487 f217 1"/>
                      <a:gd name="f603" fmla="*/ f488 f218 1"/>
                      <a:gd name="f604" fmla="*/ f489 f217 1"/>
                      <a:gd name="f605" fmla="*/ f490 f218 1"/>
                      <a:gd name="f606" fmla="*/ f491 f217 1"/>
                      <a:gd name="f607" fmla="*/ f492 f218 1"/>
                      <a:gd name="f608" fmla="*/ f493 f217 1"/>
                      <a:gd name="f609" fmla="*/ f494 f218 1"/>
                      <a:gd name="f610" fmla="*/ f495 f217 1"/>
                      <a:gd name="f611" fmla="*/ f496 f218 1"/>
                      <a:gd name="f612" fmla="*/ f497 f217 1"/>
                      <a:gd name="f613" fmla="*/ f498 f218 1"/>
                      <a:gd name="f614" fmla="*/ f499 f217 1"/>
                      <a:gd name="f615" fmla="*/ f500 f218 1"/>
                      <a:gd name="f616" fmla="*/ f501 f217 1"/>
                      <a:gd name="f617" fmla="*/ f502 f218 1"/>
                      <a:gd name="f618" fmla="*/ f503 f217 1"/>
                      <a:gd name="f619" fmla="*/ f504 f218 1"/>
                      <a:gd name="f620" fmla="*/ f505 f217 1"/>
                      <a:gd name="f621" fmla="*/ f506 f218 1"/>
                      <a:gd name="f622" fmla="*/ f507 f217 1"/>
                      <a:gd name="f623" fmla="*/ f508 f218 1"/>
                      <a:gd name="f624" fmla="*/ f509 f217 1"/>
                      <a:gd name="f625" fmla="*/ f510 f218 1"/>
                      <a:gd name="f626" fmla="*/ f511 f217 1"/>
                      <a:gd name="f627" fmla="*/ f512 f218 1"/>
                      <a:gd name="f628" fmla="*/ f513 f217 1"/>
                      <a:gd name="f629" fmla="*/ f514 f218 1"/>
                      <a:gd name="f630" fmla="*/ f515 f217 1"/>
                      <a:gd name="f631" fmla="*/ f516 f218 1"/>
                      <a:gd name="f632" fmla="*/ f517 f217 1"/>
                      <a:gd name="f633" fmla="*/ f518 f218 1"/>
                      <a:gd name="f634" fmla="*/ f519 f217 1"/>
                      <a:gd name="f635" fmla="*/ f520 f218 1"/>
                      <a:gd name="f636" fmla="*/ f521 f217 1"/>
                      <a:gd name="f637" fmla="*/ f522 f218 1"/>
                      <a:gd name="f638" fmla="*/ f523 f217 1"/>
                      <a:gd name="f639" fmla="*/ f524 f218 1"/>
                      <a:gd name="f640" fmla="*/ f525 f217 1"/>
                      <a:gd name="f641" fmla="*/ f526 f218 1"/>
                      <a:gd name="f642" fmla="*/ f527 f217 1"/>
                      <a:gd name="f643" fmla="*/ f528 f218 1"/>
                      <a:gd name="f644" fmla="*/ f529 f217 1"/>
                      <a:gd name="f645" fmla="*/ f530 f218 1"/>
                      <a:gd name="f646" fmla="*/ f531 f217 1"/>
                      <a:gd name="f647" fmla="*/ f532 f218 1"/>
                      <a:gd name="f648" fmla="*/ f533 f217 1"/>
                      <a:gd name="f649" fmla="*/ f534 f218 1"/>
                      <a:gd name="f650" fmla="*/ f535 f217 1"/>
                      <a:gd name="f651" fmla="*/ f536 f218 1"/>
                      <a:gd name="f652" fmla="*/ f537 f217 1"/>
                      <a:gd name="f653" fmla="*/ f538 f218 1"/>
                      <a:gd name="f654" fmla="*/ f539 f217 1"/>
                      <a:gd name="f655" fmla="*/ f540 f218 1"/>
                      <a:gd name="f656" fmla="*/ f541 f217 1"/>
                      <a:gd name="f657" fmla="*/ f542 f218 1"/>
                      <a:gd name="f658" fmla="*/ f543 f217 1"/>
                      <a:gd name="f659" fmla="*/ f544 f218 1"/>
                      <a:gd name="f660" fmla="*/ f545 f217 1"/>
                      <a:gd name="f661" fmla="*/ f546 f218 1"/>
                      <a:gd name="f662" fmla="*/ f547 f217 1"/>
                      <a:gd name="f663" fmla="*/ f548 f218 1"/>
                      <a:gd name="f664" fmla="*/ f549 f217 1"/>
                      <a:gd name="f665" fmla="*/ f550 f218 1"/>
                      <a:gd name="f666" fmla="*/ f551 f217 1"/>
                      <a:gd name="f667" fmla="*/ f552 f218 1"/>
                      <a:gd name="f668" fmla="*/ f553 f217 1"/>
                      <a:gd name="f669" fmla="*/ f554 f218 1"/>
                      <a:gd name="f670" fmla="*/ f555 f217 1"/>
                      <a:gd name="f671" fmla="*/ f556 f218 1"/>
                      <a:gd name="f672" fmla="*/ f557 f217 1"/>
                      <a:gd name="f673" fmla="*/ f558 f218 1"/>
                      <a:gd name="f674" fmla="*/ f559 f217 1"/>
                      <a:gd name="f675" fmla="*/ f560 f218 1"/>
                      <a:gd name="f676" fmla="*/ f561 f217 1"/>
                      <a:gd name="f677" fmla="*/ f562 f218 1"/>
                    </a:gdLst>
                    <a:ahLst/>
                    <a:cxnLst>
                      <a:cxn ang="3cd4">
                        <a:pos x="hc" y="t"/>
                      </a:cxn>
                      <a:cxn ang="0">
                        <a:pos x="r" y="vc"/>
                      </a:cxn>
                      <a:cxn ang="cd4">
                        <a:pos x="hc" y="b"/>
                      </a:cxn>
                      <a:cxn ang="cd2">
                        <a:pos x="l" y="vc"/>
                      </a:cxn>
                      <a:cxn ang="f451">
                        <a:pos x="f567" y="f568"/>
                      </a:cxn>
                      <a:cxn ang="f451">
                        <a:pos x="f569" y="f570"/>
                      </a:cxn>
                      <a:cxn ang="f451">
                        <a:pos x="f571" y="f572"/>
                      </a:cxn>
                      <a:cxn ang="f451">
                        <a:pos x="f573" y="f574"/>
                      </a:cxn>
                      <a:cxn ang="f451">
                        <a:pos x="f575" y="f576"/>
                      </a:cxn>
                      <a:cxn ang="f451">
                        <a:pos x="f577" y="f578"/>
                      </a:cxn>
                      <a:cxn ang="f451">
                        <a:pos x="f579" y="f580"/>
                      </a:cxn>
                      <a:cxn ang="f451">
                        <a:pos x="f581" y="f582"/>
                      </a:cxn>
                      <a:cxn ang="f451">
                        <a:pos x="f583" y="f584"/>
                      </a:cxn>
                      <a:cxn ang="f451">
                        <a:pos x="f585" y="f586"/>
                      </a:cxn>
                      <a:cxn ang="f451">
                        <a:pos x="f587" y="f588"/>
                      </a:cxn>
                      <a:cxn ang="f451">
                        <a:pos x="f589" y="f590"/>
                      </a:cxn>
                      <a:cxn ang="f451">
                        <a:pos x="f591" y="f592"/>
                      </a:cxn>
                      <a:cxn ang="f451">
                        <a:pos x="f593" y="f594"/>
                      </a:cxn>
                      <a:cxn ang="f451">
                        <a:pos x="f595" y="f596"/>
                      </a:cxn>
                      <a:cxn ang="f451">
                        <a:pos x="f597" y="f598"/>
                      </a:cxn>
                      <a:cxn ang="f451">
                        <a:pos x="f597" y="f599"/>
                      </a:cxn>
                      <a:cxn ang="f451">
                        <a:pos x="f600" y="f601"/>
                      </a:cxn>
                      <a:cxn ang="f451">
                        <a:pos x="f602" y="f603"/>
                      </a:cxn>
                      <a:cxn ang="f451">
                        <a:pos x="f604" y="f605"/>
                      </a:cxn>
                      <a:cxn ang="f451">
                        <a:pos x="f606" y="f607"/>
                      </a:cxn>
                      <a:cxn ang="f451">
                        <a:pos x="f608" y="f609"/>
                      </a:cxn>
                      <a:cxn ang="f451">
                        <a:pos x="f610" y="f611"/>
                      </a:cxn>
                      <a:cxn ang="f451">
                        <a:pos x="f612" y="f613"/>
                      </a:cxn>
                      <a:cxn ang="f451">
                        <a:pos x="f614" y="f615"/>
                      </a:cxn>
                      <a:cxn ang="f451">
                        <a:pos x="f616" y="f617"/>
                      </a:cxn>
                      <a:cxn ang="f451">
                        <a:pos x="f618" y="f619"/>
                      </a:cxn>
                      <a:cxn ang="f451">
                        <a:pos x="f620" y="f621"/>
                      </a:cxn>
                      <a:cxn ang="f451">
                        <a:pos x="f569" y="f605"/>
                      </a:cxn>
                      <a:cxn ang="f451">
                        <a:pos x="f622" y="f623"/>
                      </a:cxn>
                      <a:cxn ang="f451">
                        <a:pos x="f624" y="f625"/>
                      </a:cxn>
                      <a:cxn ang="f451">
                        <a:pos x="f626" y="f627"/>
                      </a:cxn>
                      <a:cxn ang="f451">
                        <a:pos x="f628" y="f629"/>
                      </a:cxn>
                      <a:cxn ang="f451">
                        <a:pos x="f630" y="f631"/>
                      </a:cxn>
                      <a:cxn ang="f451">
                        <a:pos x="f632" y="f633"/>
                      </a:cxn>
                      <a:cxn ang="f451">
                        <a:pos x="f634" y="f635"/>
                      </a:cxn>
                      <a:cxn ang="f451">
                        <a:pos x="f636" y="f637"/>
                      </a:cxn>
                      <a:cxn ang="f451">
                        <a:pos x="f638" y="f639"/>
                      </a:cxn>
                      <a:cxn ang="f451">
                        <a:pos x="f640" y="f641"/>
                      </a:cxn>
                      <a:cxn ang="f451">
                        <a:pos x="f642" y="f643"/>
                      </a:cxn>
                      <a:cxn ang="f451">
                        <a:pos x="f644" y="f645"/>
                      </a:cxn>
                      <a:cxn ang="f451">
                        <a:pos x="f646" y="f647"/>
                      </a:cxn>
                      <a:cxn ang="f451">
                        <a:pos x="f648" y="f649"/>
                      </a:cxn>
                      <a:cxn ang="f451">
                        <a:pos x="f650" y="f651"/>
                      </a:cxn>
                      <a:cxn ang="f451">
                        <a:pos x="f652" y="f653"/>
                      </a:cxn>
                      <a:cxn ang="f451">
                        <a:pos x="f654" y="f655"/>
                      </a:cxn>
                      <a:cxn ang="f451">
                        <a:pos x="f656" y="f657"/>
                      </a:cxn>
                      <a:cxn ang="f451">
                        <a:pos x="f658" y="f659"/>
                      </a:cxn>
                      <a:cxn ang="f451">
                        <a:pos x="f660" y="f661"/>
                      </a:cxn>
                      <a:cxn ang="f451">
                        <a:pos x="f662" y="f663"/>
                      </a:cxn>
                      <a:cxn ang="f451">
                        <a:pos x="f664" y="f665"/>
                      </a:cxn>
                      <a:cxn ang="f451">
                        <a:pos x="f666" y="f667"/>
                      </a:cxn>
                      <a:cxn ang="f451">
                        <a:pos x="f668" y="f669"/>
                      </a:cxn>
                      <a:cxn ang="f451">
                        <a:pos x="f670" y="f671"/>
                      </a:cxn>
                      <a:cxn ang="f451">
                        <a:pos x="f672" y="f673"/>
                      </a:cxn>
                      <a:cxn ang="f451">
                        <a:pos x="f674" y="f675"/>
                      </a:cxn>
                      <a:cxn ang="f451">
                        <a:pos x="f676" y="f677"/>
                      </a:cxn>
                    </a:cxnLst>
                    <a:rect l="f563" t="f566" r="f564" b="f565"/>
                    <a:pathLst>
                      <a:path w="999" h="3202">
                        <a:moveTo>
                          <a:pt x="f9" y="f10"/>
                        </a:moveTo>
                        <a:lnTo>
                          <a:pt x="f11" y="f12"/>
                        </a:lnTo>
                        <a:lnTo>
                          <a:pt x="f13" y="f14"/>
                        </a:lnTo>
                        <a:lnTo>
                          <a:pt x="f15" y="f16"/>
                        </a:lnTo>
                        <a:lnTo>
                          <a:pt x="f17" y="f18"/>
                        </a:lnTo>
                        <a:lnTo>
                          <a:pt x="f19" y="f20"/>
                        </a:lnTo>
                        <a:lnTo>
                          <a:pt x="f21" y="f22"/>
                        </a:lnTo>
                        <a:lnTo>
                          <a:pt x="f23" y="f24"/>
                        </a:lnTo>
                        <a:lnTo>
                          <a:pt x="f25" y="f26"/>
                        </a:lnTo>
                        <a:lnTo>
                          <a:pt x="f27" y="f28"/>
                        </a:lnTo>
                        <a:lnTo>
                          <a:pt x="f29" y="f30"/>
                        </a:lnTo>
                        <a:lnTo>
                          <a:pt x="f31" y="f32"/>
                        </a:lnTo>
                        <a:lnTo>
                          <a:pt x="f33" y="f34"/>
                        </a:lnTo>
                        <a:lnTo>
                          <a:pt x="f35" y="f36"/>
                        </a:lnTo>
                        <a:lnTo>
                          <a:pt x="f37" y="f38"/>
                        </a:lnTo>
                        <a:lnTo>
                          <a:pt x="f39" y="f40"/>
                        </a:lnTo>
                        <a:lnTo>
                          <a:pt x="f41" y="f42"/>
                        </a:lnTo>
                        <a:lnTo>
                          <a:pt x="f43" y="f44"/>
                        </a:lnTo>
                        <a:lnTo>
                          <a:pt x="f45" y="f46"/>
                        </a:lnTo>
                        <a:lnTo>
                          <a:pt x="f47" y="f48"/>
                        </a:lnTo>
                        <a:lnTo>
                          <a:pt x="f49" y="f50"/>
                        </a:lnTo>
                        <a:lnTo>
                          <a:pt x="f51" y="f52"/>
                        </a:lnTo>
                        <a:lnTo>
                          <a:pt x="f53" y="f54"/>
                        </a:lnTo>
                        <a:lnTo>
                          <a:pt x="f55" y="f56"/>
                        </a:lnTo>
                        <a:lnTo>
                          <a:pt x="f57" y="f58"/>
                        </a:lnTo>
                        <a:lnTo>
                          <a:pt x="f59" y="f60"/>
                        </a:lnTo>
                        <a:lnTo>
                          <a:pt x="f61" y="f62"/>
                        </a:lnTo>
                        <a:lnTo>
                          <a:pt x="f63" y="f64"/>
                        </a:lnTo>
                        <a:lnTo>
                          <a:pt x="f2" y="f65"/>
                        </a:lnTo>
                        <a:lnTo>
                          <a:pt x="f66" y="f67"/>
                        </a:lnTo>
                        <a:lnTo>
                          <a:pt x="f68" y="f69"/>
                        </a:lnTo>
                        <a:lnTo>
                          <a:pt x="f70" y="f71"/>
                        </a:lnTo>
                        <a:lnTo>
                          <a:pt x="f72" y="f73"/>
                        </a:lnTo>
                        <a:lnTo>
                          <a:pt x="f70" y="f74"/>
                        </a:lnTo>
                        <a:lnTo>
                          <a:pt x="f75" y="f76"/>
                        </a:lnTo>
                        <a:lnTo>
                          <a:pt x="f77" y="f78"/>
                        </a:lnTo>
                        <a:lnTo>
                          <a:pt x="f79" y="f80"/>
                        </a:lnTo>
                        <a:lnTo>
                          <a:pt x="f81" y="f82"/>
                        </a:lnTo>
                        <a:lnTo>
                          <a:pt x="f83" y="f84"/>
                        </a:lnTo>
                        <a:lnTo>
                          <a:pt x="f85" y="f86"/>
                        </a:lnTo>
                        <a:lnTo>
                          <a:pt x="f87" y="f88"/>
                        </a:lnTo>
                        <a:lnTo>
                          <a:pt x="f89" y="f90"/>
                        </a:lnTo>
                        <a:lnTo>
                          <a:pt x="f91" y="f92"/>
                        </a:lnTo>
                        <a:lnTo>
                          <a:pt x="f93" y="f94"/>
                        </a:lnTo>
                        <a:lnTo>
                          <a:pt x="f95" y="f96"/>
                        </a:lnTo>
                        <a:lnTo>
                          <a:pt x="f97" y="f98"/>
                        </a:lnTo>
                        <a:lnTo>
                          <a:pt x="f99" y="f100"/>
                        </a:lnTo>
                        <a:lnTo>
                          <a:pt x="f101" y="f102"/>
                        </a:lnTo>
                        <a:lnTo>
                          <a:pt x="f103" y="f104"/>
                        </a:lnTo>
                        <a:lnTo>
                          <a:pt x="f105" y="f106"/>
                        </a:lnTo>
                        <a:lnTo>
                          <a:pt x="f107" y="f108"/>
                        </a:lnTo>
                        <a:lnTo>
                          <a:pt x="f109" y="f110"/>
                        </a:lnTo>
                        <a:lnTo>
                          <a:pt x="f111" y="f112"/>
                        </a:lnTo>
                        <a:lnTo>
                          <a:pt x="f111" y="f112"/>
                        </a:lnTo>
                        <a:lnTo>
                          <a:pt x="f113" y="f114"/>
                        </a:lnTo>
                        <a:lnTo>
                          <a:pt x="f115" y="f116"/>
                        </a:lnTo>
                        <a:lnTo>
                          <a:pt x="f117" y="f118"/>
                        </a:lnTo>
                        <a:lnTo>
                          <a:pt x="f15" y="f86"/>
                        </a:lnTo>
                        <a:lnTo>
                          <a:pt x="f119" y="f120"/>
                        </a:lnTo>
                        <a:lnTo>
                          <a:pt x="f121" y="f122"/>
                        </a:lnTo>
                        <a:lnTo>
                          <a:pt x="f123" y="f124"/>
                        </a:lnTo>
                        <a:lnTo>
                          <a:pt x="f125" y="f126"/>
                        </a:lnTo>
                        <a:lnTo>
                          <a:pt x="f127" y="f128"/>
                        </a:lnTo>
                        <a:lnTo>
                          <a:pt x="f129" y="f130"/>
                        </a:lnTo>
                        <a:lnTo>
                          <a:pt x="f131" y="f132"/>
                        </a:lnTo>
                        <a:lnTo>
                          <a:pt x="f133" y="f134"/>
                        </a:lnTo>
                        <a:lnTo>
                          <a:pt x="f135" y="f136"/>
                        </a:lnTo>
                        <a:lnTo>
                          <a:pt x="f137" y="f138"/>
                        </a:lnTo>
                        <a:lnTo>
                          <a:pt x="f139" y="f140"/>
                        </a:lnTo>
                        <a:lnTo>
                          <a:pt x="f141" y="f142"/>
                        </a:lnTo>
                        <a:lnTo>
                          <a:pt x="f143" y="f144"/>
                        </a:lnTo>
                        <a:lnTo>
                          <a:pt x="f145" y="f146"/>
                        </a:lnTo>
                        <a:lnTo>
                          <a:pt x="f147" y="f148"/>
                        </a:lnTo>
                        <a:lnTo>
                          <a:pt x="f149" y="f150"/>
                        </a:lnTo>
                        <a:lnTo>
                          <a:pt x="f151" y="f152"/>
                        </a:lnTo>
                        <a:lnTo>
                          <a:pt x="f153" y="f154"/>
                        </a:lnTo>
                        <a:lnTo>
                          <a:pt x="f155" y="f156"/>
                        </a:lnTo>
                        <a:lnTo>
                          <a:pt x="f157" y="f158"/>
                        </a:lnTo>
                        <a:lnTo>
                          <a:pt x="f159" y="f160"/>
                        </a:lnTo>
                        <a:lnTo>
                          <a:pt x="f161" y="f162"/>
                        </a:lnTo>
                        <a:lnTo>
                          <a:pt x="f163" y="f164"/>
                        </a:lnTo>
                        <a:lnTo>
                          <a:pt x="f165" y="f166"/>
                        </a:lnTo>
                        <a:lnTo>
                          <a:pt x="f167" y="f168"/>
                        </a:lnTo>
                        <a:lnTo>
                          <a:pt x="f169" y="f170"/>
                        </a:lnTo>
                        <a:lnTo>
                          <a:pt x="f149" y="f171"/>
                        </a:lnTo>
                        <a:lnTo>
                          <a:pt x="f172" y="f173"/>
                        </a:lnTo>
                        <a:lnTo>
                          <a:pt x="f6" y="f159"/>
                        </a:lnTo>
                        <a:lnTo>
                          <a:pt x="f174" y="f175"/>
                        </a:lnTo>
                        <a:lnTo>
                          <a:pt x="f176" y="f6"/>
                        </a:lnTo>
                        <a:lnTo>
                          <a:pt x="f177" y="f178"/>
                        </a:lnTo>
                        <a:lnTo>
                          <a:pt x="f179" y="f180"/>
                        </a:lnTo>
                        <a:lnTo>
                          <a:pt x="f181" y="f182"/>
                        </a:lnTo>
                        <a:lnTo>
                          <a:pt x="f183" y="f133"/>
                        </a:lnTo>
                        <a:lnTo>
                          <a:pt x="f9" y="f10"/>
                        </a:lnTo>
                        <a:moveTo>
                          <a:pt x="f184" y="f185"/>
                        </a:moveTo>
                        <a:lnTo>
                          <a:pt x="f186" y="f187"/>
                        </a:lnTo>
                        <a:lnTo>
                          <a:pt x="f164" y="f187"/>
                        </a:lnTo>
                        <a:lnTo>
                          <a:pt x="f7" y="f188"/>
                        </a:lnTo>
                        <a:lnTo>
                          <a:pt x="f189" y="f190"/>
                        </a:lnTo>
                        <a:lnTo>
                          <a:pt x="f191" y="f8"/>
                        </a:lnTo>
                        <a:lnTo>
                          <a:pt x="f192" y="f193"/>
                        </a:lnTo>
                        <a:lnTo>
                          <a:pt x="f194" y="f195"/>
                        </a:lnTo>
                        <a:lnTo>
                          <a:pt x="f196" y="f197"/>
                        </a:lnTo>
                        <a:lnTo>
                          <a:pt x="f198" y="f199"/>
                        </a:lnTo>
                        <a:lnTo>
                          <a:pt x="f200" y="f201"/>
                        </a:lnTo>
                        <a:lnTo>
                          <a:pt x="f202" y="f203"/>
                        </a:lnTo>
                        <a:lnTo>
                          <a:pt x="f85" y="f112"/>
                        </a:lnTo>
                        <a:lnTo>
                          <a:pt x="f204" y="f205"/>
                        </a:lnTo>
                        <a:lnTo>
                          <a:pt x="f206" y="f207"/>
                        </a:lnTo>
                        <a:lnTo>
                          <a:pt x="f208" y="f209"/>
                        </a:lnTo>
                        <a:lnTo>
                          <a:pt x="f210" y="f211"/>
                        </a:lnTo>
                        <a:lnTo>
                          <a:pt x="f212" y="f213"/>
                        </a:lnTo>
                        <a:lnTo>
                          <a:pt x="f214" y="f215"/>
                        </a:lnTo>
                        <a:lnTo>
                          <a:pt x="f184" y="f185"/>
                        </a:lnTo>
                      </a:path>
                    </a:pathLst>
                  </a:custGeom>
                  <a:noFill/>
                  <a:ln w="3172" cap="flat">
                    <a:solidFill>
                      <a:srgbClr val="6C5353"/>
                    </a:solidFill>
                    <a:custDash>
                      <a:ds d="100000" sp="100000"/>
                    </a:custDash>
                    <a:miter/>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hu-HU" sz="1800" b="0" i="0" u="none" strike="noStrike" kern="0" cap="none" spc="0" baseline="0">
                      <a:solidFill>
                        <a:srgbClr val="000000"/>
                      </a:solidFill>
                      <a:uFillTx/>
                      <a:latin typeface="Arial"/>
                    </a:endParaRPr>
                  </a:p>
                </p:txBody>
              </p:sp>
              <p:sp>
                <p:nvSpPr>
                  <p:cNvPr id="196" name="Freeform 39">
                    <a:extLst>
                      <a:ext uri="{FF2B5EF4-FFF2-40B4-BE49-F238E27FC236}">
                        <a16:creationId xmlns:a16="http://schemas.microsoft.com/office/drawing/2014/main" id="{16558ED4-51B1-46CE-9F88-6F2A0F948ACF}"/>
                      </a:ext>
                    </a:extLst>
                  </p:cNvPr>
                  <p:cNvSpPr/>
                  <p:nvPr/>
                </p:nvSpPr>
                <p:spPr>
                  <a:xfrm>
                    <a:off x="8236421" y="3583286"/>
                    <a:ext cx="53437" cy="43891"/>
                  </a:xfrm>
                  <a:custGeom>
                    <a:avLst/>
                    <a:gdLst>
                      <a:gd name="f0" fmla="val 10800000"/>
                      <a:gd name="f1" fmla="val 5400000"/>
                      <a:gd name="f2" fmla="val 180"/>
                      <a:gd name="f3" fmla="val w"/>
                      <a:gd name="f4" fmla="val h"/>
                      <a:gd name="f5" fmla="val 0"/>
                      <a:gd name="f6" fmla="val 41"/>
                      <a:gd name="f7" fmla="val 39"/>
                      <a:gd name="f8" fmla="val 33"/>
                      <a:gd name="f9" fmla="val 29"/>
                      <a:gd name="f10" fmla="val 19"/>
                      <a:gd name="f11" fmla="val 3"/>
                      <a:gd name="f12" fmla="val 15"/>
                      <a:gd name="f13" fmla="val 7"/>
                      <a:gd name="f14" fmla="val 6"/>
                      <a:gd name="f15" fmla="val 25"/>
                      <a:gd name="f16" fmla="val 36"/>
                      <a:gd name="f17" fmla="val 8"/>
                      <a:gd name="f18" fmla="val 35"/>
                      <a:gd name="f19" fmla="val 17"/>
                      <a:gd name="f20" fmla="+- 0 0 -90"/>
                      <a:gd name="f21" fmla="*/ f3 1 41"/>
                      <a:gd name="f22" fmla="*/ f4 1 39"/>
                      <a:gd name="f23" fmla="+- f7 0 f5"/>
                      <a:gd name="f24" fmla="+- f6 0 f5"/>
                      <a:gd name="f25" fmla="*/ f20 f0 1"/>
                      <a:gd name="f26" fmla="*/ f24 1 41"/>
                      <a:gd name="f27" fmla="*/ f23 1 39"/>
                      <a:gd name="f28" fmla="*/ 33 f24 1"/>
                      <a:gd name="f29" fmla="*/ 29 f23 1"/>
                      <a:gd name="f30" fmla="*/ 19 f24 1"/>
                      <a:gd name="f31" fmla="*/ 39 f23 1"/>
                      <a:gd name="f32" fmla="*/ 3 f24 1"/>
                      <a:gd name="f33" fmla="*/ 33 f23 1"/>
                      <a:gd name="f34" fmla="*/ 0 f24 1"/>
                      <a:gd name="f35" fmla="*/ 15 f23 1"/>
                      <a:gd name="f36" fmla="*/ 7 f24 1"/>
                      <a:gd name="f37" fmla="*/ 6 f23 1"/>
                      <a:gd name="f38" fmla="*/ 25 f24 1"/>
                      <a:gd name="f39" fmla="*/ 0 f23 1"/>
                      <a:gd name="f40" fmla="*/ 36 f24 1"/>
                      <a:gd name="f41" fmla="*/ 41 f24 1"/>
                      <a:gd name="f42" fmla="*/ 8 f23 1"/>
                      <a:gd name="f43" fmla="*/ 35 f24 1"/>
                      <a:gd name="f44" fmla="*/ 17 f23 1"/>
                      <a:gd name="f45" fmla="*/ f25 1 f2"/>
                      <a:gd name="f46" fmla="*/ f28 1 41"/>
                      <a:gd name="f47" fmla="*/ f29 1 39"/>
                      <a:gd name="f48" fmla="*/ f30 1 41"/>
                      <a:gd name="f49" fmla="*/ f31 1 39"/>
                      <a:gd name="f50" fmla="*/ f32 1 41"/>
                      <a:gd name="f51" fmla="*/ f33 1 39"/>
                      <a:gd name="f52" fmla="*/ f34 1 41"/>
                      <a:gd name="f53" fmla="*/ f35 1 39"/>
                      <a:gd name="f54" fmla="*/ f36 1 41"/>
                      <a:gd name="f55" fmla="*/ f37 1 39"/>
                      <a:gd name="f56" fmla="*/ f38 1 41"/>
                      <a:gd name="f57" fmla="*/ f39 1 39"/>
                      <a:gd name="f58" fmla="*/ f40 1 41"/>
                      <a:gd name="f59" fmla="*/ f41 1 41"/>
                      <a:gd name="f60" fmla="*/ f42 1 39"/>
                      <a:gd name="f61" fmla="*/ f43 1 41"/>
                      <a:gd name="f62" fmla="*/ f44 1 39"/>
                      <a:gd name="f63" fmla="*/ 0 1 f26"/>
                      <a:gd name="f64" fmla="*/ f6 1 f26"/>
                      <a:gd name="f65" fmla="*/ 0 1 f27"/>
                      <a:gd name="f66" fmla="*/ f7 1 f27"/>
                      <a:gd name="f67" fmla="+- f45 0 f1"/>
                      <a:gd name="f68" fmla="*/ f46 1 f26"/>
                      <a:gd name="f69" fmla="*/ f47 1 f27"/>
                      <a:gd name="f70" fmla="*/ f48 1 f26"/>
                      <a:gd name="f71" fmla="*/ f49 1 f27"/>
                      <a:gd name="f72" fmla="*/ f50 1 f26"/>
                      <a:gd name="f73" fmla="*/ f51 1 f27"/>
                      <a:gd name="f74" fmla="*/ f52 1 f26"/>
                      <a:gd name="f75" fmla="*/ f53 1 f27"/>
                      <a:gd name="f76" fmla="*/ f54 1 f26"/>
                      <a:gd name="f77" fmla="*/ f55 1 f27"/>
                      <a:gd name="f78" fmla="*/ f56 1 f26"/>
                      <a:gd name="f79" fmla="*/ f57 1 f27"/>
                      <a:gd name="f80" fmla="*/ f58 1 f26"/>
                      <a:gd name="f81" fmla="*/ f59 1 f26"/>
                      <a:gd name="f82" fmla="*/ f60 1 f27"/>
                      <a:gd name="f83" fmla="*/ f61 1 f26"/>
                      <a:gd name="f84" fmla="*/ f62 1 f27"/>
                      <a:gd name="f85" fmla="*/ f63 f21 1"/>
                      <a:gd name="f86" fmla="*/ f64 f21 1"/>
                      <a:gd name="f87" fmla="*/ f66 f22 1"/>
                      <a:gd name="f88" fmla="*/ f65 f22 1"/>
                      <a:gd name="f89" fmla="*/ f68 f21 1"/>
                      <a:gd name="f90" fmla="*/ f69 f22 1"/>
                      <a:gd name="f91" fmla="*/ f70 f21 1"/>
                      <a:gd name="f92" fmla="*/ f71 f22 1"/>
                      <a:gd name="f93" fmla="*/ f72 f21 1"/>
                      <a:gd name="f94" fmla="*/ f73 f22 1"/>
                      <a:gd name="f95" fmla="*/ f74 f21 1"/>
                      <a:gd name="f96" fmla="*/ f75 f22 1"/>
                      <a:gd name="f97" fmla="*/ f76 f21 1"/>
                      <a:gd name="f98" fmla="*/ f77 f22 1"/>
                      <a:gd name="f99" fmla="*/ f78 f21 1"/>
                      <a:gd name="f100" fmla="*/ f79 f22 1"/>
                      <a:gd name="f101" fmla="*/ f80 f21 1"/>
                      <a:gd name="f102" fmla="*/ f81 f21 1"/>
                      <a:gd name="f103" fmla="*/ f82 f22 1"/>
                      <a:gd name="f104" fmla="*/ f83 f21 1"/>
                      <a:gd name="f105" fmla="*/ f84 f22 1"/>
                    </a:gdLst>
                    <a:ahLst/>
                    <a:cxnLst>
                      <a:cxn ang="3cd4">
                        <a:pos x="hc" y="t"/>
                      </a:cxn>
                      <a:cxn ang="0">
                        <a:pos x="r" y="vc"/>
                      </a:cxn>
                      <a:cxn ang="cd4">
                        <a:pos x="hc" y="b"/>
                      </a:cxn>
                      <a:cxn ang="cd2">
                        <a:pos x="l" y="vc"/>
                      </a:cxn>
                      <a:cxn ang="f67">
                        <a:pos x="f89" y="f90"/>
                      </a:cxn>
                      <a:cxn ang="f67">
                        <a:pos x="f91" y="f92"/>
                      </a:cxn>
                      <a:cxn ang="f67">
                        <a:pos x="f93" y="f94"/>
                      </a:cxn>
                      <a:cxn ang="f67">
                        <a:pos x="f95" y="f96"/>
                      </a:cxn>
                      <a:cxn ang="f67">
                        <a:pos x="f97" y="f98"/>
                      </a:cxn>
                      <a:cxn ang="f67">
                        <a:pos x="f99" y="f100"/>
                      </a:cxn>
                      <a:cxn ang="f67">
                        <a:pos x="f101" y="f100"/>
                      </a:cxn>
                      <a:cxn ang="f67">
                        <a:pos x="f102" y="f103"/>
                      </a:cxn>
                      <a:cxn ang="f67">
                        <a:pos x="f104" y="f105"/>
                      </a:cxn>
                      <a:cxn ang="f67">
                        <a:pos x="f89" y="f90"/>
                      </a:cxn>
                    </a:cxnLst>
                    <a:rect l="f85" t="f88" r="f86" b="f87"/>
                    <a:pathLst>
                      <a:path w="41" h="39">
                        <a:moveTo>
                          <a:pt x="f8" y="f9"/>
                        </a:moveTo>
                        <a:lnTo>
                          <a:pt x="f10" y="f7"/>
                        </a:lnTo>
                        <a:lnTo>
                          <a:pt x="f11" y="f8"/>
                        </a:lnTo>
                        <a:lnTo>
                          <a:pt x="f5" y="f12"/>
                        </a:lnTo>
                        <a:lnTo>
                          <a:pt x="f13" y="f14"/>
                        </a:lnTo>
                        <a:lnTo>
                          <a:pt x="f15" y="f5"/>
                        </a:lnTo>
                        <a:lnTo>
                          <a:pt x="f16" y="f5"/>
                        </a:lnTo>
                        <a:lnTo>
                          <a:pt x="f6" y="f17"/>
                        </a:lnTo>
                        <a:lnTo>
                          <a:pt x="f18" y="f19"/>
                        </a:lnTo>
                        <a:lnTo>
                          <a:pt x="f8" y="f9"/>
                        </a:lnTo>
                        <a:close/>
                      </a:path>
                    </a:pathLst>
                  </a:custGeom>
                  <a:solidFill>
                    <a:srgbClr val="A8C5F0"/>
                  </a:solidFill>
                  <a:ln w="3172" cap="flat">
                    <a:solidFill>
                      <a:srgbClr val="6C5353"/>
                    </a:solidFill>
                    <a:custDash>
                      <a:ds d="100000" sp="100000"/>
                    </a:custDash>
                    <a:miter/>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hu-HU" sz="1800" b="0" i="0" u="none" strike="noStrike" kern="0" cap="none" spc="0" baseline="0">
                      <a:solidFill>
                        <a:srgbClr val="000000"/>
                      </a:solidFill>
                      <a:uFillTx/>
                      <a:latin typeface="Arial"/>
                    </a:endParaRPr>
                  </a:p>
                </p:txBody>
              </p:sp>
              <p:sp>
                <p:nvSpPr>
                  <p:cNvPr id="197" name="Freeform 40">
                    <a:extLst>
                      <a:ext uri="{FF2B5EF4-FFF2-40B4-BE49-F238E27FC236}">
                        <a16:creationId xmlns:a16="http://schemas.microsoft.com/office/drawing/2014/main" id="{7775B057-38E6-4D4F-9099-49B3DECFD52F}"/>
                      </a:ext>
                    </a:extLst>
                  </p:cNvPr>
                  <p:cNvSpPr/>
                  <p:nvPr/>
                </p:nvSpPr>
                <p:spPr>
                  <a:xfrm>
                    <a:off x="7307199" y="2811240"/>
                    <a:ext cx="1226365" cy="767538"/>
                  </a:xfrm>
                  <a:custGeom>
                    <a:avLst/>
                    <a:gdLst>
                      <a:gd name="f0" fmla="val 10800000"/>
                      <a:gd name="f1" fmla="val 5400000"/>
                      <a:gd name="f2" fmla="val 180"/>
                      <a:gd name="f3" fmla="val w"/>
                      <a:gd name="f4" fmla="val h"/>
                      <a:gd name="f5" fmla="val 0"/>
                      <a:gd name="f6" fmla="val 941"/>
                      <a:gd name="f7" fmla="val 682"/>
                      <a:gd name="f8" fmla="val 791"/>
                      <a:gd name="f9" fmla="val 74"/>
                      <a:gd name="f10" fmla="val 823"/>
                      <a:gd name="f11" fmla="val 80"/>
                      <a:gd name="f12" fmla="val 852"/>
                      <a:gd name="f13" fmla="val 95"/>
                      <a:gd name="f14" fmla="val 872"/>
                      <a:gd name="f15" fmla="val 114"/>
                      <a:gd name="f16" fmla="val 896"/>
                      <a:gd name="f17" fmla="val 905"/>
                      <a:gd name="f18" fmla="val 106"/>
                      <a:gd name="f19" fmla="val 927"/>
                      <a:gd name="f20" fmla="val 100"/>
                      <a:gd name="f21" fmla="val 932"/>
                      <a:gd name="f22" fmla="val 118"/>
                      <a:gd name="f23" fmla="val 930"/>
                      <a:gd name="f24" fmla="val 126"/>
                      <a:gd name="f25" fmla="val 940"/>
                      <a:gd name="f26" fmla="val 148"/>
                      <a:gd name="f27" fmla="val 168"/>
                      <a:gd name="f28" fmla="val 919"/>
                      <a:gd name="f29" fmla="val 164"/>
                      <a:gd name="f30" fmla="val 909"/>
                      <a:gd name="f31" fmla="val 171"/>
                      <a:gd name="f32" fmla="val 924"/>
                      <a:gd name="f33" fmla="val 189"/>
                      <a:gd name="f34" fmla="val 936"/>
                      <a:gd name="f35" fmla="val 213"/>
                      <a:gd name="f36" fmla="val 928"/>
                      <a:gd name="f37" fmla="val 214"/>
                      <a:gd name="f38" fmla="val 934"/>
                      <a:gd name="f39" fmla="val 224"/>
                      <a:gd name="f40" fmla="val 916"/>
                      <a:gd name="f41" fmla="val 212"/>
                      <a:gd name="f42" fmla="val 223"/>
                      <a:gd name="f43" fmla="val 895"/>
                      <a:gd name="f44" fmla="val 232"/>
                      <a:gd name="f45" fmla="val 904"/>
                      <a:gd name="f46" fmla="val 243"/>
                      <a:gd name="f47" fmla="val 889"/>
                      <a:gd name="f48" fmla="val 877"/>
                      <a:gd name="f49" fmla="val 236"/>
                      <a:gd name="f50" fmla="val 873"/>
                      <a:gd name="f51" fmla="val 251"/>
                      <a:gd name="f52" fmla="val 861"/>
                      <a:gd name="f53" fmla="val 262"/>
                      <a:gd name="f54" fmla="val 853"/>
                      <a:gd name="f55" fmla="val 275"/>
                      <a:gd name="f56" fmla="val 833"/>
                      <a:gd name="f57" fmla="val 281"/>
                      <a:gd name="f58" fmla="val 825"/>
                      <a:gd name="f59" fmla="val 291"/>
                      <a:gd name="f60" fmla="val 809"/>
                      <a:gd name="f61" fmla="val 296"/>
                      <a:gd name="f62" fmla="val 814"/>
                      <a:gd name="f63" fmla="val 287"/>
                      <a:gd name="f64" fmla="val 806"/>
                      <a:gd name="f65" fmla="val 279"/>
                      <a:gd name="f66" fmla="val 813"/>
                      <a:gd name="f67" fmla="val 265"/>
                      <a:gd name="f68" fmla="val 799"/>
                      <a:gd name="f69" fmla="val 254"/>
                      <a:gd name="f70" fmla="val 788"/>
                      <a:gd name="f71" fmla="val 261"/>
                      <a:gd name="f72" fmla="val 776"/>
                      <a:gd name="f73" fmla="val 771"/>
                      <a:gd name="f74" fmla="val 289"/>
                      <a:gd name="f75" fmla="val 755"/>
                      <a:gd name="f76" fmla="val 290"/>
                      <a:gd name="f77" fmla="val 751"/>
                      <a:gd name="f78" fmla="val 299"/>
                      <a:gd name="f79" fmla="val 766"/>
                      <a:gd name="f80" fmla="val 313"/>
                      <a:gd name="f81" fmla="val 781"/>
                      <a:gd name="f82" fmla="val 317"/>
                      <a:gd name="f83" fmla="val 786"/>
                      <a:gd name="f84" fmla="val 326"/>
                      <a:gd name="f85" fmla="val 802"/>
                      <a:gd name="f86" fmla="val 332"/>
                      <a:gd name="f87" fmla="val 815"/>
                      <a:gd name="f88" fmla="val 325"/>
                      <a:gd name="f89" fmla="val 845"/>
                      <a:gd name="f90" fmla="val 337"/>
                      <a:gd name="f91" fmla="val 830"/>
                      <a:gd name="f92" fmla="val 343"/>
                      <a:gd name="f93" fmla="val 827"/>
                      <a:gd name="f94" fmla="val 354"/>
                      <a:gd name="f95" fmla="val 364"/>
                      <a:gd name="f96" fmla="val 811"/>
                      <a:gd name="f97" fmla="val 378"/>
                      <a:gd name="f98" fmla="val 834"/>
                      <a:gd name="f99" fmla="val 390"/>
                      <a:gd name="f100" fmla="val 849"/>
                      <a:gd name="f101" fmla="val 410"/>
                      <a:gd name="f102" fmla="val 867"/>
                      <a:gd name="f103" fmla="val 429"/>
                      <a:gd name="f104" fmla="val 884"/>
                      <a:gd name="f105" fmla="val 445"/>
                      <a:gd name="f106" fmla="val 461"/>
                      <a:gd name="f107" fmla="val 880"/>
                      <a:gd name="f108" fmla="val 466"/>
                      <a:gd name="f109" fmla="val 888"/>
                      <a:gd name="f110" fmla="val 477"/>
                      <a:gd name="f111" fmla="val 900"/>
                      <a:gd name="f112" fmla="val 484"/>
                      <a:gd name="f113" fmla="val 903"/>
                      <a:gd name="f114" fmla="val 501"/>
                      <a:gd name="f115" fmla="val 517"/>
                      <a:gd name="f116" fmla="val 894"/>
                      <a:gd name="f117" fmla="val 519"/>
                      <a:gd name="f118" fmla="val 541"/>
                      <a:gd name="f119" fmla="val 881"/>
                      <a:gd name="f120" fmla="val 569"/>
                      <a:gd name="f121" fmla="val 871"/>
                      <a:gd name="f122" fmla="val 593"/>
                      <a:gd name="f123" fmla="val 851"/>
                      <a:gd name="f124" fmla="val 613"/>
                      <a:gd name="f125" fmla="val 630"/>
                      <a:gd name="f126" fmla="val 810"/>
                      <a:gd name="f127" fmla="val 632"/>
                      <a:gd name="f128" fmla="val 801"/>
                      <a:gd name="f129" fmla="val 642"/>
                      <a:gd name="f130" fmla="val 793"/>
                      <a:gd name="f131" fmla="val 635"/>
                      <a:gd name="f132" fmla="val 785"/>
                      <a:gd name="f133" fmla="val 645"/>
                      <a:gd name="f134" fmla="val 762"/>
                      <a:gd name="f135" fmla="val 656"/>
                      <a:gd name="f136" fmla="val 744"/>
                      <a:gd name="f137" fmla="val 659"/>
                      <a:gd name="f138" fmla="val 742"/>
                      <a:gd name="f139" fmla="val 681"/>
                      <a:gd name="f140" fmla="val 732"/>
                      <a:gd name="f141" fmla="val 725"/>
                      <a:gd name="f142" fmla="val 667"/>
                      <a:gd name="f143" fmla="val 727"/>
                      <a:gd name="f144" fmla="val 702"/>
                      <a:gd name="f145" fmla="val 652"/>
                      <a:gd name="f146" fmla="val 694"/>
                      <a:gd name="f147" fmla="val 675"/>
                      <a:gd name="f148" fmla="val 650"/>
                      <a:gd name="f149" fmla="val 664"/>
                      <a:gd name="f150" fmla="val 665"/>
                      <a:gd name="f151" fmla="val 648"/>
                      <a:gd name="f152" fmla="val 626"/>
                      <a:gd name="f153" fmla="val 638"/>
                      <a:gd name="f154" fmla="val 618"/>
                      <a:gd name="f155" fmla="val 624"/>
                      <a:gd name="f156" fmla="val 629"/>
                      <a:gd name="f157" fmla="val 608"/>
                      <a:gd name="f158" fmla="val 585"/>
                      <a:gd name="f159" fmla="val 637"/>
                      <a:gd name="f160" fmla="val 576"/>
                      <a:gd name="f161" fmla="val 640"/>
                      <a:gd name="f162" fmla="val 583"/>
                      <a:gd name="f163" fmla="val 663"/>
                      <a:gd name="f164" fmla="val 573"/>
                      <a:gd name="f165" fmla="val 571"/>
                      <a:gd name="f166" fmla="val 658"/>
                      <a:gd name="f167" fmla="val 649"/>
                      <a:gd name="f168" fmla="val 557"/>
                      <a:gd name="f169" fmla="val 548"/>
                      <a:gd name="f170" fmla="val 533"/>
                      <a:gd name="f171" fmla="val 644"/>
                      <a:gd name="f172" fmla="val 535"/>
                      <a:gd name="f173" fmla="val 627"/>
                      <a:gd name="f174" fmla="val 523"/>
                      <a:gd name="f175" fmla="val 623"/>
                      <a:gd name="f176" fmla="val 515"/>
                      <a:gd name="f177" fmla="val 604"/>
                      <a:gd name="f178" fmla="val 497"/>
                      <a:gd name="f179" fmla="val 607"/>
                      <a:gd name="f180" fmla="val 494"/>
                      <a:gd name="f181" fmla="val 582"/>
                      <a:gd name="f182" fmla="val 507"/>
                      <a:gd name="f183" fmla="val 565"/>
                      <a:gd name="f184" fmla="val 504"/>
                      <a:gd name="f185" fmla="val 500"/>
                      <a:gd name="f186" fmla="val 532"/>
                      <a:gd name="f187" fmla="val 491"/>
                      <a:gd name="f188" fmla="val 527"/>
                      <a:gd name="f189" fmla="val 482"/>
                      <a:gd name="f190" fmla="val 472"/>
                      <a:gd name="f191" fmla="val 516"/>
                      <a:gd name="f192" fmla="val 452"/>
                      <a:gd name="f193" fmla="val 513"/>
                      <a:gd name="f194" fmla="val 456"/>
                      <a:gd name="f195" fmla="val 505"/>
                      <a:gd name="f196" fmla="val 492"/>
                      <a:gd name="f197" fmla="val 434"/>
                      <a:gd name="f198" fmla="val 418"/>
                      <a:gd name="f199" fmla="val 495"/>
                      <a:gd name="f200" fmla="val 401"/>
                      <a:gd name="f201" fmla="val 508"/>
                      <a:gd name="f202" fmla="val 389"/>
                      <a:gd name="f203" fmla="val 524"/>
                      <a:gd name="f204" fmla="val 375"/>
                      <a:gd name="f205" fmla="val 366"/>
                      <a:gd name="f206" fmla="val 521"/>
                      <a:gd name="f207" fmla="val 356"/>
                      <a:gd name="f208" fmla="val 520"/>
                      <a:gd name="f209" fmla="val 334"/>
                      <a:gd name="f210" fmla="val 536"/>
                      <a:gd name="f211" fmla="val 321"/>
                      <a:gd name="f212" fmla="val 311"/>
                      <a:gd name="f213" fmla="val 522"/>
                      <a:gd name="f214" fmla="val 269"/>
                      <a:gd name="f215" fmla="val 253"/>
                      <a:gd name="f216" fmla="val 238"/>
                      <a:gd name="f217" fmla="val 230"/>
                      <a:gd name="f218" fmla="val 219"/>
                      <a:gd name="f219" fmla="val 199"/>
                      <a:gd name="f220" fmla="val 478"/>
                      <a:gd name="f221" fmla="val 183"/>
                      <a:gd name="f222" fmla="val 177"/>
                      <a:gd name="f223" fmla="val 476"/>
                      <a:gd name="f224" fmla="val 149"/>
                      <a:gd name="f225" fmla="val 462"/>
                      <a:gd name="f226" fmla="val 129"/>
                      <a:gd name="f227" fmla="val 449"/>
                      <a:gd name="f228" fmla="val 119"/>
                      <a:gd name="f229" fmla="val 426"/>
                      <a:gd name="f230" fmla="val 132"/>
                      <a:gd name="f231" fmla="val 130"/>
                      <a:gd name="f232" fmla="val 120"/>
                      <a:gd name="f233" fmla="val 408"/>
                      <a:gd name="f234" fmla="val 391"/>
                      <a:gd name="f235" fmla="val 93"/>
                      <a:gd name="f236" fmla="val 63"/>
                      <a:gd name="f237" fmla="val 358"/>
                      <a:gd name="f238" fmla="val 54"/>
                      <a:gd name="f239" fmla="val 342"/>
                      <a:gd name="f240" fmla="val 38"/>
                      <a:gd name="f241" fmla="val 333"/>
                      <a:gd name="f242" fmla="val 34"/>
                      <a:gd name="f243" fmla="val 327"/>
                      <a:gd name="f244" fmla="val 28"/>
                      <a:gd name="f245" fmla="val 315"/>
                      <a:gd name="f246" fmla="val 26"/>
                      <a:gd name="f247" fmla="val 307"/>
                      <a:gd name="f248" fmla="val 15"/>
                      <a:gd name="f249" fmla="val 302"/>
                      <a:gd name="f250" fmla="val 9"/>
                      <a:gd name="f251" fmla="val 304"/>
                      <a:gd name="f252" fmla="val 285"/>
                      <a:gd name="f253" fmla="val 3"/>
                      <a:gd name="f254" fmla="val 280"/>
                      <a:gd name="f255" fmla="val 276"/>
                      <a:gd name="f256" fmla="val 13"/>
                      <a:gd name="f257" fmla="val 266"/>
                      <a:gd name="f258" fmla="val 23"/>
                      <a:gd name="f259" fmla="val 42"/>
                      <a:gd name="f260" fmla="val 264"/>
                      <a:gd name="f261" fmla="val 44"/>
                      <a:gd name="f262" fmla="val 252"/>
                      <a:gd name="f263" fmla="val 65"/>
                      <a:gd name="f264" fmla="val 249"/>
                      <a:gd name="f265" fmla="val 68"/>
                      <a:gd name="f266" fmla="val 241"/>
                      <a:gd name="f267" fmla="val 91"/>
                      <a:gd name="f268" fmla="val 92"/>
                      <a:gd name="f269" fmla="val 225"/>
                      <a:gd name="f270" fmla="val 87"/>
                      <a:gd name="f271" fmla="val 96"/>
                      <a:gd name="f272" fmla="val 208"/>
                      <a:gd name="f273" fmla="val 172"/>
                      <a:gd name="f274" fmla="val 98"/>
                      <a:gd name="f275" fmla="val 104"/>
                      <a:gd name="f276" fmla="val 160"/>
                      <a:gd name="f277" fmla="val 101"/>
                      <a:gd name="f278" fmla="val 123"/>
                      <a:gd name="f279" fmla="val 136"/>
                      <a:gd name="f280" fmla="val 141"/>
                      <a:gd name="f281" fmla="val 121"/>
                      <a:gd name="f282" fmla="val 133"/>
                      <a:gd name="f283" fmla="val 146"/>
                      <a:gd name="f284" fmla="val 151"/>
                      <a:gd name="f285" fmla="val 85"/>
                      <a:gd name="f286" fmla="val 157"/>
                      <a:gd name="f287" fmla="val 83"/>
                      <a:gd name="f288" fmla="val 97"/>
                      <a:gd name="f289" fmla="val 186"/>
                      <a:gd name="f290" fmla="val 108"/>
                      <a:gd name="f291" fmla="val 116"/>
                      <a:gd name="f292" fmla="val 156"/>
                      <a:gd name="f293" fmla="val 246"/>
                      <a:gd name="f294" fmla="val 165"/>
                      <a:gd name="f295" fmla="val 267"/>
                      <a:gd name="f296" fmla="val 316"/>
                      <a:gd name="f297" fmla="val 184"/>
                      <a:gd name="f298" fmla="val 205"/>
                      <a:gd name="f299" fmla="val 217"/>
                      <a:gd name="f300" fmla="val 376"/>
                      <a:gd name="f301" fmla="val 412"/>
                      <a:gd name="f302" fmla="val 222"/>
                      <a:gd name="f303" fmla="val 433"/>
                      <a:gd name="f304" fmla="val 451"/>
                      <a:gd name="f305" fmla="val 481"/>
                      <a:gd name="f306" fmla="val 234"/>
                      <a:gd name="f307" fmla="val 502"/>
                      <a:gd name="f308" fmla="val 512"/>
                      <a:gd name="f309" fmla="val 550"/>
                      <a:gd name="f310" fmla="val 575"/>
                      <a:gd name="f311" fmla="val 591"/>
                      <a:gd name="f312" fmla="val 598"/>
                      <a:gd name="f313" fmla="val 203"/>
                      <a:gd name="f314" fmla="val 606"/>
                      <a:gd name="f315" fmla="val 196"/>
                      <a:gd name="f316" fmla="val 600"/>
                      <a:gd name="f317" fmla="val 190"/>
                      <a:gd name="f318" fmla="val 590"/>
                      <a:gd name="f319" fmla="val 182"/>
                      <a:gd name="f320" fmla="val 592"/>
                      <a:gd name="f321" fmla="val 169"/>
                      <a:gd name="f322" fmla="val 602"/>
                      <a:gd name="f323" fmla="val 621"/>
                      <a:gd name="f324" fmla="val 175"/>
                      <a:gd name="f325" fmla="val 653"/>
                      <a:gd name="f326" fmla="val 657"/>
                      <a:gd name="f327" fmla="val 142"/>
                      <a:gd name="f328" fmla="val 137"/>
                      <a:gd name="f329" fmla="val 687"/>
                      <a:gd name="f330" fmla="val 134"/>
                      <a:gd name="f331" fmla="val 699"/>
                      <a:gd name="f332" fmla="val 676"/>
                      <a:gd name="f333" fmla="val 115"/>
                      <a:gd name="f334" fmla="val 651"/>
                      <a:gd name="f335" fmla="val 633"/>
                      <a:gd name="f336" fmla="val 112"/>
                      <a:gd name="f337" fmla="val 625"/>
                      <a:gd name="f338" fmla="val 616"/>
                      <a:gd name="f339" fmla="val 107"/>
                      <a:gd name="f340" fmla="val 615"/>
                      <a:gd name="f341" fmla="val 71"/>
                      <a:gd name="f342" fmla="val 79"/>
                      <a:gd name="f343" fmla="val 66"/>
                      <a:gd name="f344" fmla="val 646"/>
                      <a:gd name="f345" fmla="val 57"/>
                      <a:gd name="f346" fmla="val 36"/>
                      <a:gd name="f347" fmla="val 30"/>
                      <a:gd name="f348" fmla="val 18"/>
                      <a:gd name="f349" fmla="val 14"/>
                      <a:gd name="f350" fmla="val 4"/>
                      <a:gd name="f351" fmla="val 672"/>
                      <a:gd name="f352" fmla="val 700"/>
                      <a:gd name="f353" fmla="val 5"/>
                      <a:gd name="f354" fmla="val 719"/>
                      <a:gd name="f355" fmla="val 33"/>
                      <a:gd name="f356" fmla="val 757"/>
                      <a:gd name="f357" fmla="+- 0 0 -90"/>
                      <a:gd name="f358" fmla="*/ f3 1 941"/>
                      <a:gd name="f359" fmla="*/ f4 1 682"/>
                      <a:gd name="f360" fmla="+- f7 0 f5"/>
                      <a:gd name="f361" fmla="+- f6 0 f5"/>
                      <a:gd name="f362" fmla="*/ f357 f0 1"/>
                      <a:gd name="f363" fmla="*/ f361 1 941"/>
                      <a:gd name="f364" fmla="*/ f360 1 682"/>
                      <a:gd name="f365" fmla="*/ 872 f361 1"/>
                      <a:gd name="f366" fmla="*/ 114 f360 1"/>
                      <a:gd name="f367" fmla="*/ 932 f361 1"/>
                      <a:gd name="f368" fmla="*/ 118 f360 1"/>
                      <a:gd name="f369" fmla="*/ 919 f361 1"/>
                      <a:gd name="f370" fmla="*/ 164 f360 1"/>
                      <a:gd name="f371" fmla="*/ 928 f361 1"/>
                      <a:gd name="f372" fmla="*/ 214 f360 1"/>
                      <a:gd name="f373" fmla="*/ 895 f361 1"/>
                      <a:gd name="f374" fmla="*/ 232 f360 1"/>
                      <a:gd name="f375" fmla="*/ 873 f361 1"/>
                      <a:gd name="f376" fmla="*/ 251 f360 1"/>
                      <a:gd name="f377" fmla="*/ 825 f361 1"/>
                      <a:gd name="f378" fmla="*/ 291 f360 1"/>
                      <a:gd name="f379" fmla="*/ 813 f361 1"/>
                      <a:gd name="f380" fmla="*/ 265 f360 1"/>
                      <a:gd name="f381" fmla="*/ 771 f361 1"/>
                      <a:gd name="f382" fmla="*/ 289 f360 1"/>
                      <a:gd name="f383" fmla="*/ 781 f361 1"/>
                      <a:gd name="f384" fmla="*/ 317 f360 1"/>
                      <a:gd name="f385" fmla="*/ 833 f361 1"/>
                      <a:gd name="f386" fmla="*/ 325 f360 1"/>
                      <a:gd name="f387" fmla="*/ 827 f361 1"/>
                      <a:gd name="f388" fmla="*/ 354 f360 1"/>
                      <a:gd name="f389" fmla="*/ 849 f361 1"/>
                      <a:gd name="f390" fmla="*/ 410 f360 1"/>
                      <a:gd name="f391" fmla="*/ 880 f361 1"/>
                      <a:gd name="f392" fmla="*/ 466 f360 1"/>
                      <a:gd name="f393" fmla="*/ 903 f361 1"/>
                      <a:gd name="f394" fmla="*/ 517 f360 1"/>
                      <a:gd name="f395" fmla="*/ 871 f361 1"/>
                      <a:gd name="f396" fmla="*/ 593 f360 1"/>
                      <a:gd name="f397" fmla="*/ 801 f361 1"/>
                      <a:gd name="f398" fmla="*/ 642 f360 1"/>
                      <a:gd name="f399" fmla="*/ 744 f361 1"/>
                      <a:gd name="f400" fmla="*/ 659 f360 1"/>
                      <a:gd name="f401" fmla="*/ 727 f361 1"/>
                      <a:gd name="f402" fmla="*/ 664 f361 1"/>
                      <a:gd name="f403" fmla="*/ 624 f361 1"/>
                      <a:gd name="f404" fmla="*/ 629 f360 1"/>
                      <a:gd name="f405" fmla="*/ 576 f361 1"/>
                      <a:gd name="f406" fmla="*/ 640 f360 1"/>
                      <a:gd name="f407" fmla="*/ 569 f361 1"/>
                      <a:gd name="f408" fmla="*/ 649 f360 1"/>
                      <a:gd name="f409" fmla="*/ 535 f361 1"/>
                      <a:gd name="f410" fmla="*/ 627 f360 1"/>
                      <a:gd name="f411" fmla="*/ 494 f361 1"/>
                      <a:gd name="f412" fmla="*/ 582 f360 1"/>
                      <a:gd name="f413" fmla="*/ 491 f361 1"/>
                      <a:gd name="f414" fmla="*/ 527 f360 1"/>
                      <a:gd name="f415" fmla="*/ 456 f361 1"/>
                      <a:gd name="f416" fmla="*/ 505 f360 1"/>
                      <a:gd name="f417" fmla="*/ 401 f361 1"/>
                      <a:gd name="f418" fmla="*/ 508 f360 1"/>
                      <a:gd name="f419" fmla="*/ 356 f361 1"/>
                      <a:gd name="f420" fmla="*/ 520 f360 1"/>
                      <a:gd name="f421" fmla="*/ 321 f361 1"/>
                      <a:gd name="f422" fmla="*/ 253 f361 1"/>
                      <a:gd name="f423" fmla="*/ 199 f361 1"/>
                      <a:gd name="f424" fmla="*/ 478 f360 1"/>
                      <a:gd name="f425" fmla="*/ 129 f361 1"/>
                      <a:gd name="f426" fmla="*/ 449 f360 1"/>
                      <a:gd name="f427" fmla="*/ 120 f361 1"/>
                      <a:gd name="f428" fmla="*/ 408 f360 1"/>
                      <a:gd name="f429" fmla="*/ 54 f361 1"/>
                      <a:gd name="f430" fmla="*/ 342 f360 1"/>
                      <a:gd name="f431" fmla="*/ 26 f361 1"/>
                      <a:gd name="f432" fmla="*/ 307 f360 1"/>
                      <a:gd name="f433" fmla="*/ 3 f361 1"/>
                      <a:gd name="f434" fmla="*/ 280 f360 1"/>
                      <a:gd name="f435" fmla="*/ 42 f361 1"/>
                      <a:gd name="f436" fmla="*/ 264 f360 1"/>
                      <a:gd name="f437" fmla="*/ 91 f361 1"/>
                      <a:gd name="f438" fmla="*/ 230 f360 1"/>
                      <a:gd name="f439" fmla="*/ 68 f361 1"/>
                      <a:gd name="f440" fmla="*/ 172 f360 1"/>
                      <a:gd name="f441" fmla="*/ 136 f361 1"/>
                      <a:gd name="f442" fmla="*/ 130 f360 1"/>
                      <a:gd name="f443" fmla="*/ 151 f361 1"/>
                      <a:gd name="f444" fmla="*/ 85 f360 1"/>
                      <a:gd name="f445" fmla="*/ 213 f361 1"/>
                      <a:gd name="f446" fmla="*/ 116 f360 1"/>
                      <a:gd name="f447" fmla="*/ 267 f361 1"/>
                      <a:gd name="f448" fmla="*/ 168 f360 1"/>
                      <a:gd name="f449" fmla="*/ 343 f361 1"/>
                      <a:gd name="f450" fmla="*/ 205 f360 1"/>
                      <a:gd name="f451" fmla="*/ 433 f361 1"/>
                      <a:gd name="f452" fmla="*/ 219 f360 1"/>
                      <a:gd name="f453" fmla="*/ 512 f361 1"/>
                      <a:gd name="f454" fmla="*/ 241 f360 1"/>
                      <a:gd name="f455" fmla="*/ 591 f361 1"/>
                      <a:gd name="f456" fmla="*/ 590 f361 1"/>
                      <a:gd name="f457" fmla="*/ 182 f360 1"/>
                      <a:gd name="f458" fmla="*/ 632 f361 1"/>
                      <a:gd name="f459" fmla="*/ 687 f361 1"/>
                      <a:gd name="f460" fmla="*/ 134 f360 1"/>
                      <a:gd name="f461" fmla="*/ 659 f361 1"/>
                      <a:gd name="f462" fmla="*/ 108 f360 1"/>
                      <a:gd name="f463" fmla="*/ 616 f361 1"/>
                      <a:gd name="f464" fmla="*/ 107 f360 1"/>
                      <a:gd name="f465" fmla="*/ 652 f361 1"/>
                      <a:gd name="f466" fmla="*/ 66 f360 1"/>
                      <a:gd name="f467" fmla="*/ 642 f361 1"/>
                      <a:gd name="f468" fmla="*/ 18 f360 1"/>
                      <a:gd name="f469" fmla="*/ 672 f361 1"/>
                      <a:gd name="f470" fmla="*/ 0 f360 1"/>
                      <a:gd name="f471" fmla="*/ 757 f361 1"/>
                      <a:gd name="f472" fmla="*/ 42 f360 1"/>
                      <a:gd name="f473" fmla="*/ f362 1 f2"/>
                      <a:gd name="f474" fmla="*/ f365 1 941"/>
                      <a:gd name="f475" fmla="*/ f366 1 682"/>
                      <a:gd name="f476" fmla="*/ f367 1 941"/>
                      <a:gd name="f477" fmla="*/ f368 1 682"/>
                      <a:gd name="f478" fmla="*/ f369 1 941"/>
                      <a:gd name="f479" fmla="*/ f370 1 682"/>
                      <a:gd name="f480" fmla="*/ f371 1 941"/>
                      <a:gd name="f481" fmla="*/ f372 1 682"/>
                      <a:gd name="f482" fmla="*/ f373 1 941"/>
                      <a:gd name="f483" fmla="*/ f374 1 682"/>
                      <a:gd name="f484" fmla="*/ f375 1 941"/>
                      <a:gd name="f485" fmla="*/ f376 1 682"/>
                      <a:gd name="f486" fmla="*/ f377 1 941"/>
                      <a:gd name="f487" fmla="*/ f378 1 682"/>
                      <a:gd name="f488" fmla="*/ f379 1 941"/>
                      <a:gd name="f489" fmla="*/ f380 1 682"/>
                      <a:gd name="f490" fmla="*/ f381 1 941"/>
                      <a:gd name="f491" fmla="*/ f382 1 682"/>
                      <a:gd name="f492" fmla="*/ f383 1 941"/>
                      <a:gd name="f493" fmla="*/ f384 1 682"/>
                      <a:gd name="f494" fmla="*/ f385 1 941"/>
                      <a:gd name="f495" fmla="*/ f386 1 682"/>
                      <a:gd name="f496" fmla="*/ f387 1 941"/>
                      <a:gd name="f497" fmla="*/ f388 1 682"/>
                      <a:gd name="f498" fmla="*/ f389 1 941"/>
                      <a:gd name="f499" fmla="*/ f390 1 682"/>
                      <a:gd name="f500" fmla="*/ f391 1 941"/>
                      <a:gd name="f501" fmla="*/ f392 1 682"/>
                      <a:gd name="f502" fmla="*/ f393 1 941"/>
                      <a:gd name="f503" fmla="*/ f394 1 682"/>
                      <a:gd name="f504" fmla="*/ f395 1 941"/>
                      <a:gd name="f505" fmla="*/ f396 1 682"/>
                      <a:gd name="f506" fmla="*/ f397 1 941"/>
                      <a:gd name="f507" fmla="*/ f398 1 682"/>
                      <a:gd name="f508" fmla="*/ f399 1 941"/>
                      <a:gd name="f509" fmla="*/ f400 1 682"/>
                      <a:gd name="f510" fmla="*/ f401 1 941"/>
                      <a:gd name="f511" fmla="*/ f402 1 941"/>
                      <a:gd name="f512" fmla="*/ f403 1 941"/>
                      <a:gd name="f513" fmla="*/ f404 1 682"/>
                      <a:gd name="f514" fmla="*/ f405 1 941"/>
                      <a:gd name="f515" fmla="*/ f406 1 682"/>
                      <a:gd name="f516" fmla="*/ f407 1 941"/>
                      <a:gd name="f517" fmla="*/ f408 1 682"/>
                      <a:gd name="f518" fmla="*/ f409 1 941"/>
                      <a:gd name="f519" fmla="*/ f410 1 682"/>
                      <a:gd name="f520" fmla="*/ f411 1 941"/>
                      <a:gd name="f521" fmla="*/ f412 1 682"/>
                      <a:gd name="f522" fmla="*/ f413 1 941"/>
                      <a:gd name="f523" fmla="*/ f414 1 682"/>
                      <a:gd name="f524" fmla="*/ f415 1 941"/>
                      <a:gd name="f525" fmla="*/ f416 1 682"/>
                      <a:gd name="f526" fmla="*/ f417 1 941"/>
                      <a:gd name="f527" fmla="*/ f418 1 682"/>
                      <a:gd name="f528" fmla="*/ f419 1 941"/>
                      <a:gd name="f529" fmla="*/ f420 1 682"/>
                      <a:gd name="f530" fmla="*/ f421 1 941"/>
                      <a:gd name="f531" fmla="*/ f422 1 941"/>
                      <a:gd name="f532" fmla="*/ f423 1 941"/>
                      <a:gd name="f533" fmla="*/ f424 1 682"/>
                      <a:gd name="f534" fmla="*/ f425 1 941"/>
                      <a:gd name="f535" fmla="*/ f426 1 682"/>
                      <a:gd name="f536" fmla="*/ f427 1 941"/>
                      <a:gd name="f537" fmla="*/ f428 1 682"/>
                      <a:gd name="f538" fmla="*/ f429 1 941"/>
                      <a:gd name="f539" fmla="*/ f430 1 682"/>
                      <a:gd name="f540" fmla="*/ f431 1 941"/>
                      <a:gd name="f541" fmla="*/ f432 1 682"/>
                      <a:gd name="f542" fmla="*/ f433 1 941"/>
                      <a:gd name="f543" fmla="*/ f434 1 682"/>
                      <a:gd name="f544" fmla="*/ f435 1 941"/>
                      <a:gd name="f545" fmla="*/ f436 1 682"/>
                      <a:gd name="f546" fmla="*/ f437 1 941"/>
                      <a:gd name="f547" fmla="*/ f438 1 682"/>
                      <a:gd name="f548" fmla="*/ f439 1 941"/>
                      <a:gd name="f549" fmla="*/ f440 1 682"/>
                      <a:gd name="f550" fmla="*/ f441 1 941"/>
                      <a:gd name="f551" fmla="*/ f442 1 682"/>
                      <a:gd name="f552" fmla="*/ f443 1 941"/>
                      <a:gd name="f553" fmla="*/ f444 1 682"/>
                      <a:gd name="f554" fmla="*/ f445 1 941"/>
                      <a:gd name="f555" fmla="*/ f446 1 682"/>
                      <a:gd name="f556" fmla="*/ f447 1 941"/>
                      <a:gd name="f557" fmla="*/ f448 1 682"/>
                      <a:gd name="f558" fmla="*/ f449 1 941"/>
                      <a:gd name="f559" fmla="*/ f450 1 682"/>
                      <a:gd name="f560" fmla="*/ f451 1 941"/>
                      <a:gd name="f561" fmla="*/ f452 1 682"/>
                      <a:gd name="f562" fmla="*/ f453 1 941"/>
                      <a:gd name="f563" fmla="*/ f454 1 682"/>
                      <a:gd name="f564" fmla="*/ f455 1 941"/>
                      <a:gd name="f565" fmla="*/ f456 1 941"/>
                      <a:gd name="f566" fmla="*/ f457 1 682"/>
                      <a:gd name="f567" fmla="*/ f458 1 941"/>
                      <a:gd name="f568" fmla="*/ f459 1 941"/>
                      <a:gd name="f569" fmla="*/ f460 1 682"/>
                      <a:gd name="f570" fmla="*/ f461 1 941"/>
                      <a:gd name="f571" fmla="*/ f462 1 682"/>
                      <a:gd name="f572" fmla="*/ f463 1 941"/>
                      <a:gd name="f573" fmla="*/ f464 1 682"/>
                      <a:gd name="f574" fmla="*/ f465 1 941"/>
                      <a:gd name="f575" fmla="*/ f466 1 682"/>
                      <a:gd name="f576" fmla="*/ f467 1 941"/>
                      <a:gd name="f577" fmla="*/ f468 1 682"/>
                      <a:gd name="f578" fmla="*/ f469 1 941"/>
                      <a:gd name="f579" fmla="*/ f470 1 682"/>
                      <a:gd name="f580" fmla="*/ f471 1 941"/>
                      <a:gd name="f581" fmla="*/ f472 1 682"/>
                      <a:gd name="f582" fmla="*/ 0 1 f363"/>
                      <a:gd name="f583" fmla="*/ f6 1 f363"/>
                      <a:gd name="f584" fmla="*/ 0 1 f364"/>
                      <a:gd name="f585" fmla="*/ f7 1 f364"/>
                      <a:gd name="f586" fmla="+- f473 0 f1"/>
                      <a:gd name="f587" fmla="*/ f474 1 f363"/>
                      <a:gd name="f588" fmla="*/ f475 1 f364"/>
                      <a:gd name="f589" fmla="*/ f476 1 f363"/>
                      <a:gd name="f590" fmla="*/ f477 1 f364"/>
                      <a:gd name="f591" fmla="*/ f478 1 f363"/>
                      <a:gd name="f592" fmla="*/ f479 1 f364"/>
                      <a:gd name="f593" fmla="*/ f480 1 f363"/>
                      <a:gd name="f594" fmla="*/ f481 1 f364"/>
                      <a:gd name="f595" fmla="*/ f482 1 f363"/>
                      <a:gd name="f596" fmla="*/ f483 1 f364"/>
                      <a:gd name="f597" fmla="*/ f484 1 f363"/>
                      <a:gd name="f598" fmla="*/ f485 1 f364"/>
                      <a:gd name="f599" fmla="*/ f486 1 f363"/>
                      <a:gd name="f600" fmla="*/ f487 1 f364"/>
                      <a:gd name="f601" fmla="*/ f488 1 f363"/>
                      <a:gd name="f602" fmla="*/ f489 1 f364"/>
                      <a:gd name="f603" fmla="*/ f490 1 f363"/>
                      <a:gd name="f604" fmla="*/ f491 1 f364"/>
                      <a:gd name="f605" fmla="*/ f492 1 f363"/>
                      <a:gd name="f606" fmla="*/ f493 1 f364"/>
                      <a:gd name="f607" fmla="*/ f494 1 f363"/>
                      <a:gd name="f608" fmla="*/ f495 1 f364"/>
                      <a:gd name="f609" fmla="*/ f496 1 f363"/>
                      <a:gd name="f610" fmla="*/ f497 1 f364"/>
                      <a:gd name="f611" fmla="*/ f498 1 f363"/>
                      <a:gd name="f612" fmla="*/ f499 1 f364"/>
                      <a:gd name="f613" fmla="*/ f500 1 f363"/>
                      <a:gd name="f614" fmla="*/ f501 1 f364"/>
                      <a:gd name="f615" fmla="*/ f502 1 f363"/>
                      <a:gd name="f616" fmla="*/ f503 1 f364"/>
                      <a:gd name="f617" fmla="*/ f504 1 f363"/>
                      <a:gd name="f618" fmla="*/ f505 1 f364"/>
                      <a:gd name="f619" fmla="*/ f506 1 f363"/>
                      <a:gd name="f620" fmla="*/ f507 1 f364"/>
                      <a:gd name="f621" fmla="*/ f508 1 f363"/>
                      <a:gd name="f622" fmla="*/ f509 1 f364"/>
                      <a:gd name="f623" fmla="*/ f510 1 f363"/>
                      <a:gd name="f624" fmla="*/ f511 1 f363"/>
                      <a:gd name="f625" fmla="*/ f512 1 f363"/>
                      <a:gd name="f626" fmla="*/ f513 1 f364"/>
                      <a:gd name="f627" fmla="*/ f514 1 f363"/>
                      <a:gd name="f628" fmla="*/ f515 1 f364"/>
                      <a:gd name="f629" fmla="*/ f516 1 f363"/>
                      <a:gd name="f630" fmla="*/ f517 1 f364"/>
                      <a:gd name="f631" fmla="*/ f518 1 f363"/>
                      <a:gd name="f632" fmla="*/ f519 1 f364"/>
                      <a:gd name="f633" fmla="*/ f520 1 f363"/>
                      <a:gd name="f634" fmla="*/ f521 1 f364"/>
                      <a:gd name="f635" fmla="*/ f522 1 f363"/>
                      <a:gd name="f636" fmla="*/ f523 1 f364"/>
                      <a:gd name="f637" fmla="*/ f524 1 f363"/>
                      <a:gd name="f638" fmla="*/ f525 1 f364"/>
                      <a:gd name="f639" fmla="*/ f526 1 f363"/>
                      <a:gd name="f640" fmla="*/ f527 1 f364"/>
                      <a:gd name="f641" fmla="*/ f528 1 f363"/>
                      <a:gd name="f642" fmla="*/ f529 1 f364"/>
                      <a:gd name="f643" fmla="*/ f530 1 f363"/>
                      <a:gd name="f644" fmla="*/ f531 1 f363"/>
                      <a:gd name="f645" fmla="*/ f532 1 f363"/>
                      <a:gd name="f646" fmla="*/ f533 1 f364"/>
                      <a:gd name="f647" fmla="*/ f534 1 f363"/>
                      <a:gd name="f648" fmla="*/ f535 1 f364"/>
                      <a:gd name="f649" fmla="*/ f536 1 f363"/>
                      <a:gd name="f650" fmla="*/ f537 1 f364"/>
                      <a:gd name="f651" fmla="*/ f538 1 f363"/>
                      <a:gd name="f652" fmla="*/ f539 1 f364"/>
                      <a:gd name="f653" fmla="*/ f540 1 f363"/>
                      <a:gd name="f654" fmla="*/ f541 1 f364"/>
                      <a:gd name="f655" fmla="*/ f542 1 f363"/>
                      <a:gd name="f656" fmla="*/ f543 1 f364"/>
                      <a:gd name="f657" fmla="*/ f544 1 f363"/>
                      <a:gd name="f658" fmla="*/ f545 1 f364"/>
                      <a:gd name="f659" fmla="*/ f546 1 f363"/>
                      <a:gd name="f660" fmla="*/ f547 1 f364"/>
                      <a:gd name="f661" fmla="*/ f548 1 f363"/>
                      <a:gd name="f662" fmla="*/ f549 1 f364"/>
                      <a:gd name="f663" fmla="*/ f550 1 f363"/>
                      <a:gd name="f664" fmla="*/ f551 1 f364"/>
                      <a:gd name="f665" fmla="*/ f552 1 f363"/>
                      <a:gd name="f666" fmla="*/ f553 1 f364"/>
                      <a:gd name="f667" fmla="*/ f554 1 f363"/>
                      <a:gd name="f668" fmla="*/ f555 1 f364"/>
                      <a:gd name="f669" fmla="*/ f556 1 f363"/>
                      <a:gd name="f670" fmla="*/ f557 1 f364"/>
                      <a:gd name="f671" fmla="*/ f558 1 f363"/>
                      <a:gd name="f672" fmla="*/ f559 1 f364"/>
                      <a:gd name="f673" fmla="*/ f560 1 f363"/>
                      <a:gd name="f674" fmla="*/ f561 1 f364"/>
                      <a:gd name="f675" fmla="*/ f562 1 f363"/>
                      <a:gd name="f676" fmla="*/ f563 1 f364"/>
                      <a:gd name="f677" fmla="*/ f564 1 f363"/>
                      <a:gd name="f678" fmla="*/ f565 1 f363"/>
                      <a:gd name="f679" fmla="*/ f566 1 f364"/>
                      <a:gd name="f680" fmla="*/ f567 1 f363"/>
                      <a:gd name="f681" fmla="*/ f568 1 f363"/>
                      <a:gd name="f682" fmla="*/ f569 1 f364"/>
                      <a:gd name="f683" fmla="*/ f570 1 f363"/>
                      <a:gd name="f684" fmla="*/ f571 1 f364"/>
                      <a:gd name="f685" fmla="*/ f572 1 f363"/>
                      <a:gd name="f686" fmla="*/ f573 1 f364"/>
                      <a:gd name="f687" fmla="*/ f574 1 f363"/>
                      <a:gd name="f688" fmla="*/ f575 1 f364"/>
                      <a:gd name="f689" fmla="*/ f576 1 f363"/>
                      <a:gd name="f690" fmla="*/ f577 1 f364"/>
                      <a:gd name="f691" fmla="*/ f578 1 f363"/>
                      <a:gd name="f692" fmla="*/ f579 1 f364"/>
                      <a:gd name="f693" fmla="*/ f580 1 f363"/>
                      <a:gd name="f694" fmla="*/ f581 1 f364"/>
                      <a:gd name="f695" fmla="*/ f582 f358 1"/>
                      <a:gd name="f696" fmla="*/ f583 f358 1"/>
                      <a:gd name="f697" fmla="*/ f585 f359 1"/>
                      <a:gd name="f698" fmla="*/ f584 f359 1"/>
                      <a:gd name="f699" fmla="*/ f587 f358 1"/>
                      <a:gd name="f700" fmla="*/ f588 f359 1"/>
                      <a:gd name="f701" fmla="*/ f589 f358 1"/>
                      <a:gd name="f702" fmla="*/ f590 f359 1"/>
                      <a:gd name="f703" fmla="*/ f591 f358 1"/>
                      <a:gd name="f704" fmla="*/ f592 f359 1"/>
                      <a:gd name="f705" fmla="*/ f593 f358 1"/>
                      <a:gd name="f706" fmla="*/ f594 f359 1"/>
                      <a:gd name="f707" fmla="*/ f595 f358 1"/>
                      <a:gd name="f708" fmla="*/ f596 f359 1"/>
                      <a:gd name="f709" fmla="*/ f597 f358 1"/>
                      <a:gd name="f710" fmla="*/ f598 f359 1"/>
                      <a:gd name="f711" fmla="*/ f599 f358 1"/>
                      <a:gd name="f712" fmla="*/ f600 f359 1"/>
                      <a:gd name="f713" fmla="*/ f601 f358 1"/>
                      <a:gd name="f714" fmla="*/ f602 f359 1"/>
                      <a:gd name="f715" fmla="*/ f603 f358 1"/>
                      <a:gd name="f716" fmla="*/ f604 f359 1"/>
                      <a:gd name="f717" fmla="*/ f605 f358 1"/>
                      <a:gd name="f718" fmla="*/ f606 f359 1"/>
                      <a:gd name="f719" fmla="*/ f607 f358 1"/>
                      <a:gd name="f720" fmla="*/ f608 f359 1"/>
                      <a:gd name="f721" fmla="*/ f609 f358 1"/>
                      <a:gd name="f722" fmla="*/ f610 f359 1"/>
                      <a:gd name="f723" fmla="*/ f611 f358 1"/>
                      <a:gd name="f724" fmla="*/ f612 f359 1"/>
                      <a:gd name="f725" fmla="*/ f613 f358 1"/>
                      <a:gd name="f726" fmla="*/ f614 f359 1"/>
                      <a:gd name="f727" fmla="*/ f615 f358 1"/>
                      <a:gd name="f728" fmla="*/ f616 f359 1"/>
                      <a:gd name="f729" fmla="*/ f617 f358 1"/>
                      <a:gd name="f730" fmla="*/ f618 f359 1"/>
                      <a:gd name="f731" fmla="*/ f619 f358 1"/>
                      <a:gd name="f732" fmla="*/ f620 f359 1"/>
                      <a:gd name="f733" fmla="*/ f621 f358 1"/>
                      <a:gd name="f734" fmla="*/ f622 f359 1"/>
                      <a:gd name="f735" fmla="*/ f623 f358 1"/>
                      <a:gd name="f736" fmla="*/ f624 f358 1"/>
                      <a:gd name="f737" fmla="*/ f625 f358 1"/>
                      <a:gd name="f738" fmla="*/ f626 f359 1"/>
                      <a:gd name="f739" fmla="*/ f627 f358 1"/>
                      <a:gd name="f740" fmla="*/ f628 f359 1"/>
                      <a:gd name="f741" fmla="*/ f629 f358 1"/>
                      <a:gd name="f742" fmla="*/ f630 f359 1"/>
                      <a:gd name="f743" fmla="*/ f631 f358 1"/>
                      <a:gd name="f744" fmla="*/ f632 f359 1"/>
                      <a:gd name="f745" fmla="*/ f633 f358 1"/>
                      <a:gd name="f746" fmla="*/ f634 f359 1"/>
                      <a:gd name="f747" fmla="*/ f635 f358 1"/>
                      <a:gd name="f748" fmla="*/ f636 f359 1"/>
                      <a:gd name="f749" fmla="*/ f637 f358 1"/>
                      <a:gd name="f750" fmla="*/ f638 f359 1"/>
                      <a:gd name="f751" fmla="*/ f639 f358 1"/>
                      <a:gd name="f752" fmla="*/ f640 f359 1"/>
                      <a:gd name="f753" fmla="*/ f641 f358 1"/>
                      <a:gd name="f754" fmla="*/ f642 f359 1"/>
                      <a:gd name="f755" fmla="*/ f643 f358 1"/>
                      <a:gd name="f756" fmla="*/ f644 f358 1"/>
                      <a:gd name="f757" fmla="*/ f645 f358 1"/>
                      <a:gd name="f758" fmla="*/ f646 f359 1"/>
                      <a:gd name="f759" fmla="*/ f647 f358 1"/>
                      <a:gd name="f760" fmla="*/ f648 f359 1"/>
                      <a:gd name="f761" fmla="*/ f649 f358 1"/>
                      <a:gd name="f762" fmla="*/ f650 f359 1"/>
                      <a:gd name="f763" fmla="*/ f651 f358 1"/>
                      <a:gd name="f764" fmla="*/ f652 f359 1"/>
                      <a:gd name="f765" fmla="*/ f653 f358 1"/>
                      <a:gd name="f766" fmla="*/ f654 f359 1"/>
                      <a:gd name="f767" fmla="*/ f655 f358 1"/>
                      <a:gd name="f768" fmla="*/ f656 f359 1"/>
                      <a:gd name="f769" fmla="*/ f657 f358 1"/>
                      <a:gd name="f770" fmla="*/ f658 f359 1"/>
                      <a:gd name="f771" fmla="*/ f659 f358 1"/>
                      <a:gd name="f772" fmla="*/ f660 f359 1"/>
                      <a:gd name="f773" fmla="*/ f661 f358 1"/>
                      <a:gd name="f774" fmla="*/ f662 f359 1"/>
                      <a:gd name="f775" fmla="*/ f663 f358 1"/>
                      <a:gd name="f776" fmla="*/ f664 f359 1"/>
                      <a:gd name="f777" fmla="*/ f665 f358 1"/>
                      <a:gd name="f778" fmla="*/ f666 f359 1"/>
                      <a:gd name="f779" fmla="*/ f667 f358 1"/>
                      <a:gd name="f780" fmla="*/ f668 f359 1"/>
                      <a:gd name="f781" fmla="*/ f669 f358 1"/>
                      <a:gd name="f782" fmla="*/ f670 f359 1"/>
                      <a:gd name="f783" fmla="*/ f671 f358 1"/>
                      <a:gd name="f784" fmla="*/ f672 f359 1"/>
                      <a:gd name="f785" fmla="*/ f673 f358 1"/>
                      <a:gd name="f786" fmla="*/ f674 f359 1"/>
                      <a:gd name="f787" fmla="*/ f675 f358 1"/>
                      <a:gd name="f788" fmla="*/ f676 f359 1"/>
                      <a:gd name="f789" fmla="*/ f677 f358 1"/>
                      <a:gd name="f790" fmla="*/ f678 f358 1"/>
                      <a:gd name="f791" fmla="*/ f679 f359 1"/>
                      <a:gd name="f792" fmla="*/ f680 f358 1"/>
                      <a:gd name="f793" fmla="*/ f681 f358 1"/>
                      <a:gd name="f794" fmla="*/ f682 f359 1"/>
                      <a:gd name="f795" fmla="*/ f683 f358 1"/>
                      <a:gd name="f796" fmla="*/ f684 f359 1"/>
                      <a:gd name="f797" fmla="*/ f685 f358 1"/>
                      <a:gd name="f798" fmla="*/ f686 f359 1"/>
                      <a:gd name="f799" fmla="*/ f687 f358 1"/>
                      <a:gd name="f800" fmla="*/ f688 f359 1"/>
                      <a:gd name="f801" fmla="*/ f689 f358 1"/>
                      <a:gd name="f802" fmla="*/ f690 f359 1"/>
                      <a:gd name="f803" fmla="*/ f691 f358 1"/>
                      <a:gd name="f804" fmla="*/ f692 f359 1"/>
                      <a:gd name="f805" fmla="*/ f693 f358 1"/>
                      <a:gd name="f806" fmla="*/ f694 f359 1"/>
                    </a:gdLst>
                    <a:ahLst/>
                    <a:cxnLst>
                      <a:cxn ang="3cd4">
                        <a:pos x="hc" y="t"/>
                      </a:cxn>
                      <a:cxn ang="0">
                        <a:pos x="r" y="vc"/>
                      </a:cxn>
                      <a:cxn ang="cd4">
                        <a:pos x="hc" y="b"/>
                      </a:cxn>
                      <a:cxn ang="cd2">
                        <a:pos x="l" y="vc"/>
                      </a:cxn>
                      <a:cxn ang="f586">
                        <a:pos x="f699" y="f700"/>
                      </a:cxn>
                      <a:cxn ang="f586">
                        <a:pos x="f701" y="f702"/>
                      </a:cxn>
                      <a:cxn ang="f586">
                        <a:pos x="f703" y="f704"/>
                      </a:cxn>
                      <a:cxn ang="f586">
                        <a:pos x="f705" y="f706"/>
                      </a:cxn>
                      <a:cxn ang="f586">
                        <a:pos x="f707" y="f708"/>
                      </a:cxn>
                      <a:cxn ang="f586">
                        <a:pos x="f709" y="f710"/>
                      </a:cxn>
                      <a:cxn ang="f586">
                        <a:pos x="f711" y="f712"/>
                      </a:cxn>
                      <a:cxn ang="f586">
                        <a:pos x="f713" y="f714"/>
                      </a:cxn>
                      <a:cxn ang="f586">
                        <a:pos x="f715" y="f716"/>
                      </a:cxn>
                      <a:cxn ang="f586">
                        <a:pos x="f717" y="f718"/>
                      </a:cxn>
                      <a:cxn ang="f586">
                        <a:pos x="f719" y="f720"/>
                      </a:cxn>
                      <a:cxn ang="f586">
                        <a:pos x="f721" y="f722"/>
                      </a:cxn>
                      <a:cxn ang="f586">
                        <a:pos x="f723" y="f724"/>
                      </a:cxn>
                      <a:cxn ang="f586">
                        <a:pos x="f725" y="f726"/>
                      </a:cxn>
                      <a:cxn ang="f586">
                        <a:pos x="f727" y="f728"/>
                      </a:cxn>
                      <a:cxn ang="f586">
                        <a:pos x="f729" y="f730"/>
                      </a:cxn>
                      <a:cxn ang="f586">
                        <a:pos x="f731" y="f732"/>
                      </a:cxn>
                      <a:cxn ang="f586">
                        <a:pos x="f733" y="f734"/>
                      </a:cxn>
                      <a:cxn ang="f586">
                        <a:pos x="f735" y="f734"/>
                      </a:cxn>
                      <a:cxn ang="f586">
                        <a:pos x="f736" y="f732"/>
                      </a:cxn>
                      <a:cxn ang="f586">
                        <a:pos x="f737" y="f738"/>
                      </a:cxn>
                      <a:cxn ang="f586">
                        <a:pos x="f739" y="f740"/>
                      </a:cxn>
                      <a:cxn ang="f586">
                        <a:pos x="f741" y="f742"/>
                      </a:cxn>
                      <a:cxn ang="f586">
                        <a:pos x="f743" y="f744"/>
                      </a:cxn>
                      <a:cxn ang="f586">
                        <a:pos x="f745" y="f746"/>
                      </a:cxn>
                      <a:cxn ang="f586">
                        <a:pos x="f747" y="f748"/>
                      </a:cxn>
                      <a:cxn ang="f586">
                        <a:pos x="f749" y="f750"/>
                      </a:cxn>
                      <a:cxn ang="f586">
                        <a:pos x="f751" y="f752"/>
                      </a:cxn>
                      <a:cxn ang="f586">
                        <a:pos x="f753" y="f754"/>
                      </a:cxn>
                      <a:cxn ang="f586">
                        <a:pos x="f755" y="f754"/>
                      </a:cxn>
                      <a:cxn ang="f586">
                        <a:pos x="f756" y="f752"/>
                      </a:cxn>
                      <a:cxn ang="f586">
                        <a:pos x="f757" y="f758"/>
                      </a:cxn>
                      <a:cxn ang="f586">
                        <a:pos x="f759" y="f760"/>
                      </a:cxn>
                      <a:cxn ang="f586">
                        <a:pos x="f761" y="f762"/>
                      </a:cxn>
                      <a:cxn ang="f586">
                        <a:pos x="f763" y="f764"/>
                      </a:cxn>
                      <a:cxn ang="f586">
                        <a:pos x="f765" y="f766"/>
                      </a:cxn>
                      <a:cxn ang="f586">
                        <a:pos x="f767" y="f768"/>
                      </a:cxn>
                      <a:cxn ang="f586">
                        <a:pos x="f769" y="f770"/>
                      </a:cxn>
                      <a:cxn ang="f586">
                        <a:pos x="f771" y="f772"/>
                      </a:cxn>
                      <a:cxn ang="f586">
                        <a:pos x="f773" y="f774"/>
                      </a:cxn>
                      <a:cxn ang="f586">
                        <a:pos x="f775" y="f776"/>
                      </a:cxn>
                      <a:cxn ang="f586">
                        <a:pos x="f777" y="f778"/>
                      </a:cxn>
                      <a:cxn ang="f586">
                        <a:pos x="f779" y="f780"/>
                      </a:cxn>
                      <a:cxn ang="f586">
                        <a:pos x="f781" y="f782"/>
                      </a:cxn>
                      <a:cxn ang="f586">
                        <a:pos x="f783" y="f784"/>
                      </a:cxn>
                      <a:cxn ang="f586">
                        <a:pos x="f785" y="f786"/>
                      </a:cxn>
                      <a:cxn ang="f586">
                        <a:pos x="f787" y="f788"/>
                      </a:cxn>
                      <a:cxn ang="f586">
                        <a:pos x="f789" y="f706"/>
                      </a:cxn>
                      <a:cxn ang="f586">
                        <a:pos x="f790" y="f791"/>
                      </a:cxn>
                      <a:cxn ang="f586">
                        <a:pos x="f792" y="f704"/>
                      </a:cxn>
                      <a:cxn ang="f586">
                        <a:pos x="f793" y="f794"/>
                      </a:cxn>
                      <a:cxn ang="f586">
                        <a:pos x="f795" y="f796"/>
                      </a:cxn>
                      <a:cxn ang="f586">
                        <a:pos x="f797" y="f798"/>
                      </a:cxn>
                      <a:cxn ang="f586">
                        <a:pos x="f799" y="f800"/>
                      </a:cxn>
                      <a:cxn ang="f586">
                        <a:pos x="f801" y="f802"/>
                      </a:cxn>
                      <a:cxn ang="f586">
                        <a:pos x="f803" y="f804"/>
                      </a:cxn>
                      <a:cxn ang="f586">
                        <a:pos x="f805" y="f806"/>
                      </a:cxn>
                    </a:cxnLst>
                    <a:rect l="f695" t="f698" r="f696" b="f697"/>
                    <a:pathLst>
                      <a:path w="941" h="682">
                        <a:moveTo>
                          <a:pt x="f8" y="f9"/>
                        </a:moveTo>
                        <a:lnTo>
                          <a:pt x="f10" y="f11"/>
                        </a:lnTo>
                        <a:lnTo>
                          <a:pt x="f12" y="f13"/>
                        </a:lnTo>
                        <a:lnTo>
                          <a:pt x="f14" y="f15"/>
                        </a:lnTo>
                        <a:lnTo>
                          <a:pt x="f16" y="f15"/>
                        </a:lnTo>
                        <a:lnTo>
                          <a:pt x="f17" y="f18"/>
                        </a:lnTo>
                        <a:lnTo>
                          <a:pt x="f19" y="f20"/>
                        </a:lnTo>
                        <a:lnTo>
                          <a:pt x="f21" y="f22"/>
                        </a:lnTo>
                        <a:lnTo>
                          <a:pt x="f23" y="f24"/>
                        </a:lnTo>
                        <a:lnTo>
                          <a:pt x="f25" y="f26"/>
                        </a:lnTo>
                        <a:lnTo>
                          <a:pt x="f6" y="f27"/>
                        </a:lnTo>
                        <a:lnTo>
                          <a:pt x="f28" y="f29"/>
                        </a:lnTo>
                        <a:lnTo>
                          <a:pt x="f30" y="f31"/>
                        </a:lnTo>
                        <a:lnTo>
                          <a:pt x="f32" y="f33"/>
                        </a:lnTo>
                        <a:lnTo>
                          <a:pt x="f34" y="f35"/>
                        </a:lnTo>
                        <a:lnTo>
                          <a:pt x="f36" y="f37"/>
                        </a:lnTo>
                        <a:lnTo>
                          <a:pt x="f38" y="f39"/>
                        </a:lnTo>
                        <a:lnTo>
                          <a:pt x="f40" y="f41"/>
                        </a:lnTo>
                        <a:lnTo>
                          <a:pt x="f40" y="f42"/>
                        </a:lnTo>
                        <a:lnTo>
                          <a:pt x="f43" y="f44"/>
                        </a:lnTo>
                        <a:lnTo>
                          <a:pt x="f45" y="f46"/>
                        </a:lnTo>
                        <a:lnTo>
                          <a:pt x="f47" y="f46"/>
                        </a:lnTo>
                        <a:lnTo>
                          <a:pt x="f48" y="f49"/>
                        </a:lnTo>
                        <a:lnTo>
                          <a:pt x="f50" y="f51"/>
                        </a:lnTo>
                        <a:lnTo>
                          <a:pt x="f52" y="f53"/>
                        </a:lnTo>
                        <a:lnTo>
                          <a:pt x="f54" y="f55"/>
                        </a:lnTo>
                        <a:lnTo>
                          <a:pt x="f56" y="f57"/>
                        </a:lnTo>
                        <a:lnTo>
                          <a:pt x="f58" y="f59"/>
                        </a:lnTo>
                        <a:lnTo>
                          <a:pt x="f60" y="f61"/>
                        </a:lnTo>
                        <a:lnTo>
                          <a:pt x="f62" y="f63"/>
                        </a:lnTo>
                        <a:lnTo>
                          <a:pt x="f64" y="f65"/>
                        </a:lnTo>
                        <a:lnTo>
                          <a:pt x="f66" y="f67"/>
                        </a:lnTo>
                        <a:lnTo>
                          <a:pt x="f68" y="f69"/>
                        </a:lnTo>
                        <a:lnTo>
                          <a:pt x="f70" y="f71"/>
                        </a:lnTo>
                        <a:lnTo>
                          <a:pt x="f72" y="f55"/>
                        </a:lnTo>
                        <a:lnTo>
                          <a:pt x="f73" y="f74"/>
                        </a:lnTo>
                        <a:lnTo>
                          <a:pt x="f75" y="f76"/>
                        </a:lnTo>
                        <a:lnTo>
                          <a:pt x="f77" y="f78"/>
                        </a:lnTo>
                        <a:lnTo>
                          <a:pt x="f79" y="f80"/>
                        </a:lnTo>
                        <a:lnTo>
                          <a:pt x="f81" y="f82"/>
                        </a:lnTo>
                        <a:lnTo>
                          <a:pt x="f83" y="f84"/>
                        </a:lnTo>
                        <a:lnTo>
                          <a:pt x="f85" y="f86"/>
                        </a:lnTo>
                        <a:lnTo>
                          <a:pt x="f87" y="f82"/>
                        </a:lnTo>
                        <a:lnTo>
                          <a:pt x="f56" y="f88"/>
                        </a:lnTo>
                        <a:lnTo>
                          <a:pt x="f89" y="f84"/>
                        </a:lnTo>
                        <a:lnTo>
                          <a:pt x="f12" y="f90"/>
                        </a:lnTo>
                        <a:lnTo>
                          <a:pt x="f91" y="f92"/>
                        </a:lnTo>
                        <a:lnTo>
                          <a:pt x="f93" y="f94"/>
                        </a:lnTo>
                        <a:lnTo>
                          <a:pt x="f87" y="f95"/>
                        </a:lnTo>
                        <a:lnTo>
                          <a:pt x="f96" y="f97"/>
                        </a:lnTo>
                        <a:lnTo>
                          <a:pt x="f98" y="f99"/>
                        </a:lnTo>
                        <a:lnTo>
                          <a:pt x="f100" y="f101"/>
                        </a:lnTo>
                        <a:lnTo>
                          <a:pt x="f102" y="f103"/>
                        </a:lnTo>
                        <a:lnTo>
                          <a:pt x="f104" y="f105"/>
                        </a:lnTo>
                        <a:lnTo>
                          <a:pt x="f47" y="f106"/>
                        </a:lnTo>
                        <a:lnTo>
                          <a:pt x="f107" y="f108"/>
                        </a:lnTo>
                        <a:lnTo>
                          <a:pt x="f109" y="f110"/>
                        </a:lnTo>
                        <a:lnTo>
                          <a:pt x="f111" y="f112"/>
                        </a:lnTo>
                        <a:lnTo>
                          <a:pt x="f113" y="f114"/>
                        </a:lnTo>
                        <a:lnTo>
                          <a:pt x="f113" y="f115"/>
                        </a:lnTo>
                        <a:lnTo>
                          <a:pt x="f116" y="f117"/>
                        </a:lnTo>
                        <a:lnTo>
                          <a:pt x="f109" y="f118"/>
                        </a:lnTo>
                        <a:lnTo>
                          <a:pt x="f119" y="f120"/>
                        </a:lnTo>
                        <a:lnTo>
                          <a:pt x="f121" y="f122"/>
                        </a:lnTo>
                        <a:lnTo>
                          <a:pt x="f123" y="f124"/>
                        </a:lnTo>
                        <a:lnTo>
                          <a:pt x="f91" y="f125"/>
                        </a:lnTo>
                        <a:lnTo>
                          <a:pt x="f126" y="f127"/>
                        </a:lnTo>
                        <a:lnTo>
                          <a:pt x="f128" y="f129"/>
                        </a:lnTo>
                        <a:lnTo>
                          <a:pt x="f130" y="f131"/>
                        </a:lnTo>
                        <a:lnTo>
                          <a:pt x="f132" y="f133"/>
                        </a:lnTo>
                        <a:lnTo>
                          <a:pt x="f134" y="f135"/>
                        </a:lnTo>
                        <a:lnTo>
                          <a:pt x="f136" y="f137"/>
                        </a:lnTo>
                        <a:lnTo>
                          <a:pt x="f138" y="f139"/>
                        </a:lnTo>
                        <a:lnTo>
                          <a:pt x="f140" y="f7"/>
                        </a:lnTo>
                        <a:lnTo>
                          <a:pt x="f141" y="f142"/>
                        </a:lnTo>
                        <a:lnTo>
                          <a:pt x="f143" y="f137"/>
                        </a:lnTo>
                        <a:lnTo>
                          <a:pt x="f144" y="f145"/>
                        </a:lnTo>
                        <a:lnTo>
                          <a:pt x="f146" y="f135"/>
                        </a:lnTo>
                        <a:lnTo>
                          <a:pt x="f147" y="f148"/>
                        </a:lnTo>
                        <a:lnTo>
                          <a:pt x="f149" y="f129"/>
                        </a:lnTo>
                        <a:lnTo>
                          <a:pt x="f150" y="f125"/>
                        </a:lnTo>
                        <a:lnTo>
                          <a:pt x="f151" y="f152"/>
                        </a:lnTo>
                        <a:lnTo>
                          <a:pt x="f153" y="f154"/>
                        </a:lnTo>
                        <a:lnTo>
                          <a:pt x="f155" y="f156"/>
                        </a:lnTo>
                        <a:lnTo>
                          <a:pt x="f157" y="f127"/>
                        </a:lnTo>
                        <a:lnTo>
                          <a:pt x="f122" y="f127"/>
                        </a:lnTo>
                        <a:lnTo>
                          <a:pt x="f158" y="f159"/>
                        </a:lnTo>
                        <a:lnTo>
                          <a:pt x="f160" y="f161"/>
                        </a:lnTo>
                        <a:lnTo>
                          <a:pt x="f162" y="f163"/>
                        </a:lnTo>
                        <a:lnTo>
                          <a:pt x="f164" y="f163"/>
                        </a:lnTo>
                        <a:lnTo>
                          <a:pt x="f165" y="f166"/>
                        </a:lnTo>
                        <a:lnTo>
                          <a:pt x="f120" y="f167"/>
                        </a:lnTo>
                        <a:lnTo>
                          <a:pt x="f168" y="f135"/>
                        </a:lnTo>
                        <a:lnTo>
                          <a:pt x="f169" y="f145"/>
                        </a:lnTo>
                        <a:lnTo>
                          <a:pt x="f170" y="f171"/>
                        </a:lnTo>
                        <a:lnTo>
                          <a:pt x="f172" y="f173"/>
                        </a:lnTo>
                        <a:lnTo>
                          <a:pt x="f174" y="f175"/>
                        </a:lnTo>
                        <a:lnTo>
                          <a:pt x="f176" y="f177"/>
                        </a:lnTo>
                        <a:lnTo>
                          <a:pt x="f178" y="f179"/>
                        </a:lnTo>
                        <a:lnTo>
                          <a:pt x="f180" y="f181"/>
                        </a:lnTo>
                        <a:lnTo>
                          <a:pt x="f182" y="f183"/>
                        </a:lnTo>
                        <a:lnTo>
                          <a:pt x="f184" y="f169"/>
                        </a:lnTo>
                        <a:lnTo>
                          <a:pt x="f185" y="f186"/>
                        </a:lnTo>
                        <a:lnTo>
                          <a:pt x="f187" y="f188"/>
                        </a:lnTo>
                        <a:lnTo>
                          <a:pt x="f189" y="f176"/>
                        </a:lnTo>
                        <a:lnTo>
                          <a:pt x="f190" y="f191"/>
                        </a:lnTo>
                        <a:lnTo>
                          <a:pt x="f192" y="f193"/>
                        </a:lnTo>
                        <a:lnTo>
                          <a:pt x="f194" y="f195"/>
                        </a:lnTo>
                        <a:lnTo>
                          <a:pt x="f105" y="f196"/>
                        </a:lnTo>
                        <a:lnTo>
                          <a:pt x="f197" y="f185"/>
                        </a:lnTo>
                        <a:lnTo>
                          <a:pt x="f198" y="f199"/>
                        </a:lnTo>
                        <a:lnTo>
                          <a:pt x="f200" y="f201"/>
                        </a:lnTo>
                        <a:lnTo>
                          <a:pt x="f202" y="f203"/>
                        </a:lnTo>
                        <a:lnTo>
                          <a:pt x="f204" y="f188"/>
                        </a:lnTo>
                        <a:lnTo>
                          <a:pt x="f205" y="f206"/>
                        </a:lnTo>
                        <a:lnTo>
                          <a:pt x="f207" y="f208"/>
                        </a:lnTo>
                        <a:lnTo>
                          <a:pt x="f92" y="f191"/>
                        </a:lnTo>
                        <a:lnTo>
                          <a:pt x="f209" y="f206"/>
                        </a:lnTo>
                        <a:lnTo>
                          <a:pt x="f84" y="f210"/>
                        </a:lnTo>
                        <a:lnTo>
                          <a:pt x="f211" y="f208"/>
                        </a:lnTo>
                        <a:lnTo>
                          <a:pt x="f212" y="f203"/>
                        </a:lnTo>
                        <a:lnTo>
                          <a:pt x="f76" y="f213"/>
                        </a:lnTo>
                        <a:lnTo>
                          <a:pt x="f214" y="f115"/>
                        </a:lnTo>
                        <a:lnTo>
                          <a:pt x="f215" y="f201"/>
                        </a:lnTo>
                        <a:lnTo>
                          <a:pt x="f216" y="f184"/>
                        </a:lnTo>
                        <a:lnTo>
                          <a:pt x="f217" y="f180"/>
                        </a:lnTo>
                        <a:lnTo>
                          <a:pt x="f218" y="f187"/>
                        </a:lnTo>
                        <a:lnTo>
                          <a:pt x="f219" y="f220"/>
                        </a:lnTo>
                        <a:lnTo>
                          <a:pt x="f221" y="f190"/>
                        </a:lnTo>
                        <a:lnTo>
                          <a:pt x="f222" y="f223"/>
                        </a:lnTo>
                        <a:lnTo>
                          <a:pt x="f224" y="f225"/>
                        </a:lnTo>
                        <a:lnTo>
                          <a:pt x="f226" y="f227"/>
                        </a:lnTo>
                        <a:lnTo>
                          <a:pt x="f228" y="f229"/>
                        </a:lnTo>
                        <a:lnTo>
                          <a:pt x="f230" y="f103"/>
                        </a:lnTo>
                        <a:lnTo>
                          <a:pt x="f231" y="f198"/>
                        </a:lnTo>
                        <a:lnTo>
                          <a:pt x="f232" y="f233"/>
                        </a:lnTo>
                        <a:lnTo>
                          <a:pt x="f22" y="f234"/>
                        </a:lnTo>
                        <a:lnTo>
                          <a:pt x="f235" y="f205"/>
                        </a:lnTo>
                        <a:lnTo>
                          <a:pt x="f236" y="f237"/>
                        </a:lnTo>
                        <a:lnTo>
                          <a:pt x="f238" y="f239"/>
                        </a:lnTo>
                        <a:lnTo>
                          <a:pt x="f240" y="f241"/>
                        </a:lnTo>
                        <a:lnTo>
                          <a:pt x="f242" y="f243"/>
                        </a:lnTo>
                        <a:lnTo>
                          <a:pt x="f244" y="f245"/>
                        </a:lnTo>
                        <a:lnTo>
                          <a:pt x="f246" y="f247"/>
                        </a:lnTo>
                        <a:lnTo>
                          <a:pt x="f248" y="f249"/>
                        </a:lnTo>
                        <a:lnTo>
                          <a:pt x="f250" y="f251"/>
                        </a:lnTo>
                        <a:lnTo>
                          <a:pt x="f5" y="f252"/>
                        </a:lnTo>
                        <a:lnTo>
                          <a:pt x="f253" y="f254"/>
                        </a:lnTo>
                        <a:lnTo>
                          <a:pt x="f5" y="f255"/>
                        </a:lnTo>
                        <a:lnTo>
                          <a:pt x="f256" y="f257"/>
                        </a:lnTo>
                        <a:lnTo>
                          <a:pt x="f258" y="f53"/>
                        </a:lnTo>
                        <a:lnTo>
                          <a:pt x="f259" y="f260"/>
                        </a:lnTo>
                        <a:lnTo>
                          <a:pt x="f261" y="f262"/>
                        </a:lnTo>
                        <a:lnTo>
                          <a:pt x="f263" y="f264"/>
                        </a:lnTo>
                        <a:lnTo>
                          <a:pt x="f265" y="f266"/>
                        </a:lnTo>
                        <a:lnTo>
                          <a:pt x="f267" y="f217"/>
                        </a:lnTo>
                        <a:lnTo>
                          <a:pt x="f268" y="f269"/>
                        </a:lnTo>
                        <a:lnTo>
                          <a:pt x="f270" y="f35"/>
                        </a:lnTo>
                        <a:lnTo>
                          <a:pt x="f271" y="f272"/>
                        </a:lnTo>
                        <a:lnTo>
                          <a:pt x="f265" y="f273"/>
                        </a:lnTo>
                        <a:lnTo>
                          <a:pt x="f274" y="f29"/>
                        </a:lnTo>
                        <a:lnTo>
                          <a:pt x="f275" y="f276"/>
                        </a:lnTo>
                        <a:lnTo>
                          <a:pt x="f277" y="f278"/>
                        </a:lnTo>
                        <a:lnTo>
                          <a:pt x="f279" y="f231"/>
                        </a:lnTo>
                        <a:lnTo>
                          <a:pt x="f280" y="f281"/>
                        </a:lnTo>
                        <a:lnTo>
                          <a:pt x="f282" y="f20"/>
                        </a:lnTo>
                        <a:lnTo>
                          <a:pt x="f283" y="f274"/>
                        </a:lnTo>
                        <a:lnTo>
                          <a:pt x="f284" y="f285"/>
                        </a:lnTo>
                        <a:lnTo>
                          <a:pt x="f286" y="f287"/>
                        </a:lnTo>
                        <a:lnTo>
                          <a:pt x="f27" y="f288"/>
                        </a:lnTo>
                        <a:lnTo>
                          <a:pt x="f289" y="f290"/>
                        </a:lnTo>
                        <a:lnTo>
                          <a:pt x="f35" y="f291"/>
                        </a:lnTo>
                        <a:lnTo>
                          <a:pt x="f44" y="f230"/>
                        </a:lnTo>
                        <a:lnTo>
                          <a:pt x="f49" y="f292"/>
                        </a:lnTo>
                        <a:lnTo>
                          <a:pt x="f293" y="f294"/>
                        </a:lnTo>
                        <a:lnTo>
                          <a:pt x="f295" y="f27"/>
                        </a:lnTo>
                        <a:lnTo>
                          <a:pt x="f76" y="f31"/>
                        </a:lnTo>
                        <a:lnTo>
                          <a:pt x="f296" y="f297"/>
                        </a:lnTo>
                        <a:lnTo>
                          <a:pt x="f243" y="f289"/>
                        </a:lnTo>
                        <a:lnTo>
                          <a:pt x="f92" y="f298"/>
                        </a:lnTo>
                        <a:lnTo>
                          <a:pt x="f237" y="f299"/>
                        </a:lnTo>
                        <a:lnTo>
                          <a:pt x="f300" y="f299"/>
                        </a:lnTo>
                        <a:lnTo>
                          <a:pt x="f301" y="f302"/>
                        </a:lnTo>
                        <a:lnTo>
                          <a:pt x="f303" y="f218"/>
                        </a:lnTo>
                        <a:lnTo>
                          <a:pt x="f304" y="f302"/>
                        </a:lnTo>
                        <a:lnTo>
                          <a:pt x="f305" y="f306"/>
                        </a:lnTo>
                        <a:lnTo>
                          <a:pt x="f307" y="f306"/>
                        </a:lnTo>
                        <a:lnTo>
                          <a:pt x="f308" y="f266"/>
                        </a:lnTo>
                        <a:lnTo>
                          <a:pt x="f188" y="f217"/>
                        </a:lnTo>
                        <a:lnTo>
                          <a:pt x="f309" y="f302"/>
                        </a:lnTo>
                        <a:lnTo>
                          <a:pt x="f310" y="f302"/>
                        </a:lnTo>
                        <a:lnTo>
                          <a:pt x="f311" y="f37"/>
                        </a:lnTo>
                        <a:lnTo>
                          <a:pt x="f312" y="f313"/>
                        </a:lnTo>
                        <a:lnTo>
                          <a:pt x="f314" y="f315"/>
                        </a:lnTo>
                        <a:lnTo>
                          <a:pt x="f316" y="f317"/>
                        </a:lnTo>
                        <a:lnTo>
                          <a:pt x="f318" y="f319"/>
                        </a:lnTo>
                        <a:lnTo>
                          <a:pt x="f320" y="f321"/>
                        </a:lnTo>
                        <a:lnTo>
                          <a:pt x="f322" y="f31"/>
                        </a:lnTo>
                        <a:lnTo>
                          <a:pt x="f323" y="f324"/>
                        </a:lnTo>
                        <a:lnTo>
                          <a:pt x="f127" y="f29"/>
                        </a:lnTo>
                        <a:lnTo>
                          <a:pt x="f325" y="f292"/>
                        </a:lnTo>
                        <a:lnTo>
                          <a:pt x="f326" y="f327"/>
                        </a:lnTo>
                        <a:lnTo>
                          <a:pt x="f150" y="f328"/>
                        </a:lnTo>
                        <a:lnTo>
                          <a:pt x="f329" y="f330"/>
                        </a:lnTo>
                        <a:lnTo>
                          <a:pt x="f144" y="f279"/>
                        </a:lnTo>
                        <a:lnTo>
                          <a:pt x="f331" y="f226"/>
                        </a:lnTo>
                        <a:lnTo>
                          <a:pt x="f332" y="f333"/>
                        </a:lnTo>
                        <a:lnTo>
                          <a:pt x="f137" y="f290"/>
                        </a:lnTo>
                        <a:lnTo>
                          <a:pt x="f334" y="f291"/>
                        </a:lnTo>
                        <a:lnTo>
                          <a:pt x="f335" y="f336"/>
                        </a:lnTo>
                        <a:lnTo>
                          <a:pt x="f337" y="f333"/>
                        </a:lnTo>
                        <a:lnTo>
                          <a:pt x="f338" y="f339"/>
                        </a:lnTo>
                        <a:lnTo>
                          <a:pt x="f340" y="f270"/>
                        </a:lnTo>
                        <a:lnTo>
                          <a:pt x="f124" y="f341"/>
                        </a:lnTo>
                        <a:lnTo>
                          <a:pt x="f153" y="f342"/>
                        </a:lnTo>
                        <a:lnTo>
                          <a:pt x="f145" y="f343"/>
                        </a:lnTo>
                        <a:lnTo>
                          <a:pt x="f344" y="f345"/>
                        </a:lnTo>
                        <a:lnTo>
                          <a:pt x="f344" y="f346"/>
                        </a:lnTo>
                        <a:lnTo>
                          <a:pt x="f148" y="f347"/>
                        </a:lnTo>
                        <a:lnTo>
                          <a:pt x="f129" y="f348"/>
                        </a:lnTo>
                        <a:lnTo>
                          <a:pt x="f125" y="f349"/>
                        </a:lnTo>
                        <a:lnTo>
                          <a:pt x="f131" y="f350"/>
                        </a:lnTo>
                        <a:lnTo>
                          <a:pt x="f145" y="f5"/>
                        </a:lnTo>
                        <a:lnTo>
                          <a:pt x="f351" y="f5"/>
                        </a:lnTo>
                        <a:lnTo>
                          <a:pt x="f352" y="f353"/>
                        </a:lnTo>
                        <a:lnTo>
                          <a:pt x="f354" y="f256"/>
                        </a:lnTo>
                        <a:lnTo>
                          <a:pt x="f136" y="f355"/>
                        </a:lnTo>
                        <a:lnTo>
                          <a:pt x="f356" y="f259"/>
                        </a:lnTo>
                        <a:lnTo>
                          <a:pt x="f73" y="f238"/>
                        </a:lnTo>
                        <a:lnTo>
                          <a:pt x="f8" y="f9"/>
                        </a:lnTo>
                        <a:close/>
                      </a:path>
                    </a:pathLst>
                  </a:custGeom>
                  <a:solidFill>
                    <a:srgbClr val="A8C5F0"/>
                  </a:solidFill>
                  <a:ln w="3172" cap="flat">
                    <a:solidFill>
                      <a:srgbClr val="6C5353"/>
                    </a:solidFill>
                    <a:custDash>
                      <a:ds d="100000" sp="100000"/>
                    </a:custDash>
                    <a:miter/>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hu-HU" sz="1800" b="0" i="0" u="none" strike="noStrike" kern="0" cap="none" spc="0" baseline="0">
                      <a:solidFill>
                        <a:srgbClr val="000000"/>
                      </a:solidFill>
                      <a:uFillTx/>
                      <a:latin typeface="Arial"/>
                    </a:endParaRPr>
                  </a:p>
                </p:txBody>
              </p:sp>
              <p:sp>
                <p:nvSpPr>
                  <p:cNvPr id="198" name="Freeform 41">
                    <a:extLst>
                      <a:ext uri="{FF2B5EF4-FFF2-40B4-BE49-F238E27FC236}">
                        <a16:creationId xmlns:a16="http://schemas.microsoft.com/office/drawing/2014/main" id="{5FEDB8A9-545F-49C9-AF42-40EEBC964610}"/>
                      </a:ext>
                    </a:extLst>
                  </p:cNvPr>
                  <p:cNvSpPr/>
                  <p:nvPr/>
                </p:nvSpPr>
                <p:spPr>
                  <a:xfrm>
                    <a:off x="5472208" y="3807241"/>
                    <a:ext cx="143359" cy="144054"/>
                  </a:xfrm>
                  <a:custGeom>
                    <a:avLst/>
                    <a:gdLst>
                      <a:gd name="f0" fmla="val 10800000"/>
                      <a:gd name="f1" fmla="val 5400000"/>
                      <a:gd name="f2" fmla="val 180"/>
                      <a:gd name="f3" fmla="val w"/>
                      <a:gd name="f4" fmla="val h"/>
                      <a:gd name="f5" fmla="val 0"/>
                      <a:gd name="f6" fmla="val 110"/>
                      <a:gd name="f7" fmla="val 128"/>
                      <a:gd name="f8" fmla="val 105"/>
                      <a:gd name="f9" fmla="val 115"/>
                      <a:gd name="f10" fmla="val 97"/>
                      <a:gd name="f11" fmla="val 84"/>
                      <a:gd name="f12" fmla="val 111"/>
                      <a:gd name="f13" fmla="val 72"/>
                      <a:gd name="f14" fmla="val 50"/>
                      <a:gd name="f15" fmla="val 37"/>
                      <a:gd name="f16" fmla="val 121"/>
                      <a:gd name="f17" fmla="val 19"/>
                      <a:gd name="f18" fmla="val 16"/>
                      <a:gd name="f19" fmla="val 17"/>
                      <a:gd name="f20" fmla="val 108"/>
                      <a:gd name="f21" fmla="val 18"/>
                      <a:gd name="f22" fmla="val 100"/>
                      <a:gd name="f23" fmla="val 11"/>
                      <a:gd name="f24" fmla="val 91"/>
                      <a:gd name="f25" fmla="val 5"/>
                      <a:gd name="f26" fmla="val 90"/>
                      <a:gd name="f27" fmla="val 3"/>
                      <a:gd name="f28" fmla="val 75"/>
                      <a:gd name="f29" fmla="val 2"/>
                      <a:gd name="f30" fmla="val 65"/>
                      <a:gd name="f31" fmla="val 59"/>
                      <a:gd name="f32" fmla="val 6"/>
                      <a:gd name="f33" fmla="val 7"/>
                      <a:gd name="f34" fmla="val 46"/>
                      <a:gd name="f35" fmla="val 43"/>
                      <a:gd name="f36" fmla="val 14"/>
                      <a:gd name="f37" fmla="val 40"/>
                      <a:gd name="f38" fmla="val 9"/>
                      <a:gd name="f39" fmla="val 24"/>
                      <a:gd name="f40" fmla="val 15"/>
                      <a:gd name="f41" fmla="val 8"/>
                      <a:gd name="f42" fmla="val 13"/>
                      <a:gd name="f43" fmla="val 32"/>
                      <a:gd name="f44" fmla="val 35"/>
                      <a:gd name="f45" fmla="val 39"/>
                      <a:gd name="f46" fmla="val 44"/>
                      <a:gd name="f47" fmla="val 47"/>
                      <a:gd name="f48" fmla="val 51"/>
                      <a:gd name="f49" fmla="val 58"/>
                      <a:gd name="f50" fmla="val 67"/>
                      <a:gd name="f51" fmla="val 70"/>
                      <a:gd name="f52" fmla="val 78"/>
                      <a:gd name="f53" fmla="val 85"/>
                      <a:gd name="f54" fmla="val 93"/>
                      <a:gd name="f55" fmla="val 106"/>
                      <a:gd name="f56" fmla="val 48"/>
                      <a:gd name="f57" fmla="val 103"/>
                      <a:gd name="f58" fmla="val 98"/>
                      <a:gd name="f59" fmla="val 88"/>
                      <a:gd name="f60" fmla="val 107"/>
                      <a:gd name="f61" fmla="+- 0 0 -90"/>
                      <a:gd name="f62" fmla="*/ f3 1 110"/>
                      <a:gd name="f63" fmla="*/ f4 1 128"/>
                      <a:gd name="f64" fmla="+- f7 0 f5"/>
                      <a:gd name="f65" fmla="+- f6 0 f5"/>
                      <a:gd name="f66" fmla="*/ f61 f0 1"/>
                      <a:gd name="f67" fmla="*/ f65 1 110"/>
                      <a:gd name="f68" fmla="*/ f64 1 128"/>
                      <a:gd name="f69" fmla="*/ 105 f65 1"/>
                      <a:gd name="f70" fmla="*/ 115 f64 1"/>
                      <a:gd name="f71" fmla="*/ 97 f65 1"/>
                      <a:gd name="f72" fmla="*/ 84 f65 1"/>
                      <a:gd name="f73" fmla="*/ 111 f64 1"/>
                      <a:gd name="f74" fmla="*/ 72 f65 1"/>
                      <a:gd name="f75" fmla="*/ 50 f65 1"/>
                      <a:gd name="f76" fmla="*/ 37 f65 1"/>
                      <a:gd name="f77" fmla="*/ 121 f64 1"/>
                      <a:gd name="f78" fmla="*/ 19 f65 1"/>
                      <a:gd name="f79" fmla="*/ 128 f64 1"/>
                      <a:gd name="f80" fmla="*/ 16 f65 1"/>
                      <a:gd name="f81" fmla="*/ 17 f65 1"/>
                      <a:gd name="f82" fmla="*/ 108 f64 1"/>
                      <a:gd name="f83" fmla="*/ 18 f65 1"/>
                      <a:gd name="f84" fmla="*/ 100 f64 1"/>
                      <a:gd name="f85" fmla="*/ 11 f65 1"/>
                      <a:gd name="f86" fmla="*/ 91 f64 1"/>
                      <a:gd name="f87" fmla="*/ 5 f65 1"/>
                      <a:gd name="f88" fmla="*/ 90 f64 1"/>
                      <a:gd name="f89" fmla="*/ 0 f65 1"/>
                      <a:gd name="f90" fmla="*/ 84 f64 1"/>
                      <a:gd name="f91" fmla="*/ 3 f65 1"/>
                      <a:gd name="f92" fmla="*/ 75 f64 1"/>
                      <a:gd name="f93" fmla="*/ 2 f65 1"/>
                      <a:gd name="f94" fmla="*/ 65 f64 1"/>
                      <a:gd name="f95" fmla="*/ 59 f64 1"/>
                      <a:gd name="f96" fmla="*/ 6 f65 1"/>
                      <a:gd name="f97" fmla="*/ 7 f65 1"/>
                      <a:gd name="f98" fmla="*/ 50 f64 1"/>
                      <a:gd name="f99" fmla="*/ 46 f64 1"/>
                      <a:gd name="f100" fmla="*/ 43 f64 1"/>
                      <a:gd name="f101" fmla="*/ 14 f65 1"/>
                      <a:gd name="f102" fmla="*/ 40 f64 1"/>
                      <a:gd name="f103" fmla="*/ 9 f65 1"/>
                      <a:gd name="f104" fmla="*/ 24 f64 1"/>
                      <a:gd name="f105" fmla="*/ 15 f64 1"/>
                      <a:gd name="f106" fmla="*/ 8 f64 1"/>
                      <a:gd name="f107" fmla="*/ 6 f64 1"/>
                      <a:gd name="f108" fmla="*/ 13 f65 1"/>
                      <a:gd name="f109" fmla="*/ 5 f64 1"/>
                      <a:gd name="f110" fmla="*/ 7 f64 1"/>
                      <a:gd name="f111" fmla="*/ 32 f65 1"/>
                      <a:gd name="f112" fmla="*/ 35 f65 1"/>
                      <a:gd name="f113" fmla="*/ 2 f64 1"/>
                      <a:gd name="f114" fmla="*/ 39 f65 1"/>
                      <a:gd name="f115" fmla="*/ 44 f65 1"/>
                      <a:gd name="f116" fmla="*/ 0 f64 1"/>
                      <a:gd name="f117" fmla="*/ 47 f65 1"/>
                      <a:gd name="f118" fmla="*/ 9 f64 1"/>
                      <a:gd name="f119" fmla="*/ 51 f65 1"/>
                      <a:gd name="f120" fmla="*/ 58 f65 1"/>
                      <a:gd name="f121" fmla="*/ 3 f64 1"/>
                      <a:gd name="f122" fmla="*/ 67 f65 1"/>
                      <a:gd name="f123" fmla="*/ 70 f65 1"/>
                      <a:gd name="f124" fmla="*/ 14 f64 1"/>
                      <a:gd name="f125" fmla="*/ 78 f65 1"/>
                      <a:gd name="f126" fmla="*/ 19 f64 1"/>
                      <a:gd name="f127" fmla="*/ 85 f65 1"/>
                      <a:gd name="f128" fmla="*/ 93 f65 1"/>
                      <a:gd name="f129" fmla="*/ 13 f64 1"/>
                      <a:gd name="f130" fmla="*/ 106 f65 1"/>
                      <a:gd name="f131" fmla="*/ 18 f64 1"/>
                      <a:gd name="f132" fmla="*/ 110 f65 1"/>
                      <a:gd name="f133" fmla="*/ 48 f64 1"/>
                      <a:gd name="f134" fmla="*/ 103 f65 1"/>
                      <a:gd name="f135" fmla="*/ 98 f65 1"/>
                      <a:gd name="f136" fmla="*/ 88 f64 1"/>
                      <a:gd name="f137" fmla="*/ 107 f64 1"/>
                      <a:gd name="f138" fmla="*/ f66 1 f2"/>
                      <a:gd name="f139" fmla="*/ f69 1 110"/>
                      <a:gd name="f140" fmla="*/ f70 1 128"/>
                      <a:gd name="f141" fmla="*/ f71 1 110"/>
                      <a:gd name="f142" fmla="*/ f72 1 110"/>
                      <a:gd name="f143" fmla="*/ f73 1 128"/>
                      <a:gd name="f144" fmla="*/ f74 1 110"/>
                      <a:gd name="f145" fmla="*/ f75 1 110"/>
                      <a:gd name="f146" fmla="*/ f76 1 110"/>
                      <a:gd name="f147" fmla="*/ f77 1 128"/>
                      <a:gd name="f148" fmla="*/ f78 1 110"/>
                      <a:gd name="f149" fmla="*/ f79 1 128"/>
                      <a:gd name="f150" fmla="*/ f80 1 110"/>
                      <a:gd name="f151" fmla="*/ f81 1 110"/>
                      <a:gd name="f152" fmla="*/ f82 1 128"/>
                      <a:gd name="f153" fmla="*/ f83 1 110"/>
                      <a:gd name="f154" fmla="*/ f84 1 128"/>
                      <a:gd name="f155" fmla="*/ f85 1 110"/>
                      <a:gd name="f156" fmla="*/ f86 1 128"/>
                      <a:gd name="f157" fmla="*/ f87 1 110"/>
                      <a:gd name="f158" fmla="*/ f88 1 128"/>
                      <a:gd name="f159" fmla="*/ f89 1 110"/>
                      <a:gd name="f160" fmla="*/ f90 1 128"/>
                      <a:gd name="f161" fmla="*/ f91 1 110"/>
                      <a:gd name="f162" fmla="*/ f92 1 128"/>
                      <a:gd name="f163" fmla="*/ f93 1 110"/>
                      <a:gd name="f164" fmla="*/ f94 1 128"/>
                      <a:gd name="f165" fmla="*/ f95 1 128"/>
                      <a:gd name="f166" fmla="*/ f96 1 110"/>
                      <a:gd name="f167" fmla="*/ f97 1 110"/>
                      <a:gd name="f168" fmla="*/ f98 1 128"/>
                      <a:gd name="f169" fmla="*/ f99 1 128"/>
                      <a:gd name="f170" fmla="*/ f100 1 128"/>
                      <a:gd name="f171" fmla="*/ f101 1 110"/>
                      <a:gd name="f172" fmla="*/ f102 1 128"/>
                      <a:gd name="f173" fmla="*/ f103 1 110"/>
                      <a:gd name="f174" fmla="*/ f104 1 128"/>
                      <a:gd name="f175" fmla="*/ f105 1 128"/>
                      <a:gd name="f176" fmla="*/ f106 1 128"/>
                      <a:gd name="f177" fmla="*/ f107 1 128"/>
                      <a:gd name="f178" fmla="*/ f108 1 110"/>
                      <a:gd name="f179" fmla="*/ f109 1 128"/>
                      <a:gd name="f180" fmla="*/ f110 1 128"/>
                      <a:gd name="f181" fmla="*/ f111 1 110"/>
                      <a:gd name="f182" fmla="*/ f112 1 110"/>
                      <a:gd name="f183" fmla="*/ f113 1 128"/>
                      <a:gd name="f184" fmla="*/ f114 1 110"/>
                      <a:gd name="f185" fmla="*/ f115 1 110"/>
                      <a:gd name="f186" fmla="*/ f116 1 128"/>
                      <a:gd name="f187" fmla="*/ f117 1 110"/>
                      <a:gd name="f188" fmla="*/ f118 1 128"/>
                      <a:gd name="f189" fmla="*/ f119 1 110"/>
                      <a:gd name="f190" fmla="*/ f120 1 110"/>
                      <a:gd name="f191" fmla="*/ f121 1 128"/>
                      <a:gd name="f192" fmla="*/ f122 1 110"/>
                      <a:gd name="f193" fmla="*/ f123 1 110"/>
                      <a:gd name="f194" fmla="*/ f124 1 128"/>
                      <a:gd name="f195" fmla="*/ f125 1 110"/>
                      <a:gd name="f196" fmla="*/ f126 1 128"/>
                      <a:gd name="f197" fmla="*/ f127 1 110"/>
                      <a:gd name="f198" fmla="*/ f128 1 110"/>
                      <a:gd name="f199" fmla="*/ f129 1 128"/>
                      <a:gd name="f200" fmla="*/ f130 1 110"/>
                      <a:gd name="f201" fmla="*/ f131 1 128"/>
                      <a:gd name="f202" fmla="*/ f132 1 110"/>
                      <a:gd name="f203" fmla="*/ f133 1 128"/>
                      <a:gd name="f204" fmla="*/ f134 1 110"/>
                      <a:gd name="f205" fmla="*/ f135 1 110"/>
                      <a:gd name="f206" fmla="*/ f136 1 128"/>
                      <a:gd name="f207" fmla="*/ f137 1 128"/>
                      <a:gd name="f208" fmla="*/ 0 1 f67"/>
                      <a:gd name="f209" fmla="*/ f6 1 f67"/>
                      <a:gd name="f210" fmla="*/ 0 1 f68"/>
                      <a:gd name="f211" fmla="*/ f7 1 f68"/>
                      <a:gd name="f212" fmla="+- f138 0 f1"/>
                      <a:gd name="f213" fmla="*/ f139 1 f67"/>
                      <a:gd name="f214" fmla="*/ f140 1 f68"/>
                      <a:gd name="f215" fmla="*/ f141 1 f67"/>
                      <a:gd name="f216" fmla="*/ f142 1 f67"/>
                      <a:gd name="f217" fmla="*/ f143 1 f68"/>
                      <a:gd name="f218" fmla="*/ f144 1 f67"/>
                      <a:gd name="f219" fmla="*/ f145 1 f67"/>
                      <a:gd name="f220" fmla="*/ f146 1 f67"/>
                      <a:gd name="f221" fmla="*/ f147 1 f68"/>
                      <a:gd name="f222" fmla="*/ f148 1 f67"/>
                      <a:gd name="f223" fmla="*/ f149 1 f68"/>
                      <a:gd name="f224" fmla="*/ f150 1 f67"/>
                      <a:gd name="f225" fmla="*/ f151 1 f67"/>
                      <a:gd name="f226" fmla="*/ f152 1 f68"/>
                      <a:gd name="f227" fmla="*/ f153 1 f67"/>
                      <a:gd name="f228" fmla="*/ f154 1 f68"/>
                      <a:gd name="f229" fmla="*/ f155 1 f67"/>
                      <a:gd name="f230" fmla="*/ f156 1 f68"/>
                      <a:gd name="f231" fmla="*/ f157 1 f67"/>
                      <a:gd name="f232" fmla="*/ f158 1 f68"/>
                      <a:gd name="f233" fmla="*/ f159 1 f67"/>
                      <a:gd name="f234" fmla="*/ f160 1 f68"/>
                      <a:gd name="f235" fmla="*/ f161 1 f67"/>
                      <a:gd name="f236" fmla="*/ f162 1 f68"/>
                      <a:gd name="f237" fmla="*/ f163 1 f67"/>
                      <a:gd name="f238" fmla="*/ f164 1 f68"/>
                      <a:gd name="f239" fmla="*/ f165 1 f68"/>
                      <a:gd name="f240" fmla="*/ f166 1 f67"/>
                      <a:gd name="f241" fmla="*/ f167 1 f67"/>
                      <a:gd name="f242" fmla="*/ f168 1 f68"/>
                      <a:gd name="f243" fmla="*/ f169 1 f68"/>
                      <a:gd name="f244" fmla="*/ f170 1 f68"/>
                      <a:gd name="f245" fmla="*/ f171 1 f67"/>
                      <a:gd name="f246" fmla="*/ f172 1 f68"/>
                      <a:gd name="f247" fmla="*/ f173 1 f67"/>
                      <a:gd name="f248" fmla="*/ f174 1 f68"/>
                      <a:gd name="f249" fmla="*/ f175 1 f68"/>
                      <a:gd name="f250" fmla="*/ f176 1 f68"/>
                      <a:gd name="f251" fmla="*/ f177 1 f68"/>
                      <a:gd name="f252" fmla="*/ f178 1 f67"/>
                      <a:gd name="f253" fmla="*/ f179 1 f68"/>
                      <a:gd name="f254" fmla="*/ f180 1 f68"/>
                      <a:gd name="f255" fmla="*/ f181 1 f67"/>
                      <a:gd name="f256" fmla="*/ f182 1 f67"/>
                      <a:gd name="f257" fmla="*/ f183 1 f68"/>
                      <a:gd name="f258" fmla="*/ f184 1 f67"/>
                      <a:gd name="f259" fmla="*/ f185 1 f67"/>
                      <a:gd name="f260" fmla="*/ f186 1 f68"/>
                      <a:gd name="f261" fmla="*/ f187 1 f67"/>
                      <a:gd name="f262" fmla="*/ f188 1 f68"/>
                      <a:gd name="f263" fmla="*/ f189 1 f67"/>
                      <a:gd name="f264" fmla="*/ f190 1 f67"/>
                      <a:gd name="f265" fmla="*/ f191 1 f68"/>
                      <a:gd name="f266" fmla="*/ f192 1 f67"/>
                      <a:gd name="f267" fmla="*/ f193 1 f67"/>
                      <a:gd name="f268" fmla="*/ f194 1 f68"/>
                      <a:gd name="f269" fmla="*/ f195 1 f67"/>
                      <a:gd name="f270" fmla="*/ f196 1 f68"/>
                      <a:gd name="f271" fmla="*/ f197 1 f67"/>
                      <a:gd name="f272" fmla="*/ f198 1 f67"/>
                      <a:gd name="f273" fmla="*/ f199 1 f68"/>
                      <a:gd name="f274" fmla="*/ f200 1 f67"/>
                      <a:gd name="f275" fmla="*/ f201 1 f68"/>
                      <a:gd name="f276" fmla="*/ f202 1 f67"/>
                      <a:gd name="f277" fmla="*/ f203 1 f68"/>
                      <a:gd name="f278" fmla="*/ f204 1 f67"/>
                      <a:gd name="f279" fmla="*/ f205 1 f67"/>
                      <a:gd name="f280" fmla="*/ f206 1 f68"/>
                      <a:gd name="f281" fmla="*/ f207 1 f68"/>
                      <a:gd name="f282" fmla="*/ f208 f62 1"/>
                      <a:gd name="f283" fmla="*/ f209 f62 1"/>
                      <a:gd name="f284" fmla="*/ f211 f63 1"/>
                      <a:gd name="f285" fmla="*/ f210 f63 1"/>
                      <a:gd name="f286" fmla="*/ f213 f62 1"/>
                      <a:gd name="f287" fmla="*/ f214 f63 1"/>
                      <a:gd name="f288" fmla="*/ f215 f62 1"/>
                      <a:gd name="f289" fmla="*/ f216 f62 1"/>
                      <a:gd name="f290" fmla="*/ f217 f63 1"/>
                      <a:gd name="f291" fmla="*/ f218 f62 1"/>
                      <a:gd name="f292" fmla="*/ f219 f62 1"/>
                      <a:gd name="f293" fmla="*/ f220 f62 1"/>
                      <a:gd name="f294" fmla="*/ f221 f63 1"/>
                      <a:gd name="f295" fmla="*/ f222 f62 1"/>
                      <a:gd name="f296" fmla="*/ f223 f63 1"/>
                      <a:gd name="f297" fmla="*/ f224 f62 1"/>
                      <a:gd name="f298" fmla="*/ f225 f62 1"/>
                      <a:gd name="f299" fmla="*/ f226 f63 1"/>
                      <a:gd name="f300" fmla="*/ f227 f62 1"/>
                      <a:gd name="f301" fmla="*/ f228 f63 1"/>
                      <a:gd name="f302" fmla="*/ f229 f62 1"/>
                      <a:gd name="f303" fmla="*/ f230 f63 1"/>
                      <a:gd name="f304" fmla="*/ f231 f62 1"/>
                      <a:gd name="f305" fmla="*/ f232 f63 1"/>
                      <a:gd name="f306" fmla="*/ f233 f62 1"/>
                      <a:gd name="f307" fmla="*/ f234 f63 1"/>
                      <a:gd name="f308" fmla="*/ f235 f62 1"/>
                      <a:gd name="f309" fmla="*/ f236 f63 1"/>
                      <a:gd name="f310" fmla="*/ f237 f62 1"/>
                      <a:gd name="f311" fmla="*/ f238 f63 1"/>
                      <a:gd name="f312" fmla="*/ f239 f63 1"/>
                      <a:gd name="f313" fmla="*/ f240 f62 1"/>
                      <a:gd name="f314" fmla="*/ f241 f62 1"/>
                      <a:gd name="f315" fmla="*/ f242 f63 1"/>
                      <a:gd name="f316" fmla="*/ f243 f63 1"/>
                      <a:gd name="f317" fmla="*/ f244 f63 1"/>
                      <a:gd name="f318" fmla="*/ f245 f62 1"/>
                      <a:gd name="f319" fmla="*/ f246 f63 1"/>
                      <a:gd name="f320" fmla="*/ f247 f62 1"/>
                      <a:gd name="f321" fmla="*/ f248 f63 1"/>
                      <a:gd name="f322" fmla="*/ f249 f63 1"/>
                      <a:gd name="f323" fmla="*/ f250 f63 1"/>
                      <a:gd name="f324" fmla="*/ f251 f63 1"/>
                      <a:gd name="f325" fmla="*/ f252 f62 1"/>
                      <a:gd name="f326" fmla="*/ f253 f63 1"/>
                      <a:gd name="f327" fmla="*/ f254 f63 1"/>
                      <a:gd name="f328" fmla="*/ f255 f62 1"/>
                      <a:gd name="f329" fmla="*/ f256 f62 1"/>
                      <a:gd name="f330" fmla="*/ f257 f63 1"/>
                      <a:gd name="f331" fmla="*/ f258 f62 1"/>
                      <a:gd name="f332" fmla="*/ f259 f62 1"/>
                      <a:gd name="f333" fmla="*/ f260 f63 1"/>
                      <a:gd name="f334" fmla="*/ f261 f62 1"/>
                      <a:gd name="f335" fmla="*/ f262 f63 1"/>
                      <a:gd name="f336" fmla="*/ f263 f62 1"/>
                      <a:gd name="f337" fmla="*/ f264 f62 1"/>
                      <a:gd name="f338" fmla="*/ f265 f63 1"/>
                      <a:gd name="f339" fmla="*/ f266 f62 1"/>
                      <a:gd name="f340" fmla="*/ f267 f62 1"/>
                      <a:gd name="f341" fmla="*/ f268 f63 1"/>
                      <a:gd name="f342" fmla="*/ f269 f62 1"/>
                      <a:gd name="f343" fmla="*/ f270 f63 1"/>
                      <a:gd name="f344" fmla="*/ f271 f62 1"/>
                      <a:gd name="f345" fmla="*/ f272 f62 1"/>
                      <a:gd name="f346" fmla="*/ f273 f63 1"/>
                      <a:gd name="f347" fmla="*/ f274 f62 1"/>
                      <a:gd name="f348" fmla="*/ f275 f63 1"/>
                      <a:gd name="f349" fmla="*/ f276 f62 1"/>
                      <a:gd name="f350" fmla="*/ f277 f63 1"/>
                      <a:gd name="f351" fmla="*/ f278 f62 1"/>
                      <a:gd name="f352" fmla="*/ f279 f62 1"/>
                      <a:gd name="f353" fmla="*/ f280 f63 1"/>
                      <a:gd name="f354" fmla="*/ f281 f63 1"/>
                    </a:gdLst>
                    <a:ahLst/>
                    <a:cxnLst>
                      <a:cxn ang="3cd4">
                        <a:pos x="hc" y="t"/>
                      </a:cxn>
                      <a:cxn ang="0">
                        <a:pos x="r" y="vc"/>
                      </a:cxn>
                      <a:cxn ang="cd4">
                        <a:pos x="hc" y="b"/>
                      </a:cxn>
                      <a:cxn ang="cd2">
                        <a:pos x="l" y="vc"/>
                      </a:cxn>
                      <a:cxn ang="f212">
                        <a:pos x="f286" y="f287"/>
                      </a:cxn>
                      <a:cxn ang="f212">
                        <a:pos x="f288" y="f287"/>
                      </a:cxn>
                      <a:cxn ang="f212">
                        <a:pos x="f289" y="f290"/>
                      </a:cxn>
                      <a:cxn ang="f212">
                        <a:pos x="f291" y="f290"/>
                      </a:cxn>
                      <a:cxn ang="f212">
                        <a:pos x="f292" y="f287"/>
                      </a:cxn>
                      <a:cxn ang="f212">
                        <a:pos x="f293" y="f294"/>
                      </a:cxn>
                      <a:cxn ang="f212">
                        <a:pos x="f295" y="f296"/>
                      </a:cxn>
                      <a:cxn ang="f212">
                        <a:pos x="f297" y="f296"/>
                      </a:cxn>
                      <a:cxn ang="f212">
                        <a:pos x="f298" y="f290"/>
                      </a:cxn>
                      <a:cxn ang="f212">
                        <a:pos x="f295" y="f299"/>
                      </a:cxn>
                      <a:cxn ang="f212">
                        <a:pos x="f300" y="f301"/>
                      </a:cxn>
                      <a:cxn ang="f212">
                        <a:pos x="f302" y="f303"/>
                      </a:cxn>
                      <a:cxn ang="f212">
                        <a:pos x="f304" y="f305"/>
                      </a:cxn>
                      <a:cxn ang="f212">
                        <a:pos x="f306" y="f307"/>
                      </a:cxn>
                      <a:cxn ang="f212">
                        <a:pos x="f308" y="f309"/>
                      </a:cxn>
                      <a:cxn ang="f212">
                        <a:pos x="f310" y="f311"/>
                      </a:cxn>
                      <a:cxn ang="f212">
                        <a:pos x="f308" y="f312"/>
                      </a:cxn>
                      <a:cxn ang="f212">
                        <a:pos x="f313" y="f312"/>
                      </a:cxn>
                      <a:cxn ang="f212">
                        <a:pos x="f314" y="f315"/>
                      </a:cxn>
                      <a:cxn ang="f212">
                        <a:pos x="f304" y="f316"/>
                      </a:cxn>
                      <a:cxn ang="f212">
                        <a:pos x="f314" y="f317"/>
                      </a:cxn>
                      <a:cxn ang="f212">
                        <a:pos x="f318" y="f319"/>
                      </a:cxn>
                      <a:cxn ang="f212">
                        <a:pos x="f320" y="f321"/>
                      </a:cxn>
                      <a:cxn ang="f212">
                        <a:pos x="f304" y="f322"/>
                      </a:cxn>
                      <a:cxn ang="f212">
                        <a:pos x="f314" y="f323"/>
                      </a:cxn>
                      <a:cxn ang="f212">
                        <a:pos x="f302" y="f324"/>
                      </a:cxn>
                      <a:cxn ang="f212">
                        <a:pos x="f325" y="f326"/>
                      </a:cxn>
                      <a:cxn ang="f212">
                        <a:pos x="f300" y="f327"/>
                      </a:cxn>
                      <a:cxn ang="f212">
                        <a:pos x="f328" y="f323"/>
                      </a:cxn>
                      <a:cxn ang="f212">
                        <a:pos x="f329" y="f330"/>
                      </a:cxn>
                      <a:cxn ang="f212">
                        <a:pos x="f331" y="f330"/>
                      </a:cxn>
                      <a:cxn ang="f212">
                        <a:pos x="f332" y="f333"/>
                      </a:cxn>
                      <a:cxn ang="f212">
                        <a:pos x="f334" y="f335"/>
                      </a:cxn>
                      <a:cxn ang="f212">
                        <a:pos x="f336" y="f324"/>
                      </a:cxn>
                      <a:cxn ang="f212">
                        <a:pos x="f337" y="f338"/>
                      </a:cxn>
                      <a:cxn ang="f212">
                        <a:pos x="f339" y="f327"/>
                      </a:cxn>
                      <a:cxn ang="f212">
                        <a:pos x="f340" y="f341"/>
                      </a:cxn>
                      <a:cxn ang="f212">
                        <a:pos x="f342" y="f343"/>
                      </a:cxn>
                      <a:cxn ang="f212">
                        <a:pos x="f344" y="f341"/>
                      </a:cxn>
                      <a:cxn ang="f212">
                        <a:pos x="f345" y="f346"/>
                      </a:cxn>
                      <a:cxn ang="f212">
                        <a:pos x="f347" y="f348"/>
                      </a:cxn>
                      <a:cxn ang="f212">
                        <a:pos x="f349" y="f350"/>
                      </a:cxn>
                      <a:cxn ang="f212">
                        <a:pos x="f351" y="f311"/>
                      </a:cxn>
                      <a:cxn ang="f212">
                        <a:pos x="f352" y="f353"/>
                      </a:cxn>
                      <a:cxn ang="f212">
                        <a:pos x="f347" y="f354"/>
                      </a:cxn>
                      <a:cxn ang="f212">
                        <a:pos x="f286" y="f287"/>
                      </a:cxn>
                    </a:cxnLst>
                    <a:rect l="f282" t="f285" r="f283" b="f284"/>
                    <a:pathLst>
                      <a:path w="110" h="128">
                        <a:moveTo>
                          <a:pt x="f8" y="f9"/>
                        </a:moveTo>
                        <a:lnTo>
                          <a:pt x="f10" y="f9"/>
                        </a:lnTo>
                        <a:lnTo>
                          <a:pt x="f11" y="f12"/>
                        </a:lnTo>
                        <a:lnTo>
                          <a:pt x="f13" y="f12"/>
                        </a:lnTo>
                        <a:lnTo>
                          <a:pt x="f14" y="f9"/>
                        </a:lnTo>
                        <a:lnTo>
                          <a:pt x="f15" y="f16"/>
                        </a:lnTo>
                        <a:lnTo>
                          <a:pt x="f17" y="f7"/>
                        </a:lnTo>
                        <a:lnTo>
                          <a:pt x="f18" y="f7"/>
                        </a:lnTo>
                        <a:lnTo>
                          <a:pt x="f19" y="f12"/>
                        </a:lnTo>
                        <a:lnTo>
                          <a:pt x="f17" y="f20"/>
                        </a:lnTo>
                        <a:lnTo>
                          <a:pt x="f21" y="f22"/>
                        </a:lnTo>
                        <a:lnTo>
                          <a:pt x="f23" y="f24"/>
                        </a:lnTo>
                        <a:lnTo>
                          <a:pt x="f25" y="f26"/>
                        </a:lnTo>
                        <a:lnTo>
                          <a:pt x="f5" y="f11"/>
                        </a:lnTo>
                        <a:lnTo>
                          <a:pt x="f27" y="f28"/>
                        </a:lnTo>
                        <a:lnTo>
                          <a:pt x="f29" y="f30"/>
                        </a:lnTo>
                        <a:lnTo>
                          <a:pt x="f27" y="f31"/>
                        </a:lnTo>
                        <a:lnTo>
                          <a:pt x="f32" y="f31"/>
                        </a:lnTo>
                        <a:lnTo>
                          <a:pt x="f33" y="f14"/>
                        </a:lnTo>
                        <a:lnTo>
                          <a:pt x="f25" y="f34"/>
                        </a:lnTo>
                        <a:lnTo>
                          <a:pt x="f33" y="f35"/>
                        </a:lnTo>
                        <a:lnTo>
                          <a:pt x="f36" y="f37"/>
                        </a:lnTo>
                        <a:lnTo>
                          <a:pt x="f38" y="f39"/>
                        </a:lnTo>
                        <a:lnTo>
                          <a:pt x="f25" y="f40"/>
                        </a:lnTo>
                        <a:lnTo>
                          <a:pt x="f33" y="f41"/>
                        </a:lnTo>
                        <a:lnTo>
                          <a:pt x="f23" y="f32"/>
                        </a:lnTo>
                        <a:lnTo>
                          <a:pt x="f42" y="f25"/>
                        </a:lnTo>
                        <a:lnTo>
                          <a:pt x="f21" y="f33"/>
                        </a:lnTo>
                        <a:lnTo>
                          <a:pt x="f43" y="f41"/>
                        </a:lnTo>
                        <a:lnTo>
                          <a:pt x="f44" y="f29"/>
                        </a:lnTo>
                        <a:lnTo>
                          <a:pt x="f45" y="f29"/>
                        </a:lnTo>
                        <a:lnTo>
                          <a:pt x="f46" y="f5"/>
                        </a:lnTo>
                        <a:lnTo>
                          <a:pt x="f47" y="f38"/>
                        </a:lnTo>
                        <a:lnTo>
                          <a:pt x="f48" y="f32"/>
                        </a:lnTo>
                        <a:lnTo>
                          <a:pt x="f49" y="f27"/>
                        </a:lnTo>
                        <a:lnTo>
                          <a:pt x="f50" y="f33"/>
                        </a:lnTo>
                        <a:lnTo>
                          <a:pt x="f51" y="f36"/>
                        </a:lnTo>
                        <a:lnTo>
                          <a:pt x="f52" y="f17"/>
                        </a:lnTo>
                        <a:lnTo>
                          <a:pt x="f53" y="f36"/>
                        </a:lnTo>
                        <a:lnTo>
                          <a:pt x="f54" y="f42"/>
                        </a:lnTo>
                        <a:lnTo>
                          <a:pt x="f55" y="f21"/>
                        </a:lnTo>
                        <a:lnTo>
                          <a:pt x="f6" y="f56"/>
                        </a:lnTo>
                        <a:lnTo>
                          <a:pt x="f57" y="f30"/>
                        </a:lnTo>
                        <a:lnTo>
                          <a:pt x="f58" y="f59"/>
                        </a:lnTo>
                        <a:lnTo>
                          <a:pt x="f55" y="f60"/>
                        </a:lnTo>
                        <a:lnTo>
                          <a:pt x="f8" y="f9"/>
                        </a:lnTo>
                        <a:close/>
                      </a:path>
                    </a:pathLst>
                  </a:custGeom>
                  <a:solidFill>
                    <a:srgbClr val="C3D69B"/>
                  </a:solidFill>
                  <a:ln w="3172" cap="flat">
                    <a:solidFill>
                      <a:srgbClr val="6C5353"/>
                    </a:solidFill>
                    <a:custDash>
                      <a:ds d="100000" sp="100000"/>
                    </a:custDash>
                    <a:miter/>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hu-HU" sz="1800" b="0" i="0" u="none" strike="noStrike" kern="0" cap="none" spc="0" baseline="0">
                      <a:solidFill>
                        <a:srgbClr val="000000"/>
                      </a:solidFill>
                      <a:uFillTx/>
                      <a:latin typeface="Arial"/>
                    </a:endParaRPr>
                  </a:p>
                </p:txBody>
              </p:sp>
              <p:sp>
                <p:nvSpPr>
                  <p:cNvPr id="199" name="Freeform 42">
                    <a:extLst>
                      <a:ext uri="{FF2B5EF4-FFF2-40B4-BE49-F238E27FC236}">
                        <a16:creationId xmlns:a16="http://schemas.microsoft.com/office/drawing/2014/main" id="{BB3338D8-722C-4531-B3B5-8055A7639D03}"/>
                      </a:ext>
                    </a:extLst>
                  </p:cNvPr>
                  <p:cNvSpPr/>
                  <p:nvPr/>
                </p:nvSpPr>
                <p:spPr>
                  <a:xfrm>
                    <a:off x="5880122" y="3752094"/>
                    <a:ext cx="181151" cy="259973"/>
                  </a:xfrm>
                  <a:custGeom>
                    <a:avLst/>
                    <a:gdLst>
                      <a:gd name="f0" fmla="val 10800000"/>
                      <a:gd name="f1" fmla="val 5400000"/>
                      <a:gd name="f2" fmla="val 180"/>
                      <a:gd name="f3" fmla="val w"/>
                      <a:gd name="f4" fmla="val h"/>
                      <a:gd name="f5" fmla="val 0"/>
                      <a:gd name="f6" fmla="val 139"/>
                      <a:gd name="f7" fmla="val 231"/>
                      <a:gd name="f8" fmla="val 85"/>
                      <a:gd name="f9" fmla="val 220"/>
                      <a:gd name="f10" fmla="val 82"/>
                      <a:gd name="f11" fmla="val 219"/>
                      <a:gd name="f12" fmla="val 71"/>
                      <a:gd name="f13" fmla="val 222"/>
                      <a:gd name="f14" fmla="val 60"/>
                      <a:gd name="f15" fmla="val 52"/>
                      <a:gd name="f16" fmla="val 22"/>
                      <a:gd name="f17" fmla="val 24"/>
                      <a:gd name="f18" fmla="val 204"/>
                      <a:gd name="f19" fmla="val 17"/>
                      <a:gd name="f20" fmla="val 190"/>
                      <a:gd name="f21" fmla="val 9"/>
                      <a:gd name="f22" fmla="val 186"/>
                      <a:gd name="f23" fmla="val 5"/>
                      <a:gd name="f24" fmla="val 177"/>
                      <a:gd name="f25" fmla="val 174"/>
                      <a:gd name="f26" fmla="val 168"/>
                      <a:gd name="f27" fmla="val 154"/>
                      <a:gd name="f28" fmla="val 14"/>
                      <a:gd name="f29" fmla="val 134"/>
                      <a:gd name="f30" fmla="val 19"/>
                      <a:gd name="f31" fmla="val 133"/>
                      <a:gd name="f32" fmla="val 30"/>
                      <a:gd name="f33" fmla="val 121"/>
                      <a:gd name="f34" fmla="val 37"/>
                      <a:gd name="f35" fmla="val 47"/>
                      <a:gd name="f36" fmla="val 129"/>
                      <a:gd name="f37" fmla="val 122"/>
                      <a:gd name="f38" fmla="val 61"/>
                      <a:gd name="f39" fmla="val 114"/>
                      <a:gd name="f40" fmla="val 66"/>
                      <a:gd name="f41" fmla="val 105"/>
                      <a:gd name="f42" fmla="val 68"/>
                      <a:gd name="f43" fmla="val 95"/>
                      <a:gd name="f44" fmla="val 78"/>
                      <a:gd name="f45" fmla="val 86"/>
                      <a:gd name="f46" fmla="val 81"/>
                      <a:gd name="f47" fmla="val 72"/>
                      <a:gd name="f48" fmla="val 67"/>
                      <a:gd name="f49" fmla="val 88"/>
                      <a:gd name="f50" fmla="val 56"/>
                      <a:gd name="f51" fmla="val 93"/>
                      <a:gd name="f52" fmla="val 43"/>
                      <a:gd name="f53" fmla="val 108"/>
                      <a:gd name="f54" fmla="val 27"/>
                      <a:gd name="f55" fmla="val 20"/>
                      <a:gd name="f56" fmla="val 110"/>
                      <a:gd name="f57" fmla="val 16"/>
                      <a:gd name="f58" fmla="val 103"/>
                      <a:gd name="f59" fmla="val 8"/>
                      <a:gd name="f60" fmla="val 104"/>
                      <a:gd name="f61" fmla="val 1"/>
                      <a:gd name="f62" fmla="val 109"/>
                      <a:gd name="f63" fmla="val 116"/>
                      <a:gd name="f64" fmla="val 118"/>
                      <a:gd name="f65" fmla="val 117"/>
                      <a:gd name="f66" fmla="val 41"/>
                      <a:gd name="f67" fmla="val 127"/>
                      <a:gd name="f68" fmla="val 112"/>
                      <a:gd name="f69" fmla="val 59"/>
                      <a:gd name="f70" fmla="val 100"/>
                      <a:gd name="f71" fmla="val 69"/>
                      <a:gd name="f72" fmla="val 111"/>
                      <a:gd name="f73" fmla="val 119"/>
                      <a:gd name="f74" fmla="val 107"/>
                      <a:gd name="f75" fmla="val 124"/>
                      <a:gd name="f76" fmla="val 113"/>
                      <a:gd name="f77" fmla="val 115"/>
                      <a:gd name="f78" fmla="val 138"/>
                      <a:gd name="f79" fmla="val 163"/>
                      <a:gd name="f80" fmla="val 169"/>
                      <a:gd name="f81" fmla="val 120"/>
                      <a:gd name="f82" fmla="val 188"/>
                      <a:gd name="f83" fmla="val 198"/>
                      <a:gd name="f84" fmla="val 136"/>
                      <a:gd name="f85" fmla="val 205"/>
                      <a:gd name="f86" fmla="val 137"/>
                      <a:gd name="f87" fmla="val 214"/>
                      <a:gd name="f88" fmla="val 123"/>
                      <a:gd name="f89" fmla="val 227"/>
                      <a:gd name="f90" fmla="val 221"/>
                      <a:gd name="f91" fmla="+- 0 0 -90"/>
                      <a:gd name="f92" fmla="*/ f3 1 139"/>
                      <a:gd name="f93" fmla="*/ f4 1 231"/>
                      <a:gd name="f94" fmla="+- f7 0 f5"/>
                      <a:gd name="f95" fmla="+- f6 0 f5"/>
                      <a:gd name="f96" fmla="*/ f91 f0 1"/>
                      <a:gd name="f97" fmla="*/ f95 1 139"/>
                      <a:gd name="f98" fmla="*/ f94 1 231"/>
                      <a:gd name="f99" fmla="*/ 85 f95 1"/>
                      <a:gd name="f100" fmla="*/ 220 f94 1"/>
                      <a:gd name="f101" fmla="*/ 82 f95 1"/>
                      <a:gd name="f102" fmla="*/ 219 f94 1"/>
                      <a:gd name="f103" fmla="*/ 71 f95 1"/>
                      <a:gd name="f104" fmla="*/ 222 f94 1"/>
                      <a:gd name="f105" fmla="*/ 60 f95 1"/>
                      <a:gd name="f106" fmla="*/ 52 f95 1"/>
                      <a:gd name="f107" fmla="*/ 22 f95 1"/>
                      <a:gd name="f108" fmla="*/ 24 f95 1"/>
                      <a:gd name="f109" fmla="*/ 204 f94 1"/>
                      <a:gd name="f110" fmla="*/ 17 f95 1"/>
                      <a:gd name="f111" fmla="*/ 190 f94 1"/>
                      <a:gd name="f112" fmla="*/ 9 f95 1"/>
                      <a:gd name="f113" fmla="*/ 186 f94 1"/>
                      <a:gd name="f114" fmla="*/ 5 f95 1"/>
                      <a:gd name="f115" fmla="*/ 177 f94 1"/>
                      <a:gd name="f116" fmla="*/ 0 f95 1"/>
                      <a:gd name="f117" fmla="*/ 174 f94 1"/>
                      <a:gd name="f118" fmla="*/ 168 f94 1"/>
                      <a:gd name="f119" fmla="*/ 154 f94 1"/>
                      <a:gd name="f120" fmla="*/ 14 f95 1"/>
                      <a:gd name="f121" fmla="*/ 134 f94 1"/>
                      <a:gd name="f122" fmla="*/ 19 f95 1"/>
                      <a:gd name="f123" fmla="*/ 133 f94 1"/>
                      <a:gd name="f124" fmla="*/ 30 f95 1"/>
                      <a:gd name="f125" fmla="*/ 121 f94 1"/>
                      <a:gd name="f126" fmla="*/ 37 f95 1"/>
                      <a:gd name="f127" fmla="*/ 47 f95 1"/>
                      <a:gd name="f128" fmla="*/ 129 f94 1"/>
                      <a:gd name="f129" fmla="*/ 122 f94 1"/>
                      <a:gd name="f130" fmla="*/ 61 f95 1"/>
                      <a:gd name="f131" fmla="*/ 114 f94 1"/>
                      <a:gd name="f132" fmla="*/ 66 f95 1"/>
                      <a:gd name="f133" fmla="*/ 105 f94 1"/>
                      <a:gd name="f134" fmla="*/ 68 f95 1"/>
                      <a:gd name="f135" fmla="*/ 95 f94 1"/>
                      <a:gd name="f136" fmla="*/ 78 f95 1"/>
                      <a:gd name="f137" fmla="*/ 86 f94 1"/>
                      <a:gd name="f138" fmla="*/ 81 f95 1"/>
                      <a:gd name="f139" fmla="*/ 72 f94 1"/>
                      <a:gd name="f140" fmla="*/ 67 f94 1"/>
                      <a:gd name="f141" fmla="*/ 88 f95 1"/>
                      <a:gd name="f142" fmla="*/ 56 f94 1"/>
                      <a:gd name="f143" fmla="*/ 93 f95 1"/>
                      <a:gd name="f144" fmla="*/ 43 f94 1"/>
                      <a:gd name="f145" fmla="*/ 108 f95 1"/>
                      <a:gd name="f146" fmla="*/ 27 f94 1"/>
                      <a:gd name="f147" fmla="*/ 20 f94 1"/>
                      <a:gd name="f148" fmla="*/ 110 f95 1"/>
                      <a:gd name="f149" fmla="*/ 16 f94 1"/>
                      <a:gd name="f150" fmla="*/ 103 f95 1"/>
                      <a:gd name="f151" fmla="*/ 8 f94 1"/>
                      <a:gd name="f152" fmla="*/ 104 f95 1"/>
                      <a:gd name="f153" fmla="*/ 1 f94 1"/>
                      <a:gd name="f154" fmla="*/ 109 f95 1"/>
                      <a:gd name="f155" fmla="*/ 0 f94 1"/>
                      <a:gd name="f156" fmla="*/ 116 f95 1"/>
                      <a:gd name="f157" fmla="*/ 14 f94 1"/>
                      <a:gd name="f158" fmla="*/ 118 f95 1"/>
                      <a:gd name="f159" fmla="*/ 117 f95 1"/>
                      <a:gd name="f160" fmla="*/ 41 f94 1"/>
                      <a:gd name="f161" fmla="*/ 127 f95 1"/>
                      <a:gd name="f162" fmla="*/ 60 f94 1"/>
                      <a:gd name="f163" fmla="*/ 112 f95 1"/>
                      <a:gd name="f164" fmla="*/ 61 f94 1"/>
                      <a:gd name="f165" fmla="*/ 59 f94 1"/>
                      <a:gd name="f166" fmla="*/ 100 f95 1"/>
                      <a:gd name="f167" fmla="*/ 69 f94 1"/>
                      <a:gd name="f168" fmla="*/ 111 f95 1"/>
                      <a:gd name="f169" fmla="*/ 81 f94 1"/>
                      <a:gd name="f170" fmla="*/ 119 f95 1"/>
                      <a:gd name="f171" fmla="*/ 85 f94 1"/>
                      <a:gd name="f172" fmla="*/ 121 f95 1"/>
                      <a:gd name="f173" fmla="*/ 93 f94 1"/>
                      <a:gd name="f174" fmla="*/ 107 f94 1"/>
                      <a:gd name="f175" fmla="*/ 124 f95 1"/>
                      <a:gd name="f176" fmla="*/ 113 f94 1"/>
                      <a:gd name="f177" fmla="*/ 115 f95 1"/>
                      <a:gd name="f178" fmla="*/ 138 f94 1"/>
                      <a:gd name="f179" fmla="*/ 163 f94 1"/>
                      <a:gd name="f180" fmla="*/ 169 f94 1"/>
                      <a:gd name="f181" fmla="*/ 180 f94 1"/>
                      <a:gd name="f182" fmla="*/ 120 f95 1"/>
                      <a:gd name="f183" fmla="*/ 188 f94 1"/>
                      <a:gd name="f184" fmla="*/ 198 f94 1"/>
                      <a:gd name="f185" fmla="*/ 136 f95 1"/>
                      <a:gd name="f186" fmla="*/ 205 f94 1"/>
                      <a:gd name="f187" fmla="*/ 137 f95 1"/>
                      <a:gd name="f188" fmla="*/ 214 f94 1"/>
                      <a:gd name="f189" fmla="*/ 139 f95 1"/>
                      <a:gd name="f190" fmla="*/ 231 f94 1"/>
                      <a:gd name="f191" fmla="*/ 123 f95 1"/>
                      <a:gd name="f192" fmla="*/ 227 f94 1"/>
                      <a:gd name="f193" fmla="*/ 221 f94 1"/>
                      <a:gd name="f194" fmla="*/ f96 1 f2"/>
                      <a:gd name="f195" fmla="*/ f99 1 139"/>
                      <a:gd name="f196" fmla="*/ f100 1 231"/>
                      <a:gd name="f197" fmla="*/ f101 1 139"/>
                      <a:gd name="f198" fmla="*/ f102 1 231"/>
                      <a:gd name="f199" fmla="*/ f103 1 139"/>
                      <a:gd name="f200" fmla="*/ f104 1 231"/>
                      <a:gd name="f201" fmla="*/ f105 1 139"/>
                      <a:gd name="f202" fmla="*/ f106 1 139"/>
                      <a:gd name="f203" fmla="*/ f107 1 139"/>
                      <a:gd name="f204" fmla="*/ f108 1 139"/>
                      <a:gd name="f205" fmla="*/ f109 1 231"/>
                      <a:gd name="f206" fmla="*/ f110 1 139"/>
                      <a:gd name="f207" fmla="*/ f111 1 231"/>
                      <a:gd name="f208" fmla="*/ f112 1 139"/>
                      <a:gd name="f209" fmla="*/ f113 1 231"/>
                      <a:gd name="f210" fmla="*/ f114 1 139"/>
                      <a:gd name="f211" fmla="*/ f115 1 231"/>
                      <a:gd name="f212" fmla="*/ f116 1 139"/>
                      <a:gd name="f213" fmla="*/ f117 1 231"/>
                      <a:gd name="f214" fmla="*/ f118 1 231"/>
                      <a:gd name="f215" fmla="*/ f119 1 231"/>
                      <a:gd name="f216" fmla="*/ f120 1 139"/>
                      <a:gd name="f217" fmla="*/ f121 1 231"/>
                      <a:gd name="f218" fmla="*/ f122 1 139"/>
                      <a:gd name="f219" fmla="*/ f123 1 231"/>
                      <a:gd name="f220" fmla="*/ f124 1 139"/>
                      <a:gd name="f221" fmla="*/ f125 1 231"/>
                      <a:gd name="f222" fmla="*/ f126 1 139"/>
                      <a:gd name="f223" fmla="*/ f127 1 139"/>
                      <a:gd name="f224" fmla="*/ f128 1 231"/>
                      <a:gd name="f225" fmla="*/ f129 1 231"/>
                      <a:gd name="f226" fmla="*/ f130 1 139"/>
                      <a:gd name="f227" fmla="*/ f131 1 231"/>
                      <a:gd name="f228" fmla="*/ f132 1 139"/>
                      <a:gd name="f229" fmla="*/ f133 1 231"/>
                      <a:gd name="f230" fmla="*/ f134 1 139"/>
                      <a:gd name="f231" fmla="*/ f135 1 231"/>
                      <a:gd name="f232" fmla="*/ f136 1 139"/>
                      <a:gd name="f233" fmla="*/ f137 1 231"/>
                      <a:gd name="f234" fmla="*/ f138 1 139"/>
                      <a:gd name="f235" fmla="*/ f139 1 231"/>
                      <a:gd name="f236" fmla="*/ f140 1 231"/>
                      <a:gd name="f237" fmla="*/ f141 1 139"/>
                      <a:gd name="f238" fmla="*/ f142 1 231"/>
                      <a:gd name="f239" fmla="*/ f143 1 139"/>
                      <a:gd name="f240" fmla="*/ f144 1 231"/>
                      <a:gd name="f241" fmla="*/ f145 1 139"/>
                      <a:gd name="f242" fmla="*/ f146 1 231"/>
                      <a:gd name="f243" fmla="*/ f147 1 231"/>
                      <a:gd name="f244" fmla="*/ f148 1 139"/>
                      <a:gd name="f245" fmla="*/ f149 1 231"/>
                      <a:gd name="f246" fmla="*/ f150 1 139"/>
                      <a:gd name="f247" fmla="*/ f151 1 231"/>
                      <a:gd name="f248" fmla="*/ f152 1 139"/>
                      <a:gd name="f249" fmla="*/ f153 1 231"/>
                      <a:gd name="f250" fmla="*/ f154 1 139"/>
                      <a:gd name="f251" fmla="*/ f155 1 231"/>
                      <a:gd name="f252" fmla="*/ f156 1 139"/>
                      <a:gd name="f253" fmla="*/ f157 1 231"/>
                      <a:gd name="f254" fmla="*/ f158 1 139"/>
                      <a:gd name="f255" fmla="*/ f159 1 139"/>
                      <a:gd name="f256" fmla="*/ f160 1 231"/>
                      <a:gd name="f257" fmla="*/ f161 1 139"/>
                      <a:gd name="f258" fmla="*/ f162 1 231"/>
                      <a:gd name="f259" fmla="*/ f163 1 139"/>
                      <a:gd name="f260" fmla="*/ f164 1 231"/>
                      <a:gd name="f261" fmla="*/ f165 1 231"/>
                      <a:gd name="f262" fmla="*/ f166 1 139"/>
                      <a:gd name="f263" fmla="*/ f167 1 231"/>
                      <a:gd name="f264" fmla="*/ f168 1 139"/>
                      <a:gd name="f265" fmla="*/ f169 1 231"/>
                      <a:gd name="f266" fmla="*/ f170 1 139"/>
                      <a:gd name="f267" fmla="*/ f171 1 231"/>
                      <a:gd name="f268" fmla="*/ f172 1 139"/>
                      <a:gd name="f269" fmla="*/ f173 1 231"/>
                      <a:gd name="f270" fmla="*/ f174 1 231"/>
                      <a:gd name="f271" fmla="*/ f175 1 139"/>
                      <a:gd name="f272" fmla="*/ f176 1 231"/>
                      <a:gd name="f273" fmla="*/ f177 1 139"/>
                      <a:gd name="f274" fmla="*/ f178 1 231"/>
                      <a:gd name="f275" fmla="*/ f179 1 231"/>
                      <a:gd name="f276" fmla="*/ f180 1 231"/>
                      <a:gd name="f277" fmla="*/ f181 1 231"/>
                      <a:gd name="f278" fmla="*/ f182 1 139"/>
                      <a:gd name="f279" fmla="*/ f183 1 231"/>
                      <a:gd name="f280" fmla="*/ f184 1 231"/>
                      <a:gd name="f281" fmla="*/ f185 1 139"/>
                      <a:gd name="f282" fmla="*/ f186 1 231"/>
                      <a:gd name="f283" fmla="*/ f187 1 139"/>
                      <a:gd name="f284" fmla="*/ f188 1 231"/>
                      <a:gd name="f285" fmla="*/ f189 1 139"/>
                      <a:gd name="f286" fmla="*/ f190 1 231"/>
                      <a:gd name="f287" fmla="*/ f191 1 139"/>
                      <a:gd name="f288" fmla="*/ f192 1 231"/>
                      <a:gd name="f289" fmla="*/ f193 1 231"/>
                      <a:gd name="f290" fmla="*/ 0 1 f97"/>
                      <a:gd name="f291" fmla="*/ f6 1 f97"/>
                      <a:gd name="f292" fmla="*/ 0 1 f98"/>
                      <a:gd name="f293" fmla="*/ f7 1 f98"/>
                      <a:gd name="f294" fmla="+- f194 0 f1"/>
                      <a:gd name="f295" fmla="*/ f195 1 f97"/>
                      <a:gd name="f296" fmla="*/ f196 1 f98"/>
                      <a:gd name="f297" fmla="*/ f197 1 f97"/>
                      <a:gd name="f298" fmla="*/ f198 1 f98"/>
                      <a:gd name="f299" fmla="*/ f199 1 f97"/>
                      <a:gd name="f300" fmla="*/ f200 1 f98"/>
                      <a:gd name="f301" fmla="*/ f201 1 f97"/>
                      <a:gd name="f302" fmla="*/ f202 1 f97"/>
                      <a:gd name="f303" fmla="*/ f203 1 f97"/>
                      <a:gd name="f304" fmla="*/ f204 1 f97"/>
                      <a:gd name="f305" fmla="*/ f205 1 f98"/>
                      <a:gd name="f306" fmla="*/ f206 1 f97"/>
                      <a:gd name="f307" fmla="*/ f207 1 f98"/>
                      <a:gd name="f308" fmla="*/ f208 1 f97"/>
                      <a:gd name="f309" fmla="*/ f209 1 f98"/>
                      <a:gd name="f310" fmla="*/ f210 1 f97"/>
                      <a:gd name="f311" fmla="*/ f211 1 f98"/>
                      <a:gd name="f312" fmla="*/ f212 1 f97"/>
                      <a:gd name="f313" fmla="*/ f213 1 f98"/>
                      <a:gd name="f314" fmla="*/ f214 1 f98"/>
                      <a:gd name="f315" fmla="*/ f215 1 f98"/>
                      <a:gd name="f316" fmla="*/ f216 1 f97"/>
                      <a:gd name="f317" fmla="*/ f217 1 f98"/>
                      <a:gd name="f318" fmla="*/ f218 1 f97"/>
                      <a:gd name="f319" fmla="*/ f219 1 f98"/>
                      <a:gd name="f320" fmla="*/ f220 1 f97"/>
                      <a:gd name="f321" fmla="*/ f221 1 f98"/>
                      <a:gd name="f322" fmla="*/ f222 1 f97"/>
                      <a:gd name="f323" fmla="*/ f223 1 f97"/>
                      <a:gd name="f324" fmla="*/ f224 1 f98"/>
                      <a:gd name="f325" fmla="*/ f225 1 f98"/>
                      <a:gd name="f326" fmla="*/ f226 1 f97"/>
                      <a:gd name="f327" fmla="*/ f227 1 f98"/>
                      <a:gd name="f328" fmla="*/ f228 1 f97"/>
                      <a:gd name="f329" fmla="*/ f229 1 f98"/>
                      <a:gd name="f330" fmla="*/ f230 1 f97"/>
                      <a:gd name="f331" fmla="*/ f231 1 f98"/>
                      <a:gd name="f332" fmla="*/ f232 1 f97"/>
                      <a:gd name="f333" fmla="*/ f233 1 f98"/>
                      <a:gd name="f334" fmla="*/ f234 1 f97"/>
                      <a:gd name="f335" fmla="*/ f235 1 f98"/>
                      <a:gd name="f336" fmla="*/ f236 1 f98"/>
                      <a:gd name="f337" fmla="*/ f237 1 f97"/>
                      <a:gd name="f338" fmla="*/ f238 1 f98"/>
                      <a:gd name="f339" fmla="*/ f239 1 f97"/>
                      <a:gd name="f340" fmla="*/ f240 1 f98"/>
                      <a:gd name="f341" fmla="*/ f241 1 f97"/>
                      <a:gd name="f342" fmla="*/ f242 1 f98"/>
                      <a:gd name="f343" fmla="*/ f243 1 f98"/>
                      <a:gd name="f344" fmla="*/ f244 1 f97"/>
                      <a:gd name="f345" fmla="*/ f245 1 f98"/>
                      <a:gd name="f346" fmla="*/ f246 1 f97"/>
                      <a:gd name="f347" fmla="*/ f247 1 f98"/>
                      <a:gd name="f348" fmla="*/ f248 1 f97"/>
                      <a:gd name="f349" fmla="*/ f249 1 f98"/>
                      <a:gd name="f350" fmla="*/ f250 1 f97"/>
                      <a:gd name="f351" fmla="*/ f251 1 f98"/>
                      <a:gd name="f352" fmla="*/ f252 1 f97"/>
                      <a:gd name="f353" fmla="*/ f253 1 f98"/>
                      <a:gd name="f354" fmla="*/ f254 1 f97"/>
                      <a:gd name="f355" fmla="*/ f255 1 f97"/>
                      <a:gd name="f356" fmla="*/ f256 1 f98"/>
                      <a:gd name="f357" fmla="*/ f257 1 f97"/>
                      <a:gd name="f358" fmla="*/ f258 1 f98"/>
                      <a:gd name="f359" fmla="*/ f259 1 f97"/>
                      <a:gd name="f360" fmla="*/ f260 1 f98"/>
                      <a:gd name="f361" fmla="*/ f261 1 f98"/>
                      <a:gd name="f362" fmla="*/ f262 1 f97"/>
                      <a:gd name="f363" fmla="*/ f263 1 f98"/>
                      <a:gd name="f364" fmla="*/ f264 1 f97"/>
                      <a:gd name="f365" fmla="*/ f265 1 f98"/>
                      <a:gd name="f366" fmla="*/ f266 1 f97"/>
                      <a:gd name="f367" fmla="*/ f267 1 f98"/>
                      <a:gd name="f368" fmla="*/ f268 1 f97"/>
                      <a:gd name="f369" fmla="*/ f269 1 f98"/>
                      <a:gd name="f370" fmla="*/ f270 1 f98"/>
                      <a:gd name="f371" fmla="*/ f271 1 f97"/>
                      <a:gd name="f372" fmla="*/ f272 1 f98"/>
                      <a:gd name="f373" fmla="*/ f273 1 f97"/>
                      <a:gd name="f374" fmla="*/ f274 1 f98"/>
                      <a:gd name="f375" fmla="*/ f275 1 f98"/>
                      <a:gd name="f376" fmla="*/ f276 1 f98"/>
                      <a:gd name="f377" fmla="*/ f277 1 f98"/>
                      <a:gd name="f378" fmla="*/ f278 1 f97"/>
                      <a:gd name="f379" fmla="*/ f279 1 f98"/>
                      <a:gd name="f380" fmla="*/ f280 1 f98"/>
                      <a:gd name="f381" fmla="*/ f281 1 f97"/>
                      <a:gd name="f382" fmla="*/ f282 1 f98"/>
                      <a:gd name="f383" fmla="*/ f283 1 f97"/>
                      <a:gd name="f384" fmla="*/ f284 1 f98"/>
                      <a:gd name="f385" fmla="*/ f285 1 f97"/>
                      <a:gd name="f386" fmla="*/ f286 1 f98"/>
                      <a:gd name="f387" fmla="*/ f287 1 f97"/>
                      <a:gd name="f388" fmla="*/ f288 1 f98"/>
                      <a:gd name="f389" fmla="*/ f289 1 f98"/>
                      <a:gd name="f390" fmla="*/ f290 f92 1"/>
                      <a:gd name="f391" fmla="*/ f291 f92 1"/>
                      <a:gd name="f392" fmla="*/ f293 f93 1"/>
                      <a:gd name="f393" fmla="*/ f292 f93 1"/>
                      <a:gd name="f394" fmla="*/ f295 f92 1"/>
                      <a:gd name="f395" fmla="*/ f296 f93 1"/>
                      <a:gd name="f396" fmla="*/ f297 f92 1"/>
                      <a:gd name="f397" fmla="*/ f298 f93 1"/>
                      <a:gd name="f398" fmla="*/ f299 f92 1"/>
                      <a:gd name="f399" fmla="*/ f300 f93 1"/>
                      <a:gd name="f400" fmla="*/ f301 f92 1"/>
                      <a:gd name="f401" fmla="*/ f302 f92 1"/>
                      <a:gd name="f402" fmla="*/ f303 f92 1"/>
                      <a:gd name="f403" fmla="*/ f304 f92 1"/>
                      <a:gd name="f404" fmla="*/ f305 f93 1"/>
                      <a:gd name="f405" fmla="*/ f306 f92 1"/>
                      <a:gd name="f406" fmla="*/ f307 f93 1"/>
                      <a:gd name="f407" fmla="*/ f308 f92 1"/>
                      <a:gd name="f408" fmla="*/ f309 f93 1"/>
                      <a:gd name="f409" fmla="*/ f310 f92 1"/>
                      <a:gd name="f410" fmla="*/ f311 f93 1"/>
                      <a:gd name="f411" fmla="*/ f312 f92 1"/>
                      <a:gd name="f412" fmla="*/ f313 f93 1"/>
                      <a:gd name="f413" fmla="*/ f314 f93 1"/>
                      <a:gd name="f414" fmla="*/ f315 f93 1"/>
                      <a:gd name="f415" fmla="*/ f316 f92 1"/>
                      <a:gd name="f416" fmla="*/ f317 f93 1"/>
                      <a:gd name="f417" fmla="*/ f318 f92 1"/>
                      <a:gd name="f418" fmla="*/ f319 f93 1"/>
                      <a:gd name="f419" fmla="*/ f320 f92 1"/>
                      <a:gd name="f420" fmla="*/ f321 f93 1"/>
                      <a:gd name="f421" fmla="*/ f322 f92 1"/>
                      <a:gd name="f422" fmla="*/ f323 f92 1"/>
                      <a:gd name="f423" fmla="*/ f324 f93 1"/>
                      <a:gd name="f424" fmla="*/ f325 f93 1"/>
                      <a:gd name="f425" fmla="*/ f326 f92 1"/>
                      <a:gd name="f426" fmla="*/ f327 f93 1"/>
                      <a:gd name="f427" fmla="*/ f328 f92 1"/>
                      <a:gd name="f428" fmla="*/ f329 f93 1"/>
                      <a:gd name="f429" fmla="*/ f330 f92 1"/>
                      <a:gd name="f430" fmla="*/ f331 f93 1"/>
                      <a:gd name="f431" fmla="*/ f332 f92 1"/>
                      <a:gd name="f432" fmla="*/ f333 f93 1"/>
                      <a:gd name="f433" fmla="*/ f334 f92 1"/>
                      <a:gd name="f434" fmla="*/ f335 f93 1"/>
                      <a:gd name="f435" fmla="*/ f336 f93 1"/>
                      <a:gd name="f436" fmla="*/ f337 f92 1"/>
                      <a:gd name="f437" fmla="*/ f338 f93 1"/>
                      <a:gd name="f438" fmla="*/ f339 f92 1"/>
                      <a:gd name="f439" fmla="*/ f340 f93 1"/>
                      <a:gd name="f440" fmla="*/ f341 f92 1"/>
                      <a:gd name="f441" fmla="*/ f342 f93 1"/>
                      <a:gd name="f442" fmla="*/ f343 f93 1"/>
                      <a:gd name="f443" fmla="*/ f344 f92 1"/>
                      <a:gd name="f444" fmla="*/ f345 f93 1"/>
                      <a:gd name="f445" fmla="*/ f346 f92 1"/>
                      <a:gd name="f446" fmla="*/ f347 f93 1"/>
                      <a:gd name="f447" fmla="*/ f348 f92 1"/>
                      <a:gd name="f448" fmla="*/ f349 f93 1"/>
                      <a:gd name="f449" fmla="*/ f350 f92 1"/>
                      <a:gd name="f450" fmla="*/ f351 f93 1"/>
                      <a:gd name="f451" fmla="*/ f352 f92 1"/>
                      <a:gd name="f452" fmla="*/ f353 f93 1"/>
                      <a:gd name="f453" fmla="*/ f354 f92 1"/>
                      <a:gd name="f454" fmla="*/ f355 f92 1"/>
                      <a:gd name="f455" fmla="*/ f356 f93 1"/>
                      <a:gd name="f456" fmla="*/ f357 f92 1"/>
                      <a:gd name="f457" fmla="*/ f358 f93 1"/>
                      <a:gd name="f458" fmla="*/ f359 f92 1"/>
                      <a:gd name="f459" fmla="*/ f360 f93 1"/>
                      <a:gd name="f460" fmla="*/ f361 f93 1"/>
                      <a:gd name="f461" fmla="*/ f362 f92 1"/>
                      <a:gd name="f462" fmla="*/ f363 f93 1"/>
                      <a:gd name="f463" fmla="*/ f364 f92 1"/>
                      <a:gd name="f464" fmla="*/ f365 f93 1"/>
                      <a:gd name="f465" fmla="*/ f366 f92 1"/>
                      <a:gd name="f466" fmla="*/ f367 f93 1"/>
                      <a:gd name="f467" fmla="*/ f368 f92 1"/>
                      <a:gd name="f468" fmla="*/ f369 f93 1"/>
                      <a:gd name="f469" fmla="*/ f370 f93 1"/>
                      <a:gd name="f470" fmla="*/ f371 f92 1"/>
                      <a:gd name="f471" fmla="*/ f372 f93 1"/>
                      <a:gd name="f472" fmla="*/ f373 f92 1"/>
                      <a:gd name="f473" fmla="*/ f374 f93 1"/>
                      <a:gd name="f474" fmla="*/ f375 f93 1"/>
                      <a:gd name="f475" fmla="*/ f376 f93 1"/>
                      <a:gd name="f476" fmla="*/ f377 f93 1"/>
                      <a:gd name="f477" fmla="*/ f378 f92 1"/>
                      <a:gd name="f478" fmla="*/ f379 f93 1"/>
                      <a:gd name="f479" fmla="*/ f380 f93 1"/>
                      <a:gd name="f480" fmla="*/ f381 f92 1"/>
                      <a:gd name="f481" fmla="*/ f382 f93 1"/>
                      <a:gd name="f482" fmla="*/ f383 f92 1"/>
                      <a:gd name="f483" fmla="*/ f384 f93 1"/>
                      <a:gd name="f484" fmla="*/ f385 f92 1"/>
                      <a:gd name="f485" fmla="*/ f386 f93 1"/>
                      <a:gd name="f486" fmla="*/ f387 f92 1"/>
                      <a:gd name="f487" fmla="*/ f388 f93 1"/>
                      <a:gd name="f488" fmla="*/ f389 f93 1"/>
                    </a:gdLst>
                    <a:ahLst/>
                    <a:cxnLst>
                      <a:cxn ang="3cd4">
                        <a:pos x="hc" y="t"/>
                      </a:cxn>
                      <a:cxn ang="0">
                        <a:pos x="r" y="vc"/>
                      </a:cxn>
                      <a:cxn ang="cd4">
                        <a:pos x="hc" y="b"/>
                      </a:cxn>
                      <a:cxn ang="cd2">
                        <a:pos x="l" y="vc"/>
                      </a:cxn>
                      <a:cxn ang="f294">
                        <a:pos x="f394" y="f395"/>
                      </a:cxn>
                      <a:cxn ang="f294">
                        <a:pos x="f396" y="f397"/>
                      </a:cxn>
                      <a:cxn ang="f294">
                        <a:pos x="f398" y="f399"/>
                      </a:cxn>
                      <a:cxn ang="f294">
                        <a:pos x="f400" y="f397"/>
                      </a:cxn>
                      <a:cxn ang="f294">
                        <a:pos x="f401" y="f395"/>
                      </a:cxn>
                      <a:cxn ang="f294">
                        <a:pos x="f402" y="f395"/>
                      </a:cxn>
                      <a:cxn ang="f294">
                        <a:pos x="f403" y="f404"/>
                      </a:cxn>
                      <a:cxn ang="f294">
                        <a:pos x="f405" y="f406"/>
                      </a:cxn>
                      <a:cxn ang="f294">
                        <a:pos x="f407" y="f408"/>
                      </a:cxn>
                      <a:cxn ang="f294">
                        <a:pos x="f409" y="f410"/>
                      </a:cxn>
                      <a:cxn ang="f294">
                        <a:pos x="f411" y="f412"/>
                      </a:cxn>
                      <a:cxn ang="f294">
                        <a:pos x="f411" y="f413"/>
                      </a:cxn>
                      <a:cxn ang="f294">
                        <a:pos x="f409" y="f414"/>
                      </a:cxn>
                      <a:cxn ang="f294">
                        <a:pos x="f415" y="f416"/>
                      </a:cxn>
                      <a:cxn ang="f294">
                        <a:pos x="f417" y="f418"/>
                      </a:cxn>
                      <a:cxn ang="f294">
                        <a:pos x="f419" y="f420"/>
                      </a:cxn>
                      <a:cxn ang="f294">
                        <a:pos x="f421" y="f420"/>
                      </a:cxn>
                      <a:cxn ang="f294">
                        <a:pos x="f422" y="f423"/>
                      </a:cxn>
                      <a:cxn ang="f294">
                        <a:pos x="f400" y="f424"/>
                      </a:cxn>
                      <a:cxn ang="f294">
                        <a:pos x="f425" y="f426"/>
                      </a:cxn>
                      <a:cxn ang="f294">
                        <a:pos x="f427" y="f428"/>
                      </a:cxn>
                      <a:cxn ang="f294">
                        <a:pos x="f429" y="f430"/>
                      </a:cxn>
                      <a:cxn ang="f294">
                        <a:pos x="f431" y="f432"/>
                      </a:cxn>
                      <a:cxn ang="f294">
                        <a:pos x="f433" y="f434"/>
                      </a:cxn>
                      <a:cxn ang="f294">
                        <a:pos x="f394" y="f435"/>
                      </a:cxn>
                      <a:cxn ang="f294">
                        <a:pos x="f436" y="f437"/>
                      </a:cxn>
                      <a:cxn ang="f294">
                        <a:pos x="f438" y="f439"/>
                      </a:cxn>
                      <a:cxn ang="f294">
                        <a:pos x="f440" y="f441"/>
                      </a:cxn>
                      <a:cxn ang="f294">
                        <a:pos x="f440" y="f442"/>
                      </a:cxn>
                      <a:cxn ang="f294">
                        <a:pos x="f443" y="f444"/>
                      </a:cxn>
                      <a:cxn ang="f294">
                        <a:pos x="f445" y="f446"/>
                      </a:cxn>
                      <a:cxn ang="f294">
                        <a:pos x="f447" y="f448"/>
                      </a:cxn>
                      <a:cxn ang="f294">
                        <a:pos x="f449" y="f450"/>
                      </a:cxn>
                      <a:cxn ang="f294">
                        <a:pos x="f451" y="f452"/>
                      </a:cxn>
                      <a:cxn ang="f294">
                        <a:pos x="f453" y="f441"/>
                      </a:cxn>
                      <a:cxn ang="f294">
                        <a:pos x="f454" y="f455"/>
                      </a:cxn>
                      <a:cxn ang="f294">
                        <a:pos x="f456" y="f457"/>
                      </a:cxn>
                      <a:cxn ang="f294">
                        <a:pos x="f454" y="f457"/>
                      </a:cxn>
                      <a:cxn ang="f294">
                        <a:pos x="f458" y="f459"/>
                      </a:cxn>
                      <a:cxn ang="f294">
                        <a:pos x="f447" y="f460"/>
                      </a:cxn>
                      <a:cxn ang="f294">
                        <a:pos x="f461" y="f462"/>
                      </a:cxn>
                      <a:cxn ang="f294">
                        <a:pos x="f463" y="f464"/>
                      </a:cxn>
                      <a:cxn ang="f294">
                        <a:pos x="f465" y="f466"/>
                      </a:cxn>
                      <a:cxn ang="f294">
                        <a:pos x="f467" y="f468"/>
                      </a:cxn>
                      <a:cxn ang="f294">
                        <a:pos x="f456" y="f469"/>
                      </a:cxn>
                      <a:cxn ang="f294">
                        <a:pos x="f470" y="f471"/>
                      </a:cxn>
                      <a:cxn ang="f294">
                        <a:pos x="f472" y="f416"/>
                      </a:cxn>
                      <a:cxn ang="f294">
                        <a:pos x="f463" y="f473"/>
                      </a:cxn>
                      <a:cxn ang="f294">
                        <a:pos x="f443" y="f414"/>
                      </a:cxn>
                      <a:cxn ang="f294">
                        <a:pos x="f458" y="f474"/>
                      </a:cxn>
                      <a:cxn ang="f294">
                        <a:pos x="f443" y="f475"/>
                      </a:cxn>
                      <a:cxn ang="f294">
                        <a:pos x="f465" y="f476"/>
                      </a:cxn>
                      <a:cxn ang="f294">
                        <a:pos x="f477" y="f478"/>
                      </a:cxn>
                      <a:cxn ang="f294">
                        <a:pos x="f456" y="f479"/>
                      </a:cxn>
                      <a:cxn ang="f294">
                        <a:pos x="f480" y="f481"/>
                      </a:cxn>
                      <a:cxn ang="f294">
                        <a:pos x="f482" y="f483"/>
                      </a:cxn>
                      <a:cxn ang="f294">
                        <a:pos x="f484" y="f395"/>
                      </a:cxn>
                      <a:cxn ang="f294">
                        <a:pos x="f482" y="f485"/>
                      </a:cxn>
                      <a:cxn ang="f294">
                        <a:pos x="f486" y="f487"/>
                      </a:cxn>
                      <a:cxn ang="f294">
                        <a:pos x="f440" y="f488"/>
                      </a:cxn>
                      <a:cxn ang="f294">
                        <a:pos x="f394" y="f395"/>
                      </a:cxn>
                    </a:cxnLst>
                    <a:rect l="f390" t="f393" r="f391" b="f392"/>
                    <a:pathLst>
                      <a:path w="139" h="231">
                        <a:moveTo>
                          <a:pt x="f8" y="f9"/>
                        </a:moveTo>
                        <a:lnTo>
                          <a:pt x="f10" y="f11"/>
                        </a:lnTo>
                        <a:lnTo>
                          <a:pt x="f12" y="f13"/>
                        </a:lnTo>
                        <a:lnTo>
                          <a:pt x="f14" y="f11"/>
                        </a:lnTo>
                        <a:lnTo>
                          <a:pt x="f15" y="f9"/>
                        </a:lnTo>
                        <a:lnTo>
                          <a:pt x="f16" y="f9"/>
                        </a:lnTo>
                        <a:lnTo>
                          <a:pt x="f17" y="f18"/>
                        </a:lnTo>
                        <a:lnTo>
                          <a:pt x="f19" y="f20"/>
                        </a:lnTo>
                        <a:lnTo>
                          <a:pt x="f21" y="f22"/>
                        </a:lnTo>
                        <a:lnTo>
                          <a:pt x="f23" y="f24"/>
                        </a:lnTo>
                        <a:lnTo>
                          <a:pt x="f5" y="f25"/>
                        </a:lnTo>
                        <a:lnTo>
                          <a:pt x="f5" y="f26"/>
                        </a:lnTo>
                        <a:lnTo>
                          <a:pt x="f23" y="f27"/>
                        </a:lnTo>
                        <a:lnTo>
                          <a:pt x="f28" y="f29"/>
                        </a:lnTo>
                        <a:lnTo>
                          <a:pt x="f30" y="f31"/>
                        </a:lnTo>
                        <a:lnTo>
                          <a:pt x="f32" y="f33"/>
                        </a:lnTo>
                        <a:lnTo>
                          <a:pt x="f34" y="f33"/>
                        </a:lnTo>
                        <a:lnTo>
                          <a:pt x="f35" y="f36"/>
                        </a:lnTo>
                        <a:lnTo>
                          <a:pt x="f14" y="f37"/>
                        </a:lnTo>
                        <a:lnTo>
                          <a:pt x="f38" y="f39"/>
                        </a:lnTo>
                        <a:lnTo>
                          <a:pt x="f40" y="f41"/>
                        </a:lnTo>
                        <a:lnTo>
                          <a:pt x="f42" y="f43"/>
                        </a:lnTo>
                        <a:lnTo>
                          <a:pt x="f44" y="f45"/>
                        </a:lnTo>
                        <a:lnTo>
                          <a:pt x="f46" y="f47"/>
                        </a:lnTo>
                        <a:lnTo>
                          <a:pt x="f8" y="f48"/>
                        </a:lnTo>
                        <a:lnTo>
                          <a:pt x="f49" y="f50"/>
                        </a:lnTo>
                        <a:lnTo>
                          <a:pt x="f51" y="f52"/>
                        </a:lnTo>
                        <a:lnTo>
                          <a:pt x="f53" y="f54"/>
                        </a:lnTo>
                        <a:lnTo>
                          <a:pt x="f53" y="f55"/>
                        </a:lnTo>
                        <a:lnTo>
                          <a:pt x="f56" y="f57"/>
                        </a:lnTo>
                        <a:lnTo>
                          <a:pt x="f58" y="f59"/>
                        </a:lnTo>
                        <a:lnTo>
                          <a:pt x="f60" y="f61"/>
                        </a:lnTo>
                        <a:lnTo>
                          <a:pt x="f62" y="f5"/>
                        </a:lnTo>
                        <a:lnTo>
                          <a:pt x="f63" y="f28"/>
                        </a:lnTo>
                        <a:lnTo>
                          <a:pt x="f64" y="f54"/>
                        </a:lnTo>
                        <a:lnTo>
                          <a:pt x="f65" y="f66"/>
                        </a:lnTo>
                        <a:lnTo>
                          <a:pt x="f67" y="f14"/>
                        </a:lnTo>
                        <a:lnTo>
                          <a:pt x="f65" y="f14"/>
                        </a:lnTo>
                        <a:lnTo>
                          <a:pt x="f68" y="f38"/>
                        </a:lnTo>
                        <a:lnTo>
                          <a:pt x="f60" y="f69"/>
                        </a:lnTo>
                        <a:lnTo>
                          <a:pt x="f70" y="f71"/>
                        </a:lnTo>
                        <a:lnTo>
                          <a:pt x="f72" y="f46"/>
                        </a:lnTo>
                        <a:lnTo>
                          <a:pt x="f73" y="f8"/>
                        </a:lnTo>
                        <a:lnTo>
                          <a:pt x="f33" y="f51"/>
                        </a:lnTo>
                        <a:lnTo>
                          <a:pt x="f67" y="f74"/>
                        </a:lnTo>
                        <a:lnTo>
                          <a:pt x="f75" y="f76"/>
                        </a:lnTo>
                        <a:lnTo>
                          <a:pt x="f77" y="f29"/>
                        </a:lnTo>
                        <a:lnTo>
                          <a:pt x="f72" y="f78"/>
                        </a:lnTo>
                        <a:lnTo>
                          <a:pt x="f56" y="f27"/>
                        </a:lnTo>
                        <a:lnTo>
                          <a:pt x="f68" y="f79"/>
                        </a:lnTo>
                        <a:lnTo>
                          <a:pt x="f56" y="f80"/>
                        </a:lnTo>
                        <a:lnTo>
                          <a:pt x="f73" y="f2"/>
                        </a:lnTo>
                        <a:lnTo>
                          <a:pt x="f81" y="f82"/>
                        </a:lnTo>
                        <a:lnTo>
                          <a:pt x="f67" y="f83"/>
                        </a:lnTo>
                        <a:lnTo>
                          <a:pt x="f84" y="f85"/>
                        </a:lnTo>
                        <a:lnTo>
                          <a:pt x="f86" y="f87"/>
                        </a:lnTo>
                        <a:lnTo>
                          <a:pt x="f6" y="f9"/>
                        </a:lnTo>
                        <a:lnTo>
                          <a:pt x="f86" y="f7"/>
                        </a:lnTo>
                        <a:lnTo>
                          <a:pt x="f88" y="f89"/>
                        </a:lnTo>
                        <a:lnTo>
                          <a:pt x="f53" y="f90"/>
                        </a:lnTo>
                        <a:lnTo>
                          <a:pt x="f8" y="f9"/>
                        </a:lnTo>
                        <a:close/>
                      </a:path>
                    </a:pathLst>
                  </a:custGeom>
                  <a:solidFill>
                    <a:srgbClr val="8BB743"/>
                  </a:solidFill>
                  <a:ln w="3172" cap="flat">
                    <a:solidFill>
                      <a:srgbClr val="6C5353"/>
                    </a:solidFill>
                    <a:custDash>
                      <a:ds d="100000" sp="100000"/>
                    </a:custDash>
                    <a:miter/>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hu-HU" sz="1800" b="0" i="0" u="none" strike="noStrike" kern="0" cap="none" spc="0" baseline="0">
                      <a:solidFill>
                        <a:srgbClr val="000000"/>
                      </a:solidFill>
                      <a:uFillTx/>
                      <a:latin typeface="Arial"/>
                    </a:endParaRPr>
                  </a:p>
                </p:txBody>
              </p:sp>
              <p:sp>
                <p:nvSpPr>
                  <p:cNvPr id="200" name="Freeform 43">
                    <a:extLst>
                      <a:ext uri="{FF2B5EF4-FFF2-40B4-BE49-F238E27FC236}">
                        <a16:creationId xmlns:a16="http://schemas.microsoft.com/office/drawing/2014/main" id="{FA61F8B6-5608-4D4E-AFDC-A505A7E6910D}"/>
                      </a:ext>
                    </a:extLst>
                  </p:cNvPr>
                  <p:cNvSpPr/>
                  <p:nvPr/>
                </p:nvSpPr>
                <p:spPr>
                  <a:xfrm>
                    <a:off x="5968745" y="3929917"/>
                    <a:ext cx="454840" cy="433288"/>
                  </a:xfrm>
                  <a:custGeom>
                    <a:avLst/>
                    <a:gdLst>
                      <a:gd name="f0" fmla="val 10800000"/>
                      <a:gd name="f1" fmla="val 5400000"/>
                      <a:gd name="f2" fmla="val 180"/>
                      <a:gd name="f3" fmla="val w"/>
                      <a:gd name="f4" fmla="val h"/>
                      <a:gd name="f5" fmla="val 0"/>
                      <a:gd name="f6" fmla="val 349"/>
                      <a:gd name="f7" fmla="val 385"/>
                      <a:gd name="f8" fmla="val 343"/>
                      <a:gd name="f9" fmla="val 37"/>
                      <a:gd name="f10" fmla="val 342"/>
                      <a:gd name="f11" fmla="val 61"/>
                      <a:gd name="f12" fmla="val 64"/>
                      <a:gd name="f13" fmla="val 71"/>
                      <a:gd name="f14" fmla="val 336"/>
                      <a:gd name="f15" fmla="val 77"/>
                      <a:gd name="f16" fmla="val 329"/>
                      <a:gd name="f17" fmla="val 87"/>
                      <a:gd name="f18" fmla="val 325"/>
                      <a:gd name="f19" fmla="val 97"/>
                      <a:gd name="f20" fmla="val 324"/>
                      <a:gd name="f21" fmla="val 114"/>
                      <a:gd name="f22" fmla="val 320"/>
                      <a:gd name="f23" fmla="val 122"/>
                      <a:gd name="f24" fmla="val 137"/>
                      <a:gd name="f25" fmla="val 314"/>
                      <a:gd name="f26" fmla="val 143"/>
                      <a:gd name="f27" fmla="val 155"/>
                      <a:gd name="f28" fmla="val 311"/>
                      <a:gd name="f29" fmla="val 157"/>
                      <a:gd name="f30" fmla="val 310"/>
                      <a:gd name="f31" fmla="val 168"/>
                      <a:gd name="f32" fmla="val 178"/>
                      <a:gd name="f33" fmla="val 315"/>
                      <a:gd name="f34" fmla="val 203"/>
                      <a:gd name="f35" fmla="val 318"/>
                      <a:gd name="f36" fmla="val 222"/>
                      <a:gd name="f37" fmla="val 316"/>
                      <a:gd name="f38" fmla="val 233"/>
                      <a:gd name="f39" fmla="val 245"/>
                      <a:gd name="f40" fmla="val 330"/>
                      <a:gd name="f41" fmla="val 256"/>
                      <a:gd name="f42" fmla="val 340"/>
                      <a:gd name="f43" fmla="val 283"/>
                      <a:gd name="f44" fmla="val 332"/>
                      <a:gd name="f45" fmla="val 281"/>
                      <a:gd name="f46" fmla="val 308"/>
                      <a:gd name="f47" fmla="val 284"/>
                      <a:gd name="f48" fmla="val 303"/>
                      <a:gd name="f49" fmla="val 287"/>
                      <a:gd name="f50" fmla="val 297"/>
                      <a:gd name="f51" fmla="val 300"/>
                      <a:gd name="f52" fmla="val 301"/>
                      <a:gd name="f53" fmla="val 309"/>
                      <a:gd name="f54" fmla="val 334"/>
                      <a:gd name="f55" fmla="val 295"/>
                      <a:gd name="f56" fmla="val 354"/>
                      <a:gd name="f57" fmla="val 358"/>
                      <a:gd name="f58" fmla="val 312"/>
                      <a:gd name="f59" fmla="val 366"/>
                      <a:gd name="f60" fmla="val 317"/>
                      <a:gd name="f61" fmla="val 363"/>
                      <a:gd name="f62" fmla="val 304"/>
                      <a:gd name="f63" fmla="val 373"/>
                      <a:gd name="f64" fmla="val 290"/>
                      <a:gd name="f65" fmla="val 364"/>
                      <a:gd name="f66" fmla="val 276"/>
                      <a:gd name="f67" fmla="val 362"/>
                      <a:gd name="f68" fmla="val 273"/>
                      <a:gd name="f69" fmla="val 351"/>
                      <a:gd name="f70" fmla="val 261"/>
                      <a:gd name="f71" fmla="val 357"/>
                      <a:gd name="f72" fmla="val 247"/>
                      <a:gd name="f73" fmla="val 241"/>
                      <a:gd name="f74" fmla="val 345"/>
                      <a:gd name="f75" fmla="val 229"/>
                      <a:gd name="f76" fmla="val 221"/>
                      <a:gd name="f77" fmla="val 344"/>
                      <a:gd name="f78" fmla="val 220"/>
                      <a:gd name="f79" fmla="val 337"/>
                      <a:gd name="f80" fmla="val 214"/>
                      <a:gd name="f81" fmla="val 205"/>
                      <a:gd name="f82" fmla="val 335"/>
                      <a:gd name="f83" fmla="val 194"/>
                      <a:gd name="f84" fmla="val 338"/>
                      <a:gd name="f85" fmla="val 186"/>
                      <a:gd name="f86" fmla="val 181"/>
                      <a:gd name="f87" fmla="val 183"/>
                      <a:gd name="f88" fmla="val 177"/>
                      <a:gd name="f89" fmla="val 307"/>
                      <a:gd name="f90" fmla="val 176"/>
                      <a:gd name="f91" fmla="val 294"/>
                      <a:gd name="f92" fmla="val 282"/>
                      <a:gd name="f93" fmla="val 175"/>
                      <a:gd name="f94" fmla="val 274"/>
                      <a:gd name="f95" fmla="val 153"/>
                      <a:gd name="f96" fmla="val 154"/>
                      <a:gd name="f97" fmla="val 253"/>
                      <a:gd name="f98" fmla="val 145"/>
                      <a:gd name="f99" fmla="val 254"/>
                      <a:gd name="f100" fmla="val 144"/>
                      <a:gd name="f101" fmla="val 257"/>
                      <a:gd name="f102" fmla="val 132"/>
                      <a:gd name="f103" fmla="val 258"/>
                      <a:gd name="f104" fmla="val 128"/>
                      <a:gd name="f105" fmla="val 270"/>
                      <a:gd name="f106" fmla="val 125"/>
                      <a:gd name="f107" fmla="val 275"/>
                      <a:gd name="f108" fmla="val 115"/>
                      <a:gd name="f109" fmla="val 109"/>
                      <a:gd name="f110" fmla="val 277"/>
                      <a:gd name="f111" fmla="val 90"/>
                      <a:gd name="f112" fmla="val 266"/>
                      <a:gd name="f113" fmla="val 85"/>
                      <a:gd name="f114" fmla="val 260"/>
                      <a:gd name="f115" fmla="val 80"/>
                      <a:gd name="f116" fmla="val 76"/>
                      <a:gd name="f117" fmla="val 232"/>
                      <a:gd name="f118" fmla="val 22"/>
                      <a:gd name="f119" fmla="val 231"/>
                      <a:gd name="f120" fmla="val 15"/>
                      <a:gd name="f121" fmla="val 234"/>
                      <a:gd name="f122" fmla="val 10"/>
                      <a:gd name="f123" fmla="val 2"/>
                      <a:gd name="f124" fmla="val 236"/>
                      <a:gd name="f125" fmla="val 230"/>
                      <a:gd name="f126" fmla="val 5"/>
                      <a:gd name="f127" fmla="val 228"/>
                      <a:gd name="f128" fmla="val 218"/>
                      <a:gd name="f129" fmla="val 8"/>
                      <a:gd name="f130" fmla="val 213"/>
                      <a:gd name="f131" fmla="val 209"/>
                      <a:gd name="f132" fmla="val 20"/>
                      <a:gd name="f133" fmla="val 211"/>
                      <a:gd name="f134" fmla="val 26"/>
                      <a:gd name="f135" fmla="val 36"/>
                      <a:gd name="f136" fmla="val 44"/>
                      <a:gd name="f137" fmla="val 55"/>
                      <a:gd name="f138" fmla="val 200"/>
                      <a:gd name="f139" fmla="val 66"/>
                      <a:gd name="f140" fmla="val 190"/>
                      <a:gd name="f141" fmla="val 70"/>
                      <a:gd name="f142" fmla="val 166"/>
                      <a:gd name="f143" fmla="val 78"/>
                      <a:gd name="f144" fmla="val 146"/>
                      <a:gd name="f145" fmla="val 86"/>
                      <a:gd name="f146" fmla="val 135"/>
                      <a:gd name="f147" fmla="val 98"/>
                      <a:gd name="f148" fmla="val 101"/>
                      <a:gd name="f149" fmla="val 118"/>
                      <a:gd name="f150" fmla="val 111"/>
                      <a:gd name="f151" fmla="val 104"/>
                      <a:gd name="f152" fmla="val 103"/>
                      <a:gd name="f153" fmla="val 92"/>
                      <a:gd name="f154" fmla="val 105"/>
                      <a:gd name="f155" fmla="val 73"/>
                      <a:gd name="f156" fmla="val 60"/>
                      <a:gd name="f157" fmla="val 49"/>
                      <a:gd name="f158" fmla="val 117"/>
                      <a:gd name="f159" fmla="val 124"/>
                      <a:gd name="f160" fmla="val 11"/>
                      <a:gd name="f161" fmla="val 134"/>
                      <a:gd name="f162" fmla="val 149"/>
                      <a:gd name="f163" fmla="val 12"/>
                      <a:gd name="f164" fmla="val 161"/>
                      <a:gd name="f165" fmla="val 174"/>
                      <a:gd name="f166" fmla="val 188"/>
                      <a:gd name="f167" fmla="val 193"/>
                      <a:gd name="f168" fmla="val 13"/>
                      <a:gd name="f169" fmla="val 196"/>
                      <a:gd name="f170" fmla="val 204"/>
                      <a:gd name="f171" fmla="val 14"/>
                      <a:gd name="f172" fmla="val 224"/>
                      <a:gd name="f173" fmla="val 3"/>
                      <a:gd name="f174" fmla="val 238"/>
                      <a:gd name="f175" fmla="val 7"/>
                      <a:gd name="f176" fmla="val 240"/>
                      <a:gd name="f177" fmla="val 279"/>
                      <a:gd name="f178" fmla="val 1"/>
                      <a:gd name="f179" fmla="val 18"/>
                      <a:gd name="f180" fmla="val 298"/>
                      <a:gd name="f181" fmla="val 17"/>
                      <a:gd name="f182" fmla="val 322"/>
                      <a:gd name="f183" fmla="val 326"/>
                      <a:gd name="f184" fmla="val 23"/>
                      <a:gd name="f185" fmla="+- 0 0 -90"/>
                      <a:gd name="f186" fmla="*/ f3 1 349"/>
                      <a:gd name="f187" fmla="*/ f4 1 385"/>
                      <a:gd name="f188" fmla="+- f7 0 f5"/>
                      <a:gd name="f189" fmla="+- f6 0 f5"/>
                      <a:gd name="f190" fmla="*/ f185 f0 1"/>
                      <a:gd name="f191" fmla="*/ f189 1 349"/>
                      <a:gd name="f192" fmla="*/ f188 1 385"/>
                      <a:gd name="f193" fmla="*/ 342 f189 1"/>
                      <a:gd name="f194" fmla="*/ 61 f188 1"/>
                      <a:gd name="f195" fmla="*/ 343 f189 1"/>
                      <a:gd name="f196" fmla="*/ 71 f188 1"/>
                      <a:gd name="f197" fmla="*/ 329 f189 1"/>
                      <a:gd name="f198" fmla="*/ 87 f188 1"/>
                      <a:gd name="f199" fmla="*/ 324 f189 1"/>
                      <a:gd name="f200" fmla="*/ 114 f188 1"/>
                      <a:gd name="f201" fmla="*/ 320 f189 1"/>
                      <a:gd name="f202" fmla="*/ 137 f188 1"/>
                      <a:gd name="f203" fmla="*/ 314 f189 1"/>
                      <a:gd name="f204" fmla="*/ 155 f188 1"/>
                      <a:gd name="f205" fmla="*/ 310 f189 1"/>
                      <a:gd name="f206" fmla="*/ 168 f188 1"/>
                      <a:gd name="f207" fmla="*/ 315 f189 1"/>
                      <a:gd name="f208" fmla="*/ 203 f188 1"/>
                      <a:gd name="f209" fmla="*/ 316 f189 1"/>
                      <a:gd name="f210" fmla="*/ 233 f188 1"/>
                      <a:gd name="f211" fmla="*/ 330 f189 1"/>
                      <a:gd name="f212" fmla="*/ 256 f188 1"/>
                      <a:gd name="f213" fmla="*/ 332 f189 1"/>
                      <a:gd name="f214" fmla="*/ 281 f188 1"/>
                      <a:gd name="f215" fmla="*/ 303 f189 1"/>
                      <a:gd name="f216" fmla="*/ 287 f188 1"/>
                      <a:gd name="f217" fmla="*/ 301 f189 1"/>
                      <a:gd name="f218" fmla="*/ 309 f188 1"/>
                      <a:gd name="f219" fmla="*/ 295 f189 1"/>
                      <a:gd name="f220" fmla="*/ 354 f188 1"/>
                      <a:gd name="f221" fmla="*/ 312 f189 1"/>
                      <a:gd name="f222" fmla="*/ 366 f188 1"/>
                      <a:gd name="f223" fmla="*/ 318 f189 1"/>
                      <a:gd name="f224" fmla="*/ 385 f188 1"/>
                      <a:gd name="f225" fmla="*/ 297 f189 1"/>
                      <a:gd name="f226" fmla="*/ 373 f188 1"/>
                      <a:gd name="f227" fmla="*/ 276 f189 1"/>
                      <a:gd name="f228" fmla="*/ 362 f188 1"/>
                      <a:gd name="f229" fmla="*/ 261 f189 1"/>
                      <a:gd name="f230" fmla="*/ 357 f188 1"/>
                      <a:gd name="f231" fmla="*/ 241 f189 1"/>
                      <a:gd name="f232" fmla="*/ 345 f188 1"/>
                      <a:gd name="f233" fmla="*/ 221 f189 1"/>
                      <a:gd name="f234" fmla="*/ 344 f188 1"/>
                      <a:gd name="f235" fmla="*/ 214 f189 1"/>
                      <a:gd name="f236" fmla="*/ 336 f188 1"/>
                      <a:gd name="f237" fmla="*/ 194 f189 1"/>
                      <a:gd name="f238" fmla="*/ 338 f188 1"/>
                      <a:gd name="f239" fmla="*/ 181 f189 1"/>
                      <a:gd name="f240" fmla="*/ 340 f188 1"/>
                      <a:gd name="f241" fmla="*/ 177 f189 1"/>
                      <a:gd name="f242" fmla="*/ 307 f188 1"/>
                      <a:gd name="f243" fmla="*/ 178 f189 1"/>
                      <a:gd name="f244" fmla="*/ 282 f188 1"/>
                      <a:gd name="f245" fmla="*/ 175 f189 1"/>
                      <a:gd name="f246" fmla="*/ 261 f188 1"/>
                      <a:gd name="f247" fmla="*/ 154 f189 1"/>
                      <a:gd name="f248" fmla="*/ 253 f188 1"/>
                      <a:gd name="f249" fmla="*/ 144 f189 1"/>
                      <a:gd name="f250" fmla="*/ 257 f188 1"/>
                      <a:gd name="f251" fmla="*/ 128 f189 1"/>
                      <a:gd name="f252" fmla="*/ 270 f188 1"/>
                      <a:gd name="f253" fmla="*/ 115 f189 1"/>
                      <a:gd name="f254" fmla="*/ 273 f188 1"/>
                      <a:gd name="f255" fmla="*/ 97 f189 1"/>
                      <a:gd name="f256" fmla="*/ 277 f188 1"/>
                      <a:gd name="f257" fmla="*/ 85 f189 1"/>
                      <a:gd name="f258" fmla="*/ 260 f188 1"/>
                      <a:gd name="f259" fmla="*/ 76 f189 1"/>
                      <a:gd name="f260" fmla="*/ 232 f188 1"/>
                      <a:gd name="f261" fmla="*/ 15 f189 1"/>
                      <a:gd name="f262" fmla="*/ 234 f188 1"/>
                      <a:gd name="f263" fmla="*/ 2 f189 1"/>
                      <a:gd name="f264" fmla="*/ 236 f188 1"/>
                      <a:gd name="f265" fmla="*/ 5 f189 1"/>
                      <a:gd name="f266" fmla="*/ 228 f188 1"/>
                      <a:gd name="f267" fmla="*/ 8 f189 1"/>
                      <a:gd name="f268" fmla="*/ 213 f188 1"/>
                      <a:gd name="f269" fmla="*/ 20 f189 1"/>
                      <a:gd name="f270" fmla="*/ 211 f188 1"/>
                      <a:gd name="f271" fmla="*/ 36 f189 1"/>
                      <a:gd name="f272" fmla="*/ 44 f189 1"/>
                      <a:gd name="f273" fmla="*/ 66 f189 1"/>
                      <a:gd name="f274" fmla="*/ 190 f188 1"/>
                      <a:gd name="f275" fmla="*/ 70 f189 1"/>
                      <a:gd name="f276" fmla="*/ 166 f188 1"/>
                      <a:gd name="f277" fmla="*/ 86 f189 1"/>
                      <a:gd name="f278" fmla="*/ 135 f188 1"/>
                      <a:gd name="f279" fmla="*/ 101 f189 1"/>
                      <a:gd name="f280" fmla="*/ 118 f188 1"/>
                      <a:gd name="f281" fmla="*/ 104 f189 1"/>
                      <a:gd name="f282" fmla="*/ 103 f188 1"/>
                      <a:gd name="f283" fmla="*/ 105 f189 1"/>
                      <a:gd name="f284" fmla="*/ 73 f188 1"/>
                      <a:gd name="f285" fmla="*/ 114 f189 1"/>
                      <a:gd name="f286" fmla="*/ 49 f188 1"/>
                      <a:gd name="f287" fmla="*/ 117 f189 1"/>
                      <a:gd name="f288" fmla="*/ 22 f188 1"/>
                      <a:gd name="f289" fmla="*/ 134 f189 1"/>
                      <a:gd name="f290" fmla="*/ 5 f188 1"/>
                      <a:gd name="f291" fmla="*/ 161 f189 1"/>
                      <a:gd name="f292" fmla="*/ 20 f188 1"/>
                      <a:gd name="f293" fmla="*/ 188 f189 1"/>
                      <a:gd name="f294" fmla="*/ 26 f188 1"/>
                      <a:gd name="f295" fmla="*/ 196 f189 1"/>
                      <a:gd name="f296" fmla="*/ 11 f188 1"/>
                      <a:gd name="f297" fmla="*/ 224 f189 1"/>
                      <a:gd name="f298" fmla="*/ 3 f188 1"/>
                      <a:gd name="f299" fmla="*/ 238 f189 1"/>
                      <a:gd name="f300" fmla="*/ 7 f188 1"/>
                      <a:gd name="f301" fmla="*/ 247 f189 1"/>
                      <a:gd name="f302" fmla="*/ 0 f188 1"/>
                      <a:gd name="f303" fmla="*/ 273 f189 1"/>
                      <a:gd name="f304" fmla="*/ 290 f189 1"/>
                      <a:gd name="f305" fmla="*/ 18 f188 1"/>
                      <a:gd name="f306" fmla="*/ 17 f188 1"/>
                      <a:gd name="f307" fmla="*/ 322 f189 1"/>
                      <a:gd name="f308" fmla="*/ 14 f188 1"/>
                      <a:gd name="f309" fmla="*/ 37 f188 1"/>
                      <a:gd name="f310" fmla="*/ f190 1 f2"/>
                      <a:gd name="f311" fmla="*/ f193 1 349"/>
                      <a:gd name="f312" fmla="*/ f194 1 385"/>
                      <a:gd name="f313" fmla="*/ f195 1 349"/>
                      <a:gd name="f314" fmla="*/ f196 1 385"/>
                      <a:gd name="f315" fmla="*/ f197 1 349"/>
                      <a:gd name="f316" fmla="*/ f198 1 385"/>
                      <a:gd name="f317" fmla="*/ f199 1 349"/>
                      <a:gd name="f318" fmla="*/ f200 1 385"/>
                      <a:gd name="f319" fmla="*/ f201 1 349"/>
                      <a:gd name="f320" fmla="*/ f202 1 385"/>
                      <a:gd name="f321" fmla="*/ f203 1 349"/>
                      <a:gd name="f322" fmla="*/ f204 1 385"/>
                      <a:gd name="f323" fmla="*/ f205 1 349"/>
                      <a:gd name="f324" fmla="*/ f206 1 385"/>
                      <a:gd name="f325" fmla="*/ f207 1 349"/>
                      <a:gd name="f326" fmla="*/ f208 1 385"/>
                      <a:gd name="f327" fmla="*/ f209 1 349"/>
                      <a:gd name="f328" fmla="*/ f210 1 385"/>
                      <a:gd name="f329" fmla="*/ f211 1 349"/>
                      <a:gd name="f330" fmla="*/ f212 1 385"/>
                      <a:gd name="f331" fmla="*/ f213 1 349"/>
                      <a:gd name="f332" fmla="*/ f214 1 385"/>
                      <a:gd name="f333" fmla="*/ f215 1 349"/>
                      <a:gd name="f334" fmla="*/ f216 1 385"/>
                      <a:gd name="f335" fmla="*/ f217 1 349"/>
                      <a:gd name="f336" fmla="*/ f218 1 385"/>
                      <a:gd name="f337" fmla="*/ f219 1 349"/>
                      <a:gd name="f338" fmla="*/ f220 1 385"/>
                      <a:gd name="f339" fmla="*/ f221 1 349"/>
                      <a:gd name="f340" fmla="*/ f222 1 385"/>
                      <a:gd name="f341" fmla="*/ f223 1 349"/>
                      <a:gd name="f342" fmla="*/ f224 1 385"/>
                      <a:gd name="f343" fmla="*/ f225 1 349"/>
                      <a:gd name="f344" fmla="*/ f226 1 385"/>
                      <a:gd name="f345" fmla="*/ f227 1 349"/>
                      <a:gd name="f346" fmla="*/ f228 1 385"/>
                      <a:gd name="f347" fmla="*/ f229 1 349"/>
                      <a:gd name="f348" fmla="*/ f230 1 385"/>
                      <a:gd name="f349" fmla="*/ f231 1 349"/>
                      <a:gd name="f350" fmla="*/ f232 1 385"/>
                      <a:gd name="f351" fmla="*/ f233 1 349"/>
                      <a:gd name="f352" fmla="*/ f234 1 385"/>
                      <a:gd name="f353" fmla="*/ f235 1 349"/>
                      <a:gd name="f354" fmla="*/ f236 1 385"/>
                      <a:gd name="f355" fmla="*/ f237 1 349"/>
                      <a:gd name="f356" fmla="*/ f238 1 385"/>
                      <a:gd name="f357" fmla="*/ f239 1 349"/>
                      <a:gd name="f358" fmla="*/ f240 1 385"/>
                      <a:gd name="f359" fmla="*/ f241 1 349"/>
                      <a:gd name="f360" fmla="*/ f242 1 385"/>
                      <a:gd name="f361" fmla="*/ f243 1 349"/>
                      <a:gd name="f362" fmla="*/ f244 1 385"/>
                      <a:gd name="f363" fmla="*/ f245 1 349"/>
                      <a:gd name="f364" fmla="*/ f246 1 385"/>
                      <a:gd name="f365" fmla="*/ f247 1 349"/>
                      <a:gd name="f366" fmla="*/ f248 1 385"/>
                      <a:gd name="f367" fmla="*/ f249 1 349"/>
                      <a:gd name="f368" fmla="*/ f250 1 385"/>
                      <a:gd name="f369" fmla="*/ f251 1 349"/>
                      <a:gd name="f370" fmla="*/ f252 1 385"/>
                      <a:gd name="f371" fmla="*/ f253 1 349"/>
                      <a:gd name="f372" fmla="*/ f254 1 385"/>
                      <a:gd name="f373" fmla="*/ f255 1 349"/>
                      <a:gd name="f374" fmla="*/ f256 1 385"/>
                      <a:gd name="f375" fmla="*/ f257 1 349"/>
                      <a:gd name="f376" fmla="*/ f258 1 385"/>
                      <a:gd name="f377" fmla="*/ f259 1 349"/>
                      <a:gd name="f378" fmla="*/ f260 1 385"/>
                      <a:gd name="f379" fmla="*/ f261 1 349"/>
                      <a:gd name="f380" fmla="*/ f262 1 385"/>
                      <a:gd name="f381" fmla="*/ f263 1 349"/>
                      <a:gd name="f382" fmla="*/ f264 1 385"/>
                      <a:gd name="f383" fmla="*/ f265 1 349"/>
                      <a:gd name="f384" fmla="*/ f266 1 385"/>
                      <a:gd name="f385" fmla="*/ f267 1 349"/>
                      <a:gd name="f386" fmla="*/ f268 1 385"/>
                      <a:gd name="f387" fmla="*/ f269 1 349"/>
                      <a:gd name="f388" fmla="*/ f270 1 385"/>
                      <a:gd name="f389" fmla="*/ f271 1 349"/>
                      <a:gd name="f390" fmla="*/ f272 1 349"/>
                      <a:gd name="f391" fmla="*/ f273 1 349"/>
                      <a:gd name="f392" fmla="*/ f274 1 385"/>
                      <a:gd name="f393" fmla="*/ f275 1 349"/>
                      <a:gd name="f394" fmla="*/ f276 1 385"/>
                      <a:gd name="f395" fmla="*/ f277 1 349"/>
                      <a:gd name="f396" fmla="*/ f278 1 385"/>
                      <a:gd name="f397" fmla="*/ f279 1 349"/>
                      <a:gd name="f398" fmla="*/ f280 1 385"/>
                      <a:gd name="f399" fmla="*/ f281 1 349"/>
                      <a:gd name="f400" fmla="*/ f282 1 385"/>
                      <a:gd name="f401" fmla="*/ f283 1 349"/>
                      <a:gd name="f402" fmla="*/ f284 1 385"/>
                      <a:gd name="f403" fmla="*/ f285 1 349"/>
                      <a:gd name="f404" fmla="*/ f286 1 385"/>
                      <a:gd name="f405" fmla="*/ f287 1 349"/>
                      <a:gd name="f406" fmla="*/ f288 1 385"/>
                      <a:gd name="f407" fmla="*/ f289 1 349"/>
                      <a:gd name="f408" fmla="*/ f290 1 385"/>
                      <a:gd name="f409" fmla="*/ f291 1 349"/>
                      <a:gd name="f410" fmla="*/ f292 1 385"/>
                      <a:gd name="f411" fmla="*/ f293 1 349"/>
                      <a:gd name="f412" fmla="*/ f294 1 385"/>
                      <a:gd name="f413" fmla="*/ f295 1 349"/>
                      <a:gd name="f414" fmla="*/ f296 1 385"/>
                      <a:gd name="f415" fmla="*/ f297 1 349"/>
                      <a:gd name="f416" fmla="*/ f298 1 385"/>
                      <a:gd name="f417" fmla="*/ f299 1 349"/>
                      <a:gd name="f418" fmla="*/ f300 1 385"/>
                      <a:gd name="f419" fmla="*/ f301 1 349"/>
                      <a:gd name="f420" fmla="*/ f302 1 385"/>
                      <a:gd name="f421" fmla="*/ f303 1 349"/>
                      <a:gd name="f422" fmla="*/ f304 1 349"/>
                      <a:gd name="f423" fmla="*/ f305 1 385"/>
                      <a:gd name="f424" fmla="*/ f306 1 385"/>
                      <a:gd name="f425" fmla="*/ f307 1 349"/>
                      <a:gd name="f426" fmla="*/ f308 1 385"/>
                      <a:gd name="f427" fmla="*/ f309 1 385"/>
                      <a:gd name="f428" fmla="*/ 0 1 f191"/>
                      <a:gd name="f429" fmla="*/ f6 1 f191"/>
                      <a:gd name="f430" fmla="*/ 0 1 f192"/>
                      <a:gd name="f431" fmla="*/ f7 1 f192"/>
                      <a:gd name="f432" fmla="+- f310 0 f1"/>
                      <a:gd name="f433" fmla="*/ f311 1 f191"/>
                      <a:gd name="f434" fmla="*/ f312 1 f192"/>
                      <a:gd name="f435" fmla="*/ f313 1 f191"/>
                      <a:gd name="f436" fmla="*/ f314 1 f192"/>
                      <a:gd name="f437" fmla="*/ f315 1 f191"/>
                      <a:gd name="f438" fmla="*/ f316 1 f192"/>
                      <a:gd name="f439" fmla="*/ f317 1 f191"/>
                      <a:gd name="f440" fmla="*/ f318 1 f192"/>
                      <a:gd name="f441" fmla="*/ f319 1 f191"/>
                      <a:gd name="f442" fmla="*/ f320 1 f192"/>
                      <a:gd name="f443" fmla="*/ f321 1 f191"/>
                      <a:gd name="f444" fmla="*/ f322 1 f192"/>
                      <a:gd name="f445" fmla="*/ f323 1 f191"/>
                      <a:gd name="f446" fmla="*/ f324 1 f192"/>
                      <a:gd name="f447" fmla="*/ f325 1 f191"/>
                      <a:gd name="f448" fmla="*/ f326 1 f192"/>
                      <a:gd name="f449" fmla="*/ f327 1 f191"/>
                      <a:gd name="f450" fmla="*/ f328 1 f192"/>
                      <a:gd name="f451" fmla="*/ f329 1 f191"/>
                      <a:gd name="f452" fmla="*/ f330 1 f192"/>
                      <a:gd name="f453" fmla="*/ f331 1 f191"/>
                      <a:gd name="f454" fmla="*/ f332 1 f192"/>
                      <a:gd name="f455" fmla="*/ f333 1 f191"/>
                      <a:gd name="f456" fmla="*/ f334 1 f192"/>
                      <a:gd name="f457" fmla="*/ f335 1 f191"/>
                      <a:gd name="f458" fmla="*/ f336 1 f192"/>
                      <a:gd name="f459" fmla="*/ f337 1 f191"/>
                      <a:gd name="f460" fmla="*/ f338 1 f192"/>
                      <a:gd name="f461" fmla="*/ f339 1 f191"/>
                      <a:gd name="f462" fmla="*/ f340 1 f192"/>
                      <a:gd name="f463" fmla="*/ f341 1 f191"/>
                      <a:gd name="f464" fmla="*/ f342 1 f192"/>
                      <a:gd name="f465" fmla="*/ f343 1 f191"/>
                      <a:gd name="f466" fmla="*/ f344 1 f192"/>
                      <a:gd name="f467" fmla="*/ f345 1 f191"/>
                      <a:gd name="f468" fmla="*/ f346 1 f192"/>
                      <a:gd name="f469" fmla="*/ f347 1 f191"/>
                      <a:gd name="f470" fmla="*/ f348 1 f192"/>
                      <a:gd name="f471" fmla="*/ f349 1 f191"/>
                      <a:gd name="f472" fmla="*/ f350 1 f192"/>
                      <a:gd name="f473" fmla="*/ f351 1 f191"/>
                      <a:gd name="f474" fmla="*/ f352 1 f192"/>
                      <a:gd name="f475" fmla="*/ f353 1 f191"/>
                      <a:gd name="f476" fmla="*/ f354 1 f192"/>
                      <a:gd name="f477" fmla="*/ f355 1 f191"/>
                      <a:gd name="f478" fmla="*/ f356 1 f192"/>
                      <a:gd name="f479" fmla="*/ f357 1 f191"/>
                      <a:gd name="f480" fmla="*/ f358 1 f192"/>
                      <a:gd name="f481" fmla="*/ f359 1 f191"/>
                      <a:gd name="f482" fmla="*/ f360 1 f192"/>
                      <a:gd name="f483" fmla="*/ f361 1 f191"/>
                      <a:gd name="f484" fmla="*/ f362 1 f192"/>
                      <a:gd name="f485" fmla="*/ f363 1 f191"/>
                      <a:gd name="f486" fmla="*/ f364 1 f192"/>
                      <a:gd name="f487" fmla="*/ f365 1 f191"/>
                      <a:gd name="f488" fmla="*/ f366 1 f192"/>
                      <a:gd name="f489" fmla="*/ f367 1 f191"/>
                      <a:gd name="f490" fmla="*/ f368 1 f192"/>
                      <a:gd name="f491" fmla="*/ f369 1 f191"/>
                      <a:gd name="f492" fmla="*/ f370 1 f192"/>
                      <a:gd name="f493" fmla="*/ f371 1 f191"/>
                      <a:gd name="f494" fmla="*/ f372 1 f192"/>
                      <a:gd name="f495" fmla="*/ f373 1 f191"/>
                      <a:gd name="f496" fmla="*/ f374 1 f192"/>
                      <a:gd name="f497" fmla="*/ f375 1 f191"/>
                      <a:gd name="f498" fmla="*/ f376 1 f192"/>
                      <a:gd name="f499" fmla="*/ f377 1 f191"/>
                      <a:gd name="f500" fmla="*/ f378 1 f192"/>
                      <a:gd name="f501" fmla="*/ f379 1 f191"/>
                      <a:gd name="f502" fmla="*/ f380 1 f192"/>
                      <a:gd name="f503" fmla="*/ f381 1 f191"/>
                      <a:gd name="f504" fmla="*/ f382 1 f192"/>
                      <a:gd name="f505" fmla="*/ f383 1 f191"/>
                      <a:gd name="f506" fmla="*/ f384 1 f192"/>
                      <a:gd name="f507" fmla="*/ f385 1 f191"/>
                      <a:gd name="f508" fmla="*/ f386 1 f192"/>
                      <a:gd name="f509" fmla="*/ f387 1 f191"/>
                      <a:gd name="f510" fmla="*/ f388 1 f192"/>
                      <a:gd name="f511" fmla="*/ f389 1 f191"/>
                      <a:gd name="f512" fmla="*/ f390 1 f191"/>
                      <a:gd name="f513" fmla="*/ f391 1 f191"/>
                      <a:gd name="f514" fmla="*/ f392 1 f192"/>
                      <a:gd name="f515" fmla="*/ f393 1 f191"/>
                      <a:gd name="f516" fmla="*/ f394 1 f192"/>
                      <a:gd name="f517" fmla="*/ f395 1 f191"/>
                      <a:gd name="f518" fmla="*/ f396 1 f192"/>
                      <a:gd name="f519" fmla="*/ f397 1 f191"/>
                      <a:gd name="f520" fmla="*/ f398 1 f192"/>
                      <a:gd name="f521" fmla="*/ f399 1 f191"/>
                      <a:gd name="f522" fmla="*/ f400 1 f192"/>
                      <a:gd name="f523" fmla="*/ f401 1 f191"/>
                      <a:gd name="f524" fmla="*/ f402 1 f192"/>
                      <a:gd name="f525" fmla="*/ f403 1 f191"/>
                      <a:gd name="f526" fmla="*/ f404 1 f192"/>
                      <a:gd name="f527" fmla="*/ f405 1 f191"/>
                      <a:gd name="f528" fmla="*/ f406 1 f192"/>
                      <a:gd name="f529" fmla="*/ f407 1 f191"/>
                      <a:gd name="f530" fmla="*/ f408 1 f192"/>
                      <a:gd name="f531" fmla="*/ f409 1 f191"/>
                      <a:gd name="f532" fmla="*/ f410 1 f192"/>
                      <a:gd name="f533" fmla="*/ f411 1 f191"/>
                      <a:gd name="f534" fmla="*/ f412 1 f192"/>
                      <a:gd name="f535" fmla="*/ f413 1 f191"/>
                      <a:gd name="f536" fmla="*/ f414 1 f192"/>
                      <a:gd name="f537" fmla="*/ f415 1 f191"/>
                      <a:gd name="f538" fmla="*/ f416 1 f192"/>
                      <a:gd name="f539" fmla="*/ f417 1 f191"/>
                      <a:gd name="f540" fmla="*/ f418 1 f192"/>
                      <a:gd name="f541" fmla="*/ f419 1 f191"/>
                      <a:gd name="f542" fmla="*/ f420 1 f192"/>
                      <a:gd name="f543" fmla="*/ f421 1 f191"/>
                      <a:gd name="f544" fmla="*/ f422 1 f191"/>
                      <a:gd name="f545" fmla="*/ f423 1 f192"/>
                      <a:gd name="f546" fmla="*/ f424 1 f192"/>
                      <a:gd name="f547" fmla="*/ f425 1 f191"/>
                      <a:gd name="f548" fmla="*/ f426 1 f192"/>
                      <a:gd name="f549" fmla="*/ f427 1 f192"/>
                      <a:gd name="f550" fmla="*/ f428 f186 1"/>
                      <a:gd name="f551" fmla="*/ f429 f186 1"/>
                      <a:gd name="f552" fmla="*/ f431 f187 1"/>
                      <a:gd name="f553" fmla="*/ f430 f187 1"/>
                      <a:gd name="f554" fmla="*/ f433 f186 1"/>
                      <a:gd name="f555" fmla="*/ f434 f187 1"/>
                      <a:gd name="f556" fmla="*/ f435 f186 1"/>
                      <a:gd name="f557" fmla="*/ f436 f187 1"/>
                      <a:gd name="f558" fmla="*/ f437 f186 1"/>
                      <a:gd name="f559" fmla="*/ f438 f187 1"/>
                      <a:gd name="f560" fmla="*/ f439 f186 1"/>
                      <a:gd name="f561" fmla="*/ f440 f187 1"/>
                      <a:gd name="f562" fmla="*/ f441 f186 1"/>
                      <a:gd name="f563" fmla="*/ f442 f187 1"/>
                      <a:gd name="f564" fmla="*/ f443 f186 1"/>
                      <a:gd name="f565" fmla="*/ f444 f187 1"/>
                      <a:gd name="f566" fmla="*/ f445 f186 1"/>
                      <a:gd name="f567" fmla="*/ f446 f187 1"/>
                      <a:gd name="f568" fmla="*/ f447 f186 1"/>
                      <a:gd name="f569" fmla="*/ f448 f187 1"/>
                      <a:gd name="f570" fmla="*/ f449 f186 1"/>
                      <a:gd name="f571" fmla="*/ f450 f187 1"/>
                      <a:gd name="f572" fmla="*/ f451 f186 1"/>
                      <a:gd name="f573" fmla="*/ f452 f187 1"/>
                      <a:gd name="f574" fmla="*/ f453 f186 1"/>
                      <a:gd name="f575" fmla="*/ f454 f187 1"/>
                      <a:gd name="f576" fmla="*/ f455 f186 1"/>
                      <a:gd name="f577" fmla="*/ f456 f187 1"/>
                      <a:gd name="f578" fmla="*/ f457 f186 1"/>
                      <a:gd name="f579" fmla="*/ f458 f187 1"/>
                      <a:gd name="f580" fmla="*/ f459 f186 1"/>
                      <a:gd name="f581" fmla="*/ f460 f187 1"/>
                      <a:gd name="f582" fmla="*/ f461 f186 1"/>
                      <a:gd name="f583" fmla="*/ f462 f187 1"/>
                      <a:gd name="f584" fmla="*/ f463 f186 1"/>
                      <a:gd name="f585" fmla="*/ f464 f187 1"/>
                      <a:gd name="f586" fmla="*/ f465 f186 1"/>
                      <a:gd name="f587" fmla="*/ f466 f187 1"/>
                      <a:gd name="f588" fmla="*/ f467 f186 1"/>
                      <a:gd name="f589" fmla="*/ f468 f187 1"/>
                      <a:gd name="f590" fmla="*/ f469 f186 1"/>
                      <a:gd name="f591" fmla="*/ f470 f187 1"/>
                      <a:gd name="f592" fmla="*/ f471 f186 1"/>
                      <a:gd name="f593" fmla="*/ f472 f187 1"/>
                      <a:gd name="f594" fmla="*/ f473 f186 1"/>
                      <a:gd name="f595" fmla="*/ f474 f187 1"/>
                      <a:gd name="f596" fmla="*/ f475 f186 1"/>
                      <a:gd name="f597" fmla="*/ f476 f187 1"/>
                      <a:gd name="f598" fmla="*/ f477 f186 1"/>
                      <a:gd name="f599" fmla="*/ f478 f187 1"/>
                      <a:gd name="f600" fmla="*/ f479 f186 1"/>
                      <a:gd name="f601" fmla="*/ f480 f187 1"/>
                      <a:gd name="f602" fmla="*/ f481 f186 1"/>
                      <a:gd name="f603" fmla="*/ f482 f187 1"/>
                      <a:gd name="f604" fmla="*/ f483 f186 1"/>
                      <a:gd name="f605" fmla="*/ f484 f187 1"/>
                      <a:gd name="f606" fmla="*/ f485 f186 1"/>
                      <a:gd name="f607" fmla="*/ f486 f187 1"/>
                      <a:gd name="f608" fmla="*/ f487 f186 1"/>
                      <a:gd name="f609" fmla="*/ f488 f187 1"/>
                      <a:gd name="f610" fmla="*/ f489 f186 1"/>
                      <a:gd name="f611" fmla="*/ f490 f187 1"/>
                      <a:gd name="f612" fmla="*/ f491 f186 1"/>
                      <a:gd name="f613" fmla="*/ f492 f187 1"/>
                      <a:gd name="f614" fmla="*/ f493 f186 1"/>
                      <a:gd name="f615" fmla="*/ f494 f187 1"/>
                      <a:gd name="f616" fmla="*/ f495 f186 1"/>
                      <a:gd name="f617" fmla="*/ f496 f187 1"/>
                      <a:gd name="f618" fmla="*/ f497 f186 1"/>
                      <a:gd name="f619" fmla="*/ f498 f187 1"/>
                      <a:gd name="f620" fmla="*/ f499 f186 1"/>
                      <a:gd name="f621" fmla="*/ f500 f187 1"/>
                      <a:gd name="f622" fmla="*/ f501 f186 1"/>
                      <a:gd name="f623" fmla="*/ f502 f187 1"/>
                      <a:gd name="f624" fmla="*/ f503 f186 1"/>
                      <a:gd name="f625" fmla="*/ f504 f187 1"/>
                      <a:gd name="f626" fmla="*/ f505 f186 1"/>
                      <a:gd name="f627" fmla="*/ f506 f187 1"/>
                      <a:gd name="f628" fmla="*/ f507 f186 1"/>
                      <a:gd name="f629" fmla="*/ f508 f187 1"/>
                      <a:gd name="f630" fmla="*/ f509 f186 1"/>
                      <a:gd name="f631" fmla="*/ f510 f187 1"/>
                      <a:gd name="f632" fmla="*/ f511 f186 1"/>
                      <a:gd name="f633" fmla="*/ f512 f186 1"/>
                      <a:gd name="f634" fmla="*/ f513 f186 1"/>
                      <a:gd name="f635" fmla="*/ f514 f187 1"/>
                      <a:gd name="f636" fmla="*/ f515 f186 1"/>
                      <a:gd name="f637" fmla="*/ f516 f187 1"/>
                      <a:gd name="f638" fmla="*/ f517 f186 1"/>
                      <a:gd name="f639" fmla="*/ f518 f187 1"/>
                      <a:gd name="f640" fmla="*/ f519 f186 1"/>
                      <a:gd name="f641" fmla="*/ f520 f187 1"/>
                      <a:gd name="f642" fmla="*/ f521 f186 1"/>
                      <a:gd name="f643" fmla="*/ f522 f187 1"/>
                      <a:gd name="f644" fmla="*/ f523 f186 1"/>
                      <a:gd name="f645" fmla="*/ f524 f187 1"/>
                      <a:gd name="f646" fmla="*/ f525 f186 1"/>
                      <a:gd name="f647" fmla="*/ f526 f187 1"/>
                      <a:gd name="f648" fmla="*/ f527 f186 1"/>
                      <a:gd name="f649" fmla="*/ f528 f187 1"/>
                      <a:gd name="f650" fmla="*/ f529 f186 1"/>
                      <a:gd name="f651" fmla="*/ f530 f187 1"/>
                      <a:gd name="f652" fmla="*/ f531 f186 1"/>
                      <a:gd name="f653" fmla="*/ f532 f187 1"/>
                      <a:gd name="f654" fmla="*/ f533 f186 1"/>
                      <a:gd name="f655" fmla="*/ f534 f187 1"/>
                      <a:gd name="f656" fmla="*/ f535 f186 1"/>
                      <a:gd name="f657" fmla="*/ f536 f187 1"/>
                      <a:gd name="f658" fmla="*/ f537 f186 1"/>
                      <a:gd name="f659" fmla="*/ f538 f187 1"/>
                      <a:gd name="f660" fmla="*/ f539 f186 1"/>
                      <a:gd name="f661" fmla="*/ f540 f187 1"/>
                      <a:gd name="f662" fmla="*/ f541 f186 1"/>
                      <a:gd name="f663" fmla="*/ f542 f187 1"/>
                      <a:gd name="f664" fmla="*/ f543 f186 1"/>
                      <a:gd name="f665" fmla="*/ f544 f186 1"/>
                      <a:gd name="f666" fmla="*/ f545 f187 1"/>
                      <a:gd name="f667" fmla="*/ f546 f187 1"/>
                      <a:gd name="f668" fmla="*/ f547 f186 1"/>
                      <a:gd name="f669" fmla="*/ f548 f187 1"/>
                      <a:gd name="f670" fmla="*/ f549 f187 1"/>
                    </a:gdLst>
                    <a:ahLst/>
                    <a:cxnLst>
                      <a:cxn ang="3cd4">
                        <a:pos x="hc" y="t"/>
                      </a:cxn>
                      <a:cxn ang="0">
                        <a:pos x="r" y="vc"/>
                      </a:cxn>
                      <a:cxn ang="cd4">
                        <a:pos x="hc" y="b"/>
                      </a:cxn>
                      <a:cxn ang="cd2">
                        <a:pos x="l" y="vc"/>
                      </a:cxn>
                      <a:cxn ang="f432">
                        <a:pos x="f554" y="f555"/>
                      </a:cxn>
                      <a:cxn ang="f432">
                        <a:pos x="f556" y="f557"/>
                      </a:cxn>
                      <a:cxn ang="f432">
                        <a:pos x="f558" y="f559"/>
                      </a:cxn>
                      <a:cxn ang="f432">
                        <a:pos x="f560" y="f561"/>
                      </a:cxn>
                      <a:cxn ang="f432">
                        <a:pos x="f562" y="f563"/>
                      </a:cxn>
                      <a:cxn ang="f432">
                        <a:pos x="f564" y="f565"/>
                      </a:cxn>
                      <a:cxn ang="f432">
                        <a:pos x="f566" y="f567"/>
                      </a:cxn>
                      <a:cxn ang="f432">
                        <a:pos x="f568" y="f569"/>
                      </a:cxn>
                      <a:cxn ang="f432">
                        <a:pos x="f570" y="f571"/>
                      </a:cxn>
                      <a:cxn ang="f432">
                        <a:pos x="f572" y="f573"/>
                      </a:cxn>
                      <a:cxn ang="f432">
                        <a:pos x="f574" y="f575"/>
                      </a:cxn>
                      <a:cxn ang="f432">
                        <a:pos x="f576" y="f577"/>
                      </a:cxn>
                      <a:cxn ang="f432">
                        <a:pos x="f578" y="f579"/>
                      </a:cxn>
                      <a:cxn ang="f432">
                        <a:pos x="f580" y="f581"/>
                      </a:cxn>
                      <a:cxn ang="f432">
                        <a:pos x="f582" y="f583"/>
                      </a:cxn>
                      <a:cxn ang="f432">
                        <a:pos x="f584" y="f585"/>
                      </a:cxn>
                      <a:cxn ang="f432">
                        <a:pos x="f586" y="f587"/>
                      </a:cxn>
                      <a:cxn ang="f432">
                        <a:pos x="f588" y="f589"/>
                      </a:cxn>
                      <a:cxn ang="f432">
                        <a:pos x="f590" y="f591"/>
                      </a:cxn>
                      <a:cxn ang="f432">
                        <a:pos x="f592" y="f593"/>
                      </a:cxn>
                      <a:cxn ang="f432">
                        <a:pos x="f594" y="f595"/>
                      </a:cxn>
                      <a:cxn ang="f432">
                        <a:pos x="f596" y="f597"/>
                      </a:cxn>
                      <a:cxn ang="f432">
                        <a:pos x="f598" y="f599"/>
                      </a:cxn>
                      <a:cxn ang="f432">
                        <a:pos x="f600" y="f601"/>
                      </a:cxn>
                      <a:cxn ang="f432">
                        <a:pos x="f602" y="f603"/>
                      </a:cxn>
                      <a:cxn ang="f432">
                        <a:pos x="f604" y="f605"/>
                      </a:cxn>
                      <a:cxn ang="f432">
                        <a:pos x="f606" y="f607"/>
                      </a:cxn>
                      <a:cxn ang="f432">
                        <a:pos x="f608" y="f609"/>
                      </a:cxn>
                      <a:cxn ang="f432">
                        <a:pos x="f610" y="f611"/>
                      </a:cxn>
                      <a:cxn ang="f432">
                        <a:pos x="f612" y="f613"/>
                      </a:cxn>
                      <a:cxn ang="f432">
                        <a:pos x="f614" y="f615"/>
                      </a:cxn>
                      <a:cxn ang="f432">
                        <a:pos x="f616" y="f617"/>
                      </a:cxn>
                      <a:cxn ang="f432">
                        <a:pos x="f618" y="f619"/>
                      </a:cxn>
                      <a:cxn ang="f432">
                        <a:pos x="f620" y="f621"/>
                      </a:cxn>
                      <a:cxn ang="f432">
                        <a:pos x="f622" y="f623"/>
                      </a:cxn>
                      <a:cxn ang="f432">
                        <a:pos x="f624" y="f625"/>
                      </a:cxn>
                      <a:cxn ang="f432">
                        <a:pos x="f626" y="f627"/>
                      </a:cxn>
                      <a:cxn ang="f432">
                        <a:pos x="f628" y="f629"/>
                      </a:cxn>
                      <a:cxn ang="f432">
                        <a:pos x="f630" y="f631"/>
                      </a:cxn>
                      <a:cxn ang="f432">
                        <a:pos x="f632" y="f569"/>
                      </a:cxn>
                      <a:cxn ang="f432">
                        <a:pos x="f633" y="f629"/>
                      </a:cxn>
                      <a:cxn ang="f432">
                        <a:pos x="f634" y="f635"/>
                      </a:cxn>
                      <a:cxn ang="f432">
                        <a:pos x="f636" y="f637"/>
                      </a:cxn>
                      <a:cxn ang="f432">
                        <a:pos x="f638" y="f639"/>
                      </a:cxn>
                      <a:cxn ang="f432">
                        <a:pos x="f640" y="f641"/>
                      </a:cxn>
                      <a:cxn ang="f432">
                        <a:pos x="f642" y="f643"/>
                      </a:cxn>
                      <a:cxn ang="f432">
                        <a:pos x="f644" y="f645"/>
                      </a:cxn>
                      <a:cxn ang="f432">
                        <a:pos x="f646" y="f647"/>
                      </a:cxn>
                      <a:cxn ang="f432">
                        <a:pos x="f648" y="f649"/>
                      </a:cxn>
                      <a:cxn ang="f432">
                        <a:pos x="f650" y="f651"/>
                      </a:cxn>
                      <a:cxn ang="f432">
                        <a:pos x="f652" y="f653"/>
                      </a:cxn>
                      <a:cxn ang="f432">
                        <a:pos x="f654" y="f655"/>
                      </a:cxn>
                      <a:cxn ang="f432">
                        <a:pos x="f656" y="f657"/>
                      </a:cxn>
                      <a:cxn ang="f432">
                        <a:pos x="f658" y="f659"/>
                      </a:cxn>
                      <a:cxn ang="f432">
                        <a:pos x="f660" y="f661"/>
                      </a:cxn>
                      <a:cxn ang="f432">
                        <a:pos x="f662" y="f663"/>
                      </a:cxn>
                      <a:cxn ang="f432">
                        <a:pos x="f664" y="f659"/>
                      </a:cxn>
                      <a:cxn ang="f432">
                        <a:pos x="f665" y="f666"/>
                      </a:cxn>
                      <a:cxn ang="f432">
                        <a:pos x="f576" y="f667"/>
                      </a:cxn>
                      <a:cxn ang="f432">
                        <a:pos x="f668" y="f669"/>
                      </a:cxn>
                      <a:cxn ang="f432">
                        <a:pos x="f556" y="f670"/>
                      </a:cxn>
                    </a:cxnLst>
                    <a:rect l="f550" t="f553" r="f551" b="f552"/>
                    <a:pathLst>
                      <a:path w="349" h="385">
                        <a:moveTo>
                          <a:pt x="f8" y="f9"/>
                        </a:moveTo>
                        <a:lnTo>
                          <a:pt x="f10" y="f11"/>
                        </a:lnTo>
                        <a:lnTo>
                          <a:pt x="f6" y="f12"/>
                        </a:lnTo>
                        <a:lnTo>
                          <a:pt x="f8" y="f13"/>
                        </a:lnTo>
                        <a:lnTo>
                          <a:pt x="f14" y="f15"/>
                        </a:lnTo>
                        <a:lnTo>
                          <a:pt x="f16" y="f17"/>
                        </a:lnTo>
                        <a:lnTo>
                          <a:pt x="f18" y="f19"/>
                        </a:lnTo>
                        <a:lnTo>
                          <a:pt x="f20" y="f21"/>
                        </a:lnTo>
                        <a:lnTo>
                          <a:pt x="f22" y="f23"/>
                        </a:lnTo>
                        <a:lnTo>
                          <a:pt x="f22" y="f24"/>
                        </a:lnTo>
                        <a:lnTo>
                          <a:pt x="f25" y="f26"/>
                        </a:lnTo>
                        <a:lnTo>
                          <a:pt x="f25" y="f27"/>
                        </a:lnTo>
                        <a:lnTo>
                          <a:pt x="f28" y="f29"/>
                        </a:lnTo>
                        <a:lnTo>
                          <a:pt x="f30" y="f31"/>
                        </a:lnTo>
                        <a:lnTo>
                          <a:pt x="f25" y="f32"/>
                        </a:lnTo>
                        <a:lnTo>
                          <a:pt x="f33" y="f34"/>
                        </a:lnTo>
                        <a:lnTo>
                          <a:pt x="f35" y="f36"/>
                        </a:lnTo>
                        <a:lnTo>
                          <a:pt x="f37" y="f38"/>
                        </a:lnTo>
                        <a:lnTo>
                          <a:pt x="f22" y="f39"/>
                        </a:lnTo>
                        <a:lnTo>
                          <a:pt x="f40" y="f41"/>
                        </a:lnTo>
                        <a:lnTo>
                          <a:pt x="f42" y="f43"/>
                        </a:lnTo>
                        <a:lnTo>
                          <a:pt x="f44" y="f45"/>
                        </a:lnTo>
                        <a:lnTo>
                          <a:pt x="f46" y="f47"/>
                        </a:lnTo>
                        <a:lnTo>
                          <a:pt x="f48" y="f49"/>
                        </a:lnTo>
                        <a:lnTo>
                          <a:pt x="f50" y="f51"/>
                        </a:lnTo>
                        <a:lnTo>
                          <a:pt x="f52" y="f53"/>
                        </a:lnTo>
                        <a:lnTo>
                          <a:pt x="f50" y="f54"/>
                        </a:lnTo>
                        <a:lnTo>
                          <a:pt x="f55" y="f56"/>
                        </a:lnTo>
                        <a:lnTo>
                          <a:pt x="f51" y="f57"/>
                        </a:lnTo>
                        <a:lnTo>
                          <a:pt x="f58" y="f59"/>
                        </a:lnTo>
                        <a:lnTo>
                          <a:pt x="f60" y="f61"/>
                        </a:lnTo>
                        <a:lnTo>
                          <a:pt x="f35" y="f7"/>
                        </a:lnTo>
                        <a:lnTo>
                          <a:pt x="f62" y="f7"/>
                        </a:lnTo>
                        <a:lnTo>
                          <a:pt x="f50" y="f63"/>
                        </a:lnTo>
                        <a:lnTo>
                          <a:pt x="f64" y="f65"/>
                        </a:lnTo>
                        <a:lnTo>
                          <a:pt x="f66" y="f67"/>
                        </a:lnTo>
                        <a:lnTo>
                          <a:pt x="f68" y="f69"/>
                        </a:lnTo>
                        <a:lnTo>
                          <a:pt x="f70" y="f71"/>
                        </a:lnTo>
                        <a:lnTo>
                          <a:pt x="f72" y="f56"/>
                        </a:lnTo>
                        <a:lnTo>
                          <a:pt x="f73" y="f74"/>
                        </a:lnTo>
                        <a:lnTo>
                          <a:pt x="f75" y="f8"/>
                        </a:lnTo>
                        <a:lnTo>
                          <a:pt x="f76" y="f77"/>
                        </a:lnTo>
                        <a:lnTo>
                          <a:pt x="f78" y="f79"/>
                        </a:lnTo>
                        <a:lnTo>
                          <a:pt x="f80" y="f14"/>
                        </a:lnTo>
                        <a:lnTo>
                          <a:pt x="f81" y="f82"/>
                        </a:lnTo>
                        <a:lnTo>
                          <a:pt x="f83" y="f84"/>
                        </a:lnTo>
                        <a:lnTo>
                          <a:pt x="f85" y="f84"/>
                        </a:lnTo>
                        <a:lnTo>
                          <a:pt x="f86" y="f42"/>
                        </a:lnTo>
                        <a:lnTo>
                          <a:pt x="f87" y="f33"/>
                        </a:lnTo>
                        <a:lnTo>
                          <a:pt x="f88" y="f89"/>
                        </a:lnTo>
                        <a:lnTo>
                          <a:pt x="f90" y="f91"/>
                        </a:lnTo>
                        <a:lnTo>
                          <a:pt x="f32" y="f92"/>
                        </a:lnTo>
                        <a:lnTo>
                          <a:pt x="f93" y="f94"/>
                        </a:lnTo>
                        <a:lnTo>
                          <a:pt x="f93" y="f70"/>
                        </a:lnTo>
                        <a:lnTo>
                          <a:pt x="f95" y="f70"/>
                        </a:lnTo>
                        <a:lnTo>
                          <a:pt x="f96" y="f97"/>
                        </a:lnTo>
                        <a:lnTo>
                          <a:pt x="f98" y="f99"/>
                        </a:lnTo>
                        <a:lnTo>
                          <a:pt x="f100" y="f101"/>
                        </a:lnTo>
                        <a:lnTo>
                          <a:pt x="f102" y="f103"/>
                        </a:lnTo>
                        <a:lnTo>
                          <a:pt x="f104" y="f105"/>
                        </a:lnTo>
                        <a:lnTo>
                          <a:pt x="f106" y="f107"/>
                        </a:lnTo>
                        <a:lnTo>
                          <a:pt x="f108" y="f68"/>
                        </a:lnTo>
                        <a:lnTo>
                          <a:pt x="f109" y="f107"/>
                        </a:lnTo>
                        <a:lnTo>
                          <a:pt x="f19" y="f110"/>
                        </a:lnTo>
                        <a:lnTo>
                          <a:pt x="f111" y="f112"/>
                        </a:lnTo>
                        <a:lnTo>
                          <a:pt x="f113" y="f114"/>
                        </a:lnTo>
                        <a:lnTo>
                          <a:pt x="f115" y="f72"/>
                        </a:lnTo>
                        <a:lnTo>
                          <a:pt x="f116" y="f117"/>
                        </a:lnTo>
                        <a:lnTo>
                          <a:pt x="f118" y="f119"/>
                        </a:lnTo>
                        <a:lnTo>
                          <a:pt x="f120" y="f121"/>
                        </a:lnTo>
                        <a:lnTo>
                          <a:pt x="f122" y="f38"/>
                        </a:lnTo>
                        <a:lnTo>
                          <a:pt x="f123" y="f124"/>
                        </a:lnTo>
                        <a:lnTo>
                          <a:pt x="f5" y="f125"/>
                        </a:lnTo>
                        <a:lnTo>
                          <a:pt x="f126" y="f127"/>
                        </a:lnTo>
                        <a:lnTo>
                          <a:pt x="f126" y="f128"/>
                        </a:lnTo>
                        <a:lnTo>
                          <a:pt x="f129" y="f130"/>
                        </a:lnTo>
                        <a:lnTo>
                          <a:pt x="f120" y="f131"/>
                        </a:lnTo>
                        <a:lnTo>
                          <a:pt x="f132" y="f133"/>
                        </a:lnTo>
                        <a:lnTo>
                          <a:pt x="f134" y="f34"/>
                        </a:lnTo>
                        <a:lnTo>
                          <a:pt x="f135" y="f34"/>
                        </a:lnTo>
                        <a:lnTo>
                          <a:pt x="f9" y="f131"/>
                        </a:lnTo>
                        <a:lnTo>
                          <a:pt x="f136" y="f130"/>
                        </a:lnTo>
                        <a:lnTo>
                          <a:pt x="f137" y="f138"/>
                        </a:lnTo>
                        <a:lnTo>
                          <a:pt x="f139" y="f140"/>
                        </a:lnTo>
                        <a:lnTo>
                          <a:pt x="f141" y="f87"/>
                        </a:lnTo>
                        <a:lnTo>
                          <a:pt x="f141" y="f142"/>
                        </a:lnTo>
                        <a:lnTo>
                          <a:pt x="f143" y="f144"/>
                        </a:lnTo>
                        <a:lnTo>
                          <a:pt x="f145" y="f146"/>
                        </a:lnTo>
                        <a:lnTo>
                          <a:pt x="f147" y="f106"/>
                        </a:lnTo>
                        <a:lnTo>
                          <a:pt x="f148" y="f149"/>
                        </a:lnTo>
                        <a:lnTo>
                          <a:pt x="f148" y="f150"/>
                        </a:lnTo>
                        <a:lnTo>
                          <a:pt x="f151" y="f152"/>
                        </a:lnTo>
                        <a:lnTo>
                          <a:pt x="f152" y="f153"/>
                        </a:lnTo>
                        <a:lnTo>
                          <a:pt x="f154" y="f155"/>
                        </a:lnTo>
                        <a:lnTo>
                          <a:pt x="f109" y="f156"/>
                        </a:lnTo>
                        <a:lnTo>
                          <a:pt x="f21" y="f157"/>
                        </a:lnTo>
                        <a:lnTo>
                          <a:pt x="f108" y="f9"/>
                        </a:lnTo>
                        <a:lnTo>
                          <a:pt x="f158" y="f118"/>
                        </a:lnTo>
                        <a:lnTo>
                          <a:pt x="f159" y="f160"/>
                        </a:lnTo>
                        <a:lnTo>
                          <a:pt x="f161" y="f126"/>
                        </a:lnTo>
                        <a:lnTo>
                          <a:pt x="f162" y="f163"/>
                        </a:lnTo>
                        <a:lnTo>
                          <a:pt x="f164" y="f132"/>
                        </a:lnTo>
                        <a:lnTo>
                          <a:pt x="f165" y="f118"/>
                        </a:lnTo>
                        <a:lnTo>
                          <a:pt x="f166" y="f134"/>
                        </a:lnTo>
                        <a:lnTo>
                          <a:pt x="f167" y="f168"/>
                        </a:lnTo>
                        <a:lnTo>
                          <a:pt x="f169" y="f160"/>
                        </a:lnTo>
                        <a:lnTo>
                          <a:pt x="f170" y="f171"/>
                        </a:lnTo>
                        <a:lnTo>
                          <a:pt x="f172" y="f173"/>
                        </a:lnTo>
                        <a:lnTo>
                          <a:pt x="f117" y="f129"/>
                        </a:lnTo>
                        <a:lnTo>
                          <a:pt x="f174" y="f175"/>
                        </a:lnTo>
                        <a:lnTo>
                          <a:pt x="f176" y="f123"/>
                        </a:lnTo>
                        <a:lnTo>
                          <a:pt x="f72" y="f5"/>
                        </a:lnTo>
                        <a:lnTo>
                          <a:pt x="f70" y="f123"/>
                        </a:lnTo>
                        <a:lnTo>
                          <a:pt x="f68" y="f173"/>
                        </a:lnTo>
                        <a:lnTo>
                          <a:pt x="f177" y="f178"/>
                        </a:lnTo>
                        <a:lnTo>
                          <a:pt x="f64" y="f179"/>
                        </a:lnTo>
                        <a:lnTo>
                          <a:pt x="f180" y="f132"/>
                        </a:lnTo>
                        <a:lnTo>
                          <a:pt x="f48" y="f181"/>
                        </a:lnTo>
                        <a:lnTo>
                          <a:pt x="f58" y="f179"/>
                        </a:lnTo>
                        <a:lnTo>
                          <a:pt x="f182" y="f171"/>
                        </a:lnTo>
                        <a:lnTo>
                          <a:pt x="f183" y="f184"/>
                        </a:lnTo>
                        <a:lnTo>
                          <a:pt x="f8" y="f9"/>
                        </a:lnTo>
                        <a:close/>
                      </a:path>
                    </a:pathLst>
                  </a:custGeom>
                  <a:solidFill>
                    <a:srgbClr val="C2DA9A"/>
                  </a:solidFill>
                  <a:ln w="3172" cap="flat">
                    <a:solidFill>
                      <a:srgbClr val="6C5353"/>
                    </a:solidFill>
                    <a:custDash>
                      <a:ds d="100000" sp="100000"/>
                    </a:custDash>
                    <a:miter/>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hu-HU" sz="1800" b="0" i="0" u="none" strike="noStrike" kern="0" cap="none" spc="0" baseline="0">
                      <a:solidFill>
                        <a:srgbClr val="000000"/>
                      </a:solidFill>
                      <a:uFillTx/>
                      <a:latin typeface="Arial"/>
                    </a:endParaRPr>
                  </a:p>
                </p:txBody>
              </p:sp>
              <p:sp>
                <p:nvSpPr>
                  <p:cNvPr id="201" name="Freeform 44">
                    <a:extLst>
                      <a:ext uri="{FF2B5EF4-FFF2-40B4-BE49-F238E27FC236}">
                        <a16:creationId xmlns:a16="http://schemas.microsoft.com/office/drawing/2014/main" id="{0ADCBCF5-06B5-471A-94FD-827BCB6D65EE}"/>
                      </a:ext>
                    </a:extLst>
                  </p:cNvPr>
                  <p:cNvSpPr/>
                  <p:nvPr/>
                </p:nvSpPr>
                <p:spPr>
                  <a:xfrm>
                    <a:off x="5942685" y="3965926"/>
                    <a:ext cx="175939" cy="204825"/>
                  </a:xfrm>
                  <a:custGeom>
                    <a:avLst/>
                    <a:gdLst>
                      <a:gd name="f0" fmla="val 10800000"/>
                      <a:gd name="f1" fmla="val 5400000"/>
                      <a:gd name="f2" fmla="val 180"/>
                      <a:gd name="f3" fmla="val w"/>
                      <a:gd name="f4" fmla="val h"/>
                      <a:gd name="f5" fmla="val 0"/>
                      <a:gd name="f6" fmla="val 135"/>
                      <a:gd name="f7" fmla="val 182"/>
                      <a:gd name="f8" fmla="val 35"/>
                      <a:gd name="f9" fmla="val 177"/>
                      <a:gd name="f10" fmla="val 28"/>
                      <a:gd name="f11" fmla="val 170"/>
                      <a:gd name="f12" fmla="val 22"/>
                      <a:gd name="f13" fmla="val 173"/>
                      <a:gd name="f14" fmla="val 15"/>
                      <a:gd name="f15" fmla="val 160"/>
                      <a:gd name="f16" fmla="val 14"/>
                      <a:gd name="f17" fmla="val 149"/>
                      <a:gd name="f18" fmla="val 7"/>
                      <a:gd name="f19" fmla="val 130"/>
                      <a:gd name="f20" fmla="val 26"/>
                      <a:gd name="f21" fmla="val 127"/>
                      <a:gd name="f22" fmla="val 27"/>
                      <a:gd name="f23" fmla="val 118"/>
                      <a:gd name="f24" fmla="val 37"/>
                      <a:gd name="f25" fmla="val 128"/>
                      <a:gd name="f26" fmla="val 53"/>
                      <a:gd name="f27" fmla="val 129"/>
                      <a:gd name="f28" fmla="val 59"/>
                      <a:gd name="f29" fmla="val 119"/>
                      <a:gd name="f30" fmla="val 61"/>
                      <a:gd name="f31" fmla="val 105"/>
                      <a:gd name="f32" fmla="val 60"/>
                      <a:gd name="f33" fmla="val 89"/>
                      <a:gd name="f34" fmla="val 51"/>
                      <a:gd name="f35" fmla="val 77"/>
                      <a:gd name="f36" fmla="val 54"/>
                      <a:gd name="f37" fmla="val 48"/>
                      <a:gd name="f38" fmla="val 40"/>
                      <a:gd name="f39" fmla="val 50"/>
                      <a:gd name="f40" fmla="val 39"/>
                      <a:gd name="f41" fmla="val 30"/>
                      <a:gd name="f42" fmla="val 31"/>
                      <a:gd name="f43" fmla="val 75"/>
                      <a:gd name="f44" fmla="val 41"/>
                      <a:gd name="f45" fmla="val 91"/>
                      <a:gd name="f46" fmla="val 100"/>
                      <a:gd name="f47" fmla="val 11"/>
                      <a:gd name="f48" fmla="val 111"/>
                      <a:gd name="f49" fmla="val 123"/>
                      <a:gd name="f50" fmla="val 3"/>
                      <a:gd name="f51" fmla="val 5"/>
                      <a:gd name="f52" fmla="val 134"/>
                      <a:gd name="f53" fmla="val 17"/>
                      <a:gd name="f54" fmla="val 125"/>
                      <a:gd name="f55" fmla="val 124"/>
                      <a:gd name="f56" fmla="val 71"/>
                      <a:gd name="f57" fmla="val 121"/>
                      <a:gd name="f58" fmla="val 79"/>
                      <a:gd name="f59" fmla="val 86"/>
                      <a:gd name="f60" fmla="val 93"/>
                      <a:gd name="f61" fmla="val 106"/>
                      <a:gd name="f62" fmla="val 103"/>
                      <a:gd name="f63" fmla="val 98"/>
                      <a:gd name="f64" fmla="val 114"/>
                      <a:gd name="f65" fmla="val 90"/>
                      <a:gd name="f66" fmla="val 151"/>
                      <a:gd name="f67" fmla="val 158"/>
                      <a:gd name="f68" fmla="val 168"/>
                      <a:gd name="f69" fmla="val 64"/>
                      <a:gd name="f70" fmla="val 181"/>
                      <a:gd name="f71" fmla="val 57"/>
                      <a:gd name="f72" fmla="val 56"/>
                      <a:gd name="f73" fmla="val 171"/>
                      <a:gd name="f74" fmla="val 46"/>
                      <a:gd name="f75" fmla="val 179"/>
                      <a:gd name="f76" fmla="+- 0 0 -90"/>
                      <a:gd name="f77" fmla="*/ f3 1 135"/>
                      <a:gd name="f78" fmla="*/ f4 1 182"/>
                      <a:gd name="f79" fmla="+- f7 0 f5"/>
                      <a:gd name="f80" fmla="+- f6 0 f5"/>
                      <a:gd name="f81" fmla="*/ f76 f0 1"/>
                      <a:gd name="f82" fmla="*/ f80 1 135"/>
                      <a:gd name="f83" fmla="*/ f79 1 182"/>
                      <a:gd name="f84" fmla="*/ 35 f80 1"/>
                      <a:gd name="f85" fmla="*/ 177 f79 1"/>
                      <a:gd name="f86" fmla="*/ 28 f80 1"/>
                      <a:gd name="f87" fmla="*/ 170 f79 1"/>
                      <a:gd name="f88" fmla="*/ 22 f80 1"/>
                      <a:gd name="f89" fmla="*/ 173 f79 1"/>
                      <a:gd name="f90" fmla="*/ 15 f80 1"/>
                      <a:gd name="f91" fmla="*/ 182 f79 1"/>
                      <a:gd name="f92" fmla="*/ 0 f80 1"/>
                      <a:gd name="f93" fmla="*/ 160 f79 1"/>
                      <a:gd name="f94" fmla="*/ 14 f80 1"/>
                      <a:gd name="f95" fmla="*/ 149 f79 1"/>
                      <a:gd name="f96" fmla="*/ 7 f80 1"/>
                      <a:gd name="f97" fmla="*/ 135 f79 1"/>
                      <a:gd name="f98" fmla="*/ 130 f79 1"/>
                      <a:gd name="f99" fmla="*/ 26 f80 1"/>
                      <a:gd name="f100" fmla="*/ 127 f79 1"/>
                      <a:gd name="f101" fmla="*/ 27 f80 1"/>
                      <a:gd name="f102" fmla="*/ 118 f79 1"/>
                      <a:gd name="f103" fmla="*/ 37 f80 1"/>
                      <a:gd name="f104" fmla="*/ 128 f79 1"/>
                      <a:gd name="f105" fmla="*/ 53 f80 1"/>
                      <a:gd name="f106" fmla="*/ 129 f79 1"/>
                      <a:gd name="f107" fmla="*/ 59 f80 1"/>
                      <a:gd name="f108" fmla="*/ 119 f79 1"/>
                      <a:gd name="f109" fmla="*/ 61 f80 1"/>
                      <a:gd name="f110" fmla="*/ 105 f79 1"/>
                      <a:gd name="f111" fmla="*/ 60 f80 1"/>
                      <a:gd name="f112" fmla="*/ 89 f79 1"/>
                      <a:gd name="f113" fmla="*/ 51 f80 1"/>
                      <a:gd name="f114" fmla="*/ 77 f79 1"/>
                      <a:gd name="f115" fmla="*/ 53 f79 1"/>
                      <a:gd name="f116" fmla="*/ 54 f80 1"/>
                      <a:gd name="f117" fmla="*/ 48 f79 1"/>
                      <a:gd name="f118" fmla="*/ 40 f80 1"/>
                      <a:gd name="f119" fmla="*/ 50 f79 1"/>
                      <a:gd name="f120" fmla="*/ 39 f79 1"/>
                      <a:gd name="f121" fmla="*/ 30 f79 1"/>
                      <a:gd name="f122" fmla="*/ 31 f79 1"/>
                      <a:gd name="f123" fmla="*/ 75 f80 1"/>
                      <a:gd name="f124" fmla="*/ 37 f79 1"/>
                      <a:gd name="f125" fmla="*/ 89 f80 1"/>
                      <a:gd name="f126" fmla="*/ 41 f79 1"/>
                      <a:gd name="f127" fmla="*/ 91 f80 1"/>
                      <a:gd name="f128" fmla="*/ 100 f80 1"/>
                      <a:gd name="f129" fmla="*/ 11 f79 1"/>
                      <a:gd name="f130" fmla="*/ 111 f80 1"/>
                      <a:gd name="f131" fmla="*/ 0 f79 1"/>
                      <a:gd name="f132" fmla="*/ 123 f80 1"/>
                      <a:gd name="f133" fmla="*/ 3 f79 1"/>
                      <a:gd name="f134" fmla="*/ 135 f80 1"/>
                      <a:gd name="f135" fmla="*/ 5 f79 1"/>
                      <a:gd name="f136" fmla="*/ 134 f80 1"/>
                      <a:gd name="f137" fmla="*/ 17 f79 1"/>
                      <a:gd name="f138" fmla="*/ 129 f80 1"/>
                      <a:gd name="f139" fmla="*/ 28 f79 1"/>
                      <a:gd name="f140" fmla="*/ 125 f80 1"/>
                      <a:gd name="f141" fmla="*/ 60 f79 1"/>
                      <a:gd name="f142" fmla="*/ 124 f80 1"/>
                      <a:gd name="f143" fmla="*/ 71 f79 1"/>
                      <a:gd name="f144" fmla="*/ 121 f80 1"/>
                      <a:gd name="f145" fmla="*/ 79 f79 1"/>
                      <a:gd name="f146" fmla="*/ 86 f79 1"/>
                      <a:gd name="f147" fmla="*/ 118 f80 1"/>
                      <a:gd name="f148" fmla="*/ 93 f79 1"/>
                      <a:gd name="f149" fmla="*/ 106 f80 1"/>
                      <a:gd name="f150" fmla="*/ 103 f79 1"/>
                      <a:gd name="f151" fmla="*/ 98 f80 1"/>
                      <a:gd name="f152" fmla="*/ 114 f79 1"/>
                      <a:gd name="f153" fmla="*/ 90 f80 1"/>
                      <a:gd name="f154" fmla="*/ 134 f79 1"/>
                      <a:gd name="f155" fmla="*/ 151 f79 1"/>
                      <a:gd name="f156" fmla="*/ 86 f80 1"/>
                      <a:gd name="f157" fmla="*/ 158 f79 1"/>
                      <a:gd name="f158" fmla="*/ 168 f79 1"/>
                      <a:gd name="f159" fmla="*/ 64 f80 1"/>
                      <a:gd name="f160" fmla="*/ 181 f79 1"/>
                      <a:gd name="f161" fmla="*/ 57 f80 1"/>
                      <a:gd name="f162" fmla="*/ 56 f80 1"/>
                      <a:gd name="f163" fmla="*/ 171 f79 1"/>
                      <a:gd name="f164" fmla="*/ 46 f80 1"/>
                      <a:gd name="f165" fmla="*/ 179 f79 1"/>
                      <a:gd name="f166" fmla="*/ f81 1 f2"/>
                      <a:gd name="f167" fmla="*/ f84 1 135"/>
                      <a:gd name="f168" fmla="*/ f85 1 182"/>
                      <a:gd name="f169" fmla="*/ f86 1 135"/>
                      <a:gd name="f170" fmla="*/ f87 1 182"/>
                      <a:gd name="f171" fmla="*/ f88 1 135"/>
                      <a:gd name="f172" fmla="*/ f89 1 182"/>
                      <a:gd name="f173" fmla="*/ f90 1 135"/>
                      <a:gd name="f174" fmla="*/ f91 1 182"/>
                      <a:gd name="f175" fmla="*/ f92 1 135"/>
                      <a:gd name="f176" fmla="*/ f93 1 182"/>
                      <a:gd name="f177" fmla="*/ f94 1 135"/>
                      <a:gd name="f178" fmla="*/ f95 1 182"/>
                      <a:gd name="f179" fmla="*/ f96 1 135"/>
                      <a:gd name="f180" fmla="*/ f97 1 182"/>
                      <a:gd name="f181" fmla="*/ f98 1 182"/>
                      <a:gd name="f182" fmla="*/ f99 1 135"/>
                      <a:gd name="f183" fmla="*/ f100 1 182"/>
                      <a:gd name="f184" fmla="*/ f101 1 135"/>
                      <a:gd name="f185" fmla="*/ f102 1 182"/>
                      <a:gd name="f186" fmla="*/ f103 1 135"/>
                      <a:gd name="f187" fmla="*/ f104 1 182"/>
                      <a:gd name="f188" fmla="*/ f105 1 135"/>
                      <a:gd name="f189" fmla="*/ f106 1 182"/>
                      <a:gd name="f190" fmla="*/ f107 1 135"/>
                      <a:gd name="f191" fmla="*/ f108 1 182"/>
                      <a:gd name="f192" fmla="*/ f109 1 135"/>
                      <a:gd name="f193" fmla="*/ f110 1 182"/>
                      <a:gd name="f194" fmla="*/ f111 1 135"/>
                      <a:gd name="f195" fmla="*/ f112 1 182"/>
                      <a:gd name="f196" fmla="*/ f113 1 135"/>
                      <a:gd name="f197" fmla="*/ f114 1 182"/>
                      <a:gd name="f198" fmla="*/ f115 1 182"/>
                      <a:gd name="f199" fmla="*/ f116 1 135"/>
                      <a:gd name="f200" fmla="*/ f117 1 182"/>
                      <a:gd name="f201" fmla="*/ f118 1 135"/>
                      <a:gd name="f202" fmla="*/ f119 1 182"/>
                      <a:gd name="f203" fmla="*/ f120 1 182"/>
                      <a:gd name="f204" fmla="*/ f121 1 182"/>
                      <a:gd name="f205" fmla="*/ f122 1 182"/>
                      <a:gd name="f206" fmla="*/ f123 1 135"/>
                      <a:gd name="f207" fmla="*/ f124 1 182"/>
                      <a:gd name="f208" fmla="*/ f125 1 135"/>
                      <a:gd name="f209" fmla="*/ f126 1 182"/>
                      <a:gd name="f210" fmla="*/ f127 1 135"/>
                      <a:gd name="f211" fmla="*/ f128 1 135"/>
                      <a:gd name="f212" fmla="*/ f129 1 182"/>
                      <a:gd name="f213" fmla="*/ f130 1 135"/>
                      <a:gd name="f214" fmla="*/ f131 1 182"/>
                      <a:gd name="f215" fmla="*/ f132 1 135"/>
                      <a:gd name="f216" fmla="*/ f133 1 182"/>
                      <a:gd name="f217" fmla="*/ f134 1 135"/>
                      <a:gd name="f218" fmla="*/ f135 1 182"/>
                      <a:gd name="f219" fmla="*/ f136 1 135"/>
                      <a:gd name="f220" fmla="*/ f137 1 182"/>
                      <a:gd name="f221" fmla="*/ f138 1 135"/>
                      <a:gd name="f222" fmla="*/ f139 1 182"/>
                      <a:gd name="f223" fmla="*/ f140 1 135"/>
                      <a:gd name="f224" fmla="*/ f141 1 182"/>
                      <a:gd name="f225" fmla="*/ f142 1 135"/>
                      <a:gd name="f226" fmla="*/ f143 1 182"/>
                      <a:gd name="f227" fmla="*/ f144 1 135"/>
                      <a:gd name="f228" fmla="*/ f145 1 182"/>
                      <a:gd name="f229" fmla="*/ f146 1 182"/>
                      <a:gd name="f230" fmla="*/ f147 1 135"/>
                      <a:gd name="f231" fmla="*/ f148 1 182"/>
                      <a:gd name="f232" fmla="*/ f149 1 135"/>
                      <a:gd name="f233" fmla="*/ f150 1 182"/>
                      <a:gd name="f234" fmla="*/ f151 1 135"/>
                      <a:gd name="f235" fmla="*/ f152 1 182"/>
                      <a:gd name="f236" fmla="*/ f153 1 135"/>
                      <a:gd name="f237" fmla="*/ f154 1 182"/>
                      <a:gd name="f238" fmla="*/ f155 1 182"/>
                      <a:gd name="f239" fmla="*/ f156 1 135"/>
                      <a:gd name="f240" fmla="*/ f157 1 182"/>
                      <a:gd name="f241" fmla="*/ f158 1 182"/>
                      <a:gd name="f242" fmla="*/ f159 1 135"/>
                      <a:gd name="f243" fmla="*/ f160 1 182"/>
                      <a:gd name="f244" fmla="*/ f161 1 135"/>
                      <a:gd name="f245" fmla="*/ f162 1 135"/>
                      <a:gd name="f246" fmla="*/ f163 1 182"/>
                      <a:gd name="f247" fmla="*/ f164 1 135"/>
                      <a:gd name="f248" fmla="*/ f165 1 182"/>
                      <a:gd name="f249" fmla="*/ 0 1 f82"/>
                      <a:gd name="f250" fmla="*/ f6 1 f82"/>
                      <a:gd name="f251" fmla="*/ 0 1 f83"/>
                      <a:gd name="f252" fmla="*/ f7 1 f83"/>
                      <a:gd name="f253" fmla="+- f166 0 f1"/>
                      <a:gd name="f254" fmla="*/ f167 1 f82"/>
                      <a:gd name="f255" fmla="*/ f168 1 f83"/>
                      <a:gd name="f256" fmla="*/ f169 1 f82"/>
                      <a:gd name="f257" fmla="*/ f170 1 f83"/>
                      <a:gd name="f258" fmla="*/ f171 1 f82"/>
                      <a:gd name="f259" fmla="*/ f172 1 f83"/>
                      <a:gd name="f260" fmla="*/ f173 1 f82"/>
                      <a:gd name="f261" fmla="*/ f174 1 f83"/>
                      <a:gd name="f262" fmla="*/ f175 1 f82"/>
                      <a:gd name="f263" fmla="*/ f176 1 f83"/>
                      <a:gd name="f264" fmla="*/ f177 1 f82"/>
                      <a:gd name="f265" fmla="*/ f178 1 f83"/>
                      <a:gd name="f266" fmla="*/ f179 1 f82"/>
                      <a:gd name="f267" fmla="*/ f180 1 f83"/>
                      <a:gd name="f268" fmla="*/ f181 1 f83"/>
                      <a:gd name="f269" fmla="*/ f182 1 f82"/>
                      <a:gd name="f270" fmla="*/ f183 1 f83"/>
                      <a:gd name="f271" fmla="*/ f184 1 f82"/>
                      <a:gd name="f272" fmla="*/ f185 1 f83"/>
                      <a:gd name="f273" fmla="*/ f186 1 f82"/>
                      <a:gd name="f274" fmla="*/ f187 1 f83"/>
                      <a:gd name="f275" fmla="*/ f188 1 f82"/>
                      <a:gd name="f276" fmla="*/ f189 1 f83"/>
                      <a:gd name="f277" fmla="*/ f190 1 f82"/>
                      <a:gd name="f278" fmla="*/ f191 1 f83"/>
                      <a:gd name="f279" fmla="*/ f192 1 f82"/>
                      <a:gd name="f280" fmla="*/ f193 1 f83"/>
                      <a:gd name="f281" fmla="*/ f194 1 f82"/>
                      <a:gd name="f282" fmla="*/ f195 1 f83"/>
                      <a:gd name="f283" fmla="*/ f196 1 f82"/>
                      <a:gd name="f284" fmla="*/ f197 1 f83"/>
                      <a:gd name="f285" fmla="*/ f198 1 f83"/>
                      <a:gd name="f286" fmla="*/ f199 1 f82"/>
                      <a:gd name="f287" fmla="*/ f200 1 f83"/>
                      <a:gd name="f288" fmla="*/ f201 1 f82"/>
                      <a:gd name="f289" fmla="*/ f202 1 f83"/>
                      <a:gd name="f290" fmla="*/ f203 1 f83"/>
                      <a:gd name="f291" fmla="*/ f204 1 f83"/>
                      <a:gd name="f292" fmla="*/ f205 1 f83"/>
                      <a:gd name="f293" fmla="*/ f206 1 f82"/>
                      <a:gd name="f294" fmla="*/ f207 1 f83"/>
                      <a:gd name="f295" fmla="*/ f208 1 f82"/>
                      <a:gd name="f296" fmla="*/ f209 1 f83"/>
                      <a:gd name="f297" fmla="*/ f210 1 f82"/>
                      <a:gd name="f298" fmla="*/ f211 1 f82"/>
                      <a:gd name="f299" fmla="*/ f212 1 f83"/>
                      <a:gd name="f300" fmla="*/ f213 1 f82"/>
                      <a:gd name="f301" fmla="*/ f214 1 f83"/>
                      <a:gd name="f302" fmla="*/ f215 1 f82"/>
                      <a:gd name="f303" fmla="*/ f216 1 f83"/>
                      <a:gd name="f304" fmla="*/ f217 1 f82"/>
                      <a:gd name="f305" fmla="*/ f218 1 f83"/>
                      <a:gd name="f306" fmla="*/ f219 1 f82"/>
                      <a:gd name="f307" fmla="*/ f220 1 f83"/>
                      <a:gd name="f308" fmla="*/ f221 1 f82"/>
                      <a:gd name="f309" fmla="*/ f222 1 f83"/>
                      <a:gd name="f310" fmla="*/ f223 1 f82"/>
                      <a:gd name="f311" fmla="*/ f224 1 f83"/>
                      <a:gd name="f312" fmla="*/ f225 1 f82"/>
                      <a:gd name="f313" fmla="*/ f226 1 f83"/>
                      <a:gd name="f314" fmla="*/ f227 1 f82"/>
                      <a:gd name="f315" fmla="*/ f228 1 f83"/>
                      <a:gd name="f316" fmla="*/ f229 1 f83"/>
                      <a:gd name="f317" fmla="*/ f230 1 f82"/>
                      <a:gd name="f318" fmla="*/ f231 1 f83"/>
                      <a:gd name="f319" fmla="*/ f232 1 f82"/>
                      <a:gd name="f320" fmla="*/ f233 1 f83"/>
                      <a:gd name="f321" fmla="*/ f234 1 f82"/>
                      <a:gd name="f322" fmla="*/ f235 1 f83"/>
                      <a:gd name="f323" fmla="*/ f236 1 f82"/>
                      <a:gd name="f324" fmla="*/ f237 1 f83"/>
                      <a:gd name="f325" fmla="*/ f238 1 f83"/>
                      <a:gd name="f326" fmla="*/ f239 1 f82"/>
                      <a:gd name="f327" fmla="*/ f240 1 f83"/>
                      <a:gd name="f328" fmla="*/ f241 1 f83"/>
                      <a:gd name="f329" fmla="*/ f242 1 f82"/>
                      <a:gd name="f330" fmla="*/ f243 1 f83"/>
                      <a:gd name="f331" fmla="*/ f244 1 f82"/>
                      <a:gd name="f332" fmla="*/ f245 1 f82"/>
                      <a:gd name="f333" fmla="*/ f246 1 f83"/>
                      <a:gd name="f334" fmla="*/ f247 1 f82"/>
                      <a:gd name="f335" fmla="*/ f248 1 f83"/>
                      <a:gd name="f336" fmla="*/ f249 f77 1"/>
                      <a:gd name="f337" fmla="*/ f250 f77 1"/>
                      <a:gd name="f338" fmla="*/ f252 f78 1"/>
                      <a:gd name="f339" fmla="*/ f251 f78 1"/>
                      <a:gd name="f340" fmla="*/ f254 f77 1"/>
                      <a:gd name="f341" fmla="*/ f255 f78 1"/>
                      <a:gd name="f342" fmla="*/ f256 f77 1"/>
                      <a:gd name="f343" fmla="*/ f257 f78 1"/>
                      <a:gd name="f344" fmla="*/ f258 f77 1"/>
                      <a:gd name="f345" fmla="*/ f259 f78 1"/>
                      <a:gd name="f346" fmla="*/ f260 f77 1"/>
                      <a:gd name="f347" fmla="*/ f261 f78 1"/>
                      <a:gd name="f348" fmla="*/ f262 f77 1"/>
                      <a:gd name="f349" fmla="*/ f263 f78 1"/>
                      <a:gd name="f350" fmla="*/ f264 f77 1"/>
                      <a:gd name="f351" fmla="*/ f265 f78 1"/>
                      <a:gd name="f352" fmla="*/ f266 f77 1"/>
                      <a:gd name="f353" fmla="*/ f267 f78 1"/>
                      <a:gd name="f354" fmla="*/ f268 f78 1"/>
                      <a:gd name="f355" fmla="*/ f269 f77 1"/>
                      <a:gd name="f356" fmla="*/ f270 f78 1"/>
                      <a:gd name="f357" fmla="*/ f271 f77 1"/>
                      <a:gd name="f358" fmla="*/ f272 f78 1"/>
                      <a:gd name="f359" fmla="*/ f273 f77 1"/>
                      <a:gd name="f360" fmla="*/ f274 f78 1"/>
                      <a:gd name="f361" fmla="*/ f275 f77 1"/>
                      <a:gd name="f362" fmla="*/ f276 f78 1"/>
                      <a:gd name="f363" fmla="*/ f277 f77 1"/>
                      <a:gd name="f364" fmla="*/ f278 f78 1"/>
                      <a:gd name="f365" fmla="*/ f279 f77 1"/>
                      <a:gd name="f366" fmla="*/ f280 f78 1"/>
                      <a:gd name="f367" fmla="*/ f281 f77 1"/>
                      <a:gd name="f368" fmla="*/ f282 f78 1"/>
                      <a:gd name="f369" fmla="*/ f283 f77 1"/>
                      <a:gd name="f370" fmla="*/ f284 f78 1"/>
                      <a:gd name="f371" fmla="*/ f285 f78 1"/>
                      <a:gd name="f372" fmla="*/ f286 f77 1"/>
                      <a:gd name="f373" fmla="*/ f287 f78 1"/>
                      <a:gd name="f374" fmla="*/ f288 f77 1"/>
                      <a:gd name="f375" fmla="*/ f289 f78 1"/>
                      <a:gd name="f376" fmla="*/ f290 f78 1"/>
                      <a:gd name="f377" fmla="*/ f291 f78 1"/>
                      <a:gd name="f378" fmla="*/ f292 f78 1"/>
                      <a:gd name="f379" fmla="*/ f293 f77 1"/>
                      <a:gd name="f380" fmla="*/ f294 f78 1"/>
                      <a:gd name="f381" fmla="*/ f295 f77 1"/>
                      <a:gd name="f382" fmla="*/ f296 f78 1"/>
                      <a:gd name="f383" fmla="*/ f297 f77 1"/>
                      <a:gd name="f384" fmla="*/ f298 f77 1"/>
                      <a:gd name="f385" fmla="*/ f299 f78 1"/>
                      <a:gd name="f386" fmla="*/ f300 f77 1"/>
                      <a:gd name="f387" fmla="*/ f301 f78 1"/>
                      <a:gd name="f388" fmla="*/ f302 f77 1"/>
                      <a:gd name="f389" fmla="*/ f303 f78 1"/>
                      <a:gd name="f390" fmla="*/ f304 f77 1"/>
                      <a:gd name="f391" fmla="*/ f305 f78 1"/>
                      <a:gd name="f392" fmla="*/ f306 f77 1"/>
                      <a:gd name="f393" fmla="*/ f307 f78 1"/>
                      <a:gd name="f394" fmla="*/ f308 f77 1"/>
                      <a:gd name="f395" fmla="*/ f309 f78 1"/>
                      <a:gd name="f396" fmla="*/ f310 f77 1"/>
                      <a:gd name="f397" fmla="*/ f311 f78 1"/>
                      <a:gd name="f398" fmla="*/ f312 f77 1"/>
                      <a:gd name="f399" fmla="*/ f313 f78 1"/>
                      <a:gd name="f400" fmla="*/ f314 f77 1"/>
                      <a:gd name="f401" fmla="*/ f315 f78 1"/>
                      <a:gd name="f402" fmla="*/ f316 f78 1"/>
                      <a:gd name="f403" fmla="*/ f317 f77 1"/>
                      <a:gd name="f404" fmla="*/ f318 f78 1"/>
                      <a:gd name="f405" fmla="*/ f319 f77 1"/>
                      <a:gd name="f406" fmla="*/ f320 f78 1"/>
                      <a:gd name="f407" fmla="*/ f321 f77 1"/>
                      <a:gd name="f408" fmla="*/ f322 f78 1"/>
                      <a:gd name="f409" fmla="*/ f323 f77 1"/>
                      <a:gd name="f410" fmla="*/ f324 f78 1"/>
                      <a:gd name="f411" fmla="*/ f325 f78 1"/>
                      <a:gd name="f412" fmla="*/ f326 f77 1"/>
                      <a:gd name="f413" fmla="*/ f327 f78 1"/>
                      <a:gd name="f414" fmla="*/ f328 f78 1"/>
                      <a:gd name="f415" fmla="*/ f329 f77 1"/>
                      <a:gd name="f416" fmla="*/ f330 f78 1"/>
                      <a:gd name="f417" fmla="*/ f331 f77 1"/>
                      <a:gd name="f418" fmla="*/ f332 f77 1"/>
                      <a:gd name="f419" fmla="*/ f333 f78 1"/>
                      <a:gd name="f420" fmla="*/ f334 f77 1"/>
                      <a:gd name="f421" fmla="*/ f335 f78 1"/>
                    </a:gdLst>
                    <a:ahLst/>
                    <a:cxnLst>
                      <a:cxn ang="3cd4">
                        <a:pos x="hc" y="t"/>
                      </a:cxn>
                      <a:cxn ang="0">
                        <a:pos x="r" y="vc"/>
                      </a:cxn>
                      <a:cxn ang="cd4">
                        <a:pos x="hc" y="b"/>
                      </a:cxn>
                      <a:cxn ang="cd2">
                        <a:pos x="l" y="vc"/>
                      </a:cxn>
                      <a:cxn ang="f253">
                        <a:pos x="f340" y="f341"/>
                      </a:cxn>
                      <a:cxn ang="f253">
                        <a:pos x="f342" y="f343"/>
                      </a:cxn>
                      <a:cxn ang="f253">
                        <a:pos x="f344" y="f345"/>
                      </a:cxn>
                      <a:cxn ang="f253">
                        <a:pos x="f346" y="f347"/>
                      </a:cxn>
                      <a:cxn ang="f253">
                        <a:pos x="f348" y="f349"/>
                      </a:cxn>
                      <a:cxn ang="f253">
                        <a:pos x="f350" y="f351"/>
                      </a:cxn>
                      <a:cxn ang="f253">
                        <a:pos x="f352" y="f353"/>
                      </a:cxn>
                      <a:cxn ang="f253">
                        <a:pos x="f350" y="f354"/>
                      </a:cxn>
                      <a:cxn ang="f253">
                        <a:pos x="f355" y="f356"/>
                      </a:cxn>
                      <a:cxn ang="f253">
                        <a:pos x="f357" y="f358"/>
                      </a:cxn>
                      <a:cxn ang="f253">
                        <a:pos x="f359" y="f360"/>
                      </a:cxn>
                      <a:cxn ang="f253">
                        <a:pos x="f361" y="f362"/>
                      </a:cxn>
                      <a:cxn ang="f253">
                        <a:pos x="f363" y="f364"/>
                      </a:cxn>
                      <a:cxn ang="f253">
                        <a:pos x="f365" y="f366"/>
                      </a:cxn>
                      <a:cxn ang="f253">
                        <a:pos x="f367" y="f368"/>
                      </a:cxn>
                      <a:cxn ang="f253">
                        <a:pos x="f369" y="f370"/>
                      </a:cxn>
                      <a:cxn ang="f253">
                        <a:pos x="f363" y="f371"/>
                      </a:cxn>
                      <a:cxn ang="f253">
                        <a:pos x="f372" y="f373"/>
                      </a:cxn>
                      <a:cxn ang="f253">
                        <a:pos x="f374" y="f375"/>
                      </a:cxn>
                      <a:cxn ang="f253">
                        <a:pos x="f340" y="f376"/>
                      </a:cxn>
                      <a:cxn ang="f253">
                        <a:pos x="f359" y="f377"/>
                      </a:cxn>
                      <a:cxn ang="f253">
                        <a:pos x="f367" y="f378"/>
                      </a:cxn>
                      <a:cxn ang="f253">
                        <a:pos x="f379" y="f380"/>
                      </a:cxn>
                      <a:cxn ang="f253">
                        <a:pos x="f381" y="f382"/>
                      </a:cxn>
                      <a:cxn ang="f253">
                        <a:pos x="f383" y="f377"/>
                      </a:cxn>
                      <a:cxn ang="f253">
                        <a:pos x="f384" y="f385"/>
                      </a:cxn>
                      <a:cxn ang="f253">
                        <a:pos x="f386" y="f387"/>
                      </a:cxn>
                      <a:cxn ang="f253">
                        <a:pos x="f388" y="f389"/>
                      </a:cxn>
                      <a:cxn ang="f253">
                        <a:pos x="f390" y="f391"/>
                      </a:cxn>
                      <a:cxn ang="f253">
                        <a:pos x="f392" y="f393"/>
                      </a:cxn>
                      <a:cxn ang="f253">
                        <a:pos x="f394" y="f395"/>
                      </a:cxn>
                      <a:cxn ang="f253">
                        <a:pos x="f396" y="f382"/>
                      </a:cxn>
                      <a:cxn ang="f253">
                        <a:pos x="f388" y="f397"/>
                      </a:cxn>
                      <a:cxn ang="f253">
                        <a:pos x="f398" y="f399"/>
                      </a:cxn>
                      <a:cxn ang="f253">
                        <a:pos x="f400" y="f401"/>
                      </a:cxn>
                      <a:cxn ang="f253">
                        <a:pos x="f400" y="f402"/>
                      </a:cxn>
                      <a:cxn ang="f253">
                        <a:pos x="f403" y="f404"/>
                      </a:cxn>
                      <a:cxn ang="f253">
                        <a:pos x="f405" y="f406"/>
                      </a:cxn>
                      <a:cxn ang="f253">
                        <a:pos x="f407" y="f408"/>
                      </a:cxn>
                      <a:cxn ang="f253">
                        <a:pos x="f409" y="f410"/>
                      </a:cxn>
                      <a:cxn ang="f253">
                        <a:pos x="f409" y="f411"/>
                      </a:cxn>
                      <a:cxn ang="f253">
                        <a:pos x="f412" y="f413"/>
                      </a:cxn>
                      <a:cxn ang="f253">
                        <a:pos x="f379" y="f414"/>
                      </a:cxn>
                      <a:cxn ang="f253">
                        <a:pos x="f415" y="f416"/>
                      </a:cxn>
                      <a:cxn ang="f253">
                        <a:pos x="f417" y="f341"/>
                      </a:cxn>
                      <a:cxn ang="f253">
                        <a:pos x="f418" y="f419"/>
                      </a:cxn>
                      <a:cxn ang="f253">
                        <a:pos x="f420" y="f419"/>
                      </a:cxn>
                      <a:cxn ang="f253">
                        <a:pos x="f374" y="f421"/>
                      </a:cxn>
                      <a:cxn ang="f253">
                        <a:pos x="f340" y="f341"/>
                      </a:cxn>
                    </a:cxnLst>
                    <a:rect l="f336" t="f339" r="f337" b="f338"/>
                    <a:pathLst>
                      <a:path w="135" h="182">
                        <a:moveTo>
                          <a:pt x="f8" y="f9"/>
                        </a:moveTo>
                        <a:lnTo>
                          <a:pt x="f10" y="f11"/>
                        </a:lnTo>
                        <a:lnTo>
                          <a:pt x="f12" y="f13"/>
                        </a:lnTo>
                        <a:lnTo>
                          <a:pt x="f14" y="f7"/>
                        </a:lnTo>
                        <a:lnTo>
                          <a:pt x="f5" y="f15"/>
                        </a:lnTo>
                        <a:lnTo>
                          <a:pt x="f16" y="f17"/>
                        </a:lnTo>
                        <a:lnTo>
                          <a:pt x="f18" y="f6"/>
                        </a:lnTo>
                        <a:lnTo>
                          <a:pt x="f16" y="f19"/>
                        </a:lnTo>
                        <a:lnTo>
                          <a:pt x="f20" y="f21"/>
                        </a:lnTo>
                        <a:lnTo>
                          <a:pt x="f22" y="f23"/>
                        </a:lnTo>
                        <a:lnTo>
                          <a:pt x="f24" y="f25"/>
                        </a:lnTo>
                        <a:lnTo>
                          <a:pt x="f26" y="f27"/>
                        </a:lnTo>
                        <a:lnTo>
                          <a:pt x="f28" y="f29"/>
                        </a:lnTo>
                        <a:lnTo>
                          <a:pt x="f30" y="f31"/>
                        </a:lnTo>
                        <a:lnTo>
                          <a:pt x="f32" y="f33"/>
                        </a:lnTo>
                        <a:lnTo>
                          <a:pt x="f34" y="f35"/>
                        </a:lnTo>
                        <a:lnTo>
                          <a:pt x="f28" y="f26"/>
                        </a:lnTo>
                        <a:lnTo>
                          <a:pt x="f36" y="f37"/>
                        </a:lnTo>
                        <a:lnTo>
                          <a:pt x="f38" y="f39"/>
                        </a:lnTo>
                        <a:lnTo>
                          <a:pt x="f8" y="f40"/>
                        </a:lnTo>
                        <a:lnTo>
                          <a:pt x="f24" y="f41"/>
                        </a:lnTo>
                        <a:lnTo>
                          <a:pt x="f32" y="f42"/>
                        </a:lnTo>
                        <a:lnTo>
                          <a:pt x="f43" y="f24"/>
                        </a:lnTo>
                        <a:lnTo>
                          <a:pt x="f33" y="f44"/>
                        </a:lnTo>
                        <a:lnTo>
                          <a:pt x="f45" y="f41"/>
                        </a:lnTo>
                        <a:lnTo>
                          <a:pt x="f46" y="f47"/>
                        </a:lnTo>
                        <a:lnTo>
                          <a:pt x="f48" y="f5"/>
                        </a:lnTo>
                        <a:lnTo>
                          <a:pt x="f49" y="f50"/>
                        </a:lnTo>
                        <a:lnTo>
                          <a:pt x="f6" y="f51"/>
                        </a:lnTo>
                        <a:lnTo>
                          <a:pt x="f52" y="f53"/>
                        </a:lnTo>
                        <a:lnTo>
                          <a:pt x="f27" y="f10"/>
                        </a:lnTo>
                        <a:lnTo>
                          <a:pt x="f54" y="f44"/>
                        </a:lnTo>
                        <a:lnTo>
                          <a:pt x="f49" y="f32"/>
                        </a:lnTo>
                        <a:lnTo>
                          <a:pt x="f55" y="f56"/>
                        </a:lnTo>
                        <a:lnTo>
                          <a:pt x="f57" y="f58"/>
                        </a:lnTo>
                        <a:lnTo>
                          <a:pt x="f57" y="f59"/>
                        </a:lnTo>
                        <a:lnTo>
                          <a:pt x="f23" y="f60"/>
                        </a:lnTo>
                        <a:lnTo>
                          <a:pt x="f61" y="f62"/>
                        </a:lnTo>
                        <a:lnTo>
                          <a:pt x="f63" y="f64"/>
                        </a:lnTo>
                        <a:lnTo>
                          <a:pt x="f65" y="f52"/>
                        </a:lnTo>
                        <a:lnTo>
                          <a:pt x="f65" y="f66"/>
                        </a:lnTo>
                        <a:lnTo>
                          <a:pt x="f59" y="f67"/>
                        </a:lnTo>
                        <a:lnTo>
                          <a:pt x="f43" y="f68"/>
                        </a:lnTo>
                        <a:lnTo>
                          <a:pt x="f69" y="f70"/>
                        </a:lnTo>
                        <a:lnTo>
                          <a:pt x="f71" y="f9"/>
                        </a:lnTo>
                        <a:lnTo>
                          <a:pt x="f72" y="f73"/>
                        </a:lnTo>
                        <a:lnTo>
                          <a:pt x="f74" y="f73"/>
                        </a:lnTo>
                        <a:lnTo>
                          <a:pt x="f38" y="f75"/>
                        </a:lnTo>
                        <a:lnTo>
                          <a:pt x="f8" y="f9"/>
                        </a:lnTo>
                        <a:close/>
                      </a:path>
                    </a:pathLst>
                  </a:custGeom>
                  <a:solidFill>
                    <a:srgbClr val="C2DA9A"/>
                  </a:solidFill>
                  <a:ln w="3172" cap="flat">
                    <a:solidFill>
                      <a:srgbClr val="6C5353"/>
                    </a:solidFill>
                    <a:custDash>
                      <a:ds d="100000" sp="100000"/>
                    </a:custDash>
                    <a:miter/>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hu-HU" sz="1800" b="0" i="0" u="none" strike="noStrike" kern="0" cap="none" spc="0" baseline="0">
                      <a:solidFill>
                        <a:srgbClr val="000000"/>
                      </a:solidFill>
                      <a:uFillTx/>
                      <a:latin typeface="Arial"/>
                    </a:endParaRPr>
                  </a:p>
                </p:txBody>
              </p:sp>
              <p:sp>
                <p:nvSpPr>
                  <p:cNvPr id="202" name="Freeform 45">
                    <a:extLst>
                      <a:ext uri="{FF2B5EF4-FFF2-40B4-BE49-F238E27FC236}">
                        <a16:creationId xmlns:a16="http://schemas.microsoft.com/office/drawing/2014/main" id="{B5B89368-673A-4C2C-8898-C702F91A6278}"/>
                      </a:ext>
                    </a:extLst>
                  </p:cNvPr>
                  <p:cNvSpPr/>
                  <p:nvPr/>
                </p:nvSpPr>
                <p:spPr>
                  <a:xfrm>
                    <a:off x="3785789" y="3764356"/>
                    <a:ext cx="290623" cy="391646"/>
                  </a:xfrm>
                  <a:custGeom>
                    <a:avLst/>
                    <a:gdLst>
                      <a:gd name="f0" fmla="val 10800000"/>
                      <a:gd name="f1" fmla="val 5400000"/>
                      <a:gd name="f2" fmla="val 180"/>
                      <a:gd name="f3" fmla="val w"/>
                      <a:gd name="f4" fmla="val h"/>
                      <a:gd name="f5" fmla="val 0"/>
                      <a:gd name="f6" fmla="val 223"/>
                      <a:gd name="f7" fmla="val 348"/>
                      <a:gd name="f8" fmla="val 66"/>
                      <a:gd name="f9" fmla="val 261"/>
                      <a:gd name="f10" fmla="val 59"/>
                      <a:gd name="f11" fmla="val 257"/>
                      <a:gd name="f12" fmla="val 50"/>
                      <a:gd name="f13" fmla="val 250"/>
                      <a:gd name="f14" fmla="val 44"/>
                      <a:gd name="f15" fmla="val 253"/>
                      <a:gd name="f16" fmla="val 29"/>
                      <a:gd name="f17" fmla="val 24"/>
                      <a:gd name="f18" fmla="val 241"/>
                      <a:gd name="f19" fmla="val 21"/>
                      <a:gd name="f20" fmla="val 242"/>
                      <a:gd name="f21" fmla="val 3"/>
                      <a:gd name="f22" fmla="val 230"/>
                      <a:gd name="f23" fmla="val 7"/>
                      <a:gd name="f24" fmla="val 222"/>
                      <a:gd name="f25" fmla="val 6"/>
                      <a:gd name="f26" fmla="val 211"/>
                      <a:gd name="f27" fmla="val 11"/>
                      <a:gd name="f28" fmla="val 204"/>
                      <a:gd name="f29" fmla="val 20"/>
                      <a:gd name="f30" fmla="val 202"/>
                      <a:gd name="f31" fmla="val 28"/>
                      <a:gd name="f32" fmla="val 189"/>
                      <a:gd name="f33" fmla="val 35"/>
                      <a:gd name="f34" fmla="val 179"/>
                      <a:gd name="f35" fmla="val 173"/>
                      <a:gd name="f36" fmla="val 32"/>
                      <a:gd name="f37" fmla="val 161"/>
                      <a:gd name="f38" fmla="val 142"/>
                      <a:gd name="f39" fmla="val 33"/>
                      <a:gd name="f40" fmla="val 137"/>
                      <a:gd name="f41" fmla="val 30"/>
                      <a:gd name="f42" fmla="val 119"/>
                      <a:gd name="f43" fmla="val 23"/>
                      <a:gd name="f44" fmla="val 108"/>
                      <a:gd name="f45" fmla="val 26"/>
                      <a:gd name="f46" fmla="val 98"/>
                      <a:gd name="f47" fmla="val 100"/>
                      <a:gd name="f48" fmla="val 36"/>
                      <a:gd name="f49" fmla="val 94"/>
                      <a:gd name="f50" fmla="val 81"/>
                      <a:gd name="f51" fmla="val 34"/>
                      <a:gd name="f52" fmla="val 78"/>
                      <a:gd name="f53" fmla="val 79"/>
                      <a:gd name="f54" fmla="val 58"/>
                      <a:gd name="f55" fmla="val 64"/>
                      <a:gd name="f56" fmla="val 62"/>
                      <a:gd name="f57" fmla="val 67"/>
                      <a:gd name="f58" fmla="val 55"/>
                      <a:gd name="f59" fmla="val 71"/>
                      <a:gd name="f60" fmla="val 38"/>
                      <a:gd name="f61" fmla="val 82"/>
                      <a:gd name="f62" fmla="val 96"/>
                      <a:gd name="f63" fmla="val 110"/>
                      <a:gd name="f64" fmla="val 25"/>
                      <a:gd name="f65" fmla="val 125"/>
                      <a:gd name="f66" fmla="val 15"/>
                      <a:gd name="f67" fmla="val 132"/>
                      <a:gd name="f68" fmla="val 10"/>
                      <a:gd name="f69" fmla="val 148"/>
                      <a:gd name="f70" fmla="val 1"/>
                      <a:gd name="f71" fmla="val 152"/>
                      <a:gd name="f72" fmla="val 149"/>
                      <a:gd name="f73" fmla="val 14"/>
                      <a:gd name="f74" fmla="val 17"/>
                      <a:gd name="f75" fmla="val 131"/>
                      <a:gd name="f76" fmla="val 124"/>
                      <a:gd name="f77" fmla="val 118"/>
                      <a:gd name="f78" fmla="val 41"/>
                      <a:gd name="f79" fmla="val 115"/>
                      <a:gd name="f80" fmla="val 56"/>
                      <a:gd name="f81" fmla="val 109"/>
                      <a:gd name="f82" fmla="val 68"/>
                      <a:gd name="f83" fmla="val 70"/>
                      <a:gd name="f84" fmla="val 120"/>
                      <a:gd name="f85" fmla="val 84"/>
                      <a:gd name="f86" fmla="val 92"/>
                      <a:gd name="f87" fmla="val 123"/>
                      <a:gd name="f88" fmla="val 104"/>
                      <a:gd name="f89" fmla="val 128"/>
                      <a:gd name="f90" fmla="val 106"/>
                      <a:gd name="f91" fmla="val 113"/>
                      <a:gd name="f92" fmla="val 156"/>
                      <a:gd name="f93" fmla="val 111"/>
                      <a:gd name="f94" fmla="val 166"/>
                      <a:gd name="f95" fmla="val 114"/>
                      <a:gd name="f96" fmla="val 178"/>
                      <a:gd name="f97" fmla="val 186"/>
                      <a:gd name="f98" fmla="val 129"/>
                      <a:gd name="f99" fmla="val 199"/>
                      <a:gd name="f100" fmla="val 210"/>
                      <a:gd name="f101" fmla="val 216"/>
                      <a:gd name="f102" fmla="val 212"/>
                      <a:gd name="f103" fmla="val 143"/>
                      <a:gd name="f104" fmla="val 208"/>
                      <a:gd name="f105" fmla="val 150"/>
                      <a:gd name="f106" fmla="val 206"/>
                      <a:gd name="f107" fmla="val 165"/>
                      <a:gd name="f108" fmla="val 215"/>
                      <a:gd name="f109" fmla="val 185"/>
                      <a:gd name="f110" fmla="val 200"/>
                      <a:gd name="f111" fmla="val 217"/>
                      <a:gd name="f112" fmla="val 232"/>
                      <a:gd name="f113" fmla="val 219"/>
                      <a:gd name="f114" fmla="val 235"/>
                      <a:gd name="f115" fmla="val 169"/>
                      <a:gd name="f116" fmla="val 236"/>
                      <a:gd name="f117" fmla="val 238"/>
                      <a:gd name="f118" fmla="val 246"/>
                      <a:gd name="f119" fmla="val 175"/>
                      <a:gd name="f120" fmla="val 244"/>
                      <a:gd name="f121" fmla="val 247"/>
                      <a:gd name="f122" fmla="val 262"/>
                      <a:gd name="f123" fmla="val 270"/>
                      <a:gd name="f124" fmla="val 176"/>
                      <a:gd name="f125" fmla="val 282"/>
                      <a:gd name="f126" fmla="val 291"/>
                      <a:gd name="f127" fmla="val 168"/>
                      <a:gd name="f128" fmla="val 159"/>
                      <a:gd name="f129" fmla="val 337"/>
                      <a:gd name="f130" fmla="val 153"/>
                      <a:gd name="f131" fmla="val 336"/>
                      <a:gd name="f132" fmla="val 315"/>
                      <a:gd name="f133" fmla="val 305"/>
                      <a:gd name="f134" fmla="val 139"/>
                      <a:gd name="f135" fmla="val 307"/>
                      <a:gd name="f136" fmla="val 133"/>
                      <a:gd name="f137" fmla="val 303"/>
                      <a:gd name="f138" fmla="val 309"/>
                      <a:gd name="f139" fmla="val 306"/>
                      <a:gd name="f140" fmla="val 285"/>
                      <a:gd name="f141" fmla="val 89"/>
                      <a:gd name="f142" fmla="val 279"/>
                      <a:gd name="f143" fmla="val 260"/>
                      <a:gd name="f144" fmla="+- 0 0 -90"/>
                      <a:gd name="f145" fmla="*/ f3 1 223"/>
                      <a:gd name="f146" fmla="*/ f4 1 348"/>
                      <a:gd name="f147" fmla="+- f7 0 f5"/>
                      <a:gd name="f148" fmla="+- f6 0 f5"/>
                      <a:gd name="f149" fmla="*/ f144 f0 1"/>
                      <a:gd name="f150" fmla="*/ f148 1 223"/>
                      <a:gd name="f151" fmla="*/ f147 1 348"/>
                      <a:gd name="f152" fmla="*/ 59 f148 1"/>
                      <a:gd name="f153" fmla="*/ 257 f147 1"/>
                      <a:gd name="f154" fmla="*/ 44 f148 1"/>
                      <a:gd name="f155" fmla="*/ 253 f147 1"/>
                      <a:gd name="f156" fmla="*/ 24 f148 1"/>
                      <a:gd name="f157" fmla="*/ 241 f147 1"/>
                      <a:gd name="f158" fmla="*/ 3 f148 1"/>
                      <a:gd name="f159" fmla="*/ 230 f147 1"/>
                      <a:gd name="f160" fmla="*/ 7 f148 1"/>
                      <a:gd name="f161" fmla="*/ 222 f147 1"/>
                      <a:gd name="f162" fmla="*/ 11 f148 1"/>
                      <a:gd name="f163" fmla="*/ 204 f147 1"/>
                      <a:gd name="f164" fmla="*/ 28 f148 1"/>
                      <a:gd name="f165" fmla="*/ 189 f147 1"/>
                      <a:gd name="f166" fmla="*/ 173 f147 1"/>
                      <a:gd name="f167" fmla="*/ 29 f148 1"/>
                      <a:gd name="f168" fmla="*/ 142 f147 1"/>
                      <a:gd name="f169" fmla="*/ 30 f148 1"/>
                      <a:gd name="f170" fmla="*/ 119 f147 1"/>
                      <a:gd name="f171" fmla="*/ 26 f148 1"/>
                      <a:gd name="f172" fmla="*/ 98 f147 1"/>
                      <a:gd name="f173" fmla="*/ 36 f148 1"/>
                      <a:gd name="f174" fmla="*/ 94 f147 1"/>
                      <a:gd name="f175" fmla="*/ 34 f148 1"/>
                      <a:gd name="f176" fmla="*/ 78 f147 1"/>
                      <a:gd name="f177" fmla="*/ 58 f148 1"/>
                      <a:gd name="f178" fmla="*/ 64 f147 1"/>
                      <a:gd name="f179" fmla="*/ 67 f148 1"/>
                      <a:gd name="f180" fmla="*/ 55 f147 1"/>
                      <a:gd name="f181" fmla="*/ 82 f148 1"/>
                      <a:gd name="f182" fmla="*/ 28 f147 1"/>
                      <a:gd name="f183" fmla="*/ 96 f148 1"/>
                      <a:gd name="f184" fmla="*/ 23 f147 1"/>
                      <a:gd name="f185" fmla="*/ 125 f148 1"/>
                      <a:gd name="f186" fmla="*/ 15 f147 1"/>
                      <a:gd name="f187" fmla="*/ 142 f148 1"/>
                      <a:gd name="f188" fmla="*/ 0 f147 1"/>
                      <a:gd name="f189" fmla="*/ 152 f148 1"/>
                      <a:gd name="f190" fmla="*/ 7 f147 1"/>
                      <a:gd name="f191" fmla="*/ 137 f148 1"/>
                      <a:gd name="f192" fmla="*/ 17 f147 1"/>
                      <a:gd name="f193" fmla="*/ 124 f148 1"/>
                      <a:gd name="f194" fmla="*/ 34 f147 1"/>
                      <a:gd name="f195" fmla="*/ 115 f148 1"/>
                      <a:gd name="f196" fmla="*/ 56 f147 1"/>
                      <a:gd name="f197" fmla="*/ 118 f148 1"/>
                      <a:gd name="f198" fmla="*/ 70 f147 1"/>
                      <a:gd name="f199" fmla="*/ 84 f147 1"/>
                      <a:gd name="f200" fmla="*/ 123 f148 1"/>
                      <a:gd name="f201" fmla="*/ 100 f147 1"/>
                      <a:gd name="f202" fmla="*/ 128 f148 1"/>
                      <a:gd name="f203" fmla="*/ 106 f147 1"/>
                      <a:gd name="f204" fmla="*/ 156 f148 1"/>
                      <a:gd name="f205" fmla="*/ 111 f147 1"/>
                      <a:gd name="f206" fmla="*/ 178 f148 1"/>
                      <a:gd name="f207" fmla="*/ 132 f147 1"/>
                      <a:gd name="f208" fmla="*/ 199 f148 1"/>
                      <a:gd name="f209" fmla="*/ 131 f147 1"/>
                      <a:gd name="f210" fmla="*/ 216 f148 1"/>
                      <a:gd name="f211" fmla="*/ 208 f148 1"/>
                      <a:gd name="f212" fmla="*/ 150 f147 1"/>
                      <a:gd name="f213" fmla="*/ 210 f148 1"/>
                      <a:gd name="f214" fmla="*/ 179 f147 1"/>
                      <a:gd name="f215" fmla="*/ 215 f148 1"/>
                      <a:gd name="f216" fmla="*/ 212 f148 1"/>
                      <a:gd name="f217" fmla="*/ 223 f148 1"/>
                      <a:gd name="f218" fmla="*/ 232 f147 1"/>
                      <a:gd name="f219" fmla="*/ 223 f147 1"/>
                      <a:gd name="f220" fmla="*/ 204 f148 1"/>
                      <a:gd name="f221" fmla="*/ 169 f148 1"/>
                      <a:gd name="f222" fmla="*/ 236 f147 1"/>
                      <a:gd name="f223" fmla="*/ 179 f148 1"/>
                      <a:gd name="f224" fmla="*/ 246 f147 1"/>
                      <a:gd name="f225" fmla="*/ 165 f148 1"/>
                      <a:gd name="f226" fmla="*/ 247 f147 1"/>
                      <a:gd name="f227" fmla="*/ 173 f148 1"/>
                      <a:gd name="f228" fmla="*/ 270 f147 1"/>
                      <a:gd name="f229" fmla="*/ 175 f148 1"/>
                      <a:gd name="f230" fmla="*/ 291 f147 1"/>
                      <a:gd name="f231" fmla="*/ 159 f148 1"/>
                      <a:gd name="f232" fmla="*/ 337 f147 1"/>
                      <a:gd name="f233" fmla="*/ 315 f147 1"/>
                      <a:gd name="f234" fmla="*/ 139 f148 1"/>
                      <a:gd name="f235" fmla="*/ 307 f147 1"/>
                      <a:gd name="f236" fmla="*/ 309 f147 1"/>
                      <a:gd name="f237" fmla="*/ 98 f148 1"/>
                      <a:gd name="f238" fmla="*/ 285 f147 1"/>
                      <a:gd name="f239" fmla="*/ 84 f148 1"/>
                      <a:gd name="f240" fmla="*/ 66 f148 1"/>
                      <a:gd name="f241" fmla="*/ 261 f147 1"/>
                      <a:gd name="f242" fmla="*/ f149 1 f2"/>
                      <a:gd name="f243" fmla="*/ f152 1 223"/>
                      <a:gd name="f244" fmla="*/ f153 1 348"/>
                      <a:gd name="f245" fmla="*/ f154 1 223"/>
                      <a:gd name="f246" fmla="*/ f155 1 348"/>
                      <a:gd name="f247" fmla="*/ f156 1 223"/>
                      <a:gd name="f248" fmla="*/ f157 1 348"/>
                      <a:gd name="f249" fmla="*/ f158 1 223"/>
                      <a:gd name="f250" fmla="*/ f159 1 348"/>
                      <a:gd name="f251" fmla="*/ f160 1 223"/>
                      <a:gd name="f252" fmla="*/ f161 1 348"/>
                      <a:gd name="f253" fmla="*/ f162 1 223"/>
                      <a:gd name="f254" fmla="*/ f163 1 348"/>
                      <a:gd name="f255" fmla="*/ f164 1 223"/>
                      <a:gd name="f256" fmla="*/ f165 1 348"/>
                      <a:gd name="f257" fmla="*/ f166 1 348"/>
                      <a:gd name="f258" fmla="*/ f167 1 223"/>
                      <a:gd name="f259" fmla="*/ f168 1 348"/>
                      <a:gd name="f260" fmla="*/ f169 1 223"/>
                      <a:gd name="f261" fmla="*/ f170 1 348"/>
                      <a:gd name="f262" fmla="*/ f171 1 223"/>
                      <a:gd name="f263" fmla="*/ f172 1 348"/>
                      <a:gd name="f264" fmla="*/ f173 1 223"/>
                      <a:gd name="f265" fmla="*/ f174 1 348"/>
                      <a:gd name="f266" fmla="*/ f175 1 223"/>
                      <a:gd name="f267" fmla="*/ f176 1 348"/>
                      <a:gd name="f268" fmla="*/ f177 1 223"/>
                      <a:gd name="f269" fmla="*/ f178 1 348"/>
                      <a:gd name="f270" fmla="*/ f179 1 223"/>
                      <a:gd name="f271" fmla="*/ f180 1 348"/>
                      <a:gd name="f272" fmla="*/ f181 1 223"/>
                      <a:gd name="f273" fmla="*/ f182 1 348"/>
                      <a:gd name="f274" fmla="*/ f183 1 223"/>
                      <a:gd name="f275" fmla="*/ f184 1 348"/>
                      <a:gd name="f276" fmla="*/ f185 1 223"/>
                      <a:gd name="f277" fmla="*/ f186 1 348"/>
                      <a:gd name="f278" fmla="*/ f187 1 223"/>
                      <a:gd name="f279" fmla="*/ f188 1 348"/>
                      <a:gd name="f280" fmla="*/ f189 1 223"/>
                      <a:gd name="f281" fmla="*/ f190 1 348"/>
                      <a:gd name="f282" fmla="*/ f191 1 223"/>
                      <a:gd name="f283" fmla="*/ f192 1 348"/>
                      <a:gd name="f284" fmla="*/ f193 1 223"/>
                      <a:gd name="f285" fmla="*/ f194 1 348"/>
                      <a:gd name="f286" fmla="*/ f195 1 223"/>
                      <a:gd name="f287" fmla="*/ f196 1 348"/>
                      <a:gd name="f288" fmla="*/ f197 1 223"/>
                      <a:gd name="f289" fmla="*/ f198 1 348"/>
                      <a:gd name="f290" fmla="*/ f199 1 348"/>
                      <a:gd name="f291" fmla="*/ f200 1 223"/>
                      <a:gd name="f292" fmla="*/ f201 1 348"/>
                      <a:gd name="f293" fmla="*/ f202 1 223"/>
                      <a:gd name="f294" fmla="*/ f203 1 348"/>
                      <a:gd name="f295" fmla="*/ f204 1 223"/>
                      <a:gd name="f296" fmla="*/ f205 1 348"/>
                      <a:gd name="f297" fmla="*/ f206 1 223"/>
                      <a:gd name="f298" fmla="*/ f207 1 348"/>
                      <a:gd name="f299" fmla="*/ f208 1 223"/>
                      <a:gd name="f300" fmla="*/ f209 1 348"/>
                      <a:gd name="f301" fmla="*/ f210 1 223"/>
                      <a:gd name="f302" fmla="*/ f211 1 223"/>
                      <a:gd name="f303" fmla="*/ f212 1 348"/>
                      <a:gd name="f304" fmla="*/ f213 1 223"/>
                      <a:gd name="f305" fmla="*/ f214 1 348"/>
                      <a:gd name="f306" fmla="*/ f215 1 223"/>
                      <a:gd name="f307" fmla="*/ f216 1 223"/>
                      <a:gd name="f308" fmla="*/ f217 1 223"/>
                      <a:gd name="f309" fmla="*/ f218 1 348"/>
                      <a:gd name="f310" fmla="*/ f219 1 348"/>
                      <a:gd name="f311" fmla="*/ f220 1 223"/>
                      <a:gd name="f312" fmla="*/ f221 1 223"/>
                      <a:gd name="f313" fmla="*/ f222 1 348"/>
                      <a:gd name="f314" fmla="*/ f223 1 223"/>
                      <a:gd name="f315" fmla="*/ f224 1 348"/>
                      <a:gd name="f316" fmla="*/ f225 1 223"/>
                      <a:gd name="f317" fmla="*/ f226 1 348"/>
                      <a:gd name="f318" fmla="*/ f227 1 223"/>
                      <a:gd name="f319" fmla="*/ f228 1 348"/>
                      <a:gd name="f320" fmla="*/ f229 1 223"/>
                      <a:gd name="f321" fmla="*/ f230 1 348"/>
                      <a:gd name="f322" fmla="*/ f231 1 223"/>
                      <a:gd name="f323" fmla="*/ f232 1 348"/>
                      <a:gd name="f324" fmla="*/ f233 1 348"/>
                      <a:gd name="f325" fmla="*/ f234 1 223"/>
                      <a:gd name="f326" fmla="*/ f235 1 348"/>
                      <a:gd name="f327" fmla="*/ f236 1 348"/>
                      <a:gd name="f328" fmla="*/ f237 1 223"/>
                      <a:gd name="f329" fmla="*/ f238 1 348"/>
                      <a:gd name="f330" fmla="*/ f239 1 223"/>
                      <a:gd name="f331" fmla="*/ f240 1 223"/>
                      <a:gd name="f332" fmla="*/ f241 1 348"/>
                      <a:gd name="f333" fmla="*/ 0 1 f150"/>
                      <a:gd name="f334" fmla="*/ f6 1 f150"/>
                      <a:gd name="f335" fmla="*/ 0 1 f151"/>
                      <a:gd name="f336" fmla="*/ f7 1 f151"/>
                      <a:gd name="f337" fmla="+- f242 0 f1"/>
                      <a:gd name="f338" fmla="*/ f243 1 f150"/>
                      <a:gd name="f339" fmla="*/ f244 1 f151"/>
                      <a:gd name="f340" fmla="*/ f245 1 f150"/>
                      <a:gd name="f341" fmla="*/ f246 1 f151"/>
                      <a:gd name="f342" fmla="*/ f247 1 f150"/>
                      <a:gd name="f343" fmla="*/ f248 1 f151"/>
                      <a:gd name="f344" fmla="*/ f249 1 f150"/>
                      <a:gd name="f345" fmla="*/ f250 1 f151"/>
                      <a:gd name="f346" fmla="*/ f251 1 f150"/>
                      <a:gd name="f347" fmla="*/ f252 1 f151"/>
                      <a:gd name="f348" fmla="*/ f253 1 f150"/>
                      <a:gd name="f349" fmla="*/ f254 1 f151"/>
                      <a:gd name="f350" fmla="*/ f255 1 f150"/>
                      <a:gd name="f351" fmla="*/ f256 1 f151"/>
                      <a:gd name="f352" fmla="*/ f257 1 f151"/>
                      <a:gd name="f353" fmla="*/ f258 1 f150"/>
                      <a:gd name="f354" fmla="*/ f259 1 f151"/>
                      <a:gd name="f355" fmla="*/ f260 1 f150"/>
                      <a:gd name="f356" fmla="*/ f261 1 f151"/>
                      <a:gd name="f357" fmla="*/ f262 1 f150"/>
                      <a:gd name="f358" fmla="*/ f263 1 f151"/>
                      <a:gd name="f359" fmla="*/ f264 1 f150"/>
                      <a:gd name="f360" fmla="*/ f265 1 f151"/>
                      <a:gd name="f361" fmla="*/ f266 1 f150"/>
                      <a:gd name="f362" fmla="*/ f267 1 f151"/>
                      <a:gd name="f363" fmla="*/ f268 1 f150"/>
                      <a:gd name="f364" fmla="*/ f269 1 f151"/>
                      <a:gd name="f365" fmla="*/ f270 1 f150"/>
                      <a:gd name="f366" fmla="*/ f271 1 f151"/>
                      <a:gd name="f367" fmla="*/ f272 1 f150"/>
                      <a:gd name="f368" fmla="*/ f273 1 f151"/>
                      <a:gd name="f369" fmla="*/ f274 1 f150"/>
                      <a:gd name="f370" fmla="*/ f275 1 f151"/>
                      <a:gd name="f371" fmla="*/ f276 1 f150"/>
                      <a:gd name="f372" fmla="*/ f277 1 f151"/>
                      <a:gd name="f373" fmla="*/ f278 1 f150"/>
                      <a:gd name="f374" fmla="*/ f279 1 f151"/>
                      <a:gd name="f375" fmla="*/ f280 1 f150"/>
                      <a:gd name="f376" fmla="*/ f281 1 f151"/>
                      <a:gd name="f377" fmla="*/ f282 1 f150"/>
                      <a:gd name="f378" fmla="*/ f283 1 f151"/>
                      <a:gd name="f379" fmla="*/ f284 1 f150"/>
                      <a:gd name="f380" fmla="*/ f285 1 f151"/>
                      <a:gd name="f381" fmla="*/ f286 1 f150"/>
                      <a:gd name="f382" fmla="*/ f287 1 f151"/>
                      <a:gd name="f383" fmla="*/ f288 1 f150"/>
                      <a:gd name="f384" fmla="*/ f289 1 f151"/>
                      <a:gd name="f385" fmla="*/ f290 1 f151"/>
                      <a:gd name="f386" fmla="*/ f291 1 f150"/>
                      <a:gd name="f387" fmla="*/ f292 1 f151"/>
                      <a:gd name="f388" fmla="*/ f293 1 f150"/>
                      <a:gd name="f389" fmla="*/ f294 1 f151"/>
                      <a:gd name="f390" fmla="*/ f295 1 f150"/>
                      <a:gd name="f391" fmla="*/ f296 1 f151"/>
                      <a:gd name="f392" fmla="*/ f297 1 f150"/>
                      <a:gd name="f393" fmla="*/ f298 1 f151"/>
                      <a:gd name="f394" fmla="*/ f299 1 f150"/>
                      <a:gd name="f395" fmla="*/ f300 1 f151"/>
                      <a:gd name="f396" fmla="*/ f301 1 f150"/>
                      <a:gd name="f397" fmla="*/ f302 1 f150"/>
                      <a:gd name="f398" fmla="*/ f303 1 f151"/>
                      <a:gd name="f399" fmla="*/ f304 1 f150"/>
                      <a:gd name="f400" fmla="*/ f305 1 f151"/>
                      <a:gd name="f401" fmla="*/ f306 1 f150"/>
                      <a:gd name="f402" fmla="*/ f307 1 f150"/>
                      <a:gd name="f403" fmla="*/ f308 1 f150"/>
                      <a:gd name="f404" fmla="*/ f309 1 f151"/>
                      <a:gd name="f405" fmla="*/ f310 1 f151"/>
                      <a:gd name="f406" fmla="*/ f311 1 f150"/>
                      <a:gd name="f407" fmla="*/ f312 1 f150"/>
                      <a:gd name="f408" fmla="*/ f313 1 f151"/>
                      <a:gd name="f409" fmla="*/ f314 1 f150"/>
                      <a:gd name="f410" fmla="*/ f315 1 f151"/>
                      <a:gd name="f411" fmla="*/ f316 1 f150"/>
                      <a:gd name="f412" fmla="*/ f317 1 f151"/>
                      <a:gd name="f413" fmla="*/ f318 1 f150"/>
                      <a:gd name="f414" fmla="*/ f319 1 f151"/>
                      <a:gd name="f415" fmla="*/ f320 1 f150"/>
                      <a:gd name="f416" fmla="*/ f321 1 f151"/>
                      <a:gd name="f417" fmla="*/ f322 1 f150"/>
                      <a:gd name="f418" fmla="*/ f323 1 f151"/>
                      <a:gd name="f419" fmla="*/ f324 1 f151"/>
                      <a:gd name="f420" fmla="*/ f325 1 f150"/>
                      <a:gd name="f421" fmla="*/ f326 1 f151"/>
                      <a:gd name="f422" fmla="*/ f327 1 f151"/>
                      <a:gd name="f423" fmla="*/ f328 1 f150"/>
                      <a:gd name="f424" fmla="*/ f329 1 f151"/>
                      <a:gd name="f425" fmla="*/ f330 1 f150"/>
                      <a:gd name="f426" fmla="*/ f331 1 f150"/>
                      <a:gd name="f427" fmla="*/ f332 1 f151"/>
                      <a:gd name="f428" fmla="*/ f333 f145 1"/>
                      <a:gd name="f429" fmla="*/ f334 f145 1"/>
                      <a:gd name="f430" fmla="*/ f336 f146 1"/>
                      <a:gd name="f431" fmla="*/ f335 f146 1"/>
                      <a:gd name="f432" fmla="*/ f338 f145 1"/>
                      <a:gd name="f433" fmla="*/ f339 f146 1"/>
                      <a:gd name="f434" fmla="*/ f340 f145 1"/>
                      <a:gd name="f435" fmla="*/ f341 f146 1"/>
                      <a:gd name="f436" fmla="*/ f342 f145 1"/>
                      <a:gd name="f437" fmla="*/ f343 f146 1"/>
                      <a:gd name="f438" fmla="*/ f344 f145 1"/>
                      <a:gd name="f439" fmla="*/ f345 f146 1"/>
                      <a:gd name="f440" fmla="*/ f346 f145 1"/>
                      <a:gd name="f441" fmla="*/ f347 f146 1"/>
                      <a:gd name="f442" fmla="*/ f348 f145 1"/>
                      <a:gd name="f443" fmla="*/ f349 f146 1"/>
                      <a:gd name="f444" fmla="*/ f350 f145 1"/>
                      <a:gd name="f445" fmla="*/ f351 f146 1"/>
                      <a:gd name="f446" fmla="*/ f352 f146 1"/>
                      <a:gd name="f447" fmla="*/ f353 f145 1"/>
                      <a:gd name="f448" fmla="*/ f354 f146 1"/>
                      <a:gd name="f449" fmla="*/ f355 f145 1"/>
                      <a:gd name="f450" fmla="*/ f356 f146 1"/>
                      <a:gd name="f451" fmla="*/ f357 f145 1"/>
                      <a:gd name="f452" fmla="*/ f358 f146 1"/>
                      <a:gd name="f453" fmla="*/ f359 f145 1"/>
                      <a:gd name="f454" fmla="*/ f360 f146 1"/>
                      <a:gd name="f455" fmla="*/ f361 f145 1"/>
                      <a:gd name="f456" fmla="*/ f362 f146 1"/>
                      <a:gd name="f457" fmla="*/ f363 f145 1"/>
                      <a:gd name="f458" fmla="*/ f364 f146 1"/>
                      <a:gd name="f459" fmla="*/ f365 f145 1"/>
                      <a:gd name="f460" fmla="*/ f366 f146 1"/>
                      <a:gd name="f461" fmla="*/ f367 f145 1"/>
                      <a:gd name="f462" fmla="*/ f368 f146 1"/>
                      <a:gd name="f463" fmla="*/ f369 f145 1"/>
                      <a:gd name="f464" fmla="*/ f370 f146 1"/>
                      <a:gd name="f465" fmla="*/ f371 f145 1"/>
                      <a:gd name="f466" fmla="*/ f372 f146 1"/>
                      <a:gd name="f467" fmla="*/ f373 f145 1"/>
                      <a:gd name="f468" fmla="*/ f374 f146 1"/>
                      <a:gd name="f469" fmla="*/ f375 f145 1"/>
                      <a:gd name="f470" fmla="*/ f376 f146 1"/>
                      <a:gd name="f471" fmla="*/ f377 f145 1"/>
                      <a:gd name="f472" fmla="*/ f378 f146 1"/>
                      <a:gd name="f473" fmla="*/ f379 f145 1"/>
                      <a:gd name="f474" fmla="*/ f380 f146 1"/>
                      <a:gd name="f475" fmla="*/ f381 f145 1"/>
                      <a:gd name="f476" fmla="*/ f382 f146 1"/>
                      <a:gd name="f477" fmla="*/ f383 f145 1"/>
                      <a:gd name="f478" fmla="*/ f384 f146 1"/>
                      <a:gd name="f479" fmla="*/ f385 f146 1"/>
                      <a:gd name="f480" fmla="*/ f386 f145 1"/>
                      <a:gd name="f481" fmla="*/ f387 f146 1"/>
                      <a:gd name="f482" fmla="*/ f388 f145 1"/>
                      <a:gd name="f483" fmla="*/ f389 f146 1"/>
                      <a:gd name="f484" fmla="*/ f390 f145 1"/>
                      <a:gd name="f485" fmla="*/ f391 f146 1"/>
                      <a:gd name="f486" fmla="*/ f392 f145 1"/>
                      <a:gd name="f487" fmla="*/ f393 f146 1"/>
                      <a:gd name="f488" fmla="*/ f394 f145 1"/>
                      <a:gd name="f489" fmla="*/ f395 f146 1"/>
                      <a:gd name="f490" fmla="*/ f396 f145 1"/>
                      <a:gd name="f491" fmla="*/ f397 f145 1"/>
                      <a:gd name="f492" fmla="*/ f398 f146 1"/>
                      <a:gd name="f493" fmla="*/ f399 f145 1"/>
                      <a:gd name="f494" fmla="*/ f400 f146 1"/>
                      <a:gd name="f495" fmla="*/ f401 f145 1"/>
                      <a:gd name="f496" fmla="*/ f402 f145 1"/>
                      <a:gd name="f497" fmla="*/ f403 f145 1"/>
                      <a:gd name="f498" fmla="*/ f404 f146 1"/>
                      <a:gd name="f499" fmla="*/ f405 f146 1"/>
                      <a:gd name="f500" fmla="*/ f406 f145 1"/>
                      <a:gd name="f501" fmla="*/ f407 f145 1"/>
                      <a:gd name="f502" fmla="*/ f408 f146 1"/>
                      <a:gd name="f503" fmla="*/ f409 f145 1"/>
                      <a:gd name="f504" fmla="*/ f410 f146 1"/>
                      <a:gd name="f505" fmla="*/ f411 f145 1"/>
                      <a:gd name="f506" fmla="*/ f412 f146 1"/>
                      <a:gd name="f507" fmla="*/ f413 f145 1"/>
                      <a:gd name="f508" fmla="*/ f414 f146 1"/>
                      <a:gd name="f509" fmla="*/ f415 f145 1"/>
                      <a:gd name="f510" fmla="*/ f416 f146 1"/>
                      <a:gd name="f511" fmla="*/ f417 f145 1"/>
                      <a:gd name="f512" fmla="*/ f418 f146 1"/>
                      <a:gd name="f513" fmla="*/ f419 f146 1"/>
                      <a:gd name="f514" fmla="*/ f420 f145 1"/>
                      <a:gd name="f515" fmla="*/ f421 f146 1"/>
                      <a:gd name="f516" fmla="*/ f422 f146 1"/>
                      <a:gd name="f517" fmla="*/ f423 f145 1"/>
                      <a:gd name="f518" fmla="*/ f424 f146 1"/>
                      <a:gd name="f519" fmla="*/ f425 f145 1"/>
                      <a:gd name="f520" fmla="*/ f426 f145 1"/>
                      <a:gd name="f521" fmla="*/ f427 f146 1"/>
                    </a:gdLst>
                    <a:ahLst/>
                    <a:cxnLst>
                      <a:cxn ang="3cd4">
                        <a:pos x="hc" y="t"/>
                      </a:cxn>
                      <a:cxn ang="0">
                        <a:pos x="r" y="vc"/>
                      </a:cxn>
                      <a:cxn ang="cd4">
                        <a:pos x="hc" y="b"/>
                      </a:cxn>
                      <a:cxn ang="cd2">
                        <a:pos x="l" y="vc"/>
                      </a:cxn>
                      <a:cxn ang="f337">
                        <a:pos x="f432" y="f433"/>
                      </a:cxn>
                      <a:cxn ang="f337">
                        <a:pos x="f434" y="f435"/>
                      </a:cxn>
                      <a:cxn ang="f337">
                        <a:pos x="f436" y="f437"/>
                      </a:cxn>
                      <a:cxn ang="f337">
                        <a:pos x="f438" y="f439"/>
                      </a:cxn>
                      <a:cxn ang="f337">
                        <a:pos x="f440" y="f441"/>
                      </a:cxn>
                      <a:cxn ang="f337">
                        <a:pos x="f442" y="f443"/>
                      </a:cxn>
                      <a:cxn ang="f337">
                        <a:pos x="f444" y="f445"/>
                      </a:cxn>
                      <a:cxn ang="f337">
                        <a:pos x="f444" y="f446"/>
                      </a:cxn>
                      <a:cxn ang="f337">
                        <a:pos x="f447" y="f448"/>
                      </a:cxn>
                      <a:cxn ang="f337">
                        <a:pos x="f449" y="f450"/>
                      </a:cxn>
                      <a:cxn ang="f337">
                        <a:pos x="f451" y="f452"/>
                      </a:cxn>
                      <a:cxn ang="f337">
                        <a:pos x="f453" y="f454"/>
                      </a:cxn>
                      <a:cxn ang="f337">
                        <a:pos x="f455" y="f456"/>
                      </a:cxn>
                      <a:cxn ang="f337">
                        <a:pos x="f457" y="f458"/>
                      </a:cxn>
                      <a:cxn ang="f337">
                        <a:pos x="f459" y="f460"/>
                      </a:cxn>
                      <a:cxn ang="f337">
                        <a:pos x="f461" y="f462"/>
                      </a:cxn>
                      <a:cxn ang="f337">
                        <a:pos x="f463" y="f464"/>
                      </a:cxn>
                      <a:cxn ang="f337">
                        <a:pos x="f465" y="f466"/>
                      </a:cxn>
                      <a:cxn ang="f337">
                        <a:pos x="f467" y="f468"/>
                      </a:cxn>
                      <a:cxn ang="f337">
                        <a:pos x="f469" y="f470"/>
                      </a:cxn>
                      <a:cxn ang="f337">
                        <a:pos x="f471" y="f472"/>
                      </a:cxn>
                      <a:cxn ang="f337">
                        <a:pos x="f473" y="f474"/>
                      </a:cxn>
                      <a:cxn ang="f337">
                        <a:pos x="f475" y="f476"/>
                      </a:cxn>
                      <a:cxn ang="f337">
                        <a:pos x="f477" y="f478"/>
                      </a:cxn>
                      <a:cxn ang="f337">
                        <a:pos x="f473" y="f479"/>
                      </a:cxn>
                      <a:cxn ang="f337">
                        <a:pos x="f480" y="f481"/>
                      </a:cxn>
                      <a:cxn ang="f337">
                        <a:pos x="f482" y="f483"/>
                      </a:cxn>
                      <a:cxn ang="f337">
                        <a:pos x="f484" y="f485"/>
                      </a:cxn>
                      <a:cxn ang="f337">
                        <a:pos x="f486" y="f487"/>
                      </a:cxn>
                      <a:cxn ang="f337">
                        <a:pos x="f488" y="f489"/>
                      </a:cxn>
                      <a:cxn ang="f337">
                        <a:pos x="f490" y="f487"/>
                      </a:cxn>
                      <a:cxn ang="f337">
                        <a:pos x="f491" y="f492"/>
                      </a:cxn>
                      <a:cxn ang="f337">
                        <a:pos x="f493" y="f494"/>
                      </a:cxn>
                      <a:cxn ang="f337">
                        <a:pos x="f495" y="f445"/>
                      </a:cxn>
                      <a:cxn ang="f337">
                        <a:pos x="f496" y="f443"/>
                      </a:cxn>
                      <a:cxn ang="f337">
                        <a:pos x="f497" y="f498"/>
                      </a:cxn>
                      <a:cxn ang="f337">
                        <a:pos x="f490" y="f499"/>
                      </a:cxn>
                      <a:cxn ang="f337">
                        <a:pos x="f500" y="f499"/>
                      </a:cxn>
                      <a:cxn ang="f337">
                        <a:pos x="f501" y="f502"/>
                      </a:cxn>
                      <a:cxn ang="f337">
                        <a:pos x="f503" y="f504"/>
                      </a:cxn>
                      <a:cxn ang="f337">
                        <a:pos x="f505" y="f506"/>
                      </a:cxn>
                      <a:cxn ang="f337">
                        <a:pos x="f507" y="f508"/>
                      </a:cxn>
                      <a:cxn ang="f337">
                        <a:pos x="f509" y="f510"/>
                      </a:cxn>
                      <a:cxn ang="f337">
                        <a:pos x="f511" y="f512"/>
                      </a:cxn>
                      <a:cxn ang="f337">
                        <a:pos x="f505" y="f513"/>
                      </a:cxn>
                      <a:cxn ang="f337">
                        <a:pos x="f514" y="f515"/>
                      </a:cxn>
                      <a:cxn ang="f337">
                        <a:pos x="f480" y="f516"/>
                      </a:cxn>
                      <a:cxn ang="f337">
                        <a:pos x="f517" y="f518"/>
                      </a:cxn>
                      <a:cxn ang="f337">
                        <a:pos x="f519" y="f508"/>
                      </a:cxn>
                      <a:cxn ang="f337">
                        <a:pos x="f520" y="f521"/>
                      </a:cxn>
                    </a:cxnLst>
                    <a:rect l="f428" t="f431" r="f429" b="f430"/>
                    <a:pathLst>
                      <a:path w="223" h="348">
                        <a:moveTo>
                          <a:pt x="f8" y="f9"/>
                        </a:moveTo>
                        <a:lnTo>
                          <a:pt x="f10" y="f11"/>
                        </a:lnTo>
                        <a:lnTo>
                          <a:pt x="f12" y="f13"/>
                        </a:lnTo>
                        <a:lnTo>
                          <a:pt x="f14" y="f15"/>
                        </a:lnTo>
                        <a:lnTo>
                          <a:pt x="f16" y="f13"/>
                        </a:lnTo>
                        <a:lnTo>
                          <a:pt x="f17" y="f18"/>
                        </a:lnTo>
                        <a:lnTo>
                          <a:pt x="f19" y="f20"/>
                        </a:lnTo>
                        <a:lnTo>
                          <a:pt x="f21" y="f22"/>
                        </a:lnTo>
                        <a:lnTo>
                          <a:pt x="f5" y="f6"/>
                        </a:lnTo>
                        <a:lnTo>
                          <a:pt x="f23" y="f24"/>
                        </a:lnTo>
                        <a:lnTo>
                          <a:pt x="f25" y="f26"/>
                        </a:lnTo>
                        <a:lnTo>
                          <a:pt x="f27" y="f28"/>
                        </a:lnTo>
                        <a:lnTo>
                          <a:pt x="f29" y="f30"/>
                        </a:lnTo>
                        <a:lnTo>
                          <a:pt x="f31" y="f32"/>
                        </a:lnTo>
                        <a:lnTo>
                          <a:pt x="f33" y="f34"/>
                        </a:lnTo>
                        <a:lnTo>
                          <a:pt x="f31" y="f35"/>
                        </a:lnTo>
                        <a:lnTo>
                          <a:pt x="f36" y="f37"/>
                        </a:lnTo>
                        <a:lnTo>
                          <a:pt x="f16" y="f38"/>
                        </a:lnTo>
                        <a:lnTo>
                          <a:pt x="f39" y="f40"/>
                        </a:lnTo>
                        <a:lnTo>
                          <a:pt x="f41" y="f42"/>
                        </a:lnTo>
                        <a:lnTo>
                          <a:pt x="f43" y="f44"/>
                        </a:lnTo>
                        <a:lnTo>
                          <a:pt x="f45" y="f46"/>
                        </a:lnTo>
                        <a:lnTo>
                          <a:pt x="f36" y="f47"/>
                        </a:lnTo>
                        <a:lnTo>
                          <a:pt x="f48" y="f49"/>
                        </a:lnTo>
                        <a:lnTo>
                          <a:pt x="f36" y="f50"/>
                        </a:lnTo>
                        <a:lnTo>
                          <a:pt x="f51" y="f52"/>
                        </a:lnTo>
                        <a:lnTo>
                          <a:pt x="f14" y="f53"/>
                        </a:lnTo>
                        <a:lnTo>
                          <a:pt x="f54" y="f55"/>
                        </a:lnTo>
                        <a:lnTo>
                          <a:pt x="f8" y="f56"/>
                        </a:lnTo>
                        <a:lnTo>
                          <a:pt x="f57" y="f58"/>
                        </a:lnTo>
                        <a:lnTo>
                          <a:pt x="f59" y="f60"/>
                        </a:lnTo>
                        <a:lnTo>
                          <a:pt x="f61" y="f31"/>
                        </a:lnTo>
                        <a:lnTo>
                          <a:pt x="f49" y="f31"/>
                        </a:lnTo>
                        <a:lnTo>
                          <a:pt x="f62" y="f43"/>
                        </a:lnTo>
                        <a:lnTo>
                          <a:pt x="f63" y="f64"/>
                        </a:lnTo>
                        <a:lnTo>
                          <a:pt x="f65" y="f66"/>
                        </a:lnTo>
                        <a:lnTo>
                          <a:pt x="f67" y="f68"/>
                        </a:lnTo>
                        <a:lnTo>
                          <a:pt x="f38" y="f5"/>
                        </a:lnTo>
                        <a:lnTo>
                          <a:pt x="f69" y="f70"/>
                        </a:lnTo>
                        <a:lnTo>
                          <a:pt x="f71" y="f23"/>
                        </a:lnTo>
                        <a:lnTo>
                          <a:pt x="f72" y="f73"/>
                        </a:lnTo>
                        <a:lnTo>
                          <a:pt x="f40" y="f74"/>
                        </a:lnTo>
                        <a:lnTo>
                          <a:pt x="f75" y="f31"/>
                        </a:lnTo>
                        <a:lnTo>
                          <a:pt x="f76" y="f51"/>
                        </a:lnTo>
                        <a:lnTo>
                          <a:pt x="f77" y="f78"/>
                        </a:lnTo>
                        <a:lnTo>
                          <a:pt x="f79" y="f80"/>
                        </a:lnTo>
                        <a:lnTo>
                          <a:pt x="f81" y="f82"/>
                        </a:lnTo>
                        <a:lnTo>
                          <a:pt x="f77" y="f83"/>
                        </a:lnTo>
                        <a:lnTo>
                          <a:pt x="f84" y="f53"/>
                        </a:lnTo>
                        <a:lnTo>
                          <a:pt x="f76" y="f85"/>
                        </a:lnTo>
                        <a:lnTo>
                          <a:pt x="f65" y="f86"/>
                        </a:lnTo>
                        <a:lnTo>
                          <a:pt x="f87" y="f47"/>
                        </a:lnTo>
                        <a:lnTo>
                          <a:pt x="f87" y="f88"/>
                        </a:lnTo>
                        <a:lnTo>
                          <a:pt x="f89" y="f90"/>
                        </a:lnTo>
                        <a:lnTo>
                          <a:pt x="f67" y="f91"/>
                        </a:lnTo>
                        <a:lnTo>
                          <a:pt x="f92" y="f93"/>
                        </a:lnTo>
                        <a:lnTo>
                          <a:pt x="f94" y="f95"/>
                        </a:lnTo>
                        <a:lnTo>
                          <a:pt x="f96" y="f67"/>
                        </a:lnTo>
                        <a:lnTo>
                          <a:pt x="f97" y="f98"/>
                        </a:lnTo>
                        <a:lnTo>
                          <a:pt x="f99" y="f75"/>
                        </a:lnTo>
                        <a:lnTo>
                          <a:pt x="f100" y="f89"/>
                        </a:lnTo>
                        <a:lnTo>
                          <a:pt x="f101" y="f67"/>
                        </a:lnTo>
                        <a:lnTo>
                          <a:pt x="f102" y="f103"/>
                        </a:lnTo>
                        <a:lnTo>
                          <a:pt x="f104" y="f105"/>
                        </a:lnTo>
                        <a:lnTo>
                          <a:pt x="f106" y="f107"/>
                        </a:lnTo>
                        <a:lnTo>
                          <a:pt x="f100" y="f34"/>
                        </a:lnTo>
                        <a:lnTo>
                          <a:pt x="f108" y="f109"/>
                        </a:lnTo>
                        <a:lnTo>
                          <a:pt x="f108" y="f32"/>
                        </a:lnTo>
                        <a:lnTo>
                          <a:pt x="f106" y="f110"/>
                        </a:lnTo>
                        <a:lnTo>
                          <a:pt x="f102" y="f28"/>
                        </a:lnTo>
                        <a:lnTo>
                          <a:pt x="f111" y="f102"/>
                        </a:lnTo>
                        <a:lnTo>
                          <a:pt x="f6" y="f112"/>
                        </a:lnTo>
                        <a:lnTo>
                          <a:pt x="f113" y="f114"/>
                        </a:lnTo>
                        <a:lnTo>
                          <a:pt x="f101" y="f6"/>
                        </a:lnTo>
                        <a:lnTo>
                          <a:pt x="f26" y="f101"/>
                        </a:lnTo>
                        <a:lnTo>
                          <a:pt x="f28" y="f6"/>
                        </a:lnTo>
                        <a:lnTo>
                          <a:pt x="f115" y="f6"/>
                        </a:lnTo>
                        <a:lnTo>
                          <a:pt x="f115" y="f116"/>
                        </a:lnTo>
                        <a:lnTo>
                          <a:pt x="f2" y="f117"/>
                        </a:lnTo>
                        <a:lnTo>
                          <a:pt x="f34" y="f118"/>
                        </a:lnTo>
                        <a:lnTo>
                          <a:pt x="f119" y="f120"/>
                        </a:lnTo>
                        <a:lnTo>
                          <a:pt x="f107" y="f121"/>
                        </a:lnTo>
                        <a:lnTo>
                          <a:pt x="f107" y="f122"/>
                        </a:lnTo>
                        <a:lnTo>
                          <a:pt x="f35" y="f123"/>
                        </a:lnTo>
                        <a:lnTo>
                          <a:pt x="f124" y="f125"/>
                        </a:lnTo>
                        <a:lnTo>
                          <a:pt x="f119" y="f126"/>
                        </a:lnTo>
                        <a:lnTo>
                          <a:pt x="f127" y="f7"/>
                        </a:lnTo>
                        <a:lnTo>
                          <a:pt x="f128" y="f129"/>
                        </a:lnTo>
                        <a:lnTo>
                          <a:pt x="f130" y="f131"/>
                        </a:lnTo>
                        <a:lnTo>
                          <a:pt x="f107" y="f132"/>
                        </a:lnTo>
                        <a:lnTo>
                          <a:pt x="f105" y="f133"/>
                        </a:lnTo>
                        <a:lnTo>
                          <a:pt x="f134" y="f135"/>
                        </a:lnTo>
                        <a:lnTo>
                          <a:pt x="f136" y="f137"/>
                        </a:lnTo>
                        <a:lnTo>
                          <a:pt x="f87" y="f138"/>
                        </a:lnTo>
                        <a:lnTo>
                          <a:pt x="f81" y="f139"/>
                        </a:lnTo>
                        <a:lnTo>
                          <a:pt x="f46" y="f140"/>
                        </a:lnTo>
                        <a:lnTo>
                          <a:pt x="f141" y="f142"/>
                        </a:lnTo>
                        <a:lnTo>
                          <a:pt x="f85" y="f123"/>
                        </a:lnTo>
                        <a:lnTo>
                          <a:pt x="f59" y="f143"/>
                        </a:lnTo>
                        <a:lnTo>
                          <a:pt x="f8" y="f9"/>
                        </a:lnTo>
                        <a:close/>
                      </a:path>
                    </a:pathLst>
                  </a:custGeom>
                  <a:solidFill>
                    <a:srgbClr val="E0766E"/>
                  </a:solidFill>
                  <a:ln w="3172" cap="flat">
                    <a:solidFill>
                      <a:srgbClr val="6C5353"/>
                    </a:solidFill>
                    <a:custDash>
                      <a:ds d="100000" sp="100000"/>
                    </a:custDash>
                    <a:miter/>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hu-HU" sz="1800" b="0" i="0" u="none" strike="noStrike" kern="0" cap="none" spc="0" baseline="0">
                      <a:solidFill>
                        <a:srgbClr val="000000"/>
                      </a:solidFill>
                      <a:uFillTx/>
                      <a:latin typeface="Arial"/>
                    </a:endParaRPr>
                  </a:p>
                </p:txBody>
              </p:sp>
              <p:sp>
                <p:nvSpPr>
                  <p:cNvPr id="203" name="Freeform 46">
                    <a:extLst>
                      <a:ext uri="{FF2B5EF4-FFF2-40B4-BE49-F238E27FC236}">
                        <a16:creationId xmlns:a16="http://schemas.microsoft.com/office/drawing/2014/main" id="{AF747778-F14C-4DF4-BBC4-842CD0F20FFA}"/>
                      </a:ext>
                    </a:extLst>
                  </p:cNvPr>
                  <p:cNvSpPr/>
                  <p:nvPr/>
                </p:nvSpPr>
                <p:spPr>
                  <a:xfrm>
                    <a:off x="3629390" y="3790361"/>
                    <a:ext cx="78199" cy="70902"/>
                  </a:xfrm>
                  <a:custGeom>
                    <a:avLst/>
                    <a:gdLst>
                      <a:gd name="f0" fmla="val 10800000"/>
                      <a:gd name="f1" fmla="val 5400000"/>
                      <a:gd name="f2" fmla="val 180"/>
                      <a:gd name="f3" fmla="val w"/>
                      <a:gd name="f4" fmla="val h"/>
                      <a:gd name="f5" fmla="val 0"/>
                      <a:gd name="f6" fmla="val 60"/>
                      <a:gd name="f7" fmla="val 63"/>
                      <a:gd name="f8" fmla="val 51"/>
                      <a:gd name="f9" fmla="val 41"/>
                      <a:gd name="f10" fmla="val 58"/>
                      <a:gd name="f11" fmla="val 38"/>
                      <a:gd name="f12" fmla="val 53"/>
                      <a:gd name="f13" fmla="val 40"/>
                      <a:gd name="f14" fmla="val 50"/>
                      <a:gd name="f15" fmla="val 45"/>
                      <a:gd name="f16" fmla="val 35"/>
                      <a:gd name="f17" fmla="val 28"/>
                      <a:gd name="f18" fmla="val 36"/>
                      <a:gd name="f19" fmla="val 22"/>
                      <a:gd name="f20" fmla="val 34"/>
                      <a:gd name="f21" fmla="val 21"/>
                      <a:gd name="f22" fmla="val 17"/>
                      <a:gd name="f23" fmla="val 24"/>
                      <a:gd name="f24" fmla="val 18"/>
                      <a:gd name="f25" fmla="val 30"/>
                      <a:gd name="f26" fmla="val 14"/>
                      <a:gd name="f27" fmla="val 10"/>
                      <a:gd name="f28" fmla="val 29"/>
                      <a:gd name="f29" fmla="val 4"/>
                      <a:gd name="f30" fmla="val 27"/>
                      <a:gd name="f31" fmla="val 2"/>
                      <a:gd name="f32" fmla="val 23"/>
                      <a:gd name="f33" fmla="val 5"/>
                      <a:gd name="f34" fmla="val 7"/>
                      <a:gd name="f35" fmla="val 3"/>
                      <a:gd name="f36" fmla="val 8"/>
                      <a:gd name="f37" fmla="val 19"/>
                      <a:gd name="f38" fmla="val 6"/>
                      <a:gd name="f39" fmla="val 32"/>
                      <a:gd name="f40" fmla="val 9"/>
                      <a:gd name="f41" fmla="val 37"/>
                      <a:gd name="f42" fmla="val 11"/>
                      <a:gd name="f43" fmla="val 42"/>
                      <a:gd name="f44" fmla="val 46"/>
                      <a:gd name="f45" fmla="val 52"/>
                      <a:gd name="f46" fmla="val 26"/>
                      <a:gd name="f47" fmla="val 57"/>
                      <a:gd name="f48" fmla="val 48"/>
                      <a:gd name="f49" fmla="val 54"/>
                      <a:gd name="f50" fmla="+- 0 0 -90"/>
                      <a:gd name="f51" fmla="*/ f3 1 60"/>
                      <a:gd name="f52" fmla="*/ f4 1 63"/>
                      <a:gd name="f53" fmla="+- f7 0 f5"/>
                      <a:gd name="f54" fmla="+- f6 0 f5"/>
                      <a:gd name="f55" fmla="*/ f50 f0 1"/>
                      <a:gd name="f56" fmla="*/ f54 1 60"/>
                      <a:gd name="f57" fmla="*/ f53 1 63"/>
                      <a:gd name="f58" fmla="*/ 51 f54 1"/>
                      <a:gd name="f59" fmla="*/ 63 f53 1"/>
                      <a:gd name="f60" fmla="*/ 41 f54 1"/>
                      <a:gd name="f61" fmla="*/ 58 f53 1"/>
                      <a:gd name="f62" fmla="*/ 38 f54 1"/>
                      <a:gd name="f63" fmla="*/ 53 f53 1"/>
                      <a:gd name="f64" fmla="*/ 40 f54 1"/>
                      <a:gd name="f65" fmla="*/ 50 f53 1"/>
                      <a:gd name="f66" fmla="*/ 45 f53 1"/>
                      <a:gd name="f67" fmla="*/ 35 f54 1"/>
                      <a:gd name="f68" fmla="*/ 40 f53 1"/>
                      <a:gd name="f69" fmla="*/ 28 f54 1"/>
                      <a:gd name="f70" fmla="*/ 36 f53 1"/>
                      <a:gd name="f71" fmla="*/ 22 f54 1"/>
                      <a:gd name="f72" fmla="*/ 34 f53 1"/>
                      <a:gd name="f73" fmla="*/ 21 f54 1"/>
                      <a:gd name="f74" fmla="*/ 28 f53 1"/>
                      <a:gd name="f75" fmla="*/ 17 f54 1"/>
                      <a:gd name="f76" fmla="*/ 24 f53 1"/>
                      <a:gd name="f77" fmla="*/ 18 f54 1"/>
                      <a:gd name="f78" fmla="*/ 30 f53 1"/>
                      <a:gd name="f79" fmla="*/ 14 f54 1"/>
                      <a:gd name="f80" fmla="*/ 35 f53 1"/>
                      <a:gd name="f81" fmla="*/ 10 f54 1"/>
                      <a:gd name="f82" fmla="*/ 29 f53 1"/>
                      <a:gd name="f83" fmla="*/ 4 f54 1"/>
                      <a:gd name="f84" fmla="*/ 27 f53 1"/>
                      <a:gd name="f85" fmla="*/ 2 f54 1"/>
                      <a:gd name="f86" fmla="*/ 23 f53 1"/>
                      <a:gd name="f87" fmla="*/ 17 f53 1"/>
                      <a:gd name="f88" fmla="*/ 5 f54 1"/>
                      <a:gd name="f89" fmla="*/ 10 f53 1"/>
                      <a:gd name="f90" fmla="*/ 0 f54 1"/>
                      <a:gd name="f91" fmla="*/ 7 f53 1"/>
                      <a:gd name="f92" fmla="*/ 3 f53 1"/>
                      <a:gd name="f93" fmla="*/ 8 f54 1"/>
                      <a:gd name="f94" fmla="*/ 0 f53 1"/>
                      <a:gd name="f95" fmla="*/ 19 f54 1"/>
                      <a:gd name="f96" fmla="*/ 6 f53 1"/>
                      <a:gd name="f97" fmla="*/ 24 f54 1"/>
                      <a:gd name="f98" fmla="*/ 29 f54 1"/>
                      <a:gd name="f99" fmla="*/ 5 f53 1"/>
                      <a:gd name="f100" fmla="*/ 32 f54 1"/>
                      <a:gd name="f101" fmla="*/ 9 f53 1"/>
                      <a:gd name="f102" fmla="*/ 37 f54 1"/>
                      <a:gd name="f103" fmla="*/ 11 f53 1"/>
                      <a:gd name="f104" fmla="*/ 42 f54 1"/>
                      <a:gd name="f105" fmla="*/ 46 f54 1"/>
                      <a:gd name="f106" fmla="*/ 52 f54 1"/>
                      <a:gd name="f107" fmla="*/ 26 f53 1"/>
                      <a:gd name="f108" fmla="*/ 60 f54 1"/>
                      <a:gd name="f109" fmla="*/ 53 f54 1"/>
                      <a:gd name="f110" fmla="*/ 57 f54 1"/>
                      <a:gd name="f111" fmla="*/ 48 f53 1"/>
                      <a:gd name="f112" fmla="*/ 54 f54 1"/>
                      <a:gd name="f113" fmla="*/ 51 f53 1"/>
                      <a:gd name="f114" fmla="*/ 54 f53 1"/>
                      <a:gd name="f115" fmla="*/ f55 1 f2"/>
                      <a:gd name="f116" fmla="*/ f58 1 60"/>
                      <a:gd name="f117" fmla="*/ f59 1 63"/>
                      <a:gd name="f118" fmla="*/ f60 1 60"/>
                      <a:gd name="f119" fmla="*/ f61 1 63"/>
                      <a:gd name="f120" fmla="*/ f62 1 60"/>
                      <a:gd name="f121" fmla="*/ f63 1 63"/>
                      <a:gd name="f122" fmla="*/ f64 1 60"/>
                      <a:gd name="f123" fmla="*/ f65 1 63"/>
                      <a:gd name="f124" fmla="*/ f66 1 63"/>
                      <a:gd name="f125" fmla="*/ f67 1 60"/>
                      <a:gd name="f126" fmla="*/ f68 1 63"/>
                      <a:gd name="f127" fmla="*/ f69 1 60"/>
                      <a:gd name="f128" fmla="*/ f70 1 63"/>
                      <a:gd name="f129" fmla="*/ f71 1 60"/>
                      <a:gd name="f130" fmla="*/ f72 1 63"/>
                      <a:gd name="f131" fmla="*/ f73 1 60"/>
                      <a:gd name="f132" fmla="*/ f74 1 63"/>
                      <a:gd name="f133" fmla="*/ f75 1 60"/>
                      <a:gd name="f134" fmla="*/ f76 1 63"/>
                      <a:gd name="f135" fmla="*/ f77 1 60"/>
                      <a:gd name="f136" fmla="*/ f78 1 63"/>
                      <a:gd name="f137" fmla="*/ f79 1 60"/>
                      <a:gd name="f138" fmla="*/ f80 1 63"/>
                      <a:gd name="f139" fmla="*/ f81 1 60"/>
                      <a:gd name="f140" fmla="*/ f82 1 63"/>
                      <a:gd name="f141" fmla="*/ f83 1 60"/>
                      <a:gd name="f142" fmla="*/ f84 1 63"/>
                      <a:gd name="f143" fmla="*/ f85 1 60"/>
                      <a:gd name="f144" fmla="*/ f86 1 63"/>
                      <a:gd name="f145" fmla="*/ f87 1 63"/>
                      <a:gd name="f146" fmla="*/ f88 1 60"/>
                      <a:gd name="f147" fmla="*/ f89 1 63"/>
                      <a:gd name="f148" fmla="*/ f90 1 60"/>
                      <a:gd name="f149" fmla="*/ f91 1 63"/>
                      <a:gd name="f150" fmla="*/ f92 1 63"/>
                      <a:gd name="f151" fmla="*/ f93 1 60"/>
                      <a:gd name="f152" fmla="*/ f94 1 63"/>
                      <a:gd name="f153" fmla="*/ f95 1 60"/>
                      <a:gd name="f154" fmla="*/ f96 1 63"/>
                      <a:gd name="f155" fmla="*/ f97 1 60"/>
                      <a:gd name="f156" fmla="*/ f98 1 60"/>
                      <a:gd name="f157" fmla="*/ f99 1 63"/>
                      <a:gd name="f158" fmla="*/ f100 1 60"/>
                      <a:gd name="f159" fmla="*/ f101 1 63"/>
                      <a:gd name="f160" fmla="*/ f102 1 60"/>
                      <a:gd name="f161" fmla="*/ f103 1 63"/>
                      <a:gd name="f162" fmla="*/ f104 1 60"/>
                      <a:gd name="f163" fmla="*/ f105 1 60"/>
                      <a:gd name="f164" fmla="*/ f106 1 60"/>
                      <a:gd name="f165" fmla="*/ f107 1 63"/>
                      <a:gd name="f166" fmla="*/ f108 1 60"/>
                      <a:gd name="f167" fmla="*/ f109 1 60"/>
                      <a:gd name="f168" fmla="*/ f110 1 60"/>
                      <a:gd name="f169" fmla="*/ f111 1 63"/>
                      <a:gd name="f170" fmla="*/ f112 1 60"/>
                      <a:gd name="f171" fmla="*/ f113 1 63"/>
                      <a:gd name="f172" fmla="*/ f114 1 63"/>
                      <a:gd name="f173" fmla="*/ 0 1 f56"/>
                      <a:gd name="f174" fmla="*/ f6 1 f56"/>
                      <a:gd name="f175" fmla="*/ 0 1 f57"/>
                      <a:gd name="f176" fmla="*/ f7 1 f57"/>
                      <a:gd name="f177" fmla="+- f115 0 f1"/>
                      <a:gd name="f178" fmla="*/ f116 1 f56"/>
                      <a:gd name="f179" fmla="*/ f117 1 f57"/>
                      <a:gd name="f180" fmla="*/ f118 1 f56"/>
                      <a:gd name="f181" fmla="*/ f119 1 f57"/>
                      <a:gd name="f182" fmla="*/ f120 1 f56"/>
                      <a:gd name="f183" fmla="*/ f121 1 f57"/>
                      <a:gd name="f184" fmla="*/ f122 1 f56"/>
                      <a:gd name="f185" fmla="*/ f123 1 f57"/>
                      <a:gd name="f186" fmla="*/ f124 1 f57"/>
                      <a:gd name="f187" fmla="*/ f125 1 f56"/>
                      <a:gd name="f188" fmla="*/ f126 1 f57"/>
                      <a:gd name="f189" fmla="*/ f127 1 f56"/>
                      <a:gd name="f190" fmla="*/ f128 1 f57"/>
                      <a:gd name="f191" fmla="*/ f129 1 f56"/>
                      <a:gd name="f192" fmla="*/ f130 1 f57"/>
                      <a:gd name="f193" fmla="*/ f131 1 f56"/>
                      <a:gd name="f194" fmla="*/ f132 1 f57"/>
                      <a:gd name="f195" fmla="*/ f133 1 f56"/>
                      <a:gd name="f196" fmla="*/ f134 1 f57"/>
                      <a:gd name="f197" fmla="*/ f135 1 f56"/>
                      <a:gd name="f198" fmla="*/ f136 1 f57"/>
                      <a:gd name="f199" fmla="*/ f137 1 f56"/>
                      <a:gd name="f200" fmla="*/ f138 1 f57"/>
                      <a:gd name="f201" fmla="*/ f139 1 f56"/>
                      <a:gd name="f202" fmla="*/ f140 1 f57"/>
                      <a:gd name="f203" fmla="*/ f141 1 f56"/>
                      <a:gd name="f204" fmla="*/ f142 1 f57"/>
                      <a:gd name="f205" fmla="*/ f143 1 f56"/>
                      <a:gd name="f206" fmla="*/ f144 1 f57"/>
                      <a:gd name="f207" fmla="*/ f145 1 f57"/>
                      <a:gd name="f208" fmla="*/ f146 1 f56"/>
                      <a:gd name="f209" fmla="*/ f147 1 f57"/>
                      <a:gd name="f210" fmla="*/ f148 1 f56"/>
                      <a:gd name="f211" fmla="*/ f149 1 f57"/>
                      <a:gd name="f212" fmla="*/ f150 1 f57"/>
                      <a:gd name="f213" fmla="*/ f151 1 f56"/>
                      <a:gd name="f214" fmla="*/ f152 1 f57"/>
                      <a:gd name="f215" fmla="*/ f153 1 f56"/>
                      <a:gd name="f216" fmla="*/ f154 1 f57"/>
                      <a:gd name="f217" fmla="*/ f155 1 f56"/>
                      <a:gd name="f218" fmla="*/ f156 1 f56"/>
                      <a:gd name="f219" fmla="*/ f157 1 f57"/>
                      <a:gd name="f220" fmla="*/ f158 1 f56"/>
                      <a:gd name="f221" fmla="*/ f159 1 f57"/>
                      <a:gd name="f222" fmla="*/ f160 1 f56"/>
                      <a:gd name="f223" fmla="*/ f161 1 f57"/>
                      <a:gd name="f224" fmla="*/ f162 1 f56"/>
                      <a:gd name="f225" fmla="*/ f163 1 f56"/>
                      <a:gd name="f226" fmla="*/ f164 1 f56"/>
                      <a:gd name="f227" fmla="*/ f165 1 f57"/>
                      <a:gd name="f228" fmla="*/ f166 1 f56"/>
                      <a:gd name="f229" fmla="*/ f167 1 f56"/>
                      <a:gd name="f230" fmla="*/ f168 1 f56"/>
                      <a:gd name="f231" fmla="*/ f169 1 f57"/>
                      <a:gd name="f232" fmla="*/ f170 1 f56"/>
                      <a:gd name="f233" fmla="*/ f171 1 f57"/>
                      <a:gd name="f234" fmla="*/ f172 1 f57"/>
                      <a:gd name="f235" fmla="*/ f173 f51 1"/>
                      <a:gd name="f236" fmla="*/ f174 f51 1"/>
                      <a:gd name="f237" fmla="*/ f176 f52 1"/>
                      <a:gd name="f238" fmla="*/ f175 f52 1"/>
                      <a:gd name="f239" fmla="*/ f178 f51 1"/>
                      <a:gd name="f240" fmla="*/ f179 f52 1"/>
                      <a:gd name="f241" fmla="*/ f180 f51 1"/>
                      <a:gd name="f242" fmla="*/ f181 f52 1"/>
                      <a:gd name="f243" fmla="*/ f182 f51 1"/>
                      <a:gd name="f244" fmla="*/ f183 f52 1"/>
                      <a:gd name="f245" fmla="*/ f184 f51 1"/>
                      <a:gd name="f246" fmla="*/ f185 f52 1"/>
                      <a:gd name="f247" fmla="*/ f186 f52 1"/>
                      <a:gd name="f248" fmla="*/ f187 f51 1"/>
                      <a:gd name="f249" fmla="*/ f188 f52 1"/>
                      <a:gd name="f250" fmla="*/ f189 f51 1"/>
                      <a:gd name="f251" fmla="*/ f190 f52 1"/>
                      <a:gd name="f252" fmla="*/ f191 f51 1"/>
                      <a:gd name="f253" fmla="*/ f192 f52 1"/>
                      <a:gd name="f254" fmla="*/ f193 f51 1"/>
                      <a:gd name="f255" fmla="*/ f194 f52 1"/>
                      <a:gd name="f256" fmla="*/ f195 f51 1"/>
                      <a:gd name="f257" fmla="*/ f196 f52 1"/>
                      <a:gd name="f258" fmla="*/ f197 f51 1"/>
                      <a:gd name="f259" fmla="*/ f198 f52 1"/>
                      <a:gd name="f260" fmla="*/ f199 f51 1"/>
                      <a:gd name="f261" fmla="*/ f200 f52 1"/>
                      <a:gd name="f262" fmla="*/ f201 f51 1"/>
                      <a:gd name="f263" fmla="*/ f202 f52 1"/>
                      <a:gd name="f264" fmla="*/ f203 f51 1"/>
                      <a:gd name="f265" fmla="*/ f204 f52 1"/>
                      <a:gd name="f266" fmla="*/ f205 f51 1"/>
                      <a:gd name="f267" fmla="*/ f206 f52 1"/>
                      <a:gd name="f268" fmla="*/ f207 f52 1"/>
                      <a:gd name="f269" fmla="*/ f208 f51 1"/>
                      <a:gd name="f270" fmla="*/ f209 f52 1"/>
                      <a:gd name="f271" fmla="*/ f210 f51 1"/>
                      <a:gd name="f272" fmla="*/ f211 f52 1"/>
                      <a:gd name="f273" fmla="*/ f212 f52 1"/>
                      <a:gd name="f274" fmla="*/ f213 f51 1"/>
                      <a:gd name="f275" fmla="*/ f214 f52 1"/>
                      <a:gd name="f276" fmla="*/ f215 f51 1"/>
                      <a:gd name="f277" fmla="*/ f216 f52 1"/>
                      <a:gd name="f278" fmla="*/ f217 f51 1"/>
                      <a:gd name="f279" fmla="*/ f218 f51 1"/>
                      <a:gd name="f280" fmla="*/ f219 f52 1"/>
                      <a:gd name="f281" fmla="*/ f220 f51 1"/>
                      <a:gd name="f282" fmla="*/ f221 f52 1"/>
                      <a:gd name="f283" fmla="*/ f222 f51 1"/>
                      <a:gd name="f284" fmla="*/ f223 f52 1"/>
                      <a:gd name="f285" fmla="*/ f224 f51 1"/>
                      <a:gd name="f286" fmla="*/ f225 f51 1"/>
                      <a:gd name="f287" fmla="*/ f226 f51 1"/>
                      <a:gd name="f288" fmla="*/ f227 f52 1"/>
                      <a:gd name="f289" fmla="*/ f228 f51 1"/>
                      <a:gd name="f290" fmla="*/ f229 f51 1"/>
                      <a:gd name="f291" fmla="*/ f230 f51 1"/>
                      <a:gd name="f292" fmla="*/ f231 f52 1"/>
                      <a:gd name="f293" fmla="*/ f232 f51 1"/>
                      <a:gd name="f294" fmla="*/ f233 f52 1"/>
                      <a:gd name="f295" fmla="*/ f234 f52 1"/>
                    </a:gdLst>
                    <a:ahLst/>
                    <a:cxnLst>
                      <a:cxn ang="3cd4">
                        <a:pos x="hc" y="t"/>
                      </a:cxn>
                      <a:cxn ang="0">
                        <a:pos x="r" y="vc"/>
                      </a:cxn>
                      <a:cxn ang="cd4">
                        <a:pos x="hc" y="b"/>
                      </a:cxn>
                      <a:cxn ang="cd2">
                        <a:pos x="l" y="vc"/>
                      </a:cxn>
                      <a:cxn ang="f177">
                        <a:pos x="f239" y="f240"/>
                      </a:cxn>
                      <a:cxn ang="f177">
                        <a:pos x="f241" y="f242"/>
                      </a:cxn>
                      <a:cxn ang="f177">
                        <a:pos x="f243" y="f244"/>
                      </a:cxn>
                      <a:cxn ang="f177">
                        <a:pos x="f245" y="f246"/>
                      </a:cxn>
                      <a:cxn ang="f177">
                        <a:pos x="f245" y="f247"/>
                      </a:cxn>
                      <a:cxn ang="f177">
                        <a:pos x="f248" y="f249"/>
                      </a:cxn>
                      <a:cxn ang="f177">
                        <a:pos x="f250" y="f251"/>
                      </a:cxn>
                      <a:cxn ang="f177">
                        <a:pos x="f252" y="f253"/>
                      </a:cxn>
                      <a:cxn ang="f177">
                        <a:pos x="f254" y="f255"/>
                      </a:cxn>
                      <a:cxn ang="f177">
                        <a:pos x="f256" y="f257"/>
                      </a:cxn>
                      <a:cxn ang="f177">
                        <a:pos x="f258" y="f259"/>
                      </a:cxn>
                      <a:cxn ang="f177">
                        <a:pos x="f260" y="f261"/>
                      </a:cxn>
                      <a:cxn ang="f177">
                        <a:pos x="f262" y="f263"/>
                      </a:cxn>
                      <a:cxn ang="f177">
                        <a:pos x="f264" y="f265"/>
                      </a:cxn>
                      <a:cxn ang="f177">
                        <a:pos x="f266" y="f267"/>
                      </a:cxn>
                      <a:cxn ang="f177">
                        <a:pos x="f266" y="f268"/>
                      </a:cxn>
                      <a:cxn ang="f177">
                        <a:pos x="f269" y="f270"/>
                      </a:cxn>
                      <a:cxn ang="f177">
                        <a:pos x="f271" y="f272"/>
                      </a:cxn>
                      <a:cxn ang="f177">
                        <a:pos x="f269" y="f273"/>
                      </a:cxn>
                      <a:cxn ang="f177">
                        <a:pos x="f274" y="f275"/>
                      </a:cxn>
                      <a:cxn ang="f177">
                        <a:pos x="f276" y="f277"/>
                      </a:cxn>
                      <a:cxn ang="f177">
                        <a:pos x="f278" y="f273"/>
                      </a:cxn>
                      <a:cxn ang="f177">
                        <a:pos x="f279" y="f280"/>
                      </a:cxn>
                      <a:cxn ang="f177">
                        <a:pos x="f281" y="f282"/>
                      </a:cxn>
                      <a:cxn ang="f177">
                        <a:pos x="f283" y="f284"/>
                      </a:cxn>
                      <a:cxn ang="f177">
                        <a:pos x="f285" y="f277"/>
                      </a:cxn>
                      <a:cxn ang="f177">
                        <a:pos x="f286" y="f268"/>
                      </a:cxn>
                      <a:cxn ang="f177">
                        <a:pos x="f287" y="f288"/>
                      </a:cxn>
                      <a:cxn ang="f177">
                        <a:pos x="f289" y="f261"/>
                      </a:cxn>
                      <a:cxn ang="f177">
                        <a:pos x="f290" y="f251"/>
                      </a:cxn>
                      <a:cxn ang="f177">
                        <a:pos x="f290" y="f247"/>
                      </a:cxn>
                      <a:cxn ang="f177">
                        <a:pos x="f291" y="f292"/>
                      </a:cxn>
                      <a:cxn ang="f177">
                        <a:pos x="f293" y="f294"/>
                      </a:cxn>
                      <a:cxn ang="f177">
                        <a:pos x="f293" y="f295"/>
                      </a:cxn>
                      <a:cxn ang="f177">
                        <a:pos x="f287" y="f242"/>
                      </a:cxn>
                      <a:cxn ang="f177">
                        <a:pos x="f239" y="f240"/>
                      </a:cxn>
                    </a:cxnLst>
                    <a:rect l="f235" t="f238" r="f236" b="f237"/>
                    <a:pathLst>
                      <a:path w="60" h="63">
                        <a:moveTo>
                          <a:pt x="f8" y="f7"/>
                        </a:moveTo>
                        <a:lnTo>
                          <a:pt x="f9" y="f10"/>
                        </a:lnTo>
                        <a:lnTo>
                          <a:pt x="f11" y="f12"/>
                        </a:lnTo>
                        <a:lnTo>
                          <a:pt x="f13" y="f14"/>
                        </a:lnTo>
                        <a:lnTo>
                          <a:pt x="f13" y="f15"/>
                        </a:lnTo>
                        <a:lnTo>
                          <a:pt x="f16" y="f13"/>
                        </a:lnTo>
                        <a:lnTo>
                          <a:pt x="f17" y="f18"/>
                        </a:lnTo>
                        <a:lnTo>
                          <a:pt x="f19" y="f20"/>
                        </a:lnTo>
                        <a:lnTo>
                          <a:pt x="f21" y="f17"/>
                        </a:lnTo>
                        <a:lnTo>
                          <a:pt x="f22" y="f23"/>
                        </a:lnTo>
                        <a:lnTo>
                          <a:pt x="f24" y="f25"/>
                        </a:lnTo>
                        <a:lnTo>
                          <a:pt x="f26" y="f16"/>
                        </a:lnTo>
                        <a:lnTo>
                          <a:pt x="f27" y="f28"/>
                        </a:lnTo>
                        <a:lnTo>
                          <a:pt x="f29" y="f30"/>
                        </a:lnTo>
                        <a:lnTo>
                          <a:pt x="f31" y="f32"/>
                        </a:lnTo>
                        <a:lnTo>
                          <a:pt x="f31" y="f22"/>
                        </a:lnTo>
                        <a:lnTo>
                          <a:pt x="f33" y="f27"/>
                        </a:lnTo>
                        <a:lnTo>
                          <a:pt x="f5" y="f34"/>
                        </a:lnTo>
                        <a:lnTo>
                          <a:pt x="f33" y="f35"/>
                        </a:lnTo>
                        <a:lnTo>
                          <a:pt x="f36" y="f5"/>
                        </a:lnTo>
                        <a:lnTo>
                          <a:pt x="f37" y="f38"/>
                        </a:lnTo>
                        <a:lnTo>
                          <a:pt x="f23" y="f35"/>
                        </a:lnTo>
                        <a:lnTo>
                          <a:pt x="f28" y="f33"/>
                        </a:lnTo>
                        <a:lnTo>
                          <a:pt x="f39" y="f40"/>
                        </a:lnTo>
                        <a:lnTo>
                          <a:pt x="f41" y="f42"/>
                        </a:lnTo>
                        <a:lnTo>
                          <a:pt x="f43" y="f38"/>
                        </a:lnTo>
                        <a:lnTo>
                          <a:pt x="f44" y="f22"/>
                        </a:lnTo>
                        <a:lnTo>
                          <a:pt x="f45" y="f46"/>
                        </a:lnTo>
                        <a:lnTo>
                          <a:pt x="f6" y="f16"/>
                        </a:lnTo>
                        <a:lnTo>
                          <a:pt x="f12" y="f18"/>
                        </a:lnTo>
                        <a:lnTo>
                          <a:pt x="f12" y="f15"/>
                        </a:lnTo>
                        <a:lnTo>
                          <a:pt x="f47" y="f48"/>
                        </a:lnTo>
                        <a:lnTo>
                          <a:pt x="f49" y="f8"/>
                        </a:lnTo>
                        <a:lnTo>
                          <a:pt x="f49" y="f49"/>
                        </a:lnTo>
                        <a:lnTo>
                          <a:pt x="f45" y="f10"/>
                        </a:lnTo>
                        <a:lnTo>
                          <a:pt x="f8" y="f7"/>
                        </a:lnTo>
                        <a:close/>
                      </a:path>
                    </a:pathLst>
                  </a:custGeom>
                  <a:solidFill>
                    <a:srgbClr val="E0766E"/>
                  </a:solidFill>
                  <a:ln w="3172" cap="flat">
                    <a:solidFill>
                      <a:srgbClr val="6C5353"/>
                    </a:solidFill>
                    <a:custDash>
                      <a:ds d="100000" sp="100000"/>
                    </a:custDash>
                    <a:miter/>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hu-HU" sz="1800" b="0" i="0" u="none" strike="noStrike" kern="0" cap="none" spc="0" baseline="0">
                      <a:solidFill>
                        <a:srgbClr val="000000"/>
                      </a:solidFill>
                      <a:uFillTx/>
                      <a:latin typeface="Arial"/>
                    </a:endParaRPr>
                  </a:p>
                </p:txBody>
              </p:sp>
              <p:sp>
                <p:nvSpPr>
                  <p:cNvPr id="204" name="Freeform 47">
                    <a:extLst>
                      <a:ext uri="{FF2B5EF4-FFF2-40B4-BE49-F238E27FC236}">
                        <a16:creationId xmlns:a16="http://schemas.microsoft.com/office/drawing/2014/main" id="{6F42B2DB-ED03-417F-B906-6BC2FA0EB607}"/>
                      </a:ext>
                    </a:extLst>
                  </p:cNvPr>
                  <p:cNvSpPr/>
                  <p:nvPr/>
                </p:nvSpPr>
                <p:spPr>
                  <a:xfrm>
                    <a:off x="3685434" y="3511259"/>
                    <a:ext cx="247619" cy="77650"/>
                  </a:xfrm>
                  <a:custGeom>
                    <a:avLst/>
                    <a:gdLst>
                      <a:gd name="f0" fmla="val 10800000"/>
                      <a:gd name="f1" fmla="val 5400000"/>
                      <a:gd name="f2" fmla="val 180"/>
                      <a:gd name="f3" fmla="val w"/>
                      <a:gd name="f4" fmla="val h"/>
                      <a:gd name="f5" fmla="val 0"/>
                      <a:gd name="f6" fmla="val 190"/>
                      <a:gd name="f7" fmla="val 69"/>
                      <a:gd name="f8" fmla="val 53"/>
                      <a:gd name="f9" fmla="val 68"/>
                      <a:gd name="f10" fmla="val 1"/>
                      <a:gd name="f11" fmla="val 82"/>
                      <a:gd name="f12" fmla="val 98"/>
                      <a:gd name="f13" fmla="val 8"/>
                      <a:gd name="f14" fmla="val 104"/>
                      <a:gd name="f15" fmla="val 16"/>
                      <a:gd name="f16" fmla="val 121"/>
                      <a:gd name="f17" fmla="val 14"/>
                      <a:gd name="f18" fmla="val 127"/>
                      <a:gd name="f19" fmla="val 19"/>
                      <a:gd name="f20" fmla="val 140"/>
                      <a:gd name="f21" fmla="val 31"/>
                      <a:gd name="f22" fmla="val 150"/>
                      <a:gd name="f23" fmla="val 41"/>
                      <a:gd name="f24" fmla="val 156"/>
                      <a:gd name="f25" fmla="val 40"/>
                      <a:gd name="f26" fmla="val 166"/>
                      <a:gd name="f27" fmla="val 45"/>
                      <a:gd name="f28" fmla="val 164"/>
                      <a:gd name="f29" fmla="val 51"/>
                      <a:gd name="f30" fmla="val 177"/>
                      <a:gd name="f31" fmla="val 60"/>
                      <a:gd name="f32" fmla="val 187"/>
                      <a:gd name="f33" fmla="val 65"/>
                      <a:gd name="f34" fmla="val 175"/>
                      <a:gd name="f35" fmla="val 67"/>
                      <a:gd name="f36" fmla="val 163"/>
                      <a:gd name="f37" fmla="val 151"/>
                      <a:gd name="f38" fmla="val 124"/>
                      <a:gd name="f39" fmla="val 138"/>
                      <a:gd name="f40" fmla="val 57"/>
                      <a:gd name="f41" fmla="val 131"/>
                      <a:gd name="f42" fmla="val 52"/>
                      <a:gd name="f43" fmla="val 120"/>
                      <a:gd name="f44" fmla="val 50"/>
                      <a:gd name="f45" fmla="val 114"/>
                      <a:gd name="f46" fmla="val 112"/>
                      <a:gd name="f47" fmla="val 33"/>
                      <a:gd name="f48" fmla="val 101"/>
                      <a:gd name="f49" fmla="val 34"/>
                      <a:gd name="f50" fmla="val 86"/>
                      <a:gd name="f51" fmla="val 28"/>
                      <a:gd name="f52" fmla="val 81"/>
                      <a:gd name="f53" fmla="val 24"/>
                      <a:gd name="f54" fmla="val 58"/>
                      <a:gd name="f55" fmla="val 20"/>
                      <a:gd name="f56" fmla="val 11"/>
                      <a:gd name="f57" fmla="val 42"/>
                      <a:gd name="f58" fmla="val 10"/>
                      <a:gd name="f59" fmla="val 21"/>
                      <a:gd name="f60" fmla="val 17"/>
                      <a:gd name="f61" fmla="val 26"/>
                      <a:gd name="f62" fmla="val 7"/>
                      <a:gd name="f63" fmla="val 27"/>
                      <a:gd name="f64" fmla="val 13"/>
                      <a:gd name="f65" fmla="val 25"/>
                      <a:gd name="f66" fmla="val 4"/>
                      <a:gd name="f67" fmla="val 48"/>
                      <a:gd name="f68" fmla="val 2"/>
                      <a:gd name="f69" fmla="+- 0 0 -90"/>
                      <a:gd name="f70" fmla="*/ f3 1 190"/>
                      <a:gd name="f71" fmla="*/ f4 1 69"/>
                      <a:gd name="f72" fmla="+- f7 0 f5"/>
                      <a:gd name="f73" fmla="+- f6 0 f5"/>
                      <a:gd name="f74" fmla="*/ f69 f0 1"/>
                      <a:gd name="f75" fmla="*/ f73 1 190"/>
                      <a:gd name="f76" fmla="*/ f72 1 69"/>
                      <a:gd name="f77" fmla="*/ 53 f73 1"/>
                      <a:gd name="f78" fmla="*/ 0 f72 1"/>
                      <a:gd name="f79" fmla="*/ 68 f73 1"/>
                      <a:gd name="f80" fmla="*/ 1 f72 1"/>
                      <a:gd name="f81" fmla="*/ 82 f73 1"/>
                      <a:gd name="f82" fmla="*/ 98 f73 1"/>
                      <a:gd name="f83" fmla="*/ 8 f72 1"/>
                      <a:gd name="f84" fmla="*/ 104 f73 1"/>
                      <a:gd name="f85" fmla="*/ 16 f72 1"/>
                      <a:gd name="f86" fmla="*/ 121 f73 1"/>
                      <a:gd name="f87" fmla="*/ 14 f72 1"/>
                      <a:gd name="f88" fmla="*/ 127 f73 1"/>
                      <a:gd name="f89" fmla="*/ 19 f72 1"/>
                      <a:gd name="f90" fmla="*/ 140 f73 1"/>
                      <a:gd name="f91" fmla="*/ 31 f72 1"/>
                      <a:gd name="f92" fmla="*/ 150 f73 1"/>
                      <a:gd name="f93" fmla="*/ 41 f72 1"/>
                      <a:gd name="f94" fmla="*/ 156 f73 1"/>
                      <a:gd name="f95" fmla="*/ 40 f72 1"/>
                      <a:gd name="f96" fmla="*/ 166 f73 1"/>
                      <a:gd name="f97" fmla="*/ 45 f72 1"/>
                      <a:gd name="f98" fmla="*/ 164 f73 1"/>
                      <a:gd name="f99" fmla="*/ 51 f72 1"/>
                      <a:gd name="f100" fmla="*/ 177 f73 1"/>
                      <a:gd name="f101" fmla="*/ 190 f73 1"/>
                      <a:gd name="f102" fmla="*/ 60 f72 1"/>
                      <a:gd name="f103" fmla="*/ 187 f73 1"/>
                      <a:gd name="f104" fmla="*/ 65 f72 1"/>
                      <a:gd name="f105" fmla="*/ 175 f73 1"/>
                      <a:gd name="f106" fmla="*/ 67 f72 1"/>
                      <a:gd name="f107" fmla="*/ 163 f73 1"/>
                      <a:gd name="f108" fmla="*/ 68 f72 1"/>
                      <a:gd name="f109" fmla="*/ 151 f73 1"/>
                      <a:gd name="f110" fmla="*/ 124 f73 1"/>
                      <a:gd name="f111" fmla="*/ 69 f72 1"/>
                      <a:gd name="f112" fmla="*/ 138 f73 1"/>
                      <a:gd name="f113" fmla="*/ 57 f72 1"/>
                      <a:gd name="f114" fmla="*/ 131 f73 1"/>
                      <a:gd name="f115" fmla="*/ 52 f72 1"/>
                      <a:gd name="f116" fmla="*/ 120 f73 1"/>
                      <a:gd name="f117" fmla="*/ 50 f72 1"/>
                      <a:gd name="f118" fmla="*/ 114 f73 1"/>
                      <a:gd name="f119" fmla="*/ 112 f73 1"/>
                      <a:gd name="f120" fmla="*/ 33 f72 1"/>
                      <a:gd name="f121" fmla="*/ 101 f73 1"/>
                      <a:gd name="f122" fmla="*/ 34 f72 1"/>
                      <a:gd name="f123" fmla="*/ 86 f73 1"/>
                      <a:gd name="f124" fmla="*/ 28 f72 1"/>
                      <a:gd name="f125" fmla="*/ 81 f73 1"/>
                      <a:gd name="f126" fmla="*/ 24 f72 1"/>
                      <a:gd name="f127" fmla="*/ 58 f73 1"/>
                      <a:gd name="f128" fmla="*/ 20 f72 1"/>
                      <a:gd name="f129" fmla="*/ 52 f73 1"/>
                      <a:gd name="f130" fmla="*/ 60 f73 1"/>
                      <a:gd name="f131" fmla="*/ 11 f72 1"/>
                      <a:gd name="f132" fmla="*/ 42 f73 1"/>
                      <a:gd name="f133" fmla="*/ 10 f72 1"/>
                      <a:gd name="f134" fmla="*/ 28 f73 1"/>
                      <a:gd name="f135" fmla="*/ 21 f72 1"/>
                      <a:gd name="f136" fmla="*/ 20 f73 1"/>
                      <a:gd name="f137" fmla="*/ 17 f73 1"/>
                      <a:gd name="f138" fmla="*/ 26 f72 1"/>
                      <a:gd name="f139" fmla="*/ 7 f73 1"/>
                      <a:gd name="f140" fmla="*/ 0 f73 1"/>
                      <a:gd name="f141" fmla="*/ 27 f72 1"/>
                      <a:gd name="f142" fmla="*/ 11 f73 1"/>
                      <a:gd name="f143" fmla="*/ 16 f73 1"/>
                      <a:gd name="f144" fmla="*/ 13 f72 1"/>
                      <a:gd name="f145" fmla="*/ 25 f73 1"/>
                      <a:gd name="f146" fmla="*/ 34 f73 1"/>
                      <a:gd name="f147" fmla="*/ 4 f72 1"/>
                      <a:gd name="f148" fmla="*/ 48 f73 1"/>
                      <a:gd name="f149" fmla="*/ 2 f72 1"/>
                      <a:gd name="f150" fmla="*/ f74 1 f2"/>
                      <a:gd name="f151" fmla="*/ f77 1 190"/>
                      <a:gd name="f152" fmla="*/ f78 1 69"/>
                      <a:gd name="f153" fmla="*/ f79 1 190"/>
                      <a:gd name="f154" fmla="*/ f80 1 69"/>
                      <a:gd name="f155" fmla="*/ f81 1 190"/>
                      <a:gd name="f156" fmla="*/ f82 1 190"/>
                      <a:gd name="f157" fmla="*/ f83 1 69"/>
                      <a:gd name="f158" fmla="*/ f84 1 190"/>
                      <a:gd name="f159" fmla="*/ f85 1 69"/>
                      <a:gd name="f160" fmla="*/ f86 1 190"/>
                      <a:gd name="f161" fmla="*/ f87 1 69"/>
                      <a:gd name="f162" fmla="*/ f88 1 190"/>
                      <a:gd name="f163" fmla="*/ f89 1 69"/>
                      <a:gd name="f164" fmla="*/ f90 1 190"/>
                      <a:gd name="f165" fmla="*/ f91 1 69"/>
                      <a:gd name="f166" fmla="*/ f92 1 190"/>
                      <a:gd name="f167" fmla="*/ f93 1 69"/>
                      <a:gd name="f168" fmla="*/ f94 1 190"/>
                      <a:gd name="f169" fmla="*/ f95 1 69"/>
                      <a:gd name="f170" fmla="*/ f96 1 190"/>
                      <a:gd name="f171" fmla="*/ f97 1 69"/>
                      <a:gd name="f172" fmla="*/ f98 1 190"/>
                      <a:gd name="f173" fmla="*/ f99 1 69"/>
                      <a:gd name="f174" fmla="*/ f100 1 190"/>
                      <a:gd name="f175" fmla="*/ f101 1 190"/>
                      <a:gd name="f176" fmla="*/ f102 1 69"/>
                      <a:gd name="f177" fmla="*/ f103 1 190"/>
                      <a:gd name="f178" fmla="*/ f104 1 69"/>
                      <a:gd name="f179" fmla="*/ f105 1 190"/>
                      <a:gd name="f180" fmla="*/ f106 1 69"/>
                      <a:gd name="f181" fmla="*/ f107 1 190"/>
                      <a:gd name="f182" fmla="*/ f108 1 69"/>
                      <a:gd name="f183" fmla="*/ f109 1 190"/>
                      <a:gd name="f184" fmla="*/ f110 1 190"/>
                      <a:gd name="f185" fmla="*/ f111 1 69"/>
                      <a:gd name="f186" fmla="*/ f112 1 190"/>
                      <a:gd name="f187" fmla="*/ f113 1 69"/>
                      <a:gd name="f188" fmla="*/ f114 1 190"/>
                      <a:gd name="f189" fmla="*/ f115 1 69"/>
                      <a:gd name="f190" fmla="*/ f116 1 190"/>
                      <a:gd name="f191" fmla="*/ f117 1 69"/>
                      <a:gd name="f192" fmla="*/ f118 1 190"/>
                      <a:gd name="f193" fmla="*/ f119 1 190"/>
                      <a:gd name="f194" fmla="*/ f120 1 69"/>
                      <a:gd name="f195" fmla="*/ f121 1 190"/>
                      <a:gd name="f196" fmla="*/ f122 1 69"/>
                      <a:gd name="f197" fmla="*/ f123 1 190"/>
                      <a:gd name="f198" fmla="*/ f124 1 69"/>
                      <a:gd name="f199" fmla="*/ f125 1 190"/>
                      <a:gd name="f200" fmla="*/ f126 1 69"/>
                      <a:gd name="f201" fmla="*/ f127 1 190"/>
                      <a:gd name="f202" fmla="*/ f128 1 69"/>
                      <a:gd name="f203" fmla="*/ f129 1 190"/>
                      <a:gd name="f204" fmla="*/ f130 1 190"/>
                      <a:gd name="f205" fmla="*/ f131 1 69"/>
                      <a:gd name="f206" fmla="*/ f132 1 190"/>
                      <a:gd name="f207" fmla="*/ f133 1 69"/>
                      <a:gd name="f208" fmla="*/ f134 1 190"/>
                      <a:gd name="f209" fmla="*/ f135 1 69"/>
                      <a:gd name="f210" fmla="*/ f136 1 190"/>
                      <a:gd name="f211" fmla="*/ f137 1 190"/>
                      <a:gd name="f212" fmla="*/ f138 1 69"/>
                      <a:gd name="f213" fmla="*/ f139 1 190"/>
                      <a:gd name="f214" fmla="*/ f140 1 190"/>
                      <a:gd name="f215" fmla="*/ f141 1 69"/>
                      <a:gd name="f216" fmla="*/ f142 1 190"/>
                      <a:gd name="f217" fmla="*/ f143 1 190"/>
                      <a:gd name="f218" fmla="*/ f144 1 69"/>
                      <a:gd name="f219" fmla="*/ f145 1 190"/>
                      <a:gd name="f220" fmla="*/ f146 1 190"/>
                      <a:gd name="f221" fmla="*/ f147 1 69"/>
                      <a:gd name="f222" fmla="*/ f148 1 190"/>
                      <a:gd name="f223" fmla="*/ f149 1 69"/>
                      <a:gd name="f224" fmla="*/ 0 1 f75"/>
                      <a:gd name="f225" fmla="*/ f6 1 f75"/>
                      <a:gd name="f226" fmla="*/ 0 1 f76"/>
                      <a:gd name="f227" fmla="*/ f7 1 f76"/>
                      <a:gd name="f228" fmla="+- f150 0 f1"/>
                      <a:gd name="f229" fmla="*/ f151 1 f75"/>
                      <a:gd name="f230" fmla="*/ f152 1 f76"/>
                      <a:gd name="f231" fmla="*/ f153 1 f75"/>
                      <a:gd name="f232" fmla="*/ f154 1 f76"/>
                      <a:gd name="f233" fmla="*/ f155 1 f75"/>
                      <a:gd name="f234" fmla="*/ f156 1 f75"/>
                      <a:gd name="f235" fmla="*/ f157 1 f76"/>
                      <a:gd name="f236" fmla="*/ f158 1 f75"/>
                      <a:gd name="f237" fmla="*/ f159 1 f76"/>
                      <a:gd name="f238" fmla="*/ f160 1 f75"/>
                      <a:gd name="f239" fmla="*/ f161 1 f76"/>
                      <a:gd name="f240" fmla="*/ f162 1 f75"/>
                      <a:gd name="f241" fmla="*/ f163 1 f76"/>
                      <a:gd name="f242" fmla="*/ f164 1 f75"/>
                      <a:gd name="f243" fmla="*/ f165 1 f76"/>
                      <a:gd name="f244" fmla="*/ f166 1 f75"/>
                      <a:gd name="f245" fmla="*/ f167 1 f76"/>
                      <a:gd name="f246" fmla="*/ f168 1 f75"/>
                      <a:gd name="f247" fmla="*/ f169 1 f76"/>
                      <a:gd name="f248" fmla="*/ f170 1 f75"/>
                      <a:gd name="f249" fmla="*/ f171 1 f76"/>
                      <a:gd name="f250" fmla="*/ f172 1 f75"/>
                      <a:gd name="f251" fmla="*/ f173 1 f76"/>
                      <a:gd name="f252" fmla="*/ f174 1 f75"/>
                      <a:gd name="f253" fmla="*/ f175 1 f75"/>
                      <a:gd name="f254" fmla="*/ f176 1 f76"/>
                      <a:gd name="f255" fmla="*/ f177 1 f75"/>
                      <a:gd name="f256" fmla="*/ f178 1 f76"/>
                      <a:gd name="f257" fmla="*/ f179 1 f75"/>
                      <a:gd name="f258" fmla="*/ f180 1 f76"/>
                      <a:gd name="f259" fmla="*/ f181 1 f75"/>
                      <a:gd name="f260" fmla="*/ f182 1 f76"/>
                      <a:gd name="f261" fmla="*/ f183 1 f75"/>
                      <a:gd name="f262" fmla="*/ f184 1 f75"/>
                      <a:gd name="f263" fmla="*/ f185 1 f76"/>
                      <a:gd name="f264" fmla="*/ f186 1 f75"/>
                      <a:gd name="f265" fmla="*/ f187 1 f76"/>
                      <a:gd name="f266" fmla="*/ f188 1 f75"/>
                      <a:gd name="f267" fmla="*/ f189 1 f76"/>
                      <a:gd name="f268" fmla="*/ f190 1 f75"/>
                      <a:gd name="f269" fmla="*/ f191 1 f76"/>
                      <a:gd name="f270" fmla="*/ f192 1 f75"/>
                      <a:gd name="f271" fmla="*/ f193 1 f75"/>
                      <a:gd name="f272" fmla="*/ f194 1 f76"/>
                      <a:gd name="f273" fmla="*/ f195 1 f75"/>
                      <a:gd name="f274" fmla="*/ f196 1 f76"/>
                      <a:gd name="f275" fmla="*/ f197 1 f75"/>
                      <a:gd name="f276" fmla="*/ f198 1 f76"/>
                      <a:gd name="f277" fmla="*/ f199 1 f75"/>
                      <a:gd name="f278" fmla="*/ f200 1 f76"/>
                      <a:gd name="f279" fmla="*/ f201 1 f75"/>
                      <a:gd name="f280" fmla="*/ f202 1 f76"/>
                      <a:gd name="f281" fmla="*/ f203 1 f75"/>
                      <a:gd name="f282" fmla="*/ f204 1 f75"/>
                      <a:gd name="f283" fmla="*/ f205 1 f76"/>
                      <a:gd name="f284" fmla="*/ f206 1 f75"/>
                      <a:gd name="f285" fmla="*/ f207 1 f76"/>
                      <a:gd name="f286" fmla="*/ f208 1 f75"/>
                      <a:gd name="f287" fmla="*/ f209 1 f76"/>
                      <a:gd name="f288" fmla="*/ f210 1 f75"/>
                      <a:gd name="f289" fmla="*/ f211 1 f75"/>
                      <a:gd name="f290" fmla="*/ f212 1 f76"/>
                      <a:gd name="f291" fmla="*/ f213 1 f75"/>
                      <a:gd name="f292" fmla="*/ f214 1 f75"/>
                      <a:gd name="f293" fmla="*/ f215 1 f76"/>
                      <a:gd name="f294" fmla="*/ f216 1 f75"/>
                      <a:gd name="f295" fmla="*/ f217 1 f75"/>
                      <a:gd name="f296" fmla="*/ f218 1 f76"/>
                      <a:gd name="f297" fmla="*/ f219 1 f75"/>
                      <a:gd name="f298" fmla="*/ f220 1 f75"/>
                      <a:gd name="f299" fmla="*/ f221 1 f76"/>
                      <a:gd name="f300" fmla="*/ f222 1 f75"/>
                      <a:gd name="f301" fmla="*/ f223 1 f76"/>
                      <a:gd name="f302" fmla="*/ f224 f70 1"/>
                      <a:gd name="f303" fmla="*/ f225 f70 1"/>
                      <a:gd name="f304" fmla="*/ f227 f71 1"/>
                      <a:gd name="f305" fmla="*/ f226 f71 1"/>
                      <a:gd name="f306" fmla="*/ f229 f70 1"/>
                      <a:gd name="f307" fmla="*/ f230 f71 1"/>
                      <a:gd name="f308" fmla="*/ f231 f70 1"/>
                      <a:gd name="f309" fmla="*/ f232 f71 1"/>
                      <a:gd name="f310" fmla="*/ f233 f70 1"/>
                      <a:gd name="f311" fmla="*/ f234 f70 1"/>
                      <a:gd name="f312" fmla="*/ f235 f71 1"/>
                      <a:gd name="f313" fmla="*/ f236 f70 1"/>
                      <a:gd name="f314" fmla="*/ f237 f71 1"/>
                      <a:gd name="f315" fmla="*/ f238 f70 1"/>
                      <a:gd name="f316" fmla="*/ f239 f71 1"/>
                      <a:gd name="f317" fmla="*/ f240 f70 1"/>
                      <a:gd name="f318" fmla="*/ f241 f71 1"/>
                      <a:gd name="f319" fmla="*/ f242 f70 1"/>
                      <a:gd name="f320" fmla="*/ f243 f71 1"/>
                      <a:gd name="f321" fmla="*/ f244 f70 1"/>
                      <a:gd name="f322" fmla="*/ f245 f71 1"/>
                      <a:gd name="f323" fmla="*/ f246 f70 1"/>
                      <a:gd name="f324" fmla="*/ f247 f71 1"/>
                      <a:gd name="f325" fmla="*/ f248 f70 1"/>
                      <a:gd name="f326" fmla="*/ f249 f71 1"/>
                      <a:gd name="f327" fmla="*/ f250 f70 1"/>
                      <a:gd name="f328" fmla="*/ f251 f71 1"/>
                      <a:gd name="f329" fmla="*/ f252 f70 1"/>
                      <a:gd name="f330" fmla="*/ f253 f70 1"/>
                      <a:gd name="f331" fmla="*/ f254 f71 1"/>
                      <a:gd name="f332" fmla="*/ f255 f70 1"/>
                      <a:gd name="f333" fmla="*/ f256 f71 1"/>
                      <a:gd name="f334" fmla="*/ f257 f70 1"/>
                      <a:gd name="f335" fmla="*/ f258 f71 1"/>
                      <a:gd name="f336" fmla="*/ f259 f70 1"/>
                      <a:gd name="f337" fmla="*/ f260 f71 1"/>
                      <a:gd name="f338" fmla="*/ f261 f70 1"/>
                      <a:gd name="f339" fmla="*/ f262 f70 1"/>
                      <a:gd name="f340" fmla="*/ f263 f71 1"/>
                      <a:gd name="f341" fmla="*/ f264 f70 1"/>
                      <a:gd name="f342" fmla="*/ f265 f71 1"/>
                      <a:gd name="f343" fmla="*/ f266 f70 1"/>
                      <a:gd name="f344" fmla="*/ f267 f71 1"/>
                      <a:gd name="f345" fmla="*/ f268 f70 1"/>
                      <a:gd name="f346" fmla="*/ f269 f71 1"/>
                      <a:gd name="f347" fmla="*/ f270 f70 1"/>
                      <a:gd name="f348" fmla="*/ f271 f70 1"/>
                      <a:gd name="f349" fmla="*/ f272 f71 1"/>
                      <a:gd name="f350" fmla="*/ f273 f70 1"/>
                      <a:gd name="f351" fmla="*/ f274 f71 1"/>
                      <a:gd name="f352" fmla="*/ f275 f70 1"/>
                      <a:gd name="f353" fmla="*/ f276 f71 1"/>
                      <a:gd name="f354" fmla="*/ f277 f70 1"/>
                      <a:gd name="f355" fmla="*/ f278 f71 1"/>
                      <a:gd name="f356" fmla="*/ f279 f70 1"/>
                      <a:gd name="f357" fmla="*/ f280 f71 1"/>
                      <a:gd name="f358" fmla="*/ f281 f70 1"/>
                      <a:gd name="f359" fmla="*/ f282 f70 1"/>
                      <a:gd name="f360" fmla="*/ f283 f71 1"/>
                      <a:gd name="f361" fmla="*/ f284 f70 1"/>
                      <a:gd name="f362" fmla="*/ f285 f71 1"/>
                      <a:gd name="f363" fmla="*/ f286 f70 1"/>
                      <a:gd name="f364" fmla="*/ f287 f71 1"/>
                      <a:gd name="f365" fmla="*/ f288 f70 1"/>
                      <a:gd name="f366" fmla="*/ f289 f70 1"/>
                      <a:gd name="f367" fmla="*/ f290 f71 1"/>
                      <a:gd name="f368" fmla="*/ f291 f70 1"/>
                      <a:gd name="f369" fmla="*/ f292 f70 1"/>
                      <a:gd name="f370" fmla="*/ f293 f71 1"/>
                      <a:gd name="f371" fmla="*/ f294 f70 1"/>
                      <a:gd name="f372" fmla="*/ f295 f70 1"/>
                      <a:gd name="f373" fmla="*/ f296 f71 1"/>
                      <a:gd name="f374" fmla="*/ f297 f70 1"/>
                      <a:gd name="f375" fmla="*/ f298 f70 1"/>
                      <a:gd name="f376" fmla="*/ f299 f71 1"/>
                      <a:gd name="f377" fmla="*/ f300 f70 1"/>
                      <a:gd name="f378" fmla="*/ f301 f71 1"/>
                    </a:gdLst>
                    <a:ahLst/>
                    <a:cxnLst>
                      <a:cxn ang="3cd4">
                        <a:pos x="hc" y="t"/>
                      </a:cxn>
                      <a:cxn ang="0">
                        <a:pos x="r" y="vc"/>
                      </a:cxn>
                      <a:cxn ang="cd4">
                        <a:pos x="hc" y="b"/>
                      </a:cxn>
                      <a:cxn ang="cd2">
                        <a:pos x="l" y="vc"/>
                      </a:cxn>
                      <a:cxn ang="f228">
                        <a:pos x="f306" y="f307"/>
                      </a:cxn>
                      <a:cxn ang="f228">
                        <a:pos x="f308" y="f309"/>
                      </a:cxn>
                      <a:cxn ang="f228">
                        <a:pos x="f310" y="f309"/>
                      </a:cxn>
                      <a:cxn ang="f228">
                        <a:pos x="f311" y="f312"/>
                      </a:cxn>
                      <a:cxn ang="f228">
                        <a:pos x="f313" y="f314"/>
                      </a:cxn>
                      <a:cxn ang="f228">
                        <a:pos x="f315" y="f316"/>
                      </a:cxn>
                      <a:cxn ang="f228">
                        <a:pos x="f317" y="f318"/>
                      </a:cxn>
                      <a:cxn ang="f228">
                        <a:pos x="f319" y="f320"/>
                      </a:cxn>
                      <a:cxn ang="f228">
                        <a:pos x="f321" y="f322"/>
                      </a:cxn>
                      <a:cxn ang="f228">
                        <a:pos x="f323" y="f324"/>
                      </a:cxn>
                      <a:cxn ang="f228">
                        <a:pos x="f325" y="f326"/>
                      </a:cxn>
                      <a:cxn ang="f228">
                        <a:pos x="f327" y="f328"/>
                      </a:cxn>
                      <a:cxn ang="f228">
                        <a:pos x="f329" y="f328"/>
                      </a:cxn>
                      <a:cxn ang="f228">
                        <a:pos x="f330" y="f331"/>
                      </a:cxn>
                      <a:cxn ang="f228">
                        <a:pos x="f332" y="f333"/>
                      </a:cxn>
                      <a:cxn ang="f228">
                        <a:pos x="f334" y="f335"/>
                      </a:cxn>
                      <a:cxn ang="f228">
                        <a:pos x="f336" y="f337"/>
                      </a:cxn>
                      <a:cxn ang="f228">
                        <a:pos x="f338" y="f335"/>
                      </a:cxn>
                      <a:cxn ang="f228">
                        <a:pos x="f339" y="f340"/>
                      </a:cxn>
                      <a:cxn ang="f228">
                        <a:pos x="f341" y="f342"/>
                      </a:cxn>
                      <a:cxn ang="f228">
                        <a:pos x="f343" y="f344"/>
                      </a:cxn>
                      <a:cxn ang="f228">
                        <a:pos x="f345" y="f346"/>
                      </a:cxn>
                      <a:cxn ang="f228">
                        <a:pos x="f347" y="f326"/>
                      </a:cxn>
                      <a:cxn ang="f228">
                        <a:pos x="f348" y="f349"/>
                      </a:cxn>
                      <a:cxn ang="f228">
                        <a:pos x="f350" y="f351"/>
                      </a:cxn>
                      <a:cxn ang="f228">
                        <a:pos x="f352" y="f353"/>
                      </a:cxn>
                      <a:cxn ang="f228">
                        <a:pos x="f354" y="f355"/>
                      </a:cxn>
                      <a:cxn ang="f228">
                        <a:pos x="f356" y="f357"/>
                      </a:cxn>
                      <a:cxn ang="f228">
                        <a:pos x="f358" y="f314"/>
                      </a:cxn>
                      <a:cxn ang="f228">
                        <a:pos x="f359" y="f360"/>
                      </a:cxn>
                      <a:cxn ang="f228">
                        <a:pos x="f361" y="f362"/>
                      </a:cxn>
                      <a:cxn ang="f228">
                        <a:pos x="f363" y="f364"/>
                      </a:cxn>
                      <a:cxn ang="f228">
                        <a:pos x="f365" y="f364"/>
                      </a:cxn>
                      <a:cxn ang="f228">
                        <a:pos x="f366" y="f367"/>
                      </a:cxn>
                      <a:cxn ang="f228">
                        <a:pos x="f368" y="f353"/>
                      </a:cxn>
                      <a:cxn ang="f228">
                        <a:pos x="f369" y="f370"/>
                      </a:cxn>
                      <a:cxn ang="f228">
                        <a:pos x="f371" y="f357"/>
                      </a:cxn>
                      <a:cxn ang="f228">
                        <a:pos x="f372" y="f373"/>
                      </a:cxn>
                      <a:cxn ang="f228">
                        <a:pos x="f374" y="f312"/>
                      </a:cxn>
                      <a:cxn ang="f228">
                        <a:pos x="f375" y="f376"/>
                      </a:cxn>
                      <a:cxn ang="f228">
                        <a:pos x="f377" y="f378"/>
                      </a:cxn>
                      <a:cxn ang="f228">
                        <a:pos x="f306" y="f307"/>
                      </a:cxn>
                    </a:cxnLst>
                    <a:rect l="f302" t="f305" r="f303" b="f304"/>
                    <a:pathLst>
                      <a:path w="190" h="69">
                        <a:moveTo>
                          <a:pt x="f8" y="f5"/>
                        </a:moveTo>
                        <a:lnTo>
                          <a:pt x="f9" y="f10"/>
                        </a:lnTo>
                        <a:lnTo>
                          <a:pt x="f11" y="f10"/>
                        </a:lnTo>
                        <a:lnTo>
                          <a:pt x="f12" y="f13"/>
                        </a:lnTo>
                        <a:lnTo>
                          <a:pt x="f14" y="f15"/>
                        </a:lnTo>
                        <a:lnTo>
                          <a:pt x="f16" y="f17"/>
                        </a:lnTo>
                        <a:lnTo>
                          <a:pt x="f18" y="f19"/>
                        </a:lnTo>
                        <a:lnTo>
                          <a:pt x="f20" y="f21"/>
                        </a:lnTo>
                        <a:lnTo>
                          <a:pt x="f22" y="f23"/>
                        </a:lnTo>
                        <a:lnTo>
                          <a:pt x="f24" y="f25"/>
                        </a:lnTo>
                        <a:lnTo>
                          <a:pt x="f26" y="f27"/>
                        </a:lnTo>
                        <a:lnTo>
                          <a:pt x="f28" y="f29"/>
                        </a:lnTo>
                        <a:lnTo>
                          <a:pt x="f30" y="f29"/>
                        </a:lnTo>
                        <a:lnTo>
                          <a:pt x="f6" y="f31"/>
                        </a:lnTo>
                        <a:lnTo>
                          <a:pt x="f32" y="f33"/>
                        </a:lnTo>
                        <a:lnTo>
                          <a:pt x="f34" y="f35"/>
                        </a:lnTo>
                        <a:lnTo>
                          <a:pt x="f36" y="f9"/>
                        </a:lnTo>
                        <a:lnTo>
                          <a:pt x="f37" y="f35"/>
                        </a:lnTo>
                        <a:lnTo>
                          <a:pt x="f38" y="f7"/>
                        </a:lnTo>
                        <a:lnTo>
                          <a:pt x="f39" y="f40"/>
                        </a:lnTo>
                        <a:lnTo>
                          <a:pt x="f41" y="f42"/>
                        </a:lnTo>
                        <a:lnTo>
                          <a:pt x="f43" y="f44"/>
                        </a:lnTo>
                        <a:lnTo>
                          <a:pt x="f45" y="f27"/>
                        </a:lnTo>
                        <a:lnTo>
                          <a:pt x="f46" y="f47"/>
                        </a:lnTo>
                        <a:lnTo>
                          <a:pt x="f48" y="f49"/>
                        </a:lnTo>
                        <a:lnTo>
                          <a:pt x="f50" y="f51"/>
                        </a:lnTo>
                        <a:lnTo>
                          <a:pt x="f52" y="f53"/>
                        </a:lnTo>
                        <a:lnTo>
                          <a:pt x="f54" y="f55"/>
                        </a:lnTo>
                        <a:lnTo>
                          <a:pt x="f42" y="f15"/>
                        </a:lnTo>
                        <a:lnTo>
                          <a:pt x="f31" y="f56"/>
                        </a:lnTo>
                        <a:lnTo>
                          <a:pt x="f57" y="f58"/>
                        </a:lnTo>
                        <a:lnTo>
                          <a:pt x="f51" y="f59"/>
                        </a:lnTo>
                        <a:lnTo>
                          <a:pt x="f55" y="f59"/>
                        </a:lnTo>
                        <a:lnTo>
                          <a:pt x="f60" y="f61"/>
                        </a:lnTo>
                        <a:lnTo>
                          <a:pt x="f62" y="f51"/>
                        </a:lnTo>
                        <a:lnTo>
                          <a:pt x="f5" y="f63"/>
                        </a:lnTo>
                        <a:lnTo>
                          <a:pt x="f56" y="f55"/>
                        </a:lnTo>
                        <a:lnTo>
                          <a:pt x="f15" y="f64"/>
                        </a:lnTo>
                        <a:lnTo>
                          <a:pt x="f65" y="f13"/>
                        </a:lnTo>
                        <a:lnTo>
                          <a:pt x="f49" y="f66"/>
                        </a:lnTo>
                        <a:lnTo>
                          <a:pt x="f67" y="f68"/>
                        </a:lnTo>
                        <a:lnTo>
                          <a:pt x="f8" y="f5"/>
                        </a:lnTo>
                        <a:close/>
                      </a:path>
                    </a:pathLst>
                  </a:custGeom>
                  <a:solidFill>
                    <a:srgbClr val="EDB2AD"/>
                  </a:solidFill>
                  <a:ln w="3172" cap="flat">
                    <a:solidFill>
                      <a:srgbClr val="6C5353"/>
                    </a:solidFill>
                    <a:custDash>
                      <a:ds d="100000" sp="100000"/>
                    </a:custDash>
                    <a:miter/>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hu-HU" sz="1800" b="0" i="0" u="none" strike="noStrike" kern="0" cap="none" spc="0" baseline="0">
                      <a:solidFill>
                        <a:srgbClr val="000000"/>
                      </a:solidFill>
                      <a:uFillTx/>
                      <a:latin typeface="Arial"/>
                    </a:endParaRPr>
                  </a:p>
                </p:txBody>
              </p:sp>
              <p:sp>
                <p:nvSpPr>
                  <p:cNvPr id="205" name="Freeform 48">
                    <a:extLst>
                      <a:ext uri="{FF2B5EF4-FFF2-40B4-BE49-F238E27FC236}">
                        <a16:creationId xmlns:a16="http://schemas.microsoft.com/office/drawing/2014/main" id="{1F7815E3-1265-48E5-BB38-D6CB53DA65E4}"/>
                      </a:ext>
                    </a:extLst>
                  </p:cNvPr>
                  <p:cNvSpPr/>
                  <p:nvPr/>
                </p:nvSpPr>
                <p:spPr>
                  <a:xfrm>
                    <a:off x="6414461" y="3219776"/>
                    <a:ext cx="40398" cy="15755"/>
                  </a:xfrm>
                  <a:custGeom>
                    <a:avLst/>
                    <a:gdLst>
                      <a:gd name="f0" fmla="val 10800000"/>
                      <a:gd name="f1" fmla="val 5400000"/>
                      <a:gd name="f2" fmla="val 180"/>
                      <a:gd name="f3" fmla="val w"/>
                      <a:gd name="f4" fmla="val h"/>
                      <a:gd name="f5" fmla="val 0"/>
                      <a:gd name="f6" fmla="val 31"/>
                      <a:gd name="f7" fmla="val 14"/>
                      <a:gd name="f8" fmla="val 11"/>
                      <a:gd name="f9" fmla="val 1"/>
                      <a:gd name="f10" fmla="val 3"/>
                      <a:gd name="f11" fmla="val 6"/>
                      <a:gd name="f12" fmla="val 16"/>
                      <a:gd name="f13" fmla="val 20"/>
                      <a:gd name="f14" fmla="val 9"/>
                      <a:gd name="f15" fmla="val 22"/>
                      <a:gd name="f16" fmla="val 12"/>
                      <a:gd name="f17" fmla="val 17"/>
                      <a:gd name="f18" fmla="val 13"/>
                      <a:gd name="f19" fmla="val 10"/>
                      <a:gd name="f20" fmla="val 8"/>
                      <a:gd name="f21" fmla="val 4"/>
                      <a:gd name="f22" fmla="+- 0 0 -90"/>
                      <a:gd name="f23" fmla="*/ f3 1 31"/>
                      <a:gd name="f24" fmla="*/ f4 1 14"/>
                      <a:gd name="f25" fmla="+- f7 0 f5"/>
                      <a:gd name="f26" fmla="+- f6 0 f5"/>
                      <a:gd name="f27" fmla="*/ f22 f0 1"/>
                      <a:gd name="f28" fmla="*/ f26 1 31"/>
                      <a:gd name="f29" fmla="*/ f25 1 14"/>
                      <a:gd name="f30" fmla="*/ 0 f26 1"/>
                      <a:gd name="f31" fmla="*/ 11 f25 1"/>
                      <a:gd name="f32" fmla="*/ 1 f26 1"/>
                      <a:gd name="f33" fmla="*/ 3 f26 1"/>
                      <a:gd name="f34" fmla="*/ 6 f25 1"/>
                      <a:gd name="f35" fmla="*/ 16 f26 1"/>
                      <a:gd name="f36" fmla="*/ 31 f26 1"/>
                      <a:gd name="f37" fmla="*/ 0 f25 1"/>
                      <a:gd name="f38" fmla="*/ 20 f26 1"/>
                      <a:gd name="f39" fmla="*/ 9 f25 1"/>
                      <a:gd name="f40" fmla="*/ 22 f26 1"/>
                      <a:gd name="f41" fmla="*/ 12 f25 1"/>
                      <a:gd name="f42" fmla="*/ 17 f26 1"/>
                      <a:gd name="f43" fmla="*/ 13 f25 1"/>
                      <a:gd name="f44" fmla="*/ 14 f26 1"/>
                      <a:gd name="f45" fmla="*/ 13 f26 1"/>
                      <a:gd name="f46" fmla="*/ 14 f25 1"/>
                      <a:gd name="f47" fmla="*/ 11 f26 1"/>
                      <a:gd name="f48" fmla="*/ 10 f25 1"/>
                      <a:gd name="f49" fmla="*/ 8 f26 1"/>
                      <a:gd name="f50" fmla="*/ 4 f26 1"/>
                      <a:gd name="f51" fmla="*/ f27 1 f2"/>
                      <a:gd name="f52" fmla="*/ f30 1 31"/>
                      <a:gd name="f53" fmla="*/ f31 1 14"/>
                      <a:gd name="f54" fmla="*/ f32 1 31"/>
                      <a:gd name="f55" fmla="*/ f33 1 31"/>
                      <a:gd name="f56" fmla="*/ f34 1 14"/>
                      <a:gd name="f57" fmla="*/ f35 1 31"/>
                      <a:gd name="f58" fmla="*/ f36 1 31"/>
                      <a:gd name="f59" fmla="*/ f37 1 14"/>
                      <a:gd name="f60" fmla="*/ f38 1 31"/>
                      <a:gd name="f61" fmla="*/ f39 1 14"/>
                      <a:gd name="f62" fmla="*/ f40 1 31"/>
                      <a:gd name="f63" fmla="*/ f41 1 14"/>
                      <a:gd name="f64" fmla="*/ f42 1 31"/>
                      <a:gd name="f65" fmla="*/ f43 1 14"/>
                      <a:gd name="f66" fmla="*/ f44 1 31"/>
                      <a:gd name="f67" fmla="*/ f45 1 31"/>
                      <a:gd name="f68" fmla="*/ f46 1 14"/>
                      <a:gd name="f69" fmla="*/ f47 1 31"/>
                      <a:gd name="f70" fmla="*/ f48 1 14"/>
                      <a:gd name="f71" fmla="*/ f49 1 31"/>
                      <a:gd name="f72" fmla="*/ f50 1 31"/>
                      <a:gd name="f73" fmla="*/ 0 1 f28"/>
                      <a:gd name="f74" fmla="*/ f6 1 f28"/>
                      <a:gd name="f75" fmla="*/ 0 1 f29"/>
                      <a:gd name="f76" fmla="*/ f7 1 f29"/>
                      <a:gd name="f77" fmla="+- f51 0 f1"/>
                      <a:gd name="f78" fmla="*/ f52 1 f28"/>
                      <a:gd name="f79" fmla="*/ f53 1 f29"/>
                      <a:gd name="f80" fmla="*/ f54 1 f28"/>
                      <a:gd name="f81" fmla="*/ f55 1 f28"/>
                      <a:gd name="f82" fmla="*/ f56 1 f29"/>
                      <a:gd name="f83" fmla="*/ f57 1 f28"/>
                      <a:gd name="f84" fmla="*/ f58 1 f28"/>
                      <a:gd name="f85" fmla="*/ f59 1 f29"/>
                      <a:gd name="f86" fmla="*/ f60 1 f28"/>
                      <a:gd name="f87" fmla="*/ f61 1 f29"/>
                      <a:gd name="f88" fmla="*/ f62 1 f28"/>
                      <a:gd name="f89" fmla="*/ f63 1 f29"/>
                      <a:gd name="f90" fmla="*/ f64 1 f28"/>
                      <a:gd name="f91" fmla="*/ f65 1 f29"/>
                      <a:gd name="f92" fmla="*/ f66 1 f28"/>
                      <a:gd name="f93" fmla="*/ f67 1 f28"/>
                      <a:gd name="f94" fmla="*/ f68 1 f29"/>
                      <a:gd name="f95" fmla="*/ f69 1 f28"/>
                      <a:gd name="f96" fmla="*/ f70 1 f29"/>
                      <a:gd name="f97" fmla="*/ f71 1 f28"/>
                      <a:gd name="f98" fmla="*/ f72 1 f28"/>
                      <a:gd name="f99" fmla="*/ f73 f23 1"/>
                      <a:gd name="f100" fmla="*/ f74 f23 1"/>
                      <a:gd name="f101" fmla="*/ f76 f24 1"/>
                      <a:gd name="f102" fmla="*/ f75 f24 1"/>
                      <a:gd name="f103" fmla="*/ f78 f23 1"/>
                      <a:gd name="f104" fmla="*/ f79 f24 1"/>
                      <a:gd name="f105" fmla="*/ f80 f23 1"/>
                      <a:gd name="f106" fmla="*/ f81 f23 1"/>
                      <a:gd name="f107" fmla="*/ f82 f24 1"/>
                      <a:gd name="f108" fmla="*/ f83 f23 1"/>
                      <a:gd name="f109" fmla="*/ f84 f23 1"/>
                      <a:gd name="f110" fmla="*/ f85 f24 1"/>
                      <a:gd name="f111" fmla="*/ f86 f23 1"/>
                      <a:gd name="f112" fmla="*/ f87 f24 1"/>
                      <a:gd name="f113" fmla="*/ f88 f23 1"/>
                      <a:gd name="f114" fmla="*/ f89 f24 1"/>
                      <a:gd name="f115" fmla="*/ f90 f23 1"/>
                      <a:gd name="f116" fmla="*/ f91 f24 1"/>
                      <a:gd name="f117" fmla="*/ f92 f23 1"/>
                      <a:gd name="f118" fmla="*/ f93 f23 1"/>
                      <a:gd name="f119" fmla="*/ f94 f24 1"/>
                      <a:gd name="f120" fmla="*/ f95 f23 1"/>
                      <a:gd name="f121" fmla="*/ f96 f24 1"/>
                      <a:gd name="f122" fmla="*/ f97 f23 1"/>
                      <a:gd name="f123" fmla="*/ f98 f23 1"/>
                    </a:gdLst>
                    <a:ahLst/>
                    <a:cxnLst>
                      <a:cxn ang="3cd4">
                        <a:pos x="hc" y="t"/>
                      </a:cxn>
                      <a:cxn ang="0">
                        <a:pos x="r" y="vc"/>
                      </a:cxn>
                      <a:cxn ang="cd4">
                        <a:pos x="hc" y="b"/>
                      </a:cxn>
                      <a:cxn ang="cd2">
                        <a:pos x="l" y="vc"/>
                      </a:cxn>
                      <a:cxn ang="f77">
                        <a:pos x="f103" y="f104"/>
                      </a:cxn>
                      <a:cxn ang="f77">
                        <a:pos x="f105" y="f104"/>
                      </a:cxn>
                      <a:cxn ang="f77">
                        <a:pos x="f106" y="f107"/>
                      </a:cxn>
                      <a:cxn ang="f77">
                        <a:pos x="f108" y="f107"/>
                      </a:cxn>
                      <a:cxn ang="f77">
                        <a:pos x="f109" y="f110"/>
                      </a:cxn>
                      <a:cxn ang="f77">
                        <a:pos x="f111" y="f112"/>
                      </a:cxn>
                      <a:cxn ang="f77">
                        <a:pos x="f113" y="f114"/>
                      </a:cxn>
                      <a:cxn ang="f77">
                        <a:pos x="f111" y="f114"/>
                      </a:cxn>
                      <a:cxn ang="f77">
                        <a:pos x="f115" y="f116"/>
                      </a:cxn>
                      <a:cxn ang="f77">
                        <a:pos x="f117" y="f116"/>
                      </a:cxn>
                      <a:cxn ang="f77">
                        <a:pos x="f118" y="f119"/>
                      </a:cxn>
                      <a:cxn ang="f77">
                        <a:pos x="f118" y="f114"/>
                      </a:cxn>
                      <a:cxn ang="f77">
                        <a:pos x="f120" y="f121"/>
                      </a:cxn>
                      <a:cxn ang="f77">
                        <a:pos x="f122" y="f121"/>
                      </a:cxn>
                      <a:cxn ang="f77">
                        <a:pos x="f123" y="f114"/>
                      </a:cxn>
                      <a:cxn ang="f77">
                        <a:pos x="f103" y="f104"/>
                      </a:cxn>
                    </a:cxnLst>
                    <a:rect l="f99" t="f102" r="f100" b="f101"/>
                    <a:pathLst>
                      <a:path w="31" h="14">
                        <a:moveTo>
                          <a:pt x="f5" y="f8"/>
                        </a:moveTo>
                        <a:lnTo>
                          <a:pt x="f9" y="f8"/>
                        </a:lnTo>
                        <a:lnTo>
                          <a:pt x="f10" y="f11"/>
                        </a:lnTo>
                        <a:lnTo>
                          <a:pt x="f12" y="f11"/>
                        </a:lnTo>
                        <a:lnTo>
                          <a:pt x="f6" y="f5"/>
                        </a:lnTo>
                        <a:lnTo>
                          <a:pt x="f13" y="f14"/>
                        </a:lnTo>
                        <a:lnTo>
                          <a:pt x="f15" y="f16"/>
                        </a:lnTo>
                        <a:lnTo>
                          <a:pt x="f13" y="f16"/>
                        </a:lnTo>
                        <a:lnTo>
                          <a:pt x="f17" y="f18"/>
                        </a:lnTo>
                        <a:lnTo>
                          <a:pt x="f7" y="f18"/>
                        </a:lnTo>
                        <a:lnTo>
                          <a:pt x="f18" y="f7"/>
                        </a:lnTo>
                        <a:lnTo>
                          <a:pt x="f18" y="f16"/>
                        </a:lnTo>
                        <a:lnTo>
                          <a:pt x="f8" y="f19"/>
                        </a:lnTo>
                        <a:lnTo>
                          <a:pt x="f20" y="f19"/>
                        </a:lnTo>
                        <a:lnTo>
                          <a:pt x="f21" y="f16"/>
                        </a:lnTo>
                        <a:lnTo>
                          <a:pt x="f5" y="f8"/>
                        </a:lnTo>
                        <a:close/>
                      </a:path>
                    </a:pathLst>
                  </a:custGeom>
                  <a:solidFill>
                    <a:srgbClr val="FCDBC0"/>
                  </a:solidFill>
                  <a:ln w="3172" cap="flat">
                    <a:solidFill>
                      <a:srgbClr val="6C5353"/>
                    </a:solidFill>
                    <a:custDash>
                      <a:ds d="100000" sp="100000"/>
                    </a:custDash>
                    <a:miter/>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hu-HU" sz="1800" b="0" i="0" u="none" strike="noStrike" kern="0" cap="none" spc="0" baseline="0">
                      <a:solidFill>
                        <a:srgbClr val="000000"/>
                      </a:solidFill>
                      <a:uFillTx/>
                      <a:latin typeface="Arial"/>
                    </a:endParaRPr>
                  </a:p>
                </p:txBody>
              </p:sp>
              <p:sp>
                <p:nvSpPr>
                  <p:cNvPr id="206" name="Freeform 49">
                    <a:extLst>
                      <a:ext uri="{FF2B5EF4-FFF2-40B4-BE49-F238E27FC236}">
                        <a16:creationId xmlns:a16="http://schemas.microsoft.com/office/drawing/2014/main" id="{F8D2BB38-CBBF-4665-892A-32FD17E6D1C2}"/>
                      </a:ext>
                    </a:extLst>
                  </p:cNvPr>
                  <p:cNvSpPr/>
                  <p:nvPr/>
                </p:nvSpPr>
                <p:spPr>
                  <a:xfrm>
                    <a:off x="6404036" y="3231023"/>
                    <a:ext cx="40398" cy="13505"/>
                  </a:xfrm>
                  <a:custGeom>
                    <a:avLst/>
                    <a:gdLst>
                      <a:gd name="f0" fmla="val 10800000"/>
                      <a:gd name="f1" fmla="val 5400000"/>
                      <a:gd name="f2" fmla="val 180"/>
                      <a:gd name="f3" fmla="val w"/>
                      <a:gd name="f4" fmla="val h"/>
                      <a:gd name="f5" fmla="val 0"/>
                      <a:gd name="f6" fmla="val 31"/>
                      <a:gd name="f7" fmla="val 12"/>
                      <a:gd name="f8" fmla="val 30"/>
                      <a:gd name="f9" fmla="val 2"/>
                      <a:gd name="f10" fmla="val 4"/>
                      <a:gd name="f11" fmla="val 14"/>
                      <a:gd name="f12" fmla="val 5"/>
                      <a:gd name="f13" fmla="val 10"/>
                      <a:gd name="f14" fmla="val 8"/>
                      <a:gd name="f15" fmla="val 1"/>
                      <a:gd name="f16" fmla="val 16"/>
                      <a:gd name="f17" fmla="val 19"/>
                      <a:gd name="f18" fmla="val 21"/>
                      <a:gd name="f19" fmla="val 22"/>
                      <a:gd name="f20" fmla="val 3"/>
                      <a:gd name="f21" fmla="val 25"/>
                      <a:gd name="f22" fmla="val 28"/>
                      <a:gd name="f23" fmla="+- 0 0 -90"/>
                      <a:gd name="f24" fmla="*/ f3 1 31"/>
                      <a:gd name="f25" fmla="*/ f4 1 12"/>
                      <a:gd name="f26" fmla="+- f7 0 f5"/>
                      <a:gd name="f27" fmla="+- f6 0 f5"/>
                      <a:gd name="f28" fmla="*/ f23 f0 1"/>
                      <a:gd name="f29" fmla="*/ f27 1 31"/>
                      <a:gd name="f30" fmla="*/ f26 1 12"/>
                      <a:gd name="f31" fmla="*/ 30 f27 1"/>
                      <a:gd name="f32" fmla="*/ 2 f26 1"/>
                      <a:gd name="f33" fmla="*/ 31 f27 1"/>
                      <a:gd name="f34" fmla="*/ 4 f26 1"/>
                      <a:gd name="f35" fmla="*/ 14 f27 1"/>
                      <a:gd name="f36" fmla="*/ 12 f26 1"/>
                      <a:gd name="f37" fmla="*/ 5 f27 1"/>
                      <a:gd name="f38" fmla="*/ 10 f26 1"/>
                      <a:gd name="f39" fmla="*/ 0 f27 1"/>
                      <a:gd name="f40" fmla="*/ 8 f27 1"/>
                      <a:gd name="f41" fmla="*/ 1 f26 1"/>
                      <a:gd name="f42" fmla="*/ 12 f27 1"/>
                      <a:gd name="f43" fmla="*/ 16 f27 1"/>
                      <a:gd name="f44" fmla="*/ 0 f26 1"/>
                      <a:gd name="f45" fmla="*/ 19 f27 1"/>
                      <a:gd name="f46" fmla="*/ 21 f27 1"/>
                      <a:gd name="f47" fmla="*/ 22 f27 1"/>
                      <a:gd name="f48" fmla="*/ 3 f26 1"/>
                      <a:gd name="f49" fmla="*/ 25 f27 1"/>
                      <a:gd name="f50" fmla="*/ 28 f27 1"/>
                      <a:gd name="f51" fmla="*/ f28 1 f2"/>
                      <a:gd name="f52" fmla="*/ f31 1 31"/>
                      <a:gd name="f53" fmla="*/ f32 1 12"/>
                      <a:gd name="f54" fmla="*/ f33 1 31"/>
                      <a:gd name="f55" fmla="*/ f34 1 12"/>
                      <a:gd name="f56" fmla="*/ f35 1 31"/>
                      <a:gd name="f57" fmla="*/ f36 1 12"/>
                      <a:gd name="f58" fmla="*/ f37 1 31"/>
                      <a:gd name="f59" fmla="*/ f38 1 12"/>
                      <a:gd name="f60" fmla="*/ f39 1 31"/>
                      <a:gd name="f61" fmla="*/ f40 1 31"/>
                      <a:gd name="f62" fmla="*/ f41 1 12"/>
                      <a:gd name="f63" fmla="*/ f42 1 31"/>
                      <a:gd name="f64" fmla="*/ f43 1 31"/>
                      <a:gd name="f65" fmla="*/ f44 1 12"/>
                      <a:gd name="f66" fmla="*/ f45 1 31"/>
                      <a:gd name="f67" fmla="*/ f46 1 31"/>
                      <a:gd name="f68" fmla="*/ f47 1 31"/>
                      <a:gd name="f69" fmla="*/ f48 1 12"/>
                      <a:gd name="f70" fmla="*/ f49 1 31"/>
                      <a:gd name="f71" fmla="*/ f50 1 31"/>
                      <a:gd name="f72" fmla="*/ 0 1 f29"/>
                      <a:gd name="f73" fmla="*/ f6 1 f29"/>
                      <a:gd name="f74" fmla="*/ 0 1 f30"/>
                      <a:gd name="f75" fmla="*/ f7 1 f30"/>
                      <a:gd name="f76" fmla="+- f51 0 f1"/>
                      <a:gd name="f77" fmla="*/ f52 1 f29"/>
                      <a:gd name="f78" fmla="*/ f53 1 f30"/>
                      <a:gd name="f79" fmla="*/ f54 1 f29"/>
                      <a:gd name="f80" fmla="*/ f55 1 f30"/>
                      <a:gd name="f81" fmla="*/ f56 1 f29"/>
                      <a:gd name="f82" fmla="*/ f57 1 f30"/>
                      <a:gd name="f83" fmla="*/ f58 1 f29"/>
                      <a:gd name="f84" fmla="*/ f59 1 f30"/>
                      <a:gd name="f85" fmla="*/ f60 1 f29"/>
                      <a:gd name="f86" fmla="*/ f61 1 f29"/>
                      <a:gd name="f87" fmla="*/ f62 1 f30"/>
                      <a:gd name="f88" fmla="*/ f63 1 f29"/>
                      <a:gd name="f89" fmla="*/ f64 1 f29"/>
                      <a:gd name="f90" fmla="*/ f65 1 f30"/>
                      <a:gd name="f91" fmla="*/ f66 1 f29"/>
                      <a:gd name="f92" fmla="*/ f67 1 f29"/>
                      <a:gd name="f93" fmla="*/ f68 1 f29"/>
                      <a:gd name="f94" fmla="*/ f69 1 f30"/>
                      <a:gd name="f95" fmla="*/ f70 1 f29"/>
                      <a:gd name="f96" fmla="*/ f71 1 f29"/>
                      <a:gd name="f97" fmla="*/ f72 f24 1"/>
                      <a:gd name="f98" fmla="*/ f73 f24 1"/>
                      <a:gd name="f99" fmla="*/ f75 f25 1"/>
                      <a:gd name="f100" fmla="*/ f74 f25 1"/>
                      <a:gd name="f101" fmla="*/ f77 f24 1"/>
                      <a:gd name="f102" fmla="*/ f78 f25 1"/>
                      <a:gd name="f103" fmla="*/ f79 f24 1"/>
                      <a:gd name="f104" fmla="*/ f80 f25 1"/>
                      <a:gd name="f105" fmla="*/ f81 f24 1"/>
                      <a:gd name="f106" fmla="*/ f82 f25 1"/>
                      <a:gd name="f107" fmla="*/ f83 f24 1"/>
                      <a:gd name="f108" fmla="*/ f84 f25 1"/>
                      <a:gd name="f109" fmla="*/ f85 f24 1"/>
                      <a:gd name="f110" fmla="*/ f86 f24 1"/>
                      <a:gd name="f111" fmla="*/ f87 f25 1"/>
                      <a:gd name="f112" fmla="*/ f88 f24 1"/>
                      <a:gd name="f113" fmla="*/ f89 f24 1"/>
                      <a:gd name="f114" fmla="*/ f90 f25 1"/>
                      <a:gd name="f115" fmla="*/ f91 f24 1"/>
                      <a:gd name="f116" fmla="*/ f92 f24 1"/>
                      <a:gd name="f117" fmla="*/ f93 f24 1"/>
                      <a:gd name="f118" fmla="*/ f94 f25 1"/>
                      <a:gd name="f119" fmla="*/ f95 f24 1"/>
                      <a:gd name="f120" fmla="*/ f96 f24 1"/>
                    </a:gdLst>
                    <a:ahLst/>
                    <a:cxnLst>
                      <a:cxn ang="3cd4">
                        <a:pos x="hc" y="t"/>
                      </a:cxn>
                      <a:cxn ang="0">
                        <a:pos x="r" y="vc"/>
                      </a:cxn>
                      <a:cxn ang="cd4">
                        <a:pos x="hc" y="b"/>
                      </a:cxn>
                      <a:cxn ang="cd2">
                        <a:pos x="l" y="vc"/>
                      </a:cxn>
                      <a:cxn ang="f76">
                        <a:pos x="f101" y="f102"/>
                      </a:cxn>
                      <a:cxn ang="f76">
                        <a:pos x="f103" y="f104"/>
                      </a:cxn>
                      <a:cxn ang="f76">
                        <a:pos x="f105" y="f106"/>
                      </a:cxn>
                      <a:cxn ang="f76">
                        <a:pos x="f107" y="f108"/>
                      </a:cxn>
                      <a:cxn ang="f76">
                        <a:pos x="f109" y="f102"/>
                      </a:cxn>
                      <a:cxn ang="f76">
                        <a:pos x="f110" y="f111"/>
                      </a:cxn>
                      <a:cxn ang="f76">
                        <a:pos x="f112" y="f102"/>
                      </a:cxn>
                      <a:cxn ang="f76">
                        <a:pos x="f113" y="f114"/>
                      </a:cxn>
                      <a:cxn ang="f76">
                        <a:pos x="f115" y="f114"/>
                      </a:cxn>
                      <a:cxn ang="f76">
                        <a:pos x="f116" y="f102"/>
                      </a:cxn>
                      <a:cxn ang="f76">
                        <a:pos x="f116" y="f104"/>
                      </a:cxn>
                      <a:cxn ang="f76">
                        <a:pos x="f117" y="f118"/>
                      </a:cxn>
                      <a:cxn ang="f76">
                        <a:pos x="f119" y="f118"/>
                      </a:cxn>
                      <a:cxn ang="f76">
                        <a:pos x="f120" y="f102"/>
                      </a:cxn>
                      <a:cxn ang="f76">
                        <a:pos x="f101" y="f102"/>
                      </a:cxn>
                    </a:cxnLst>
                    <a:rect l="f97" t="f100" r="f98" b="f99"/>
                    <a:pathLst>
                      <a:path w="31" h="12">
                        <a:moveTo>
                          <a:pt x="f8" y="f9"/>
                        </a:moveTo>
                        <a:lnTo>
                          <a:pt x="f6" y="f10"/>
                        </a:lnTo>
                        <a:lnTo>
                          <a:pt x="f11" y="f7"/>
                        </a:lnTo>
                        <a:lnTo>
                          <a:pt x="f12" y="f13"/>
                        </a:lnTo>
                        <a:lnTo>
                          <a:pt x="f5" y="f9"/>
                        </a:lnTo>
                        <a:lnTo>
                          <a:pt x="f14" y="f15"/>
                        </a:lnTo>
                        <a:lnTo>
                          <a:pt x="f7" y="f9"/>
                        </a:lnTo>
                        <a:lnTo>
                          <a:pt x="f16" y="f5"/>
                        </a:lnTo>
                        <a:lnTo>
                          <a:pt x="f17" y="f5"/>
                        </a:lnTo>
                        <a:lnTo>
                          <a:pt x="f18" y="f9"/>
                        </a:lnTo>
                        <a:lnTo>
                          <a:pt x="f18" y="f10"/>
                        </a:lnTo>
                        <a:lnTo>
                          <a:pt x="f19" y="f20"/>
                        </a:lnTo>
                        <a:lnTo>
                          <a:pt x="f21" y="f20"/>
                        </a:lnTo>
                        <a:lnTo>
                          <a:pt x="f22" y="f9"/>
                        </a:lnTo>
                        <a:lnTo>
                          <a:pt x="f8" y="f9"/>
                        </a:lnTo>
                        <a:close/>
                      </a:path>
                    </a:pathLst>
                  </a:custGeom>
                  <a:solidFill>
                    <a:srgbClr val="FCDBC0"/>
                  </a:solidFill>
                  <a:ln w="3172" cap="flat">
                    <a:solidFill>
                      <a:srgbClr val="6C5353"/>
                    </a:solidFill>
                    <a:custDash>
                      <a:ds d="100000" sp="100000"/>
                    </a:custDash>
                    <a:miter/>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hu-HU" sz="1800" b="0" i="0" u="none" strike="noStrike" kern="0" cap="none" spc="0" baseline="0">
                      <a:solidFill>
                        <a:srgbClr val="000000"/>
                      </a:solidFill>
                      <a:uFillTx/>
                      <a:latin typeface="Arial"/>
                    </a:endParaRPr>
                  </a:p>
                </p:txBody>
              </p:sp>
              <p:sp>
                <p:nvSpPr>
                  <p:cNvPr id="207" name="Freeform 50">
                    <a:extLst>
                      <a:ext uri="{FF2B5EF4-FFF2-40B4-BE49-F238E27FC236}">
                        <a16:creationId xmlns:a16="http://schemas.microsoft.com/office/drawing/2014/main" id="{BB794160-87FF-45A4-8F5A-6407E77BDE52}"/>
                      </a:ext>
                    </a:extLst>
                  </p:cNvPr>
                  <p:cNvSpPr/>
                  <p:nvPr/>
                </p:nvSpPr>
                <p:spPr>
                  <a:xfrm>
                    <a:off x="5930953" y="2863013"/>
                    <a:ext cx="139446" cy="58521"/>
                  </a:xfrm>
                  <a:custGeom>
                    <a:avLst/>
                    <a:gdLst>
                      <a:gd name="f0" fmla="val 10800000"/>
                      <a:gd name="f1" fmla="val 5400000"/>
                      <a:gd name="f2" fmla="val 180"/>
                      <a:gd name="f3" fmla="val w"/>
                      <a:gd name="f4" fmla="val h"/>
                      <a:gd name="f5" fmla="val 0"/>
                      <a:gd name="f6" fmla="val 107"/>
                      <a:gd name="f7" fmla="val 52"/>
                      <a:gd name="f8" fmla="val 79"/>
                      <a:gd name="f9" fmla="val 51"/>
                      <a:gd name="f10" fmla="val 71"/>
                      <a:gd name="f11" fmla="val 48"/>
                      <a:gd name="f12" fmla="val 63"/>
                      <a:gd name="f13" fmla="val 49"/>
                      <a:gd name="f14" fmla="val 50"/>
                      <a:gd name="f15" fmla="val 43"/>
                      <a:gd name="f16" fmla="val 45"/>
                      <a:gd name="f17" fmla="val 44"/>
                      <a:gd name="f18" fmla="val 37"/>
                      <a:gd name="f19" fmla="val 24"/>
                      <a:gd name="f20" fmla="val 46"/>
                      <a:gd name="f21" fmla="val 14"/>
                      <a:gd name="f22" fmla="val 6"/>
                      <a:gd name="f23" fmla="val 32"/>
                      <a:gd name="f24" fmla="val 4"/>
                      <a:gd name="f25" fmla="val 18"/>
                      <a:gd name="f26" fmla="val 12"/>
                      <a:gd name="f27" fmla="val 13"/>
                      <a:gd name="f28" fmla="val 17"/>
                      <a:gd name="f29" fmla="val 8"/>
                      <a:gd name="f30" fmla="val 28"/>
                      <a:gd name="f31" fmla="val 36"/>
                      <a:gd name="f32" fmla="val 3"/>
                      <a:gd name="f33" fmla="val 1"/>
                      <a:gd name="f34" fmla="val 7"/>
                      <a:gd name="f35" fmla="val 9"/>
                      <a:gd name="f36" fmla="val 15"/>
                      <a:gd name="f37" fmla="val 72"/>
                      <a:gd name="f38" fmla="val 19"/>
                      <a:gd name="f39" fmla="val 74"/>
                      <a:gd name="f40" fmla="val 85"/>
                      <a:gd name="f41" fmla="val 16"/>
                      <a:gd name="f42" fmla="val 87"/>
                      <a:gd name="f43" fmla="val 22"/>
                      <a:gd name="f44" fmla="val 99"/>
                      <a:gd name="f45" fmla="val 23"/>
                      <a:gd name="f46" fmla="val 33"/>
                      <a:gd name="f47" fmla="val 103"/>
                      <a:gd name="f48" fmla="val 100"/>
                      <a:gd name="f49" fmla="val 97"/>
                      <a:gd name="f50" fmla="val 38"/>
                      <a:gd name="f51" fmla="val 96"/>
                      <a:gd name="f52" fmla="val 42"/>
                      <a:gd name="f53" fmla="val 93"/>
                      <a:gd name="f54" fmla="val 88"/>
                      <a:gd name="f55" fmla="val 47"/>
                      <a:gd name="f56" fmla="val 80"/>
                      <a:gd name="f57" fmla="+- 0 0 -90"/>
                      <a:gd name="f58" fmla="*/ f3 1 107"/>
                      <a:gd name="f59" fmla="*/ f4 1 52"/>
                      <a:gd name="f60" fmla="+- f7 0 f5"/>
                      <a:gd name="f61" fmla="+- f6 0 f5"/>
                      <a:gd name="f62" fmla="*/ f57 f0 1"/>
                      <a:gd name="f63" fmla="*/ f61 1 107"/>
                      <a:gd name="f64" fmla="*/ f60 1 52"/>
                      <a:gd name="f65" fmla="*/ 79 f61 1"/>
                      <a:gd name="f66" fmla="*/ 51 f60 1"/>
                      <a:gd name="f67" fmla="*/ 71 f61 1"/>
                      <a:gd name="f68" fmla="*/ 48 f60 1"/>
                      <a:gd name="f69" fmla="*/ 63 f61 1"/>
                      <a:gd name="f70" fmla="*/ 49 f60 1"/>
                      <a:gd name="f71" fmla="*/ 50 f61 1"/>
                      <a:gd name="f72" fmla="*/ 43 f60 1"/>
                      <a:gd name="f73" fmla="*/ 45 f61 1"/>
                      <a:gd name="f74" fmla="*/ 44 f60 1"/>
                      <a:gd name="f75" fmla="*/ 37 f61 1"/>
                      <a:gd name="f76" fmla="*/ 52 f60 1"/>
                      <a:gd name="f77" fmla="*/ 24 f61 1"/>
                      <a:gd name="f78" fmla="*/ 46 f60 1"/>
                      <a:gd name="f79" fmla="*/ 14 f61 1"/>
                      <a:gd name="f80" fmla="*/ 37 f60 1"/>
                      <a:gd name="f81" fmla="*/ 6 f61 1"/>
                      <a:gd name="f82" fmla="*/ 32 f60 1"/>
                      <a:gd name="f83" fmla="*/ 4 f61 1"/>
                      <a:gd name="f84" fmla="*/ 24 f60 1"/>
                      <a:gd name="f85" fmla="*/ 0 f61 1"/>
                      <a:gd name="f86" fmla="*/ 18 f60 1"/>
                      <a:gd name="f87" fmla="*/ 12 f61 1"/>
                      <a:gd name="f88" fmla="*/ 13 f60 1"/>
                      <a:gd name="f89" fmla="*/ 17 f61 1"/>
                      <a:gd name="f90" fmla="*/ 8 f60 1"/>
                      <a:gd name="f91" fmla="*/ 28 f61 1"/>
                      <a:gd name="f92" fmla="*/ 4 f60 1"/>
                      <a:gd name="f93" fmla="*/ 32 f61 1"/>
                      <a:gd name="f94" fmla="*/ 0 f60 1"/>
                      <a:gd name="f95" fmla="*/ 36 f61 1"/>
                      <a:gd name="f96" fmla="*/ 3 f60 1"/>
                      <a:gd name="f97" fmla="*/ 43 f61 1"/>
                      <a:gd name="f98" fmla="*/ 1 f60 1"/>
                      <a:gd name="f99" fmla="*/ 51 f61 1"/>
                      <a:gd name="f100" fmla="*/ 7 f60 1"/>
                      <a:gd name="f101" fmla="*/ 9 f60 1"/>
                      <a:gd name="f102" fmla="*/ 15 f60 1"/>
                      <a:gd name="f103" fmla="*/ 72 f61 1"/>
                      <a:gd name="f104" fmla="*/ 19 f60 1"/>
                      <a:gd name="f105" fmla="*/ 74 f61 1"/>
                      <a:gd name="f106" fmla="*/ 14 f60 1"/>
                      <a:gd name="f107" fmla="*/ 85 f61 1"/>
                      <a:gd name="f108" fmla="*/ 16 f60 1"/>
                      <a:gd name="f109" fmla="*/ 87 f61 1"/>
                      <a:gd name="f110" fmla="*/ 22 f60 1"/>
                      <a:gd name="f111" fmla="*/ 99 f61 1"/>
                      <a:gd name="f112" fmla="*/ 23 f60 1"/>
                      <a:gd name="f113" fmla="*/ 107 f61 1"/>
                      <a:gd name="f114" fmla="*/ 33 f60 1"/>
                      <a:gd name="f115" fmla="*/ 103 f61 1"/>
                      <a:gd name="f116" fmla="*/ 100 f61 1"/>
                      <a:gd name="f117" fmla="*/ 97 f61 1"/>
                      <a:gd name="f118" fmla="*/ 38 f60 1"/>
                      <a:gd name="f119" fmla="*/ 96 f61 1"/>
                      <a:gd name="f120" fmla="*/ 42 f60 1"/>
                      <a:gd name="f121" fmla="*/ 93 f61 1"/>
                      <a:gd name="f122" fmla="*/ 45 f60 1"/>
                      <a:gd name="f123" fmla="*/ 88 f61 1"/>
                      <a:gd name="f124" fmla="*/ 47 f60 1"/>
                      <a:gd name="f125" fmla="*/ 80 f61 1"/>
                      <a:gd name="f126" fmla="*/ f62 1 f2"/>
                      <a:gd name="f127" fmla="*/ f65 1 107"/>
                      <a:gd name="f128" fmla="*/ f66 1 52"/>
                      <a:gd name="f129" fmla="*/ f67 1 107"/>
                      <a:gd name="f130" fmla="*/ f68 1 52"/>
                      <a:gd name="f131" fmla="*/ f69 1 107"/>
                      <a:gd name="f132" fmla="*/ f70 1 52"/>
                      <a:gd name="f133" fmla="*/ f71 1 107"/>
                      <a:gd name="f134" fmla="*/ f72 1 52"/>
                      <a:gd name="f135" fmla="*/ f73 1 107"/>
                      <a:gd name="f136" fmla="*/ f74 1 52"/>
                      <a:gd name="f137" fmla="*/ f75 1 107"/>
                      <a:gd name="f138" fmla="*/ f76 1 52"/>
                      <a:gd name="f139" fmla="*/ f77 1 107"/>
                      <a:gd name="f140" fmla="*/ f78 1 52"/>
                      <a:gd name="f141" fmla="*/ f79 1 107"/>
                      <a:gd name="f142" fmla="*/ f80 1 52"/>
                      <a:gd name="f143" fmla="*/ f81 1 107"/>
                      <a:gd name="f144" fmla="*/ f82 1 52"/>
                      <a:gd name="f145" fmla="*/ f83 1 107"/>
                      <a:gd name="f146" fmla="*/ f84 1 52"/>
                      <a:gd name="f147" fmla="*/ f85 1 107"/>
                      <a:gd name="f148" fmla="*/ f86 1 52"/>
                      <a:gd name="f149" fmla="*/ f87 1 107"/>
                      <a:gd name="f150" fmla="*/ f88 1 52"/>
                      <a:gd name="f151" fmla="*/ f89 1 107"/>
                      <a:gd name="f152" fmla="*/ f90 1 52"/>
                      <a:gd name="f153" fmla="*/ f91 1 107"/>
                      <a:gd name="f154" fmla="*/ f92 1 52"/>
                      <a:gd name="f155" fmla="*/ f93 1 107"/>
                      <a:gd name="f156" fmla="*/ f94 1 52"/>
                      <a:gd name="f157" fmla="*/ f95 1 107"/>
                      <a:gd name="f158" fmla="*/ f96 1 52"/>
                      <a:gd name="f159" fmla="*/ f97 1 107"/>
                      <a:gd name="f160" fmla="*/ f98 1 52"/>
                      <a:gd name="f161" fmla="*/ f99 1 107"/>
                      <a:gd name="f162" fmla="*/ f100 1 52"/>
                      <a:gd name="f163" fmla="*/ f101 1 52"/>
                      <a:gd name="f164" fmla="*/ f102 1 52"/>
                      <a:gd name="f165" fmla="*/ f103 1 107"/>
                      <a:gd name="f166" fmla="*/ f104 1 52"/>
                      <a:gd name="f167" fmla="*/ f105 1 107"/>
                      <a:gd name="f168" fmla="*/ f106 1 52"/>
                      <a:gd name="f169" fmla="*/ f107 1 107"/>
                      <a:gd name="f170" fmla="*/ f108 1 52"/>
                      <a:gd name="f171" fmla="*/ f109 1 107"/>
                      <a:gd name="f172" fmla="*/ f110 1 52"/>
                      <a:gd name="f173" fmla="*/ f111 1 107"/>
                      <a:gd name="f174" fmla="*/ f112 1 52"/>
                      <a:gd name="f175" fmla="*/ f113 1 107"/>
                      <a:gd name="f176" fmla="*/ f114 1 52"/>
                      <a:gd name="f177" fmla="*/ f115 1 107"/>
                      <a:gd name="f178" fmla="*/ f116 1 107"/>
                      <a:gd name="f179" fmla="*/ f117 1 107"/>
                      <a:gd name="f180" fmla="*/ f118 1 52"/>
                      <a:gd name="f181" fmla="*/ f119 1 107"/>
                      <a:gd name="f182" fmla="*/ f120 1 52"/>
                      <a:gd name="f183" fmla="*/ f121 1 107"/>
                      <a:gd name="f184" fmla="*/ f122 1 52"/>
                      <a:gd name="f185" fmla="*/ f123 1 107"/>
                      <a:gd name="f186" fmla="*/ f124 1 52"/>
                      <a:gd name="f187" fmla="*/ f125 1 107"/>
                      <a:gd name="f188" fmla="*/ 0 1 f63"/>
                      <a:gd name="f189" fmla="*/ f6 1 f63"/>
                      <a:gd name="f190" fmla="*/ 0 1 f64"/>
                      <a:gd name="f191" fmla="*/ f7 1 f64"/>
                      <a:gd name="f192" fmla="+- f126 0 f1"/>
                      <a:gd name="f193" fmla="*/ f127 1 f63"/>
                      <a:gd name="f194" fmla="*/ f128 1 f64"/>
                      <a:gd name="f195" fmla="*/ f129 1 f63"/>
                      <a:gd name="f196" fmla="*/ f130 1 f64"/>
                      <a:gd name="f197" fmla="*/ f131 1 f63"/>
                      <a:gd name="f198" fmla="*/ f132 1 f64"/>
                      <a:gd name="f199" fmla="*/ f133 1 f63"/>
                      <a:gd name="f200" fmla="*/ f134 1 f64"/>
                      <a:gd name="f201" fmla="*/ f135 1 f63"/>
                      <a:gd name="f202" fmla="*/ f136 1 f64"/>
                      <a:gd name="f203" fmla="*/ f137 1 f63"/>
                      <a:gd name="f204" fmla="*/ f138 1 f64"/>
                      <a:gd name="f205" fmla="*/ f139 1 f63"/>
                      <a:gd name="f206" fmla="*/ f140 1 f64"/>
                      <a:gd name="f207" fmla="*/ f141 1 f63"/>
                      <a:gd name="f208" fmla="*/ f142 1 f64"/>
                      <a:gd name="f209" fmla="*/ f143 1 f63"/>
                      <a:gd name="f210" fmla="*/ f144 1 f64"/>
                      <a:gd name="f211" fmla="*/ f145 1 f63"/>
                      <a:gd name="f212" fmla="*/ f146 1 f64"/>
                      <a:gd name="f213" fmla="*/ f147 1 f63"/>
                      <a:gd name="f214" fmla="*/ f148 1 f64"/>
                      <a:gd name="f215" fmla="*/ f149 1 f63"/>
                      <a:gd name="f216" fmla="*/ f150 1 f64"/>
                      <a:gd name="f217" fmla="*/ f151 1 f63"/>
                      <a:gd name="f218" fmla="*/ f152 1 f64"/>
                      <a:gd name="f219" fmla="*/ f153 1 f63"/>
                      <a:gd name="f220" fmla="*/ f154 1 f64"/>
                      <a:gd name="f221" fmla="*/ f155 1 f63"/>
                      <a:gd name="f222" fmla="*/ f156 1 f64"/>
                      <a:gd name="f223" fmla="*/ f157 1 f63"/>
                      <a:gd name="f224" fmla="*/ f158 1 f64"/>
                      <a:gd name="f225" fmla="*/ f159 1 f63"/>
                      <a:gd name="f226" fmla="*/ f160 1 f64"/>
                      <a:gd name="f227" fmla="*/ f161 1 f63"/>
                      <a:gd name="f228" fmla="*/ f162 1 f64"/>
                      <a:gd name="f229" fmla="*/ f163 1 f64"/>
                      <a:gd name="f230" fmla="*/ f164 1 f64"/>
                      <a:gd name="f231" fmla="*/ f165 1 f63"/>
                      <a:gd name="f232" fmla="*/ f166 1 f64"/>
                      <a:gd name="f233" fmla="*/ f167 1 f63"/>
                      <a:gd name="f234" fmla="*/ f168 1 f64"/>
                      <a:gd name="f235" fmla="*/ f169 1 f63"/>
                      <a:gd name="f236" fmla="*/ f170 1 f64"/>
                      <a:gd name="f237" fmla="*/ f171 1 f63"/>
                      <a:gd name="f238" fmla="*/ f172 1 f64"/>
                      <a:gd name="f239" fmla="*/ f173 1 f63"/>
                      <a:gd name="f240" fmla="*/ f174 1 f64"/>
                      <a:gd name="f241" fmla="*/ f175 1 f63"/>
                      <a:gd name="f242" fmla="*/ f176 1 f64"/>
                      <a:gd name="f243" fmla="*/ f177 1 f63"/>
                      <a:gd name="f244" fmla="*/ f178 1 f63"/>
                      <a:gd name="f245" fmla="*/ f179 1 f63"/>
                      <a:gd name="f246" fmla="*/ f180 1 f64"/>
                      <a:gd name="f247" fmla="*/ f181 1 f63"/>
                      <a:gd name="f248" fmla="*/ f182 1 f64"/>
                      <a:gd name="f249" fmla="*/ f183 1 f63"/>
                      <a:gd name="f250" fmla="*/ f184 1 f64"/>
                      <a:gd name="f251" fmla="*/ f185 1 f63"/>
                      <a:gd name="f252" fmla="*/ f186 1 f64"/>
                      <a:gd name="f253" fmla="*/ f187 1 f63"/>
                      <a:gd name="f254" fmla="*/ f188 f58 1"/>
                      <a:gd name="f255" fmla="*/ f189 f58 1"/>
                      <a:gd name="f256" fmla="*/ f191 f59 1"/>
                      <a:gd name="f257" fmla="*/ f190 f59 1"/>
                      <a:gd name="f258" fmla="*/ f193 f58 1"/>
                      <a:gd name="f259" fmla="*/ f194 f59 1"/>
                      <a:gd name="f260" fmla="*/ f195 f58 1"/>
                      <a:gd name="f261" fmla="*/ f196 f59 1"/>
                      <a:gd name="f262" fmla="*/ f197 f58 1"/>
                      <a:gd name="f263" fmla="*/ f198 f59 1"/>
                      <a:gd name="f264" fmla="*/ f199 f58 1"/>
                      <a:gd name="f265" fmla="*/ f200 f59 1"/>
                      <a:gd name="f266" fmla="*/ f201 f58 1"/>
                      <a:gd name="f267" fmla="*/ f202 f59 1"/>
                      <a:gd name="f268" fmla="*/ f203 f58 1"/>
                      <a:gd name="f269" fmla="*/ f204 f59 1"/>
                      <a:gd name="f270" fmla="*/ f205 f58 1"/>
                      <a:gd name="f271" fmla="*/ f206 f59 1"/>
                      <a:gd name="f272" fmla="*/ f207 f58 1"/>
                      <a:gd name="f273" fmla="*/ f208 f59 1"/>
                      <a:gd name="f274" fmla="*/ f209 f58 1"/>
                      <a:gd name="f275" fmla="*/ f210 f59 1"/>
                      <a:gd name="f276" fmla="*/ f211 f58 1"/>
                      <a:gd name="f277" fmla="*/ f212 f59 1"/>
                      <a:gd name="f278" fmla="*/ f213 f58 1"/>
                      <a:gd name="f279" fmla="*/ f214 f59 1"/>
                      <a:gd name="f280" fmla="*/ f215 f58 1"/>
                      <a:gd name="f281" fmla="*/ f216 f59 1"/>
                      <a:gd name="f282" fmla="*/ f217 f58 1"/>
                      <a:gd name="f283" fmla="*/ f218 f59 1"/>
                      <a:gd name="f284" fmla="*/ f219 f58 1"/>
                      <a:gd name="f285" fmla="*/ f220 f59 1"/>
                      <a:gd name="f286" fmla="*/ f221 f58 1"/>
                      <a:gd name="f287" fmla="*/ f222 f59 1"/>
                      <a:gd name="f288" fmla="*/ f223 f58 1"/>
                      <a:gd name="f289" fmla="*/ f224 f59 1"/>
                      <a:gd name="f290" fmla="*/ f225 f58 1"/>
                      <a:gd name="f291" fmla="*/ f226 f59 1"/>
                      <a:gd name="f292" fmla="*/ f227 f58 1"/>
                      <a:gd name="f293" fmla="*/ f228 f59 1"/>
                      <a:gd name="f294" fmla="*/ f229 f59 1"/>
                      <a:gd name="f295" fmla="*/ f230 f59 1"/>
                      <a:gd name="f296" fmla="*/ f231 f58 1"/>
                      <a:gd name="f297" fmla="*/ f232 f59 1"/>
                      <a:gd name="f298" fmla="*/ f233 f58 1"/>
                      <a:gd name="f299" fmla="*/ f234 f59 1"/>
                      <a:gd name="f300" fmla="*/ f235 f58 1"/>
                      <a:gd name="f301" fmla="*/ f236 f59 1"/>
                      <a:gd name="f302" fmla="*/ f237 f58 1"/>
                      <a:gd name="f303" fmla="*/ f238 f59 1"/>
                      <a:gd name="f304" fmla="*/ f239 f58 1"/>
                      <a:gd name="f305" fmla="*/ f240 f59 1"/>
                      <a:gd name="f306" fmla="*/ f241 f58 1"/>
                      <a:gd name="f307" fmla="*/ f242 f59 1"/>
                      <a:gd name="f308" fmla="*/ f243 f58 1"/>
                      <a:gd name="f309" fmla="*/ f244 f58 1"/>
                      <a:gd name="f310" fmla="*/ f245 f58 1"/>
                      <a:gd name="f311" fmla="*/ f246 f59 1"/>
                      <a:gd name="f312" fmla="*/ f247 f58 1"/>
                      <a:gd name="f313" fmla="*/ f248 f59 1"/>
                      <a:gd name="f314" fmla="*/ f249 f58 1"/>
                      <a:gd name="f315" fmla="*/ f250 f59 1"/>
                      <a:gd name="f316" fmla="*/ f251 f58 1"/>
                      <a:gd name="f317" fmla="*/ f252 f59 1"/>
                      <a:gd name="f318" fmla="*/ f253 f58 1"/>
                    </a:gdLst>
                    <a:ahLst/>
                    <a:cxnLst>
                      <a:cxn ang="3cd4">
                        <a:pos x="hc" y="t"/>
                      </a:cxn>
                      <a:cxn ang="0">
                        <a:pos x="r" y="vc"/>
                      </a:cxn>
                      <a:cxn ang="cd4">
                        <a:pos x="hc" y="b"/>
                      </a:cxn>
                      <a:cxn ang="cd2">
                        <a:pos x="l" y="vc"/>
                      </a:cxn>
                      <a:cxn ang="f192">
                        <a:pos x="f258" y="f259"/>
                      </a:cxn>
                      <a:cxn ang="f192">
                        <a:pos x="f260" y="f261"/>
                      </a:cxn>
                      <a:cxn ang="f192">
                        <a:pos x="f262" y="f263"/>
                      </a:cxn>
                      <a:cxn ang="f192">
                        <a:pos x="f264" y="f265"/>
                      </a:cxn>
                      <a:cxn ang="f192">
                        <a:pos x="f266" y="f267"/>
                      </a:cxn>
                      <a:cxn ang="f192">
                        <a:pos x="f268" y="f269"/>
                      </a:cxn>
                      <a:cxn ang="f192">
                        <a:pos x="f270" y="f271"/>
                      </a:cxn>
                      <a:cxn ang="f192">
                        <a:pos x="f272" y="f273"/>
                      </a:cxn>
                      <a:cxn ang="f192">
                        <a:pos x="f274" y="f275"/>
                      </a:cxn>
                      <a:cxn ang="f192">
                        <a:pos x="f276" y="f277"/>
                      </a:cxn>
                      <a:cxn ang="f192">
                        <a:pos x="f278" y="f279"/>
                      </a:cxn>
                      <a:cxn ang="f192">
                        <a:pos x="f280" y="f281"/>
                      </a:cxn>
                      <a:cxn ang="f192">
                        <a:pos x="f282" y="f283"/>
                      </a:cxn>
                      <a:cxn ang="f192">
                        <a:pos x="f284" y="f285"/>
                      </a:cxn>
                      <a:cxn ang="f192">
                        <a:pos x="f286" y="f287"/>
                      </a:cxn>
                      <a:cxn ang="f192">
                        <a:pos x="f288" y="f289"/>
                      </a:cxn>
                      <a:cxn ang="f192">
                        <a:pos x="f290" y="f291"/>
                      </a:cxn>
                      <a:cxn ang="f192">
                        <a:pos x="f292" y="f293"/>
                      </a:cxn>
                      <a:cxn ang="f192">
                        <a:pos x="f262" y="f294"/>
                      </a:cxn>
                      <a:cxn ang="f192">
                        <a:pos x="f262" y="f295"/>
                      </a:cxn>
                      <a:cxn ang="f192">
                        <a:pos x="f296" y="f297"/>
                      </a:cxn>
                      <a:cxn ang="f192">
                        <a:pos x="f298" y="f299"/>
                      </a:cxn>
                      <a:cxn ang="f192">
                        <a:pos x="f300" y="f301"/>
                      </a:cxn>
                      <a:cxn ang="f192">
                        <a:pos x="f302" y="f303"/>
                      </a:cxn>
                      <a:cxn ang="f192">
                        <a:pos x="f304" y="f305"/>
                      </a:cxn>
                      <a:cxn ang="f192">
                        <a:pos x="f306" y="f307"/>
                      </a:cxn>
                      <a:cxn ang="f192">
                        <a:pos x="f308" y="f307"/>
                      </a:cxn>
                      <a:cxn ang="f192">
                        <a:pos x="f309" y="f273"/>
                      </a:cxn>
                      <a:cxn ang="f192">
                        <a:pos x="f310" y="f311"/>
                      </a:cxn>
                      <a:cxn ang="f192">
                        <a:pos x="f312" y="f313"/>
                      </a:cxn>
                      <a:cxn ang="f192">
                        <a:pos x="f314" y="f265"/>
                      </a:cxn>
                      <a:cxn ang="f192">
                        <a:pos x="f314" y="f315"/>
                      </a:cxn>
                      <a:cxn ang="f192">
                        <a:pos x="f316" y="f317"/>
                      </a:cxn>
                      <a:cxn ang="f192">
                        <a:pos x="f318" y="f317"/>
                      </a:cxn>
                      <a:cxn ang="f192">
                        <a:pos x="f258" y="f259"/>
                      </a:cxn>
                    </a:cxnLst>
                    <a:rect l="f254" t="f257" r="f255" b="f256"/>
                    <a:pathLst>
                      <a:path w="107" h="52">
                        <a:moveTo>
                          <a:pt x="f8" y="f9"/>
                        </a:moveTo>
                        <a:lnTo>
                          <a:pt x="f10" y="f11"/>
                        </a:lnTo>
                        <a:lnTo>
                          <a:pt x="f12" y="f13"/>
                        </a:lnTo>
                        <a:lnTo>
                          <a:pt x="f14" y="f15"/>
                        </a:lnTo>
                        <a:lnTo>
                          <a:pt x="f16" y="f17"/>
                        </a:lnTo>
                        <a:lnTo>
                          <a:pt x="f18" y="f7"/>
                        </a:lnTo>
                        <a:lnTo>
                          <a:pt x="f19" y="f20"/>
                        </a:lnTo>
                        <a:lnTo>
                          <a:pt x="f21" y="f18"/>
                        </a:lnTo>
                        <a:lnTo>
                          <a:pt x="f22" y="f23"/>
                        </a:lnTo>
                        <a:lnTo>
                          <a:pt x="f24" y="f19"/>
                        </a:lnTo>
                        <a:lnTo>
                          <a:pt x="f5" y="f25"/>
                        </a:lnTo>
                        <a:lnTo>
                          <a:pt x="f26" y="f27"/>
                        </a:lnTo>
                        <a:lnTo>
                          <a:pt x="f28" y="f29"/>
                        </a:lnTo>
                        <a:lnTo>
                          <a:pt x="f30" y="f24"/>
                        </a:lnTo>
                        <a:lnTo>
                          <a:pt x="f23" y="f5"/>
                        </a:lnTo>
                        <a:lnTo>
                          <a:pt x="f31" y="f32"/>
                        </a:lnTo>
                        <a:lnTo>
                          <a:pt x="f15" y="f33"/>
                        </a:lnTo>
                        <a:lnTo>
                          <a:pt x="f9" y="f34"/>
                        </a:lnTo>
                        <a:lnTo>
                          <a:pt x="f12" y="f35"/>
                        </a:lnTo>
                        <a:lnTo>
                          <a:pt x="f12" y="f36"/>
                        </a:lnTo>
                        <a:lnTo>
                          <a:pt x="f37" y="f38"/>
                        </a:lnTo>
                        <a:lnTo>
                          <a:pt x="f39" y="f21"/>
                        </a:lnTo>
                        <a:lnTo>
                          <a:pt x="f40" y="f41"/>
                        </a:lnTo>
                        <a:lnTo>
                          <a:pt x="f42" y="f43"/>
                        </a:lnTo>
                        <a:lnTo>
                          <a:pt x="f44" y="f45"/>
                        </a:lnTo>
                        <a:lnTo>
                          <a:pt x="f6" y="f46"/>
                        </a:lnTo>
                        <a:lnTo>
                          <a:pt x="f47" y="f46"/>
                        </a:lnTo>
                        <a:lnTo>
                          <a:pt x="f48" y="f18"/>
                        </a:lnTo>
                        <a:lnTo>
                          <a:pt x="f49" y="f50"/>
                        </a:lnTo>
                        <a:lnTo>
                          <a:pt x="f51" y="f52"/>
                        </a:lnTo>
                        <a:lnTo>
                          <a:pt x="f53" y="f15"/>
                        </a:lnTo>
                        <a:lnTo>
                          <a:pt x="f53" y="f16"/>
                        </a:lnTo>
                        <a:lnTo>
                          <a:pt x="f54" y="f55"/>
                        </a:lnTo>
                        <a:lnTo>
                          <a:pt x="f56" y="f55"/>
                        </a:lnTo>
                        <a:lnTo>
                          <a:pt x="f8" y="f9"/>
                        </a:lnTo>
                        <a:close/>
                      </a:path>
                    </a:pathLst>
                  </a:custGeom>
                  <a:solidFill>
                    <a:srgbClr val="FCDBC0"/>
                  </a:solidFill>
                  <a:ln w="3172" cap="flat">
                    <a:solidFill>
                      <a:srgbClr val="6C5353"/>
                    </a:solidFill>
                    <a:custDash>
                      <a:ds d="100000" sp="100000"/>
                    </a:custDash>
                    <a:miter/>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hu-HU" sz="1800" b="0" i="0" u="none" strike="noStrike" kern="0" cap="none" spc="0" baseline="0">
                      <a:solidFill>
                        <a:srgbClr val="000000"/>
                      </a:solidFill>
                      <a:uFillTx/>
                      <a:latin typeface="Arial"/>
                    </a:endParaRPr>
                  </a:p>
                </p:txBody>
              </p:sp>
              <p:sp>
                <p:nvSpPr>
                  <p:cNvPr id="208" name="Freeform 51">
                    <a:extLst>
                      <a:ext uri="{FF2B5EF4-FFF2-40B4-BE49-F238E27FC236}">
                        <a16:creationId xmlns:a16="http://schemas.microsoft.com/office/drawing/2014/main" id="{775912BF-37D1-4DEB-A805-A0E57C97A55E}"/>
                      </a:ext>
                    </a:extLst>
                  </p:cNvPr>
                  <p:cNvSpPr/>
                  <p:nvPr/>
                </p:nvSpPr>
                <p:spPr>
                  <a:xfrm>
                    <a:off x="5800624" y="2776356"/>
                    <a:ext cx="186363" cy="174440"/>
                  </a:xfrm>
                  <a:custGeom>
                    <a:avLst/>
                    <a:gdLst>
                      <a:gd name="f0" fmla="val 10800000"/>
                      <a:gd name="f1" fmla="val 5400000"/>
                      <a:gd name="f2" fmla="val 180"/>
                      <a:gd name="f3" fmla="val w"/>
                      <a:gd name="f4" fmla="val h"/>
                      <a:gd name="f5" fmla="val 0"/>
                      <a:gd name="f6" fmla="val 143"/>
                      <a:gd name="f7" fmla="val 155"/>
                      <a:gd name="f8" fmla="val 58"/>
                      <a:gd name="f9" fmla="val 59"/>
                      <a:gd name="f10" fmla="val 8"/>
                      <a:gd name="f11" fmla="val 75"/>
                      <a:gd name="f12" fmla="val 12"/>
                      <a:gd name="f13" fmla="val 20"/>
                      <a:gd name="f14" fmla="val 90"/>
                      <a:gd name="f15" fmla="val 16"/>
                      <a:gd name="f16" fmla="val 99"/>
                      <a:gd name="f17" fmla="val 10"/>
                      <a:gd name="f18" fmla="val 117"/>
                      <a:gd name="f19" fmla="val 18"/>
                      <a:gd name="f20" fmla="val 125"/>
                      <a:gd name="f21" fmla="val 25"/>
                      <a:gd name="f22" fmla="val 129"/>
                      <a:gd name="f23" fmla="val 35"/>
                      <a:gd name="f24" fmla="val 40"/>
                      <a:gd name="f25" fmla="val 131"/>
                      <a:gd name="f26" fmla="val 47"/>
                      <a:gd name="f27" fmla="val 136"/>
                      <a:gd name="f28" fmla="val 65"/>
                      <a:gd name="f29" fmla="val 78"/>
                      <a:gd name="f30" fmla="val 80"/>
                      <a:gd name="f31" fmla="val 132"/>
                      <a:gd name="f32" fmla="val 77"/>
                      <a:gd name="f33" fmla="val 128"/>
                      <a:gd name="f34" fmla="val 81"/>
                      <a:gd name="f35" fmla="val 85"/>
                      <a:gd name="f36" fmla="val 112"/>
                      <a:gd name="f37" fmla="val 100"/>
                      <a:gd name="f38" fmla="val 95"/>
                      <a:gd name="f39" fmla="val 104"/>
                      <a:gd name="f40" fmla="val 101"/>
                      <a:gd name="f41" fmla="val 106"/>
                      <a:gd name="f42" fmla="val 109"/>
                      <a:gd name="f43" fmla="val 114"/>
                      <a:gd name="f44" fmla="val 124"/>
                      <a:gd name="f45" fmla="val 123"/>
                      <a:gd name="f46" fmla="val 119"/>
                      <a:gd name="f47" fmla="val 113"/>
                      <a:gd name="f48" fmla="val 135"/>
                      <a:gd name="f49" fmla="val 148"/>
                      <a:gd name="f50" fmla="val 115"/>
                      <a:gd name="f51" fmla="val 151"/>
                      <a:gd name="f52" fmla="val 110"/>
                      <a:gd name="f53" fmla="val 147"/>
                      <a:gd name="f54" fmla="val 102"/>
                      <a:gd name="f55" fmla="val 91"/>
                      <a:gd name="f56" fmla="val 150"/>
                      <a:gd name="f57" fmla="val 76"/>
                      <a:gd name="f58" fmla="val 149"/>
                      <a:gd name="f59" fmla="val 66"/>
                      <a:gd name="f60" fmla="val 61"/>
                      <a:gd name="f61" fmla="val 44"/>
                      <a:gd name="f62" fmla="val 144"/>
                      <a:gd name="f63" fmla="val 26"/>
                      <a:gd name="f64" fmla="val 28"/>
                      <a:gd name="f65" fmla="val 134"/>
                      <a:gd name="f66" fmla="val 120"/>
                      <a:gd name="f67" fmla="val 116"/>
                      <a:gd name="f68" fmla="val 4"/>
                      <a:gd name="f69" fmla="val 111"/>
                      <a:gd name="f70" fmla="val 5"/>
                      <a:gd name="f71" fmla="val 2"/>
                      <a:gd name="f72" fmla="val 97"/>
                      <a:gd name="f73" fmla="val 3"/>
                      <a:gd name="f74" fmla="val 84"/>
                      <a:gd name="f75" fmla="val 63"/>
                      <a:gd name="f76" fmla="val 9"/>
                      <a:gd name="f77" fmla="val 13"/>
                      <a:gd name="f78" fmla="val 55"/>
                      <a:gd name="f79" fmla="val 37"/>
                      <a:gd name="f80" fmla="val 30"/>
                      <a:gd name="f81" fmla="val 29"/>
                      <a:gd name="f82" fmla="val 32"/>
                      <a:gd name="f83" fmla="val 42"/>
                      <a:gd name="f84" fmla="val 19"/>
                      <a:gd name="f85" fmla="val 38"/>
                      <a:gd name="f86" fmla="val 36"/>
                      <a:gd name="f87" fmla="val 1"/>
                      <a:gd name="f88" fmla="val 48"/>
                      <a:gd name="f89" fmla="+- 0 0 -90"/>
                      <a:gd name="f90" fmla="*/ f3 1 143"/>
                      <a:gd name="f91" fmla="*/ f4 1 155"/>
                      <a:gd name="f92" fmla="+- f7 0 f5"/>
                      <a:gd name="f93" fmla="+- f6 0 f5"/>
                      <a:gd name="f94" fmla="*/ f89 f0 1"/>
                      <a:gd name="f95" fmla="*/ f93 1 143"/>
                      <a:gd name="f96" fmla="*/ f92 1 155"/>
                      <a:gd name="f97" fmla="*/ 58 f93 1"/>
                      <a:gd name="f98" fmla="*/ 0 f92 1"/>
                      <a:gd name="f99" fmla="*/ 59 f93 1"/>
                      <a:gd name="f100" fmla="*/ 8 f92 1"/>
                      <a:gd name="f101" fmla="*/ 75 f93 1"/>
                      <a:gd name="f102" fmla="*/ 12 f92 1"/>
                      <a:gd name="f103" fmla="*/ 20 f92 1"/>
                      <a:gd name="f104" fmla="*/ 90 f93 1"/>
                      <a:gd name="f105" fmla="*/ 16 f92 1"/>
                      <a:gd name="f106" fmla="*/ 99 f93 1"/>
                      <a:gd name="f107" fmla="*/ 10 f92 1"/>
                      <a:gd name="f108" fmla="*/ 117 f93 1"/>
                      <a:gd name="f109" fmla="*/ 18 f92 1"/>
                      <a:gd name="f110" fmla="*/ 125 f93 1"/>
                      <a:gd name="f111" fmla="*/ 25 f92 1"/>
                      <a:gd name="f112" fmla="*/ 129 f93 1"/>
                      <a:gd name="f113" fmla="*/ 35 f92 1"/>
                      <a:gd name="f114" fmla="*/ 40 f92 1"/>
                      <a:gd name="f115" fmla="*/ 131 f93 1"/>
                      <a:gd name="f116" fmla="*/ 47 f92 1"/>
                      <a:gd name="f117" fmla="*/ 136 f93 1"/>
                      <a:gd name="f118" fmla="*/ 58 f92 1"/>
                      <a:gd name="f119" fmla="*/ 65 f92 1"/>
                      <a:gd name="f120" fmla="*/ 143 f93 1"/>
                      <a:gd name="f121" fmla="*/ 78 f92 1"/>
                      <a:gd name="f122" fmla="*/ 80 f92 1"/>
                      <a:gd name="f123" fmla="*/ 132 f93 1"/>
                      <a:gd name="f124" fmla="*/ 77 f92 1"/>
                      <a:gd name="f125" fmla="*/ 128 f93 1"/>
                      <a:gd name="f126" fmla="*/ 81 f92 1"/>
                      <a:gd name="f127" fmla="*/ 85 f92 1"/>
                      <a:gd name="f128" fmla="*/ 112 f93 1"/>
                      <a:gd name="f129" fmla="*/ 90 f92 1"/>
                      <a:gd name="f130" fmla="*/ 100 f93 1"/>
                      <a:gd name="f131" fmla="*/ 95 f92 1"/>
                      <a:gd name="f132" fmla="*/ 104 f93 1"/>
                      <a:gd name="f133" fmla="*/ 101 f92 1"/>
                      <a:gd name="f134" fmla="*/ 106 f93 1"/>
                      <a:gd name="f135" fmla="*/ 109 f92 1"/>
                      <a:gd name="f136" fmla="*/ 114 f93 1"/>
                      <a:gd name="f137" fmla="*/ 114 f92 1"/>
                      <a:gd name="f138" fmla="*/ 124 f93 1"/>
                      <a:gd name="f139" fmla="*/ 123 f92 1"/>
                      <a:gd name="f140" fmla="*/ 119 f93 1"/>
                      <a:gd name="f141" fmla="*/ 132 f92 1"/>
                      <a:gd name="f142" fmla="*/ 113 f93 1"/>
                      <a:gd name="f143" fmla="*/ 135 f92 1"/>
                      <a:gd name="f144" fmla="*/ 148 f92 1"/>
                      <a:gd name="f145" fmla="*/ 115 f93 1"/>
                      <a:gd name="f146" fmla="*/ 151 f92 1"/>
                      <a:gd name="f147" fmla="*/ 110 f93 1"/>
                      <a:gd name="f148" fmla="*/ 147 f92 1"/>
                      <a:gd name="f149" fmla="*/ 102 f93 1"/>
                      <a:gd name="f150" fmla="*/ 91 f93 1"/>
                      <a:gd name="f151" fmla="*/ 150 f92 1"/>
                      <a:gd name="f152" fmla="*/ 76 f93 1"/>
                      <a:gd name="f153" fmla="*/ 149 f92 1"/>
                      <a:gd name="f154" fmla="*/ 155 f92 1"/>
                      <a:gd name="f155" fmla="*/ 66 f93 1"/>
                      <a:gd name="f156" fmla="*/ 61 f93 1"/>
                      <a:gd name="f157" fmla="*/ 44 f93 1"/>
                      <a:gd name="f158" fmla="*/ 144 f92 1"/>
                      <a:gd name="f159" fmla="*/ 40 f93 1"/>
                      <a:gd name="f160" fmla="*/ 26 f93 1"/>
                      <a:gd name="f161" fmla="*/ 28 f93 1"/>
                      <a:gd name="f162" fmla="*/ 134 f92 1"/>
                      <a:gd name="f163" fmla="*/ 35 f93 1"/>
                      <a:gd name="f164" fmla="*/ 120 f92 1"/>
                      <a:gd name="f165" fmla="*/ 12 f93 1"/>
                      <a:gd name="f166" fmla="*/ 116 f92 1"/>
                      <a:gd name="f167" fmla="*/ 4 f93 1"/>
                      <a:gd name="f168" fmla="*/ 111 f92 1"/>
                      <a:gd name="f169" fmla="*/ 5 f93 1"/>
                      <a:gd name="f170" fmla="*/ 102 f92 1"/>
                      <a:gd name="f171" fmla="*/ 2 f93 1"/>
                      <a:gd name="f172" fmla="*/ 97 f92 1"/>
                      <a:gd name="f173" fmla="*/ 3 f93 1"/>
                      <a:gd name="f174" fmla="*/ 84 f92 1"/>
                      <a:gd name="f175" fmla="*/ 0 f93 1"/>
                      <a:gd name="f176" fmla="*/ 63 f92 1"/>
                      <a:gd name="f177" fmla="*/ 9 f93 1"/>
                      <a:gd name="f178" fmla="*/ 13 f93 1"/>
                      <a:gd name="f179" fmla="*/ 55 f92 1"/>
                      <a:gd name="f180" fmla="*/ 16 f93 1"/>
                      <a:gd name="f181" fmla="*/ 37 f92 1"/>
                      <a:gd name="f182" fmla="*/ 30 f92 1"/>
                      <a:gd name="f183" fmla="*/ 26 f92 1"/>
                      <a:gd name="f184" fmla="*/ 29 f93 1"/>
                      <a:gd name="f185" fmla="*/ 32 f93 1"/>
                      <a:gd name="f186" fmla="*/ 29 f92 1"/>
                      <a:gd name="f187" fmla="*/ 42 f93 1"/>
                      <a:gd name="f188" fmla="*/ 19 f92 1"/>
                      <a:gd name="f189" fmla="*/ 38 f93 1"/>
                      <a:gd name="f190" fmla="*/ 36 f93 1"/>
                      <a:gd name="f191" fmla="*/ 1 f92 1"/>
                      <a:gd name="f192" fmla="*/ 48 f93 1"/>
                      <a:gd name="f193" fmla="*/ 3 f92 1"/>
                      <a:gd name="f194" fmla="*/ f94 1 f2"/>
                      <a:gd name="f195" fmla="*/ f97 1 143"/>
                      <a:gd name="f196" fmla="*/ f98 1 155"/>
                      <a:gd name="f197" fmla="*/ f99 1 143"/>
                      <a:gd name="f198" fmla="*/ f100 1 155"/>
                      <a:gd name="f199" fmla="*/ f101 1 143"/>
                      <a:gd name="f200" fmla="*/ f102 1 155"/>
                      <a:gd name="f201" fmla="*/ f103 1 155"/>
                      <a:gd name="f202" fmla="*/ f104 1 143"/>
                      <a:gd name="f203" fmla="*/ f105 1 155"/>
                      <a:gd name="f204" fmla="*/ f106 1 143"/>
                      <a:gd name="f205" fmla="*/ f107 1 155"/>
                      <a:gd name="f206" fmla="*/ f108 1 143"/>
                      <a:gd name="f207" fmla="*/ f109 1 155"/>
                      <a:gd name="f208" fmla="*/ f110 1 143"/>
                      <a:gd name="f209" fmla="*/ f111 1 155"/>
                      <a:gd name="f210" fmla="*/ f112 1 143"/>
                      <a:gd name="f211" fmla="*/ f113 1 155"/>
                      <a:gd name="f212" fmla="*/ f114 1 155"/>
                      <a:gd name="f213" fmla="*/ f115 1 143"/>
                      <a:gd name="f214" fmla="*/ f116 1 155"/>
                      <a:gd name="f215" fmla="*/ f117 1 143"/>
                      <a:gd name="f216" fmla="*/ f118 1 155"/>
                      <a:gd name="f217" fmla="*/ f119 1 155"/>
                      <a:gd name="f218" fmla="*/ f120 1 143"/>
                      <a:gd name="f219" fmla="*/ f121 1 155"/>
                      <a:gd name="f220" fmla="*/ f122 1 155"/>
                      <a:gd name="f221" fmla="*/ f123 1 143"/>
                      <a:gd name="f222" fmla="*/ f124 1 155"/>
                      <a:gd name="f223" fmla="*/ f125 1 143"/>
                      <a:gd name="f224" fmla="*/ f126 1 155"/>
                      <a:gd name="f225" fmla="*/ f127 1 155"/>
                      <a:gd name="f226" fmla="*/ f128 1 143"/>
                      <a:gd name="f227" fmla="*/ f129 1 155"/>
                      <a:gd name="f228" fmla="*/ f130 1 143"/>
                      <a:gd name="f229" fmla="*/ f131 1 155"/>
                      <a:gd name="f230" fmla="*/ f132 1 143"/>
                      <a:gd name="f231" fmla="*/ f133 1 155"/>
                      <a:gd name="f232" fmla="*/ f134 1 143"/>
                      <a:gd name="f233" fmla="*/ f135 1 155"/>
                      <a:gd name="f234" fmla="*/ f136 1 143"/>
                      <a:gd name="f235" fmla="*/ f137 1 155"/>
                      <a:gd name="f236" fmla="*/ f138 1 143"/>
                      <a:gd name="f237" fmla="*/ f139 1 155"/>
                      <a:gd name="f238" fmla="*/ f140 1 143"/>
                      <a:gd name="f239" fmla="*/ f141 1 155"/>
                      <a:gd name="f240" fmla="*/ f142 1 143"/>
                      <a:gd name="f241" fmla="*/ f143 1 155"/>
                      <a:gd name="f242" fmla="*/ f144 1 155"/>
                      <a:gd name="f243" fmla="*/ f145 1 143"/>
                      <a:gd name="f244" fmla="*/ f146 1 155"/>
                      <a:gd name="f245" fmla="*/ f147 1 143"/>
                      <a:gd name="f246" fmla="*/ f148 1 155"/>
                      <a:gd name="f247" fmla="*/ f149 1 143"/>
                      <a:gd name="f248" fmla="*/ f150 1 143"/>
                      <a:gd name="f249" fmla="*/ f151 1 155"/>
                      <a:gd name="f250" fmla="*/ f152 1 143"/>
                      <a:gd name="f251" fmla="*/ f153 1 155"/>
                      <a:gd name="f252" fmla="*/ f154 1 155"/>
                      <a:gd name="f253" fmla="*/ f155 1 143"/>
                      <a:gd name="f254" fmla="*/ f156 1 143"/>
                      <a:gd name="f255" fmla="*/ f157 1 143"/>
                      <a:gd name="f256" fmla="*/ f158 1 155"/>
                      <a:gd name="f257" fmla="*/ f159 1 143"/>
                      <a:gd name="f258" fmla="*/ f160 1 143"/>
                      <a:gd name="f259" fmla="*/ f161 1 143"/>
                      <a:gd name="f260" fmla="*/ f162 1 155"/>
                      <a:gd name="f261" fmla="*/ f163 1 143"/>
                      <a:gd name="f262" fmla="*/ f164 1 155"/>
                      <a:gd name="f263" fmla="*/ f165 1 143"/>
                      <a:gd name="f264" fmla="*/ f166 1 155"/>
                      <a:gd name="f265" fmla="*/ f167 1 143"/>
                      <a:gd name="f266" fmla="*/ f168 1 155"/>
                      <a:gd name="f267" fmla="*/ f169 1 143"/>
                      <a:gd name="f268" fmla="*/ f170 1 155"/>
                      <a:gd name="f269" fmla="*/ f171 1 143"/>
                      <a:gd name="f270" fmla="*/ f172 1 155"/>
                      <a:gd name="f271" fmla="*/ f173 1 143"/>
                      <a:gd name="f272" fmla="*/ f174 1 155"/>
                      <a:gd name="f273" fmla="*/ f175 1 143"/>
                      <a:gd name="f274" fmla="*/ f176 1 155"/>
                      <a:gd name="f275" fmla="*/ f177 1 143"/>
                      <a:gd name="f276" fmla="*/ f178 1 143"/>
                      <a:gd name="f277" fmla="*/ f179 1 155"/>
                      <a:gd name="f278" fmla="*/ f180 1 143"/>
                      <a:gd name="f279" fmla="*/ f181 1 155"/>
                      <a:gd name="f280" fmla="*/ f182 1 155"/>
                      <a:gd name="f281" fmla="*/ f183 1 155"/>
                      <a:gd name="f282" fmla="*/ f184 1 143"/>
                      <a:gd name="f283" fmla="*/ f185 1 143"/>
                      <a:gd name="f284" fmla="*/ f186 1 155"/>
                      <a:gd name="f285" fmla="*/ f187 1 143"/>
                      <a:gd name="f286" fmla="*/ f188 1 155"/>
                      <a:gd name="f287" fmla="*/ f189 1 143"/>
                      <a:gd name="f288" fmla="*/ f190 1 143"/>
                      <a:gd name="f289" fmla="*/ f191 1 155"/>
                      <a:gd name="f290" fmla="*/ f192 1 143"/>
                      <a:gd name="f291" fmla="*/ f193 1 155"/>
                      <a:gd name="f292" fmla="*/ 0 1 f95"/>
                      <a:gd name="f293" fmla="*/ f6 1 f95"/>
                      <a:gd name="f294" fmla="*/ 0 1 f96"/>
                      <a:gd name="f295" fmla="*/ f7 1 f96"/>
                      <a:gd name="f296" fmla="+- f194 0 f1"/>
                      <a:gd name="f297" fmla="*/ f195 1 f95"/>
                      <a:gd name="f298" fmla="*/ f196 1 f96"/>
                      <a:gd name="f299" fmla="*/ f197 1 f95"/>
                      <a:gd name="f300" fmla="*/ f198 1 f96"/>
                      <a:gd name="f301" fmla="*/ f199 1 f95"/>
                      <a:gd name="f302" fmla="*/ f200 1 f96"/>
                      <a:gd name="f303" fmla="*/ f201 1 f96"/>
                      <a:gd name="f304" fmla="*/ f202 1 f95"/>
                      <a:gd name="f305" fmla="*/ f203 1 f96"/>
                      <a:gd name="f306" fmla="*/ f204 1 f95"/>
                      <a:gd name="f307" fmla="*/ f205 1 f96"/>
                      <a:gd name="f308" fmla="*/ f206 1 f95"/>
                      <a:gd name="f309" fmla="*/ f207 1 f96"/>
                      <a:gd name="f310" fmla="*/ f208 1 f95"/>
                      <a:gd name="f311" fmla="*/ f209 1 f96"/>
                      <a:gd name="f312" fmla="*/ f210 1 f95"/>
                      <a:gd name="f313" fmla="*/ f211 1 f96"/>
                      <a:gd name="f314" fmla="*/ f212 1 f96"/>
                      <a:gd name="f315" fmla="*/ f213 1 f95"/>
                      <a:gd name="f316" fmla="*/ f214 1 f96"/>
                      <a:gd name="f317" fmla="*/ f215 1 f95"/>
                      <a:gd name="f318" fmla="*/ f216 1 f96"/>
                      <a:gd name="f319" fmla="*/ f217 1 f96"/>
                      <a:gd name="f320" fmla="*/ f218 1 f95"/>
                      <a:gd name="f321" fmla="*/ f219 1 f96"/>
                      <a:gd name="f322" fmla="*/ f220 1 f96"/>
                      <a:gd name="f323" fmla="*/ f221 1 f95"/>
                      <a:gd name="f324" fmla="*/ f222 1 f96"/>
                      <a:gd name="f325" fmla="*/ f223 1 f95"/>
                      <a:gd name="f326" fmla="*/ f224 1 f96"/>
                      <a:gd name="f327" fmla="*/ f225 1 f96"/>
                      <a:gd name="f328" fmla="*/ f226 1 f95"/>
                      <a:gd name="f329" fmla="*/ f227 1 f96"/>
                      <a:gd name="f330" fmla="*/ f228 1 f95"/>
                      <a:gd name="f331" fmla="*/ f229 1 f96"/>
                      <a:gd name="f332" fmla="*/ f230 1 f95"/>
                      <a:gd name="f333" fmla="*/ f231 1 f96"/>
                      <a:gd name="f334" fmla="*/ f232 1 f95"/>
                      <a:gd name="f335" fmla="*/ f233 1 f96"/>
                      <a:gd name="f336" fmla="*/ f234 1 f95"/>
                      <a:gd name="f337" fmla="*/ f235 1 f96"/>
                      <a:gd name="f338" fmla="*/ f236 1 f95"/>
                      <a:gd name="f339" fmla="*/ f237 1 f96"/>
                      <a:gd name="f340" fmla="*/ f238 1 f95"/>
                      <a:gd name="f341" fmla="*/ f239 1 f96"/>
                      <a:gd name="f342" fmla="*/ f240 1 f95"/>
                      <a:gd name="f343" fmla="*/ f241 1 f96"/>
                      <a:gd name="f344" fmla="*/ f242 1 f96"/>
                      <a:gd name="f345" fmla="*/ f243 1 f95"/>
                      <a:gd name="f346" fmla="*/ f244 1 f96"/>
                      <a:gd name="f347" fmla="*/ f245 1 f95"/>
                      <a:gd name="f348" fmla="*/ f246 1 f96"/>
                      <a:gd name="f349" fmla="*/ f247 1 f95"/>
                      <a:gd name="f350" fmla="*/ f248 1 f95"/>
                      <a:gd name="f351" fmla="*/ f249 1 f96"/>
                      <a:gd name="f352" fmla="*/ f250 1 f95"/>
                      <a:gd name="f353" fmla="*/ f251 1 f96"/>
                      <a:gd name="f354" fmla="*/ f252 1 f96"/>
                      <a:gd name="f355" fmla="*/ f253 1 f95"/>
                      <a:gd name="f356" fmla="*/ f254 1 f95"/>
                      <a:gd name="f357" fmla="*/ f255 1 f95"/>
                      <a:gd name="f358" fmla="*/ f256 1 f96"/>
                      <a:gd name="f359" fmla="*/ f257 1 f95"/>
                      <a:gd name="f360" fmla="*/ f258 1 f95"/>
                      <a:gd name="f361" fmla="*/ f259 1 f95"/>
                      <a:gd name="f362" fmla="*/ f260 1 f96"/>
                      <a:gd name="f363" fmla="*/ f261 1 f95"/>
                      <a:gd name="f364" fmla="*/ f262 1 f96"/>
                      <a:gd name="f365" fmla="*/ f263 1 f95"/>
                      <a:gd name="f366" fmla="*/ f264 1 f96"/>
                      <a:gd name="f367" fmla="*/ f265 1 f95"/>
                      <a:gd name="f368" fmla="*/ f266 1 f96"/>
                      <a:gd name="f369" fmla="*/ f267 1 f95"/>
                      <a:gd name="f370" fmla="*/ f268 1 f96"/>
                      <a:gd name="f371" fmla="*/ f269 1 f95"/>
                      <a:gd name="f372" fmla="*/ f270 1 f96"/>
                      <a:gd name="f373" fmla="*/ f271 1 f95"/>
                      <a:gd name="f374" fmla="*/ f272 1 f96"/>
                      <a:gd name="f375" fmla="*/ f273 1 f95"/>
                      <a:gd name="f376" fmla="*/ f274 1 f96"/>
                      <a:gd name="f377" fmla="*/ f275 1 f95"/>
                      <a:gd name="f378" fmla="*/ f276 1 f95"/>
                      <a:gd name="f379" fmla="*/ f277 1 f96"/>
                      <a:gd name="f380" fmla="*/ f278 1 f95"/>
                      <a:gd name="f381" fmla="*/ f279 1 f96"/>
                      <a:gd name="f382" fmla="*/ f280 1 f96"/>
                      <a:gd name="f383" fmla="*/ f281 1 f96"/>
                      <a:gd name="f384" fmla="*/ f282 1 f95"/>
                      <a:gd name="f385" fmla="*/ f283 1 f95"/>
                      <a:gd name="f386" fmla="*/ f284 1 f96"/>
                      <a:gd name="f387" fmla="*/ f285 1 f95"/>
                      <a:gd name="f388" fmla="*/ f286 1 f96"/>
                      <a:gd name="f389" fmla="*/ f287 1 f95"/>
                      <a:gd name="f390" fmla="*/ f288 1 f95"/>
                      <a:gd name="f391" fmla="*/ f289 1 f96"/>
                      <a:gd name="f392" fmla="*/ f290 1 f95"/>
                      <a:gd name="f393" fmla="*/ f291 1 f96"/>
                      <a:gd name="f394" fmla="*/ f292 f90 1"/>
                      <a:gd name="f395" fmla="*/ f293 f90 1"/>
                      <a:gd name="f396" fmla="*/ f295 f91 1"/>
                      <a:gd name="f397" fmla="*/ f294 f91 1"/>
                      <a:gd name="f398" fmla="*/ f297 f90 1"/>
                      <a:gd name="f399" fmla="*/ f298 f91 1"/>
                      <a:gd name="f400" fmla="*/ f299 f90 1"/>
                      <a:gd name="f401" fmla="*/ f300 f91 1"/>
                      <a:gd name="f402" fmla="*/ f301 f90 1"/>
                      <a:gd name="f403" fmla="*/ f302 f91 1"/>
                      <a:gd name="f404" fmla="*/ f303 f91 1"/>
                      <a:gd name="f405" fmla="*/ f304 f90 1"/>
                      <a:gd name="f406" fmla="*/ f305 f91 1"/>
                      <a:gd name="f407" fmla="*/ f306 f90 1"/>
                      <a:gd name="f408" fmla="*/ f307 f91 1"/>
                      <a:gd name="f409" fmla="*/ f308 f90 1"/>
                      <a:gd name="f410" fmla="*/ f309 f91 1"/>
                      <a:gd name="f411" fmla="*/ f310 f90 1"/>
                      <a:gd name="f412" fmla="*/ f311 f91 1"/>
                      <a:gd name="f413" fmla="*/ f312 f90 1"/>
                      <a:gd name="f414" fmla="*/ f313 f91 1"/>
                      <a:gd name="f415" fmla="*/ f314 f91 1"/>
                      <a:gd name="f416" fmla="*/ f315 f90 1"/>
                      <a:gd name="f417" fmla="*/ f316 f91 1"/>
                      <a:gd name="f418" fmla="*/ f317 f90 1"/>
                      <a:gd name="f419" fmla="*/ f318 f91 1"/>
                      <a:gd name="f420" fmla="*/ f319 f91 1"/>
                      <a:gd name="f421" fmla="*/ f320 f90 1"/>
                      <a:gd name="f422" fmla="*/ f321 f91 1"/>
                      <a:gd name="f423" fmla="*/ f322 f91 1"/>
                      <a:gd name="f424" fmla="*/ f323 f90 1"/>
                      <a:gd name="f425" fmla="*/ f324 f91 1"/>
                      <a:gd name="f426" fmla="*/ f325 f90 1"/>
                      <a:gd name="f427" fmla="*/ f326 f91 1"/>
                      <a:gd name="f428" fmla="*/ f327 f91 1"/>
                      <a:gd name="f429" fmla="*/ f328 f90 1"/>
                      <a:gd name="f430" fmla="*/ f329 f91 1"/>
                      <a:gd name="f431" fmla="*/ f330 f90 1"/>
                      <a:gd name="f432" fmla="*/ f331 f91 1"/>
                      <a:gd name="f433" fmla="*/ f332 f90 1"/>
                      <a:gd name="f434" fmla="*/ f333 f91 1"/>
                      <a:gd name="f435" fmla="*/ f334 f90 1"/>
                      <a:gd name="f436" fmla="*/ f335 f91 1"/>
                      <a:gd name="f437" fmla="*/ f336 f90 1"/>
                      <a:gd name="f438" fmla="*/ f337 f91 1"/>
                      <a:gd name="f439" fmla="*/ f338 f90 1"/>
                      <a:gd name="f440" fmla="*/ f339 f91 1"/>
                      <a:gd name="f441" fmla="*/ f340 f90 1"/>
                      <a:gd name="f442" fmla="*/ f341 f91 1"/>
                      <a:gd name="f443" fmla="*/ f342 f90 1"/>
                      <a:gd name="f444" fmla="*/ f343 f91 1"/>
                      <a:gd name="f445" fmla="*/ f344 f91 1"/>
                      <a:gd name="f446" fmla="*/ f345 f90 1"/>
                      <a:gd name="f447" fmla="*/ f346 f91 1"/>
                      <a:gd name="f448" fmla="*/ f347 f90 1"/>
                      <a:gd name="f449" fmla="*/ f348 f91 1"/>
                      <a:gd name="f450" fmla="*/ f349 f90 1"/>
                      <a:gd name="f451" fmla="*/ f350 f90 1"/>
                      <a:gd name="f452" fmla="*/ f351 f91 1"/>
                      <a:gd name="f453" fmla="*/ f352 f90 1"/>
                      <a:gd name="f454" fmla="*/ f353 f91 1"/>
                      <a:gd name="f455" fmla="*/ f354 f91 1"/>
                      <a:gd name="f456" fmla="*/ f355 f90 1"/>
                      <a:gd name="f457" fmla="*/ f356 f90 1"/>
                      <a:gd name="f458" fmla="*/ f357 f90 1"/>
                      <a:gd name="f459" fmla="*/ f358 f91 1"/>
                      <a:gd name="f460" fmla="*/ f359 f90 1"/>
                      <a:gd name="f461" fmla="*/ f360 f90 1"/>
                      <a:gd name="f462" fmla="*/ f361 f90 1"/>
                      <a:gd name="f463" fmla="*/ f362 f91 1"/>
                      <a:gd name="f464" fmla="*/ f363 f90 1"/>
                      <a:gd name="f465" fmla="*/ f364 f91 1"/>
                      <a:gd name="f466" fmla="*/ f365 f90 1"/>
                      <a:gd name="f467" fmla="*/ f366 f91 1"/>
                      <a:gd name="f468" fmla="*/ f367 f90 1"/>
                      <a:gd name="f469" fmla="*/ f368 f91 1"/>
                      <a:gd name="f470" fmla="*/ f369 f90 1"/>
                      <a:gd name="f471" fmla="*/ f370 f91 1"/>
                      <a:gd name="f472" fmla="*/ f371 f90 1"/>
                      <a:gd name="f473" fmla="*/ f372 f91 1"/>
                      <a:gd name="f474" fmla="*/ f373 f90 1"/>
                      <a:gd name="f475" fmla="*/ f374 f91 1"/>
                      <a:gd name="f476" fmla="*/ f375 f90 1"/>
                      <a:gd name="f477" fmla="*/ f376 f91 1"/>
                      <a:gd name="f478" fmla="*/ f377 f90 1"/>
                      <a:gd name="f479" fmla="*/ f378 f90 1"/>
                      <a:gd name="f480" fmla="*/ f379 f91 1"/>
                      <a:gd name="f481" fmla="*/ f380 f90 1"/>
                      <a:gd name="f482" fmla="*/ f381 f91 1"/>
                      <a:gd name="f483" fmla="*/ f382 f91 1"/>
                      <a:gd name="f484" fmla="*/ f383 f91 1"/>
                      <a:gd name="f485" fmla="*/ f384 f90 1"/>
                      <a:gd name="f486" fmla="*/ f385 f90 1"/>
                      <a:gd name="f487" fmla="*/ f386 f91 1"/>
                      <a:gd name="f488" fmla="*/ f387 f90 1"/>
                      <a:gd name="f489" fmla="*/ f388 f91 1"/>
                      <a:gd name="f490" fmla="*/ f389 f90 1"/>
                      <a:gd name="f491" fmla="*/ f390 f90 1"/>
                      <a:gd name="f492" fmla="*/ f391 f91 1"/>
                      <a:gd name="f493" fmla="*/ f392 f90 1"/>
                      <a:gd name="f494" fmla="*/ f393 f91 1"/>
                    </a:gdLst>
                    <a:ahLst/>
                    <a:cxnLst>
                      <a:cxn ang="3cd4">
                        <a:pos x="hc" y="t"/>
                      </a:cxn>
                      <a:cxn ang="0">
                        <a:pos x="r" y="vc"/>
                      </a:cxn>
                      <a:cxn ang="cd4">
                        <a:pos x="hc" y="b"/>
                      </a:cxn>
                      <a:cxn ang="cd2">
                        <a:pos x="l" y="vc"/>
                      </a:cxn>
                      <a:cxn ang="f296">
                        <a:pos x="f398" y="f399"/>
                      </a:cxn>
                      <a:cxn ang="f296">
                        <a:pos x="f400" y="f401"/>
                      </a:cxn>
                      <a:cxn ang="f296">
                        <a:pos x="f402" y="f403"/>
                      </a:cxn>
                      <a:cxn ang="f296">
                        <a:pos x="f402" y="f404"/>
                      </a:cxn>
                      <a:cxn ang="f296">
                        <a:pos x="f405" y="f406"/>
                      </a:cxn>
                      <a:cxn ang="f296">
                        <a:pos x="f407" y="f408"/>
                      </a:cxn>
                      <a:cxn ang="f296">
                        <a:pos x="f409" y="f410"/>
                      </a:cxn>
                      <a:cxn ang="f296">
                        <a:pos x="f411" y="f412"/>
                      </a:cxn>
                      <a:cxn ang="f296">
                        <a:pos x="f413" y="f414"/>
                      </a:cxn>
                      <a:cxn ang="f296">
                        <a:pos x="f411" y="f415"/>
                      </a:cxn>
                      <a:cxn ang="f296">
                        <a:pos x="f416" y="f417"/>
                      </a:cxn>
                      <a:cxn ang="f296">
                        <a:pos x="f418" y="f419"/>
                      </a:cxn>
                      <a:cxn ang="f296">
                        <a:pos x="f418" y="f420"/>
                      </a:cxn>
                      <a:cxn ang="f296">
                        <a:pos x="f421" y="f422"/>
                      </a:cxn>
                      <a:cxn ang="f296">
                        <a:pos x="f418" y="f423"/>
                      </a:cxn>
                      <a:cxn ang="f296">
                        <a:pos x="f424" y="f425"/>
                      </a:cxn>
                      <a:cxn ang="f296">
                        <a:pos x="f426" y="f427"/>
                      </a:cxn>
                      <a:cxn ang="f296">
                        <a:pos x="f409" y="f428"/>
                      </a:cxn>
                      <a:cxn ang="f296">
                        <a:pos x="f429" y="f430"/>
                      </a:cxn>
                      <a:cxn ang="f296">
                        <a:pos x="f431" y="f432"/>
                      </a:cxn>
                      <a:cxn ang="f296">
                        <a:pos x="f433" y="f434"/>
                      </a:cxn>
                      <a:cxn ang="f296">
                        <a:pos x="f435" y="f436"/>
                      </a:cxn>
                      <a:cxn ang="f296">
                        <a:pos x="f437" y="f438"/>
                      </a:cxn>
                      <a:cxn ang="f296">
                        <a:pos x="f439" y="f440"/>
                      </a:cxn>
                      <a:cxn ang="f296">
                        <a:pos x="f441" y="f442"/>
                      </a:cxn>
                      <a:cxn ang="f296">
                        <a:pos x="f443" y="f444"/>
                      </a:cxn>
                      <a:cxn ang="f296">
                        <a:pos x="f409" y="f445"/>
                      </a:cxn>
                      <a:cxn ang="f296">
                        <a:pos x="f446" y="f447"/>
                      </a:cxn>
                      <a:cxn ang="f296">
                        <a:pos x="f448" y="f449"/>
                      </a:cxn>
                      <a:cxn ang="f296">
                        <a:pos x="f450" y="f449"/>
                      </a:cxn>
                      <a:cxn ang="f296">
                        <a:pos x="f451" y="f452"/>
                      </a:cxn>
                      <a:cxn ang="f296">
                        <a:pos x="f453" y="f454"/>
                      </a:cxn>
                      <a:cxn ang="f296">
                        <a:pos x="f402" y="f455"/>
                      </a:cxn>
                      <a:cxn ang="f296">
                        <a:pos x="f456" y="f454"/>
                      </a:cxn>
                      <a:cxn ang="f296">
                        <a:pos x="f457" y="f452"/>
                      </a:cxn>
                      <a:cxn ang="f296">
                        <a:pos x="f458" y="f459"/>
                      </a:cxn>
                      <a:cxn ang="f296">
                        <a:pos x="f460" y="f445"/>
                      </a:cxn>
                      <a:cxn ang="f296">
                        <a:pos x="f461" y="f445"/>
                      </a:cxn>
                      <a:cxn ang="f296">
                        <a:pos x="f462" y="f463"/>
                      </a:cxn>
                      <a:cxn ang="f296">
                        <a:pos x="f464" y="f465"/>
                      </a:cxn>
                      <a:cxn ang="f296">
                        <a:pos x="f466" y="f467"/>
                      </a:cxn>
                      <a:cxn ang="f296">
                        <a:pos x="f468" y="f469"/>
                      </a:cxn>
                      <a:cxn ang="f296">
                        <a:pos x="f470" y="f471"/>
                      </a:cxn>
                      <a:cxn ang="f296">
                        <a:pos x="f472" y="f473"/>
                      </a:cxn>
                      <a:cxn ang="f296">
                        <a:pos x="f474" y="f475"/>
                      </a:cxn>
                      <a:cxn ang="f296">
                        <a:pos x="f476" y="f477"/>
                      </a:cxn>
                      <a:cxn ang="f296">
                        <a:pos x="f478" y="f477"/>
                      </a:cxn>
                      <a:cxn ang="f296">
                        <a:pos x="f479" y="f480"/>
                      </a:cxn>
                      <a:cxn ang="f296">
                        <a:pos x="f481" y="f482"/>
                      </a:cxn>
                      <a:cxn ang="f296">
                        <a:pos x="f479" y="f483"/>
                      </a:cxn>
                      <a:cxn ang="f296">
                        <a:pos x="f481" y="f484"/>
                      </a:cxn>
                      <a:cxn ang="f296">
                        <a:pos x="f485" y="f412"/>
                      </a:cxn>
                      <a:cxn ang="f296">
                        <a:pos x="f486" y="f487"/>
                      </a:cxn>
                      <a:cxn ang="f296">
                        <a:pos x="f488" y="f489"/>
                      </a:cxn>
                      <a:cxn ang="f296">
                        <a:pos x="f490" y="f403"/>
                      </a:cxn>
                      <a:cxn ang="f296">
                        <a:pos x="f491" y="f492"/>
                      </a:cxn>
                      <a:cxn ang="f296">
                        <a:pos x="f493" y="f494"/>
                      </a:cxn>
                      <a:cxn ang="f296">
                        <a:pos x="f398" y="f399"/>
                      </a:cxn>
                    </a:cxnLst>
                    <a:rect l="f394" t="f397" r="f395" b="f396"/>
                    <a:pathLst>
                      <a:path w="143" h="155">
                        <a:moveTo>
                          <a:pt x="f8" y="f5"/>
                        </a:moveTo>
                        <a:lnTo>
                          <a:pt x="f9" y="f10"/>
                        </a:lnTo>
                        <a:lnTo>
                          <a:pt x="f11" y="f12"/>
                        </a:lnTo>
                        <a:lnTo>
                          <a:pt x="f11" y="f13"/>
                        </a:lnTo>
                        <a:lnTo>
                          <a:pt x="f14" y="f15"/>
                        </a:lnTo>
                        <a:lnTo>
                          <a:pt x="f16" y="f17"/>
                        </a:lnTo>
                        <a:lnTo>
                          <a:pt x="f18" y="f19"/>
                        </a:lnTo>
                        <a:lnTo>
                          <a:pt x="f20" y="f21"/>
                        </a:lnTo>
                        <a:lnTo>
                          <a:pt x="f22" y="f23"/>
                        </a:lnTo>
                        <a:lnTo>
                          <a:pt x="f20" y="f24"/>
                        </a:lnTo>
                        <a:lnTo>
                          <a:pt x="f25" y="f26"/>
                        </a:lnTo>
                        <a:lnTo>
                          <a:pt x="f27" y="f8"/>
                        </a:lnTo>
                        <a:lnTo>
                          <a:pt x="f27" y="f28"/>
                        </a:lnTo>
                        <a:lnTo>
                          <a:pt x="f6" y="f29"/>
                        </a:lnTo>
                        <a:lnTo>
                          <a:pt x="f27" y="f30"/>
                        </a:lnTo>
                        <a:lnTo>
                          <a:pt x="f31" y="f32"/>
                        </a:lnTo>
                        <a:lnTo>
                          <a:pt x="f33" y="f34"/>
                        </a:lnTo>
                        <a:lnTo>
                          <a:pt x="f18" y="f35"/>
                        </a:lnTo>
                        <a:lnTo>
                          <a:pt x="f36" y="f14"/>
                        </a:lnTo>
                        <a:lnTo>
                          <a:pt x="f37" y="f38"/>
                        </a:lnTo>
                        <a:lnTo>
                          <a:pt x="f39" y="f40"/>
                        </a:lnTo>
                        <a:lnTo>
                          <a:pt x="f41" y="f42"/>
                        </a:lnTo>
                        <a:lnTo>
                          <a:pt x="f43" y="f43"/>
                        </a:lnTo>
                        <a:lnTo>
                          <a:pt x="f44" y="f45"/>
                        </a:lnTo>
                        <a:lnTo>
                          <a:pt x="f46" y="f31"/>
                        </a:lnTo>
                        <a:lnTo>
                          <a:pt x="f47" y="f48"/>
                        </a:lnTo>
                        <a:lnTo>
                          <a:pt x="f18" y="f49"/>
                        </a:lnTo>
                        <a:lnTo>
                          <a:pt x="f50" y="f51"/>
                        </a:lnTo>
                        <a:lnTo>
                          <a:pt x="f52" y="f53"/>
                        </a:lnTo>
                        <a:lnTo>
                          <a:pt x="f54" y="f53"/>
                        </a:lnTo>
                        <a:lnTo>
                          <a:pt x="f55" y="f56"/>
                        </a:lnTo>
                        <a:lnTo>
                          <a:pt x="f57" y="f58"/>
                        </a:lnTo>
                        <a:lnTo>
                          <a:pt x="f11" y="f7"/>
                        </a:lnTo>
                        <a:lnTo>
                          <a:pt x="f59" y="f58"/>
                        </a:lnTo>
                        <a:lnTo>
                          <a:pt x="f60" y="f56"/>
                        </a:lnTo>
                        <a:lnTo>
                          <a:pt x="f61" y="f62"/>
                        </a:lnTo>
                        <a:lnTo>
                          <a:pt x="f24" y="f49"/>
                        </a:lnTo>
                        <a:lnTo>
                          <a:pt x="f63" y="f49"/>
                        </a:lnTo>
                        <a:lnTo>
                          <a:pt x="f64" y="f65"/>
                        </a:lnTo>
                        <a:lnTo>
                          <a:pt x="f23" y="f66"/>
                        </a:lnTo>
                        <a:lnTo>
                          <a:pt x="f12" y="f67"/>
                        </a:lnTo>
                        <a:lnTo>
                          <a:pt x="f68" y="f69"/>
                        </a:lnTo>
                        <a:lnTo>
                          <a:pt x="f70" y="f54"/>
                        </a:lnTo>
                        <a:lnTo>
                          <a:pt x="f71" y="f72"/>
                        </a:lnTo>
                        <a:lnTo>
                          <a:pt x="f73" y="f74"/>
                        </a:lnTo>
                        <a:lnTo>
                          <a:pt x="f5" y="f75"/>
                        </a:lnTo>
                        <a:lnTo>
                          <a:pt x="f76" y="f75"/>
                        </a:lnTo>
                        <a:lnTo>
                          <a:pt x="f77" y="f78"/>
                        </a:lnTo>
                        <a:lnTo>
                          <a:pt x="f15" y="f79"/>
                        </a:lnTo>
                        <a:lnTo>
                          <a:pt x="f77" y="f80"/>
                        </a:lnTo>
                        <a:lnTo>
                          <a:pt x="f15" y="f63"/>
                        </a:lnTo>
                        <a:lnTo>
                          <a:pt x="f81" y="f21"/>
                        </a:lnTo>
                        <a:lnTo>
                          <a:pt x="f82" y="f81"/>
                        </a:lnTo>
                        <a:lnTo>
                          <a:pt x="f83" y="f84"/>
                        </a:lnTo>
                        <a:lnTo>
                          <a:pt x="f85" y="f12"/>
                        </a:lnTo>
                        <a:lnTo>
                          <a:pt x="f86" y="f87"/>
                        </a:lnTo>
                        <a:lnTo>
                          <a:pt x="f88" y="f73"/>
                        </a:lnTo>
                        <a:lnTo>
                          <a:pt x="f8" y="f5"/>
                        </a:lnTo>
                        <a:close/>
                      </a:path>
                    </a:pathLst>
                  </a:custGeom>
                  <a:solidFill>
                    <a:srgbClr val="F9B277"/>
                  </a:solidFill>
                  <a:ln w="3172" cap="flat">
                    <a:solidFill>
                      <a:srgbClr val="6C5353"/>
                    </a:solidFill>
                    <a:custDash>
                      <a:ds d="100000" sp="100000"/>
                    </a:custDash>
                    <a:miter/>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hu-HU" sz="1800" b="0" i="0" u="none" strike="noStrike" kern="0" cap="none" spc="0" baseline="0">
                      <a:solidFill>
                        <a:srgbClr val="000000"/>
                      </a:solidFill>
                      <a:uFillTx/>
                      <a:latin typeface="Arial"/>
                    </a:endParaRPr>
                  </a:p>
                </p:txBody>
              </p:sp>
              <p:sp>
                <p:nvSpPr>
                  <p:cNvPr id="209" name="Freeform 52">
                    <a:extLst>
                      <a:ext uri="{FF2B5EF4-FFF2-40B4-BE49-F238E27FC236}">
                        <a16:creationId xmlns:a16="http://schemas.microsoft.com/office/drawing/2014/main" id="{4DAB9FCB-0879-4F31-90E8-F8BAEE7EF90E}"/>
                      </a:ext>
                    </a:extLst>
                  </p:cNvPr>
                  <p:cNvSpPr/>
                  <p:nvPr/>
                </p:nvSpPr>
                <p:spPr>
                  <a:xfrm>
                    <a:off x="6668600" y="3756602"/>
                    <a:ext cx="39099" cy="40517"/>
                  </a:xfrm>
                  <a:custGeom>
                    <a:avLst/>
                    <a:gdLst>
                      <a:gd name="f0" fmla="val 10800000"/>
                      <a:gd name="f1" fmla="val 5400000"/>
                      <a:gd name="f2" fmla="val 180"/>
                      <a:gd name="f3" fmla="val w"/>
                      <a:gd name="f4" fmla="val h"/>
                      <a:gd name="f5" fmla="val 0"/>
                      <a:gd name="f6" fmla="val 30"/>
                      <a:gd name="f7" fmla="val 36"/>
                      <a:gd name="f8" fmla="val 25"/>
                      <a:gd name="f9" fmla="val 6"/>
                      <a:gd name="f10" fmla="val 15"/>
                      <a:gd name="f11" fmla="val 20"/>
                      <a:gd name="f12" fmla="val 28"/>
                      <a:gd name="f13" fmla="val 21"/>
                      <a:gd name="f14" fmla="val 17"/>
                      <a:gd name="f15" fmla="val 33"/>
                      <a:gd name="f16" fmla="val 13"/>
                      <a:gd name="f17" fmla="val 34"/>
                      <a:gd name="f18" fmla="val 3"/>
                      <a:gd name="f19" fmla="val 2"/>
                      <a:gd name="f20" fmla="val 22"/>
                      <a:gd name="f21" fmla="val 12"/>
                      <a:gd name="f22" fmla="val 5"/>
                      <a:gd name="f23" fmla="+- 0 0 -90"/>
                      <a:gd name="f24" fmla="*/ f3 1 30"/>
                      <a:gd name="f25" fmla="*/ f4 1 36"/>
                      <a:gd name="f26" fmla="+- f7 0 f5"/>
                      <a:gd name="f27" fmla="+- f6 0 f5"/>
                      <a:gd name="f28" fmla="*/ f23 f0 1"/>
                      <a:gd name="f29" fmla="*/ f27 1 30"/>
                      <a:gd name="f30" fmla="*/ f26 1 36"/>
                      <a:gd name="f31" fmla="*/ 25 f27 1"/>
                      <a:gd name="f32" fmla="*/ 0 f26 1"/>
                      <a:gd name="f33" fmla="*/ 30 f27 1"/>
                      <a:gd name="f34" fmla="*/ 6 f26 1"/>
                      <a:gd name="f35" fmla="*/ 15 f26 1"/>
                      <a:gd name="f36" fmla="*/ 20 f27 1"/>
                      <a:gd name="f37" fmla="*/ 20 f26 1"/>
                      <a:gd name="f38" fmla="*/ 28 f27 1"/>
                      <a:gd name="f39" fmla="*/ 25 f26 1"/>
                      <a:gd name="f40" fmla="*/ 21 f27 1"/>
                      <a:gd name="f41" fmla="*/ 36 f26 1"/>
                      <a:gd name="f42" fmla="*/ 17 f27 1"/>
                      <a:gd name="f43" fmla="*/ 33 f26 1"/>
                      <a:gd name="f44" fmla="*/ 13 f27 1"/>
                      <a:gd name="f45" fmla="*/ 34 f26 1"/>
                      <a:gd name="f46" fmla="*/ 3 f27 1"/>
                      <a:gd name="f47" fmla="*/ 2 f27 1"/>
                      <a:gd name="f48" fmla="*/ 28 f26 1"/>
                      <a:gd name="f49" fmla="*/ 0 f27 1"/>
                      <a:gd name="f50" fmla="*/ 22 f26 1"/>
                      <a:gd name="f51" fmla="*/ 6 f27 1"/>
                      <a:gd name="f52" fmla="*/ 12 f26 1"/>
                      <a:gd name="f53" fmla="*/ 12 f27 1"/>
                      <a:gd name="f54" fmla="*/ 3 f26 1"/>
                      <a:gd name="f55" fmla="*/ 5 f26 1"/>
                      <a:gd name="f56" fmla="*/ f28 1 f2"/>
                      <a:gd name="f57" fmla="*/ f31 1 30"/>
                      <a:gd name="f58" fmla="*/ f32 1 36"/>
                      <a:gd name="f59" fmla="*/ f33 1 30"/>
                      <a:gd name="f60" fmla="*/ f34 1 36"/>
                      <a:gd name="f61" fmla="*/ f35 1 36"/>
                      <a:gd name="f62" fmla="*/ f36 1 30"/>
                      <a:gd name="f63" fmla="*/ f37 1 36"/>
                      <a:gd name="f64" fmla="*/ f38 1 30"/>
                      <a:gd name="f65" fmla="*/ f39 1 36"/>
                      <a:gd name="f66" fmla="*/ f40 1 30"/>
                      <a:gd name="f67" fmla="*/ f41 1 36"/>
                      <a:gd name="f68" fmla="*/ f42 1 30"/>
                      <a:gd name="f69" fmla="*/ f43 1 36"/>
                      <a:gd name="f70" fmla="*/ f44 1 30"/>
                      <a:gd name="f71" fmla="*/ f45 1 36"/>
                      <a:gd name="f72" fmla="*/ f46 1 30"/>
                      <a:gd name="f73" fmla="*/ f47 1 30"/>
                      <a:gd name="f74" fmla="*/ f48 1 36"/>
                      <a:gd name="f75" fmla="*/ f49 1 30"/>
                      <a:gd name="f76" fmla="*/ f50 1 36"/>
                      <a:gd name="f77" fmla="*/ f51 1 30"/>
                      <a:gd name="f78" fmla="*/ f52 1 36"/>
                      <a:gd name="f79" fmla="*/ f53 1 30"/>
                      <a:gd name="f80" fmla="*/ f54 1 36"/>
                      <a:gd name="f81" fmla="*/ f55 1 36"/>
                      <a:gd name="f82" fmla="*/ 0 1 f29"/>
                      <a:gd name="f83" fmla="*/ f6 1 f29"/>
                      <a:gd name="f84" fmla="*/ 0 1 f30"/>
                      <a:gd name="f85" fmla="*/ f7 1 f30"/>
                      <a:gd name="f86" fmla="+- f56 0 f1"/>
                      <a:gd name="f87" fmla="*/ f57 1 f29"/>
                      <a:gd name="f88" fmla="*/ f58 1 f30"/>
                      <a:gd name="f89" fmla="*/ f59 1 f29"/>
                      <a:gd name="f90" fmla="*/ f60 1 f30"/>
                      <a:gd name="f91" fmla="*/ f61 1 f30"/>
                      <a:gd name="f92" fmla="*/ f62 1 f29"/>
                      <a:gd name="f93" fmla="*/ f63 1 f30"/>
                      <a:gd name="f94" fmla="*/ f64 1 f29"/>
                      <a:gd name="f95" fmla="*/ f65 1 f30"/>
                      <a:gd name="f96" fmla="*/ f66 1 f29"/>
                      <a:gd name="f97" fmla="*/ f67 1 f30"/>
                      <a:gd name="f98" fmla="*/ f68 1 f29"/>
                      <a:gd name="f99" fmla="*/ f69 1 f30"/>
                      <a:gd name="f100" fmla="*/ f70 1 f29"/>
                      <a:gd name="f101" fmla="*/ f71 1 f30"/>
                      <a:gd name="f102" fmla="*/ f72 1 f29"/>
                      <a:gd name="f103" fmla="*/ f73 1 f29"/>
                      <a:gd name="f104" fmla="*/ f74 1 f30"/>
                      <a:gd name="f105" fmla="*/ f75 1 f29"/>
                      <a:gd name="f106" fmla="*/ f76 1 f30"/>
                      <a:gd name="f107" fmla="*/ f77 1 f29"/>
                      <a:gd name="f108" fmla="*/ f78 1 f30"/>
                      <a:gd name="f109" fmla="*/ f79 1 f29"/>
                      <a:gd name="f110" fmla="*/ f80 1 f30"/>
                      <a:gd name="f111" fmla="*/ f81 1 f30"/>
                      <a:gd name="f112" fmla="*/ f82 f24 1"/>
                      <a:gd name="f113" fmla="*/ f83 f24 1"/>
                      <a:gd name="f114" fmla="*/ f85 f25 1"/>
                      <a:gd name="f115" fmla="*/ f84 f25 1"/>
                      <a:gd name="f116" fmla="*/ f87 f24 1"/>
                      <a:gd name="f117" fmla="*/ f88 f25 1"/>
                      <a:gd name="f118" fmla="*/ f89 f24 1"/>
                      <a:gd name="f119" fmla="*/ f90 f25 1"/>
                      <a:gd name="f120" fmla="*/ f91 f25 1"/>
                      <a:gd name="f121" fmla="*/ f92 f24 1"/>
                      <a:gd name="f122" fmla="*/ f93 f25 1"/>
                      <a:gd name="f123" fmla="*/ f94 f24 1"/>
                      <a:gd name="f124" fmla="*/ f95 f25 1"/>
                      <a:gd name="f125" fmla="*/ f96 f24 1"/>
                      <a:gd name="f126" fmla="*/ f97 f25 1"/>
                      <a:gd name="f127" fmla="*/ f98 f24 1"/>
                      <a:gd name="f128" fmla="*/ f99 f25 1"/>
                      <a:gd name="f129" fmla="*/ f100 f24 1"/>
                      <a:gd name="f130" fmla="*/ f101 f25 1"/>
                      <a:gd name="f131" fmla="*/ f102 f24 1"/>
                      <a:gd name="f132" fmla="*/ f103 f24 1"/>
                      <a:gd name="f133" fmla="*/ f104 f25 1"/>
                      <a:gd name="f134" fmla="*/ f105 f24 1"/>
                      <a:gd name="f135" fmla="*/ f106 f25 1"/>
                      <a:gd name="f136" fmla="*/ f107 f24 1"/>
                      <a:gd name="f137" fmla="*/ f108 f25 1"/>
                      <a:gd name="f138" fmla="*/ f109 f24 1"/>
                      <a:gd name="f139" fmla="*/ f110 f25 1"/>
                      <a:gd name="f140" fmla="*/ f111 f25 1"/>
                    </a:gdLst>
                    <a:ahLst/>
                    <a:cxnLst>
                      <a:cxn ang="3cd4">
                        <a:pos x="hc" y="t"/>
                      </a:cxn>
                      <a:cxn ang="0">
                        <a:pos x="r" y="vc"/>
                      </a:cxn>
                      <a:cxn ang="cd4">
                        <a:pos x="hc" y="b"/>
                      </a:cxn>
                      <a:cxn ang="cd2">
                        <a:pos x="l" y="vc"/>
                      </a:cxn>
                      <a:cxn ang="f86">
                        <a:pos x="f116" y="f117"/>
                      </a:cxn>
                      <a:cxn ang="f86">
                        <a:pos x="f118" y="f119"/>
                      </a:cxn>
                      <a:cxn ang="f86">
                        <a:pos x="f118" y="f120"/>
                      </a:cxn>
                      <a:cxn ang="f86">
                        <a:pos x="f121" y="f122"/>
                      </a:cxn>
                      <a:cxn ang="f86">
                        <a:pos x="f123" y="f124"/>
                      </a:cxn>
                      <a:cxn ang="f86">
                        <a:pos x="f125" y="f126"/>
                      </a:cxn>
                      <a:cxn ang="f86">
                        <a:pos x="f127" y="f128"/>
                      </a:cxn>
                      <a:cxn ang="f86">
                        <a:pos x="f129" y="f130"/>
                      </a:cxn>
                      <a:cxn ang="f86">
                        <a:pos x="f131" y="f130"/>
                      </a:cxn>
                      <a:cxn ang="f86">
                        <a:pos x="f132" y="f133"/>
                      </a:cxn>
                      <a:cxn ang="f86">
                        <a:pos x="f134" y="f135"/>
                      </a:cxn>
                      <a:cxn ang="f86">
                        <a:pos x="f136" y="f137"/>
                      </a:cxn>
                      <a:cxn ang="f86">
                        <a:pos x="f138" y="f139"/>
                      </a:cxn>
                      <a:cxn ang="f86">
                        <a:pos x="f121" y="f140"/>
                      </a:cxn>
                      <a:cxn ang="f86">
                        <a:pos x="f116" y="f117"/>
                      </a:cxn>
                    </a:cxnLst>
                    <a:rect l="f112" t="f115" r="f113" b="f114"/>
                    <a:pathLst>
                      <a:path w="30" h="36">
                        <a:moveTo>
                          <a:pt x="f8" y="f5"/>
                        </a:moveTo>
                        <a:lnTo>
                          <a:pt x="f6" y="f9"/>
                        </a:lnTo>
                        <a:lnTo>
                          <a:pt x="f6" y="f10"/>
                        </a:lnTo>
                        <a:lnTo>
                          <a:pt x="f11" y="f11"/>
                        </a:lnTo>
                        <a:lnTo>
                          <a:pt x="f12" y="f8"/>
                        </a:lnTo>
                        <a:lnTo>
                          <a:pt x="f13" y="f7"/>
                        </a:lnTo>
                        <a:lnTo>
                          <a:pt x="f14" y="f15"/>
                        </a:lnTo>
                        <a:lnTo>
                          <a:pt x="f16" y="f17"/>
                        </a:lnTo>
                        <a:lnTo>
                          <a:pt x="f18" y="f17"/>
                        </a:lnTo>
                        <a:lnTo>
                          <a:pt x="f19" y="f12"/>
                        </a:lnTo>
                        <a:lnTo>
                          <a:pt x="f5" y="f20"/>
                        </a:lnTo>
                        <a:lnTo>
                          <a:pt x="f9" y="f21"/>
                        </a:lnTo>
                        <a:lnTo>
                          <a:pt x="f21" y="f18"/>
                        </a:lnTo>
                        <a:lnTo>
                          <a:pt x="f11" y="f22"/>
                        </a:lnTo>
                        <a:lnTo>
                          <a:pt x="f8" y="f5"/>
                        </a:lnTo>
                        <a:close/>
                      </a:path>
                    </a:pathLst>
                  </a:custGeom>
                  <a:solidFill>
                    <a:srgbClr val="8BB743"/>
                  </a:solidFill>
                  <a:ln w="3172" cap="flat">
                    <a:solidFill>
                      <a:srgbClr val="6C5353"/>
                    </a:solidFill>
                    <a:custDash>
                      <a:ds d="100000" sp="100000"/>
                    </a:custDash>
                    <a:miter/>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hu-HU" sz="1800" b="0" i="0" u="none" strike="noStrike" kern="0" cap="none" spc="0" baseline="0">
                      <a:solidFill>
                        <a:srgbClr val="000000"/>
                      </a:solidFill>
                      <a:uFillTx/>
                      <a:latin typeface="Arial"/>
                    </a:endParaRPr>
                  </a:p>
                </p:txBody>
              </p:sp>
              <p:sp>
                <p:nvSpPr>
                  <p:cNvPr id="210" name="Freeform 53">
                    <a:extLst>
                      <a:ext uri="{FF2B5EF4-FFF2-40B4-BE49-F238E27FC236}">
                        <a16:creationId xmlns:a16="http://schemas.microsoft.com/office/drawing/2014/main" id="{D9DFDDFF-849F-4671-8AD5-696D5EAC0828}"/>
                      </a:ext>
                    </a:extLst>
                  </p:cNvPr>
                  <p:cNvSpPr/>
                  <p:nvPr/>
                </p:nvSpPr>
                <p:spPr>
                  <a:xfrm>
                    <a:off x="5894460" y="2751594"/>
                    <a:ext cx="35186" cy="29260"/>
                  </a:xfrm>
                  <a:custGeom>
                    <a:avLst/>
                    <a:gdLst>
                      <a:gd name="f0" fmla="val 10800000"/>
                      <a:gd name="f1" fmla="val 5400000"/>
                      <a:gd name="f2" fmla="val 180"/>
                      <a:gd name="f3" fmla="val w"/>
                      <a:gd name="f4" fmla="val h"/>
                      <a:gd name="f5" fmla="val 0"/>
                      <a:gd name="f6" fmla="val 27"/>
                      <a:gd name="f7" fmla="val 26"/>
                      <a:gd name="f8" fmla="val 10"/>
                      <a:gd name="f9" fmla="val 20"/>
                      <a:gd name="f10" fmla="val 3"/>
                      <a:gd name="f11" fmla="val 15"/>
                      <a:gd name="f12" fmla="val 6"/>
                      <a:gd name="f13" fmla="val 22"/>
                      <a:gd name="f14" fmla="+- 0 0 -90"/>
                      <a:gd name="f15" fmla="*/ f3 1 27"/>
                      <a:gd name="f16" fmla="*/ f4 1 26"/>
                      <a:gd name="f17" fmla="+- f7 0 f5"/>
                      <a:gd name="f18" fmla="+- f6 0 f5"/>
                      <a:gd name="f19" fmla="*/ f14 f0 1"/>
                      <a:gd name="f20" fmla="*/ f18 1 27"/>
                      <a:gd name="f21" fmla="*/ f17 1 26"/>
                      <a:gd name="f22" fmla="*/ 27 f18 1"/>
                      <a:gd name="f23" fmla="*/ 10 f17 1"/>
                      <a:gd name="f24" fmla="*/ 20 f18 1"/>
                      <a:gd name="f25" fmla="*/ 26 f17 1"/>
                      <a:gd name="f26" fmla="*/ 3 f18 1"/>
                      <a:gd name="f27" fmla="*/ 15 f17 1"/>
                      <a:gd name="f28" fmla="*/ 0 f18 1"/>
                      <a:gd name="f29" fmla="*/ 6 f17 1"/>
                      <a:gd name="f30" fmla="*/ 22 f18 1"/>
                      <a:gd name="f31" fmla="*/ 0 f17 1"/>
                      <a:gd name="f32" fmla="*/ f19 1 f2"/>
                      <a:gd name="f33" fmla="*/ f22 1 27"/>
                      <a:gd name="f34" fmla="*/ f23 1 26"/>
                      <a:gd name="f35" fmla="*/ f24 1 27"/>
                      <a:gd name="f36" fmla="*/ f25 1 26"/>
                      <a:gd name="f37" fmla="*/ f26 1 27"/>
                      <a:gd name="f38" fmla="*/ f27 1 26"/>
                      <a:gd name="f39" fmla="*/ f28 1 27"/>
                      <a:gd name="f40" fmla="*/ f29 1 26"/>
                      <a:gd name="f41" fmla="*/ f30 1 27"/>
                      <a:gd name="f42" fmla="*/ f31 1 26"/>
                      <a:gd name="f43" fmla="*/ 0 1 f20"/>
                      <a:gd name="f44" fmla="*/ f6 1 f20"/>
                      <a:gd name="f45" fmla="*/ 0 1 f21"/>
                      <a:gd name="f46" fmla="*/ f7 1 f21"/>
                      <a:gd name="f47" fmla="+- f32 0 f1"/>
                      <a:gd name="f48" fmla="*/ f33 1 f20"/>
                      <a:gd name="f49" fmla="*/ f34 1 f21"/>
                      <a:gd name="f50" fmla="*/ f35 1 f20"/>
                      <a:gd name="f51" fmla="*/ f36 1 f21"/>
                      <a:gd name="f52" fmla="*/ f37 1 f20"/>
                      <a:gd name="f53" fmla="*/ f38 1 f21"/>
                      <a:gd name="f54" fmla="*/ f39 1 f20"/>
                      <a:gd name="f55" fmla="*/ f40 1 f21"/>
                      <a:gd name="f56" fmla="*/ f41 1 f20"/>
                      <a:gd name="f57" fmla="*/ f42 1 f21"/>
                      <a:gd name="f58" fmla="*/ f43 f15 1"/>
                      <a:gd name="f59" fmla="*/ f44 f15 1"/>
                      <a:gd name="f60" fmla="*/ f46 f16 1"/>
                      <a:gd name="f61" fmla="*/ f45 f16 1"/>
                      <a:gd name="f62" fmla="*/ f48 f15 1"/>
                      <a:gd name="f63" fmla="*/ f49 f16 1"/>
                      <a:gd name="f64" fmla="*/ f50 f15 1"/>
                      <a:gd name="f65" fmla="*/ f51 f16 1"/>
                      <a:gd name="f66" fmla="*/ f52 f15 1"/>
                      <a:gd name="f67" fmla="*/ f53 f16 1"/>
                      <a:gd name="f68" fmla="*/ f54 f15 1"/>
                      <a:gd name="f69" fmla="*/ f55 f16 1"/>
                      <a:gd name="f70" fmla="*/ f56 f15 1"/>
                      <a:gd name="f71" fmla="*/ f57 f16 1"/>
                    </a:gdLst>
                    <a:ahLst/>
                    <a:cxnLst>
                      <a:cxn ang="3cd4">
                        <a:pos x="hc" y="t"/>
                      </a:cxn>
                      <a:cxn ang="0">
                        <a:pos x="r" y="vc"/>
                      </a:cxn>
                      <a:cxn ang="cd4">
                        <a:pos x="hc" y="b"/>
                      </a:cxn>
                      <a:cxn ang="cd2">
                        <a:pos x="l" y="vc"/>
                      </a:cxn>
                      <a:cxn ang="f47">
                        <a:pos x="f62" y="f63"/>
                      </a:cxn>
                      <a:cxn ang="f47">
                        <a:pos x="f64" y="f65"/>
                      </a:cxn>
                      <a:cxn ang="f47">
                        <a:pos x="f66" y="f67"/>
                      </a:cxn>
                      <a:cxn ang="f47">
                        <a:pos x="f68" y="f69"/>
                      </a:cxn>
                      <a:cxn ang="f47">
                        <a:pos x="f70" y="f71"/>
                      </a:cxn>
                      <a:cxn ang="f47">
                        <a:pos x="f62" y="f63"/>
                      </a:cxn>
                    </a:cxnLst>
                    <a:rect l="f58" t="f61" r="f59" b="f60"/>
                    <a:pathLst>
                      <a:path w="27" h="26">
                        <a:moveTo>
                          <a:pt x="f6" y="f8"/>
                        </a:moveTo>
                        <a:lnTo>
                          <a:pt x="f9" y="f7"/>
                        </a:lnTo>
                        <a:lnTo>
                          <a:pt x="f10" y="f11"/>
                        </a:lnTo>
                        <a:lnTo>
                          <a:pt x="f5" y="f12"/>
                        </a:lnTo>
                        <a:lnTo>
                          <a:pt x="f13" y="f5"/>
                        </a:lnTo>
                        <a:lnTo>
                          <a:pt x="f6" y="f8"/>
                        </a:lnTo>
                        <a:close/>
                      </a:path>
                    </a:pathLst>
                  </a:custGeom>
                  <a:solidFill>
                    <a:srgbClr val="F9B277"/>
                  </a:solidFill>
                  <a:ln w="3172" cap="flat">
                    <a:solidFill>
                      <a:srgbClr val="6C5353"/>
                    </a:solidFill>
                    <a:custDash>
                      <a:ds d="100000" sp="100000"/>
                    </a:custDash>
                    <a:miter/>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hu-HU" sz="1800" b="0" i="0" u="none" strike="noStrike" kern="0" cap="none" spc="0" baseline="0">
                      <a:solidFill>
                        <a:srgbClr val="000000"/>
                      </a:solidFill>
                      <a:uFillTx/>
                      <a:latin typeface="Arial"/>
                    </a:endParaRPr>
                  </a:p>
                </p:txBody>
              </p:sp>
              <p:sp>
                <p:nvSpPr>
                  <p:cNvPr id="211" name="Freeform 54">
                    <a:extLst>
                      <a:ext uri="{FF2B5EF4-FFF2-40B4-BE49-F238E27FC236}">
                        <a16:creationId xmlns:a16="http://schemas.microsoft.com/office/drawing/2014/main" id="{AD009EFE-5E2E-45E7-9DF7-990E84F255DA}"/>
                      </a:ext>
                    </a:extLst>
                  </p:cNvPr>
                  <p:cNvSpPr/>
                  <p:nvPr/>
                </p:nvSpPr>
                <p:spPr>
                  <a:xfrm>
                    <a:off x="5837118" y="2715585"/>
                    <a:ext cx="56043" cy="64145"/>
                  </a:xfrm>
                  <a:custGeom>
                    <a:avLst/>
                    <a:gdLst>
                      <a:gd name="f0" fmla="val 10800000"/>
                      <a:gd name="f1" fmla="val 5400000"/>
                      <a:gd name="f2" fmla="val 180"/>
                      <a:gd name="f3" fmla="val w"/>
                      <a:gd name="f4" fmla="val h"/>
                      <a:gd name="f5" fmla="val 0"/>
                      <a:gd name="f6" fmla="val 43"/>
                      <a:gd name="f7" fmla="val 57"/>
                      <a:gd name="f8" fmla="val 25"/>
                      <a:gd name="f9" fmla="val 40"/>
                      <a:gd name="f10" fmla="val 33"/>
                      <a:gd name="f11" fmla="val 35"/>
                      <a:gd name="f12" fmla="val 30"/>
                      <a:gd name="f13" fmla="val 44"/>
                      <a:gd name="f14" fmla="val 54"/>
                      <a:gd name="f15" fmla="val 20"/>
                      <a:gd name="f16" fmla="val 8"/>
                      <a:gd name="f17" fmla="val 55"/>
                      <a:gd name="f18" fmla="val 2"/>
                      <a:gd name="f19" fmla="val 24"/>
                      <a:gd name="f20" fmla="val 18"/>
                      <a:gd name="f21" fmla="val 6"/>
                      <a:gd name="f22" fmla="val 12"/>
                      <a:gd name="f23" fmla="val 11"/>
                      <a:gd name="f24" fmla="val 36"/>
                      <a:gd name="f25" fmla="val 37"/>
                      <a:gd name="f26" fmla="val 10"/>
                      <a:gd name="f27" fmla="val 32"/>
                      <a:gd name="f28" fmla="val 16"/>
                      <a:gd name="f29" fmla="val 22"/>
                      <a:gd name="f30" fmla="+- 0 0 -90"/>
                      <a:gd name="f31" fmla="*/ f3 1 43"/>
                      <a:gd name="f32" fmla="*/ f4 1 57"/>
                      <a:gd name="f33" fmla="+- f7 0 f5"/>
                      <a:gd name="f34" fmla="+- f6 0 f5"/>
                      <a:gd name="f35" fmla="*/ f30 f0 1"/>
                      <a:gd name="f36" fmla="*/ f34 1 43"/>
                      <a:gd name="f37" fmla="*/ f33 1 57"/>
                      <a:gd name="f38" fmla="*/ 43 f34 1"/>
                      <a:gd name="f39" fmla="*/ 25 f33 1"/>
                      <a:gd name="f40" fmla="*/ 40 f34 1"/>
                      <a:gd name="f41" fmla="*/ 33 f33 1"/>
                      <a:gd name="f42" fmla="*/ 35 f34 1"/>
                      <a:gd name="f43" fmla="*/ 30 f33 1"/>
                      <a:gd name="f44" fmla="*/ 25 f34 1"/>
                      <a:gd name="f45" fmla="*/ 44 f33 1"/>
                      <a:gd name="f46" fmla="*/ 30 f34 1"/>
                      <a:gd name="f47" fmla="*/ 54 f33 1"/>
                      <a:gd name="f48" fmla="*/ 20 f34 1"/>
                      <a:gd name="f49" fmla="*/ 57 f33 1"/>
                      <a:gd name="f50" fmla="*/ 8 f34 1"/>
                      <a:gd name="f51" fmla="*/ 55 f33 1"/>
                      <a:gd name="f52" fmla="*/ 2 f34 1"/>
                      <a:gd name="f53" fmla="*/ 0 f34 1"/>
                      <a:gd name="f54" fmla="*/ 24 f33 1"/>
                      <a:gd name="f55" fmla="*/ 18 f33 1"/>
                      <a:gd name="f56" fmla="*/ 6 f34 1"/>
                      <a:gd name="f57" fmla="*/ 12 f33 1"/>
                      <a:gd name="f58" fmla="*/ 11 f33 1"/>
                      <a:gd name="f59" fmla="*/ 6 f33 1"/>
                      <a:gd name="f60" fmla="*/ 36 f34 1"/>
                      <a:gd name="f61" fmla="*/ 0 f33 1"/>
                      <a:gd name="f62" fmla="*/ 37 f34 1"/>
                      <a:gd name="f63" fmla="*/ 10 f33 1"/>
                      <a:gd name="f64" fmla="*/ 32 f34 1"/>
                      <a:gd name="f65" fmla="*/ 16 f33 1"/>
                      <a:gd name="f66" fmla="*/ 22 f33 1"/>
                      <a:gd name="f67" fmla="*/ f35 1 f2"/>
                      <a:gd name="f68" fmla="*/ f38 1 43"/>
                      <a:gd name="f69" fmla="*/ f39 1 57"/>
                      <a:gd name="f70" fmla="*/ f40 1 43"/>
                      <a:gd name="f71" fmla="*/ f41 1 57"/>
                      <a:gd name="f72" fmla="*/ f42 1 43"/>
                      <a:gd name="f73" fmla="*/ f43 1 57"/>
                      <a:gd name="f74" fmla="*/ f44 1 43"/>
                      <a:gd name="f75" fmla="*/ f45 1 57"/>
                      <a:gd name="f76" fmla="*/ f46 1 43"/>
                      <a:gd name="f77" fmla="*/ f47 1 57"/>
                      <a:gd name="f78" fmla="*/ f48 1 43"/>
                      <a:gd name="f79" fmla="*/ f49 1 57"/>
                      <a:gd name="f80" fmla="*/ f50 1 43"/>
                      <a:gd name="f81" fmla="*/ f51 1 57"/>
                      <a:gd name="f82" fmla="*/ f52 1 43"/>
                      <a:gd name="f83" fmla="*/ f53 1 43"/>
                      <a:gd name="f84" fmla="*/ f54 1 57"/>
                      <a:gd name="f85" fmla="*/ f55 1 57"/>
                      <a:gd name="f86" fmla="*/ f56 1 43"/>
                      <a:gd name="f87" fmla="*/ f57 1 57"/>
                      <a:gd name="f88" fmla="*/ f58 1 57"/>
                      <a:gd name="f89" fmla="*/ f59 1 57"/>
                      <a:gd name="f90" fmla="*/ f60 1 43"/>
                      <a:gd name="f91" fmla="*/ f61 1 57"/>
                      <a:gd name="f92" fmla="*/ f62 1 43"/>
                      <a:gd name="f93" fmla="*/ f63 1 57"/>
                      <a:gd name="f94" fmla="*/ f64 1 43"/>
                      <a:gd name="f95" fmla="*/ f65 1 57"/>
                      <a:gd name="f96" fmla="*/ f66 1 57"/>
                      <a:gd name="f97" fmla="*/ 0 1 f36"/>
                      <a:gd name="f98" fmla="*/ f6 1 f36"/>
                      <a:gd name="f99" fmla="*/ 0 1 f37"/>
                      <a:gd name="f100" fmla="*/ f7 1 f37"/>
                      <a:gd name="f101" fmla="+- f67 0 f1"/>
                      <a:gd name="f102" fmla="*/ f68 1 f36"/>
                      <a:gd name="f103" fmla="*/ f69 1 f37"/>
                      <a:gd name="f104" fmla="*/ f70 1 f36"/>
                      <a:gd name="f105" fmla="*/ f71 1 f37"/>
                      <a:gd name="f106" fmla="*/ f72 1 f36"/>
                      <a:gd name="f107" fmla="*/ f73 1 f37"/>
                      <a:gd name="f108" fmla="*/ f74 1 f36"/>
                      <a:gd name="f109" fmla="*/ f75 1 f37"/>
                      <a:gd name="f110" fmla="*/ f76 1 f36"/>
                      <a:gd name="f111" fmla="*/ f77 1 f37"/>
                      <a:gd name="f112" fmla="*/ f78 1 f36"/>
                      <a:gd name="f113" fmla="*/ f79 1 f37"/>
                      <a:gd name="f114" fmla="*/ f80 1 f36"/>
                      <a:gd name="f115" fmla="*/ f81 1 f37"/>
                      <a:gd name="f116" fmla="*/ f82 1 f36"/>
                      <a:gd name="f117" fmla="*/ f83 1 f36"/>
                      <a:gd name="f118" fmla="*/ f84 1 f37"/>
                      <a:gd name="f119" fmla="*/ f85 1 f37"/>
                      <a:gd name="f120" fmla="*/ f86 1 f36"/>
                      <a:gd name="f121" fmla="*/ f87 1 f37"/>
                      <a:gd name="f122" fmla="*/ f88 1 f37"/>
                      <a:gd name="f123" fmla="*/ f89 1 f37"/>
                      <a:gd name="f124" fmla="*/ f90 1 f36"/>
                      <a:gd name="f125" fmla="*/ f91 1 f37"/>
                      <a:gd name="f126" fmla="*/ f92 1 f36"/>
                      <a:gd name="f127" fmla="*/ f93 1 f37"/>
                      <a:gd name="f128" fmla="*/ f94 1 f36"/>
                      <a:gd name="f129" fmla="*/ f95 1 f37"/>
                      <a:gd name="f130" fmla="*/ f96 1 f37"/>
                      <a:gd name="f131" fmla="*/ f97 f31 1"/>
                      <a:gd name="f132" fmla="*/ f98 f31 1"/>
                      <a:gd name="f133" fmla="*/ f100 f32 1"/>
                      <a:gd name="f134" fmla="*/ f99 f32 1"/>
                      <a:gd name="f135" fmla="*/ f102 f31 1"/>
                      <a:gd name="f136" fmla="*/ f103 f32 1"/>
                      <a:gd name="f137" fmla="*/ f104 f31 1"/>
                      <a:gd name="f138" fmla="*/ f105 f32 1"/>
                      <a:gd name="f139" fmla="*/ f106 f31 1"/>
                      <a:gd name="f140" fmla="*/ f107 f32 1"/>
                      <a:gd name="f141" fmla="*/ f108 f31 1"/>
                      <a:gd name="f142" fmla="*/ f109 f32 1"/>
                      <a:gd name="f143" fmla="*/ f110 f31 1"/>
                      <a:gd name="f144" fmla="*/ f111 f32 1"/>
                      <a:gd name="f145" fmla="*/ f112 f31 1"/>
                      <a:gd name="f146" fmla="*/ f113 f32 1"/>
                      <a:gd name="f147" fmla="*/ f114 f31 1"/>
                      <a:gd name="f148" fmla="*/ f115 f32 1"/>
                      <a:gd name="f149" fmla="*/ f116 f31 1"/>
                      <a:gd name="f150" fmla="*/ f117 f31 1"/>
                      <a:gd name="f151" fmla="*/ f118 f32 1"/>
                      <a:gd name="f152" fmla="*/ f119 f32 1"/>
                      <a:gd name="f153" fmla="*/ f120 f31 1"/>
                      <a:gd name="f154" fmla="*/ f121 f32 1"/>
                      <a:gd name="f155" fmla="*/ f122 f32 1"/>
                      <a:gd name="f156" fmla="*/ f123 f32 1"/>
                      <a:gd name="f157" fmla="*/ f124 f31 1"/>
                      <a:gd name="f158" fmla="*/ f125 f32 1"/>
                      <a:gd name="f159" fmla="*/ f126 f31 1"/>
                      <a:gd name="f160" fmla="*/ f127 f32 1"/>
                      <a:gd name="f161" fmla="*/ f128 f31 1"/>
                      <a:gd name="f162" fmla="*/ f129 f32 1"/>
                      <a:gd name="f163" fmla="*/ f130 f32 1"/>
                    </a:gdLst>
                    <a:ahLst/>
                    <a:cxnLst>
                      <a:cxn ang="3cd4">
                        <a:pos x="hc" y="t"/>
                      </a:cxn>
                      <a:cxn ang="0">
                        <a:pos x="r" y="vc"/>
                      </a:cxn>
                      <a:cxn ang="cd4">
                        <a:pos x="hc" y="b"/>
                      </a:cxn>
                      <a:cxn ang="cd2">
                        <a:pos x="l" y="vc"/>
                      </a:cxn>
                      <a:cxn ang="f101">
                        <a:pos x="f135" y="f136"/>
                      </a:cxn>
                      <a:cxn ang="f101">
                        <a:pos x="f137" y="f138"/>
                      </a:cxn>
                      <a:cxn ang="f101">
                        <a:pos x="f139" y="f140"/>
                      </a:cxn>
                      <a:cxn ang="f101">
                        <a:pos x="f141" y="f142"/>
                      </a:cxn>
                      <a:cxn ang="f101">
                        <a:pos x="f143" y="f144"/>
                      </a:cxn>
                      <a:cxn ang="f101">
                        <a:pos x="f145" y="f146"/>
                      </a:cxn>
                      <a:cxn ang="f101">
                        <a:pos x="f147" y="f148"/>
                      </a:cxn>
                      <a:cxn ang="f101">
                        <a:pos x="f149" y="f142"/>
                      </a:cxn>
                      <a:cxn ang="f101">
                        <a:pos x="f150" y="f151"/>
                      </a:cxn>
                      <a:cxn ang="f101">
                        <a:pos x="f149" y="f152"/>
                      </a:cxn>
                      <a:cxn ang="f101">
                        <a:pos x="f153" y="f154"/>
                      </a:cxn>
                      <a:cxn ang="f101">
                        <a:pos x="f145" y="f155"/>
                      </a:cxn>
                      <a:cxn ang="f101">
                        <a:pos x="f141" y="f156"/>
                      </a:cxn>
                      <a:cxn ang="f101">
                        <a:pos x="f157" y="f158"/>
                      </a:cxn>
                      <a:cxn ang="f101">
                        <a:pos x="f159" y="f160"/>
                      </a:cxn>
                      <a:cxn ang="f101">
                        <a:pos x="f161" y="f162"/>
                      </a:cxn>
                      <a:cxn ang="f101">
                        <a:pos x="f139" y="f163"/>
                      </a:cxn>
                      <a:cxn ang="f101">
                        <a:pos x="f135" y="f136"/>
                      </a:cxn>
                    </a:cxnLst>
                    <a:rect l="f131" t="f134" r="f132" b="f133"/>
                    <a:pathLst>
                      <a:path w="43" h="57">
                        <a:moveTo>
                          <a:pt x="f6" y="f8"/>
                        </a:moveTo>
                        <a:lnTo>
                          <a:pt x="f9" y="f10"/>
                        </a:lnTo>
                        <a:lnTo>
                          <a:pt x="f11" y="f12"/>
                        </a:lnTo>
                        <a:lnTo>
                          <a:pt x="f8" y="f13"/>
                        </a:lnTo>
                        <a:lnTo>
                          <a:pt x="f12" y="f14"/>
                        </a:lnTo>
                        <a:lnTo>
                          <a:pt x="f15" y="f7"/>
                        </a:lnTo>
                        <a:lnTo>
                          <a:pt x="f16" y="f17"/>
                        </a:lnTo>
                        <a:lnTo>
                          <a:pt x="f18" y="f13"/>
                        </a:lnTo>
                        <a:lnTo>
                          <a:pt x="f5" y="f19"/>
                        </a:lnTo>
                        <a:lnTo>
                          <a:pt x="f18" y="f20"/>
                        </a:lnTo>
                        <a:lnTo>
                          <a:pt x="f21" y="f22"/>
                        </a:lnTo>
                        <a:lnTo>
                          <a:pt x="f15" y="f23"/>
                        </a:lnTo>
                        <a:lnTo>
                          <a:pt x="f8" y="f21"/>
                        </a:lnTo>
                        <a:lnTo>
                          <a:pt x="f24" y="f5"/>
                        </a:lnTo>
                        <a:lnTo>
                          <a:pt x="f25" y="f26"/>
                        </a:lnTo>
                        <a:lnTo>
                          <a:pt x="f27" y="f28"/>
                        </a:lnTo>
                        <a:lnTo>
                          <a:pt x="f11" y="f29"/>
                        </a:lnTo>
                        <a:lnTo>
                          <a:pt x="f6" y="f8"/>
                        </a:lnTo>
                        <a:close/>
                      </a:path>
                    </a:pathLst>
                  </a:custGeom>
                  <a:solidFill>
                    <a:srgbClr val="F9B277"/>
                  </a:solidFill>
                  <a:ln w="3172" cap="flat">
                    <a:solidFill>
                      <a:srgbClr val="6C5353"/>
                    </a:solidFill>
                    <a:custDash>
                      <a:ds d="100000" sp="100000"/>
                    </a:custDash>
                    <a:miter/>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hu-HU" sz="1800" b="0" i="0" u="none" strike="noStrike" kern="0" cap="none" spc="0" baseline="0">
                      <a:solidFill>
                        <a:srgbClr val="000000"/>
                      </a:solidFill>
                      <a:uFillTx/>
                      <a:latin typeface="Arial"/>
                    </a:endParaRPr>
                  </a:p>
                </p:txBody>
              </p:sp>
              <p:sp>
                <p:nvSpPr>
                  <p:cNvPr id="212" name="Freeform 55">
                    <a:extLst>
                      <a:ext uri="{FF2B5EF4-FFF2-40B4-BE49-F238E27FC236}">
                        <a16:creationId xmlns:a16="http://schemas.microsoft.com/office/drawing/2014/main" id="{B2DF0C73-530F-4AB3-955F-8BA80784D2BF}"/>
                      </a:ext>
                    </a:extLst>
                  </p:cNvPr>
                  <p:cNvSpPr/>
                  <p:nvPr/>
                </p:nvSpPr>
                <p:spPr>
                  <a:xfrm>
                    <a:off x="3979971" y="3587785"/>
                    <a:ext cx="86017" cy="54022"/>
                  </a:xfrm>
                  <a:custGeom>
                    <a:avLst/>
                    <a:gdLst>
                      <a:gd name="f0" fmla="val 10800000"/>
                      <a:gd name="f1" fmla="val 5400000"/>
                      <a:gd name="f2" fmla="val 180"/>
                      <a:gd name="f3" fmla="val w"/>
                      <a:gd name="f4" fmla="val h"/>
                      <a:gd name="f5" fmla="val 0"/>
                      <a:gd name="f6" fmla="val 66"/>
                      <a:gd name="f7" fmla="val 48"/>
                      <a:gd name="f8" fmla="val 7"/>
                      <a:gd name="f9" fmla="val 4"/>
                      <a:gd name="f10" fmla="val 10"/>
                      <a:gd name="f11" fmla="val 24"/>
                      <a:gd name="f12" fmla="val 34"/>
                      <a:gd name="f13" fmla="val 6"/>
                      <a:gd name="f14" fmla="val 39"/>
                      <a:gd name="f15" fmla="val 5"/>
                      <a:gd name="f16" fmla="val 41"/>
                      <a:gd name="f17" fmla="val 13"/>
                      <a:gd name="f18" fmla="val 51"/>
                      <a:gd name="f19" fmla="val 12"/>
                      <a:gd name="f20" fmla="val 50"/>
                      <a:gd name="f21" fmla="val 18"/>
                      <a:gd name="f22" fmla="val 58"/>
                      <a:gd name="f23" fmla="val 19"/>
                      <a:gd name="f24" fmla="val 27"/>
                      <a:gd name="f25" fmla="val 35"/>
                      <a:gd name="f26" fmla="val 31"/>
                      <a:gd name="f27" fmla="val 42"/>
                      <a:gd name="f28" fmla="val 36"/>
                      <a:gd name="f29" fmla="val 30"/>
                      <a:gd name="f30" fmla="val 32"/>
                      <a:gd name="f31" fmla="val 25"/>
                      <a:gd name="f32" fmla="val 23"/>
                      <a:gd name="f33" fmla="val 17"/>
                      <a:gd name="f34" fmla="val 8"/>
                      <a:gd name="f35" fmla="val 44"/>
                      <a:gd name="f36" fmla="val 3"/>
                      <a:gd name="f37" fmla="val 33"/>
                      <a:gd name="f38" fmla="val 15"/>
                      <a:gd name="f39" fmla="+- 0 0 -90"/>
                      <a:gd name="f40" fmla="*/ f3 1 66"/>
                      <a:gd name="f41" fmla="*/ f4 1 48"/>
                      <a:gd name="f42" fmla="+- f7 0 f5"/>
                      <a:gd name="f43" fmla="+- f6 0 f5"/>
                      <a:gd name="f44" fmla="*/ f39 f0 1"/>
                      <a:gd name="f45" fmla="*/ f43 1 66"/>
                      <a:gd name="f46" fmla="*/ f42 1 48"/>
                      <a:gd name="f47" fmla="*/ 7 f43 1"/>
                      <a:gd name="f48" fmla="*/ 4 f42 1"/>
                      <a:gd name="f49" fmla="*/ 10 f43 1"/>
                      <a:gd name="f50" fmla="*/ 0 f42 1"/>
                      <a:gd name="f51" fmla="*/ 24 f43 1"/>
                      <a:gd name="f52" fmla="*/ 34 f43 1"/>
                      <a:gd name="f53" fmla="*/ 6 f42 1"/>
                      <a:gd name="f54" fmla="*/ 39 f43 1"/>
                      <a:gd name="f55" fmla="*/ 5 f42 1"/>
                      <a:gd name="f56" fmla="*/ 41 f43 1"/>
                      <a:gd name="f57" fmla="*/ 13 f42 1"/>
                      <a:gd name="f58" fmla="*/ 51 f43 1"/>
                      <a:gd name="f59" fmla="*/ 12 f42 1"/>
                      <a:gd name="f60" fmla="*/ 50 f43 1"/>
                      <a:gd name="f61" fmla="*/ 18 f42 1"/>
                      <a:gd name="f62" fmla="*/ 58 f43 1"/>
                      <a:gd name="f63" fmla="*/ 19 f42 1"/>
                      <a:gd name="f64" fmla="*/ 66 f43 1"/>
                      <a:gd name="f65" fmla="*/ 27 f42 1"/>
                      <a:gd name="f66" fmla="*/ 35 f42 1"/>
                      <a:gd name="f67" fmla="*/ 31 f42 1"/>
                      <a:gd name="f68" fmla="*/ 42 f43 1"/>
                      <a:gd name="f69" fmla="*/ 36 f43 1"/>
                      <a:gd name="f70" fmla="*/ 30 f42 1"/>
                      <a:gd name="f71" fmla="*/ 32 f43 1"/>
                      <a:gd name="f72" fmla="*/ 34 f42 1"/>
                      <a:gd name="f73" fmla="*/ 25 f43 1"/>
                      <a:gd name="f74" fmla="*/ 36 f42 1"/>
                      <a:gd name="f75" fmla="*/ 23 f43 1"/>
                      <a:gd name="f76" fmla="*/ 17 f43 1"/>
                      <a:gd name="f77" fmla="*/ 8 f43 1"/>
                      <a:gd name="f78" fmla="*/ 48 f42 1"/>
                      <a:gd name="f79" fmla="*/ 4 f43 1"/>
                      <a:gd name="f80" fmla="*/ 44 f42 1"/>
                      <a:gd name="f81" fmla="*/ 3 f43 1"/>
                      <a:gd name="f82" fmla="*/ 39 f42 1"/>
                      <a:gd name="f83" fmla="*/ 33 f42 1"/>
                      <a:gd name="f84" fmla="*/ 0 f43 1"/>
                      <a:gd name="f85" fmla="*/ 5 f43 1"/>
                      <a:gd name="f86" fmla="*/ 23 f42 1"/>
                      <a:gd name="f87" fmla="*/ 15 f42 1"/>
                      <a:gd name="f88" fmla="*/ f44 1 f2"/>
                      <a:gd name="f89" fmla="*/ f47 1 66"/>
                      <a:gd name="f90" fmla="*/ f48 1 48"/>
                      <a:gd name="f91" fmla="*/ f49 1 66"/>
                      <a:gd name="f92" fmla="*/ f50 1 48"/>
                      <a:gd name="f93" fmla="*/ f51 1 66"/>
                      <a:gd name="f94" fmla="*/ f52 1 66"/>
                      <a:gd name="f95" fmla="*/ f53 1 48"/>
                      <a:gd name="f96" fmla="*/ f54 1 66"/>
                      <a:gd name="f97" fmla="*/ f55 1 48"/>
                      <a:gd name="f98" fmla="*/ f56 1 66"/>
                      <a:gd name="f99" fmla="*/ f57 1 48"/>
                      <a:gd name="f100" fmla="*/ f58 1 66"/>
                      <a:gd name="f101" fmla="*/ f59 1 48"/>
                      <a:gd name="f102" fmla="*/ f60 1 66"/>
                      <a:gd name="f103" fmla="*/ f61 1 48"/>
                      <a:gd name="f104" fmla="*/ f62 1 66"/>
                      <a:gd name="f105" fmla="*/ f63 1 48"/>
                      <a:gd name="f106" fmla="*/ f64 1 66"/>
                      <a:gd name="f107" fmla="*/ f65 1 48"/>
                      <a:gd name="f108" fmla="*/ f66 1 48"/>
                      <a:gd name="f109" fmla="*/ f67 1 48"/>
                      <a:gd name="f110" fmla="*/ f68 1 66"/>
                      <a:gd name="f111" fmla="*/ f69 1 66"/>
                      <a:gd name="f112" fmla="*/ f70 1 48"/>
                      <a:gd name="f113" fmla="*/ f71 1 66"/>
                      <a:gd name="f114" fmla="*/ f72 1 48"/>
                      <a:gd name="f115" fmla="*/ f73 1 66"/>
                      <a:gd name="f116" fmla="*/ f74 1 48"/>
                      <a:gd name="f117" fmla="*/ f75 1 66"/>
                      <a:gd name="f118" fmla="*/ f76 1 66"/>
                      <a:gd name="f119" fmla="*/ f77 1 66"/>
                      <a:gd name="f120" fmla="*/ f78 1 48"/>
                      <a:gd name="f121" fmla="*/ f79 1 66"/>
                      <a:gd name="f122" fmla="*/ f80 1 48"/>
                      <a:gd name="f123" fmla="*/ f81 1 66"/>
                      <a:gd name="f124" fmla="*/ f82 1 48"/>
                      <a:gd name="f125" fmla="*/ f83 1 48"/>
                      <a:gd name="f126" fmla="*/ f84 1 66"/>
                      <a:gd name="f127" fmla="*/ f85 1 66"/>
                      <a:gd name="f128" fmla="*/ f86 1 48"/>
                      <a:gd name="f129" fmla="*/ f87 1 48"/>
                      <a:gd name="f130" fmla="*/ 0 1 f45"/>
                      <a:gd name="f131" fmla="*/ f6 1 f45"/>
                      <a:gd name="f132" fmla="*/ 0 1 f46"/>
                      <a:gd name="f133" fmla="*/ f7 1 f46"/>
                      <a:gd name="f134" fmla="+- f88 0 f1"/>
                      <a:gd name="f135" fmla="*/ f89 1 f45"/>
                      <a:gd name="f136" fmla="*/ f90 1 f46"/>
                      <a:gd name="f137" fmla="*/ f91 1 f45"/>
                      <a:gd name="f138" fmla="*/ f92 1 f46"/>
                      <a:gd name="f139" fmla="*/ f93 1 f45"/>
                      <a:gd name="f140" fmla="*/ f94 1 f45"/>
                      <a:gd name="f141" fmla="*/ f95 1 f46"/>
                      <a:gd name="f142" fmla="*/ f96 1 f45"/>
                      <a:gd name="f143" fmla="*/ f97 1 f46"/>
                      <a:gd name="f144" fmla="*/ f98 1 f45"/>
                      <a:gd name="f145" fmla="*/ f99 1 f46"/>
                      <a:gd name="f146" fmla="*/ f100 1 f45"/>
                      <a:gd name="f147" fmla="*/ f101 1 f46"/>
                      <a:gd name="f148" fmla="*/ f102 1 f45"/>
                      <a:gd name="f149" fmla="*/ f103 1 f46"/>
                      <a:gd name="f150" fmla="*/ f104 1 f45"/>
                      <a:gd name="f151" fmla="*/ f105 1 f46"/>
                      <a:gd name="f152" fmla="*/ f106 1 f45"/>
                      <a:gd name="f153" fmla="*/ f107 1 f46"/>
                      <a:gd name="f154" fmla="*/ f108 1 f46"/>
                      <a:gd name="f155" fmla="*/ f109 1 f46"/>
                      <a:gd name="f156" fmla="*/ f110 1 f45"/>
                      <a:gd name="f157" fmla="*/ f111 1 f45"/>
                      <a:gd name="f158" fmla="*/ f112 1 f46"/>
                      <a:gd name="f159" fmla="*/ f113 1 f45"/>
                      <a:gd name="f160" fmla="*/ f114 1 f46"/>
                      <a:gd name="f161" fmla="*/ f115 1 f45"/>
                      <a:gd name="f162" fmla="*/ f116 1 f46"/>
                      <a:gd name="f163" fmla="*/ f117 1 f45"/>
                      <a:gd name="f164" fmla="*/ f118 1 f45"/>
                      <a:gd name="f165" fmla="*/ f119 1 f45"/>
                      <a:gd name="f166" fmla="*/ f120 1 f46"/>
                      <a:gd name="f167" fmla="*/ f121 1 f45"/>
                      <a:gd name="f168" fmla="*/ f122 1 f46"/>
                      <a:gd name="f169" fmla="*/ f123 1 f45"/>
                      <a:gd name="f170" fmla="*/ f124 1 f46"/>
                      <a:gd name="f171" fmla="*/ f125 1 f46"/>
                      <a:gd name="f172" fmla="*/ f126 1 f45"/>
                      <a:gd name="f173" fmla="*/ f127 1 f45"/>
                      <a:gd name="f174" fmla="*/ f128 1 f46"/>
                      <a:gd name="f175" fmla="*/ f129 1 f46"/>
                      <a:gd name="f176" fmla="*/ f130 f40 1"/>
                      <a:gd name="f177" fmla="*/ f131 f40 1"/>
                      <a:gd name="f178" fmla="*/ f133 f41 1"/>
                      <a:gd name="f179" fmla="*/ f132 f41 1"/>
                      <a:gd name="f180" fmla="*/ f135 f40 1"/>
                      <a:gd name="f181" fmla="*/ f136 f41 1"/>
                      <a:gd name="f182" fmla="*/ f137 f40 1"/>
                      <a:gd name="f183" fmla="*/ f138 f41 1"/>
                      <a:gd name="f184" fmla="*/ f139 f40 1"/>
                      <a:gd name="f185" fmla="*/ f140 f40 1"/>
                      <a:gd name="f186" fmla="*/ f141 f41 1"/>
                      <a:gd name="f187" fmla="*/ f142 f40 1"/>
                      <a:gd name="f188" fmla="*/ f143 f41 1"/>
                      <a:gd name="f189" fmla="*/ f144 f40 1"/>
                      <a:gd name="f190" fmla="*/ f145 f41 1"/>
                      <a:gd name="f191" fmla="*/ f146 f40 1"/>
                      <a:gd name="f192" fmla="*/ f147 f41 1"/>
                      <a:gd name="f193" fmla="*/ f148 f40 1"/>
                      <a:gd name="f194" fmla="*/ f149 f41 1"/>
                      <a:gd name="f195" fmla="*/ f150 f40 1"/>
                      <a:gd name="f196" fmla="*/ f151 f41 1"/>
                      <a:gd name="f197" fmla="*/ f152 f40 1"/>
                      <a:gd name="f198" fmla="*/ f153 f41 1"/>
                      <a:gd name="f199" fmla="*/ f154 f41 1"/>
                      <a:gd name="f200" fmla="*/ f155 f41 1"/>
                      <a:gd name="f201" fmla="*/ f156 f40 1"/>
                      <a:gd name="f202" fmla="*/ f157 f40 1"/>
                      <a:gd name="f203" fmla="*/ f158 f41 1"/>
                      <a:gd name="f204" fmla="*/ f159 f40 1"/>
                      <a:gd name="f205" fmla="*/ f160 f41 1"/>
                      <a:gd name="f206" fmla="*/ f161 f40 1"/>
                      <a:gd name="f207" fmla="*/ f162 f41 1"/>
                      <a:gd name="f208" fmla="*/ f163 f40 1"/>
                      <a:gd name="f209" fmla="*/ f164 f40 1"/>
                      <a:gd name="f210" fmla="*/ f165 f40 1"/>
                      <a:gd name="f211" fmla="*/ f166 f41 1"/>
                      <a:gd name="f212" fmla="*/ f167 f40 1"/>
                      <a:gd name="f213" fmla="*/ f168 f41 1"/>
                      <a:gd name="f214" fmla="*/ f169 f40 1"/>
                      <a:gd name="f215" fmla="*/ f170 f41 1"/>
                      <a:gd name="f216" fmla="*/ f171 f41 1"/>
                      <a:gd name="f217" fmla="*/ f172 f40 1"/>
                      <a:gd name="f218" fmla="*/ f173 f40 1"/>
                      <a:gd name="f219" fmla="*/ f174 f41 1"/>
                      <a:gd name="f220" fmla="*/ f175 f41 1"/>
                    </a:gdLst>
                    <a:ahLst/>
                    <a:cxnLst>
                      <a:cxn ang="3cd4">
                        <a:pos x="hc" y="t"/>
                      </a:cxn>
                      <a:cxn ang="0">
                        <a:pos x="r" y="vc"/>
                      </a:cxn>
                      <a:cxn ang="cd4">
                        <a:pos x="hc" y="b"/>
                      </a:cxn>
                      <a:cxn ang="cd2">
                        <a:pos x="l" y="vc"/>
                      </a:cxn>
                      <a:cxn ang="f134">
                        <a:pos x="f180" y="f181"/>
                      </a:cxn>
                      <a:cxn ang="f134">
                        <a:pos x="f182" y="f183"/>
                      </a:cxn>
                      <a:cxn ang="f134">
                        <a:pos x="f184" y="f183"/>
                      </a:cxn>
                      <a:cxn ang="f134">
                        <a:pos x="f185" y="f186"/>
                      </a:cxn>
                      <a:cxn ang="f134">
                        <a:pos x="f187" y="f188"/>
                      </a:cxn>
                      <a:cxn ang="f134">
                        <a:pos x="f189" y="f190"/>
                      </a:cxn>
                      <a:cxn ang="f134">
                        <a:pos x="f191" y="f192"/>
                      </a:cxn>
                      <a:cxn ang="f134">
                        <a:pos x="f193" y="f194"/>
                      </a:cxn>
                      <a:cxn ang="f134">
                        <a:pos x="f195" y="f196"/>
                      </a:cxn>
                      <a:cxn ang="f134">
                        <a:pos x="f197" y="f198"/>
                      </a:cxn>
                      <a:cxn ang="f134">
                        <a:pos x="f195" y="f199"/>
                      </a:cxn>
                      <a:cxn ang="f134">
                        <a:pos x="f193" y="f200"/>
                      </a:cxn>
                      <a:cxn ang="f134">
                        <a:pos x="f201" y="f200"/>
                      </a:cxn>
                      <a:cxn ang="f134">
                        <a:pos x="f202" y="f203"/>
                      </a:cxn>
                      <a:cxn ang="f134">
                        <a:pos x="f204" y="f205"/>
                      </a:cxn>
                      <a:cxn ang="f134">
                        <a:pos x="f206" y="f207"/>
                      </a:cxn>
                      <a:cxn ang="f134">
                        <a:pos x="f208" y="f203"/>
                      </a:cxn>
                      <a:cxn ang="f134">
                        <a:pos x="f209" y="f205"/>
                      </a:cxn>
                      <a:cxn ang="f134">
                        <a:pos x="f210" y="f211"/>
                      </a:cxn>
                      <a:cxn ang="f134">
                        <a:pos x="f212" y="f213"/>
                      </a:cxn>
                      <a:cxn ang="f134">
                        <a:pos x="f214" y="f215"/>
                      </a:cxn>
                      <a:cxn ang="f134">
                        <a:pos x="f212" y="f216"/>
                      </a:cxn>
                      <a:cxn ang="f134">
                        <a:pos x="f217" y="f198"/>
                      </a:cxn>
                      <a:cxn ang="f134">
                        <a:pos x="f218" y="f219"/>
                      </a:cxn>
                      <a:cxn ang="f134">
                        <a:pos x="f210" y="f220"/>
                      </a:cxn>
                      <a:cxn ang="f134">
                        <a:pos x="f180" y="f181"/>
                      </a:cxn>
                    </a:cxnLst>
                    <a:rect l="f176" t="f179" r="f177" b="f178"/>
                    <a:pathLst>
                      <a:path w="66" h="48">
                        <a:moveTo>
                          <a:pt x="f8" y="f9"/>
                        </a:moveTo>
                        <a:lnTo>
                          <a:pt x="f10" y="f5"/>
                        </a:lnTo>
                        <a:lnTo>
                          <a:pt x="f11" y="f5"/>
                        </a:lnTo>
                        <a:lnTo>
                          <a:pt x="f12" y="f13"/>
                        </a:lnTo>
                        <a:lnTo>
                          <a:pt x="f14" y="f15"/>
                        </a:lnTo>
                        <a:lnTo>
                          <a:pt x="f16" y="f17"/>
                        </a:lnTo>
                        <a:lnTo>
                          <a:pt x="f18" y="f19"/>
                        </a:lnTo>
                        <a:lnTo>
                          <a:pt x="f20" y="f21"/>
                        </a:lnTo>
                        <a:lnTo>
                          <a:pt x="f22" y="f23"/>
                        </a:lnTo>
                        <a:lnTo>
                          <a:pt x="f6" y="f24"/>
                        </a:lnTo>
                        <a:lnTo>
                          <a:pt x="f22" y="f25"/>
                        </a:lnTo>
                        <a:lnTo>
                          <a:pt x="f20" y="f26"/>
                        </a:lnTo>
                        <a:lnTo>
                          <a:pt x="f27" y="f26"/>
                        </a:lnTo>
                        <a:lnTo>
                          <a:pt x="f28" y="f29"/>
                        </a:lnTo>
                        <a:lnTo>
                          <a:pt x="f30" y="f12"/>
                        </a:lnTo>
                        <a:lnTo>
                          <a:pt x="f31" y="f28"/>
                        </a:lnTo>
                        <a:lnTo>
                          <a:pt x="f32" y="f29"/>
                        </a:lnTo>
                        <a:lnTo>
                          <a:pt x="f33" y="f12"/>
                        </a:lnTo>
                        <a:lnTo>
                          <a:pt x="f34" y="f7"/>
                        </a:lnTo>
                        <a:lnTo>
                          <a:pt x="f9" y="f35"/>
                        </a:lnTo>
                        <a:lnTo>
                          <a:pt x="f36" y="f14"/>
                        </a:lnTo>
                        <a:lnTo>
                          <a:pt x="f9" y="f37"/>
                        </a:lnTo>
                        <a:lnTo>
                          <a:pt x="f5" y="f24"/>
                        </a:lnTo>
                        <a:lnTo>
                          <a:pt x="f15" y="f32"/>
                        </a:lnTo>
                        <a:lnTo>
                          <a:pt x="f34" y="f38"/>
                        </a:lnTo>
                        <a:lnTo>
                          <a:pt x="f8" y="f9"/>
                        </a:lnTo>
                        <a:close/>
                      </a:path>
                    </a:pathLst>
                  </a:custGeom>
                  <a:solidFill>
                    <a:srgbClr val="EDB2AD"/>
                  </a:solidFill>
                  <a:ln w="3172" cap="flat">
                    <a:solidFill>
                      <a:srgbClr val="6C5353"/>
                    </a:solidFill>
                    <a:custDash>
                      <a:ds d="100000" sp="100000"/>
                    </a:custDash>
                    <a:miter/>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hu-HU" sz="1800" b="0" i="0" u="none" strike="noStrike" kern="0" cap="none" spc="0" baseline="0">
                      <a:solidFill>
                        <a:srgbClr val="000000"/>
                      </a:solidFill>
                      <a:uFillTx/>
                      <a:latin typeface="Arial"/>
                    </a:endParaRPr>
                  </a:p>
                </p:txBody>
              </p:sp>
              <p:sp>
                <p:nvSpPr>
                  <p:cNvPr id="213" name="Freeform 56">
                    <a:extLst>
                      <a:ext uri="{FF2B5EF4-FFF2-40B4-BE49-F238E27FC236}">
                        <a16:creationId xmlns:a16="http://schemas.microsoft.com/office/drawing/2014/main" id="{B97A2183-D8BB-4FC1-9E9E-488B5096CD4E}"/>
                      </a:ext>
                    </a:extLst>
                  </p:cNvPr>
                  <p:cNvSpPr/>
                  <p:nvPr/>
                </p:nvSpPr>
                <p:spPr>
                  <a:xfrm>
                    <a:off x="5476113" y="3186007"/>
                    <a:ext cx="480901" cy="422032"/>
                  </a:xfrm>
                  <a:custGeom>
                    <a:avLst/>
                    <a:gdLst>
                      <a:gd name="f0" fmla="val 10800000"/>
                      <a:gd name="f1" fmla="val 5400000"/>
                      <a:gd name="f2" fmla="val 180"/>
                      <a:gd name="f3" fmla="val w"/>
                      <a:gd name="f4" fmla="val h"/>
                      <a:gd name="f5" fmla="val 0"/>
                      <a:gd name="f6" fmla="val 369"/>
                      <a:gd name="f7" fmla="val 375"/>
                      <a:gd name="f8" fmla="val 283"/>
                      <a:gd name="f9" fmla="val 309"/>
                      <a:gd name="f10" fmla="val 322"/>
                      <a:gd name="f11" fmla="val 257"/>
                      <a:gd name="f12" fmla="val 363"/>
                      <a:gd name="f13" fmla="val 231"/>
                      <a:gd name="f14" fmla="val 372"/>
                      <a:gd name="f15" fmla="val 211"/>
                      <a:gd name="f16" fmla="val 361"/>
                      <a:gd name="f17" fmla="val 203"/>
                      <a:gd name="f18" fmla="val 358"/>
                      <a:gd name="f19" fmla="val 191"/>
                      <a:gd name="f20" fmla="val 352"/>
                      <a:gd name="f21" fmla="val 187"/>
                      <a:gd name="f22" fmla="val 342"/>
                      <a:gd name="f23" fmla="val 126"/>
                      <a:gd name="f24" fmla="val 297"/>
                      <a:gd name="f25" fmla="val 66"/>
                      <a:gd name="f26" fmla="val 252"/>
                      <a:gd name="f27" fmla="val 201"/>
                      <a:gd name="f28" fmla="val 1"/>
                      <a:gd name="f29" fmla="val 197"/>
                      <a:gd name="f30" fmla="val 196"/>
                      <a:gd name="f31" fmla="val 171"/>
                      <a:gd name="f32" fmla="val 30"/>
                      <a:gd name="f33" fmla="val 156"/>
                      <a:gd name="f34" fmla="val 48"/>
                      <a:gd name="f35" fmla="val 153"/>
                      <a:gd name="f36" fmla="val 62"/>
                      <a:gd name="f37" fmla="val 147"/>
                      <a:gd name="f38" fmla="val 69"/>
                      <a:gd name="f39" fmla="val 137"/>
                      <a:gd name="f40" fmla="val 90"/>
                      <a:gd name="f41" fmla="val 129"/>
                      <a:gd name="f42" fmla="val 91"/>
                      <a:gd name="f43" fmla="val 113"/>
                      <a:gd name="f44" fmla="val 101"/>
                      <a:gd name="f45" fmla="val 112"/>
                      <a:gd name="f46" fmla="val 109"/>
                      <a:gd name="f47" fmla="val 104"/>
                      <a:gd name="f48" fmla="val 132"/>
                      <a:gd name="f49" fmla="val 100"/>
                      <a:gd name="f50" fmla="val 135"/>
                      <a:gd name="f51" fmla="val 92"/>
                      <a:gd name="f52" fmla="val 130"/>
                      <a:gd name="f53" fmla="val 88"/>
                      <a:gd name="f54" fmla="val 124"/>
                      <a:gd name="f55" fmla="val 123"/>
                      <a:gd name="f56" fmla="val 53"/>
                      <a:gd name="f57" fmla="val 117"/>
                      <a:gd name="f58" fmla="val 40"/>
                      <a:gd name="f59" fmla="val 134"/>
                      <a:gd name="f60" fmla="val 29"/>
                      <a:gd name="f61" fmla="val 152"/>
                      <a:gd name="f62" fmla="val 25"/>
                      <a:gd name="f63" fmla="val 163"/>
                      <a:gd name="f64" fmla="val 17"/>
                      <a:gd name="f65" fmla="val 179"/>
                      <a:gd name="f66" fmla="val 11"/>
                      <a:gd name="f67" fmla="val 209"/>
                      <a:gd name="f68" fmla="val 7"/>
                      <a:gd name="f69" fmla="val 237"/>
                      <a:gd name="f70" fmla="val 5"/>
                      <a:gd name="f71" fmla="val 246"/>
                      <a:gd name="f72" fmla="val 8"/>
                      <a:gd name="f73" fmla="val 262"/>
                      <a:gd name="f74" fmla="val 280"/>
                      <a:gd name="f75" fmla="val 287"/>
                      <a:gd name="f76" fmla="val 299"/>
                      <a:gd name="f77" fmla="val 3"/>
                      <a:gd name="f78" fmla="val 296"/>
                      <a:gd name="f79" fmla="val 14"/>
                      <a:gd name="f80" fmla="val 34"/>
                      <a:gd name="f81" fmla="val 295"/>
                      <a:gd name="f82" fmla="val 51"/>
                      <a:gd name="f83" fmla="val 285"/>
                      <a:gd name="f84" fmla="val 78"/>
                      <a:gd name="f85" fmla="val 302"/>
                      <a:gd name="f86" fmla="val 95"/>
                      <a:gd name="f87" fmla="val 313"/>
                      <a:gd name="f88" fmla="val 321"/>
                      <a:gd name="f89" fmla="val 141"/>
                      <a:gd name="f90" fmla="val 327"/>
                      <a:gd name="f91" fmla="val 159"/>
                      <a:gd name="f92" fmla="val 329"/>
                      <a:gd name="f93" fmla="val 169"/>
                      <a:gd name="f94" fmla="val 326"/>
                      <a:gd name="f95" fmla="val 186"/>
                      <a:gd name="f96" fmla="val 195"/>
                      <a:gd name="f97" fmla="val 325"/>
                      <a:gd name="f98" fmla="val 207"/>
                      <a:gd name="f99" fmla="val 220"/>
                      <a:gd name="f100" fmla="val 320"/>
                      <a:gd name="f101" fmla="val 228"/>
                      <a:gd name="f102" fmla="val 331"/>
                      <a:gd name="f103" fmla="val 244"/>
                      <a:gd name="f104" fmla="val 332"/>
                      <a:gd name="f105" fmla="val 339"/>
                      <a:gd name="f106" fmla="val 264"/>
                      <a:gd name="f107" fmla="val 347"/>
                      <a:gd name="f108" fmla="val 260"/>
                      <a:gd name="f109" fmla="val 270"/>
                      <a:gd name="f110" fmla="+- 0 0 -90"/>
                      <a:gd name="f111" fmla="*/ f3 1 369"/>
                      <a:gd name="f112" fmla="*/ f4 1 375"/>
                      <a:gd name="f113" fmla="+- f7 0 f5"/>
                      <a:gd name="f114" fmla="+- f6 0 f5"/>
                      <a:gd name="f115" fmla="*/ f110 f0 1"/>
                      <a:gd name="f116" fmla="*/ f114 1 369"/>
                      <a:gd name="f117" fmla="*/ f113 1 375"/>
                      <a:gd name="f118" fmla="*/ 369 f114 1"/>
                      <a:gd name="f119" fmla="*/ 283 f113 1"/>
                      <a:gd name="f120" fmla="*/ 309 f114 1"/>
                      <a:gd name="f121" fmla="*/ 322 f113 1"/>
                      <a:gd name="f122" fmla="*/ 257 f114 1"/>
                      <a:gd name="f123" fmla="*/ 363 f113 1"/>
                      <a:gd name="f124" fmla="*/ 231 f114 1"/>
                      <a:gd name="f125" fmla="*/ 372 f113 1"/>
                      <a:gd name="f126" fmla="*/ 211 f114 1"/>
                      <a:gd name="f127" fmla="*/ 375 f113 1"/>
                      <a:gd name="f128" fmla="*/ 361 f113 1"/>
                      <a:gd name="f129" fmla="*/ 203 f114 1"/>
                      <a:gd name="f130" fmla="*/ 358 f113 1"/>
                      <a:gd name="f131" fmla="*/ 191 f114 1"/>
                      <a:gd name="f132" fmla="*/ 352 f113 1"/>
                      <a:gd name="f133" fmla="*/ 187 f114 1"/>
                      <a:gd name="f134" fmla="*/ 342 f113 1"/>
                      <a:gd name="f135" fmla="*/ 126 f114 1"/>
                      <a:gd name="f136" fmla="*/ 297 f113 1"/>
                      <a:gd name="f137" fmla="*/ 66 f114 1"/>
                      <a:gd name="f138" fmla="*/ 252 f113 1"/>
                      <a:gd name="f139" fmla="*/ 0 f114 1"/>
                      <a:gd name="f140" fmla="*/ 201 f113 1"/>
                      <a:gd name="f141" fmla="*/ 1 f114 1"/>
                      <a:gd name="f142" fmla="*/ 197 f113 1"/>
                      <a:gd name="f143" fmla="*/ 196 f113 1"/>
                      <a:gd name="f144" fmla="*/ 171 f113 1"/>
                      <a:gd name="f145" fmla="*/ 30 f114 1"/>
                      <a:gd name="f146" fmla="*/ 156 f113 1"/>
                      <a:gd name="f147" fmla="*/ 48 f114 1"/>
                      <a:gd name="f148" fmla="*/ 153 f113 1"/>
                      <a:gd name="f149" fmla="*/ 62 f114 1"/>
                      <a:gd name="f150" fmla="*/ 147 f113 1"/>
                      <a:gd name="f151" fmla="*/ 69 f114 1"/>
                      <a:gd name="f152" fmla="*/ 137 f113 1"/>
                      <a:gd name="f153" fmla="*/ 90 f114 1"/>
                      <a:gd name="f154" fmla="*/ 129 f113 1"/>
                      <a:gd name="f155" fmla="*/ 91 f114 1"/>
                      <a:gd name="f156" fmla="*/ 113 f113 1"/>
                      <a:gd name="f157" fmla="*/ 101 f114 1"/>
                      <a:gd name="f158" fmla="*/ 112 f113 1"/>
                      <a:gd name="f159" fmla="*/ 109 f114 1"/>
                      <a:gd name="f160" fmla="*/ 104 f113 1"/>
                      <a:gd name="f161" fmla="*/ 132 f114 1"/>
                      <a:gd name="f162" fmla="*/ 100 f113 1"/>
                      <a:gd name="f163" fmla="*/ 135 f114 1"/>
                      <a:gd name="f164" fmla="*/ 92 f113 1"/>
                      <a:gd name="f165" fmla="*/ 130 f114 1"/>
                      <a:gd name="f166" fmla="*/ 88 f113 1"/>
                      <a:gd name="f167" fmla="*/ 124 f114 1"/>
                      <a:gd name="f168" fmla="*/ 66 f113 1"/>
                      <a:gd name="f169" fmla="*/ 123 f114 1"/>
                      <a:gd name="f170" fmla="*/ 53 f113 1"/>
                      <a:gd name="f171" fmla="*/ 117 f114 1"/>
                      <a:gd name="f172" fmla="*/ 40 f113 1"/>
                      <a:gd name="f173" fmla="*/ 134 f114 1"/>
                      <a:gd name="f174" fmla="*/ 29 f113 1"/>
                      <a:gd name="f175" fmla="*/ 152 f114 1"/>
                      <a:gd name="f176" fmla="*/ 25 f113 1"/>
                      <a:gd name="f177" fmla="*/ 163 f114 1"/>
                      <a:gd name="f178" fmla="*/ 17 f113 1"/>
                      <a:gd name="f179" fmla="*/ 179 f114 1"/>
                      <a:gd name="f180" fmla="*/ 11 f113 1"/>
                      <a:gd name="f181" fmla="*/ 209 f114 1"/>
                      <a:gd name="f182" fmla="*/ 7 f113 1"/>
                      <a:gd name="f183" fmla="*/ 237 f114 1"/>
                      <a:gd name="f184" fmla="*/ 5 f113 1"/>
                      <a:gd name="f185" fmla="*/ 246 f114 1"/>
                      <a:gd name="f186" fmla="*/ 8 f113 1"/>
                      <a:gd name="f187" fmla="*/ 262 f114 1"/>
                      <a:gd name="f188" fmla="*/ 0 f113 1"/>
                      <a:gd name="f189" fmla="*/ 280 f114 1"/>
                      <a:gd name="f190" fmla="*/ 287 f114 1"/>
                      <a:gd name="f191" fmla="*/ 299 f114 1"/>
                      <a:gd name="f192" fmla="*/ 3 f113 1"/>
                      <a:gd name="f193" fmla="*/ 296 f114 1"/>
                      <a:gd name="f194" fmla="*/ 14 f113 1"/>
                      <a:gd name="f195" fmla="*/ 34 f113 1"/>
                      <a:gd name="f196" fmla="*/ 295 f114 1"/>
                      <a:gd name="f197" fmla="*/ 51 f113 1"/>
                      <a:gd name="f198" fmla="*/ 285 f114 1"/>
                      <a:gd name="f199" fmla="*/ 62 f113 1"/>
                      <a:gd name="f200" fmla="*/ 78 f113 1"/>
                      <a:gd name="f201" fmla="*/ 302 f114 1"/>
                      <a:gd name="f202" fmla="*/ 90 f113 1"/>
                      <a:gd name="f203" fmla="*/ 95 f113 1"/>
                      <a:gd name="f204" fmla="*/ 313 f114 1"/>
                      <a:gd name="f205" fmla="*/ 321 f114 1"/>
                      <a:gd name="f206" fmla="*/ 141 f113 1"/>
                      <a:gd name="f207" fmla="*/ 327 f114 1"/>
                      <a:gd name="f208" fmla="*/ 159 f113 1"/>
                      <a:gd name="f209" fmla="*/ 329 f114 1"/>
                      <a:gd name="f210" fmla="*/ 169 f113 1"/>
                      <a:gd name="f211" fmla="*/ 326 f114 1"/>
                      <a:gd name="f212" fmla="*/ 186 f113 1"/>
                      <a:gd name="f213" fmla="*/ 195 f113 1"/>
                      <a:gd name="f214" fmla="*/ 325 f114 1"/>
                      <a:gd name="f215" fmla="*/ 207 f113 1"/>
                      <a:gd name="f216" fmla="*/ 220 f113 1"/>
                      <a:gd name="f217" fmla="*/ 320 f114 1"/>
                      <a:gd name="f218" fmla="*/ 228 f113 1"/>
                      <a:gd name="f219" fmla="*/ 331 f114 1"/>
                      <a:gd name="f220" fmla="*/ 244 f113 1"/>
                      <a:gd name="f221" fmla="*/ 332 f114 1"/>
                      <a:gd name="f222" fmla="*/ 339 f114 1"/>
                      <a:gd name="f223" fmla="*/ 264 f113 1"/>
                      <a:gd name="f224" fmla="*/ 347 f114 1"/>
                      <a:gd name="f225" fmla="*/ 260 f113 1"/>
                      <a:gd name="f226" fmla="*/ 361 f114 1"/>
                      <a:gd name="f227" fmla="*/ 270 f113 1"/>
                      <a:gd name="f228" fmla="*/ f115 1 f2"/>
                      <a:gd name="f229" fmla="*/ f118 1 369"/>
                      <a:gd name="f230" fmla="*/ f119 1 375"/>
                      <a:gd name="f231" fmla="*/ f120 1 369"/>
                      <a:gd name="f232" fmla="*/ f121 1 375"/>
                      <a:gd name="f233" fmla="*/ f122 1 369"/>
                      <a:gd name="f234" fmla="*/ f123 1 375"/>
                      <a:gd name="f235" fmla="*/ f124 1 369"/>
                      <a:gd name="f236" fmla="*/ f125 1 375"/>
                      <a:gd name="f237" fmla="*/ f126 1 369"/>
                      <a:gd name="f238" fmla="*/ f127 1 375"/>
                      <a:gd name="f239" fmla="*/ f128 1 375"/>
                      <a:gd name="f240" fmla="*/ f129 1 369"/>
                      <a:gd name="f241" fmla="*/ f130 1 375"/>
                      <a:gd name="f242" fmla="*/ f131 1 369"/>
                      <a:gd name="f243" fmla="*/ f132 1 375"/>
                      <a:gd name="f244" fmla="*/ f133 1 369"/>
                      <a:gd name="f245" fmla="*/ f134 1 375"/>
                      <a:gd name="f246" fmla="*/ f135 1 369"/>
                      <a:gd name="f247" fmla="*/ f136 1 375"/>
                      <a:gd name="f248" fmla="*/ f137 1 369"/>
                      <a:gd name="f249" fmla="*/ f138 1 375"/>
                      <a:gd name="f250" fmla="*/ f139 1 369"/>
                      <a:gd name="f251" fmla="*/ f140 1 375"/>
                      <a:gd name="f252" fmla="*/ f141 1 369"/>
                      <a:gd name="f253" fmla="*/ f142 1 375"/>
                      <a:gd name="f254" fmla="*/ f143 1 375"/>
                      <a:gd name="f255" fmla="*/ f144 1 375"/>
                      <a:gd name="f256" fmla="*/ f145 1 369"/>
                      <a:gd name="f257" fmla="*/ f146 1 375"/>
                      <a:gd name="f258" fmla="*/ f147 1 369"/>
                      <a:gd name="f259" fmla="*/ f148 1 375"/>
                      <a:gd name="f260" fmla="*/ f149 1 369"/>
                      <a:gd name="f261" fmla="*/ f150 1 375"/>
                      <a:gd name="f262" fmla="*/ f151 1 369"/>
                      <a:gd name="f263" fmla="*/ f152 1 375"/>
                      <a:gd name="f264" fmla="*/ f153 1 369"/>
                      <a:gd name="f265" fmla="*/ f154 1 375"/>
                      <a:gd name="f266" fmla="*/ f155 1 369"/>
                      <a:gd name="f267" fmla="*/ f156 1 375"/>
                      <a:gd name="f268" fmla="*/ f157 1 369"/>
                      <a:gd name="f269" fmla="*/ f158 1 375"/>
                      <a:gd name="f270" fmla="*/ f159 1 369"/>
                      <a:gd name="f271" fmla="*/ f160 1 375"/>
                      <a:gd name="f272" fmla="*/ f161 1 369"/>
                      <a:gd name="f273" fmla="*/ f162 1 375"/>
                      <a:gd name="f274" fmla="*/ f163 1 369"/>
                      <a:gd name="f275" fmla="*/ f164 1 375"/>
                      <a:gd name="f276" fmla="*/ f165 1 369"/>
                      <a:gd name="f277" fmla="*/ f166 1 375"/>
                      <a:gd name="f278" fmla="*/ f167 1 369"/>
                      <a:gd name="f279" fmla="*/ f168 1 375"/>
                      <a:gd name="f280" fmla="*/ f169 1 369"/>
                      <a:gd name="f281" fmla="*/ f170 1 375"/>
                      <a:gd name="f282" fmla="*/ f171 1 369"/>
                      <a:gd name="f283" fmla="*/ f172 1 375"/>
                      <a:gd name="f284" fmla="*/ f173 1 369"/>
                      <a:gd name="f285" fmla="*/ f174 1 375"/>
                      <a:gd name="f286" fmla="*/ f175 1 369"/>
                      <a:gd name="f287" fmla="*/ f176 1 375"/>
                      <a:gd name="f288" fmla="*/ f177 1 369"/>
                      <a:gd name="f289" fmla="*/ f178 1 375"/>
                      <a:gd name="f290" fmla="*/ f179 1 369"/>
                      <a:gd name="f291" fmla="*/ f180 1 375"/>
                      <a:gd name="f292" fmla="*/ f181 1 369"/>
                      <a:gd name="f293" fmla="*/ f182 1 375"/>
                      <a:gd name="f294" fmla="*/ f183 1 369"/>
                      <a:gd name="f295" fmla="*/ f184 1 375"/>
                      <a:gd name="f296" fmla="*/ f185 1 369"/>
                      <a:gd name="f297" fmla="*/ f186 1 375"/>
                      <a:gd name="f298" fmla="*/ f187 1 369"/>
                      <a:gd name="f299" fmla="*/ f188 1 375"/>
                      <a:gd name="f300" fmla="*/ f189 1 369"/>
                      <a:gd name="f301" fmla="*/ f190 1 369"/>
                      <a:gd name="f302" fmla="*/ f191 1 369"/>
                      <a:gd name="f303" fmla="*/ f192 1 375"/>
                      <a:gd name="f304" fmla="*/ f193 1 369"/>
                      <a:gd name="f305" fmla="*/ f194 1 375"/>
                      <a:gd name="f306" fmla="*/ f195 1 375"/>
                      <a:gd name="f307" fmla="*/ f196 1 369"/>
                      <a:gd name="f308" fmla="*/ f197 1 375"/>
                      <a:gd name="f309" fmla="*/ f198 1 369"/>
                      <a:gd name="f310" fmla="*/ f199 1 375"/>
                      <a:gd name="f311" fmla="*/ f200 1 375"/>
                      <a:gd name="f312" fmla="*/ f201 1 369"/>
                      <a:gd name="f313" fmla="*/ f202 1 375"/>
                      <a:gd name="f314" fmla="*/ f203 1 375"/>
                      <a:gd name="f315" fmla="*/ f204 1 369"/>
                      <a:gd name="f316" fmla="*/ f205 1 369"/>
                      <a:gd name="f317" fmla="*/ f206 1 375"/>
                      <a:gd name="f318" fmla="*/ f207 1 369"/>
                      <a:gd name="f319" fmla="*/ f208 1 375"/>
                      <a:gd name="f320" fmla="*/ f209 1 369"/>
                      <a:gd name="f321" fmla="*/ f210 1 375"/>
                      <a:gd name="f322" fmla="*/ f211 1 369"/>
                      <a:gd name="f323" fmla="*/ f212 1 375"/>
                      <a:gd name="f324" fmla="*/ f213 1 375"/>
                      <a:gd name="f325" fmla="*/ f214 1 369"/>
                      <a:gd name="f326" fmla="*/ f215 1 375"/>
                      <a:gd name="f327" fmla="*/ f216 1 375"/>
                      <a:gd name="f328" fmla="*/ f217 1 369"/>
                      <a:gd name="f329" fmla="*/ f218 1 375"/>
                      <a:gd name="f330" fmla="*/ f219 1 369"/>
                      <a:gd name="f331" fmla="*/ f220 1 375"/>
                      <a:gd name="f332" fmla="*/ f221 1 369"/>
                      <a:gd name="f333" fmla="*/ f222 1 369"/>
                      <a:gd name="f334" fmla="*/ f223 1 375"/>
                      <a:gd name="f335" fmla="*/ f224 1 369"/>
                      <a:gd name="f336" fmla="*/ f225 1 375"/>
                      <a:gd name="f337" fmla="*/ f226 1 369"/>
                      <a:gd name="f338" fmla="*/ f227 1 375"/>
                      <a:gd name="f339" fmla="*/ 0 1 f116"/>
                      <a:gd name="f340" fmla="*/ f6 1 f116"/>
                      <a:gd name="f341" fmla="*/ 0 1 f117"/>
                      <a:gd name="f342" fmla="*/ f7 1 f117"/>
                      <a:gd name="f343" fmla="+- f228 0 f1"/>
                      <a:gd name="f344" fmla="*/ f229 1 f116"/>
                      <a:gd name="f345" fmla="*/ f230 1 f117"/>
                      <a:gd name="f346" fmla="*/ f231 1 f116"/>
                      <a:gd name="f347" fmla="*/ f232 1 f117"/>
                      <a:gd name="f348" fmla="*/ f233 1 f116"/>
                      <a:gd name="f349" fmla="*/ f234 1 f117"/>
                      <a:gd name="f350" fmla="*/ f235 1 f116"/>
                      <a:gd name="f351" fmla="*/ f236 1 f117"/>
                      <a:gd name="f352" fmla="*/ f237 1 f116"/>
                      <a:gd name="f353" fmla="*/ f238 1 f117"/>
                      <a:gd name="f354" fmla="*/ f239 1 f117"/>
                      <a:gd name="f355" fmla="*/ f240 1 f116"/>
                      <a:gd name="f356" fmla="*/ f241 1 f117"/>
                      <a:gd name="f357" fmla="*/ f242 1 f116"/>
                      <a:gd name="f358" fmla="*/ f243 1 f117"/>
                      <a:gd name="f359" fmla="*/ f244 1 f116"/>
                      <a:gd name="f360" fmla="*/ f245 1 f117"/>
                      <a:gd name="f361" fmla="*/ f246 1 f116"/>
                      <a:gd name="f362" fmla="*/ f247 1 f117"/>
                      <a:gd name="f363" fmla="*/ f248 1 f116"/>
                      <a:gd name="f364" fmla="*/ f249 1 f117"/>
                      <a:gd name="f365" fmla="*/ f250 1 f116"/>
                      <a:gd name="f366" fmla="*/ f251 1 f117"/>
                      <a:gd name="f367" fmla="*/ f252 1 f116"/>
                      <a:gd name="f368" fmla="*/ f253 1 f117"/>
                      <a:gd name="f369" fmla="*/ f254 1 f117"/>
                      <a:gd name="f370" fmla="*/ f255 1 f117"/>
                      <a:gd name="f371" fmla="*/ f256 1 f116"/>
                      <a:gd name="f372" fmla="*/ f257 1 f117"/>
                      <a:gd name="f373" fmla="*/ f258 1 f116"/>
                      <a:gd name="f374" fmla="*/ f259 1 f117"/>
                      <a:gd name="f375" fmla="*/ f260 1 f116"/>
                      <a:gd name="f376" fmla="*/ f261 1 f117"/>
                      <a:gd name="f377" fmla="*/ f262 1 f116"/>
                      <a:gd name="f378" fmla="*/ f263 1 f117"/>
                      <a:gd name="f379" fmla="*/ f264 1 f116"/>
                      <a:gd name="f380" fmla="*/ f265 1 f117"/>
                      <a:gd name="f381" fmla="*/ f266 1 f116"/>
                      <a:gd name="f382" fmla="*/ f267 1 f117"/>
                      <a:gd name="f383" fmla="*/ f268 1 f116"/>
                      <a:gd name="f384" fmla="*/ f269 1 f117"/>
                      <a:gd name="f385" fmla="*/ f270 1 f116"/>
                      <a:gd name="f386" fmla="*/ f271 1 f117"/>
                      <a:gd name="f387" fmla="*/ f272 1 f116"/>
                      <a:gd name="f388" fmla="*/ f273 1 f117"/>
                      <a:gd name="f389" fmla="*/ f274 1 f116"/>
                      <a:gd name="f390" fmla="*/ f275 1 f117"/>
                      <a:gd name="f391" fmla="*/ f276 1 f116"/>
                      <a:gd name="f392" fmla="*/ f277 1 f117"/>
                      <a:gd name="f393" fmla="*/ f278 1 f116"/>
                      <a:gd name="f394" fmla="*/ f279 1 f117"/>
                      <a:gd name="f395" fmla="*/ f280 1 f116"/>
                      <a:gd name="f396" fmla="*/ f281 1 f117"/>
                      <a:gd name="f397" fmla="*/ f282 1 f116"/>
                      <a:gd name="f398" fmla="*/ f283 1 f117"/>
                      <a:gd name="f399" fmla="*/ f284 1 f116"/>
                      <a:gd name="f400" fmla="*/ f285 1 f117"/>
                      <a:gd name="f401" fmla="*/ f286 1 f116"/>
                      <a:gd name="f402" fmla="*/ f287 1 f117"/>
                      <a:gd name="f403" fmla="*/ f288 1 f116"/>
                      <a:gd name="f404" fmla="*/ f289 1 f117"/>
                      <a:gd name="f405" fmla="*/ f290 1 f116"/>
                      <a:gd name="f406" fmla="*/ f291 1 f117"/>
                      <a:gd name="f407" fmla="*/ f292 1 f116"/>
                      <a:gd name="f408" fmla="*/ f293 1 f117"/>
                      <a:gd name="f409" fmla="*/ f294 1 f116"/>
                      <a:gd name="f410" fmla="*/ f295 1 f117"/>
                      <a:gd name="f411" fmla="*/ f296 1 f116"/>
                      <a:gd name="f412" fmla="*/ f297 1 f117"/>
                      <a:gd name="f413" fmla="*/ f298 1 f116"/>
                      <a:gd name="f414" fmla="*/ f299 1 f117"/>
                      <a:gd name="f415" fmla="*/ f300 1 f116"/>
                      <a:gd name="f416" fmla="*/ f301 1 f116"/>
                      <a:gd name="f417" fmla="*/ f302 1 f116"/>
                      <a:gd name="f418" fmla="*/ f303 1 f117"/>
                      <a:gd name="f419" fmla="*/ f304 1 f116"/>
                      <a:gd name="f420" fmla="*/ f305 1 f117"/>
                      <a:gd name="f421" fmla="*/ f306 1 f117"/>
                      <a:gd name="f422" fmla="*/ f307 1 f116"/>
                      <a:gd name="f423" fmla="*/ f308 1 f117"/>
                      <a:gd name="f424" fmla="*/ f309 1 f116"/>
                      <a:gd name="f425" fmla="*/ f310 1 f117"/>
                      <a:gd name="f426" fmla="*/ f311 1 f117"/>
                      <a:gd name="f427" fmla="*/ f312 1 f116"/>
                      <a:gd name="f428" fmla="*/ f313 1 f117"/>
                      <a:gd name="f429" fmla="*/ f314 1 f117"/>
                      <a:gd name="f430" fmla="*/ f315 1 f116"/>
                      <a:gd name="f431" fmla="*/ f316 1 f116"/>
                      <a:gd name="f432" fmla="*/ f317 1 f117"/>
                      <a:gd name="f433" fmla="*/ f318 1 f116"/>
                      <a:gd name="f434" fmla="*/ f319 1 f117"/>
                      <a:gd name="f435" fmla="*/ f320 1 f116"/>
                      <a:gd name="f436" fmla="*/ f321 1 f117"/>
                      <a:gd name="f437" fmla="*/ f322 1 f116"/>
                      <a:gd name="f438" fmla="*/ f323 1 f117"/>
                      <a:gd name="f439" fmla="*/ f324 1 f117"/>
                      <a:gd name="f440" fmla="*/ f325 1 f116"/>
                      <a:gd name="f441" fmla="*/ f326 1 f117"/>
                      <a:gd name="f442" fmla="*/ f327 1 f117"/>
                      <a:gd name="f443" fmla="*/ f328 1 f116"/>
                      <a:gd name="f444" fmla="*/ f329 1 f117"/>
                      <a:gd name="f445" fmla="*/ f330 1 f116"/>
                      <a:gd name="f446" fmla="*/ f331 1 f117"/>
                      <a:gd name="f447" fmla="*/ f332 1 f116"/>
                      <a:gd name="f448" fmla="*/ f333 1 f116"/>
                      <a:gd name="f449" fmla="*/ f334 1 f117"/>
                      <a:gd name="f450" fmla="*/ f335 1 f116"/>
                      <a:gd name="f451" fmla="*/ f336 1 f117"/>
                      <a:gd name="f452" fmla="*/ f337 1 f116"/>
                      <a:gd name="f453" fmla="*/ f338 1 f117"/>
                      <a:gd name="f454" fmla="*/ f339 f111 1"/>
                      <a:gd name="f455" fmla="*/ f340 f111 1"/>
                      <a:gd name="f456" fmla="*/ f342 f112 1"/>
                      <a:gd name="f457" fmla="*/ f341 f112 1"/>
                      <a:gd name="f458" fmla="*/ f344 f111 1"/>
                      <a:gd name="f459" fmla="*/ f345 f112 1"/>
                      <a:gd name="f460" fmla="*/ f346 f111 1"/>
                      <a:gd name="f461" fmla="*/ f347 f112 1"/>
                      <a:gd name="f462" fmla="*/ f348 f111 1"/>
                      <a:gd name="f463" fmla="*/ f349 f112 1"/>
                      <a:gd name="f464" fmla="*/ f350 f111 1"/>
                      <a:gd name="f465" fmla="*/ f351 f112 1"/>
                      <a:gd name="f466" fmla="*/ f352 f111 1"/>
                      <a:gd name="f467" fmla="*/ f353 f112 1"/>
                      <a:gd name="f468" fmla="*/ f354 f112 1"/>
                      <a:gd name="f469" fmla="*/ f355 f111 1"/>
                      <a:gd name="f470" fmla="*/ f356 f112 1"/>
                      <a:gd name="f471" fmla="*/ f357 f111 1"/>
                      <a:gd name="f472" fmla="*/ f358 f112 1"/>
                      <a:gd name="f473" fmla="*/ f359 f111 1"/>
                      <a:gd name="f474" fmla="*/ f360 f112 1"/>
                      <a:gd name="f475" fmla="*/ f361 f111 1"/>
                      <a:gd name="f476" fmla="*/ f362 f112 1"/>
                      <a:gd name="f477" fmla="*/ f363 f111 1"/>
                      <a:gd name="f478" fmla="*/ f364 f112 1"/>
                      <a:gd name="f479" fmla="*/ f365 f111 1"/>
                      <a:gd name="f480" fmla="*/ f366 f112 1"/>
                      <a:gd name="f481" fmla="*/ f367 f111 1"/>
                      <a:gd name="f482" fmla="*/ f368 f112 1"/>
                      <a:gd name="f483" fmla="*/ f369 f112 1"/>
                      <a:gd name="f484" fmla="*/ f370 f112 1"/>
                      <a:gd name="f485" fmla="*/ f371 f111 1"/>
                      <a:gd name="f486" fmla="*/ f372 f112 1"/>
                      <a:gd name="f487" fmla="*/ f373 f111 1"/>
                      <a:gd name="f488" fmla="*/ f374 f112 1"/>
                      <a:gd name="f489" fmla="*/ f375 f111 1"/>
                      <a:gd name="f490" fmla="*/ f376 f112 1"/>
                      <a:gd name="f491" fmla="*/ f377 f111 1"/>
                      <a:gd name="f492" fmla="*/ f378 f112 1"/>
                      <a:gd name="f493" fmla="*/ f379 f111 1"/>
                      <a:gd name="f494" fmla="*/ f380 f112 1"/>
                      <a:gd name="f495" fmla="*/ f381 f111 1"/>
                      <a:gd name="f496" fmla="*/ f382 f112 1"/>
                      <a:gd name="f497" fmla="*/ f383 f111 1"/>
                      <a:gd name="f498" fmla="*/ f384 f112 1"/>
                      <a:gd name="f499" fmla="*/ f385 f111 1"/>
                      <a:gd name="f500" fmla="*/ f386 f112 1"/>
                      <a:gd name="f501" fmla="*/ f387 f111 1"/>
                      <a:gd name="f502" fmla="*/ f388 f112 1"/>
                      <a:gd name="f503" fmla="*/ f389 f111 1"/>
                      <a:gd name="f504" fmla="*/ f390 f112 1"/>
                      <a:gd name="f505" fmla="*/ f391 f111 1"/>
                      <a:gd name="f506" fmla="*/ f392 f112 1"/>
                      <a:gd name="f507" fmla="*/ f393 f111 1"/>
                      <a:gd name="f508" fmla="*/ f394 f112 1"/>
                      <a:gd name="f509" fmla="*/ f395 f111 1"/>
                      <a:gd name="f510" fmla="*/ f396 f112 1"/>
                      <a:gd name="f511" fmla="*/ f397 f111 1"/>
                      <a:gd name="f512" fmla="*/ f398 f112 1"/>
                      <a:gd name="f513" fmla="*/ f399 f111 1"/>
                      <a:gd name="f514" fmla="*/ f400 f112 1"/>
                      <a:gd name="f515" fmla="*/ f401 f111 1"/>
                      <a:gd name="f516" fmla="*/ f402 f112 1"/>
                      <a:gd name="f517" fmla="*/ f403 f111 1"/>
                      <a:gd name="f518" fmla="*/ f404 f112 1"/>
                      <a:gd name="f519" fmla="*/ f405 f111 1"/>
                      <a:gd name="f520" fmla="*/ f406 f112 1"/>
                      <a:gd name="f521" fmla="*/ f407 f111 1"/>
                      <a:gd name="f522" fmla="*/ f408 f112 1"/>
                      <a:gd name="f523" fmla="*/ f409 f111 1"/>
                      <a:gd name="f524" fmla="*/ f410 f112 1"/>
                      <a:gd name="f525" fmla="*/ f411 f111 1"/>
                      <a:gd name="f526" fmla="*/ f412 f112 1"/>
                      <a:gd name="f527" fmla="*/ f413 f111 1"/>
                      <a:gd name="f528" fmla="*/ f414 f112 1"/>
                      <a:gd name="f529" fmla="*/ f415 f111 1"/>
                      <a:gd name="f530" fmla="*/ f416 f111 1"/>
                      <a:gd name="f531" fmla="*/ f417 f111 1"/>
                      <a:gd name="f532" fmla="*/ f418 f112 1"/>
                      <a:gd name="f533" fmla="*/ f419 f111 1"/>
                      <a:gd name="f534" fmla="*/ f420 f112 1"/>
                      <a:gd name="f535" fmla="*/ f421 f112 1"/>
                      <a:gd name="f536" fmla="*/ f422 f111 1"/>
                      <a:gd name="f537" fmla="*/ f423 f112 1"/>
                      <a:gd name="f538" fmla="*/ f424 f111 1"/>
                      <a:gd name="f539" fmla="*/ f425 f112 1"/>
                      <a:gd name="f540" fmla="*/ f426 f112 1"/>
                      <a:gd name="f541" fmla="*/ f427 f111 1"/>
                      <a:gd name="f542" fmla="*/ f428 f112 1"/>
                      <a:gd name="f543" fmla="*/ f429 f112 1"/>
                      <a:gd name="f544" fmla="*/ f430 f111 1"/>
                      <a:gd name="f545" fmla="*/ f431 f111 1"/>
                      <a:gd name="f546" fmla="*/ f432 f112 1"/>
                      <a:gd name="f547" fmla="*/ f433 f111 1"/>
                      <a:gd name="f548" fmla="*/ f434 f112 1"/>
                      <a:gd name="f549" fmla="*/ f435 f111 1"/>
                      <a:gd name="f550" fmla="*/ f436 f112 1"/>
                      <a:gd name="f551" fmla="*/ f437 f111 1"/>
                      <a:gd name="f552" fmla="*/ f438 f112 1"/>
                      <a:gd name="f553" fmla="*/ f439 f112 1"/>
                      <a:gd name="f554" fmla="*/ f440 f111 1"/>
                      <a:gd name="f555" fmla="*/ f441 f112 1"/>
                      <a:gd name="f556" fmla="*/ f442 f112 1"/>
                      <a:gd name="f557" fmla="*/ f443 f111 1"/>
                      <a:gd name="f558" fmla="*/ f444 f112 1"/>
                      <a:gd name="f559" fmla="*/ f445 f111 1"/>
                      <a:gd name="f560" fmla="*/ f446 f112 1"/>
                      <a:gd name="f561" fmla="*/ f447 f111 1"/>
                      <a:gd name="f562" fmla="*/ f448 f111 1"/>
                      <a:gd name="f563" fmla="*/ f449 f112 1"/>
                      <a:gd name="f564" fmla="*/ f450 f111 1"/>
                      <a:gd name="f565" fmla="*/ f451 f112 1"/>
                      <a:gd name="f566" fmla="*/ f452 f111 1"/>
                      <a:gd name="f567" fmla="*/ f453 f112 1"/>
                    </a:gdLst>
                    <a:ahLst/>
                    <a:cxnLst>
                      <a:cxn ang="3cd4">
                        <a:pos x="hc" y="t"/>
                      </a:cxn>
                      <a:cxn ang="0">
                        <a:pos x="r" y="vc"/>
                      </a:cxn>
                      <a:cxn ang="cd4">
                        <a:pos x="hc" y="b"/>
                      </a:cxn>
                      <a:cxn ang="cd2">
                        <a:pos x="l" y="vc"/>
                      </a:cxn>
                      <a:cxn ang="f343">
                        <a:pos x="f458" y="f459"/>
                      </a:cxn>
                      <a:cxn ang="f343">
                        <a:pos x="f460" y="f461"/>
                      </a:cxn>
                      <a:cxn ang="f343">
                        <a:pos x="f462" y="f463"/>
                      </a:cxn>
                      <a:cxn ang="f343">
                        <a:pos x="f464" y="f465"/>
                      </a:cxn>
                      <a:cxn ang="f343">
                        <a:pos x="f466" y="f467"/>
                      </a:cxn>
                      <a:cxn ang="f343">
                        <a:pos x="f466" y="f468"/>
                      </a:cxn>
                      <a:cxn ang="f343">
                        <a:pos x="f469" y="f470"/>
                      </a:cxn>
                      <a:cxn ang="f343">
                        <a:pos x="f471" y="f472"/>
                      </a:cxn>
                      <a:cxn ang="f343">
                        <a:pos x="f473" y="f474"/>
                      </a:cxn>
                      <a:cxn ang="f343">
                        <a:pos x="f475" y="f476"/>
                      </a:cxn>
                      <a:cxn ang="f343">
                        <a:pos x="f477" y="f478"/>
                      </a:cxn>
                      <a:cxn ang="f343">
                        <a:pos x="f479" y="f480"/>
                      </a:cxn>
                      <a:cxn ang="f343">
                        <a:pos x="f481" y="f482"/>
                      </a:cxn>
                      <a:cxn ang="f343">
                        <a:pos x="f481" y="f483"/>
                      </a:cxn>
                      <a:cxn ang="f343">
                        <a:pos x="f481" y="f484"/>
                      </a:cxn>
                      <a:cxn ang="f343">
                        <a:pos x="f485" y="f486"/>
                      </a:cxn>
                      <a:cxn ang="f343">
                        <a:pos x="f487" y="f488"/>
                      </a:cxn>
                      <a:cxn ang="f343">
                        <a:pos x="f489" y="f490"/>
                      </a:cxn>
                      <a:cxn ang="f343">
                        <a:pos x="f491" y="f492"/>
                      </a:cxn>
                      <a:cxn ang="f343">
                        <a:pos x="f493" y="f494"/>
                      </a:cxn>
                      <a:cxn ang="f343">
                        <a:pos x="f495" y="f496"/>
                      </a:cxn>
                      <a:cxn ang="f343">
                        <a:pos x="f497" y="f498"/>
                      </a:cxn>
                      <a:cxn ang="f343">
                        <a:pos x="f499" y="f500"/>
                      </a:cxn>
                      <a:cxn ang="f343">
                        <a:pos x="f501" y="f502"/>
                      </a:cxn>
                      <a:cxn ang="f343">
                        <a:pos x="f503" y="f504"/>
                      </a:cxn>
                      <a:cxn ang="f343">
                        <a:pos x="f505" y="f506"/>
                      </a:cxn>
                      <a:cxn ang="f343">
                        <a:pos x="f507" y="f508"/>
                      </a:cxn>
                      <a:cxn ang="f343">
                        <a:pos x="f509" y="f510"/>
                      </a:cxn>
                      <a:cxn ang="f343">
                        <a:pos x="f511" y="f512"/>
                      </a:cxn>
                      <a:cxn ang="f343">
                        <a:pos x="f513" y="f514"/>
                      </a:cxn>
                      <a:cxn ang="f343">
                        <a:pos x="f515" y="f516"/>
                      </a:cxn>
                      <a:cxn ang="f343">
                        <a:pos x="f517" y="f518"/>
                      </a:cxn>
                      <a:cxn ang="f343">
                        <a:pos x="f519" y="f520"/>
                      </a:cxn>
                      <a:cxn ang="f343">
                        <a:pos x="f521" y="f522"/>
                      </a:cxn>
                      <a:cxn ang="f343">
                        <a:pos x="f523" y="f524"/>
                      </a:cxn>
                      <a:cxn ang="f343">
                        <a:pos x="f525" y="f526"/>
                      </a:cxn>
                      <a:cxn ang="f343">
                        <a:pos x="f527" y="f528"/>
                      </a:cxn>
                      <a:cxn ang="f343">
                        <a:pos x="f529" y="f528"/>
                      </a:cxn>
                      <a:cxn ang="f343">
                        <a:pos x="f530" y="f524"/>
                      </a:cxn>
                      <a:cxn ang="f343">
                        <a:pos x="f531" y="f532"/>
                      </a:cxn>
                      <a:cxn ang="f343">
                        <a:pos x="f533" y="f534"/>
                      </a:cxn>
                      <a:cxn ang="f343">
                        <a:pos x="f531" y="f535"/>
                      </a:cxn>
                      <a:cxn ang="f343">
                        <a:pos x="f536" y="f537"/>
                      </a:cxn>
                      <a:cxn ang="f343">
                        <a:pos x="f538" y="f539"/>
                      </a:cxn>
                      <a:cxn ang="f343">
                        <a:pos x="f530" y="f540"/>
                      </a:cxn>
                      <a:cxn ang="f343">
                        <a:pos x="f541" y="f542"/>
                      </a:cxn>
                      <a:cxn ang="f343">
                        <a:pos x="f541" y="f543"/>
                      </a:cxn>
                      <a:cxn ang="f343">
                        <a:pos x="f544" y="f500"/>
                      </a:cxn>
                      <a:cxn ang="f343">
                        <a:pos x="f545" y="f546"/>
                      </a:cxn>
                      <a:cxn ang="f343">
                        <a:pos x="f547" y="f548"/>
                      </a:cxn>
                      <a:cxn ang="f343">
                        <a:pos x="f549" y="f550"/>
                      </a:cxn>
                      <a:cxn ang="f343">
                        <a:pos x="f551" y="f552"/>
                      </a:cxn>
                      <a:cxn ang="f343">
                        <a:pos x="f547" y="f553"/>
                      </a:cxn>
                      <a:cxn ang="f343">
                        <a:pos x="f554" y="f555"/>
                      </a:cxn>
                      <a:cxn ang="f343">
                        <a:pos x="f547" y="f556"/>
                      </a:cxn>
                      <a:cxn ang="f343">
                        <a:pos x="f557" y="f558"/>
                      </a:cxn>
                      <a:cxn ang="f343">
                        <a:pos x="f559" y="f560"/>
                      </a:cxn>
                      <a:cxn ang="f343">
                        <a:pos x="f561" y="f478"/>
                      </a:cxn>
                      <a:cxn ang="f343">
                        <a:pos x="f562" y="f563"/>
                      </a:cxn>
                      <a:cxn ang="f343">
                        <a:pos x="f564" y="f565"/>
                      </a:cxn>
                      <a:cxn ang="f343">
                        <a:pos x="f566" y="f567"/>
                      </a:cxn>
                      <a:cxn ang="f343">
                        <a:pos x="f458" y="f459"/>
                      </a:cxn>
                    </a:cxnLst>
                    <a:rect l="f454" t="f457" r="f455" b="f456"/>
                    <a:pathLst>
                      <a:path w="369" h="375">
                        <a:moveTo>
                          <a:pt x="f6" y="f8"/>
                        </a:moveTo>
                        <a:lnTo>
                          <a:pt x="f9" y="f10"/>
                        </a:lnTo>
                        <a:lnTo>
                          <a:pt x="f11" y="f12"/>
                        </a:lnTo>
                        <a:lnTo>
                          <a:pt x="f13" y="f14"/>
                        </a:lnTo>
                        <a:lnTo>
                          <a:pt x="f15" y="f7"/>
                        </a:lnTo>
                        <a:lnTo>
                          <a:pt x="f15" y="f16"/>
                        </a:lnTo>
                        <a:lnTo>
                          <a:pt x="f17" y="f18"/>
                        </a:lnTo>
                        <a:lnTo>
                          <a:pt x="f19" y="f20"/>
                        </a:lnTo>
                        <a:lnTo>
                          <a:pt x="f21" y="f22"/>
                        </a:lnTo>
                        <a:lnTo>
                          <a:pt x="f23" y="f24"/>
                        </a:lnTo>
                        <a:lnTo>
                          <a:pt x="f25" y="f26"/>
                        </a:lnTo>
                        <a:lnTo>
                          <a:pt x="f5" y="f27"/>
                        </a:lnTo>
                        <a:lnTo>
                          <a:pt x="f28" y="f29"/>
                        </a:lnTo>
                        <a:lnTo>
                          <a:pt x="f28" y="f30"/>
                        </a:lnTo>
                        <a:lnTo>
                          <a:pt x="f28" y="f31"/>
                        </a:lnTo>
                        <a:lnTo>
                          <a:pt x="f32" y="f33"/>
                        </a:lnTo>
                        <a:lnTo>
                          <a:pt x="f34" y="f35"/>
                        </a:lnTo>
                        <a:lnTo>
                          <a:pt x="f36" y="f37"/>
                        </a:lnTo>
                        <a:lnTo>
                          <a:pt x="f38" y="f39"/>
                        </a:lnTo>
                        <a:lnTo>
                          <a:pt x="f40" y="f41"/>
                        </a:lnTo>
                        <a:lnTo>
                          <a:pt x="f42" y="f43"/>
                        </a:lnTo>
                        <a:lnTo>
                          <a:pt x="f44" y="f45"/>
                        </a:lnTo>
                        <a:lnTo>
                          <a:pt x="f46" y="f47"/>
                        </a:lnTo>
                        <a:lnTo>
                          <a:pt x="f48" y="f49"/>
                        </a:lnTo>
                        <a:lnTo>
                          <a:pt x="f50" y="f51"/>
                        </a:lnTo>
                        <a:lnTo>
                          <a:pt x="f52" y="f53"/>
                        </a:lnTo>
                        <a:lnTo>
                          <a:pt x="f54" y="f25"/>
                        </a:lnTo>
                        <a:lnTo>
                          <a:pt x="f55" y="f56"/>
                        </a:lnTo>
                        <a:lnTo>
                          <a:pt x="f57" y="f58"/>
                        </a:lnTo>
                        <a:lnTo>
                          <a:pt x="f59" y="f60"/>
                        </a:lnTo>
                        <a:lnTo>
                          <a:pt x="f61" y="f62"/>
                        </a:lnTo>
                        <a:lnTo>
                          <a:pt x="f63" y="f64"/>
                        </a:lnTo>
                        <a:lnTo>
                          <a:pt x="f65" y="f66"/>
                        </a:lnTo>
                        <a:lnTo>
                          <a:pt x="f67" y="f68"/>
                        </a:lnTo>
                        <a:lnTo>
                          <a:pt x="f69" y="f70"/>
                        </a:lnTo>
                        <a:lnTo>
                          <a:pt x="f71" y="f72"/>
                        </a:lnTo>
                        <a:lnTo>
                          <a:pt x="f73" y="f5"/>
                        </a:lnTo>
                        <a:lnTo>
                          <a:pt x="f74" y="f5"/>
                        </a:lnTo>
                        <a:lnTo>
                          <a:pt x="f75" y="f70"/>
                        </a:lnTo>
                        <a:lnTo>
                          <a:pt x="f76" y="f77"/>
                        </a:lnTo>
                        <a:lnTo>
                          <a:pt x="f78" y="f79"/>
                        </a:lnTo>
                        <a:lnTo>
                          <a:pt x="f76" y="f80"/>
                        </a:lnTo>
                        <a:lnTo>
                          <a:pt x="f81" y="f82"/>
                        </a:lnTo>
                        <a:lnTo>
                          <a:pt x="f83" y="f36"/>
                        </a:lnTo>
                        <a:lnTo>
                          <a:pt x="f75" y="f84"/>
                        </a:lnTo>
                        <a:lnTo>
                          <a:pt x="f85" y="f40"/>
                        </a:lnTo>
                        <a:lnTo>
                          <a:pt x="f85" y="f86"/>
                        </a:lnTo>
                        <a:lnTo>
                          <a:pt x="f87" y="f47"/>
                        </a:lnTo>
                        <a:lnTo>
                          <a:pt x="f88" y="f89"/>
                        </a:lnTo>
                        <a:lnTo>
                          <a:pt x="f90" y="f91"/>
                        </a:lnTo>
                        <a:lnTo>
                          <a:pt x="f92" y="f93"/>
                        </a:lnTo>
                        <a:lnTo>
                          <a:pt x="f94" y="f95"/>
                        </a:lnTo>
                        <a:lnTo>
                          <a:pt x="f90" y="f96"/>
                        </a:lnTo>
                        <a:lnTo>
                          <a:pt x="f97" y="f98"/>
                        </a:lnTo>
                        <a:lnTo>
                          <a:pt x="f90" y="f99"/>
                        </a:lnTo>
                        <a:lnTo>
                          <a:pt x="f100" y="f101"/>
                        </a:lnTo>
                        <a:lnTo>
                          <a:pt x="f102" y="f103"/>
                        </a:lnTo>
                        <a:lnTo>
                          <a:pt x="f104" y="f26"/>
                        </a:lnTo>
                        <a:lnTo>
                          <a:pt x="f105" y="f106"/>
                        </a:lnTo>
                        <a:lnTo>
                          <a:pt x="f107" y="f108"/>
                        </a:lnTo>
                        <a:lnTo>
                          <a:pt x="f16" y="f109"/>
                        </a:lnTo>
                        <a:lnTo>
                          <a:pt x="f6" y="f8"/>
                        </a:lnTo>
                        <a:close/>
                      </a:path>
                    </a:pathLst>
                  </a:custGeom>
                  <a:solidFill>
                    <a:srgbClr val="C2DA9A"/>
                  </a:solidFill>
                  <a:ln w="3172" cap="flat">
                    <a:solidFill>
                      <a:srgbClr val="6C5353"/>
                    </a:solidFill>
                    <a:custDash>
                      <a:ds d="100000" sp="100000"/>
                    </a:custDash>
                    <a:miter/>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hu-HU" sz="1800" b="0" i="0" u="none" strike="noStrike" kern="0" cap="none" spc="0" baseline="0">
                      <a:solidFill>
                        <a:srgbClr val="000000"/>
                      </a:solidFill>
                      <a:uFillTx/>
                      <a:latin typeface="Arial"/>
                    </a:endParaRPr>
                  </a:p>
                </p:txBody>
              </p:sp>
              <p:sp>
                <p:nvSpPr>
                  <p:cNvPr id="214" name="Freeform 57">
                    <a:extLst>
                      <a:ext uri="{FF2B5EF4-FFF2-40B4-BE49-F238E27FC236}">
                        <a16:creationId xmlns:a16="http://schemas.microsoft.com/office/drawing/2014/main" id="{57B5A91E-7A9A-40D1-AF73-1E6A45798B67}"/>
                      </a:ext>
                    </a:extLst>
                  </p:cNvPr>
                  <p:cNvSpPr/>
                  <p:nvPr/>
                </p:nvSpPr>
                <p:spPr>
                  <a:xfrm>
                    <a:off x="3738871" y="4022683"/>
                    <a:ext cx="136839" cy="147428"/>
                  </a:xfrm>
                  <a:custGeom>
                    <a:avLst/>
                    <a:gdLst>
                      <a:gd name="f0" fmla="val 10800000"/>
                      <a:gd name="f1" fmla="val 5400000"/>
                      <a:gd name="f2" fmla="val 180"/>
                      <a:gd name="f3" fmla="val w"/>
                      <a:gd name="f4" fmla="val h"/>
                      <a:gd name="f5" fmla="val 0"/>
                      <a:gd name="f6" fmla="val 105"/>
                      <a:gd name="f7" fmla="val 131"/>
                      <a:gd name="f8" fmla="val 13"/>
                      <a:gd name="f9" fmla="val 99"/>
                      <a:gd name="f10" fmla="val 22"/>
                      <a:gd name="f11" fmla="val 84"/>
                      <a:gd name="f12" fmla="val 18"/>
                      <a:gd name="f13" fmla="val 75"/>
                      <a:gd name="f14" fmla="val 11"/>
                      <a:gd name="f15" fmla="val 4"/>
                      <a:gd name="f16" fmla="val 69"/>
                      <a:gd name="f17" fmla="val 50"/>
                      <a:gd name="f18" fmla="val 7"/>
                      <a:gd name="f19" fmla="val 47"/>
                      <a:gd name="f20" fmla="val 10"/>
                      <a:gd name="f21" fmla="val 34"/>
                      <a:gd name="f22" fmla="val 17"/>
                      <a:gd name="f23" fmla="val 21"/>
                      <a:gd name="f24" fmla="val 16"/>
                      <a:gd name="f25" fmla="val 12"/>
                      <a:gd name="f26" fmla="val 26"/>
                      <a:gd name="f27" fmla="val 8"/>
                      <a:gd name="f28" fmla="val 39"/>
                      <a:gd name="f29" fmla="val 57"/>
                      <a:gd name="f30" fmla="val 60"/>
                      <a:gd name="f31" fmla="val 65"/>
                      <a:gd name="f32" fmla="val 20"/>
                      <a:gd name="f33" fmla="val 80"/>
                      <a:gd name="f34" fmla="val 23"/>
                      <a:gd name="f35" fmla="val 86"/>
                      <a:gd name="f36" fmla="val 95"/>
                      <a:gd name="f37" fmla="val 27"/>
                      <a:gd name="f38" fmla="val 102"/>
                      <a:gd name="f39" fmla="val 31"/>
                      <a:gd name="f40" fmla="val 61"/>
                      <a:gd name="f41" fmla="val 83"/>
                      <a:gd name="f42" fmla="val 58"/>
                      <a:gd name="f43" fmla="val 91"/>
                      <a:gd name="f44" fmla="val 109"/>
                      <a:gd name="f45" fmla="val 44"/>
                      <a:gd name="f46" fmla="val 123"/>
                      <a:gd name="f47" fmla="val 121"/>
                      <a:gd name="f48" fmla="val 119"/>
                      <a:gd name="f49" fmla="val 120"/>
                      <a:gd name="f50" fmla="val 113"/>
                      <a:gd name="f51" fmla="val 15"/>
                      <a:gd name="f52" fmla="val 108"/>
                      <a:gd name="f53" fmla="+- 0 0 -90"/>
                      <a:gd name="f54" fmla="*/ f3 1 105"/>
                      <a:gd name="f55" fmla="*/ f4 1 131"/>
                      <a:gd name="f56" fmla="+- f7 0 f5"/>
                      <a:gd name="f57" fmla="+- f6 0 f5"/>
                      <a:gd name="f58" fmla="*/ f53 f0 1"/>
                      <a:gd name="f59" fmla="*/ f57 1 105"/>
                      <a:gd name="f60" fmla="*/ f56 1 131"/>
                      <a:gd name="f61" fmla="*/ 13 f57 1"/>
                      <a:gd name="f62" fmla="*/ 99 f56 1"/>
                      <a:gd name="f63" fmla="*/ 22 f57 1"/>
                      <a:gd name="f64" fmla="*/ 84 f56 1"/>
                      <a:gd name="f65" fmla="*/ 18 f57 1"/>
                      <a:gd name="f66" fmla="*/ 75 f56 1"/>
                      <a:gd name="f67" fmla="*/ 11 f57 1"/>
                      <a:gd name="f68" fmla="*/ 0 f57 1"/>
                      <a:gd name="f69" fmla="*/ 4 f57 1"/>
                      <a:gd name="f70" fmla="*/ 69 f56 1"/>
                      <a:gd name="f71" fmla="*/ 50 f56 1"/>
                      <a:gd name="f72" fmla="*/ 7 f57 1"/>
                      <a:gd name="f73" fmla="*/ 47 f56 1"/>
                      <a:gd name="f74" fmla="*/ 10 f57 1"/>
                      <a:gd name="f75" fmla="*/ 34 f56 1"/>
                      <a:gd name="f76" fmla="*/ 17 f57 1"/>
                      <a:gd name="f77" fmla="*/ 21 f56 1"/>
                      <a:gd name="f78" fmla="*/ 16 f57 1"/>
                      <a:gd name="f79" fmla="*/ 12 f56 1"/>
                      <a:gd name="f80" fmla="*/ 26 f57 1"/>
                      <a:gd name="f81" fmla="*/ 8 f56 1"/>
                      <a:gd name="f82" fmla="*/ 39 f57 1"/>
                      <a:gd name="f83" fmla="*/ 0 f56 1"/>
                      <a:gd name="f84" fmla="*/ 57 f57 1"/>
                      <a:gd name="f85" fmla="*/ 60 f57 1"/>
                      <a:gd name="f86" fmla="*/ 11 f56 1"/>
                      <a:gd name="f87" fmla="*/ 65 f57 1"/>
                      <a:gd name="f88" fmla="*/ 20 f56 1"/>
                      <a:gd name="f89" fmla="*/ 80 f57 1"/>
                      <a:gd name="f90" fmla="*/ 23 f56 1"/>
                      <a:gd name="f91" fmla="*/ 86 f57 1"/>
                      <a:gd name="f92" fmla="*/ 95 f57 1"/>
                      <a:gd name="f93" fmla="*/ 27 f56 1"/>
                      <a:gd name="f94" fmla="*/ 102 f57 1"/>
                      <a:gd name="f95" fmla="*/ 31 f56 1"/>
                      <a:gd name="f96" fmla="*/ 105 f57 1"/>
                      <a:gd name="f97" fmla="*/ 99 f57 1"/>
                      <a:gd name="f98" fmla="*/ 61 f56 1"/>
                      <a:gd name="f99" fmla="*/ 83 f56 1"/>
                      <a:gd name="f100" fmla="*/ 58 f57 1"/>
                      <a:gd name="f101" fmla="*/ 91 f56 1"/>
                      <a:gd name="f102" fmla="*/ 47 f57 1"/>
                      <a:gd name="f103" fmla="*/ 109 f56 1"/>
                      <a:gd name="f104" fmla="*/ 44 f57 1"/>
                      <a:gd name="f105" fmla="*/ 123 f56 1"/>
                      <a:gd name="f106" fmla="*/ 34 f57 1"/>
                      <a:gd name="f107" fmla="*/ 131 f56 1"/>
                      <a:gd name="f108" fmla="*/ 121 f56 1"/>
                      <a:gd name="f109" fmla="*/ 119 f56 1"/>
                      <a:gd name="f110" fmla="*/ 120 f56 1"/>
                      <a:gd name="f111" fmla="*/ 113 f56 1"/>
                      <a:gd name="f112" fmla="*/ 15 f57 1"/>
                      <a:gd name="f113" fmla="*/ 108 f56 1"/>
                      <a:gd name="f114" fmla="*/ f58 1 f2"/>
                      <a:gd name="f115" fmla="*/ f61 1 105"/>
                      <a:gd name="f116" fmla="*/ f62 1 131"/>
                      <a:gd name="f117" fmla="*/ f63 1 105"/>
                      <a:gd name="f118" fmla="*/ f64 1 131"/>
                      <a:gd name="f119" fmla="*/ f65 1 105"/>
                      <a:gd name="f120" fmla="*/ f66 1 131"/>
                      <a:gd name="f121" fmla="*/ f67 1 105"/>
                      <a:gd name="f122" fmla="*/ f68 1 105"/>
                      <a:gd name="f123" fmla="*/ f69 1 105"/>
                      <a:gd name="f124" fmla="*/ f70 1 131"/>
                      <a:gd name="f125" fmla="*/ f71 1 131"/>
                      <a:gd name="f126" fmla="*/ f72 1 105"/>
                      <a:gd name="f127" fmla="*/ f73 1 131"/>
                      <a:gd name="f128" fmla="*/ f74 1 105"/>
                      <a:gd name="f129" fmla="*/ f75 1 131"/>
                      <a:gd name="f130" fmla="*/ f76 1 105"/>
                      <a:gd name="f131" fmla="*/ f77 1 131"/>
                      <a:gd name="f132" fmla="*/ f78 1 105"/>
                      <a:gd name="f133" fmla="*/ f79 1 131"/>
                      <a:gd name="f134" fmla="*/ f80 1 105"/>
                      <a:gd name="f135" fmla="*/ f81 1 131"/>
                      <a:gd name="f136" fmla="*/ f82 1 105"/>
                      <a:gd name="f137" fmla="*/ f83 1 131"/>
                      <a:gd name="f138" fmla="*/ f84 1 105"/>
                      <a:gd name="f139" fmla="*/ f85 1 105"/>
                      <a:gd name="f140" fmla="*/ f86 1 131"/>
                      <a:gd name="f141" fmla="*/ f87 1 105"/>
                      <a:gd name="f142" fmla="*/ f88 1 131"/>
                      <a:gd name="f143" fmla="*/ f89 1 105"/>
                      <a:gd name="f144" fmla="*/ f90 1 131"/>
                      <a:gd name="f145" fmla="*/ f91 1 105"/>
                      <a:gd name="f146" fmla="*/ f92 1 105"/>
                      <a:gd name="f147" fmla="*/ f93 1 131"/>
                      <a:gd name="f148" fmla="*/ f94 1 105"/>
                      <a:gd name="f149" fmla="*/ f95 1 131"/>
                      <a:gd name="f150" fmla="*/ f96 1 105"/>
                      <a:gd name="f151" fmla="*/ f97 1 105"/>
                      <a:gd name="f152" fmla="*/ f98 1 131"/>
                      <a:gd name="f153" fmla="*/ f99 1 131"/>
                      <a:gd name="f154" fmla="*/ f100 1 105"/>
                      <a:gd name="f155" fmla="*/ f101 1 131"/>
                      <a:gd name="f156" fmla="*/ f102 1 105"/>
                      <a:gd name="f157" fmla="*/ f103 1 131"/>
                      <a:gd name="f158" fmla="*/ f104 1 105"/>
                      <a:gd name="f159" fmla="*/ f105 1 131"/>
                      <a:gd name="f160" fmla="*/ f106 1 105"/>
                      <a:gd name="f161" fmla="*/ f107 1 131"/>
                      <a:gd name="f162" fmla="*/ f108 1 131"/>
                      <a:gd name="f163" fmla="*/ f109 1 131"/>
                      <a:gd name="f164" fmla="*/ f110 1 131"/>
                      <a:gd name="f165" fmla="*/ f111 1 131"/>
                      <a:gd name="f166" fmla="*/ f112 1 105"/>
                      <a:gd name="f167" fmla="*/ f113 1 131"/>
                      <a:gd name="f168" fmla="*/ 0 1 f59"/>
                      <a:gd name="f169" fmla="*/ f6 1 f59"/>
                      <a:gd name="f170" fmla="*/ 0 1 f60"/>
                      <a:gd name="f171" fmla="*/ f7 1 f60"/>
                      <a:gd name="f172" fmla="+- f114 0 f1"/>
                      <a:gd name="f173" fmla="*/ f115 1 f59"/>
                      <a:gd name="f174" fmla="*/ f116 1 f60"/>
                      <a:gd name="f175" fmla="*/ f117 1 f59"/>
                      <a:gd name="f176" fmla="*/ f118 1 f60"/>
                      <a:gd name="f177" fmla="*/ f119 1 f59"/>
                      <a:gd name="f178" fmla="*/ f120 1 f60"/>
                      <a:gd name="f179" fmla="*/ f121 1 f59"/>
                      <a:gd name="f180" fmla="*/ f122 1 f59"/>
                      <a:gd name="f181" fmla="*/ f123 1 f59"/>
                      <a:gd name="f182" fmla="*/ f124 1 f60"/>
                      <a:gd name="f183" fmla="*/ f125 1 f60"/>
                      <a:gd name="f184" fmla="*/ f126 1 f59"/>
                      <a:gd name="f185" fmla="*/ f127 1 f60"/>
                      <a:gd name="f186" fmla="*/ f128 1 f59"/>
                      <a:gd name="f187" fmla="*/ f129 1 f60"/>
                      <a:gd name="f188" fmla="*/ f130 1 f59"/>
                      <a:gd name="f189" fmla="*/ f131 1 f60"/>
                      <a:gd name="f190" fmla="*/ f132 1 f59"/>
                      <a:gd name="f191" fmla="*/ f133 1 f60"/>
                      <a:gd name="f192" fmla="*/ f134 1 f59"/>
                      <a:gd name="f193" fmla="*/ f135 1 f60"/>
                      <a:gd name="f194" fmla="*/ f136 1 f59"/>
                      <a:gd name="f195" fmla="*/ f137 1 f60"/>
                      <a:gd name="f196" fmla="*/ f138 1 f59"/>
                      <a:gd name="f197" fmla="*/ f139 1 f59"/>
                      <a:gd name="f198" fmla="*/ f140 1 f60"/>
                      <a:gd name="f199" fmla="*/ f141 1 f59"/>
                      <a:gd name="f200" fmla="*/ f142 1 f60"/>
                      <a:gd name="f201" fmla="*/ f143 1 f59"/>
                      <a:gd name="f202" fmla="*/ f144 1 f60"/>
                      <a:gd name="f203" fmla="*/ f145 1 f59"/>
                      <a:gd name="f204" fmla="*/ f146 1 f59"/>
                      <a:gd name="f205" fmla="*/ f147 1 f60"/>
                      <a:gd name="f206" fmla="*/ f148 1 f59"/>
                      <a:gd name="f207" fmla="*/ f149 1 f60"/>
                      <a:gd name="f208" fmla="*/ f150 1 f59"/>
                      <a:gd name="f209" fmla="*/ f151 1 f59"/>
                      <a:gd name="f210" fmla="*/ f152 1 f60"/>
                      <a:gd name="f211" fmla="*/ f153 1 f60"/>
                      <a:gd name="f212" fmla="*/ f154 1 f59"/>
                      <a:gd name="f213" fmla="*/ f155 1 f60"/>
                      <a:gd name="f214" fmla="*/ f156 1 f59"/>
                      <a:gd name="f215" fmla="*/ f157 1 f60"/>
                      <a:gd name="f216" fmla="*/ f158 1 f59"/>
                      <a:gd name="f217" fmla="*/ f159 1 f60"/>
                      <a:gd name="f218" fmla="*/ f160 1 f59"/>
                      <a:gd name="f219" fmla="*/ f161 1 f60"/>
                      <a:gd name="f220" fmla="*/ f162 1 f60"/>
                      <a:gd name="f221" fmla="*/ f163 1 f60"/>
                      <a:gd name="f222" fmla="*/ f164 1 f60"/>
                      <a:gd name="f223" fmla="*/ f165 1 f60"/>
                      <a:gd name="f224" fmla="*/ f166 1 f59"/>
                      <a:gd name="f225" fmla="*/ f167 1 f60"/>
                      <a:gd name="f226" fmla="*/ f168 f54 1"/>
                      <a:gd name="f227" fmla="*/ f169 f54 1"/>
                      <a:gd name="f228" fmla="*/ f171 f55 1"/>
                      <a:gd name="f229" fmla="*/ f170 f55 1"/>
                      <a:gd name="f230" fmla="*/ f173 f54 1"/>
                      <a:gd name="f231" fmla="*/ f174 f55 1"/>
                      <a:gd name="f232" fmla="*/ f175 f54 1"/>
                      <a:gd name="f233" fmla="*/ f176 f55 1"/>
                      <a:gd name="f234" fmla="*/ f177 f54 1"/>
                      <a:gd name="f235" fmla="*/ f178 f55 1"/>
                      <a:gd name="f236" fmla="*/ f179 f54 1"/>
                      <a:gd name="f237" fmla="*/ f180 f54 1"/>
                      <a:gd name="f238" fmla="*/ f181 f54 1"/>
                      <a:gd name="f239" fmla="*/ f182 f55 1"/>
                      <a:gd name="f240" fmla="*/ f183 f55 1"/>
                      <a:gd name="f241" fmla="*/ f184 f54 1"/>
                      <a:gd name="f242" fmla="*/ f185 f55 1"/>
                      <a:gd name="f243" fmla="*/ f186 f54 1"/>
                      <a:gd name="f244" fmla="*/ f187 f55 1"/>
                      <a:gd name="f245" fmla="*/ f188 f54 1"/>
                      <a:gd name="f246" fmla="*/ f189 f55 1"/>
                      <a:gd name="f247" fmla="*/ f190 f54 1"/>
                      <a:gd name="f248" fmla="*/ f191 f55 1"/>
                      <a:gd name="f249" fmla="*/ f192 f54 1"/>
                      <a:gd name="f250" fmla="*/ f193 f55 1"/>
                      <a:gd name="f251" fmla="*/ f194 f54 1"/>
                      <a:gd name="f252" fmla="*/ f195 f55 1"/>
                      <a:gd name="f253" fmla="*/ f196 f54 1"/>
                      <a:gd name="f254" fmla="*/ f197 f54 1"/>
                      <a:gd name="f255" fmla="*/ f198 f55 1"/>
                      <a:gd name="f256" fmla="*/ f199 f54 1"/>
                      <a:gd name="f257" fmla="*/ f200 f55 1"/>
                      <a:gd name="f258" fmla="*/ f201 f54 1"/>
                      <a:gd name="f259" fmla="*/ f202 f55 1"/>
                      <a:gd name="f260" fmla="*/ f203 f54 1"/>
                      <a:gd name="f261" fmla="*/ f204 f54 1"/>
                      <a:gd name="f262" fmla="*/ f205 f55 1"/>
                      <a:gd name="f263" fmla="*/ f206 f54 1"/>
                      <a:gd name="f264" fmla="*/ f207 f55 1"/>
                      <a:gd name="f265" fmla="*/ f208 f54 1"/>
                      <a:gd name="f266" fmla="*/ f209 f54 1"/>
                      <a:gd name="f267" fmla="*/ f210 f55 1"/>
                      <a:gd name="f268" fmla="*/ f211 f55 1"/>
                      <a:gd name="f269" fmla="*/ f212 f54 1"/>
                      <a:gd name="f270" fmla="*/ f213 f55 1"/>
                      <a:gd name="f271" fmla="*/ f214 f54 1"/>
                      <a:gd name="f272" fmla="*/ f215 f55 1"/>
                      <a:gd name="f273" fmla="*/ f216 f54 1"/>
                      <a:gd name="f274" fmla="*/ f217 f55 1"/>
                      <a:gd name="f275" fmla="*/ f218 f54 1"/>
                      <a:gd name="f276" fmla="*/ f219 f55 1"/>
                      <a:gd name="f277" fmla="*/ f220 f55 1"/>
                      <a:gd name="f278" fmla="*/ f221 f55 1"/>
                      <a:gd name="f279" fmla="*/ f222 f55 1"/>
                      <a:gd name="f280" fmla="*/ f223 f55 1"/>
                      <a:gd name="f281" fmla="*/ f224 f54 1"/>
                      <a:gd name="f282" fmla="*/ f225 f55 1"/>
                    </a:gdLst>
                    <a:ahLst/>
                    <a:cxnLst>
                      <a:cxn ang="3cd4">
                        <a:pos x="hc" y="t"/>
                      </a:cxn>
                      <a:cxn ang="0">
                        <a:pos x="r" y="vc"/>
                      </a:cxn>
                      <a:cxn ang="cd4">
                        <a:pos x="hc" y="b"/>
                      </a:cxn>
                      <a:cxn ang="cd2">
                        <a:pos x="l" y="vc"/>
                      </a:cxn>
                      <a:cxn ang="f172">
                        <a:pos x="f230" y="f231"/>
                      </a:cxn>
                      <a:cxn ang="f172">
                        <a:pos x="f232" y="f233"/>
                      </a:cxn>
                      <a:cxn ang="f172">
                        <a:pos x="f234" y="f235"/>
                      </a:cxn>
                      <a:cxn ang="f172">
                        <a:pos x="f236" y="f233"/>
                      </a:cxn>
                      <a:cxn ang="f172">
                        <a:pos x="f237" y="f235"/>
                      </a:cxn>
                      <a:cxn ang="f172">
                        <a:pos x="f238" y="f239"/>
                      </a:cxn>
                      <a:cxn ang="f172">
                        <a:pos x="f237" y="f240"/>
                      </a:cxn>
                      <a:cxn ang="f172">
                        <a:pos x="f241" y="f242"/>
                      </a:cxn>
                      <a:cxn ang="f172">
                        <a:pos x="f243" y="f244"/>
                      </a:cxn>
                      <a:cxn ang="f172">
                        <a:pos x="f245" y="f246"/>
                      </a:cxn>
                      <a:cxn ang="f172">
                        <a:pos x="f247" y="f248"/>
                      </a:cxn>
                      <a:cxn ang="f172">
                        <a:pos x="f249" y="f250"/>
                      </a:cxn>
                      <a:cxn ang="f172">
                        <a:pos x="f251" y="f252"/>
                      </a:cxn>
                      <a:cxn ang="f172">
                        <a:pos x="f253" y="f248"/>
                      </a:cxn>
                      <a:cxn ang="f172">
                        <a:pos x="f254" y="f255"/>
                      </a:cxn>
                      <a:cxn ang="f172">
                        <a:pos x="f256" y="f257"/>
                      </a:cxn>
                      <a:cxn ang="f172">
                        <a:pos x="f258" y="f259"/>
                      </a:cxn>
                      <a:cxn ang="f172">
                        <a:pos x="f260" y="f257"/>
                      </a:cxn>
                      <a:cxn ang="f172">
                        <a:pos x="f261" y="f262"/>
                      </a:cxn>
                      <a:cxn ang="f172">
                        <a:pos x="f263" y="f264"/>
                      </a:cxn>
                      <a:cxn ang="f172">
                        <a:pos x="f265" y="f242"/>
                      </a:cxn>
                      <a:cxn ang="f172">
                        <a:pos x="f266" y="f267"/>
                      </a:cxn>
                      <a:cxn ang="f172">
                        <a:pos x="f258" y="f268"/>
                      </a:cxn>
                      <a:cxn ang="f172">
                        <a:pos x="f269" y="f270"/>
                      </a:cxn>
                      <a:cxn ang="f172">
                        <a:pos x="f271" y="f272"/>
                      </a:cxn>
                      <a:cxn ang="f172">
                        <a:pos x="f273" y="f274"/>
                      </a:cxn>
                      <a:cxn ang="f172">
                        <a:pos x="f275" y="f276"/>
                      </a:cxn>
                      <a:cxn ang="f172">
                        <a:pos x="f249" y="f277"/>
                      </a:cxn>
                      <a:cxn ang="f172">
                        <a:pos x="f234" y="f278"/>
                      </a:cxn>
                      <a:cxn ang="f172">
                        <a:pos x="f243" y="f279"/>
                      </a:cxn>
                      <a:cxn ang="f172">
                        <a:pos x="f243" y="f280"/>
                      </a:cxn>
                      <a:cxn ang="f172">
                        <a:pos x="f281" y="f282"/>
                      </a:cxn>
                      <a:cxn ang="f172">
                        <a:pos x="f230" y="f231"/>
                      </a:cxn>
                    </a:cxnLst>
                    <a:rect l="f226" t="f229" r="f227" b="f228"/>
                    <a:pathLst>
                      <a:path w="105" h="131">
                        <a:moveTo>
                          <a:pt x="f8" y="f9"/>
                        </a:moveTo>
                        <a:lnTo>
                          <a:pt x="f10" y="f11"/>
                        </a:lnTo>
                        <a:lnTo>
                          <a:pt x="f12" y="f13"/>
                        </a:lnTo>
                        <a:lnTo>
                          <a:pt x="f14" y="f11"/>
                        </a:lnTo>
                        <a:lnTo>
                          <a:pt x="f5" y="f13"/>
                        </a:lnTo>
                        <a:lnTo>
                          <a:pt x="f15" y="f16"/>
                        </a:lnTo>
                        <a:lnTo>
                          <a:pt x="f5" y="f17"/>
                        </a:lnTo>
                        <a:lnTo>
                          <a:pt x="f18" y="f19"/>
                        </a:lnTo>
                        <a:lnTo>
                          <a:pt x="f20" y="f21"/>
                        </a:lnTo>
                        <a:lnTo>
                          <a:pt x="f22" y="f23"/>
                        </a:lnTo>
                        <a:lnTo>
                          <a:pt x="f24" y="f25"/>
                        </a:lnTo>
                        <a:lnTo>
                          <a:pt x="f26" y="f27"/>
                        </a:lnTo>
                        <a:lnTo>
                          <a:pt x="f28" y="f5"/>
                        </a:lnTo>
                        <a:lnTo>
                          <a:pt x="f29" y="f25"/>
                        </a:lnTo>
                        <a:lnTo>
                          <a:pt x="f30" y="f14"/>
                        </a:lnTo>
                        <a:lnTo>
                          <a:pt x="f31" y="f32"/>
                        </a:lnTo>
                        <a:lnTo>
                          <a:pt x="f33" y="f34"/>
                        </a:lnTo>
                        <a:lnTo>
                          <a:pt x="f35" y="f32"/>
                        </a:lnTo>
                        <a:lnTo>
                          <a:pt x="f36" y="f37"/>
                        </a:lnTo>
                        <a:lnTo>
                          <a:pt x="f38" y="f39"/>
                        </a:lnTo>
                        <a:lnTo>
                          <a:pt x="f6" y="f19"/>
                        </a:lnTo>
                        <a:lnTo>
                          <a:pt x="f9" y="f40"/>
                        </a:lnTo>
                        <a:lnTo>
                          <a:pt x="f33" y="f41"/>
                        </a:lnTo>
                        <a:lnTo>
                          <a:pt x="f42" y="f43"/>
                        </a:lnTo>
                        <a:lnTo>
                          <a:pt x="f19" y="f44"/>
                        </a:lnTo>
                        <a:lnTo>
                          <a:pt x="f45" y="f46"/>
                        </a:lnTo>
                        <a:lnTo>
                          <a:pt x="f21" y="f7"/>
                        </a:lnTo>
                        <a:lnTo>
                          <a:pt x="f26" y="f47"/>
                        </a:lnTo>
                        <a:lnTo>
                          <a:pt x="f12" y="f48"/>
                        </a:lnTo>
                        <a:lnTo>
                          <a:pt x="f20" y="f49"/>
                        </a:lnTo>
                        <a:lnTo>
                          <a:pt x="f20" y="f50"/>
                        </a:lnTo>
                        <a:lnTo>
                          <a:pt x="f51" y="f52"/>
                        </a:lnTo>
                        <a:lnTo>
                          <a:pt x="f8" y="f9"/>
                        </a:lnTo>
                        <a:close/>
                      </a:path>
                    </a:pathLst>
                  </a:custGeom>
                  <a:solidFill>
                    <a:srgbClr val="E0766E"/>
                  </a:solidFill>
                  <a:ln w="3172" cap="flat">
                    <a:solidFill>
                      <a:srgbClr val="6C5353"/>
                    </a:solidFill>
                    <a:custDash>
                      <a:ds d="100000" sp="100000"/>
                    </a:custDash>
                    <a:miter/>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hu-HU" sz="1800" b="0" i="0" u="none" strike="noStrike" kern="0" cap="none" spc="0" baseline="0">
                      <a:solidFill>
                        <a:srgbClr val="000000"/>
                      </a:solidFill>
                      <a:uFillTx/>
                      <a:latin typeface="Arial"/>
                    </a:endParaRPr>
                  </a:p>
                </p:txBody>
              </p:sp>
              <p:sp>
                <p:nvSpPr>
                  <p:cNvPr id="215" name="Freeform 58">
                    <a:extLst>
                      <a:ext uri="{FF2B5EF4-FFF2-40B4-BE49-F238E27FC236}">
                        <a16:creationId xmlns:a16="http://schemas.microsoft.com/office/drawing/2014/main" id="{0602E1B2-ED90-4940-A76E-1C0E2BEC02B4}"/>
                      </a:ext>
                    </a:extLst>
                  </p:cNvPr>
                  <p:cNvSpPr/>
                  <p:nvPr/>
                </p:nvSpPr>
                <p:spPr>
                  <a:xfrm>
                    <a:off x="6243733" y="3314306"/>
                    <a:ext cx="297143" cy="223963"/>
                  </a:xfrm>
                  <a:custGeom>
                    <a:avLst/>
                    <a:gdLst>
                      <a:gd name="f0" fmla="val 10800000"/>
                      <a:gd name="f1" fmla="val 5400000"/>
                      <a:gd name="f2" fmla="val 180"/>
                      <a:gd name="f3" fmla="val w"/>
                      <a:gd name="f4" fmla="val h"/>
                      <a:gd name="f5" fmla="val 0"/>
                      <a:gd name="f6" fmla="val 228"/>
                      <a:gd name="f7" fmla="val 199"/>
                      <a:gd name="f8" fmla="val 181"/>
                      <a:gd name="f9" fmla="val 44"/>
                      <a:gd name="f10" fmla="val 177"/>
                      <a:gd name="f11" fmla="val 52"/>
                      <a:gd name="f12" fmla="val 175"/>
                      <a:gd name="f13" fmla="val 68"/>
                      <a:gd name="f14" fmla="val 171"/>
                      <a:gd name="f15" fmla="val 79"/>
                      <a:gd name="f16" fmla="val 167"/>
                      <a:gd name="f17" fmla="val 82"/>
                      <a:gd name="f18" fmla="val 160"/>
                      <a:gd name="f19" fmla="val 75"/>
                      <a:gd name="f20" fmla="val 152"/>
                      <a:gd name="f21" fmla="val 66"/>
                      <a:gd name="f22" fmla="val 137"/>
                      <a:gd name="f23" fmla="val 36"/>
                      <a:gd name="f24" fmla="val 135"/>
                      <a:gd name="f25" fmla="val 38"/>
                      <a:gd name="f26" fmla="val 144"/>
                      <a:gd name="f27" fmla="val 60"/>
                      <a:gd name="f28" fmla="val 157"/>
                      <a:gd name="f29" fmla="val 81"/>
                      <a:gd name="f30" fmla="val 173"/>
                      <a:gd name="f31" fmla="val 113"/>
                      <a:gd name="f32" fmla="val 125"/>
                      <a:gd name="f33" fmla="val 187"/>
                      <a:gd name="f34" fmla="val 136"/>
                      <a:gd name="f35" fmla="val 204"/>
                      <a:gd name="f36" fmla="val 159"/>
                      <a:gd name="f37" fmla="val 201"/>
                      <a:gd name="f38" fmla="val 163"/>
                      <a:gd name="f39" fmla="val 203"/>
                      <a:gd name="f40" fmla="val 176"/>
                      <a:gd name="f41" fmla="val 225"/>
                      <a:gd name="f42" fmla="val 195"/>
                      <a:gd name="f43" fmla="val 87"/>
                      <a:gd name="f44" fmla="val 15"/>
                      <a:gd name="f45" fmla="val 11"/>
                      <a:gd name="f46" fmla="val 123"/>
                      <a:gd name="f47" fmla="val 6"/>
                      <a:gd name="f48" fmla="val 49"/>
                      <a:gd name="f49" fmla="val 32"/>
                      <a:gd name="f50" fmla="val 4"/>
                      <a:gd name="f51" fmla="val 19"/>
                      <a:gd name="f52" fmla="val 1"/>
                      <a:gd name="f53" fmla="val 29"/>
                      <a:gd name="f54" fmla="val 47"/>
                      <a:gd name="f55" fmla="val 65"/>
                      <a:gd name="f56" fmla="val 12"/>
                      <a:gd name="f57" fmla="val 73"/>
                      <a:gd name="f58" fmla="val 86"/>
                      <a:gd name="f59" fmla="val 9"/>
                      <a:gd name="f60" fmla="val 93"/>
                      <a:gd name="f61" fmla="val 3"/>
                      <a:gd name="f62" fmla="val 108"/>
                      <a:gd name="f63" fmla="val 121"/>
                      <a:gd name="f64" fmla="val 126"/>
                      <a:gd name="f65" fmla="val 14"/>
                      <a:gd name="f66" fmla="val 130"/>
                      <a:gd name="f67" fmla="val 7"/>
                      <a:gd name="f68" fmla="val 158"/>
                      <a:gd name="f69" fmla="val 13"/>
                      <a:gd name="f70" fmla="val 166"/>
                      <a:gd name="f71" fmla="val 8"/>
                      <a:gd name="f72" fmla="+- 0 0 -90"/>
                      <a:gd name="f73" fmla="*/ f3 1 228"/>
                      <a:gd name="f74" fmla="*/ f4 1 199"/>
                      <a:gd name="f75" fmla="+- f7 0 f5"/>
                      <a:gd name="f76" fmla="+- f6 0 f5"/>
                      <a:gd name="f77" fmla="*/ f72 f0 1"/>
                      <a:gd name="f78" fmla="*/ f76 1 228"/>
                      <a:gd name="f79" fmla="*/ f75 1 199"/>
                      <a:gd name="f80" fmla="*/ 181 f76 1"/>
                      <a:gd name="f81" fmla="*/ 44 f75 1"/>
                      <a:gd name="f82" fmla="*/ 177 f76 1"/>
                      <a:gd name="f83" fmla="*/ 52 f75 1"/>
                      <a:gd name="f84" fmla="*/ 175 f76 1"/>
                      <a:gd name="f85" fmla="*/ 68 f75 1"/>
                      <a:gd name="f86" fmla="*/ 171 f76 1"/>
                      <a:gd name="f87" fmla="*/ 79 f75 1"/>
                      <a:gd name="f88" fmla="*/ 167 f76 1"/>
                      <a:gd name="f89" fmla="*/ 82 f75 1"/>
                      <a:gd name="f90" fmla="*/ 160 f76 1"/>
                      <a:gd name="f91" fmla="*/ 75 f75 1"/>
                      <a:gd name="f92" fmla="*/ 152 f76 1"/>
                      <a:gd name="f93" fmla="*/ 66 f75 1"/>
                      <a:gd name="f94" fmla="*/ 137 f76 1"/>
                      <a:gd name="f95" fmla="*/ 36 f75 1"/>
                      <a:gd name="f96" fmla="*/ 135 f76 1"/>
                      <a:gd name="f97" fmla="*/ 38 f75 1"/>
                      <a:gd name="f98" fmla="*/ 144 f76 1"/>
                      <a:gd name="f99" fmla="*/ 60 f75 1"/>
                      <a:gd name="f100" fmla="*/ 157 f76 1"/>
                      <a:gd name="f101" fmla="*/ 81 f75 1"/>
                      <a:gd name="f102" fmla="*/ 173 f76 1"/>
                      <a:gd name="f103" fmla="*/ 113 f75 1"/>
                      <a:gd name="f104" fmla="*/ 180 f76 1"/>
                      <a:gd name="f105" fmla="*/ 125 f75 1"/>
                      <a:gd name="f106" fmla="*/ 187 f76 1"/>
                      <a:gd name="f107" fmla="*/ 136 f75 1"/>
                      <a:gd name="f108" fmla="*/ 204 f76 1"/>
                      <a:gd name="f109" fmla="*/ 159 f75 1"/>
                      <a:gd name="f110" fmla="*/ 201 f76 1"/>
                      <a:gd name="f111" fmla="*/ 163 f75 1"/>
                      <a:gd name="f112" fmla="*/ 203 f76 1"/>
                      <a:gd name="f113" fmla="*/ 176 f75 1"/>
                      <a:gd name="f114" fmla="*/ 225 f76 1"/>
                      <a:gd name="f115" fmla="*/ 195 f75 1"/>
                      <a:gd name="f116" fmla="*/ 228 f76 1"/>
                      <a:gd name="f117" fmla="*/ 199 f75 1"/>
                      <a:gd name="f118" fmla="*/ 87 f76 1"/>
                      <a:gd name="f119" fmla="*/ 15 f76 1"/>
                      <a:gd name="f120" fmla="*/ 11 f76 1"/>
                      <a:gd name="f121" fmla="*/ 123 f75 1"/>
                      <a:gd name="f122" fmla="*/ 6 f76 1"/>
                      <a:gd name="f123" fmla="*/ 49 f75 1"/>
                      <a:gd name="f124" fmla="*/ 0 f76 1"/>
                      <a:gd name="f125" fmla="*/ 32 f75 1"/>
                      <a:gd name="f126" fmla="*/ 4 f76 1"/>
                      <a:gd name="f127" fmla="*/ 19 f75 1"/>
                      <a:gd name="f128" fmla="*/ 1 f76 1"/>
                      <a:gd name="f129" fmla="*/ 11 f75 1"/>
                      <a:gd name="f130" fmla="*/ 1 f75 1"/>
                      <a:gd name="f131" fmla="*/ 29 f76 1"/>
                      <a:gd name="f132" fmla="*/ 0 f75 1"/>
                      <a:gd name="f133" fmla="*/ 47 f76 1"/>
                      <a:gd name="f134" fmla="*/ 6 f75 1"/>
                      <a:gd name="f135" fmla="*/ 65 f76 1"/>
                      <a:gd name="f136" fmla="*/ 12 f75 1"/>
                      <a:gd name="f137" fmla="*/ 73 f76 1"/>
                      <a:gd name="f138" fmla="*/ 15 f75 1"/>
                      <a:gd name="f139" fmla="*/ 86 f76 1"/>
                      <a:gd name="f140" fmla="*/ 9 f75 1"/>
                      <a:gd name="f141" fmla="*/ 93 f76 1"/>
                      <a:gd name="f142" fmla="*/ 3 f75 1"/>
                      <a:gd name="f143" fmla="*/ 108 f76 1"/>
                      <a:gd name="f144" fmla="*/ 121 f76 1"/>
                      <a:gd name="f145" fmla="*/ 4 f75 1"/>
                      <a:gd name="f146" fmla="*/ 126 f76 1"/>
                      <a:gd name="f147" fmla="*/ 14 f75 1"/>
                      <a:gd name="f148" fmla="*/ 130 f76 1"/>
                      <a:gd name="f149" fmla="*/ 7 f75 1"/>
                      <a:gd name="f150" fmla="*/ 158 f76 1"/>
                      <a:gd name="f151" fmla="*/ 13 f75 1"/>
                      <a:gd name="f152" fmla="*/ 166 f76 1"/>
                      <a:gd name="f153" fmla="*/ 8 f75 1"/>
                      <a:gd name="f154" fmla="*/ f77 1 f2"/>
                      <a:gd name="f155" fmla="*/ f80 1 228"/>
                      <a:gd name="f156" fmla="*/ f81 1 199"/>
                      <a:gd name="f157" fmla="*/ f82 1 228"/>
                      <a:gd name="f158" fmla="*/ f83 1 199"/>
                      <a:gd name="f159" fmla="*/ f84 1 228"/>
                      <a:gd name="f160" fmla="*/ f85 1 199"/>
                      <a:gd name="f161" fmla="*/ f86 1 228"/>
                      <a:gd name="f162" fmla="*/ f87 1 199"/>
                      <a:gd name="f163" fmla="*/ f88 1 228"/>
                      <a:gd name="f164" fmla="*/ f89 1 199"/>
                      <a:gd name="f165" fmla="*/ f90 1 228"/>
                      <a:gd name="f166" fmla="*/ f91 1 199"/>
                      <a:gd name="f167" fmla="*/ f92 1 228"/>
                      <a:gd name="f168" fmla="*/ f93 1 199"/>
                      <a:gd name="f169" fmla="*/ f94 1 228"/>
                      <a:gd name="f170" fmla="*/ f95 1 199"/>
                      <a:gd name="f171" fmla="*/ f96 1 228"/>
                      <a:gd name="f172" fmla="*/ f97 1 199"/>
                      <a:gd name="f173" fmla="*/ f98 1 228"/>
                      <a:gd name="f174" fmla="*/ f99 1 199"/>
                      <a:gd name="f175" fmla="*/ f100 1 228"/>
                      <a:gd name="f176" fmla="*/ f101 1 199"/>
                      <a:gd name="f177" fmla="*/ f102 1 228"/>
                      <a:gd name="f178" fmla="*/ f103 1 199"/>
                      <a:gd name="f179" fmla="*/ f104 1 228"/>
                      <a:gd name="f180" fmla="*/ f105 1 199"/>
                      <a:gd name="f181" fmla="*/ f106 1 228"/>
                      <a:gd name="f182" fmla="*/ f107 1 199"/>
                      <a:gd name="f183" fmla="*/ f108 1 228"/>
                      <a:gd name="f184" fmla="*/ f109 1 199"/>
                      <a:gd name="f185" fmla="*/ f110 1 228"/>
                      <a:gd name="f186" fmla="*/ f111 1 199"/>
                      <a:gd name="f187" fmla="*/ f112 1 228"/>
                      <a:gd name="f188" fmla="*/ f113 1 199"/>
                      <a:gd name="f189" fmla="*/ f114 1 228"/>
                      <a:gd name="f190" fmla="*/ f115 1 199"/>
                      <a:gd name="f191" fmla="*/ f116 1 228"/>
                      <a:gd name="f192" fmla="*/ f117 1 199"/>
                      <a:gd name="f193" fmla="*/ f118 1 228"/>
                      <a:gd name="f194" fmla="*/ f119 1 228"/>
                      <a:gd name="f195" fmla="*/ f120 1 228"/>
                      <a:gd name="f196" fmla="*/ f121 1 199"/>
                      <a:gd name="f197" fmla="*/ f122 1 228"/>
                      <a:gd name="f198" fmla="*/ f123 1 199"/>
                      <a:gd name="f199" fmla="*/ f124 1 228"/>
                      <a:gd name="f200" fmla="*/ f125 1 199"/>
                      <a:gd name="f201" fmla="*/ f126 1 228"/>
                      <a:gd name="f202" fmla="*/ f127 1 199"/>
                      <a:gd name="f203" fmla="*/ f128 1 228"/>
                      <a:gd name="f204" fmla="*/ f129 1 199"/>
                      <a:gd name="f205" fmla="*/ f130 1 199"/>
                      <a:gd name="f206" fmla="*/ f131 1 228"/>
                      <a:gd name="f207" fmla="*/ f132 1 199"/>
                      <a:gd name="f208" fmla="*/ f133 1 228"/>
                      <a:gd name="f209" fmla="*/ f134 1 199"/>
                      <a:gd name="f210" fmla="*/ f135 1 228"/>
                      <a:gd name="f211" fmla="*/ f136 1 199"/>
                      <a:gd name="f212" fmla="*/ f137 1 228"/>
                      <a:gd name="f213" fmla="*/ f138 1 199"/>
                      <a:gd name="f214" fmla="*/ f139 1 228"/>
                      <a:gd name="f215" fmla="*/ f140 1 199"/>
                      <a:gd name="f216" fmla="*/ f141 1 228"/>
                      <a:gd name="f217" fmla="*/ f142 1 199"/>
                      <a:gd name="f218" fmla="*/ f143 1 228"/>
                      <a:gd name="f219" fmla="*/ f144 1 228"/>
                      <a:gd name="f220" fmla="*/ f145 1 199"/>
                      <a:gd name="f221" fmla="*/ f146 1 228"/>
                      <a:gd name="f222" fmla="*/ f147 1 199"/>
                      <a:gd name="f223" fmla="*/ f148 1 228"/>
                      <a:gd name="f224" fmla="*/ f149 1 199"/>
                      <a:gd name="f225" fmla="*/ f150 1 228"/>
                      <a:gd name="f226" fmla="*/ f151 1 199"/>
                      <a:gd name="f227" fmla="*/ f152 1 228"/>
                      <a:gd name="f228" fmla="*/ f153 1 199"/>
                      <a:gd name="f229" fmla="*/ 0 1 f78"/>
                      <a:gd name="f230" fmla="*/ f6 1 f78"/>
                      <a:gd name="f231" fmla="*/ 0 1 f79"/>
                      <a:gd name="f232" fmla="*/ f7 1 f79"/>
                      <a:gd name="f233" fmla="+- f154 0 f1"/>
                      <a:gd name="f234" fmla="*/ f155 1 f78"/>
                      <a:gd name="f235" fmla="*/ f156 1 f79"/>
                      <a:gd name="f236" fmla="*/ f157 1 f78"/>
                      <a:gd name="f237" fmla="*/ f158 1 f79"/>
                      <a:gd name="f238" fmla="*/ f159 1 f78"/>
                      <a:gd name="f239" fmla="*/ f160 1 f79"/>
                      <a:gd name="f240" fmla="*/ f161 1 f78"/>
                      <a:gd name="f241" fmla="*/ f162 1 f79"/>
                      <a:gd name="f242" fmla="*/ f163 1 f78"/>
                      <a:gd name="f243" fmla="*/ f164 1 f79"/>
                      <a:gd name="f244" fmla="*/ f165 1 f78"/>
                      <a:gd name="f245" fmla="*/ f166 1 f79"/>
                      <a:gd name="f246" fmla="*/ f167 1 f78"/>
                      <a:gd name="f247" fmla="*/ f168 1 f79"/>
                      <a:gd name="f248" fmla="*/ f169 1 f78"/>
                      <a:gd name="f249" fmla="*/ f170 1 f79"/>
                      <a:gd name="f250" fmla="*/ f171 1 f78"/>
                      <a:gd name="f251" fmla="*/ f172 1 f79"/>
                      <a:gd name="f252" fmla="*/ f173 1 f78"/>
                      <a:gd name="f253" fmla="*/ f174 1 f79"/>
                      <a:gd name="f254" fmla="*/ f175 1 f78"/>
                      <a:gd name="f255" fmla="*/ f176 1 f79"/>
                      <a:gd name="f256" fmla="*/ f177 1 f78"/>
                      <a:gd name="f257" fmla="*/ f178 1 f79"/>
                      <a:gd name="f258" fmla="*/ f179 1 f78"/>
                      <a:gd name="f259" fmla="*/ f180 1 f79"/>
                      <a:gd name="f260" fmla="*/ f181 1 f78"/>
                      <a:gd name="f261" fmla="*/ f182 1 f79"/>
                      <a:gd name="f262" fmla="*/ f183 1 f78"/>
                      <a:gd name="f263" fmla="*/ f184 1 f79"/>
                      <a:gd name="f264" fmla="*/ f185 1 f78"/>
                      <a:gd name="f265" fmla="*/ f186 1 f79"/>
                      <a:gd name="f266" fmla="*/ f187 1 f78"/>
                      <a:gd name="f267" fmla="*/ f188 1 f79"/>
                      <a:gd name="f268" fmla="*/ f189 1 f78"/>
                      <a:gd name="f269" fmla="*/ f190 1 f79"/>
                      <a:gd name="f270" fmla="*/ f191 1 f78"/>
                      <a:gd name="f271" fmla="*/ f192 1 f79"/>
                      <a:gd name="f272" fmla="*/ f193 1 f78"/>
                      <a:gd name="f273" fmla="*/ f194 1 f78"/>
                      <a:gd name="f274" fmla="*/ f195 1 f78"/>
                      <a:gd name="f275" fmla="*/ f196 1 f79"/>
                      <a:gd name="f276" fmla="*/ f197 1 f78"/>
                      <a:gd name="f277" fmla="*/ f198 1 f79"/>
                      <a:gd name="f278" fmla="*/ f199 1 f78"/>
                      <a:gd name="f279" fmla="*/ f200 1 f79"/>
                      <a:gd name="f280" fmla="*/ f201 1 f78"/>
                      <a:gd name="f281" fmla="*/ f202 1 f79"/>
                      <a:gd name="f282" fmla="*/ f203 1 f78"/>
                      <a:gd name="f283" fmla="*/ f204 1 f79"/>
                      <a:gd name="f284" fmla="*/ f205 1 f79"/>
                      <a:gd name="f285" fmla="*/ f206 1 f78"/>
                      <a:gd name="f286" fmla="*/ f207 1 f79"/>
                      <a:gd name="f287" fmla="*/ f208 1 f78"/>
                      <a:gd name="f288" fmla="*/ f209 1 f79"/>
                      <a:gd name="f289" fmla="*/ f210 1 f78"/>
                      <a:gd name="f290" fmla="*/ f211 1 f79"/>
                      <a:gd name="f291" fmla="*/ f212 1 f78"/>
                      <a:gd name="f292" fmla="*/ f213 1 f79"/>
                      <a:gd name="f293" fmla="*/ f214 1 f78"/>
                      <a:gd name="f294" fmla="*/ f215 1 f79"/>
                      <a:gd name="f295" fmla="*/ f216 1 f78"/>
                      <a:gd name="f296" fmla="*/ f217 1 f79"/>
                      <a:gd name="f297" fmla="*/ f218 1 f78"/>
                      <a:gd name="f298" fmla="*/ f219 1 f78"/>
                      <a:gd name="f299" fmla="*/ f220 1 f79"/>
                      <a:gd name="f300" fmla="*/ f221 1 f78"/>
                      <a:gd name="f301" fmla="*/ f222 1 f79"/>
                      <a:gd name="f302" fmla="*/ f223 1 f78"/>
                      <a:gd name="f303" fmla="*/ f224 1 f79"/>
                      <a:gd name="f304" fmla="*/ f225 1 f78"/>
                      <a:gd name="f305" fmla="*/ f226 1 f79"/>
                      <a:gd name="f306" fmla="*/ f227 1 f78"/>
                      <a:gd name="f307" fmla="*/ f228 1 f79"/>
                      <a:gd name="f308" fmla="*/ f229 f73 1"/>
                      <a:gd name="f309" fmla="*/ f230 f73 1"/>
                      <a:gd name="f310" fmla="*/ f232 f74 1"/>
                      <a:gd name="f311" fmla="*/ f231 f74 1"/>
                      <a:gd name="f312" fmla="*/ f234 f73 1"/>
                      <a:gd name="f313" fmla="*/ f235 f74 1"/>
                      <a:gd name="f314" fmla="*/ f236 f73 1"/>
                      <a:gd name="f315" fmla="*/ f237 f74 1"/>
                      <a:gd name="f316" fmla="*/ f238 f73 1"/>
                      <a:gd name="f317" fmla="*/ f239 f74 1"/>
                      <a:gd name="f318" fmla="*/ f240 f73 1"/>
                      <a:gd name="f319" fmla="*/ f241 f74 1"/>
                      <a:gd name="f320" fmla="*/ f242 f73 1"/>
                      <a:gd name="f321" fmla="*/ f243 f74 1"/>
                      <a:gd name="f322" fmla="*/ f244 f73 1"/>
                      <a:gd name="f323" fmla="*/ f245 f74 1"/>
                      <a:gd name="f324" fmla="*/ f246 f73 1"/>
                      <a:gd name="f325" fmla="*/ f247 f74 1"/>
                      <a:gd name="f326" fmla="*/ f248 f73 1"/>
                      <a:gd name="f327" fmla="*/ f249 f74 1"/>
                      <a:gd name="f328" fmla="*/ f250 f73 1"/>
                      <a:gd name="f329" fmla="*/ f251 f74 1"/>
                      <a:gd name="f330" fmla="*/ f252 f73 1"/>
                      <a:gd name="f331" fmla="*/ f253 f74 1"/>
                      <a:gd name="f332" fmla="*/ f254 f73 1"/>
                      <a:gd name="f333" fmla="*/ f255 f74 1"/>
                      <a:gd name="f334" fmla="*/ f256 f73 1"/>
                      <a:gd name="f335" fmla="*/ f257 f74 1"/>
                      <a:gd name="f336" fmla="*/ f258 f73 1"/>
                      <a:gd name="f337" fmla="*/ f259 f74 1"/>
                      <a:gd name="f338" fmla="*/ f260 f73 1"/>
                      <a:gd name="f339" fmla="*/ f261 f74 1"/>
                      <a:gd name="f340" fmla="*/ f262 f73 1"/>
                      <a:gd name="f341" fmla="*/ f263 f74 1"/>
                      <a:gd name="f342" fmla="*/ f264 f73 1"/>
                      <a:gd name="f343" fmla="*/ f265 f74 1"/>
                      <a:gd name="f344" fmla="*/ f266 f73 1"/>
                      <a:gd name="f345" fmla="*/ f267 f74 1"/>
                      <a:gd name="f346" fmla="*/ f268 f73 1"/>
                      <a:gd name="f347" fmla="*/ f269 f74 1"/>
                      <a:gd name="f348" fmla="*/ f270 f73 1"/>
                      <a:gd name="f349" fmla="*/ f271 f74 1"/>
                      <a:gd name="f350" fmla="*/ f272 f73 1"/>
                      <a:gd name="f351" fmla="*/ f273 f73 1"/>
                      <a:gd name="f352" fmla="*/ f274 f73 1"/>
                      <a:gd name="f353" fmla="*/ f275 f74 1"/>
                      <a:gd name="f354" fmla="*/ f276 f73 1"/>
                      <a:gd name="f355" fmla="*/ f277 f74 1"/>
                      <a:gd name="f356" fmla="*/ f278 f73 1"/>
                      <a:gd name="f357" fmla="*/ f279 f74 1"/>
                      <a:gd name="f358" fmla="*/ f280 f73 1"/>
                      <a:gd name="f359" fmla="*/ f281 f74 1"/>
                      <a:gd name="f360" fmla="*/ f282 f73 1"/>
                      <a:gd name="f361" fmla="*/ f283 f74 1"/>
                      <a:gd name="f362" fmla="*/ f284 f74 1"/>
                      <a:gd name="f363" fmla="*/ f285 f73 1"/>
                      <a:gd name="f364" fmla="*/ f286 f74 1"/>
                      <a:gd name="f365" fmla="*/ f287 f73 1"/>
                      <a:gd name="f366" fmla="*/ f288 f74 1"/>
                      <a:gd name="f367" fmla="*/ f289 f73 1"/>
                      <a:gd name="f368" fmla="*/ f290 f74 1"/>
                      <a:gd name="f369" fmla="*/ f291 f73 1"/>
                      <a:gd name="f370" fmla="*/ f292 f74 1"/>
                      <a:gd name="f371" fmla="*/ f293 f73 1"/>
                      <a:gd name="f372" fmla="*/ f294 f74 1"/>
                      <a:gd name="f373" fmla="*/ f295 f73 1"/>
                      <a:gd name="f374" fmla="*/ f296 f74 1"/>
                      <a:gd name="f375" fmla="*/ f297 f73 1"/>
                      <a:gd name="f376" fmla="*/ f298 f73 1"/>
                      <a:gd name="f377" fmla="*/ f299 f74 1"/>
                      <a:gd name="f378" fmla="*/ f300 f73 1"/>
                      <a:gd name="f379" fmla="*/ f301 f74 1"/>
                      <a:gd name="f380" fmla="*/ f302 f73 1"/>
                      <a:gd name="f381" fmla="*/ f303 f74 1"/>
                      <a:gd name="f382" fmla="*/ f304 f73 1"/>
                      <a:gd name="f383" fmla="*/ f305 f74 1"/>
                      <a:gd name="f384" fmla="*/ f306 f73 1"/>
                      <a:gd name="f385" fmla="*/ f307 f74 1"/>
                    </a:gdLst>
                    <a:ahLst/>
                    <a:cxnLst>
                      <a:cxn ang="3cd4">
                        <a:pos x="hc" y="t"/>
                      </a:cxn>
                      <a:cxn ang="0">
                        <a:pos x="r" y="vc"/>
                      </a:cxn>
                      <a:cxn ang="cd4">
                        <a:pos x="hc" y="b"/>
                      </a:cxn>
                      <a:cxn ang="cd2">
                        <a:pos x="l" y="vc"/>
                      </a:cxn>
                      <a:cxn ang="f233">
                        <a:pos x="f312" y="f313"/>
                      </a:cxn>
                      <a:cxn ang="f233">
                        <a:pos x="f314" y="f315"/>
                      </a:cxn>
                      <a:cxn ang="f233">
                        <a:pos x="f316" y="f317"/>
                      </a:cxn>
                      <a:cxn ang="f233">
                        <a:pos x="f318" y="f319"/>
                      </a:cxn>
                      <a:cxn ang="f233">
                        <a:pos x="f320" y="f321"/>
                      </a:cxn>
                      <a:cxn ang="f233">
                        <a:pos x="f322" y="f323"/>
                      </a:cxn>
                      <a:cxn ang="f233">
                        <a:pos x="f324" y="f325"/>
                      </a:cxn>
                      <a:cxn ang="f233">
                        <a:pos x="f326" y="f327"/>
                      </a:cxn>
                      <a:cxn ang="f233">
                        <a:pos x="f328" y="f329"/>
                      </a:cxn>
                      <a:cxn ang="f233">
                        <a:pos x="f330" y="f331"/>
                      </a:cxn>
                      <a:cxn ang="f233">
                        <a:pos x="f332" y="f333"/>
                      </a:cxn>
                      <a:cxn ang="f233">
                        <a:pos x="f334" y="f335"/>
                      </a:cxn>
                      <a:cxn ang="f233">
                        <a:pos x="f336" y="f337"/>
                      </a:cxn>
                      <a:cxn ang="f233">
                        <a:pos x="f338" y="f339"/>
                      </a:cxn>
                      <a:cxn ang="f233">
                        <a:pos x="f340" y="f341"/>
                      </a:cxn>
                      <a:cxn ang="f233">
                        <a:pos x="f342" y="f343"/>
                      </a:cxn>
                      <a:cxn ang="f233">
                        <a:pos x="f344" y="f345"/>
                      </a:cxn>
                      <a:cxn ang="f233">
                        <a:pos x="f346" y="f347"/>
                      </a:cxn>
                      <a:cxn ang="f233">
                        <a:pos x="f348" y="f349"/>
                      </a:cxn>
                      <a:cxn ang="f233">
                        <a:pos x="f332" y="f349"/>
                      </a:cxn>
                      <a:cxn ang="f233">
                        <a:pos x="f350" y="f349"/>
                      </a:cxn>
                      <a:cxn ang="f233">
                        <a:pos x="f351" y="f349"/>
                      </a:cxn>
                      <a:cxn ang="f233">
                        <a:pos x="f352" y="f353"/>
                      </a:cxn>
                      <a:cxn ang="f233">
                        <a:pos x="f354" y="f355"/>
                      </a:cxn>
                      <a:cxn ang="f233">
                        <a:pos x="f356" y="f357"/>
                      </a:cxn>
                      <a:cxn ang="f233">
                        <a:pos x="f358" y="f359"/>
                      </a:cxn>
                      <a:cxn ang="f233">
                        <a:pos x="f360" y="f361"/>
                      </a:cxn>
                      <a:cxn ang="f233">
                        <a:pos x="f354" y="f362"/>
                      </a:cxn>
                      <a:cxn ang="f233">
                        <a:pos x="f363" y="f364"/>
                      </a:cxn>
                      <a:cxn ang="f233">
                        <a:pos x="f365" y="f366"/>
                      </a:cxn>
                      <a:cxn ang="f233">
                        <a:pos x="f367" y="f368"/>
                      </a:cxn>
                      <a:cxn ang="f233">
                        <a:pos x="f369" y="f370"/>
                      </a:cxn>
                      <a:cxn ang="f233">
                        <a:pos x="f371" y="f372"/>
                      </a:cxn>
                      <a:cxn ang="f233">
                        <a:pos x="f373" y="f374"/>
                      </a:cxn>
                      <a:cxn ang="f233">
                        <a:pos x="f375" y="f362"/>
                      </a:cxn>
                      <a:cxn ang="f233">
                        <a:pos x="f376" y="f377"/>
                      </a:cxn>
                      <a:cxn ang="f233">
                        <a:pos x="f378" y="f379"/>
                      </a:cxn>
                      <a:cxn ang="f233">
                        <a:pos x="f380" y="f381"/>
                      </a:cxn>
                      <a:cxn ang="f233">
                        <a:pos x="f330" y="f368"/>
                      </a:cxn>
                      <a:cxn ang="f233">
                        <a:pos x="f382" y="f383"/>
                      </a:cxn>
                      <a:cxn ang="f233">
                        <a:pos x="f384" y="f385"/>
                      </a:cxn>
                      <a:cxn ang="f233">
                        <a:pos x="f312" y="f313"/>
                      </a:cxn>
                    </a:cxnLst>
                    <a:rect l="f308" t="f311" r="f309" b="f310"/>
                    <a:pathLst>
                      <a:path w="228" h="199">
                        <a:moveTo>
                          <a:pt x="f8" y="f9"/>
                        </a:moveTo>
                        <a:lnTo>
                          <a:pt x="f10" y="f11"/>
                        </a:lnTo>
                        <a:lnTo>
                          <a:pt x="f12" y="f13"/>
                        </a:lnTo>
                        <a:lnTo>
                          <a:pt x="f14" y="f15"/>
                        </a:lnTo>
                        <a:lnTo>
                          <a:pt x="f16" y="f17"/>
                        </a:lnTo>
                        <a:lnTo>
                          <a:pt x="f18" y="f19"/>
                        </a:lnTo>
                        <a:lnTo>
                          <a:pt x="f20" y="f21"/>
                        </a:lnTo>
                        <a:lnTo>
                          <a:pt x="f22" y="f23"/>
                        </a:lnTo>
                        <a:lnTo>
                          <a:pt x="f24" y="f25"/>
                        </a:lnTo>
                        <a:lnTo>
                          <a:pt x="f26" y="f27"/>
                        </a:lnTo>
                        <a:lnTo>
                          <a:pt x="f28" y="f29"/>
                        </a:lnTo>
                        <a:lnTo>
                          <a:pt x="f30" y="f31"/>
                        </a:lnTo>
                        <a:lnTo>
                          <a:pt x="f2" y="f32"/>
                        </a:lnTo>
                        <a:lnTo>
                          <a:pt x="f33" y="f34"/>
                        </a:lnTo>
                        <a:lnTo>
                          <a:pt x="f35" y="f36"/>
                        </a:lnTo>
                        <a:lnTo>
                          <a:pt x="f37" y="f38"/>
                        </a:lnTo>
                        <a:lnTo>
                          <a:pt x="f39" y="f40"/>
                        </a:lnTo>
                        <a:lnTo>
                          <a:pt x="f41" y="f42"/>
                        </a:lnTo>
                        <a:lnTo>
                          <a:pt x="f6" y="f7"/>
                        </a:lnTo>
                        <a:lnTo>
                          <a:pt x="f28" y="f7"/>
                        </a:lnTo>
                        <a:lnTo>
                          <a:pt x="f43" y="f7"/>
                        </a:lnTo>
                        <a:lnTo>
                          <a:pt x="f44" y="f7"/>
                        </a:lnTo>
                        <a:lnTo>
                          <a:pt x="f45" y="f46"/>
                        </a:lnTo>
                        <a:lnTo>
                          <a:pt x="f47" y="f48"/>
                        </a:lnTo>
                        <a:lnTo>
                          <a:pt x="f5" y="f49"/>
                        </a:lnTo>
                        <a:lnTo>
                          <a:pt x="f50" y="f51"/>
                        </a:lnTo>
                        <a:lnTo>
                          <a:pt x="f52" y="f45"/>
                        </a:lnTo>
                        <a:lnTo>
                          <a:pt x="f47" y="f52"/>
                        </a:lnTo>
                        <a:lnTo>
                          <a:pt x="f53" y="f5"/>
                        </a:lnTo>
                        <a:lnTo>
                          <a:pt x="f54" y="f47"/>
                        </a:lnTo>
                        <a:lnTo>
                          <a:pt x="f55" y="f56"/>
                        </a:lnTo>
                        <a:lnTo>
                          <a:pt x="f57" y="f44"/>
                        </a:lnTo>
                        <a:lnTo>
                          <a:pt x="f58" y="f59"/>
                        </a:lnTo>
                        <a:lnTo>
                          <a:pt x="f60" y="f61"/>
                        </a:lnTo>
                        <a:lnTo>
                          <a:pt x="f62" y="f52"/>
                        </a:lnTo>
                        <a:lnTo>
                          <a:pt x="f63" y="f50"/>
                        </a:lnTo>
                        <a:lnTo>
                          <a:pt x="f64" y="f65"/>
                        </a:lnTo>
                        <a:lnTo>
                          <a:pt x="f66" y="f67"/>
                        </a:lnTo>
                        <a:lnTo>
                          <a:pt x="f26" y="f56"/>
                        </a:lnTo>
                        <a:lnTo>
                          <a:pt x="f68" y="f69"/>
                        </a:lnTo>
                        <a:lnTo>
                          <a:pt x="f70" y="f71"/>
                        </a:lnTo>
                        <a:lnTo>
                          <a:pt x="f8" y="f9"/>
                        </a:lnTo>
                        <a:close/>
                      </a:path>
                    </a:pathLst>
                  </a:custGeom>
                  <a:solidFill>
                    <a:srgbClr val="FED216"/>
                  </a:solidFill>
                  <a:ln w="3172" cap="flat">
                    <a:solidFill>
                      <a:srgbClr val="6C5353"/>
                    </a:solidFill>
                    <a:custDash>
                      <a:ds d="100000" sp="100000"/>
                    </a:custDash>
                    <a:miter/>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hu-HU" sz="1800" b="0" i="0" u="none" strike="noStrike" kern="0" cap="none" spc="0" baseline="0">
                      <a:solidFill>
                        <a:srgbClr val="000000"/>
                      </a:solidFill>
                      <a:uFillTx/>
                      <a:latin typeface="Arial"/>
                    </a:endParaRPr>
                  </a:p>
                </p:txBody>
              </p:sp>
              <p:sp>
                <p:nvSpPr>
                  <p:cNvPr id="216" name="Freeform 59">
                    <a:extLst>
                      <a:ext uri="{FF2B5EF4-FFF2-40B4-BE49-F238E27FC236}">
                        <a16:creationId xmlns:a16="http://schemas.microsoft.com/office/drawing/2014/main" id="{65346823-603A-4CB3-A43D-EC0AB68EF679}"/>
                      </a:ext>
                    </a:extLst>
                  </p:cNvPr>
                  <p:cNvSpPr/>
                  <p:nvPr/>
                </p:nvSpPr>
                <p:spPr>
                  <a:xfrm>
                    <a:off x="6538270" y="3632801"/>
                    <a:ext cx="162909" cy="129424"/>
                  </a:xfrm>
                  <a:custGeom>
                    <a:avLst/>
                    <a:gdLst>
                      <a:gd name="f0" fmla="val 10800000"/>
                      <a:gd name="f1" fmla="val 5400000"/>
                      <a:gd name="f2" fmla="val 180"/>
                      <a:gd name="f3" fmla="val w"/>
                      <a:gd name="f4" fmla="val h"/>
                      <a:gd name="f5" fmla="val 0"/>
                      <a:gd name="f6" fmla="val 125"/>
                      <a:gd name="f7" fmla="val 115"/>
                      <a:gd name="f8" fmla="val 112"/>
                      <a:gd name="f9" fmla="val 113"/>
                      <a:gd name="f10" fmla="val 106"/>
                      <a:gd name="f11" fmla="val 98"/>
                      <a:gd name="f12" fmla="val 94"/>
                      <a:gd name="f13" fmla="val 89"/>
                      <a:gd name="f14" fmla="val 87"/>
                      <a:gd name="f15" fmla="val 84"/>
                      <a:gd name="f16" fmla="val 80"/>
                      <a:gd name="f17" fmla="val 68"/>
                      <a:gd name="f18" fmla="val 72"/>
                      <a:gd name="f19" fmla="val 56"/>
                      <a:gd name="f20" fmla="val 71"/>
                      <a:gd name="f21" fmla="val 51"/>
                      <a:gd name="f22" fmla="val 67"/>
                      <a:gd name="f23" fmla="val 41"/>
                      <a:gd name="f24" fmla="val 29"/>
                      <a:gd name="f25" fmla="val 63"/>
                      <a:gd name="f26" fmla="val 24"/>
                      <a:gd name="f27" fmla="val 78"/>
                      <a:gd name="f28" fmla="val 3"/>
                      <a:gd name="f29" fmla="val 74"/>
                      <a:gd name="f30" fmla="val 65"/>
                      <a:gd name="f31" fmla="val 7"/>
                      <a:gd name="f32" fmla="val 35"/>
                      <a:gd name="f33" fmla="val 8"/>
                      <a:gd name="f34" fmla="val 21"/>
                      <a:gd name="f35" fmla="val 13"/>
                      <a:gd name="f36" fmla="val 15"/>
                      <a:gd name="f37" fmla="val 27"/>
                      <a:gd name="f38" fmla="val 11"/>
                      <a:gd name="f39" fmla="val 47"/>
                      <a:gd name="f40" fmla="val 23"/>
                      <a:gd name="f41" fmla="val 53"/>
                      <a:gd name="f42" fmla="val 43"/>
                      <a:gd name="f43" fmla="val 100"/>
                      <a:gd name="f44" fmla="val 110"/>
                      <a:gd name="f45" fmla="val 96"/>
                      <a:gd name="f46" fmla="val 116"/>
                      <a:gd name="f47" fmla="val 103"/>
                      <a:gd name="f48" fmla="val 120"/>
                      <a:gd name="f49" fmla="+- 0 0 -90"/>
                      <a:gd name="f50" fmla="*/ f3 1 125"/>
                      <a:gd name="f51" fmla="*/ f4 1 115"/>
                      <a:gd name="f52" fmla="+- f7 0 f5"/>
                      <a:gd name="f53" fmla="+- f6 0 f5"/>
                      <a:gd name="f54" fmla="*/ f49 f0 1"/>
                      <a:gd name="f55" fmla="*/ f53 1 125"/>
                      <a:gd name="f56" fmla="*/ f52 1 115"/>
                      <a:gd name="f57" fmla="*/ 112 f53 1"/>
                      <a:gd name="f58" fmla="*/ 113 f52 1"/>
                      <a:gd name="f59" fmla="*/ 106 f53 1"/>
                      <a:gd name="f60" fmla="*/ 106 f52 1"/>
                      <a:gd name="f61" fmla="*/ 98 f53 1"/>
                      <a:gd name="f62" fmla="*/ 94 f52 1"/>
                      <a:gd name="f63" fmla="*/ 89 f53 1"/>
                      <a:gd name="f64" fmla="*/ 87 f52 1"/>
                      <a:gd name="f65" fmla="*/ 84 f53 1"/>
                      <a:gd name="f66" fmla="*/ 80 f52 1"/>
                      <a:gd name="f67" fmla="*/ 68 f53 1"/>
                      <a:gd name="f68" fmla="*/ 72 f52 1"/>
                      <a:gd name="f69" fmla="*/ 56 f53 1"/>
                      <a:gd name="f70" fmla="*/ 71 f52 1"/>
                      <a:gd name="f71" fmla="*/ 51 f53 1"/>
                      <a:gd name="f72" fmla="*/ 67 f52 1"/>
                      <a:gd name="f73" fmla="*/ 41 f53 1"/>
                      <a:gd name="f74" fmla="*/ 29 f53 1"/>
                      <a:gd name="f75" fmla="*/ 63 f52 1"/>
                      <a:gd name="f76" fmla="*/ 24 f53 1"/>
                      <a:gd name="f77" fmla="*/ 78 f52 1"/>
                      <a:gd name="f78" fmla="*/ 3 f53 1"/>
                      <a:gd name="f79" fmla="*/ 74 f52 1"/>
                      <a:gd name="f80" fmla="*/ 0 f53 1"/>
                      <a:gd name="f81" fmla="*/ 65 f52 1"/>
                      <a:gd name="f82" fmla="*/ 7 f53 1"/>
                      <a:gd name="f83" fmla="*/ 35 f52 1"/>
                      <a:gd name="f84" fmla="*/ 8 f53 1"/>
                      <a:gd name="f85" fmla="*/ 21 f52 1"/>
                      <a:gd name="f86" fmla="*/ 13 f53 1"/>
                      <a:gd name="f87" fmla="*/ 15 f52 1"/>
                      <a:gd name="f88" fmla="*/ 27 f53 1"/>
                      <a:gd name="f89" fmla="*/ 11 f52 1"/>
                      <a:gd name="f90" fmla="*/ 35 f53 1"/>
                      <a:gd name="f91" fmla="*/ 0 f52 1"/>
                      <a:gd name="f92" fmla="*/ 47 f53 1"/>
                      <a:gd name="f93" fmla="*/ 23 f52 1"/>
                      <a:gd name="f94" fmla="*/ 53 f53 1"/>
                      <a:gd name="f95" fmla="*/ 43 f52 1"/>
                      <a:gd name="f96" fmla="*/ 63 f53 1"/>
                      <a:gd name="f97" fmla="*/ 53 f52 1"/>
                      <a:gd name="f98" fmla="*/ 100 f53 1"/>
                      <a:gd name="f99" fmla="*/ 84 f52 1"/>
                      <a:gd name="f100" fmla="*/ 110 f53 1"/>
                      <a:gd name="f101" fmla="*/ 96 f52 1"/>
                      <a:gd name="f102" fmla="*/ 116 f53 1"/>
                      <a:gd name="f103" fmla="*/ 103 f52 1"/>
                      <a:gd name="f104" fmla="*/ 125 f53 1"/>
                      <a:gd name="f105" fmla="*/ 110 f52 1"/>
                      <a:gd name="f106" fmla="*/ 120 f53 1"/>
                      <a:gd name="f107" fmla="*/ 115 f52 1"/>
                      <a:gd name="f108" fmla="*/ f54 1 f2"/>
                      <a:gd name="f109" fmla="*/ f57 1 125"/>
                      <a:gd name="f110" fmla="*/ f58 1 115"/>
                      <a:gd name="f111" fmla="*/ f59 1 125"/>
                      <a:gd name="f112" fmla="*/ f60 1 115"/>
                      <a:gd name="f113" fmla="*/ f61 1 125"/>
                      <a:gd name="f114" fmla="*/ f62 1 115"/>
                      <a:gd name="f115" fmla="*/ f63 1 125"/>
                      <a:gd name="f116" fmla="*/ f64 1 115"/>
                      <a:gd name="f117" fmla="*/ f65 1 125"/>
                      <a:gd name="f118" fmla="*/ f66 1 115"/>
                      <a:gd name="f119" fmla="*/ f67 1 125"/>
                      <a:gd name="f120" fmla="*/ f68 1 115"/>
                      <a:gd name="f121" fmla="*/ f69 1 125"/>
                      <a:gd name="f122" fmla="*/ f70 1 115"/>
                      <a:gd name="f123" fmla="*/ f71 1 125"/>
                      <a:gd name="f124" fmla="*/ f72 1 115"/>
                      <a:gd name="f125" fmla="*/ f73 1 125"/>
                      <a:gd name="f126" fmla="*/ f74 1 125"/>
                      <a:gd name="f127" fmla="*/ f75 1 115"/>
                      <a:gd name="f128" fmla="*/ f76 1 125"/>
                      <a:gd name="f129" fmla="*/ f77 1 115"/>
                      <a:gd name="f130" fmla="*/ f78 1 125"/>
                      <a:gd name="f131" fmla="*/ f79 1 115"/>
                      <a:gd name="f132" fmla="*/ f80 1 125"/>
                      <a:gd name="f133" fmla="*/ f81 1 115"/>
                      <a:gd name="f134" fmla="*/ f82 1 125"/>
                      <a:gd name="f135" fmla="*/ f83 1 115"/>
                      <a:gd name="f136" fmla="*/ f84 1 125"/>
                      <a:gd name="f137" fmla="*/ f85 1 115"/>
                      <a:gd name="f138" fmla="*/ f86 1 125"/>
                      <a:gd name="f139" fmla="*/ f87 1 115"/>
                      <a:gd name="f140" fmla="*/ f88 1 125"/>
                      <a:gd name="f141" fmla="*/ f89 1 115"/>
                      <a:gd name="f142" fmla="*/ f90 1 125"/>
                      <a:gd name="f143" fmla="*/ f91 1 115"/>
                      <a:gd name="f144" fmla="*/ f92 1 125"/>
                      <a:gd name="f145" fmla="*/ f93 1 115"/>
                      <a:gd name="f146" fmla="*/ f94 1 125"/>
                      <a:gd name="f147" fmla="*/ f95 1 115"/>
                      <a:gd name="f148" fmla="*/ f96 1 125"/>
                      <a:gd name="f149" fmla="*/ f97 1 115"/>
                      <a:gd name="f150" fmla="*/ f98 1 125"/>
                      <a:gd name="f151" fmla="*/ f99 1 115"/>
                      <a:gd name="f152" fmla="*/ f100 1 125"/>
                      <a:gd name="f153" fmla="*/ f101 1 115"/>
                      <a:gd name="f154" fmla="*/ f102 1 125"/>
                      <a:gd name="f155" fmla="*/ f103 1 115"/>
                      <a:gd name="f156" fmla="*/ f104 1 125"/>
                      <a:gd name="f157" fmla="*/ f105 1 115"/>
                      <a:gd name="f158" fmla="*/ f106 1 125"/>
                      <a:gd name="f159" fmla="*/ f107 1 115"/>
                      <a:gd name="f160" fmla="*/ 0 1 f55"/>
                      <a:gd name="f161" fmla="*/ f6 1 f55"/>
                      <a:gd name="f162" fmla="*/ 0 1 f56"/>
                      <a:gd name="f163" fmla="*/ f7 1 f56"/>
                      <a:gd name="f164" fmla="+- f108 0 f1"/>
                      <a:gd name="f165" fmla="*/ f109 1 f55"/>
                      <a:gd name="f166" fmla="*/ f110 1 f56"/>
                      <a:gd name="f167" fmla="*/ f111 1 f55"/>
                      <a:gd name="f168" fmla="*/ f112 1 f56"/>
                      <a:gd name="f169" fmla="*/ f113 1 f55"/>
                      <a:gd name="f170" fmla="*/ f114 1 f56"/>
                      <a:gd name="f171" fmla="*/ f115 1 f55"/>
                      <a:gd name="f172" fmla="*/ f116 1 f56"/>
                      <a:gd name="f173" fmla="*/ f117 1 f55"/>
                      <a:gd name="f174" fmla="*/ f118 1 f56"/>
                      <a:gd name="f175" fmla="*/ f119 1 f55"/>
                      <a:gd name="f176" fmla="*/ f120 1 f56"/>
                      <a:gd name="f177" fmla="*/ f121 1 f55"/>
                      <a:gd name="f178" fmla="*/ f122 1 f56"/>
                      <a:gd name="f179" fmla="*/ f123 1 f55"/>
                      <a:gd name="f180" fmla="*/ f124 1 f56"/>
                      <a:gd name="f181" fmla="*/ f125 1 f55"/>
                      <a:gd name="f182" fmla="*/ f126 1 f55"/>
                      <a:gd name="f183" fmla="*/ f127 1 f56"/>
                      <a:gd name="f184" fmla="*/ f128 1 f55"/>
                      <a:gd name="f185" fmla="*/ f129 1 f56"/>
                      <a:gd name="f186" fmla="*/ f130 1 f55"/>
                      <a:gd name="f187" fmla="*/ f131 1 f56"/>
                      <a:gd name="f188" fmla="*/ f132 1 f55"/>
                      <a:gd name="f189" fmla="*/ f133 1 f56"/>
                      <a:gd name="f190" fmla="*/ f134 1 f55"/>
                      <a:gd name="f191" fmla="*/ f135 1 f56"/>
                      <a:gd name="f192" fmla="*/ f136 1 f55"/>
                      <a:gd name="f193" fmla="*/ f137 1 f56"/>
                      <a:gd name="f194" fmla="*/ f138 1 f55"/>
                      <a:gd name="f195" fmla="*/ f139 1 f56"/>
                      <a:gd name="f196" fmla="*/ f140 1 f55"/>
                      <a:gd name="f197" fmla="*/ f141 1 f56"/>
                      <a:gd name="f198" fmla="*/ f142 1 f55"/>
                      <a:gd name="f199" fmla="*/ f143 1 f56"/>
                      <a:gd name="f200" fmla="*/ f144 1 f55"/>
                      <a:gd name="f201" fmla="*/ f145 1 f56"/>
                      <a:gd name="f202" fmla="*/ f146 1 f55"/>
                      <a:gd name="f203" fmla="*/ f147 1 f56"/>
                      <a:gd name="f204" fmla="*/ f148 1 f55"/>
                      <a:gd name="f205" fmla="*/ f149 1 f56"/>
                      <a:gd name="f206" fmla="*/ f150 1 f55"/>
                      <a:gd name="f207" fmla="*/ f151 1 f56"/>
                      <a:gd name="f208" fmla="*/ f152 1 f55"/>
                      <a:gd name="f209" fmla="*/ f153 1 f56"/>
                      <a:gd name="f210" fmla="*/ f154 1 f55"/>
                      <a:gd name="f211" fmla="*/ f155 1 f56"/>
                      <a:gd name="f212" fmla="*/ f156 1 f55"/>
                      <a:gd name="f213" fmla="*/ f157 1 f56"/>
                      <a:gd name="f214" fmla="*/ f158 1 f55"/>
                      <a:gd name="f215" fmla="*/ f159 1 f56"/>
                      <a:gd name="f216" fmla="*/ f160 f50 1"/>
                      <a:gd name="f217" fmla="*/ f161 f50 1"/>
                      <a:gd name="f218" fmla="*/ f163 f51 1"/>
                      <a:gd name="f219" fmla="*/ f162 f51 1"/>
                      <a:gd name="f220" fmla="*/ f165 f50 1"/>
                      <a:gd name="f221" fmla="*/ f166 f51 1"/>
                      <a:gd name="f222" fmla="*/ f167 f50 1"/>
                      <a:gd name="f223" fmla="*/ f168 f51 1"/>
                      <a:gd name="f224" fmla="*/ f169 f50 1"/>
                      <a:gd name="f225" fmla="*/ f170 f51 1"/>
                      <a:gd name="f226" fmla="*/ f171 f50 1"/>
                      <a:gd name="f227" fmla="*/ f172 f51 1"/>
                      <a:gd name="f228" fmla="*/ f173 f50 1"/>
                      <a:gd name="f229" fmla="*/ f174 f51 1"/>
                      <a:gd name="f230" fmla="*/ f175 f50 1"/>
                      <a:gd name="f231" fmla="*/ f176 f51 1"/>
                      <a:gd name="f232" fmla="*/ f177 f50 1"/>
                      <a:gd name="f233" fmla="*/ f178 f51 1"/>
                      <a:gd name="f234" fmla="*/ f179 f50 1"/>
                      <a:gd name="f235" fmla="*/ f180 f51 1"/>
                      <a:gd name="f236" fmla="*/ f181 f50 1"/>
                      <a:gd name="f237" fmla="*/ f182 f50 1"/>
                      <a:gd name="f238" fmla="*/ f183 f51 1"/>
                      <a:gd name="f239" fmla="*/ f184 f50 1"/>
                      <a:gd name="f240" fmla="*/ f185 f51 1"/>
                      <a:gd name="f241" fmla="*/ f186 f50 1"/>
                      <a:gd name="f242" fmla="*/ f187 f51 1"/>
                      <a:gd name="f243" fmla="*/ f188 f50 1"/>
                      <a:gd name="f244" fmla="*/ f189 f51 1"/>
                      <a:gd name="f245" fmla="*/ f190 f50 1"/>
                      <a:gd name="f246" fmla="*/ f191 f51 1"/>
                      <a:gd name="f247" fmla="*/ f192 f50 1"/>
                      <a:gd name="f248" fmla="*/ f193 f51 1"/>
                      <a:gd name="f249" fmla="*/ f194 f50 1"/>
                      <a:gd name="f250" fmla="*/ f195 f51 1"/>
                      <a:gd name="f251" fmla="*/ f196 f50 1"/>
                      <a:gd name="f252" fmla="*/ f197 f51 1"/>
                      <a:gd name="f253" fmla="*/ f198 f50 1"/>
                      <a:gd name="f254" fmla="*/ f199 f51 1"/>
                      <a:gd name="f255" fmla="*/ f200 f50 1"/>
                      <a:gd name="f256" fmla="*/ f201 f51 1"/>
                      <a:gd name="f257" fmla="*/ f202 f50 1"/>
                      <a:gd name="f258" fmla="*/ f203 f51 1"/>
                      <a:gd name="f259" fmla="*/ f204 f50 1"/>
                      <a:gd name="f260" fmla="*/ f205 f51 1"/>
                      <a:gd name="f261" fmla="*/ f206 f50 1"/>
                      <a:gd name="f262" fmla="*/ f207 f51 1"/>
                      <a:gd name="f263" fmla="*/ f208 f50 1"/>
                      <a:gd name="f264" fmla="*/ f209 f51 1"/>
                      <a:gd name="f265" fmla="*/ f210 f50 1"/>
                      <a:gd name="f266" fmla="*/ f211 f51 1"/>
                      <a:gd name="f267" fmla="*/ f212 f50 1"/>
                      <a:gd name="f268" fmla="*/ f213 f51 1"/>
                      <a:gd name="f269" fmla="*/ f214 f50 1"/>
                      <a:gd name="f270" fmla="*/ f215 f51 1"/>
                    </a:gdLst>
                    <a:ahLst/>
                    <a:cxnLst>
                      <a:cxn ang="3cd4">
                        <a:pos x="hc" y="t"/>
                      </a:cxn>
                      <a:cxn ang="0">
                        <a:pos x="r" y="vc"/>
                      </a:cxn>
                      <a:cxn ang="cd4">
                        <a:pos x="hc" y="b"/>
                      </a:cxn>
                      <a:cxn ang="cd2">
                        <a:pos x="l" y="vc"/>
                      </a:cxn>
                      <a:cxn ang="f164">
                        <a:pos x="f220" y="f221"/>
                      </a:cxn>
                      <a:cxn ang="f164">
                        <a:pos x="f222" y="f223"/>
                      </a:cxn>
                      <a:cxn ang="f164">
                        <a:pos x="f224" y="f225"/>
                      </a:cxn>
                      <a:cxn ang="f164">
                        <a:pos x="f226" y="f227"/>
                      </a:cxn>
                      <a:cxn ang="f164">
                        <a:pos x="f228" y="f229"/>
                      </a:cxn>
                      <a:cxn ang="f164">
                        <a:pos x="f230" y="f231"/>
                      </a:cxn>
                      <a:cxn ang="f164">
                        <a:pos x="f232" y="f233"/>
                      </a:cxn>
                      <a:cxn ang="f164">
                        <a:pos x="f234" y="f235"/>
                      </a:cxn>
                      <a:cxn ang="f164">
                        <a:pos x="f236" y="f231"/>
                      </a:cxn>
                      <a:cxn ang="f164">
                        <a:pos x="f237" y="f238"/>
                      </a:cxn>
                      <a:cxn ang="f164">
                        <a:pos x="f239" y="f240"/>
                      </a:cxn>
                      <a:cxn ang="f164">
                        <a:pos x="f241" y="f242"/>
                      </a:cxn>
                      <a:cxn ang="f164">
                        <a:pos x="f243" y="f244"/>
                      </a:cxn>
                      <a:cxn ang="f164">
                        <a:pos x="f245" y="f246"/>
                      </a:cxn>
                      <a:cxn ang="f164">
                        <a:pos x="f247" y="f248"/>
                      </a:cxn>
                      <a:cxn ang="f164">
                        <a:pos x="f249" y="f250"/>
                      </a:cxn>
                      <a:cxn ang="f164">
                        <a:pos x="f251" y="f252"/>
                      </a:cxn>
                      <a:cxn ang="f164">
                        <a:pos x="f253" y="f254"/>
                      </a:cxn>
                      <a:cxn ang="f164">
                        <a:pos x="f255" y="f256"/>
                      </a:cxn>
                      <a:cxn ang="f164">
                        <a:pos x="f257" y="f258"/>
                      </a:cxn>
                      <a:cxn ang="f164">
                        <a:pos x="f259" y="f260"/>
                      </a:cxn>
                      <a:cxn ang="f164">
                        <a:pos x="f226" y="f231"/>
                      </a:cxn>
                      <a:cxn ang="f164">
                        <a:pos x="f261" y="f262"/>
                      </a:cxn>
                      <a:cxn ang="f164">
                        <a:pos x="f263" y="f264"/>
                      </a:cxn>
                      <a:cxn ang="f164">
                        <a:pos x="f265" y="f266"/>
                      </a:cxn>
                      <a:cxn ang="f164">
                        <a:pos x="f267" y="f268"/>
                      </a:cxn>
                      <a:cxn ang="f164">
                        <a:pos x="f269" y="f270"/>
                      </a:cxn>
                      <a:cxn ang="f164">
                        <a:pos x="f220" y="f221"/>
                      </a:cxn>
                    </a:cxnLst>
                    <a:rect l="f216" t="f219" r="f217" b="f218"/>
                    <a:pathLst>
                      <a:path w="125" h="115">
                        <a:moveTo>
                          <a:pt x="f8" y="f9"/>
                        </a:moveTo>
                        <a:lnTo>
                          <a:pt x="f10" y="f10"/>
                        </a:lnTo>
                        <a:lnTo>
                          <a:pt x="f11" y="f12"/>
                        </a:lnTo>
                        <a:lnTo>
                          <a:pt x="f13" y="f14"/>
                        </a:lnTo>
                        <a:lnTo>
                          <a:pt x="f15" y="f16"/>
                        </a:lnTo>
                        <a:lnTo>
                          <a:pt x="f17" y="f18"/>
                        </a:lnTo>
                        <a:lnTo>
                          <a:pt x="f19" y="f20"/>
                        </a:lnTo>
                        <a:lnTo>
                          <a:pt x="f21" y="f22"/>
                        </a:lnTo>
                        <a:lnTo>
                          <a:pt x="f23" y="f18"/>
                        </a:lnTo>
                        <a:lnTo>
                          <a:pt x="f24" y="f25"/>
                        </a:lnTo>
                        <a:lnTo>
                          <a:pt x="f26" y="f27"/>
                        </a:lnTo>
                        <a:lnTo>
                          <a:pt x="f28" y="f29"/>
                        </a:lnTo>
                        <a:lnTo>
                          <a:pt x="f5" y="f30"/>
                        </a:lnTo>
                        <a:lnTo>
                          <a:pt x="f31" y="f32"/>
                        </a:lnTo>
                        <a:lnTo>
                          <a:pt x="f33" y="f34"/>
                        </a:lnTo>
                        <a:lnTo>
                          <a:pt x="f35" y="f36"/>
                        </a:lnTo>
                        <a:lnTo>
                          <a:pt x="f37" y="f38"/>
                        </a:lnTo>
                        <a:lnTo>
                          <a:pt x="f32" y="f5"/>
                        </a:lnTo>
                        <a:lnTo>
                          <a:pt x="f39" y="f40"/>
                        </a:lnTo>
                        <a:lnTo>
                          <a:pt x="f41" y="f42"/>
                        </a:lnTo>
                        <a:lnTo>
                          <a:pt x="f25" y="f41"/>
                        </a:lnTo>
                        <a:lnTo>
                          <a:pt x="f13" y="f18"/>
                        </a:lnTo>
                        <a:lnTo>
                          <a:pt x="f43" y="f15"/>
                        </a:lnTo>
                        <a:lnTo>
                          <a:pt x="f44" y="f45"/>
                        </a:lnTo>
                        <a:lnTo>
                          <a:pt x="f46" y="f47"/>
                        </a:lnTo>
                        <a:lnTo>
                          <a:pt x="f6" y="f44"/>
                        </a:lnTo>
                        <a:lnTo>
                          <a:pt x="f48" y="f7"/>
                        </a:lnTo>
                        <a:lnTo>
                          <a:pt x="f8" y="f9"/>
                        </a:lnTo>
                        <a:close/>
                      </a:path>
                    </a:pathLst>
                  </a:custGeom>
                  <a:solidFill>
                    <a:srgbClr val="C2DA9A"/>
                  </a:solidFill>
                  <a:ln w="3172" cap="flat">
                    <a:solidFill>
                      <a:srgbClr val="6C5353"/>
                    </a:solidFill>
                    <a:custDash>
                      <a:ds d="100000" sp="100000"/>
                    </a:custDash>
                    <a:miter/>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hu-HU" sz="1800" b="0" i="0" u="none" strike="noStrike" kern="0" cap="none" spc="0" baseline="0">
                      <a:solidFill>
                        <a:srgbClr val="000000"/>
                      </a:solidFill>
                      <a:uFillTx/>
                      <a:latin typeface="Arial"/>
                    </a:endParaRPr>
                  </a:p>
                </p:txBody>
              </p:sp>
              <p:sp>
                <p:nvSpPr>
                  <p:cNvPr id="217" name="Freeform 60">
                    <a:extLst>
                      <a:ext uri="{FF2B5EF4-FFF2-40B4-BE49-F238E27FC236}">
                        <a16:creationId xmlns:a16="http://schemas.microsoft.com/office/drawing/2014/main" id="{610A7E3F-CD47-4AAC-88DD-74FAA6E275EC}"/>
                      </a:ext>
                    </a:extLst>
                  </p:cNvPr>
                  <p:cNvSpPr/>
                  <p:nvPr/>
                </p:nvSpPr>
                <p:spPr>
                  <a:xfrm>
                    <a:off x="5473506" y="3031830"/>
                    <a:ext cx="269775" cy="181197"/>
                  </a:xfrm>
                  <a:custGeom>
                    <a:avLst/>
                    <a:gdLst>
                      <a:gd name="f0" fmla="val 10800000"/>
                      <a:gd name="f1" fmla="val 5400000"/>
                      <a:gd name="f2" fmla="val 180"/>
                      <a:gd name="f3" fmla="val w"/>
                      <a:gd name="f4" fmla="val h"/>
                      <a:gd name="f5" fmla="val 0"/>
                      <a:gd name="f6" fmla="val 207"/>
                      <a:gd name="f7" fmla="val 161"/>
                      <a:gd name="f8" fmla="val 5"/>
                      <a:gd name="f9" fmla="val 39"/>
                      <a:gd name="f10" fmla="val 6"/>
                      <a:gd name="f11" fmla="val 24"/>
                      <a:gd name="f12" fmla="val 15"/>
                      <a:gd name="f13" fmla="val 44"/>
                      <a:gd name="f14" fmla="val 4"/>
                      <a:gd name="f15" fmla="val 66"/>
                      <a:gd name="f16" fmla="val 84"/>
                      <a:gd name="f17" fmla="val 7"/>
                      <a:gd name="f18" fmla="val 98"/>
                      <a:gd name="f19" fmla="val 125"/>
                      <a:gd name="f20" fmla="val 131"/>
                      <a:gd name="f21" fmla="val 162"/>
                      <a:gd name="f22" fmla="val 168"/>
                      <a:gd name="f23" fmla="val 20"/>
                      <a:gd name="f24" fmla="val 187"/>
                      <a:gd name="f25" fmla="val 29"/>
                      <a:gd name="f26" fmla="val 206"/>
                      <a:gd name="f27" fmla="val 27"/>
                      <a:gd name="f28" fmla="val 38"/>
                      <a:gd name="f29" fmla="val 191"/>
                      <a:gd name="f30" fmla="val 52"/>
                      <a:gd name="f31" fmla="val 170"/>
                      <a:gd name="f32" fmla="val 57"/>
                      <a:gd name="f33" fmla="val 169"/>
                      <a:gd name="f34" fmla="val 63"/>
                      <a:gd name="f35" fmla="val 158"/>
                      <a:gd name="f36" fmla="val 75"/>
                      <a:gd name="f37" fmla="val 152"/>
                      <a:gd name="f38" fmla="val 92"/>
                      <a:gd name="f39" fmla="val 103"/>
                      <a:gd name="f40" fmla="val 148"/>
                      <a:gd name="f41" fmla="val 113"/>
                      <a:gd name="f42" fmla="val 145"/>
                      <a:gd name="f43" fmla="val 126"/>
                      <a:gd name="f44" fmla="val 132"/>
                      <a:gd name="f45" fmla="val 130"/>
                      <a:gd name="f46" fmla="val 119"/>
                      <a:gd name="f47" fmla="val 146"/>
                      <a:gd name="f48" fmla="val 81"/>
                      <a:gd name="f49" fmla="val 70"/>
                      <a:gd name="f50" fmla="val 153"/>
                      <a:gd name="f51" fmla="val 64"/>
                      <a:gd name="f52" fmla="val 55"/>
                      <a:gd name="f53" fmla="val 159"/>
                      <a:gd name="f54" fmla="val 49"/>
                      <a:gd name="f55" fmla="val 140"/>
                      <a:gd name="f56" fmla="val 137"/>
                      <a:gd name="f57" fmla="val 34"/>
                      <a:gd name="f58" fmla="val 123"/>
                      <a:gd name="f59" fmla="val 36"/>
                      <a:gd name="f60" fmla="val 117"/>
                      <a:gd name="f61" fmla="val 31"/>
                      <a:gd name="f62" fmla="val 111"/>
                      <a:gd name="f63" fmla="val 85"/>
                      <a:gd name="f64" fmla="val 37"/>
                      <a:gd name="f65" fmla="val 83"/>
                      <a:gd name="f66" fmla="val 74"/>
                      <a:gd name="f67" fmla="val 40"/>
                      <a:gd name="f68" fmla="val 71"/>
                      <a:gd name="f69" fmla="val 41"/>
                      <a:gd name="f70" fmla="val 35"/>
                      <a:gd name="f71" fmla="val 32"/>
                      <a:gd name="f72" fmla="val 22"/>
                      <a:gd name="f73" fmla="val 18"/>
                      <a:gd name="f74" fmla="val 30"/>
                      <a:gd name="f75" fmla="val 11"/>
                      <a:gd name="f76" fmla="val 33"/>
                      <a:gd name="f77" fmla="+- 0 0 -90"/>
                      <a:gd name="f78" fmla="*/ f3 1 207"/>
                      <a:gd name="f79" fmla="*/ f4 1 161"/>
                      <a:gd name="f80" fmla="+- f7 0 f5"/>
                      <a:gd name="f81" fmla="+- f6 0 f5"/>
                      <a:gd name="f82" fmla="*/ f77 f0 1"/>
                      <a:gd name="f83" fmla="*/ f81 1 207"/>
                      <a:gd name="f84" fmla="*/ f80 1 161"/>
                      <a:gd name="f85" fmla="*/ 5 f81 1"/>
                      <a:gd name="f86" fmla="*/ 39 f80 1"/>
                      <a:gd name="f87" fmla="*/ 6 f81 1"/>
                      <a:gd name="f88" fmla="*/ 24 f80 1"/>
                      <a:gd name="f89" fmla="*/ 0 f81 1"/>
                      <a:gd name="f90" fmla="*/ 15 f80 1"/>
                      <a:gd name="f91" fmla="*/ 24 f81 1"/>
                      <a:gd name="f92" fmla="*/ 0 f80 1"/>
                      <a:gd name="f93" fmla="*/ 44 f81 1"/>
                      <a:gd name="f94" fmla="*/ 4 f80 1"/>
                      <a:gd name="f95" fmla="*/ 66 f81 1"/>
                      <a:gd name="f96" fmla="*/ 84 f81 1"/>
                      <a:gd name="f97" fmla="*/ 7 f80 1"/>
                      <a:gd name="f98" fmla="*/ 98 f81 1"/>
                      <a:gd name="f99" fmla="*/ 6 f80 1"/>
                      <a:gd name="f100" fmla="*/ 125 f81 1"/>
                      <a:gd name="f101" fmla="*/ 131 f81 1"/>
                      <a:gd name="f102" fmla="*/ 162 f81 1"/>
                      <a:gd name="f103" fmla="*/ 168 f81 1"/>
                      <a:gd name="f104" fmla="*/ 20 f80 1"/>
                      <a:gd name="f105" fmla="*/ 187 f81 1"/>
                      <a:gd name="f106" fmla="*/ 29 f80 1"/>
                      <a:gd name="f107" fmla="*/ 206 f81 1"/>
                      <a:gd name="f108" fmla="*/ 27 f80 1"/>
                      <a:gd name="f109" fmla="*/ 207 f81 1"/>
                      <a:gd name="f110" fmla="*/ 38 f80 1"/>
                      <a:gd name="f111" fmla="*/ 191 f81 1"/>
                      <a:gd name="f112" fmla="*/ 52 f80 1"/>
                      <a:gd name="f113" fmla="*/ 170 f81 1"/>
                      <a:gd name="f114" fmla="*/ 57 f80 1"/>
                      <a:gd name="f115" fmla="*/ 169 f81 1"/>
                      <a:gd name="f116" fmla="*/ 63 f80 1"/>
                      <a:gd name="f117" fmla="*/ 158 f81 1"/>
                      <a:gd name="f118" fmla="*/ 75 f80 1"/>
                      <a:gd name="f119" fmla="*/ 152 f81 1"/>
                      <a:gd name="f120" fmla="*/ 92 f80 1"/>
                      <a:gd name="f121" fmla="*/ 103 f80 1"/>
                      <a:gd name="f122" fmla="*/ 148 f81 1"/>
                      <a:gd name="f123" fmla="*/ 113 f80 1"/>
                      <a:gd name="f124" fmla="*/ 145 f81 1"/>
                      <a:gd name="f125" fmla="*/ 126 f80 1"/>
                      <a:gd name="f126" fmla="*/ 132 f81 1"/>
                      <a:gd name="f127" fmla="*/ 130 f80 1"/>
                      <a:gd name="f128" fmla="*/ 119 f81 1"/>
                      <a:gd name="f129" fmla="*/ 146 f80 1"/>
                      <a:gd name="f130" fmla="*/ 81 f81 1"/>
                      <a:gd name="f131" fmla="*/ 70 f81 1"/>
                      <a:gd name="f132" fmla="*/ 153 f80 1"/>
                      <a:gd name="f133" fmla="*/ 64 f81 1"/>
                      <a:gd name="f134" fmla="*/ 161 f80 1"/>
                      <a:gd name="f135" fmla="*/ 55 f81 1"/>
                      <a:gd name="f136" fmla="*/ 159 f80 1"/>
                      <a:gd name="f137" fmla="*/ 49 f81 1"/>
                      <a:gd name="f138" fmla="*/ 152 f80 1"/>
                      <a:gd name="f139" fmla="*/ 140 f80 1"/>
                      <a:gd name="f140" fmla="*/ 29 f81 1"/>
                      <a:gd name="f141" fmla="*/ 137 f80 1"/>
                      <a:gd name="f142" fmla="*/ 27 f81 1"/>
                      <a:gd name="f143" fmla="*/ 34 f81 1"/>
                      <a:gd name="f144" fmla="*/ 123 f80 1"/>
                      <a:gd name="f145" fmla="*/ 36 f81 1"/>
                      <a:gd name="f146" fmla="*/ 117 f80 1"/>
                      <a:gd name="f147" fmla="*/ 31 f81 1"/>
                      <a:gd name="f148" fmla="*/ 111 f80 1"/>
                      <a:gd name="f149" fmla="*/ 98 f80 1"/>
                      <a:gd name="f150" fmla="*/ 85 f80 1"/>
                      <a:gd name="f151" fmla="*/ 37 f81 1"/>
                      <a:gd name="f152" fmla="*/ 83 f80 1"/>
                      <a:gd name="f153" fmla="*/ 74 f80 1"/>
                      <a:gd name="f154" fmla="*/ 40 f81 1"/>
                      <a:gd name="f155" fmla="*/ 71 f80 1"/>
                      <a:gd name="f156" fmla="*/ 41 f81 1"/>
                      <a:gd name="f157" fmla="*/ 55 f80 1"/>
                      <a:gd name="f158" fmla="*/ 49 f80 1"/>
                      <a:gd name="f159" fmla="*/ 35 f81 1"/>
                      <a:gd name="f160" fmla="*/ 32 f81 1"/>
                      <a:gd name="f161" fmla="*/ 40 f80 1"/>
                      <a:gd name="f162" fmla="*/ 22 f81 1"/>
                      <a:gd name="f163" fmla="*/ 18 f81 1"/>
                      <a:gd name="f164" fmla="*/ 30 f80 1"/>
                      <a:gd name="f165" fmla="*/ 11 f81 1"/>
                      <a:gd name="f166" fmla="*/ 33 f80 1"/>
                      <a:gd name="f167" fmla="*/ f82 1 f2"/>
                      <a:gd name="f168" fmla="*/ f85 1 207"/>
                      <a:gd name="f169" fmla="*/ f86 1 161"/>
                      <a:gd name="f170" fmla="*/ f87 1 207"/>
                      <a:gd name="f171" fmla="*/ f88 1 161"/>
                      <a:gd name="f172" fmla="*/ f89 1 207"/>
                      <a:gd name="f173" fmla="*/ f90 1 161"/>
                      <a:gd name="f174" fmla="*/ f91 1 207"/>
                      <a:gd name="f175" fmla="*/ f92 1 161"/>
                      <a:gd name="f176" fmla="*/ f93 1 207"/>
                      <a:gd name="f177" fmla="*/ f94 1 161"/>
                      <a:gd name="f178" fmla="*/ f95 1 207"/>
                      <a:gd name="f179" fmla="*/ f96 1 207"/>
                      <a:gd name="f180" fmla="*/ f97 1 161"/>
                      <a:gd name="f181" fmla="*/ f98 1 207"/>
                      <a:gd name="f182" fmla="*/ f99 1 161"/>
                      <a:gd name="f183" fmla="*/ f100 1 207"/>
                      <a:gd name="f184" fmla="*/ f101 1 207"/>
                      <a:gd name="f185" fmla="*/ f102 1 207"/>
                      <a:gd name="f186" fmla="*/ f103 1 207"/>
                      <a:gd name="f187" fmla="*/ f104 1 161"/>
                      <a:gd name="f188" fmla="*/ f105 1 207"/>
                      <a:gd name="f189" fmla="*/ f106 1 161"/>
                      <a:gd name="f190" fmla="*/ f107 1 207"/>
                      <a:gd name="f191" fmla="*/ f108 1 161"/>
                      <a:gd name="f192" fmla="*/ f109 1 207"/>
                      <a:gd name="f193" fmla="*/ f110 1 161"/>
                      <a:gd name="f194" fmla="*/ f111 1 207"/>
                      <a:gd name="f195" fmla="*/ f112 1 161"/>
                      <a:gd name="f196" fmla="*/ f113 1 207"/>
                      <a:gd name="f197" fmla="*/ f114 1 161"/>
                      <a:gd name="f198" fmla="*/ f115 1 207"/>
                      <a:gd name="f199" fmla="*/ f116 1 161"/>
                      <a:gd name="f200" fmla="*/ f117 1 207"/>
                      <a:gd name="f201" fmla="*/ f118 1 161"/>
                      <a:gd name="f202" fmla="*/ f119 1 207"/>
                      <a:gd name="f203" fmla="*/ f120 1 161"/>
                      <a:gd name="f204" fmla="*/ f121 1 161"/>
                      <a:gd name="f205" fmla="*/ f122 1 207"/>
                      <a:gd name="f206" fmla="*/ f123 1 161"/>
                      <a:gd name="f207" fmla="*/ f124 1 207"/>
                      <a:gd name="f208" fmla="*/ f125 1 161"/>
                      <a:gd name="f209" fmla="*/ f126 1 207"/>
                      <a:gd name="f210" fmla="*/ f127 1 161"/>
                      <a:gd name="f211" fmla="*/ f128 1 207"/>
                      <a:gd name="f212" fmla="*/ f129 1 161"/>
                      <a:gd name="f213" fmla="*/ f130 1 207"/>
                      <a:gd name="f214" fmla="*/ f131 1 207"/>
                      <a:gd name="f215" fmla="*/ f132 1 161"/>
                      <a:gd name="f216" fmla="*/ f133 1 207"/>
                      <a:gd name="f217" fmla="*/ f134 1 161"/>
                      <a:gd name="f218" fmla="*/ f135 1 207"/>
                      <a:gd name="f219" fmla="*/ f136 1 161"/>
                      <a:gd name="f220" fmla="*/ f137 1 207"/>
                      <a:gd name="f221" fmla="*/ f138 1 161"/>
                      <a:gd name="f222" fmla="*/ f139 1 161"/>
                      <a:gd name="f223" fmla="*/ f140 1 207"/>
                      <a:gd name="f224" fmla="*/ f141 1 161"/>
                      <a:gd name="f225" fmla="*/ f142 1 207"/>
                      <a:gd name="f226" fmla="*/ f143 1 207"/>
                      <a:gd name="f227" fmla="*/ f144 1 161"/>
                      <a:gd name="f228" fmla="*/ f145 1 207"/>
                      <a:gd name="f229" fmla="*/ f146 1 161"/>
                      <a:gd name="f230" fmla="*/ f147 1 207"/>
                      <a:gd name="f231" fmla="*/ f148 1 161"/>
                      <a:gd name="f232" fmla="*/ f149 1 161"/>
                      <a:gd name="f233" fmla="*/ f150 1 161"/>
                      <a:gd name="f234" fmla="*/ f151 1 207"/>
                      <a:gd name="f235" fmla="*/ f152 1 161"/>
                      <a:gd name="f236" fmla="*/ f153 1 161"/>
                      <a:gd name="f237" fmla="*/ f154 1 207"/>
                      <a:gd name="f238" fmla="*/ f155 1 161"/>
                      <a:gd name="f239" fmla="*/ f156 1 207"/>
                      <a:gd name="f240" fmla="*/ f157 1 161"/>
                      <a:gd name="f241" fmla="*/ f158 1 161"/>
                      <a:gd name="f242" fmla="*/ f159 1 207"/>
                      <a:gd name="f243" fmla="*/ f160 1 207"/>
                      <a:gd name="f244" fmla="*/ f161 1 161"/>
                      <a:gd name="f245" fmla="*/ f162 1 207"/>
                      <a:gd name="f246" fmla="*/ f163 1 207"/>
                      <a:gd name="f247" fmla="*/ f164 1 161"/>
                      <a:gd name="f248" fmla="*/ f165 1 207"/>
                      <a:gd name="f249" fmla="*/ f166 1 161"/>
                      <a:gd name="f250" fmla="*/ 0 1 f83"/>
                      <a:gd name="f251" fmla="*/ f6 1 f83"/>
                      <a:gd name="f252" fmla="*/ 0 1 f84"/>
                      <a:gd name="f253" fmla="*/ f7 1 f84"/>
                      <a:gd name="f254" fmla="+- f167 0 f1"/>
                      <a:gd name="f255" fmla="*/ f168 1 f83"/>
                      <a:gd name="f256" fmla="*/ f169 1 f84"/>
                      <a:gd name="f257" fmla="*/ f170 1 f83"/>
                      <a:gd name="f258" fmla="*/ f171 1 f84"/>
                      <a:gd name="f259" fmla="*/ f172 1 f83"/>
                      <a:gd name="f260" fmla="*/ f173 1 f84"/>
                      <a:gd name="f261" fmla="*/ f174 1 f83"/>
                      <a:gd name="f262" fmla="*/ f175 1 f84"/>
                      <a:gd name="f263" fmla="*/ f176 1 f83"/>
                      <a:gd name="f264" fmla="*/ f177 1 f84"/>
                      <a:gd name="f265" fmla="*/ f178 1 f83"/>
                      <a:gd name="f266" fmla="*/ f179 1 f83"/>
                      <a:gd name="f267" fmla="*/ f180 1 f84"/>
                      <a:gd name="f268" fmla="*/ f181 1 f83"/>
                      <a:gd name="f269" fmla="*/ f182 1 f84"/>
                      <a:gd name="f270" fmla="*/ f183 1 f83"/>
                      <a:gd name="f271" fmla="*/ f184 1 f83"/>
                      <a:gd name="f272" fmla="*/ f185 1 f83"/>
                      <a:gd name="f273" fmla="*/ f186 1 f83"/>
                      <a:gd name="f274" fmla="*/ f187 1 f84"/>
                      <a:gd name="f275" fmla="*/ f188 1 f83"/>
                      <a:gd name="f276" fmla="*/ f189 1 f84"/>
                      <a:gd name="f277" fmla="*/ f190 1 f83"/>
                      <a:gd name="f278" fmla="*/ f191 1 f84"/>
                      <a:gd name="f279" fmla="*/ f192 1 f83"/>
                      <a:gd name="f280" fmla="*/ f193 1 f84"/>
                      <a:gd name="f281" fmla="*/ f194 1 f83"/>
                      <a:gd name="f282" fmla="*/ f195 1 f84"/>
                      <a:gd name="f283" fmla="*/ f196 1 f83"/>
                      <a:gd name="f284" fmla="*/ f197 1 f84"/>
                      <a:gd name="f285" fmla="*/ f198 1 f83"/>
                      <a:gd name="f286" fmla="*/ f199 1 f84"/>
                      <a:gd name="f287" fmla="*/ f200 1 f83"/>
                      <a:gd name="f288" fmla="*/ f201 1 f84"/>
                      <a:gd name="f289" fmla="*/ f202 1 f83"/>
                      <a:gd name="f290" fmla="*/ f203 1 f84"/>
                      <a:gd name="f291" fmla="*/ f204 1 f84"/>
                      <a:gd name="f292" fmla="*/ f205 1 f83"/>
                      <a:gd name="f293" fmla="*/ f206 1 f84"/>
                      <a:gd name="f294" fmla="*/ f207 1 f83"/>
                      <a:gd name="f295" fmla="*/ f208 1 f84"/>
                      <a:gd name="f296" fmla="*/ f209 1 f83"/>
                      <a:gd name="f297" fmla="*/ f210 1 f84"/>
                      <a:gd name="f298" fmla="*/ f211 1 f83"/>
                      <a:gd name="f299" fmla="*/ f212 1 f84"/>
                      <a:gd name="f300" fmla="*/ f213 1 f83"/>
                      <a:gd name="f301" fmla="*/ f214 1 f83"/>
                      <a:gd name="f302" fmla="*/ f215 1 f84"/>
                      <a:gd name="f303" fmla="*/ f216 1 f83"/>
                      <a:gd name="f304" fmla="*/ f217 1 f84"/>
                      <a:gd name="f305" fmla="*/ f218 1 f83"/>
                      <a:gd name="f306" fmla="*/ f219 1 f84"/>
                      <a:gd name="f307" fmla="*/ f220 1 f83"/>
                      <a:gd name="f308" fmla="*/ f221 1 f84"/>
                      <a:gd name="f309" fmla="*/ f222 1 f84"/>
                      <a:gd name="f310" fmla="*/ f223 1 f83"/>
                      <a:gd name="f311" fmla="*/ f224 1 f84"/>
                      <a:gd name="f312" fmla="*/ f225 1 f83"/>
                      <a:gd name="f313" fmla="*/ f226 1 f83"/>
                      <a:gd name="f314" fmla="*/ f227 1 f84"/>
                      <a:gd name="f315" fmla="*/ f228 1 f83"/>
                      <a:gd name="f316" fmla="*/ f229 1 f84"/>
                      <a:gd name="f317" fmla="*/ f230 1 f83"/>
                      <a:gd name="f318" fmla="*/ f231 1 f84"/>
                      <a:gd name="f319" fmla="*/ f232 1 f84"/>
                      <a:gd name="f320" fmla="*/ f233 1 f84"/>
                      <a:gd name="f321" fmla="*/ f234 1 f83"/>
                      <a:gd name="f322" fmla="*/ f235 1 f84"/>
                      <a:gd name="f323" fmla="*/ f236 1 f84"/>
                      <a:gd name="f324" fmla="*/ f237 1 f83"/>
                      <a:gd name="f325" fmla="*/ f238 1 f84"/>
                      <a:gd name="f326" fmla="*/ f239 1 f83"/>
                      <a:gd name="f327" fmla="*/ f240 1 f84"/>
                      <a:gd name="f328" fmla="*/ f241 1 f84"/>
                      <a:gd name="f329" fmla="*/ f242 1 f83"/>
                      <a:gd name="f330" fmla="*/ f243 1 f83"/>
                      <a:gd name="f331" fmla="*/ f244 1 f84"/>
                      <a:gd name="f332" fmla="*/ f245 1 f83"/>
                      <a:gd name="f333" fmla="*/ f246 1 f83"/>
                      <a:gd name="f334" fmla="*/ f247 1 f84"/>
                      <a:gd name="f335" fmla="*/ f248 1 f83"/>
                      <a:gd name="f336" fmla="*/ f249 1 f84"/>
                      <a:gd name="f337" fmla="*/ f250 f78 1"/>
                      <a:gd name="f338" fmla="*/ f251 f78 1"/>
                      <a:gd name="f339" fmla="*/ f253 f79 1"/>
                      <a:gd name="f340" fmla="*/ f252 f79 1"/>
                      <a:gd name="f341" fmla="*/ f255 f78 1"/>
                      <a:gd name="f342" fmla="*/ f256 f79 1"/>
                      <a:gd name="f343" fmla="*/ f257 f78 1"/>
                      <a:gd name="f344" fmla="*/ f258 f79 1"/>
                      <a:gd name="f345" fmla="*/ f259 f78 1"/>
                      <a:gd name="f346" fmla="*/ f260 f79 1"/>
                      <a:gd name="f347" fmla="*/ f261 f78 1"/>
                      <a:gd name="f348" fmla="*/ f262 f79 1"/>
                      <a:gd name="f349" fmla="*/ f263 f78 1"/>
                      <a:gd name="f350" fmla="*/ f264 f79 1"/>
                      <a:gd name="f351" fmla="*/ f265 f78 1"/>
                      <a:gd name="f352" fmla="*/ f266 f78 1"/>
                      <a:gd name="f353" fmla="*/ f267 f79 1"/>
                      <a:gd name="f354" fmla="*/ f268 f78 1"/>
                      <a:gd name="f355" fmla="*/ f269 f79 1"/>
                      <a:gd name="f356" fmla="*/ f270 f78 1"/>
                      <a:gd name="f357" fmla="*/ f271 f78 1"/>
                      <a:gd name="f358" fmla="*/ f272 f78 1"/>
                      <a:gd name="f359" fmla="*/ f273 f78 1"/>
                      <a:gd name="f360" fmla="*/ f274 f79 1"/>
                      <a:gd name="f361" fmla="*/ f275 f78 1"/>
                      <a:gd name="f362" fmla="*/ f276 f79 1"/>
                      <a:gd name="f363" fmla="*/ f277 f78 1"/>
                      <a:gd name="f364" fmla="*/ f278 f79 1"/>
                      <a:gd name="f365" fmla="*/ f279 f78 1"/>
                      <a:gd name="f366" fmla="*/ f280 f79 1"/>
                      <a:gd name="f367" fmla="*/ f281 f78 1"/>
                      <a:gd name="f368" fmla="*/ f282 f79 1"/>
                      <a:gd name="f369" fmla="*/ f283 f78 1"/>
                      <a:gd name="f370" fmla="*/ f284 f79 1"/>
                      <a:gd name="f371" fmla="*/ f285 f78 1"/>
                      <a:gd name="f372" fmla="*/ f286 f79 1"/>
                      <a:gd name="f373" fmla="*/ f287 f78 1"/>
                      <a:gd name="f374" fmla="*/ f288 f79 1"/>
                      <a:gd name="f375" fmla="*/ f289 f78 1"/>
                      <a:gd name="f376" fmla="*/ f290 f79 1"/>
                      <a:gd name="f377" fmla="*/ f291 f79 1"/>
                      <a:gd name="f378" fmla="*/ f292 f78 1"/>
                      <a:gd name="f379" fmla="*/ f293 f79 1"/>
                      <a:gd name="f380" fmla="*/ f294 f78 1"/>
                      <a:gd name="f381" fmla="*/ f295 f79 1"/>
                      <a:gd name="f382" fmla="*/ f296 f78 1"/>
                      <a:gd name="f383" fmla="*/ f297 f79 1"/>
                      <a:gd name="f384" fmla="*/ f298 f78 1"/>
                      <a:gd name="f385" fmla="*/ f299 f79 1"/>
                      <a:gd name="f386" fmla="*/ f300 f78 1"/>
                      <a:gd name="f387" fmla="*/ f301 f78 1"/>
                      <a:gd name="f388" fmla="*/ f302 f79 1"/>
                      <a:gd name="f389" fmla="*/ f303 f78 1"/>
                      <a:gd name="f390" fmla="*/ f304 f79 1"/>
                      <a:gd name="f391" fmla="*/ f305 f78 1"/>
                      <a:gd name="f392" fmla="*/ f306 f79 1"/>
                      <a:gd name="f393" fmla="*/ f307 f78 1"/>
                      <a:gd name="f394" fmla="*/ f308 f79 1"/>
                      <a:gd name="f395" fmla="*/ f309 f79 1"/>
                      <a:gd name="f396" fmla="*/ f310 f78 1"/>
                      <a:gd name="f397" fmla="*/ f311 f79 1"/>
                      <a:gd name="f398" fmla="*/ f312 f78 1"/>
                      <a:gd name="f399" fmla="*/ f313 f78 1"/>
                      <a:gd name="f400" fmla="*/ f314 f79 1"/>
                      <a:gd name="f401" fmla="*/ f315 f78 1"/>
                      <a:gd name="f402" fmla="*/ f316 f79 1"/>
                      <a:gd name="f403" fmla="*/ f317 f78 1"/>
                      <a:gd name="f404" fmla="*/ f318 f79 1"/>
                      <a:gd name="f405" fmla="*/ f319 f79 1"/>
                      <a:gd name="f406" fmla="*/ f320 f79 1"/>
                      <a:gd name="f407" fmla="*/ f321 f78 1"/>
                      <a:gd name="f408" fmla="*/ f322 f79 1"/>
                      <a:gd name="f409" fmla="*/ f323 f79 1"/>
                      <a:gd name="f410" fmla="*/ f324 f78 1"/>
                      <a:gd name="f411" fmla="*/ f325 f79 1"/>
                      <a:gd name="f412" fmla="*/ f326 f78 1"/>
                      <a:gd name="f413" fmla="*/ f327 f79 1"/>
                      <a:gd name="f414" fmla="*/ f328 f79 1"/>
                      <a:gd name="f415" fmla="*/ f329 f78 1"/>
                      <a:gd name="f416" fmla="*/ f330 f78 1"/>
                      <a:gd name="f417" fmla="*/ f331 f79 1"/>
                      <a:gd name="f418" fmla="*/ f332 f78 1"/>
                      <a:gd name="f419" fmla="*/ f333 f78 1"/>
                      <a:gd name="f420" fmla="*/ f334 f79 1"/>
                      <a:gd name="f421" fmla="*/ f335 f78 1"/>
                      <a:gd name="f422" fmla="*/ f336 f79 1"/>
                    </a:gdLst>
                    <a:ahLst/>
                    <a:cxnLst>
                      <a:cxn ang="3cd4">
                        <a:pos x="hc" y="t"/>
                      </a:cxn>
                      <a:cxn ang="0">
                        <a:pos x="r" y="vc"/>
                      </a:cxn>
                      <a:cxn ang="cd4">
                        <a:pos x="hc" y="b"/>
                      </a:cxn>
                      <a:cxn ang="cd2">
                        <a:pos x="l" y="vc"/>
                      </a:cxn>
                      <a:cxn ang="f254">
                        <a:pos x="f341" y="f342"/>
                      </a:cxn>
                      <a:cxn ang="f254">
                        <a:pos x="f343" y="f344"/>
                      </a:cxn>
                      <a:cxn ang="f254">
                        <a:pos x="f345" y="f346"/>
                      </a:cxn>
                      <a:cxn ang="f254">
                        <a:pos x="f347" y="f348"/>
                      </a:cxn>
                      <a:cxn ang="f254">
                        <a:pos x="f349" y="f350"/>
                      </a:cxn>
                      <a:cxn ang="f254">
                        <a:pos x="f351" y="f350"/>
                      </a:cxn>
                      <a:cxn ang="f254">
                        <a:pos x="f352" y="f353"/>
                      </a:cxn>
                      <a:cxn ang="f254">
                        <a:pos x="f354" y="f355"/>
                      </a:cxn>
                      <a:cxn ang="f254">
                        <a:pos x="f356" y="f353"/>
                      </a:cxn>
                      <a:cxn ang="f254">
                        <a:pos x="f357" y="f346"/>
                      </a:cxn>
                      <a:cxn ang="f254">
                        <a:pos x="f358" y="f344"/>
                      </a:cxn>
                      <a:cxn ang="f254">
                        <a:pos x="f359" y="f360"/>
                      </a:cxn>
                      <a:cxn ang="f254">
                        <a:pos x="f361" y="f362"/>
                      </a:cxn>
                      <a:cxn ang="f254">
                        <a:pos x="f363" y="f364"/>
                      </a:cxn>
                      <a:cxn ang="f254">
                        <a:pos x="f365" y="f366"/>
                      </a:cxn>
                      <a:cxn ang="f254">
                        <a:pos x="f367" y="f368"/>
                      </a:cxn>
                      <a:cxn ang="f254">
                        <a:pos x="f369" y="f370"/>
                      </a:cxn>
                      <a:cxn ang="f254">
                        <a:pos x="f371" y="f372"/>
                      </a:cxn>
                      <a:cxn ang="f254">
                        <a:pos x="f373" y="f374"/>
                      </a:cxn>
                      <a:cxn ang="f254">
                        <a:pos x="f375" y="f376"/>
                      </a:cxn>
                      <a:cxn ang="f254">
                        <a:pos x="f373" y="f377"/>
                      </a:cxn>
                      <a:cxn ang="f254">
                        <a:pos x="f378" y="f379"/>
                      </a:cxn>
                      <a:cxn ang="f254">
                        <a:pos x="f380" y="f381"/>
                      </a:cxn>
                      <a:cxn ang="f254">
                        <a:pos x="f382" y="f383"/>
                      </a:cxn>
                      <a:cxn ang="f254">
                        <a:pos x="f384" y="f385"/>
                      </a:cxn>
                      <a:cxn ang="f254">
                        <a:pos x="f354" y="f385"/>
                      </a:cxn>
                      <a:cxn ang="f254">
                        <a:pos x="f386" y="f385"/>
                      </a:cxn>
                      <a:cxn ang="f254">
                        <a:pos x="f387" y="f388"/>
                      </a:cxn>
                      <a:cxn ang="f254">
                        <a:pos x="f389" y="f390"/>
                      </a:cxn>
                      <a:cxn ang="f254">
                        <a:pos x="f391" y="f392"/>
                      </a:cxn>
                      <a:cxn ang="f254">
                        <a:pos x="f393" y="f394"/>
                      </a:cxn>
                      <a:cxn ang="f254">
                        <a:pos x="f349" y="f395"/>
                      </a:cxn>
                      <a:cxn ang="f254">
                        <a:pos x="f396" y="f397"/>
                      </a:cxn>
                      <a:cxn ang="f254">
                        <a:pos x="f398" y="f383"/>
                      </a:cxn>
                      <a:cxn ang="f254">
                        <a:pos x="f399" y="f400"/>
                      </a:cxn>
                      <a:cxn ang="f254">
                        <a:pos x="f401" y="f402"/>
                      </a:cxn>
                      <a:cxn ang="f254">
                        <a:pos x="f403" y="f404"/>
                      </a:cxn>
                      <a:cxn ang="f254">
                        <a:pos x="f401" y="f405"/>
                      </a:cxn>
                      <a:cxn ang="f254">
                        <a:pos x="f396" y="f406"/>
                      </a:cxn>
                      <a:cxn ang="f254">
                        <a:pos x="f407" y="f408"/>
                      </a:cxn>
                      <a:cxn ang="f254">
                        <a:pos x="f407" y="f409"/>
                      </a:cxn>
                      <a:cxn ang="f254">
                        <a:pos x="f410" y="f411"/>
                      </a:cxn>
                      <a:cxn ang="f254">
                        <a:pos x="f412" y="f413"/>
                      </a:cxn>
                      <a:cxn ang="f254">
                        <a:pos x="f393" y="f414"/>
                      </a:cxn>
                      <a:cxn ang="f254">
                        <a:pos x="f349" y="f342"/>
                      </a:cxn>
                      <a:cxn ang="f254">
                        <a:pos x="f415" y="f366"/>
                      </a:cxn>
                      <a:cxn ang="f254">
                        <a:pos x="f416" y="f417"/>
                      </a:cxn>
                      <a:cxn ang="f254">
                        <a:pos x="f418" y="f417"/>
                      </a:cxn>
                      <a:cxn ang="f254">
                        <a:pos x="f419" y="f420"/>
                      </a:cxn>
                      <a:cxn ang="f254">
                        <a:pos x="f421" y="f422"/>
                      </a:cxn>
                      <a:cxn ang="f254">
                        <a:pos x="f341" y="f342"/>
                      </a:cxn>
                    </a:cxnLst>
                    <a:rect l="f337" t="f340" r="f338" b="f339"/>
                    <a:pathLst>
                      <a:path w="207" h="161">
                        <a:moveTo>
                          <a:pt x="f8" y="f9"/>
                        </a:moveTo>
                        <a:lnTo>
                          <a:pt x="f10" y="f11"/>
                        </a:lnTo>
                        <a:lnTo>
                          <a:pt x="f5" y="f12"/>
                        </a:lnTo>
                        <a:lnTo>
                          <a:pt x="f11" y="f5"/>
                        </a:lnTo>
                        <a:lnTo>
                          <a:pt x="f13" y="f14"/>
                        </a:lnTo>
                        <a:lnTo>
                          <a:pt x="f15" y="f14"/>
                        </a:lnTo>
                        <a:lnTo>
                          <a:pt x="f16" y="f17"/>
                        </a:lnTo>
                        <a:lnTo>
                          <a:pt x="f18" y="f10"/>
                        </a:lnTo>
                        <a:lnTo>
                          <a:pt x="f19" y="f17"/>
                        </a:lnTo>
                        <a:lnTo>
                          <a:pt x="f20" y="f12"/>
                        </a:lnTo>
                        <a:lnTo>
                          <a:pt x="f21" y="f11"/>
                        </a:lnTo>
                        <a:lnTo>
                          <a:pt x="f22" y="f23"/>
                        </a:lnTo>
                        <a:lnTo>
                          <a:pt x="f24" y="f25"/>
                        </a:lnTo>
                        <a:lnTo>
                          <a:pt x="f26" y="f27"/>
                        </a:lnTo>
                        <a:lnTo>
                          <a:pt x="f6" y="f28"/>
                        </a:lnTo>
                        <a:lnTo>
                          <a:pt x="f29" y="f30"/>
                        </a:lnTo>
                        <a:lnTo>
                          <a:pt x="f31" y="f32"/>
                        </a:lnTo>
                        <a:lnTo>
                          <a:pt x="f33" y="f34"/>
                        </a:lnTo>
                        <a:lnTo>
                          <a:pt x="f35" y="f36"/>
                        </a:lnTo>
                        <a:lnTo>
                          <a:pt x="f37" y="f38"/>
                        </a:lnTo>
                        <a:lnTo>
                          <a:pt x="f35" y="f39"/>
                        </a:lnTo>
                        <a:lnTo>
                          <a:pt x="f40" y="f41"/>
                        </a:lnTo>
                        <a:lnTo>
                          <a:pt x="f42" y="f43"/>
                        </a:lnTo>
                        <a:lnTo>
                          <a:pt x="f44" y="f45"/>
                        </a:lnTo>
                        <a:lnTo>
                          <a:pt x="f46" y="f47"/>
                        </a:lnTo>
                        <a:lnTo>
                          <a:pt x="f18" y="f47"/>
                        </a:lnTo>
                        <a:lnTo>
                          <a:pt x="f48" y="f47"/>
                        </a:lnTo>
                        <a:lnTo>
                          <a:pt x="f49" y="f50"/>
                        </a:lnTo>
                        <a:lnTo>
                          <a:pt x="f51" y="f7"/>
                        </a:lnTo>
                        <a:lnTo>
                          <a:pt x="f52" y="f53"/>
                        </a:lnTo>
                        <a:lnTo>
                          <a:pt x="f54" y="f37"/>
                        </a:lnTo>
                        <a:lnTo>
                          <a:pt x="f13" y="f55"/>
                        </a:lnTo>
                        <a:lnTo>
                          <a:pt x="f25" y="f56"/>
                        </a:lnTo>
                        <a:lnTo>
                          <a:pt x="f27" y="f45"/>
                        </a:lnTo>
                        <a:lnTo>
                          <a:pt x="f57" y="f58"/>
                        </a:lnTo>
                        <a:lnTo>
                          <a:pt x="f59" y="f60"/>
                        </a:lnTo>
                        <a:lnTo>
                          <a:pt x="f61" y="f62"/>
                        </a:lnTo>
                        <a:lnTo>
                          <a:pt x="f59" y="f18"/>
                        </a:lnTo>
                        <a:lnTo>
                          <a:pt x="f25" y="f63"/>
                        </a:lnTo>
                        <a:lnTo>
                          <a:pt x="f64" y="f65"/>
                        </a:lnTo>
                        <a:lnTo>
                          <a:pt x="f64" y="f66"/>
                        </a:lnTo>
                        <a:lnTo>
                          <a:pt x="f67" y="f68"/>
                        </a:lnTo>
                        <a:lnTo>
                          <a:pt x="f69" y="f52"/>
                        </a:lnTo>
                        <a:lnTo>
                          <a:pt x="f54" y="f54"/>
                        </a:lnTo>
                        <a:lnTo>
                          <a:pt x="f13" y="f9"/>
                        </a:lnTo>
                        <a:lnTo>
                          <a:pt x="f70" y="f28"/>
                        </a:lnTo>
                        <a:lnTo>
                          <a:pt x="f71" y="f67"/>
                        </a:lnTo>
                        <a:lnTo>
                          <a:pt x="f72" y="f67"/>
                        </a:lnTo>
                        <a:lnTo>
                          <a:pt x="f73" y="f74"/>
                        </a:lnTo>
                        <a:lnTo>
                          <a:pt x="f75" y="f76"/>
                        </a:lnTo>
                        <a:lnTo>
                          <a:pt x="f8" y="f9"/>
                        </a:lnTo>
                        <a:close/>
                      </a:path>
                    </a:pathLst>
                  </a:custGeom>
                  <a:solidFill>
                    <a:srgbClr val="F9B277"/>
                  </a:solidFill>
                  <a:ln w="3172" cap="flat">
                    <a:solidFill>
                      <a:srgbClr val="6C5353"/>
                    </a:solidFill>
                    <a:custDash>
                      <a:ds d="100000" sp="100000"/>
                    </a:custDash>
                    <a:miter/>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hu-HU" sz="1800" b="0" i="0" u="none" strike="noStrike" kern="0" cap="none" spc="0" baseline="0">
                      <a:solidFill>
                        <a:srgbClr val="000000"/>
                      </a:solidFill>
                      <a:uFillTx/>
                      <a:latin typeface="Arial"/>
                    </a:endParaRPr>
                  </a:p>
                </p:txBody>
              </p:sp>
              <p:sp>
                <p:nvSpPr>
                  <p:cNvPr id="218" name="Freeform 61">
                    <a:extLst>
                      <a:ext uri="{FF2B5EF4-FFF2-40B4-BE49-F238E27FC236}">
                        <a16:creationId xmlns:a16="http://schemas.microsoft.com/office/drawing/2014/main" id="{F678764C-A44E-46D7-990D-CFDF979C83DE}"/>
                      </a:ext>
                    </a:extLst>
                  </p:cNvPr>
                  <p:cNvSpPr/>
                  <p:nvPr/>
                </p:nvSpPr>
                <p:spPr>
                  <a:xfrm>
                    <a:off x="6127741" y="2673943"/>
                    <a:ext cx="92528" cy="47265"/>
                  </a:xfrm>
                  <a:custGeom>
                    <a:avLst/>
                    <a:gdLst>
                      <a:gd name="f0" fmla="val 10800000"/>
                      <a:gd name="f1" fmla="val 5400000"/>
                      <a:gd name="f2" fmla="val 180"/>
                      <a:gd name="f3" fmla="val w"/>
                      <a:gd name="f4" fmla="val h"/>
                      <a:gd name="f5" fmla="val 0"/>
                      <a:gd name="f6" fmla="val 71"/>
                      <a:gd name="f7" fmla="val 42"/>
                      <a:gd name="f8" fmla="val 19"/>
                      <a:gd name="f9" fmla="val 36"/>
                      <a:gd name="f10" fmla="val 24"/>
                      <a:gd name="f11" fmla="val 14"/>
                      <a:gd name="f12" fmla="val 27"/>
                      <a:gd name="f13" fmla="val 3"/>
                      <a:gd name="f14" fmla="val 20"/>
                      <a:gd name="f15" fmla="val 9"/>
                      <a:gd name="f16" fmla="val 18"/>
                      <a:gd name="f17" fmla="val 53"/>
                      <a:gd name="f18" fmla="val 4"/>
                      <a:gd name="f19" fmla="val 68"/>
                      <a:gd name="f20" fmla="val 7"/>
                      <a:gd name="f21" fmla="val 62"/>
                      <a:gd name="f22" fmla="val 70"/>
                      <a:gd name="f23" fmla="val 65"/>
                      <a:gd name="f24" fmla="val 38"/>
                      <a:gd name="f25" fmla="val 35"/>
                      <a:gd name="f26" fmla="val 31"/>
                      <a:gd name="f27" fmla="val 32"/>
                      <a:gd name="f28" fmla="+- 0 0 -90"/>
                      <a:gd name="f29" fmla="*/ f3 1 71"/>
                      <a:gd name="f30" fmla="*/ f4 1 42"/>
                      <a:gd name="f31" fmla="+- f7 0 f5"/>
                      <a:gd name="f32" fmla="+- f6 0 f5"/>
                      <a:gd name="f33" fmla="*/ f28 f0 1"/>
                      <a:gd name="f34" fmla="*/ f32 1 71"/>
                      <a:gd name="f35" fmla="*/ f31 1 42"/>
                      <a:gd name="f36" fmla="*/ 19 f32 1"/>
                      <a:gd name="f37" fmla="*/ 36 f31 1"/>
                      <a:gd name="f38" fmla="*/ 24 f31 1"/>
                      <a:gd name="f39" fmla="*/ 14 f32 1"/>
                      <a:gd name="f40" fmla="*/ 27 f31 1"/>
                      <a:gd name="f41" fmla="*/ 3 f32 1"/>
                      <a:gd name="f42" fmla="*/ 20 f31 1"/>
                      <a:gd name="f43" fmla="*/ 0 f32 1"/>
                      <a:gd name="f44" fmla="*/ 9 f31 1"/>
                      <a:gd name="f45" fmla="*/ 18 f32 1"/>
                      <a:gd name="f46" fmla="*/ 3 f31 1"/>
                      <a:gd name="f47" fmla="*/ 36 f32 1"/>
                      <a:gd name="f48" fmla="*/ 0 f31 1"/>
                      <a:gd name="f49" fmla="*/ 53 f32 1"/>
                      <a:gd name="f50" fmla="*/ 4 f31 1"/>
                      <a:gd name="f51" fmla="*/ 68 f32 1"/>
                      <a:gd name="f52" fmla="*/ 71 f32 1"/>
                      <a:gd name="f53" fmla="*/ 7 f31 1"/>
                      <a:gd name="f54" fmla="*/ 62 f32 1"/>
                      <a:gd name="f55" fmla="*/ 18 f31 1"/>
                      <a:gd name="f56" fmla="*/ 70 f32 1"/>
                      <a:gd name="f57" fmla="*/ 65 f32 1"/>
                      <a:gd name="f58" fmla="*/ 42 f31 1"/>
                      <a:gd name="f59" fmla="*/ 38 f32 1"/>
                      <a:gd name="f60" fmla="*/ 35 f31 1"/>
                      <a:gd name="f61" fmla="*/ 31 f32 1"/>
                      <a:gd name="f62" fmla="*/ 32 f31 1"/>
                      <a:gd name="f63" fmla="*/ f33 1 f2"/>
                      <a:gd name="f64" fmla="*/ f36 1 71"/>
                      <a:gd name="f65" fmla="*/ f37 1 42"/>
                      <a:gd name="f66" fmla="*/ f38 1 42"/>
                      <a:gd name="f67" fmla="*/ f39 1 71"/>
                      <a:gd name="f68" fmla="*/ f40 1 42"/>
                      <a:gd name="f69" fmla="*/ f41 1 71"/>
                      <a:gd name="f70" fmla="*/ f42 1 42"/>
                      <a:gd name="f71" fmla="*/ f43 1 71"/>
                      <a:gd name="f72" fmla="*/ f44 1 42"/>
                      <a:gd name="f73" fmla="*/ f45 1 71"/>
                      <a:gd name="f74" fmla="*/ f46 1 42"/>
                      <a:gd name="f75" fmla="*/ f47 1 71"/>
                      <a:gd name="f76" fmla="*/ f48 1 42"/>
                      <a:gd name="f77" fmla="*/ f49 1 71"/>
                      <a:gd name="f78" fmla="*/ f50 1 42"/>
                      <a:gd name="f79" fmla="*/ f51 1 71"/>
                      <a:gd name="f80" fmla="*/ f52 1 71"/>
                      <a:gd name="f81" fmla="*/ f53 1 42"/>
                      <a:gd name="f82" fmla="*/ f54 1 71"/>
                      <a:gd name="f83" fmla="*/ f55 1 42"/>
                      <a:gd name="f84" fmla="*/ f56 1 71"/>
                      <a:gd name="f85" fmla="*/ f57 1 71"/>
                      <a:gd name="f86" fmla="*/ f58 1 42"/>
                      <a:gd name="f87" fmla="*/ f59 1 71"/>
                      <a:gd name="f88" fmla="*/ f60 1 42"/>
                      <a:gd name="f89" fmla="*/ f61 1 71"/>
                      <a:gd name="f90" fmla="*/ f62 1 42"/>
                      <a:gd name="f91" fmla="*/ 0 1 f34"/>
                      <a:gd name="f92" fmla="*/ f6 1 f34"/>
                      <a:gd name="f93" fmla="*/ 0 1 f35"/>
                      <a:gd name="f94" fmla="*/ f7 1 f35"/>
                      <a:gd name="f95" fmla="+- f63 0 f1"/>
                      <a:gd name="f96" fmla="*/ f64 1 f34"/>
                      <a:gd name="f97" fmla="*/ f65 1 f35"/>
                      <a:gd name="f98" fmla="*/ f66 1 f35"/>
                      <a:gd name="f99" fmla="*/ f67 1 f34"/>
                      <a:gd name="f100" fmla="*/ f68 1 f35"/>
                      <a:gd name="f101" fmla="*/ f69 1 f34"/>
                      <a:gd name="f102" fmla="*/ f70 1 f35"/>
                      <a:gd name="f103" fmla="*/ f71 1 f34"/>
                      <a:gd name="f104" fmla="*/ f72 1 f35"/>
                      <a:gd name="f105" fmla="*/ f73 1 f34"/>
                      <a:gd name="f106" fmla="*/ f74 1 f35"/>
                      <a:gd name="f107" fmla="*/ f75 1 f34"/>
                      <a:gd name="f108" fmla="*/ f76 1 f35"/>
                      <a:gd name="f109" fmla="*/ f77 1 f34"/>
                      <a:gd name="f110" fmla="*/ f78 1 f35"/>
                      <a:gd name="f111" fmla="*/ f79 1 f34"/>
                      <a:gd name="f112" fmla="*/ f80 1 f34"/>
                      <a:gd name="f113" fmla="*/ f81 1 f35"/>
                      <a:gd name="f114" fmla="*/ f82 1 f34"/>
                      <a:gd name="f115" fmla="*/ f83 1 f35"/>
                      <a:gd name="f116" fmla="*/ f84 1 f34"/>
                      <a:gd name="f117" fmla="*/ f85 1 f34"/>
                      <a:gd name="f118" fmla="*/ f86 1 f35"/>
                      <a:gd name="f119" fmla="*/ f87 1 f34"/>
                      <a:gd name="f120" fmla="*/ f88 1 f35"/>
                      <a:gd name="f121" fmla="*/ f89 1 f34"/>
                      <a:gd name="f122" fmla="*/ f90 1 f35"/>
                      <a:gd name="f123" fmla="*/ f91 f29 1"/>
                      <a:gd name="f124" fmla="*/ f92 f29 1"/>
                      <a:gd name="f125" fmla="*/ f94 f30 1"/>
                      <a:gd name="f126" fmla="*/ f93 f30 1"/>
                      <a:gd name="f127" fmla="*/ f96 f29 1"/>
                      <a:gd name="f128" fmla="*/ f97 f30 1"/>
                      <a:gd name="f129" fmla="*/ f98 f30 1"/>
                      <a:gd name="f130" fmla="*/ f99 f29 1"/>
                      <a:gd name="f131" fmla="*/ f100 f30 1"/>
                      <a:gd name="f132" fmla="*/ f101 f29 1"/>
                      <a:gd name="f133" fmla="*/ f102 f30 1"/>
                      <a:gd name="f134" fmla="*/ f103 f29 1"/>
                      <a:gd name="f135" fmla="*/ f104 f30 1"/>
                      <a:gd name="f136" fmla="*/ f105 f29 1"/>
                      <a:gd name="f137" fmla="*/ f106 f30 1"/>
                      <a:gd name="f138" fmla="*/ f107 f29 1"/>
                      <a:gd name="f139" fmla="*/ f108 f30 1"/>
                      <a:gd name="f140" fmla="*/ f109 f29 1"/>
                      <a:gd name="f141" fmla="*/ f110 f30 1"/>
                      <a:gd name="f142" fmla="*/ f111 f29 1"/>
                      <a:gd name="f143" fmla="*/ f112 f29 1"/>
                      <a:gd name="f144" fmla="*/ f113 f30 1"/>
                      <a:gd name="f145" fmla="*/ f114 f29 1"/>
                      <a:gd name="f146" fmla="*/ f115 f30 1"/>
                      <a:gd name="f147" fmla="*/ f116 f29 1"/>
                      <a:gd name="f148" fmla="*/ f117 f29 1"/>
                      <a:gd name="f149" fmla="*/ f118 f30 1"/>
                      <a:gd name="f150" fmla="*/ f119 f29 1"/>
                      <a:gd name="f151" fmla="*/ f120 f30 1"/>
                      <a:gd name="f152" fmla="*/ f121 f29 1"/>
                      <a:gd name="f153" fmla="*/ f122 f30 1"/>
                    </a:gdLst>
                    <a:ahLst/>
                    <a:cxnLst>
                      <a:cxn ang="3cd4">
                        <a:pos x="hc" y="t"/>
                      </a:cxn>
                      <a:cxn ang="0">
                        <a:pos x="r" y="vc"/>
                      </a:cxn>
                      <a:cxn ang="cd4">
                        <a:pos x="hc" y="b"/>
                      </a:cxn>
                      <a:cxn ang="cd2">
                        <a:pos x="l" y="vc"/>
                      </a:cxn>
                      <a:cxn ang="f95">
                        <a:pos x="f127" y="f128"/>
                      </a:cxn>
                      <a:cxn ang="f95">
                        <a:pos x="f127" y="f129"/>
                      </a:cxn>
                      <a:cxn ang="f95">
                        <a:pos x="f130" y="f131"/>
                      </a:cxn>
                      <a:cxn ang="f95">
                        <a:pos x="f132" y="f133"/>
                      </a:cxn>
                      <a:cxn ang="f95">
                        <a:pos x="f134" y="f135"/>
                      </a:cxn>
                      <a:cxn ang="f95">
                        <a:pos x="f136" y="f137"/>
                      </a:cxn>
                      <a:cxn ang="f95">
                        <a:pos x="f138" y="f139"/>
                      </a:cxn>
                      <a:cxn ang="f95">
                        <a:pos x="f140" y="f141"/>
                      </a:cxn>
                      <a:cxn ang="f95">
                        <a:pos x="f142" y="f137"/>
                      </a:cxn>
                      <a:cxn ang="f95">
                        <a:pos x="f143" y="f144"/>
                      </a:cxn>
                      <a:cxn ang="f95">
                        <a:pos x="f145" y="f146"/>
                      </a:cxn>
                      <a:cxn ang="f95">
                        <a:pos x="f147" y="f128"/>
                      </a:cxn>
                      <a:cxn ang="f95">
                        <a:pos x="f148" y="f149"/>
                      </a:cxn>
                      <a:cxn ang="f95">
                        <a:pos x="f140" y="f149"/>
                      </a:cxn>
                      <a:cxn ang="f95">
                        <a:pos x="f150" y="f151"/>
                      </a:cxn>
                      <a:cxn ang="f95">
                        <a:pos x="f152" y="f153"/>
                      </a:cxn>
                      <a:cxn ang="f95">
                        <a:pos x="f127" y="f128"/>
                      </a:cxn>
                    </a:cxnLst>
                    <a:rect l="f123" t="f126" r="f124" b="f125"/>
                    <a:pathLst>
                      <a:path w="71" h="42">
                        <a:moveTo>
                          <a:pt x="f8" y="f9"/>
                        </a:moveTo>
                        <a:lnTo>
                          <a:pt x="f8" y="f10"/>
                        </a:lnTo>
                        <a:lnTo>
                          <a:pt x="f11" y="f12"/>
                        </a:lnTo>
                        <a:lnTo>
                          <a:pt x="f13" y="f14"/>
                        </a:lnTo>
                        <a:lnTo>
                          <a:pt x="f5" y="f15"/>
                        </a:lnTo>
                        <a:lnTo>
                          <a:pt x="f16" y="f13"/>
                        </a:lnTo>
                        <a:lnTo>
                          <a:pt x="f9" y="f5"/>
                        </a:lnTo>
                        <a:lnTo>
                          <a:pt x="f17" y="f18"/>
                        </a:lnTo>
                        <a:lnTo>
                          <a:pt x="f19" y="f13"/>
                        </a:lnTo>
                        <a:lnTo>
                          <a:pt x="f6" y="f20"/>
                        </a:lnTo>
                        <a:lnTo>
                          <a:pt x="f21" y="f16"/>
                        </a:lnTo>
                        <a:lnTo>
                          <a:pt x="f22" y="f9"/>
                        </a:lnTo>
                        <a:lnTo>
                          <a:pt x="f23" y="f7"/>
                        </a:lnTo>
                        <a:lnTo>
                          <a:pt x="f17" y="f7"/>
                        </a:lnTo>
                        <a:lnTo>
                          <a:pt x="f24" y="f25"/>
                        </a:lnTo>
                        <a:lnTo>
                          <a:pt x="f26" y="f27"/>
                        </a:lnTo>
                        <a:lnTo>
                          <a:pt x="f8" y="f9"/>
                        </a:lnTo>
                        <a:close/>
                      </a:path>
                    </a:pathLst>
                  </a:custGeom>
                  <a:solidFill>
                    <a:srgbClr val="FCDBC0"/>
                  </a:solidFill>
                  <a:ln w="3172" cap="flat">
                    <a:solidFill>
                      <a:srgbClr val="6C5353"/>
                    </a:solidFill>
                    <a:custDash>
                      <a:ds d="100000" sp="100000"/>
                    </a:custDash>
                    <a:miter/>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hu-HU" sz="1800" b="0" i="0" u="none" strike="noStrike" kern="0" cap="none" spc="0" baseline="0">
                      <a:solidFill>
                        <a:srgbClr val="000000"/>
                      </a:solidFill>
                      <a:uFillTx/>
                      <a:latin typeface="Arial"/>
                    </a:endParaRPr>
                  </a:p>
                </p:txBody>
              </p:sp>
              <p:sp>
                <p:nvSpPr>
                  <p:cNvPr id="219" name="Freeform 62">
                    <a:extLst>
                      <a:ext uri="{FF2B5EF4-FFF2-40B4-BE49-F238E27FC236}">
                        <a16:creationId xmlns:a16="http://schemas.microsoft.com/office/drawing/2014/main" id="{29D80115-B4D7-4750-83BB-24DEBF7C479A}"/>
                      </a:ext>
                    </a:extLst>
                  </p:cNvPr>
                  <p:cNvSpPr/>
                  <p:nvPr/>
                </p:nvSpPr>
                <p:spPr>
                  <a:xfrm>
                    <a:off x="6463985" y="3703704"/>
                    <a:ext cx="354485" cy="268979"/>
                  </a:xfrm>
                  <a:custGeom>
                    <a:avLst/>
                    <a:gdLst>
                      <a:gd name="f0" fmla="val 10800000"/>
                      <a:gd name="f1" fmla="val 5400000"/>
                      <a:gd name="f2" fmla="val 180"/>
                      <a:gd name="f3" fmla="val w"/>
                      <a:gd name="f4" fmla="val h"/>
                      <a:gd name="f5" fmla="val 0"/>
                      <a:gd name="f6" fmla="val 272"/>
                      <a:gd name="f7" fmla="val 239"/>
                      <a:gd name="f8" fmla="val 86"/>
                      <a:gd name="f9" fmla="val 98"/>
                      <a:gd name="f10" fmla="val 9"/>
                      <a:gd name="f11" fmla="val 108"/>
                      <a:gd name="f12" fmla="val 4"/>
                      <a:gd name="f13" fmla="val 113"/>
                      <a:gd name="f14" fmla="val 8"/>
                      <a:gd name="f15" fmla="val 125"/>
                      <a:gd name="f16" fmla="val 141"/>
                      <a:gd name="f17" fmla="val 17"/>
                      <a:gd name="f18" fmla="val 146"/>
                      <a:gd name="f19" fmla="val 24"/>
                      <a:gd name="f20" fmla="val 155"/>
                      <a:gd name="f21" fmla="val 31"/>
                      <a:gd name="f22" fmla="val 163"/>
                      <a:gd name="f23" fmla="val 43"/>
                      <a:gd name="f24" fmla="val 169"/>
                      <a:gd name="f25" fmla="val 50"/>
                      <a:gd name="f26" fmla="val 59"/>
                      <a:gd name="f27" fmla="val 157"/>
                      <a:gd name="f28" fmla="val 69"/>
                      <a:gd name="f29" fmla="val 159"/>
                      <a:gd name="f30" fmla="val 75"/>
                      <a:gd name="f31" fmla="val 160"/>
                      <a:gd name="f32" fmla="val 81"/>
                      <a:gd name="f33" fmla="val 170"/>
                      <a:gd name="f34" fmla="val 174"/>
                      <a:gd name="f35" fmla="val 80"/>
                      <a:gd name="f36" fmla="val 178"/>
                      <a:gd name="f37" fmla="val 83"/>
                      <a:gd name="f38" fmla="val 175"/>
                      <a:gd name="f39" fmla="val 91"/>
                      <a:gd name="f40" fmla="val 182"/>
                      <a:gd name="f41" fmla="val 102"/>
                      <a:gd name="f42" fmla="val 189"/>
                      <a:gd name="f43" fmla="val 112"/>
                      <a:gd name="f44" fmla="val 196"/>
                      <a:gd name="f45" fmla="val 119"/>
                      <a:gd name="f46" fmla="val 257"/>
                      <a:gd name="f47" fmla="val 144"/>
                      <a:gd name="f48" fmla="val 222"/>
                      <a:gd name="f49" fmla="val 207"/>
                      <a:gd name="f50" fmla="val 198"/>
                      <a:gd name="f51" fmla="val 165"/>
                      <a:gd name="f52" fmla="val 229"/>
                      <a:gd name="f53" fmla="val 152"/>
                      <a:gd name="f54" fmla="val 145"/>
                      <a:gd name="f55" fmla="val 128"/>
                      <a:gd name="f56" fmla="val 231"/>
                      <a:gd name="f57" fmla="val 123"/>
                      <a:gd name="f58" fmla="val 111"/>
                      <a:gd name="f59" fmla="val 238"/>
                      <a:gd name="f60" fmla="val 107"/>
                      <a:gd name="f61" fmla="val 235"/>
                      <a:gd name="f62" fmla="val 236"/>
                      <a:gd name="f63" fmla="val 96"/>
                      <a:gd name="f64" fmla="val 73"/>
                      <a:gd name="f65" fmla="val 218"/>
                      <a:gd name="f66" fmla="val 60"/>
                      <a:gd name="f67" fmla="val 54"/>
                      <a:gd name="f68" fmla="val 211"/>
                      <a:gd name="f69" fmla="val 200"/>
                      <a:gd name="f70" fmla="val 44"/>
                      <a:gd name="f71" fmla="val 33"/>
                      <a:gd name="f72" fmla="val 173"/>
                      <a:gd name="f73" fmla="val 25"/>
                      <a:gd name="f74" fmla="val 21"/>
                      <a:gd name="f75" fmla="val 12"/>
                      <a:gd name="f76" fmla="val 150"/>
                      <a:gd name="f77" fmla="val 149"/>
                      <a:gd name="f78" fmla="val 6"/>
                      <a:gd name="f79" fmla="val 137"/>
                      <a:gd name="f80" fmla="val 16"/>
                      <a:gd name="f81" fmla="val 136"/>
                      <a:gd name="f82" fmla="val 19"/>
                      <a:gd name="f83" fmla="val 130"/>
                      <a:gd name="f84" fmla="val 18"/>
                      <a:gd name="f85" fmla="val 23"/>
                      <a:gd name="f86" fmla="val 89"/>
                      <a:gd name="f87" fmla="val 84"/>
                      <a:gd name="f88" fmla="val 40"/>
                      <a:gd name="f89" fmla="val 51"/>
                      <a:gd name="f90" fmla="val 49"/>
                      <a:gd name="f91" fmla="val 57"/>
                      <a:gd name="f92" fmla="val 28"/>
                      <a:gd name="f93" fmla="val 11"/>
                      <a:gd name="f94" fmla="val 15"/>
                      <a:gd name="f95" fmla="+- 0 0 -90"/>
                      <a:gd name="f96" fmla="*/ f3 1 272"/>
                      <a:gd name="f97" fmla="*/ f4 1 239"/>
                      <a:gd name="f98" fmla="+- f7 0 f5"/>
                      <a:gd name="f99" fmla="+- f6 0 f5"/>
                      <a:gd name="f100" fmla="*/ f95 f0 1"/>
                      <a:gd name="f101" fmla="*/ f99 1 272"/>
                      <a:gd name="f102" fmla="*/ f98 1 239"/>
                      <a:gd name="f103" fmla="*/ 86 f99 1"/>
                      <a:gd name="f104" fmla="*/ 0 f98 1"/>
                      <a:gd name="f105" fmla="*/ 98 f99 1"/>
                      <a:gd name="f106" fmla="*/ 9 f98 1"/>
                      <a:gd name="f107" fmla="*/ 108 f99 1"/>
                      <a:gd name="f108" fmla="*/ 4 f98 1"/>
                      <a:gd name="f109" fmla="*/ 113 f99 1"/>
                      <a:gd name="f110" fmla="*/ 8 f98 1"/>
                      <a:gd name="f111" fmla="*/ 125 f99 1"/>
                      <a:gd name="f112" fmla="*/ 141 f99 1"/>
                      <a:gd name="f113" fmla="*/ 17 f98 1"/>
                      <a:gd name="f114" fmla="*/ 146 f99 1"/>
                      <a:gd name="f115" fmla="*/ 24 f98 1"/>
                      <a:gd name="f116" fmla="*/ 155 f99 1"/>
                      <a:gd name="f117" fmla="*/ 31 f98 1"/>
                      <a:gd name="f118" fmla="*/ 163 f99 1"/>
                      <a:gd name="f119" fmla="*/ 43 f98 1"/>
                      <a:gd name="f120" fmla="*/ 169 f99 1"/>
                      <a:gd name="f121" fmla="*/ 50 f98 1"/>
                      <a:gd name="f122" fmla="*/ 59 f98 1"/>
                      <a:gd name="f123" fmla="*/ 157 f99 1"/>
                      <a:gd name="f124" fmla="*/ 69 f98 1"/>
                      <a:gd name="f125" fmla="*/ 159 f99 1"/>
                      <a:gd name="f126" fmla="*/ 75 f98 1"/>
                      <a:gd name="f127" fmla="*/ 160 f99 1"/>
                      <a:gd name="f128" fmla="*/ 81 f98 1"/>
                      <a:gd name="f129" fmla="*/ 170 f99 1"/>
                      <a:gd name="f130" fmla="*/ 174 f99 1"/>
                      <a:gd name="f131" fmla="*/ 80 f98 1"/>
                      <a:gd name="f132" fmla="*/ 178 f99 1"/>
                      <a:gd name="f133" fmla="*/ 83 f98 1"/>
                      <a:gd name="f134" fmla="*/ 175 f99 1"/>
                      <a:gd name="f135" fmla="*/ 91 f98 1"/>
                      <a:gd name="f136" fmla="*/ 182 f99 1"/>
                      <a:gd name="f137" fmla="*/ 102 f98 1"/>
                      <a:gd name="f138" fmla="*/ 189 f99 1"/>
                      <a:gd name="f139" fmla="*/ 112 f98 1"/>
                      <a:gd name="f140" fmla="*/ 196 f99 1"/>
                      <a:gd name="f141" fmla="*/ 119 f98 1"/>
                      <a:gd name="f142" fmla="*/ 257 f99 1"/>
                      <a:gd name="f143" fmla="*/ 144 f98 1"/>
                      <a:gd name="f144" fmla="*/ 272 f99 1"/>
                      <a:gd name="f145" fmla="*/ 222 f99 1"/>
                      <a:gd name="f146" fmla="*/ 207 f98 1"/>
                      <a:gd name="f147" fmla="*/ 198 f99 1"/>
                      <a:gd name="f148" fmla="*/ 222 f98 1"/>
                      <a:gd name="f149" fmla="*/ 165 f99 1"/>
                      <a:gd name="f150" fmla="*/ 229 f98 1"/>
                      <a:gd name="f151" fmla="*/ 152 f99 1"/>
                      <a:gd name="f152" fmla="*/ 145 f99 1"/>
                      <a:gd name="f153" fmla="*/ 128 f99 1"/>
                      <a:gd name="f154" fmla="*/ 231 f98 1"/>
                      <a:gd name="f155" fmla="*/ 123 f99 1"/>
                      <a:gd name="f156" fmla="*/ 239 f98 1"/>
                      <a:gd name="f157" fmla="*/ 111 f99 1"/>
                      <a:gd name="f158" fmla="*/ 238 f98 1"/>
                      <a:gd name="f159" fmla="*/ 107 f99 1"/>
                      <a:gd name="f160" fmla="*/ 235 f98 1"/>
                      <a:gd name="f161" fmla="*/ 102 f99 1"/>
                      <a:gd name="f162" fmla="*/ 236 f98 1"/>
                      <a:gd name="f163" fmla="*/ 96 f99 1"/>
                      <a:gd name="f164" fmla="*/ 73 f99 1"/>
                      <a:gd name="f165" fmla="*/ 218 f98 1"/>
                      <a:gd name="f166" fmla="*/ 60 f99 1"/>
                      <a:gd name="f167" fmla="*/ 54 f99 1"/>
                      <a:gd name="f168" fmla="*/ 211 f98 1"/>
                      <a:gd name="f169" fmla="*/ 200 f98 1"/>
                      <a:gd name="f170" fmla="*/ 44 f99 1"/>
                      <a:gd name="f171" fmla="*/ 196 f98 1"/>
                      <a:gd name="f172" fmla="*/ 33 f99 1"/>
                      <a:gd name="f173" fmla="*/ 173 f98 1"/>
                      <a:gd name="f174" fmla="*/ 25 f99 1"/>
                      <a:gd name="f175" fmla="*/ 169 f98 1"/>
                      <a:gd name="f176" fmla="*/ 21 f99 1"/>
                      <a:gd name="f177" fmla="*/ 160 f98 1"/>
                      <a:gd name="f178" fmla="*/ 12 f99 1"/>
                      <a:gd name="f179" fmla="*/ 150 f98 1"/>
                      <a:gd name="f180" fmla="*/ 0 f99 1"/>
                      <a:gd name="f181" fmla="*/ 149 f98 1"/>
                      <a:gd name="f182" fmla="*/ 6 f99 1"/>
                      <a:gd name="f183" fmla="*/ 137 f98 1"/>
                      <a:gd name="f184" fmla="*/ 16 f99 1"/>
                      <a:gd name="f185" fmla="*/ 136 f98 1"/>
                      <a:gd name="f186" fmla="*/ 19 f99 1"/>
                      <a:gd name="f187" fmla="*/ 130 f98 1"/>
                      <a:gd name="f188" fmla="*/ 18 f99 1"/>
                      <a:gd name="f189" fmla="*/ 111 f98 1"/>
                      <a:gd name="f190" fmla="*/ 23 f99 1"/>
                      <a:gd name="f191" fmla="*/ 89 f98 1"/>
                      <a:gd name="f192" fmla="*/ 31 f99 1"/>
                      <a:gd name="f193" fmla="*/ 84 f98 1"/>
                      <a:gd name="f194" fmla="*/ 40 f99 1"/>
                      <a:gd name="f195" fmla="*/ 51 f99 1"/>
                      <a:gd name="f196" fmla="*/ 49 f98 1"/>
                      <a:gd name="f197" fmla="*/ 57 f99 1"/>
                      <a:gd name="f198" fmla="*/ 28 f98 1"/>
                      <a:gd name="f199" fmla="*/ 11 f98 1"/>
                      <a:gd name="f200" fmla="*/ 81 f99 1"/>
                      <a:gd name="f201" fmla="*/ 15 f98 1"/>
                      <a:gd name="f202" fmla="*/ f100 1 f2"/>
                      <a:gd name="f203" fmla="*/ f103 1 272"/>
                      <a:gd name="f204" fmla="*/ f104 1 239"/>
                      <a:gd name="f205" fmla="*/ f105 1 272"/>
                      <a:gd name="f206" fmla="*/ f106 1 239"/>
                      <a:gd name="f207" fmla="*/ f107 1 272"/>
                      <a:gd name="f208" fmla="*/ f108 1 239"/>
                      <a:gd name="f209" fmla="*/ f109 1 272"/>
                      <a:gd name="f210" fmla="*/ f110 1 239"/>
                      <a:gd name="f211" fmla="*/ f111 1 272"/>
                      <a:gd name="f212" fmla="*/ f112 1 272"/>
                      <a:gd name="f213" fmla="*/ f113 1 239"/>
                      <a:gd name="f214" fmla="*/ f114 1 272"/>
                      <a:gd name="f215" fmla="*/ f115 1 239"/>
                      <a:gd name="f216" fmla="*/ f116 1 272"/>
                      <a:gd name="f217" fmla="*/ f117 1 239"/>
                      <a:gd name="f218" fmla="*/ f118 1 272"/>
                      <a:gd name="f219" fmla="*/ f119 1 239"/>
                      <a:gd name="f220" fmla="*/ f120 1 272"/>
                      <a:gd name="f221" fmla="*/ f121 1 239"/>
                      <a:gd name="f222" fmla="*/ f122 1 239"/>
                      <a:gd name="f223" fmla="*/ f123 1 272"/>
                      <a:gd name="f224" fmla="*/ f124 1 239"/>
                      <a:gd name="f225" fmla="*/ f125 1 272"/>
                      <a:gd name="f226" fmla="*/ f126 1 239"/>
                      <a:gd name="f227" fmla="*/ f127 1 272"/>
                      <a:gd name="f228" fmla="*/ f128 1 239"/>
                      <a:gd name="f229" fmla="*/ f129 1 272"/>
                      <a:gd name="f230" fmla="*/ f130 1 272"/>
                      <a:gd name="f231" fmla="*/ f131 1 239"/>
                      <a:gd name="f232" fmla="*/ f132 1 272"/>
                      <a:gd name="f233" fmla="*/ f133 1 239"/>
                      <a:gd name="f234" fmla="*/ f134 1 272"/>
                      <a:gd name="f235" fmla="*/ f135 1 239"/>
                      <a:gd name="f236" fmla="*/ f136 1 272"/>
                      <a:gd name="f237" fmla="*/ f137 1 239"/>
                      <a:gd name="f238" fmla="*/ f138 1 272"/>
                      <a:gd name="f239" fmla="*/ f139 1 239"/>
                      <a:gd name="f240" fmla="*/ f140 1 272"/>
                      <a:gd name="f241" fmla="*/ f141 1 239"/>
                      <a:gd name="f242" fmla="*/ f142 1 272"/>
                      <a:gd name="f243" fmla="*/ f143 1 239"/>
                      <a:gd name="f244" fmla="*/ f144 1 272"/>
                      <a:gd name="f245" fmla="*/ f145 1 272"/>
                      <a:gd name="f246" fmla="*/ f146 1 239"/>
                      <a:gd name="f247" fmla="*/ f147 1 272"/>
                      <a:gd name="f248" fmla="*/ f148 1 239"/>
                      <a:gd name="f249" fmla="*/ f149 1 272"/>
                      <a:gd name="f250" fmla="*/ f150 1 239"/>
                      <a:gd name="f251" fmla="*/ f151 1 272"/>
                      <a:gd name="f252" fmla="*/ f152 1 272"/>
                      <a:gd name="f253" fmla="*/ f153 1 272"/>
                      <a:gd name="f254" fmla="*/ f154 1 239"/>
                      <a:gd name="f255" fmla="*/ f155 1 272"/>
                      <a:gd name="f256" fmla="*/ f156 1 239"/>
                      <a:gd name="f257" fmla="*/ f157 1 272"/>
                      <a:gd name="f258" fmla="*/ f158 1 239"/>
                      <a:gd name="f259" fmla="*/ f159 1 272"/>
                      <a:gd name="f260" fmla="*/ f160 1 239"/>
                      <a:gd name="f261" fmla="*/ f161 1 272"/>
                      <a:gd name="f262" fmla="*/ f162 1 239"/>
                      <a:gd name="f263" fmla="*/ f163 1 272"/>
                      <a:gd name="f264" fmla="*/ f164 1 272"/>
                      <a:gd name="f265" fmla="*/ f165 1 239"/>
                      <a:gd name="f266" fmla="*/ f166 1 272"/>
                      <a:gd name="f267" fmla="*/ f167 1 272"/>
                      <a:gd name="f268" fmla="*/ f168 1 239"/>
                      <a:gd name="f269" fmla="*/ f169 1 239"/>
                      <a:gd name="f270" fmla="*/ f170 1 272"/>
                      <a:gd name="f271" fmla="*/ f171 1 239"/>
                      <a:gd name="f272" fmla="*/ f172 1 272"/>
                      <a:gd name="f273" fmla="*/ f173 1 239"/>
                      <a:gd name="f274" fmla="*/ f174 1 272"/>
                      <a:gd name="f275" fmla="*/ f175 1 239"/>
                      <a:gd name="f276" fmla="*/ f176 1 272"/>
                      <a:gd name="f277" fmla="*/ f177 1 239"/>
                      <a:gd name="f278" fmla="*/ f178 1 272"/>
                      <a:gd name="f279" fmla="*/ f179 1 239"/>
                      <a:gd name="f280" fmla="*/ f180 1 272"/>
                      <a:gd name="f281" fmla="*/ f181 1 239"/>
                      <a:gd name="f282" fmla="*/ f182 1 272"/>
                      <a:gd name="f283" fmla="*/ f183 1 239"/>
                      <a:gd name="f284" fmla="*/ f184 1 272"/>
                      <a:gd name="f285" fmla="*/ f185 1 239"/>
                      <a:gd name="f286" fmla="*/ f186 1 272"/>
                      <a:gd name="f287" fmla="*/ f187 1 239"/>
                      <a:gd name="f288" fmla="*/ f188 1 272"/>
                      <a:gd name="f289" fmla="*/ f189 1 239"/>
                      <a:gd name="f290" fmla="*/ f190 1 272"/>
                      <a:gd name="f291" fmla="*/ f191 1 239"/>
                      <a:gd name="f292" fmla="*/ f192 1 272"/>
                      <a:gd name="f293" fmla="*/ f193 1 239"/>
                      <a:gd name="f294" fmla="*/ f194 1 272"/>
                      <a:gd name="f295" fmla="*/ f195 1 272"/>
                      <a:gd name="f296" fmla="*/ f196 1 239"/>
                      <a:gd name="f297" fmla="*/ f197 1 272"/>
                      <a:gd name="f298" fmla="*/ f198 1 239"/>
                      <a:gd name="f299" fmla="*/ f199 1 239"/>
                      <a:gd name="f300" fmla="*/ f200 1 272"/>
                      <a:gd name="f301" fmla="*/ f201 1 239"/>
                      <a:gd name="f302" fmla="*/ 0 1 f101"/>
                      <a:gd name="f303" fmla="*/ f6 1 f101"/>
                      <a:gd name="f304" fmla="*/ 0 1 f102"/>
                      <a:gd name="f305" fmla="*/ f7 1 f102"/>
                      <a:gd name="f306" fmla="+- f202 0 f1"/>
                      <a:gd name="f307" fmla="*/ f203 1 f101"/>
                      <a:gd name="f308" fmla="*/ f204 1 f102"/>
                      <a:gd name="f309" fmla="*/ f205 1 f101"/>
                      <a:gd name="f310" fmla="*/ f206 1 f102"/>
                      <a:gd name="f311" fmla="*/ f207 1 f101"/>
                      <a:gd name="f312" fmla="*/ f208 1 f102"/>
                      <a:gd name="f313" fmla="*/ f209 1 f101"/>
                      <a:gd name="f314" fmla="*/ f210 1 f102"/>
                      <a:gd name="f315" fmla="*/ f211 1 f101"/>
                      <a:gd name="f316" fmla="*/ f212 1 f101"/>
                      <a:gd name="f317" fmla="*/ f213 1 f102"/>
                      <a:gd name="f318" fmla="*/ f214 1 f101"/>
                      <a:gd name="f319" fmla="*/ f215 1 f102"/>
                      <a:gd name="f320" fmla="*/ f216 1 f101"/>
                      <a:gd name="f321" fmla="*/ f217 1 f102"/>
                      <a:gd name="f322" fmla="*/ f218 1 f101"/>
                      <a:gd name="f323" fmla="*/ f219 1 f102"/>
                      <a:gd name="f324" fmla="*/ f220 1 f101"/>
                      <a:gd name="f325" fmla="*/ f221 1 f102"/>
                      <a:gd name="f326" fmla="*/ f222 1 f102"/>
                      <a:gd name="f327" fmla="*/ f223 1 f101"/>
                      <a:gd name="f328" fmla="*/ f224 1 f102"/>
                      <a:gd name="f329" fmla="*/ f225 1 f101"/>
                      <a:gd name="f330" fmla="*/ f226 1 f102"/>
                      <a:gd name="f331" fmla="*/ f227 1 f101"/>
                      <a:gd name="f332" fmla="*/ f228 1 f102"/>
                      <a:gd name="f333" fmla="*/ f229 1 f101"/>
                      <a:gd name="f334" fmla="*/ f230 1 f101"/>
                      <a:gd name="f335" fmla="*/ f231 1 f102"/>
                      <a:gd name="f336" fmla="*/ f232 1 f101"/>
                      <a:gd name="f337" fmla="*/ f233 1 f102"/>
                      <a:gd name="f338" fmla="*/ f234 1 f101"/>
                      <a:gd name="f339" fmla="*/ f235 1 f102"/>
                      <a:gd name="f340" fmla="*/ f236 1 f101"/>
                      <a:gd name="f341" fmla="*/ f237 1 f102"/>
                      <a:gd name="f342" fmla="*/ f238 1 f101"/>
                      <a:gd name="f343" fmla="*/ f239 1 f102"/>
                      <a:gd name="f344" fmla="*/ f240 1 f101"/>
                      <a:gd name="f345" fmla="*/ f241 1 f102"/>
                      <a:gd name="f346" fmla="*/ f242 1 f101"/>
                      <a:gd name="f347" fmla="*/ f243 1 f102"/>
                      <a:gd name="f348" fmla="*/ f244 1 f101"/>
                      <a:gd name="f349" fmla="*/ f245 1 f101"/>
                      <a:gd name="f350" fmla="*/ f246 1 f102"/>
                      <a:gd name="f351" fmla="*/ f247 1 f101"/>
                      <a:gd name="f352" fmla="*/ f248 1 f102"/>
                      <a:gd name="f353" fmla="*/ f249 1 f101"/>
                      <a:gd name="f354" fmla="*/ f250 1 f102"/>
                      <a:gd name="f355" fmla="*/ f251 1 f101"/>
                      <a:gd name="f356" fmla="*/ f252 1 f101"/>
                      <a:gd name="f357" fmla="*/ f253 1 f101"/>
                      <a:gd name="f358" fmla="*/ f254 1 f102"/>
                      <a:gd name="f359" fmla="*/ f255 1 f101"/>
                      <a:gd name="f360" fmla="*/ f256 1 f102"/>
                      <a:gd name="f361" fmla="*/ f257 1 f101"/>
                      <a:gd name="f362" fmla="*/ f258 1 f102"/>
                      <a:gd name="f363" fmla="*/ f259 1 f101"/>
                      <a:gd name="f364" fmla="*/ f260 1 f102"/>
                      <a:gd name="f365" fmla="*/ f261 1 f101"/>
                      <a:gd name="f366" fmla="*/ f262 1 f102"/>
                      <a:gd name="f367" fmla="*/ f263 1 f101"/>
                      <a:gd name="f368" fmla="*/ f264 1 f101"/>
                      <a:gd name="f369" fmla="*/ f265 1 f102"/>
                      <a:gd name="f370" fmla="*/ f266 1 f101"/>
                      <a:gd name="f371" fmla="*/ f267 1 f101"/>
                      <a:gd name="f372" fmla="*/ f268 1 f102"/>
                      <a:gd name="f373" fmla="*/ f269 1 f102"/>
                      <a:gd name="f374" fmla="*/ f270 1 f101"/>
                      <a:gd name="f375" fmla="*/ f271 1 f102"/>
                      <a:gd name="f376" fmla="*/ f272 1 f101"/>
                      <a:gd name="f377" fmla="*/ f273 1 f102"/>
                      <a:gd name="f378" fmla="*/ f274 1 f101"/>
                      <a:gd name="f379" fmla="*/ f275 1 f102"/>
                      <a:gd name="f380" fmla="*/ f276 1 f101"/>
                      <a:gd name="f381" fmla="*/ f277 1 f102"/>
                      <a:gd name="f382" fmla="*/ f278 1 f101"/>
                      <a:gd name="f383" fmla="*/ f279 1 f102"/>
                      <a:gd name="f384" fmla="*/ f280 1 f101"/>
                      <a:gd name="f385" fmla="*/ f281 1 f102"/>
                      <a:gd name="f386" fmla="*/ f282 1 f101"/>
                      <a:gd name="f387" fmla="*/ f283 1 f102"/>
                      <a:gd name="f388" fmla="*/ f284 1 f101"/>
                      <a:gd name="f389" fmla="*/ f285 1 f102"/>
                      <a:gd name="f390" fmla="*/ f286 1 f101"/>
                      <a:gd name="f391" fmla="*/ f287 1 f102"/>
                      <a:gd name="f392" fmla="*/ f288 1 f101"/>
                      <a:gd name="f393" fmla="*/ f289 1 f102"/>
                      <a:gd name="f394" fmla="*/ f290 1 f101"/>
                      <a:gd name="f395" fmla="*/ f291 1 f102"/>
                      <a:gd name="f396" fmla="*/ f292 1 f101"/>
                      <a:gd name="f397" fmla="*/ f293 1 f102"/>
                      <a:gd name="f398" fmla="*/ f294 1 f101"/>
                      <a:gd name="f399" fmla="*/ f295 1 f101"/>
                      <a:gd name="f400" fmla="*/ f296 1 f102"/>
                      <a:gd name="f401" fmla="*/ f297 1 f101"/>
                      <a:gd name="f402" fmla="*/ f298 1 f102"/>
                      <a:gd name="f403" fmla="*/ f299 1 f102"/>
                      <a:gd name="f404" fmla="*/ f300 1 f101"/>
                      <a:gd name="f405" fmla="*/ f301 1 f102"/>
                      <a:gd name="f406" fmla="*/ f302 f96 1"/>
                      <a:gd name="f407" fmla="*/ f303 f96 1"/>
                      <a:gd name="f408" fmla="*/ f305 f97 1"/>
                      <a:gd name="f409" fmla="*/ f304 f97 1"/>
                      <a:gd name="f410" fmla="*/ f307 f96 1"/>
                      <a:gd name="f411" fmla="*/ f308 f97 1"/>
                      <a:gd name="f412" fmla="*/ f309 f96 1"/>
                      <a:gd name="f413" fmla="*/ f310 f97 1"/>
                      <a:gd name="f414" fmla="*/ f311 f96 1"/>
                      <a:gd name="f415" fmla="*/ f312 f97 1"/>
                      <a:gd name="f416" fmla="*/ f313 f96 1"/>
                      <a:gd name="f417" fmla="*/ f314 f97 1"/>
                      <a:gd name="f418" fmla="*/ f315 f96 1"/>
                      <a:gd name="f419" fmla="*/ f316 f96 1"/>
                      <a:gd name="f420" fmla="*/ f317 f97 1"/>
                      <a:gd name="f421" fmla="*/ f318 f96 1"/>
                      <a:gd name="f422" fmla="*/ f319 f97 1"/>
                      <a:gd name="f423" fmla="*/ f320 f96 1"/>
                      <a:gd name="f424" fmla="*/ f321 f97 1"/>
                      <a:gd name="f425" fmla="*/ f322 f96 1"/>
                      <a:gd name="f426" fmla="*/ f323 f97 1"/>
                      <a:gd name="f427" fmla="*/ f324 f96 1"/>
                      <a:gd name="f428" fmla="*/ f325 f97 1"/>
                      <a:gd name="f429" fmla="*/ f326 f97 1"/>
                      <a:gd name="f430" fmla="*/ f327 f96 1"/>
                      <a:gd name="f431" fmla="*/ f328 f97 1"/>
                      <a:gd name="f432" fmla="*/ f329 f96 1"/>
                      <a:gd name="f433" fmla="*/ f330 f97 1"/>
                      <a:gd name="f434" fmla="*/ f331 f96 1"/>
                      <a:gd name="f435" fmla="*/ f332 f97 1"/>
                      <a:gd name="f436" fmla="*/ f333 f96 1"/>
                      <a:gd name="f437" fmla="*/ f334 f96 1"/>
                      <a:gd name="f438" fmla="*/ f335 f97 1"/>
                      <a:gd name="f439" fmla="*/ f336 f96 1"/>
                      <a:gd name="f440" fmla="*/ f337 f97 1"/>
                      <a:gd name="f441" fmla="*/ f338 f96 1"/>
                      <a:gd name="f442" fmla="*/ f339 f97 1"/>
                      <a:gd name="f443" fmla="*/ f340 f96 1"/>
                      <a:gd name="f444" fmla="*/ f341 f97 1"/>
                      <a:gd name="f445" fmla="*/ f342 f96 1"/>
                      <a:gd name="f446" fmla="*/ f343 f97 1"/>
                      <a:gd name="f447" fmla="*/ f344 f96 1"/>
                      <a:gd name="f448" fmla="*/ f345 f97 1"/>
                      <a:gd name="f449" fmla="*/ f346 f96 1"/>
                      <a:gd name="f450" fmla="*/ f347 f97 1"/>
                      <a:gd name="f451" fmla="*/ f348 f96 1"/>
                      <a:gd name="f452" fmla="*/ f349 f96 1"/>
                      <a:gd name="f453" fmla="*/ f350 f97 1"/>
                      <a:gd name="f454" fmla="*/ f351 f96 1"/>
                      <a:gd name="f455" fmla="*/ f352 f97 1"/>
                      <a:gd name="f456" fmla="*/ f353 f96 1"/>
                      <a:gd name="f457" fmla="*/ f354 f97 1"/>
                      <a:gd name="f458" fmla="*/ f355 f96 1"/>
                      <a:gd name="f459" fmla="*/ f356 f96 1"/>
                      <a:gd name="f460" fmla="*/ f357 f96 1"/>
                      <a:gd name="f461" fmla="*/ f358 f97 1"/>
                      <a:gd name="f462" fmla="*/ f359 f96 1"/>
                      <a:gd name="f463" fmla="*/ f360 f97 1"/>
                      <a:gd name="f464" fmla="*/ f361 f96 1"/>
                      <a:gd name="f465" fmla="*/ f362 f97 1"/>
                      <a:gd name="f466" fmla="*/ f363 f96 1"/>
                      <a:gd name="f467" fmla="*/ f364 f97 1"/>
                      <a:gd name="f468" fmla="*/ f365 f96 1"/>
                      <a:gd name="f469" fmla="*/ f366 f97 1"/>
                      <a:gd name="f470" fmla="*/ f367 f96 1"/>
                      <a:gd name="f471" fmla="*/ f368 f96 1"/>
                      <a:gd name="f472" fmla="*/ f369 f97 1"/>
                      <a:gd name="f473" fmla="*/ f370 f96 1"/>
                      <a:gd name="f474" fmla="*/ f371 f96 1"/>
                      <a:gd name="f475" fmla="*/ f372 f97 1"/>
                      <a:gd name="f476" fmla="*/ f373 f97 1"/>
                      <a:gd name="f477" fmla="*/ f374 f96 1"/>
                      <a:gd name="f478" fmla="*/ f375 f97 1"/>
                      <a:gd name="f479" fmla="*/ f376 f96 1"/>
                      <a:gd name="f480" fmla="*/ f377 f97 1"/>
                      <a:gd name="f481" fmla="*/ f378 f96 1"/>
                      <a:gd name="f482" fmla="*/ f379 f97 1"/>
                      <a:gd name="f483" fmla="*/ f380 f96 1"/>
                      <a:gd name="f484" fmla="*/ f381 f97 1"/>
                      <a:gd name="f485" fmla="*/ f382 f96 1"/>
                      <a:gd name="f486" fmla="*/ f383 f97 1"/>
                      <a:gd name="f487" fmla="*/ f384 f96 1"/>
                      <a:gd name="f488" fmla="*/ f385 f97 1"/>
                      <a:gd name="f489" fmla="*/ f386 f96 1"/>
                      <a:gd name="f490" fmla="*/ f387 f97 1"/>
                      <a:gd name="f491" fmla="*/ f388 f96 1"/>
                      <a:gd name="f492" fmla="*/ f389 f97 1"/>
                      <a:gd name="f493" fmla="*/ f390 f96 1"/>
                      <a:gd name="f494" fmla="*/ f391 f97 1"/>
                      <a:gd name="f495" fmla="*/ f392 f96 1"/>
                      <a:gd name="f496" fmla="*/ f393 f97 1"/>
                      <a:gd name="f497" fmla="*/ f394 f96 1"/>
                      <a:gd name="f498" fmla="*/ f395 f97 1"/>
                      <a:gd name="f499" fmla="*/ f396 f96 1"/>
                      <a:gd name="f500" fmla="*/ f397 f97 1"/>
                      <a:gd name="f501" fmla="*/ f398 f96 1"/>
                      <a:gd name="f502" fmla="*/ f399 f96 1"/>
                      <a:gd name="f503" fmla="*/ f400 f97 1"/>
                      <a:gd name="f504" fmla="*/ f401 f96 1"/>
                      <a:gd name="f505" fmla="*/ f402 f97 1"/>
                      <a:gd name="f506" fmla="*/ f403 f97 1"/>
                      <a:gd name="f507" fmla="*/ f404 f96 1"/>
                      <a:gd name="f508" fmla="*/ f405 f97 1"/>
                    </a:gdLst>
                    <a:ahLst/>
                    <a:cxnLst>
                      <a:cxn ang="3cd4">
                        <a:pos x="hc" y="t"/>
                      </a:cxn>
                      <a:cxn ang="0">
                        <a:pos x="r" y="vc"/>
                      </a:cxn>
                      <a:cxn ang="cd4">
                        <a:pos x="hc" y="b"/>
                      </a:cxn>
                      <a:cxn ang="cd2">
                        <a:pos x="l" y="vc"/>
                      </a:cxn>
                      <a:cxn ang="f306">
                        <a:pos x="f410" y="f411"/>
                      </a:cxn>
                      <a:cxn ang="f306">
                        <a:pos x="f412" y="f413"/>
                      </a:cxn>
                      <a:cxn ang="f306">
                        <a:pos x="f414" y="f415"/>
                      </a:cxn>
                      <a:cxn ang="f306">
                        <a:pos x="f416" y="f417"/>
                      </a:cxn>
                      <a:cxn ang="f306">
                        <a:pos x="f418" y="f413"/>
                      </a:cxn>
                      <a:cxn ang="f306">
                        <a:pos x="f419" y="f420"/>
                      </a:cxn>
                      <a:cxn ang="f306">
                        <a:pos x="f421" y="f422"/>
                      </a:cxn>
                      <a:cxn ang="f306">
                        <a:pos x="f423" y="f424"/>
                      </a:cxn>
                      <a:cxn ang="f306">
                        <a:pos x="f425" y="f426"/>
                      </a:cxn>
                      <a:cxn ang="f306">
                        <a:pos x="f427" y="f428"/>
                      </a:cxn>
                      <a:cxn ang="f306">
                        <a:pos x="f425" y="f429"/>
                      </a:cxn>
                      <a:cxn ang="f306">
                        <a:pos x="f430" y="f431"/>
                      </a:cxn>
                      <a:cxn ang="f306">
                        <a:pos x="f432" y="f433"/>
                      </a:cxn>
                      <a:cxn ang="f306">
                        <a:pos x="f434" y="f435"/>
                      </a:cxn>
                      <a:cxn ang="f306">
                        <a:pos x="f436" y="f435"/>
                      </a:cxn>
                      <a:cxn ang="f306">
                        <a:pos x="f437" y="f438"/>
                      </a:cxn>
                      <a:cxn ang="f306">
                        <a:pos x="f439" y="f440"/>
                      </a:cxn>
                      <a:cxn ang="f306">
                        <a:pos x="f441" y="f442"/>
                      </a:cxn>
                      <a:cxn ang="f306">
                        <a:pos x="f443" y="f444"/>
                      </a:cxn>
                      <a:cxn ang="f306">
                        <a:pos x="f445" y="f446"/>
                      </a:cxn>
                      <a:cxn ang="f306">
                        <a:pos x="f447" y="f448"/>
                      </a:cxn>
                      <a:cxn ang="f306">
                        <a:pos x="f449" y="f450"/>
                      </a:cxn>
                      <a:cxn ang="f306">
                        <a:pos x="f451" y="f450"/>
                      </a:cxn>
                      <a:cxn ang="f306">
                        <a:pos x="f452" y="f453"/>
                      </a:cxn>
                      <a:cxn ang="f306">
                        <a:pos x="f454" y="f453"/>
                      </a:cxn>
                      <a:cxn ang="f306">
                        <a:pos x="f443" y="f455"/>
                      </a:cxn>
                      <a:cxn ang="f306">
                        <a:pos x="f436" y="f455"/>
                      </a:cxn>
                      <a:cxn ang="f306">
                        <a:pos x="f456" y="f457"/>
                      </a:cxn>
                      <a:cxn ang="f306">
                        <a:pos x="f458" y="f457"/>
                      </a:cxn>
                      <a:cxn ang="f306">
                        <a:pos x="f459" y="f455"/>
                      </a:cxn>
                      <a:cxn ang="f306">
                        <a:pos x="f460" y="f461"/>
                      </a:cxn>
                      <a:cxn ang="f306">
                        <a:pos x="f462" y="f463"/>
                      </a:cxn>
                      <a:cxn ang="f306">
                        <a:pos x="f464" y="f465"/>
                      </a:cxn>
                      <a:cxn ang="f306">
                        <a:pos x="f466" y="f467"/>
                      </a:cxn>
                      <a:cxn ang="f306">
                        <a:pos x="f468" y="f469"/>
                      </a:cxn>
                      <a:cxn ang="f306">
                        <a:pos x="f470" y="f469"/>
                      </a:cxn>
                      <a:cxn ang="f306">
                        <a:pos x="f471" y="f472"/>
                      </a:cxn>
                      <a:cxn ang="f306">
                        <a:pos x="f473" y="f472"/>
                      </a:cxn>
                      <a:cxn ang="f306">
                        <a:pos x="f474" y="f475"/>
                      </a:cxn>
                      <a:cxn ang="f306">
                        <a:pos x="f474" y="f476"/>
                      </a:cxn>
                      <a:cxn ang="f306">
                        <a:pos x="f477" y="f478"/>
                      </a:cxn>
                      <a:cxn ang="f306">
                        <a:pos x="f479" y="f480"/>
                      </a:cxn>
                      <a:cxn ang="f306">
                        <a:pos x="f481" y="f482"/>
                      </a:cxn>
                      <a:cxn ang="f306">
                        <a:pos x="f483" y="f484"/>
                      </a:cxn>
                      <a:cxn ang="f306">
                        <a:pos x="f485" y="f486"/>
                      </a:cxn>
                      <a:cxn ang="f306">
                        <a:pos x="f487" y="f488"/>
                      </a:cxn>
                      <a:cxn ang="f306">
                        <a:pos x="f489" y="f490"/>
                      </a:cxn>
                      <a:cxn ang="f306">
                        <a:pos x="f491" y="f492"/>
                      </a:cxn>
                      <a:cxn ang="f306">
                        <a:pos x="f493" y="f494"/>
                      </a:cxn>
                      <a:cxn ang="f306">
                        <a:pos x="f495" y="f496"/>
                      </a:cxn>
                      <a:cxn ang="f306">
                        <a:pos x="f497" y="f498"/>
                      </a:cxn>
                      <a:cxn ang="f306">
                        <a:pos x="f499" y="f500"/>
                      </a:cxn>
                      <a:cxn ang="f306">
                        <a:pos x="f479" y="f433"/>
                      </a:cxn>
                      <a:cxn ang="f306">
                        <a:pos x="f501" y="f429"/>
                      </a:cxn>
                      <a:cxn ang="f306">
                        <a:pos x="f502" y="f503"/>
                      </a:cxn>
                      <a:cxn ang="f306">
                        <a:pos x="f504" y="f505"/>
                      </a:cxn>
                      <a:cxn ang="f306">
                        <a:pos x="f473" y="f506"/>
                      </a:cxn>
                      <a:cxn ang="f306">
                        <a:pos x="f507" y="f508"/>
                      </a:cxn>
                      <a:cxn ang="f306">
                        <a:pos x="f410" y="f411"/>
                      </a:cxn>
                    </a:cxnLst>
                    <a:rect l="f406" t="f409" r="f407" b="f408"/>
                    <a:pathLst>
                      <a:path w="272" h="239">
                        <a:moveTo>
                          <a:pt x="f8" y="f5"/>
                        </a:moveTo>
                        <a:lnTo>
                          <a:pt x="f9" y="f10"/>
                        </a:lnTo>
                        <a:lnTo>
                          <a:pt x="f11" y="f12"/>
                        </a:lnTo>
                        <a:lnTo>
                          <a:pt x="f13" y="f14"/>
                        </a:lnTo>
                        <a:lnTo>
                          <a:pt x="f15" y="f10"/>
                        </a:lnTo>
                        <a:lnTo>
                          <a:pt x="f16" y="f17"/>
                        </a:lnTo>
                        <a:lnTo>
                          <a:pt x="f18" y="f19"/>
                        </a:lnTo>
                        <a:lnTo>
                          <a:pt x="f20" y="f21"/>
                        </a:lnTo>
                        <a:lnTo>
                          <a:pt x="f22" y="f23"/>
                        </a:lnTo>
                        <a:lnTo>
                          <a:pt x="f24" y="f25"/>
                        </a:lnTo>
                        <a:lnTo>
                          <a:pt x="f22" y="f26"/>
                        </a:lnTo>
                        <a:lnTo>
                          <a:pt x="f27" y="f28"/>
                        </a:lnTo>
                        <a:lnTo>
                          <a:pt x="f29" y="f30"/>
                        </a:lnTo>
                        <a:lnTo>
                          <a:pt x="f31" y="f32"/>
                        </a:lnTo>
                        <a:lnTo>
                          <a:pt x="f33" y="f32"/>
                        </a:lnTo>
                        <a:lnTo>
                          <a:pt x="f34" y="f35"/>
                        </a:lnTo>
                        <a:lnTo>
                          <a:pt x="f36" y="f37"/>
                        </a:lnTo>
                        <a:lnTo>
                          <a:pt x="f38" y="f39"/>
                        </a:lnTo>
                        <a:lnTo>
                          <a:pt x="f40" y="f41"/>
                        </a:lnTo>
                        <a:lnTo>
                          <a:pt x="f42" y="f43"/>
                        </a:lnTo>
                        <a:lnTo>
                          <a:pt x="f44" y="f45"/>
                        </a:lnTo>
                        <a:lnTo>
                          <a:pt x="f46" y="f47"/>
                        </a:lnTo>
                        <a:lnTo>
                          <a:pt x="f6" y="f47"/>
                        </a:lnTo>
                        <a:lnTo>
                          <a:pt x="f48" y="f49"/>
                        </a:lnTo>
                        <a:lnTo>
                          <a:pt x="f50" y="f49"/>
                        </a:lnTo>
                        <a:lnTo>
                          <a:pt x="f40" y="f48"/>
                        </a:lnTo>
                        <a:lnTo>
                          <a:pt x="f33" y="f48"/>
                        </a:lnTo>
                        <a:lnTo>
                          <a:pt x="f51" y="f52"/>
                        </a:lnTo>
                        <a:lnTo>
                          <a:pt x="f53" y="f52"/>
                        </a:lnTo>
                        <a:lnTo>
                          <a:pt x="f54" y="f48"/>
                        </a:lnTo>
                        <a:lnTo>
                          <a:pt x="f55" y="f56"/>
                        </a:lnTo>
                        <a:lnTo>
                          <a:pt x="f57" y="f7"/>
                        </a:lnTo>
                        <a:lnTo>
                          <a:pt x="f58" y="f59"/>
                        </a:lnTo>
                        <a:lnTo>
                          <a:pt x="f60" y="f61"/>
                        </a:lnTo>
                        <a:lnTo>
                          <a:pt x="f41" y="f62"/>
                        </a:lnTo>
                        <a:lnTo>
                          <a:pt x="f63" y="f62"/>
                        </a:lnTo>
                        <a:lnTo>
                          <a:pt x="f64" y="f65"/>
                        </a:lnTo>
                        <a:lnTo>
                          <a:pt x="f66" y="f65"/>
                        </a:lnTo>
                        <a:lnTo>
                          <a:pt x="f67" y="f68"/>
                        </a:lnTo>
                        <a:lnTo>
                          <a:pt x="f67" y="f69"/>
                        </a:lnTo>
                        <a:lnTo>
                          <a:pt x="f70" y="f44"/>
                        </a:lnTo>
                        <a:lnTo>
                          <a:pt x="f71" y="f72"/>
                        </a:lnTo>
                        <a:lnTo>
                          <a:pt x="f73" y="f24"/>
                        </a:lnTo>
                        <a:lnTo>
                          <a:pt x="f74" y="f31"/>
                        </a:lnTo>
                        <a:lnTo>
                          <a:pt x="f75" y="f76"/>
                        </a:lnTo>
                        <a:lnTo>
                          <a:pt x="f5" y="f77"/>
                        </a:lnTo>
                        <a:lnTo>
                          <a:pt x="f78" y="f79"/>
                        </a:lnTo>
                        <a:lnTo>
                          <a:pt x="f80" y="f81"/>
                        </a:lnTo>
                        <a:lnTo>
                          <a:pt x="f82" y="f83"/>
                        </a:lnTo>
                        <a:lnTo>
                          <a:pt x="f84" y="f58"/>
                        </a:lnTo>
                        <a:lnTo>
                          <a:pt x="f85" y="f86"/>
                        </a:lnTo>
                        <a:lnTo>
                          <a:pt x="f21" y="f87"/>
                        </a:lnTo>
                        <a:lnTo>
                          <a:pt x="f71" y="f30"/>
                        </a:lnTo>
                        <a:lnTo>
                          <a:pt x="f88" y="f26"/>
                        </a:lnTo>
                        <a:lnTo>
                          <a:pt x="f89" y="f90"/>
                        </a:lnTo>
                        <a:lnTo>
                          <a:pt x="f91" y="f92"/>
                        </a:lnTo>
                        <a:lnTo>
                          <a:pt x="f66" y="f93"/>
                        </a:lnTo>
                        <a:lnTo>
                          <a:pt x="f32" y="f94"/>
                        </a:lnTo>
                        <a:lnTo>
                          <a:pt x="f8" y="f5"/>
                        </a:lnTo>
                        <a:close/>
                      </a:path>
                    </a:pathLst>
                  </a:custGeom>
                  <a:solidFill>
                    <a:srgbClr val="8BB743"/>
                  </a:solidFill>
                  <a:ln w="3172" cap="flat">
                    <a:solidFill>
                      <a:srgbClr val="6C5353"/>
                    </a:solidFill>
                    <a:custDash>
                      <a:ds d="100000" sp="100000"/>
                    </a:custDash>
                    <a:miter/>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hu-HU" sz="1800" b="0" i="0" u="none" strike="noStrike" kern="0" cap="none" spc="0" baseline="0">
                      <a:solidFill>
                        <a:srgbClr val="000000"/>
                      </a:solidFill>
                      <a:uFillTx/>
                      <a:latin typeface="Arial"/>
                    </a:endParaRPr>
                  </a:p>
                </p:txBody>
              </p:sp>
              <p:sp>
                <p:nvSpPr>
                  <p:cNvPr id="220" name="Freeform 63">
                    <a:extLst>
                      <a:ext uri="{FF2B5EF4-FFF2-40B4-BE49-F238E27FC236}">
                        <a16:creationId xmlns:a16="http://schemas.microsoft.com/office/drawing/2014/main" id="{A3CDD8BB-3E60-4A7D-BDC0-23672C4360C5}"/>
                      </a:ext>
                    </a:extLst>
                  </p:cNvPr>
                  <p:cNvSpPr/>
                  <p:nvPr/>
                </p:nvSpPr>
                <p:spPr>
                  <a:xfrm>
                    <a:off x="6035213" y="2456736"/>
                    <a:ext cx="229377" cy="212707"/>
                  </a:xfrm>
                  <a:custGeom>
                    <a:avLst/>
                    <a:gdLst>
                      <a:gd name="f0" fmla="val 10800000"/>
                      <a:gd name="f1" fmla="val 5400000"/>
                      <a:gd name="f2" fmla="val 180"/>
                      <a:gd name="f3" fmla="val w"/>
                      <a:gd name="f4" fmla="val h"/>
                      <a:gd name="f5" fmla="val 0"/>
                      <a:gd name="f6" fmla="val 176"/>
                      <a:gd name="f7" fmla="val 189"/>
                      <a:gd name="f8" fmla="val 106"/>
                      <a:gd name="f9" fmla="val 19"/>
                      <a:gd name="f10" fmla="val 107"/>
                      <a:gd name="f11" fmla="val 31"/>
                      <a:gd name="f12" fmla="val 131"/>
                      <a:gd name="f13" fmla="val 43"/>
                      <a:gd name="f14" fmla="val 122"/>
                      <a:gd name="f15" fmla="val 56"/>
                      <a:gd name="f16" fmla="val 144"/>
                      <a:gd name="f17" fmla="val 77"/>
                      <a:gd name="f18" fmla="val 138"/>
                      <a:gd name="f19" fmla="val 93"/>
                      <a:gd name="f20" fmla="val 154"/>
                      <a:gd name="f21" fmla="val 151"/>
                      <a:gd name="f22" fmla="val 119"/>
                      <a:gd name="f23" fmla="val 132"/>
                      <a:gd name="f24" fmla="val 173"/>
                      <a:gd name="f25" fmla="val 141"/>
                      <a:gd name="f26" fmla="val 162"/>
                      <a:gd name="f27" fmla="val 152"/>
                      <a:gd name="f28" fmla="val 136"/>
                      <a:gd name="f29" fmla="val 110"/>
                      <a:gd name="f30" fmla="val 178"/>
                      <a:gd name="f31" fmla="val 85"/>
                      <a:gd name="f32" fmla="val 185"/>
                      <a:gd name="f33" fmla="val 62"/>
                      <a:gd name="f34" fmla="val 52"/>
                      <a:gd name="f35" fmla="val 179"/>
                      <a:gd name="f36" fmla="val 37"/>
                      <a:gd name="f37" fmla="val 172"/>
                      <a:gd name="f38" fmla="val 153"/>
                      <a:gd name="f39" fmla="val 27"/>
                      <a:gd name="f40" fmla="val 32"/>
                      <a:gd name="f41" fmla="val 125"/>
                      <a:gd name="f42" fmla="val 114"/>
                      <a:gd name="f43" fmla="val 71"/>
                      <a:gd name="f44" fmla="val 80"/>
                      <a:gd name="f45" fmla="val 90"/>
                      <a:gd name="f46" fmla="val 76"/>
                      <a:gd name="f47" fmla="val 82"/>
                      <a:gd name="f48" fmla="val 55"/>
                      <a:gd name="f49" fmla="val 73"/>
                      <a:gd name="f50" fmla="val 49"/>
                      <a:gd name="f51" fmla="val 66"/>
                      <a:gd name="f52" fmla="val 39"/>
                      <a:gd name="f53" fmla="val 20"/>
                      <a:gd name="f54" fmla="val 18"/>
                      <a:gd name="f55" fmla="val 7"/>
                      <a:gd name="f56" fmla="val 13"/>
                      <a:gd name="f57" fmla="val 24"/>
                      <a:gd name="f58" fmla="val 22"/>
                      <a:gd name="f59" fmla="val 41"/>
                      <a:gd name="f60" fmla="val 26"/>
                      <a:gd name="f61" fmla="val 67"/>
                      <a:gd name="f62" fmla="val 5"/>
                      <a:gd name="f63" fmla="val 108"/>
                      <a:gd name="f64" fmla="val 6"/>
                      <a:gd name="f65" fmla="+- 0 0 -90"/>
                      <a:gd name="f66" fmla="*/ f3 1 176"/>
                      <a:gd name="f67" fmla="*/ f4 1 189"/>
                      <a:gd name="f68" fmla="+- f7 0 f5"/>
                      <a:gd name="f69" fmla="+- f6 0 f5"/>
                      <a:gd name="f70" fmla="*/ f65 f0 1"/>
                      <a:gd name="f71" fmla="*/ f69 1 176"/>
                      <a:gd name="f72" fmla="*/ f68 1 189"/>
                      <a:gd name="f73" fmla="*/ 106 f69 1"/>
                      <a:gd name="f74" fmla="*/ 19 f68 1"/>
                      <a:gd name="f75" fmla="*/ 107 f69 1"/>
                      <a:gd name="f76" fmla="*/ 31 f68 1"/>
                      <a:gd name="f77" fmla="*/ 131 f69 1"/>
                      <a:gd name="f78" fmla="*/ 43 f68 1"/>
                      <a:gd name="f79" fmla="*/ 122 f69 1"/>
                      <a:gd name="f80" fmla="*/ 56 f68 1"/>
                      <a:gd name="f81" fmla="*/ 144 f69 1"/>
                      <a:gd name="f82" fmla="*/ 77 f68 1"/>
                      <a:gd name="f83" fmla="*/ 138 f69 1"/>
                      <a:gd name="f84" fmla="*/ 93 f68 1"/>
                      <a:gd name="f85" fmla="*/ 154 f69 1"/>
                      <a:gd name="f86" fmla="*/ 106 f68 1"/>
                      <a:gd name="f87" fmla="*/ 151 f69 1"/>
                      <a:gd name="f88" fmla="*/ 119 f68 1"/>
                      <a:gd name="f89" fmla="*/ 176 f69 1"/>
                      <a:gd name="f90" fmla="*/ 132 f68 1"/>
                      <a:gd name="f91" fmla="*/ 173 f69 1"/>
                      <a:gd name="f92" fmla="*/ 141 f68 1"/>
                      <a:gd name="f93" fmla="*/ 162 f69 1"/>
                      <a:gd name="f94" fmla="*/ 152 f68 1"/>
                      <a:gd name="f95" fmla="*/ 136 f69 1"/>
                      <a:gd name="f96" fmla="*/ 176 f68 1"/>
                      <a:gd name="f97" fmla="*/ 110 f69 1"/>
                      <a:gd name="f98" fmla="*/ 178 f68 1"/>
                      <a:gd name="f99" fmla="*/ 85 f69 1"/>
                      <a:gd name="f100" fmla="*/ 185 f68 1"/>
                      <a:gd name="f101" fmla="*/ 62 f69 1"/>
                      <a:gd name="f102" fmla="*/ 189 f68 1"/>
                      <a:gd name="f103" fmla="*/ 52 f69 1"/>
                      <a:gd name="f104" fmla="*/ 179 f68 1"/>
                      <a:gd name="f105" fmla="*/ 37 f69 1"/>
                      <a:gd name="f106" fmla="*/ 172 f68 1"/>
                      <a:gd name="f107" fmla="*/ 153 f68 1"/>
                      <a:gd name="f108" fmla="*/ 27 f69 1"/>
                      <a:gd name="f109" fmla="*/ 136 f68 1"/>
                      <a:gd name="f110" fmla="*/ 32 f69 1"/>
                      <a:gd name="f111" fmla="*/ 125 f68 1"/>
                      <a:gd name="f112" fmla="*/ 43 f69 1"/>
                      <a:gd name="f113" fmla="*/ 114 f68 1"/>
                      <a:gd name="f114" fmla="*/ 71 f69 1"/>
                      <a:gd name="f115" fmla="*/ 80 f69 1"/>
                      <a:gd name="f116" fmla="*/ 90 f68 1"/>
                      <a:gd name="f117" fmla="*/ 76 f69 1"/>
                      <a:gd name="f118" fmla="*/ 82 f68 1"/>
                      <a:gd name="f119" fmla="*/ 55 f69 1"/>
                      <a:gd name="f120" fmla="*/ 73 f68 1"/>
                      <a:gd name="f121" fmla="*/ 49 f69 1"/>
                      <a:gd name="f122" fmla="*/ 66 f68 1"/>
                      <a:gd name="f123" fmla="*/ 39 f68 1"/>
                      <a:gd name="f124" fmla="*/ 20 f69 1"/>
                      <a:gd name="f125" fmla="*/ 27 f68 1"/>
                      <a:gd name="f126" fmla="*/ 0 f69 1"/>
                      <a:gd name="f127" fmla="*/ 18 f68 1"/>
                      <a:gd name="f128" fmla="*/ 7 f69 1"/>
                      <a:gd name="f129" fmla="*/ 13 f68 1"/>
                      <a:gd name="f130" fmla="*/ 24 f69 1"/>
                      <a:gd name="f131" fmla="*/ 22 f68 1"/>
                      <a:gd name="f132" fmla="*/ 41 f69 1"/>
                      <a:gd name="f133" fmla="*/ 56 f69 1"/>
                      <a:gd name="f134" fmla="*/ 26 f68 1"/>
                      <a:gd name="f135" fmla="*/ 67 f69 1"/>
                      <a:gd name="f136" fmla="*/ 5 f68 1"/>
                      <a:gd name="f137" fmla="*/ 90 f69 1"/>
                      <a:gd name="f138" fmla="*/ 0 f68 1"/>
                      <a:gd name="f139" fmla="*/ 108 f69 1"/>
                      <a:gd name="f140" fmla="*/ 6 f68 1"/>
                      <a:gd name="f141" fmla="*/ f70 1 f2"/>
                      <a:gd name="f142" fmla="*/ f73 1 176"/>
                      <a:gd name="f143" fmla="*/ f74 1 189"/>
                      <a:gd name="f144" fmla="*/ f75 1 176"/>
                      <a:gd name="f145" fmla="*/ f76 1 189"/>
                      <a:gd name="f146" fmla="*/ f77 1 176"/>
                      <a:gd name="f147" fmla="*/ f78 1 189"/>
                      <a:gd name="f148" fmla="*/ f79 1 176"/>
                      <a:gd name="f149" fmla="*/ f80 1 189"/>
                      <a:gd name="f150" fmla="*/ f81 1 176"/>
                      <a:gd name="f151" fmla="*/ f82 1 189"/>
                      <a:gd name="f152" fmla="*/ f83 1 176"/>
                      <a:gd name="f153" fmla="*/ f84 1 189"/>
                      <a:gd name="f154" fmla="*/ f85 1 176"/>
                      <a:gd name="f155" fmla="*/ f86 1 189"/>
                      <a:gd name="f156" fmla="*/ f87 1 176"/>
                      <a:gd name="f157" fmla="*/ f88 1 189"/>
                      <a:gd name="f158" fmla="*/ f89 1 176"/>
                      <a:gd name="f159" fmla="*/ f90 1 189"/>
                      <a:gd name="f160" fmla="*/ f91 1 176"/>
                      <a:gd name="f161" fmla="*/ f92 1 189"/>
                      <a:gd name="f162" fmla="*/ f93 1 176"/>
                      <a:gd name="f163" fmla="*/ f94 1 189"/>
                      <a:gd name="f164" fmla="*/ f95 1 176"/>
                      <a:gd name="f165" fmla="*/ f96 1 189"/>
                      <a:gd name="f166" fmla="*/ f97 1 176"/>
                      <a:gd name="f167" fmla="*/ f98 1 189"/>
                      <a:gd name="f168" fmla="*/ f99 1 176"/>
                      <a:gd name="f169" fmla="*/ f100 1 189"/>
                      <a:gd name="f170" fmla="*/ f101 1 176"/>
                      <a:gd name="f171" fmla="*/ f102 1 189"/>
                      <a:gd name="f172" fmla="*/ f103 1 176"/>
                      <a:gd name="f173" fmla="*/ f104 1 189"/>
                      <a:gd name="f174" fmla="*/ f105 1 176"/>
                      <a:gd name="f175" fmla="*/ f106 1 189"/>
                      <a:gd name="f176" fmla="*/ f107 1 189"/>
                      <a:gd name="f177" fmla="*/ f108 1 176"/>
                      <a:gd name="f178" fmla="*/ f109 1 189"/>
                      <a:gd name="f179" fmla="*/ f110 1 176"/>
                      <a:gd name="f180" fmla="*/ f111 1 189"/>
                      <a:gd name="f181" fmla="*/ f112 1 176"/>
                      <a:gd name="f182" fmla="*/ f113 1 189"/>
                      <a:gd name="f183" fmla="*/ f114 1 176"/>
                      <a:gd name="f184" fmla="*/ f115 1 176"/>
                      <a:gd name="f185" fmla="*/ f116 1 189"/>
                      <a:gd name="f186" fmla="*/ f117 1 176"/>
                      <a:gd name="f187" fmla="*/ f118 1 189"/>
                      <a:gd name="f188" fmla="*/ f119 1 176"/>
                      <a:gd name="f189" fmla="*/ f120 1 189"/>
                      <a:gd name="f190" fmla="*/ f121 1 176"/>
                      <a:gd name="f191" fmla="*/ f122 1 189"/>
                      <a:gd name="f192" fmla="*/ f123 1 189"/>
                      <a:gd name="f193" fmla="*/ f124 1 176"/>
                      <a:gd name="f194" fmla="*/ f125 1 189"/>
                      <a:gd name="f195" fmla="*/ f126 1 176"/>
                      <a:gd name="f196" fmla="*/ f127 1 189"/>
                      <a:gd name="f197" fmla="*/ f128 1 176"/>
                      <a:gd name="f198" fmla="*/ f129 1 189"/>
                      <a:gd name="f199" fmla="*/ f130 1 176"/>
                      <a:gd name="f200" fmla="*/ f131 1 189"/>
                      <a:gd name="f201" fmla="*/ f132 1 176"/>
                      <a:gd name="f202" fmla="*/ f133 1 176"/>
                      <a:gd name="f203" fmla="*/ f134 1 189"/>
                      <a:gd name="f204" fmla="*/ f135 1 176"/>
                      <a:gd name="f205" fmla="*/ f136 1 189"/>
                      <a:gd name="f206" fmla="*/ f137 1 176"/>
                      <a:gd name="f207" fmla="*/ f138 1 189"/>
                      <a:gd name="f208" fmla="*/ f139 1 176"/>
                      <a:gd name="f209" fmla="*/ f140 1 189"/>
                      <a:gd name="f210" fmla="*/ 0 1 f71"/>
                      <a:gd name="f211" fmla="*/ f6 1 f71"/>
                      <a:gd name="f212" fmla="*/ 0 1 f72"/>
                      <a:gd name="f213" fmla="*/ f7 1 f72"/>
                      <a:gd name="f214" fmla="+- f141 0 f1"/>
                      <a:gd name="f215" fmla="*/ f142 1 f71"/>
                      <a:gd name="f216" fmla="*/ f143 1 f72"/>
                      <a:gd name="f217" fmla="*/ f144 1 f71"/>
                      <a:gd name="f218" fmla="*/ f145 1 f72"/>
                      <a:gd name="f219" fmla="*/ f146 1 f71"/>
                      <a:gd name="f220" fmla="*/ f147 1 f72"/>
                      <a:gd name="f221" fmla="*/ f148 1 f71"/>
                      <a:gd name="f222" fmla="*/ f149 1 f72"/>
                      <a:gd name="f223" fmla="*/ f150 1 f71"/>
                      <a:gd name="f224" fmla="*/ f151 1 f72"/>
                      <a:gd name="f225" fmla="*/ f152 1 f71"/>
                      <a:gd name="f226" fmla="*/ f153 1 f72"/>
                      <a:gd name="f227" fmla="*/ f154 1 f71"/>
                      <a:gd name="f228" fmla="*/ f155 1 f72"/>
                      <a:gd name="f229" fmla="*/ f156 1 f71"/>
                      <a:gd name="f230" fmla="*/ f157 1 f72"/>
                      <a:gd name="f231" fmla="*/ f158 1 f71"/>
                      <a:gd name="f232" fmla="*/ f159 1 f72"/>
                      <a:gd name="f233" fmla="*/ f160 1 f71"/>
                      <a:gd name="f234" fmla="*/ f161 1 f72"/>
                      <a:gd name="f235" fmla="*/ f162 1 f71"/>
                      <a:gd name="f236" fmla="*/ f163 1 f72"/>
                      <a:gd name="f237" fmla="*/ f164 1 f71"/>
                      <a:gd name="f238" fmla="*/ f165 1 f72"/>
                      <a:gd name="f239" fmla="*/ f166 1 f71"/>
                      <a:gd name="f240" fmla="*/ f167 1 f72"/>
                      <a:gd name="f241" fmla="*/ f168 1 f71"/>
                      <a:gd name="f242" fmla="*/ f169 1 f72"/>
                      <a:gd name="f243" fmla="*/ f170 1 f71"/>
                      <a:gd name="f244" fmla="*/ f171 1 f72"/>
                      <a:gd name="f245" fmla="*/ f172 1 f71"/>
                      <a:gd name="f246" fmla="*/ f173 1 f72"/>
                      <a:gd name="f247" fmla="*/ f174 1 f71"/>
                      <a:gd name="f248" fmla="*/ f175 1 f72"/>
                      <a:gd name="f249" fmla="*/ f176 1 f72"/>
                      <a:gd name="f250" fmla="*/ f177 1 f71"/>
                      <a:gd name="f251" fmla="*/ f178 1 f72"/>
                      <a:gd name="f252" fmla="*/ f179 1 f71"/>
                      <a:gd name="f253" fmla="*/ f180 1 f72"/>
                      <a:gd name="f254" fmla="*/ f181 1 f71"/>
                      <a:gd name="f255" fmla="*/ f182 1 f72"/>
                      <a:gd name="f256" fmla="*/ f183 1 f71"/>
                      <a:gd name="f257" fmla="*/ f184 1 f71"/>
                      <a:gd name="f258" fmla="*/ f185 1 f72"/>
                      <a:gd name="f259" fmla="*/ f186 1 f71"/>
                      <a:gd name="f260" fmla="*/ f187 1 f72"/>
                      <a:gd name="f261" fmla="*/ f188 1 f71"/>
                      <a:gd name="f262" fmla="*/ f189 1 f72"/>
                      <a:gd name="f263" fmla="*/ f190 1 f71"/>
                      <a:gd name="f264" fmla="*/ f191 1 f72"/>
                      <a:gd name="f265" fmla="*/ f192 1 f72"/>
                      <a:gd name="f266" fmla="*/ f193 1 f71"/>
                      <a:gd name="f267" fmla="*/ f194 1 f72"/>
                      <a:gd name="f268" fmla="*/ f195 1 f71"/>
                      <a:gd name="f269" fmla="*/ f196 1 f72"/>
                      <a:gd name="f270" fmla="*/ f197 1 f71"/>
                      <a:gd name="f271" fmla="*/ f198 1 f72"/>
                      <a:gd name="f272" fmla="*/ f199 1 f71"/>
                      <a:gd name="f273" fmla="*/ f200 1 f72"/>
                      <a:gd name="f274" fmla="*/ f201 1 f71"/>
                      <a:gd name="f275" fmla="*/ f202 1 f71"/>
                      <a:gd name="f276" fmla="*/ f203 1 f72"/>
                      <a:gd name="f277" fmla="*/ f204 1 f71"/>
                      <a:gd name="f278" fmla="*/ f205 1 f72"/>
                      <a:gd name="f279" fmla="*/ f206 1 f71"/>
                      <a:gd name="f280" fmla="*/ f207 1 f72"/>
                      <a:gd name="f281" fmla="*/ f208 1 f71"/>
                      <a:gd name="f282" fmla="*/ f209 1 f72"/>
                      <a:gd name="f283" fmla="*/ f210 f66 1"/>
                      <a:gd name="f284" fmla="*/ f211 f66 1"/>
                      <a:gd name="f285" fmla="*/ f213 f67 1"/>
                      <a:gd name="f286" fmla="*/ f212 f67 1"/>
                      <a:gd name="f287" fmla="*/ f215 f66 1"/>
                      <a:gd name="f288" fmla="*/ f216 f67 1"/>
                      <a:gd name="f289" fmla="*/ f217 f66 1"/>
                      <a:gd name="f290" fmla="*/ f218 f67 1"/>
                      <a:gd name="f291" fmla="*/ f219 f66 1"/>
                      <a:gd name="f292" fmla="*/ f220 f67 1"/>
                      <a:gd name="f293" fmla="*/ f221 f66 1"/>
                      <a:gd name="f294" fmla="*/ f222 f67 1"/>
                      <a:gd name="f295" fmla="*/ f223 f66 1"/>
                      <a:gd name="f296" fmla="*/ f224 f67 1"/>
                      <a:gd name="f297" fmla="*/ f225 f66 1"/>
                      <a:gd name="f298" fmla="*/ f226 f67 1"/>
                      <a:gd name="f299" fmla="*/ f227 f66 1"/>
                      <a:gd name="f300" fmla="*/ f228 f67 1"/>
                      <a:gd name="f301" fmla="*/ f229 f66 1"/>
                      <a:gd name="f302" fmla="*/ f230 f67 1"/>
                      <a:gd name="f303" fmla="*/ f231 f66 1"/>
                      <a:gd name="f304" fmla="*/ f232 f67 1"/>
                      <a:gd name="f305" fmla="*/ f233 f66 1"/>
                      <a:gd name="f306" fmla="*/ f234 f67 1"/>
                      <a:gd name="f307" fmla="*/ f235 f66 1"/>
                      <a:gd name="f308" fmla="*/ f236 f67 1"/>
                      <a:gd name="f309" fmla="*/ f237 f66 1"/>
                      <a:gd name="f310" fmla="*/ f238 f67 1"/>
                      <a:gd name="f311" fmla="*/ f239 f66 1"/>
                      <a:gd name="f312" fmla="*/ f240 f67 1"/>
                      <a:gd name="f313" fmla="*/ f241 f66 1"/>
                      <a:gd name="f314" fmla="*/ f242 f67 1"/>
                      <a:gd name="f315" fmla="*/ f243 f66 1"/>
                      <a:gd name="f316" fmla="*/ f244 f67 1"/>
                      <a:gd name="f317" fmla="*/ f245 f66 1"/>
                      <a:gd name="f318" fmla="*/ f246 f67 1"/>
                      <a:gd name="f319" fmla="*/ f247 f66 1"/>
                      <a:gd name="f320" fmla="*/ f248 f67 1"/>
                      <a:gd name="f321" fmla="*/ f249 f67 1"/>
                      <a:gd name="f322" fmla="*/ f250 f66 1"/>
                      <a:gd name="f323" fmla="*/ f251 f67 1"/>
                      <a:gd name="f324" fmla="*/ f252 f66 1"/>
                      <a:gd name="f325" fmla="*/ f253 f67 1"/>
                      <a:gd name="f326" fmla="*/ f254 f66 1"/>
                      <a:gd name="f327" fmla="*/ f255 f67 1"/>
                      <a:gd name="f328" fmla="*/ f256 f66 1"/>
                      <a:gd name="f329" fmla="*/ f257 f66 1"/>
                      <a:gd name="f330" fmla="*/ f258 f67 1"/>
                      <a:gd name="f331" fmla="*/ f259 f66 1"/>
                      <a:gd name="f332" fmla="*/ f260 f67 1"/>
                      <a:gd name="f333" fmla="*/ f261 f66 1"/>
                      <a:gd name="f334" fmla="*/ f262 f67 1"/>
                      <a:gd name="f335" fmla="*/ f263 f66 1"/>
                      <a:gd name="f336" fmla="*/ f264 f67 1"/>
                      <a:gd name="f337" fmla="*/ f265 f67 1"/>
                      <a:gd name="f338" fmla="*/ f266 f66 1"/>
                      <a:gd name="f339" fmla="*/ f267 f67 1"/>
                      <a:gd name="f340" fmla="*/ f268 f66 1"/>
                      <a:gd name="f341" fmla="*/ f269 f67 1"/>
                      <a:gd name="f342" fmla="*/ f270 f66 1"/>
                      <a:gd name="f343" fmla="*/ f271 f67 1"/>
                      <a:gd name="f344" fmla="*/ f272 f66 1"/>
                      <a:gd name="f345" fmla="*/ f273 f67 1"/>
                      <a:gd name="f346" fmla="*/ f274 f66 1"/>
                      <a:gd name="f347" fmla="*/ f275 f66 1"/>
                      <a:gd name="f348" fmla="*/ f276 f67 1"/>
                      <a:gd name="f349" fmla="*/ f277 f66 1"/>
                      <a:gd name="f350" fmla="*/ f278 f67 1"/>
                      <a:gd name="f351" fmla="*/ f279 f66 1"/>
                      <a:gd name="f352" fmla="*/ f280 f67 1"/>
                      <a:gd name="f353" fmla="*/ f281 f66 1"/>
                      <a:gd name="f354" fmla="*/ f282 f67 1"/>
                    </a:gdLst>
                    <a:ahLst/>
                    <a:cxnLst>
                      <a:cxn ang="3cd4">
                        <a:pos x="hc" y="t"/>
                      </a:cxn>
                      <a:cxn ang="0">
                        <a:pos x="r" y="vc"/>
                      </a:cxn>
                      <a:cxn ang="cd4">
                        <a:pos x="hc" y="b"/>
                      </a:cxn>
                      <a:cxn ang="cd2">
                        <a:pos x="l" y="vc"/>
                      </a:cxn>
                      <a:cxn ang="f214">
                        <a:pos x="f287" y="f288"/>
                      </a:cxn>
                      <a:cxn ang="f214">
                        <a:pos x="f289" y="f290"/>
                      </a:cxn>
                      <a:cxn ang="f214">
                        <a:pos x="f291" y="f292"/>
                      </a:cxn>
                      <a:cxn ang="f214">
                        <a:pos x="f293" y="f294"/>
                      </a:cxn>
                      <a:cxn ang="f214">
                        <a:pos x="f295" y="f296"/>
                      </a:cxn>
                      <a:cxn ang="f214">
                        <a:pos x="f297" y="f298"/>
                      </a:cxn>
                      <a:cxn ang="f214">
                        <a:pos x="f299" y="f300"/>
                      </a:cxn>
                      <a:cxn ang="f214">
                        <a:pos x="f301" y="f302"/>
                      </a:cxn>
                      <a:cxn ang="f214">
                        <a:pos x="f303" y="f304"/>
                      </a:cxn>
                      <a:cxn ang="f214">
                        <a:pos x="f305" y="f306"/>
                      </a:cxn>
                      <a:cxn ang="f214">
                        <a:pos x="f307" y="f308"/>
                      </a:cxn>
                      <a:cxn ang="f214">
                        <a:pos x="f309" y="f310"/>
                      </a:cxn>
                      <a:cxn ang="f214">
                        <a:pos x="f311" y="f312"/>
                      </a:cxn>
                      <a:cxn ang="f214">
                        <a:pos x="f313" y="f314"/>
                      </a:cxn>
                      <a:cxn ang="f214">
                        <a:pos x="f315" y="f316"/>
                      </a:cxn>
                      <a:cxn ang="f214">
                        <a:pos x="f317" y="f318"/>
                      </a:cxn>
                      <a:cxn ang="f214">
                        <a:pos x="f319" y="f320"/>
                      </a:cxn>
                      <a:cxn ang="f214">
                        <a:pos x="f319" y="f321"/>
                      </a:cxn>
                      <a:cxn ang="f214">
                        <a:pos x="f322" y="f323"/>
                      </a:cxn>
                      <a:cxn ang="f214">
                        <a:pos x="f324" y="f325"/>
                      </a:cxn>
                      <a:cxn ang="f214">
                        <a:pos x="f326" y="f327"/>
                      </a:cxn>
                      <a:cxn ang="f214">
                        <a:pos x="f328" y="f298"/>
                      </a:cxn>
                      <a:cxn ang="f214">
                        <a:pos x="f329" y="f330"/>
                      </a:cxn>
                      <a:cxn ang="f214">
                        <a:pos x="f331" y="f332"/>
                      </a:cxn>
                      <a:cxn ang="f214">
                        <a:pos x="f333" y="f334"/>
                      </a:cxn>
                      <a:cxn ang="f214">
                        <a:pos x="f335" y="f336"/>
                      </a:cxn>
                      <a:cxn ang="f214">
                        <a:pos x="f326" y="f337"/>
                      </a:cxn>
                      <a:cxn ang="f214">
                        <a:pos x="f338" y="f339"/>
                      </a:cxn>
                      <a:cxn ang="f214">
                        <a:pos x="f340" y="f341"/>
                      </a:cxn>
                      <a:cxn ang="f214">
                        <a:pos x="f342" y="f343"/>
                      </a:cxn>
                      <a:cxn ang="f214">
                        <a:pos x="f344" y="f345"/>
                      </a:cxn>
                      <a:cxn ang="f214">
                        <a:pos x="f346" y="f345"/>
                      </a:cxn>
                      <a:cxn ang="f214">
                        <a:pos x="f347" y="f348"/>
                      </a:cxn>
                      <a:cxn ang="f214">
                        <a:pos x="f349" y="f341"/>
                      </a:cxn>
                      <a:cxn ang="f214">
                        <a:pos x="f328" y="f350"/>
                      </a:cxn>
                      <a:cxn ang="f214">
                        <a:pos x="f351" y="f352"/>
                      </a:cxn>
                      <a:cxn ang="f214">
                        <a:pos x="f353" y="f354"/>
                      </a:cxn>
                      <a:cxn ang="f214">
                        <a:pos x="f287" y="f288"/>
                      </a:cxn>
                    </a:cxnLst>
                    <a:rect l="f283" t="f286" r="f284" b="f285"/>
                    <a:pathLst>
                      <a:path w="176" h="189">
                        <a:moveTo>
                          <a:pt x="f8" y="f9"/>
                        </a:moveTo>
                        <a:lnTo>
                          <a:pt x="f10" y="f11"/>
                        </a:lnTo>
                        <a:lnTo>
                          <a:pt x="f12" y="f13"/>
                        </a:lnTo>
                        <a:lnTo>
                          <a:pt x="f14" y="f15"/>
                        </a:lnTo>
                        <a:lnTo>
                          <a:pt x="f16" y="f17"/>
                        </a:lnTo>
                        <a:lnTo>
                          <a:pt x="f18" y="f19"/>
                        </a:lnTo>
                        <a:lnTo>
                          <a:pt x="f20" y="f8"/>
                        </a:lnTo>
                        <a:lnTo>
                          <a:pt x="f21" y="f22"/>
                        </a:lnTo>
                        <a:lnTo>
                          <a:pt x="f6" y="f23"/>
                        </a:lnTo>
                        <a:lnTo>
                          <a:pt x="f24" y="f25"/>
                        </a:lnTo>
                        <a:lnTo>
                          <a:pt x="f26" y="f27"/>
                        </a:lnTo>
                        <a:lnTo>
                          <a:pt x="f28" y="f6"/>
                        </a:lnTo>
                        <a:lnTo>
                          <a:pt x="f29" y="f30"/>
                        </a:lnTo>
                        <a:lnTo>
                          <a:pt x="f31" y="f32"/>
                        </a:lnTo>
                        <a:lnTo>
                          <a:pt x="f33" y="f7"/>
                        </a:lnTo>
                        <a:lnTo>
                          <a:pt x="f34" y="f35"/>
                        </a:lnTo>
                        <a:lnTo>
                          <a:pt x="f36" y="f37"/>
                        </a:lnTo>
                        <a:lnTo>
                          <a:pt x="f36" y="f38"/>
                        </a:lnTo>
                        <a:lnTo>
                          <a:pt x="f39" y="f28"/>
                        </a:lnTo>
                        <a:lnTo>
                          <a:pt x="f40" y="f41"/>
                        </a:lnTo>
                        <a:lnTo>
                          <a:pt x="f13" y="f42"/>
                        </a:lnTo>
                        <a:lnTo>
                          <a:pt x="f43" y="f19"/>
                        </a:lnTo>
                        <a:lnTo>
                          <a:pt x="f44" y="f45"/>
                        </a:lnTo>
                        <a:lnTo>
                          <a:pt x="f46" y="f47"/>
                        </a:lnTo>
                        <a:lnTo>
                          <a:pt x="f48" y="f49"/>
                        </a:lnTo>
                        <a:lnTo>
                          <a:pt x="f50" y="f51"/>
                        </a:lnTo>
                        <a:lnTo>
                          <a:pt x="f13" y="f52"/>
                        </a:lnTo>
                        <a:lnTo>
                          <a:pt x="f53" y="f39"/>
                        </a:lnTo>
                        <a:lnTo>
                          <a:pt x="f5" y="f54"/>
                        </a:lnTo>
                        <a:lnTo>
                          <a:pt x="f55" y="f56"/>
                        </a:lnTo>
                        <a:lnTo>
                          <a:pt x="f57" y="f58"/>
                        </a:lnTo>
                        <a:lnTo>
                          <a:pt x="f59" y="f58"/>
                        </a:lnTo>
                        <a:lnTo>
                          <a:pt x="f15" y="f60"/>
                        </a:lnTo>
                        <a:lnTo>
                          <a:pt x="f61" y="f54"/>
                        </a:lnTo>
                        <a:lnTo>
                          <a:pt x="f43" y="f62"/>
                        </a:lnTo>
                        <a:lnTo>
                          <a:pt x="f45" y="f5"/>
                        </a:lnTo>
                        <a:lnTo>
                          <a:pt x="f63" y="f64"/>
                        </a:lnTo>
                        <a:lnTo>
                          <a:pt x="f8" y="f9"/>
                        </a:lnTo>
                        <a:close/>
                      </a:path>
                    </a:pathLst>
                  </a:custGeom>
                  <a:solidFill>
                    <a:srgbClr val="FCDBC0"/>
                  </a:solidFill>
                  <a:ln w="3172" cap="flat">
                    <a:solidFill>
                      <a:srgbClr val="6C5353"/>
                    </a:solidFill>
                    <a:custDash>
                      <a:ds d="100000" sp="100000"/>
                    </a:custDash>
                    <a:miter/>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hu-HU" sz="1800" b="0" i="0" u="none" strike="noStrike" kern="0" cap="none" spc="0" baseline="0">
                      <a:solidFill>
                        <a:srgbClr val="000000"/>
                      </a:solidFill>
                      <a:uFillTx/>
                      <a:latin typeface="Arial"/>
                    </a:endParaRPr>
                  </a:p>
                </p:txBody>
              </p:sp>
              <p:sp>
                <p:nvSpPr>
                  <p:cNvPr id="221" name="Freeform 64">
                    <a:extLst>
                      <a:ext uri="{FF2B5EF4-FFF2-40B4-BE49-F238E27FC236}">
                        <a16:creationId xmlns:a16="http://schemas.microsoft.com/office/drawing/2014/main" id="{3DC7BA73-8612-4BE8-AD01-3C69E8F82E9E}"/>
                      </a:ext>
                    </a:extLst>
                  </p:cNvPr>
                  <p:cNvSpPr/>
                  <p:nvPr/>
                </p:nvSpPr>
                <p:spPr>
                  <a:xfrm>
                    <a:off x="4420474" y="5242163"/>
                    <a:ext cx="69073" cy="27011"/>
                  </a:xfrm>
                  <a:custGeom>
                    <a:avLst/>
                    <a:gdLst>
                      <a:gd name="f0" fmla="val 10800000"/>
                      <a:gd name="f1" fmla="val 5400000"/>
                      <a:gd name="f2" fmla="val 180"/>
                      <a:gd name="f3" fmla="val w"/>
                      <a:gd name="f4" fmla="val h"/>
                      <a:gd name="f5" fmla="val 0"/>
                      <a:gd name="f6" fmla="val 53"/>
                      <a:gd name="f7" fmla="val 24"/>
                      <a:gd name="f8" fmla="val 15"/>
                      <a:gd name="f9" fmla="val 3"/>
                      <a:gd name="f10" fmla="val 30"/>
                      <a:gd name="f11" fmla="val 8"/>
                      <a:gd name="f12" fmla="val 37"/>
                      <a:gd name="f13" fmla="val 9"/>
                      <a:gd name="f14" fmla="val 50"/>
                      <a:gd name="f15" fmla="val 16"/>
                      <a:gd name="f16" fmla="val 31"/>
                      <a:gd name="f17" fmla="val 22"/>
                      <a:gd name="f18" fmla="val 21"/>
                      <a:gd name="f19" fmla="val 11"/>
                      <a:gd name="f20" fmla="+- 0 0 -90"/>
                      <a:gd name="f21" fmla="*/ f3 1 53"/>
                      <a:gd name="f22" fmla="*/ f4 1 24"/>
                      <a:gd name="f23" fmla="+- f7 0 f5"/>
                      <a:gd name="f24" fmla="+- f6 0 f5"/>
                      <a:gd name="f25" fmla="*/ f20 f0 1"/>
                      <a:gd name="f26" fmla="*/ f24 1 53"/>
                      <a:gd name="f27" fmla="*/ f23 1 24"/>
                      <a:gd name="f28" fmla="*/ 0 f24 1"/>
                      <a:gd name="f29" fmla="*/ 15 f23 1"/>
                      <a:gd name="f30" fmla="*/ 15 f24 1"/>
                      <a:gd name="f31" fmla="*/ 3 f23 1"/>
                      <a:gd name="f32" fmla="*/ 30 f24 1"/>
                      <a:gd name="f33" fmla="*/ 8 f23 1"/>
                      <a:gd name="f34" fmla="*/ 37 f24 1"/>
                      <a:gd name="f35" fmla="*/ 0 f23 1"/>
                      <a:gd name="f36" fmla="*/ 53 f24 1"/>
                      <a:gd name="f37" fmla="*/ 9 f23 1"/>
                      <a:gd name="f38" fmla="*/ 50 f24 1"/>
                      <a:gd name="f39" fmla="*/ 16 f23 1"/>
                      <a:gd name="f40" fmla="*/ 31 f24 1"/>
                      <a:gd name="f41" fmla="*/ 22 f23 1"/>
                      <a:gd name="f42" fmla="*/ 21 f24 1"/>
                      <a:gd name="f43" fmla="*/ 11 f24 1"/>
                      <a:gd name="f44" fmla="*/ 24 f23 1"/>
                      <a:gd name="f45" fmla="*/ f25 1 f2"/>
                      <a:gd name="f46" fmla="*/ f28 1 53"/>
                      <a:gd name="f47" fmla="*/ f29 1 24"/>
                      <a:gd name="f48" fmla="*/ f30 1 53"/>
                      <a:gd name="f49" fmla="*/ f31 1 24"/>
                      <a:gd name="f50" fmla="*/ f32 1 53"/>
                      <a:gd name="f51" fmla="*/ f33 1 24"/>
                      <a:gd name="f52" fmla="*/ f34 1 53"/>
                      <a:gd name="f53" fmla="*/ f35 1 24"/>
                      <a:gd name="f54" fmla="*/ f36 1 53"/>
                      <a:gd name="f55" fmla="*/ f37 1 24"/>
                      <a:gd name="f56" fmla="*/ f38 1 53"/>
                      <a:gd name="f57" fmla="*/ f39 1 24"/>
                      <a:gd name="f58" fmla="*/ f40 1 53"/>
                      <a:gd name="f59" fmla="*/ f41 1 24"/>
                      <a:gd name="f60" fmla="*/ f42 1 53"/>
                      <a:gd name="f61" fmla="*/ f43 1 53"/>
                      <a:gd name="f62" fmla="*/ f44 1 24"/>
                      <a:gd name="f63" fmla="*/ 0 1 f26"/>
                      <a:gd name="f64" fmla="*/ f6 1 f26"/>
                      <a:gd name="f65" fmla="*/ 0 1 f27"/>
                      <a:gd name="f66" fmla="*/ f7 1 f27"/>
                      <a:gd name="f67" fmla="+- f45 0 f1"/>
                      <a:gd name="f68" fmla="*/ f46 1 f26"/>
                      <a:gd name="f69" fmla="*/ f47 1 f27"/>
                      <a:gd name="f70" fmla="*/ f48 1 f26"/>
                      <a:gd name="f71" fmla="*/ f49 1 f27"/>
                      <a:gd name="f72" fmla="*/ f50 1 f26"/>
                      <a:gd name="f73" fmla="*/ f51 1 f27"/>
                      <a:gd name="f74" fmla="*/ f52 1 f26"/>
                      <a:gd name="f75" fmla="*/ f53 1 f27"/>
                      <a:gd name="f76" fmla="*/ f54 1 f26"/>
                      <a:gd name="f77" fmla="*/ f55 1 f27"/>
                      <a:gd name="f78" fmla="*/ f56 1 f26"/>
                      <a:gd name="f79" fmla="*/ f57 1 f27"/>
                      <a:gd name="f80" fmla="*/ f58 1 f26"/>
                      <a:gd name="f81" fmla="*/ f59 1 f27"/>
                      <a:gd name="f82" fmla="*/ f60 1 f26"/>
                      <a:gd name="f83" fmla="*/ f61 1 f26"/>
                      <a:gd name="f84" fmla="*/ f62 1 f27"/>
                      <a:gd name="f85" fmla="*/ f63 f21 1"/>
                      <a:gd name="f86" fmla="*/ f64 f21 1"/>
                      <a:gd name="f87" fmla="*/ f66 f22 1"/>
                      <a:gd name="f88" fmla="*/ f65 f22 1"/>
                      <a:gd name="f89" fmla="*/ f68 f21 1"/>
                      <a:gd name="f90" fmla="*/ f69 f22 1"/>
                      <a:gd name="f91" fmla="*/ f70 f21 1"/>
                      <a:gd name="f92" fmla="*/ f71 f22 1"/>
                      <a:gd name="f93" fmla="*/ f72 f21 1"/>
                      <a:gd name="f94" fmla="*/ f73 f22 1"/>
                      <a:gd name="f95" fmla="*/ f74 f21 1"/>
                      <a:gd name="f96" fmla="*/ f75 f22 1"/>
                      <a:gd name="f97" fmla="*/ f76 f21 1"/>
                      <a:gd name="f98" fmla="*/ f77 f22 1"/>
                      <a:gd name="f99" fmla="*/ f78 f21 1"/>
                      <a:gd name="f100" fmla="*/ f79 f22 1"/>
                      <a:gd name="f101" fmla="*/ f80 f21 1"/>
                      <a:gd name="f102" fmla="*/ f81 f22 1"/>
                      <a:gd name="f103" fmla="*/ f82 f21 1"/>
                      <a:gd name="f104" fmla="*/ f83 f21 1"/>
                      <a:gd name="f105" fmla="*/ f84 f22 1"/>
                    </a:gdLst>
                    <a:ahLst/>
                    <a:cxnLst>
                      <a:cxn ang="3cd4">
                        <a:pos x="hc" y="t"/>
                      </a:cxn>
                      <a:cxn ang="0">
                        <a:pos x="r" y="vc"/>
                      </a:cxn>
                      <a:cxn ang="cd4">
                        <a:pos x="hc" y="b"/>
                      </a:cxn>
                      <a:cxn ang="cd2">
                        <a:pos x="l" y="vc"/>
                      </a:cxn>
                      <a:cxn ang="f67">
                        <a:pos x="f89" y="f90"/>
                      </a:cxn>
                      <a:cxn ang="f67">
                        <a:pos x="f91" y="f92"/>
                      </a:cxn>
                      <a:cxn ang="f67">
                        <a:pos x="f93" y="f94"/>
                      </a:cxn>
                      <a:cxn ang="f67">
                        <a:pos x="f95" y="f96"/>
                      </a:cxn>
                      <a:cxn ang="f67">
                        <a:pos x="f97" y="f98"/>
                      </a:cxn>
                      <a:cxn ang="f67">
                        <a:pos x="f99" y="f100"/>
                      </a:cxn>
                      <a:cxn ang="f67">
                        <a:pos x="f101" y="f102"/>
                      </a:cxn>
                      <a:cxn ang="f67">
                        <a:pos x="f103" y="f90"/>
                      </a:cxn>
                      <a:cxn ang="f67">
                        <a:pos x="f104" y="f105"/>
                      </a:cxn>
                      <a:cxn ang="f67">
                        <a:pos x="f89" y="f90"/>
                      </a:cxn>
                    </a:cxnLst>
                    <a:rect l="f85" t="f88" r="f86" b="f87"/>
                    <a:pathLst>
                      <a:path w="53" h="24">
                        <a:moveTo>
                          <a:pt x="f5" y="f8"/>
                        </a:moveTo>
                        <a:lnTo>
                          <a:pt x="f8" y="f9"/>
                        </a:lnTo>
                        <a:lnTo>
                          <a:pt x="f10" y="f11"/>
                        </a:lnTo>
                        <a:lnTo>
                          <a:pt x="f12" y="f5"/>
                        </a:lnTo>
                        <a:lnTo>
                          <a:pt x="f6" y="f13"/>
                        </a:lnTo>
                        <a:lnTo>
                          <a:pt x="f14" y="f15"/>
                        </a:lnTo>
                        <a:lnTo>
                          <a:pt x="f16" y="f17"/>
                        </a:lnTo>
                        <a:lnTo>
                          <a:pt x="f18" y="f8"/>
                        </a:lnTo>
                        <a:lnTo>
                          <a:pt x="f19" y="f7"/>
                        </a:lnTo>
                        <a:lnTo>
                          <a:pt x="f5" y="f8"/>
                        </a:lnTo>
                        <a:close/>
                      </a:path>
                    </a:pathLst>
                  </a:custGeom>
                  <a:solidFill>
                    <a:srgbClr val="E6B9B8"/>
                  </a:solidFill>
                  <a:ln w="3172" cap="flat">
                    <a:solidFill>
                      <a:srgbClr val="6C5353"/>
                    </a:solidFill>
                    <a:custDash>
                      <a:ds d="100000" sp="100000"/>
                    </a:custDash>
                    <a:miter/>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hu-HU" sz="1800" b="0" i="0" u="none" strike="noStrike" kern="0" cap="none" spc="0" baseline="0">
                      <a:solidFill>
                        <a:srgbClr val="000000"/>
                      </a:solidFill>
                      <a:uFillTx/>
                      <a:latin typeface="Arial"/>
                    </a:endParaRPr>
                  </a:p>
                </p:txBody>
              </p:sp>
              <p:sp>
                <p:nvSpPr>
                  <p:cNvPr id="222" name="Freeform 65">
                    <a:extLst>
                      <a:ext uri="{FF2B5EF4-FFF2-40B4-BE49-F238E27FC236}">
                        <a16:creationId xmlns:a16="http://schemas.microsoft.com/office/drawing/2014/main" id="{19677AAD-B8B7-43DB-8964-0EA80D006148}"/>
                      </a:ext>
                    </a:extLst>
                  </p:cNvPr>
                  <p:cNvSpPr/>
                  <p:nvPr/>
                </p:nvSpPr>
                <p:spPr>
                  <a:xfrm>
                    <a:off x="4372249" y="3918661"/>
                    <a:ext cx="69073" cy="86657"/>
                  </a:xfrm>
                  <a:custGeom>
                    <a:avLst/>
                    <a:gdLst>
                      <a:gd name="f0" fmla="val 10800000"/>
                      <a:gd name="f1" fmla="val 5400000"/>
                      <a:gd name="f2" fmla="val 180"/>
                      <a:gd name="f3" fmla="val w"/>
                      <a:gd name="f4" fmla="val h"/>
                      <a:gd name="f5" fmla="val 0"/>
                      <a:gd name="f6" fmla="val 53"/>
                      <a:gd name="f7" fmla="val 77"/>
                      <a:gd name="f8" fmla="val 36"/>
                      <a:gd name="f9" fmla="val 67"/>
                      <a:gd name="f10" fmla="val 29"/>
                      <a:gd name="f11" fmla="val 75"/>
                      <a:gd name="f12" fmla="val 20"/>
                      <a:gd name="f13" fmla="val 18"/>
                      <a:gd name="f14" fmla="val 71"/>
                      <a:gd name="f15" fmla="val 13"/>
                      <a:gd name="f16" fmla="val 70"/>
                      <a:gd name="f17" fmla="val 8"/>
                      <a:gd name="f18" fmla="val 76"/>
                      <a:gd name="f19" fmla="val 4"/>
                      <a:gd name="f20" fmla="val 62"/>
                      <a:gd name="f21" fmla="val 6"/>
                      <a:gd name="f22" fmla="val 10"/>
                      <a:gd name="f23" fmla="val 44"/>
                      <a:gd name="f24" fmla="val 2"/>
                      <a:gd name="f25" fmla="val 32"/>
                      <a:gd name="f26" fmla="val 1"/>
                      <a:gd name="f27" fmla="val 11"/>
                      <a:gd name="f28" fmla="val 17"/>
                      <a:gd name="f29" fmla="val 31"/>
                      <a:gd name="f30" fmla="val 7"/>
                      <a:gd name="f31" fmla="val 50"/>
                      <a:gd name="f32" fmla="val 25"/>
                      <a:gd name="f33" fmla="val 33"/>
                      <a:gd name="f34" fmla="val 42"/>
                      <a:gd name="f35" fmla="val 52"/>
                      <a:gd name="f36" fmla="+- 0 0 -90"/>
                      <a:gd name="f37" fmla="*/ f3 1 53"/>
                      <a:gd name="f38" fmla="*/ f4 1 77"/>
                      <a:gd name="f39" fmla="+- f7 0 f5"/>
                      <a:gd name="f40" fmla="+- f6 0 f5"/>
                      <a:gd name="f41" fmla="*/ f36 f0 1"/>
                      <a:gd name="f42" fmla="*/ f40 1 53"/>
                      <a:gd name="f43" fmla="*/ f39 1 77"/>
                      <a:gd name="f44" fmla="*/ 36 f40 1"/>
                      <a:gd name="f45" fmla="*/ 67 f39 1"/>
                      <a:gd name="f46" fmla="*/ 29 f40 1"/>
                      <a:gd name="f47" fmla="*/ 75 f39 1"/>
                      <a:gd name="f48" fmla="*/ 20 f40 1"/>
                      <a:gd name="f49" fmla="*/ 77 f39 1"/>
                      <a:gd name="f50" fmla="*/ 18 f40 1"/>
                      <a:gd name="f51" fmla="*/ 71 f39 1"/>
                      <a:gd name="f52" fmla="*/ 13 f40 1"/>
                      <a:gd name="f53" fmla="*/ 70 f39 1"/>
                      <a:gd name="f54" fmla="*/ 8 f40 1"/>
                      <a:gd name="f55" fmla="*/ 76 f39 1"/>
                      <a:gd name="f56" fmla="*/ 0 f40 1"/>
                      <a:gd name="f57" fmla="*/ 4 f40 1"/>
                      <a:gd name="f58" fmla="*/ 62 f39 1"/>
                      <a:gd name="f59" fmla="*/ 6 f40 1"/>
                      <a:gd name="f60" fmla="*/ 53 f39 1"/>
                      <a:gd name="f61" fmla="*/ 10 f40 1"/>
                      <a:gd name="f62" fmla="*/ 44 f39 1"/>
                      <a:gd name="f63" fmla="*/ 2 f40 1"/>
                      <a:gd name="f64" fmla="*/ 32 f39 1"/>
                      <a:gd name="f65" fmla="*/ 1 f40 1"/>
                      <a:gd name="f66" fmla="*/ 18 f39 1"/>
                      <a:gd name="f67" fmla="*/ 11 f40 1"/>
                      <a:gd name="f68" fmla="*/ 0 f39 1"/>
                      <a:gd name="f69" fmla="*/ 17 f40 1"/>
                      <a:gd name="f70" fmla="*/ 2 f39 1"/>
                      <a:gd name="f71" fmla="*/ 31 f40 1"/>
                      <a:gd name="f72" fmla="*/ 7 f39 1"/>
                      <a:gd name="f73" fmla="*/ 50 f40 1"/>
                      <a:gd name="f74" fmla="*/ 25 f39 1"/>
                      <a:gd name="f75" fmla="*/ 53 f40 1"/>
                      <a:gd name="f76" fmla="*/ 33 f39 1"/>
                      <a:gd name="f77" fmla="*/ 42 f40 1"/>
                      <a:gd name="f78" fmla="*/ 52 f39 1"/>
                      <a:gd name="f79" fmla="*/ f41 1 f2"/>
                      <a:gd name="f80" fmla="*/ f44 1 53"/>
                      <a:gd name="f81" fmla="*/ f45 1 77"/>
                      <a:gd name="f82" fmla="*/ f46 1 53"/>
                      <a:gd name="f83" fmla="*/ f47 1 77"/>
                      <a:gd name="f84" fmla="*/ f48 1 53"/>
                      <a:gd name="f85" fmla="*/ f49 1 77"/>
                      <a:gd name="f86" fmla="*/ f50 1 53"/>
                      <a:gd name="f87" fmla="*/ f51 1 77"/>
                      <a:gd name="f88" fmla="*/ f52 1 53"/>
                      <a:gd name="f89" fmla="*/ f53 1 77"/>
                      <a:gd name="f90" fmla="*/ f54 1 53"/>
                      <a:gd name="f91" fmla="*/ f55 1 77"/>
                      <a:gd name="f92" fmla="*/ f56 1 53"/>
                      <a:gd name="f93" fmla="*/ f57 1 53"/>
                      <a:gd name="f94" fmla="*/ f58 1 77"/>
                      <a:gd name="f95" fmla="*/ f59 1 53"/>
                      <a:gd name="f96" fmla="*/ f60 1 77"/>
                      <a:gd name="f97" fmla="*/ f61 1 53"/>
                      <a:gd name="f98" fmla="*/ f62 1 77"/>
                      <a:gd name="f99" fmla="*/ f63 1 53"/>
                      <a:gd name="f100" fmla="*/ f64 1 77"/>
                      <a:gd name="f101" fmla="*/ f65 1 53"/>
                      <a:gd name="f102" fmla="*/ f66 1 77"/>
                      <a:gd name="f103" fmla="*/ f67 1 53"/>
                      <a:gd name="f104" fmla="*/ f68 1 77"/>
                      <a:gd name="f105" fmla="*/ f69 1 53"/>
                      <a:gd name="f106" fmla="*/ f70 1 77"/>
                      <a:gd name="f107" fmla="*/ f71 1 53"/>
                      <a:gd name="f108" fmla="*/ f72 1 77"/>
                      <a:gd name="f109" fmla="*/ f73 1 53"/>
                      <a:gd name="f110" fmla="*/ f74 1 77"/>
                      <a:gd name="f111" fmla="*/ f75 1 53"/>
                      <a:gd name="f112" fmla="*/ f76 1 77"/>
                      <a:gd name="f113" fmla="*/ f77 1 53"/>
                      <a:gd name="f114" fmla="*/ f78 1 77"/>
                      <a:gd name="f115" fmla="*/ 0 1 f42"/>
                      <a:gd name="f116" fmla="*/ f6 1 f42"/>
                      <a:gd name="f117" fmla="*/ 0 1 f43"/>
                      <a:gd name="f118" fmla="*/ f7 1 f43"/>
                      <a:gd name="f119" fmla="+- f79 0 f1"/>
                      <a:gd name="f120" fmla="*/ f80 1 f42"/>
                      <a:gd name="f121" fmla="*/ f81 1 f43"/>
                      <a:gd name="f122" fmla="*/ f82 1 f42"/>
                      <a:gd name="f123" fmla="*/ f83 1 f43"/>
                      <a:gd name="f124" fmla="*/ f84 1 f42"/>
                      <a:gd name="f125" fmla="*/ f85 1 f43"/>
                      <a:gd name="f126" fmla="*/ f86 1 f42"/>
                      <a:gd name="f127" fmla="*/ f87 1 f43"/>
                      <a:gd name="f128" fmla="*/ f88 1 f42"/>
                      <a:gd name="f129" fmla="*/ f89 1 f43"/>
                      <a:gd name="f130" fmla="*/ f90 1 f42"/>
                      <a:gd name="f131" fmla="*/ f91 1 f43"/>
                      <a:gd name="f132" fmla="*/ f92 1 f42"/>
                      <a:gd name="f133" fmla="*/ f93 1 f42"/>
                      <a:gd name="f134" fmla="*/ f94 1 f43"/>
                      <a:gd name="f135" fmla="*/ f95 1 f42"/>
                      <a:gd name="f136" fmla="*/ f96 1 f43"/>
                      <a:gd name="f137" fmla="*/ f97 1 f42"/>
                      <a:gd name="f138" fmla="*/ f98 1 f43"/>
                      <a:gd name="f139" fmla="*/ f99 1 f42"/>
                      <a:gd name="f140" fmla="*/ f100 1 f43"/>
                      <a:gd name="f141" fmla="*/ f101 1 f42"/>
                      <a:gd name="f142" fmla="*/ f102 1 f43"/>
                      <a:gd name="f143" fmla="*/ f103 1 f42"/>
                      <a:gd name="f144" fmla="*/ f104 1 f43"/>
                      <a:gd name="f145" fmla="*/ f105 1 f42"/>
                      <a:gd name="f146" fmla="*/ f106 1 f43"/>
                      <a:gd name="f147" fmla="*/ f107 1 f42"/>
                      <a:gd name="f148" fmla="*/ f108 1 f43"/>
                      <a:gd name="f149" fmla="*/ f109 1 f42"/>
                      <a:gd name="f150" fmla="*/ f110 1 f43"/>
                      <a:gd name="f151" fmla="*/ f111 1 f42"/>
                      <a:gd name="f152" fmla="*/ f112 1 f43"/>
                      <a:gd name="f153" fmla="*/ f113 1 f42"/>
                      <a:gd name="f154" fmla="*/ f114 1 f43"/>
                      <a:gd name="f155" fmla="*/ f115 f37 1"/>
                      <a:gd name="f156" fmla="*/ f116 f37 1"/>
                      <a:gd name="f157" fmla="*/ f118 f38 1"/>
                      <a:gd name="f158" fmla="*/ f117 f38 1"/>
                      <a:gd name="f159" fmla="*/ f120 f37 1"/>
                      <a:gd name="f160" fmla="*/ f121 f38 1"/>
                      <a:gd name="f161" fmla="*/ f122 f37 1"/>
                      <a:gd name="f162" fmla="*/ f123 f38 1"/>
                      <a:gd name="f163" fmla="*/ f124 f37 1"/>
                      <a:gd name="f164" fmla="*/ f125 f38 1"/>
                      <a:gd name="f165" fmla="*/ f126 f37 1"/>
                      <a:gd name="f166" fmla="*/ f127 f38 1"/>
                      <a:gd name="f167" fmla="*/ f128 f37 1"/>
                      <a:gd name="f168" fmla="*/ f129 f38 1"/>
                      <a:gd name="f169" fmla="*/ f130 f37 1"/>
                      <a:gd name="f170" fmla="*/ f131 f38 1"/>
                      <a:gd name="f171" fmla="*/ f132 f37 1"/>
                      <a:gd name="f172" fmla="*/ f133 f37 1"/>
                      <a:gd name="f173" fmla="*/ f134 f38 1"/>
                      <a:gd name="f174" fmla="*/ f135 f37 1"/>
                      <a:gd name="f175" fmla="*/ f136 f38 1"/>
                      <a:gd name="f176" fmla="*/ f137 f37 1"/>
                      <a:gd name="f177" fmla="*/ f138 f38 1"/>
                      <a:gd name="f178" fmla="*/ f139 f37 1"/>
                      <a:gd name="f179" fmla="*/ f140 f38 1"/>
                      <a:gd name="f180" fmla="*/ f141 f37 1"/>
                      <a:gd name="f181" fmla="*/ f142 f38 1"/>
                      <a:gd name="f182" fmla="*/ f143 f37 1"/>
                      <a:gd name="f183" fmla="*/ f144 f38 1"/>
                      <a:gd name="f184" fmla="*/ f145 f37 1"/>
                      <a:gd name="f185" fmla="*/ f146 f38 1"/>
                      <a:gd name="f186" fmla="*/ f147 f37 1"/>
                      <a:gd name="f187" fmla="*/ f148 f38 1"/>
                      <a:gd name="f188" fmla="*/ f149 f37 1"/>
                      <a:gd name="f189" fmla="*/ f150 f38 1"/>
                      <a:gd name="f190" fmla="*/ f151 f37 1"/>
                      <a:gd name="f191" fmla="*/ f152 f38 1"/>
                      <a:gd name="f192" fmla="*/ f153 f37 1"/>
                      <a:gd name="f193" fmla="*/ f154 f38 1"/>
                    </a:gdLst>
                    <a:ahLst/>
                    <a:cxnLst>
                      <a:cxn ang="3cd4">
                        <a:pos x="hc" y="t"/>
                      </a:cxn>
                      <a:cxn ang="0">
                        <a:pos x="r" y="vc"/>
                      </a:cxn>
                      <a:cxn ang="cd4">
                        <a:pos x="hc" y="b"/>
                      </a:cxn>
                      <a:cxn ang="cd2">
                        <a:pos x="l" y="vc"/>
                      </a:cxn>
                      <a:cxn ang="f119">
                        <a:pos x="f159" y="f160"/>
                      </a:cxn>
                      <a:cxn ang="f119">
                        <a:pos x="f161" y="f162"/>
                      </a:cxn>
                      <a:cxn ang="f119">
                        <a:pos x="f163" y="f164"/>
                      </a:cxn>
                      <a:cxn ang="f119">
                        <a:pos x="f165" y="f166"/>
                      </a:cxn>
                      <a:cxn ang="f119">
                        <a:pos x="f167" y="f168"/>
                      </a:cxn>
                      <a:cxn ang="f119">
                        <a:pos x="f169" y="f170"/>
                      </a:cxn>
                      <a:cxn ang="f119">
                        <a:pos x="f171" y="f166"/>
                      </a:cxn>
                      <a:cxn ang="f119">
                        <a:pos x="f172" y="f173"/>
                      </a:cxn>
                      <a:cxn ang="f119">
                        <a:pos x="f174" y="f175"/>
                      </a:cxn>
                      <a:cxn ang="f119">
                        <a:pos x="f176" y="f177"/>
                      </a:cxn>
                      <a:cxn ang="f119">
                        <a:pos x="f178" y="f179"/>
                      </a:cxn>
                      <a:cxn ang="f119">
                        <a:pos x="f180" y="f181"/>
                      </a:cxn>
                      <a:cxn ang="f119">
                        <a:pos x="f182" y="f183"/>
                      </a:cxn>
                      <a:cxn ang="f119">
                        <a:pos x="f184" y="f185"/>
                      </a:cxn>
                      <a:cxn ang="f119">
                        <a:pos x="f186" y="f187"/>
                      </a:cxn>
                      <a:cxn ang="f119">
                        <a:pos x="f188" y="f189"/>
                      </a:cxn>
                      <a:cxn ang="f119">
                        <a:pos x="f190" y="f191"/>
                      </a:cxn>
                      <a:cxn ang="f119">
                        <a:pos x="f192" y="f193"/>
                      </a:cxn>
                      <a:cxn ang="f119">
                        <a:pos x="f159" y="f160"/>
                      </a:cxn>
                    </a:cxnLst>
                    <a:rect l="f155" t="f158" r="f156" b="f157"/>
                    <a:pathLst>
                      <a:path w="53" h="77">
                        <a:moveTo>
                          <a:pt x="f8" y="f9"/>
                        </a:moveTo>
                        <a:lnTo>
                          <a:pt x="f10" y="f11"/>
                        </a:lnTo>
                        <a:lnTo>
                          <a:pt x="f12" y="f7"/>
                        </a:lnTo>
                        <a:lnTo>
                          <a:pt x="f13" y="f14"/>
                        </a:lnTo>
                        <a:lnTo>
                          <a:pt x="f15" y="f16"/>
                        </a:lnTo>
                        <a:lnTo>
                          <a:pt x="f17" y="f18"/>
                        </a:lnTo>
                        <a:lnTo>
                          <a:pt x="f5" y="f14"/>
                        </a:lnTo>
                        <a:lnTo>
                          <a:pt x="f19" y="f20"/>
                        </a:lnTo>
                        <a:lnTo>
                          <a:pt x="f21" y="f6"/>
                        </a:lnTo>
                        <a:lnTo>
                          <a:pt x="f22" y="f23"/>
                        </a:lnTo>
                        <a:lnTo>
                          <a:pt x="f24" y="f25"/>
                        </a:lnTo>
                        <a:lnTo>
                          <a:pt x="f26" y="f13"/>
                        </a:lnTo>
                        <a:lnTo>
                          <a:pt x="f27" y="f5"/>
                        </a:lnTo>
                        <a:lnTo>
                          <a:pt x="f28" y="f24"/>
                        </a:lnTo>
                        <a:lnTo>
                          <a:pt x="f29" y="f30"/>
                        </a:lnTo>
                        <a:lnTo>
                          <a:pt x="f31" y="f32"/>
                        </a:lnTo>
                        <a:lnTo>
                          <a:pt x="f6" y="f33"/>
                        </a:lnTo>
                        <a:lnTo>
                          <a:pt x="f34" y="f35"/>
                        </a:lnTo>
                        <a:lnTo>
                          <a:pt x="f8" y="f9"/>
                        </a:lnTo>
                        <a:close/>
                      </a:path>
                    </a:pathLst>
                  </a:custGeom>
                  <a:solidFill>
                    <a:srgbClr val="E0766E"/>
                  </a:solidFill>
                  <a:ln w="3172" cap="flat">
                    <a:solidFill>
                      <a:srgbClr val="6C5353"/>
                    </a:solidFill>
                    <a:custDash>
                      <a:ds d="100000" sp="100000"/>
                    </a:custDash>
                    <a:miter/>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hu-HU" sz="1800" b="0" i="0" u="none" strike="noStrike" kern="0" cap="none" spc="0" baseline="0">
                      <a:solidFill>
                        <a:srgbClr val="000000"/>
                      </a:solidFill>
                      <a:uFillTx/>
                      <a:latin typeface="Arial"/>
                    </a:endParaRPr>
                  </a:p>
                </p:txBody>
              </p:sp>
              <p:sp>
                <p:nvSpPr>
                  <p:cNvPr id="223" name="Freeform 66">
                    <a:extLst>
                      <a:ext uri="{FF2B5EF4-FFF2-40B4-BE49-F238E27FC236}">
                        <a16:creationId xmlns:a16="http://schemas.microsoft.com/office/drawing/2014/main" id="{223FC784-7625-4F9A-AE89-E1020DB07BFF}"/>
                      </a:ext>
                    </a:extLst>
                  </p:cNvPr>
                  <p:cNvSpPr/>
                  <p:nvPr/>
                </p:nvSpPr>
                <p:spPr>
                  <a:xfrm>
                    <a:off x="5863178" y="3049834"/>
                    <a:ext cx="22155" cy="37142"/>
                  </a:xfrm>
                  <a:custGeom>
                    <a:avLst/>
                    <a:gdLst>
                      <a:gd name="f0" fmla="val 10800000"/>
                      <a:gd name="f1" fmla="val 5400000"/>
                      <a:gd name="f2" fmla="val 180"/>
                      <a:gd name="f3" fmla="val w"/>
                      <a:gd name="f4" fmla="val h"/>
                      <a:gd name="f5" fmla="val 0"/>
                      <a:gd name="f6" fmla="val 17"/>
                      <a:gd name="f7" fmla="val 33"/>
                      <a:gd name="f8" fmla="val 13"/>
                      <a:gd name="f9" fmla="val 5"/>
                      <a:gd name="f10" fmla="val 29"/>
                      <a:gd name="f11" fmla="val 15"/>
                      <a:gd name="f12" fmla="val 3"/>
                      <a:gd name="f13" fmla="val 7"/>
                      <a:gd name="f14" fmla="val 14"/>
                      <a:gd name="f15" fmla="+- 0 0 -90"/>
                      <a:gd name="f16" fmla="*/ f3 1 17"/>
                      <a:gd name="f17" fmla="*/ f4 1 33"/>
                      <a:gd name="f18" fmla="+- f7 0 f5"/>
                      <a:gd name="f19" fmla="+- f6 0 f5"/>
                      <a:gd name="f20" fmla="*/ f15 f0 1"/>
                      <a:gd name="f21" fmla="*/ f19 1 17"/>
                      <a:gd name="f22" fmla="*/ f18 1 33"/>
                      <a:gd name="f23" fmla="*/ 17 f19 1"/>
                      <a:gd name="f24" fmla="*/ 17 f18 1"/>
                      <a:gd name="f25" fmla="*/ 13 f19 1"/>
                      <a:gd name="f26" fmla="*/ 33 f18 1"/>
                      <a:gd name="f27" fmla="*/ 5 f19 1"/>
                      <a:gd name="f28" fmla="*/ 29 f18 1"/>
                      <a:gd name="f29" fmla="*/ 0 f19 1"/>
                      <a:gd name="f30" fmla="*/ 15 f18 1"/>
                      <a:gd name="f31" fmla="*/ 3 f19 1"/>
                      <a:gd name="f32" fmla="*/ 7 f18 1"/>
                      <a:gd name="f33" fmla="*/ 14 f19 1"/>
                      <a:gd name="f34" fmla="*/ 0 f18 1"/>
                      <a:gd name="f35" fmla="*/ f20 1 f2"/>
                      <a:gd name="f36" fmla="*/ f23 1 17"/>
                      <a:gd name="f37" fmla="*/ f24 1 33"/>
                      <a:gd name="f38" fmla="*/ f25 1 17"/>
                      <a:gd name="f39" fmla="*/ f26 1 33"/>
                      <a:gd name="f40" fmla="*/ f27 1 17"/>
                      <a:gd name="f41" fmla="*/ f28 1 33"/>
                      <a:gd name="f42" fmla="*/ f29 1 17"/>
                      <a:gd name="f43" fmla="*/ f30 1 33"/>
                      <a:gd name="f44" fmla="*/ f31 1 17"/>
                      <a:gd name="f45" fmla="*/ f32 1 33"/>
                      <a:gd name="f46" fmla="*/ f33 1 17"/>
                      <a:gd name="f47" fmla="*/ f34 1 33"/>
                      <a:gd name="f48" fmla="*/ 0 1 f21"/>
                      <a:gd name="f49" fmla="*/ f6 1 f21"/>
                      <a:gd name="f50" fmla="*/ 0 1 f22"/>
                      <a:gd name="f51" fmla="*/ f7 1 f22"/>
                      <a:gd name="f52" fmla="+- f35 0 f1"/>
                      <a:gd name="f53" fmla="*/ f36 1 f21"/>
                      <a:gd name="f54" fmla="*/ f37 1 f22"/>
                      <a:gd name="f55" fmla="*/ f38 1 f21"/>
                      <a:gd name="f56" fmla="*/ f39 1 f22"/>
                      <a:gd name="f57" fmla="*/ f40 1 f21"/>
                      <a:gd name="f58" fmla="*/ f41 1 f22"/>
                      <a:gd name="f59" fmla="*/ f42 1 f21"/>
                      <a:gd name="f60" fmla="*/ f43 1 f22"/>
                      <a:gd name="f61" fmla="*/ f44 1 f21"/>
                      <a:gd name="f62" fmla="*/ f45 1 f22"/>
                      <a:gd name="f63" fmla="*/ f46 1 f21"/>
                      <a:gd name="f64" fmla="*/ f47 1 f22"/>
                      <a:gd name="f65" fmla="*/ f48 f16 1"/>
                      <a:gd name="f66" fmla="*/ f49 f16 1"/>
                      <a:gd name="f67" fmla="*/ f51 f17 1"/>
                      <a:gd name="f68" fmla="*/ f50 f17 1"/>
                      <a:gd name="f69" fmla="*/ f53 f16 1"/>
                      <a:gd name="f70" fmla="*/ f54 f17 1"/>
                      <a:gd name="f71" fmla="*/ f55 f16 1"/>
                      <a:gd name="f72" fmla="*/ f56 f17 1"/>
                      <a:gd name="f73" fmla="*/ f57 f16 1"/>
                      <a:gd name="f74" fmla="*/ f58 f17 1"/>
                      <a:gd name="f75" fmla="*/ f59 f16 1"/>
                      <a:gd name="f76" fmla="*/ f60 f17 1"/>
                      <a:gd name="f77" fmla="*/ f61 f16 1"/>
                      <a:gd name="f78" fmla="*/ f62 f17 1"/>
                      <a:gd name="f79" fmla="*/ f63 f16 1"/>
                      <a:gd name="f80" fmla="*/ f64 f17 1"/>
                    </a:gdLst>
                    <a:ahLst/>
                    <a:cxnLst>
                      <a:cxn ang="3cd4">
                        <a:pos x="hc" y="t"/>
                      </a:cxn>
                      <a:cxn ang="0">
                        <a:pos x="r" y="vc"/>
                      </a:cxn>
                      <a:cxn ang="cd4">
                        <a:pos x="hc" y="b"/>
                      </a:cxn>
                      <a:cxn ang="cd2">
                        <a:pos x="l" y="vc"/>
                      </a:cxn>
                      <a:cxn ang="f52">
                        <a:pos x="f69" y="f70"/>
                      </a:cxn>
                      <a:cxn ang="f52">
                        <a:pos x="f71" y="f72"/>
                      </a:cxn>
                      <a:cxn ang="f52">
                        <a:pos x="f73" y="f74"/>
                      </a:cxn>
                      <a:cxn ang="f52">
                        <a:pos x="f75" y="f76"/>
                      </a:cxn>
                      <a:cxn ang="f52">
                        <a:pos x="f77" y="f78"/>
                      </a:cxn>
                      <a:cxn ang="f52">
                        <a:pos x="f79" y="f80"/>
                      </a:cxn>
                      <a:cxn ang="f52">
                        <a:pos x="f69" y="f70"/>
                      </a:cxn>
                    </a:cxnLst>
                    <a:rect l="f65" t="f68" r="f66" b="f67"/>
                    <a:pathLst>
                      <a:path w="17" h="33">
                        <a:moveTo>
                          <a:pt x="f6" y="f6"/>
                        </a:moveTo>
                        <a:lnTo>
                          <a:pt x="f8" y="f7"/>
                        </a:lnTo>
                        <a:lnTo>
                          <a:pt x="f9" y="f10"/>
                        </a:lnTo>
                        <a:lnTo>
                          <a:pt x="f5" y="f11"/>
                        </a:lnTo>
                        <a:lnTo>
                          <a:pt x="f12" y="f13"/>
                        </a:lnTo>
                        <a:lnTo>
                          <a:pt x="f14" y="f5"/>
                        </a:lnTo>
                        <a:lnTo>
                          <a:pt x="f6" y="f6"/>
                        </a:lnTo>
                        <a:close/>
                      </a:path>
                    </a:pathLst>
                  </a:custGeom>
                  <a:solidFill>
                    <a:srgbClr val="FCDBC0"/>
                  </a:solidFill>
                  <a:ln w="3172" cap="flat">
                    <a:solidFill>
                      <a:srgbClr val="6C5353"/>
                    </a:solidFill>
                    <a:custDash>
                      <a:ds d="100000" sp="100000"/>
                    </a:custDash>
                    <a:miter/>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hu-HU" sz="1800" b="0" i="0" u="none" strike="noStrike" kern="0" cap="none" spc="0" baseline="0">
                      <a:solidFill>
                        <a:srgbClr val="000000"/>
                      </a:solidFill>
                      <a:uFillTx/>
                      <a:latin typeface="Arial"/>
                    </a:endParaRPr>
                  </a:p>
                </p:txBody>
              </p:sp>
              <p:sp>
                <p:nvSpPr>
                  <p:cNvPr id="224" name="Freeform 67">
                    <a:extLst>
                      <a:ext uri="{FF2B5EF4-FFF2-40B4-BE49-F238E27FC236}">
                        <a16:creationId xmlns:a16="http://schemas.microsoft.com/office/drawing/2014/main" id="{A9C4CF0C-CFD2-4B39-B702-B2744DD3E7FF}"/>
                      </a:ext>
                    </a:extLst>
                  </p:cNvPr>
                  <p:cNvSpPr/>
                  <p:nvPr/>
                </p:nvSpPr>
                <p:spPr>
                  <a:xfrm>
                    <a:off x="5580372" y="2863013"/>
                    <a:ext cx="265861" cy="201451"/>
                  </a:xfrm>
                  <a:custGeom>
                    <a:avLst/>
                    <a:gdLst>
                      <a:gd name="f0" fmla="val 10800000"/>
                      <a:gd name="f1" fmla="val 5400000"/>
                      <a:gd name="f2" fmla="val 180"/>
                      <a:gd name="f3" fmla="val w"/>
                      <a:gd name="f4" fmla="val h"/>
                      <a:gd name="f5" fmla="val 0"/>
                      <a:gd name="f6" fmla="val 204"/>
                      <a:gd name="f7" fmla="val 179"/>
                      <a:gd name="f8" fmla="val 131"/>
                      <a:gd name="f9" fmla="val 15"/>
                      <a:gd name="f10" fmla="val 143"/>
                      <a:gd name="f11" fmla="val 25"/>
                      <a:gd name="f12" fmla="val 151"/>
                      <a:gd name="f13" fmla="val 23"/>
                      <a:gd name="f14" fmla="val 165"/>
                      <a:gd name="f15" fmla="val 33"/>
                      <a:gd name="f16" fmla="val 169"/>
                      <a:gd name="f17" fmla="val 34"/>
                      <a:gd name="f18" fmla="val 173"/>
                      <a:gd name="f19" fmla="val 181"/>
                      <a:gd name="f20" fmla="val 39"/>
                      <a:gd name="f21" fmla="val 43"/>
                      <a:gd name="f22" fmla="val 197"/>
                      <a:gd name="f23" fmla="val 57"/>
                      <a:gd name="f24" fmla="val 195"/>
                      <a:gd name="f25" fmla="val 71"/>
                      <a:gd name="f26" fmla="val 191"/>
                      <a:gd name="f27" fmla="val 75"/>
                      <a:gd name="f28" fmla="val 184"/>
                      <a:gd name="f29" fmla="val 73"/>
                      <a:gd name="f30" fmla="val 78"/>
                      <a:gd name="f31" fmla="val 89"/>
                      <a:gd name="f32" fmla="val 99"/>
                      <a:gd name="f33" fmla="val 96"/>
                      <a:gd name="f34" fmla="val 186"/>
                      <a:gd name="f35" fmla="val 105"/>
                      <a:gd name="f36" fmla="val 110"/>
                      <a:gd name="f37" fmla="val 118"/>
                      <a:gd name="f38" fmla="val 124"/>
                      <a:gd name="f39" fmla="val 190"/>
                      <a:gd name="f40" fmla="val 140"/>
                      <a:gd name="f41" fmla="val 199"/>
                      <a:gd name="f42" fmla="val 198"/>
                      <a:gd name="f43" fmla="val 183"/>
                      <a:gd name="f44" fmla="val 163"/>
                      <a:gd name="f45" fmla="val 150"/>
                      <a:gd name="f46" fmla="val 157"/>
                      <a:gd name="f47" fmla="val 126"/>
                      <a:gd name="f48" fmla="val 164"/>
                      <a:gd name="f49" fmla="val 177"/>
                      <a:gd name="f50" fmla="val 86"/>
                      <a:gd name="f51" fmla="val 170"/>
                      <a:gd name="f52" fmla="val 80"/>
                      <a:gd name="f53" fmla="val 174"/>
                      <a:gd name="f54" fmla="val 49"/>
                      <a:gd name="f55" fmla="val 51"/>
                      <a:gd name="f56" fmla="val 145"/>
                      <a:gd name="f57" fmla="val 55"/>
                      <a:gd name="f58" fmla="val 104"/>
                      <a:gd name="f59" fmla="val 38"/>
                      <a:gd name="f60" fmla="val 83"/>
                      <a:gd name="f61" fmla="val 26"/>
                      <a:gd name="f62" fmla="val 72"/>
                      <a:gd name="f63" fmla="val 2"/>
                      <a:gd name="f64" fmla="val 65"/>
                      <a:gd name="f65" fmla="val 50"/>
                      <a:gd name="f66" fmla="val 21"/>
                      <a:gd name="f67" fmla="val 45"/>
                      <a:gd name="f68" fmla="val 48"/>
                      <a:gd name="f69" fmla="val 44"/>
                      <a:gd name="f70" fmla="val 27"/>
                      <a:gd name="f71" fmla="val 58"/>
                      <a:gd name="f72" fmla="val 36"/>
                      <a:gd name="f73" fmla="val 20"/>
                      <a:gd name="f74" fmla="val 100"/>
                      <a:gd name="f75" fmla="val 4"/>
                      <a:gd name="f76" fmla="val 114"/>
                      <a:gd name="f77" fmla="val 117"/>
                      <a:gd name="f78" fmla="val 7"/>
                      <a:gd name="f79" fmla="+- 0 0 -90"/>
                      <a:gd name="f80" fmla="*/ f3 1 204"/>
                      <a:gd name="f81" fmla="*/ f4 1 179"/>
                      <a:gd name="f82" fmla="+- f7 0 f5"/>
                      <a:gd name="f83" fmla="+- f6 0 f5"/>
                      <a:gd name="f84" fmla="*/ f79 f0 1"/>
                      <a:gd name="f85" fmla="*/ f83 1 204"/>
                      <a:gd name="f86" fmla="*/ f82 1 179"/>
                      <a:gd name="f87" fmla="*/ 131 f83 1"/>
                      <a:gd name="f88" fmla="*/ 15 f82 1"/>
                      <a:gd name="f89" fmla="*/ 143 f83 1"/>
                      <a:gd name="f90" fmla="*/ 25 f82 1"/>
                      <a:gd name="f91" fmla="*/ 151 f83 1"/>
                      <a:gd name="f92" fmla="*/ 23 f82 1"/>
                      <a:gd name="f93" fmla="*/ 165 f83 1"/>
                      <a:gd name="f94" fmla="*/ 33 f82 1"/>
                      <a:gd name="f95" fmla="*/ 169 f83 1"/>
                      <a:gd name="f96" fmla="*/ 34 f82 1"/>
                      <a:gd name="f97" fmla="*/ 173 f83 1"/>
                      <a:gd name="f98" fmla="*/ 181 f83 1"/>
                      <a:gd name="f99" fmla="*/ 39 f82 1"/>
                      <a:gd name="f100" fmla="*/ 204 f83 1"/>
                      <a:gd name="f101" fmla="*/ 43 f82 1"/>
                      <a:gd name="f102" fmla="*/ 197 f83 1"/>
                      <a:gd name="f103" fmla="*/ 57 f82 1"/>
                      <a:gd name="f104" fmla="*/ 195 f83 1"/>
                      <a:gd name="f105" fmla="*/ 71 f82 1"/>
                      <a:gd name="f106" fmla="*/ 191 f83 1"/>
                      <a:gd name="f107" fmla="*/ 75 f82 1"/>
                      <a:gd name="f108" fmla="*/ 184 f83 1"/>
                      <a:gd name="f109" fmla="*/ 73 f82 1"/>
                      <a:gd name="f110" fmla="*/ 78 f82 1"/>
                      <a:gd name="f111" fmla="*/ 89 f82 1"/>
                      <a:gd name="f112" fmla="*/ 99 f82 1"/>
                      <a:gd name="f113" fmla="*/ 96 f82 1"/>
                      <a:gd name="f114" fmla="*/ 186 f83 1"/>
                      <a:gd name="f115" fmla="*/ 105 f82 1"/>
                      <a:gd name="f116" fmla="*/ 110 f82 1"/>
                      <a:gd name="f117" fmla="*/ 118 f82 1"/>
                      <a:gd name="f118" fmla="*/ 124 f82 1"/>
                      <a:gd name="f119" fmla="*/ 190 f83 1"/>
                      <a:gd name="f120" fmla="*/ 140 f82 1"/>
                      <a:gd name="f121" fmla="*/ 199 f83 1"/>
                      <a:gd name="f122" fmla="*/ 143 f82 1"/>
                      <a:gd name="f123" fmla="*/ 198 f83 1"/>
                      <a:gd name="f124" fmla="*/ 151 f82 1"/>
                      <a:gd name="f125" fmla="*/ 183 f83 1"/>
                      <a:gd name="f126" fmla="*/ 163 f82 1"/>
                      <a:gd name="f127" fmla="*/ 150 f83 1"/>
                      <a:gd name="f128" fmla="*/ 157 f82 1"/>
                      <a:gd name="f129" fmla="*/ 126 f83 1"/>
                      <a:gd name="f130" fmla="*/ 164 f82 1"/>
                      <a:gd name="f131" fmla="*/ 124 f83 1"/>
                      <a:gd name="f132" fmla="*/ 177 f82 1"/>
                      <a:gd name="f133" fmla="*/ 105 f83 1"/>
                      <a:gd name="f134" fmla="*/ 179 f82 1"/>
                      <a:gd name="f135" fmla="*/ 86 f83 1"/>
                      <a:gd name="f136" fmla="*/ 170 f82 1"/>
                      <a:gd name="f137" fmla="*/ 80 f83 1"/>
                      <a:gd name="f138" fmla="*/ 174 f82 1"/>
                      <a:gd name="f139" fmla="*/ 49 f83 1"/>
                      <a:gd name="f140" fmla="*/ 165 f82 1"/>
                      <a:gd name="f141" fmla="*/ 43 f83 1"/>
                      <a:gd name="f142" fmla="*/ 51 f83 1"/>
                      <a:gd name="f143" fmla="*/ 145 f82 1"/>
                      <a:gd name="f144" fmla="*/ 55 f83 1"/>
                      <a:gd name="f145" fmla="*/ 104 f82 1"/>
                      <a:gd name="f146" fmla="*/ 38 f83 1"/>
                      <a:gd name="f147" fmla="*/ 83 f82 1"/>
                      <a:gd name="f148" fmla="*/ 26 f83 1"/>
                      <a:gd name="f149" fmla="*/ 72 f82 1"/>
                      <a:gd name="f150" fmla="*/ 2 f83 1"/>
                      <a:gd name="f151" fmla="*/ 65 f82 1"/>
                      <a:gd name="f152" fmla="*/ 0 f83 1"/>
                      <a:gd name="f153" fmla="*/ 50 f82 1"/>
                      <a:gd name="f154" fmla="*/ 21 f83 1"/>
                      <a:gd name="f155" fmla="*/ 45 f82 1"/>
                      <a:gd name="f156" fmla="*/ 48 f83 1"/>
                      <a:gd name="f157" fmla="*/ 44 f83 1"/>
                      <a:gd name="f158" fmla="*/ 27 f82 1"/>
                      <a:gd name="f159" fmla="*/ 58 f83 1"/>
                      <a:gd name="f160" fmla="*/ 36 f82 1"/>
                      <a:gd name="f161" fmla="*/ 96 f83 1"/>
                      <a:gd name="f162" fmla="*/ 20 f82 1"/>
                      <a:gd name="f163" fmla="*/ 100 f83 1"/>
                      <a:gd name="f164" fmla="*/ 4 f82 1"/>
                      <a:gd name="f165" fmla="*/ 114 f83 1"/>
                      <a:gd name="f166" fmla="*/ 0 f82 1"/>
                      <a:gd name="f167" fmla="*/ 117 f83 1"/>
                      <a:gd name="f168" fmla="*/ 7 f82 1"/>
                      <a:gd name="f169" fmla="*/ f84 1 f2"/>
                      <a:gd name="f170" fmla="*/ f87 1 204"/>
                      <a:gd name="f171" fmla="*/ f88 1 179"/>
                      <a:gd name="f172" fmla="*/ f89 1 204"/>
                      <a:gd name="f173" fmla="*/ f90 1 179"/>
                      <a:gd name="f174" fmla="*/ f91 1 204"/>
                      <a:gd name="f175" fmla="*/ f92 1 179"/>
                      <a:gd name="f176" fmla="*/ f93 1 204"/>
                      <a:gd name="f177" fmla="*/ f94 1 179"/>
                      <a:gd name="f178" fmla="*/ f95 1 204"/>
                      <a:gd name="f179" fmla="*/ f96 1 179"/>
                      <a:gd name="f180" fmla="*/ f97 1 204"/>
                      <a:gd name="f181" fmla="*/ f98 1 204"/>
                      <a:gd name="f182" fmla="*/ f99 1 179"/>
                      <a:gd name="f183" fmla="*/ f100 1 204"/>
                      <a:gd name="f184" fmla="*/ f101 1 179"/>
                      <a:gd name="f185" fmla="*/ f102 1 204"/>
                      <a:gd name="f186" fmla="*/ f103 1 179"/>
                      <a:gd name="f187" fmla="*/ f104 1 204"/>
                      <a:gd name="f188" fmla="*/ f105 1 179"/>
                      <a:gd name="f189" fmla="*/ f106 1 204"/>
                      <a:gd name="f190" fmla="*/ f107 1 179"/>
                      <a:gd name="f191" fmla="*/ f108 1 204"/>
                      <a:gd name="f192" fmla="*/ f109 1 179"/>
                      <a:gd name="f193" fmla="*/ f110 1 179"/>
                      <a:gd name="f194" fmla="*/ f111 1 179"/>
                      <a:gd name="f195" fmla="*/ f112 1 179"/>
                      <a:gd name="f196" fmla="*/ f113 1 179"/>
                      <a:gd name="f197" fmla="*/ f114 1 204"/>
                      <a:gd name="f198" fmla="*/ f115 1 179"/>
                      <a:gd name="f199" fmla="*/ f116 1 179"/>
                      <a:gd name="f200" fmla="*/ f117 1 179"/>
                      <a:gd name="f201" fmla="*/ f118 1 179"/>
                      <a:gd name="f202" fmla="*/ f119 1 204"/>
                      <a:gd name="f203" fmla="*/ f120 1 179"/>
                      <a:gd name="f204" fmla="*/ f121 1 204"/>
                      <a:gd name="f205" fmla="*/ f122 1 179"/>
                      <a:gd name="f206" fmla="*/ f123 1 204"/>
                      <a:gd name="f207" fmla="*/ f124 1 179"/>
                      <a:gd name="f208" fmla="*/ f125 1 204"/>
                      <a:gd name="f209" fmla="*/ f126 1 179"/>
                      <a:gd name="f210" fmla="*/ f127 1 204"/>
                      <a:gd name="f211" fmla="*/ f128 1 179"/>
                      <a:gd name="f212" fmla="*/ f129 1 204"/>
                      <a:gd name="f213" fmla="*/ f130 1 179"/>
                      <a:gd name="f214" fmla="*/ f131 1 204"/>
                      <a:gd name="f215" fmla="*/ f132 1 179"/>
                      <a:gd name="f216" fmla="*/ f133 1 204"/>
                      <a:gd name="f217" fmla="*/ f134 1 179"/>
                      <a:gd name="f218" fmla="*/ f135 1 204"/>
                      <a:gd name="f219" fmla="*/ f136 1 179"/>
                      <a:gd name="f220" fmla="*/ f137 1 204"/>
                      <a:gd name="f221" fmla="*/ f138 1 179"/>
                      <a:gd name="f222" fmla="*/ f139 1 204"/>
                      <a:gd name="f223" fmla="*/ f140 1 179"/>
                      <a:gd name="f224" fmla="*/ f141 1 204"/>
                      <a:gd name="f225" fmla="*/ f142 1 204"/>
                      <a:gd name="f226" fmla="*/ f143 1 179"/>
                      <a:gd name="f227" fmla="*/ f144 1 204"/>
                      <a:gd name="f228" fmla="*/ f145 1 179"/>
                      <a:gd name="f229" fmla="*/ f146 1 204"/>
                      <a:gd name="f230" fmla="*/ f147 1 179"/>
                      <a:gd name="f231" fmla="*/ f148 1 204"/>
                      <a:gd name="f232" fmla="*/ f149 1 179"/>
                      <a:gd name="f233" fmla="*/ f150 1 204"/>
                      <a:gd name="f234" fmla="*/ f151 1 179"/>
                      <a:gd name="f235" fmla="*/ f152 1 204"/>
                      <a:gd name="f236" fmla="*/ f153 1 179"/>
                      <a:gd name="f237" fmla="*/ f154 1 204"/>
                      <a:gd name="f238" fmla="*/ f155 1 179"/>
                      <a:gd name="f239" fmla="*/ f156 1 204"/>
                      <a:gd name="f240" fmla="*/ f157 1 204"/>
                      <a:gd name="f241" fmla="*/ f158 1 179"/>
                      <a:gd name="f242" fmla="*/ f159 1 204"/>
                      <a:gd name="f243" fmla="*/ f160 1 179"/>
                      <a:gd name="f244" fmla="*/ f161 1 204"/>
                      <a:gd name="f245" fmla="*/ f162 1 179"/>
                      <a:gd name="f246" fmla="*/ f163 1 204"/>
                      <a:gd name="f247" fmla="*/ f164 1 179"/>
                      <a:gd name="f248" fmla="*/ f165 1 204"/>
                      <a:gd name="f249" fmla="*/ f166 1 179"/>
                      <a:gd name="f250" fmla="*/ f167 1 204"/>
                      <a:gd name="f251" fmla="*/ f168 1 179"/>
                      <a:gd name="f252" fmla="*/ 0 1 f85"/>
                      <a:gd name="f253" fmla="*/ f6 1 f85"/>
                      <a:gd name="f254" fmla="*/ 0 1 f86"/>
                      <a:gd name="f255" fmla="*/ f7 1 f86"/>
                      <a:gd name="f256" fmla="+- f169 0 f1"/>
                      <a:gd name="f257" fmla="*/ f170 1 f85"/>
                      <a:gd name="f258" fmla="*/ f171 1 f86"/>
                      <a:gd name="f259" fmla="*/ f172 1 f85"/>
                      <a:gd name="f260" fmla="*/ f173 1 f86"/>
                      <a:gd name="f261" fmla="*/ f174 1 f85"/>
                      <a:gd name="f262" fmla="*/ f175 1 f86"/>
                      <a:gd name="f263" fmla="*/ f176 1 f85"/>
                      <a:gd name="f264" fmla="*/ f177 1 f86"/>
                      <a:gd name="f265" fmla="*/ f178 1 f85"/>
                      <a:gd name="f266" fmla="*/ f179 1 f86"/>
                      <a:gd name="f267" fmla="*/ f180 1 f85"/>
                      <a:gd name="f268" fmla="*/ f181 1 f85"/>
                      <a:gd name="f269" fmla="*/ f182 1 f86"/>
                      <a:gd name="f270" fmla="*/ f183 1 f85"/>
                      <a:gd name="f271" fmla="*/ f184 1 f86"/>
                      <a:gd name="f272" fmla="*/ f185 1 f85"/>
                      <a:gd name="f273" fmla="*/ f186 1 f86"/>
                      <a:gd name="f274" fmla="*/ f187 1 f85"/>
                      <a:gd name="f275" fmla="*/ f188 1 f86"/>
                      <a:gd name="f276" fmla="*/ f189 1 f85"/>
                      <a:gd name="f277" fmla="*/ f190 1 f86"/>
                      <a:gd name="f278" fmla="*/ f191 1 f85"/>
                      <a:gd name="f279" fmla="*/ f192 1 f86"/>
                      <a:gd name="f280" fmla="*/ f193 1 f86"/>
                      <a:gd name="f281" fmla="*/ f194 1 f86"/>
                      <a:gd name="f282" fmla="*/ f195 1 f86"/>
                      <a:gd name="f283" fmla="*/ f196 1 f86"/>
                      <a:gd name="f284" fmla="*/ f197 1 f85"/>
                      <a:gd name="f285" fmla="*/ f198 1 f86"/>
                      <a:gd name="f286" fmla="*/ f199 1 f86"/>
                      <a:gd name="f287" fmla="*/ f200 1 f86"/>
                      <a:gd name="f288" fmla="*/ f201 1 f86"/>
                      <a:gd name="f289" fmla="*/ f202 1 f85"/>
                      <a:gd name="f290" fmla="*/ f203 1 f86"/>
                      <a:gd name="f291" fmla="*/ f204 1 f85"/>
                      <a:gd name="f292" fmla="*/ f205 1 f86"/>
                      <a:gd name="f293" fmla="*/ f206 1 f85"/>
                      <a:gd name="f294" fmla="*/ f207 1 f86"/>
                      <a:gd name="f295" fmla="*/ f208 1 f85"/>
                      <a:gd name="f296" fmla="*/ f209 1 f86"/>
                      <a:gd name="f297" fmla="*/ f210 1 f85"/>
                      <a:gd name="f298" fmla="*/ f211 1 f86"/>
                      <a:gd name="f299" fmla="*/ f212 1 f85"/>
                      <a:gd name="f300" fmla="*/ f213 1 f86"/>
                      <a:gd name="f301" fmla="*/ f214 1 f85"/>
                      <a:gd name="f302" fmla="*/ f215 1 f86"/>
                      <a:gd name="f303" fmla="*/ f216 1 f85"/>
                      <a:gd name="f304" fmla="*/ f217 1 f86"/>
                      <a:gd name="f305" fmla="*/ f218 1 f85"/>
                      <a:gd name="f306" fmla="*/ f219 1 f86"/>
                      <a:gd name="f307" fmla="*/ f220 1 f85"/>
                      <a:gd name="f308" fmla="*/ f221 1 f86"/>
                      <a:gd name="f309" fmla="*/ f222 1 f85"/>
                      <a:gd name="f310" fmla="*/ f223 1 f86"/>
                      <a:gd name="f311" fmla="*/ f224 1 f85"/>
                      <a:gd name="f312" fmla="*/ f225 1 f85"/>
                      <a:gd name="f313" fmla="*/ f226 1 f86"/>
                      <a:gd name="f314" fmla="*/ f227 1 f85"/>
                      <a:gd name="f315" fmla="*/ f228 1 f86"/>
                      <a:gd name="f316" fmla="*/ f229 1 f85"/>
                      <a:gd name="f317" fmla="*/ f230 1 f86"/>
                      <a:gd name="f318" fmla="*/ f231 1 f85"/>
                      <a:gd name="f319" fmla="*/ f232 1 f86"/>
                      <a:gd name="f320" fmla="*/ f233 1 f85"/>
                      <a:gd name="f321" fmla="*/ f234 1 f86"/>
                      <a:gd name="f322" fmla="*/ f235 1 f85"/>
                      <a:gd name="f323" fmla="*/ f236 1 f86"/>
                      <a:gd name="f324" fmla="*/ f237 1 f85"/>
                      <a:gd name="f325" fmla="*/ f238 1 f86"/>
                      <a:gd name="f326" fmla="*/ f239 1 f85"/>
                      <a:gd name="f327" fmla="*/ f240 1 f85"/>
                      <a:gd name="f328" fmla="*/ f241 1 f86"/>
                      <a:gd name="f329" fmla="*/ f242 1 f85"/>
                      <a:gd name="f330" fmla="*/ f243 1 f86"/>
                      <a:gd name="f331" fmla="*/ f244 1 f85"/>
                      <a:gd name="f332" fmla="*/ f245 1 f86"/>
                      <a:gd name="f333" fmla="*/ f246 1 f85"/>
                      <a:gd name="f334" fmla="*/ f247 1 f86"/>
                      <a:gd name="f335" fmla="*/ f248 1 f85"/>
                      <a:gd name="f336" fmla="*/ f249 1 f86"/>
                      <a:gd name="f337" fmla="*/ f250 1 f85"/>
                      <a:gd name="f338" fmla="*/ f251 1 f86"/>
                      <a:gd name="f339" fmla="*/ f252 f80 1"/>
                      <a:gd name="f340" fmla="*/ f253 f80 1"/>
                      <a:gd name="f341" fmla="*/ f255 f81 1"/>
                      <a:gd name="f342" fmla="*/ f254 f81 1"/>
                      <a:gd name="f343" fmla="*/ f257 f80 1"/>
                      <a:gd name="f344" fmla="*/ f258 f81 1"/>
                      <a:gd name="f345" fmla="*/ f259 f80 1"/>
                      <a:gd name="f346" fmla="*/ f260 f81 1"/>
                      <a:gd name="f347" fmla="*/ f261 f80 1"/>
                      <a:gd name="f348" fmla="*/ f262 f81 1"/>
                      <a:gd name="f349" fmla="*/ f263 f80 1"/>
                      <a:gd name="f350" fmla="*/ f264 f81 1"/>
                      <a:gd name="f351" fmla="*/ f265 f80 1"/>
                      <a:gd name="f352" fmla="*/ f266 f81 1"/>
                      <a:gd name="f353" fmla="*/ f267 f80 1"/>
                      <a:gd name="f354" fmla="*/ f268 f80 1"/>
                      <a:gd name="f355" fmla="*/ f269 f81 1"/>
                      <a:gd name="f356" fmla="*/ f270 f80 1"/>
                      <a:gd name="f357" fmla="*/ f271 f81 1"/>
                      <a:gd name="f358" fmla="*/ f272 f80 1"/>
                      <a:gd name="f359" fmla="*/ f273 f81 1"/>
                      <a:gd name="f360" fmla="*/ f274 f80 1"/>
                      <a:gd name="f361" fmla="*/ f275 f81 1"/>
                      <a:gd name="f362" fmla="*/ f276 f80 1"/>
                      <a:gd name="f363" fmla="*/ f277 f81 1"/>
                      <a:gd name="f364" fmla="*/ f278 f80 1"/>
                      <a:gd name="f365" fmla="*/ f279 f81 1"/>
                      <a:gd name="f366" fmla="*/ f280 f81 1"/>
                      <a:gd name="f367" fmla="*/ f281 f81 1"/>
                      <a:gd name="f368" fmla="*/ f282 f81 1"/>
                      <a:gd name="f369" fmla="*/ f283 f81 1"/>
                      <a:gd name="f370" fmla="*/ f284 f80 1"/>
                      <a:gd name="f371" fmla="*/ f285 f81 1"/>
                      <a:gd name="f372" fmla="*/ f286 f81 1"/>
                      <a:gd name="f373" fmla="*/ f287 f81 1"/>
                      <a:gd name="f374" fmla="*/ f288 f81 1"/>
                      <a:gd name="f375" fmla="*/ f289 f80 1"/>
                      <a:gd name="f376" fmla="*/ f290 f81 1"/>
                      <a:gd name="f377" fmla="*/ f291 f80 1"/>
                      <a:gd name="f378" fmla="*/ f292 f81 1"/>
                      <a:gd name="f379" fmla="*/ f293 f80 1"/>
                      <a:gd name="f380" fmla="*/ f294 f81 1"/>
                      <a:gd name="f381" fmla="*/ f295 f80 1"/>
                      <a:gd name="f382" fmla="*/ f296 f81 1"/>
                      <a:gd name="f383" fmla="*/ f297 f80 1"/>
                      <a:gd name="f384" fmla="*/ f298 f81 1"/>
                      <a:gd name="f385" fmla="*/ f299 f80 1"/>
                      <a:gd name="f386" fmla="*/ f300 f81 1"/>
                      <a:gd name="f387" fmla="*/ f301 f80 1"/>
                      <a:gd name="f388" fmla="*/ f302 f81 1"/>
                      <a:gd name="f389" fmla="*/ f303 f80 1"/>
                      <a:gd name="f390" fmla="*/ f304 f81 1"/>
                      <a:gd name="f391" fmla="*/ f305 f80 1"/>
                      <a:gd name="f392" fmla="*/ f306 f81 1"/>
                      <a:gd name="f393" fmla="*/ f307 f80 1"/>
                      <a:gd name="f394" fmla="*/ f308 f81 1"/>
                      <a:gd name="f395" fmla="*/ f309 f80 1"/>
                      <a:gd name="f396" fmla="*/ f310 f81 1"/>
                      <a:gd name="f397" fmla="*/ f311 f80 1"/>
                      <a:gd name="f398" fmla="*/ f312 f80 1"/>
                      <a:gd name="f399" fmla="*/ f313 f81 1"/>
                      <a:gd name="f400" fmla="*/ f314 f80 1"/>
                      <a:gd name="f401" fmla="*/ f315 f81 1"/>
                      <a:gd name="f402" fmla="*/ f316 f80 1"/>
                      <a:gd name="f403" fmla="*/ f317 f81 1"/>
                      <a:gd name="f404" fmla="*/ f318 f80 1"/>
                      <a:gd name="f405" fmla="*/ f319 f81 1"/>
                      <a:gd name="f406" fmla="*/ f320 f80 1"/>
                      <a:gd name="f407" fmla="*/ f321 f81 1"/>
                      <a:gd name="f408" fmla="*/ f322 f80 1"/>
                      <a:gd name="f409" fmla="*/ f323 f81 1"/>
                      <a:gd name="f410" fmla="*/ f324 f80 1"/>
                      <a:gd name="f411" fmla="*/ f325 f81 1"/>
                      <a:gd name="f412" fmla="*/ f326 f80 1"/>
                      <a:gd name="f413" fmla="*/ f327 f80 1"/>
                      <a:gd name="f414" fmla="*/ f328 f81 1"/>
                      <a:gd name="f415" fmla="*/ f329 f80 1"/>
                      <a:gd name="f416" fmla="*/ f330 f81 1"/>
                      <a:gd name="f417" fmla="*/ f331 f80 1"/>
                      <a:gd name="f418" fmla="*/ f332 f81 1"/>
                      <a:gd name="f419" fmla="*/ f333 f80 1"/>
                      <a:gd name="f420" fmla="*/ f334 f81 1"/>
                      <a:gd name="f421" fmla="*/ f335 f80 1"/>
                      <a:gd name="f422" fmla="*/ f336 f81 1"/>
                      <a:gd name="f423" fmla="*/ f337 f80 1"/>
                      <a:gd name="f424" fmla="*/ f338 f81 1"/>
                    </a:gdLst>
                    <a:ahLst/>
                    <a:cxnLst>
                      <a:cxn ang="3cd4">
                        <a:pos x="hc" y="t"/>
                      </a:cxn>
                      <a:cxn ang="0">
                        <a:pos x="r" y="vc"/>
                      </a:cxn>
                      <a:cxn ang="cd4">
                        <a:pos x="hc" y="b"/>
                      </a:cxn>
                      <a:cxn ang="cd2">
                        <a:pos x="l" y="vc"/>
                      </a:cxn>
                      <a:cxn ang="f256">
                        <a:pos x="f343" y="f344"/>
                      </a:cxn>
                      <a:cxn ang="f256">
                        <a:pos x="f345" y="f346"/>
                      </a:cxn>
                      <a:cxn ang="f256">
                        <a:pos x="f347" y="f348"/>
                      </a:cxn>
                      <a:cxn ang="f256">
                        <a:pos x="f349" y="f350"/>
                      </a:cxn>
                      <a:cxn ang="f256">
                        <a:pos x="f351" y="f352"/>
                      </a:cxn>
                      <a:cxn ang="f256">
                        <a:pos x="f353" y="f352"/>
                      </a:cxn>
                      <a:cxn ang="f256">
                        <a:pos x="f354" y="f355"/>
                      </a:cxn>
                      <a:cxn ang="f256">
                        <a:pos x="f356" y="f357"/>
                      </a:cxn>
                      <a:cxn ang="f256">
                        <a:pos x="f358" y="f359"/>
                      </a:cxn>
                      <a:cxn ang="f256">
                        <a:pos x="f360" y="f361"/>
                      </a:cxn>
                      <a:cxn ang="f256">
                        <a:pos x="f362" y="f363"/>
                      </a:cxn>
                      <a:cxn ang="f256">
                        <a:pos x="f364" y="f365"/>
                      </a:cxn>
                      <a:cxn ang="f256">
                        <a:pos x="f364" y="f366"/>
                      </a:cxn>
                      <a:cxn ang="f256">
                        <a:pos x="f353" y="f367"/>
                      </a:cxn>
                      <a:cxn ang="f256">
                        <a:pos x="f353" y="f368"/>
                      </a:cxn>
                      <a:cxn ang="f256">
                        <a:pos x="f354" y="f369"/>
                      </a:cxn>
                      <a:cxn ang="f256">
                        <a:pos x="f370" y="f371"/>
                      </a:cxn>
                      <a:cxn ang="f256">
                        <a:pos x="f370" y="f372"/>
                      </a:cxn>
                      <a:cxn ang="f256">
                        <a:pos x="f362" y="f373"/>
                      </a:cxn>
                      <a:cxn ang="f256">
                        <a:pos x="f370" y="f374"/>
                      </a:cxn>
                      <a:cxn ang="f256">
                        <a:pos x="f375" y="f376"/>
                      </a:cxn>
                      <a:cxn ang="f256">
                        <a:pos x="f377" y="f378"/>
                      </a:cxn>
                      <a:cxn ang="f256">
                        <a:pos x="f379" y="f380"/>
                      </a:cxn>
                      <a:cxn ang="f256">
                        <a:pos x="f381" y="f382"/>
                      </a:cxn>
                      <a:cxn ang="f256">
                        <a:pos x="f383" y="f384"/>
                      </a:cxn>
                      <a:cxn ang="f256">
                        <a:pos x="f385" y="f386"/>
                      </a:cxn>
                      <a:cxn ang="f256">
                        <a:pos x="f387" y="f388"/>
                      </a:cxn>
                      <a:cxn ang="f256">
                        <a:pos x="f389" y="f390"/>
                      </a:cxn>
                      <a:cxn ang="f256">
                        <a:pos x="f391" y="f392"/>
                      </a:cxn>
                      <a:cxn ang="f256">
                        <a:pos x="f393" y="f394"/>
                      </a:cxn>
                      <a:cxn ang="f256">
                        <a:pos x="f395" y="f396"/>
                      </a:cxn>
                      <a:cxn ang="f256">
                        <a:pos x="f397" y="f384"/>
                      </a:cxn>
                      <a:cxn ang="f256">
                        <a:pos x="f398" y="f399"/>
                      </a:cxn>
                      <a:cxn ang="f256">
                        <a:pos x="f400" y="f401"/>
                      </a:cxn>
                      <a:cxn ang="f256">
                        <a:pos x="f402" y="f403"/>
                      </a:cxn>
                      <a:cxn ang="f256">
                        <a:pos x="f404" y="f405"/>
                      </a:cxn>
                      <a:cxn ang="f256">
                        <a:pos x="f406" y="f407"/>
                      </a:cxn>
                      <a:cxn ang="f256">
                        <a:pos x="f408" y="f409"/>
                      </a:cxn>
                      <a:cxn ang="f256">
                        <a:pos x="f410" y="f411"/>
                      </a:cxn>
                      <a:cxn ang="f256">
                        <a:pos x="f412" y="f409"/>
                      </a:cxn>
                      <a:cxn ang="f256">
                        <a:pos x="f413" y="f414"/>
                      </a:cxn>
                      <a:cxn ang="f256">
                        <a:pos x="f415" y="f416"/>
                      </a:cxn>
                      <a:cxn ang="f256">
                        <a:pos x="f417" y="f418"/>
                      </a:cxn>
                      <a:cxn ang="f256">
                        <a:pos x="f419" y="f420"/>
                      </a:cxn>
                      <a:cxn ang="f256">
                        <a:pos x="f421" y="f422"/>
                      </a:cxn>
                      <a:cxn ang="f256">
                        <a:pos x="f423" y="f424"/>
                      </a:cxn>
                      <a:cxn ang="f256">
                        <a:pos x="f387" y="f424"/>
                      </a:cxn>
                      <a:cxn ang="f256">
                        <a:pos x="f343" y="f344"/>
                      </a:cxn>
                    </a:cxnLst>
                    <a:rect l="f339" t="f342" r="f340" b="f341"/>
                    <a:pathLst>
                      <a:path w="204" h="179">
                        <a:moveTo>
                          <a:pt x="f8" y="f9"/>
                        </a:moveTo>
                        <a:lnTo>
                          <a:pt x="f10" y="f11"/>
                        </a:lnTo>
                        <a:lnTo>
                          <a:pt x="f12" y="f13"/>
                        </a:lnTo>
                        <a:lnTo>
                          <a:pt x="f14" y="f15"/>
                        </a:lnTo>
                        <a:lnTo>
                          <a:pt x="f16" y="f17"/>
                        </a:lnTo>
                        <a:lnTo>
                          <a:pt x="f18" y="f17"/>
                        </a:lnTo>
                        <a:lnTo>
                          <a:pt x="f19" y="f20"/>
                        </a:lnTo>
                        <a:lnTo>
                          <a:pt x="f6" y="f21"/>
                        </a:lnTo>
                        <a:lnTo>
                          <a:pt x="f22" y="f23"/>
                        </a:lnTo>
                        <a:lnTo>
                          <a:pt x="f24" y="f25"/>
                        </a:lnTo>
                        <a:lnTo>
                          <a:pt x="f26" y="f27"/>
                        </a:lnTo>
                        <a:lnTo>
                          <a:pt x="f28" y="f29"/>
                        </a:lnTo>
                        <a:lnTo>
                          <a:pt x="f28" y="f30"/>
                        </a:lnTo>
                        <a:lnTo>
                          <a:pt x="f18" y="f31"/>
                        </a:lnTo>
                        <a:lnTo>
                          <a:pt x="f18" y="f32"/>
                        </a:lnTo>
                        <a:lnTo>
                          <a:pt x="f19" y="f33"/>
                        </a:lnTo>
                        <a:lnTo>
                          <a:pt x="f34" y="f35"/>
                        </a:lnTo>
                        <a:lnTo>
                          <a:pt x="f34" y="f36"/>
                        </a:lnTo>
                        <a:lnTo>
                          <a:pt x="f26" y="f37"/>
                        </a:lnTo>
                        <a:lnTo>
                          <a:pt x="f34" y="f38"/>
                        </a:lnTo>
                        <a:lnTo>
                          <a:pt x="f39" y="f40"/>
                        </a:lnTo>
                        <a:lnTo>
                          <a:pt x="f41" y="f10"/>
                        </a:lnTo>
                        <a:lnTo>
                          <a:pt x="f42" y="f12"/>
                        </a:lnTo>
                        <a:lnTo>
                          <a:pt x="f43" y="f44"/>
                        </a:lnTo>
                        <a:lnTo>
                          <a:pt x="f45" y="f46"/>
                        </a:lnTo>
                        <a:lnTo>
                          <a:pt x="f47" y="f48"/>
                        </a:lnTo>
                        <a:lnTo>
                          <a:pt x="f38" y="f49"/>
                        </a:lnTo>
                        <a:lnTo>
                          <a:pt x="f35" y="f7"/>
                        </a:lnTo>
                        <a:lnTo>
                          <a:pt x="f50" y="f51"/>
                        </a:lnTo>
                        <a:lnTo>
                          <a:pt x="f52" y="f53"/>
                        </a:lnTo>
                        <a:lnTo>
                          <a:pt x="f54" y="f14"/>
                        </a:lnTo>
                        <a:lnTo>
                          <a:pt x="f21" y="f46"/>
                        </a:lnTo>
                        <a:lnTo>
                          <a:pt x="f55" y="f56"/>
                        </a:lnTo>
                        <a:lnTo>
                          <a:pt x="f57" y="f58"/>
                        </a:lnTo>
                        <a:lnTo>
                          <a:pt x="f59" y="f60"/>
                        </a:lnTo>
                        <a:lnTo>
                          <a:pt x="f61" y="f62"/>
                        </a:lnTo>
                        <a:lnTo>
                          <a:pt x="f63" y="f64"/>
                        </a:lnTo>
                        <a:lnTo>
                          <a:pt x="f5" y="f65"/>
                        </a:lnTo>
                        <a:lnTo>
                          <a:pt x="f66" y="f67"/>
                        </a:lnTo>
                        <a:lnTo>
                          <a:pt x="f68" y="f65"/>
                        </a:lnTo>
                        <a:lnTo>
                          <a:pt x="f69" y="f70"/>
                        </a:lnTo>
                        <a:lnTo>
                          <a:pt x="f71" y="f72"/>
                        </a:lnTo>
                        <a:lnTo>
                          <a:pt x="f33" y="f73"/>
                        </a:lnTo>
                        <a:lnTo>
                          <a:pt x="f74" y="f75"/>
                        </a:lnTo>
                        <a:lnTo>
                          <a:pt x="f76" y="f5"/>
                        </a:lnTo>
                        <a:lnTo>
                          <a:pt x="f77" y="f78"/>
                        </a:lnTo>
                        <a:lnTo>
                          <a:pt x="f38" y="f78"/>
                        </a:lnTo>
                        <a:lnTo>
                          <a:pt x="f8" y="f9"/>
                        </a:lnTo>
                        <a:close/>
                      </a:path>
                    </a:pathLst>
                  </a:custGeom>
                  <a:solidFill>
                    <a:srgbClr val="F9B277"/>
                  </a:solidFill>
                  <a:ln w="3172" cap="flat">
                    <a:solidFill>
                      <a:srgbClr val="6C5353"/>
                    </a:solidFill>
                    <a:custDash>
                      <a:ds d="100000" sp="100000"/>
                    </a:custDash>
                    <a:miter/>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hu-HU" sz="1800" b="0" i="0" u="none" strike="noStrike" kern="0" cap="none" spc="0" baseline="0">
                      <a:solidFill>
                        <a:srgbClr val="000000"/>
                      </a:solidFill>
                      <a:uFillTx/>
                      <a:latin typeface="Arial"/>
                    </a:endParaRPr>
                  </a:p>
                </p:txBody>
              </p:sp>
              <p:sp>
                <p:nvSpPr>
                  <p:cNvPr id="225" name="Freeform 68">
                    <a:extLst>
                      <a:ext uri="{FF2B5EF4-FFF2-40B4-BE49-F238E27FC236}">
                        <a16:creationId xmlns:a16="http://schemas.microsoft.com/office/drawing/2014/main" id="{11DF707A-7D52-4421-A4BF-D2EA3F22954D}"/>
                      </a:ext>
                    </a:extLst>
                  </p:cNvPr>
                  <p:cNvSpPr/>
                  <p:nvPr/>
                </p:nvSpPr>
                <p:spPr>
                  <a:xfrm>
                    <a:off x="5887949" y="3998561"/>
                    <a:ext cx="134233" cy="147428"/>
                  </a:xfrm>
                  <a:custGeom>
                    <a:avLst/>
                    <a:gdLst>
                      <a:gd name="f0" fmla="val 10800000"/>
                      <a:gd name="f1" fmla="val 5400000"/>
                      <a:gd name="f2" fmla="val 180"/>
                      <a:gd name="f3" fmla="val w"/>
                      <a:gd name="f4" fmla="val h"/>
                      <a:gd name="f5" fmla="val 0"/>
                      <a:gd name="f6" fmla="val 103"/>
                      <a:gd name="f7" fmla="val 131"/>
                      <a:gd name="f8" fmla="val 42"/>
                      <a:gd name="f9" fmla="val 23"/>
                      <a:gd name="f10" fmla="val 110"/>
                      <a:gd name="f11" fmla="val 11"/>
                      <a:gd name="f12" fmla="val 93"/>
                      <a:gd name="f13" fmla="val 71"/>
                      <a:gd name="f14" fmla="val 1"/>
                      <a:gd name="f15" fmla="val 65"/>
                      <a:gd name="f16" fmla="val 5"/>
                      <a:gd name="f17" fmla="val 58"/>
                      <a:gd name="f18" fmla="val 9"/>
                      <a:gd name="f19" fmla="val 43"/>
                      <a:gd name="f20" fmla="val 13"/>
                      <a:gd name="f21" fmla="val 27"/>
                      <a:gd name="f22" fmla="val 19"/>
                      <a:gd name="f23" fmla="val 26"/>
                      <a:gd name="f24" fmla="val 46"/>
                      <a:gd name="f25" fmla="val 54"/>
                      <a:gd name="f26" fmla="val 3"/>
                      <a:gd name="f27" fmla="val 76"/>
                      <a:gd name="f28" fmla="val 79"/>
                      <a:gd name="f29" fmla="val 77"/>
                      <a:gd name="f30" fmla="val 10"/>
                      <a:gd name="f31" fmla="val 82"/>
                      <a:gd name="f32" fmla="val 21"/>
                      <a:gd name="f33" fmla="val 96"/>
                      <a:gd name="f34" fmla="val 101"/>
                      <a:gd name="f35" fmla="val 24"/>
                      <a:gd name="f36" fmla="val 48"/>
                      <a:gd name="f37" fmla="val 102"/>
                      <a:gd name="f38" fmla="val 60"/>
                      <a:gd name="f39" fmla="val 90"/>
                      <a:gd name="f40" fmla="val 95"/>
                      <a:gd name="f41" fmla="val 100"/>
                      <a:gd name="f42" fmla="val 99"/>
                      <a:gd name="f43" fmla="val 69"/>
                      <a:gd name="f44" fmla="val 89"/>
                      <a:gd name="f45" fmla="val 68"/>
                      <a:gd name="f46" fmla="val 98"/>
                      <a:gd name="f47" fmla="val 56"/>
                      <a:gd name="f48" fmla="val 49"/>
                      <a:gd name="f49" fmla="val 106"/>
                      <a:gd name="f50" fmla="val 120"/>
                      <a:gd name="f51" fmla="+- 0 0 -90"/>
                      <a:gd name="f52" fmla="*/ f3 1 103"/>
                      <a:gd name="f53" fmla="*/ f4 1 131"/>
                      <a:gd name="f54" fmla="+- f7 0 f5"/>
                      <a:gd name="f55" fmla="+- f6 0 f5"/>
                      <a:gd name="f56" fmla="*/ f51 f0 1"/>
                      <a:gd name="f57" fmla="*/ f55 1 103"/>
                      <a:gd name="f58" fmla="*/ f54 1 131"/>
                      <a:gd name="f59" fmla="*/ 42 f55 1"/>
                      <a:gd name="f60" fmla="*/ 131 f54 1"/>
                      <a:gd name="f61" fmla="*/ 23 f55 1"/>
                      <a:gd name="f62" fmla="*/ 110 f54 1"/>
                      <a:gd name="f63" fmla="*/ 11 f55 1"/>
                      <a:gd name="f64" fmla="*/ 93 f54 1"/>
                      <a:gd name="f65" fmla="*/ 0 f55 1"/>
                      <a:gd name="f66" fmla="*/ 71 f54 1"/>
                      <a:gd name="f67" fmla="*/ 1 f55 1"/>
                      <a:gd name="f68" fmla="*/ 65 f54 1"/>
                      <a:gd name="f69" fmla="*/ 5 f55 1"/>
                      <a:gd name="f70" fmla="*/ 58 f54 1"/>
                      <a:gd name="f71" fmla="*/ 9 f55 1"/>
                      <a:gd name="f72" fmla="*/ 43 f54 1"/>
                      <a:gd name="f73" fmla="*/ 13 f55 1"/>
                      <a:gd name="f74" fmla="*/ 27 f54 1"/>
                      <a:gd name="f75" fmla="*/ 19 f55 1"/>
                      <a:gd name="f76" fmla="*/ 26 f54 1"/>
                      <a:gd name="f77" fmla="*/ 46 f55 1"/>
                      <a:gd name="f78" fmla="*/ 1 f54 1"/>
                      <a:gd name="f79" fmla="*/ 54 f55 1"/>
                      <a:gd name="f80" fmla="*/ 0 f54 1"/>
                      <a:gd name="f81" fmla="*/ 65 f55 1"/>
                      <a:gd name="f82" fmla="*/ 3 f54 1"/>
                      <a:gd name="f83" fmla="*/ 76 f55 1"/>
                      <a:gd name="f84" fmla="*/ 79 f55 1"/>
                      <a:gd name="f85" fmla="*/ 77 f55 1"/>
                      <a:gd name="f86" fmla="*/ 10 f54 1"/>
                      <a:gd name="f87" fmla="*/ 82 f55 1"/>
                      <a:gd name="f88" fmla="*/ 21 f54 1"/>
                      <a:gd name="f89" fmla="*/ 96 f55 1"/>
                      <a:gd name="f90" fmla="*/ 19 f54 1"/>
                      <a:gd name="f91" fmla="*/ 101 f55 1"/>
                      <a:gd name="f92" fmla="*/ 24 f54 1"/>
                      <a:gd name="f93" fmla="*/ 93 f55 1"/>
                      <a:gd name="f94" fmla="*/ 48 f54 1"/>
                      <a:gd name="f95" fmla="*/ 102 f55 1"/>
                      <a:gd name="f96" fmla="*/ 60 f54 1"/>
                      <a:gd name="f97" fmla="*/ 103 f55 1"/>
                      <a:gd name="f98" fmla="*/ 76 f54 1"/>
                      <a:gd name="f99" fmla="*/ 90 f54 1"/>
                      <a:gd name="f100" fmla="*/ 95 f55 1"/>
                      <a:gd name="f101" fmla="*/ 100 f54 1"/>
                      <a:gd name="f102" fmla="*/ 99 f54 1"/>
                      <a:gd name="f103" fmla="*/ 69 f55 1"/>
                      <a:gd name="f104" fmla="*/ 89 f54 1"/>
                      <a:gd name="f105" fmla="*/ 68 f55 1"/>
                      <a:gd name="f106" fmla="*/ 98 f54 1"/>
                      <a:gd name="f107" fmla="*/ 56 f55 1"/>
                      <a:gd name="f108" fmla="*/ 101 f54 1"/>
                      <a:gd name="f109" fmla="*/ 49 f55 1"/>
                      <a:gd name="f110" fmla="*/ 106 f54 1"/>
                      <a:gd name="f111" fmla="*/ 120 f54 1"/>
                      <a:gd name="f112" fmla="*/ f56 1 f2"/>
                      <a:gd name="f113" fmla="*/ f59 1 103"/>
                      <a:gd name="f114" fmla="*/ f60 1 131"/>
                      <a:gd name="f115" fmla="*/ f61 1 103"/>
                      <a:gd name="f116" fmla="*/ f62 1 131"/>
                      <a:gd name="f117" fmla="*/ f63 1 103"/>
                      <a:gd name="f118" fmla="*/ f64 1 131"/>
                      <a:gd name="f119" fmla="*/ f65 1 103"/>
                      <a:gd name="f120" fmla="*/ f66 1 131"/>
                      <a:gd name="f121" fmla="*/ f67 1 103"/>
                      <a:gd name="f122" fmla="*/ f68 1 131"/>
                      <a:gd name="f123" fmla="*/ f69 1 103"/>
                      <a:gd name="f124" fmla="*/ f70 1 131"/>
                      <a:gd name="f125" fmla="*/ f71 1 103"/>
                      <a:gd name="f126" fmla="*/ f72 1 131"/>
                      <a:gd name="f127" fmla="*/ f73 1 103"/>
                      <a:gd name="f128" fmla="*/ f74 1 131"/>
                      <a:gd name="f129" fmla="*/ f75 1 103"/>
                      <a:gd name="f130" fmla="*/ f76 1 131"/>
                      <a:gd name="f131" fmla="*/ f77 1 103"/>
                      <a:gd name="f132" fmla="*/ f78 1 131"/>
                      <a:gd name="f133" fmla="*/ f79 1 103"/>
                      <a:gd name="f134" fmla="*/ f80 1 131"/>
                      <a:gd name="f135" fmla="*/ f81 1 103"/>
                      <a:gd name="f136" fmla="*/ f82 1 131"/>
                      <a:gd name="f137" fmla="*/ f83 1 103"/>
                      <a:gd name="f138" fmla="*/ f84 1 103"/>
                      <a:gd name="f139" fmla="*/ f85 1 103"/>
                      <a:gd name="f140" fmla="*/ f86 1 131"/>
                      <a:gd name="f141" fmla="*/ f87 1 103"/>
                      <a:gd name="f142" fmla="*/ f88 1 131"/>
                      <a:gd name="f143" fmla="*/ f89 1 103"/>
                      <a:gd name="f144" fmla="*/ f90 1 131"/>
                      <a:gd name="f145" fmla="*/ f91 1 103"/>
                      <a:gd name="f146" fmla="*/ f92 1 131"/>
                      <a:gd name="f147" fmla="*/ f93 1 103"/>
                      <a:gd name="f148" fmla="*/ f94 1 131"/>
                      <a:gd name="f149" fmla="*/ f95 1 103"/>
                      <a:gd name="f150" fmla="*/ f96 1 131"/>
                      <a:gd name="f151" fmla="*/ f97 1 103"/>
                      <a:gd name="f152" fmla="*/ f98 1 131"/>
                      <a:gd name="f153" fmla="*/ f99 1 131"/>
                      <a:gd name="f154" fmla="*/ f100 1 103"/>
                      <a:gd name="f155" fmla="*/ f101 1 131"/>
                      <a:gd name="f156" fmla="*/ f102 1 131"/>
                      <a:gd name="f157" fmla="*/ f103 1 103"/>
                      <a:gd name="f158" fmla="*/ f104 1 131"/>
                      <a:gd name="f159" fmla="*/ f105 1 103"/>
                      <a:gd name="f160" fmla="*/ f106 1 131"/>
                      <a:gd name="f161" fmla="*/ f107 1 103"/>
                      <a:gd name="f162" fmla="*/ f108 1 131"/>
                      <a:gd name="f163" fmla="*/ f109 1 103"/>
                      <a:gd name="f164" fmla="*/ f110 1 131"/>
                      <a:gd name="f165" fmla="*/ f111 1 131"/>
                      <a:gd name="f166" fmla="*/ 0 1 f57"/>
                      <a:gd name="f167" fmla="*/ f6 1 f57"/>
                      <a:gd name="f168" fmla="*/ 0 1 f58"/>
                      <a:gd name="f169" fmla="*/ f7 1 f58"/>
                      <a:gd name="f170" fmla="+- f112 0 f1"/>
                      <a:gd name="f171" fmla="*/ f113 1 f57"/>
                      <a:gd name="f172" fmla="*/ f114 1 f58"/>
                      <a:gd name="f173" fmla="*/ f115 1 f57"/>
                      <a:gd name="f174" fmla="*/ f116 1 f58"/>
                      <a:gd name="f175" fmla="*/ f117 1 f57"/>
                      <a:gd name="f176" fmla="*/ f118 1 f58"/>
                      <a:gd name="f177" fmla="*/ f119 1 f57"/>
                      <a:gd name="f178" fmla="*/ f120 1 f58"/>
                      <a:gd name="f179" fmla="*/ f121 1 f57"/>
                      <a:gd name="f180" fmla="*/ f122 1 f58"/>
                      <a:gd name="f181" fmla="*/ f123 1 f57"/>
                      <a:gd name="f182" fmla="*/ f124 1 f58"/>
                      <a:gd name="f183" fmla="*/ f125 1 f57"/>
                      <a:gd name="f184" fmla="*/ f126 1 f58"/>
                      <a:gd name="f185" fmla="*/ f127 1 f57"/>
                      <a:gd name="f186" fmla="*/ f128 1 f58"/>
                      <a:gd name="f187" fmla="*/ f129 1 f57"/>
                      <a:gd name="f188" fmla="*/ f130 1 f58"/>
                      <a:gd name="f189" fmla="*/ f131 1 f57"/>
                      <a:gd name="f190" fmla="*/ f132 1 f58"/>
                      <a:gd name="f191" fmla="*/ f133 1 f57"/>
                      <a:gd name="f192" fmla="*/ f134 1 f58"/>
                      <a:gd name="f193" fmla="*/ f135 1 f57"/>
                      <a:gd name="f194" fmla="*/ f136 1 f58"/>
                      <a:gd name="f195" fmla="*/ f137 1 f57"/>
                      <a:gd name="f196" fmla="*/ f138 1 f57"/>
                      <a:gd name="f197" fmla="*/ f139 1 f57"/>
                      <a:gd name="f198" fmla="*/ f140 1 f58"/>
                      <a:gd name="f199" fmla="*/ f141 1 f57"/>
                      <a:gd name="f200" fmla="*/ f142 1 f58"/>
                      <a:gd name="f201" fmla="*/ f143 1 f57"/>
                      <a:gd name="f202" fmla="*/ f144 1 f58"/>
                      <a:gd name="f203" fmla="*/ f145 1 f57"/>
                      <a:gd name="f204" fmla="*/ f146 1 f58"/>
                      <a:gd name="f205" fmla="*/ f147 1 f57"/>
                      <a:gd name="f206" fmla="*/ f148 1 f58"/>
                      <a:gd name="f207" fmla="*/ f149 1 f57"/>
                      <a:gd name="f208" fmla="*/ f150 1 f58"/>
                      <a:gd name="f209" fmla="*/ f151 1 f57"/>
                      <a:gd name="f210" fmla="*/ f152 1 f58"/>
                      <a:gd name="f211" fmla="*/ f153 1 f58"/>
                      <a:gd name="f212" fmla="*/ f154 1 f57"/>
                      <a:gd name="f213" fmla="*/ f155 1 f58"/>
                      <a:gd name="f214" fmla="*/ f156 1 f58"/>
                      <a:gd name="f215" fmla="*/ f157 1 f57"/>
                      <a:gd name="f216" fmla="*/ f158 1 f58"/>
                      <a:gd name="f217" fmla="*/ f159 1 f57"/>
                      <a:gd name="f218" fmla="*/ f160 1 f58"/>
                      <a:gd name="f219" fmla="*/ f161 1 f57"/>
                      <a:gd name="f220" fmla="*/ f162 1 f58"/>
                      <a:gd name="f221" fmla="*/ f163 1 f57"/>
                      <a:gd name="f222" fmla="*/ f164 1 f58"/>
                      <a:gd name="f223" fmla="*/ f165 1 f58"/>
                      <a:gd name="f224" fmla="*/ f166 f52 1"/>
                      <a:gd name="f225" fmla="*/ f167 f52 1"/>
                      <a:gd name="f226" fmla="*/ f169 f53 1"/>
                      <a:gd name="f227" fmla="*/ f168 f53 1"/>
                      <a:gd name="f228" fmla="*/ f171 f52 1"/>
                      <a:gd name="f229" fmla="*/ f172 f53 1"/>
                      <a:gd name="f230" fmla="*/ f173 f52 1"/>
                      <a:gd name="f231" fmla="*/ f174 f53 1"/>
                      <a:gd name="f232" fmla="*/ f175 f52 1"/>
                      <a:gd name="f233" fmla="*/ f176 f53 1"/>
                      <a:gd name="f234" fmla="*/ f177 f52 1"/>
                      <a:gd name="f235" fmla="*/ f178 f53 1"/>
                      <a:gd name="f236" fmla="*/ f179 f52 1"/>
                      <a:gd name="f237" fmla="*/ f180 f53 1"/>
                      <a:gd name="f238" fmla="*/ f181 f52 1"/>
                      <a:gd name="f239" fmla="*/ f182 f53 1"/>
                      <a:gd name="f240" fmla="*/ f183 f52 1"/>
                      <a:gd name="f241" fmla="*/ f184 f53 1"/>
                      <a:gd name="f242" fmla="*/ f185 f52 1"/>
                      <a:gd name="f243" fmla="*/ f186 f53 1"/>
                      <a:gd name="f244" fmla="*/ f187 f52 1"/>
                      <a:gd name="f245" fmla="*/ f188 f53 1"/>
                      <a:gd name="f246" fmla="*/ f189 f52 1"/>
                      <a:gd name="f247" fmla="*/ f190 f53 1"/>
                      <a:gd name="f248" fmla="*/ f191 f52 1"/>
                      <a:gd name="f249" fmla="*/ f192 f53 1"/>
                      <a:gd name="f250" fmla="*/ f193 f52 1"/>
                      <a:gd name="f251" fmla="*/ f194 f53 1"/>
                      <a:gd name="f252" fmla="*/ f195 f52 1"/>
                      <a:gd name="f253" fmla="*/ f196 f52 1"/>
                      <a:gd name="f254" fmla="*/ f197 f52 1"/>
                      <a:gd name="f255" fmla="*/ f198 f53 1"/>
                      <a:gd name="f256" fmla="*/ f199 f52 1"/>
                      <a:gd name="f257" fmla="*/ f200 f53 1"/>
                      <a:gd name="f258" fmla="*/ f201 f52 1"/>
                      <a:gd name="f259" fmla="*/ f202 f53 1"/>
                      <a:gd name="f260" fmla="*/ f203 f52 1"/>
                      <a:gd name="f261" fmla="*/ f204 f53 1"/>
                      <a:gd name="f262" fmla="*/ f205 f52 1"/>
                      <a:gd name="f263" fmla="*/ f206 f53 1"/>
                      <a:gd name="f264" fmla="*/ f207 f52 1"/>
                      <a:gd name="f265" fmla="*/ f208 f53 1"/>
                      <a:gd name="f266" fmla="*/ f209 f52 1"/>
                      <a:gd name="f267" fmla="*/ f210 f53 1"/>
                      <a:gd name="f268" fmla="*/ f211 f53 1"/>
                      <a:gd name="f269" fmla="*/ f212 f52 1"/>
                      <a:gd name="f270" fmla="*/ f213 f53 1"/>
                      <a:gd name="f271" fmla="*/ f214 f53 1"/>
                      <a:gd name="f272" fmla="*/ f215 f52 1"/>
                      <a:gd name="f273" fmla="*/ f216 f53 1"/>
                      <a:gd name="f274" fmla="*/ f217 f52 1"/>
                      <a:gd name="f275" fmla="*/ f218 f53 1"/>
                      <a:gd name="f276" fmla="*/ f219 f52 1"/>
                      <a:gd name="f277" fmla="*/ f220 f53 1"/>
                      <a:gd name="f278" fmla="*/ f221 f52 1"/>
                      <a:gd name="f279" fmla="*/ f222 f53 1"/>
                      <a:gd name="f280" fmla="*/ f223 f53 1"/>
                    </a:gdLst>
                    <a:ahLst/>
                    <a:cxnLst>
                      <a:cxn ang="3cd4">
                        <a:pos x="hc" y="t"/>
                      </a:cxn>
                      <a:cxn ang="0">
                        <a:pos x="r" y="vc"/>
                      </a:cxn>
                      <a:cxn ang="cd4">
                        <a:pos x="hc" y="b"/>
                      </a:cxn>
                      <a:cxn ang="cd2">
                        <a:pos x="l" y="vc"/>
                      </a:cxn>
                      <a:cxn ang="f170">
                        <a:pos x="f228" y="f229"/>
                      </a:cxn>
                      <a:cxn ang="f170">
                        <a:pos x="f230" y="f231"/>
                      </a:cxn>
                      <a:cxn ang="f170">
                        <a:pos x="f232" y="f233"/>
                      </a:cxn>
                      <a:cxn ang="f170">
                        <a:pos x="f234" y="f235"/>
                      </a:cxn>
                      <a:cxn ang="f170">
                        <a:pos x="f236" y="f237"/>
                      </a:cxn>
                      <a:cxn ang="f170">
                        <a:pos x="f238" y="f239"/>
                      </a:cxn>
                      <a:cxn ang="f170">
                        <a:pos x="f240" y="f241"/>
                      </a:cxn>
                      <a:cxn ang="f170">
                        <a:pos x="f242" y="f243"/>
                      </a:cxn>
                      <a:cxn ang="f170">
                        <a:pos x="f244" y="f245"/>
                      </a:cxn>
                      <a:cxn ang="f170">
                        <a:pos x="f246" y="f245"/>
                      </a:cxn>
                      <a:cxn ang="f170">
                        <a:pos x="f246" y="f247"/>
                      </a:cxn>
                      <a:cxn ang="f170">
                        <a:pos x="f248" y="f249"/>
                      </a:cxn>
                      <a:cxn ang="f170">
                        <a:pos x="f250" y="f251"/>
                      </a:cxn>
                      <a:cxn ang="f170">
                        <a:pos x="f252" y="f249"/>
                      </a:cxn>
                      <a:cxn ang="f170">
                        <a:pos x="f253" y="f247"/>
                      </a:cxn>
                      <a:cxn ang="f170">
                        <a:pos x="f254" y="f255"/>
                      </a:cxn>
                      <a:cxn ang="f170">
                        <a:pos x="f256" y="f257"/>
                      </a:cxn>
                      <a:cxn ang="f170">
                        <a:pos x="f258" y="f259"/>
                      </a:cxn>
                      <a:cxn ang="f170">
                        <a:pos x="f260" y="f261"/>
                      </a:cxn>
                      <a:cxn ang="f170">
                        <a:pos x="f262" y="f263"/>
                      </a:cxn>
                      <a:cxn ang="f170">
                        <a:pos x="f264" y="f265"/>
                      </a:cxn>
                      <a:cxn ang="f170">
                        <a:pos x="f266" y="f267"/>
                      </a:cxn>
                      <a:cxn ang="f170">
                        <a:pos x="f260" y="f268"/>
                      </a:cxn>
                      <a:cxn ang="f170">
                        <a:pos x="f269" y="f270"/>
                      </a:cxn>
                      <a:cxn ang="f170">
                        <a:pos x="f253" y="f271"/>
                      </a:cxn>
                      <a:cxn ang="f170">
                        <a:pos x="f272" y="f273"/>
                      </a:cxn>
                      <a:cxn ang="f170">
                        <a:pos x="f274" y="f275"/>
                      </a:cxn>
                      <a:cxn ang="f170">
                        <a:pos x="f276" y="f277"/>
                      </a:cxn>
                      <a:cxn ang="f170">
                        <a:pos x="f278" y="f279"/>
                      </a:cxn>
                      <a:cxn ang="f170">
                        <a:pos x="f276" y="f280"/>
                      </a:cxn>
                      <a:cxn ang="f170">
                        <a:pos x="f228" y="f229"/>
                      </a:cxn>
                    </a:cxnLst>
                    <a:rect l="f224" t="f227" r="f225" b="f226"/>
                    <a:pathLst>
                      <a:path w="103" h="131">
                        <a:moveTo>
                          <a:pt x="f8" y="f7"/>
                        </a:moveTo>
                        <a:lnTo>
                          <a:pt x="f9" y="f10"/>
                        </a:lnTo>
                        <a:lnTo>
                          <a:pt x="f11" y="f12"/>
                        </a:lnTo>
                        <a:lnTo>
                          <a:pt x="f5" y="f13"/>
                        </a:lnTo>
                        <a:lnTo>
                          <a:pt x="f14" y="f15"/>
                        </a:lnTo>
                        <a:lnTo>
                          <a:pt x="f16" y="f17"/>
                        </a:lnTo>
                        <a:lnTo>
                          <a:pt x="f18" y="f19"/>
                        </a:lnTo>
                        <a:lnTo>
                          <a:pt x="f20" y="f21"/>
                        </a:lnTo>
                        <a:lnTo>
                          <a:pt x="f22" y="f23"/>
                        </a:lnTo>
                        <a:lnTo>
                          <a:pt x="f24" y="f23"/>
                        </a:lnTo>
                        <a:lnTo>
                          <a:pt x="f24" y="f14"/>
                        </a:lnTo>
                        <a:lnTo>
                          <a:pt x="f25" y="f5"/>
                        </a:lnTo>
                        <a:lnTo>
                          <a:pt x="f15" y="f26"/>
                        </a:lnTo>
                        <a:lnTo>
                          <a:pt x="f27" y="f5"/>
                        </a:lnTo>
                        <a:lnTo>
                          <a:pt x="f28" y="f14"/>
                        </a:lnTo>
                        <a:lnTo>
                          <a:pt x="f29" y="f30"/>
                        </a:lnTo>
                        <a:lnTo>
                          <a:pt x="f31" y="f32"/>
                        </a:lnTo>
                        <a:lnTo>
                          <a:pt x="f33" y="f22"/>
                        </a:lnTo>
                        <a:lnTo>
                          <a:pt x="f34" y="f35"/>
                        </a:lnTo>
                        <a:lnTo>
                          <a:pt x="f12" y="f36"/>
                        </a:lnTo>
                        <a:lnTo>
                          <a:pt x="f37" y="f38"/>
                        </a:lnTo>
                        <a:lnTo>
                          <a:pt x="f6" y="f27"/>
                        </a:lnTo>
                        <a:lnTo>
                          <a:pt x="f34" y="f39"/>
                        </a:lnTo>
                        <a:lnTo>
                          <a:pt x="f40" y="f41"/>
                        </a:lnTo>
                        <a:lnTo>
                          <a:pt x="f28" y="f42"/>
                        </a:lnTo>
                        <a:lnTo>
                          <a:pt x="f43" y="f44"/>
                        </a:lnTo>
                        <a:lnTo>
                          <a:pt x="f45" y="f46"/>
                        </a:lnTo>
                        <a:lnTo>
                          <a:pt x="f47" y="f34"/>
                        </a:lnTo>
                        <a:lnTo>
                          <a:pt x="f48" y="f49"/>
                        </a:lnTo>
                        <a:lnTo>
                          <a:pt x="f47" y="f50"/>
                        </a:lnTo>
                        <a:lnTo>
                          <a:pt x="f8" y="f7"/>
                        </a:lnTo>
                        <a:close/>
                      </a:path>
                    </a:pathLst>
                  </a:custGeom>
                  <a:solidFill>
                    <a:srgbClr val="8BB743"/>
                  </a:solidFill>
                  <a:ln w="3172" cap="flat">
                    <a:solidFill>
                      <a:srgbClr val="6C5353"/>
                    </a:solidFill>
                    <a:custDash>
                      <a:ds d="100000" sp="100000"/>
                    </a:custDash>
                    <a:miter/>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hu-HU" sz="1800" b="0" i="0" u="none" strike="noStrike" kern="0" cap="none" spc="0" baseline="0">
                      <a:solidFill>
                        <a:srgbClr val="000000"/>
                      </a:solidFill>
                      <a:uFillTx/>
                      <a:latin typeface="Arial"/>
                    </a:endParaRPr>
                  </a:p>
                </p:txBody>
              </p:sp>
              <p:sp>
                <p:nvSpPr>
                  <p:cNvPr id="226" name="Freeform 69">
                    <a:extLst>
                      <a:ext uri="{FF2B5EF4-FFF2-40B4-BE49-F238E27FC236}">
                        <a16:creationId xmlns:a16="http://schemas.microsoft.com/office/drawing/2014/main" id="{ED0F5721-B1C8-45B1-A76A-D66CB783F5FB}"/>
                      </a:ext>
                    </a:extLst>
                  </p:cNvPr>
                  <p:cNvSpPr/>
                  <p:nvPr/>
                </p:nvSpPr>
                <p:spPr>
                  <a:xfrm>
                    <a:off x="5524338" y="2771857"/>
                    <a:ext cx="39099" cy="29260"/>
                  </a:xfrm>
                  <a:custGeom>
                    <a:avLst/>
                    <a:gdLst>
                      <a:gd name="f0" fmla="val 10800000"/>
                      <a:gd name="f1" fmla="val 5400000"/>
                      <a:gd name="f2" fmla="val 180"/>
                      <a:gd name="f3" fmla="val w"/>
                      <a:gd name="f4" fmla="val h"/>
                      <a:gd name="f5" fmla="val 0"/>
                      <a:gd name="f6" fmla="val 30"/>
                      <a:gd name="f7" fmla="val 26"/>
                      <a:gd name="f8" fmla="val 13"/>
                      <a:gd name="f9" fmla="val 21"/>
                      <a:gd name="f10" fmla="val 10"/>
                      <a:gd name="f11" fmla="val 22"/>
                      <a:gd name="f12" fmla="val 23"/>
                      <a:gd name="f13" fmla="val 4"/>
                      <a:gd name="f14" fmla="val 12"/>
                      <a:gd name="f15" fmla="val 1"/>
                      <a:gd name="f16" fmla="val 14"/>
                      <a:gd name="f17" fmla="+- 0 0 -90"/>
                      <a:gd name="f18" fmla="*/ f3 1 30"/>
                      <a:gd name="f19" fmla="*/ f4 1 26"/>
                      <a:gd name="f20" fmla="+- f7 0 f5"/>
                      <a:gd name="f21" fmla="+- f6 0 f5"/>
                      <a:gd name="f22" fmla="*/ f17 f0 1"/>
                      <a:gd name="f23" fmla="*/ f21 1 30"/>
                      <a:gd name="f24" fmla="*/ f20 1 26"/>
                      <a:gd name="f25" fmla="*/ 30 f21 1"/>
                      <a:gd name="f26" fmla="*/ 13 f20 1"/>
                      <a:gd name="f27" fmla="*/ 21 f21 1"/>
                      <a:gd name="f28" fmla="*/ 26 f20 1"/>
                      <a:gd name="f29" fmla="*/ 10 f21 1"/>
                      <a:gd name="f30" fmla="*/ 22 f20 1"/>
                      <a:gd name="f31" fmla="*/ 0 f21 1"/>
                      <a:gd name="f32" fmla="*/ 23 f20 1"/>
                      <a:gd name="f33" fmla="*/ 4 f21 1"/>
                      <a:gd name="f34" fmla="*/ 12 f20 1"/>
                      <a:gd name="f35" fmla="*/ 1 f21 1"/>
                      <a:gd name="f36" fmla="*/ 1 f20 1"/>
                      <a:gd name="f37" fmla="*/ 14 f21 1"/>
                      <a:gd name="f38" fmla="*/ 0 f20 1"/>
                      <a:gd name="f39" fmla="*/ f22 1 f2"/>
                      <a:gd name="f40" fmla="*/ f25 1 30"/>
                      <a:gd name="f41" fmla="*/ f26 1 26"/>
                      <a:gd name="f42" fmla="*/ f27 1 30"/>
                      <a:gd name="f43" fmla="*/ f28 1 26"/>
                      <a:gd name="f44" fmla="*/ f29 1 30"/>
                      <a:gd name="f45" fmla="*/ f30 1 26"/>
                      <a:gd name="f46" fmla="*/ f31 1 30"/>
                      <a:gd name="f47" fmla="*/ f32 1 26"/>
                      <a:gd name="f48" fmla="*/ f33 1 30"/>
                      <a:gd name="f49" fmla="*/ f34 1 26"/>
                      <a:gd name="f50" fmla="*/ f35 1 30"/>
                      <a:gd name="f51" fmla="*/ f36 1 26"/>
                      <a:gd name="f52" fmla="*/ f37 1 30"/>
                      <a:gd name="f53" fmla="*/ f38 1 26"/>
                      <a:gd name="f54" fmla="*/ 0 1 f23"/>
                      <a:gd name="f55" fmla="*/ f6 1 f23"/>
                      <a:gd name="f56" fmla="*/ 0 1 f24"/>
                      <a:gd name="f57" fmla="*/ f7 1 f24"/>
                      <a:gd name="f58" fmla="+- f39 0 f1"/>
                      <a:gd name="f59" fmla="*/ f40 1 f23"/>
                      <a:gd name="f60" fmla="*/ f41 1 f24"/>
                      <a:gd name="f61" fmla="*/ f42 1 f23"/>
                      <a:gd name="f62" fmla="*/ f43 1 f24"/>
                      <a:gd name="f63" fmla="*/ f44 1 f23"/>
                      <a:gd name="f64" fmla="*/ f45 1 f24"/>
                      <a:gd name="f65" fmla="*/ f46 1 f23"/>
                      <a:gd name="f66" fmla="*/ f47 1 f24"/>
                      <a:gd name="f67" fmla="*/ f48 1 f23"/>
                      <a:gd name="f68" fmla="*/ f49 1 f24"/>
                      <a:gd name="f69" fmla="*/ f50 1 f23"/>
                      <a:gd name="f70" fmla="*/ f51 1 f24"/>
                      <a:gd name="f71" fmla="*/ f52 1 f23"/>
                      <a:gd name="f72" fmla="*/ f53 1 f24"/>
                      <a:gd name="f73" fmla="*/ f54 f18 1"/>
                      <a:gd name="f74" fmla="*/ f55 f18 1"/>
                      <a:gd name="f75" fmla="*/ f57 f19 1"/>
                      <a:gd name="f76" fmla="*/ f56 f19 1"/>
                      <a:gd name="f77" fmla="*/ f59 f18 1"/>
                      <a:gd name="f78" fmla="*/ f60 f19 1"/>
                      <a:gd name="f79" fmla="*/ f61 f18 1"/>
                      <a:gd name="f80" fmla="*/ f62 f19 1"/>
                      <a:gd name="f81" fmla="*/ f63 f18 1"/>
                      <a:gd name="f82" fmla="*/ f64 f19 1"/>
                      <a:gd name="f83" fmla="*/ f65 f18 1"/>
                      <a:gd name="f84" fmla="*/ f66 f19 1"/>
                      <a:gd name="f85" fmla="*/ f67 f18 1"/>
                      <a:gd name="f86" fmla="*/ f68 f19 1"/>
                      <a:gd name="f87" fmla="*/ f69 f18 1"/>
                      <a:gd name="f88" fmla="*/ f70 f19 1"/>
                      <a:gd name="f89" fmla="*/ f71 f18 1"/>
                      <a:gd name="f90" fmla="*/ f72 f19 1"/>
                    </a:gdLst>
                    <a:ahLst/>
                    <a:cxnLst>
                      <a:cxn ang="3cd4">
                        <a:pos x="hc" y="t"/>
                      </a:cxn>
                      <a:cxn ang="0">
                        <a:pos x="r" y="vc"/>
                      </a:cxn>
                      <a:cxn ang="cd4">
                        <a:pos x="hc" y="b"/>
                      </a:cxn>
                      <a:cxn ang="cd2">
                        <a:pos x="l" y="vc"/>
                      </a:cxn>
                      <a:cxn ang="f58">
                        <a:pos x="f77" y="f78"/>
                      </a:cxn>
                      <a:cxn ang="f58">
                        <a:pos x="f79" y="f80"/>
                      </a:cxn>
                      <a:cxn ang="f58">
                        <a:pos x="f81" y="f82"/>
                      </a:cxn>
                      <a:cxn ang="f58">
                        <a:pos x="f83" y="f84"/>
                      </a:cxn>
                      <a:cxn ang="f58">
                        <a:pos x="f85" y="f86"/>
                      </a:cxn>
                      <a:cxn ang="f58">
                        <a:pos x="f87" y="f88"/>
                      </a:cxn>
                      <a:cxn ang="f58">
                        <a:pos x="f89" y="f90"/>
                      </a:cxn>
                      <a:cxn ang="f58">
                        <a:pos x="f77" y="f78"/>
                      </a:cxn>
                    </a:cxnLst>
                    <a:rect l="f73" t="f76" r="f74" b="f75"/>
                    <a:pathLst>
                      <a:path w="30" h="26">
                        <a:moveTo>
                          <a:pt x="f6" y="f8"/>
                        </a:moveTo>
                        <a:lnTo>
                          <a:pt x="f9" y="f7"/>
                        </a:lnTo>
                        <a:lnTo>
                          <a:pt x="f10" y="f11"/>
                        </a:lnTo>
                        <a:lnTo>
                          <a:pt x="f5" y="f12"/>
                        </a:lnTo>
                        <a:lnTo>
                          <a:pt x="f13" y="f14"/>
                        </a:lnTo>
                        <a:lnTo>
                          <a:pt x="f15" y="f15"/>
                        </a:lnTo>
                        <a:lnTo>
                          <a:pt x="f16" y="f5"/>
                        </a:lnTo>
                        <a:lnTo>
                          <a:pt x="f6" y="f8"/>
                        </a:lnTo>
                        <a:close/>
                      </a:path>
                    </a:pathLst>
                  </a:custGeom>
                  <a:solidFill>
                    <a:srgbClr val="F9B277"/>
                  </a:solidFill>
                  <a:ln w="3172" cap="flat">
                    <a:solidFill>
                      <a:srgbClr val="6C5353"/>
                    </a:solidFill>
                    <a:custDash>
                      <a:ds d="100000" sp="100000"/>
                    </a:custDash>
                    <a:miter/>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hu-HU" sz="1800" b="0" i="0" u="none" strike="noStrike" kern="0" cap="none" spc="0" baseline="0">
                      <a:solidFill>
                        <a:srgbClr val="000000"/>
                      </a:solidFill>
                      <a:uFillTx/>
                      <a:latin typeface="Arial"/>
                    </a:endParaRPr>
                  </a:p>
                </p:txBody>
              </p:sp>
              <p:sp>
                <p:nvSpPr>
                  <p:cNvPr id="227" name="Freeform 70">
                    <a:extLst>
                      <a:ext uri="{FF2B5EF4-FFF2-40B4-BE49-F238E27FC236}">
                        <a16:creationId xmlns:a16="http://schemas.microsoft.com/office/drawing/2014/main" id="{8854C930-1E11-4991-B42E-837DAC8D960B}"/>
                      </a:ext>
                    </a:extLst>
                  </p:cNvPr>
                  <p:cNvSpPr/>
                  <p:nvPr/>
                </p:nvSpPr>
                <p:spPr>
                  <a:xfrm>
                    <a:off x="5555610" y="2696446"/>
                    <a:ext cx="156389" cy="193569"/>
                  </a:xfrm>
                  <a:custGeom>
                    <a:avLst/>
                    <a:gdLst>
                      <a:gd name="f0" fmla="val 10800000"/>
                      <a:gd name="f1" fmla="val 5400000"/>
                      <a:gd name="f2" fmla="val 180"/>
                      <a:gd name="f3" fmla="val w"/>
                      <a:gd name="f4" fmla="val h"/>
                      <a:gd name="f5" fmla="val 0"/>
                      <a:gd name="f6" fmla="val 120"/>
                      <a:gd name="f7" fmla="val 172"/>
                      <a:gd name="f8" fmla="val 49"/>
                      <a:gd name="f9" fmla="val 32"/>
                      <a:gd name="f10" fmla="val 21"/>
                      <a:gd name="f11" fmla="val 47"/>
                      <a:gd name="f12" fmla="val 18"/>
                      <a:gd name="f13" fmla="val 64"/>
                      <a:gd name="f14" fmla="val 60"/>
                      <a:gd name="f15" fmla="val 34"/>
                      <a:gd name="f16" fmla="val 46"/>
                      <a:gd name="f17" fmla="val 51"/>
                      <a:gd name="f18" fmla="val 62"/>
                      <a:gd name="f19" fmla="val 53"/>
                      <a:gd name="f20" fmla="val 63"/>
                      <a:gd name="f21" fmla="val 55"/>
                      <a:gd name="f22" fmla="val 76"/>
                      <a:gd name="f23" fmla="val 78"/>
                      <a:gd name="f24" fmla="val 87"/>
                      <a:gd name="f25" fmla="val 82"/>
                      <a:gd name="f26" fmla="val 96"/>
                      <a:gd name="f27" fmla="val 104"/>
                      <a:gd name="f28" fmla="val 101"/>
                      <a:gd name="f29" fmla="val 112"/>
                      <a:gd name="f30" fmla="val 116"/>
                      <a:gd name="f31" fmla="val 118"/>
                      <a:gd name="f32" fmla="val 129"/>
                      <a:gd name="f33" fmla="val 110"/>
                      <a:gd name="f34" fmla="val 135"/>
                      <a:gd name="f35" fmla="val 145"/>
                      <a:gd name="f36" fmla="val 102"/>
                      <a:gd name="f37" fmla="val 155"/>
                      <a:gd name="f38" fmla="val 81"/>
                      <a:gd name="f39" fmla="val 54"/>
                      <a:gd name="f40" fmla="val 161"/>
                      <a:gd name="f41" fmla="val 157"/>
                      <a:gd name="f42" fmla="val 36"/>
                      <a:gd name="f43" fmla="val 166"/>
                      <a:gd name="f44" fmla="val 164"/>
                      <a:gd name="f45" fmla="val 10"/>
                      <a:gd name="f46" fmla="val 1"/>
                      <a:gd name="f47" fmla="val 168"/>
                      <a:gd name="f48" fmla="val 25"/>
                      <a:gd name="f49" fmla="val 147"/>
                      <a:gd name="f50" fmla="val 39"/>
                      <a:gd name="f51" fmla="val 142"/>
                      <a:gd name="f52" fmla="val 15"/>
                      <a:gd name="f53" fmla="val 139"/>
                      <a:gd name="f54" fmla="val 11"/>
                      <a:gd name="f55" fmla="val 131"/>
                      <a:gd name="f56" fmla="val 27"/>
                      <a:gd name="f57" fmla="val 125"/>
                      <a:gd name="f58" fmla="val 19"/>
                      <a:gd name="f59" fmla="val 114"/>
                      <a:gd name="f60" fmla="val 22"/>
                      <a:gd name="f61" fmla="val 45"/>
                      <a:gd name="f62" fmla="val 48"/>
                      <a:gd name="f63" fmla="val 91"/>
                      <a:gd name="f64" fmla="val 38"/>
                      <a:gd name="f65" fmla="val 79"/>
                      <a:gd name="f66" fmla="val 37"/>
                      <a:gd name="f67" fmla="val 75"/>
                      <a:gd name="f68" fmla="val 70"/>
                      <a:gd name="f69" fmla="val 61"/>
                      <a:gd name="f70" fmla="val 16"/>
                      <a:gd name="f71" fmla="val 8"/>
                      <a:gd name="f72" fmla="val 65"/>
                      <a:gd name="f73" fmla="val 7"/>
                      <a:gd name="f74" fmla="val 31"/>
                      <a:gd name="f75" fmla="+- 0 0 -90"/>
                      <a:gd name="f76" fmla="*/ f3 1 120"/>
                      <a:gd name="f77" fmla="*/ f4 1 172"/>
                      <a:gd name="f78" fmla="+- f7 0 f5"/>
                      <a:gd name="f79" fmla="+- f6 0 f5"/>
                      <a:gd name="f80" fmla="*/ f75 f0 1"/>
                      <a:gd name="f81" fmla="*/ f79 1 120"/>
                      <a:gd name="f82" fmla="*/ f78 1 172"/>
                      <a:gd name="f83" fmla="*/ 49 f79 1"/>
                      <a:gd name="f84" fmla="*/ 0 f78 1"/>
                      <a:gd name="f85" fmla="*/ 32 f79 1"/>
                      <a:gd name="f86" fmla="*/ 21 f78 1"/>
                      <a:gd name="f87" fmla="*/ 47 f79 1"/>
                      <a:gd name="f88" fmla="*/ 18 f78 1"/>
                      <a:gd name="f89" fmla="*/ 64 f79 1"/>
                      <a:gd name="f90" fmla="*/ 60 f79 1"/>
                      <a:gd name="f91" fmla="*/ 34 f78 1"/>
                      <a:gd name="f92" fmla="*/ 46 f79 1"/>
                      <a:gd name="f93" fmla="*/ 51 f78 1"/>
                      <a:gd name="f94" fmla="*/ 62 f79 1"/>
                      <a:gd name="f95" fmla="*/ 53 f78 1"/>
                      <a:gd name="f96" fmla="*/ 63 f79 1"/>
                      <a:gd name="f97" fmla="*/ 55 f78 1"/>
                      <a:gd name="f98" fmla="*/ 76 f79 1"/>
                      <a:gd name="f99" fmla="*/ 78 f78 1"/>
                      <a:gd name="f100" fmla="*/ 87 f79 1"/>
                      <a:gd name="f101" fmla="*/ 82 f78 1"/>
                      <a:gd name="f102" fmla="*/ 96 f79 1"/>
                      <a:gd name="f103" fmla="*/ 104 f78 1"/>
                      <a:gd name="f104" fmla="*/ 101 f79 1"/>
                      <a:gd name="f105" fmla="*/ 112 f78 1"/>
                      <a:gd name="f106" fmla="*/ 120 f79 1"/>
                      <a:gd name="f107" fmla="*/ 116 f78 1"/>
                      <a:gd name="f108" fmla="*/ 118 f79 1"/>
                      <a:gd name="f109" fmla="*/ 129 f78 1"/>
                      <a:gd name="f110" fmla="*/ 110 f79 1"/>
                      <a:gd name="f111" fmla="*/ 135 f78 1"/>
                      <a:gd name="f112" fmla="*/ 116 f79 1"/>
                      <a:gd name="f113" fmla="*/ 145 f78 1"/>
                      <a:gd name="f114" fmla="*/ 102 f79 1"/>
                      <a:gd name="f115" fmla="*/ 155 f78 1"/>
                      <a:gd name="f116" fmla="*/ 81 f79 1"/>
                      <a:gd name="f117" fmla="*/ 54 f79 1"/>
                      <a:gd name="f118" fmla="*/ 161 f78 1"/>
                      <a:gd name="f119" fmla="*/ 157 f78 1"/>
                      <a:gd name="f120" fmla="*/ 36 f79 1"/>
                      <a:gd name="f121" fmla="*/ 166 f78 1"/>
                      <a:gd name="f122" fmla="*/ 21 f79 1"/>
                      <a:gd name="f123" fmla="*/ 164 f78 1"/>
                      <a:gd name="f124" fmla="*/ 10 f79 1"/>
                      <a:gd name="f125" fmla="*/ 172 f78 1"/>
                      <a:gd name="f126" fmla="*/ 1 f79 1"/>
                      <a:gd name="f127" fmla="*/ 168 f78 1"/>
                      <a:gd name="f128" fmla="*/ 25 f79 1"/>
                      <a:gd name="f129" fmla="*/ 147 f78 1"/>
                      <a:gd name="f130" fmla="*/ 39 f79 1"/>
                      <a:gd name="f131" fmla="*/ 142 f78 1"/>
                      <a:gd name="f132" fmla="*/ 15 f79 1"/>
                      <a:gd name="f133" fmla="*/ 139 f78 1"/>
                      <a:gd name="f134" fmla="*/ 11 f79 1"/>
                      <a:gd name="f135" fmla="*/ 131 f78 1"/>
                      <a:gd name="f136" fmla="*/ 27 f79 1"/>
                      <a:gd name="f137" fmla="*/ 125 f78 1"/>
                      <a:gd name="f138" fmla="*/ 19 f79 1"/>
                      <a:gd name="f139" fmla="*/ 114 f78 1"/>
                      <a:gd name="f140" fmla="*/ 22 f79 1"/>
                      <a:gd name="f141" fmla="*/ 101 f78 1"/>
                      <a:gd name="f142" fmla="*/ 45 f79 1"/>
                      <a:gd name="f143" fmla="*/ 102 f78 1"/>
                      <a:gd name="f144" fmla="*/ 48 f79 1"/>
                      <a:gd name="f145" fmla="*/ 91 f78 1"/>
                      <a:gd name="f146" fmla="*/ 38 f79 1"/>
                      <a:gd name="f147" fmla="*/ 79 f78 1"/>
                      <a:gd name="f148" fmla="*/ 37 f79 1"/>
                      <a:gd name="f149" fmla="*/ 75 f78 1"/>
                      <a:gd name="f150" fmla="*/ 70 f78 1"/>
                      <a:gd name="f151" fmla="*/ 61 f78 1"/>
                      <a:gd name="f152" fmla="*/ 16 f79 1"/>
                      <a:gd name="f153" fmla="*/ 8 f79 1"/>
                      <a:gd name="f154" fmla="*/ 65 f78 1"/>
                      <a:gd name="f155" fmla="*/ 46 f78 1"/>
                      <a:gd name="f156" fmla="*/ 0 f79 1"/>
                      <a:gd name="f157" fmla="*/ 36 f78 1"/>
                      <a:gd name="f158" fmla="*/ 7 f79 1"/>
                      <a:gd name="f159" fmla="*/ 15 f78 1"/>
                      <a:gd name="f160" fmla="*/ 31 f79 1"/>
                      <a:gd name="f161" fmla="*/ 1 f78 1"/>
                      <a:gd name="f162" fmla="*/ f80 1 f2"/>
                      <a:gd name="f163" fmla="*/ f83 1 120"/>
                      <a:gd name="f164" fmla="*/ f84 1 172"/>
                      <a:gd name="f165" fmla="*/ f85 1 120"/>
                      <a:gd name="f166" fmla="*/ f86 1 172"/>
                      <a:gd name="f167" fmla="*/ f87 1 120"/>
                      <a:gd name="f168" fmla="*/ f88 1 172"/>
                      <a:gd name="f169" fmla="*/ f89 1 120"/>
                      <a:gd name="f170" fmla="*/ f90 1 120"/>
                      <a:gd name="f171" fmla="*/ f91 1 172"/>
                      <a:gd name="f172" fmla="*/ f92 1 120"/>
                      <a:gd name="f173" fmla="*/ f93 1 172"/>
                      <a:gd name="f174" fmla="*/ f94 1 120"/>
                      <a:gd name="f175" fmla="*/ f95 1 172"/>
                      <a:gd name="f176" fmla="*/ f96 1 120"/>
                      <a:gd name="f177" fmla="*/ f97 1 172"/>
                      <a:gd name="f178" fmla="*/ f98 1 120"/>
                      <a:gd name="f179" fmla="*/ f99 1 172"/>
                      <a:gd name="f180" fmla="*/ f100 1 120"/>
                      <a:gd name="f181" fmla="*/ f101 1 172"/>
                      <a:gd name="f182" fmla="*/ f102 1 120"/>
                      <a:gd name="f183" fmla="*/ f103 1 172"/>
                      <a:gd name="f184" fmla="*/ f104 1 120"/>
                      <a:gd name="f185" fmla="*/ f105 1 172"/>
                      <a:gd name="f186" fmla="*/ f106 1 120"/>
                      <a:gd name="f187" fmla="*/ f107 1 172"/>
                      <a:gd name="f188" fmla="*/ f108 1 120"/>
                      <a:gd name="f189" fmla="*/ f109 1 172"/>
                      <a:gd name="f190" fmla="*/ f110 1 120"/>
                      <a:gd name="f191" fmla="*/ f111 1 172"/>
                      <a:gd name="f192" fmla="*/ f112 1 120"/>
                      <a:gd name="f193" fmla="*/ f113 1 172"/>
                      <a:gd name="f194" fmla="*/ f114 1 120"/>
                      <a:gd name="f195" fmla="*/ f115 1 172"/>
                      <a:gd name="f196" fmla="*/ f116 1 120"/>
                      <a:gd name="f197" fmla="*/ f117 1 120"/>
                      <a:gd name="f198" fmla="*/ f118 1 172"/>
                      <a:gd name="f199" fmla="*/ f119 1 172"/>
                      <a:gd name="f200" fmla="*/ f120 1 120"/>
                      <a:gd name="f201" fmla="*/ f121 1 172"/>
                      <a:gd name="f202" fmla="*/ f122 1 120"/>
                      <a:gd name="f203" fmla="*/ f123 1 172"/>
                      <a:gd name="f204" fmla="*/ f124 1 120"/>
                      <a:gd name="f205" fmla="*/ f125 1 172"/>
                      <a:gd name="f206" fmla="*/ f126 1 120"/>
                      <a:gd name="f207" fmla="*/ f127 1 172"/>
                      <a:gd name="f208" fmla="*/ f128 1 120"/>
                      <a:gd name="f209" fmla="*/ f129 1 172"/>
                      <a:gd name="f210" fmla="*/ f130 1 120"/>
                      <a:gd name="f211" fmla="*/ f131 1 172"/>
                      <a:gd name="f212" fmla="*/ f132 1 120"/>
                      <a:gd name="f213" fmla="*/ f133 1 172"/>
                      <a:gd name="f214" fmla="*/ f134 1 120"/>
                      <a:gd name="f215" fmla="*/ f135 1 172"/>
                      <a:gd name="f216" fmla="*/ f136 1 120"/>
                      <a:gd name="f217" fmla="*/ f137 1 172"/>
                      <a:gd name="f218" fmla="*/ f138 1 120"/>
                      <a:gd name="f219" fmla="*/ f139 1 172"/>
                      <a:gd name="f220" fmla="*/ f140 1 120"/>
                      <a:gd name="f221" fmla="*/ f141 1 172"/>
                      <a:gd name="f222" fmla="*/ f142 1 120"/>
                      <a:gd name="f223" fmla="*/ f143 1 172"/>
                      <a:gd name="f224" fmla="*/ f144 1 120"/>
                      <a:gd name="f225" fmla="*/ f145 1 172"/>
                      <a:gd name="f226" fmla="*/ f146 1 120"/>
                      <a:gd name="f227" fmla="*/ f147 1 172"/>
                      <a:gd name="f228" fmla="*/ f148 1 120"/>
                      <a:gd name="f229" fmla="*/ f149 1 172"/>
                      <a:gd name="f230" fmla="*/ f150 1 172"/>
                      <a:gd name="f231" fmla="*/ f151 1 172"/>
                      <a:gd name="f232" fmla="*/ f152 1 120"/>
                      <a:gd name="f233" fmla="*/ f153 1 120"/>
                      <a:gd name="f234" fmla="*/ f154 1 172"/>
                      <a:gd name="f235" fmla="*/ f155 1 172"/>
                      <a:gd name="f236" fmla="*/ f156 1 120"/>
                      <a:gd name="f237" fmla="*/ f157 1 172"/>
                      <a:gd name="f238" fmla="*/ f158 1 120"/>
                      <a:gd name="f239" fmla="*/ f159 1 172"/>
                      <a:gd name="f240" fmla="*/ f160 1 120"/>
                      <a:gd name="f241" fmla="*/ f161 1 172"/>
                      <a:gd name="f242" fmla="*/ 0 1 f81"/>
                      <a:gd name="f243" fmla="*/ f6 1 f81"/>
                      <a:gd name="f244" fmla="*/ 0 1 f82"/>
                      <a:gd name="f245" fmla="*/ f7 1 f82"/>
                      <a:gd name="f246" fmla="+- f162 0 f1"/>
                      <a:gd name="f247" fmla="*/ f163 1 f81"/>
                      <a:gd name="f248" fmla="*/ f164 1 f82"/>
                      <a:gd name="f249" fmla="*/ f165 1 f81"/>
                      <a:gd name="f250" fmla="*/ f166 1 f82"/>
                      <a:gd name="f251" fmla="*/ f167 1 f81"/>
                      <a:gd name="f252" fmla="*/ f168 1 f82"/>
                      <a:gd name="f253" fmla="*/ f169 1 f81"/>
                      <a:gd name="f254" fmla="*/ f170 1 f81"/>
                      <a:gd name="f255" fmla="*/ f171 1 f82"/>
                      <a:gd name="f256" fmla="*/ f172 1 f81"/>
                      <a:gd name="f257" fmla="*/ f173 1 f82"/>
                      <a:gd name="f258" fmla="*/ f174 1 f81"/>
                      <a:gd name="f259" fmla="*/ f175 1 f82"/>
                      <a:gd name="f260" fmla="*/ f176 1 f81"/>
                      <a:gd name="f261" fmla="*/ f177 1 f82"/>
                      <a:gd name="f262" fmla="*/ f178 1 f81"/>
                      <a:gd name="f263" fmla="*/ f179 1 f82"/>
                      <a:gd name="f264" fmla="*/ f180 1 f81"/>
                      <a:gd name="f265" fmla="*/ f181 1 f82"/>
                      <a:gd name="f266" fmla="*/ f182 1 f81"/>
                      <a:gd name="f267" fmla="*/ f183 1 f82"/>
                      <a:gd name="f268" fmla="*/ f184 1 f81"/>
                      <a:gd name="f269" fmla="*/ f185 1 f82"/>
                      <a:gd name="f270" fmla="*/ f186 1 f81"/>
                      <a:gd name="f271" fmla="*/ f187 1 f82"/>
                      <a:gd name="f272" fmla="*/ f188 1 f81"/>
                      <a:gd name="f273" fmla="*/ f189 1 f82"/>
                      <a:gd name="f274" fmla="*/ f190 1 f81"/>
                      <a:gd name="f275" fmla="*/ f191 1 f82"/>
                      <a:gd name="f276" fmla="*/ f192 1 f81"/>
                      <a:gd name="f277" fmla="*/ f193 1 f82"/>
                      <a:gd name="f278" fmla="*/ f194 1 f81"/>
                      <a:gd name="f279" fmla="*/ f195 1 f82"/>
                      <a:gd name="f280" fmla="*/ f196 1 f81"/>
                      <a:gd name="f281" fmla="*/ f197 1 f81"/>
                      <a:gd name="f282" fmla="*/ f198 1 f82"/>
                      <a:gd name="f283" fmla="*/ f199 1 f82"/>
                      <a:gd name="f284" fmla="*/ f200 1 f81"/>
                      <a:gd name="f285" fmla="*/ f201 1 f82"/>
                      <a:gd name="f286" fmla="*/ f202 1 f81"/>
                      <a:gd name="f287" fmla="*/ f203 1 f82"/>
                      <a:gd name="f288" fmla="*/ f204 1 f81"/>
                      <a:gd name="f289" fmla="*/ f205 1 f82"/>
                      <a:gd name="f290" fmla="*/ f206 1 f81"/>
                      <a:gd name="f291" fmla="*/ f207 1 f82"/>
                      <a:gd name="f292" fmla="*/ f208 1 f81"/>
                      <a:gd name="f293" fmla="*/ f209 1 f82"/>
                      <a:gd name="f294" fmla="*/ f210 1 f81"/>
                      <a:gd name="f295" fmla="*/ f211 1 f82"/>
                      <a:gd name="f296" fmla="*/ f212 1 f81"/>
                      <a:gd name="f297" fmla="*/ f213 1 f82"/>
                      <a:gd name="f298" fmla="*/ f214 1 f81"/>
                      <a:gd name="f299" fmla="*/ f215 1 f82"/>
                      <a:gd name="f300" fmla="*/ f216 1 f81"/>
                      <a:gd name="f301" fmla="*/ f217 1 f82"/>
                      <a:gd name="f302" fmla="*/ f218 1 f81"/>
                      <a:gd name="f303" fmla="*/ f219 1 f82"/>
                      <a:gd name="f304" fmla="*/ f220 1 f81"/>
                      <a:gd name="f305" fmla="*/ f221 1 f82"/>
                      <a:gd name="f306" fmla="*/ f222 1 f81"/>
                      <a:gd name="f307" fmla="*/ f223 1 f82"/>
                      <a:gd name="f308" fmla="*/ f224 1 f81"/>
                      <a:gd name="f309" fmla="*/ f225 1 f82"/>
                      <a:gd name="f310" fmla="*/ f226 1 f81"/>
                      <a:gd name="f311" fmla="*/ f227 1 f82"/>
                      <a:gd name="f312" fmla="*/ f228 1 f81"/>
                      <a:gd name="f313" fmla="*/ f229 1 f82"/>
                      <a:gd name="f314" fmla="*/ f230 1 f82"/>
                      <a:gd name="f315" fmla="*/ f231 1 f82"/>
                      <a:gd name="f316" fmla="*/ f232 1 f81"/>
                      <a:gd name="f317" fmla="*/ f233 1 f81"/>
                      <a:gd name="f318" fmla="*/ f234 1 f82"/>
                      <a:gd name="f319" fmla="*/ f235 1 f82"/>
                      <a:gd name="f320" fmla="*/ f236 1 f81"/>
                      <a:gd name="f321" fmla="*/ f237 1 f82"/>
                      <a:gd name="f322" fmla="*/ f238 1 f81"/>
                      <a:gd name="f323" fmla="*/ f239 1 f82"/>
                      <a:gd name="f324" fmla="*/ f240 1 f81"/>
                      <a:gd name="f325" fmla="*/ f241 1 f82"/>
                      <a:gd name="f326" fmla="*/ f242 f76 1"/>
                      <a:gd name="f327" fmla="*/ f243 f76 1"/>
                      <a:gd name="f328" fmla="*/ f245 f77 1"/>
                      <a:gd name="f329" fmla="*/ f244 f77 1"/>
                      <a:gd name="f330" fmla="*/ f247 f76 1"/>
                      <a:gd name="f331" fmla="*/ f248 f77 1"/>
                      <a:gd name="f332" fmla="*/ f249 f76 1"/>
                      <a:gd name="f333" fmla="*/ f250 f77 1"/>
                      <a:gd name="f334" fmla="*/ f251 f76 1"/>
                      <a:gd name="f335" fmla="*/ f252 f77 1"/>
                      <a:gd name="f336" fmla="*/ f253 f76 1"/>
                      <a:gd name="f337" fmla="*/ f254 f76 1"/>
                      <a:gd name="f338" fmla="*/ f255 f77 1"/>
                      <a:gd name="f339" fmla="*/ f256 f76 1"/>
                      <a:gd name="f340" fmla="*/ f257 f77 1"/>
                      <a:gd name="f341" fmla="*/ f258 f76 1"/>
                      <a:gd name="f342" fmla="*/ f259 f77 1"/>
                      <a:gd name="f343" fmla="*/ f260 f76 1"/>
                      <a:gd name="f344" fmla="*/ f261 f77 1"/>
                      <a:gd name="f345" fmla="*/ f262 f76 1"/>
                      <a:gd name="f346" fmla="*/ f263 f77 1"/>
                      <a:gd name="f347" fmla="*/ f264 f76 1"/>
                      <a:gd name="f348" fmla="*/ f265 f77 1"/>
                      <a:gd name="f349" fmla="*/ f266 f76 1"/>
                      <a:gd name="f350" fmla="*/ f267 f77 1"/>
                      <a:gd name="f351" fmla="*/ f268 f76 1"/>
                      <a:gd name="f352" fmla="*/ f269 f77 1"/>
                      <a:gd name="f353" fmla="*/ f270 f76 1"/>
                      <a:gd name="f354" fmla="*/ f271 f77 1"/>
                      <a:gd name="f355" fmla="*/ f272 f76 1"/>
                      <a:gd name="f356" fmla="*/ f273 f77 1"/>
                      <a:gd name="f357" fmla="*/ f274 f76 1"/>
                      <a:gd name="f358" fmla="*/ f275 f77 1"/>
                      <a:gd name="f359" fmla="*/ f276 f76 1"/>
                      <a:gd name="f360" fmla="*/ f277 f77 1"/>
                      <a:gd name="f361" fmla="*/ f278 f76 1"/>
                      <a:gd name="f362" fmla="*/ f279 f77 1"/>
                      <a:gd name="f363" fmla="*/ f280 f76 1"/>
                      <a:gd name="f364" fmla="*/ f281 f76 1"/>
                      <a:gd name="f365" fmla="*/ f282 f77 1"/>
                      <a:gd name="f366" fmla="*/ f283 f77 1"/>
                      <a:gd name="f367" fmla="*/ f284 f76 1"/>
                      <a:gd name="f368" fmla="*/ f285 f77 1"/>
                      <a:gd name="f369" fmla="*/ f286 f76 1"/>
                      <a:gd name="f370" fmla="*/ f287 f77 1"/>
                      <a:gd name="f371" fmla="*/ f288 f76 1"/>
                      <a:gd name="f372" fmla="*/ f289 f77 1"/>
                      <a:gd name="f373" fmla="*/ f290 f76 1"/>
                      <a:gd name="f374" fmla="*/ f291 f77 1"/>
                      <a:gd name="f375" fmla="*/ f292 f76 1"/>
                      <a:gd name="f376" fmla="*/ f293 f77 1"/>
                      <a:gd name="f377" fmla="*/ f294 f76 1"/>
                      <a:gd name="f378" fmla="*/ f295 f77 1"/>
                      <a:gd name="f379" fmla="*/ f296 f76 1"/>
                      <a:gd name="f380" fmla="*/ f297 f77 1"/>
                      <a:gd name="f381" fmla="*/ f298 f76 1"/>
                      <a:gd name="f382" fmla="*/ f299 f77 1"/>
                      <a:gd name="f383" fmla="*/ f300 f76 1"/>
                      <a:gd name="f384" fmla="*/ f301 f77 1"/>
                      <a:gd name="f385" fmla="*/ f302 f76 1"/>
                      <a:gd name="f386" fmla="*/ f303 f77 1"/>
                      <a:gd name="f387" fmla="*/ f304 f76 1"/>
                      <a:gd name="f388" fmla="*/ f305 f77 1"/>
                      <a:gd name="f389" fmla="*/ f306 f76 1"/>
                      <a:gd name="f390" fmla="*/ f307 f77 1"/>
                      <a:gd name="f391" fmla="*/ f308 f76 1"/>
                      <a:gd name="f392" fmla="*/ f309 f77 1"/>
                      <a:gd name="f393" fmla="*/ f310 f76 1"/>
                      <a:gd name="f394" fmla="*/ f311 f77 1"/>
                      <a:gd name="f395" fmla="*/ f312 f76 1"/>
                      <a:gd name="f396" fmla="*/ f313 f77 1"/>
                      <a:gd name="f397" fmla="*/ f314 f77 1"/>
                      <a:gd name="f398" fmla="*/ f315 f77 1"/>
                      <a:gd name="f399" fmla="*/ f316 f76 1"/>
                      <a:gd name="f400" fmla="*/ f317 f76 1"/>
                      <a:gd name="f401" fmla="*/ f318 f77 1"/>
                      <a:gd name="f402" fmla="*/ f319 f77 1"/>
                      <a:gd name="f403" fmla="*/ f320 f76 1"/>
                      <a:gd name="f404" fmla="*/ f321 f77 1"/>
                      <a:gd name="f405" fmla="*/ f322 f76 1"/>
                      <a:gd name="f406" fmla="*/ f323 f77 1"/>
                      <a:gd name="f407" fmla="*/ f324 f76 1"/>
                      <a:gd name="f408" fmla="*/ f325 f77 1"/>
                    </a:gdLst>
                    <a:ahLst/>
                    <a:cxnLst>
                      <a:cxn ang="3cd4">
                        <a:pos x="hc" y="t"/>
                      </a:cxn>
                      <a:cxn ang="0">
                        <a:pos x="r" y="vc"/>
                      </a:cxn>
                      <a:cxn ang="cd4">
                        <a:pos x="hc" y="b"/>
                      </a:cxn>
                      <a:cxn ang="cd2">
                        <a:pos x="l" y="vc"/>
                      </a:cxn>
                      <a:cxn ang="f246">
                        <a:pos x="f330" y="f331"/>
                      </a:cxn>
                      <a:cxn ang="f246">
                        <a:pos x="f332" y="f333"/>
                      </a:cxn>
                      <a:cxn ang="f246">
                        <a:pos x="f334" y="f335"/>
                      </a:cxn>
                      <a:cxn ang="f246">
                        <a:pos x="f336" y="f335"/>
                      </a:cxn>
                      <a:cxn ang="f246">
                        <a:pos x="f337" y="f338"/>
                      </a:cxn>
                      <a:cxn ang="f246">
                        <a:pos x="f339" y="f340"/>
                      </a:cxn>
                      <a:cxn ang="f246">
                        <a:pos x="f341" y="f342"/>
                      </a:cxn>
                      <a:cxn ang="f246">
                        <a:pos x="f343" y="f344"/>
                      </a:cxn>
                      <a:cxn ang="f246">
                        <a:pos x="f345" y="f346"/>
                      </a:cxn>
                      <a:cxn ang="f246">
                        <a:pos x="f347" y="f348"/>
                      </a:cxn>
                      <a:cxn ang="f246">
                        <a:pos x="f349" y="f350"/>
                      </a:cxn>
                      <a:cxn ang="f246">
                        <a:pos x="f351" y="f352"/>
                      </a:cxn>
                      <a:cxn ang="f246">
                        <a:pos x="f353" y="f354"/>
                      </a:cxn>
                      <a:cxn ang="f246">
                        <a:pos x="f355" y="f356"/>
                      </a:cxn>
                      <a:cxn ang="f246">
                        <a:pos x="f357" y="f358"/>
                      </a:cxn>
                      <a:cxn ang="f246">
                        <a:pos x="f359" y="f360"/>
                      </a:cxn>
                      <a:cxn ang="f246">
                        <a:pos x="f361" y="f362"/>
                      </a:cxn>
                      <a:cxn ang="f246">
                        <a:pos x="f363" y="f362"/>
                      </a:cxn>
                      <a:cxn ang="f246">
                        <a:pos x="f364" y="f365"/>
                      </a:cxn>
                      <a:cxn ang="f246">
                        <a:pos x="f339" y="f366"/>
                      </a:cxn>
                      <a:cxn ang="f246">
                        <a:pos x="f367" y="f368"/>
                      </a:cxn>
                      <a:cxn ang="f246">
                        <a:pos x="f369" y="f370"/>
                      </a:cxn>
                      <a:cxn ang="f246">
                        <a:pos x="f371" y="f372"/>
                      </a:cxn>
                      <a:cxn ang="f246">
                        <a:pos x="f373" y="f374"/>
                      </a:cxn>
                      <a:cxn ang="f246">
                        <a:pos x="f375" y="f376"/>
                      </a:cxn>
                      <a:cxn ang="f246">
                        <a:pos x="f377" y="f378"/>
                      </a:cxn>
                      <a:cxn ang="f246">
                        <a:pos x="f377" y="f378"/>
                      </a:cxn>
                      <a:cxn ang="f246">
                        <a:pos x="f379" y="f380"/>
                      </a:cxn>
                      <a:cxn ang="f246">
                        <a:pos x="f381" y="f382"/>
                      </a:cxn>
                      <a:cxn ang="f246">
                        <a:pos x="f383" y="f384"/>
                      </a:cxn>
                      <a:cxn ang="f246">
                        <a:pos x="f385" y="f386"/>
                      </a:cxn>
                      <a:cxn ang="f246">
                        <a:pos x="f387" y="f388"/>
                      </a:cxn>
                      <a:cxn ang="f246">
                        <a:pos x="f389" y="f390"/>
                      </a:cxn>
                      <a:cxn ang="f246">
                        <a:pos x="f389" y="f390"/>
                      </a:cxn>
                      <a:cxn ang="f246">
                        <a:pos x="f391" y="f392"/>
                      </a:cxn>
                      <a:cxn ang="f246">
                        <a:pos x="f393" y="f394"/>
                      </a:cxn>
                      <a:cxn ang="f246">
                        <a:pos x="f395" y="f394"/>
                      </a:cxn>
                      <a:cxn ang="f246">
                        <a:pos x="f385" y="f396"/>
                      </a:cxn>
                      <a:cxn ang="f246">
                        <a:pos x="f379" y="f397"/>
                      </a:cxn>
                      <a:cxn ang="f246">
                        <a:pos x="f369" y="f398"/>
                      </a:cxn>
                      <a:cxn ang="f246">
                        <a:pos x="f399" y="f344"/>
                      </a:cxn>
                      <a:cxn ang="f246">
                        <a:pos x="f400" y="f401"/>
                      </a:cxn>
                      <a:cxn ang="f246">
                        <a:pos x="f400" y="f402"/>
                      </a:cxn>
                      <a:cxn ang="f246">
                        <a:pos x="f403" y="f404"/>
                      </a:cxn>
                      <a:cxn ang="f246">
                        <a:pos x="f405" y="f406"/>
                      </a:cxn>
                      <a:cxn ang="f246">
                        <a:pos x="f385" y="f331"/>
                      </a:cxn>
                      <a:cxn ang="f246">
                        <a:pos x="f407" y="f408"/>
                      </a:cxn>
                      <a:cxn ang="f246">
                        <a:pos x="f330" y="f331"/>
                      </a:cxn>
                    </a:cxnLst>
                    <a:rect l="f326" t="f329" r="f327" b="f328"/>
                    <a:pathLst>
                      <a:path w="120" h="172">
                        <a:moveTo>
                          <a:pt x="f8" y="f5"/>
                        </a:moveTo>
                        <a:lnTo>
                          <a:pt x="f9" y="f10"/>
                        </a:lnTo>
                        <a:lnTo>
                          <a:pt x="f11" y="f12"/>
                        </a:lnTo>
                        <a:lnTo>
                          <a:pt x="f13" y="f12"/>
                        </a:lnTo>
                        <a:lnTo>
                          <a:pt x="f14" y="f15"/>
                        </a:lnTo>
                        <a:lnTo>
                          <a:pt x="f16" y="f17"/>
                        </a:lnTo>
                        <a:lnTo>
                          <a:pt x="f18" y="f19"/>
                        </a:lnTo>
                        <a:lnTo>
                          <a:pt x="f20" y="f21"/>
                        </a:lnTo>
                        <a:lnTo>
                          <a:pt x="f22" y="f23"/>
                        </a:lnTo>
                        <a:lnTo>
                          <a:pt x="f24" y="f25"/>
                        </a:lnTo>
                        <a:lnTo>
                          <a:pt x="f26" y="f27"/>
                        </a:lnTo>
                        <a:lnTo>
                          <a:pt x="f28" y="f29"/>
                        </a:lnTo>
                        <a:lnTo>
                          <a:pt x="f6" y="f30"/>
                        </a:lnTo>
                        <a:lnTo>
                          <a:pt x="f31" y="f32"/>
                        </a:lnTo>
                        <a:lnTo>
                          <a:pt x="f33" y="f34"/>
                        </a:lnTo>
                        <a:lnTo>
                          <a:pt x="f30" y="f35"/>
                        </a:lnTo>
                        <a:lnTo>
                          <a:pt x="f36" y="f37"/>
                        </a:lnTo>
                        <a:lnTo>
                          <a:pt x="f38" y="f37"/>
                        </a:lnTo>
                        <a:lnTo>
                          <a:pt x="f39" y="f40"/>
                        </a:lnTo>
                        <a:lnTo>
                          <a:pt x="f16" y="f41"/>
                        </a:lnTo>
                        <a:lnTo>
                          <a:pt x="f42" y="f43"/>
                        </a:lnTo>
                        <a:lnTo>
                          <a:pt x="f10" y="f44"/>
                        </a:lnTo>
                        <a:lnTo>
                          <a:pt x="f45" y="f7"/>
                        </a:lnTo>
                        <a:lnTo>
                          <a:pt x="f46" y="f47"/>
                        </a:lnTo>
                        <a:lnTo>
                          <a:pt x="f48" y="f49"/>
                        </a:lnTo>
                        <a:lnTo>
                          <a:pt x="f50" y="f51"/>
                        </a:lnTo>
                        <a:lnTo>
                          <a:pt x="f50" y="f51"/>
                        </a:lnTo>
                        <a:lnTo>
                          <a:pt x="f52" y="f53"/>
                        </a:lnTo>
                        <a:lnTo>
                          <a:pt x="f54" y="f55"/>
                        </a:lnTo>
                        <a:lnTo>
                          <a:pt x="f56" y="f57"/>
                        </a:lnTo>
                        <a:lnTo>
                          <a:pt x="f58" y="f59"/>
                        </a:lnTo>
                        <a:lnTo>
                          <a:pt x="f60" y="f28"/>
                        </a:lnTo>
                        <a:lnTo>
                          <a:pt x="f61" y="f36"/>
                        </a:lnTo>
                        <a:lnTo>
                          <a:pt x="f61" y="f36"/>
                        </a:lnTo>
                        <a:lnTo>
                          <a:pt x="f62" y="f63"/>
                        </a:lnTo>
                        <a:lnTo>
                          <a:pt x="f64" y="f65"/>
                        </a:lnTo>
                        <a:lnTo>
                          <a:pt x="f66" y="f65"/>
                        </a:lnTo>
                        <a:lnTo>
                          <a:pt x="f58" y="f67"/>
                        </a:lnTo>
                        <a:lnTo>
                          <a:pt x="f52" y="f68"/>
                        </a:lnTo>
                        <a:lnTo>
                          <a:pt x="f10" y="f69"/>
                        </a:lnTo>
                        <a:lnTo>
                          <a:pt x="f70" y="f21"/>
                        </a:lnTo>
                        <a:lnTo>
                          <a:pt x="f71" y="f72"/>
                        </a:lnTo>
                        <a:lnTo>
                          <a:pt x="f71" y="f16"/>
                        </a:lnTo>
                        <a:lnTo>
                          <a:pt x="f5" y="f42"/>
                        </a:lnTo>
                        <a:lnTo>
                          <a:pt x="f73" y="f52"/>
                        </a:lnTo>
                        <a:lnTo>
                          <a:pt x="f58" y="f5"/>
                        </a:lnTo>
                        <a:lnTo>
                          <a:pt x="f74" y="f46"/>
                        </a:lnTo>
                        <a:lnTo>
                          <a:pt x="f8" y="f5"/>
                        </a:lnTo>
                        <a:close/>
                      </a:path>
                    </a:pathLst>
                  </a:custGeom>
                  <a:solidFill>
                    <a:srgbClr val="F9B277"/>
                  </a:solidFill>
                  <a:ln w="3172" cap="flat">
                    <a:solidFill>
                      <a:srgbClr val="6C5353"/>
                    </a:solidFill>
                    <a:custDash>
                      <a:ds d="100000" sp="100000"/>
                    </a:custDash>
                    <a:miter/>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hu-HU" sz="1800" b="0" i="0" u="none" strike="noStrike" kern="0" cap="none" spc="0" baseline="0">
                      <a:solidFill>
                        <a:srgbClr val="000000"/>
                      </a:solidFill>
                      <a:uFillTx/>
                      <a:latin typeface="Arial"/>
                    </a:endParaRPr>
                  </a:p>
                </p:txBody>
              </p:sp>
              <p:sp>
                <p:nvSpPr>
                  <p:cNvPr id="228" name="Freeform 71">
                    <a:extLst>
                      <a:ext uri="{FF2B5EF4-FFF2-40B4-BE49-F238E27FC236}">
                        <a16:creationId xmlns:a16="http://schemas.microsoft.com/office/drawing/2014/main" id="{747A52CE-4314-4C94-9D2B-9612A10E7E28}"/>
                      </a:ext>
                    </a:extLst>
                  </p:cNvPr>
                  <p:cNvSpPr/>
                  <p:nvPr/>
                </p:nvSpPr>
                <p:spPr>
                  <a:xfrm>
                    <a:off x="6543482" y="3036329"/>
                    <a:ext cx="156389" cy="58521"/>
                  </a:xfrm>
                  <a:custGeom>
                    <a:avLst/>
                    <a:gdLst>
                      <a:gd name="f0" fmla="val 10800000"/>
                      <a:gd name="f1" fmla="val 5400000"/>
                      <a:gd name="f2" fmla="val 180"/>
                      <a:gd name="f3" fmla="val w"/>
                      <a:gd name="f4" fmla="val h"/>
                      <a:gd name="f5" fmla="val 0"/>
                      <a:gd name="f6" fmla="val 120"/>
                      <a:gd name="f7" fmla="val 52"/>
                      <a:gd name="f8" fmla="val 33"/>
                      <a:gd name="f9" fmla="val 42"/>
                      <a:gd name="f10" fmla="val 34"/>
                      <a:gd name="f11" fmla="val 28"/>
                      <a:gd name="f12" fmla="val 19"/>
                      <a:gd name="f13" fmla="val 17"/>
                      <a:gd name="f14" fmla="val 11"/>
                      <a:gd name="f15" fmla="val 7"/>
                      <a:gd name="f16" fmla="val 9"/>
                      <a:gd name="f17" fmla="val 3"/>
                      <a:gd name="f18" fmla="val 1"/>
                      <a:gd name="f19" fmla="val 16"/>
                      <a:gd name="f20" fmla="val 4"/>
                      <a:gd name="f21" fmla="val 41"/>
                      <a:gd name="f22" fmla="val 66"/>
                      <a:gd name="f23" fmla="val 69"/>
                      <a:gd name="f24" fmla="val 21"/>
                      <a:gd name="f25" fmla="val 79"/>
                      <a:gd name="f26" fmla="val 18"/>
                      <a:gd name="f27" fmla="val 95"/>
                      <a:gd name="f28" fmla="val 22"/>
                      <a:gd name="f29" fmla="val 102"/>
                      <a:gd name="f30" fmla="val 30"/>
                      <a:gd name="f31" fmla="val 113"/>
                      <a:gd name="f32" fmla="val 35"/>
                      <a:gd name="f33" fmla="val 110"/>
                      <a:gd name="f34" fmla="val 38"/>
                      <a:gd name="f35" fmla="val 49"/>
                      <a:gd name="f36" fmla="val 118"/>
                      <a:gd name="f37" fmla="val 109"/>
                      <a:gd name="f38" fmla="val 50"/>
                      <a:gd name="f39" fmla="val 44"/>
                      <a:gd name="f40" fmla="val 92"/>
                      <a:gd name="f41" fmla="val 48"/>
                      <a:gd name="f42" fmla="val 51"/>
                      <a:gd name="f43" fmla="+- 0 0 -90"/>
                      <a:gd name="f44" fmla="*/ f3 1 120"/>
                      <a:gd name="f45" fmla="*/ f4 1 52"/>
                      <a:gd name="f46" fmla="+- f7 0 f5"/>
                      <a:gd name="f47" fmla="+- f6 0 f5"/>
                      <a:gd name="f48" fmla="*/ f43 f0 1"/>
                      <a:gd name="f49" fmla="*/ f47 1 120"/>
                      <a:gd name="f50" fmla="*/ f46 1 52"/>
                      <a:gd name="f51" fmla="*/ 33 f47 1"/>
                      <a:gd name="f52" fmla="*/ 42 f46 1"/>
                      <a:gd name="f53" fmla="*/ 34 f47 1"/>
                      <a:gd name="f54" fmla="*/ 33 f46 1"/>
                      <a:gd name="f55" fmla="*/ 28 f47 1"/>
                      <a:gd name="f56" fmla="*/ 19 f46 1"/>
                      <a:gd name="f57" fmla="*/ 17 f47 1"/>
                      <a:gd name="f58" fmla="*/ 11 f46 1"/>
                      <a:gd name="f59" fmla="*/ 7 f47 1"/>
                      <a:gd name="f60" fmla="*/ 9 f46 1"/>
                      <a:gd name="f61" fmla="*/ 0 f47 1"/>
                      <a:gd name="f62" fmla="*/ 3 f46 1"/>
                      <a:gd name="f63" fmla="*/ 1 f47 1"/>
                      <a:gd name="f64" fmla="*/ 0 f46 1"/>
                      <a:gd name="f65" fmla="*/ 16 f47 1"/>
                      <a:gd name="f66" fmla="*/ 4 f46 1"/>
                      <a:gd name="f67" fmla="*/ 41 f47 1"/>
                      <a:gd name="f68" fmla="*/ 7 f46 1"/>
                      <a:gd name="f69" fmla="*/ 66 f47 1"/>
                      <a:gd name="f70" fmla="*/ 17 f46 1"/>
                      <a:gd name="f71" fmla="*/ 69 f47 1"/>
                      <a:gd name="f72" fmla="*/ 21 f46 1"/>
                      <a:gd name="f73" fmla="*/ 79 f47 1"/>
                      <a:gd name="f74" fmla="*/ 18 f46 1"/>
                      <a:gd name="f75" fmla="*/ 95 f47 1"/>
                      <a:gd name="f76" fmla="*/ 22 f46 1"/>
                      <a:gd name="f77" fmla="*/ 102 f47 1"/>
                      <a:gd name="f78" fmla="*/ 30 f46 1"/>
                      <a:gd name="f79" fmla="*/ 113 f47 1"/>
                      <a:gd name="f80" fmla="*/ 35 f46 1"/>
                      <a:gd name="f81" fmla="*/ 110 f47 1"/>
                      <a:gd name="f82" fmla="*/ 38 f46 1"/>
                      <a:gd name="f83" fmla="*/ 120 f47 1"/>
                      <a:gd name="f84" fmla="*/ 49 f46 1"/>
                      <a:gd name="f85" fmla="*/ 118 f47 1"/>
                      <a:gd name="f86" fmla="*/ 52 f46 1"/>
                      <a:gd name="f87" fmla="*/ 109 f47 1"/>
                      <a:gd name="f88" fmla="*/ 50 f46 1"/>
                      <a:gd name="f89" fmla="*/ 44 f46 1"/>
                      <a:gd name="f90" fmla="*/ 92 f47 1"/>
                      <a:gd name="f91" fmla="*/ 48 f46 1"/>
                      <a:gd name="f92" fmla="*/ 51 f46 1"/>
                      <a:gd name="f93" fmla="*/ 51 f47 1"/>
                      <a:gd name="f94" fmla="*/ 41 f46 1"/>
                      <a:gd name="f95" fmla="*/ f48 1 f2"/>
                      <a:gd name="f96" fmla="*/ f51 1 120"/>
                      <a:gd name="f97" fmla="*/ f52 1 52"/>
                      <a:gd name="f98" fmla="*/ f53 1 120"/>
                      <a:gd name="f99" fmla="*/ f54 1 52"/>
                      <a:gd name="f100" fmla="*/ f55 1 120"/>
                      <a:gd name="f101" fmla="*/ f56 1 52"/>
                      <a:gd name="f102" fmla="*/ f57 1 120"/>
                      <a:gd name="f103" fmla="*/ f58 1 52"/>
                      <a:gd name="f104" fmla="*/ f59 1 120"/>
                      <a:gd name="f105" fmla="*/ f60 1 52"/>
                      <a:gd name="f106" fmla="*/ f61 1 120"/>
                      <a:gd name="f107" fmla="*/ f62 1 52"/>
                      <a:gd name="f108" fmla="*/ f63 1 120"/>
                      <a:gd name="f109" fmla="*/ f64 1 52"/>
                      <a:gd name="f110" fmla="*/ f65 1 120"/>
                      <a:gd name="f111" fmla="*/ f66 1 52"/>
                      <a:gd name="f112" fmla="*/ f67 1 120"/>
                      <a:gd name="f113" fmla="*/ f68 1 52"/>
                      <a:gd name="f114" fmla="*/ f69 1 120"/>
                      <a:gd name="f115" fmla="*/ f70 1 52"/>
                      <a:gd name="f116" fmla="*/ f71 1 120"/>
                      <a:gd name="f117" fmla="*/ f72 1 52"/>
                      <a:gd name="f118" fmla="*/ f73 1 120"/>
                      <a:gd name="f119" fmla="*/ f74 1 52"/>
                      <a:gd name="f120" fmla="*/ f75 1 120"/>
                      <a:gd name="f121" fmla="*/ f76 1 52"/>
                      <a:gd name="f122" fmla="*/ f77 1 120"/>
                      <a:gd name="f123" fmla="*/ f78 1 52"/>
                      <a:gd name="f124" fmla="*/ f79 1 120"/>
                      <a:gd name="f125" fmla="*/ f80 1 52"/>
                      <a:gd name="f126" fmla="*/ f81 1 120"/>
                      <a:gd name="f127" fmla="*/ f82 1 52"/>
                      <a:gd name="f128" fmla="*/ f83 1 120"/>
                      <a:gd name="f129" fmla="*/ f84 1 52"/>
                      <a:gd name="f130" fmla="*/ f85 1 120"/>
                      <a:gd name="f131" fmla="*/ f86 1 52"/>
                      <a:gd name="f132" fmla="*/ f87 1 120"/>
                      <a:gd name="f133" fmla="*/ f88 1 52"/>
                      <a:gd name="f134" fmla="*/ f89 1 52"/>
                      <a:gd name="f135" fmla="*/ f90 1 120"/>
                      <a:gd name="f136" fmla="*/ f91 1 52"/>
                      <a:gd name="f137" fmla="*/ f92 1 52"/>
                      <a:gd name="f138" fmla="*/ f93 1 120"/>
                      <a:gd name="f139" fmla="*/ f94 1 52"/>
                      <a:gd name="f140" fmla="*/ 0 1 f49"/>
                      <a:gd name="f141" fmla="*/ f6 1 f49"/>
                      <a:gd name="f142" fmla="*/ 0 1 f50"/>
                      <a:gd name="f143" fmla="*/ f7 1 f50"/>
                      <a:gd name="f144" fmla="+- f95 0 f1"/>
                      <a:gd name="f145" fmla="*/ f96 1 f49"/>
                      <a:gd name="f146" fmla="*/ f97 1 f50"/>
                      <a:gd name="f147" fmla="*/ f98 1 f49"/>
                      <a:gd name="f148" fmla="*/ f99 1 f50"/>
                      <a:gd name="f149" fmla="*/ f100 1 f49"/>
                      <a:gd name="f150" fmla="*/ f101 1 f50"/>
                      <a:gd name="f151" fmla="*/ f102 1 f49"/>
                      <a:gd name="f152" fmla="*/ f103 1 f50"/>
                      <a:gd name="f153" fmla="*/ f104 1 f49"/>
                      <a:gd name="f154" fmla="*/ f105 1 f50"/>
                      <a:gd name="f155" fmla="*/ f106 1 f49"/>
                      <a:gd name="f156" fmla="*/ f107 1 f50"/>
                      <a:gd name="f157" fmla="*/ f108 1 f49"/>
                      <a:gd name="f158" fmla="*/ f109 1 f50"/>
                      <a:gd name="f159" fmla="*/ f110 1 f49"/>
                      <a:gd name="f160" fmla="*/ f111 1 f50"/>
                      <a:gd name="f161" fmla="*/ f112 1 f49"/>
                      <a:gd name="f162" fmla="*/ f113 1 f50"/>
                      <a:gd name="f163" fmla="*/ f114 1 f49"/>
                      <a:gd name="f164" fmla="*/ f115 1 f50"/>
                      <a:gd name="f165" fmla="*/ f116 1 f49"/>
                      <a:gd name="f166" fmla="*/ f117 1 f50"/>
                      <a:gd name="f167" fmla="*/ f118 1 f49"/>
                      <a:gd name="f168" fmla="*/ f119 1 f50"/>
                      <a:gd name="f169" fmla="*/ f120 1 f49"/>
                      <a:gd name="f170" fmla="*/ f121 1 f50"/>
                      <a:gd name="f171" fmla="*/ f122 1 f49"/>
                      <a:gd name="f172" fmla="*/ f123 1 f50"/>
                      <a:gd name="f173" fmla="*/ f124 1 f49"/>
                      <a:gd name="f174" fmla="*/ f125 1 f50"/>
                      <a:gd name="f175" fmla="*/ f126 1 f49"/>
                      <a:gd name="f176" fmla="*/ f127 1 f50"/>
                      <a:gd name="f177" fmla="*/ f128 1 f49"/>
                      <a:gd name="f178" fmla="*/ f129 1 f50"/>
                      <a:gd name="f179" fmla="*/ f130 1 f49"/>
                      <a:gd name="f180" fmla="*/ f131 1 f50"/>
                      <a:gd name="f181" fmla="*/ f132 1 f49"/>
                      <a:gd name="f182" fmla="*/ f133 1 f50"/>
                      <a:gd name="f183" fmla="*/ f134 1 f50"/>
                      <a:gd name="f184" fmla="*/ f135 1 f49"/>
                      <a:gd name="f185" fmla="*/ f136 1 f50"/>
                      <a:gd name="f186" fmla="*/ f137 1 f50"/>
                      <a:gd name="f187" fmla="*/ f138 1 f49"/>
                      <a:gd name="f188" fmla="*/ f139 1 f50"/>
                      <a:gd name="f189" fmla="*/ f140 f44 1"/>
                      <a:gd name="f190" fmla="*/ f141 f44 1"/>
                      <a:gd name="f191" fmla="*/ f143 f45 1"/>
                      <a:gd name="f192" fmla="*/ f142 f45 1"/>
                      <a:gd name="f193" fmla="*/ f145 f44 1"/>
                      <a:gd name="f194" fmla="*/ f146 f45 1"/>
                      <a:gd name="f195" fmla="*/ f147 f44 1"/>
                      <a:gd name="f196" fmla="*/ f148 f45 1"/>
                      <a:gd name="f197" fmla="*/ f149 f44 1"/>
                      <a:gd name="f198" fmla="*/ f150 f45 1"/>
                      <a:gd name="f199" fmla="*/ f151 f44 1"/>
                      <a:gd name="f200" fmla="*/ f152 f45 1"/>
                      <a:gd name="f201" fmla="*/ f153 f44 1"/>
                      <a:gd name="f202" fmla="*/ f154 f45 1"/>
                      <a:gd name="f203" fmla="*/ f155 f44 1"/>
                      <a:gd name="f204" fmla="*/ f156 f45 1"/>
                      <a:gd name="f205" fmla="*/ f157 f44 1"/>
                      <a:gd name="f206" fmla="*/ f158 f45 1"/>
                      <a:gd name="f207" fmla="*/ f159 f44 1"/>
                      <a:gd name="f208" fmla="*/ f160 f45 1"/>
                      <a:gd name="f209" fmla="*/ f161 f44 1"/>
                      <a:gd name="f210" fmla="*/ f162 f45 1"/>
                      <a:gd name="f211" fmla="*/ f163 f44 1"/>
                      <a:gd name="f212" fmla="*/ f164 f45 1"/>
                      <a:gd name="f213" fmla="*/ f165 f44 1"/>
                      <a:gd name="f214" fmla="*/ f166 f45 1"/>
                      <a:gd name="f215" fmla="*/ f167 f44 1"/>
                      <a:gd name="f216" fmla="*/ f168 f45 1"/>
                      <a:gd name="f217" fmla="*/ f169 f44 1"/>
                      <a:gd name="f218" fmla="*/ f170 f45 1"/>
                      <a:gd name="f219" fmla="*/ f171 f44 1"/>
                      <a:gd name="f220" fmla="*/ f172 f45 1"/>
                      <a:gd name="f221" fmla="*/ f173 f44 1"/>
                      <a:gd name="f222" fmla="*/ f174 f45 1"/>
                      <a:gd name="f223" fmla="*/ f175 f44 1"/>
                      <a:gd name="f224" fmla="*/ f176 f45 1"/>
                      <a:gd name="f225" fmla="*/ f177 f44 1"/>
                      <a:gd name="f226" fmla="*/ f178 f45 1"/>
                      <a:gd name="f227" fmla="*/ f179 f44 1"/>
                      <a:gd name="f228" fmla="*/ f180 f45 1"/>
                      <a:gd name="f229" fmla="*/ f181 f44 1"/>
                      <a:gd name="f230" fmla="*/ f182 f45 1"/>
                      <a:gd name="f231" fmla="*/ f183 f45 1"/>
                      <a:gd name="f232" fmla="*/ f184 f44 1"/>
                      <a:gd name="f233" fmla="*/ f185 f45 1"/>
                      <a:gd name="f234" fmla="*/ f186 f45 1"/>
                      <a:gd name="f235" fmla="*/ f187 f44 1"/>
                      <a:gd name="f236" fmla="*/ f188 f45 1"/>
                    </a:gdLst>
                    <a:ahLst/>
                    <a:cxnLst>
                      <a:cxn ang="3cd4">
                        <a:pos x="hc" y="t"/>
                      </a:cxn>
                      <a:cxn ang="0">
                        <a:pos x="r" y="vc"/>
                      </a:cxn>
                      <a:cxn ang="cd4">
                        <a:pos x="hc" y="b"/>
                      </a:cxn>
                      <a:cxn ang="cd2">
                        <a:pos x="l" y="vc"/>
                      </a:cxn>
                      <a:cxn ang="f144">
                        <a:pos x="f193" y="f194"/>
                      </a:cxn>
                      <a:cxn ang="f144">
                        <a:pos x="f195" y="f196"/>
                      </a:cxn>
                      <a:cxn ang="f144">
                        <a:pos x="f197" y="f198"/>
                      </a:cxn>
                      <a:cxn ang="f144">
                        <a:pos x="f199" y="f200"/>
                      </a:cxn>
                      <a:cxn ang="f144">
                        <a:pos x="f201" y="f202"/>
                      </a:cxn>
                      <a:cxn ang="f144">
                        <a:pos x="f203" y="f204"/>
                      </a:cxn>
                      <a:cxn ang="f144">
                        <a:pos x="f205" y="f206"/>
                      </a:cxn>
                      <a:cxn ang="f144">
                        <a:pos x="f207" y="f208"/>
                      </a:cxn>
                      <a:cxn ang="f144">
                        <a:pos x="f209" y="f210"/>
                      </a:cxn>
                      <a:cxn ang="f144">
                        <a:pos x="f211" y="f212"/>
                      </a:cxn>
                      <a:cxn ang="f144">
                        <a:pos x="f213" y="f214"/>
                      </a:cxn>
                      <a:cxn ang="f144">
                        <a:pos x="f215" y="f216"/>
                      </a:cxn>
                      <a:cxn ang="f144">
                        <a:pos x="f217" y="f218"/>
                      </a:cxn>
                      <a:cxn ang="f144">
                        <a:pos x="f219" y="f220"/>
                      </a:cxn>
                      <a:cxn ang="f144">
                        <a:pos x="f221" y="f222"/>
                      </a:cxn>
                      <a:cxn ang="f144">
                        <a:pos x="f223" y="f224"/>
                      </a:cxn>
                      <a:cxn ang="f144">
                        <a:pos x="f225" y="f226"/>
                      </a:cxn>
                      <a:cxn ang="f144">
                        <a:pos x="f227" y="f228"/>
                      </a:cxn>
                      <a:cxn ang="f144">
                        <a:pos x="f229" y="f230"/>
                      </a:cxn>
                      <a:cxn ang="f144">
                        <a:pos x="f217" y="f231"/>
                      </a:cxn>
                      <a:cxn ang="f144">
                        <a:pos x="f232" y="f233"/>
                      </a:cxn>
                      <a:cxn ang="f144">
                        <a:pos x="f213" y="f234"/>
                      </a:cxn>
                      <a:cxn ang="f144">
                        <a:pos x="f235" y="f236"/>
                      </a:cxn>
                      <a:cxn ang="f144">
                        <a:pos x="f193" y="f194"/>
                      </a:cxn>
                    </a:cxnLst>
                    <a:rect l="f189" t="f192" r="f190" b="f191"/>
                    <a:pathLst>
                      <a:path w="120" h="52">
                        <a:moveTo>
                          <a:pt x="f8" y="f9"/>
                        </a:moveTo>
                        <a:lnTo>
                          <a:pt x="f10" y="f8"/>
                        </a:lnTo>
                        <a:lnTo>
                          <a:pt x="f11" y="f12"/>
                        </a:lnTo>
                        <a:lnTo>
                          <a:pt x="f13" y="f14"/>
                        </a:lnTo>
                        <a:lnTo>
                          <a:pt x="f15" y="f16"/>
                        </a:lnTo>
                        <a:lnTo>
                          <a:pt x="f5" y="f17"/>
                        </a:lnTo>
                        <a:lnTo>
                          <a:pt x="f18" y="f5"/>
                        </a:lnTo>
                        <a:lnTo>
                          <a:pt x="f19" y="f20"/>
                        </a:lnTo>
                        <a:lnTo>
                          <a:pt x="f21" y="f15"/>
                        </a:lnTo>
                        <a:lnTo>
                          <a:pt x="f22" y="f13"/>
                        </a:lnTo>
                        <a:lnTo>
                          <a:pt x="f23" y="f24"/>
                        </a:lnTo>
                        <a:lnTo>
                          <a:pt x="f25" y="f26"/>
                        </a:lnTo>
                        <a:lnTo>
                          <a:pt x="f27" y="f28"/>
                        </a:lnTo>
                        <a:lnTo>
                          <a:pt x="f29" y="f30"/>
                        </a:lnTo>
                        <a:lnTo>
                          <a:pt x="f31" y="f32"/>
                        </a:lnTo>
                        <a:lnTo>
                          <a:pt x="f33" y="f34"/>
                        </a:lnTo>
                        <a:lnTo>
                          <a:pt x="f6" y="f35"/>
                        </a:lnTo>
                        <a:lnTo>
                          <a:pt x="f36" y="f7"/>
                        </a:lnTo>
                        <a:lnTo>
                          <a:pt x="f37" y="f38"/>
                        </a:lnTo>
                        <a:lnTo>
                          <a:pt x="f27" y="f39"/>
                        </a:lnTo>
                        <a:lnTo>
                          <a:pt x="f40" y="f41"/>
                        </a:lnTo>
                        <a:lnTo>
                          <a:pt x="f23" y="f42"/>
                        </a:lnTo>
                        <a:lnTo>
                          <a:pt x="f42" y="f21"/>
                        </a:lnTo>
                        <a:lnTo>
                          <a:pt x="f8" y="f9"/>
                        </a:lnTo>
                        <a:close/>
                      </a:path>
                    </a:pathLst>
                  </a:custGeom>
                  <a:solidFill>
                    <a:srgbClr val="F9B277"/>
                  </a:solidFill>
                  <a:ln w="3172" cap="flat">
                    <a:solidFill>
                      <a:srgbClr val="6C5353"/>
                    </a:solidFill>
                    <a:custDash>
                      <a:ds d="100000" sp="100000"/>
                    </a:custDash>
                    <a:miter/>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hu-HU" sz="1800" b="0" i="0" u="none" strike="noStrike" kern="0" cap="none" spc="0" baseline="0">
                      <a:solidFill>
                        <a:srgbClr val="000000"/>
                      </a:solidFill>
                      <a:uFillTx/>
                      <a:latin typeface="Arial"/>
                    </a:endParaRPr>
                  </a:p>
                </p:txBody>
              </p:sp>
              <p:sp>
                <p:nvSpPr>
                  <p:cNvPr id="229" name="Freeform 72">
                    <a:extLst>
                      <a:ext uri="{FF2B5EF4-FFF2-40B4-BE49-F238E27FC236}">
                        <a16:creationId xmlns:a16="http://schemas.microsoft.com/office/drawing/2014/main" id="{3DD017BD-4AD6-4CCF-8F9C-AF523E72EA3F}"/>
                      </a:ext>
                    </a:extLst>
                  </p:cNvPr>
                  <p:cNvSpPr/>
                  <p:nvPr/>
                </p:nvSpPr>
                <p:spPr>
                  <a:xfrm>
                    <a:off x="5599922" y="3793735"/>
                    <a:ext cx="102961" cy="148553"/>
                  </a:xfrm>
                  <a:custGeom>
                    <a:avLst/>
                    <a:gdLst>
                      <a:gd name="f0" fmla="val 10800000"/>
                      <a:gd name="f1" fmla="val 5400000"/>
                      <a:gd name="f2" fmla="val 180"/>
                      <a:gd name="f3" fmla="val w"/>
                      <a:gd name="f4" fmla="val h"/>
                      <a:gd name="f5" fmla="val 0"/>
                      <a:gd name="f6" fmla="val 79"/>
                      <a:gd name="f7" fmla="val 132"/>
                      <a:gd name="f8" fmla="val 107"/>
                      <a:gd name="f9" fmla="val 50"/>
                      <a:gd name="f10" fmla="val 119"/>
                      <a:gd name="f11" fmla="val 40"/>
                      <a:gd name="f12" fmla="val 127"/>
                      <a:gd name="f13" fmla="val 23"/>
                      <a:gd name="f14" fmla="val 7"/>
                      <a:gd name="f15" fmla="val 8"/>
                      <a:gd name="f16" fmla="val 100"/>
                      <a:gd name="f17" fmla="val 5"/>
                      <a:gd name="f18" fmla="val 77"/>
                      <a:gd name="f19" fmla="val 12"/>
                      <a:gd name="f20" fmla="val 60"/>
                      <a:gd name="f21" fmla="val 30"/>
                      <a:gd name="f22" fmla="val 14"/>
                      <a:gd name="f23" fmla="val 6"/>
                      <a:gd name="f24" fmla="val 3"/>
                      <a:gd name="f25" fmla="val 37"/>
                      <a:gd name="f26" fmla="val 2"/>
                      <a:gd name="f27" fmla="val 45"/>
                      <a:gd name="f28" fmla="val 51"/>
                      <a:gd name="f29" fmla="val 1"/>
                      <a:gd name="f30" fmla="val 58"/>
                      <a:gd name="f31" fmla="val 66"/>
                      <a:gd name="f32" fmla="val 19"/>
                      <a:gd name="f33" fmla="val 34"/>
                      <a:gd name="f34" fmla="val 68"/>
                      <a:gd name="f35" fmla="val 72"/>
                      <a:gd name="f36" fmla="val 76"/>
                      <a:gd name="f37" fmla="val 70"/>
                      <a:gd name="f38" fmla="val 87"/>
                      <a:gd name="f39" fmla="val 75"/>
                      <a:gd name="f40" fmla="+- 0 0 -90"/>
                      <a:gd name="f41" fmla="*/ f3 1 79"/>
                      <a:gd name="f42" fmla="*/ f4 1 132"/>
                      <a:gd name="f43" fmla="+- f7 0 f5"/>
                      <a:gd name="f44" fmla="+- f6 0 f5"/>
                      <a:gd name="f45" fmla="*/ f40 f0 1"/>
                      <a:gd name="f46" fmla="*/ f44 1 79"/>
                      <a:gd name="f47" fmla="*/ f43 1 132"/>
                      <a:gd name="f48" fmla="*/ 79 f44 1"/>
                      <a:gd name="f49" fmla="*/ 107 f43 1"/>
                      <a:gd name="f50" fmla="*/ 50 f44 1"/>
                      <a:gd name="f51" fmla="*/ 119 f43 1"/>
                      <a:gd name="f52" fmla="*/ 40 f44 1"/>
                      <a:gd name="f53" fmla="*/ 127 f43 1"/>
                      <a:gd name="f54" fmla="*/ 23 f44 1"/>
                      <a:gd name="f55" fmla="*/ 132 f43 1"/>
                      <a:gd name="f56" fmla="*/ 7 f44 1"/>
                      <a:gd name="f57" fmla="*/ 8 f44 1"/>
                      <a:gd name="f58" fmla="*/ 0 f44 1"/>
                      <a:gd name="f59" fmla="*/ 100 f43 1"/>
                      <a:gd name="f60" fmla="*/ 5 f44 1"/>
                      <a:gd name="f61" fmla="*/ 77 f43 1"/>
                      <a:gd name="f62" fmla="*/ 12 f44 1"/>
                      <a:gd name="f63" fmla="*/ 60 f43 1"/>
                      <a:gd name="f64" fmla="*/ 30 f43 1"/>
                      <a:gd name="f65" fmla="*/ 14 f43 1"/>
                      <a:gd name="f66" fmla="*/ 6 f44 1"/>
                      <a:gd name="f67" fmla="*/ 3 f43 1"/>
                      <a:gd name="f68" fmla="*/ 37 f44 1"/>
                      <a:gd name="f69" fmla="*/ 2 f43 1"/>
                      <a:gd name="f70" fmla="*/ 45 f44 1"/>
                      <a:gd name="f71" fmla="*/ 51 f44 1"/>
                      <a:gd name="f72" fmla="*/ 0 f43 1"/>
                      <a:gd name="f73" fmla="*/ 60 f44 1"/>
                      <a:gd name="f74" fmla="*/ 1 f43 1"/>
                      <a:gd name="f75" fmla="*/ 58 f44 1"/>
                      <a:gd name="f76" fmla="*/ 8 f43 1"/>
                      <a:gd name="f77" fmla="*/ 66 f44 1"/>
                      <a:gd name="f78" fmla="*/ 19 f43 1"/>
                      <a:gd name="f79" fmla="*/ 34 f43 1"/>
                      <a:gd name="f80" fmla="*/ 68 f44 1"/>
                      <a:gd name="f81" fmla="*/ 50 f43 1"/>
                      <a:gd name="f82" fmla="*/ 72 f44 1"/>
                      <a:gd name="f83" fmla="*/ 58 f43 1"/>
                      <a:gd name="f84" fmla="*/ 76 f43 1"/>
                      <a:gd name="f85" fmla="*/ 70 f44 1"/>
                      <a:gd name="f86" fmla="*/ 87 f43 1"/>
                      <a:gd name="f87" fmla="*/ 75 f44 1"/>
                      <a:gd name="f88" fmla="*/ f45 1 f2"/>
                      <a:gd name="f89" fmla="*/ f48 1 79"/>
                      <a:gd name="f90" fmla="*/ f49 1 132"/>
                      <a:gd name="f91" fmla="*/ f50 1 79"/>
                      <a:gd name="f92" fmla="*/ f51 1 132"/>
                      <a:gd name="f93" fmla="*/ f52 1 79"/>
                      <a:gd name="f94" fmla="*/ f53 1 132"/>
                      <a:gd name="f95" fmla="*/ f54 1 79"/>
                      <a:gd name="f96" fmla="*/ f55 1 132"/>
                      <a:gd name="f97" fmla="*/ f56 1 79"/>
                      <a:gd name="f98" fmla="*/ f57 1 79"/>
                      <a:gd name="f99" fmla="*/ f58 1 79"/>
                      <a:gd name="f100" fmla="*/ f59 1 132"/>
                      <a:gd name="f101" fmla="*/ f60 1 79"/>
                      <a:gd name="f102" fmla="*/ f61 1 132"/>
                      <a:gd name="f103" fmla="*/ f62 1 79"/>
                      <a:gd name="f104" fmla="*/ f63 1 132"/>
                      <a:gd name="f105" fmla="*/ f64 1 132"/>
                      <a:gd name="f106" fmla="*/ f65 1 132"/>
                      <a:gd name="f107" fmla="*/ f66 1 79"/>
                      <a:gd name="f108" fmla="*/ f67 1 132"/>
                      <a:gd name="f109" fmla="*/ f68 1 79"/>
                      <a:gd name="f110" fmla="*/ f69 1 132"/>
                      <a:gd name="f111" fmla="*/ f70 1 79"/>
                      <a:gd name="f112" fmla="*/ f71 1 79"/>
                      <a:gd name="f113" fmla="*/ f72 1 132"/>
                      <a:gd name="f114" fmla="*/ f73 1 79"/>
                      <a:gd name="f115" fmla="*/ f74 1 132"/>
                      <a:gd name="f116" fmla="*/ f75 1 79"/>
                      <a:gd name="f117" fmla="*/ f76 1 132"/>
                      <a:gd name="f118" fmla="*/ f77 1 79"/>
                      <a:gd name="f119" fmla="*/ f78 1 132"/>
                      <a:gd name="f120" fmla="*/ f79 1 132"/>
                      <a:gd name="f121" fmla="*/ f80 1 79"/>
                      <a:gd name="f122" fmla="*/ f81 1 132"/>
                      <a:gd name="f123" fmla="*/ f82 1 79"/>
                      <a:gd name="f124" fmla="*/ f83 1 132"/>
                      <a:gd name="f125" fmla="*/ f84 1 132"/>
                      <a:gd name="f126" fmla="*/ f85 1 79"/>
                      <a:gd name="f127" fmla="*/ f86 1 132"/>
                      <a:gd name="f128" fmla="*/ f87 1 79"/>
                      <a:gd name="f129" fmla="*/ 0 1 f46"/>
                      <a:gd name="f130" fmla="*/ f6 1 f46"/>
                      <a:gd name="f131" fmla="*/ 0 1 f47"/>
                      <a:gd name="f132" fmla="*/ f7 1 f47"/>
                      <a:gd name="f133" fmla="+- f88 0 f1"/>
                      <a:gd name="f134" fmla="*/ f89 1 f46"/>
                      <a:gd name="f135" fmla="*/ f90 1 f47"/>
                      <a:gd name="f136" fmla="*/ f91 1 f46"/>
                      <a:gd name="f137" fmla="*/ f92 1 f47"/>
                      <a:gd name="f138" fmla="*/ f93 1 f46"/>
                      <a:gd name="f139" fmla="*/ f94 1 f47"/>
                      <a:gd name="f140" fmla="*/ f95 1 f46"/>
                      <a:gd name="f141" fmla="*/ f96 1 f47"/>
                      <a:gd name="f142" fmla="*/ f97 1 f46"/>
                      <a:gd name="f143" fmla="*/ f98 1 f46"/>
                      <a:gd name="f144" fmla="*/ f99 1 f46"/>
                      <a:gd name="f145" fmla="*/ f100 1 f47"/>
                      <a:gd name="f146" fmla="*/ f101 1 f46"/>
                      <a:gd name="f147" fmla="*/ f102 1 f47"/>
                      <a:gd name="f148" fmla="*/ f103 1 f46"/>
                      <a:gd name="f149" fmla="*/ f104 1 f47"/>
                      <a:gd name="f150" fmla="*/ f105 1 f47"/>
                      <a:gd name="f151" fmla="*/ f106 1 f47"/>
                      <a:gd name="f152" fmla="*/ f107 1 f46"/>
                      <a:gd name="f153" fmla="*/ f108 1 f47"/>
                      <a:gd name="f154" fmla="*/ f109 1 f46"/>
                      <a:gd name="f155" fmla="*/ f110 1 f47"/>
                      <a:gd name="f156" fmla="*/ f111 1 f46"/>
                      <a:gd name="f157" fmla="*/ f112 1 f46"/>
                      <a:gd name="f158" fmla="*/ f113 1 f47"/>
                      <a:gd name="f159" fmla="*/ f114 1 f46"/>
                      <a:gd name="f160" fmla="*/ f115 1 f47"/>
                      <a:gd name="f161" fmla="*/ f116 1 f46"/>
                      <a:gd name="f162" fmla="*/ f117 1 f47"/>
                      <a:gd name="f163" fmla="*/ f118 1 f46"/>
                      <a:gd name="f164" fmla="*/ f119 1 f47"/>
                      <a:gd name="f165" fmla="*/ f120 1 f47"/>
                      <a:gd name="f166" fmla="*/ f121 1 f46"/>
                      <a:gd name="f167" fmla="*/ f122 1 f47"/>
                      <a:gd name="f168" fmla="*/ f123 1 f46"/>
                      <a:gd name="f169" fmla="*/ f124 1 f47"/>
                      <a:gd name="f170" fmla="*/ f125 1 f47"/>
                      <a:gd name="f171" fmla="*/ f126 1 f46"/>
                      <a:gd name="f172" fmla="*/ f127 1 f47"/>
                      <a:gd name="f173" fmla="*/ f128 1 f46"/>
                      <a:gd name="f174" fmla="*/ f129 f41 1"/>
                      <a:gd name="f175" fmla="*/ f130 f41 1"/>
                      <a:gd name="f176" fmla="*/ f132 f42 1"/>
                      <a:gd name="f177" fmla="*/ f131 f42 1"/>
                      <a:gd name="f178" fmla="*/ f134 f41 1"/>
                      <a:gd name="f179" fmla="*/ f135 f42 1"/>
                      <a:gd name="f180" fmla="*/ f136 f41 1"/>
                      <a:gd name="f181" fmla="*/ f137 f42 1"/>
                      <a:gd name="f182" fmla="*/ f138 f41 1"/>
                      <a:gd name="f183" fmla="*/ f139 f42 1"/>
                      <a:gd name="f184" fmla="*/ f140 f41 1"/>
                      <a:gd name="f185" fmla="*/ f141 f42 1"/>
                      <a:gd name="f186" fmla="*/ f142 f41 1"/>
                      <a:gd name="f187" fmla="*/ f143 f41 1"/>
                      <a:gd name="f188" fmla="*/ f144 f41 1"/>
                      <a:gd name="f189" fmla="*/ f145 f42 1"/>
                      <a:gd name="f190" fmla="*/ f146 f41 1"/>
                      <a:gd name="f191" fmla="*/ f147 f42 1"/>
                      <a:gd name="f192" fmla="*/ f148 f41 1"/>
                      <a:gd name="f193" fmla="*/ f149 f42 1"/>
                      <a:gd name="f194" fmla="*/ f150 f42 1"/>
                      <a:gd name="f195" fmla="*/ f151 f42 1"/>
                      <a:gd name="f196" fmla="*/ f152 f41 1"/>
                      <a:gd name="f197" fmla="*/ f153 f42 1"/>
                      <a:gd name="f198" fmla="*/ f154 f41 1"/>
                      <a:gd name="f199" fmla="*/ f155 f42 1"/>
                      <a:gd name="f200" fmla="*/ f156 f41 1"/>
                      <a:gd name="f201" fmla="*/ f157 f41 1"/>
                      <a:gd name="f202" fmla="*/ f158 f42 1"/>
                      <a:gd name="f203" fmla="*/ f159 f41 1"/>
                      <a:gd name="f204" fmla="*/ f160 f42 1"/>
                      <a:gd name="f205" fmla="*/ f161 f41 1"/>
                      <a:gd name="f206" fmla="*/ f162 f42 1"/>
                      <a:gd name="f207" fmla="*/ f163 f41 1"/>
                      <a:gd name="f208" fmla="*/ f164 f42 1"/>
                      <a:gd name="f209" fmla="*/ f165 f42 1"/>
                      <a:gd name="f210" fmla="*/ f166 f41 1"/>
                      <a:gd name="f211" fmla="*/ f167 f42 1"/>
                      <a:gd name="f212" fmla="*/ f168 f41 1"/>
                      <a:gd name="f213" fmla="*/ f169 f42 1"/>
                      <a:gd name="f214" fmla="*/ f170 f42 1"/>
                      <a:gd name="f215" fmla="*/ f171 f41 1"/>
                      <a:gd name="f216" fmla="*/ f172 f42 1"/>
                      <a:gd name="f217" fmla="*/ f173 f41 1"/>
                    </a:gdLst>
                    <a:ahLst/>
                    <a:cxnLst>
                      <a:cxn ang="3cd4">
                        <a:pos x="hc" y="t"/>
                      </a:cxn>
                      <a:cxn ang="0">
                        <a:pos x="r" y="vc"/>
                      </a:cxn>
                      <a:cxn ang="cd4">
                        <a:pos x="hc" y="b"/>
                      </a:cxn>
                      <a:cxn ang="cd2">
                        <a:pos x="l" y="vc"/>
                      </a:cxn>
                      <a:cxn ang="f133">
                        <a:pos x="f178" y="f179"/>
                      </a:cxn>
                      <a:cxn ang="f133">
                        <a:pos x="f180" y="f181"/>
                      </a:cxn>
                      <a:cxn ang="f133">
                        <a:pos x="f182" y="f183"/>
                      </a:cxn>
                      <a:cxn ang="f133">
                        <a:pos x="f184" y="f185"/>
                      </a:cxn>
                      <a:cxn ang="f133">
                        <a:pos x="f186" y="f183"/>
                      </a:cxn>
                      <a:cxn ang="f133">
                        <a:pos x="f187" y="f181"/>
                      </a:cxn>
                      <a:cxn ang="f133">
                        <a:pos x="f188" y="f189"/>
                      </a:cxn>
                      <a:cxn ang="f133">
                        <a:pos x="f190" y="f191"/>
                      </a:cxn>
                      <a:cxn ang="f133">
                        <a:pos x="f192" y="f193"/>
                      </a:cxn>
                      <a:cxn ang="f133">
                        <a:pos x="f187" y="f194"/>
                      </a:cxn>
                      <a:cxn ang="f133">
                        <a:pos x="f190" y="f195"/>
                      </a:cxn>
                      <a:cxn ang="f133">
                        <a:pos x="f196" y="f197"/>
                      </a:cxn>
                      <a:cxn ang="f133">
                        <a:pos x="f198" y="f199"/>
                      </a:cxn>
                      <a:cxn ang="f133">
                        <a:pos x="f200" y="f197"/>
                      </a:cxn>
                      <a:cxn ang="f133">
                        <a:pos x="f201" y="f202"/>
                      </a:cxn>
                      <a:cxn ang="f133">
                        <a:pos x="f203" y="f204"/>
                      </a:cxn>
                      <a:cxn ang="f133">
                        <a:pos x="f205" y="f206"/>
                      </a:cxn>
                      <a:cxn ang="f133">
                        <a:pos x="f207" y="f208"/>
                      </a:cxn>
                      <a:cxn ang="f133">
                        <a:pos x="f207" y="f209"/>
                      </a:cxn>
                      <a:cxn ang="f133">
                        <a:pos x="f210" y="f211"/>
                      </a:cxn>
                      <a:cxn ang="f133">
                        <a:pos x="f212" y="f213"/>
                      </a:cxn>
                      <a:cxn ang="f133">
                        <a:pos x="f210" y="f214"/>
                      </a:cxn>
                      <a:cxn ang="f133">
                        <a:pos x="f215" y="f216"/>
                      </a:cxn>
                      <a:cxn ang="f133">
                        <a:pos x="f217" y="f189"/>
                      </a:cxn>
                      <a:cxn ang="f133">
                        <a:pos x="f178" y="f179"/>
                      </a:cxn>
                    </a:cxnLst>
                    <a:rect l="f174" t="f177" r="f175" b="f176"/>
                    <a:pathLst>
                      <a:path w="79" h="132">
                        <a:moveTo>
                          <a:pt x="f6" y="f8"/>
                        </a:moveTo>
                        <a:lnTo>
                          <a:pt x="f9" y="f10"/>
                        </a:lnTo>
                        <a:lnTo>
                          <a:pt x="f11" y="f12"/>
                        </a:lnTo>
                        <a:lnTo>
                          <a:pt x="f13" y="f7"/>
                        </a:lnTo>
                        <a:lnTo>
                          <a:pt x="f14" y="f12"/>
                        </a:lnTo>
                        <a:lnTo>
                          <a:pt x="f15" y="f10"/>
                        </a:lnTo>
                        <a:lnTo>
                          <a:pt x="f5" y="f16"/>
                        </a:lnTo>
                        <a:lnTo>
                          <a:pt x="f17" y="f18"/>
                        </a:lnTo>
                        <a:lnTo>
                          <a:pt x="f19" y="f20"/>
                        </a:lnTo>
                        <a:lnTo>
                          <a:pt x="f15" y="f21"/>
                        </a:lnTo>
                        <a:lnTo>
                          <a:pt x="f17" y="f22"/>
                        </a:lnTo>
                        <a:lnTo>
                          <a:pt x="f23" y="f24"/>
                        </a:lnTo>
                        <a:lnTo>
                          <a:pt x="f25" y="f26"/>
                        </a:lnTo>
                        <a:lnTo>
                          <a:pt x="f27" y="f24"/>
                        </a:lnTo>
                        <a:lnTo>
                          <a:pt x="f28" y="f5"/>
                        </a:lnTo>
                        <a:lnTo>
                          <a:pt x="f20" y="f29"/>
                        </a:lnTo>
                        <a:lnTo>
                          <a:pt x="f30" y="f15"/>
                        </a:lnTo>
                        <a:lnTo>
                          <a:pt x="f31" y="f32"/>
                        </a:lnTo>
                        <a:lnTo>
                          <a:pt x="f31" y="f33"/>
                        </a:lnTo>
                        <a:lnTo>
                          <a:pt x="f34" y="f9"/>
                        </a:lnTo>
                        <a:lnTo>
                          <a:pt x="f35" y="f30"/>
                        </a:lnTo>
                        <a:lnTo>
                          <a:pt x="f34" y="f36"/>
                        </a:lnTo>
                        <a:lnTo>
                          <a:pt x="f37" y="f38"/>
                        </a:lnTo>
                        <a:lnTo>
                          <a:pt x="f39" y="f16"/>
                        </a:lnTo>
                        <a:lnTo>
                          <a:pt x="f6" y="f8"/>
                        </a:lnTo>
                        <a:close/>
                      </a:path>
                    </a:pathLst>
                  </a:custGeom>
                  <a:solidFill>
                    <a:srgbClr val="8BB743"/>
                  </a:solidFill>
                  <a:ln w="3172" cap="flat">
                    <a:solidFill>
                      <a:srgbClr val="6C5353"/>
                    </a:solidFill>
                    <a:custDash>
                      <a:ds d="100000" sp="100000"/>
                    </a:custDash>
                    <a:miter/>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hu-HU" sz="1800" b="0" i="0" u="none" strike="noStrike" kern="0" cap="none" spc="0" baseline="0">
                      <a:solidFill>
                        <a:srgbClr val="000000"/>
                      </a:solidFill>
                      <a:uFillTx/>
                      <a:latin typeface="Arial"/>
                    </a:endParaRPr>
                  </a:p>
                </p:txBody>
              </p:sp>
              <p:sp>
                <p:nvSpPr>
                  <p:cNvPr id="230" name="Freeform 73">
                    <a:extLst>
                      <a:ext uri="{FF2B5EF4-FFF2-40B4-BE49-F238E27FC236}">
                        <a16:creationId xmlns:a16="http://schemas.microsoft.com/office/drawing/2014/main" id="{FFDE7FCF-03B9-4D05-8C77-649C04638516}"/>
                      </a:ext>
                    </a:extLst>
                  </p:cNvPr>
                  <p:cNvSpPr/>
                  <p:nvPr/>
                </p:nvSpPr>
                <p:spPr>
                  <a:xfrm>
                    <a:off x="5317117" y="3758851"/>
                    <a:ext cx="173333" cy="123791"/>
                  </a:xfrm>
                  <a:custGeom>
                    <a:avLst/>
                    <a:gdLst>
                      <a:gd name="f0" fmla="val 10800000"/>
                      <a:gd name="f1" fmla="val 5400000"/>
                      <a:gd name="f2" fmla="val 180"/>
                      <a:gd name="f3" fmla="val w"/>
                      <a:gd name="f4" fmla="val h"/>
                      <a:gd name="f5" fmla="val 0"/>
                      <a:gd name="f6" fmla="val 133"/>
                      <a:gd name="f7" fmla="val 110"/>
                      <a:gd name="f8" fmla="val 122"/>
                      <a:gd name="f9" fmla="val 102"/>
                      <a:gd name="f10" fmla="val 116"/>
                      <a:gd name="f11" fmla="val 101"/>
                      <a:gd name="f12" fmla="val 113"/>
                      <a:gd name="f13" fmla="val 108"/>
                      <a:gd name="f14" fmla="val 104"/>
                      <a:gd name="f15" fmla="val 105"/>
                      <a:gd name="f16" fmla="val 97"/>
                      <a:gd name="f17" fmla="val 98"/>
                      <a:gd name="f18" fmla="val 84"/>
                      <a:gd name="f19" fmla="val 93"/>
                      <a:gd name="f20" fmla="val 86"/>
                      <a:gd name="f21" fmla="val 89"/>
                      <a:gd name="f22" fmla="val 87"/>
                      <a:gd name="f23" fmla="val 88"/>
                      <a:gd name="f24" fmla="val 80"/>
                      <a:gd name="f25" fmla="val 81"/>
                      <a:gd name="f26" fmla="val 75"/>
                      <a:gd name="f27" fmla="val 82"/>
                      <a:gd name="f28" fmla="val 69"/>
                      <a:gd name="f29" fmla="val 78"/>
                      <a:gd name="f30" fmla="val 60"/>
                      <a:gd name="f31" fmla="val 73"/>
                      <a:gd name="f32" fmla="val 53"/>
                      <a:gd name="f33" fmla="val 58"/>
                      <a:gd name="f34" fmla="val 54"/>
                      <a:gd name="f35" fmla="val 57"/>
                      <a:gd name="f36" fmla="val 49"/>
                      <a:gd name="f37" fmla="val 46"/>
                      <a:gd name="f38" fmla="val 61"/>
                      <a:gd name="f39" fmla="val 44"/>
                      <a:gd name="f40" fmla="val 67"/>
                      <a:gd name="f41" fmla="val 34"/>
                      <a:gd name="f42" fmla="val 76"/>
                      <a:gd name="f43" fmla="val 26"/>
                      <a:gd name="f44" fmla="val 64"/>
                      <a:gd name="f45" fmla="val 19"/>
                      <a:gd name="f46" fmla="val 56"/>
                      <a:gd name="f47" fmla="val 14"/>
                      <a:gd name="f48" fmla="val 10"/>
                      <a:gd name="f49" fmla="val 8"/>
                      <a:gd name="f50" fmla="val 40"/>
                      <a:gd name="f51" fmla="val 5"/>
                      <a:gd name="f52" fmla="val 35"/>
                      <a:gd name="f53" fmla="val 32"/>
                      <a:gd name="f54" fmla="val 22"/>
                      <a:gd name="f55" fmla="val 18"/>
                      <a:gd name="f56" fmla="val 25"/>
                      <a:gd name="f57" fmla="val 16"/>
                      <a:gd name="f58" fmla="val 24"/>
                      <a:gd name="f59" fmla="val 9"/>
                      <a:gd name="f60" fmla="val 7"/>
                      <a:gd name="f61" fmla="val 48"/>
                      <a:gd name="f62" fmla="val 52"/>
                      <a:gd name="f63" fmla="val 2"/>
                      <a:gd name="f64" fmla="val 4"/>
                      <a:gd name="f65" fmla="val 66"/>
                      <a:gd name="f66" fmla="val 3"/>
                      <a:gd name="f67" fmla="val 70"/>
                      <a:gd name="f68" fmla="val 83"/>
                      <a:gd name="f69" fmla="val 91"/>
                      <a:gd name="f70" fmla="val 15"/>
                      <a:gd name="f71" fmla="val 96"/>
                      <a:gd name="f72" fmla="val 11"/>
                      <a:gd name="f73" fmla="val 106"/>
                      <a:gd name="f74" fmla="val 6"/>
                      <a:gd name="f75" fmla="val 114"/>
                      <a:gd name="f76" fmla="val 123"/>
                      <a:gd name="f77" fmla="val 120"/>
                      <a:gd name="f78" fmla="val 30"/>
                      <a:gd name="f79" fmla="val 119"/>
                      <a:gd name="f80" fmla="val 37"/>
                      <a:gd name="f81" fmla="val 125"/>
                      <a:gd name="f82" fmla="val 124"/>
                      <a:gd name="f83" fmla="val 43"/>
                      <a:gd name="f84" fmla="val 130"/>
                      <a:gd name="f85" fmla="val 126"/>
                      <a:gd name="f86" fmla="val 51"/>
                      <a:gd name="f87" fmla="val 128"/>
                      <a:gd name="f88" fmla="+- 0 0 -90"/>
                      <a:gd name="f89" fmla="*/ f3 1 133"/>
                      <a:gd name="f90" fmla="*/ f4 1 110"/>
                      <a:gd name="f91" fmla="+- f7 0 f5"/>
                      <a:gd name="f92" fmla="+- f6 0 f5"/>
                      <a:gd name="f93" fmla="*/ f88 f0 1"/>
                      <a:gd name="f94" fmla="*/ f92 1 133"/>
                      <a:gd name="f95" fmla="*/ f91 1 110"/>
                      <a:gd name="f96" fmla="*/ 116 f92 1"/>
                      <a:gd name="f97" fmla="*/ 101 f91 1"/>
                      <a:gd name="f98" fmla="*/ 108 f92 1"/>
                      <a:gd name="f99" fmla="*/ 110 f91 1"/>
                      <a:gd name="f100" fmla="*/ 105 f92 1"/>
                      <a:gd name="f101" fmla="*/ 97 f91 1"/>
                      <a:gd name="f102" fmla="*/ 93 f92 1"/>
                      <a:gd name="f103" fmla="*/ 86 f91 1"/>
                      <a:gd name="f104" fmla="*/ 84 f92 1"/>
                      <a:gd name="f105" fmla="*/ 88 f91 1"/>
                      <a:gd name="f106" fmla="*/ 81 f92 1"/>
                      <a:gd name="f107" fmla="*/ 75 f91 1"/>
                      <a:gd name="f108" fmla="*/ 78 f92 1"/>
                      <a:gd name="f109" fmla="*/ 60 f91 1"/>
                      <a:gd name="f110" fmla="*/ 58 f92 1"/>
                      <a:gd name="f111" fmla="*/ 53 f91 1"/>
                      <a:gd name="f112" fmla="*/ 49 f92 1"/>
                      <a:gd name="f113" fmla="*/ 57 f91 1"/>
                      <a:gd name="f114" fmla="*/ 44 f92 1"/>
                      <a:gd name="f115" fmla="*/ 67 f91 1"/>
                      <a:gd name="f116" fmla="*/ 26 f92 1"/>
                      <a:gd name="f117" fmla="*/ 64 f91 1"/>
                      <a:gd name="f118" fmla="*/ 14 f92 1"/>
                      <a:gd name="f119" fmla="*/ 8 f92 1"/>
                      <a:gd name="f120" fmla="*/ 40 f91 1"/>
                      <a:gd name="f121" fmla="*/ 0 f92 1"/>
                      <a:gd name="f122" fmla="*/ 32 f91 1"/>
                      <a:gd name="f123" fmla="*/ 22 f91 1"/>
                      <a:gd name="f124" fmla="*/ 22 f92 1"/>
                      <a:gd name="f125" fmla="*/ 19 f91 1"/>
                      <a:gd name="f126" fmla="*/ 24 f92 1"/>
                      <a:gd name="f127" fmla="*/ 9 f91 1"/>
                      <a:gd name="f128" fmla="*/ 0 f91 1"/>
                      <a:gd name="f129" fmla="*/ 48 f92 1"/>
                      <a:gd name="f130" fmla="*/ 5 f91 1"/>
                      <a:gd name="f131" fmla="*/ 54 f92 1"/>
                      <a:gd name="f132" fmla="*/ 2 f91 1"/>
                      <a:gd name="f133" fmla="*/ 66 f92 1"/>
                      <a:gd name="f134" fmla="*/ 3 f91 1"/>
                      <a:gd name="f135" fmla="*/ 70 f92 1"/>
                      <a:gd name="f136" fmla="*/ 10 f91 1"/>
                      <a:gd name="f137" fmla="*/ 8 f91 1"/>
                      <a:gd name="f138" fmla="*/ 91 f92 1"/>
                      <a:gd name="f139" fmla="*/ 15 f91 1"/>
                      <a:gd name="f140" fmla="*/ 102 f92 1"/>
                      <a:gd name="f141" fmla="*/ 110 f92 1"/>
                      <a:gd name="f142" fmla="*/ 6 f91 1"/>
                      <a:gd name="f143" fmla="*/ 16 f91 1"/>
                      <a:gd name="f144" fmla="*/ 120 f92 1"/>
                      <a:gd name="f145" fmla="*/ 30 f91 1"/>
                      <a:gd name="f146" fmla="*/ 123 f92 1"/>
                      <a:gd name="f147" fmla="*/ 35 f91 1"/>
                      <a:gd name="f148" fmla="*/ 124 f92 1"/>
                      <a:gd name="f149" fmla="*/ 43 f91 1"/>
                      <a:gd name="f150" fmla="*/ 126 f92 1"/>
                      <a:gd name="f151" fmla="*/ 51 f91 1"/>
                      <a:gd name="f152" fmla="*/ 128 f92 1"/>
                      <a:gd name="f153" fmla="*/ 93 f91 1"/>
                      <a:gd name="f154" fmla="*/ 122 f92 1"/>
                      <a:gd name="f155" fmla="*/ 102 f91 1"/>
                      <a:gd name="f156" fmla="*/ f93 1 f2"/>
                      <a:gd name="f157" fmla="*/ f96 1 133"/>
                      <a:gd name="f158" fmla="*/ f97 1 110"/>
                      <a:gd name="f159" fmla="*/ f98 1 133"/>
                      <a:gd name="f160" fmla="*/ f99 1 110"/>
                      <a:gd name="f161" fmla="*/ f100 1 133"/>
                      <a:gd name="f162" fmla="*/ f101 1 110"/>
                      <a:gd name="f163" fmla="*/ f102 1 133"/>
                      <a:gd name="f164" fmla="*/ f103 1 110"/>
                      <a:gd name="f165" fmla="*/ f104 1 133"/>
                      <a:gd name="f166" fmla="*/ f105 1 110"/>
                      <a:gd name="f167" fmla="*/ f106 1 133"/>
                      <a:gd name="f168" fmla="*/ f107 1 110"/>
                      <a:gd name="f169" fmla="*/ f108 1 133"/>
                      <a:gd name="f170" fmla="*/ f109 1 110"/>
                      <a:gd name="f171" fmla="*/ f110 1 133"/>
                      <a:gd name="f172" fmla="*/ f111 1 110"/>
                      <a:gd name="f173" fmla="*/ f112 1 133"/>
                      <a:gd name="f174" fmla="*/ f113 1 110"/>
                      <a:gd name="f175" fmla="*/ f114 1 133"/>
                      <a:gd name="f176" fmla="*/ f115 1 110"/>
                      <a:gd name="f177" fmla="*/ f116 1 133"/>
                      <a:gd name="f178" fmla="*/ f117 1 110"/>
                      <a:gd name="f179" fmla="*/ f118 1 133"/>
                      <a:gd name="f180" fmla="*/ f119 1 133"/>
                      <a:gd name="f181" fmla="*/ f120 1 110"/>
                      <a:gd name="f182" fmla="*/ f121 1 133"/>
                      <a:gd name="f183" fmla="*/ f122 1 110"/>
                      <a:gd name="f184" fmla="*/ f123 1 110"/>
                      <a:gd name="f185" fmla="*/ f124 1 133"/>
                      <a:gd name="f186" fmla="*/ f125 1 110"/>
                      <a:gd name="f187" fmla="*/ f126 1 133"/>
                      <a:gd name="f188" fmla="*/ f127 1 110"/>
                      <a:gd name="f189" fmla="*/ f128 1 110"/>
                      <a:gd name="f190" fmla="*/ f129 1 133"/>
                      <a:gd name="f191" fmla="*/ f130 1 110"/>
                      <a:gd name="f192" fmla="*/ f131 1 133"/>
                      <a:gd name="f193" fmla="*/ f132 1 110"/>
                      <a:gd name="f194" fmla="*/ f133 1 133"/>
                      <a:gd name="f195" fmla="*/ f134 1 110"/>
                      <a:gd name="f196" fmla="*/ f135 1 133"/>
                      <a:gd name="f197" fmla="*/ f136 1 110"/>
                      <a:gd name="f198" fmla="*/ f137 1 110"/>
                      <a:gd name="f199" fmla="*/ f138 1 133"/>
                      <a:gd name="f200" fmla="*/ f139 1 110"/>
                      <a:gd name="f201" fmla="*/ f140 1 133"/>
                      <a:gd name="f202" fmla="*/ f141 1 133"/>
                      <a:gd name="f203" fmla="*/ f142 1 110"/>
                      <a:gd name="f204" fmla="*/ f143 1 110"/>
                      <a:gd name="f205" fmla="*/ f144 1 133"/>
                      <a:gd name="f206" fmla="*/ f145 1 110"/>
                      <a:gd name="f207" fmla="*/ f146 1 133"/>
                      <a:gd name="f208" fmla="*/ f147 1 110"/>
                      <a:gd name="f209" fmla="*/ f148 1 133"/>
                      <a:gd name="f210" fmla="*/ f149 1 110"/>
                      <a:gd name="f211" fmla="*/ f150 1 133"/>
                      <a:gd name="f212" fmla="*/ f151 1 110"/>
                      <a:gd name="f213" fmla="*/ f152 1 133"/>
                      <a:gd name="f214" fmla="*/ f153 1 110"/>
                      <a:gd name="f215" fmla="*/ f154 1 133"/>
                      <a:gd name="f216" fmla="*/ f155 1 110"/>
                      <a:gd name="f217" fmla="*/ 0 1 f94"/>
                      <a:gd name="f218" fmla="*/ f6 1 f94"/>
                      <a:gd name="f219" fmla="*/ 0 1 f95"/>
                      <a:gd name="f220" fmla="*/ f7 1 f95"/>
                      <a:gd name="f221" fmla="+- f156 0 f1"/>
                      <a:gd name="f222" fmla="*/ f157 1 f94"/>
                      <a:gd name="f223" fmla="*/ f158 1 f95"/>
                      <a:gd name="f224" fmla="*/ f159 1 f94"/>
                      <a:gd name="f225" fmla="*/ f160 1 f95"/>
                      <a:gd name="f226" fmla="*/ f161 1 f94"/>
                      <a:gd name="f227" fmla="*/ f162 1 f95"/>
                      <a:gd name="f228" fmla="*/ f163 1 f94"/>
                      <a:gd name="f229" fmla="*/ f164 1 f95"/>
                      <a:gd name="f230" fmla="*/ f165 1 f94"/>
                      <a:gd name="f231" fmla="*/ f166 1 f95"/>
                      <a:gd name="f232" fmla="*/ f167 1 f94"/>
                      <a:gd name="f233" fmla="*/ f168 1 f95"/>
                      <a:gd name="f234" fmla="*/ f169 1 f94"/>
                      <a:gd name="f235" fmla="*/ f170 1 f95"/>
                      <a:gd name="f236" fmla="*/ f171 1 f94"/>
                      <a:gd name="f237" fmla="*/ f172 1 f95"/>
                      <a:gd name="f238" fmla="*/ f173 1 f94"/>
                      <a:gd name="f239" fmla="*/ f174 1 f95"/>
                      <a:gd name="f240" fmla="*/ f175 1 f94"/>
                      <a:gd name="f241" fmla="*/ f176 1 f95"/>
                      <a:gd name="f242" fmla="*/ f177 1 f94"/>
                      <a:gd name="f243" fmla="*/ f178 1 f95"/>
                      <a:gd name="f244" fmla="*/ f179 1 f94"/>
                      <a:gd name="f245" fmla="*/ f180 1 f94"/>
                      <a:gd name="f246" fmla="*/ f181 1 f95"/>
                      <a:gd name="f247" fmla="*/ f182 1 f94"/>
                      <a:gd name="f248" fmla="*/ f183 1 f95"/>
                      <a:gd name="f249" fmla="*/ f184 1 f95"/>
                      <a:gd name="f250" fmla="*/ f185 1 f94"/>
                      <a:gd name="f251" fmla="*/ f186 1 f95"/>
                      <a:gd name="f252" fmla="*/ f187 1 f94"/>
                      <a:gd name="f253" fmla="*/ f188 1 f95"/>
                      <a:gd name="f254" fmla="*/ f189 1 f95"/>
                      <a:gd name="f255" fmla="*/ f190 1 f94"/>
                      <a:gd name="f256" fmla="*/ f191 1 f95"/>
                      <a:gd name="f257" fmla="*/ f192 1 f94"/>
                      <a:gd name="f258" fmla="*/ f193 1 f95"/>
                      <a:gd name="f259" fmla="*/ f194 1 f94"/>
                      <a:gd name="f260" fmla="*/ f195 1 f95"/>
                      <a:gd name="f261" fmla="*/ f196 1 f94"/>
                      <a:gd name="f262" fmla="*/ f197 1 f95"/>
                      <a:gd name="f263" fmla="*/ f198 1 f95"/>
                      <a:gd name="f264" fmla="*/ f199 1 f94"/>
                      <a:gd name="f265" fmla="*/ f200 1 f95"/>
                      <a:gd name="f266" fmla="*/ f201 1 f94"/>
                      <a:gd name="f267" fmla="*/ f202 1 f94"/>
                      <a:gd name="f268" fmla="*/ f203 1 f95"/>
                      <a:gd name="f269" fmla="*/ f204 1 f95"/>
                      <a:gd name="f270" fmla="*/ f205 1 f94"/>
                      <a:gd name="f271" fmla="*/ f206 1 f95"/>
                      <a:gd name="f272" fmla="*/ f207 1 f94"/>
                      <a:gd name="f273" fmla="*/ f208 1 f95"/>
                      <a:gd name="f274" fmla="*/ f209 1 f94"/>
                      <a:gd name="f275" fmla="*/ f210 1 f95"/>
                      <a:gd name="f276" fmla="*/ f211 1 f94"/>
                      <a:gd name="f277" fmla="*/ f212 1 f95"/>
                      <a:gd name="f278" fmla="*/ f213 1 f94"/>
                      <a:gd name="f279" fmla="*/ f214 1 f95"/>
                      <a:gd name="f280" fmla="*/ f215 1 f94"/>
                      <a:gd name="f281" fmla="*/ f216 1 f95"/>
                      <a:gd name="f282" fmla="*/ f217 f89 1"/>
                      <a:gd name="f283" fmla="*/ f218 f89 1"/>
                      <a:gd name="f284" fmla="*/ f220 f90 1"/>
                      <a:gd name="f285" fmla="*/ f219 f90 1"/>
                      <a:gd name="f286" fmla="*/ f222 f89 1"/>
                      <a:gd name="f287" fmla="*/ f223 f90 1"/>
                      <a:gd name="f288" fmla="*/ f224 f89 1"/>
                      <a:gd name="f289" fmla="*/ f225 f90 1"/>
                      <a:gd name="f290" fmla="*/ f226 f89 1"/>
                      <a:gd name="f291" fmla="*/ f227 f90 1"/>
                      <a:gd name="f292" fmla="*/ f228 f89 1"/>
                      <a:gd name="f293" fmla="*/ f229 f90 1"/>
                      <a:gd name="f294" fmla="*/ f230 f89 1"/>
                      <a:gd name="f295" fmla="*/ f231 f90 1"/>
                      <a:gd name="f296" fmla="*/ f232 f89 1"/>
                      <a:gd name="f297" fmla="*/ f233 f90 1"/>
                      <a:gd name="f298" fmla="*/ f234 f89 1"/>
                      <a:gd name="f299" fmla="*/ f235 f90 1"/>
                      <a:gd name="f300" fmla="*/ f236 f89 1"/>
                      <a:gd name="f301" fmla="*/ f237 f90 1"/>
                      <a:gd name="f302" fmla="*/ f238 f89 1"/>
                      <a:gd name="f303" fmla="*/ f239 f90 1"/>
                      <a:gd name="f304" fmla="*/ f240 f89 1"/>
                      <a:gd name="f305" fmla="*/ f241 f90 1"/>
                      <a:gd name="f306" fmla="*/ f242 f89 1"/>
                      <a:gd name="f307" fmla="*/ f243 f90 1"/>
                      <a:gd name="f308" fmla="*/ f244 f89 1"/>
                      <a:gd name="f309" fmla="*/ f245 f89 1"/>
                      <a:gd name="f310" fmla="*/ f246 f90 1"/>
                      <a:gd name="f311" fmla="*/ f247 f89 1"/>
                      <a:gd name="f312" fmla="*/ f248 f90 1"/>
                      <a:gd name="f313" fmla="*/ f249 f90 1"/>
                      <a:gd name="f314" fmla="*/ f250 f89 1"/>
                      <a:gd name="f315" fmla="*/ f251 f90 1"/>
                      <a:gd name="f316" fmla="*/ f252 f89 1"/>
                      <a:gd name="f317" fmla="*/ f253 f90 1"/>
                      <a:gd name="f318" fmla="*/ f254 f90 1"/>
                      <a:gd name="f319" fmla="*/ f255 f89 1"/>
                      <a:gd name="f320" fmla="*/ f256 f90 1"/>
                      <a:gd name="f321" fmla="*/ f257 f89 1"/>
                      <a:gd name="f322" fmla="*/ f258 f90 1"/>
                      <a:gd name="f323" fmla="*/ f259 f89 1"/>
                      <a:gd name="f324" fmla="*/ f260 f90 1"/>
                      <a:gd name="f325" fmla="*/ f261 f89 1"/>
                      <a:gd name="f326" fmla="*/ f262 f90 1"/>
                      <a:gd name="f327" fmla="*/ f263 f90 1"/>
                      <a:gd name="f328" fmla="*/ f264 f89 1"/>
                      <a:gd name="f329" fmla="*/ f265 f90 1"/>
                      <a:gd name="f330" fmla="*/ f266 f89 1"/>
                      <a:gd name="f331" fmla="*/ f267 f89 1"/>
                      <a:gd name="f332" fmla="*/ f268 f90 1"/>
                      <a:gd name="f333" fmla="*/ f269 f90 1"/>
                      <a:gd name="f334" fmla="*/ f270 f89 1"/>
                      <a:gd name="f335" fmla="*/ f271 f90 1"/>
                      <a:gd name="f336" fmla="*/ f272 f89 1"/>
                      <a:gd name="f337" fmla="*/ f273 f90 1"/>
                      <a:gd name="f338" fmla="*/ f274 f89 1"/>
                      <a:gd name="f339" fmla="*/ f275 f90 1"/>
                      <a:gd name="f340" fmla="*/ f276 f89 1"/>
                      <a:gd name="f341" fmla="*/ f277 f90 1"/>
                      <a:gd name="f342" fmla="*/ f278 f89 1"/>
                      <a:gd name="f343" fmla="*/ f279 f90 1"/>
                      <a:gd name="f344" fmla="*/ f280 f89 1"/>
                      <a:gd name="f345" fmla="*/ f281 f90 1"/>
                    </a:gdLst>
                    <a:ahLst/>
                    <a:cxnLst>
                      <a:cxn ang="3cd4">
                        <a:pos x="hc" y="t"/>
                      </a:cxn>
                      <a:cxn ang="0">
                        <a:pos x="r" y="vc"/>
                      </a:cxn>
                      <a:cxn ang="cd4">
                        <a:pos x="hc" y="b"/>
                      </a:cxn>
                      <a:cxn ang="cd2">
                        <a:pos x="l" y="vc"/>
                      </a:cxn>
                      <a:cxn ang="f221">
                        <a:pos x="f286" y="f287"/>
                      </a:cxn>
                      <a:cxn ang="f221">
                        <a:pos x="f288" y="f289"/>
                      </a:cxn>
                      <a:cxn ang="f221">
                        <a:pos x="f290" y="f291"/>
                      </a:cxn>
                      <a:cxn ang="f221">
                        <a:pos x="f292" y="f293"/>
                      </a:cxn>
                      <a:cxn ang="f221">
                        <a:pos x="f294" y="f295"/>
                      </a:cxn>
                      <a:cxn ang="f221">
                        <a:pos x="f296" y="f297"/>
                      </a:cxn>
                      <a:cxn ang="f221">
                        <a:pos x="f298" y="f299"/>
                      </a:cxn>
                      <a:cxn ang="f221">
                        <a:pos x="f300" y="f301"/>
                      </a:cxn>
                      <a:cxn ang="f221">
                        <a:pos x="f302" y="f303"/>
                      </a:cxn>
                      <a:cxn ang="f221">
                        <a:pos x="f304" y="f305"/>
                      </a:cxn>
                      <a:cxn ang="f221">
                        <a:pos x="f306" y="f307"/>
                      </a:cxn>
                      <a:cxn ang="f221">
                        <a:pos x="f308" y="f301"/>
                      </a:cxn>
                      <a:cxn ang="f221">
                        <a:pos x="f309" y="f310"/>
                      </a:cxn>
                      <a:cxn ang="f221">
                        <a:pos x="f311" y="f312"/>
                      </a:cxn>
                      <a:cxn ang="f221">
                        <a:pos x="f308" y="f313"/>
                      </a:cxn>
                      <a:cxn ang="f221">
                        <a:pos x="f314" y="f315"/>
                      </a:cxn>
                      <a:cxn ang="f221">
                        <a:pos x="f316" y="f317"/>
                      </a:cxn>
                      <a:cxn ang="f221">
                        <a:pos x="f306" y="f318"/>
                      </a:cxn>
                      <a:cxn ang="f221">
                        <a:pos x="f319" y="f320"/>
                      </a:cxn>
                      <a:cxn ang="f221">
                        <a:pos x="f321" y="f322"/>
                      </a:cxn>
                      <a:cxn ang="f221">
                        <a:pos x="f323" y="f324"/>
                      </a:cxn>
                      <a:cxn ang="f221">
                        <a:pos x="f325" y="f326"/>
                      </a:cxn>
                      <a:cxn ang="f221">
                        <a:pos x="f298" y="f327"/>
                      </a:cxn>
                      <a:cxn ang="f221">
                        <a:pos x="f328" y="f329"/>
                      </a:cxn>
                      <a:cxn ang="f221">
                        <a:pos x="f330" y="f327"/>
                      </a:cxn>
                      <a:cxn ang="f221">
                        <a:pos x="f331" y="f332"/>
                      </a:cxn>
                      <a:cxn ang="f221">
                        <a:pos x="f286" y="f333"/>
                      </a:cxn>
                      <a:cxn ang="f221">
                        <a:pos x="f334" y="f335"/>
                      </a:cxn>
                      <a:cxn ang="f221">
                        <a:pos x="f336" y="f337"/>
                      </a:cxn>
                      <a:cxn ang="f221">
                        <a:pos x="f338" y="f339"/>
                      </a:cxn>
                      <a:cxn ang="f221">
                        <a:pos x="f340" y="f341"/>
                      </a:cxn>
                      <a:cxn ang="f221">
                        <a:pos x="f342" y="f305"/>
                      </a:cxn>
                      <a:cxn ang="f221">
                        <a:pos x="f340" y="f293"/>
                      </a:cxn>
                      <a:cxn ang="f221">
                        <a:pos x="f340" y="f343"/>
                      </a:cxn>
                      <a:cxn ang="f221">
                        <a:pos x="f344" y="f345"/>
                      </a:cxn>
                    </a:cxnLst>
                    <a:rect l="f282" t="f285" r="f283" b="f284"/>
                    <a:pathLst>
                      <a:path w="133" h="110">
                        <a:moveTo>
                          <a:pt x="f8" y="f9"/>
                        </a:moveTo>
                        <a:lnTo>
                          <a:pt x="f10" y="f11"/>
                        </a:lnTo>
                        <a:lnTo>
                          <a:pt x="f12" y="f7"/>
                        </a:lnTo>
                        <a:lnTo>
                          <a:pt x="f13" y="f7"/>
                        </a:lnTo>
                        <a:lnTo>
                          <a:pt x="f14" y="f15"/>
                        </a:lnTo>
                        <a:lnTo>
                          <a:pt x="f15" y="f16"/>
                        </a:lnTo>
                        <a:lnTo>
                          <a:pt x="f17" y="f18"/>
                        </a:lnTo>
                        <a:lnTo>
                          <a:pt x="f19" y="f20"/>
                        </a:lnTo>
                        <a:lnTo>
                          <a:pt x="f21" y="f22"/>
                        </a:lnTo>
                        <a:lnTo>
                          <a:pt x="f18" y="f23"/>
                        </a:lnTo>
                        <a:lnTo>
                          <a:pt x="f18" y="f24"/>
                        </a:lnTo>
                        <a:lnTo>
                          <a:pt x="f25" y="f26"/>
                        </a:lnTo>
                        <a:lnTo>
                          <a:pt x="f27" y="f28"/>
                        </a:lnTo>
                        <a:lnTo>
                          <a:pt x="f29" y="f30"/>
                        </a:lnTo>
                        <a:lnTo>
                          <a:pt x="f31" y="f32"/>
                        </a:lnTo>
                        <a:lnTo>
                          <a:pt x="f33" y="f32"/>
                        </a:lnTo>
                        <a:lnTo>
                          <a:pt x="f34" y="f35"/>
                        </a:lnTo>
                        <a:lnTo>
                          <a:pt x="f36" y="f35"/>
                        </a:lnTo>
                        <a:lnTo>
                          <a:pt x="f37" y="f38"/>
                        </a:lnTo>
                        <a:lnTo>
                          <a:pt x="f39" y="f40"/>
                        </a:lnTo>
                        <a:lnTo>
                          <a:pt x="f41" y="f42"/>
                        </a:lnTo>
                        <a:lnTo>
                          <a:pt x="f43" y="f44"/>
                        </a:lnTo>
                        <a:lnTo>
                          <a:pt x="f45" y="f46"/>
                        </a:lnTo>
                        <a:lnTo>
                          <a:pt x="f47" y="f32"/>
                        </a:lnTo>
                        <a:lnTo>
                          <a:pt x="f48" y="f36"/>
                        </a:lnTo>
                        <a:lnTo>
                          <a:pt x="f49" y="f50"/>
                        </a:lnTo>
                        <a:lnTo>
                          <a:pt x="f51" y="f52"/>
                        </a:lnTo>
                        <a:lnTo>
                          <a:pt x="f5" y="f53"/>
                        </a:lnTo>
                        <a:lnTo>
                          <a:pt x="f49" y="f54"/>
                        </a:lnTo>
                        <a:lnTo>
                          <a:pt x="f47" y="f54"/>
                        </a:lnTo>
                        <a:lnTo>
                          <a:pt x="f55" y="f45"/>
                        </a:lnTo>
                        <a:lnTo>
                          <a:pt x="f54" y="f45"/>
                        </a:lnTo>
                        <a:lnTo>
                          <a:pt x="f56" y="f57"/>
                        </a:lnTo>
                        <a:lnTo>
                          <a:pt x="f58" y="f59"/>
                        </a:lnTo>
                        <a:lnTo>
                          <a:pt x="f43" y="f60"/>
                        </a:lnTo>
                        <a:lnTo>
                          <a:pt x="f43" y="f5"/>
                        </a:lnTo>
                        <a:lnTo>
                          <a:pt x="f52" y="f5"/>
                        </a:lnTo>
                        <a:lnTo>
                          <a:pt x="f61" y="f51"/>
                        </a:lnTo>
                        <a:lnTo>
                          <a:pt x="f62" y="f51"/>
                        </a:lnTo>
                        <a:lnTo>
                          <a:pt x="f34" y="f63"/>
                        </a:lnTo>
                        <a:lnTo>
                          <a:pt x="f44" y="f64"/>
                        </a:lnTo>
                        <a:lnTo>
                          <a:pt x="f65" y="f66"/>
                        </a:lnTo>
                        <a:lnTo>
                          <a:pt x="f40" y="f48"/>
                        </a:lnTo>
                        <a:lnTo>
                          <a:pt x="f67" y="f48"/>
                        </a:lnTo>
                        <a:lnTo>
                          <a:pt x="f26" y="f49"/>
                        </a:lnTo>
                        <a:lnTo>
                          <a:pt x="f29" y="f49"/>
                        </a:lnTo>
                        <a:lnTo>
                          <a:pt x="f68" y="f47"/>
                        </a:lnTo>
                        <a:lnTo>
                          <a:pt x="f69" y="f70"/>
                        </a:lnTo>
                        <a:lnTo>
                          <a:pt x="f71" y="f72"/>
                        </a:lnTo>
                        <a:lnTo>
                          <a:pt x="f9" y="f49"/>
                        </a:lnTo>
                        <a:lnTo>
                          <a:pt x="f73" y="f51"/>
                        </a:lnTo>
                        <a:lnTo>
                          <a:pt x="f7" y="f74"/>
                        </a:lnTo>
                        <a:lnTo>
                          <a:pt x="f75" y="f48"/>
                        </a:lnTo>
                        <a:lnTo>
                          <a:pt x="f10" y="f57"/>
                        </a:lnTo>
                        <a:lnTo>
                          <a:pt x="f76" y="f56"/>
                        </a:lnTo>
                        <a:lnTo>
                          <a:pt x="f77" y="f78"/>
                        </a:lnTo>
                        <a:lnTo>
                          <a:pt x="f79" y="f80"/>
                        </a:lnTo>
                        <a:lnTo>
                          <a:pt x="f76" y="f52"/>
                        </a:lnTo>
                        <a:lnTo>
                          <a:pt x="f81" y="f80"/>
                        </a:lnTo>
                        <a:lnTo>
                          <a:pt x="f82" y="f83"/>
                        </a:lnTo>
                        <a:lnTo>
                          <a:pt x="f84" y="f36"/>
                        </a:lnTo>
                        <a:lnTo>
                          <a:pt x="f85" y="f86"/>
                        </a:lnTo>
                        <a:lnTo>
                          <a:pt x="f82" y="f33"/>
                        </a:lnTo>
                        <a:lnTo>
                          <a:pt x="f87" y="f40"/>
                        </a:lnTo>
                        <a:lnTo>
                          <a:pt x="f6" y="f68"/>
                        </a:lnTo>
                        <a:lnTo>
                          <a:pt x="f85" y="f20"/>
                        </a:lnTo>
                        <a:lnTo>
                          <a:pt x="f82" y="f21"/>
                        </a:lnTo>
                        <a:lnTo>
                          <a:pt x="f85" y="f19"/>
                        </a:lnTo>
                        <a:lnTo>
                          <a:pt x="f81" y="f9"/>
                        </a:lnTo>
                        <a:lnTo>
                          <a:pt x="f8" y="f9"/>
                        </a:lnTo>
                        <a:close/>
                      </a:path>
                    </a:pathLst>
                  </a:custGeom>
                  <a:solidFill>
                    <a:srgbClr val="C3D69B"/>
                  </a:solidFill>
                  <a:ln w="3172" cap="flat">
                    <a:solidFill>
                      <a:srgbClr val="6C5353"/>
                    </a:solidFill>
                    <a:custDash>
                      <a:ds d="100000" sp="100000"/>
                    </a:custDash>
                    <a:miter/>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hu-HU" sz="1800" b="0" i="0" u="none" strike="noStrike" kern="0" cap="none" spc="0" baseline="0">
                      <a:solidFill>
                        <a:srgbClr val="000000"/>
                      </a:solidFill>
                      <a:uFillTx/>
                      <a:latin typeface="Arial"/>
                    </a:endParaRPr>
                  </a:p>
                </p:txBody>
              </p:sp>
              <p:sp>
                <p:nvSpPr>
                  <p:cNvPr id="231" name="Freeform 74">
                    <a:extLst>
                      <a:ext uri="{FF2B5EF4-FFF2-40B4-BE49-F238E27FC236}">
                        <a16:creationId xmlns:a16="http://schemas.microsoft.com/office/drawing/2014/main" id="{6F4DCE82-F2F9-4063-8B4E-73171C1F68A9}"/>
                      </a:ext>
                    </a:extLst>
                  </p:cNvPr>
                  <p:cNvSpPr/>
                  <p:nvPr/>
                </p:nvSpPr>
                <p:spPr>
                  <a:xfrm>
                    <a:off x="5276718" y="3728465"/>
                    <a:ext cx="71679" cy="18004"/>
                  </a:xfrm>
                  <a:custGeom>
                    <a:avLst/>
                    <a:gdLst>
                      <a:gd name="f0" fmla="val 10800000"/>
                      <a:gd name="f1" fmla="val 5400000"/>
                      <a:gd name="f2" fmla="val 180"/>
                      <a:gd name="f3" fmla="val w"/>
                      <a:gd name="f4" fmla="val h"/>
                      <a:gd name="f5" fmla="val 0"/>
                      <a:gd name="f6" fmla="val 55"/>
                      <a:gd name="f7" fmla="val 16"/>
                      <a:gd name="f8" fmla="val 15"/>
                      <a:gd name="f9" fmla="val 3"/>
                      <a:gd name="f10" fmla="val 6"/>
                      <a:gd name="f11" fmla="val 23"/>
                      <a:gd name="f12" fmla="val 5"/>
                      <a:gd name="f13" fmla="val 27"/>
                      <a:gd name="f14" fmla="val 33"/>
                      <a:gd name="f15" fmla="val 40"/>
                      <a:gd name="f16" fmla="val 45"/>
                      <a:gd name="f17" fmla="val 51"/>
                      <a:gd name="f18" fmla="val 2"/>
                      <a:gd name="f19" fmla="val 8"/>
                      <a:gd name="f20" fmla="val 47"/>
                      <a:gd name="f21" fmla="val 13"/>
                      <a:gd name="f22" fmla="val 39"/>
                      <a:gd name="f23" fmla="val 12"/>
                      <a:gd name="f24" fmla="val 31"/>
                      <a:gd name="f25" fmla="val 25"/>
                      <a:gd name="f26" fmla="val 21"/>
                      <a:gd name="f27" fmla="val 17"/>
                      <a:gd name="f28" fmla="+- 0 0 -90"/>
                      <a:gd name="f29" fmla="*/ f3 1 55"/>
                      <a:gd name="f30" fmla="*/ f4 1 16"/>
                      <a:gd name="f31" fmla="+- f7 0 f5"/>
                      <a:gd name="f32" fmla="+- f6 0 f5"/>
                      <a:gd name="f33" fmla="*/ f28 f0 1"/>
                      <a:gd name="f34" fmla="*/ f32 1 55"/>
                      <a:gd name="f35" fmla="*/ f31 1 16"/>
                      <a:gd name="f36" fmla="*/ 0 f32 1"/>
                      <a:gd name="f37" fmla="*/ 15 f31 1"/>
                      <a:gd name="f38" fmla="*/ 3 f32 1"/>
                      <a:gd name="f39" fmla="*/ 6 f31 1"/>
                      <a:gd name="f40" fmla="*/ 23 f32 1"/>
                      <a:gd name="f41" fmla="*/ 5 f31 1"/>
                      <a:gd name="f42" fmla="*/ 27 f32 1"/>
                      <a:gd name="f43" fmla="*/ 0 f31 1"/>
                      <a:gd name="f44" fmla="*/ 33 f32 1"/>
                      <a:gd name="f45" fmla="*/ 40 f32 1"/>
                      <a:gd name="f46" fmla="*/ 45 f32 1"/>
                      <a:gd name="f47" fmla="*/ 51 f32 1"/>
                      <a:gd name="f48" fmla="*/ 2 f31 1"/>
                      <a:gd name="f49" fmla="*/ 55 f32 1"/>
                      <a:gd name="f50" fmla="*/ 8 f31 1"/>
                      <a:gd name="f51" fmla="*/ 47 f32 1"/>
                      <a:gd name="f52" fmla="*/ 13 f31 1"/>
                      <a:gd name="f53" fmla="*/ 39 f32 1"/>
                      <a:gd name="f54" fmla="*/ 12 f31 1"/>
                      <a:gd name="f55" fmla="*/ 31 f32 1"/>
                      <a:gd name="f56" fmla="*/ 25 f32 1"/>
                      <a:gd name="f57" fmla="*/ 21 f32 1"/>
                      <a:gd name="f58" fmla="*/ 17 f32 1"/>
                      <a:gd name="f59" fmla="*/ 16 f31 1"/>
                      <a:gd name="f60" fmla="*/ f33 1 f2"/>
                      <a:gd name="f61" fmla="*/ f36 1 55"/>
                      <a:gd name="f62" fmla="*/ f37 1 16"/>
                      <a:gd name="f63" fmla="*/ f38 1 55"/>
                      <a:gd name="f64" fmla="*/ f39 1 16"/>
                      <a:gd name="f65" fmla="*/ f40 1 55"/>
                      <a:gd name="f66" fmla="*/ f41 1 16"/>
                      <a:gd name="f67" fmla="*/ f42 1 55"/>
                      <a:gd name="f68" fmla="*/ f43 1 16"/>
                      <a:gd name="f69" fmla="*/ f44 1 55"/>
                      <a:gd name="f70" fmla="*/ f45 1 55"/>
                      <a:gd name="f71" fmla="*/ f46 1 55"/>
                      <a:gd name="f72" fmla="*/ f47 1 55"/>
                      <a:gd name="f73" fmla="*/ f48 1 16"/>
                      <a:gd name="f74" fmla="*/ f49 1 55"/>
                      <a:gd name="f75" fmla="*/ f50 1 16"/>
                      <a:gd name="f76" fmla="*/ f51 1 55"/>
                      <a:gd name="f77" fmla="*/ f52 1 16"/>
                      <a:gd name="f78" fmla="*/ f53 1 55"/>
                      <a:gd name="f79" fmla="*/ f54 1 16"/>
                      <a:gd name="f80" fmla="*/ f55 1 55"/>
                      <a:gd name="f81" fmla="*/ f56 1 55"/>
                      <a:gd name="f82" fmla="*/ f57 1 55"/>
                      <a:gd name="f83" fmla="*/ f58 1 55"/>
                      <a:gd name="f84" fmla="*/ f59 1 16"/>
                      <a:gd name="f85" fmla="*/ 0 1 f34"/>
                      <a:gd name="f86" fmla="*/ f6 1 f34"/>
                      <a:gd name="f87" fmla="*/ 0 1 f35"/>
                      <a:gd name="f88" fmla="*/ f7 1 f35"/>
                      <a:gd name="f89" fmla="+- f60 0 f1"/>
                      <a:gd name="f90" fmla="*/ f61 1 f34"/>
                      <a:gd name="f91" fmla="*/ f62 1 f35"/>
                      <a:gd name="f92" fmla="*/ f63 1 f34"/>
                      <a:gd name="f93" fmla="*/ f64 1 f35"/>
                      <a:gd name="f94" fmla="*/ f65 1 f34"/>
                      <a:gd name="f95" fmla="*/ f66 1 f35"/>
                      <a:gd name="f96" fmla="*/ f67 1 f34"/>
                      <a:gd name="f97" fmla="*/ f68 1 f35"/>
                      <a:gd name="f98" fmla="*/ f69 1 f34"/>
                      <a:gd name="f99" fmla="*/ f70 1 f34"/>
                      <a:gd name="f100" fmla="*/ f71 1 f34"/>
                      <a:gd name="f101" fmla="*/ f72 1 f34"/>
                      <a:gd name="f102" fmla="*/ f73 1 f35"/>
                      <a:gd name="f103" fmla="*/ f74 1 f34"/>
                      <a:gd name="f104" fmla="*/ f75 1 f35"/>
                      <a:gd name="f105" fmla="*/ f76 1 f34"/>
                      <a:gd name="f106" fmla="*/ f77 1 f35"/>
                      <a:gd name="f107" fmla="*/ f78 1 f34"/>
                      <a:gd name="f108" fmla="*/ f79 1 f35"/>
                      <a:gd name="f109" fmla="*/ f80 1 f34"/>
                      <a:gd name="f110" fmla="*/ f81 1 f34"/>
                      <a:gd name="f111" fmla="*/ f82 1 f34"/>
                      <a:gd name="f112" fmla="*/ f83 1 f34"/>
                      <a:gd name="f113" fmla="*/ f84 1 f35"/>
                      <a:gd name="f114" fmla="*/ f85 f29 1"/>
                      <a:gd name="f115" fmla="*/ f86 f29 1"/>
                      <a:gd name="f116" fmla="*/ f88 f30 1"/>
                      <a:gd name="f117" fmla="*/ f87 f30 1"/>
                      <a:gd name="f118" fmla="*/ f90 f29 1"/>
                      <a:gd name="f119" fmla="*/ f91 f30 1"/>
                      <a:gd name="f120" fmla="*/ f92 f29 1"/>
                      <a:gd name="f121" fmla="*/ f93 f30 1"/>
                      <a:gd name="f122" fmla="*/ f94 f29 1"/>
                      <a:gd name="f123" fmla="*/ f95 f30 1"/>
                      <a:gd name="f124" fmla="*/ f96 f29 1"/>
                      <a:gd name="f125" fmla="*/ f97 f30 1"/>
                      <a:gd name="f126" fmla="*/ f98 f29 1"/>
                      <a:gd name="f127" fmla="*/ f99 f29 1"/>
                      <a:gd name="f128" fmla="*/ f100 f29 1"/>
                      <a:gd name="f129" fmla="*/ f101 f29 1"/>
                      <a:gd name="f130" fmla="*/ f102 f30 1"/>
                      <a:gd name="f131" fmla="*/ f103 f29 1"/>
                      <a:gd name="f132" fmla="*/ f104 f30 1"/>
                      <a:gd name="f133" fmla="*/ f105 f29 1"/>
                      <a:gd name="f134" fmla="*/ f106 f30 1"/>
                      <a:gd name="f135" fmla="*/ f107 f29 1"/>
                      <a:gd name="f136" fmla="*/ f108 f30 1"/>
                      <a:gd name="f137" fmla="*/ f109 f29 1"/>
                      <a:gd name="f138" fmla="*/ f110 f29 1"/>
                      <a:gd name="f139" fmla="*/ f111 f29 1"/>
                      <a:gd name="f140" fmla="*/ f112 f29 1"/>
                      <a:gd name="f141" fmla="*/ f113 f30 1"/>
                    </a:gdLst>
                    <a:ahLst/>
                    <a:cxnLst>
                      <a:cxn ang="3cd4">
                        <a:pos x="hc" y="t"/>
                      </a:cxn>
                      <a:cxn ang="0">
                        <a:pos x="r" y="vc"/>
                      </a:cxn>
                      <a:cxn ang="cd4">
                        <a:pos x="hc" y="b"/>
                      </a:cxn>
                      <a:cxn ang="cd2">
                        <a:pos x="l" y="vc"/>
                      </a:cxn>
                      <a:cxn ang="f89">
                        <a:pos x="f118" y="f119"/>
                      </a:cxn>
                      <a:cxn ang="f89">
                        <a:pos x="f120" y="f121"/>
                      </a:cxn>
                      <a:cxn ang="f89">
                        <a:pos x="f122" y="f123"/>
                      </a:cxn>
                      <a:cxn ang="f89">
                        <a:pos x="f124" y="f125"/>
                      </a:cxn>
                      <a:cxn ang="f89">
                        <a:pos x="f126" y="f125"/>
                      </a:cxn>
                      <a:cxn ang="f89">
                        <a:pos x="f127" y="f123"/>
                      </a:cxn>
                      <a:cxn ang="f89">
                        <a:pos x="f128" y="f123"/>
                      </a:cxn>
                      <a:cxn ang="f89">
                        <a:pos x="f129" y="f130"/>
                      </a:cxn>
                      <a:cxn ang="f89">
                        <a:pos x="f131" y="f132"/>
                      </a:cxn>
                      <a:cxn ang="f89">
                        <a:pos x="f133" y="f134"/>
                      </a:cxn>
                      <a:cxn ang="f89">
                        <a:pos x="f135" y="f136"/>
                      </a:cxn>
                      <a:cxn ang="f89">
                        <a:pos x="f137" y="f132"/>
                      </a:cxn>
                      <a:cxn ang="f89">
                        <a:pos x="f138" y="f134"/>
                      </a:cxn>
                      <a:cxn ang="f89">
                        <a:pos x="f139" y="f134"/>
                      </a:cxn>
                      <a:cxn ang="f89">
                        <a:pos x="f140" y="f141"/>
                      </a:cxn>
                      <a:cxn ang="f89">
                        <a:pos x="f118" y="f119"/>
                      </a:cxn>
                    </a:cxnLst>
                    <a:rect l="f114" t="f117" r="f115" b="f116"/>
                    <a:pathLst>
                      <a:path w="55" h="16">
                        <a:moveTo>
                          <a:pt x="f5" y="f8"/>
                        </a:moveTo>
                        <a:lnTo>
                          <a:pt x="f9" y="f10"/>
                        </a:lnTo>
                        <a:lnTo>
                          <a:pt x="f11" y="f12"/>
                        </a:lnTo>
                        <a:lnTo>
                          <a:pt x="f13" y="f5"/>
                        </a:lnTo>
                        <a:lnTo>
                          <a:pt x="f14" y="f5"/>
                        </a:lnTo>
                        <a:lnTo>
                          <a:pt x="f15" y="f12"/>
                        </a:lnTo>
                        <a:lnTo>
                          <a:pt x="f16" y="f12"/>
                        </a:lnTo>
                        <a:lnTo>
                          <a:pt x="f17" y="f18"/>
                        </a:lnTo>
                        <a:lnTo>
                          <a:pt x="f6" y="f19"/>
                        </a:lnTo>
                        <a:lnTo>
                          <a:pt x="f20" y="f21"/>
                        </a:lnTo>
                        <a:lnTo>
                          <a:pt x="f22" y="f23"/>
                        </a:lnTo>
                        <a:lnTo>
                          <a:pt x="f24" y="f19"/>
                        </a:lnTo>
                        <a:lnTo>
                          <a:pt x="f25" y="f21"/>
                        </a:lnTo>
                        <a:lnTo>
                          <a:pt x="f26" y="f21"/>
                        </a:lnTo>
                        <a:lnTo>
                          <a:pt x="f27" y="f7"/>
                        </a:lnTo>
                        <a:lnTo>
                          <a:pt x="f5" y="f8"/>
                        </a:lnTo>
                        <a:close/>
                      </a:path>
                    </a:pathLst>
                  </a:custGeom>
                  <a:solidFill>
                    <a:srgbClr val="C3D69B"/>
                  </a:solidFill>
                  <a:ln w="3172" cap="flat">
                    <a:solidFill>
                      <a:srgbClr val="6C5353"/>
                    </a:solidFill>
                    <a:custDash>
                      <a:ds d="100000" sp="100000"/>
                    </a:custDash>
                    <a:miter/>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hu-HU" sz="1800" b="0" i="0" u="none" strike="noStrike" kern="0" cap="none" spc="0" baseline="0">
                      <a:solidFill>
                        <a:srgbClr val="000000"/>
                      </a:solidFill>
                      <a:uFillTx/>
                      <a:latin typeface="Arial"/>
                    </a:endParaRPr>
                  </a:p>
                </p:txBody>
              </p:sp>
              <p:sp>
                <p:nvSpPr>
                  <p:cNvPr id="232" name="Freeform 75">
                    <a:extLst>
                      <a:ext uri="{FF2B5EF4-FFF2-40B4-BE49-F238E27FC236}">
                        <a16:creationId xmlns:a16="http://schemas.microsoft.com/office/drawing/2014/main" id="{11D13B4C-4813-4EDE-9ECE-68182A302347}"/>
                      </a:ext>
                    </a:extLst>
                  </p:cNvPr>
                  <p:cNvSpPr/>
                  <p:nvPr/>
                </p:nvSpPr>
                <p:spPr>
                  <a:xfrm>
                    <a:off x="5280623" y="3757726"/>
                    <a:ext cx="70372" cy="37142"/>
                  </a:xfrm>
                  <a:custGeom>
                    <a:avLst/>
                    <a:gdLst>
                      <a:gd name="f0" fmla="val 10800000"/>
                      <a:gd name="f1" fmla="val 5400000"/>
                      <a:gd name="f2" fmla="val 180"/>
                      <a:gd name="f3" fmla="val w"/>
                      <a:gd name="f4" fmla="val h"/>
                      <a:gd name="f5" fmla="val 0"/>
                      <a:gd name="f6" fmla="val 54"/>
                      <a:gd name="f7" fmla="val 33"/>
                      <a:gd name="f8" fmla="val 28"/>
                      <a:gd name="f9" fmla="val 18"/>
                      <a:gd name="f10" fmla="val 24"/>
                      <a:gd name="f11" fmla="val 10"/>
                      <a:gd name="f12" fmla="val 23"/>
                      <a:gd name="f13" fmla="val 6"/>
                      <a:gd name="f14" fmla="val 17"/>
                      <a:gd name="f15" fmla="val 14"/>
                      <a:gd name="f16" fmla="val 1"/>
                      <a:gd name="f17" fmla="val 5"/>
                      <a:gd name="f18" fmla="val 2"/>
                      <a:gd name="f19" fmla="val 16"/>
                      <a:gd name="f20" fmla="val 21"/>
                      <a:gd name="f21" fmla="val 8"/>
                      <a:gd name="f22" fmla="val 52"/>
                      <a:gd name="f23" fmla="val 53"/>
                      <a:gd name="f24" fmla="val 50"/>
                      <a:gd name="f25" fmla="val 20"/>
                      <a:gd name="f26" fmla="val 46"/>
                      <a:gd name="f27" fmla="val 42"/>
                      <a:gd name="f28" fmla="val 36"/>
                      <a:gd name="f29" fmla="+- 0 0 -90"/>
                      <a:gd name="f30" fmla="*/ f3 1 54"/>
                      <a:gd name="f31" fmla="*/ f4 1 33"/>
                      <a:gd name="f32" fmla="+- f7 0 f5"/>
                      <a:gd name="f33" fmla="+- f6 0 f5"/>
                      <a:gd name="f34" fmla="*/ f29 f0 1"/>
                      <a:gd name="f35" fmla="*/ f33 1 54"/>
                      <a:gd name="f36" fmla="*/ f32 1 33"/>
                      <a:gd name="f37" fmla="*/ 28 f33 1"/>
                      <a:gd name="f38" fmla="*/ 33 f32 1"/>
                      <a:gd name="f39" fmla="*/ 18 f33 1"/>
                      <a:gd name="f40" fmla="*/ 24 f32 1"/>
                      <a:gd name="f41" fmla="*/ 10 f33 1"/>
                      <a:gd name="f42" fmla="*/ 23 f32 1"/>
                      <a:gd name="f43" fmla="*/ 6 f33 1"/>
                      <a:gd name="f44" fmla="*/ 17 f32 1"/>
                      <a:gd name="f45" fmla="*/ 14 f32 1"/>
                      <a:gd name="f46" fmla="*/ 1 f33 1"/>
                      <a:gd name="f47" fmla="*/ 10 f32 1"/>
                      <a:gd name="f48" fmla="*/ 0 f33 1"/>
                      <a:gd name="f49" fmla="*/ 5 f32 1"/>
                      <a:gd name="f50" fmla="*/ 2 f32 1"/>
                      <a:gd name="f51" fmla="*/ 16 f33 1"/>
                      <a:gd name="f52" fmla="*/ 21 f33 1"/>
                      <a:gd name="f53" fmla="*/ 0 f32 1"/>
                      <a:gd name="f54" fmla="*/ 54 f33 1"/>
                      <a:gd name="f55" fmla="*/ 1 f32 1"/>
                      <a:gd name="f56" fmla="*/ 8 f32 1"/>
                      <a:gd name="f57" fmla="*/ 52 f33 1"/>
                      <a:gd name="f58" fmla="*/ 53 f33 1"/>
                      <a:gd name="f59" fmla="*/ 50 f33 1"/>
                      <a:gd name="f60" fmla="*/ 20 f32 1"/>
                      <a:gd name="f61" fmla="*/ 46 f33 1"/>
                      <a:gd name="f62" fmla="*/ 42 f33 1"/>
                      <a:gd name="f63" fmla="*/ 36 f33 1"/>
                      <a:gd name="f64" fmla="*/ f34 1 f2"/>
                      <a:gd name="f65" fmla="*/ f37 1 54"/>
                      <a:gd name="f66" fmla="*/ f38 1 33"/>
                      <a:gd name="f67" fmla="*/ f39 1 54"/>
                      <a:gd name="f68" fmla="*/ f40 1 33"/>
                      <a:gd name="f69" fmla="*/ f41 1 54"/>
                      <a:gd name="f70" fmla="*/ f42 1 33"/>
                      <a:gd name="f71" fmla="*/ f43 1 54"/>
                      <a:gd name="f72" fmla="*/ f44 1 33"/>
                      <a:gd name="f73" fmla="*/ f45 1 33"/>
                      <a:gd name="f74" fmla="*/ f46 1 54"/>
                      <a:gd name="f75" fmla="*/ f47 1 33"/>
                      <a:gd name="f76" fmla="*/ f48 1 54"/>
                      <a:gd name="f77" fmla="*/ f49 1 33"/>
                      <a:gd name="f78" fmla="*/ f50 1 33"/>
                      <a:gd name="f79" fmla="*/ f51 1 54"/>
                      <a:gd name="f80" fmla="*/ f52 1 54"/>
                      <a:gd name="f81" fmla="*/ f53 1 33"/>
                      <a:gd name="f82" fmla="*/ f54 1 54"/>
                      <a:gd name="f83" fmla="*/ f55 1 33"/>
                      <a:gd name="f84" fmla="*/ f56 1 33"/>
                      <a:gd name="f85" fmla="*/ f57 1 54"/>
                      <a:gd name="f86" fmla="*/ f58 1 54"/>
                      <a:gd name="f87" fmla="*/ f59 1 54"/>
                      <a:gd name="f88" fmla="*/ f60 1 33"/>
                      <a:gd name="f89" fmla="*/ f61 1 54"/>
                      <a:gd name="f90" fmla="*/ f62 1 54"/>
                      <a:gd name="f91" fmla="*/ f63 1 54"/>
                      <a:gd name="f92" fmla="*/ 0 1 f35"/>
                      <a:gd name="f93" fmla="*/ f6 1 f35"/>
                      <a:gd name="f94" fmla="*/ 0 1 f36"/>
                      <a:gd name="f95" fmla="*/ f7 1 f36"/>
                      <a:gd name="f96" fmla="+- f64 0 f1"/>
                      <a:gd name="f97" fmla="*/ f65 1 f35"/>
                      <a:gd name="f98" fmla="*/ f66 1 f36"/>
                      <a:gd name="f99" fmla="*/ f67 1 f35"/>
                      <a:gd name="f100" fmla="*/ f68 1 f36"/>
                      <a:gd name="f101" fmla="*/ f69 1 f35"/>
                      <a:gd name="f102" fmla="*/ f70 1 f36"/>
                      <a:gd name="f103" fmla="*/ f71 1 f35"/>
                      <a:gd name="f104" fmla="*/ f72 1 f36"/>
                      <a:gd name="f105" fmla="*/ f73 1 f36"/>
                      <a:gd name="f106" fmla="*/ f74 1 f35"/>
                      <a:gd name="f107" fmla="*/ f75 1 f36"/>
                      <a:gd name="f108" fmla="*/ f76 1 f35"/>
                      <a:gd name="f109" fmla="*/ f77 1 f36"/>
                      <a:gd name="f110" fmla="*/ f78 1 f36"/>
                      <a:gd name="f111" fmla="*/ f79 1 f35"/>
                      <a:gd name="f112" fmla="*/ f80 1 f35"/>
                      <a:gd name="f113" fmla="*/ f81 1 f36"/>
                      <a:gd name="f114" fmla="*/ f82 1 f35"/>
                      <a:gd name="f115" fmla="*/ f83 1 f36"/>
                      <a:gd name="f116" fmla="*/ f84 1 f36"/>
                      <a:gd name="f117" fmla="*/ f85 1 f35"/>
                      <a:gd name="f118" fmla="*/ f86 1 f35"/>
                      <a:gd name="f119" fmla="*/ f87 1 f35"/>
                      <a:gd name="f120" fmla="*/ f88 1 f36"/>
                      <a:gd name="f121" fmla="*/ f89 1 f35"/>
                      <a:gd name="f122" fmla="*/ f90 1 f35"/>
                      <a:gd name="f123" fmla="*/ f91 1 f35"/>
                      <a:gd name="f124" fmla="*/ f92 f30 1"/>
                      <a:gd name="f125" fmla="*/ f93 f30 1"/>
                      <a:gd name="f126" fmla="*/ f95 f31 1"/>
                      <a:gd name="f127" fmla="*/ f94 f31 1"/>
                      <a:gd name="f128" fmla="*/ f97 f30 1"/>
                      <a:gd name="f129" fmla="*/ f98 f31 1"/>
                      <a:gd name="f130" fmla="*/ f99 f30 1"/>
                      <a:gd name="f131" fmla="*/ f100 f31 1"/>
                      <a:gd name="f132" fmla="*/ f101 f30 1"/>
                      <a:gd name="f133" fmla="*/ f102 f31 1"/>
                      <a:gd name="f134" fmla="*/ f103 f30 1"/>
                      <a:gd name="f135" fmla="*/ f104 f31 1"/>
                      <a:gd name="f136" fmla="*/ f105 f31 1"/>
                      <a:gd name="f137" fmla="*/ f106 f30 1"/>
                      <a:gd name="f138" fmla="*/ f107 f31 1"/>
                      <a:gd name="f139" fmla="*/ f108 f30 1"/>
                      <a:gd name="f140" fmla="*/ f109 f31 1"/>
                      <a:gd name="f141" fmla="*/ f110 f31 1"/>
                      <a:gd name="f142" fmla="*/ f111 f30 1"/>
                      <a:gd name="f143" fmla="*/ f112 f30 1"/>
                      <a:gd name="f144" fmla="*/ f113 f31 1"/>
                      <a:gd name="f145" fmla="*/ f114 f30 1"/>
                      <a:gd name="f146" fmla="*/ f115 f31 1"/>
                      <a:gd name="f147" fmla="*/ f116 f31 1"/>
                      <a:gd name="f148" fmla="*/ f117 f30 1"/>
                      <a:gd name="f149" fmla="*/ f118 f30 1"/>
                      <a:gd name="f150" fmla="*/ f119 f30 1"/>
                      <a:gd name="f151" fmla="*/ f120 f31 1"/>
                      <a:gd name="f152" fmla="*/ f121 f30 1"/>
                      <a:gd name="f153" fmla="*/ f122 f30 1"/>
                      <a:gd name="f154" fmla="*/ f123 f30 1"/>
                    </a:gdLst>
                    <a:ahLst/>
                    <a:cxnLst>
                      <a:cxn ang="3cd4">
                        <a:pos x="hc" y="t"/>
                      </a:cxn>
                      <a:cxn ang="0">
                        <a:pos x="r" y="vc"/>
                      </a:cxn>
                      <a:cxn ang="cd4">
                        <a:pos x="hc" y="b"/>
                      </a:cxn>
                      <a:cxn ang="cd2">
                        <a:pos x="l" y="vc"/>
                      </a:cxn>
                      <a:cxn ang="f96">
                        <a:pos x="f128" y="f129"/>
                      </a:cxn>
                      <a:cxn ang="f96">
                        <a:pos x="f130" y="f131"/>
                      </a:cxn>
                      <a:cxn ang="f96">
                        <a:pos x="f132" y="f133"/>
                      </a:cxn>
                      <a:cxn ang="f96">
                        <a:pos x="f134" y="f135"/>
                      </a:cxn>
                      <a:cxn ang="f96">
                        <a:pos x="f134" y="f136"/>
                      </a:cxn>
                      <a:cxn ang="f96">
                        <a:pos x="f137" y="f138"/>
                      </a:cxn>
                      <a:cxn ang="f96">
                        <a:pos x="f139" y="f140"/>
                      </a:cxn>
                      <a:cxn ang="f96">
                        <a:pos x="f132" y="f141"/>
                      </a:cxn>
                      <a:cxn ang="f96">
                        <a:pos x="f142" y="f141"/>
                      </a:cxn>
                      <a:cxn ang="f96">
                        <a:pos x="f143" y="f144"/>
                      </a:cxn>
                      <a:cxn ang="f96">
                        <a:pos x="f145" y="f146"/>
                      </a:cxn>
                      <a:cxn ang="f96">
                        <a:pos x="f145" y="f147"/>
                      </a:cxn>
                      <a:cxn ang="f96">
                        <a:pos x="f148" y="f138"/>
                      </a:cxn>
                      <a:cxn ang="f96">
                        <a:pos x="f149" y="f135"/>
                      </a:cxn>
                      <a:cxn ang="f96">
                        <a:pos x="f150" y="f151"/>
                      </a:cxn>
                      <a:cxn ang="f96">
                        <a:pos x="f152" y="f151"/>
                      </a:cxn>
                      <a:cxn ang="f96">
                        <a:pos x="f153" y="f133"/>
                      </a:cxn>
                      <a:cxn ang="f96">
                        <a:pos x="f154" y="f133"/>
                      </a:cxn>
                      <a:cxn ang="f96">
                        <a:pos x="f128" y="f129"/>
                      </a:cxn>
                    </a:cxnLst>
                    <a:rect l="f124" t="f127" r="f125" b="f126"/>
                    <a:pathLst>
                      <a:path w="54" h="33">
                        <a:moveTo>
                          <a:pt x="f8" y="f7"/>
                        </a:moveTo>
                        <a:lnTo>
                          <a:pt x="f9" y="f10"/>
                        </a:lnTo>
                        <a:lnTo>
                          <a:pt x="f11" y="f12"/>
                        </a:lnTo>
                        <a:lnTo>
                          <a:pt x="f13" y="f14"/>
                        </a:lnTo>
                        <a:lnTo>
                          <a:pt x="f13" y="f15"/>
                        </a:lnTo>
                        <a:lnTo>
                          <a:pt x="f16" y="f11"/>
                        </a:lnTo>
                        <a:lnTo>
                          <a:pt x="f5" y="f17"/>
                        </a:lnTo>
                        <a:lnTo>
                          <a:pt x="f11" y="f18"/>
                        </a:lnTo>
                        <a:lnTo>
                          <a:pt x="f19" y="f18"/>
                        </a:lnTo>
                        <a:lnTo>
                          <a:pt x="f20" y="f5"/>
                        </a:lnTo>
                        <a:lnTo>
                          <a:pt x="f6" y="f16"/>
                        </a:lnTo>
                        <a:lnTo>
                          <a:pt x="f6" y="f21"/>
                        </a:lnTo>
                        <a:lnTo>
                          <a:pt x="f22" y="f11"/>
                        </a:lnTo>
                        <a:lnTo>
                          <a:pt x="f23" y="f14"/>
                        </a:lnTo>
                        <a:lnTo>
                          <a:pt x="f24" y="f25"/>
                        </a:lnTo>
                        <a:lnTo>
                          <a:pt x="f26" y="f25"/>
                        </a:lnTo>
                        <a:lnTo>
                          <a:pt x="f27" y="f12"/>
                        </a:lnTo>
                        <a:lnTo>
                          <a:pt x="f28" y="f12"/>
                        </a:lnTo>
                        <a:lnTo>
                          <a:pt x="f8" y="f7"/>
                        </a:lnTo>
                        <a:close/>
                      </a:path>
                    </a:pathLst>
                  </a:custGeom>
                  <a:solidFill>
                    <a:srgbClr val="C3D69B"/>
                  </a:solidFill>
                  <a:ln w="3172" cap="flat">
                    <a:solidFill>
                      <a:srgbClr val="6C5353"/>
                    </a:solidFill>
                    <a:custDash>
                      <a:ds d="100000" sp="100000"/>
                    </a:custDash>
                    <a:miter/>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hu-HU" sz="1800" b="0" i="0" u="none" strike="noStrike" kern="0" cap="none" spc="0" baseline="0">
                      <a:solidFill>
                        <a:srgbClr val="000000"/>
                      </a:solidFill>
                      <a:uFillTx/>
                      <a:latin typeface="Arial"/>
                    </a:endParaRPr>
                  </a:p>
                </p:txBody>
              </p:sp>
              <p:sp>
                <p:nvSpPr>
                  <p:cNvPr id="233" name="Freeform 76">
                    <a:extLst>
                      <a:ext uri="{FF2B5EF4-FFF2-40B4-BE49-F238E27FC236}">
                        <a16:creationId xmlns:a16="http://schemas.microsoft.com/office/drawing/2014/main" id="{FCB63880-9535-4436-A1B6-F7668AB641D8}"/>
                      </a:ext>
                    </a:extLst>
                  </p:cNvPr>
                  <p:cNvSpPr/>
                  <p:nvPr/>
                </p:nvSpPr>
                <p:spPr>
                  <a:xfrm>
                    <a:off x="5899672" y="3999695"/>
                    <a:ext cx="48225" cy="29260"/>
                  </a:xfrm>
                  <a:custGeom>
                    <a:avLst/>
                    <a:gdLst>
                      <a:gd name="f0" fmla="val 10800000"/>
                      <a:gd name="f1" fmla="val 5400000"/>
                      <a:gd name="f2" fmla="val 180"/>
                      <a:gd name="f3" fmla="val w"/>
                      <a:gd name="f4" fmla="val h"/>
                      <a:gd name="f5" fmla="val 0"/>
                      <a:gd name="f6" fmla="val 37"/>
                      <a:gd name="f7" fmla="val 26"/>
                      <a:gd name="f8" fmla="val 4"/>
                      <a:gd name="f9" fmla="val 23"/>
                      <a:gd name="f10" fmla="val 7"/>
                      <a:gd name="f11" fmla="val 25"/>
                      <a:gd name="f12" fmla="val 10"/>
                      <a:gd name="f13" fmla="+- 0 0 -90"/>
                      <a:gd name="f14" fmla="*/ f3 1 37"/>
                      <a:gd name="f15" fmla="*/ f4 1 26"/>
                      <a:gd name="f16" fmla="+- f7 0 f5"/>
                      <a:gd name="f17" fmla="+- f6 0 f5"/>
                      <a:gd name="f18" fmla="*/ f13 f0 1"/>
                      <a:gd name="f19" fmla="*/ f17 1 37"/>
                      <a:gd name="f20" fmla="*/ f16 1 26"/>
                      <a:gd name="f21" fmla="*/ 4 f17 1"/>
                      <a:gd name="f22" fmla="*/ 26 f16 1"/>
                      <a:gd name="f23" fmla="*/ 0 f17 1"/>
                      <a:gd name="f24" fmla="*/ 23 f16 1"/>
                      <a:gd name="f25" fmla="*/ 7 f17 1"/>
                      <a:gd name="f26" fmla="*/ 0 f16 1"/>
                      <a:gd name="f27" fmla="*/ 37 f17 1"/>
                      <a:gd name="f28" fmla="*/ 25 f16 1"/>
                      <a:gd name="f29" fmla="*/ 10 f17 1"/>
                      <a:gd name="f30" fmla="*/ f18 1 f2"/>
                      <a:gd name="f31" fmla="*/ f21 1 37"/>
                      <a:gd name="f32" fmla="*/ f22 1 26"/>
                      <a:gd name="f33" fmla="*/ f23 1 37"/>
                      <a:gd name="f34" fmla="*/ f24 1 26"/>
                      <a:gd name="f35" fmla="*/ f25 1 37"/>
                      <a:gd name="f36" fmla="*/ f26 1 26"/>
                      <a:gd name="f37" fmla="*/ f27 1 37"/>
                      <a:gd name="f38" fmla="*/ f28 1 26"/>
                      <a:gd name="f39" fmla="*/ f29 1 37"/>
                      <a:gd name="f40" fmla="*/ 0 1 f19"/>
                      <a:gd name="f41" fmla="*/ f6 1 f19"/>
                      <a:gd name="f42" fmla="*/ 0 1 f20"/>
                      <a:gd name="f43" fmla="*/ f7 1 f20"/>
                      <a:gd name="f44" fmla="+- f30 0 f1"/>
                      <a:gd name="f45" fmla="*/ f31 1 f19"/>
                      <a:gd name="f46" fmla="*/ f32 1 f20"/>
                      <a:gd name="f47" fmla="*/ f33 1 f19"/>
                      <a:gd name="f48" fmla="*/ f34 1 f20"/>
                      <a:gd name="f49" fmla="*/ f35 1 f19"/>
                      <a:gd name="f50" fmla="*/ f36 1 f20"/>
                      <a:gd name="f51" fmla="*/ f37 1 f19"/>
                      <a:gd name="f52" fmla="*/ f38 1 f20"/>
                      <a:gd name="f53" fmla="*/ f39 1 f19"/>
                      <a:gd name="f54" fmla="*/ f40 f14 1"/>
                      <a:gd name="f55" fmla="*/ f41 f14 1"/>
                      <a:gd name="f56" fmla="*/ f43 f15 1"/>
                      <a:gd name="f57" fmla="*/ f42 f15 1"/>
                      <a:gd name="f58" fmla="*/ f45 f14 1"/>
                      <a:gd name="f59" fmla="*/ f46 f15 1"/>
                      <a:gd name="f60" fmla="*/ f47 f14 1"/>
                      <a:gd name="f61" fmla="*/ f48 f15 1"/>
                      <a:gd name="f62" fmla="*/ f49 f14 1"/>
                      <a:gd name="f63" fmla="*/ f50 f15 1"/>
                      <a:gd name="f64" fmla="*/ f51 f14 1"/>
                      <a:gd name="f65" fmla="*/ f52 f15 1"/>
                      <a:gd name="f66" fmla="*/ f53 f14 1"/>
                    </a:gdLst>
                    <a:ahLst/>
                    <a:cxnLst>
                      <a:cxn ang="3cd4">
                        <a:pos x="hc" y="t"/>
                      </a:cxn>
                      <a:cxn ang="0">
                        <a:pos x="r" y="vc"/>
                      </a:cxn>
                      <a:cxn ang="cd4">
                        <a:pos x="hc" y="b"/>
                      </a:cxn>
                      <a:cxn ang="cd2">
                        <a:pos x="l" y="vc"/>
                      </a:cxn>
                      <a:cxn ang="f44">
                        <a:pos x="f58" y="f59"/>
                      </a:cxn>
                      <a:cxn ang="f44">
                        <a:pos x="f60" y="f61"/>
                      </a:cxn>
                      <a:cxn ang="f44">
                        <a:pos x="f62" y="f63"/>
                      </a:cxn>
                      <a:cxn ang="f44">
                        <a:pos x="f64" y="f63"/>
                      </a:cxn>
                      <a:cxn ang="f44">
                        <a:pos x="f64" y="f65"/>
                      </a:cxn>
                      <a:cxn ang="f44">
                        <a:pos x="f66" y="f65"/>
                      </a:cxn>
                      <a:cxn ang="f44">
                        <a:pos x="f58" y="f59"/>
                      </a:cxn>
                    </a:cxnLst>
                    <a:rect l="f54" t="f57" r="f55" b="f56"/>
                    <a:pathLst>
                      <a:path w="37" h="26">
                        <a:moveTo>
                          <a:pt x="f8" y="f7"/>
                        </a:moveTo>
                        <a:lnTo>
                          <a:pt x="f5" y="f9"/>
                        </a:lnTo>
                        <a:lnTo>
                          <a:pt x="f10" y="f5"/>
                        </a:lnTo>
                        <a:lnTo>
                          <a:pt x="f6" y="f5"/>
                        </a:lnTo>
                        <a:lnTo>
                          <a:pt x="f6" y="f11"/>
                        </a:lnTo>
                        <a:lnTo>
                          <a:pt x="f12" y="f11"/>
                        </a:lnTo>
                        <a:lnTo>
                          <a:pt x="f8" y="f7"/>
                        </a:lnTo>
                        <a:close/>
                      </a:path>
                    </a:pathLst>
                  </a:custGeom>
                  <a:solidFill>
                    <a:srgbClr val="C3D69B"/>
                  </a:solidFill>
                  <a:ln w="3172" cap="flat">
                    <a:solidFill>
                      <a:srgbClr val="6C5353"/>
                    </a:solidFill>
                    <a:custDash>
                      <a:ds d="100000" sp="100000"/>
                    </a:custDash>
                    <a:miter/>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hu-HU" sz="1800" b="0" i="0" u="none" strike="noStrike" kern="0" cap="none" spc="0" baseline="0">
                      <a:solidFill>
                        <a:srgbClr val="000000"/>
                      </a:solidFill>
                      <a:uFillTx/>
                      <a:latin typeface="Arial"/>
                    </a:endParaRPr>
                  </a:p>
                </p:txBody>
              </p:sp>
              <p:sp>
                <p:nvSpPr>
                  <p:cNvPr id="234" name="Freeform 77">
                    <a:extLst>
                      <a:ext uri="{FF2B5EF4-FFF2-40B4-BE49-F238E27FC236}">
                        <a16:creationId xmlns:a16="http://schemas.microsoft.com/office/drawing/2014/main" id="{AEEEF79C-2BD7-48A2-93AB-4A143D74FEED}"/>
                      </a:ext>
                    </a:extLst>
                  </p:cNvPr>
                  <p:cNvSpPr/>
                  <p:nvPr/>
                </p:nvSpPr>
                <p:spPr>
                  <a:xfrm>
                    <a:off x="6207239" y="3218642"/>
                    <a:ext cx="62554" cy="18004"/>
                  </a:xfrm>
                  <a:custGeom>
                    <a:avLst/>
                    <a:gdLst>
                      <a:gd name="f0" fmla="val 10800000"/>
                      <a:gd name="f1" fmla="val 5400000"/>
                      <a:gd name="f2" fmla="val 180"/>
                      <a:gd name="f3" fmla="val w"/>
                      <a:gd name="f4" fmla="val h"/>
                      <a:gd name="f5" fmla="val 0"/>
                      <a:gd name="f6" fmla="val 48"/>
                      <a:gd name="f7" fmla="val 16"/>
                      <a:gd name="f8" fmla="val 2"/>
                      <a:gd name="f9" fmla="val 12"/>
                      <a:gd name="f10" fmla="val 7"/>
                      <a:gd name="f11" fmla="val 25"/>
                      <a:gd name="f12" fmla="val 6"/>
                      <a:gd name="f13" fmla="val 39"/>
                      <a:gd name="f14" fmla="val 38"/>
                      <a:gd name="f15" fmla="val 11"/>
                      <a:gd name="f16" fmla="val 8"/>
                      <a:gd name="f17" fmla="val 46"/>
                      <a:gd name="f18" fmla="val 14"/>
                      <a:gd name="f19" fmla="val 21"/>
                      <a:gd name="f20" fmla="val 13"/>
                      <a:gd name="f21" fmla="val 9"/>
                      <a:gd name="f22" fmla="+- 0 0 -90"/>
                      <a:gd name="f23" fmla="*/ f3 1 48"/>
                      <a:gd name="f24" fmla="*/ f4 1 16"/>
                      <a:gd name="f25" fmla="+- f7 0 f5"/>
                      <a:gd name="f26" fmla="+- f6 0 f5"/>
                      <a:gd name="f27" fmla="*/ f22 f0 1"/>
                      <a:gd name="f28" fmla="*/ f26 1 48"/>
                      <a:gd name="f29" fmla="*/ f25 1 16"/>
                      <a:gd name="f30" fmla="*/ 2 f26 1"/>
                      <a:gd name="f31" fmla="*/ 0 f25 1"/>
                      <a:gd name="f32" fmla="*/ 12 f26 1"/>
                      <a:gd name="f33" fmla="*/ 7 f25 1"/>
                      <a:gd name="f34" fmla="*/ 25 f26 1"/>
                      <a:gd name="f35" fmla="*/ 6 f25 1"/>
                      <a:gd name="f36" fmla="*/ 39 f26 1"/>
                      <a:gd name="f37" fmla="*/ 38 f26 1"/>
                      <a:gd name="f38" fmla="*/ 11 f25 1"/>
                      <a:gd name="f39" fmla="*/ 48 f26 1"/>
                      <a:gd name="f40" fmla="*/ 8 f25 1"/>
                      <a:gd name="f41" fmla="*/ 46 f26 1"/>
                      <a:gd name="f42" fmla="*/ 14 f25 1"/>
                      <a:gd name="f43" fmla="*/ 21 f26 1"/>
                      <a:gd name="f44" fmla="*/ 16 f25 1"/>
                      <a:gd name="f45" fmla="*/ 13 f25 1"/>
                      <a:gd name="f46" fmla="*/ 0 f26 1"/>
                      <a:gd name="f47" fmla="*/ 9 f25 1"/>
                      <a:gd name="f48" fmla="*/ f27 1 f2"/>
                      <a:gd name="f49" fmla="*/ f30 1 48"/>
                      <a:gd name="f50" fmla="*/ f31 1 16"/>
                      <a:gd name="f51" fmla="*/ f32 1 48"/>
                      <a:gd name="f52" fmla="*/ f33 1 16"/>
                      <a:gd name="f53" fmla="*/ f34 1 48"/>
                      <a:gd name="f54" fmla="*/ f35 1 16"/>
                      <a:gd name="f55" fmla="*/ f36 1 48"/>
                      <a:gd name="f56" fmla="*/ f37 1 48"/>
                      <a:gd name="f57" fmla="*/ f38 1 16"/>
                      <a:gd name="f58" fmla="*/ f39 1 48"/>
                      <a:gd name="f59" fmla="*/ f40 1 16"/>
                      <a:gd name="f60" fmla="*/ f41 1 48"/>
                      <a:gd name="f61" fmla="*/ f42 1 16"/>
                      <a:gd name="f62" fmla="*/ f43 1 48"/>
                      <a:gd name="f63" fmla="*/ f44 1 16"/>
                      <a:gd name="f64" fmla="*/ f45 1 16"/>
                      <a:gd name="f65" fmla="*/ f46 1 48"/>
                      <a:gd name="f66" fmla="*/ f47 1 16"/>
                      <a:gd name="f67" fmla="*/ 0 1 f28"/>
                      <a:gd name="f68" fmla="*/ f6 1 f28"/>
                      <a:gd name="f69" fmla="*/ 0 1 f29"/>
                      <a:gd name="f70" fmla="*/ f7 1 f29"/>
                      <a:gd name="f71" fmla="+- f48 0 f1"/>
                      <a:gd name="f72" fmla="*/ f49 1 f28"/>
                      <a:gd name="f73" fmla="*/ f50 1 f29"/>
                      <a:gd name="f74" fmla="*/ f51 1 f28"/>
                      <a:gd name="f75" fmla="*/ f52 1 f29"/>
                      <a:gd name="f76" fmla="*/ f53 1 f28"/>
                      <a:gd name="f77" fmla="*/ f54 1 f29"/>
                      <a:gd name="f78" fmla="*/ f55 1 f28"/>
                      <a:gd name="f79" fmla="*/ f56 1 f28"/>
                      <a:gd name="f80" fmla="*/ f57 1 f29"/>
                      <a:gd name="f81" fmla="*/ f58 1 f28"/>
                      <a:gd name="f82" fmla="*/ f59 1 f29"/>
                      <a:gd name="f83" fmla="*/ f60 1 f28"/>
                      <a:gd name="f84" fmla="*/ f61 1 f29"/>
                      <a:gd name="f85" fmla="*/ f62 1 f28"/>
                      <a:gd name="f86" fmla="*/ f63 1 f29"/>
                      <a:gd name="f87" fmla="*/ f64 1 f29"/>
                      <a:gd name="f88" fmla="*/ f65 1 f28"/>
                      <a:gd name="f89" fmla="*/ f66 1 f29"/>
                      <a:gd name="f90" fmla="*/ f67 f23 1"/>
                      <a:gd name="f91" fmla="*/ f68 f23 1"/>
                      <a:gd name="f92" fmla="*/ f70 f24 1"/>
                      <a:gd name="f93" fmla="*/ f69 f24 1"/>
                      <a:gd name="f94" fmla="*/ f72 f23 1"/>
                      <a:gd name="f95" fmla="*/ f73 f24 1"/>
                      <a:gd name="f96" fmla="*/ f74 f23 1"/>
                      <a:gd name="f97" fmla="*/ f75 f24 1"/>
                      <a:gd name="f98" fmla="*/ f76 f23 1"/>
                      <a:gd name="f99" fmla="*/ f77 f24 1"/>
                      <a:gd name="f100" fmla="*/ f78 f23 1"/>
                      <a:gd name="f101" fmla="*/ f79 f23 1"/>
                      <a:gd name="f102" fmla="*/ f80 f24 1"/>
                      <a:gd name="f103" fmla="*/ f81 f23 1"/>
                      <a:gd name="f104" fmla="*/ f82 f24 1"/>
                      <a:gd name="f105" fmla="*/ f83 f23 1"/>
                      <a:gd name="f106" fmla="*/ f84 f24 1"/>
                      <a:gd name="f107" fmla="*/ f85 f23 1"/>
                      <a:gd name="f108" fmla="*/ f86 f24 1"/>
                      <a:gd name="f109" fmla="*/ f87 f24 1"/>
                      <a:gd name="f110" fmla="*/ f88 f23 1"/>
                      <a:gd name="f111" fmla="*/ f89 f24 1"/>
                    </a:gdLst>
                    <a:ahLst/>
                    <a:cxnLst>
                      <a:cxn ang="3cd4">
                        <a:pos x="hc" y="t"/>
                      </a:cxn>
                      <a:cxn ang="0">
                        <a:pos x="r" y="vc"/>
                      </a:cxn>
                      <a:cxn ang="cd4">
                        <a:pos x="hc" y="b"/>
                      </a:cxn>
                      <a:cxn ang="cd2">
                        <a:pos x="l" y="vc"/>
                      </a:cxn>
                      <a:cxn ang="f71">
                        <a:pos x="f94" y="f95"/>
                      </a:cxn>
                      <a:cxn ang="f71">
                        <a:pos x="f96" y="f97"/>
                      </a:cxn>
                      <a:cxn ang="f71">
                        <a:pos x="f98" y="f99"/>
                      </a:cxn>
                      <a:cxn ang="f71">
                        <a:pos x="f100" y="f97"/>
                      </a:cxn>
                      <a:cxn ang="f71">
                        <a:pos x="f101" y="f102"/>
                      </a:cxn>
                      <a:cxn ang="f71">
                        <a:pos x="f103" y="f104"/>
                      </a:cxn>
                      <a:cxn ang="f71">
                        <a:pos x="f105" y="f106"/>
                      </a:cxn>
                      <a:cxn ang="f71">
                        <a:pos x="f107" y="f108"/>
                      </a:cxn>
                      <a:cxn ang="f71">
                        <a:pos x="f107" y="f109"/>
                      </a:cxn>
                      <a:cxn ang="f71">
                        <a:pos x="f110" y="f111"/>
                      </a:cxn>
                      <a:cxn ang="f71">
                        <a:pos x="f94" y="f95"/>
                      </a:cxn>
                    </a:cxnLst>
                    <a:rect l="f90" t="f93" r="f91" b="f92"/>
                    <a:pathLst>
                      <a:path w="48" h="16">
                        <a:moveTo>
                          <a:pt x="f8" y="f5"/>
                        </a:moveTo>
                        <a:lnTo>
                          <a:pt x="f9" y="f10"/>
                        </a:lnTo>
                        <a:lnTo>
                          <a:pt x="f11" y="f12"/>
                        </a:lnTo>
                        <a:lnTo>
                          <a:pt x="f13" y="f10"/>
                        </a:lnTo>
                        <a:lnTo>
                          <a:pt x="f14" y="f15"/>
                        </a:lnTo>
                        <a:lnTo>
                          <a:pt x="f6" y="f16"/>
                        </a:lnTo>
                        <a:lnTo>
                          <a:pt x="f17" y="f18"/>
                        </a:lnTo>
                        <a:lnTo>
                          <a:pt x="f19" y="f7"/>
                        </a:lnTo>
                        <a:lnTo>
                          <a:pt x="f19" y="f20"/>
                        </a:lnTo>
                        <a:lnTo>
                          <a:pt x="f5" y="f21"/>
                        </a:lnTo>
                        <a:lnTo>
                          <a:pt x="f8" y="f5"/>
                        </a:lnTo>
                        <a:close/>
                      </a:path>
                    </a:pathLst>
                  </a:custGeom>
                  <a:solidFill>
                    <a:srgbClr val="FCDBC0"/>
                  </a:solidFill>
                  <a:ln w="3172" cap="flat">
                    <a:solidFill>
                      <a:srgbClr val="6C5353"/>
                    </a:solidFill>
                    <a:custDash>
                      <a:ds d="100000" sp="100000"/>
                    </a:custDash>
                    <a:miter/>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hu-HU" sz="1800" b="0" i="0" u="none" strike="noStrike" kern="0" cap="none" spc="0" baseline="0">
                      <a:solidFill>
                        <a:srgbClr val="000000"/>
                      </a:solidFill>
                      <a:uFillTx/>
                      <a:latin typeface="Arial"/>
                    </a:endParaRPr>
                  </a:p>
                </p:txBody>
              </p:sp>
              <p:sp>
                <p:nvSpPr>
                  <p:cNvPr id="235" name="Freeform 78">
                    <a:extLst>
                      <a:ext uri="{FF2B5EF4-FFF2-40B4-BE49-F238E27FC236}">
                        <a16:creationId xmlns:a16="http://schemas.microsoft.com/office/drawing/2014/main" id="{3250243E-332C-40C4-85BD-6FE423BEF144}"/>
                      </a:ext>
                    </a:extLst>
                  </p:cNvPr>
                  <p:cNvSpPr/>
                  <p:nvPr/>
                </p:nvSpPr>
                <p:spPr>
                  <a:xfrm>
                    <a:off x="6122529" y="3076846"/>
                    <a:ext cx="136839" cy="124925"/>
                  </a:xfrm>
                  <a:custGeom>
                    <a:avLst/>
                    <a:gdLst>
                      <a:gd name="f0" fmla="val 10800000"/>
                      <a:gd name="f1" fmla="val 5400000"/>
                      <a:gd name="f2" fmla="val 180"/>
                      <a:gd name="f3" fmla="val w"/>
                      <a:gd name="f4" fmla="val h"/>
                      <a:gd name="f5" fmla="val 0"/>
                      <a:gd name="f6" fmla="val 105"/>
                      <a:gd name="f7" fmla="val 111"/>
                      <a:gd name="f8" fmla="val 5"/>
                      <a:gd name="f9" fmla="val 101"/>
                      <a:gd name="f10" fmla="val 18"/>
                      <a:gd name="f11" fmla="val 98"/>
                      <a:gd name="f12" fmla="val 20"/>
                      <a:gd name="f13" fmla="val 87"/>
                      <a:gd name="f14" fmla="val 78"/>
                      <a:gd name="f15" fmla="val 58"/>
                      <a:gd name="f16" fmla="val 23"/>
                      <a:gd name="f17" fmla="val 71"/>
                      <a:gd name="f18" fmla="val 35"/>
                      <a:gd name="f19" fmla="val 63"/>
                      <a:gd name="f20" fmla="val 38"/>
                      <a:gd name="f21" fmla="val 54"/>
                      <a:gd name="f22" fmla="val 44"/>
                      <a:gd name="f23" fmla="val 28"/>
                      <a:gd name="f24" fmla="val 41"/>
                      <a:gd name="f25" fmla="val 32"/>
                      <a:gd name="f26" fmla="val 46"/>
                      <a:gd name="f27" fmla="val 55"/>
                      <a:gd name="f28" fmla="val 49"/>
                      <a:gd name="f29" fmla="val 59"/>
                      <a:gd name="f30" fmla="val 68"/>
                      <a:gd name="f31" fmla="val 74"/>
                      <a:gd name="f32" fmla="val 70"/>
                      <a:gd name="f33" fmla="val 86"/>
                      <a:gd name="f34" fmla="val 53"/>
                      <a:gd name="f35" fmla="val 80"/>
                      <a:gd name="f36" fmla="val 91"/>
                      <a:gd name="f37" fmla="val 93"/>
                      <a:gd name="f38" fmla="val 57"/>
                      <a:gd name="f39" fmla="val 45"/>
                      <a:gd name="f40" fmla="val 30"/>
                      <a:gd name="f41" fmla="val 102"/>
                      <a:gd name="f42" fmla="val 19"/>
                      <a:gd name="f43" fmla="val 72"/>
                      <a:gd name="f44" fmla="val 11"/>
                      <a:gd name="f45" fmla="val 2"/>
                      <a:gd name="f46" fmla="val 51"/>
                      <a:gd name="f47" fmla="val 7"/>
                      <a:gd name="f48" fmla="val 13"/>
                      <a:gd name="f49" fmla="val 26"/>
                      <a:gd name="f50" fmla="val 24"/>
                      <a:gd name="f51" fmla="val 14"/>
                      <a:gd name="f52" fmla="val 39"/>
                      <a:gd name="f53" fmla="val 10"/>
                      <a:gd name="f54" fmla="val 82"/>
                      <a:gd name="f55" fmla="val 12"/>
                      <a:gd name="f56" fmla="val 97"/>
                      <a:gd name="f57" fmla="val 96"/>
                      <a:gd name="f58" fmla="+- 0 0 -90"/>
                      <a:gd name="f59" fmla="*/ f3 1 105"/>
                      <a:gd name="f60" fmla="*/ f4 1 111"/>
                      <a:gd name="f61" fmla="+- f7 0 f5"/>
                      <a:gd name="f62" fmla="+- f6 0 f5"/>
                      <a:gd name="f63" fmla="*/ f58 f0 1"/>
                      <a:gd name="f64" fmla="*/ f62 1 105"/>
                      <a:gd name="f65" fmla="*/ f61 1 111"/>
                      <a:gd name="f66" fmla="*/ 105 f62 1"/>
                      <a:gd name="f67" fmla="*/ 5 f61 1"/>
                      <a:gd name="f68" fmla="*/ 101 f62 1"/>
                      <a:gd name="f69" fmla="*/ 18 f61 1"/>
                      <a:gd name="f70" fmla="*/ 98 f62 1"/>
                      <a:gd name="f71" fmla="*/ 20 f61 1"/>
                      <a:gd name="f72" fmla="*/ 87 f62 1"/>
                      <a:gd name="f73" fmla="*/ 78 f62 1"/>
                      <a:gd name="f74" fmla="*/ 58 f62 1"/>
                      <a:gd name="f75" fmla="*/ 23 f61 1"/>
                      <a:gd name="f76" fmla="*/ 71 f62 1"/>
                      <a:gd name="f77" fmla="*/ 35 f61 1"/>
                      <a:gd name="f78" fmla="*/ 63 f62 1"/>
                      <a:gd name="f79" fmla="*/ 38 f61 1"/>
                      <a:gd name="f80" fmla="*/ 54 f62 1"/>
                      <a:gd name="f81" fmla="*/ 44 f62 1"/>
                      <a:gd name="f82" fmla="*/ 28 f61 1"/>
                      <a:gd name="f83" fmla="*/ 41 f62 1"/>
                      <a:gd name="f84" fmla="*/ 32 f61 1"/>
                      <a:gd name="f85" fmla="*/ 46 f62 1"/>
                      <a:gd name="f86" fmla="*/ 44 f61 1"/>
                      <a:gd name="f87" fmla="*/ 55 f62 1"/>
                      <a:gd name="f88" fmla="*/ 54 f61 1"/>
                      <a:gd name="f89" fmla="*/ 49 f62 1"/>
                      <a:gd name="f90" fmla="*/ 59 f61 1"/>
                      <a:gd name="f91" fmla="*/ 59 f62 1"/>
                      <a:gd name="f92" fmla="*/ 68 f61 1"/>
                      <a:gd name="f93" fmla="*/ 68 f62 1"/>
                      <a:gd name="f94" fmla="*/ 74 f61 1"/>
                      <a:gd name="f95" fmla="*/ 70 f62 1"/>
                      <a:gd name="f96" fmla="*/ 86 f61 1"/>
                      <a:gd name="f97" fmla="*/ 53 f62 1"/>
                      <a:gd name="f98" fmla="*/ 80 f61 1"/>
                      <a:gd name="f99" fmla="*/ 91 f61 1"/>
                      <a:gd name="f100" fmla="*/ 93 f61 1"/>
                      <a:gd name="f101" fmla="*/ 57 f62 1"/>
                      <a:gd name="f102" fmla="*/ 111 f61 1"/>
                      <a:gd name="f103" fmla="*/ 45 f62 1"/>
                      <a:gd name="f104" fmla="*/ 30 f62 1"/>
                      <a:gd name="f105" fmla="*/ 102 f61 1"/>
                      <a:gd name="f106" fmla="*/ 23 f62 1"/>
                      <a:gd name="f107" fmla="*/ 19 f62 1"/>
                      <a:gd name="f108" fmla="*/ 72 f61 1"/>
                      <a:gd name="f109" fmla="*/ 11 f62 1"/>
                      <a:gd name="f110" fmla="*/ 63 f61 1"/>
                      <a:gd name="f111" fmla="*/ 2 f62 1"/>
                      <a:gd name="f112" fmla="*/ 51 f61 1"/>
                      <a:gd name="f113" fmla="*/ 0 f62 1"/>
                      <a:gd name="f114" fmla="*/ 45 f61 1"/>
                      <a:gd name="f115" fmla="*/ 7 f62 1"/>
                      <a:gd name="f116" fmla="*/ 13 f62 1"/>
                      <a:gd name="f117" fmla="*/ 26 f61 1"/>
                      <a:gd name="f118" fmla="*/ 24 f62 1"/>
                      <a:gd name="f119" fmla="*/ 14 f61 1"/>
                      <a:gd name="f120" fmla="*/ 39 f62 1"/>
                      <a:gd name="f121" fmla="*/ 10 f61 1"/>
                      <a:gd name="f122" fmla="*/ 82 f62 1"/>
                      <a:gd name="f123" fmla="*/ 12 f61 1"/>
                      <a:gd name="f124" fmla="*/ 97 f62 1"/>
                      <a:gd name="f125" fmla="*/ 96 f62 1"/>
                      <a:gd name="f126" fmla="*/ 0 f61 1"/>
                      <a:gd name="f127" fmla="*/ f63 1 f2"/>
                      <a:gd name="f128" fmla="*/ f66 1 105"/>
                      <a:gd name="f129" fmla="*/ f67 1 111"/>
                      <a:gd name="f130" fmla="*/ f68 1 105"/>
                      <a:gd name="f131" fmla="*/ f69 1 111"/>
                      <a:gd name="f132" fmla="*/ f70 1 105"/>
                      <a:gd name="f133" fmla="*/ f71 1 111"/>
                      <a:gd name="f134" fmla="*/ f72 1 105"/>
                      <a:gd name="f135" fmla="*/ f73 1 105"/>
                      <a:gd name="f136" fmla="*/ f74 1 105"/>
                      <a:gd name="f137" fmla="*/ f75 1 111"/>
                      <a:gd name="f138" fmla="*/ f76 1 105"/>
                      <a:gd name="f139" fmla="*/ f77 1 111"/>
                      <a:gd name="f140" fmla="*/ f78 1 105"/>
                      <a:gd name="f141" fmla="*/ f79 1 111"/>
                      <a:gd name="f142" fmla="*/ f80 1 105"/>
                      <a:gd name="f143" fmla="*/ f81 1 105"/>
                      <a:gd name="f144" fmla="*/ f82 1 111"/>
                      <a:gd name="f145" fmla="*/ f83 1 105"/>
                      <a:gd name="f146" fmla="*/ f84 1 111"/>
                      <a:gd name="f147" fmla="*/ f85 1 105"/>
                      <a:gd name="f148" fmla="*/ f86 1 111"/>
                      <a:gd name="f149" fmla="*/ f87 1 105"/>
                      <a:gd name="f150" fmla="*/ f88 1 111"/>
                      <a:gd name="f151" fmla="*/ f89 1 105"/>
                      <a:gd name="f152" fmla="*/ f90 1 111"/>
                      <a:gd name="f153" fmla="*/ f91 1 105"/>
                      <a:gd name="f154" fmla="*/ f92 1 111"/>
                      <a:gd name="f155" fmla="*/ f93 1 105"/>
                      <a:gd name="f156" fmla="*/ f94 1 111"/>
                      <a:gd name="f157" fmla="*/ f95 1 105"/>
                      <a:gd name="f158" fmla="*/ f96 1 111"/>
                      <a:gd name="f159" fmla="*/ f97 1 105"/>
                      <a:gd name="f160" fmla="*/ f98 1 111"/>
                      <a:gd name="f161" fmla="*/ f99 1 111"/>
                      <a:gd name="f162" fmla="*/ f100 1 111"/>
                      <a:gd name="f163" fmla="*/ f101 1 105"/>
                      <a:gd name="f164" fmla="*/ f102 1 111"/>
                      <a:gd name="f165" fmla="*/ f103 1 105"/>
                      <a:gd name="f166" fmla="*/ f104 1 105"/>
                      <a:gd name="f167" fmla="*/ f105 1 111"/>
                      <a:gd name="f168" fmla="*/ f106 1 105"/>
                      <a:gd name="f169" fmla="*/ f107 1 105"/>
                      <a:gd name="f170" fmla="*/ f108 1 111"/>
                      <a:gd name="f171" fmla="*/ f109 1 105"/>
                      <a:gd name="f172" fmla="*/ f110 1 111"/>
                      <a:gd name="f173" fmla="*/ f111 1 105"/>
                      <a:gd name="f174" fmla="*/ f112 1 111"/>
                      <a:gd name="f175" fmla="*/ f113 1 105"/>
                      <a:gd name="f176" fmla="*/ f114 1 111"/>
                      <a:gd name="f177" fmla="*/ f115 1 105"/>
                      <a:gd name="f178" fmla="*/ f116 1 105"/>
                      <a:gd name="f179" fmla="*/ f117 1 111"/>
                      <a:gd name="f180" fmla="*/ f118 1 105"/>
                      <a:gd name="f181" fmla="*/ f119 1 111"/>
                      <a:gd name="f182" fmla="*/ f120 1 105"/>
                      <a:gd name="f183" fmla="*/ f121 1 111"/>
                      <a:gd name="f184" fmla="*/ f122 1 105"/>
                      <a:gd name="f185" fmla="*/ f123 1 111"/>
                      <a:gd name="f186" fmla="*/ f124 1 105"/>
                      <a:gd name="f187" fmla="*/ f125 1 105"/>
                      <a:gd name="f188" fmla="*/ f126 1 111"/>
                      <a:gd name="f189" fmla="*/ 0 1 f64"/>
                      <a:gd name="f190" fmla="*/ f6 1 f64"/>
                      <a:gd name="f191" fmla="*/ 0 1 f65"/>
                      <a:gd name="f192" fmla="*/ f7 1 f65"/>
                      <a:gd name="f193" fmla="+- f127 0 f1"/>
                      <a:gd name="f194" fmla="*/ f128 1 f64"/>
                      <a:gd name="f195" fmla="*/ f129 1 f65"/>
                      <a:gd name="f196" fmla="*/ f130 1 f64"/>
                      <a:gd name="f197" fmla="*/ f131 1 f65"/>
                      <a:gd name="f198" fmla="*/ f132 1 f64"/>
                      <a:gd name="f199" fmla="*/ f133 1 f65"/>
                      <a:gd name="f200" fmla="*/ f134 1 f64"/>
                      <a:gd name="f201" fmla="*/ f135 1 f64"/>
                      <a:gd name="f202" fmla="*/ f136 1 f64"/>
                      <a:gd name="f203" fmla="*/ f137 1 f65"/>
                      <a:gd name="f204" fmla="*/ f138 1 f64"/>
                      <a:gd name="f205" fmla="*/ f139 1 f65"/>
                      <a:gd name="f206" fmla="*/ f140 1 f64"/>
                      <a:gd name="f207" fmla="*/ f141 1 f65"/>
                      <a:gd name="f208" fmla="*/ f142 1 f64"/>
                      <a:gd name="f209" fmla="*/ f143 1 f64"/>
                      <a:gd name="f210" fmla="*/ f144 1 f65"/>
                      <a:gd name="f211" fmla="*/ f145 1 f64"/>
                      <a:gd name="f212" fmla="*/ f146 1 f65"/>
                      <a:gd name="f213" fmla="*/ f147 1 f64"/>
                      <a:gd name="f214" fmla="*/ f148 1 f65"/>
                      <a:gd name="f215" fmla="*/ f149 1 f64"/>
                      <a:gd name="f216" fmla="*/ f150 1 f65"/>
                      <a:gd name="f217" fmla="*/ f151 1 f64"/>
                      <a:gd name="f218" fmla="*/ f152 1 f65"/>
                      <a:gd name="f219" fmla="*/ f153 1 f64"/>
                      <a:gd name="f220" fmla="*/ f154 1 f65"/>
                      <a:gd name="f221" fmla="*/ f155 1 f64"/>
                      <a:gd name="f222" fmla="*/ f156 1 f65"/>
                      <a:gd name="f223" fmla="*/ f157 1 f64"/>
                      <a:gd name="f224" fmla="*/ f158 1 f65"/>
                      <a:gd name="f225" fmla="*/ f159 1 f64"/>
                      <a:gd name="f226" fmla="*/ f160 1 f65"/>
                      <a:gd name="f227" fmla="*/ f161 1 f65"/>
                      <a:gd name="f228" fmla="*/ f162 1 f65"/>
                      <a:gd name="f229" fmla="*/ f163 1 f64"/>
                      <a:gd name="f230" fmla="*/ f164 1 f65"/>
                      <a:gd name="f231" fmla="*/ f165 1 f64"/>
                      <a:gd name="f232" fmla="*/ f166 1 f64"/>
                      <a:gd name="f233" fmla="*/ f167 1 f65"/>
                      <a:gd name="f234" fmla="*/ f168 1 f64"/>
                      <a:gd name="f235" fmla="*/ f169 1 f64"/>
                      <a:gd name="f236" fmla="*/ f170 1 f65"/>
                      <a:gd name="f237" fmla="*/ f171 1 f64"/>
                      <a:gd name="f238" fmla="*/ f172 1 f65"/>
                      <a:gd name="f239" fmla="*/ f173 1 f64"/>
                      <a:gd name="f240" fmla="*/ f174 1 f65"/>
                      <a:gd name="f241" fmla="*/ f175 1 f64"/>
                      <a:gd name="f242" fmla="*/ f176 1 f65"/>
                      <a:gd name="f243" fmla="*/ f177 1 f64"/>
                      <a:gd name="f244" fmla="*/ f178 1 f64"/>
                      <a:gd name="f245" fmla="*/ f179 1 f65"/>
                      <a:gd name="f246" fmla="*/ f180 1 f64"/>
                      <a:gd name="f247" fmla="*/ f181 1 f65"/>
                      <a:gd name="f248" fmla="*/ f182 1 f64"/>
                      <a:gd name="f249" fmla="*/ f183 1 f65"/>
                      <a:gd name="f250" fmla="*/ f184 1 f64"/>
                      <a:gd name="f251" fmla="*/ f185 1 f65"/>
                      <a:gd name="f252" fmla="*/ f186 1 f64"/>
                      <a:gd name="f253" fmla="*/ f187 1 f64"/>
                      <a:gd name="f254" fmla="*/ f188 1 f65"/>
                      <a:gd name="f255" fmla="*/ f189 f59 1"/>
                      <a:gd name="f256" fmla="*/ f190 f59 1"/>
                      <a:gd name="f257" fmla="*/ f192 f60 1"/>
                      <a:gd name="f258" fmla="*/ f191 f60 1"/>
                      <a:gd name="f259" fmla="*/ f194 f59 1"/>
                      <a:gd name="f260" fmla="*/ f195 f60 1"/>
                      <a:gd name="f261" fmla="*/ f196 f59 1"/>
                      <a:gd name="f262" fmla="*/ f197 f60 1"/>
                      <a:gd name="f263" fmla="*/ f198 f59 1"/>
                      <a:gd name="f264" fmla="*/ f199 f60 1"/>
                      <a:gd name="f265" fmla="*/ f200 f59 1"/>
                      <a:gd name="f266" fmla="*/ f201 f59 1"/>
                      <a:gd name="f267" fmla="*/ f202 f59 1"/>
                      <a:gd name="f268" fmla="*/ f203 f60 1"/>
                      <a:gd name="f269" fmla="*/ f204 f59 1"/>
                      <a:gd name="f270" fmla="*/ f205 f60 1"/>
                      <a:gd name="f271" fmla="*/ f206 f59 1"/>
                      <a:gd name="f272" fmla="*/ f207 f60 1"/>
                      <a:gd name="f273" fmla="*/ f208 f59 1"/>
                      <a:gd name="f274" fmla="*/ f209 f59 1"/>
                      <a:gd name="f275" fmla="*/ f210 f60 1"/>
                      <a:gd name="f276" fmla="*/ f211 f59 1"/>
                      <a:gd name="f277" fmla="*/ f212 f60 1"/>
                      <a:gd name="f278" fmla="*/ f213 f59 1"/>
                      <a:gd name="f279" fmla="*/ f214 f60 1"/>
                      <a:gd name="f280" fmla="*/ f215 f59 1"/>
                      <a:gd name="f281" fmla="*/ f216 f60 1"/>
                      <a:gd name="f282" fmla="*/ f217 f59 1"/>
                      <a:gd name="f283" fmla="*/ f218 f60 1"/>
                      <a:gd name="f284" fmla="*/ f219 f59 1"/>
                      <a:gd name="f285" fmla="*/ f220 f60 1"/>
                      <a:gd name="f286" fmla="*/ f221 f59 1"/>
                      <a:gd name="f287" fmla="*/ f222 f60 1"/>
                      <a:gd name="f288" fmla="*/ f223 f59 1"/>
                      <a:gd name="f289" fmla="*/ f224 f60 1"/>
                      <a:gd name="f290" fmla="*/ f225 f59 1"/>
                      <a:gd name="f291" fmla="*/ f226 f60 1"/>
                      <a:gd name="f292" fmla="*/ f227 f60 1"/>
                      <a:gd name="f293" fmla="*/ f228 f60 1"/>
                      <a:gd name="f294" fmla="*/ f229 f59 1"/>
                      <a:gd name="f295" fmla="*/ f230 f60 1"/>
                      <a:gd name="f296" fmla="*/ f231 f59 1"/>
                      <a:gd name="f297" fmla="*/ f232 f59 1"/>
                      <a:gd name="f298" fmla="*/ f233 f60 1"/>
                      <a:gd name="f299" fmla="*/ f234 f59 1"/>
                      <a:gd name="f300" fmla="*/ f235 f59 1"/>
                      <a:gd name="f301" fmla="*/ f236 f60 1"/>
                      <a:gd name="f302" fmla="*/ f237 f59 1"/>
                      <a:gd name="f303" fmla="*/ f238 f60 1"/>
                      <a:gd name="f304" fmla="*/ f239 f59 1"/>
                      <a:gd name="f305" fmla="*/ f240 f60 1"/>
                      <a:gd name="f306" fmla="*/ f241 f59 1"/>
                      <a:gd name="f307" fmla="*/ f242 f60 1"/>
                      <a:gd name="f308" fmla="*/ f243 f59 1"/>
                      <a:gd name="f309" fmla="*/ f244 f59 1"/>
                      <a:gd name="f310" fmla="*/ f245 f60 1"/>
                      <a:gd name="f311" fmla="*/ f246 f59 1"/>
                      <a:gd name="f312" fmla="*/ f247 f60 1"/>
                      <a:gd name="f313" fmla="*/ f248 f59 1"/>
                      <a:gd name="f314" fmla="*/ f249 f60 1"/>
                      <a:gd name="f315" fmla="*/ f250 f59 1"/>
                      <a:gd name="f316" fmla="*/ f251 f60 1"/>
                      <a:gd name="f317" fmla="*/ f252 f59 1"/>
                      <a:gd name="f318" fmla="*/ f253 f59 1"/>
                      <a:gd name="f319" fmla="*/ f254 f60 1"/>
                    </a:gdLst>
                    <a:ahLst/>
                    <a:cxnLst>
                      <a:cxn ang="3cd4">
                        <a:pos x="hc" y="t"/>
                      </a:cxn>
                      <a:cxn ang="0">
                        <a:pos x="r" y="vc"/>
                      </a:cxn>
                      <a:cxn ang="cd4">
                        <a:pos x="hc" y="b"/>
                      </a:cxn>
                      <a:cxn ang="cd2">
                        <a:pos x="l" y="vc"/>
                      </a:cxn>
                      <a:cxn ang="f193">
                        <a:pos x="f259" y="f260"/>
                      </a:cxn>
                      <a:cxn ang="f193">
                        <a:pos x="f261" y="f262"/>
                      </a:cxn>
                      <a:cxn ang="f193">
                        <a:pos x="f263" y="f264"/>
                      </a:cxn>
                      <a:cxn ang="f193">
                        <a:pos x="f265" y="f264"/>
                      </a:cxn>
                      <a:cxn ang="f193">
                        <a:pos x="f266" y="f262"/>
                      </a:cxn>
                      <a:cxn ang="f193">
                        <a:pos x="f267" y="f268"/>
                      </a:cxn>
                      <a:cxn ang="f193">
                        <a:pos x="f269" y="f270"/>
                      </a:cxn>
                      <a:cxn ang="f193">
                        <a:pos x="f271" y="f272"/>
                      </a:cxn>
                      <a:cxn ang="f193">
                        <a:pos x="f273" y="f272"/>
                      </a:cxn>
                      <a:cxn ang="f193">
                        <a:pos x="f274" y="f275"/>
                      </a:cxn>
                      <a:cxn ang="f193">
                        <a:pos x="f276" y="f277"/>
                      </a:cxn>
                      <a:cxn ang="f193">
                        <a:pos x="f278" y="f279"/>
                      </a:cxn>
                      <a:cxn ang="f193">
                        <a:pos x="f280" y="f281"/>
                      </a:cxn>
                      <a:cxn ang="f193">
                        <a:pos x="f282" y="f283"/>
                      </a:cxn>
                      <a:cxn ang="f193">
                        <a:pos x="f284" y="f285"/>
                      </a:cxn>
                      <a:cxn ang="f193">
                        <a:pos x="f286" y="f287"/>
                      </a:cxn>
                      <a:cxn ang="f193">
                        <a:pos x="f288" y="f289"/>
                      </a:cxn>
                      <a:cxn ang="f193">
                        <a:pos x="f290" y="f291"/>
                      </a:cxn>
                      <a:cxn ang="f193">
                        <a:pos x="f284" y="f292"/>
                      </a:cxn>
                      <a:cxn ang="f193">
                        <a:pos x="f282" y="f293"/>
                      </a:cxn>
                      <a:cxn ang="f193">
                        <a:pos x="f294" y="f295"/>
                      </a:cxn>
                      <a:cxn ang="f193">
                        <a:pos x="f296" y="f295"/>
                      </a:cxn>
                      <a:cxn ang="f193">
                        <a:pos x="f297" y="f298"/>
                      </a:cxn>
                      <a:cxn ang="f193">
                        <a:pos x="f299" y="f289"/>
                      </a:cxn>
                      <a:cxn ang="f193">
                        <a:pos x="f300" y="f301"/>
                      </a:cxn>
                      <a:cxn ang="f193">
                        <a:pos x="f302" y="f303"/>
                      </a:cxn>
                      <a:cxn ang="f193">
                        <a:pos x="f304" y="f305"/>
                      </a:cxn>
                      <a:cxn ang="f193">
                        <a:pos x="f306" y="f307"/>
                      </a:cxn>
                      <a:cxn ang="f193">
                        <a:pos x="f308" y="f270"/>
                      </a:cxn>
                      <a:cxn ang="f193">
                        <a:pos x="f308" y="f275"/>
                      </a:cxn>
                      <a:cxn ang="f193">
                        <a:pos x="f309" y="f310"/>
                      </a:cxn>
                      <a:cxn ang="f193">
                        <a:pos x="f309" y="f264"/>
                      </a:cxn>
                      <a:cxn ang="f193">
                        <a:pos x="f311" y="f262"/>
                      </a:cxn>
                      <a:cxn ang="f193">
                        <a:pos x="f297" y="f312"/>
                      </a:cxn>
                      <a:cxn ang="f193">
                        <a:pos x="f313" y="f312"/>
                      </a:cxn>
                      <a:cxn ang="f193">
                        <a:pos x="f276" y="f314"/>
                      </a:cxn>
                      <a:cxn ang="f193">
                        <a:pos x="f274" y="f314"/>
                      </a:cxn>
                      <a:cxn ang="f193">
                        <a:pos x="f294" y="f314"/>
                      </a:cxn>
                      <a:cxn ang="f193">
                        <a:pos x="f288" y="f260"/>
                      </a:cxn>
                      <a:cxn ang="f193">
                        <a:pos x="f315" y="f316"/>
                      </a:cxn>
                      <a:cxn ang="f193">
                        <a:pos x="f317" y="f314"/>
                      </a:cxn>
                      <a:cxn ang="f193">
                        <a:pos x="f318" y="f319"/>
                      </a:cxn>
                      <a:cxn ang="f193">
                        <a:pos x="f259" y="f260"/>
                      </a:cxn>
                    </a:cxnLst>
                    <a:rect l="f255" t="f258" r="f256" b="f257"/>
                    <a:pathLst>
                      <a:path w="105" h="111">
                        <a:moveTo>
                          <a:pt x="f6" y="f8"/>
                        </a:moveTo>
                        <a:lnTo>
                          <a:pt x="f9" y="f10"/>
                        </a:lnTo>
                        <a:lnTo>
                          <a:pt x="f11" y="f12"/>
                        </a:lnTo>
                        <a:lnTo>
                          <a:pt x="f13" y="f12"/>
                        </a:lnTo>
                        <a:lnTo>
                          <a:pt x="f14" y="f10"/>
                        </a:lnTo>
                        <a:lnTo>
                          <a:pt x="f15" y="f16"/>
                        </a:lnTo>
                        <a:lnTo>
                          <a:pt x="f17" y="f18"/>
                        </a:lnTo>
                        <a:lnTo>
                          <a:pt x="f19" y="f20"/>
                        </a:lnTo>
                        <a:lnTo>
                          <a:pt x="f21" y="f20"/>
                        </a:lnTo>
                        <a:lnTo>
                          <a:pt x="f22" y="f23"/>
                        </a:lnTo>
                        <a:lnTo>
                          <a:pt x="f24" y="f25"/>
                        </a:lnTo>
                        <a:lnTo>
                          <a:pt x="f26" y="f22"/>
                        </a:lnTo>
                        <a:lnTo>
                          <a:pt x="f27" y="f21"/>
                        </a:lnTo>
                        <a:lnTo>
                          <a:pt x="f28" y="f29"/>
                        </a:lnTo>
                        <a:lnTo>
                          <a:pt x="f29" y="f30"/>
                        </a:lnTo>
                        <a:lnTo>
                          <a:pt x="f30" y="f31"/>
                        </a:lnTo>
                        <a:lnTo>
                          <a:pt x="f32" y="f33"/>
                        </a:lnTo>
                        <a:lnTo>
                          <a:pt x="f34" y="f35"/>
                        </a:lnTo>
                        <a:lnTo>
                          <a:pt x="f29" y="f36"/>
                        </a:lnTo>
                        <a:lnTo>
                          <a:pt x="f28" y="f37"/>
                        </a:lnTo>
                        <a:lnTo>
                          <a:pt x="f38" y="f7"/>
                        </a:lnTo>
                        <a:lnTo>
                          <a:pt x="f39" y="f7"/>
                        </a:lnTo>
                        <a:lnTo>
                          <a:pt x="f40" y="f41"/>
                        </a:lnTo>
                        <a:lnTo>
                          <a:pt x="f16" y="f33"/>
                        </a:lnTo>
                        <a:lnTo>
                          <a:pt x="f42" y="f43"/>
                        </a:lnTo>
                        <a:lnTo>
                          <a:pt x="f44" y="f19"/>
                        </a:lnTo>
                        <a:lnTo>
                          <a:pt x="f45" y="f46"/>
                        </a:lnTo>
                        <a:lnTo>
                          <a:pt x="f5" y="f39"/>
                        </a:lnTo>
                        <a:lnTo>
                          <a:pt x="f47" y="f18"/>
                        </a:lnTo>
                        <a:lnTo>
                          <a:pt x="f47" y="f23"/>
                        </a:lnTo>
                        <a:lnTo>
                          <a:pt x="f48" y="f49"/>
                        </a:lnTo>
                        <a:lnTo>
                          <a:pt x="f48" y="f12"/>
                        </a:lnTo>
                        <a:lnTo>
                          <a:pt x="f50" y="f10"/>
                        </a:lnTo>
                        <a:lnTo>
                          <a:pt x="f40" y="f51"/>
                        </a:lnTo>
                        <a:lnTo>
                          <a:pt x="f52" y="f51"/>
                        </a:lnTo>
                        <a:lnTo>
                          <a:pt x="f24" y="f53"/>
                        </a:lnTo>
                        <a:lnTo>
                          <a:pt x="f22" y="f53"/>
                        </a:lnTo>
                        <a:lnTo>
                          <a:pt x="f38" y="f53"/>
                        </a:lnTo>
                        <a:lnTo>
                          <a:pt x="f32" y="f8"/>
                        </a:lnTo>
                        <a:lnTo>
                          <a:pt x="f54" y="f55"/>
                        </a:lnTo>
                        <a:lnTo>
                          <a:pt x="f56" y="f53"/>
                        </a:lnTo>
                        <a:lnTo>
                          <a:pt x="f57" y="f5"/>
                        </a:lnTo>
                        <a:lnTo>
                          <a:pt x="f6" y="f8"/>
                        </a:lnTo>
                        <a:close/>
                      </a:path>
                    </a:pathLst>
                  </a:custGeom>
                  <a:solidFill>
                    <a:srgbClr val="FCDBC0"/>
                  </a:solidFill>
                  <a:ln w="3172" cap="flat">
                    <a:solidFill>
                      <a:srgbClr val="6C5353"/>
                    </a:solidFill>
                    <a:custDash>
                      <a:ds d="100000" sp="100000"/>
                    </a:custDash>
                    <a:miter/>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hu-HU" sz="1800" b="0" i="0" u="none" strike="noStrike" kern="0" cap="none" spc="0" baseline="0">
                      <a:solidFill>
                        <a:srgbClr val="000000"/>
                      </a:solidFill>
                      <a:uFillTx/>
                      <a:latin typeface="Arial"/>
                    </a:endParaRPr>
                  </a:p>
                </p:txBody>
              </p:sp>
              <p:sp>
                <p:nvSpPr>
                  <p:cNvPr id="236" name="Freeform 79">
                    <a:extLst>
                      <a:ext uri="{FF2B5EF4-FFF2-40B4-BE49-F238E27FC236}">
                        <a16:creationId xmlns:a16="http://schemas.microsoft.com/office/drawing/2014/main" id="{C828EA1E-ECBE-4B6B-930A-6928DE939D80}"/>
                      </a:ext>
                    </a:extLst>
                  </p:cNvPr>
                  <p:cNvSpPr/>
                  <p:nvPr/>
                </p:nvSpPr>
                <p:spPr>
                  <a:xfrm>
                    <a:off x="4550804" y="2232772"/>
                    <a:ext cx="947473" cy="432163"/>
                  </a:xfrm>
                  <a:custGeom>
                    <a:avLst/>
                    <a:gdLst>
                      <a:gd name="f0" fmla="val 10800000"/>
                      <a:gd name="f1" fmla="val 5400000"/>
                      <a:gd name="f2" fmla="val 180"/>
                      <a:gd name="f3" fmla="val w"/>
                      <a:gd name="f4" fmla="val h"/>
                      <a:gd name="f5" fmla="val 0"/>
                      <a:gd name="f6" fmla="val 727"/>
                      <a:gd name="f7" fmla="val 384"/>
                      <a:gd name="f8" fmla="val 350"/>
                      <a:gd name="f9" fmla="val 12"/>
                      <a:gd name="f10" fmla="val 392"/>
                      <a:gd name="f11" fmla="val 5"/>
                      <a:gd name="f12" fmla="val 429"/>
                      <a:gd name="f13" fmla="val 446"/>
                      <a:gd name="f14" fmla="val 1"/>
                      <a:gd name="f15" fmla="val 485"/>
                      <a:gd name="f16" fmla="val 571"/>
                      <a:gd name="f17" fmla="val 636"/>
                      <a:gd name="f18" fmla="val 10"/>
                      <a:gd name="f19" fmla="val 614"/>
                      <a:gd name="f20" fmla="val 15"/>
                      <a:gd name="f21" fmla="val 16"/>
                      <a:gd name="f22" fmla="val 511"/>
                      <a:gd name="f23" fmla="val 17"/>
                      <a:gd name="f24" fmla="val 516"/>
                      <a:gd name="f25" fmla="val 19"/>
                      <a:gd name="f26" fmla="val 556"/>
                      <a:gd name="f27" fmla="val 18"/>
                      <a:gd name="f28" fmla="val 588"/>
                      <a:gd name="f29" fmla="val 22"/>
                      <a:gd name="f30" fmla="val 610"/>
                      <a:gd name="f31" fmla="val 618"/>
                      <a:gd name="f32" fmla="val 23"/>
                      <a:gd name="f33" fmla="val 604"/>
                      <a:gd name="f34" fmla="val 30"/>
                      <a:gd name="f35" fmla="val 634"/>
                      <a:gd name="f36" fmla="val 26"/>
                      <a:gd name="f37" fmla="val 689"/>
                      <a:gd name="f38" fmla="val 20"/>
                      <a:gd name="f39" fmla="val 722"/>
                      <a:gd name="f40" fmla="val 28"/>
                      <a:gd name="f41" fmla="val 679"/>
                      <a:gd name="f42" fmla="val 38"/>
                      <a:gd name="f43" fmla="val 672"/>
                      <a:gd name="f44" fmla="val 41"/>
                      <a:gd name="f45" fmla="val 43"/>
                      <a:gd name="f46" fmla="val 662"/>
                      <a:gd name="f47" fmla="val 44"/>
                      <a:gd name="f48" fmla="val 646"/>
                      <a:gd name="f49" fmla="val 54"/>
                      <a:gd name="f50" fmla="val 63"/>
                      <a:gd name="f51" fmla="val 631"/>
                      <a:gd name="f52" fmla="val 79"/>
                      <a:gd name="f53" fmla="val 643"/>
                      <a:gd name="f54" fmla="val 88"/>
                      <a:gd name="f55" fmla="val 624"/>
                      <a:gd name="f56" fmla="val 89"/>
                      <a:gd name="f57" fmla="val 603"/>
                      <a:gd name="f58" fmla="val 94"/>
                      <a:gd name="f59" fmla="val 102"/>
                      <a:gd name="f60" fmla="val 115"/>
                      <a:gd name="f61" fmla="val 116"/>
                      <a:gd name="f62" fmla="val 623"/>
                      <a:gd name="f63" fmla="val 130"/>
                      <a:gd name="f64" fmla="val 595"/>
                      <a:gd name="f65" fmla="val 131"/>
                      <a:gd name="f66" fmla="val 608"/>
                      <a:gd name="f67" fmla="val 138"/>
                      <a:gd name="f68" fmla="val 143"/>
                      <a:gd name="f69" fmla="val 585"/>
                      <a:gd name="f70" fmla="val 146"/>
                      <a:gd name="f71" fmla="val 567"/>
                      <a:gd name="f72" fmla="val 580"/>
                      <a:gd name="f73" fmla="val 157"/>
                      <a:gd name="f74" fmla="val 579"/>
                      <a:gd name="f75" fmla="val 164"/>
                      <a:gd name="f76" fmla="val 555"/>
                      <a:gd name="f77" fmla="val 158"/>
                      <a:gd name="f78" fmla="val 548"/>
                      <a:gd name="f79" fmla="val 162"/>
                      <a:gd name="f80" fmla="val 564"/>
                      <a:gd name="f81" fmla="val 166"/>
                      <a:gd name="f82" fmla="val 578"/>
                      <a:gd name="f83" fmla="val 176"/>
                      <a:gd name="f84" fmla="val 190"/>
                      <a:gd name="f85" fmla="val 193"/>
                      <a:gd name="f86" fmla="val 187"/>
                      <a:gd name="f87" fmla="val 534"/>
                      <a:gd name="f88" fmla="val 177"/>
                      <a:gd name="f89" fmla="val 536"/>
                      <a:gd name="f90" fmla="val 189"/>
                      <a:gd name="f91" fmla="val 518"/>
                      <a:gd name="f92" fmla="val 198"/>
                      <a:gd name="f93" fmla="val 553"/>
                      <a:gd name="f94" fmla="val 199"/>
                      <a:gd name="f95" fmla="val 532"/>
                      <a:gd name="f96" fmla="val 214"/>
                      <a:gd name="f97" fmla="val 492"/>
                      <a:gd name="f98" fmla="val 228"/>
                      <a:gd name="f99" fmla="val 451"/>
                      <a:gd name="f100" fmla="val 234"/>
                      <a:gd name="f101" fmla="val 436"/>
                      <a:gd name="f102" fmla="val 420"/>
                      <a:gd name="f103" fmla="val 241"/>
                      <a:gd name="f104" fmla="val 396"/>
                      <a:gd name="f105" fmla="val 260"/>
                      <a:gd name="f106" fmla="val 362"/>
                      <a:gd name="f107" fmla="val 273"/>
                      <a:gd name="f108" fmla="val 353"/>
                      <a:gd name="f109" fmla="val 274"/>
                      <a:gd name="f110" fmla="val 333"/>
                      <a:gd name="f111" fmla="val 278"/>
                      <a:gd name="f112" fmla="val 311"/>
                      <a:gd name="f113" fmla="val 282"/>
                      <a:gd name="f114" fmla="val 295"/>
                      <a:gd name="f115" fmla="val 294"/>
                      <a:gd name="f116" fmla="val 291"/>
                      <a:gd name="f117" fmla="val 307"/>
                      <a:gd name="f118" fmla="val 280"/>
                      <a:gd name="f119" fmla="val 319"/>
                      <a:gd name="f120" fmla="val 251"/>
                      <a:gd name="f121" fmla="val 334"/>
                      <a:gd name="f122" fmla="val 252"/>
                      <a:gd name="f123" fmla="val 349"/>
                      <a:gd name="f124" fmla="val 364"/>
                      <a:gd name="f125" fmla="val 227"/>
                      <a:gd name="f126" fmla="val 383"/>
                      <a:gd name="f127" fmla="val 206"/>
                      <a:gd name="f128" fmla="val 369"/>
                      <a:gd name="f129" fmla="val 161"/>
                      <a:gd name="f130" fmla="val 150"/>
                      <a:gd name="f131" fmla="val 358"/>
                      <a:gd name="f132" fmla="val 148"/>
                      <a:gd name="f133" fmla="val 340"/>
                      <a:gd name="f134" fmla="val 133"/>
                      <a:gd name="f135" fmla="val 316"/>
                      <a:gd name="f136" fmla="val 304"/>
                      <a:gd name="f137" fmla="val 136"/>
                      <a:gd name="f138" fmla="val 288"/>
                      <a:gd name="f139" fmla="val 124"/>
                      <a:gd name="f140" fmla="val 271"/>
                      <a:gd name="f141" fmla="val 135"/>
                      <a:gd name="f142" fmla="val 257"/>
                      <a:gd name="f143" fmla="val 129"/>
                      <a:gd name="f144" fmla="val 153"/>
                      <a:gd name="f145" fmla="val 230"/>
                      <a:gd name="f146" fmla="val 223"/>
                      <a:gd name="f147" fmla="val 185"/>
                      <a:gd name="f148" fmla="val 216"/>
                      <a:gd name="f149" fmla="val 194"/>
                      <a:gd name="f150" fmla="val 203"/>
                      <a:gd name="f151" fmla="val 209"/>
                      <a:gd name="f152" fmla="val 167"/>
                      <a:gd name="f153" fmla="val 211"/>
                      <a:gd name="f154" fmla="val 154"/>
                      <a:gd name="f155" fmla="val 141"/>
                      <a:gd name="f156" fmla="val 208"/>
                      <a:gd name="f157" fmla="val 196"/>
                      <a:gd name="f158" fmla="val 156"/>
                      <a:gd name="f159" fmla="val 168"/>
                      <a:gd name="f160" fmla="val 191"/>
                      <a:gd name="f161" fmla="val 181"/>
                      <a:gd name="f162" fmla="val 175"/>
                      <a:gd name="f163" fmla="val 145"/>
                      <a:gd name="f164" fmla="val 173"/>
                      <a:gd name="f165" fmla="val 163"/>
                      <a:gd name="f166" fmla="val 151"/>
                      <a:gd name="f167" fmla="val 160"/>
                      <a:gd name="f168" fmla="val 140"/>
                      <a:gd name="f169" fmla="val 155"/>
                      <a:gd name="f170" fmla="val 123"/>
                      <a:gd name="f171" fmla="val 117"/>
                      <a:gd name="f172" fmla="val 111"/>
                      <a:gd name="f173" fmla="val 121"/>
                      <a:gd name="f174" fmla="val 96"/>
                      <a:gd name="f175" fmla="val 101"/>
                      <a:gd name="f176" fmla="val 33"/>
                      <a:gd name="f177" fmla="val 98"/>
                      <a:gd name="f178" fmla="val 45"/>
                      <a:gd name="f179" fmla="val 83"/>
                      <a:gd name="f180" fmla="val 69"/>
                      <a:gd name="f181" fmla="val 21"/>
                      <a:gd name="f182" fmla="val 73"/>
                      <a:gd name="f183" fmla="val 7"/>
                      <a:gd name="f184" fmla="val 67"/>
                      <a:gd name="f185" fmla="val 57"/>
                      <a:gd name="f186" fmla="val 60"/>
                      <a:gd name="f187" fmla="val 105"/>
                      <a:gd name="f188" fmla="val 114"/>
                      <a:gd name="f189" fmla="val 49"/>
                      <a:gd name="f190" fmla="val 87"/>
                      <a:gd name="f191" fmla="val 29"/>
                      <a:gd name="f192" fmla="val 195"/>
                      <a:gd name="f193" fmla="val 231"/>
                      <a:gd name="f194" fmla="val 265"/>
                      <a:gd name="f195" fmla="val 309"/>
                      <a:gd name="f196" fmla="val 14"/>
                      <a:gd name="f197" fmla="val 332"/>
                      <a:gd name="f198" fmla="val 347"/>
                      <a:gd name="f199" fmla="val 367"/>
                      <a:gd name="f200" fmla="val 24"/>
                      <a:gd name="f201" fmla="val 345"/>
                      <a:gd name="f202" fmla="+- 0 0 -90"/>
                      <a:gd name="f203" fmla="*/ f3 1 727"/>
                      <a:gd name="f204" fmla="*/ f4 1 384"/>
                      <a:gd name="f205" fmla="+- f7 0 f5"/>
                      <a:gd name="f206" fmla="+- f6 0 f5"/>
                      <a:gd name="f207" fmla="*/ f202 f0 1"/>
                      <a:gd name="f208" fmla="*/ f206 1 727"/>
                      <a:gd name="f209" fmla="*/ f205 1 384"/>
                      <a:gd name="f210" fmla="*/ 429 f206 1"/>
                      <a:gd name="f211" fmla="*/ 5 f205 1"/>
                      <a:gd name="f212" fmla="*/ 571 f206 1"/>
                      <a:gd name="f213" fmla="*/ 1 f205 1"/>
                      <a:gd name="f214" fmla="*/ 16 f205 1"/>
                      <a:gd name="f215" fmla="*/ 556 f206 1"/>
                      <a:gd name="f216" fmla="*/ 18 f205 1"/>
                      <a:gd name="f217" fmla="*/ 618 f206 1"/>
                      <a:gd name="f218" fmla="*/ 23 f205 1"/>
                      <a:gd name="f219" fmla="*/ 689 f206 1"/>
                      <a:gd name="f220" fmla="*/ 20 f205 1"/>
                      <a:gd name="f221" fmla="*/ 679 f206 1"/>
                      <a:gd name="f222" fmla="*/ 38 f205 1"/>
                      <a:gd name="f223" fmla="*/ 662 f206 1"/>
                      <a:gd name="f224" fmla="*/ 44 f205 1"/>
                      <a:gd name="f225" fmla="*/ 631 f206 1"/>
                      <a:gd name="f226" fmla="*/ 79 f205 1"/>
                      <a:gd name="f227" fmla="*/ 603 f206 1"/>
                      <a:gd name="f228" fmla="*/ 94 f205 1"/>
                      <a:gd name="f229" fmla="*/ 610 f206 1"/>
                      <a:gd name="f230" fmla="*/ 116 f205 1"/>
                      <a:gd name="f231" fmla="*/ 608 f206 1"/>
                      <a:gd name="f232" fmla="*/ 138 f205 1"/>
                      <a:gd name="f233" fmla="*/ 567 f206 1"/>
                      <a:gd name="f234" fmla="*/ 146 f205 1"/>
                      <a:gd name="f235" fmla="*/ 555 f206 1"/>
                      <a:gd name="f236" fmla="*/ 158 f205 1"/>
                      <a:gd name="f237" fmla="*/ 578 f206 1"/>
                      <a:gd name="f238" fmla="*/ 176 f205 1"/>
                      <a:gd name="f239" fmla="*/ 548 f206 1"/>
                      <a:gd name="f240" fmla="*/ 187 f205 1"/>
                      <a:gd name="f241" fmla="*/ 518 f206 1"/>
                      <a:gd name="f242" fmla="*/ 198 f205 1"/>
                      <a:gd name="f243" fmla="*/ 532 f206 1"/>
                      <a:gd name="f244" fmla="*/ 214 f205 1"/>
                      <a:gd name="f245" fmla="*/ 436 f206 1"/>
                      <a:gd name="f246" fmla="*/ 234 f205 1"/>
                      <a:gd name="f247" fmla="*/ 362 f206 1"/>
                      <a:gd name="f248" fmla="*/ 273 f205 1"/>
                      <a:gd name="f249" fmla="*/ 311 f206 1"/>
                      <a:gd name="f250" fmla="*/ 282 f205 1"/>
                      <a:gd name="f251" fmla="*/ 280 f206 1"/>
                      <a:gd name="f252" fmla="*/ 319 f205 1"/>
                      <a:gd name="f253" fmla="*/ 241 f206 1"/>
                      <a:gd name="f254" fmla="*/ 364 f205 1"/>
                      <a:gd name="f255" fmla="*/ 190 f206 1"/>
                      <a:gd name="f256" fmla="*/ 369 f205 1"/>
                      <a:gd name="f257" fmla="*/ 148 f206 1"/>
                      <a:gd name="f258" fmla="*/ 340 f205 1"/>
                      <a:gd name="f259" fmla="*/ 136 f206 1"/>
                      <a:gd name="f260" fmla="*/ 288 f205 1"/>
                      <a:gd name="f261" fmla="*/ 129 f206 1"/>
                      <a:gd name="f262" fmla="*/ 251 f205 1"/>
                      <a:gd name="f263" fmla="*/ 185 f206 1"/>
                      <a:gd name="f264" fmla="*/ 216 f205 1"/>
                      <a:gd name="f265" fmla="*/ 167 f206 1"/>
                      <a:gd name="f266" fmla="*/ 211 f205 1"/>
                      <a:gd name="f267" fmla="*/ 146 f206 1"/>
                      <a:gd name="f268" fmla="*/ 196 f205 1"/>
                      <a:gd name="f269" fmla="*/ 193 f206 1"/>
                      <a:gd name="f270" fmla="*/ 191 f205 1"/>
                      <a:gd name="f271" fmla="*/ 153 f206 1"/>
                      <a:gd name="f272" fmla="*/ 177 f205 1"/>
                      <a:gd name="f273" fmla="*/ 163 f206 1"/>
                      <a:gd name="f274" fmla="*/ 151 f205 1"/>
                      <a:gd name="f275" fmla="*/ 143 f206 1"/>
                      <a:gd name="f276" fmla="*/ 117 f205 1"/>
                      <a:gd name="f277" fmla="*/ 96 f206 1"/>
                      <a:gd name="f278" fmla="*/ 101 f205 1"/>
                      <a:gd name="f279" fmla="*/ 23 f206 1"/>
                      <a:gd name="f280" fmla="*/ 98 f205 1"/>
                      <a:gd name="f281" fmla="*/ 69 f206 1"/>
                      <a:gd name="f282" fmla="*/ 83 f205 1"/>
                      <a:gd name="f283" fmla="*/ 7 f206 1"/>
                      <a:gd name="f284" fmla="*/ 67 f205 1"/>
                      <a:gd name="f285" fmla="*/ 114 f206 1"/>
                      <a:gd name="f286" fmla="*/ 49 f205 1"/>
                      <a:gd name="f287" fmla="*/ 29 f205 1"/>
                      <a:gd name="f288" fmla="*/ 195 f206 1"/>
                      <a:gd name="f289" fmla="*/ 19 f205 1"/>
                      <a:gd name="f290" fmla="*/ 274 f206 1"/>
                      <a:gd name="f291" fmla="*/ 21 f205 1"/>
                      <a:gd name="f292" fmla="*/ 347 f206 1"/>
                      <a:gd name="f293" fmla="*/ 350 f206 1"/>
                      <a:gd name="f294" fmla="*/ 12 f205 1"/>
                      <a:gd name="f295" fmla="*/ f207 1 f2"/>
                      <a:gd name="f296" fmla="*/ f210 1 727"/>
                      <a:gd name="f297" fmla="*/ f211 1 384"/>
                      <a:gd name="f298" fmla="*/ f212 1 727"/>
                      <a:gd name="f299" fmla="*/ f213 1 384"/>
                      <a:gd name="f300" fmla="*/ f214 1 384"/>
                      <a:gd name="f301" fmla="*/ f215 1 727"/>
                      <a:gd name="f302" fmla="*/ f216 1 384"/>
                      <a:gd name="f303" fmla="*/ f217 1 727"/>
                      <a:gd name="f304" fmla="*/ f218 1 384"/>
                      <a:gd name="f305" fmla="*/ f219 1 727"/>
                      <a:gd name="f306" fmla="*/ f220 1 384"/>
                      <a:gd name="f307" fmla="*/ f221 1 727"/>
                      <a:gd name="f308" fmla="*/ f222 1 384"/>
                      <a:gd name="f309" fmla="*/ f223 1 727"/>
                      <a:gd name="f310" fmla="*/ f224 1 384"/>
                      <a:gd name="f311" fmla="*/ f225 1 727"/>
                      <a:gd name="f312" fmla="*/ f226 1 384"/>
                      <a:gd name="f313" fmla="*/ f227 1 727"/>
                      <a:gd name="f314" fmla="*/ f228 1 384"/>
                      <a:gd name="f315" fmla="*/ f229 1 727"/>
                      <a:gd name="f316" fmla="*/ f230 1 384"/>
                      <a:gd name="f317" fmla="*/ f231 1 727"/>
                      <a:gd name="f318" fmla="*/ f232 1 384"/>
                      <a:gd name="f319" fmla="*/ f233 1 727"/>
                      <a:gd name="f320" fmla="*/ f234 1 384"/>
                      <a:gd name="f321" fmla="*/ f235 1 727"/>
                      <a:gd name="f322" fmla="*/ f236 1 384"/>
                      <a:gd name="f323" fmla="*/ f237 1 727"/>
                      <a:gd name="f324" fmla="*/ f238 1 384"/>
                      <a:gd name="f325" fmla="*/ f239 1 727"/>
                      <a:gd name="f326" fmla="*/ f240 1 384"/>
                      <a:gd name="f327" fmla="*/ f241 1 727"/>
                      <a:gd name="f328" fmla="*/ f242 1 384"/>
                      <a:gd name="f329" fmla="*/ f243 1 727"/>
                      <a:gd name="f330" fmla="*/ f244 1 384"/>
                      <a:gd name="f331" fmla="*/ f245 1 727"/>
                      <a:gd name="f332" fmla="*/ f246 1 384"/>
                      <a:gd name="f333" fmla="*/ f247 1 727"/>
                      <a:gd name="f334" fmla="*/ f248 1 384"/>
                      <a:gd name="f335" fmla="*/ f249 1 727"/>
                      <a:gd name="f336" fmla="*/ f250 1 384"/>
                      <a:gd name="f337" fmla="*/ f251 1 727"/>
                      <a:gd name="f338" fmla="*/ f252 1 384"/>
                      <a:gd name="f339" fmla="*/ f253 1 727"/>
                      <a:gd name="f340" fmla="*/ f254 1 384"/>
                      <a:gd name="f341" fmla="*/ f255 1 727"/>
                      <a:gd name="f342" fmla="*/ f256 1 384"/>
                      <a:gd name="f343" fmla="*/ f257 1 727"/>
                      <a:gd name="f344" fmla="*/ f258 1 384"/>
                      <a:gd name="f345" fmla="*/ f259 1 727"/>
                      <a:gd name="f346" fmla="*/ f260 1 384"/>
                      <a:gd name="f347" fmla="*/ f261 1 727"/>
                      <a:gd name="f348" fmla="*/ f262 1 384"/>
                      <a:gd name="f349" fmla="*/ f263 1 727"/>
                      <a:gd name="f350" fmla="*/ f264 1 384"/>
                      <a:gd name="f351" fmla="*/ f265 1 727"/>
                      <a:gd name="f352" fmla="*/ f266 1 384"/>
                      <a:gd name="f353" fmla="*/ f267 1 727"/>
                      <a:gd name="f354" fmla="*/ f268 1 384"/>
                      <a:gd name="f355" fmla="*/ f269 1 727"/>
                      <a:gd name="f356" fmla="*/ f270 1 384"/>
                      <a:gd name="f357" fmla="*/ f271 1 727"/>
                      <a:gd name="f358" fmla="*/ f272 1 384"/>
                      <a:gd name="f359" fmla="*/ f273 1 727"/>
                      <a:gd name="f360" fmla="*/ f274 1 384"/>
                      <a:gd name="f361" fmla="*/ f275 1 727"/>
                      <a:gd name="f362" fmla="*/ f276 1 384"/>
                      <a:gd name="f363" fmla="*/ f277 1 727"/>
                      <a:gd name="f364" fmla="*/ f278 1 384"/>
                      <a:gd name="f365" fmla="*/ f279 1 727"/>
                      <a:gd name="f366" fmla="*/ f280 1 384"/>
                      <a:gd name="f367" fmla="*/ f281 1 727"/>
                      <a:gd name="f368" fmla="*/ f282 1 384"/>
                      <a:gd name="f369" fmla="*/ f283 1 727"/>
                      <a:gd name="f370" fmla="*/ f284 1 384"/>
                      <a:gd name="f371" fmla="*/ f285 1 727"/>
                      <a:gd name="f372" fmla="*/ f286 1 384"/>
                      <a:gd name="f373" fmla="*/ f287 1 384"/>
                      <a:gd name="f374" fmla="*/ f288 1 727"/>
                      <a:gd name="f375" fmla="*/ f289 1 384"/>
                      <a:gd name="f376" fmla="*/ f290 1 727"/>
                      <a:gd name="f377" fmla="*/ f291 1 384"/>
                      <a:gd name="f378" fmla="*/ f292 1 727"/>
                      <a:gd name="f379" fmla="*/ f293 1 727"/>
                      <a:gd name="f380" fmla="*/ f294 1 384"/>
                      <a:gd name="f381" fmla="*/ 0 1 f208"/>
                      <a:gd name="f382" fmla="*/ f6 1 f208"/>
                      <a:gd name="f383" fmla="*/ 0 1 f209"/>
                      <a:gd name="f384" fmla="*/ f7 1 f209"/>
                      <a:gd name="f385" fmla="+- f295 0 f1"/>
                      <a:gd name="f386" fmla="*/ f296 1 f208"/>
                      <a:gd name="f387" fmla="*/ f297 1 f209"/>
                      <a:gd name="f388" fmla="*/ f298 1 f208"/>
                      <a:gd name="f389" fmla="*/ f299 1 f209"/>
                      <a:gd name="f390" fmla="*/ f300 1 f209"/>
                      <a:gd name="f391" fmla="*/ f301 1 f208"/>
                      <a:gd name="f392" fmla="*/ f302 1 f209"/>
                      <a:gd name="f393" fmla="*/ f303 1 f208"/>
                      <a:gd name="f394" fmla="*/ f304 1 f209"/>
                      <a:gd name="f395" fmla="*/ f305 1 f208"/>
                      <a:gd name="f396" fmla="*/ f306 1 f209"/>
                      <a:gd name="f397" fmla="*/ f307 1 f208"/>
                      <a:gd name="f398" fmla="*/ f308 1 f209"/>
                      <a:gd name="f399" fmla="*/ f309 1 f208"/>
                      <a:gd name="f400" fmla="*/ f310 1 f209"/>
                      <a:gd name="f401" fmla="*/ f311 1 f208"/>
                      <a:gd name="f402" fmla="*/ f312 1 f209"/>
                      <a:gd name="f403" fmla="*/ f313 1 f208"/>
                      <a:gd name="f404" fmla="*/ f314 1 f209"/>
                      <a:gd name="f405" fmla="*/ f315 1 f208"/>
                      <a:gd name="f406" fmla="*/ f316 1 f209"/>
                      <a:gd name="f407" fmla="*/ f317 1 f208"/>
                      <a:gd name="f408" fmla="*/ f318 1 f209"/>
                      <a:gd name="f409" fmla="*/ f319 1 f208"/>
                      <a:gd name="f410" fmla="*/ f320 1 f209"/>
                      <a:gd name="f411" fmla="*/ f321 1 f208"/>
                      <a:gd name="f412" fmla="*/ f322 1 f209"/>
                      <a:gd name="f413" fmla="*/ f323 1 f208"/>
                      <a:gd name="f414" fmla="*/ f324 1 f209"/>
                      <a:gd name="f415" fmla="*/ f325 1 f208"/>
                      <a:gd name="f416" fmla="*/ f326 1 f209"/>
                      <a:gd name="f417" fmla="*/ f327 1 f208"/>
                      <a:gd name="f418" fmla="*/ f328 1 f209"/>
                      <a:gd name="f419" fmla="*/ f329 1 f208"/>
                      <a:gd name="f420" fmla="*/ f330 1 f209"/>
                      <a:gd name="f421" fmla="*/ f331 1 f208"/>
                      <a:gd name="f422" fmla="*/ f332 1 f209"/>
                      <a:gd name="f423" fmla="*/ f333 1 f208"/>
                      <a:gd name="f424" fmla="*/ f334 1 f209"/>
                      <a:gd name="f425" fmla="*/ f335 1 f208"/>
                      <a:gd name="f426" fmla="*/ f336 1 f209"/>
                      <a:gd name="f427" fmla="*/ f337 1 f208"/>
                      <a:gd name="f428" fmla="*/ f338 1 f209"/>
                      <a:gd name="f429" fmla="*/ f339 1 f208"/>
                      <a:gd name="f430" fmla="*/ f340 1 f209"/>
                      <a:gd name="f431" fmla="*/ f341 1 f208"/>
                      <a:gd name="f432" fmla="*/ f342 1 f209"/>
                      <a:gd name="f433" fmla="*/ f343 1 f208"/>
                      <a:gd name="f434" fmla="*/ f344 1 f209"/>
                      <a:gd name="f435" fmla="*/ f345 1 f208"/>
                      <a:gd name="f436" fmla="*/ f346 1 f209"/>
                      <a:gd name="f437" fmla="*/ f347 1 f208"/>
                      <a:gd name="f438" fmla="*/ f348 1 f209"/>
                      <a:gd name="f439" fmla="*/ f349 1 f208"/>
                      <a:gd name="f440" fmla="*/ f350 1 f209"/>
                      <a:gd name="f441" fmla="*/ f351 1 f208"/>
                      <a:gd name="f442" fmla="*/ f352 1 f209"/>
                      <a:gd name="f443" fmla="*/ f353 1 f208"/>
                      <a:gd name="f444" fmla="*/ f354 1 f209"/>
                      <a:gd name="f445" fmla="*/ f355 1 f208"/>
                      <a:gd name="f446" fmla="*/ f356 1 f209"/>
                      <a:gd name="f447" fmla="*/ f357 1 f208"/>
                      <a:gd name="f448" fmla="*/ f358 1 f209"/>
                      <a:gd name="f449" fmla="*/ f359 1 f208"/>
                      <a:gd name="f450" fmla="*/ f360 1 f209"/>
                      <a:gd name="f451" fmla="*/ f361 1 f208"/>
                      <a:gd name="f452" fmla="*/ f362 1 f209"/>
                      <a:gd name="f453" fmla="*/ f363 1 f208"/>
                      <a:gd name="f454" fmla="*/ f364 1 f209"/>
                      <a:gd name="f455" fmla="*/ f365 1 f208"/>
                      <a:gd name="f456" fmla="*/ f366 1 f209"/>
                      <a:gd name="f457" fmla="*/ f367 1 f208"/>
                      <a:gd name="f458" fmla="*/ f368 1 f209"/>
                      <a:gd name="f459" fmla="*/ f369 1 f208"/>
                      <a:gd name="f460" fmla="*/ f370 1 f209"/>
                      <a:gd name="f461" fmla="*/ f371 1 f208"/>
                      <a:gd name="f462" fmla="*/ f372 1 f209"/>
                      <a:gd name="f463" fmla="*/ f373 1 f209"/>
                      <a:gd name="f464" fmla="*/ f374 1 f208"/>
                      <a:gd name="f465" fmla="*/ f375 1 f209"/>
                      <a:gd name="f466" fmla="*/ f376 1 f208"/>
                      <a:gd name="f467" fmla="*/ f377 1 f209"/>
                      <a:gd name="f468" fmla="*/ f378 1 f208"/>
                      <a:gd name="f469" fmla="*/ f379 1 f208"/>
                      <a:gd name="f470" fmla="*/ f380 1 f209"/>
                      <a:gd name="f471" fmla="*/ f381 f203 1"/>
                      <a:gd name="f472" fmla="*/ f382 f203 1"/>
                      <a:gd name="f473" fmla="*/ f384 f204 1"/>
                      <a:gd name="f474" fmla="*/ f383 f204 1"/>
                      <a:gd name="f475" fmla="*/ f386 f203 1"/>
                      <a:gd name="f476" fmla="*/ f387 f204 1"/>
                      <a:gd name="f477" fmla="*/ f388 f203 1"/>
                      <a:gd name="f478" fmla="*/ f389 f204 1"/>
                      <a:gd name="f479" fmla="*/ f390 f204 1"/>
                      <a:gd name="f480" fmla="*/ f391 f203 1"/>
                      <a:gd name="f481" fmla="*/ f392 f204 1"/>
                      <a:gd name="f482" fmla="*/ f393 f203 1"/>
                      <a:gd name="f483" fmla="*/ f394 f204 1"/>
                      <a:gd name="f484" fmla="*/ f395 f203 1"/>
                      <a:gd name="f485" fmla="*/ f396 f204 1"/>
                      <a:gd name="f486" fmla="*/ f397 f203 1"/>
                      <a:gd name="f487" fmla="*/ f398 f204 1"/>
                      <a:gd name="f488" fmla="*/ f399 f203 1"/>
                      <a:gd name="f489" fmla="*/ f400 f204 1"/>
                      <a:gd name="f490" fmla="*/ f401 f203 1"/>
                      <a:gd name="f491" fmla="*/ f402 f204 1"/>
                      <a:gd name="f492" fmla="*/ f403 f203 1"/>
                      <a:gd name="f493" fmla="*/ f404 f204 1"/>
                      <a:gd name="f494" fmla="*/ f405 f203 1"/>
                      <a:gd name="f495" fmla="*/ f406 f204 1"/>
                      <a:gd name="f496" fmla="*/ f407 f203 1"/>
                      <a:gd name="f497" fmla="*/ f408 f204 1"/>
                      <a:gd name="f498" fmla="*/ f409 f203 1"/>
                      <a:gd name="f499" fmla="*/ f410 f204 1"/>
                      <a:gd name="f500" fmla="*/ f411 f203 1"/>
                      <a:gd name="f501" fmla="*/ f412 f204 1"/>
                      <a:gd name="f502" fmla="*/ f413 f203 1"/>
                      <a:gd name="f503" fmla="*/ f414 f204 1"/>
                      <a:gd name="f504" fmla="*/ f415 f203 1"/>
                      <a:gd name="f505" fmla="*/ f416 f204 1"/>
                      <a:gd name="f506" fmla="*/ f417 f203 1"/>
                      <a:gd name="f507" fmla="*/ f418 f204 1"/>
                      <a:gd name="f508" fmla="*/ f419 f203 1"/>
                      <a:gd name="f509" fmla="*/ f420 f204 1"/>
                      <a:gd name="f510" fmla="*/ f421 f203 1"/>
                      <a:gd name="f511" fmla="*/ f422 f204 1"/>
                      <a:gd name="f512" fmla="*/ f423 f203 1"/>
                      <a:gd name="f513" fmla="*/ f424 f204 1"/>
                      <a:gd name="f514" fmla="*/ f425 f203 1"/>
                      <a:gd name="f515" fmla="*/ f426 f204 1"/>
                      <a:gd name="f516" fmla="*/ f427 f203 1"/>
                      <a:gd name="f517" fmla="*/ f428 f204 1"/>
                      <a:gd name="f518" fmla="*/ f429 f203 1"/>
                      <a:gd name="f519" fmla="*/ f430 f204 1"/>
                      <a:gd name="f520" fmla="*/ f431 f203 1"/>
                      <a:gd name="f521" fmla="*/ f432 f204 1"/>
                      <a:gd name="f522" fmla="*/ f433 f203 1"/>
                      <a:gd name="f523" fmla="*/ f434 f204 1"/>
                      <a:gd name="f524" fmla="*/ f435 f203 1"/>
                      <a:gd name="f525" fmla="*/ f436 f204 1"/>
                      <a:gd name="f526" fmla="*/ f437 f203 1"/>
                      <a:gd name="f527" fmla="*/ f438 f204 1"/>
                      <a:gd name="f528" fmla="*/ f439 f203 1"/>
                      <a:gd name="f529" fmla="*/ f440 f204 1"/>
                      <a:gd name="f530" fmla="*/ f441 f203 1"/>
                      <a:gd name="f531" fmla="*/ f442 f204 1"/>
                      <a:gd name="f532" fmla="*/ f443 f203 1"/>
                      <a:gd name="f533" fmla="*/ f444 f204 1"/>
                      <a:gd name="f534" fmla="*/ f445 f203 1"/>
                      <a:gd name="f535" fmla="*/ f446 f204 1"/>
                      <a:gd name="f536" fmla="*/ f447 f203 1"/>
                      <a:gd name="f537" fmla="*/ f448 f204 1"/>
                      <a:gd name="f538" fmla="*/ f449 f203 1"/>
                      <a:gd name="f539" fmla="*/ f450 f204 1"/>
                      <a:gd name="f540" fmla="*/ f451 f203 1"/>
                      <a:gd name="f541" fmla="*/ f452 f204 1"/>
                      <a:gd name="f542" fmla="*/ f453 f203 1"/>
                      <a:gd name="f543" fmla="*/ f454 f204 1"/>
                      <a:gd name="f544" fmla="*/ f455 f203 1"/>
                      <a:gd name="f545" fmla="*/ f456 f204 1"/>
                      <a:gd name="f546" fmla="*/ f457 f203 1"/>
                      <a:gd name="f547" fmla="*/ f458 f204 1"/>
                      <a:gd name="f548" fmla="*/ f459 f203 1"/>
                      <a:gd name="f549" fmla="*/ f460 f204 1"/>
                      <a:gd name="f550" fmla="*/ f461 f203 1"/>
                      <a:gd name="f551" fmla="*/ f462 f204 1"/>
                      <a:gd name="f552" fmla="*/ f463 f204 1"/>
                      <a:gd name="f553" fmla="*/ f464 f203 1"/>
                      <a:gd name="f554" fmla="*/ f465 f204 1"/>
                      <a:gd name="f555" fmla="*/ f466 f203 1"/>
                      <a:gd name="f556" fmla="*/ f467 f204 1"/>
                      <a:gd name="f557" fmla="*/ f468 f203 1"/>
                      <a:gd name="f558" fmla="*/ f469 f203 1"/>
                      <a:gd name="f559" fmla="*/ f470 f204 1"/>
                    </a:gdLst>
                    <a:ahLst/>
                    <a:cxnLst>
                      <a:cxn ang="3cd4">
                        <a:pos x="hc" y="t"/>
                      </a:cxn>
                      <a:cxn ang="0">
                        <a:pos x="r" y="vc"/>
                      </a:cxn>
                      <a:cxn ang="cd4">
                        <a:pos x="hc" y="b"/>
                      </a:cxn>
                      <a:cxn ang="cd2">
                        <a:pos x="l" y="vc"/>
                      </a:cxn>
                      <a:cxn ang="f385">
                        <a:pos x="f475" y="f476"/>
                      </a:cxn>
                      <a:cxn ang="f385">
                        <a:pos x="f477" y="f478"/>
                      </a:cxn>
                      <a:cxn ang="f385">
                        <a:pos x="f477" y="f479"/>
                      </a:cxn>
                      <a:cxn ang="f385">
                        <a:pos x="f480" y="f481"/>
                      </a:cxn>
                      <a:cxn ang="f385">
                        <a:pos x="f482" y="f483"/>
                      </a:cxn>
                      <a:cxn ang="f385">
                        <a:pos x="f484" y="f485"/>
                      </a:cxn>
                      <a:cxn ang="f385">
                        <a:pos x="f486" y="f487"/>
                      </a:cxn>
                      <a:cxn ang="f385">
                        <a:pos x="f488" y="f489"/>
                      </a:cxn>
                      <a:cxn ang="f385">
                        <a:pos x="f490" y="f491"/>
                      </a:cxn>
                      <a:cxn ang="f385">
                        <a:pos x="f492" y="f493"/>
                      </a:cxn>
                      <a:cxn ang="f385">
                        <a:pos x="f494" y="f495"/>
                      </a:cxn>
                      <a:cxn ang="f385">
                        <a:pos x="f496" y="f497"/>
                      </a:cxn>
                      <a:cxn ang="f385">
                        <a:pos x="f498" y="f499"/>
                      </a:cxn>
                      <a:cxn ang="f385">
                        <a:pos x="f500" y="f501"/>
                      </a:cxn>
                      <a:cxn ang="f385">
                        <a:pos x="f502" y="f503"/>
                      </a:cxn>
                      <a:cxn ang="f385">
                        <a:pos x="f504" y="f505"/>
                      </a:cxn>
                      <a:cxn ang="f385">
                        <a:pos x="f506" y="f507"/>
                      </a:cxn>
                      <a:cxn ang="f385">
                        <a:pos x="f508" y="f509"/>
                      </a:cxn>
                      <a:cxn ang="f385">
                        <a:pos x="f510" y="f511"/>
                      </a:cxn>
                      <a:cxn ang="f385">
                        <a:pos x="f512" y="f513"/>
                      </a:cxn>
                      <a:cxn ang="f385">
                        <a:pos x="f514" y="f515"/>
                      </a:cxn>
                      <a:cxn ang="f385">
                        <a:pos x="f516" y="f517"/>
                      </a:cxn>
                      <a:cxn ang="f385">
                        <a:pos x="f518" y="f519"/>
                      </a:cxn>
                      <a:cxn ang="f385">
                        <a:pos x="f520" y="f521"/>
                      </a:cxn>
                      <a:cxn ang="f385">
                        <a:pos x="f522" y="f523"/>
                      </a:cxn>
                      <a:cxn ang="f385">
                        <a:pos x="f524" y="f525"/>
                      </a:cxn>
                      <a:cxn ang="f385">
                        <a:pos x="f526" y="f527"/>
                      </a:cxn>
                      <a:cxn ang="f385">
                        <a:pos x="f528" y="f529"/>
                      </a:cxn>
                      <a:cxn ang="f385">
                        <a:pos x="f530" y="f531"/>
                      </a:cxn>
                      <a:cxn ang="f385">
                        <a:pos x="f532" y="f533"/>
                      </a:cxn>
                      <a:cxn ang="f385">
                        <a:pos x="f534" y="f535"/>
                      </a:cxn>
                      <a:cxn ang="f385">
                        <a:pos x="f536" y="f537"/>
                      </a:cxn>
                      <a:cxn ang="f385">
                        <a:pos x="f538" y="f539"/>
                      </a:cxn>
                      <a:cxn ang="f385">
                        <a:pos x="f540" y="f541"/>
                      </a:cxn>
                      <a:cxn ang="f385">
                        <a:pos x="f542" y="f543"/>
                      </a:cxn>
                      <a:cxn ang="f385">
                        <a:pos x="f544" y="f545"/>
                      </a:cxn>
                      <a:cxn ang="f385">
                        <a:pos x="f546" y="f547"/>
                      </a:cxn>
                      <a:cxn ang="f385">
                        <a:pos x="f548" y="f549"/>
                      </a:cxn>
                      <a:cxn ang="f385">
                        <a:pos x="f550" y="f551"/>
                      </a:cxn>
                      <a:cxn ang="f385">
                        <a:pos x="f522" y="f552"/>
                      </a:cxn>
                      <a:cxn ang="f385">
                        <a:pos x="f553" y="f554"/>
                      </a:cxn>
                      <a:cxn ang="f385">
                        <a:pos x="f555" y="f556"/>
                      </a:cxn>
                      <a:cxn ang="f385">
                        <a:pos x="f557" y="f485"/>
                      </a:cxn>
                      <a:cxn ang="f385">
                        <a:pos x="f558" y="f559"/>
                      </a:cxn>
                    </a:cxnLst>
                    <a:rect l="f471" t="f474" r="f472" b="f473"/>
                    <a:pathLst>
                      <a:path w="727" h="384">
                        <a:moveTo>
                          <a:pt x="f8" y="f9"/>
                        </a:moveTo>
                        <a:lnTo>
                          <a:pt x="f10" y="f11"/>
                        </a:lnTo>
                        <a:lnTo>
                          <a:pt x="f12" y="f11"/>
                        </a:lnTo>
                        <a:lnTo>
                          <a:pt x="f13" y="f14"/>
                        </a:lnTo>
                        <a:lnTo>
                          <a:pt x="f15" y="f5"/>
                        </a:lnTo>
                        <a:lnTo>
                          <a:pt x="f16" y="f14"/>
                        </a:lnTo>
                        <a:lnTo>
                          <a:pt x="f17" y="f18"/>
                        </a:lnTo>
                        <a:lnTo>
                          <a:pt x="f19" y="f20"/>
                        </a:lnTo>
                        <a:lnTo>
                          <a:pt x="f16" y="f21"/>
                        </a:lnTo>
                        <a:lnTo>
                          <a:pt x="f22" y="f23"/>
                        </a:lnTo>
                        <a:lnTo>
                          <a:pt x="f24" y="f25"/>
                        </a:lnTo>
                        <a:lnTo>
                          <a:pt x="f26" y="f27"/>
                        </a:lnTo>
                        <a:lnTo>
                          <a:pt x="f28" y="f29"/>
                        </a:lnTo>
                        <a:lnTo>
                          <a:pt x="f30" y="f27"/>
                        </a:lnTo>
                        <a:lnTo>
                          <a:pt x="f31" y="f32"/>
                        </a:lnTo>
                        <a:lnTo>
                          <a:pt x="f33" y="f34"/>
                        </a:lnTo>
                        <a:lnTo>
                          <a:pt x="f35" y="f36"/>
                        </a:lnTo>
                        <a:lnTo>
                          <a:pt x="f37" y="f38"/>
                        </a:lnTo>
                        <a:lnTo>
                          <a:pt x="f39" y="f32"/>
                        </a:lnTo>
                        <a:lnTo>
                          <a:pt x="f6" y="f40"/>
                        </a:lnTo>
                        <a:lnTo>
                          <a:pt x="f41" y="f42"/>
                        </a:lnTo>
                        <a:lnTo>
                          <a:pt x="f43" y="f44"/>
                        </a:lnTo>
                        <a:lnTo>
                          <a:pt x="f17" y="f45"/>
                        </a:lnTo>
                        <a:lnTo>
                          <a:pt x="f46" y="f47"/>
                        </a:lnTo>
                        <a:lnTo>
                          <a:pt x="f48" y="f49"/>
                        </a:lnTo>
                        <a:lnTo>
                          <a:pt x="f35" y="f50"/>
                        </a:lnTo>
                        <a:lnTo>
                          <a:pt x="f51" y="f52"/>
                        </a:lnTo>
                        <a:lnTo>
                          <a:pt x="f53" y="f54"/>
                        </a:lnTo>
                        <a:lnTo>
                          <a:pt x="f55" y="f56"/>
                        </a:lnTo>
                        <a:lnTo>
                          <a:pt x="f57" y="f58"/>
                        </a:lnTo>
                        <a:lnTo>
                          <a:pt x="f55" y="f59"/>
                        </a:lnTo>
                        <a:lnTo>
                          <a:pt x="f55" y="f60"/>
                        </a:lnTo>
                        <a:lnTo>
                          <a:pt x="f30" y="f61"/>
                        </a:lnTo>
                        <a:lnTo>
                          <a:pt x="f62" y="f63"/>
                        </a:lnTo>
                        <a:lnTo>
                          <a:pt x="f64" y="f65"/>
                        </a:lnTo>
                        <a:lnTo>
                          <a:pt x="f66" y="f67"/>
                        </a:lnTo>
                        <a:lnTo>
                          <a:pt x="f57" y="f68"/>
                        </a:lnTo>
                        <a:lnTo>
                          <a:pt x="f69" y="f70"/>
                        </a:lnTo>
                        <a:lnTo>
                          <a:pt x="f71" y="f70"/>
                        </a:lnTo>
                        <a:lnTo>
                          <a:pt x="f72" y="f73"/>
                        </a:lnTo>
                        <a:lnTo>
                          <a:pt x="f74" y="f75"/>
                        </a:lnTo>
                        <a:lnTo>
                          <a:pt x="f76" y="f77"/>
                        </a:lnTo>
                        <a:lnTo>
                          <a:pt x="f78" y="f79"/>
                        </a:lnTo>
                        <a:lnTo>
                          <a:pt x="f80" y="f81"/>
                        </a:lnTo>
                        <a:lnTo>
                          <a:pt x="f82" y="f83"/>
                        </a:lnTo>
                        <a:lnTo>
                          <a:pt x="f72" y="f84"/>
                        </a:lnTo>
                        <a:lnTo>
                          <a:pt x="f26" y="f85"/>
                        </a:lnTo>
                        <a:lnTo>
                          <a:pt x="f78" y="f86"/>
                        </a:lnTo>
                        <a:lnTo>
                          <a:pt x="f87" y="f88"/>
                        </a:lnTo>
                        <a:lnTo>
                          <a:pt x="f89" y="f90"/>
                        </a:lnTo>
                        <a:lnTo>
                          <a:pt x="f91" y="f92"/>
                        </a:lnTo>
                        <a:lnTo>
                          <a:pt x="f93" y="f92"/>
                        </a:lnTo>
                        <a:lnTo>
                          <a:pt x="f16" y="f94"/>
                        </a:lnTo>
                        <a:lnTo>
                          <a:pt x="f95" y="f96"/>
                        </a:lnTo>
                        <a:lnTo>
                          <a:pt x="f97" y="f98"/>
                        </a:lnTo>
                        <a:lnTo>
                          <a:pt x="f99" y="f100"/>
                        </a:lnTo>
                        <a:lnTo>
                          <a:pt x="f101" y="f100"/>
                        </a:lnTo>
                        <a:lnTo>
                          <a:pt x="f102" y="f103"/>
                        </a:lnTo>
                        <a:lnTo>
                          <a:pt x="f104" y="f105"/>
                        </a:lnTo>
                        <a:lnTo>
                          <a:pt x="f106" y="f107"/>
                        </a:lnTo>
                        <a:lnTo>
                          <a:pt x="f108" y="f109"/>
                        </a:lnTo>
                        <a:lnTo>
                          <a:pt x="f110" y="f111"/>
                        </a:lnTo>
                        <a:lnTo>
                          <a:pt x="f112" y="f113"/>
                        </a:lnTo>
                        <a:lnTo>
                          <a:pt x="f114" y="f115"/>
                        </a:lnTo>
                        <a:lnTo>
                          <a:pt x="f116" y="f117"/>
                        </a:lnTo>
                        <a:lnTo>
                          <a:pt x="f118" y="f119"/>
                        </a:lnTo>
                        <a:lnTo>
                          <a:pt x="f120" y="f121"/>
                        </a:lnTo>
                        <a:lnTo>
                          <a:pt x="f122" y="f123"/>
                        </a:lnTo>
                        <a:lnTo>
                          <a:pt x="f103" y="f124"/>
                        </a:lnTo>
                        <a:lnTo>
                          <a:pt x="f125" y="f126"/>
                        </a:lnTo>
                        <a:lnTo>
                          <a:pt x="f127" y="f7"/>
                        </a:lnTo>
                        <a:lnTo>
                          <a:pt x="f84" y="f128"/>
                        </a:lnTo>
                        <a:lnTo>
                          <a:pt x="f129" y="f128"/>
                        </a:lnTo>
                        <a:lnTo>
                          <a:pt x="f130" y="f131"/>
                        </a:lnTo>
                        <a:lnTo>
                          <a:pt x="f132" y="f133"/>
                        </a:lnTo>
                        <a:lnTo>
                          <a:pt x="f134" y="f135"/>
                        </a:lnTo>
                        <a:lnTo>
                          <a:pt x="f63" y="f136"/>
                        </a:lnTo>
                        <a:lnTo>
                          <a:pt x="f137" y="f138"/>
                        </a:lnTo>
                        <a:lnTo>
                          <a:pt x="f139" y="f140"/>
                        </a:lnTo>
                        <a:lnTo>
                          <a:pt x="f141" y="f142"/>
                        </a:lnTo>
                        <a:lnTo>
                          <a:pt x="f143" y="f120"/>
                        </a:lnTo>
                        <a:lnTo>
                          <a:pt x="f144" y="f145"/>
                        </a:lnTo>
                        <a:lnTo>
                          <a:pt x="f83" y="f146"/>
                        </a:lnTo>
                        <a:lnTo>
                          <a:pt x="f147" y="f148"/>
                        </a:lnTo>
                        <a:lnTo>
                          <a:pt x="f149" y="f150"/>
                        </a:lnTo>
                        <a:lnTo>
                          <a:pt x="f83" y="f151"/>
                        </a:lnTo>
                        <a:lnTo>
                          <a:pt x="f152" y="f153"/>
                        </a:lnTo>
                        <a:lnTo>
                          <a:pt x="f154" y="f96"/>
                        </a:lnTo>
                        <a:lnTo>
                          <a:pt x="f155" y="f156"/>
                        </a:lnTo>
                        <a:lnTo>
                          <a:pt x="f70" y="f157"/>
                        </a:lnTo>
                        <a:lnTo>
                          <a:pt x="f158" y="f86"/>
                        </a:lnTo>
                        <a:lnTo>
                          <a:pt x="f159" y="f86"/>
                        </a:lnTo>
                        <a:lnTo>
                          <a:pt x="f85" y="f160"/>
                        </a:lnTo>
                        <a:lnTo>
                          <a:pt x="f83" y="f161"/>
                        </a:lnTo>
                        <a:lnTo>
                          <a:pt x="f152" y="f162"/>
                        </a:lnTo>
                        <a:lnTo>
                          <a:pt x="f144" y="f88"/>
                        </a:lnTo>
                        <a:lnTo>
                          <a:pt x="f163" y="f164"/>
                        </a:lnTo>
                        <a:lnTo>
                          <a:pt x="f159" y="f77"/>
                        </a:lnTo>
                        <a:lnTo>
                          <a:pt x="f165" y="f166"/>
                        </a:lnTo>
                        <a:lnTo>
                          <a:pt x="f167" y="f168"/>
                        </a:lnTo>
                        <a:lnTo>
                          <a:pt x="f169" y="f170"/>
                        </a:lnTo>
                        <a:lnTo>
                          <a:pt x="f68" y="f171"/>
                        </a:lnTo>
                        <a:lnTo>
                          <a:pt x="f132" y="f172"/>
                        </a:lnTo>
                        <a:lnTo>
                          <a:pt x="f173" y="f59"/>
                        </a:lnTo>
                        <a:lnTo>
                          <a:pt x="f174" y="f175"/>
                        </a:lnTo>
                        <a:lnTo>
                          <a:pt x="f50" y="f175"/>
                        </a:lnTo>
                        <a:lnTo>
                          <a:pt x="f176" y="f59"/>
                        </a:lnTo>
                        <a:lnTo>
                          <a:pt x="f32" y="f177"/>
                        </a:lnTo>
                        <a:lnTo>
                          <a:pt x="f18" y="f54"/>
                        </a:lnTo>
                        <a:lnTo>
                          <a:pt x="f178" y="f179"/>
                        </a:lnTo>
                        <a:lnTo>
                          <a:pt x="f180" y="f179"/>
                        </a:lnTo>
                        <a:lnTo>
                          <a:pt x="f181" y="f52"/>
                        </a:lnTo>
                        <a:lnTo>
                          <a:pt x="f5" y="f182"/>
                        </a:lnTo>
                        <a:lnTo>
                          <a:pt x="f183" y="f184"/>
                        </a:lnTo>
                        <a:lnTo>
                          <a:pt x="f185" y="f186"/>
                        </a:lnTo>
                        <a:lnTo>
                          <a:pt x="f187" y="f49"/>
                        </a:lnTo>
                        <a:lnTo>
                          <a:pt x="f188" y="f189"/>
                        </a:lnTo>
                        <a:lnTo>
                          <a:pt x="f190" y="f47"/>
                        </a:lnTo>
                        <a:lnTo>
                          <a:pt x="f175" y="f42"/>
                        </a:lnTo>
                        <a:lnTo>
                          <a:pt x="f132" y="f191"/>
                        </a:lnTo>
                        <a:lnTo>
                          <a:pt x="f81" y="f40"/>
                        </a:lnTo>
                        <a:lnTo>
                          <a:pt x="f81" y="f29"/>
                        </a:lnTo>
                        <a:lnTo>
                          <a:pt x="f192" y="f25"/>
                        </a:lnTo>
                        <a:lnTo>
                          <a:pt x="f193" y="f23"/>
                        </a:lnTo>
                        <a:lnTo>
                          <a:pt x="f194" y="f23"/>
                        </a:lnTo>
                        <a:lnTo>
                          <a:pt x="f109" y="f181"/>
                        </a:lnTo>
                        <a:lnTo>
                          <a:pt x="f195" y="f196"/>
                        </a:lnTo>
                        <a:lnTo>
                          <a:pt x="f197" y="f25"/>
                        </a:lnTo>
                        <a:lnTo>
                          <a:pt x="f198" y="f38"/>
                        </a:lnTo>
                        <a:lnTo>
                          <a:pt x="f199" y="f200"/>
                        </a:lnTo>
                        <a:lnTo>
                          <a:pt x="f201" y="f23"/>
                        </a:lnTo>
                        <a:lnTo>
                          <a:pt x="f8" y="f9"/>
                        </a:lnTo>
                        <a:close/>
                      </a:path>
                    </a:pathLst>
                  </a:custGeom>
                  <a:solidFill>
                    <a:srgbClr val="FCDBC0"/>
                  </a:solidFill>
                  <a:ln w="3172" cap="flat">
                    <a:solidFill>
                      <a:srgbClr val="6C5353"/>
                    </a:solidFill>
                    <a:custDash>
                      <a:ds d="100000" sp="100000"/>
                    </a:custDash>
                    <a:miter/>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hu-HU" sz="1800" b="0" i="0" u="none" strike="noStrike" kern="0" cap="none" spc="0" baseline="0">
                      <a:solidFill>
                        <a:srgbClr val="000000"/>
                      </a:solidFill>
                      <a:uFillTx/>
                      <a:latin typeface="Arial"/>
                    </a:endParaRPr>
                  </a:p>
                </p:txBody>
              </p:sp>
              <p:sp>
                <p:nvSpPr>
                  <p:cNvPr id="237" name="Freeform 80">
                    <a:extLst>
                      <a:ext uri="{FF2B5EF4-FFF2-40B4-BE49-F238E27FC236}">
                        <a16:creationId xmlns:a16="http://schemas.microsoft.com/office/drawing/2014/main" id="{EE0CE1DB-65CF-4137-BABD-E443043CE7D9}"/>
                      </a:ext>
                    </a:extLst>
                  </p:cNvPr>
                  <p:cNvSpPr/>
                  <p:nvPr/>
                </p:nvSpPr>
                <p:spPr>
                  <a:xfrm>
                    <a:off x="3488637" y="3636175"/>
                    <a:ext cx="97749" cy="95664"/>
                  </a:xfrm>
                  <a:custGeom>
                    <a:avLst/>
                    <a:gdLst>
                      <a:gd name="f0" fmla="val 10800000"/>
                      <a:gd name="f1" fmla="val 5400000"/>
                      <a:gd name="f2" fmla="val 180"/>
                      <a:gd name="f3" fmla="val w"/>
                      <a:gd name="f4" fmla="val h"/>
                      <a:gd name="f5" fmla="val 0"/>
                      <a:gd name="f6" fmla="val 75"/>
                      <a:gd name="f7" fmla="val 85"/>
                      <a:gd name="f8" fmla="val 37"/>
                      <a:gd name="f9" fmla="val 28"/>
                      <a:gd name="f10" fmla="val 81"/>
                      <a:gd name="f11" fmla="val 17"/>
                      <a:gd name="f12" fmla="val 9"/>
                      <a:gd name="f13" fmla="val 77"/>
                      <a:gd name="f14" fmla="val 68"/>
                      <a:gd name="f15" fmla="val 1"/>
                      <a:gd name="f16" fmla="val 62"/>
                      <a:gd name="f17" fmla="val 4"/>
                      <a:gd name="f18" fmla="val 58"/>
                      <a:gd name="f19" fmla="val 2"/>
                      <a:gd name="f20" fmla="val 54"/>
                      <a:gd name="f21" fmla="val 12"/>
                      <a:gd name="f22" fmla="val 36"/>
                      <a:gd name="f23" fmla="val 29"/>
                      <a:gd name="f24" fmla="val 34"/>
                      <a:gd name="f25" fmla="val 33"/>
                      <a:gd name="f26" fmla="val 24"/>
                      <a:gd name="f27" fmla="val 27"/>
                      <a:gd name="f28" fmla="val 19"/>
                      <a:gd name="f29" fmla="val 21"/>
                      <a:gd name="f30" fmla="val 30"/>
                      <a:gd name="f31" fmla="val 47"/>
                      <a:gd name="f32" fmla="val 64"/>
                      <a:gd name="f33" fmla="val 40"/>
                      <a:gd name="f34" fmla="val 63"/>
                      <a:gd name="f35" fmla="val 69"/>
                      <a:gd name="f36" fmla="val 44"/>
                      <a:gd name="f37" fmla="val 71"/>
                      <a:gd name="f38" fmla="val 41"/>
                      <a:gd name="f39" fmla="val 66"/>
                      <a:gd name="f40" fmla="val 52"/>
                      <a:gd name="f41" fmla="val 57"/>
                      <a:gd name="f42" fmla="val 55"/>
                      <a:gd name="f43" fmla="val 61"/>
                      <a:gd name="f44" fmla="val 56"/>
                      <a:gd name="f45" fmla="val 48"/>
                      <a:gd name="f46" fmla="val 72"/>
                      <a:gd name="f47" fmla="val 49"/>
                      <a:gd name="f48" fmla="val 74"/>
                      <a:gd name="f49" fmla="val 45"/>
                      <a:gd name="f50" fmla="val 38"/>
                      <a:gd name="f51" fmla="val 82"/>
                      <a:gd name="f52" fmla="+- 0 0 -90"/>
                      <a:gd name="f53" fmla="*/ f3 1 75"/>
                      <a:gd name="f54" fmla="*/ f4 1 85"/>
                      <a:gd name="f55" fmla="+- f7 0 f5"/>
                      <a:gd name="f56" fmla="+- f6 0 f5"/>
                      <a:gd name="f57" fmla="*/ f52 f0 1"/>
                      <a:gd name="f58" fmla="*/ f56 1 75"/>
                      <a:gd name="f59" fmla="*/ f55 1 85"/>
                      <a:gd name="f60" fmla="*/ 37 f56 1"/>
                      <a:gd name="f61" fmla="*/ 85 f55 1"/>
                      <a:gd name="f62" fmla="*/ 28 f56 1"/>
                      <a:gd name="f63" fmla="*/ 81 f55 1"/>
                      <a:gd name="f64" fmla="*/ 17 f56 1"/>
                      <a:gd name="f65" fmla="*/ 9 f56 1"/>
                      <a:gd name="f66" fmla="*/ 77 f55 1"/>
                      <a:gd name="f67" fmla="*/ 0 f56 1"/>
                      <a:gd name="f68" fmla="*/ 68 f55 1"/>
                      <a:gd name="f69" fmla="*/ 1 f56 1"/>
                      <a:gd name="f70" fmla="*/ 62 f55 1"/>
                      <a:gd name="f71" fmla="*/ 4 f56 1"/>
                      <a:gd name="f72" fmla="*/ 58 f55 1"/>
                      <a:gd name="f73" fmla="*/ 2 f56 1"/>
                      <a:gd name="f74" fmla="*/ 54 f55 1"/>
                      <a:gd name="f75" fmla="*/ 12 f56 1"/>
                      <a:gd name="f76" fmla="*/ 37 f55 1"/>
                      <a:gd name="f77" fmla="*/ 36 f56 1"/>
                      <a:gd name="f78" fmla="*/ 29 f55 1"/>
                      <a:gd name="f79" fmla="*/ 34 f56 1"/>
                      <a:gd name="f80" fmla="*/ 28 f55 1"/>
                      <a:gd name="f81" fmla="*/ 33 f56 1"/>
                      <a:gd name="f82" fmla="*/ 24 f55 1"/>
                      <a:gd name="f83" fmla="*/ 27 f56 1"/>
                      <a:gd name="f84" fmla="*/ 19 f55 1"/>
                      <a:gd name="f85" fmla="*/ 21 f56 1"/>
                      <a:gd name="f86" fmla="*/ 12 f55 1"/>
                      <a:gd name="f87" fmla="*/ 29 f56 1"/>
                      <a:gd name="f88" fmla="*/ 30 f56 1"/>
                      <a:gd name="f89" fmla="*/ 0 f55 1"/>
                      <a:gd name="f90" fmla="*/ 47 f56 1"/>
                      <a:gd name="f91" fmla="*/ 64 f56 1"/>
                      <a:gd name="f92" fmla="*/ 62 f56 1"/>
                      <a:gd name="f93" fmla="*/ 17 f55 1"/>
                      <a:gd name="f94" fmla="*/ 58 f56 1"/>
                      <a:gd name="f95" fmla="*/ 40 f55 1"/>
                      <a:gd name="f96" fmla="*/ 63 f56 1"/>
                      <a:gd name="f97" fmla="*/ 69 f56 1"/>
                      <a:gd name="f98" fmla="*/ 44 f55 1"/>
                      <a:gd name="f99" fmla="*/ 71 f56 1"/>
                      <a:gd name="f100" fmla="*/ 41 f55 1"/>
                      <a:gd name="f101" fmla="*/ 75 f56 1"/>
                      <a:gd name="f102" fmla="*/ 66 f56 1"/>
                      <a:gd name="f103" fmla="*/ 52 f55 1"/>
                      <a:gd name="f104" fmla="*/ 57 f56 1"/>
                      <a:gd name="f105" fmla="*/ 55 f56 1"/>
                      <a:gd name="f106" fmla="*/ 61 f55 1"/>
                      <a:gd name="f107" fmla="*/ 56 f56 1"/>
                      <a:gd name="f108" fmla="*/ 66 f55 1"/>
                      <a:gd name="f109" fmla="*/ 52 f56 1"/>
                      <a:gd name="f110" fmla="*/ 71 f55 1"/>
                      <a:gd name="f111" fmla="*/ 48 f56 1"/>
                      <a:gd name="f112" fmla="*/ 72 f55 1"/>
                      <a:gd name="f113" fmla="*/ 49 f56 1"/>
                      <a:gd name="f114" fmla="*/ 74 f55 1"/>
                      <a:gd name="f115" fmla="*/ 45 f56 1"/>
                      <a:gd name="f116" fmla="*/ 38 f56 1"/>
                      <a:gd name="f117" fmla="*/ 82 f55 1"/>
                      <a:gd name="f118" fmla="*/ f57 1 f2"/>
                      <a:gd name="f119" fmla="*/ f60 1 75"/>
                      <a:gd name="f120" fmla="*/ f61 1 85"/>
                      <a:gd name="f121" fmla="*/ f62 1 75"/>
                      <a:gd name="f122" fmla="*/ f63 1 85"/>
                      <a:gd name="f123" fmla="*/ f64 1 75"/>
                      <a:gd name="f124" fmla="*/ f65 1 75"/>
                      <a:gd name="f125" fmla="*/ f66 1 85"/>
                      <a:gd name="f126" fmla="*/ f67 1 75"/>
                      <a:gd name="f127" fmla="*/ f68 1 85"/>
                      <a:gd name="f128" fmla="*/ f69 1 75"/>
                      <a:gd name="f129" fmla="*/ f70 1 85"/>
                      <a:gd name="f130" fmla="*/ f71 1 75"/>
                      <a:gd name="f131" fmla="*/ f72 1 85"/>
                      <a:gd name="f132" fmla="*/ f73 1 75"/>
                      <a:gd name="f133" fmla="*/ f74 1 85"/>
                      <a:gd name="f134" fmla="*/ f75 1 75"/>
                      <a:gd name="f135" fmla="*/ f76 1 85"/>
                      <a:gd name="f136" fmla="*/ f77 1 75"/>
                      <a:gd name="f137" fmla="*/ f78 1 85"/>
                      <a:gd name="f138" fmla="*/ f79 1 75"/>
                      <a:gd name="f139" fmla="*/ f80 1 85"/>
                      <a:gd name="f140" fmla="*/ f81 1 75"/>
                      <a:gd name="f141" fmla="*/ f82 1 85"/>
                      <a:gd name="f142" fmla="*/ f83 1 75"/>
                      <a:gd name="f143" fmla="*/ f84 1 85"/>
                      <a:gd name="f144" fmla="*/ f85 1 75"/>
                      <a:gd name="f145" fmla="*/ f86 1 85"/>
                      <a:gd name="f146" fmla="*/ f87 1 75"/>
                      <a:gd name="f147" fmla="*/ f88 1 75"/>
                      <a:gd name="f148" fmla="*/ f89 1 85"/>
                      <a:gd name="f149" fmla="*/ f90 1 75"/>
                      <a:gd name="f150" fmla="*/ f91 1 75"/>
                      <a:gd name="f151" fmla="*/ f92 1 75"/>
                      <a:gd name="f152" fmla="*/ f93 1 85"/>
                      <a:gd name="f153" fmla="*/ f94 1 75"/>
                      <a:gd name="f154" fmla="*/ f95 1 85"/>
                      <a:gd name="f155" fmla="*/ f96 1 75"/>
                      <a:gd name="f156" fmla="*/ f97 1 75"/>
                      <a:gd name="f157" fmla="*/ f98 1 85"/>
                      <a:gd name="f158" fmla="*/ f99 1 75"/>
                      <a:gd name="f159" fmla="*/ f100 1 85"/>
                      <a:gd name="f160" fmla="*/ f101 1 75"/>
                      <a:gd name="f161" fmla="*/ f102 1 75"/>
                      <a:gd name="f162" fmla="*/ f103 1 85"/>
                      <a:gd name="f163" fmla="*/ f104 1 75"/>
                      <a:gd name="f164" fmla="*/ f105 1 75"/>
                      <a:gd name="f165" fmla="*/ f106 1 85"/>
                      <a:gd name="f166" fmla="*/ f107 1 75"/>
                      <a:gd name="f167" fmla="*/ f108 1 85"/>
                      <a:gd name="f168" fmla="*/ f109 1 75"/>
                      <a:gd name="f169" fmla="*/ f110 1 85"/>
                      <a:gd name="f170" fmla="*/ f111 1 75"/>
                      <a:gd name="f171" fmla="*/ f112 1 85"/>
                      <a:gd name="f172" fmla="*/ f113 1 75"/>
                      <a:gd name="f173" fmla="*/ f114 1 85"/>
                      <a:gd name="f174" fmla="*/ f115 1 75"/>
                      <a:gd name="f175" fmla="*/ f116 1 75"/>
                      <a:gd name="f176" fmla="*/ f117 1 85"/>
                      <a:gd name="f177" fmla="*/ 0 1 f58"/>
                      <a:gd name="f178" fmla="*/ f6 1 f58"/>
                      <a:gd name="f179" fmla="*/ 0 1 f59"/>
                      <a:gd name="f180" fmla="*/ f7 1 f59"/>
                      <a:gd name="f181" fmla="+- f118 0 f1"/>
                      <a:gd name="f182" fmla="*/ f119 1 f58"/>
                      <a:gd name="f183" fmla="*/ f120 1 f59"/>
                      <a:gd name="f184" fmla="*/ f121 1 f58"/>
                      <a:gd name="f185" fmla="*/ f122 1 f59"/>
                      <a:gd name="f186" fmla="*/ f123 1 f58"/>
                      <a:gd name="f187" fmla="*/ f124 1 f58"/>
                      <a:gd name="f188" fmla="*/ f125 1 f59"/>
                      <a:gd name="f189" fmla="*/ f126 1 f58"/>
                      <a:gd name="f190" fmla="*/ f127 1 f59"/>
                      <a:gd name="f191" fmla="*/ f128 1 f58"/>
                      <a:gd name="f192" fmla="*/ f129 1 f59"/>
                      <a:gd name="f193" fmla="*/ f130 1 f58"/>
                      <a:gd name="f194" fmla="*/ f131 1 f59"/>
                      <a:gd name="f195" fmla="*/ f132 1 f58"/>
                      <a:gd name="f196" fmla="*/ f133 1 f59"/>
                      <a:gd name="f197" fmla="*/ f134 1 f58"/>
                      <a:gd name="f198" fmla="*/ f135 1 f59"/>
                      <a:gd name="f199" fmla="*/ f136 1 f58"/>
                      <a:gd name="f200" fmla="*/ f137 1 f59"/>
                      <a:gd name="f201" fmla="*/ f138 1 f58"/>
                      <a:gd name="f202" fmla="*/ f139 1 f59"/>
                      <a:gd name="f203" fmla="*/ f140 1 f58"/>
                      <a:gd name="f204" fmla="*/ f141 1 f59"/>
                      <a:gd name="f205" fmla="*/ f142 1 f58"/>
                      <a:gd name="f206" fmla="*/ f143 1 f59"/>
                      <a:gd name="f207" fmla="*/ f144 1 f58"/>
                      <a:gd name="f208" fmla="*/ f145 1 f59"/>
                      <a:gd name="f209" fmla="*/ f146 1 f58"/>
                      <a:gd name="f210" fmla="*/ f147 1 f58"/>
                      <a:gd name="f211" fmla="*/ f148 1 f59"/>
                      <a:gd name="f212" fmla="*/ f149 1 f58"/>
                      <a:gd name="f213" fmla="*/ f150 1 f58"/>
                      <a:gd name="f214" fmla="*/ f151 1 f58"/>
                      <a:gd name="f215" fmla="*/ f152 1 f59"/>
                      <a:gd name="f216" fmla="*/ f153 1 f58"/>
                      <a:gd name="f217" fmla="*/ f154 1 f59"/>
                      <a:gd name="f218" fmla="*/ f155 1 f58"/>
                      <a:gd name="f219" fmla="*/ f156 1 f58"/>
                      <a:gd name="f220" fmla="*/ f157 1 f59"/>
                      <a:gd name="f221" fmla="*/ f158 1 f58"/>
                      <a:gd name="f222" fmla="*/ f159 1 f59"/>
                      <a:gd name="f223" fmla="*/ f160 1 f58"/>
                      <a:gd name="f224" fmla="*/ f161 1 f58"/>
                      <a:gd name="f225" fmla="*/ f162 1 f59"/>
                      <a:gd name="f226" fmla="*/ f163 1 f58"/>
                      <a:gd name="f227" fmla="*/ f164 1 f58"/>
                      <a:gd name="f228" fmla="*/ f165 1 f59"/>
                      <a:gd name="f229" fmla="*/ f166 1 f58"/>
                      <a:gd name="f230" fmla="*/ f167 1 f59"/>
                      <a:gd name="f231" fmla="*/ f168 1 f58"/>
                      <a:gd name="f232" fmla="*/ f169 1 f59"/>
                      <a:gd name="f233" fmla="*/ f170 1 f58"/>
                      <a:gd name="f234" fmla="*/ f171 1 f59"/>
                      <a:gd name="f235" fmla="*/ f172 1 f58"/>
                      <a:gd name="f236" fmla="*/ f173 1 f59"/>
                      <a:gd name="f237" fmla="*/ f174 1 f58"/>
                      <a:gd name="f238" fmla="*/ f175 1 f58"/>
                      <a:gd name="f239" fmla="*/ f176 1 f59"/>
                      <a:gd name="f240" fmla="*/ f177 f53 1"/>
                      <a:gd name="f241" fmla="*/ f178 f53 1"/>
                      <a:gd name="f242" fmla="*/ f180 f54 1"/>
                      <a:gd name="f243" fmla="*/ f179 f54 1"/>
                      <a:gd name="f244" fmla="*/ f182 f53 1"/>
                      <a:gd name="f245" fmla="*/ f183 f54 1"/>
                      <a:gd name="f246" fmla="*/ f184 f53 1"/>
                      <a:gd name="f247" fmla="*/ f185 f54 1"/>
                      <a:gd name="f248" fmla="*/ f186 f53 1"/>
                      <a:gd name="f249" fmla="*/ f187 f53 1"/>
                      <a:gd name="f250" fmla="*/ f188 f54 1"/>
                      <a:gd name="f251" fmla="*/ f189 f53 1"/>
                      <a:gd name="f252" fmla="*/ f190 f54 1"/>
                      <a:gd name="f253" fmla="*/ f191 f53 1"/>
                      <a:gd name="f254" fmla="*/ f192 f54 1"/>
                      <a:gd name="f255" fmla="*/ f193 f53 1"/>
                      <a:gd name="f256" fmla="*/ f194 f54 1"/>
                      <a:gd name="f257" fmla="*/ f195 f53 1"/>
                      <a:gd name="f258" fmla="*/ f196 f54 1"/>
                      <a:gd name="f259" fmla="*/ f197 f53 1"/>
                      <a:gd name="f260" fmla="*/ f198 f54 1"/>
                      <a:gd name="f261" fmla="*/ f199 f53 1"/>
                      <a:gd name="f262" fmla="*/ f200 f54 1"/>
                      <a:gd name="f263" fmla="*/ f201 f53 1"/>
                      <a:gd name="f264" fmla="*/ f202 f54 1"/>
                      <a:gd name="f265" fmla="*/ f203 f53 1"/>
                      <a:gd name="f266" fmla="*/ f204 f54 1"/>
                      <a:gd name="f267" fmla="*/ f205 f53 1"/>
                      <a:gd name="f268" fmla="*/ f206 f54 1"/>
                      <a:gd name="f269" fmla="*/ f207 f53 1"/>
                      <a:gd name="f270" fmla="*/ f208 f54 1"/>
                      <a:gd name="f271" fmla="*/ f209 f53 1"/>
                      <a:gd name="f272" fmla="*/ f210 f53 1"/>
                      <a:gd name="f273" fmla="*/ f211 f54 1"/>
                      <a:gd name="f274" fmla="*/ f212 f53 1"/>
                      <a:gd name="f275" fmla="*/ f213 f53 1"/>
                      <a:gd name="f276" fmla="*/ f214 f53 1"/>
                      <a:gd name="f277" fmla="*/ f215 f54 1"/>
                      <a:gd name="f278" fmla="*/ f216 f53 1"/>
                      <a:gd name="f279" fmla="*/ f217 f54 1"/>
                      <a:gd name="f280" fmla="*/ f218 f53 1"/>
                      <a:gd name="f281" fmla="*/ f219 f53 1"/>
                      <a:gd name="f282" fmla="*/ f220 f54 1"/>
                      <a:gd name="f283" fmla="*/ f221 f53 1"/>
                      <a:gd name="f284" fmla="*/ f222 f54 1"/>
                      <a:gd name="f285" fmla="*/ f223 f53 1"/>
                      <a:gd name="f286" fmla="*/ f224 f53 1"/>
                      <a:gd name="f287" fmla="*/ f225 f54 1"/>
                      <a:gd name="f288" fmla="*/ f226 f53 1"/>
                      <a:gd name="f289" fmla="*/ f227 f53 1"/>
                      <a:gd name="f290" fmla="*/ f228 f54 1"/>
                      <a:gd name="f291" fmla="*/ f229 f53 1"/>
                      <a:gd name="f292" fmla="*/ f230 f54 1"/>
                      <a:gd name="f293" fmla="*/ f231 f53 1"/>
                      <a:gd name="f294" fmla="*/ f232 f54 1"/>
                      <a:gd name="f295" fmla="*/ f233 f53 1"/>
                      <a:gd name="f296" fmla="*/ f234 f54 1"/>
                      <a:gd name="f297" fmla="*/ f235 f53 1"/>
                      <a:gd name="f298" fmla="*/ f236 f54 1"/>
                      <a:gd name="f299" fmla="*/ f237 f53 1"/>
                      <a:gd name="f300" fmla="*/ f238 f53 1"/>
                      <a:gd name="f301" fmla="*/ f239 f54 1"/>
                    </a:gdLst>
                    <a:ahLst/>
                    <a:cxnLst>
                      <a:cxn ang="3cd4">
                        <a:pos x="hc" y="t"/>
                      </a:cxn>
                      <a:cxn ang="0">
                        <a:pos x="r" y="vc"/>
                      </a:cxn>
                      <a:cxn ang="cd4">
                        <a:pos x="hc" y="b"/>
                      </a:cxn>
                      <a:cxn ang="cd2">
                        <a:pos x="l" y="vc"/>
                      </a:cxn>
                      <a:cxn ang="f181">
                        <a:pos x="f244" y="f245"/>
                      </a:cxn>
                      <a:cxn ang="f181">
                        <a:pos x="f246" y="f247"/>
                      </a:cxn>
                      <a:cxn ang="f181">
                        <a:pos x="f248" y="f247"/>
                      </a:cxn>
                      <a:cxn ang="f181">
                        <a:pos x="f249" y="f250"/>
                      </a:cxn>
                      <a:cxn ang="f181">
                        <a:pos x="f251" y="f252"/>
                      </a:cxn>
                      <a:cxn ang="f181">
                        <a:pos x="f253" y="f254"/>
                      </a:cxn>
                      <a:cxn ang="f181">
                        <a:pos x="f255" y="f256"/>
                      </a:cxn>
                      <a:cxn ang="f181">
                        <a:pos x="f257" y="f258"/>
                      </a:cxn>
                      <a:cxn ang="f181">
                        <a:pos x="f259" y="f260"/>
                      </a:cxn>
                      <a:cxn ang="f181">
                        <a:pos x="f261" y="f260"/>
                      </a:cxn>
                      <a:cxn ang="f181">
                        <a:pos x="f244" y="f262"/>
                      </a:cxn>
                      <a:cxn ang="f181">
                        <a:pos x="f263" y="f264"/>
                      </a:cxn>
                      <a:cxn ang="f181">
                        <a:pos x="f265" y="f266"/>
                      </a:cxn>
                      <a:cxn ang="f181">
                        <a:pos x="f267" y="f268"/>
                      </a:cxn>
                      <a:cxn ang="f181">
                        <a:pos x="f269" y="f270"/>
                      </a:cxn>
                      <a:cxn ang="f181">
                        <a:pos x="f271" y="f270"/>
                      </a:cxn>
                      <a:cxn ang="f181">
                        <a:pos x="f272" y="f273"/>
                      </a:cxn>
                      <a:cxn ang="f181">
                        <a:pos x="f274" y="f273"/>
                      </a:cxn>
                      <a:cxn ang="f181">
                        <a:pos x="f275" y="f273"/>
                      </a:cxn>
                      <a:cxn ang="f181">
                        <a:pos x="f276" y="f277"/>
                      </a:cxn>
                      <a:cxn ang="f181">
                        <a:pos x="f278" y="f279"/>
                      </a:cxn>
                      <a:cxn ang="f181">
                        <a:pos x="f280" y="f279"/>
                      </a:cxn>
                      <a:cxn ang="f181">
                        <a:pos x="f281" y="f282"/>
                      </a:cxn>
                      <a:cxn ang="f181">
                        <a:pos x="f283" y="f284"/>
                      </a:cxn>
                      <a:cxn ang="f181">
                        <a:pos x="f285" y="f282"/>
                      </a:cxn>
                      <a:cxn ang="f181">
                        <a:pos x="f286" y="f287"/>
                      </a:cxn>
                      <a:cxn ang="f181">
                        <a:pos x="f288" y="f256"/>
                      </a:cxn>
                      <a:cxn ang="f181">
                        <a:pos x="f289" y="f290"/>
                      </a:cxn>
                      <a:cxn ang="f181">
                        <a:pos x="f291" y="f292"/>
                      </a:cxn>
                      <a:cxn ang="f181">
                        <a:pos x="f293" y="f294"/>
                      </a:cxn>
                      <a:cxn ang="f181">
                        <a:pos x="f295" y="f296"/>
                      </a:cxn>
                      <a:cxn ang="f181">
                        <a:pos x="f297" y="f298"/>
                      </a:cxn>
                      <a:cxn ang="f181">
                        <a:pos x="f299" y="f250"/>
                      </a:cxn>
                      <a:cxn ang="f181">
                        <a:pos x="f300" y="f301"/>
                      </a:cxn>
                      <a:cxn ang="f181">
                        <a:pos x="f244" y="f245"/>
                      </a:cxn>
                    </a:cxnLst>
                    <a:rect l="f240" t="f243" r="f241" b="f242"/>
                    <a:pathLst>
                      <a:path w="75" h="85">
                        <a:moveTo>
                          <a:pt x="f8" y="f7"/>
                        </a:moveTo>
                        <a:lnTo>
                          <a:pt x="f9" y="f10"/>
                        </a:lnTo>
                        <a:lnTo>
                          <a:pt x="f11" y="f10"/>
                        </a:lnTo>
                        <a:lnTo>
                          <a:pt x="f12" y="f13"/>
                        </a:lnTo>
                        <a:lnTo>
                          <a:pt x="f5" y="f14"/>
                        </a:lnTo>
                        <a:lnTo>
                          <a:pt x="f15" y="f16"/>
                        </a:lnTo>
                        <a:lnTo>
                          <a:pt x="f17" y="f18"/>
                        </a:lnTo>
                        <a:lnTo>
                          <a:pt x="f19" y="f20"/>
                        </a:lnTo>
                        <a:lnTo>
                          <a:pt x="f21" y="f8"/>
                        </a:lnTo>
                        <a:lnTo>
                          <a:pt x="f22" y="f8"/>
                        </a:lnTo>
                        <a:lnTo>
                          <a:pt x="f8" y="f23"/>
                        </a:lnTo>
                        <a:lnTo>
                          <a:pt x="f24" y="f9"/>
                        </a:lnTo>
                        <a:lnTo>
                          <a:pt x="f25" y="f26"/>
                        </a:lnTo>
                        <a:lnTo>
                          <a:pt x="f27" y="f28"/>
                        </a:lnTo>
                        <a:lnTo>
                          <a:pt x="f29" y="f21"/>
                        </a:lnTo>
                        <a:lnTo>
                          <a:pt x="f23" y="f21"/>
                        </a:lnTo>
                        <a:lnTo>
                          <a:pt x="f30" y="f5"/>
                        </a:lnTo>
                        <a:lnTo>
                          <a:pt x="f31" y="f5"/>
                        </a:lnTo>
                        <a:lnTo>
                          <a:pt x="f32" y="f5"/>
                        </a:lnTo>
                        <a:lnTo>
                          <a:pt x="f16" y="f11"/>
                        </a:lnTo>
                        <a:lnTo>
                          <a:pt x="f18" y="f33"/>
                        </a:lnTo>
                        <a:lnTo>
                          <a:pt x="f34" y="f33"/>
                        </a:lnTo>
                        <a:lnTo>
                          <a:pt x="f35" y="f36"/>
                        </a:lnTo>
                        <a:lnTo>
                          <a:pt x="f37" y="f38"/>
                        </a:lnTo>
                        <a:lnTo>
                          <a:pt x="f6" y="f36"/>
                        </a:lnTo>
                        <a:lnTo>
                          <a:pt x="f39" y="f40"/>
                        </a:lnTo>
                        <a:lnTo>
                          <a:pt x="f41" y="f18"/>
                        </a:lnTo>
                        <a:lnTo>
                          <a:pt x="f42" y="f43"/>
                        </a:lnTo>
                        <a:lnTo>
                          <a:pt x="f44" y="f39"/>
                        </a:lnTo>
                        <a:lnTo>
                          <a:pt x="f40" y="f37"/>
                        </a:lnTo>
                        <a:lnTo>
                          <a:pt x="f45" y="f46"/>
                        </a:lnTo>
                        <a:lnTo>
                          <a:pt x="f47" y="f48"/>
                        </a:lnTo>
                        <a:lnTo>
                          <a:pt x="f49" y="f13"/>
                        </a:lnTo>
                        <a:lnTo>
                          <a:pt x="f50" y="f51"/>
                        </a:lnTo>
                        <a:lnTo>
                          <a:pt x="f8" y="f7"/>
                        </a:lnTo>
                        <a:close/>
                      </a:path>
                    </a:pathLst>
                  </a:custGeom>
                  <a:solidFill>
                    <a:srgbClr val="E0766E"/>
                  </a:solidFill>
                  <a:ln w="3172" cap="flat">
                    <a:solidFill>
                      <a:srgbClr val="6C5353"/>
                    </a:solidFill>
                    <a:custDash>
                      <a:ds d="100000" sp="100000"/>
                    </a:custDash>
                    <a:miter/>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hu-HU" sz="1800" b="0" i="0" u="none" strike="noStrike" kern="0" cap="none" spc="0" baseline="0">
                      <a:solidFill>
                        <a:srgbClr val="000000"/>
                      </a:solidFill>
                      <a:uFillTx/>
                      <a:latin typeface="Arial"/>
                    </a:endParaRPr>
                  </a:p>
                </p:txBody>
              </p:sp>
              <p:sp>
                <p:nvSpPr>
                  <p:cNvPr id="238" name="Freeform 81">
                    <a:extLst>
                      <a:ext uri="{FF2B5EF4-FFF2-40B4-BE49-F238E27FC236}">
                        <a16:creationId xmlns:a16="http://schemas.microsoft.com/office/drawing/2014/main" id="{26A454D6-C6AF-4DE5-B9CF-EA3B537D6472}"/>
                      </a:ext>
                    </a:extLst>
                  </p:cNvPr>
                  <p:cNvSpPr/>
                  <p:nvPr/>
                </p:nvSpPr>
                <p:spPr>
                  <a:xfrm>
                    <a:off x="4209348" y="3857890"/>
                    <a:ext cx="114684" cy="165442"/>
                  </a:xfrm>
                  <a:custGeom>
                    <a:avLst/>
                    <a:gdLst>
                      <a:gd name="f0" fmla="val 10800000"/>
                      <a:gd name="f1" fmla="val 5400000"/>
                      <a:gd name="f2" fmla="val 180"/>
                      <a:gd name="f3" fmla="val w"/>
                      <a:gd name="f4" fmla="val h"/>
                      <a:gd name="f5" fmla="val 0"/>
                      <a:gd name="f6" fmla="val 88"/>
                      <a:gd name="f7" fmla="val 147"/>
                      <a:gd name="f8" fmla="val 32"/>
                      <a:gd name="f9" fmla="val 43"/>
                      <a:gd name="f10" fmla="val 7"/>
                      <a:gd name="f11" fmla="val 54"/>
                      <a:gd name="f12" fmla="val 21"/>
                      <a:gd name="f13" fmla="val 61"/>
                      <a:gd name="f14" fmla="val 71"/>
                      <a:gd name="f15" fmla="val 42"/>
                      <a:gd name="f16" fmla="val 78"/>
                      <a:gd name="f17" fmla="val 49"/>
                      <a:gd name="f18" fmla="val 74"/>
                      <a:gd name="f19" fmla="val 68"/>
                      <a:gd name="f20" fmla="val 63"/>
                      <a:gd name="f21" fmla="val 73"/>
                      <a:gd name="f22" fmla="val 64"/>
                      <a:gd name="f23" fmla="val 89"/>
                      <a:gd name="f24" fmla="val 104"/>
                      <a:gd name="f25" fmla="val 77"/>
                      <a:gd name="f26" fmla="val 116"/>
                      <a:gd name="f27" fmla="val 134"/>
                      <a:gd name="f28" fmla="val 83"/>
                      <a:gd name="f29" fmla="val 135"/>
                      <a:gd name="f30" fmla="val 133"/>
                      <a:gd name="f31" fmla="val 67"/>
                      <a:gd name="f32" fmla="val 138"/>
                      <a:gd name="f33" fmla="val 59"/>
                      <a:gd name="f34" fmla="val 142"/>
                      <a:gd name="f35" fmla="val 53"/>
                      <a:gd name="f36" fmla="val 143"/>
                      <a:gd name="f37" fmla="val 51"/>
                      <a:gd name="f38" fmla="val 146"/>
                      <a:gd name="f39" fmla="val 31"/>
                      <a:gd name="f40" fmla="val 136"/>
                      <a:gd name="f41" fmla="val 29"/>
                      <a:gd name="f42" fmla="val 127"/>
                      <a:gd name="f43" fmla="val 25"/>
                      <a:gd name="f44" fmla="val 28"/>
                      <a:gd name="f45" fmla="val 98"/>
                      <a:gd name="f46" fmla="val 33"/>
                      <a:gd name="f47" fmla="val 91"/>
                      <a:gd name="f48" fmla="val 82"/>
                      <a:gd name="f49" fmla="val 23"/>
                      <a:gd name="f50" fmla="val 69"/>
                      <a:gd name="f51" fmla="val 12"/>
                      <a:gd name="f52" fmla="val 65"/>
                      <a:gd name="f53" fmla="val 50"/>
                      <a:gd name="f54" fmla="val 5"/>
                      <a:gd name="f55" fmla="val 44"/>
                      <a:gd name="f56" fmla="val 34"/>
                      <a:gd name="f57" fmla="val 16"/>
                      <a:gd name="f58" fmla="val 27"/>
                      <a:gd name="f59" fmla="val 15"/>
                      <a:gd name="f60" fmla="val 19"/>
                      <a:gd name="f61" fmla="val 17"/>
                      <a:gd name="f62" fmla="+- 0 0 -90"/>
                      <a:gd name="f63" fmla="*/ f3 1 88"/>
                      <a:gd name="f64" fmla="*/ f4 1 147"/>
                      <a:gd name="f65" fmla="+- f7 0 f5"/>
                      <a:gd name="f66" fmla="+- f6 0 f5"/>
                      <a:gd name="f67" fmla="*/ f62 f0 1"/>
                      <a:gd name="f68" fmla="*/ f66 1 88"/>
                      <a:gd name="f69" fmla="*/ f65 1 147"/>
                      <a:gd name="f70" fmla="*/ 32 f66 1"/>
                      <a:gd name="f71" fmla="*/ 0 f65 1"/>
                      <a:gd name="f72" fmla="*/ 43 f66 1"/>
                      <a:gd name="f73" fmla="*/ 7 f65 1"/>
                      <a:gd name="f74" fmla="*/ 54 f66 1"/>
                      <a:gd name="f75" fmla="*/ 21 f65 1"/>
                      <a:gd name="f76" fmla="*/ 32 f65 1"/>
                      <a:gd name="f77" fmla="*/ 61 f66 1"/>
                      <a:gd name="f78" fmla="*/ 71 f66 1"/>
                      <a:gd name="f79" fmla="*/ 42 f65 1"/>
                      <a:gd name="f80" fmla="*/ 78 f66 1"/>
                      <a:gd name="f81" fmla="*/ 49 f65 1"/>
                      <a:gd name="f82" fmla="*/ 74 f66 1"/>
                      <a:gd name="f83" fmla="*/ 68 f65 1"/>
                      <a:gd name="f84" fmla="*/ 63 f66 1"/>
                      <a:gd name="f85" fmla="*/ 73 f65 1"/>
                      <a:gd name="f86" fmla="*/ 64 f66 1"/>
                      <a:gd name="f87" fmla="*/ 78 f65 1"/>
                      <a:gd name="f88" fmla="*/ 89 f65 1"/>
                      <a:gd name="f89" fmla="*/ 68 f66 1"/>
                      <a:gd name="f90" fmla="*/ 104 f65 1"/>
                      <a:gd name="f91" fmla="*/ 77 f66 1"/>
                      <a:gd name="f92" fmla="*/ 116 f65 1"/>
                      <a:gd name="f93" fmla="*/ 88 f66 1"/>
                      <a:gd name="f94" fmla="*/ 134 f65 1"/>
                      <a:gd name="f95" fmla="*/ 83 f66 1"/>
                      <a:gd name="f96" fmla="*/ 135 f65 1"/>
                      <a:gd name="f97" fmla="*/ 73 f66 1"/>
                      <a:gd name="f98" fmla="*/ 133 f65 1"/>
                      <a:gd name="f99" fmla="*/ 67 f66 1"/>
                      <a:gd name="f100" fmla="*/ 138 f65 1"/>
                      <a:gd name="f101" fmla="*/ 59 f66 1"/>
                      <a:gd name="f102" fmla="*/ 142 f65 1"/>
                      <a:gd name="f103" fmla="*/ 53 f66 1"/>
                      <a:gd name="f104" fmla="*/ 143 f65 1"/>
                      <a:gd name="f105" fmla="*/ 51 f66 1"/>
                      <a:gd name="f106" fmla="*/ 147 f65 1"/>
                      <a:gd name="f107" fmla="*/ 42 f66 1"/>
                      <a:gd name="f108" fmla="*/ 146 f65 1"/>
                      <a:gd name="f109" fmla="*/ 31 f66 1"/>
                      <a:gd name="f110" fmla="*/ 136 f65 1"/>
                      <a:gd name="f111" fmla="*/ 29 f66 1"/>
                      <a:gd name="f112" fmla="*/ 127 f65 1"/>
                      <a:gd name="f113" fmla="*/ 25 f66 1"/>
                      <a:gd name="f114" fmla="*/ 28 f66 1"/>
                      <a:gd name="f115" fmla="*/ 98 f65 1"/>
                      <a:gd name="f116" fmla="*/ 33 f66 1"/>
                      <a:gd name="f117" fmla="*/ 91 f65 1"/>
                      <a:gd name="f118" fmla="*/ 82 f65 1"/>
                      <a:gd name="f119" fmla="*/ 23 f66 1"/>
                      <a:gd name="f120" fmla="*/ 69 f65 1"/>
                      <a:gd name="f121" fmla="*/ 21 f66 1"/>
                      <a:gd name="f122" fmla="*/ 64 f65 1"/>
                      <a:gd name="f123" fmla="*/ 12 f66 1"/>
                      <a:gd name="f124" fmla="*/ 65 f65 1"/>
                      <a:gd name="f125" fmla="*/ 0 f66 1"/>
                      <a:gd name="f126" fmla="*/ 50 f65 1"/>
                      <a:gd name="f127" fmla="*/ 5 f66 1"/>
                      <a:gd name="f128" fmla="*/ 44 f65 1"/>
                      <a:gd name="f129" fmla="*/ 34 f65 1"/>
                      <a:gd name="f130" fmla="*/ 16 f66 1"/>
                      <a:gd name="f131" fmla="*/ 31 f65 1"/>
                      <a:gd name="f132" fmla="*/ 27 f65 1"/>
                      <a:gd name="f133" fmla="*/ 15 f66 1"/>
                      <a:gd name="f134" fmla="*/ 19 f65 1"/>
                      <a:gd name="f135" fmla="*/ 17 f66 1"/>
                      <a:gd name="f136" fmla="*/ 12 f65 1"/>
                      <a:gd name="f137" fmla="*/ f67 1 f2"/>
                      <a:gd name="f138" fmla="*/ f70 1 88"/>
                      <a:gd name="f139" fmla="*/ f71 1 147"/>
                      <a:gd name="f140" fmla="*/ f72 1 88"/>
                      <a:gd name="f141" fmla="*/ f73 1 147"/>
                      <a:gd name="f142" fmla="*/ f74 1 88"/>
                      <a:gd name="f143" fmla="*/ f75 1 147"/>
                      <a:gd name="f144" fmla="*/ f76 1 147"/>
                      <a:gd name="f145" fmla="*/ f77 1 88"/>
                      <a:gd name="f146" fmla="*/ f78 1 88"/>
                      <a:gd name="f147" fmla="*/ f79 1 147"/>
                      <a:gd name="f148" fmla="*/ f80 1 88"/>
                      <a:gd name="f149" fmla="*/ f81 1 147"/>
                      <a:gd name="f150" fmla="*/ f82 1 88"/>
                      <a:gd name="f151" fmla="*/ f83 1 147"/>
                      <a:gd name="f152" fmla="*/ f84 1 88"/>
                      <a:gd name="f153" fmla="*/ f85 1 147"/>
                      <a:gd name="f154" fmla="*/ f86 1 88"/>
                      <a:gd name="f155" fmla="*/ f87 1 147"/>
                      <a:gd name="f156" fmla="*/ f88 1 147"/>
                      <a:gd name="f157" fmla="*/ f89 1 88"/>
                      <a:gd name="f158" fmla="*/ f90 1 147"/>
                      <a:gd name="f159" fmla="*/ f91 1 88"/>
                      <a:gd name="f160" fmla="*/ f92 1 147"/>
                      <a:gd name="f161" fmla="*/ f93 1 88"/>
                      <a:gd name="f162" fmla="*/ f94 1 147"/>
                      <a:gd name="f163" fmla="*/ f95 1 88"/>
                      <a:gd name="f164" fmla="*/ f96 1 147"/>
                      <a:gd name="f165" fmla="*/ f97 1 88"/>
                      <a:gd name="f166" fmla="*/ f98 1 147"/>
                      <a:gd name="f167" fmla="*/ f99 1 88"/>
                      <a:gd name="f168" fmla="*/ f100 1 147"/>
                      <a:gd name="f169" fmla="*/ f101 1 88"/>
                      <a:gd name="f170" fmla="*/ f102 1 147"/>
                      <a:gd name="f171" fmla="*/ f103 1 88"/>
                      <a:gd name="f172" fmla="*/ f104 1 147"/>
                      <a:gd name="f173" fmla="*/ f105 1 88"/>
                      <a:gd name="f174" fmla="*/ f106 1 147"/>
                      <a:gd name="f175" fmla="*/ f107 1 88"/>
                      <a:gd name="f176" fmla="*/ f108 1 147"/>
                      <a:gd name="f177" fmla="*/ f109 1 88"/>
                      <a:gd name="f178" fmla="*/ f110 1 147"/>
                      <a:gd name="f179" fmla="*/ f111 1 88"/>
                      <a:gd name="f180" fmla="*/ f112 1 147"/>
                      <a:gd name="f181" fmla="*/ f113 1 88"/>
                      <a:gd name="f182" fmla="*/ f114 1 88"/>
                      <a:gd name="f183" fmla="*/ f115 1 147"/>
                      <a:gd name="f184" fmla="*/ f116 1 88"/>
                      <a:gd name="f185" fmla="*/ f117 1 147"/>
                      <a:gd name="f186" fmla="*/ f118 1 147"/>
                      <a:gd name="f187" fmla="*/ f119 1 88"/>
                      <a:gd name="f188" fmla="*/ f120 1 147"/>
                      <a:gd name="f189" fmla="*/ f121 1 88"/>
                      <a:gd name="f190" fmla="*/ f122 1 147"/>
                      <a:gd name="f191" fmla="*/ f123 1 88"/>
                      <a:gd name="f192" fmla="*/ f124 1 147"/>
                      <a:gd name="f193" fmla="*/ f125 1 88"/>
                      <a:gd name="f194" fmla="*/ f126 1 147"/>
                      <a:gd name="f195" fmla="*/ f127 1 88"/>
                      <a:gd name="f196" fmla="*/ f128 1 147"/>
                      <a:gd name="f197" fmla="*/ f129 1 147"/>
                      <a:gd name="f198" fmla="*/ f130 1 88"/>
                      <a:gd name="f199" fmla="*/ f131 1 147"/>
                      <a:gd name="f200" fmla="*/ f132 1 147"/>
                      <a:gd name="f201" fmla="*/ f133 1 88"/>
                      <a:gd name="f202" fmla="*/ f134 1 147"/>
                      <a:gd name="f203" fmla="*/ f135 1 88"/>
                      <a:gd name="f204" fmla="*/ f136 1 147"/>
                      <a:gd name="f205" fmla="*/ 0 1 f68"/>
                      <a:gd name="f206" fmla="*/ f6 1 f68"/>
                      <a:gd name="f207" fmla="*/ 0 1 f69"/>
                      <a:gd name="f208" fmla="*/ f7 1 f69"/>
                      <a:gd name="f209" fmla="+- f137 0 f1"/>
                      <a:gd name="f210" fmla="*/ f138 1 f68"/>
                      <a:gd name="f211" fmla="*/ f139 1 f69"/>
                      <a:gd name="f212" fmla="*/ f140 1 f68"/>
                      <a:gd name="f213" fmla="*/ f141 1 f69"/>
                      <a:gd name="f214" fmla="*/ f142 1 f68"/>
                      <a:gd name="f215" fmla="*/ f143 1 f69"/>
                      <a:gd name="f216" fmla="*/ f144 1 f69"/>
                      <a:gd name="f217" fmla="*/ f145 1 f68"/>
                      <a:gd name="f218" fmla="*/ f146 1 f68"/>
                      <a:gd name="f219" fmla="*/ f147 1 f69"/>
                      <a:gd name="f220" fmla="*/ f148 1 f68"/>
                      <a:gd name="f221" fmla="*/ f149 1 f69"/>
                      <a:gd name="f222" fmla="*/ f150 1 f68"/>
                      <a:gd name="f223" fmla="*/ f151 1 f69"/>
                      <a:gd name="f224" fmla="*/ f152 1 f68"/>
                      <a:gd name="f225" fmla="*/ f153 1 f69"/>
                      <a:gd name="f226" fmla="*/ f154 1 f68"/>
                      <a:gd name="f227" fmla="*/ f155 1 f69"/>
                      <a:gd name="f228" fmla="*/ f156 1 f69"/>
                      <a:gd name="f229" fmla="*/ f157 1 f68"/>
                      <a:gd name="f230" fmla="*/ f158 1 f69"/>
                      <a:gd name="f231" fmla="*/ f159 1 f68"/>
                      <a:gd name="f232" fmla="*/ f160 1 f69"/>
                      <a:gd name="f233" fmla="*/ f161 1 f68"/>
                      <a:gd name="f234" fmla="*/ f162 1 f69"/>
                      <a:gd name="f235" fmla="*/ f163 1 f68"/>
                      <a:gd name="f236" fmla="*/ f164 1 f69"/>
                      <a:gd name="f237" fmla="*/ f165 1 f68"/>
                      <a:gd name="f238" fmla="*/ f166 1 f69"/>
                      <a:gd name="f239" fmla="*/ f167 1 f68"/>
                      <a:gd name="f240" fmla="*/ f168 1 f69"/>
                      <a:gd name="f241" fmla="*/ f169 1 f68"/>
                      <a:gd name="f242" fmla="*/ f170 1 f69"/>
                      <a:gd name="f243" fmla="*/ f171 1 f68"/>
                      <a:gd name="f244" fmla="*/ f172 1 f69"/>
                      <a:gd name="f245" fmla="*/ f173 1 f68"/>
                      <a:gd name="f246" fmla="*/ f174 1 f69"/>
                      <a:gd name="f247" fmla="*/ f175 1 f68"/>
                      <a:gd name="f248" fmla="*/ f176 1 f69"/>
                      <a:gd name="f249" fmla="*/ f177 1 f68"/>
                      <a:gd name="f250" fmla="*/ f178 1 f69"/>
                      <a:gd name="f251" fmla="*/ f179 1 f68"/>
                      <a:gd name="f252" fmla="*/ f180 1 f69"/>
                      <a:gd name="f253" fmla="*/ f181 1 f68"/>
                      <a:gd name="f254" fmla="*/ f182 1 f68"/>
                      <a:gd name="f255" fmla="*/ f183 1 f69"/>
                      <a:gd name="f256" fmla="*/ f184 1 f68"/>
                      <a:gd name="f257" fmla="*/ f185 1 f69"/>
                      <a:gd name="f258" fmla="*/ f186 1 f69"/>
                      <a:gd name="f259" fmla="*/ f187 1 f68"/>
                      <a:gd name="f260" fmla="*/ f188 1 f69"/>
                      <a:gd name="f261" fmla="*/ f189 1 f68"/>
                      <a:gd name="f262" fmla="*/ f190 1 f69"/>
                      <a:gd name="f263" fmla="*/ f191 1 f68"/>
                      <a:gd name="f264" fmla="*/ f192 1 f69"/>
                      <a:gd name="f265" fmla="*/ f193 1 f68"/>
                      <a:gd name="f266" fmla="*/ f194 1 f69"/>
                      <a:gd name="f267" fmla="*/ f195 1 f68"/>
                      <a:gd name="f268" fmla="*/ f196 1 f69"/>
                      <a:gd name="f269" fmla="*/ f197 1 f69"/>
                      <a:gd name="f270" fmla="*/ f198 1 f68"/>
                      <a:gd name="f271" fmla="*/ f199 1 f69"/>
                      <a:gd name="f272" fmla="*/ f200 1 f69"/>
                      <a:gd name="f273" fmla="*/ f201 1 f68"/>
                      <a:gd name="f274" fmla="*/ f202 1 f69"/>
                      <a:gd name="f275" fmla="*/ f203 1 f68"/>
                      <a:gd name="f276" fmla="*/ f204 1 f69"/>
                      <a:gd name="f277" fmla="*/ f205 f63 1"/>
                      <a:gd name="f278" fmla="*/ f206 f63 1"/>
                      <a:gd name="f279" fmla="*/ f208 f64 1"/>
                      <a:gd name="f280" fmla="*/ f207 f64 1"/>
                      <a:gd name="f281" fmla="*/ f210 f63 1"/>
                      <a:gd name="f282" fmla="*/ f211 f64 1"/>
                      <a:gd name="f283" fmla="*/ f212 f63 1"/>
                      <a:gd name="f284" fmla="*/ f213 f64 1"/>
                      <a:gd name="f285" fmla="*/ f214 f63 1"/>
                      <a:gd name="f286" fmla="*/ f215 f64 1"/>
                      <a:gd name="f287" fmla="*/ f216 f64 1"/>
                      <a:gd name="f288" fmla="*/ f217 f63 1"/>
                      <a:gd name="f289" fmla="*/ f218 f63 1"/>
                      <a:gd name="f290" fmla="*/ f219 f64 1"/>
                      <a:gd name="f291" fmla="*/ f220 f63 1"/>
                      <a:gd name="f292" fmla="*/ f221 f64 1"/>
                      <a:gd name="f293" fmla="*/ f222 f63 1"/>
                      <a:gd name="f294" fmla="*/ f223 f64 1"/>
                      <a:gd name="f295" fmla="*/ f224 f63 1"/>
                      <a:gd name="f296" fmla="*/ f225 f64 1"/>
                      <a:gd name="f297" fmla="*/ f226 f63 1"/>
                      <a:gd name="f298" fmla="*/ f227 f64 1"/>
                      <a:gd name="f299" fmla="*/ f228 f64 1"/>
                      <a:gd name="f300" fmla="*/ f229 f63 1"/>
                      <a:gd name="f301" fmla="*/ f230 f64 1"/>
                      <a:gd name="f302" fmla="*/ f231 f63 1"/>
                      <a:gd name="f303" fmla="*/ f232 f64 1"/>
                      <a:gd name="f304" fmla="*/ f233 f63 1"/>
                      <a:gd name="f305" fmla="*/ f234 f64 1"/>
                      <a:gd name="f306" fmla="*/ f235 f63 1"/>
                      <a:gd name="f307" fmla="*/ f236 f64 1"/>
                      <a:gd name="f308" fmla="*/ f237 f63 1"/>
                      <a:gd name="f309" fmla="*/ f238 f64 1"/>
                      <a:gd name="f310" fmla="*/ f239 f63 1"/>
                      <a:gd name="f311" fmla="*/ f240 f64 1"/>
                      <a:gd name="f312" fmla="*/ f241 f63 1"/>
                      <a:gd name="f313" fmla="*/ f242 f64 1"/>
                      <a:gd name="f314" fmla="*/ f243 f63 1"/>
                      <a:gd name="f315" fmla="*/ f244 f64 1"/>
                      <a:gd name="f316" fmla="*/ f245 f63 1"/>
                      <a:gd name="f317" fmla="*/ f246 f64 1"/>
                      <a:gd name="f318" fmla="*/ f247 f63 1"/>
                      <a:gd name="f319" fmla="*/ f248 f64 1"/>
                      <a:gd name="f320" fmla="*/ f249 f63 1"/>
                      <a:gd name="f321" fmla="*/ f250 f64 1"/>
                      <a:gd name="f322" fmla="*/ f251 f63 1"/>
                      <a:gd name="f323" fmla="*/ f252 f64 1"/>
                      <a:gd name="f324" fmla="*/ f253 f63 1"/>
                      <a:gd name="f325" fmla="*/ f254 f63 1"/>
                      <a:gd name="f326" fmla="*/ f255 f64 1"/>
                      <a:gd name="f327" fmla="*/ f256 f63 1"/>
                      <a:gd name="f328" fmla="*/ f257 f64 1"/>
                      <a:gd name="f329" fmla="*/ f258 f64 1"/>
                      <a:gd name="f330" fmla="*/ f259 f63 1"/>
                      <a:gd name="f331" fmla="*/ f260 f64 1"/>
                      <a:gd name="f332" fmla="*/ f261 f63 1"/>
                      <a:gd name="f333" fmla="*/ f262 f64 1"/>
                      <a:gd name="f334" fmla="*/ f263 f63 1"/>
                      <a:gd name="f335" fmla="*/ f264 f64 1"/>
                      <a:gd name="f336" fmla="*/ f265 f63 1"/>
                      <a:gd name="f337" fmla="*/ f266 f64 1"/>
                      <a:gd name="f338" fmla="*/ f267 f63 1"/>
                      <a:gd name="f339" fmla="*/ f268 f64 1"/>
                      <a:gd name="f340" fmla="*/ f269 f64 1"/>
                      <a:gd name="f341" fmla="*/ f270 f63 1"/>
                      <a:gd name="f342" fmla="*/ f271 f64 1"/>
                      <a:gd name="f343" fmla="*/ f272 f64 1"/>
                      <a:gd name="f344" fmla="*/ f273 f63 1"/>
                      <a:gd name="f345" fmla="*/ f274 f64 1"/>
                      <a:gd name="f346" fmla="*/ f275 f63 1"/>
                      <a:gd name="f347" fmla="*/ f276 f64 1"/>
                    </a:gdLst>
                    <a:ahLst/>
                    <a:cxnLst>
                      <a:cxn ang="3cd4">
                        <a:pos x="hc" y="t"/>
                      </a:cxn>
                      <a:cxn ang="0">
                        <a:pos x="r" y="vc"/>
                      </a:cxn>
                      <a:cxn ang="cd4">
                        <a:pos x="hc" y="b"/>
                      </a:cxn>
                      <a:cxn ang="cd2">
                        <a:pos x="l" y="vc"/>
                      </a:cxn>
                      <a:cxn ang="f209">
                        <a:pos x="f281" y="f282"/>
                      </a:cxn>
                      <a:cxn ang="f209">
                        <a:pos x="f283" y="f284"/>
                      </a:cxn>
                      <a:cxn ang="f209">
                        <a:pos x="f285" y="f286"/>
                      </a:cxn>
                      <a:cxn ang="f209">
                        <a:pos x="f285" y="f287"/>
                      </a:cxn>
                      <a:cxn ang="f209">
                        <a:pos x="f288" y="f287"/>
                      </a:cxn>
                      <a:cxn ang="f209">
                        <a:pos x="f289" y="f290"/>
                      </a:cxn>
                      <a:cxn ang="f209">
                        <a:pos x="f291" y="f292"/>
                      </a:cxn>
                      <a:cxn ang="f209">
                        <a:pos x="f293" y="f294"/>
                      </a:cxn>
                      <a:cxn ang="f209">
                        <a:pos x="f295" y="f296"/>
                      </a:cxn>
                      <a:cxn ang="f209">
                        <a:pos x="f297" y="f298"/>
                      </a:cxn>
                      <a:cxn ang="f209">
                        <a:pos x="f288" y="f299"/>
                      </a:cxn>
                      <a:cxn ang="f209">
                        <a:pos x="f300" y="f301"/>
                      </a:cxn>
                      <a:cxn ang="f209">
                        <a:pos x="f293" y="f301"/>
                      </a:cxn>
                      <a:cxn ang="f209">
                        <a:pos x="f302" y="f303"/>
                      </a:cxn>
                      <a:cxn ang="f209">
                        <a:pos x="f304" y="f305"/>
                      </a:cxn>
                      <a:cxn ang="f209">
                        <a:pos x="f306" y="f307"/>
                      </a:cxn>
                      <a:cxn ang="f209">
                        <a:pos x="f308" y="f309"/>
                      </a:cxn>
                      <a:cxn ang="f209">
                        <a:pos x="f310" y="f311"/>
                      </a:cxn>
                      <a:cxn ang="f209">
                        <a:pos x="f312" y="f313"/>
                      </a:cxn>
                      <a:cxn ang="f209">
                        <a:pos x="f314" y="f315"/>
                      </a:cxn>
                      <a:cxn ang="f209">
                        <a:pos x="f316" y="f317"/>
                      </a:cxn>
                      <a:cxn ang="f209">
                        <a:pos x="f318" y="f319"/>
                      </a:cxn>
                      <a:cxn ang="f209">
                        <a:pos x="f320" y="f321"/>
                      </a:cxn>
                      <a:cxn ang="f209">
                        <a:pos x="f322" y="f323"/>
                      </a:cxn>
                      <a:cxn ang="f209">
                        <a:pos x="f324" y="f303"/>
                      </a:cxn>
                      <a:cxn ang="f209">
                        <a:pos x="f325" y="f326"/>
                      </a:cxn>
                      <a:cxn ang="f209">
                        <a:pos x="f327" y="f328"/>
                      </a:cxn>
                      <a:cxn ang="f209">
                        <a:pos x="f322" y="f329"/>
                      </a:cxn>
                      <a:cxn ang="f209">
                        <a:pos x="f330" y="f298"/>
                      </a:cxn>
                      <a:cxn ang="f209">
                        <a:pos x="f324" y="f331"/>
                      </a:cxn>
                      <a:cxn ang="f209">
                        <a:pos x="f332" y="f333"/>
                      </a:cxn>
                      <a:cxn ang="f209">
                        <a:pos x="f334" y="f335"/>
                      </a:cxn>
                      <a:cxn ang="f209">
                        <a:pos x="f336" y="f337"/>
                      </a:cxn>
                      <a:cxn ang="f209">
                        <a:pos x="f338" y="f339"/>
                      </a:cxn>
                      <a:cxn ang="f209">
                        <a:pos x="f338" y="f340"/>
                      </a:cxn>
                      <a:cxn ang="f209">
                        <a:pos x="f341" y="f342"/>
                      </a:cxn>
                      <a:cxn ang="f209">
                        <a:pos x="f332" y="f343"/>
                      </a:cxn>
                      <a:cxn ang="f209">
                        <a:pos x="f344" y="f345"/>
                      </a:cxn>
                      <a:cxn ang="f209">
                        <a:pos x="f346" y="f347"/>
                      </a:cxn>
                      <a:cxn ang="f209">
                        <a:pos x="f281" y="f282"/>
                      </a:cxn>
                    </a:cxnLst>
                    <a:rect l="f277" t="f280" r="f278" b="f279"/>
                    <a:pathLst>
                      <a:path w="88" h="147">
                        <a:moveTo>
                          <a:pt x="f8" y="f5"/>
                        </a:moveTo>
                        <a:lnTo>
                          <a:pt x="f9" y="f10"/>
                        </a:lnTo>
                        <a:lnTo>
                          <a:pt x="f11" y="f12"/>
                        </a:lnTo>
                        <a:lnTo>
                          <a:pt x="f11" y="f8"/>
                        </a:lnTo>
                        <a:lnTo>
                          <a:pt x="f13" y="f8"/>
                        </a:lnTo>
                        <a:lnTo>
                          <a:pt x="f14" y="f15"/>
                        </a:lnTo>
                        <a:lnTo>
                          <a:pt x="f16" y="f17"/>
                        </a:lnTo>
                        <a:lnTo>
                          <a:pt x="f18" y="f19"/>
                        </a:lnTo>
                        <a:lnTo>
                          <a:pt x="f20" y="f21"/>
                        </a:lnTo>
                        <a:lnTo>
                          <a:pt x="f22" y="f16"/>
                        </a:lnTo>
                        <a:lnTo>
                          <a:pt x="f13" y="f23"/>
                        </a:lnTo>
                        <a:lnTo>
                          <a:pt x="f19" y="f24"/>
                        </a:lnTo>
                        <a:lnTo>
                          <a:pt x="f18" y="f24"/>
                        </a:lnTo>
                        <a:lnTo>
                          <a:pt x="f25" y="f26"/>
                        </a:lnTo>
                        <a:lnTo>
                          <a:pt x="f6" y="f27"/>
                        </a:lnTo>
                        <a:lnTo>
                          <a:pt x="f28" y="f29"/>
                        </a:lnTo>
                        <a:lnTo>
                          <a:pt x="f21" y="f30"/>
                        </a:lnTo>
                        <a:lnTo>
                          <a:pt x="f31" y="f32"/>
                        </a:lnTo>
                        <a:lnTo>
                          <a:pt x="f33" y="f34"/>
                        </a:lnTo>
                        <a:lnTo>
                          <a:pt x="f35" y="f36"/>
                        </a:lnTo>
                        <a:lnTo>
                          <a:pt x="f37" y="f7"/>
                        </a:lnTo>
                        <a:lnTo>
                          <a:pt x="f15" y="f38"/>
                        </a:lnTo>
                        <a:lnTo>
                          <a:pt x="f39" y="f40"/>
                        </a:lnTo>
                        <a:lnTo>
                          <a:pt x="f41" y="f42"/>
                        </a:lnTo>
                        <a:lnTo>
                          <a:pt x="f43" y="f26"/>
                        </a:lnTo>
                        <a:lnTo>
                          <a:pt x="f44" y="f45"/>
                        </a:lnTo>
                        <a:lnTo>
                          <a:pt x="f46" y="f47"/>
                        </a:lnTo>
                        <a:lnTo>
                          <a:pt x="f41" y="f48"/>
                        </a:lnTo>
                        <a:lnTo>
                          <a:pt x="f49" y="f16"/>
                        </a:lnTo>
                        <a:lnTo>
                          <a:pt x="f43" y="f50"/>
                        </a:lnTo>
                        <a:lnTo>
                          <a:pt x="f12" y="f22"/>
                        </a:lnTo>
                        <a:lnTo>
                          <a:pt x="f51" y="f52"/>
                        </a:lnTo>
                        <a:lnTo>
                          <a:pt x="f5" y="f53"/>
                        </a:lnTo>
                        <a:lnTo>
                          <a:pt x="f54" y="f55"/>
                        </a:lnTo>
                        <a:lnTo>
                          <a:pt x="f54" y="f56"/>
                        </a:lnTo>
                        <a:lnTo>
                          <a:pt x="f57" y="f39"/>
                        </a:lnTo>
                        <a:lnTo>
                          <a:pt x="f12" y="f58"/>
                        </a:lnTo>
                        <a:lnTo>
                          <a:pt x="f59" y="f60"/>
                        </a:lnTo>
                        <a:lnTo>
                          <a:pt x="f61" y="f51"/>
                        </a:lnTo>
                        <a:lnTo>
                          <a:pt x="f8" y="f5"/>
                        </a:lnTo>
                        <a:close/>
                      </a:path>
                    </a:pathLst>
                  </a:custGeom>
                  <a:solidFill>
                    <a:srgbClr val="E6B9B8"/>
                  </a:solidFill>
                  <a:ln w="3172" cap="flat">
                    <a:solidFill>
                      <a:srgbClr val="6C5353"/>
                    </a:solidFill>
                    <a:custDash>
                      <a:ds d="100000" sp="100000"/>
                    </a:custDash>
                    <a:miter/>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hu-HU" sz="1800" b="0" i="0" u="none" strike="noStrike" kern="0" cap="none" spc="0" baseline="0">
                      <a:solidFill>
                        <a:srgbClr val="000000"/>
                      </a:solidFill>
                      <a:uFillTx/>
                      <a:latin typeface="Arial"/>
                    </a:endParaRPr>
                  </a:p>
                </p:txBody>
              </p:sp>
              <p:sp>
                <p:nvSpPr>
                  <p:cNvPr id="239" name="Freeform 82">
                    <a:extLst>
                      <a:ext uri="{FF2B5EF4-FFF2-40B4-BE49-F238E27FC236}">
                        <a16:creationId xmlns:a16="http://schemas.microsoft.com/office/drawing/2014/main" id="{D2C6E3B3-DB2F-4094-9CF6-B2C8DEBB46D4}"/>
                      </a:ext>
                    </a:extLst>
                  </p:cNvPr>
                  <p:cNvSpPr/>
                  <p:nvPr/>
                </p:nvSpPr>
                <p:spPr>
                  <a:xfrm>
                    <a:off x="3556412" y="3678942"/>
                    <a:ext cx="148571" cy="70902"/>
                  </a:xfrm>
                  <a:custGeom>
                    <a:avLst/>
                    <a:gdLst>
                      <a:gd name="f0" fmla="val 10800000"/>
                      <a:gd name="f1" fmla="val 5400000"/>
                      <a:gd name="f2" fmla="val 180"/>
                      <a:gd name="f3" fmla="val w"/>
                      <a:gd name="f4" fmla="val h"/>
                      <a:gd name="f5" fmla="val 0"/>
                      <a:gd name="f6" fmla="val 114"/>
                      <a:gd name="f7" fmla="val 63"/>
                      <a:gd name="f8" fmla="val 34"/>
                      <a:gd name="f9" fmla="val 32"/>
                      <a:gd name="f10" fmla="val 56"/>
                      <a:gd name="f11" fmla="val 27"/>
                      <a:gd name="f12" fmla="val 54"/>
                      <a:gd name="f13" fmla="val 29"/>
                      <a:gd name="f14" fmla="val 46"/>
                      <a:gd name="f15" fmla="val 26"/>
                      <a:gd name="f16" fmla="val 44"/>
                      <a:gd name="f17" fmla="val 23"/>
                      <a:gd name="f18" fmla="val 42"/>
                      <a:gd name="f19" fmla="val 14"/>
                      <a:gd name="f20" fmla="val 45"/>
                      <a:gd name="f21" fmla="val 9"/>
                      <a:gd name="f22" fmla="val 39"/>
                      <a:gd name="f23" fmla="val 5"/>
                      <a:gd name="f24" fmla="val 33"/>
                      <a:gd name="f25" fmla="val 4"/>
                      <a:gd name="f26" fmla="val 28"/>
                      <a:gd name="f27" fmla="val 3"/>
                      <a:gd name="f28" fmla="val 19"/>
                      <a:gd name="f29" fmla="val 6"/>
                      <a:gd name="f30" fmla="val 25"/>
                      <a:gd name="f31" fmla="val 7"/>
                      <a:gd name="f32" fmla="val 30"/>
                      <a:gd name="f33" fmla="val 35"/>
                      <a:gd name="f34" fmla="val 2"/>
                      <a:gd name="f35" fmla="val 36"/>
                      <a:gd name="f36" fmla="val 48"/>
                      <a:gd name="f37" fmla="val 62"/>
                      <a:gd name="f38" fmla="val 65"/>
                      <a:gd name="f39" fmla="val 70"/>
                      <a:gd name="f40" fmla="val 1"/>
                      <a:gd name="f41" fmla="val 74"/>
                      <a:gd name="f42" fmla="val 79"/>
                      <a:gd name="f43" fmla="val 83"/>
                      <a:gd name="f44" fmla="val 91"/>
                      <a:gd name="f45" fmla="val 94"/>
                      <a:gd name="f46" fmla="val 99"/>
                      <a:gd name="f47" fmla="val 104"/>
                      <a:gd name="f48" fmla="val 12"/>
                      <a:gd name="f49" fmla="val 110"/>
                      <a:gd name="f50" fmla="val 15"/>
                      <a:gd name="f51" fmla="val 21"/>
                      <a:gd name="f52" fmla="val 108"/>
                      <a:gd name="f53" fmla="val 20"/>
                      <a:gd name="f54" fmla="val 105"/>
                      <a:gd name="f55" fmla="val 90"/>
                      <a:gd name="f56" fmla="val 86"/>
                      <a:gd name="f57" fmla="val 84"/>
                      <a:gd name="f58" fmla="val 82"/>
                      <a:gd name="f59" fmla="val 77"/>
                      <a:gd name="f60" fmla="val 76"/>
                      <a:gd name="f61" fmla="val 69"/>
                      <a:gd name="f62" fmla="val 40"/>
                      <a:gd name="f63" fmla="val 66"/>
                      <a:gd name="f64" fmla="val 64"/>
                      <a:gd name="f65" fmla="val 59"/>
                      <a:gd name="f66" fmla="val 41"/>
                      <a:gd name="f67" fmla="val 51"/>
                      <a:gd name="f68" fmla="val 47"/>
                      <a:gd name="f69" fmla="val 57"/>
                      <a:gd name="f70" fmla="val 43"/>
                      <a:gd name="f71" fmla="+- 0 0 -90"/>
                      <a:gd name="f72" fmla="*/ f3 1 114"/>
                      <a:gd name="f73" fmla="*/ f4 1 63"/>
                      <a:gd name="f74" fmla="+- f7 0 f5"/>
                      <a:gd name="f75" fmla="+- f6 0 f5"/>
                      <a:gd name="f76" fmla="*/ f71 f0 1"/>
                      <a:gd name="f77" fmla="*/ f75 1 114"/>
                      <a:gd name="f78" fmla="*/ f74 1 63"/>
                      <a:gd name="f79" fmla="*/ 34 f75 1"/>
                      <a:gd name="f80" fmla="*/ 63 f74 1"/>
                      <a:gd name="f81" fmla="*/ 32 f75 1"/>
                      <a:gd name="f82" fmla="*/ 56 f74 1"/>
                      <a:gd name="f83" fmla="*/ 27 f75 1"/>
                      <a:gd name="f84" fmla="*/ 54 f74 1"/>
                      <a:gd name="f85" fmla="*/ 29 f75 1"/>
                      <a:gd name="f86" fmla="*/ 46 f74 1"/>
                      <a:gd name="f87" fmla="*/ 26 f75 1"/>
                      <a:gd name="f88" fmla="*/ 44 f74 1"/>
                      <a:gd name="f89" fmla="*/ 23 f75 1"/>
                      <a:gd name="f90" fmla="*/ 42 f74 1"/>
                      <a:gd name="f91" fmla="*/ 14 f75 1"/>
                      <a:gd name="f92" fmla="*/ 45 f74 1"/>
                      <a:gd name="f93" fmla="*/ 9 f75 1"/>
                      <a:gd name="f94" fmla="*/ 39 f74 1"/>
                      <a:gd name="f95" fmla="*/ 5 f75 1"/>
                      <a:gd name="f96" fmla="*/ 34 f74 1"/>
                      <a:gd name="f97" fmla="*/ 0 f75 1"/>
                      <a:gd name="f98" fmla="*/ 33 f74 1"/>
                      <a:gd name="f99" fmla="*/ 4 f75 1"/>
                      <a:gd name="f100" fmla="*/ 28 f74 1"/>
                      <a:gd name="f101" fmla="*/ 3 f75 1"/>
                      <a:gd name="f102" fmla="*/ 23 f74 1"/>
                      <a:gd name="f103" fmla="*/ 19 f74 1"/>
                      <a:gd name="f104" fmla="*/ 14 f74 1"/>
                      <a:gd name="f105" fmla="*/ 6 f74 1"/>
                      <a:gd name="f106" fmla="*/ 25 f75 1"/>
                      <a:gd name="f107" fmla="*/ 7 f74 1"/>
                      <a:gd name="f108" fmla="*/ 30 f75 1"/>
                      <a:gd name="f109" fmla="*/ 3 f74 1"/>
                      <a:gd name="f110" fmla="*/ 35 f75 1"/>
                      <a:gd name="f111" fmla="*/ 2 f74 1"/>
                      <a:gd name="f112" fmla="*/ 36 f75 1"/>
                      <a:gd name="f113" fmla="*/ 4 f74 1"/>
                      <a:gd name="f114" fmla="*/ 39 f75 1"/>
                      <a:gd name="f115" fmla="*/ 48 f75 1"/>
                      <a:gd name="f116" fmla="*/ 5 f74 1"/>
                      <a:gd name="f117" fmla="*/ 56 f75 1"/>
                      <a:gd name="f118" fmla="*/ 62 f75 1"/>
                      <a:gd name="f119" fmla="*/ 65 f75 1"/>
                      <a:gd name="f120" fmla="*/ 0 f74 1"/>
                      <a:gd name="f121" fmla="*/ 70 f75 1"/>
                      <a:gd name="f122" fmla="*/ 1 f74 1"/>
                      <a:gd name="f123" fmla="*/ 74 f75 1"/>
                      <a:gd name="f124" fmla="*/ 79 f75 1"/>
                      <a:gd name="f125" fmla="*/ 83 f75 1"/>
                      <a:gd name="f126" fmla="*/ 91 f75 1"/>
                      <a:gd name="f127" fmla="*/ 94 f75 1"/>
                      <a:gd name="f128" fmla="*/ 99 f75 1"/>
                      <a:gd name="f129" fmla="*/ 104 f75 1"/>
                      <a:gd name="f130" fmla="*/ 12 f74 1"/>
                      <a:gd name="f131" fmla="*/ 110 f75 1"/>
                      <a:gd name="f132" fmla="*/ 15 f74 1"/>
                      <a:gd name="f133" fmla="*/ 114 f75 1"/>
                      <a:gd name="f134" fmla="*/ 21 f74 1"/>
                      <a:gd name="f135" fmla="*/ 108 f75 1"/>
                      <a:gd name="f136" fmla="*/ 20 f74 1"/>
                      <a:gd name="f137" fmla="*/ 105 f75 1"/>
                      <a:gd name="f138" fmla="*/ 26 f74 1"/>
                      <a:gd name="f139" fmla="*/ 90 f75 1"/>
                      <a:gd name="f140" fmla="*/ 29 f74 1"/>
                      <a:gd name="f141" fmla="*/ 86 f75 1"/>
                      <a:gd name="f142" fmla="*/ 84 f75 1"/>
                      <a:gd name="f143" fmla="*/ 25 f74 1"/>
                      <a:gd name="f144" fmla="*/ 82 f75 1"/>
                      <a:gd name="f145" fmla="*/ 30 f74 1"/>
                      <a:gd name="f146" fmla="*/ 77 f75 1"/>
                      <a:gd name="f147" fmla="*/ 76 f75 1"/>
                      <a:gd name="f148" fmla="*/ 69 f75 1"/>
                      <a:gd name="f149" fmla="*/ 40 f74 1"/>
                      <a:gd name="f150" fmla="*/ 66 f75 1"/>
                      <a:gd name="f151" fmla="*/ 64 f75 1"/>
                      <a:gd name="f152" fmla="*/ 59 f75 1"/>
                      <a:gd name="f153" fmla="*/ 41 f74 1"/>
                      <a:gd name="f154" fmla="*/ 54 f75 1"/>
                      <a:gd name="f155" fmla="*/ 51 f75 1"/>
                      <a:gd name="f156" fmla="*/ 46 f75 1"/>
                      <a:gd name="f157" fmla="*/ 47 f74 1"/>
                      <a:gd name="f158" fmla="*/ 57 f74 1"/>
                      <a:gd name="f159" fmla="*/ 43 f75 1"/>
                      <a:gd name="f160" fmla="*/ 40 f75 1"/>
                      <a:gd name="f161" fmla="*/ 62 f74 1"/>
                      <a:gd name="f162" fmla="*/ f76 1 f2"/>
                      <a:gd name="f163" fmla="*/ f79 1 114"/>
                      <a:gd name="f164" fmla="*/ f80 1 63"/>
                      <a:gd name="f165" fmla="*/ f81 1 114"/>
                      <a:gd name="f166" fmla="*/ f82 1 63"/>
                      <a:gd name="f167" fmla="*/ f83 1 114"/>
                      <a:gd name="f168" fmla="*/ f84 1 63"/>
                      <a:gd name="f169" fmla="*/ f85 1 114"/>
                      <a:gd name="f170" fmla="*/ f86 1 63"/>
                      <a:gd name="f171" fmla="*/ f87 1 114"/>
                      <a:gd name="f172" fmla="*/ f88 1 63"/>
                      <a:gd name="f173" fmla="*/ f89 1 114"/>
                      <a:gd name="f174" fmla="*/ f90 1 63"/>
                      <a:gd name="f175" fmla="*/ f91 1 114"/>
                      <a:gd name="f176" fmla="*/ f92 1 63"/>
                      <a:gd name="f177" fmla="*/ f93 1 114"/>
                      <a:gd name="f178" fmla="*/ f94 1 63"/>
                      <a:gd name="f179" fmla="*/ f95 1 114"/>
                      <a:gd name="f180" fmla="*/ f96 1 63"/>
                      <a:gd name="f181" fmla="*/ f97 1 114"/>
                      <a:gd name="f182" fmla="*/ f98 1 63"/>
                      <a:gd name="f183" fmla="*/ f99 1 114"/>
                      <a:gd name="f184" fmla="*/ f100 1 63"/>
                      <a:gd name="f185" fmla="*/ f101 1 114"/>
                      <a:gd name="f186" fmla="*/ f102 1 63"/>
                      <a:gd name="f187" fmla="*/ f103 1 63"/>
                      <a:gd name="f188" fmla="*/ f104 1 63"/>
                      <a:gd name="f189" fmla="*/ f105 1 63"/>
                      <a:gd name="f190" fmla="*/ f106 1 114"/>
                      <a:gd name="f191" fmla="*/ f107 1 63"/>
                      <a:gd name="f192" fmla="*/ f108 1 114"/>
                      <a:gd name="f193" fmla="*/ f109 1 63"/>
                      <a:gd name="f194" fmla="*/ f110 1 114"/>
                      <a:gd name="f195" fmla="*/ f111 1 63"/>
                      <a:gd name="f196" fmla="*/ f112 1 114"/>
                      <a:gd name="f197" fmla="*/ f113 1 63"/>
                      <a:gd name="f198" fmla="*/ f114 1 114"/>
                      <a:gd name="f199" fmla="*/ f115 1 114"/>
                      <a:gd name="f200" fmla="*/ f116 1 63"/>
                      <a:gd name="f201" fmla="*/ f117 1 114"/>
                      <a:gd name="f202" fmla="*/ f118 1 114"/>
                      <a:gd name="f203" fmla="*/ f119 1 114"/>
                      <a:gd name="f204" fmla="*/ f120 1 63"/>
                      <a:gd name="f205" fmla="*/ f121 1 114"/>
                      <a:gd name="f206" fmla="*/ f122 1 63"/>
                      <a:gd name="f207" fmla="*/ f123 1 114"/>
                      <a:gd name="f208" fmla="*/ f124 1 114"/>
                      <a:gd name="f209" fmla="*/ f125 1 114"/>
                      <a:gd name="f210" fmla="*/ f126 1 114"/>
                      <a:gd name="f211" fmla="*/ f127 1 114"/>
                      <a:gd name="f212" fmla="*/ f128 1 114"/>
                      <a:gd name="f213" fmla="*/ f129 1 114"/>
                      <a:gd name="f214" fmla="*/ f130 1 63"/>
                      <a:gd name="f215" fmla="*/ f131 1 114"/>
                      <a:gd name="f216" fmla="*/ f132 1 63"/>
                      <a:gd name="f217" fmla="*/ f133 1 114"/>
                      <a:gd name="f218" fmla="*/ f134 1 63"/>
                      <a:gd name="f219" fmla="*/ f135 1 114"/>
                      <a:gd name="f220" fmla="*/ f136 1 63"/>
                      <a:gd name="f221" fmla="*/ f137 1 114"/>
                      <a:gd name="f222" fmla="*/ f138 1 63"/>
                      <a:gd name="f223" fmla="*/ f139 1 114"/>
                      <a:gd name="f224" fmla="*/ f140 1 63"/>
                      <a:gd name="f225" fmla="*/ f141 1 114"/>
                      <a:gd name="f226" fmla="*/ f142 1 114"/>
                      <a:gd name="f227" fmla="*/ f143 1 63"/>
                      <a:gd name="f228" fmla="*/ f144 1 114"/>
                      <a:gd name="f229" fmla="*/ f145 1 63"/>
                      <a:gd name="f230" fmla="*/ f146 1 114"/>
                      <a:gd name="f231" fmla="*/ f147 1 114"/>
                      <a:gd name="f232" fmla="*/ f148 1 114"/>
                      <a:gd name="f233" fmla="*/ f149 1 63"/>
                      <a:gd name="f234" fmla="*/ f150 1 114"/>
                      <a:gd name="f235" fmla="*/ f151 1 114"/>
                      <a:gd name="f236" fmla="*/ f152 1 114"/>
                      <a:gd name="f237" fmla="*/ f153 1 63"/>
                      <a:gd name="f238" fmla="*/ f154 1 114"/>
                      <a:gd name="f239" fmla="*/ f155 1 114"/>
                      <a:gd name="f240" fmla="*/ f156 1 114"/>
                      <a:gd name="f241" fmla="*/ f157 1 63"/>
                      <a:gd name="f242" fmla="*/ f158 1 63"/>
                      <a:gd name="f243" fmla="*/ f159 1 114"/>
                      <a:gd name="f244" fmla="*/ f160 1 114"/>
                      <a:gd name="f245" fmla="*/ f161 1 63"/>
                      <a:gd name="f246" fmla="*/ 0 1 f77"/>
                      <a:gd name="f247" fmla="*/ f6 1 f77"/>
                      <a:gd name="f248" fmla="*/ 0 1 f78"/>
                      <a:gd name="f249" fmla="*/ f7 1 f78"/>
                      <a:gd name="f250" fmla="+- f162 0 f1"/>
                      <a:gd name="f251" fmla="*/ f163 1 f77"/>
                      <a:gd name="f252" fmla="*/ f164 1 f78"/>
                      <a:gd name="f253" fmla="*/ f165 1 f77"/>
                      <a:gd name="f254" fmla="*/ f166 1 f78"/>
                      <a:gd name="f255" fmla="*/ f167 1 f77"/>
                      <a:gd name="f256" fmla="*/ f168 1 f78"/>
                      <a:gd name="f257" fmla="*/ f169 1 f77"/>
                      <a:gd name="f258" fmla="*/ f170 1 f78"/>
                      <a:gd name="f259" fmla="*/ f171 1 f77"/>
                      <a:gd name="f260" fmla="*/ f172 1 f78"/>
                      <a:gd name="f261" fmla="*/ f173 1 f77"/>
                      <a:gd name="f262" fmla="*/ f174 1 f78"/>
                      <a:gd name="f263" fmla="*/ f175 1 f77"/>
                      <a:gd name="f264" fmla="*/ f176 1 f78"/>
                      <a:gd name="f265" fmla="*/ f177 1 f77"/>
                      <a:gd name="f266" fmla="*/ f178 1 f78"/>
                      <a:gd name="f267" fmla="*/ f179 1 f77"/>
                      <a:gd name="f268" fmla="*/ f180 1 f78"/>
                      <a:gd name="f269" fmla="*/ f181 1 f77"/>
                      <a:gd name="f270" fmla="*/ f182 1 f78"/>
                      <a:gd name="f271" fmla="*/ f183 1 f77"/>
                      <a:gd name="f272" fmla="*/ f184 1 f78"/>
                      <a:gd name="f273" fmla="*/ f185 1 f77"/>
                      <a:gd name="f274" fmla="*/ f186 1 f78"/>
                      <a:gd name="f275" fmla="*/ f187 1 f78"/>
                      <a:gd name="f276" fmla="*/ f188 1 f78"/>
                      <a:gd name="f277" fmla="*/ f189 1 f78"/>
                      <a:gd name="f278" fmla="*/ f190 1 f77"/>
                      <a:gd name="f279" fmla="*/ f191 1 f78"/>
                      <a:gd name="f280" fmla="*/ f192 1 f77"/>
                      <a:gd name="f281" fmla="*/ f193 1 f78"/>
                      <a:gd name="f282" fmla="*/ f194 1 f77"/>
                      <a:gd name="f283" fmla="*/ f195 1 f78"/>
                      <a:gd name="f284" fmla="*/ f196 1 f77"/>
                      <a:gd name="f285" fmla="*/ f197 1 f78"/>
                      <a:gd name="f286" fmla="*/ f198 1 f77"/>
                      <a:gd name="f287" fmla="*/ f199 1 f77"/>
                      <a:gd name="f288" fmla="*/ f200 1 f78"/>
                      <a:gd name="f289" fmla="*/ f201 1 f77"/>
                      <a:gd name="f290" fmla="*/ f202 1 f77"/>
                      <a:gd name="f291" fmla="*/ f203 1 f77"/>
                      <a:gd name="f292" fmla="*/ f204 1 f78"/>
                      <a:gd name="f293" fmla="*/ f205 1 f77"/>
                      <a:gd name="f294" fmla="*/ f206 1 f78"/>
                      <a:gd name="f295" fmla="*/ f207 1 f77"/>
                      <a:gd name="f296" fmla="*/ f208 1 f77"/>
                      <a:gd name="f297" fmla="*/ f209 1 f77"/>
                      <a:gd name="f298" fmla="*/ f210 1 f77"/>
                      <a:gd name="f299" fmla="*/ f211 1 f77"/>
                      <a:gd name="f300" fmla="*/ f212 1 f77"/>
                      <a:gd name="f301" fmla="*/ f213 1 f77"/>
                      <a:gd name="f302" fmla="*/ f214 1 f78"/>
                      <a:gd name="f303" fmla="*/ f215 1 f77"/>
                      <a:gd name="f304" fmla="*/ f216 1 f78"/>
                      <a:gd name="f305" fmla="*/ f217 1 f77"/>
                      <a:gd name="f306" fmla="*/ f218 1 f78"/>
                      <a:gd name="f307" fmla="*/ f219 1 f77"/>
                      <a:gd name="f308" fmla="*/ f220 1 f78"/>
                      <a:gd name="f309" fmla="*/ f221 1 f77"/>
                      <a:gd name="f310" fmla="*/ f222 1 f78"/>
                      <a:gd name="f311" fmla="*/ f223 1 f77"/>
                      <a:gd name="f312" fmla="*/ f224 1 f78"/>
                      <a:gd name="f313" fmla="*/ f225 1 f77"/>
                      <a:gd name="f314" fmla="*/ f226 1 f77"/>
                      <a:gd name="f315" fmla="*/ f227 1 f78"/>
                      <a:gd name="f316" fmla="*/ f228 1 f77"/>
                      <a:gd name="f317" fmla="*/ f229 1 f78"/>
                      <a:gd name="f318" fmla="*/ f230 1 f77"/>
                      <a:gd name="f319" fmla="*/ f231 1 f77"/>
                      <a:gd name="f320" fmla="*/ f232 1 f77"/>
                      <a:gd name="f321" fmla="*/ f233 1 f78"/>
                      <a:gd name="f322" fmla="*/ f234 1 f77"/>
                      <a:gd name="f323" fmla="*/ f235 1 f77"/>
                      <a:gd name="f324" fmla="*/ f236 1 f77"/>
                      <a:gd name="f325" fmla="*/ f237 1 f78"/>
                      <a:gd name="f326" fmla="*/ f238 1 f77"/>
                      <a:gd name="f327" fmla="*/ f239 1 f77"/>
                      <a:gd name="f328" fmla="*/ f240 1 f77"/>
                      <a:gd name="f329" fmla="*/ f241 1 f78"/>
                      <a:gd name="f330" fmla="*/ f242 1 f78"/>
                      <a:gd name="f331" fmla="*/ f243 1 f77"/>
                      <a:gd name="f332" fmla="*/ f244 1 f77"/>
                      <a:gd name="f333" fmla="*/ f245 1 f78"/>
                      <a:gd name="f334" fmla="*/ f246 f72 1"/>
                      <a:gd name="f335" fmla="*/ f247 f72 1"/>
                      <a:gd name="f336" fmla="*/ f249 f73 1"/>
                      <a:gd name="f337" fmla="*/ f248 f73 1"/>
                      <a:gd name="f338" fmla="*/ f251 f72 1"/>
                      <a:gd name="f339" fmla="*/ f252 f73 1"/>
                      <a:gd name="f340" fmla="*/ f253 f72 1"/>
                      <a:gd name="f341" fmla="*/ f254 f73 1"/>
                      <a:gd name="f342" fmla="*/ f255 f72 1"/>
                      <a:gd name="f343" fmla="*/ f256 f73 1"/>
                      <a:gd name="f344" fmla="*/ f257 f72 1"/>
                      <a:gd name="f345" fmla="*/ f258 f73 1"/>
                      <a:gd name="f346" fmla="*/ f259 f72 1"/>
                      <a:gd name="f347" fmla="*/ f260 f73 1"/>
                      <a:gd name="f348" fmla="*/ f261 f72 1"/>
                      <a:gd name="f349" fmla="*/ f262 f73 1"/>
                      <a:gd name="f350" fmla="*/ f263 f72 1"/>
                      <a:gd name="f351" fmla="*/ f264 f73 1"/>
                      <a:gd name="f352" fmla="*/ f265 f72 1"/>
                      <a:gd name="f353" fmla="*/ f266 f73 1"/>
                      <a:gd name="f354" fmla="*/ f267 f72 1"/>
                      <a:gd name="f355" fmla="*/ f268 f73 1"/>
                      <a:gd name="f356" fmla="*/ f269 f72 1"/>
                      <a:gd name="f357" fmla="*/ f270 f73 1"/>
                      <a:gd name="f358" fmla="*/ f271 f72 1"/>
                      <a:gd name="f359" fmla="*/ f272 f73 1"/>
                      <a:gd name="f360" fmla="*/ f273 f72 1"/>
                      <a:gd name="f361" fmla="*/ f274 f73 1"/>
                      <a:gd name="f362" fmla="*/ f275 f73 1"/>
                      <a:gd name="f363" fmla="*/ f276 f73 1"/>
                      <a:gd name="f364" fmla="*/ f277 f73 1"/>
                      <a:gd name="f365" fmla="*/ f278 f72 1"/>
                      <a:gd name="f366" fmla="*/ f279 f73 1"/>
                      <a:gd name="f367" fmla="*/ f280 f72 1"/>
                      <a:gd name="f368" fmla="*/ f281 f73 1"/>
                      <a:gd name="f369" fmla="*/ f282 f72 1"/>
                      <a:gd name="f370" fmla="*/ f283 f73 1"/>
                      <a:gd name="f371" fmla="*/ f284 f72 1"/>
                      <a:gd name="f372" fmla="*/ f285 f73 1"/>
                      <a:gd name="f373" fmla="*/ f286 f72 1"/>
                      <a:gd name="f374" fmla="*/ f287 f72 1"/>
                      <a:gd name="f375" fmla="*/ f288 f73 1"/>
                      <a:gd name="f376" fmla="*/ f289 f72 1"/>
                      <a:gd name="f377" fmla="*/ f290 f72 1"/>
                      <a:gd name="f378" fmla="*/ f291 f72 1"/>
                      <a:gd name="f379" fmla="*/ f292 f73 1"/>
                      <a:gd name="f380" fmla="*/ f293 f72 1"/>
                      <a:gd name="f381" fmla="*/ f294 f73 1"/>
                      <a:gd name="f382" fmla="*/ f295 f72 1"/>
                      <a:gd name="f383" fmla="*/ f296 f72 1"/>
                      <a:gd name="f384" fmla="*/ f297 f72 1"/>
                      <a:gd name="f385" fmla="*/ f298 f72 1"/>
                      <a:gd name="f386" fmla="*/ f299 f72 1"/>
                      <a:gd name="f387" fmla="*/ f300 f72 1"/>
                      <a:gd name="f388" fmla="*/ f301 f72 1"/>
                      <a:gd name="f389" fmla="*/ f302 f73 1"/>
                      <a:gd name="f390" fmla="*/ f303 f72 1"/>
                      <a:gd name="f391" fmla="*/ f304 f73 1"/>
                      <a:gd name="f392" fmla="*/ f305 f72 1"/>
                      <a:gd name="f393" fmla="*/ f306 f73 1"/>
                      <a:gd name="f394" fmla="*/ f307 f72 1"/>
                      <a:gd name="f395" fmla="*/ f308 f73 1"/>
                      <a:gd name="f396" fmla="*/ f309 f72 1"/>
                      <a:gd name="f397" fmla="*/ f310 f73 1"/>
                      <a:gd name="f398" fmla="*/ f311 f72 1"/>
                      <a:gd name="f399" fmla="*/ f312 f73 1"/>
                      <a:gd name="f400" fmla="*/ f313 f72 1"/>
                      <a:gd name="f401" fmla="*/ f314 f72 1"/>
                      <a:gd name="f402" fmla="*/ f315 f73 1"/>
                      <a:gd name="f403" fmla="*/ f316 f72 1"/>
                      <a:gd name="f404" fmla="*/ f317 f73 1"/>
                      <a:gd name="f405" fmla="*/ f318 f72 1"/>
                      <a:gd name="f406" fmla="*/ f319 f72 1"/>
                      <a:gd name="f407" fmla="*/ f320 f72 1"/>
                      <a:gd name="f408" fmla="*/ f321 f73 1"/>
                      <a:gd name="f409" fmla="*/ f322 f72 1"/>
                      <a:gd name="f410" fmla="*/ f323 f72 1"/>
                      <a:gd name="f411" fmla="*/ f324 f72 1"/>
                      <a:gd name="f412" fmla="*/ f325 f73 1"/>
                      <a:gd name="f413" fmla="*/ f326 f72 1"/>
                      <a:gd name="f414" fmla="*/ f327 f72 1"/>
                      <a:gd name="f415" fmla="*/ f328 f72 1"/>
                      <a:gd name="f416" fmla="*/ f329 f73 1"/>
                      <a:gd name="f417" fmla="*/ f330 f73 1"/>
                      <a:gd name="f418" fmla="*/ f331 f72 1"/>
                      <a:gd name="f419" fmla="*/ f332 f72 1"/>
                      <a:gd name="f420" fmla="*/ f333 f73 1"/>
                    </a:gdLst>
                    <a:ahLst/>
                    <a:cxnLst>
                      <a:cxn ang="3cd4">
                        <a:pos x="hc" y="t"/>
                      </a:cxn>
                      <a:cxn ang="0">
                        <a:pos x="r" y="vc"/>
                      </a:cxn>
                      <a:cxn ang="cd4">
                        <a:pos x="hc" y="b"/>
                      </a:cxn>
                      <a:cxn ang="cd2">
                        <a:pos x="l" y="vc"/>
                      </a:cxn>
                      <a:cxn ang="f250">
                        <a:pos x="f338" y="f339"/>
                      </a:cxn>
                      <a:cxn ang="f250">
                        <a:pos x="f340" y="f341"/>
                      </a:cxn>
                      <a:cxn ang="f250">
                        <a:pos x="f342" y="f343"/>
                      </a:cxn>
                      <a:cxn ang="f250">
                        <a:pos x="f344" y="f345"/>
                      </a:cxn>
                      <a:cxn ang="f250">
                        <a:pos x="f346" y="f347"/>
                      </a:cxn>
                      <a:cxn ang="f250">
                        <a:pos x="f348" y="f349"/>
                      </a:cxn>
                      <a:cxn ang="f250">
                        <a:pos x="f350" y="f351"/>
                      </a:cxn>
                      <a:cxn ang="f250">
                        <a:pos x="f350" y="f349"/>
                      </a:cxn>
                      <a:cxn ang="f250">
                        <a:pos x="f352" y="f353"/>
                      </a:cxn>
                      <a:cxn ang="f250">
                        <a:pos x="f354" y="f355"/>
                      </a:cxn>
                      <a:cxn ang="f250">
                        <a:pos x="f356" y="f357"/>
                      </a:cxn>
                      <a:cxn ang="f250">
                        <a:pos x="f358" y="f359"/>
                      </a:cxn>
                      <a:cxn ang="f250">
                        <a:pos x="f360" y="f361"/>
                      </a:cxn>
                      <a:cxn ang="f250">
                        <a:pos x="f354" y="f362"/>
                      </a:cxn>
                      <a:cxn ang="f250">
                        <a:pos x="f350" y="f363"/>
                      </a:cxn>
                      <a:cxn ang="f250">
                        <a:pos x="f348" y="f364"/>
                      </a:cxn>
                      <a:cxn ang="f250">
                        <a:pos x="f365" y="f366"/>
                      </a:cxn>
                      <a:cxn ang="f250">
                        <a:pos x="f367" y="f368"/>
                      </a:cxn>
                      <a:cxn ang="f250">
                        <a:pos x="f369" y="f370"/>
                      </a:cxn>
                      <a:cxn ang="f250">
                        <a:pos x="f371" y="f372"/>
                      </a:cxn>
                      <a:cxn ang="f250">
                        <a:pos x="f373" y="f368"/>
                      </a:cxn>
                      <a:cxn ang="f250">
                        <a:pos x="f374" y="f375"/>
                      </a:cxn>
                      <a:cxn ang="f250">
                        <a:pos x="f376" y="f372"/>
                      </a:cxn>
                      <a:cxn ang="f250">
                        <a:pos x="f377" y="f370"/>
                      </a:cxn>
                      <a:cxn ang="f250">
                        <a:pos x="f378" y="f379"/>
                      </a:cxn>
                      <a:cxn ang="f250">
                        <a:pos x="f380" y="f381"/>
                      </a:cxn>
                      <a:cxn ang="f250">
                        <a:pos x="f382" y="f370"/>
                      </a:cxn>
                      <a:cxn ang="f250">
                        <a:pos x="f383" y="f370"/>
                      </a:cxn>
                      <a:cxn ang="f250">
                        <a:pos x="f384" y="f379"/>
                      </a:cxn>
                      <a:cxn ang="f250">
                        <a:pos x="f385" y="f368"/>
                      </a:cxn>
                      <a:cxn ang="f250">
                        <a:pos x="f386" y="f368"/>
                      </a:cxn>
                      <a:cxn ang="f250">
                        <a:pos x="f387" y="f366"/>
                      </a:cxn>
                      <a:cxn ang="f250">
                        <a:pos x="f388" y="f389"/>
                      </a:cxn>
                      <a:cxn ang="f250">
                        <a:pos x="f390" y="f391"/>
                      </a:cxn>
                      <a:cxn ang="f250">
                        <a:pos x="f392" y="f393"/>
                      </a:cxn>
                      <a:cxn ang="f250">
                        <a:pos x="f394" y="f395"/>
                      </a:cxn>
                      <a:cxn ang="f250">
                        <a:pos x="f396" y="f361"/>
                      </a:cxn>
                      <a:cxn ang="f250">
                        <a:pos x="f387" y="f397"/>
                      </a:cxn>
                      <a:cxn ang="f250">
                        <a:pos x="f386" y="f397"/>
                      </a:cxn>
                      <a:cxn ang="f250">
                        <a:pos x="f398" y="f399"/>
                      </a:cxn>
                      <a:cxn ang="f250">
                        <a:pos x="f400" y="f359"/>
                      </a:cxn>
                      <a:cxn ang="f250">
                        <a:pos x="f401" y="f402"/>
                      </a:cxn>
                      <a:cxn ang="f250">
                        <a:pos x="f403" y="f402"/>
                      </a:cxn>
                      <a:cxn ang="f250">
                        <a:pos x="f383" y="f404"/>
                      </a:cxn>
                      <a:cxn ang="f250">
                        <a:pos x="f405" y="f404"/>
                      </a:cxn>
                      <a:cxn ang="f250">
                        <a:pos x="f406" y="f355"/>
                      </a:cxn>
                      <a:cxn ang="f250">
                        <a:pos x="f407" y="f408"/>
                      </a:cxn>
                      <a:cxn ang="f250">
                        <a:pos x="f409" y="f349"/>
                      </a:cxn>
                      <a:cxn ang="f250">
                        <a:pos x="f410" y="f351"/>
                      </a:cxn>
                      <a:cxn ang="f250">
                        <a:pos x="f411" y="f412"/>
                      </a:cxn>
                      <a:cxn ang="f250">
                        <a:pos x="f413" y="f345"/>
                      </a:cxn>
                      <a:cxn ang="f250">
                        <a:pos x="f414" y="f345"/>
                      </a:cxn>
                      <a:cxn ang="f250">
                        <a:pos x="f415" y="f416"/>
                      </a:cxn>
                      <a:cxn ang="f250">
                        <a:pos x="f415" y="f417"/>
                      </a:cxn>
                      <a:cxn ang="f250">
                        <a:pos x="f418" y="f417"/>
                      </a:cxn>
                      <a:cxn ang="f250">
                        <a:pos x="f419" y="f420"/>
                      </a:cxn>
                      <a:cxn ang="f250">
                        <a:pos x="f338" y="f339"/>
                      </a:cxn>
                    </a:cxnLst>
                    <a:rect l="f334" t="f337" r="f335" b="f336"/>
                    <a:pathLst>
                      <a:path w="114" h="63">
                        <a:moveTo>
                          <a:pt x="f8" y="f7"/>
                        </a:moveTo>
                        <a:lnTo>
                          <a:pt x="f9" y="f10"/>
                        </a:lnTo>
                        <a:lnTo>
                          <a:pt x="f11" y="f12"/>
                        </a:lnTo>
                        <a:lnTo>
                          <a:pt x="f13" y="f14"/>
                        </a:lnTo>
                        <a:lnTo>
                          <a:pt x="f15" y="f16"/>
                        </a:lnTo>
                        <a:lnTo>
                          <a:pt x="f17" y="f18"/>
                        </a:lnTo>
                        <a:lnTo>
                          <a:pt x="f19" y="f20"/>
                        </a:lnTo>
                        <a:lnTo>
                          <a:pt x="f19" y="f18"/>
                        </a:lnTo>
                        <a:lnTo>
                          <a:pt x="f21" y="f22"/>
                        </a:lnTo>
                        <a:lnTo>
                          <a:pt x="f23" y="f8"/>
                        </a:lnTo>
                        <a:lnTo>
                          <a:pt x="f5" y="f24"/>
                        </a:lnTo>
                        <a:lnTo>
                          <a:pt x="f25" y="f26"/>
                        </a:lnTo>
                        <a:lnTo>
                          <a:pt x="f27" y="f17"/>
                        </a:lnTo>
                        <a:lnTo>
                          <a:pt x="f23" y="f28"/>
                        </a:lnTo>
                        <a:lnTo>
                          <a:pt x="f19" y="f19"/>
                        </a:lnTo>
                        <a:lnTo>
                          <a:pt x="f17" y="f29"/>
                        </a:lnTo>
                        <a:lnTo>
                          <a:pt x="f30" y="f31"/>
                        </a:lnTo>
                        <a:lnTo>
                          <a:pt x="f32" y="f27"/>
                        </a:lnTo>
                        <a:lnTo>
                          <a:pt x="f33" y="f34"/>
                        </a:lnTo>
                        <a:lnTo>
                          <a:pt x="f35" y="f25"/>
                        </a:lnTo>
                        <a:lnTo>
                          <a:pt x="f22" y="f27"/>
                        </a:lnTo>
                        <a:lnTo>
                          <a:pt x="f36" y="f23"/>
                        </a:lnTo>
                        <a:lnTo>
                          <a:pt x="f10" y="f25"/>
                        </a:lnTo>
                        <a:lnTo>
                          <a:pt x="f37" y="f34"/>
                        </a:lnTo>
                        <a:lnTo>
                          <a:pt x="f38" y="f5"/>
                        </a:lnTo>
                        <a:lnTo>
                          <a:pt x="f39" y="f40"/>
                        </a:lnTo>
                        <a:lnTo>
                          <a:pt x="f41" y="f34"/>
                        </a:lnTo>
                        <a:lnTo>
                          <a:pt x="f42" y="f34"/>
                        </a:lnTo>
                        <a:lnTo>
                          <a:pt x="f43" y="f5"/>
                        </a:lnTo>
                        <a:lnTo>
                          <a:pt x="f44" y="f27"/>
                        </a:lnTo>
                        <a:lnTo>
                          <a:pt x="f45" y="f27"/>
                        </a:lnTo>
                        <a:lnTo>
                          <a:pt x="f46" y="f31"/>
                        </a:lnTo>
                        <a:lnTo>
                          <a:pt x="f47" y="f48"/>
                        </a:lnTo>
                        <a:lnTo>
                          <a:pt x="f49" y="f50"/>
                        </a:lnTo>
                        <a:lnTo>
                          <a:pt x="f6" y="f51"/>
                        </a:lnTo>
                        <a:lnTo>
                          <a:pt x="f52" y="f53"/>
                        </a:lnTo>
                        <a:lnTo>
                          <a:pt x="f54" y="f17"/>
                        </a:lnTo>
                        <a:lnTo>
                          <a:pt x="f46" y="f15"/>
                        </a:lnTo>
                        <a:lnTo>
                          <a:pt x="f45" y="f15"/>
                        </a:lnTo>
                        <a:lnTo>
                          <a:pt x="f55" y="f13"/>
                        </a:lnTo>
                        <a:lnTo>
                          <a:pt x="f56" y="f26"/>
                        </a:lnTo>
                        <a:lnTo>
                          <a:pt x="f57" y="f30"/>
                        </a:lnTo>
                        <a:lnTo>
                          <a:pt x="f58" y="f30"/>
                        </a:lnTo>
                        <a:lnTo>
                          <a:pt x="f42" y="f32"/>
                        </a:lnTo>
                        <a:lnTo>
                          <a:pt x="f59" y="f32"/>
                        </a:lnTo>
                        <a:lnTo>
                          <a:pt x="f60" y="f8"/>
                        </a:lnTo>
                        <a:lnTo>
                          <a:pt x="f61" y="f62"/>
                        </a:lnTo>
                        <a:lnTo>
                          <a:pt x="f63" y="f18"/>
                        </a:lnTo>
                        <a:lnTo>
                          <a:pt x="f64" y="f20"/>
                        </a:lnTo>
                        <a:lnTo>
                          <a:pt x="f65" y="f66"/>
                        </a:lnTo>
                        <a:lnTo>
                          <a:pt x="f12" y="f14"/>
                        </a:lnTo>
                        <a:lnTo>
                          <a:pt x="f67" y="f14"/>
                        </a:lnTo>
                        <a:lnTo>
                          <a:pt x="f14" y="f68"/>
                        </a:lnTo>
                        <a:lnTo>
                          <a:pt x="f14" y="f69"/>
                        </a:lnTo>
                        <a:lnTo>
                          <a:pt x="f70" y="f69"/>
                        </a:lnTo>
                        <a:lnTo>
                          <a:pt x="f62" y="f37"/>
                        </a:lnTo>
                        <a:lnTo>
                          <a:pt x="f8" y="f7"/>
                        </a:lnTo>
                        <a:close/>
                      </a:path>
                    </a:pathLst>
                  </a:custGeom>
                  <a:solidFill>
                    <a:srgbClr val="E0766E"/>
                  </a:solidFill>
                  <a:ln w="3172" cap="flat">
                    <a:solidFill>
                      <a:srgbClr val="6C5353"/>
                    </a:solidFill>
                    <a:custDash>
                      <a:ds d="100000" sp="100000"/>
                    </a:custDash>
                    <a:miter/>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hu-HU" sz="1800" b="0" i="0" u="none" strike="noStrike" kern="0" cap="none" spc="0" baseline="0">
                      <a:solidFill>
                        <a:srgbClr val="000000"/>
                      </a:solidFill>
                      <a:uFillTx/>
                      <a:latin typeface="Arial"/>
                    </a:endParaRPr>
                  </a:p>
                </p:txBody>
              </p:sp>
              <p:sp>
                <p:nvSpPr>
                  <p:cNvPr id="240" name="Freeform 83">
                    <a:extLst>
                      <a:ext uri="{FF2B5EF4-FFF2-40B4-BE49-F238E27FC236}">
                        <a16:creationId xmlns:a16="http://schemas.microsoft.com/office/drawing/2014/main" id="{A3CD462F-F281-4E63-9BAA-B96C60FD50E7}"/>
                      </a:ext>
                    </a:extLst>
                  </p:cNvPr>
                  <p:cNvSpPr/>
                  <p:nvPr/>
                </p:nvSpPr>
                <p:spPr>
                  <a:xfrm>
                    <a:off x="5970053" y="2968800"/>
                    <a:ext cx="122511" cy="92281"/>
                  </a:xfrm>
                  <a:custGeom>
                    <a:avLst/>
                    <a:gdLst>
                      <a:gd name="f0" fmla="val 10800000"/>
                      <a:gd name="f1" fmla="val 5400000"/>
                      <a:gd name="f2" fmla="val 180"/>
                      <a:gd name="f3" fmla="val w"/>
                      <a:gd name="f4" fmla="val h"/>
                      <a:gd name="f5" fmla="val 0"/>
                      <a:gd name="f6" fmla="val 386"/>
                      <a:gd name="f7" fmla="val 337"/>
                      <a:gd name="f8" fmla="val 343"/>
                      <a:gd name="f9" fmla="val 50"/>
                      <a:gd name="f10" fmla="val 363"/>
                      <a:gd name="f11" fmla="val 82"/>
                      <a:gd name="f12" fmla="val 106"/>
                      <a:gd name="f13" fmla="val 137"/>
                      <a:gd name="f14" fmla="val 331"/>
                      <a:gd name="f15" fmla="val 119"/>
                      <a:gd name="f16" fmla="val 284"/>
                      <a:gd name="f17" fmla="val 120"/>
                      <a:gd name="f18" fmla="val 225"/>
                      <a:gd name="f19" fmla="val 194"/>
                      <a:gd name="f20" fmla="val 108"/>
                      <a:gd name="f21" fmla="val 181"/>
                      <a:gd name="f22" fmla="val 125"/>
                      <a:gd name="f23" fmla="val 155"/>
                      <a:gd name="f24" fmla="val 144"/>
                      <a:gd name="f25" fmla="val 141"/>
                      <a:gd name="f26" fmla="val 196"/>
                      <a:gd name="f27" fmla="val 206"/>
                      <a:gd name="f28" fmla="val 230"/>
                      <a:gd name="f29" fmla="val 237"/>
                      <a:gd name="f30" fmla="val 257"/>
                      <a:gd name="f31" fmla="val 256"/>
                      <a:gd name="f32" fmla="val 286"/>
                      <a:gd name="f33" fmla="val 291"/>
                      <a:gd name="f34" fmla="val 349"/>
                      <a:gd name="f35" fmla="val 323"/>
                      <a:gd name="f36" fmla="val 342"/>
                      <a:gd name="f37" fmla="val 276"/>
                      <a:gd name="f38" fmla="val 306"/>
                      <a:gd name="f39" fmla="val 234"/>
                      <a:gd name="f40" fmla="val 170"/>
                      <a:gd name="f41" fmla="val 251"/>
                      <a:gd name="f42" fmla="val 189"/>
                      <a:gd name="f43" fmla="val 121"/>
                      <a:gd name="f44" fmla="val 183"/>
                      <a:gd name="f45" fmla="val 88"/>
                      <a:gd name="f46" fmla="val 148"/>
                      <a:gd name="f47" fmla="val 85"/>
                      <a:gd name="f48" fmla="val 40"/>
                      <a:gd name="f49" fmla="val 22"/>
                      <a:gd name="f50" fmla="val 142"/>
                      <a:gd name="f51" fmla="val 114"/>
                      <a:gd name="f52" fmla="val 2"/>
                      <a:gd name="f53" fmla="val 84"/>
                      <a:gd name="f54" fmla="val 49"/>
                      <a:gd name="f55" fmla="val 87"/>
                      <a:gd name="f56" fmla="val 61"/>
                      <a:gd name="f57" fmla="val 72"/>
                      <a:gd name="f58" fmla="val 86"/>
                      <a:gd name="f59" fmla="val 111"/>
                      <a:gd name="f60" fmla="val 109"/>
                      <a:gd name="f61" fmla="val 64"/>
                      <a:gd name="f62" fmla="val 132"/>
                      <a:gd name="f63" fmla="val 56"/>
                      <a:gd name="f64" fmla="val 136"/>
                      <a:gd name="f65" fmla="val 187"/>
                      <a:gd name="f66" fmla="val 210"/>
                      <a:gd name="f67" fmla="val 10"/>
                      <a:gd name="f68" fmla="val 263"/>
                      <a:gd name="f69" fmla="val 46"/>
                      <a:gd name="f70" fmla="val 320"/>
                      <a:gd name="f71" fmla="val 62"/>
                      <a:gd name="f72" fmla="val 344"/>
                      <a:gd name="f73" fmla="+- 0 0 -90"/>
                      <a:gd name="f74" fmla="*/ f3 1 386"/>
                      <a:gd name="f75" fmla="*/ f4 1 337"/>
                      <a:gd name="f76" fmla="+- f7 0 f5"/>
                      <a:gd name="f77" fmla="+- f6 0 f5"/>
                      <a:gd name="f78" fmla="*/ f73 f0 1"/>
                      <a:gd name="f79" fmla="*/ f77 1 386"/>
                      <a:gd name="f80" fmla="*/ f76 1 337"/>
                      <a:gd name="f81" fmla="*/ 343 f77 1"/>
                      <a:gd name="f82" fmla="*/ 50 f76 1"/>
                      <a:gd name="f83" fmla="*/ 363 f77 1"/>
                      <a:gd name="f84" fmla="*/ 82 f76 1"/>
                      <a:gd name="f85" fmla="*/ 386 f77 1"/>
                      <a:gd name="f86" fmla="*/ 106 f76 1"/>
                      <a:gd name="f87" fmla="*/ 137 f76 1"/>
                      <a:gd name="f88" fmla="*/ 331 f77 1"/>
                      <a:gd name="f89" fmla="*/ 119 f76 1"/>
                      <a:gd name="f90" fmla="*/ 284 f77 1"/>
                      <a:gd name="f91" fmla="*/ 120 f76 1"/>
                      <a:gd name="f92" fmla="*/ 225 f77 1"/>
                      <a:gd name="f93" fmla="*/ 194 f77 1"/>
                      <a:gd name="f94" fmla="*/ 108 f76 1"/>
                      <a:gd name="f95" fmla="*/ 181 f77 1"/>
                      <a:gd name="f96" fmla="*/ 125 f76 1"/>
                      <a:gd name="f97" fmla="*/ 155 f77 1"/>
                      <a:gd name="f98" fmla="*/ 144 f77 1"/>
                      <a:gd name="f99" fmla="*/ 141 f76 1"/>
                      <a:gd name="f100" fmla="*/ 180 f77 1"/>
                      <a:gd name="f101" fmla="*/ 180 f76 1"/>
                      <a:gd name="f102" fmla="*/ 196 f77 1"/>
                      <a:gd name="f103" fmla="*/ 206 f76 1"/>
                      <a:gd name="f104" fmla="*/ 230 f77 1"/>
                      <a:gd name="f105" fmla="*/ 237 f76 1"/>
                      <a:gd name="f106" fmla="*/ 257 f77 1"/>
                      <a:gd name="f107" fmla="*/ 256 f76 1"/>
                      <a:gd name="f108" fmla="*/ 286 f77 1"/>
                      <a:gd name="f109" fmla="*/ 291 f76 1"/>
                      <a:gd name="f110" fmla="*/ 349 f77 1"/>
                      <a:gd name="f111" fmla="*/ 323 f76 1"/>
                      <a:gd name="f112" fmla="*/ 342 f77 1"/>
                      <a:gd name="f113" fmla="*/ 337 f76 1"/>
                      <a:gd name="f114" fmla="*/ 276 f77 1"/>
                      <a:gd name="f115" fmla="*/ 306 f76 1"/>
                      <a:gd name="f116" fmla="*/ 234 f77 1"/>
                      <a:gd name="f117" fmla="*/ 276 f76 1"/>
                      <a:gd name="f118" fmla="*/ 170 f77 1"/>
                      <a:gd name="f119" fmla="*/ 251 f76 1"/>
                      <a:gd name="f120" fmla="*/ 108 f77 1"/>
                      <a:gd name="f121" fmla="*/ 189 f76 1"/>
                      <a:gd name="f122" fmla="*/ 121 f77 1"/>
                      <a:gd name="f123" fmla="*/ 183 f76 1"/>
                      <a:gd name="f124" fmla="*/ 88 f77 1"/>
                      <a:gd name="f125" fmla="*/ 148 f76 1"/>
                      <a:gd name="f126" fmla="*/ 85 f77 1"/>
                      <a:gd name="f127" fmla="*/ 40 f77 1"/>
                      <a:gd name="f128" fmla="*/ 22 f77 1"/>
                      <a:gd name="f129" fmla="*/ 142 f76 1"/>
                      <a:gd name="f130" fmla="*/ 0 f77 1"/>
                      <a:gd name="f131" fmla="*/ 114 f76 1"/>
                      <a:gd name="f132" fmla="*/ 85 f76 1"/>
                      <a:gd name="f133" fmla="*/ 2 f77 1"/>
                      <a:gd name="f134" fmla="*/ 84 f76 1"/>
                      <a:gd name="f135" fmla="*/ 49 f77 1"/>
                      <a:gd name="f136" fmla="*/ 87 f76 1"/>
                      <a:gd name="f137" fmla="*/ 61 f77 1"/>
                      <a:gd name="f138" fmla="*/ 72 f76 1"/>
                      <a:gd name="f139" fmla="*/ 86 f76 1"/>
                      <a:gd name="f140" fmla="*/ 111 f77 1"/>
                      <a:gd name="f141" fmla="*/ 88 f76 1"/>
                      <a:gd name="f142" fmla="*/ 109 f77 1"/>
                      <a:gd name="f143" fmla="*/ 64 f76 1"/>
                      <a:gd name="f144" fmla="*/ 132 f77 1"/>
                      <a:gd name="f145" fmla="*/ 56 f76 1"/>
                      <a:gd name="f146" fmla="*/ 136 f77 1"/>
                      <a:gd name="f147" fmla="*/ 22 f76 1"/>
                      <a:gd name="f148" fmla="*/ 187 f77 1"/>
                      <a:gd name="f149" fmla="*/ 0 f76 1"/>
                      <a:gd name="f150" fmla="*/ 210 f77 1"/>
                      <a:gd name="f151" fmla="*/ 10 f76 1"/>
                      <a:gd name="f152" fmla="*/ 263 f77 1"/>
                      <a:gd name="f153" fmla="*/ 46 f76 1"/>
                      <a:gd name="f154" fmla="*/ 320 f77 1"/>
                      <a:gd name="f155" fmla="*/ 62 f76 1"/>
                      <a:gd name="f156" fmla="*/ 344 f77 1"/>
                      <a:gd name="f157" fmla="*/ f78 1 f2"/>
                      <a:gd name="f158" fmla="*/ f81 1 386"/>
                      <a:gd name="f159" fmla="*/ f82 1 337"/>
                      <a:gd name="f160" fmla="*/ f83 1 386"/>
                      <a:gd name="f161" fmla="*/ f84 1 337"/>
                      <a:gd name="f162" fmla="*/ f85 1 386"/>
                      <a:gd name="f163" fmla="*/ f86 1 337"/>
                      <a:gd name="f164" fmla="*/ f87 1 337"/>
                      <a:gd name="f165" fmla="*/ f88 1 386"/>
                      <a:gd name="f166" fmla="*/ f89 1 337"/>
                      <a:gd name="f167" fmla="*/ f90 1 386"/>
                      <a:gd name="f168" fmla="*/ f91 1 337"/>
                      <a:gd name="f169" fmla="*/ f92 1 386"/>
                      <a:gd name="f170" fmla="*/ f93 1 386"/>
                      <a:gd name="f171" fmla="*/ f94 1 337"/>
                      <a:gd name="f172" fmla="*/ f95 1 386"/>
                      <a:gd name="f173" fmla="*/ f96 1 337"/>
                      <a:gd name="f174" fmla="*/ f97 1 386"/>
                      <a:gd name="f175" fmla="*/ f98 1 386"/>
                      <a:gd name="f176" fmla="*/ f99 1 337"/>
                      <a:gd name="f177" fmla="*/ f100 1 386"/>
                      <a:gd name="f178" fmla="*/ f101 1 337"/>
                      <a:gd name="f179" fmla="*/ f102 1 386"/>
                      <a:gd name="f180" fmla="*/ f103 1 337"/>
                      <a:gd name="f181" fmla="*/ f104 1 386"/>
                      <a:gd name="f182" fmla="*/ f105 1 337"/>
                      <a:gd name="f183" fmla="*/ f106 1 386"/>
                      <a:gd name="f184" fmla="*/ f107 1 337"/>
                      <a:gd name="f185" fmla="*/ f108 1 386"/>
                      <a:gd name="f186" fmla="*/ f109 1 337"/>
                      <a:gd name="f187" fmla="*/ f110 1 386"/>
                      <a:gd name="f188" fmla="*/ f111 1 337"/>
                      <a:gd name="f189" fmla="*/ f112 1 386"/>
                      <a:gd name="f190" fmla="*/ f113 1 337"/>
                      <a:gd name="f191" fmla="*/ f114 1 386"/>
                      <a:gd name="f192" fmla="*/ f115 1 337"/>
                      <a:gd name="f193" fmla="*/ f116 1 386"/>
                      <a:gd name="f194" fmla="*/ f117 1 337"/>
                      <a:gd name="f195" fmla="*/ f118 1 386"/>
                      <a:gd name="f196" fmla="*/ f119 1 337"/>
                      <a:gd name="f197" fmla="*/ f120 1 386"/>
                      <a:gd name="f198" fmla="*/ f121 1 337"/>
                      <a:gd name="f199" fmla="*/ f122 1 386"/>
                      <a:gd name="f200" fmla="*/ f123 1 337"/>
                      <a:gd name="f201" fmla="*/ f124 1 386"/>
                      <a:gd name="f202" fmla="*/ f125 1 337"/>
                      <a:gd name="f203" fmla="*/ f126 1 386"/>
                      <a:gd name="f204" fmla="*/ f127 1 386"/>
                      <a:gd name="f205" fmla="*/ f128 1 386"/>
                      <a:gd name="f206" fmla="*/ f129 1 337"/>
                      <a:gd name="f207" fmla="*/ f130 1 386"/>
                      <a:gd name="f208" fmla="*/ f131 1 337"/>
                      <a:gd name="f209" fmla="*/ f132 1 337"/>
                      <a:gd name="f210" fmla="*/ f133 1 386"/>
                      <a:gd name="f211" fmla="*/ f134 1 337"/>
                      <a:gd name="f212" fmla="*/ f135 1 386"/>
                      <a:gd name="f213" fmla="*/ f136 1 337"/>
                      <a:gd name="f214" fmla="*/ f137 1 386"/>
                      <a:gd name="f215" fmla="*/ f138 1 337"/>
                      <a:gd name="f216" fmla="*/ f139 1 337"/>
                      <a:gd name="f217" fmla="*/ f140 1 386"/>
                      <a:gd name="f218" fmla="*/ f141 1 337"/>
                      <a:gd name="f219" fmla="*/ f142 1 386"/>
                      <a:gd name="f220" fmla="*/ f143 1 337"/>
                      <a:gd name="f221" fmla="*/ f144 1 386"/>
                      <a:gd name="f222" fmla="*/ f145 1 337"/>
                      <a:gd name="f223" fmla="*/ f146 1 386"/>
                      <a:gd name="f224" fmla="*/ f147 1 337"/>
                      <a:gd name="f225" fmla="*/ f148 1 386"/>
                      <a:gd name="f226" fmla="*/ f149 1 337"/>
                      <a:gd name="f227" fmla="*/ f150 1 386"/>
                      <a:gd name="f228" fmla="*/ f151 1 337"/>
                      <a:gd name="f229" fmla="*/ f152 1 386"/>
                      <a:gd name="f230" fmla="*/ f153 1 337"/>
                      <a:gd name="f231" fmla="*/ f154 1 386"/>
                      <a:gd name="f232" fmla="*/ f155 1 337"/>
                      <a:gd name="f233" fmla="*/ f156 1 386"/>
                      <a:gd name="f234" fmla="*/ 0 1 f79"/>
                      <a:gd name="f235" fmla="*/ f6 1 f79"/>
                      <a:gd name="f236" fmla="*/ 0 1 f80"/>
                      <a:gd name="f237" fmla="*/ f7 1 f80"/>
                      <a:gd name="f238" fmla="+- f157 0 f1"/>
                      <a:gd name="f239" fmla="*/ f158 1 f79"/>
                      <a:gd name="f240" fmla="*/ f159 1 f80"/>
                      <a:gd name="f241" fmla="*/ f160 1 f79"/>
                      <a:gd name="f242" fmla="*/ f161 1 f80"/>
                      <a:gd name="f243" fmla="*/ f162 1 f79"/>
                      <a:gd name="f244" fmla="*/ f163 1 f80"/>
                      <a:gd name="f245" fmla="*/ f164 1 f80"/>
                      <a:gd name="f246" fmla="*/ f165 1 f79"/>
                      <a:gd name="f247" fmla="*/ f166 1 f80"/>
                      <a:gd name="f248" fmla="*/ f167 1 f79"/>
                      <a:gd name="f249" fmla="*/ f168 1 f80"/>
                      <a:gd name="f250" fmla="*/ f169 1 f79"/>
                      <a:gd name="f251" fmla="*/ f170 1 f79"/>
                      <a:gd name="f252" fmla="*/ f171 1 f80"/>
                      <a:gd name="f253" fmla="*/ f172 1 f79"/>
                      <a:gd name="f254" fmla="*/ f173 1 f80"/>
                      <a:gd name="f255" fmla="*/ f174 1 f79"/>
                      <a:gd name="f256" fmla="*/ f175 1 f79"/>
                      <a:gd name="f257" fmla="*/ f176 1 f80"/>
                      <a:gd name="f258" fmla="*/ f177 1 f79"/>
                      <a:gd name="f259" fmla="*/ f178 1 f80"/>
                      <a:gd name="f260" fmla="*/ f179 1 f79"/>
                      <a:gd name="f261" fmla="*/ f180 1 f80"/>
                      <a:gd name="f262" fmla="*/ f181 1 f79"/>
                      <a:gd name="f263" fmla="*/ f182 1 f80"/>
                      <a:gd name="f264" fmla="*/ f183 1 f79"/>
                      <a:gd name="f265" fmla="*/ f184 1 f80"/>
                      <a:gd name="f266" fmla="*/ f185 1 f79"/>
                      <a:gd name="f267" fmla="*/ f186 1 f80"/>
                      <a:gd name="f268" fmla="*/ f187 1 f79"/>
                      <a:gd name="f269" fmla="*/ f188 1 f80"/>
                      <a:gd name="f270" fmla="*/ f189 1 f79"/>
                      <a:gd name="f271" fmla="*/ f190 1 f80"/>
                      <a:gd name="f272" fmla="*/ f191 1 f79"/>
                      <a:gd name="f273" fmla="*/ f192 1 f80"/>
                      <a:gd name="f274" fmla="*/ f193 1 f79"/>
                      <a:gd name="f275" fmla="*/ f194 1 f80"/>
                      <a:gd name="f276" fmla="*/ f195 1 f79"/>
                      <a:gd name="f277" fmla="*/ f196 1 f80"/>
                      <a:gd name="f278" fmla="*/ f197 1 f79"/>
                      <a:gd name="f279" fmla="*/ f198 1 f80"/>
                      <a:gd name="f280" fmla="*/ f199 1 f79"/>
                      <a:gd name="f281" fmla="*/ f200 1 f80"/>
                      <a:gd name="f282" fmla="*/ f201 1 f79"/>
                      <a:gd name="f283" fmla="*/ f202 1 f80"/>
                      <a:gd name="f284" fmla="*/ f203 1 f79"/>
                      <a:gd name="f285" fmla="*/ f204 1 f79"/>
                      <a:gd name="f286" fmla="*/ f205 1 f79"/>
                      <a:gd name="f287" fmla="*/ f206 1 f80"/>
                      <a:gd name="f288" fmla="*/ f207 1 f79"/>
                      <a:gd name="f289" fmla="*/ f208 1 f80"/>
                      <a:gd name="f290" fmla="*/ f209 1 f80"/>
                      <a:gd name="f291" fmla="*/ f210 1 f79"/>
                      <a:gd name="f292" fmla="*/ f211 1 f80"/>
                      <a:gd name="f293" fmla="*/ f212 1 f79"/>
                      <a:gd name="f294" fmla="*/ f213 1 f80"/>
                      <a:gd name="f295" fmla="*/ f214 1 f79"/>
                      <a:gd name="f296" fmla="*/ f215 1 f80"/>
                      <a:gd name="f297" fmla="*/ f216 1 f80"/>
                      <a:gd name="f298" fmla="*/ f217 1 f79"/>
                      <a:gd name="f299" fmla="*/ f218 1 f80"/>
                      <a:gd name="f300" fmla="*/ f219 1 f79"/>
                      <a:gd name="f301" fmla="*/ f220 1 f80"/>
                      <a:gd name="f302" fmla="*/ f221 1 f79"/>
                      <a:gd name="f303" fmla="*/ f222 1 f80"/>
                      <a:gd name="f304" fmla="*/ f223 1 f79"/>
                      <a:gd name="f305" fmla="*/ f224 1 f80"/>
                      <a:gd name="f306" fmla="*/ f225 1 f79"/>
                      <a:gd name="f307" fmla="*/ f226 1 f80"/>
                      <a:gd name="f308" fmla="*/ f227 1 f79"/>
                      <a:gd name="f309" fmla="*/ f228 1 f80"/>
                      <a:gd name="f310" fmla="*/ f229 1 f79"/>
                      <a:gd name="f311" fmla="*/ f230 1 f80"/>
                      <a:gd name="f312" fmla="*/ f231 1 f79"/>
                      <a:gd name="f313" fmla="*/ f232 1 f80"/>
                      <a:gd name="f314" fmla="*/ f233 1 f79"/>
                      <a:gd name="f315" fmla="*/ f234 f74 1"/>
                      <a:gd name="f316" fmla="*/ f235 f74 1"/>
                      <a:gd name="f317" fmla="*/ f237 f75 1"/>
                      <a:gd name="f318" fmla="*/ f236 f75 1"/>
                      <a:gd name="f319" fmla="*/ f239 f74 1"/>
                      <a:gd name="f320" fmla="*/ f240 f75 1"/>
                      <a:gd name="f321" fmla="*/ f241 f74 1"/>
                      <a:gd name="f322" fmla="*/ f242 f75 1"/>
                      <a:gd name="f323" fmla="*/ f243 f74 1"/>
                      <a:gd name="f324" fmla="*/ f244 f75 1"/>
                      <a:gd name="f325" fmla="*/ f245 f75 1"/>
                      <a:gd name="f326" fmla="*/ f246 f74 1"/>
                      <a:gd name="f327" fmla="*/ f247 f75 1"/>
                      <a:gd name="f328" fmla="*/ f248 f74 1"/>
                      <a:gd name="f329" fmla="*/ f249 f75 1"/>
                      <a:gd name="f330" fmla="*/ f250 f74 1"/>
                      <a:gd name="f331" fmla="*/ f251 f74 1"/>
                      <a:gd name="f332" fmla="*/ f252 f75 1"/>
                      <a:gd name="f333" fmla="*/ f253 f74 1"/>
                      <a:gd name="f334" fmla="*/ f254 f75 1"/>
                      <a:gd name="f335" fmla="*/ f255 f74 1"/>
                      <a:gd name="f336" fmla="*/ f256 f74 1"/>
                      <a:gd name="f337" fmla="*/ f257 f75 1"/>
                      <a:gd name="f338" fmla="*/ f258 f74 1"/>
                      <a:gd name="f339" fmla="*/ f259 f75 1"/>
                      <a:gd name="f340" fmla="*/ f260 f74 1"/>
                      <a:gd name="f341" fmla="*/ f261 f75 1"/>
                      <a:gd name="f342" fmla="*/ f262 f74 1"/>
                      <a:gd name="f343" fmla="*/ f263 f75 1"/>
                      <a:gd name="f344" fmla="*/ f264 f74 1"/>
                      <a:gd name="f345" fmla="*/ f265 f75 1"/>
                      <a:gd name="f346" fmla="*/ f266 f74 1"/>
                      <a:gd name="f347" fmla="*/ f267 f75 1"/>
                      <a:gd name="f348" fmla="*/ f268 f74 1"/>
                      <a:gd name="f349" fmla="*/ f269 f75 1"/>
                      <a:gd name="f350" fmla="*/ f270 f74 1"/>
                      <a:gd name="f351" fmla="*/ f271 f75 1"/>
                      <a:gd name="f352" fmla="*/ f272 f74 1"/>
                      <a:gd name="f353" fmla="*/ f273 f75 1"/>
                      <a:gd name="f354" fmla="*/ f274 f74 1"/>
                      <a:gd name="f355" fmla="*/ f275 f75 1"/>
                      <a:gd name="f356" fmla="*/ f276 f74 1"/>
                      <a:gd name="f357" fmla="*/ f277 f75 1"/>
                      <a:gd name="f358" fmla="*/ f278 f74 1"/>
                      <a:gd name="f359" fmla="*/ f279 f75 1"/>
                      <a:gd name="f360" fmla="*/ f280 f74 1"/>
                      <a:gd name="f361" fmla="*/ f281 f75 1"/>
                      <a:gd name="f362" fmla="*/ f282 f74 1"/>
                      <a:gd name="f363" fmla="*/ f283 f75 1"/>
                      <a:gd name="f364" fmla="*/ f284 f74 1"/>
                      <a:gd name="f365" fmla="*/ f285 f74 1"/>
                      <a:gd name="f366" fmla="*/ f286 f74 1"/>
                      <a:gd name="f367" fmla="*/ f287 f75 1"/>
                      <a:gd name="f368" fmla="*/ f288 f74 1"/>
                      <a:gd name="f369" fmla="*/ f289 f75 1"/>
                      <a:gd name="f370" fmla="*/ f290 f75 1"/>
                      <a:gd name="f371" fmla="*/ f291 f74 1"/>
                      <a:gd name="f372" fmla="*/ f292 f75 1"/>
                      <a:gd name="f373" fmla="*/ f293 f74 1"/>
                      <a:gd name="f374" fmla="*/ f294 f75 1"/>
                      <a:gd name="f375" fmla="*/ f295 f74 1"/>
                      <a:gd name="f376" fmla="*/ f296 f75 1"/>
                      <a:gd name="f377" fmla="*/ f297 f75 1"/>
                      <a:gd name="f378" fmla="*/ f298 f74 1"/>
                      <a:gd name="f379" fmla="*/ f299 f75 1"/>
                      <a:gd name="f380" fmla="*/ f300 f74 1"/>
                      <a:gd name="f381" fmla="*/ f301 f75 1"/>
                      <a:gd name="f382" fmla="*/ f302 f74 1"/>
                      <a:gd name="f383" fmla="*/ f303 f75 1"/>
                      <a:gd name="f384" fmla="*/ f304 f74 1"/>
                      <a:gd name="f385" fmla="*/ f305 f75 1"/>
                      <a:gd name="f386" fmla="*/ f306 f74 1"/>
                      <a:gd name="f387" fmla="*/ f307 f75 1"/>
                      <a:gd name="f388" fmla="*/ f308 f74 1"/>
                      <a:gd name="f389" fmla="*/ f309 f75 1"/>
                      <a:gd name="f390" fmla="*/ f310 f74 1"/>
                      <a:gd name="f391" fmla="*/ f311 f75 1"/>
                      <a:gd name="f392" fmla="*/ f312 f74 1"/>
                      <a:gd name="f393" fmla="*/ f313 f75 1"/>
                      <a:gd name="f394" fmla="*/ f314 f74 1"/>
                    </a:gdLst>
                    <a:ahLst/>
                    <a:cxnLst>
                      <a:cxn ang="3cd4">
                        <a:pos x="hc" y="t"/>
                      </a:cxn>
                      <a:cxn ang="0">
                        <a:pos x="r" y="vc"/>
                      </a:cxn>
                      <a:cxn ang="cd4">
                        <a:pos x="hc" y="b"/>
                      </a:cxn>
                      <a:cxn ang="cd2">
                        <a:pos x="l" y="vc"/>
                      </a:cxn>
                      <a:cxn ang="f238">
                        <a:pos x="f319" y="f320"/>
                      </a:cxn>
                      <a:cxn ang="f238">
                        <a:pos x="f321" y="f322"/>
                      </a:cxn>
                      <a:cxn ang="f238">
                        <a:pos x="f323" y="f324"/>
                      </a:cxn>
                      <a:cxn ang="f238">
                        <a:pos x="f321" y="f325"/>
                      </a:cxn>
                      <a:cxn ang="f238">
                        <a:pos x="f326" y="f327"/>
                      </a:cxn>
                      <a:cxn ang="f238">
                        <a:pos x="f328" y="f329"/>
                      </a:cxn>
                      <a:cxn ang="f238">
                        <a:pos x="f330" y="f324"/>
                      </a:cxn>
                      <a:cxn ang="f238">
                        <a:pos x="f331" y="f332"/>
                      </a:cxn>
                      <a:cxn ang="f238">
                        <a:pos x="f333" y="f334"/>
                      </a:cxn>
                      <a:cxn ang="f238">
                        <a:pos x="f335" y="f324"/>
                      </a:cxn>
                      <a:cxn ang="f238">
                        <a:pos x="f336" y="f337"/>
                      </a:cxn>
                      <a:cxn ang="f238">
                        <a:pos x="f338" y="f339"/>
                      </a:cxn>
                      <a:cxn ang="f238">
                        <a:pos x="f340" y="f341"/>
                      </a:cxn>
                      <a:cxn ang="f238">
                        <a:pos x="f342" y="f343"/>
                      </a:cxn>
                      <a:cxn ang="f238">
                        <a:pos x="f344" y="f345"/>
                      </a:cxn>
                      <a:cxn ang="f238">
                        <a:pos x="f346" y="f347"/>
                      </a:cxn>
                      <a:cxn ang="f238">
                        <a:pos x="f348" y="f349"/>
                      </a:cxn>
                      <a:cxn ang="f238">
                        <a:pos x="f350" y="f351"/>
                      </a:cxn>
                      <a:cxn ang="f238">
                        <a:pos x="f352" y="f353"/>
                      </a:cxn>
                      <a:cxn ang="f238">
                        <a:pos x="f354" y="f355"/>
                      </a:cxn>
                      <a:cxn ang="f238">
                        <a:pos x="f356" y="f357"/>
                      </a:cxn>
                      <a:cxn ang="f238">
                        <a:pos x="f358" y="f359"/>
                      </a:cxn>
                      <a:cxn ang="f238">
                        <a:pos x="f360" y="f361"/>
                      </a:cxn>
                      <a:cxn ang="f238">
                        <a:pos x="f362" y="f363"/>
                      </a:cxn>
                      <a:cxn ang="f238">
                        <a:pos x="f364" y="f327"/>
                      </a:cxn>
                      <a:cxn ang="f238">
                        <a:pos x="f365" y="f324"/>
                      </a:cxn>
                      <a:cxn ang="f238">
                        <a:pos x="f366" y="f367"/>
                      </a:cxn>
                      <a:cxn ang="f238">
                        <a:pos x="f368" y="f369"/>
                      </a:cxn>
                      <a:cxn ang="f238">
                        <a:pos x="f368" y="f370"/>
                      </a:cxn>
                      <a:cxn ang="f238">
                        <a:pos x="f371" y="f372"/>
                      </a:cxn>
                      <a:cxn ang="f238">
                        <a:pos x="f373" y="f374"/>
                      </a:cxn>
                      <a:cxn ang="f238">
                        <a:pos x="f375" y="f376"/>
                      </a:cxn>
                      <a:cxn ang="f238">
                        <a:pos x="f364" y="f377"/>
                      </a:cxn>
                      <a:cxn ang="f238">
                        <a:pos x="f378" y="f379"/>
                      </a:cxn>
                      <a:cxn ang="f238">
                        <a:pos x="f380" y="f381"/>
                      </a:cxn>
                      <a:cxn ang="f238">
                        <a:pos x="f382" y="f383"/>
                      </a:cxn>
                      <a:cxn ang="f238">
                        <a:pos x="f384" y="f385"/>
                      </a:cxn>
                      <a:cxn ang="f238">
                        <a:pos x="f386" y="f387"/>
                      </a:cxn>
                      <a:cxn ang="f238">
                        <a:pos x="f388" y="f389"/>
                      </a:cxn>
                      <a:cxn ang="f238">
                        <a:pos x="f390" y="f391"/>
                      </a:cxn>
                      <a:cxn ang="f238">
                        <a:pos x="f392" y="f393"/>
                      </a:cxn>
                      <a:cxn ang="f238">
                        <a:pos x="f394" y="f320"/>
                      </a:cxn>
                    </a:cxnLst>
                    <a:rect l="f315" t="f318" r="f316" b="f317"/>
                    <a:pathLst>
                      <a:path w="386" h="337">
                        <a:moveTo>
                          <a:pt x="f8" y="f9"/>
                        </a:moveTo>
                        <a:lnTo>
                          <a:pt x="f10" y="f11"/>
                        </a:lnTo>
                        <a:lnTo>
                          <a:pt x="f6" y="f12"/>
                        </a:lnTo>
                        <a:lnTo>
                          <a:pt x="f10" y="f13"/>
                        </a:lnTo>
                        <a:lnTo>
                          <a:pt x="f14" y="f15"/>
                        </a:lnTo>
                        <a:lnTo>
                          <a:pt x="f16" y="f17"/>
                        </a:lnTo>
                        <a:lnTo>
                          <a:pt x="f18" y="f12"/>
                        </a:lnTo>
                        <a:lnTo>
                          <a:pt x="f19" y="f20"/>
                        </a:lnTo>
                        <a:lnTo>
                          <a:pt x="f21" y="f22"/>
                        </a:lnTo>
                        <a:lnTo>
                          <a:pt x="f23" y="f12"/>
                        </a:lnTo>
                        <a:lnTo>
                          <a:pt x="f24" y="f25"/>
                        </a:lnTo>
                        <a:lnTo>
                          <a:pt x="f2" y="f2"/>
                        </a:lnTo>
                        <a:lnTo>
                          <a:pt x="f26" y="f27"/>
                        </a:lnTo>
                        <a:lnTo>
                          <a:pt x="f28" y="f29"/>
                        </a:lnTo>
                        <a:lnTo>
                          <a:pt x="f30" y="f31"/>
                        </a:lnTo>
                        <a:lnTo>
                          <a:pt x="f32" y="f33"/>
                        </a:lnTo>
                        <a:lnTo>
                          <a:pt x="f34" y="f35"/>
                        </a:lnTo>
                        <a:lnTo>
                          <a:pt x="f36" y="f7"/>
                        </a:lnTo>
                        <a:lnTo>
                          <a:pt x="f37" y="f38"/>
                        </a:lnTo>
                        <a:lnTo>
                          <a:pt x="f39" y="f37"/>
                        </a:lnTo>
                        <a:lnTo>
                          <a:pt x="f40" y="f41"/>
                        </a:lnTo>
                        <a:lnTo>
                          <a:pt x="f20" y="f42"/>
                        </a:lnTo>
                        <a:lnTo>
                          <a:pt x="f43" y="f44"/>
                        </a:lnTo>
                        <a:lnTo>
                          <a:pt x="f45" y="f46"/>
                        </a:lnTo>
                        <a:lnTo>
                          <a:pt x="f47" y="f15"/>
                        </a:lnTo>
                        <a:lnTo>
                          <a:pt x="f48" y="f12"/>
                        </a:lnTo>
                        <a:lnTo>
                          <a:pt x="f49" y="f50"/>
                        </a:lnTo>
                        <a:lnTo>
                          <a:pt x="f5" y="f51"/>
                        </a:lnTo>
                        <a:lnTo>
                          <a:pt x="f5" y="f47"/>
                        </a:lnTo>
                        <a:lnTo>
                          <a:pt x="f52" y="f53"/>
                        </a:lnTo>
                        <a:lnTo>
                          <a:pt x="f54" y="f55"/>
                        </a:lnTo>
                        <a:lnTo>
                          <a:pt x="f56" y="f57"/>
                        </a:lnTo>
                        <a:lnTo>
                          <a:pt x="f47" y="f58"/>
                        </a:lnTo>
                        <a:lnTo>
                          <a:pt x="f59" y="f45"/>
                        </a:lnTo>
                        <a:lnTo>
                          <a:pt x="f60" y="f61"/>
                        </a:lnTo>
                        <a:lnTo>
                          <a:pt x="f62" y="f63"/>
                        </a:lnTo>
                        <a:lnTo>
                          <a:pt x="f64" y="f49"/>
                        </a:lnTo>
                        <a:lnTo>
                          <a:pt x="f65" y="f5"/>
                        </a:lnTo>
                        <a:lnTo>
                          <a:pt x="f66" y="f67"/>
                        </a:lnTo>
                        <a:lnTo>
                          <a:pt x="f68" y="f69"/>
                        </a:lnTo>
                        <a:lnTo>
                          <a:pt x="f70" y="f71"/>
                        </a:lnTo>
                        <a:lnTo>
                          <a:pt x="f72" y="f9"/>
                        </a:lnTo>
                      </a:path>
                    </a:pathLst>
                  </a:custGeom>
                  <a:noFill/>
                  <a:ln w="3172" cap="flat">
                    <a:solidFill>
                      <a:srgbClr val="6C5353"/>
                    </a:solidFill>
                    <a:custDash>
                      <a:ds d="100000" sp="100000"/>
                    </a:custDash>
                    <a:miter/>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hu-HU" sz="1800" b="0" i="0" u="none" strike="noStrike" kern="0" cap="none" spc="0" baseline="0">
                      <a:solidFill>
                        <a:srgbClr val="000000"/>
                      </a:solidFill>
                      <a:uFillTx/>
                      <a:latin typeface="Arial"/>
                    </a:endParaRPr>
                  </a:p>
                </p:txBody>
              </p:sp>
              <p:sp>
                <p:nvSpPr>
                  <p:cNvPr id="241" name="Freeform 84">
                    <a:extLst>
                      <a:ext uri="{FF2B5EF4-FFF2-40B4-BE49-F238E27FC236}">
                        <a16:creationId xmlns:a16="http://schemas.microsoft.com/office/drawing/2014/main" id="{B83F7311-495B-4BB4-9CFC-5F0B399D334E}"/>
                      </a:ext>
                    </a:extLst>
                  </p:cNvPr>
                  <p:cNvSpPr/>
                  <p:nvPr/>
                </p:nvSpPr>
                <p:spPr>
                  <a:xfrm>
                    <a:off x="3920023" y="3587785"/>
                    <a:ext cx="70372" cy="43891"/>
                  </a:xfrm>
                  <a:custGeom>
                    <a:avLst/>
                    <a:gdLst>
                      <a:gd name="f0" fmla="val 10800000"/>
                      <a:gd name="f1" fmla="val 5400000"/>
                      <a:gd name="f2" fmla="val 180"/>
                      <a:gd name="f3" fmla="val w"/>
                      <a:gd name="f4" fmla="val h"/>
                      <a:gd name="f5" fmla="val 0"/>
                      <a:gd name="f6" fmla="val 54"/>
                      <a:gd name="f7" fmla="val 39"/>
                      <a:gd name="f8" fmla="val 27"/>
                      <a:gd name="f9" fmla="val 38"/>
                      <a:gd name="f10" fmla="val 53"/>
                      <a:gd name="f11" fmla="val 4"/>
                      <a:gd name="f12" fmla="val 15"/>
                      <a:gd name="f13" fmla="val 51"/>
                      <a:gd name="f14" fmla="val 23"/>
                      <a:gd name="f15" fmla="val 46"/>
                      <a:gd name="f16" fmla="val 50"/>
                      <a:gd name="f17" fmla="val 33"/>
                      <a:gd name="f18" fmla="val 49"/>
                      <a:gd name="f19" fmla="val 35"/>
                      <a:gd name="f20" fmla="val 29"/>
                      <a:gd name="f21" fmla="val 36"/>
                      <a:gd name="f22" fmla="val 18"/>
                      <a:gd name="f23" fmla="val 9"/>
                      <a:gd name="f24" fmla="val 32"/>
                      <a:gd name="f25" fmla="val 3"/>
                      <a:gd name="f26" fmla="val 26"/>
                      <a:gd name="f27" fmla="val 19"/>
                      <a:gd name="f28" fmla="val 30"/>
                      <a:gd name="f29" fmla="val 17"/>
                      <a:gd name="f30" fmla="val 22"/>
                      <a:gd name="f31" fmla="val 5"/>
                      <a:gd name="f32" fmla="+- 0 0 -90"/>
                      <a:gd name="f33" fmla="*/ f3 1 54"/>
                      <a:gd name="f34" fmla="*/ f4 1 39"/>
                      <a:gd name="f35" fmla="+- f7 0 f5"/>
                      <a:gd name="f36" fmla="+- f6 0 f5"/>
                      <a:gd name="f37" fmla="*/ f32 f0 1"/>
                      <a:gd name="f38" fmla="*/ f36 1 54"/>
                      <a:gd name="f39" fmla="*/ f35 1 39"/>
                      <a:gd name="f40" fmla="*/ 27 f36 1"/>
                      <a:gd name="f41" fmla="*/ 0 f35 1"/>
                      <a:gd name="f42" fmla="*/ 38 f36 1"/>
                      <a:gd name="f43" fmla="*/ 53 f36 1"/>
                      <a:gd name="f44" fmla="*/ 4 f35 1"/>
                      <a:gd name="f45" fmla="*/ 54 f36 1"/>
                      <a:gd name="f46" fmla="*/ 15 f35 1"/>
                      <a:gd name="f47" fmla="*/ 51 f36 1"/>
                      <a:gd name="f48" fmla="*/ 23 f35 1"/>
                      <a:gd name="f49" fmla="*/ 46 f36 1"/>
                      <a:gd name="f50" fmla="*/ 27 f35 1"/>
                      <a:gd name="f51" fmla="*/ 50 f36 1"/>
                      <a:gd name="f52" fmla="*/ 33 f35 1"/>
                      <a:gd name="f53" fmla="*/ 49 f36 1"/>
                      <a:gd name="f54" fmla="*/ 39 f35 1"/>
                      <a:gd name="f55" fmla="*/ 35 f35 1"/>
                      <a:gd name="f56" fmla="*/ 29 f36 1"/>
                      <a:gd name="f57" fmla="*/ 36 f35 1"/>
                      <a:gd name="f58" fmla="*/ 18 f36 1"/>
                      <a:gd name="f59" fmla="*/ 9 f36 1"/>
                      <a:gd name="f60" fmla="*/ 0 f36 1"/>
                      <a:gd name="f61" fmla="*/ 32 f35 1"/>
                      <a:gd name="f62" fmla="*/ 3 f36 1"/>
                      <a:gd name="f63" fmla="*/ 26 f35 1"/>
                      <a:gd name="f64" fmla="*/ 19 f36 1"/>
                      <a:gd name="f65" fmla="*/ 29 f35 1"/>
                      <a:gd name="f66" fmla="*/ 33 f36 1"/>
                      <a:gd name="f67" fmla="*/ 30 f35 1"/>
                      <a:gd name="f68" fmla="*/ 39 f36 1"/>
                      <a:gd name="f69" fmla="*/ 32 f36 1"/>
                      <a:gd name="f70" fmla="*/ 17 f35 1"/>
                      <a:gd name="f71" fmla="*/ 9 f35 1"/>
                      <a:gd name="f72" fmla="*/ 22 f36 1"/>
                      <a:gd name="f73" fmla="*/ 5 f35 1"/>
                      <a:gd name="f74" fmla="*/ f37 1 f2"/>
                      <a:gd name="f75" fmla="*/ f40 1 54"/>
                      <a:gd name="f76" fmla="*/ f41 1 39"/>
                      <a:gd name="f77" fmla="*/ f42 1 54"/>
                      <a:gd name="f78" fmla="*/ f43 1 54"/>
                      <a:gd name="f79" fmla="*/ f44 1 39"/>
                      <a:gd name="f80" fmla="*/ f45 1 54"/>
                      <a:gd name="f81" fmla="*/ f46 1 39"/>
                      <a:gd name="f82" fmla="*/ f47 1 54"/>
                      <a:gd name="f83" fmla="*/ f48 1 39"/>
                      <a:gd name="f84" fmla="*/ f49 1 54"/>
                      <a:gd name="f85" fmla="*/ f50 1 39"/>
                      <a:gd name="f86" fmla="*/ f51 1 54"/>
                      <a:gd name="f87" fmla="*/ f52 1 39"/>
                      <a:gd name="f88" fmla="*/ f53 1 54"/>
                      <a:gd name="f89" fmla="*/ f54 1 39"/>
                      <a:gd name="f90" fmla="*/ f55 1 39"/>
                      <a:gd name="f91" fmla="*/ f56 1 54"/>
                      <a:gd name="f92" fmla="*/ f57 1 39"/>
                      <a:gd name="f93" fmla="*/ f58 1 54"/>
                      <a:gd name="f94" fmla="*/ f59 1 54"/>
                      <a:gd name="f95" fmla="*/ f60 1 54"/>
                      <a:gd name="f96" fmla="*/ f61 1 39"/>
                      <a:gd name="f97" fmla="*/ f62 1 54"/>
                      <a:gd name="f98" fmla="*/ f63 1 39"/>
                      <a:gd name="f99" fmla="*/ f64 1 54"/>
                      <a:gd name="f100" fmla="*/ f65 1 39"/>
                      <a:gd name="f101" fmla="*/ f66 1 54"/>
                      <a:gd name="f102" fmla="*/ f67 1 39"/>
                      <a:gd name="f103" fmla="*/ f68 1 54"/>
                      <a:gd name="f104" fmla="*/ f69 1 54"/>
                      <a:gd name="f105" fmla="*/ f70 1 39"/>
                      <a:gd name="f106" fmla="*/ f71 1 39"/>
                      <a:gd name="f107" fmla="*/ f72 1 54"/>
                      <a:gd name="f108" fmla="*/ f73 1 39"/>
                      <a:gd name="f109" fmla="*/ 0 1 f38"/>
                      <a:gd name="f110" fmla="*/ f6 1 f38"/>
                      <a:gd name="f111" fmla="*/ 0 1 f39"/>
                      <a:gd name="f112" fmla="*/ f7 1 f39"/>
                      <a:gd name="f113" fmla="+- f74 0 f1"/>
                      <a:gd name="f114" fmla="*/ f75 1 f38"/>
                      <a:gd name="f115" fmla="*/ f76 1 f39"/>
                      <a:gd name="f116" fmla="*/ f77 1 f38"/>
                      <a:gd name="f117" fmla="*/ f78 1 f38"/>
                      <a:gd name="f118" fmla="*/ f79 1 f39"/>
                      <a:gd name="f119" fmla="*/ f80 1 f38"/>
                      <a:gd name="f120" fmla="*/ f81 1 f39"/>
                      <a:gd name="f121" fmla="*/ f82 1 f38"/>
                      <a:gd name="f122" fmla="*/ f83 1 f39"/>
                      <a:gd name="f123" fmla="*/ f84 1 f38"/>
                      <a:gd name="f124" fmla="*/ f85 1 f39"/>
                      <a:gd name="f125" fmla="*/ f86 1 f38"/>
                      <a:gd name="f126" fmla="*/ f87 1 f39"/>
                      <a:gd name="f127" fmla="*/ f88 1 f38"/>
                      <a:gd name="f128" fmla="*/ f89 1 f39"/>
                      <a:gd name="f129" fmla="*/ f90 1 f39"/>
                      <a:gd name="f130" fmla="*/ f91 1 f38"/>
                      <a:gd name="f131" fmla="*/ f92 1 f39"/>
                      <a:gd name="f132" fmla="*/ f93 1 f38"/>
                      <a:gd name="f133" fmla="*/ f94 1 f38"/>
                      <a:gd name="f134" fmla="*/ f95 1 f38"/>
                      <a:gd name="f135" fmla="*/ f96 1 f39"/>
                      <a:gd name="f136" fmla="*/ f97 1 f38"/>
                      <a:gd name="f137" fmla="*/ f98 1 f39"/>
                      <a:gd name="f138" fmla="*/ f99 1 f38"/>
                      <a:gd name="f139" fmla="*/ f100 1 f39"/>
                      <a:gd name="f140" fmla="*/ f101 1 f38"/>
                      <a:gd name="f141" fmla="*/ f102 1 f39"/>
                      <a:gd name="f142" fmla="*/ f103 1 f38"/>
                      <a:gd name="f143" fmla="*/ f104 1 f38"/>
                      <a:gd name="f144" fmla="*/ f105 1 f39"/>
                      <a:gd name="f145" fmla="*/ f106 1 f39"/>
                      <a:gd name="f146" fmla="*/ f107 1 f38"/>
                      <a:gd name="f147" fmla="*/ f108 1 f39"/>
                      <a:gd name="f148" fmla="*/ f109 f33 1"/>
                      <a:gd name="f149" fmla="*/ f110 f33 1"/>
                      <a:gd name="f150" fmla="*/ f112 f34 1"/>
                      <a:gd name="f151" fmla="*/ f111 f34 1"/>
                      <a:gd name="f152" fmla="*/ f114 f33 1"/>
                      <a:gd name="f153" fmla="*/ f115 f34 1"/>
                      <a:gd name="f154" fmla="*/ f116 f33 1"/>
                      <a:gd name="f155" fmla="*/ f117 f33 1"/>
                      <a:gd name="f156" fmla="*/ f118 f34 1"/>
                      <a:gd name="f157" fmla="*/ f119 f33 1"/>
                      <a:gd name="f158" fmla="*/ f120 f34 1"/>
                      <a:gd name="f159" fmla="*/ f121 f33 1"/>
                      <a:gd name="f160" fmla="*/ f122 f34 1"/>
                      <a:gd name="f161" fmla="*/ f123 f33 1"/>
                      <a:gd name="f162" fmla="*/ f124 f34 1"/>
                      <a:gd name="f163" fmla="*/ f125 f33 1"/>
                      <a:gd name="f164" fmla="*/ f126 f34 1"/>
                      <a:gd name="f165" fmla="*/ f127 f33 1"/>
                      <a:gd name="f166" fmla="*/ f128 f34 1"/>
                      <a:gd name="f167" fmla="*/ f129 f34 1"/>
                      <a:gd name="f168" fmla="*/ f130 f33 1"/>
                      <a:gd name="f169" fmla="*/ f131 f34 1"/>
                      <a:gd name="f170" fmla="*/ f132 f33 1"/>
                      <a:gd name="f171" fmla="*/ f133 f33 1"/>
                      <a:gd name="f172" fmla="*/ f134 f33 1"/>
                      <a:gd name="f173" fmla="*/ f135 f34 1"/>
                      <a:gd name="f174" fmla="*/ f136 f33 1"/>
                      <a:gd name="f175" fmla="*/ f137 f34 1"/>
                      <a:gd name="f176" fmla="*/ f138 f33 1"/>
                      <a:gd name="f177" fmla="*/ f139 f34 1"/>
                      <a:gd name="f178" fmla="*/ f140 f33 1"/>
                      <a:gd name="f179" fmla="*/ f141 f34 1"/>
                      <a:gd name="f180" fmla="*/ f142 f33 1"/>
                      <a:gd name="f181" fmla="*/ f143 f33 1"/>
                      <a:gd name="f182" fmla="*/ f144 f34 1"/>
                      <a:gd name="f183" fmla="*/ f145 f34 1"/>
                      <a:gd name="f184" fmla="*/ f146 f33 1"/>
                      <a:gd name="f185" fmla="*/ f147 f34 1"/>
                    </a:gdLst>
                    <a:ahLst/>
                    <a:cxnLst>
                      <a:cxn ang="3cd4">
                        <a:pos x="hc" y="t"/>
                      </a:cxn>
                      <a:cxn ang="0">
                        <a:pos x="r" y="vc"/>
                      </a:cxn>
                      <a:cxn ang="cd4">
                        <a:pos x="hc" y="b"/>
                      </a:cxn>
                      <a:cxn ang="cd2">
                        <a:pos x="l" y="vc"/>
                      </a:cxn>
                      <a:cxn ang="f113">
                        <a:pos x="f152" y="f153"/>
                      </a:cxn>
                      <a:cxn ang="f113">
                        <a:pos x="f154" y="f153"/>
                      </a:cxn>
                      <a:cxn ang="f113">
                        <a:pos x="f155" y="f156"/>
                      </a:cxn>
                      <a:cxn ang="f113">
                        <a:pos x="f157" y="f158"/>
                      </a:cxn>
                      <a:cxn ang="f113">
                        <a:pos x="f159" y="f160"/>
                      </a:cxn>
                      <a:cxn ang="f113">
                        <a:pos x="f161" y="f162"/>
                      </a:cxn>
                      <a:cxn ang="f113">
                        <a:pos x="f163" y="f164"/>
                      </a:cxn>
                      <a:cxn ang="f113">
                        <a:pos x="f165" y="f166"/>
                      </a:cxn>
                      <a:cxn ang="f113">
                        <a:pos x="f154" y="f167"/>
                      </a:cxn>
                      <a:cxn ang="f113">
                        <a:pos x="f168" y="f169"/>
                      </a:cxn>
                      <a:cxn ang="f113">
                        <a:pos x="f170" y="f167"/>
                      </a:cxn>
                      <a:cxn ang="f113">
                        <a:pos x="f171" y="f166"/>
                      </a:cxn>
                      <a:cxn ang="f113">
                        <a:pos x="f172" y="f173"/>
                      </a:cxn>
                      <a:cxn ang="f113">
                        <a:pos x="f174" y="f175"/>
                      </a:cxn>
                      <a:cxn ang="f113">
                        <a:pos x="f176" y="f177"/>
                      </a:cxn>
                      <a:cxn ang="f113">
                        <a:pos x="f178" y="f179"/>
                      </a:cxn>
                      <a:cxn ang="f113">
                        <a:pos x="f180" y="f175"/>
                      </a:cxn>
                      <a:cxn ang="f113">
                        <a:pos x="f181" y="f182"/>
                      </a:cxn>
                      <a:cxn ang="f113">
                        <a:pos x="f178" y="f183"/>
                      </a:cxn>
                      <a:cxn ang="f113">
                        <a:pos x="f184" y="f185"/>
                      </a:cxn>
                      <a:cxn ang="f113">
                        <a:pos x="f152" y="f153"/>
                      </a:cxn>
                    </a:cxnLst>
                    <a:rect l="f148" t="f151" r="f149" b="f150"/>
                    <a:pathLst>
                      <a:path w="54" h="39">
                        <a:moveTo>
                          <a:pt x="f8" y="f5"/>
                        </a:moveTo>
                        <a:lnTo>
                          <a:pt x="f9" y="f5"/>
                        </a:lnTo>
                        <a:lnTo>
                          <a:pt x="f10" y="f11"/>
                        </a:lnTo>
                        <a:lnTo>
                          <a:pt x="f6" y="f12"/>
                        </a:lnTo>
                        <a:lnTo>
                          <a:pt x="f13" y="f14"/>
                        </a:lnTo>
                        <a:lnTo>
                          <a:pt x="f15" y="f8"/>
                        </a:lnTo>
                        <a:lnTo>
                          <a:pt x="f16" y="f17"/>
                        </a:lnTo>
                        <a:lnTo>
                          <a:pt x="f18" y="f7"/>
                        </a:lnTo>
                        <a:lnTo>
                          <a:pt x="f9" y="f19"/>
                        </a:lnTo>
                        <a:lnTo>
                          <a:pt x="f20" y="f21"/>
                        </a:lnTo>
                        <a:lnTo>
                          <a:pt x="f22" y="f19"/>
                        </a:lnTo>
                        <a:lnTo>
                          <a:pt x="f23" y="f7"/>
                        </a:lnTo>
                        <a:lnTo>
                          <a:pt x="f5" y="f24"/>
                        </a:lnTo>
                        <a:lnTo>
                          <a:pt x="f25" y="f26"/>
                        </a:lnTo>
                        <a:lnTo>
                          <a:pt x="f27" y="f20"/>
                        </a:lnTo>
                        <a:lnTo>
                          <a:pt x="f17" y="f28"/>
                        </a:lnTo>
                        <a:lnTo>
                          <a:pt x="f7" y="f26"/>
                        </a:lnTo>
                        <a:lnTo>
                          <a:pt x="f24" y="f29"/>
                        </a:lnTo>
                        <a:lnTo>
                          <a:pt x="f17" y="f23"/>
                        </a:lnTo>
                        <a:lnTo>
                          <a:pt x="f30" y="f31"/>
                        </a:lnTo>
                        <a:lnTo>
                          <a:pt x="f8" y="f5"/>
                        </a:lnTo>
                        <a:close/>
                      </a:path>
                    </a:pathLst>
                  </a:custGeom>
                  <a:solidFill>
                    <a:srgbClr val="E0766E"/>
                  </a:solidFill>
                  <a:ln w="3172" cap="flat">
                    <a:solidFill>
                      <a:srgbClr val="6C5353"/>
                    </a:solidFill>
                    <a:custDash>
                      <a:ds d="100000" sp="100000"/>
                    </a:custDash>
                    <a:miter/>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hu-HU" sz="1800" b="0" i="0" u="none" strike="noStrike" kern="0" cap="none" spc="0" baseline="0">
                      <a:solidFill>
                        <a:srgbClr val="000000"/>
                      </a:solidFill>
                      <a:uFillTx/>
                      <a:latin typeface="Arial"/>
                    </a:endParaRPr>
                  </a:p>
                </p:txBody>
              </p:sp>
              <p:sp>
                <p:nvSpPr>
                  <p:cNvPr id="242" name="Freeform 85">
                    <a:extLst>
                      <a:ext uri="{FF2B5EF4-FFF2-40B4-BE49-F238E27FC236}">
                        <a16:creationId xmlns:a16="http://schemas.microsoft.com/office/drawing/2014/main" id="{2DA36294-C431-46DE-8096-26E719F16525}"/>
                      </a:ext>
                    </a:extLst>
                  </p:cNvPr>
                  <p:cNvSpPr/>
                  <p:nvPr/>
                </p:nvSpPr>
                <p:spPr>
                  <a:xfrm>
                    <a:off x="6020875" y="2920410"/>
                    <a:ext cx="135541" cy="65279"/>
                  </a:xfrm>
                  <a:custGeom>
                    <a:avLst/>
                    <a:gdLst>
                      <a:gd name="f0" fmla="val 10800000"/>
                      <a:gd name="f1" fmla="val 5400000"/>
                      <a:gd name="f2" fmla="val 180"/>
                      <a:gd name="f3" fmla="val w"/>
                      <a:gd name="f4" fmla="val h"/>
                      <a:gd name="f5" fmla="val 0"/>
                      <a:gd name="f6" fmla="val 104"/>
                      <a:gd name="f7" fmla="val 58"/>
                      <a:gd name="f8" fmla="val 36"/>
                      <a:gd name="f9" fmla="val 5"/>
                      <a:gd name="f10" fmla="val 23"/>
                      <a:gd name="f11" fmla="val 1"/>
                      <a:gd name="f12" fmla="val 18"/>
                      <a:gd name="f13" fmla="val 10"/>
                      <a:gd name="f14" fmla="val 11"/>
                      <a:gd name="f15" fmla="val 20"/>
                      <a:gd name="f16" fmla="val 15"/>
                      <a:gd name="f17" fmla="val 26"/>
                      <a:gd name="f18" fmla="val 17"/>
                      <a:gd name="f19" fmla="val 39"/>
                      <a:gd name="f20" fmla="val 40"/>
                      <a:gd name="f21" fmla="val 46"/>
                      <a:gd name="f22" fmla="val 54"/>
                      <a:gd name="f23" fmla="val 7"/>
                      <a:gd name="f24" fmla="val 56"/>
                      <a:gd name="f25" fmla="val 8"/>
                      <a:gd name="f26" fmla="val 63"/>
                      <a:gd name="f27" fmla="val 6"/>
                      <a:gd name="f28" fmla="val 66"/>
                      <a:gd name="f29" fmla="val 72"/>
                      <a:gd name="f30" fmla="val 90"/>
                      <a:gd name="f31" fmla="val 93"/>
                      <a:gd name="f32" fmla="val 4"/>
                      <a:gd name="f33" fmla="val 102"/>
                      <a:gd name="f34" fmla="val 9"/>
                      <a:gd name="f35" fmla="val 95"/>
                      <a:gd name="f36" fmla="val 19"/>
                      <a:gd name="f37" fmla="val 89"/>
                      <a:gd name="f38" fmla="val 33"/>
                      <a:gd name="f39" fmla="val 80"/>
                      <a:gd name="f40" fmla="val 47"/>
                      <a:gd name="f41" fmla="val 67"/>
                      <a:gd name="f42" fmla="val 51"/>
                      <a:gd name="f43" fmla="val 57"/>
                      <a:gd name="f44" fmla="val 50"/>
                      <a:gd name="f45" fmla="val 45"/>
                      <a:gd name="f46" fmla="val 55"/>
                      <a:gd name="f47" fmla="val 25"/>
                      <a:gd name="f48" fmla="val 12"/>
                      <a:gd name="f49" fmla="val 43"/>
                      <a:gd name="f50" fmla="val 3"/>
                      <a:gd name="f51" fmla="+- 0 0 -90"/>
                      <a:gd name="f52" fmla="*/ f3 1 104"/>
                      <a:gd name="f53" fmla="*/ f4 1 58"/>
                      <a:gd name="f54" fmla="+- f7 0 f5"/>
                      <a:gd name="f55" fmla="+- f6 0 f5"/>
                      <a:gd name="f56" fmla="*/ f51 f0 1"/>
                      <a:gd name="f57" fmla="*/ f55 1 104"/>
                      <a:gd name="f58" fmla="*/ f54 1 58"/>
                      <a:gd name="f59" fmla="*/ 0 f55 1"/>
                      <a:gd name="f60" fmla="*/ 36 f54 1"/>
                      <a:gd name="f61" fmla="*/ 5 f55 1"/>
                      <a:gd name="f62" fmla="*/ 23 f54 1"/>
                      <a:gd name="f63" fmla="*/ 1 f55 1"/>
                      <a:gd name="f64" fmla="*/ 18 f54 1"/>
                      <a:gd name="f65" fmla="*/ 10 f55 1"/>
                      <a:gd name="f66" fmla="*/ 11 f55 1"/>
                      <a:gd name="f67" fmla="*/ 10 f54 1"/>
                      <a:gd name="f68" fmla="*/ 20 f55 1"/>
                      <a:gd name="f69" fmla="*/ 15 f54 1"/>
                      <a:gd name="f70" fmla="*/ 26 f55 1"/>
                      <a:gd name="f71" fmla="*/ 17 f54 1"/>
                      <a:gd name="f72" fmla="*/ 39 f55 1"/>
                      <a:gd name="f73" fmla="*/ 40 f55 1"/>
                      <a:gd name="f74" fmla="*/ 11 f54 1"/>
                      <a:gd name="f75" fmla="*/ 46 f55 1"/>
                      <a:gd name="f76" fmla="*/ 54 f55 1"/>
                      <a:gd name="f77" fmla="*/ 7 f54 1"/>
                      <a:gd name="f78" fmla="*/ 56 f55 1"/>
                      <a:gd name="f79" fmla="*/ 8 f54 1"/>
                      <a:gd name="f80" fmla="*/ 63 f55 1"/>
                      <a:gd name="f81" fmla="*/ 6 f54 1"/>
                      <a:gd name="f82" fmla="*/ 66 f55 1"/>
                      <a:gd name="f83" fmla="*/ 1 f54 1"/>
                      <a:gd name="f84" fmla="*/ 72 f55 1"/>
                      <a:gd name="f85" fmla="*/ 0 f54 1"/>
                      <a:gd name="f86" fmla="*/ 90 f55 1"/>
                      <a:gd name="f87" fmla="*/ 93 f55 1"/>
                      <a:gd name="f88" fmla="*/ 4 f54 1"/>
                      <a:gd name="f89" fmla="*/ 102 f55 1"/>
                      <a:gd name="f90" fmla="*/ 9 f54 1"/>
                      <a:gd name="f91" fmla="*/ 104 f55 1"/>
                      <a:gd name="f92" fmla="*/ 95 f55 1"/>
                      <a:gd name="f93" fmla="*/ 19 f54 1"/>
                      <a:gd name="f94" fmla="*/ 89 f55 1"/>
                      <a:gd name="f95" fmla="*/ 33 f54 1"/>
                      <a:gd name="f96" fmla="*/ 80 f55 1"/>
                      <a:gd name="f97" fmla="*/ 47 f54 1"/>
                      <a:gd name="f98" fmla="*/ 67 f55 1"/>
                      <a:gd name="f99" fmla="*/ 51 f54 1"/>
                      <a:gd name="f100" fmla="*/ 57 f55 1"/>
                      <a:gd name="f101" fmla="*/ 50 f54 1"/>
                      <a:gd name="f102" fmla="*/ 45 f55 1"/>
                      <a:gd name="f103" fmla="*/ 55 f54 1"/>
                      <a:gd name="f104" fmla="*/ 58 f54 1"/>
                      <a:gd name="f105" fmla="*/ 25 f55 1"/>
                      <a:gd name="f106" fmla="*/ 54 f54 1"/>
                      <a:gd name="f107" fmla="*/ 12 f55 1"/>
                      <a:gd name="f108" fmla="*/ 45 f54 1"/>
                      <a:gd name="f109" fmla="*/ 7 f55 1"/>
                      <a:gd name="f110" fmla="*/ 43 f54 1"/>
                      <a:gd name="f111" fmla="*/ 3 f55 1"/>
                      <a:gd name="f112" fmla="*/ f56 1 f2"/>
                      <a:gd name="f113" fmla="*/ f59 1 104"/>
                      <a:gd name="f114" fmla="*/ f60 1 58"/>
                      <a:gd name="f115" fmla="*/ f61 1 104"/>
                      <a:gd name="f116" fmla="*/ f62 1 58"/>
                      <a:gd name="f117" fmla="*/ f63 1 104"/>
                      <a:gd name="f118" fmla="*/ f64 1 58"/>
                      <a:gd name="f119" fmla="*/ f65 1 104"/>
                      <a:gd name="f120" fmla="*/ f66 1 104"/>
                      <a:gd name="f121" fmla="*/ f67 1 58"/>
                      <a:gd name="f122" fmla="*/ f68 1 104"/>
                      <a:gd name="f123" fmla="*/ f69 1 58"/>
                      <a:gd name="f124" fmla="*/ f70 1 104"/>
                      <a:gd name="f125" fmla="*/ f71 1 58"/>
                      <a:gd name="f126" fmla="*/ f72 1 104"/>
                      <a:gd name="f127" fmla="*/ f73 1 104"/>
                      <a:gd name="f128" fmla="*/ f74 1 58"/>
                      <a:gd name="f129" fmla="*/ f75 1 104"/>
                      <a:gd name="f130" fmla="*/ f76 1 104"/>
                      <a:gd name="f131" fmla="*/ f77 1 58"/>
                      <a:gd name="f132" fmla="*/ f78 1 104"/>
                      <a:gd name="f133" fmla="*/ f79 1 58"/>
                      <a:gd name="f134" fmla="*/ f80 1 104"/>
                      <a:gd name="f135" fmla="*/ f81 1 58"/>
                      <a:gd name="f136" fmla="*/ f82 1 104"/>
                      <a:gd name="f137" fmla="*/ f83 1 58"/>
                      <a:gd name="f138" fmla="*/ f84 1 104"/>
                      <a:gd name="f139" fmla="*/ f85 1 58"/>
                      <a:gd name="f140" fmla="*/ f86 1 104"/>
                      <a:gd name="f141" fmla="*/ f87 1 104"/>
                      <a:gd name="f142" fmla="*/ f88 1 58"/>
                      <a:gd name="f143" fmla="*/ f89 1 104"/>
                      <a:gd name="f144" fmla="*/ f90 1 58"/>
                      <a:gd name="f145" fmla="*/ f91 1 104"/>
                      <a:gd name="f146" fmla="*/ f92 1 104"/>
                      <a:gd name="f147" fmla="*/ f93 1 58"/>
                      <a:gd name="f148" fmla="*/ f94 1 104"/>
                      <a:gd name="f149" fmla="*/ f95 1 58"/>
                      <a:gd name="f150" fmla="*/ f96 1 104"/>
                      <a:gd name="f151" fmla="*/ f97 1 58"/>
                      <a:gd name="f152" fmla="*/ f98 1 104"/>
                      <a:gd name="f153" fmla="*/ f99 1 58"/>
                      <a:gd name="f154" fmla="*/ f100 1 104"/>
                      <a:gd name="f155" fmla="*/ f101 1 58"/>
                      <a:gd name="f156" fmla="*/ f102 1 104"/>
                      <a:gd name="f157" fmla="*/ f103 1 58"/>
                      <a:gd name="f158" fmla="*/ f104 1 58"/>
                      <a:gd name="f159" fmla="*/ f105 1 104"/>
                      <a:gd name="f160" fmla="*/ f106 1 58"/>
                      <a:gd name="f161" fmla="*/ f107 1 104"/>
                      <a:gd name="f162" fmla="*/ f108 1 58"/>
                      <a:gd name="f163" fmla="*/ f109 1 104"/>
                      <a:gd name="f164" fmla="*/ f110 1 58"/>
                      <a:gd name="f165" fmla="*/ f111 1 104"/>
                      <a:gd name="f166" fmla="*/ 0 1 f57"/>
                      <a:gd name="f167" fmla="*/ f6 1 f57"/>
                      <a:gd name="f168" fmla="*/ 0 1 f58"/>
                      <a:gd name="f169" fmla="*/ f7 1 f58"/>
                      <a:gd name="f170" fmla="+- f112 0 f1"/>
                      <a:gd name="f171" fmla="*/ f113 1 f57"/>
                      <a:gd name="f172" fmla="*/ f114 1 f58"/>
                      <a:gd name="f173" fmla="*/ f115 1 f57"/>
                      <a:gd name="f174" fmla="*/ f116 1 f58"/>
                      <a:gd name="f175" fmla="*/ f117 1 f57"/>
                      <a:gd name="f176" fmla="*/ f118 1 f58"/>
                      <a:gd name="f177" fmla="*/ f119 1 f57"/>
                      <a:gd name="f178" fmla="*/ f120 1 f57"/>
                      <a:gd name="f179" fmla="*/ f121 1 f58"/>
                      <a:gd name="f180" fmla="*/ f122 1 f57"/>
                      <a:gd name="f181" fmla="*/ f123 1 f58"/>
                      <a:gd name="f182" fmla="*/ f124 1 f57"/>
                      <a:gd name="f183" fmla="*/ f125 1 f58"/>
                      <a:gd name="f184" fmla="*/ f126 1 f57"/>
                      <a:gd name="f185" fmla="*/ f127 1 f57"/>
                      <a:gd name="f186" fmla="*/ f128 1 f58"/>
                      <a:gd name="f187" fmla="*/ f129 1 f57"/>
                      <a:gd name="f188" fmla="*/ f130 1 f57"/>
                      <a:gd name="f189" fmla="*/ f131 1 f58"/>
                      <a:gd name="f190" fmla="*/ f132 1 f57"/>
                      <a:gd name="f191" fmla="*/ f133 1 f58"/>
                      <a:gd name="f192" fmla="*/ f134 1 f57"/>
                      <a:gd name="f193" fmla="*/ f135 1 f58"/>
                      <a:gd name="f194" fmla="*/ f136 1 f57"/>
                      <a:gd name="f195" fmla="*/ f137 1 f58"/>
                      <a:gd name="f196" fmla="*/ f138 1 f57"/>
                      <a:gd name="f197" fmla="*/ f139 1 f58"/>
                      <a:gd name="f198" fmla="*/ f140 1 f57"/>
                      <a:gd name="f199" fmla="*/ f141 1 f57"/>
                      <a:gd name="f200" fmla="*/ f142 1 f58"/>
                      <a:gd name="f201" fmla="*/ f143 1 f57"/>
                      <a:gd name="f202" fmla="*/ f144 1 f58"/>
                      <a:gd name="f203" fmla="*/ f145 1 f57"/>
                      <a:gd name="f204" fmla="*/ f146 1 f57"/>
                      <a:gd name="f205" fmla="*/ f147 1 f58"/>
                      <a:gd name="f206" fmla="*/ f148 1 f57"/>
                      <a:gd name="f207" fmla="*/ f149 1 f58"/>
                      <a:gd name="f208" fmla="*/ f150 1 f57"/>
                      <a:gd name="f209" fmla="*/ f151 1 f58"/>
                      <a:gd name="f210" fmla="*/ f152 1 f57"/>
                      <a:gd name="f211" fmla="*/ f153 1 f58"/>
                      <a:gd name="f212" fmla="*/ f154 1 f57"/>
                      <a:gd name="f213" fmla="*/ f155 1 f58"/>
                      <a:gd name="f214" fmla="*/ f156 1 f57"/>
                      <a:gd name="f215" fmla="*/ f157 1 f58"/>
                      <a:gd name="f216" fmla="*/ f158 1 f58"/>
                      <a:gd name="f217" fmla="*/ f159 1 f57"/>
                      <a:gd name="f218" fmla="*/ f160 1 f58"/>
                      <a:gd name="f219" fmla="*/ f161 1 f57"/>
                      <a:gd name="f220" fmla="*/ f162 1 f58"/>
                      <a:gd name="f221" fmla="*/ f163 1 f57"/>
                      <a:gd name="f222" fmla="*/ f164 1 f58"/>
                      <a:gd name="f223" fmla="*/ f165 1 f57"/>
                      <a:gd name="f224" fmla="*/ f166 f52 1"/>
                      <a:gd name="f225" fmla="*/ f167 f52 1"/>
                      <a:gd name="f226" fmla="*/ f169 f53 1"/>
                      <a:gd name="f227" fmla="*/ f168 f53 1"/>
                      <a:gd name="f228" fmla="*/ f171 f52 1"/>
                      <a:gd name="f229" fmla="*/ f172 f53 1"/>
                      <a:gd name="f230" fmla="*/ f173 f52 1"/>
                      <a:gd name="f231" fmla="*/ f174 f53 1"/>
                      <a:gd name="f232" fmla="*/ f175 f52 1"/>
                      <a:gd name="f233" fmla="*/ f176 f53 1"/>
                      <a:gd name="f234" fmla="*/ f177 f52 1"/>
                      <a:gd name="f235" fmla="*/ f178 f52 1"/>
                      <a:gd name="f236" fmla="*/ f179 f53 1"/>
                      <a:gd name="f237" fmla="*/ f180 f52 1"/>
                      <a:gd name="f238" fmla="*/ f181 f53 1"/>
                      <a:gd name="f239" fmla="*/ f182 f52 1"/>
                      <a:gd name="f240" fmla="*/ f183 f53 1"/>
                      <a:gd name="f241" fmla="*/ f184 f52 1"/>
                      <a:gd name="f242" fmla="*/ f185 f52 1"/>
                      <a:gd name="f243" fmla="*/ f186 f53 1"/>
                      <a:gd name="f244" fmla="*/ f187 f52 1"/>
                      <a:gd name="f245" fmla="*/ f188 f52 1"/>
                      <a:gd name="f246" fmla="*/ f189 f53 1"/>
                      <a:gd name="f247" fmla="*/ f190 f52 1"/>
                      <a:gd name="f248" fmla="*/ f191 f53 1"/>
                      <a:gd name="f249" fmla="*/ f192 f52 1"/>
                      <a:gd name="f250" fmla="*/ f193 f53 1"/>
                      <a:gd name="f251" fmla="*/ f194 f52 1"/>
                      <a:gd name="f252" fmla="*/ f195 f53 1"/>
                      <a:gd name="f253" fmla="*/ f196 f52 1"/>
                      <a:gd name="f254" fmla="*/ f197 f53 1"/>
                      <a:gd name="f255" fmla="*/ f198 f52 1"/>
                      <a:gd name="f256" fmla="*/ f199 f52 1"/>
                      <a:gd name="f257" fmla="*/ f200 f53 1"/>
                      <a:gd name="f258" fmla="*/ f201 f52 1"/>
                      <a:gd name="f259" fmla="*/ f202 f53 1"/>
                      <a:gd name="f260" fmla="*/ f203 f52 1"/>
                      <a:gd name="f261" fmla="*/ f204 f52 1"/>
                      <a:gd name="f262" fmla="*/ f205 f53 1"/>
                      <a:gd name="f263" fmla="*/ f206 f52 1"/>
                      <a:gd name="f264" fmla="*/ f207 f53 1"/>
                      <a:gd name="f265" fmla="*/ f208 f52 1"/>
                      <a:gd name="f266" fmla="*/ f209 f53 1"/>
                      <a:gd name="f267" fmla="*/ f210 f52 1"/>
                      <a:gd name="f268" fmla="*/ f211 f53 1"/>
                      <a:gd name="f269" fmla="*/ f212 f52 1"/>
                      <a:gd name="f270" fmla="*/ f213 f53 1"/>
                      <a:gd name="f271" fmla="*/ f214 f52 1"/>
                      <a:gd name="f272" fmla="*/ f215 f53 1"/>
                      <a:gd name="f273" fmla="*/ f216 f53 1"/>
                      <a:gd name="f274" fmla="*/ f217 f52 1"/>
                      <a:gd name="f275" fmla="*/ f218 f53 1"/>
                      <a:gd name="f276" fmla="*/ f219 f52 1"/>
                      <a:gd name="f277" fmla="*/ f220 f53 1"/>
                      <a:gd name="f278" fmla="*/ f221 f52 1"/>
                      <a:gd name="f279" fmla="*/ f222 f53 1"/>
                      <a:gd name="f280" fmla="*/ f223 f52 1"/>
                    </a:gdLst>
                    <a:ahLst/>
                    <a:cxnLst>
                      <a:cxn ang="3cd4">
                        <a:pos x="hc" y="t"/>
                      </a:cxn>
                      <a:cxn ang="0">
                        <a:pos x="r" y="vc"/>
                      </a:cxn>
                      <a:cxn ang="cd4">
                        <a:pos x="hc" y="b"/>
                      </a:cxn>
                      <a:cxn ang="cd2">
                        <a:pos x="l" y="vc"/>
                      </a:cxn>
                      <a:cxn ang="f170">
                        <a:pos x="f228" y="f229"/>
                      </a:cxn>
                      <a:cxn ang="f170">
                        <a:pos x="f230" y="f231"/>
                      </a:cxn>
                      <a:cxn ang="f170">
                        <a:pos x="f232" y="f233"/>
                      </a:cxn>
                      <a:cxn ang="f170">
                        <a:pos x="f234" y="f233"/>
                      </a:cxn>
                      <a:cxn ang="f170">
                        <a:pos x="f235" y="f236"/>
                      </a:cxn>
                      <a:cxn ang="f170">
                        <a:pos x="f237" y="f238"/>
                      </a:cxn>
                      <a:cxn ang="f170">
                        <a:pos x="f239" y="f240"/>
                      </a:cxn>
                      <a:cxn ang="f170">
                        <a:pos x="f241" y="f238"/>
                      </a:cxn>
                      <a:cxn ang="f170">
                        <a:pos x="f242" y="f243"/>
                      </a:cxn>
                      <a:cxn ang="f170">
                        <a:pos x="f244" y="f236"/>
                      </a:cxn>
                      <a:cxn ang="f170">
                        <a:pos x="f245" y="f246"/>
                      </a:cxn>
                      <a:cxn ang="f170">
                        <a:pos x="f247" y="f248"/>
                      </a:cxn>
                      <a:cxn ang="f170">
                        <a:pos x="f249" y="f250"/>
                      </a:cxn>
                      <a:cxn ang="f170">
                        <a:pos x="f251" y="f252"/>
                      </a:cxn>
                      <a:cxn ang="f170">
                        <a:pos x="f253" y="f254"/>
                      </a:cxn>
                      <a:cxn ang="f170">
                        <a:pos x="f255" y="f250"/>
                      </a:cxn>
                      <a:cxn ang="f170">
                        <a:pos x="f256" y="f257"/>
                      </a:cxn>
                      <a:cxn ang="f170">
                        <a:pos x="f258" y="f259"/>
                      </a:cxn>
                      <a:cxn ang="f170">
                        <a:pos x="f260" y="f238"/>
                      </a:cxn>
                      <a:cxn ang="f170">
                        <a:pos x="f261" y="f262"/>
                      </a:cxn>
                      <a:cxn ang="f170">
                        <a:pos x="f263" y="f264"/>
                      </a:cxn>
                      <a:cxn ang="f170">
                        <a:pos x="f265" y="f266"/>
                      </a:cxn>
                      <a:cxn ang="f170">
                        <a:pos x="f267" y="f268"/>
                      </a:cxn>
                      <a:cxn ang="f170">
                        <a:pos x="f269" y="f270"/>
                      </a:cxn>
                      <a:cxn ang="f170">
                        <a:pos x="f271" y="f272"/>
                      </a:cxn>
                      <a:cxn ang="f170">
                        <a:pos x="f241" y="f273"/>
                      </a:cxn>
                      <a:cxn ang="f170">
                        <a:pos x="f274" y="f275"/>
                      </a:cxn>
                      <a:cxn ang="f170">
                        <a:pos x="f276" y="f277"/>
                      </a:cxn>
                      <a:cxn ang="f170">
                        <a:pos x="f278" y="f279"/>
                      </a:cxn>
                      <a:cxn ang="f170">
                        <a:pos x="f280" y="f229"/>
                      </a:cxn>
                      <a:cxn ang="f170">
                        <a:pos x="f228" y="f229"/>
                      </a:cxn>
                    </a:cxnLst>
                    <a:rect l="f224" t="f227" r="f225" b="f226"/>
                    <a:pathLst>
                      <a:path w="104" h="58">
                        <a:moveTo>
                          <a:pt x="f5" y="f8"/>
                        </a:moveTo>
                        <a:lnTo>
                          <a:pt x="f9" y="f10"/>
                        </a:lnTo>
                        <a:lnTo>
                          <a:pt x="f11" y="f12"/>
                        </a:lnTo>
                        <a:lnTo>
                          <a:pt x="f13" y="f12"/>
                        </a:lnTo>
                        <a:lnTo>
                          <a:pt x="f14" y="f13"/>
                        </a:lnTo>
                        <a:lnTo>
                          <a:pt x="f15" y="f16"/>
                        </a:lnTo>
                        <a:lnTo>
                          <a:pt x="f17" y="f18"/>
                        </a:lnTo>
                        <a:lnTo>
                          <a:pt x="f19" y="f16"/>
                        </a:lnTo>
                        <a:lnTo>
                          <a:pt x="f20" y="f14"/>
                        </a:lnTo>
                        <a:lnTo>
                          <a:pt x="f21" y="f13"/>
                        </a:lnTo>
                        <a:lnTo>
                          <a:pt x="f22" y="f23"/>
                        </a:lnTo>
                        <a:lnTo>
                          <a:pt x="f24" y="f25"/>
                        </a:lnTo>
                        <a:lnTo>
                          <a:pt x="f26" y="f27"/>
                        </a:lnTo>
                        <a:lnTo>
                          <a:pt x="f28" y="f11"/>
                        </a:lnTo>
                        <a:lnTo>
                          <a:pt x="f29" y="f5"/>
                        </a:lnTo>
                        <a:lnTo>
                          <a:pt x="f30" y="f27"/>
                        </a:lnTo>
                        <a:lnTo>
                          <a:pt x="f31" y="f32"/>
                        </a:lnTo>
                        <a:lnTo>
                          <a:pt x="f33" y="f34"/>
                        </a:lnTo>
                        <a:lnTo>
                          <a:pt x="f6" y="f16"/>
                        </a:lnTo>
                        <a:lnTo>
                          <a:pt x="f35" y="f36"/>
                        </a:lnTo>
                        <a:lnTo>
                          <a:pt x="f37" y="f38"/>
                        </a:lnTo>
                        <a:lnTo>
                          <a:pt x="f39" y="f40"/>
                        </a:lnTo>
                        <a:lnTo>
                          <a:pt x="f41" y="f42"/>
                        </a:lnTo>
                        <a:lnTo>
                          <a:pt x="f43" y="f44"/>
                        </a:lnTo>
                        <a:lnTo>
                          <a:pt x="f45" y="f46"/>
                        </a:lnTo>
                        <a:lnTo>
                          <a:pt x="f19" y="f7"/>
                        </a:lnTo>
                        <a:lnTo>
                          <a:pt x="f47" y="f22"/>
                        </a:lnTo>
                        <a:lnTo>
                          <a:pt x="f48" y="f45"/>
                        </a:lnTo>
                        <a:lnTo>
                          <a:pt x="f23" y="f49"/>
                        </a:lnTo>
                        <a:lnTo>
                          <a:pt x="f50" y="f8"/>
                        </a:lnTo>
                        <a:lnTo>
                          <a:pt x="f5" y="f8"/>
                        </a:lnTo>
                        <a:close/>
                      </a:path>
                    </a:pathLst>
                  </a:custGeom>
                  <a:solidFill>
                    <a:srgbClr val="F9B277"/>
                  </a:solidFill>
                  <a:ln w="3172" cap="flat">
                    <a:solidFill>
                      <a:srgbClr val="6C5353"/>
                    </a:solidFill>
                    <a:custDash>
                      <a:ds d="100000" sp="100000"/>
                    </a:custDash>
                    <a:miter/>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hu-HU" sz="1800" b="0" i="0" u="none" strike="noStrike" kern="0" cap="none" spc="0" baseline="0">
                      <a:solidFill>
                        <a:srgbClr val="000000"/>
                      </a:solidFill>
                      <a:uFillTx/>
                      <a:latin typeface="Arial"/>
                    </a:endParaRPr>
                  </a:p>
                </p:txBody>
              </p:sp>
              <p:sp>
                <p:nvSpPr>
                  <p:cNvPr id="243" name="Freeform 86">
                    <a:extLst>
                      <a:ext uri="{FF2B5EF4-FFF2-40B4-BE49-F238E27FC236}">
                        <a16:creationId xmlns:a16="http://schemas.microsoft.com/office/drawing/2014/main" id="{959CAFB8-F773-4F2B-9926-85213391951C}"/>
                      </a:ext>
                    </a:extLst>
                  </p:cNvPr>
                  <p:cNvSpPr/>
                  <p:nvPr/>
                </p:nvSpPr>
                <p:spPr>
                  <a:xfrm>
                    <a:off x="7956221" y="3925409"/>
                    <a:ext cx="1096045" cy="370267"/>
                  </a:xfrm>
                  <a:custGeom>
                    <a:avLst/>
                    <a:gdLst>
                      <a:gd name="f0" fmla="val 10800000"/>
                      <a:gd name="f1" fmla="val 5400000"/>
                      <a:gd name="f2" fmla="val 180"/>
                      <a:gd name="f3" fmla="val w"/>
                      <a:gd name="f4" fmla="val h"/>
                      <a:gd name="f5" fmla="val 0"/>
                      <a:gd name="f6" fmla="val 3445"/>
                      <a:gd name="f7" fmla="val 1349"/>
                      <a:gd name="f8" fmla="val 789"/>
                      <a:gd name="f9" fmla="val 965"/>
                      <a:gd name="f10" fmla="val 706"/>
                      <a:gd name="f11" fmla="val 967"/>
                      <a:gd name="f12" fmla="val 646"/>
                      <a:gd name="f13" fmla="val 895"/>
                      <a:gd name="f14" fmla="val 552"/>
                      <a:gd name="f15" fmla="val 826"/>
                      <a:gd name="f16" fmla="val 521"/>
                      <a:gd name="f17" fmla="val 774"/>
                      <a:gd name="f18" fmla="val 466"/>
                      <a:gd name="f19" fmla="val 705"/>
                      <a:gd name="f20" fmla="val 429"/>
                      <a:gd name="f21" fmla="val 641"/>
                      <a:gd name="f22" fmla="val 373"/>
                      <a:gd name="f23" fmla="val 522"/>
                      <a:gd name="f24" fmla="val 307"/>
                      <a:gd name="f25" fmla="val 451"/>
                      <a:gd name="f26" fmla="val 285"/>
                      <a:gd name="f27" fmla="val 378"/>
                      <a:gd name="f28" fmla="val 257"/>
                      <a:gd name="f29" fmla="val 311"/>
                      <a:gd name="f30" fmla="val 188"/>
                      <a:gd name="f31" fmla="val 258"/>
                      <a:gd name="f32" fmla="val 147"/>
                      <a:gd name="f33" fmla="val 185"/>
                      <a:gd name="f34" fmla="val 89"/>
                      <a:gd name="f35" fmla="val 137"/>
                      <a:gd name="f36" fmla="val 8"/>
                      <a:gd name="f37" fmla="val 43"/>
                      <a:gd name="f38" fmla="val 48"/>
                      <a:gd name="f39" fmla="val 3"/>
                      <a:gd name="f40" fmla="val 165"/>
                      <a:gd name="f41" fmla="val 20"/>
                      <a:gd name="f42" fmla="val 234"/>
                      <a:gd name="f43" fmla="val 103"/>
                      <a:gd name="f44" fmla="val 294"/>
                      <a:gd name="f45" fmla="val 161"/>
                      <a:gd name="f46" fmla="val 337"/>
                      <a:gd name="f47" fmla="val 196"/>
                      <a:gd name="f48" fmla="val 410"/>
                      <a:gd name="f49" fmla="val 288"/>
                      <a:gd name="f50" fmla="val 486"/>
                      <a:gd name="f51" fmla="val 289"/>
                      <a:gd name="f52" fmla="val 550"/>
                      <a:gd name="f53" fmla="val 347"/>
                      <a:gd name="f54" fmla="val 594"/>
                      <a:gd name="f55" fmla="val 419"/>
                      <a:gd name="f56" fmla="val 652"/>
                      <a:gd name="f57" fmla="val 458"/>
                      <a:gd name="f58" fmla="val 621"/>
                      <a:gd name="f59" fmla="val 527"/>
                      <a:gd name="f60" fmla="val 664"/>
                      <a:gd name="f61" fmla="val 557"/>
                      <a:gd name="f62" fmla="val 691"/>
                      <a:gd name="f63" fmla="val 559"/>
                      <a:gd name="f64" fmla="val 703"/>
                      <a:gd name="f65" fmla="val 618"/>
                      <a:gd name="f66" fmla="val 729"/>
                      <a:gd name="f67" fmla="val 666"/>
                      <a:gd name="f68" fmla="val 784"/>
                      <a:gd name="f69" fmla="val 673"/>
                      <a:gd name="f70" fmla="val 819"/>
                      <a:gd name="f71" fmla="val 727"/>
                      <a:gd name="f72" fmla="val 797"/>
                      <a:gd name="f73" fmla="val 833"/>
                      <a:gd name="f74" fmla="val 1707"/>
                      <a:gd name="f75" fmla="val 1792"/>
                      <a:gd name="f76" fmla="val 390"/>
                      <a:gd name="f77" fmla="val 1703"/>
                      <a:gd name="f78" fmla="val 400"/>
                      <a:gd name="f79" fmla="val 1678"/>
                      <a:gd name="f80" fmla="val 1681"/>
                      <a:gd name="f81" fmla="val 535"/>
                      <a:gd name="f82" fmla="val 1608"/>
                      <a:gd name="f83" fmla="val 593"/>
                      <a:gd name="f84" fmla="val 1605"/>
                      <a:gd name="f85" fmla="val 678"/>
                      <a:gd name="f86" fmla="val 1572"/>
                      <a:gd name="f87" fmla="val 808"/>
                      <a:gd name="f88" fmla="val 1562"/>
                      <a:gd name="f89" fmla="val 778"/>
                      <a:gd name="f90" fmla="val 1475"/>
                      <a:gd name="f91" fmla="val 816"/>
                      <a:gd name="f92" fmla="val 1447"/>
                      <a:gd name="f93" fmla="val 764"/>
                      <a:gd name="f94" fmla="val 1394"/>
                      <a:gd name="f95" fmla="val 759"/>
                      <a:gd name="f96" fmla="val 1357"/>
                      <a:gd name="f97" fmla="val 732"/>
                      <a:gd name="f98" fmla="val 1267"/>
                      <a:gd name="f99" fmla="val 763"/>
                      <a:gd name="f100" fmla="val 1240"/>
                      <a:gd name="f101" fmla="val 722"/>
                      <a:gd name="f102" fmla="val 1191"/>
                      <a:gd name="f103" fmla="val 726"/>
                      <a:gd name="f104" fmla="val 1129"/>
                      <a:gd name="f105" fmla="val 716"/>
                      <a:gd name="f106" fmla="val 1120"/>
                      <a:gd name="f107" fmla="val 602"/>
                      <a:gd name="f108" fmla="val 1083"/>
                      <a:gd name="f109" fmla="val 578"/>
                      <a:gd name="f110" fmla="val 1047"/>
                      <a:gd name="f111" fmla="val 506"/>
                      <a:gd name="f112" fmla="val 1037"/>
                      <a:gd name="f113" fmla="val 431"/>
                      <a:gd name="f114" fmla="val 1045"/>
                      <a:gd name="f115" fmla="val 352"/>
                      <a:gd name="f116" fmla="val 1089"/>
                      <a:gd name="f117" fmla="val 296"/>
                      <a:gd name="f118" fmla="val 1102"/>
                      <a:gd name="f119" fmla="val 353"/>
                      <a:gd name="f120" fmla="val 1154"/>
                      <a:gd name="f121" fmla="val 401"/>
                      <a:gd name="f122" fmla="val 1202"/>
                      <a:gd name="f123" fmla="val 383"/>
                      <a:gd name="f124" fmla="val 1250"/>
                      <a:gd name="f125" fmla="val 389"/>
                      <a:gd name="f126" fmla="val 1294"/>
                      <a:gd name="f127" fmla="val 346"/>
                      <a:gd name="f128" fmla="val 1330"/>
                      <a:gd name="f129" fmla="val 339"/>
                      <a:gd name="f130" fmla="val 1401"/>
                      <a:gd name="f131" fmla="val 363"/>
                      <a:gd name="f132" fmla="val 1463"/>
                      <a:gd name="f133" fmla="val 345"/>
                      <a:gd name="f134" fmla="val 1499"/>
                      <a:gd name="f135" fmla="val 226"/>
                      <a:gd name="f136" fmla="val 1527"/>
                      <a:gd name="f137" fmla="val 197"/>
                      <a:gd name="f138" fmla="val 1550"/>
                      <a:gd name="f139" fmla="val 100"/>
                      <a:gd name="f140" fmla="val 1637"/>
                      <a:gd name="f141" fmla="val 1702"/>
                      <a:gd name="f142" fmla="val 114"/>
                      <a:gd name="f143" fmla="val 1662"/>
                      <a:gd name="f144" fmla="val 191"/>
                      <a:gd name="f145" fmla="val 1719"/>
                      <a:gd name="f146" fmla="val 272"/>
                      <a:gd name="f147" fmla="val 2521"/>
                      <a:gd name="f148" fmla="val 370"/>
                      <a:gd name="f149" fmla="val 2518"/>
                      <a:gd name="f150" fmla="val 445"/>
                      <a:gd name="f151" fmla="val 2479"/>
                      <a:gd name="f152" fmla="val 436"/>
                      <a:gd name="f153" fmla="val 2468"/>
                      <a:gd name="f154" fmla="val 488"/>
                      <a:gd name="f155" fmla="val 2498"/>
                      <a:gd name="f156" fmla="val 533"/>
                      <a:gd name="f157" fmla="val 2477"/>
                      <a:gd name="f158" fmla="val 543"/>
                      <a:gd name="f159" fmla="val 2447"/>
                      <a:gd name="f160" fmla="val 489"/>
                      <a:gd name="f161" fmla="val 2424"/>
                      <a:gd name="f162" fmla="val 380"/>
                      <a:gd name="f163" fmla="val 2439"/>
                      <a:gd name="f164" fmla="val 312"/>
                      <a:gd name="f165" fmla="val 2463"/>
                      <a:gd name="f166" fmla="val 281"/>
                      <a:gd name="f167" fmla="val 2469"/>
                      <a:gd name="f168" fmla="val 328"/>
                      <a:gd name="f169" fmla="val 2514"/>
                      <a:gd name="f170" fmla="val 335"/>
                      <a:gd name="f171" fmla="val 2262"/>
                      <a:gd name="f172" fmla="val 2202"/>
                      <a:gd name="f173" fmla="val 430"/>
                      <a:gd name="f174" fmla="val 2145"/>
                      <a:gd name="f175" fmla="val 446"/>
                      <a:gd name="f176" fmla="val 2073"/>
                      <a:gd name="f177" fmla="val 1948"/>
                      <a:gd name="f178" fmla="val 434"/>
                      <a:gd name="f179" fmla="val 1882"/>
                      <a:gd name="f180" fmla="val 1871"/>
                      <a:gd name="f181" fmla="val 511"/>
                      <a:gd name="f182" fmla="val 1938"/>
                      <a:gd name="f183" fmla="val 586"/>
                      <a:gd name="f184" fmla="val 1979"/>
                      <a:gd name="f185" fmla="val 548"/>
                      <a:gd name="f186" fmla="val 2119"/>
                      <a:gd name="f187" fmla="val 519"/>
                      <a:gd name="f188" fmla="val 2113"/>
                      <a:gd name="f189" fmla="val 558"/>
                      <a:gd name="f190" fmla="val 2080"/>
                      <a:gd name="f191" fmla="val 546"/>
                      <a:gd name="f192" fmla="val 2047"/>
                      <a:gd name="f193" fmla="val 596"/>
                      <a:gd name="f194" fmla="val 1980"/>
                      <a:gd name="f195" fmla="val 629"/>
                      <a:gd name="f196" fmla="val 2049"/>
                      <a:gd name="f197" fmla="val 738"/>
                      <a:gd name="f198" fmla="val 2034"/>
                      <a:gd name="f199" fmla="val 767"/>
                      <a:gd name="f200" fmla="val 2098"/>
                      <a:gd name="f201" fmla="val 865"/>
                      <a:gd name="f202" fmla="val 2095"/>
                      <a:gd name="f203" fmla="val 921"/>
                      <a:gd name="f204" fmla="val 2054"/>
                      <a:gd name="f205" fmla="val 946"/>
                      <a:gd name="f206" fmla="val 2026"/>
                      <a:gd name="f207" fmla="val 916"/>
                      <a:gd name="f208" fmla="val 2065"/>
                      <a:gd name="f209" fmla="val 847"/>
                      <a:gd name="f210" fmla="val 1990"/>
                      <a:gd name="f211" fmla="val 880"/>
                      <a:gd name="f212" fmla="val 1972"/>
                      <a:gd name="f213" fmla="val 856"/>
                      <a:gd name="f214" fmla="val 1983"/>
                      <a:gd name="f215" fmla="val 823"/>
                      <a:gd name="f216" fmla="val 1931"/>
                      <a:gd name="f217" fmla="val 773"/>
                      <a:gd name="f218" fmla="val 1939"/>
                      <a:gd name="f219" fmla="val 690"/>
                      <a:gd name="f220" fmla="val 1888"/>
                      <a:gd name="f221" fmla="val 1891"/>
                      <a:gd name="f222" fmla="val 815"/>
                      <a:gd name="f223" fmla="val 1889"/>
                      <a:gd name="f224" fmla="val 937"/>
                      <a:gd name="f225" fmla="val 1841"/>
                      <a:gd name="f226" fmla="val 950"/>
                      <a:gd name="f227" fmla="val 1809"/>
                      <a:gd name="f228" fmla="val 925"/>
                      <a:gd name="f229" fmla="val 1834"/>
                      <a:gd name="f230" fmla="val 846"/>
                      <a:gd name="f231" fmla="val 1826"/>
                      <a:gd name="f232" fmla="val 1794"/>
                      <a:gd name="f233" fmla="val 1772"/>
                      <a:gd name="f234" fmla="val 1805"/>
                      <a:gd name="f235" fmla="val 649"/>
                      <a:gd name="f236" fmla="val 1816"/>
                      <a:gd name="f237" fmla="val 582"/>
                      <a:gd name="f238" fmla="val 1855"/>
                      <a:gd name="f239" fmla="val 453"/>
                      <a:gd name="f240" fmla="val 418"/>
                      <a:gd name="f241" fmla="val 1934"/>
                      <a:gd name="f242" fmla="val 355"/>
                      <a:gd name="f243" fmla="val 1993"/>
                      <a:gd name="f244" fmla="val 2088"/>
                      <a:gd name="f245" fmla="val 392"/>
                      <a:gd name="f246" fmla="val 2175"/>
                      <a:gd name="f247" fmla="val 388"/>
                      <a:gd name="f248" fmla="val 2248"/>
                      <a:gd name="f249" fmla="val 327"/>
                      <a:gd name="f250" fmla="val 2932"/>
                      <a:gd name="f251" fmla="val 565"/>
                      <a:gd name="f252" fmla="val 2950"/>
                      <a:gd name="f253" fmla="val 702"/>
                      <a:gd name="f254" fmla="val 3026"/>
                      <a:gd name="f255" fmla="val 753"/>
                      <a:gd name="f256" fmla="val 3092"/>
                      <a:gd name="f257" fmla="val 663"/>
                      <a:gd name="f258" fmla="val 3179"/>
                      <a:gd name="f259" fmla="val 612"/>
                      <a:gd name="f260" fmla="val 3246"/>
                      <a:gd name="f261" fmla="val 3310"/>
                      <a:gd name="f262" fmla="val 3365"/>
                      <a:gd name="f263" fmla="val 672"/>
                      <a:gd name="f264" fmla="val 688"/>
                      <a:gd name="f265" fmla="val 3434"/>
                      <a:gd name="f266" fmla="val 3414"/>
                      <a:gd name="f267" fmla="val 1243"/>
                      <a:gd name="f268" fmla="val 3353"/>
                      <a:gd name="f269" fmla="val 1173"/>
                      <a:gd name="f270" fmla="val 3279"/>
                      <a:gd name="f271" fmla="val 1156"/>
                      <a:gd name="f272" fmla="val 3258"/>
                      <a:gd name="f273" fmla="val 1180"/>
                      <a:gd name="f274" fmla="val 3163"/>
                      <a:gd name="f275" fmla="val 1183"/>
                      <a:gd name="f276" fmla="val 3200"/>
                      <a:gd name="f277" fmla="val 1114"/>
                      <a:gd name="f278" fmla="val 3249"/>
                      <a:gd name="f279" fmla="val 1090"/>
                      <a:gd name="f280" fmla="val 3236"/>
                      <a:gd name="f281" fmla="val 997"/>
                      <a:gd name="f282" fmla="val 3205"/>
                      <a:gd name="f283" fmla="val 926"/>
                      <a:gd name="f284" fmla="val 3062"/>
                      <a:gd name="f285" fmla="val 854"/>
                      <a:gd name="f286" fmla="val 3001"/>
                      <a:gd name="f287" fmla="val 2891"/>
                      <a:gd name="f288" fmla="val 768"/>
                      <a:gd name="f289" fmla="val 2867"/>
                      <a:gd name="f290" fmla="val 809"/>
                      <a:gd name="f291" fmla="val 2838"/>
                      <a:gd name="f292" fmla="val 817"/>
                      <a:gd name="f293" fmla="val 2822"/>
                      <a:gd name="f294" fmla="val 786"/>
                      <a:gd name="f295" fmla="val 2823"/>
                      <a:gd name="f296" fmla="val 749"/>
                      <a:gd name="f297" fmla="val 2767"/>
                      <a:gd name="f298" fmla="val 707"/>
                      <a:gd name="f299" fmla="val 2849"/>
                      <a:gd name="f300" fmla="val 676"/>
                      <a:gd name="f301" fmla="val 2902"/>
                      <a:gd name="f302" fmla="val 2897"/>
                      <a:gd name="f303" fmla="val 655"/>
                      <a:gd name="f304" fmla="val 2787"/>
                      <a:gd name="f305" fmla="val 2758"/>
                      <a:gd name="f306" fmla="val 604"/>
                      <a:gd name="f307" fmla="val 2691"/>
                      <a:gd name="f308" fmla="val 589"/>
                      <a:gd name="f309" fmla="val 2659"/>
                      <a:gd name="f310" fmla="val 2761"/>
                      <a:gd name="f311" fmla="val 526"/>
                      <a:gd name="f312" fmla="val 2800"/>
                      <a:gd name="f313" fmla="val 498"/>
                      <a:gd name="f314" fmla="val 2920"/>
                      <a:gd name="f315" fmla="val 2652"/>
                      <a:gd name="f316" fmla="val 730"/>
                      <a:gd name="f317" fmla="val 2677"/>
                      <a:gd name="f318" fmla="val 795"/>
                      <a:gd name="f319" fmla="val 2615"/>
                      <a:gd name="f320" fmla="val 760"/>
                      <a:gd name="f321" fmla="val 2552"/>
                      <a:gd name="f322" fmla="val 2510"/>
                      <a:gd name="f323" fmla="val 758"/>
                      <a:gd name="f324" fmla="val 2458"/>
                      <a:gd name="f325" fmla="val 755"/>
                      <a:gd name="f326" fmla="val 709"/>
                      <a:gd name="f327" fmla="val 2570"/>
                      <a:gd name="f328" fmla="val 2409"/>
                      <a:gd name="f329" fmla="val 761"/>
                      <a:gd name="f330" fmla="val 2380"/>
                      <a:gd name="f331" fmla="val 2328"/>
                      <a:gd name="f332" fmla="val 2315"/>
                      <a:gd name="f333" fmla="val 737"/>
                      <a:gd name="f334" fmla="val 2391"/>
                      <a:gd name="f335" fmla="val 733"/>
                      <a:gd name="f336" fmla="val 2960"/>
                      <a:gd name="f337" fmla="val 996"/>
                      <a:gd name="f338" fmla="val 2917"/>
                      <a:gd name="f339" fmla="val 1054"/>
                      <a:gd name="f340" fmla="val 2914"/>
                      <a:gd name="f341" fmla="val 990"/>
                      <a:gd name="f342" fmla="val 2929"/>
                      <a:gd name="f343" fmla="val 959"/>
                      <a:gd name="f344" fmla="val 2947"/>
                      <a:gd name="f345" fmla="val 930"/>
                      <a:gd name="f346" fmla="val 2962"/>
                      <a:gd name="f347" fmla="val 955"/>
                      <a:gd name="f348" fmla="val 1044"/>
                      <a:gd name="f349" fmla="val 1139"/>
                      <a:gd name="f350" fmla="val 1052"/>
                      <a:gd name="f351" fmla="val 1158"/>
                      <a:gd name="f352" fmla="val 1017"/>
                      <a:gd name="f353" fmla="val 1295"/>
                      <a:gd name="f354" fmla="val 1058"/>
                      <a:gd name="f355" fmla="val 1319"/>
                      <a:gd name="f356" fmla="val 1113"/>
                      <a:gd name="f357" fmla="val 1431"/>
                      <a:gd name="f358" fmla="val 1519"/>
                      <a:gd name="f359" fmla="val 1179"/>
                      <a:gd name="f360" fmla="val 1212"/>
                      <a:gd name="f361" fmla="val 1351"/>
                      <a:gd name="f362" fmla="val 1177"/>
                      <a:gd name="f363" fmla="val 1283"/>
                      <a:gd name="f364" fmla="val 1206"/>
                      <a:gd name="f365" fmla="val 1174"/>
                      <a:gd name="f366" fmla="val 1136"/>
                      <a:gd name="f367" fmla="val 1126"/>
                      <a:gd name="f368" fmla="val 1117"/>
                      <a:gd name="f369" fmla="val 1128"/>
                      <a:gd name="f370" fmla="val 830"/>
                      <a:gd name="f371" fmla="val 1093"/>
                      <a:gd name="f372" fmla="val 1056"/>
                      <a:gd name="f373" fmla="val 751"/>
                      <a:gd name="f374" fmla="val 1050"/>
                      <a:gd name="f375" fmla="val 807"/>
                      <a:gd name="f376" fmla="val 969"/>
                      <a:gd name="f377" fmla="val 898"/>
                      <a:gd name="f378" fmla="val 974"/>
                      <a:gd name="f379" fmla="val 957"/>
                      <a:gd name="f380" fmla="val 1007"/>
                      <a:gd name="f381" fmla="val 987"/>
                      <a:gd name="f382" fmla="val 1013"/>
                      <a:gd name="f383" fmla="val 2061"/>
                      <a:gd name="f384" fmla="val 2046"/>
                      <a:gd name="f385" fmla="val 1203"/>
                      <a:gd name="f386" fmla="val 1932"/>
                      <a:gd name="f387" fmla="val 1227"/>
                      <a:gd name="f388" fmla="val 1833"/>
                      <a:gd name="f389" fmla="val 1217"/>
                      <a:gd name="f390" fmla="val 1835"/>
                      <a:gd name="f391" fmla="val 1186"/>
                      <a:gd name="f392" fmla="val 1896"/>
                      <a:gd name="f393" fmla="val 1168"/>
                      <a:gd name="f394" fmla="val 1941"/>
                      <a:gd name="f395" fmla="val 1193"/>
                      <a:gd name="f396" fmla="val 1991"/>
                      <a:gd name="f397" fmla="val 1187"/>
                      <a:gd name="f398" fmla="val 1685"/>
                      <a:gd name="f399" fmla="val 1711"/>
                      <a:gd name="f400" fmla="val 1758"/>
                      <a:gd name="f401" fmla="val 1172"/>
                      <a:gd name="f402" fmla="val 1774"/>
                      <a:gd name="f403" fmla="val 1208"/>
                      <a:gd name="f404" fmla="val 1225"/>
                      <a:gd name="f405" fmla="val 1633"/>
                      <a:gd name="f406" fmla="val 1236"/>
                      <a:gd name="f407" fmla="val 1592"/>
                      <a:gd name="f408" fmla="val 1622"/>
                      <a:gd name="f409" fmla="val 1663"/>
                      <a:gd name="f410" fmla="val 2161"/>
                      <a:gd name="f411" fmla="val 2087"/>
                      <a:gd name="f412" fmla="val 1339"/>
                      <a:gd name="f413" fmla="val 2097"/>
                      <a:gd name="f414" fmla="val 1310"/>
                      <a:gd name="f415" fmla="val 2133"/>
                      <a:gd name="f416" fmla="val 1258"/>
                      <a:gd name="f417" fmla="val 2210"/>
                      <a:gd name="f418" fmla="val 1224"/>
                      <a:gd name="f419" fmla="val 2217"/>
                      <a:gd name="f420" fmla="val 1241"/>
                      <a:gd name="f421" fmla="val 2216"/>
                      <a:gd name="f422" fmla="val 1266"/>
                      <a:gd name="f423" fmla="val 1881"/>
                      <a:gd name="f424" fmla="val 1850"/>
                      <a:gd name="f425" fmla="val 1340"/>
                      <a:gd name="f426" fmla="val 1756"/>
                      <a:gd name="f427" fmla="val 1280"/>
                      <a:gd name="f428" fmla="val 1827"/>
                      <a:gd name="f429" fmla="val 1264"/>
                      <a:gd name="f430" fmla="val 1864"/>
                      <a:gd name="f431" fmla="val 1290"/>
                      <a:gd name="f432" fmla="val 1316"/>
                      <a:gd name="f433" fmla="+- 0 0 -90"/>
                      <a:gd name="f434" fmla="*/ f3 1 3445"/>
                      <a:gd name="f435" fmla="*/ f4 1 1349"/>
                      <a:gd name="f436" fmla="+- f7 0 f5"/>
                      <a:gd name="f437" fmla="+- f6 0 f5"/>
                      <a:gd name="f438" fmla="*/ f433 f0 1"/>
                      <a:gd name="f439" fmla="*/ f437 1 3445"/>
                      <a:gd name="f440" fmla="*/ f436 1 1349"/>
                      <a:gd name="f441" fmla="*/ 552 f437 1"/>
                      <a:gd name="f442" fmla="*/ 826 f436 1"/>
                      <a:gd name="f443" fmla="*/ 373 f437 1"/>
                      <a:gd name="f444" fmla="*/ 522 f436 1"/>
                      <a:gd name="f445" fmla="*/ 188 f437 1"/>
                      <a:gd name="f446" fmla="*/ 258 f436 1"/>
                      <a:gd name="f447" fmla="*/ 0 f437 1"/>
                      <a:gd name="f448" fmla="*/ 0 f436 1"/>
                      <a:gd name="f449" fmla="*/ 294 f437 1"/>
                      <a:gd name="f450" fmla="*/ 161 f436 1"/>
                      <a:gd name="f451" fmla="*/ 550 f437 1"/>
                      <a:gd name="f452" fmla="*/ 347 f436 1"/>
                      <a:gd name="f453" fmla="*/ 664 f437 1"/>
                      <a:gd name="f454" fmla="*/ 557 f436 1"/>
                      <a:gd name="f455" fmla="*/ 784 f437 1"/>
                      <a:gd name="f456" fmla="*/ 673 f436 1"/>
                      <a:gd name="f457" fmla="*/ 1707 f437 1"/>
                      <a:gd name="f458" fmla="*/ 311 f436 1"/>
                      <a:gd name="f459" fmla="*/ 1681 f437 1"/>
                      <a:gd name="f460" fmla="*/ 535 f436 1"/>
                      <a:gd name="f461" fmla="*/ 1562 f437 1"/>
                      <a:gd name="f462" fmla="*/ 778 f436 1"/>
                      <a:gd name="f463" fmla="*/ 1357 f437 1"/>
                      <a:gd name="f464" fmla="*/ 732 f436 1"/>
                      <a:gd name="f465" fmla="*/ 1129 f437 1"/>
                      <a:gd name="f466" fmla="*/ 716 f436 1"/>
                      <a:gd name="f467" fmla="*/ 1037 f437 1"/>
                      <a:gd name="f468" fmla="*/ 431 f436 1"/>
                      <a:gd name="f469" fmla="*/ 1154 f437 1"/>
                      <a:gd name="f470" fmla="*/ 401 f436 1"/>
                      <a:gd name="f471" fmla="*/ 1330 f437 1"/>
                      <a:gd name="f472" fmla="*/ 339 f436 1"/>
                      <a:gd name="f473" fmla="*/ 1527 f437 1"/>
                      <a:gd name="f474" fmla="*/ 197 f436 1"/>
                      <a:gd name="f475" fmla="*/ 1662 f437 1"/>
                      <a:gd name="f476" fmla="*/ 191 f436 1"/>
                      <a:gd name="f477" fmla="*/ 2518 f437 1"/>
                      <a:gd name="f478" fmla="*/ 445 f436 1"/>
                      <a:gd name="f479" fmla="*/ 2477 f437 1"/>
                      <a:gd name="f480" fmla="*/ 543 f436 1"/>
                      <a:gd name="f481" fmla="*/ 2463 f437 1"/>
                      <a:gd name="f482" fmla="*/ 281 f436 1"/>
                      <a:gd name="f483" fmla="*/ 2262 f437 1"/>
                      <a:gd name="f484" fmla="*/ 346 f436 1"/>
                      <a:gd name="f485" fmla="*/ 1948 f437 1"/>
                      <a:gd name="f486" fmla="*/ 434 f436 1"/>
                      <a:gd name="f487" fmla="*/ 1979 f437 1"/>
                      <a:gd name="f488" fmla="*/ 548 f436 1"/>
                      <a:gd name="f489" fmla="*/ 2047 f437 1"/>
                      <a:gd name="f490" fmla="*/ 596 f436 1"/>
                      <a:gd name="f491" fmla="*/ 2098 f437 1"/>
                      <a:gd name="f492" fmla="*/ 865 f436 1"/>
                      <a:gd name="f493" fmla="*/ 2065 f437 1"/>
                      <a:gd name="f494" fmla="*/ 847 f436 1"/>
                      <a:gd name="f495" fmla="*/ 1931 f437 1"/>
                      <a:gd name="f496" fmla="*/ 773 f436 1"/>
                      <a:gd name="f497" fmla="*/ 1889 f437 1"/>
                      <a:gd name="f498" fmla="*/ 937 f436 1"/>
                      <a:gd name="f499" fmla="*/ 1826 f437 1"/>
                      <a:gd name="f500" fmla="*/ 764 f436 1"/>
                      <a:gd name="f501" fmla="*/ 1816 f437 1"/>
                      <a:gd name="f502" fmla="*/ 582 f436 1"/>
                      <a:gd name="f503" fmla="*/ 1993 f437 1"/>
                      <a:gd name="f504" fmla="*/ 380 f436 1"/>
                      <a:gd name="f505" fmla="*/ 3092 f437 1"/>
                      <a:gd name="f506" fmla="*/ 663 f436 1"/>
                      <a:gd name="f507" fmla="*/ 3365 f437 1"/>
                      <a:gd name="f508" fmla="*/ 672 f436 1"/>
                      <a:gd name="f509" fmla="*/ 3353 f437 1"/>
                      <a:gd name="f510" fmla="*/ 1173 f436 1"/>
                      <a:gd name="f511" fmla="*/ 3200 f437 1"/>
                      <a:gd name="f512" fmla="*/ 1114 f436 1"/>
                      <a:gd name="f513" fmla="*/ 3062 f437 1"/>
                      <a:gd name="f514" fmla="*/ 854 f436 1"/>
                      <a:gd name="f515" fmla="*/ 2838 f437 1"/>
                      <a:gd name="f516" fmla="*/ 817 f436 1"/>
                      <a:gd name="f517" fmla="*/ 2849 f437 1"/>
                      <a:gd name="f518" fmla="*/ 676 f436 1"/>
                      <a:gd name="f519" fmla="*/ 2758 f437 1"/>
                      <a:gd name="f520" fmla="*/ 604 f436 1"/>
                      <a:gd name="f521" fmla="*/ 2800 f437 1"/>
                      <a:gd name="f522" fmla="*/ 498 f436 1"/>
                      <a:gd name="f523" fmla="*/ 2677 f437 1"/>
                      <a:gd name="f524" fmla="*/ 795 f436 1"/>
                      <a:gd name="f525" fmla="*/ 2458 f437 1"/>
                      <a:gd name="f526" fmla="*/ 755 f436 1"/>
                      <a:gd name="f527" fmla="*/ 2409 f437 1"/>
                      <a:gd name="f528" fmla="*/ 761 f436 1"/>
                      <a:gd name="f529" fmla="*/ 2391 f437 1"/>
                      <a:gd name="f530" fmla="*/ 733 f436 1"/>
                      <a:gd name="f531" fmla="*/ 2914 f437 1"/>
                      <a:gd name="f532" fmla="*/ 990 f436 1"/>
                      <a:gd name="f533" fmla="*/ 2960 f437 1"/>
                      <a:gd name="f534" fmla="*/ 996 f436 1"/>
                      <a:gd name="f535" fmla="*/ 1295 f437 1"/>
                      <a:gd name="f536" fmla="*/ 1058 f436 1"/>
                      <a:gd name="f537" fmla="*/ 1431 f437 1"/>
                      <a:gd name="f538" fmla="*/ 1212 f436 1"/>
                      <a:gd name="f539" fmla="*/ 1136 f437 1"/>
                      <a:gd name="f540" fmla="*/ 1158 f436 1"/>
                      <a:gd name="f541" fmla="*/ 830 f437 1"/>
                      <a:gd name="f542" fmla="*/ 1093 f436 1"/>
                      <a:gd name="f543" fmla="*/ 898 f437 1"/>
                      <a:gd name="f544" fmla="*/ 974 f436 1"/>
                      <a:gd name="f545" fmla="*/ 2061 f437 1"/>
                      <a:gd name="f546" fmla="*/ 1156 f436 1"/>
                      <a:gd name="f547" fmla="*/ 1835 f437 1"/>
                      <a:gd name="f548" fmla="*/ 1186 f436 1"/>
                      <a:gd name="f549" fmla="*/ 1774 f437 1"/>
                      <a:gd name="f550" fmla="*/ 1208 f436 1"/>
                      <a:gd name="f551" fmla="*/ 1622 f437 1"/>
                      <a:gd name="f552" fmla="*/ 1187 f436 1"/>
                      <a:gd name="f553" fmla="*/ 2095 f437 1"/>
                      <a:gd name="f554" fmla="*/ 1349 f436 1"/>
                      <a:gd name="f555" fmla="*/ 2210 f437 1"/>
                      <a:gd name="f556" fmla="*/ 1224 f436 1"/>
                      <a:gd name="f557" fmla="*/ 1881 f437 1"/>
                      <a:gd name="f558" fmla="*/ 1339 f436 1"/>
                      <a:gd name="f559" fmla="*/ 1864 f437 1"/>
                      <a:gd name="f560" fmla="*/ 1290 f436 1"/>
                      <a:gd name="f561" fmla="*/ f438 1 f2"/>
                      <a:gd name="f562" fmla="*/ f441 1 3445"/>
                      <a:gd name="f563" fmla="*/ f442 1 1349"/>
                      <a:gd name="f564" fmla="*/ f443 1 3445"/>
                      <a:gd name="f565" fmla="*/ f444 1 1349"/>
                      <a:gd name="f566" fmla="*/ f445 1 3445"/>
                      <a:gd name="f567" fmla="*/ f446 1 1349"/>
                      <a:gd name="f568" fmla="*/ f447 1 3445"/>
                      <a:gd name="f569" fmla="*/ f448 1 1349"/>
                      <a:gd name="f570" fmla="*/ f449 1 3445"/>
                      <a:gd name="f571" fmla="*/ f450 1 1349"/>
                      <a:gd name="f572" fmla="*/ f451 1 3445"/>
                      <a:gd name="f573" fmla="*/ f452 1 1349"/>
                      <a:gd name="f574" fmla="*/ f453 1 3445"/>
                      <a:gd name="f575" fmla="*/ f454 1 1349"/>
                      <a:gd name="f576" fmla="*/ f455 1 3445"/>
                      <a:gd name="f577" fmla="*/ f456 1 1349"/>
                      <a:gd name="f578" fmla="*/ f457 1 3445"/>
                      <a:gd name="f579" fmla="*/ f458 1 1349"/>
                      <a:gd name="f580" fmla="*/ f459 1 3445"/>
                      <a:gd name="f581" fmla="*/ f460 1 1349"/>
                      <a:gd name="f582" fmla="*/ f461 1 3445"/>
                      <a:gd name="f583" fmla="*/ f462 1 1349"/>
                      <a:gd name="f584" fmla="*/ f463 1 3445"/>
                      <a:gd name="f585" fmla="*/ f464 1 1349"/>
                      <a:gd name="f586" fmla="*/ f465 1 3445"/>
                      <a:gd name="f587" fmla="*/ f466 1 1349"/>
                      <a:gd name="f588" fmla="*/ f467 1 3445"/>
                      <a:gd name="f589" fmla="*/ f468 1 1349"/>
                      <a:gd name="f590" fmla="*/ f469 1 3445"/>
                      <a:gd name="f591" fmla="*/ f470 1 1349"/>
                      <a:gd name="f592" fmla="*/ f471 1 3445"/>
                      <a:gd name="f593" fmla="*/ f472 1 1349"/>
                      <a:gd name="f594" fmla="*/ f473 1 3445"/>
                      <a:gd name="f595" fmla="*/ f474 1 1349"/>
                      <a:gd name="f596" fmla="*/ f475 1 3445"/>
                      <a:gd name="f597" fmla="*/ f476 1 1349"/>
                      <a:gd name="f598" fmla="*/ f477 1 3445"/>
                      <a:gd name="f599" fmla="*/ f478 1 1349"/>
                      <a:gd name="f600" fmla="*/ f479 1 3445"/>
                      <a:gd name="f601" fmla="*/ f480 1 1349"/>
                      <a:gd name="f602" fmla="*/ f481 1 3445"/>
                      <a:gd name="f603" fmla="*/ f482 1 1349"/>
                      <a:gd name="f604" fmla="*/ f483 1 3445"/>
                      <a:gd name="f605" fmla="*/ f484 1 1349"/>
                      <a:gd name="f606" fmla="*/ f485 1 3445"/>
                      <a:gd name="f607" fmla="*/ f486 1 1349"/>
                      <a:gd name="f608" fmla="*/ f487 1 3445"/>
                      <a:gd name="f609" fmla="*/ f488 1 1349"/>
                      <a:gd name="f610" fmla="*/ f489 1 3445"/>
                      <a:gd name="f611" fmla="*/ f490 1 1349"/>
                      <a:gd name="f612" fmla="*/ f491 1 3445"/>
                      <a:gd name="f613" fmla="*/ f492 1 1349"/>
                      <a:gd name="f614" fmla="*/ f493 1 3445"/>
                      <a:gd name="f615" fmla="*/ f494 1 1349"/>
                      <a:gd name="f616" fmla="*/ f495 1 3445"/>
                      <a:gd name="f617" fmla="*/ f496 1 1349"/>
                      <a:gd name="f618" fmla="*/ f497 1 3445"/>
                      <a:gd name="f619" fmla="*/ f498 1 1349"/>
                      <a:gd name="f620" fmla="*/ f499 1 3445"/>
                      <a:gd name="f621" fmla="*/ f500 1 1349"/>
                      <a:gd name="f622" fmla="*/ f501 1 3445"/>
                      <a:gd name="f623" fmla="*/ f502 1 1349"/>
                      <a:gd name="f624" fmla="*/ f503 1 3445"/>
                      <a:gd name="f625" fmla="*/ f504 1 1349"/>
                      <a:gd name="f626" fmla="*/ f505 1 3445"/>
                      <a:gd name="f627" fmla="*/ f506 1 1349"/>
                      <a:gd name="f628" fmla="*/ f507 1 3445"/>
                      <a:gd name="f629" fmla="*/ f508 1 1349"/>
                      <a:gd name="f630" fmla="*/ f509 1 3445"/>
                      <a:gd name="f631" fmla="*/ f510 1 1349"/>
                      <a:gd name="f632" fmla="*/ f511 1 3445"/>
                      <a:gd name="f633" fmla="*/ f512 1 1349"/>
                      <a:gd name="f634" fmla="*/ f513 1 3445"/>
                      <a:gd name="f635" fmla="*/ f514 1 1349"/>
                      <a:gd name="f636" fmla="*/ f515 1 3445"/>
                      <a:gd name="f637" fmla="*/ f516 1 1349"/>
                      <a:gd name="f638" fmla="*/ f517 1 3445"/>
                      <a:gd name="f639" fmla="*/ f518 1 1349"/>
                      <a:gd name="f640" fmla="*/ f519 1 3445"/>
                      <a:gd name="f641" fmla="*/ f520 1 1349"/>
                      <a:gd name="f642" fmla="*/ f521 1 3445"/>
                      <a:gd name="f643" fmla="*/ f522 1 1349"/>
                      <a:gd name="f644" fmla="*/ f523 1 3445"/>
                      <a:gd name="f645" fmla="*/ f524 1 1349"/>
                      <a:gd name="f646" fmla="*/ f525 1 3445"/>
                      <a:gd name="f647" fmla="*/ f526 1 1349"/>
                      <a:gd name="f648" fmla="*/ f527 1 3445"/>
                      <a:gd name="f649" fmla="*/ f528 1 1349"/>
                      <a:gd name="f650" fmla="*/ f529 1 3445"/>
                      <a:gd name="f651" fmla="*/ f530 1 1349"/>
                      <a:gd name="f652" fmla="*/ f531 1 3445"/>
                      <a:gd name="f653" fmla="*/ f532 1 1349"/>
                      <a:gd name="f654" fmla="*/ f533 1 3445"/>
                      <a:gd name="f655" fmla="*/ f534 1 1349"/>
                      <a:gd name="f656" fmla="*/ f535 1 3445"/>
                      <a:gd name="f657" fmla="*/ f536 1 1349"/>
                      <a:gd name="f658" fmla="*/ f537 1 3445"/>
                      <a:gd name="f659" fmla="*/ f538 1 1349"/>
                      <a:gd name="f660" fmla="*/ f539 1 3445"/>
                      <a:gd name="f661" fmla="*/ f540 1 1349"/>
                      <a:gd name="f662" fmla="*/ f541 1 3445"/>
                      <a:gd name="f663" fmla="*/ f542 1 1349"/>
                      <a:gd name="f664" fmla="*/ f543 1 3445"/>
                      <a:gd name="f665" fmla="*/ f544 1 1349"/>
                      <a:gd name="f666" fmla="*/ f545 1 3445"/>
                      <a:gd name="f667" fmla="*/ f546 1 1349"/>
                      <a:gd name="f668" fmla="*/ f547 1 3445"/>
                      <a:gd name="f669" fmla="*/ f548 1 1349"/>
                      <a:gd name="f670" fmla="*/ f549 1 3445"/>
                      <a:gd name="f671" fmla="*/ f550 1 1349"/>
                      <a:gd name="f672" fmla="*/ f551 1 3445"/>
                      <a:gd name="f673" fmla="*/ f552 1 1349"/>
                      <a:gd name="f674" fmla="*/ f553 1 3445"/>
                      <a:gd name="f675" fmla="*/ f554 1 1349"/>
                      <a:gd name="f676" fmla="*/ f555 1 3445"/>
                      <a:gd name="f677" fmla="*/ f556 1 1349"/>
                      <a:gd name="f678" fmla="*/ f557 1 3445"/>
                      <a:gd name="f679" fmla="*/ f558 1 1349"/>
                      <a:gd name="f680" fmla="*/ f559 1 3445"/>
                      <a:gd name="f681" fmla="*/ f560 1 1349"/>
                      <a:gd name="f682" fmla="*/ 0 1 f439"/>
                      <a:gd name="f683" fmla="*/ f6 1 f439"/>
                      <a:gd name="f684" fmla="*/ 0 1 f440"/>
                      <a:gd name="f685" fmla="*/ f7 1 f440"/>
                      <a:gd name="f686" fmla="+- f561 0 f1"/>
                      <a:gd name="f687" fmla="*/ f562 1 f439"/>
                      <a:gd name="f688" fmla="*/ f563 1 f440"/>
                      <a:gd name="f689" fmla="*/ f564 1 f439"/>
                      <a:gd name="f690" fmla="*/ f565 1 f440"/>
                      <a:gd name="f691" fmla="*/ f566 1 f439"/>
                      <a:gd name="f692" fmla="*/ f567 1 f440"/>
                      <a:gd name="f693" fmla="*/ f568 1 f439"/>
                      <a:gd name="f694" fmla="*/ f569 1 f440"/>
                      <a:gd name="f695" fmla="*/ f570 1 f439"/>
                      <a:gd name="f696" fmla="*/ f571 1 f440"/>
                      <a:gd name="f697" fmla="*/ f572 1 f439"/>
                      <a:gd name="f698" fmla="*/ f573 1 f440"/>
                      <a:gd name="f699" fmla="*/ f574 1 f439"/>
                      <a:gd name="f700" fmla="*/ f575 1 f440"/>
                      <a:gd name="f701" fmla="*/ f576 1 f439"/>
                      <a:gd name="f702" fmla="*/ f577 1 f440"/>
                      <a:gd name="f703" fmla="*/ f578 1 f439"/>
                      <a:gd name="f704" fmla="*/ f579 1 f440"/>
                      <a:gd name="f705" fmla="*/ f580 1 f439"/>
                      <a:gd name="f706" fmla="*/ f581 1 f440"/>
                      <a:gd name="f707" fmla="*/ f582 1 f439"/>
                      <a:gd name="f708" fmla="*/ f583 1 f440"/>
                      <a:gd name="f709" fmla="*/ f584 1 f439"/>
                      <a:gd name="f710" fmla="*/ f585 1 f440"/>
                      <a:gd name="f711" fmla="*/ f586 1 f439"/>
                      <a:gd name="f712" fmla="*/ f587 1 f440"/>
                      <a:gd name="f713" fmla="*/ f588 1 f439"/>
                      <a:gd name="f714" fmla="*/ f589 1 f440"/>
                      <a:gd name="f715" fmla="*/ f590 1 f439"/>
                      <a:gd name="f716" fmla="*/ f591 1 f440"/>
                      <a:gd name="f717" fmla="*/ f592 1 f439"/>
                      <a:gd name="f718" fmla="*/ f593 1 f440"/>
                      <a:gd name="f719" fmla="*/ f594 1 f439"/>
                      <a:gd name="f720" fmla="*/ f595 1 f440"/>
                      <a:gd name="f721" fmla="*/ f596 1 f439"/>
                      <a:gd name="f722" fmla="*/ f597 1 f440"/>
                      <a:gd name="f723" fmla="*/ f598 1 f439"/>
                      <a:gd name="f724" fmla="*/ f599 1 f440"/>
                      <a:gd name="f725" fmla="*/ f600 1 f439"/>
                      <a:gd name="f726" fmla="*/ f601 1 f440"/>
                      <a:gd name="f727" fmla="*/ f602 1 f439"/>
                      <a:gd name="f728" fmla="*/ f603 1 f440"/>
                      <a:gd name="f729" fmla="*/ f604 1 f439"/>
                      <a:gd name="f730" fmla="*/ f605 1 f440"/>
                      <a:gd name="f731" fmla="*/ f606 1 f439"/>
                      <a:gd name="f732" fmla="*/ f607 1 f440"/>
                      <a:gd name="f733" fmla="*/ f608 1 f439"/>
                      <a:gd name="f734" fmla="*/ f609 1 f440"/>
                      <a:gd name="f735" fmla="*/ f610 1 f439"/>
                      <a:gd name="f736" fmla="*/ f611 1 f440"/>
                      <a:gd name="f737" fmla="*/ f612 1 f439"/>
                      <a:gd name="f738" fmla="*/ f613 1 f440"/>
                      <a:gd name="f739" fmla="*/ f614 1 f439"/>
                      <a:gd name="f740" fmla="*/ f615 1 f440"/>
                      <a:gd name="f741" fmla="*/ f616 1 f439"/>
                      <a:gd name="f742" fmla="*/ f617 1 f440"/>
                      <a:gd name="f743" fmla="*/ f618 1 f439"/>
                      <a:gd name="f744" fmla="*/ f619 1 f440"/>
                      <a:gd name="f745" fmla="*/ f620 1 f439"/>
                      <a:gd name="f746" fmla="*/ f621 1 f440"/>
                      <a:gd name="f747" fmla="*/ f622 1 f439"/>
                      <a:gd name="f748" fmla="*/ f623 1 f440"/>
                      <a:gd name="f749" fmla="*/ f624 1 f439"/>
                      <a:gd name="f750" fmla="*/ f625 1 f440"/>
                      <a:gd name="f751" fmla="*/ f626 1 f439"/>
                      <a:gd name="f752" fmla="*/ f627 1 f440"/>
                      <a:gd name="f753" fmla="*/ f628 1 f439"/>
                      <a:gd name="f754" fmla="*/ f629 1 f440"/>
                      <a:gd name="f755" fmla="*/ f630 1 f439"/>
                      <a:gd name="f756" fmla="*/ f631 1 f440"/>
                      <a:gd name="f757" fmla="*/ f632 1 f439"/>
                      <a:gd name="f758" fmla="*/ f633 1 f440"/>
                      <a:gd name="f759" fmla="*/ f634 1 f439"/>
                      <a:gd name="f760" fmla="*/ f635 1 f440"/>
                      <a:gd name="f761" fmla="*/ f636 1 f439"/>
                      <a:gd name="f762" fmla="*/ f637 1 f440"/>
                      <a:gd name="f763" fmla="*/ f638 1 f439"/>
                      <a:gd name="f764" fmla="*/ f639 1 f440"/>
                      <a:gd name="f765" fmla="*/ f640 1 f439"/>
                      <a:gd name="f766" fmla="*/ f641 1 f440"/>
                      <a:gd name="f767" fmla="*/ f642 1 f439"/>
                      <a:gd name="f768" fmla="*/ f643 1 f440"/>
                      <a:gd name="f769" fmla="*/ f644 1 f439"/>
                      <a:gd name="f770" fmla="*/ f645 1 f440"/>
                      <a:gd name="f771" fmla="*/ f646 1 f439"/>
                      <a:gd name="f772" fmla="*/ f647 1 f440"/>
                      <a:gd name="f773" fmla="*/ f648 1 f439"/>
                      <a:gd name="f774" fmla="*/ f649 1 f440"/>
                      <a:gd name="f775" fmla="*/ f650 1 f439"/>
                      <a:gd name="f776" fmla="*/ f651 1 f440"/>
                      <a:gd name="f777" fmla="*/ f652 1 f439"/>
                      <a:gd name="f778" fmla="*/ f653 1 f440"/>
                      <a:gd name="f779" fmla="*/ f654 1 f439"/>
                      <a:gd name="f780" fmla="*/ f655 1 f440"/>
                      <a:gd name="f781" fmla="*/ f656 1 f439"/>
                      <a:gd name="f782" fmla="*/ f657 1 f440"/>
                      <a:gd name="f783" fmla="*/ f658 1 f439"/>
                      <a:gd name="f784" fmla="*/ f659 1 f440"/>
                      <a:gd name="f785" fmla="*/ f660 1 f439"/>
                      <a:gd name="f786" fmla="*/ f661 1 f440"/>
                      <a:gd name="f787" fmla="*/ f662 1 f439"/>
                      <a:gd name="f788" fmla="*/ f663 1 f440"/>
                      <a:gd name="f789" fmla="*/ f664 1 f439"/>
                      <a:gd name="f790" fmla="*/ f665 1 f440"/>
                      <a:gd name="f791" fmla="*/ f666 1 f439"/>
                      <a:gd name="f792" fmla="*/ f667 1 f440"/>
                      <a:gd name="f793" fmla="*/ f668 1 f439"/>
                      <a:gd name="f794" fmla="*/ f669 1 f440"/>
                      <a:gd name="f795" fmla="*/ f670 1 f439"/>
                      <a:gd name="f796" fmla="*/ f671 1 f440"/>
                      <a:gd name="f797" fmla="*/ f672 1 f439"/>
                      <a:gd name="f798" fmla="*/ f673 1 f440"/>
                      <a:gd name="f799" fmla="*/ f674 1 f439"/>
                      <a:gd name="f800" fmla="*/ f675 1 f440"/>
                      <a:gd name="f801" fmla="*/ f676 1 f439"/>
                      <a:gd name="f802" fmla="*/ f677 1 f440"/>
                      <a:gd name="f803" fmla="*/ f678 1 f439"/>
                      <a:gd name="f804" fmla="*/ f679 1 f440"/>
                      <a:gd name="f805" fmla="*/ f680 1 f439"/>
                      <a:gd name="f806" fmla="*/ f681 1 f440"/>
                      <a:gd name="f807" fmla="*/ f682 f434 1"/>
                      <a:gd name="f808" fmla="*/ f683 f434 1"/>
                      <a:gd name="f809" fmla="*/ f685 f435 1"/>
                      <a:gd name="f810" fmla="*/ f684 f435 1"/>
                      <a:gd name="f811" fmla="*/ f687 f434 1"/>
                      <a:gd name="f812" fmla="*/ f688 f435 1"/>
                      <a:gd name="f813" fmla="*/ f689 f434 1"/>
                      <a:gd name="f814" fmla="*/ f690 f435 1"/>
                      <a:gd name="f815" fmla="*/ f691 f434 1"/>
                      <a:gd name="f816" fmla="*/ f692 f435 1"/>
                      <a:gd name="f817" fmla="*/ f693 f434 1"/>
                      <a:gd name="f818" fmla="*/ f694 f435 1"/>
                      <a:gd name="f819" fmla="*/ f695 f434 1"/>
                      <a:gd name="f820" fmla="*/ f696 f435 1"/>
                      <a:gd name="f821" fmla="*/ f697 f434 1"/>
                      <a:gd name="f822" fmla="*/ f698 f435 1"/>
                      <a:gd name="f823" fmla="*/ f699 f434 1"/>
                      <a:gd name="f824" fmla="*/ f700 f435 1"/>
                      <a:gd name="f825" fmla="*/ f701 f434 1"/>
                      <a:gd name="f826" fmla="*/ f702 f435 1"/>
                      <a:gd name="f827" fmla="*/ f703 f434 1"/>
                      <a:gd name="f828" fmla="*/ f704 f435 1"/>
                      <a:gd name="f829" fmla="*/ f705 f434 1"/>
                      <a:gd name="f830" fmla="*/ f706 f435 1"/>
                      <a:gd name="f831" fmla="*/ f707 f434 1"/>
                      <a:gd name="f832" fmla="*/ f708 f435 1"/>
                      <a:gd name="f833" fmla="*/ f709 f434 1"/>
                      <a:gd name="f834" fmla="*/ f710 f435 1"/>
                      <a:gd name="f835" fmla="*/ f711 f434 1"/>
                      <a:gd name="f836" fmla="*/ f712 f435 1"/>
                      <a:gd name="f837" fmla="*/ f713 f434 1"/>
                      <a:gd name="f838" fmla="*/ f714 f435 1"/>
                      <a:gd name="f839" fmla="*/ f715 f434 1"/>
                      <a:gd name="f840" fmla="*/ f716 f435 1"/>
                      <a:gd name="f841" fmla="*/ f717 f434 1"/>
                      <a:gd name="f842" fmla="*/ f718 f435 1"/>
                      <a:gd name="f843" fmla="*/ f719 f434 1"/>
                      <a:gd name="f844" fmla="*/ f720 f435 1"/>
                      <a:gd name="f845" fmla="*/ f721 f434 1"/>
                      <a:gd name="f846" fmla="*/ f722 f435 1"/>
                      <a:gd name="f847" fmla="*/ f723 f434 1"/>
                      <a:gd name="f848" fmla="*/ f724 f435 1"/>
                      <a:gd name="f849" fmla="*/ f725 f434 1"/>
                      <a:gd name="f850" fmla="*/ f726 f435 1"/>
                      <a:gd name="f851" fmla="*/ f727 f434 1"/>
                      <a:gd name="f852" fmla="*/ f728 f435 1"/>
                      <a:gd name="f853" fmla="*/ f729 f434 1"/>
                      <a:gd name="f854" fmla="*/ f730 f435 1"/>
                      <a:gd name="f855" fmla="*/ f731 f434 1"/>
                      <a:gd name="f856" fmla="*/ f732 f435 1"/>
                      <a:gd name="f857" fmla="*/ f733 f434 1"/>
                      <a:gd name="f858" fmla="*/ f734 f435 1"/>
                      <a:gd name="f859" fmla="*/ f735 f434 1"/>
                      <a:gd name="f860" fmla="*/ f736 f435 1"/>
                      <a:gd name="f861" fmla="*/ f737 f434 1"/>
                      <a:gd name="f862" fmla="*/ f738 f435 1"/>
                      <a:gd name="f863" fmla="*/ f739 f434 1"/>
                      <a:gd name="f864" fmla="*/ f740 f435 1"/>
                      <a:gd name="f865" fmla="*/ f741 f434 1"/>
                      <a:gd name="f866" fmla="*/ f742 f435 1"/>
                      <a:gd name="f867" fmla="*/ f743 f434 1"/>
                      <a:gd name="f868" fmla="*/ f744 f435 1"/>
                      <a:gd name="f869" fmla="*/ f745 f434 1"/>
                      <a:gd name="f870" fmla="*/ f746 f435 1"/>
                      <a:gd name="f871" fmla="*/ f747 f434 1"/>
                      <a:gd name="f872" fmla="*/ f748 f435 1"/>
                      <a:gd name="f873" fmla="*/ f749 f434 1"/>
                      <a:gd name="f874" fmla="*/ f750 f435 1"/>
                      <a:gd name="f875" fmla="*/ f751 f434 1"/>
                      <a:gd name="f876" fmla="*/ f752 f435 1"/>
                      <a:gd name="f877" fmla="*/ f753 f434 1"/>
                      <a:gd name="f878" fmla="*/ f754 f435 1"/>
                      <a:gd name="f879" fmla="*/ f755 f434 1"/>
                      <a:gd name="f880" fmla="*/ f756 f435 1"/>
                      <a:gd name="f881" fmla="*/ f757 f434 1"/>
                      <a:gd name="f882" fmla="*/ f758 f435 1"/>
                      <a:gd name="f883" fmla="*/ f759 f434 1"/>
                      <a:gd name="f884" fmla="*/ f760 f435 1"/>
                      <a:gd name="f885" fmla="*/ f761 f434 1"/>
                      <a:gd name="f886" fmla="*/ f762 f435 1"/>
                      <a:gd name="f887" fmla="*/ f763 f434 1"/>
                      <a:gd name="f888" fmla="*/ f764 f435 1"/>
                      <a:gd name="f889" fmla="*/ f765 f434 1"/>
                      <a:gd name="f890" fmla="*/ f766 f435 1"/>
                      <a:gd name="f891" fmla="*/ f767 f434 1"/>
                      <a:gd name="f892" fmla="*/ f768 f435 1"/>
                      <a:gd name="f893" fmla="*/ f769 f434 1"/>
                      <a:gd name="f894" fmla="*/ f770 f435 1"/>
                      <a:gd name="f895" fmla="*/ f771 f434 1"/>
                      <a:gd name="f896" fmla="*/ f772 f435 1"/>
                      <a:gd name="f897" fmla="*/ f773 f434 1"/>
                      <a:gd name="f898" fmla="*/ f774 f435 1"/>
                      <a:gd name="f899" fmla="*/ f775 f434 1"/>
                      <a:gd name="f900" fmla="*/ f776 f435 1"/>
                      <a:gd name="f901" fmla="*/ f777 f434 1"/>
                      <a:gd name="f902" fmla="*/ f778 f435 1"/>
                      <a:gd name="f903" fmla="*/ f779 f434 1"/>
                      <a:gd name="f904" fmla="*/ f780 f435 1"/>
                      <a:gd name="f905" fmla="*/ f781 f434 1"/>
                      <a:gd name="f906" fmla="*/ f782 f435 1"/>
                      <a:gd name="f907" fmla="*/ f783 f434 1"/>
                      <a:gd name="f908" fmla="*/ f784 f435 1"/>
                      <a:gd name="f909" fmla="*/ f785 f434 1"/>
                      <a:gd name="f910" fmla="*/ f786 f435 1"/>
                      <a:gd name="f911" fmla="*/ f787 f434 1"/>
                      <a:gd name="f912" fmla="*/ f788 f435 1"/>
                      <a:gd name="f913" fmla="*/ f789 f434 1"/>
                      <a:gd name="f914" fmla="*/ f790 f435 1"/>
                      <a:gd name="f915" fmla="*/ f791 f434 1"/>
                      <a:gd name="f916" fmla="*/ f792 f435 1"/>
                      <a:gd name="f917" fmla="*/ f793 f434 1"/>
                      <a:gd name="f918" fmla="*/ f794 f435 1"/>
                      <a:gd name="f919" fmla="*/ f795 f434 1"/>
                      <a:gd name="f920" fmla="*/ f796 f435 1"/>
                      <a:gd name="f921" fmla="*/ f797 f434 1"/>
                      <a:gd name="f922" fmla="*/ f798 f435 1"/>
                      <a:gd name="f923" fmla="*/ f799 f434 1"/>
                      <a:gd name="f924" fmla="*/ f800 f435 1"/>
                      <a:gd name="f925" fmla="*/ f801 f434 1"/>
                      <a:gd name="f926" fmla="*/ f802 f435 1"/>
                      <a:gd name="f927" fmla="*/ f803 f434 1"/>
                      <a:gd name="f928" fmla="*/ f804 f435 1"/>
                      <a:gd name="f929" fmla="*/ f805 f434 1"/>
                      <a:gd name="f930" fmla="*/ f806 f435 1"/>
                    </a:gdLst>
                    <a:ahLst/>
                    <a:cxnLst>
                      <a:cxn ang="3cd4">
                        <a:pos x="hc" y="t"/>
                      </a:cxn>
                      <a:cxn ang="0">
                        <a:pos x="r" y="vc"/>
                      </a:cxn>
                      <a:cxn ang="cd4">
                        <a:pos x="hc" y="b"/>
                      </a:cxn>
                      <a:cxn ang="cd2">
                        <a:pos x="l" y="vc"/>
                      </a:cxn>
                      <a:cxn ang="f686">
                        <a:pos x="f811" y="f812"/>
                      </a:cxn>
                      <a:cxn ang="f686">
                        <a:pos x="f813" y="f814"/>
                      </a:cxn>
                      <a:cxn ang="f686">
                        <a:pos x="f815" y="f816"/>
                      </a:cxn>
                      <a:cxn ang="f686">
                        <a:pos x="f817" y="f818"/>
                      </a:cxn>
                      <a:cxn ang="f686">
                        <a:pos x="f819" y="f820"/>
                      </a:cxn>
                      <a:cxn ang="f686">
                        <a:pos x="f821" y="f822"/>
                      </a:cxn>
                      <a:cxn ang="f686">
                        <a:pos x="f823" y="f824"/>
                      </a:cxn>
                      <a:cxn ang="f686">
                        <a:pos x="f825" y="f826"/>
                      </a:cxn>
                      <a:cxn ang="f686">
                        <a:pos x="f827" y="f828"/>
                      </a:cxn>
                      <a:cxn ang="f686">
                        <a:pos x="f829" y="f830"/>
                      </a:cxn>
                      <a:cxn ang="f686">
                        <a:pos x="f831" y="f832"/>
                      </a:cxn>
                      <a:cxn ang="f686">
                        <a:pos x="f833" y="f834"/>
                      </a:cxn>
                      <a:cxn ang="f686">
                        <a:pos x="f835" y="f836"/>
                      </a:cxn>
                      <a:cxn ang="f686">
                        <a:pos x="f837" y="f838"/>
                      </a:cxn>
                      <a:cxn ang="f686">
                        <a:pos x="f839" y="f840"/>
                      </a:cxn>
                      <a:cxn ang="f686">
                        <a:pos x="f841" y="f842"/>
                      </a:cxn>
                      <a:cxn ang="f686">
                        <a:pos x="f843" y="f844"/>
                      </a:cxn>
                      <a:cxn ang="f686">
                        <a:pos x="f845" y="f846"/>
                      </a:cxn>
                      <a:cxn ang="f686">
                        <a:pos x="f847" y="f848"/>
                      </a:cxn>
                      <a:cxn ang="f686">
                        <a:pos x="f849" y="f850"/>
                      </a:cxn>
                      <a:cxn ang="f686">
                        <a:pos x="f851" y="f852"/>
                      </a:cxn>
                      <a:cxn ang="f686">
                        <a:pos x="f853" y="f854"/>
                      </a:cxn>
                      <a:cxn ang="f686">
                        <a:pos x="f855" y="f856"/>
                      </a:cxn>
                      <a:cxn ang="f686">
                        <a:pos x="f857" y="f858"/>
                      </a:cxn>
                      <a:cxn ang="f686">
                        <a:pos x="f859" y="f860"/>
                      </a:cxn>
                      <a:cxn ang="f686">
                        <a:pos x="f861" y="f862"/>
                      </a:cxn>
                      <a:cxn ang="f686">
                        <a:pos x="f863" y="f864"/>
                      </a:cxn>
                      <a:cxn ang="f686">
                        <a:pos x="f865" y="f866"/>
                      </a:cxn>
                      <a:cxn ang="f686">
                        <a:pos x="f867" y="f868"/>
                      </a:cxn>
                      <a:cxn ang="f686">
                        <a:pos x="f869" y="f870"/>
                      </a:cxn>
                      <a:cxn ang="f686">
                        <a:pos x="f871" y="f872"/>
                      </a:cxn>
                      <a:cxn ang="f686">
                        <a:pos x="f873" y="f874"/>
                      </a:cxn>
                      <a:cxn ang="f686">
                        <a:pos x="f853" y="f854"/>
                      </a:cxn>
                      <a:cxn ang="f686">
                        <a:pos x="f875" y="f876"/>
                      </a:cxn>
                      <a:cxn ang="f686">
                        <a:pos x="f877" y="f878"/>
                      </a:cxn>
                      <a:cxn ang="f686">
                        <a:pos x="f879" y="f880"/>
                      </a:cxn>
                      <a:cxn ang="f686">
                        <a:pos x="f881" y="f882"/>
                      </a:cxn>
                      <a:cxn ang="f686">
                        <a:pos x="f883" y="f884"/>
                      </a:cxn>
                      <a:cxn ang="f686">
                        <a:pos x="f885" y="f886"/>
                      </a:cxn>
                      <a:cxn ang="f686">
                        <a:pos x="f887" y="f888"/>
                      </a:cxn>
                      <a:cxn ang="f686">
                        <a:pos x="f889" y="f890"/>
                      </a:cxn>
                      <a:cxn ang="f686">
                        <a:pos x="f891" y="f892"/>
                      </a:cxn>
                      <a:cxn ang="f686">
                        <a:pos x="f893" y="f894"/>
                      </a:cxn>
                      <a:cxn ang="f686">
                        <a:pos x="f895" y="f896"/>
                      </a:cxn>
                      <a:cxn ang="f686">
                        <a:pos x="f897" y="f898"/>
                      </a:cxn>
                      <a:cxn ang="f686">
                        <a:pos x="f899" y="f900"/>
                      </a:cxn>
                      <a:cxn ang="f686">
                        <a:pos x="f901" y="f902"/>
                      </a:cxn>
                      <a:cxn ang="f686">
                        <a:pos x="f903" y="f904"/>
                      </a:cxn>
                      <a:cxn ang="f686">
                        <a:pos x="f905" y="f906"/>
                      </a:cxn>
                      <a:cxn ang="f686">
                        <a:pos x="f907" y="f908"/>
                      </a:cxn>
                      <a:cxn ang="f686">
                        <a:pos x="f909" y="f910"/>
                      </a:cxn>
                      <a:cxn ang="f686">
                        <a:pos x="f911" y="f912"/>
                      </a:cxn>
                      <a:cxn ang="f686">
                        <a:pos x="f913" y="f914"/>
                      </a:cxn>
                      <a:cxn ang="f686">
                        <a:pos x="f915" y="f916"/>
                      </a:cxn>
                      <a:cxn ang="f686">
                        <a:pos x="f917" y="f918"/>
                      </a:cxn>
                      <a:cxn ang="f686">
                        <a:pos x="f915" y="f916"/>
                      </a:cxn>
                      <a:cxn ang="f686">
                        <a:pos x="f919" y="f920"/>
                      </a:cxn>
                      <a:cxn ang="f686">
                        <a:pos x="f921" y="f922"/>
                      </a:cxn>
                      <a:cxn ang="f686">
                        <a:pos x="f923" y="f924"/>
                      </a:cxn>
                      <a:cxn ang="f686">
                        <a:pos x="f925" y="f926"/>
                      </a:cxn>
                      <a:cxn ang="f686">
                        <a:pos x="f927" y="f928"/>
                      </a:cxn>
                      <a:cxn ang="f686">
                        <a:pos x="f929" y="f930"/>
                      </a:cxn>
                    </a:cxnLst>
                    <a:rect l="f807" t="f810" r="f808" b="f809"/>
                    <a:pathLst>
                      <a:path w="3445" h="1349">
                        <a:moveTo>
                          <a:pt x="f8" y="f9"/>
                        </a:moveTo>
                        <a:lnTo>
                          <a:pt x="f10" y="f11"/>
                        </a:lnTo>
                        <a:lnTo>
                          <a:pt x="f12" y="f13"/>
                        </a:lnTo>
                        <a:lnTo>
                          <a:pt x="f14" y="f15"/>
                        </a:lnTo>
                        <a:lnTo>
                          <a:pt x="f16" y="f17"/>
                        </a:lnTo>
                        <a:lnTo>
                          <a:pt x="f18" y="f19"/>
                        </a:lnTo>
                        <a:lnTo>
                          <a:pt x="f20" y="f21"/>
                        </a:lnTo>
                        <a:lnTo>
                          <a:pt x="f22" y="f23"/>
                        </a:lnTo>
                        <a:lnTo>
                          <a:pt x="f24" y="f25"/>
                        </a:lnTo>
                        <a:lnTo>
                          <a:pt x="f26" y="f27"/>
                        </a:lnTo>
                        <a:lnTo>
                          <a:pt x="f28" y="f29"/>
                        </a:lnTo>
                        <a:lnTo>
                          <a:pt x="f30" y="f31"/>
                        </a:lnTo>
                        <a:lnTo>
                          <a:pt x="f32" y="f33"/>
                        </a:lnTo>
                        <a:lnTo>
                          <a:pt x="f34" y="f35"/>
                        </a:lnTo>
                        <a:lnTo>
                          <a:pt x="f36" y="f37"/>
                        </a:lnTo>
                        <a:lnTo>
                          <a:pt x="f5" y="f5"/>
                        </a:lnTo>
                        <a:lnTo>
                          <a:pt x="f38" y="f39"/>
                        </a:lnTo>
                        <a:lnTo>
                          <a:pt x="f40" y="f41"/>
                        </a:lnTo>
                        <a:lnTo>
                          <a:pt x="f42" y="f43"/>
                        </a:lnTo>
                        <a:lnTo>
                          <a:pt x="f44" y="f45"/>
                        </a:lnTo>
                        <a:lnTo>
                          <a:pt x="f46" y="f47"/>
                        </a:lnTo>
                        <a:lnTo>
                          <a:pt x="f48" y="f49"/>
                        </a:lnTo>
                        <a:lnTo>
                          <a:pt x="f50" y="f51"/>
                        </a:lnTo>
                        <a:lnTo>
                          <a:pt x="f52" y="f53"/>
                        </a:lnTo>
                        <a:lnTo>
                          <a:pt x="f54" y="f55"/>
                        </a:lnTo>
                        <a:lnTo>
                          <a:pt x="f56" y="f57"/>
                        </a:lnTo>
                        <a:lnTo>
                          <a:pt x="f58" y="f59"/>
                        </a:lnTo>
                        <a:lnTo>
                          <a:pt x="f60" y="f61"/>
                        </a:lnTo>
                        <a:lnTo>
                          <a:pt x="f62" y="f63"/>
                        </a:lnTo>
                        <a:lnTo>
                          <a:pt x="f64" y="f65"/>
                        </a:lnTo>
                        <a:lnTo>
                          <a:pt x="f66" y="f67"/>
                        </a:lnTo>
                        <a:lnTo>
                          <a:pt x="f68" y="f69"/>
                        </a:lnTo>
                        <a:lnTo>
                          <a:pt x="f70" y="f71"/>
                        </a:lnTo>
                        <a:lnTo>
                          <a:pt x="f72" y="f73"/>
                        </a:lnTo>
                        <a:lnTo>
                          <a:pt x="f8" y="f9"/>
                        </a:lnTo>
                        <a:moveTo>
                          <a:pt x="f74" y="f29"/>
                        </a:moveTo>
                        <a:lnTo>
                          <a:pt x="f75" y="f76"/>
                        </a:lnTo>
                        <a:lnTo>
                          <a:pt x="f77" y="f78"/>
                        </a:lnTo>
                        <a:lnTo>
                          <a:pt x="f79" y="f57"/>
                        </a:lnTo>
                        <a:lnTo>
                          <a:pt x="f80" y="f81"/>
                        </a:lnTo>
                        <a:lnTo>
                          <a:pt x="f82" y="f83"/>
                        </a:lnTo>
                        <a:lnTo>
                          <a:pt x="f84" y="f85"/>
                        </a:lnTo>
                        <a:lnTo>
                          <a:pt x="f86" y="f87"/>
                        </a:lnTo>
                        <a:lnTo>
                          <a:pt x="f88" y="f89"/>
                        </a:lnTo>
                        <a:lnTo>
                          <a:pt x="f90" y="f91"/>
                        </a:lnTo>
                        <a:lnTo>
                          <a:pt x="f92" y="f93"/>
                        </a:lnTo>
                        <a:lnTo>
                          <a:pt x="f94" y="f95"/>
                        </a:lnTo>
                        <a:lnTo>
                          <a:pt x="f96" y="f97"/>
                        </a:lnTo>
                        <a:lnTo>
                          <a:pt x="f98" y="f99"/>
                        </a:lnTo>
                        <a:lnTo>
                          <a:pt x="f100" y="f101"/>
                        </a:lnTo>
                        <a:lnTo>
                          <a:pt x="f102" y="f103"/>
                        </a:lnTo>
                        <a:lnTo>
                          <a:pt x="f104" y="f105"/>
                        </a:lnTo>
                        <a:lnTo>
                          <a:pt x="f106" y="f107"/>
                        </a:lnTo>
                        <a:lnTo>
                          <a:pt x="f108" y="f109"/>
                        </a:lnTo>
                        <a:lnTo>
                          <a:pt x="f110" y="f111"/>
                        </a:lnTo>
                        <a:lnTo>
                          <a:pt x="f112" y="f113"/>
                        </a:lnTo>
                        <a:lnTo>
                          <a:pt x="f114" y="f115"/>
                        </a:lnTo>
                        <a:lnTo>
                          <a:pt x="f116" y="f117"/>
                        </a:lnTo>
                        <a:lnTo>
                          <a:pt x="f118" y="f119"/>
                        </a:lnTo>
                        <a:lnTo>
                          <a:pt x="f120" y="f121"/>
                        </a:lnTo>
                        <a:lnTo>
                          <a:pt x="f122" y="f123"/>
                        </a:lnTo>
                        <a:lnTo>
                          <a:pt x="f124" y="f125"/>
                        </a:lnTo>
                        <a:lnTo>
                          <a:pt x="f126" y="f127"/>
                        </a:lnTo>
                        <a:lnTo>
                          <a:pt x="f128" y="f129"/>
                        </a:lnTo>
                        <a:lnTo>
                          <a:pt x="f130" y="f131"/>
                        </a:lnTo>
                        <a:lnTo>
                          <a:pt x="f132" y="f133"/>
                        </a:lnTo>
                        <a:lnTo>
                          <a:pt x="f134" y="f135"/>
                        </a:lnTo>
                        <a:lnTo>
                          <a:pt x="f136" y="f137"/>
                        </a:lnTo>
                        <a:lnTo>
                          <a:pt x="f138" y="f139"/>
                        </a:lnTo>
                        <a:lnTo>
                          <a:pt x="f140" y="f139"/>
                        </a:lnTo>
                        <a:lnTo>
                          <a:pt x="f141" y="f142"/>
                        </a:lnTo>
                        <a:lnTo>
                          <a:pt x="f143" y="f144"/>
                        </a:lnTo>
                        <a:lnTo>
                          <a:pt x="f145" y="f146"/>
                        </a:lnTo>
                        <a:lnTo>
                          <a:pt x="f74" y="f29"/>
                        </a:lnTo>
                        <a:moveTo>
                          <a:pt x="f147" y="f148"/>
                        </a:moveTo>
                        <a:lnTo>
                          <a:pt x="f149" y="f150"/>
                        </a:lnTo>
                        <a:lnTo>
                          <a:pt x="f151" y="f152"/>
                        </a:lnTo>
                        <a:lnTo>
                          <a:pt x="f153" y="f154"/>
                        </a:lnTo>
                        <a:lnTo>
                          <a:pt x="f155" y="f156"/>
                        </a:lnTo>
                        <a:lnTo>
                          <a:pt x="f157" y="f158"/>
                        </a:lnTo>
                        <a:lnTo>
                          <a:pt x="f159" y="f160"/>
                        </a:lnTo>
                        <a:lnTo>
                          <a:pt x="f161" y="f162"/>
                        </a:lnTo>
                        <a:lnTo>
                          <a:pt x="f163" y="f164"/>
                        </a:lnTo>
                        <a:lnTo>
                          <a:pt x="f165" y="f166"/>
                        </a:lnTo>
                        <a:lnTo>
                          <a:pt x="f167" y="f168"/>
                        </a:lnTo>
                        <a:lnTo>
                          <a:pt x="f169" y="f170"/>
                        </a:lnTo>
                        <a:lnTo>
                          <a:pt x="f147" y="f148"/>
                        </a:lnTo>
                        <a:moveTo>
                          <a:pt x="f171" y="f127"/>
                        </a:moveTo>
                        <a:lnTo>
                          <a:pt x="f172" y="f173"/>
                        </a:lnTo>
                        <a:lnTo>
                          <a:pt x="f174" y="f175"/>
                        </a:lnTo>
                        <a:lnTo>
                          <a:pt x="f176" y="f173"/>
                        </a:lnTo>
                        <a:lnTo>
                          <a:pt x="f177" y="f178"/>
                        </a:lnTo>
                        <a:lnTo>
                          <a:pt x="f179" y="f175"/>
                        </a:lnTo>
                        <a:lnTo>
                          <a:pt x="f180" y="f181"/>
                        </a:lnTo>
                        <a:lnTo>
                          <a:pt x="f182" y="f183"/>
                        </a:lnTo>
                        <a:lnTo>
                          <a:pt x="f184" y="f185"/>
                        </a:lnTo>
                        <a:lnTo>
                          <a:pt x="f186" y="f187"/>
                        </a:lnTo>
                        <a:lnTo>
                          <a:pt x="f188" y="f189"/>
                        </a:lnTo>
                        <a:lnTo>
                          <a:pt x="f190" y="f191"/>
                        </a:lnTo>
                        <a:lnTo>
                          <a:pt x="f192" y="f193"/>
                        </a:lnTo>
                        <a:lnTo>
                          <a:pt x="f194" y="f195"/>
                        </a:lnTo>
                        <a:lnTo>
                          <a:pt x="f196" y="f197"/>
                        </a:lnTo>
                        <a:lnTo>
                          <a:pt x="f198" y="f199"/>
                        </a:lnTo>
                        <a:lnTo>
                          <a:pt x="f200" y="f201"/>
                        </a:lnTo>
                        <a:lnTo>
                          <a:pt x="f202" y="f203"/>
                        </a:lnTo>
                        <a:lnTo>
                          <a:pt x="f204" y="f205"/>
                        </a:lnTo>
                        <a:lnTo>
                          <a:pt x="f206" y="f207"/>
                        </a:lnTo>
                        <a:lnTo>
                          <a:pt x="f208" y="f209"/>
                        </a:lnTo>
                        <a:lnTo>
                          <a:pt x="f210" y="f211"/>
                        </a:lnTo>
                        <a:lnTo>
                          <a:pt x="f212" y="f213"/>
                        </a:lnTo>
                        <a:lnTo>
                          <a:pt x="f214" y="f215"/>
                        </a:lnTo>
                        <a:lnTo>
                          <a:pt x="f216" y="f217"/>
                        </a:lnTo>
                        <a:lnTo>
                          <a:pt x="f218" y="f219"/>
                        </a:lnTo>
                        <a:lnTo>
                          <a:pt x="f220" y="f105"/>
                        </a:lnTo>
                        <a:lnTo>
                          <a:pt x="f221" y="f222"/>
                        </a:lnTo>
                        <a:lnTo>
                          <a:pt x="f223" y="f224"/>
                        </a:lnTo>
                        <a:lnTo>
                          <a:pt x="f225" y="f226"/>
                        </a:lnTo>
                        <a:lnTo>
                          <a:pt x="f227" y="f228"/>
                        </a:lnTo>
                        <a:lnTo>
                          <a:pt x="f229" y="f230"/>
                        </a:lnTo>
                        <a:lnTo>
                          <a:pt x="f231" y="f93"/>
                        </a:lnTo>
                        <a:lnTo>
                          <a:pt x="f232" y="f99"/>
                        </a:lnTo>
                        <a:lnTo>
                          <a:pt x="f233" y="f19"/>
                        </a:lnTo>
                        <a:lnTo>
                          <a:pt x="f234" y="f235"/>
                        </a:lnTo>
                        <a:lnTo>
                          <a:pt x="f236" y="f237"/>
                        </a:lnTo>
                        <a:lnTo>
                          <a:pt x="f238" y="f239"/>
                        </a:lnTo>
                        <a:lnTo>
                          <a:pt x="f180" y="f240"/>
                        </a:lnTo>
                        <a:lnTo>
                          <a:pt x="f241" y="f242"/>
                        </a:lnTo>
                        <a:lnTo>
                          <a:pt x="f243" y="f162"/>
                        </a:lnTo>
                        <a:lnTo>
                          <a:pt x="f244" y="f245"/>
                        </a:lnTo>
                        <a:lnTo>
                          <a:pt x="f246" y="f247"/>
                        </a:lnTo>
                        <a:lnTo>
                          <a:pt x="f248" y="f249"/>
                        </a:lnTo>
                        <a:lnTo>
                          <a:pt x="f171" y="f127"/>
                        </a:lnTo>
                        <a:moveTo>
                          <a:pt x="f250" y="f251"/>
                        </a:moveTo>
                        <a:lnTo>
                          <a:pt x="f252" y="f253"/>
                        </a:lnTo>
                        <a:lnTo>
                          <a:pt x="f254" y="f255"/>
                        </a:lnTo>
                        <a:lnTo>
                          <a:pt x="f256" y="f257"/>
                        </a:lnTo>
                        <a:lnTo>
                          <a:pt x="f258" y="f259"/>
                        </a:lnTo>
                        <a:lnTo>
                          <a:pt x="f260" y="f259"/>
                        </a:lnTo>
                        <a:lnTo>
                          <a:pt x="f261" y="f21"/>
                        </a:lnTo>
                        <a:lnTo>
                          <a:pt x="f262" y="f263"/>
                        </a:lnTo>
                        <a:lnTo>
                          <a:pt x="f6" y="f264"/>
                        </a:lnTo>
                        <a:lnTo>
                          <a:pt x="f265" y="f9"/>
                        </a:lnTo>
                        <a:lnTo>
                          <a:pt x="f266" y="f267"/>
                        </a:lnTo>
                        <a:lnTo>
                          <a:pt x="f268" y="f269"/>
                        </a:lnTo>
                        <a:lnTo>
                          <a:pt x="f270" y="f271"/>
                        </a:lnTo>
                        <a:lnTo>
                          <a:pt x="f272" y="f273"/>
                        </a:lnTo>
                        <a:lnTo>
                          <a:pt x="f274" y="f275"/>
                        </a:lnTo>
                        <a:lnTo>
                          <a:pt x="f276" y="f277"/>
                        </a:lnTo>
                        <a:lnTo>
                          <a:pt x="f278" y="f279"/>
                        </a:lnTo>
                        <a:lnTo>
                          <a:pt x="f280" y="f281"/>
                        </a:lnTo>
                        <a:lnTo>
                          <a:pt x="f282" y="f283"/>
                        </a:lnTo>
                        <a:lnTo>
                          <a:pt x="f284" y="f285"/>
                        </a:lnTo>
                        <a:lnTo>
                          <a:pt x="f286" y="f209"/>
                        </a:lnTo>
                        <a:lnTo>
                          <a:pt x="f287" y="f288"/>
                        </a:lnTo>
                        <a:lnTo>
                          <a:pt x="f289" y="f290"/>
                        </a:lnTo>
                        <a:lnTo>
                          <a:pt x="f291" y="f292"/>
                        </a:lnTo>
                        <a:lnTo>
                          <a:pt x="f293" y="f294"/>
                        </a:lnTo>
                        <a:lnTo>
                          <a:pt x="f295" y="f296"/>
                        </a:lnTo>
                        <a:lnTo>
                          <a:pt x="f297" y="f298"/>
                        </a:lnTo>
                        <a:lnTo>
                          <a:pt x="f299" y="f300"/>
                        </a:lnTo>
                        <a:lnTo>
                          <a:pt x="f301" y="f85"/>
                        </a:lnTo>
                        <a:lnTo>
                          <a:pt x="f302" y="f303"/>
                        </a:lnTo>
                        <a:lnTo>
                          <a:pt x="f304" y="f303"/>
                        </a:lnTo>
                        <a:lnTo>
                          <a:pt x="f305" y="f306"/>
                        </a:lnTo>
                        <a:lnTo>
                          <a:pt x="f307" y="f308"/>
                        </a:lnTo>
                        <a:lnTo>
                          <a:pt x="f309" y="f191"/>
                        </a:lnTo>
                        <a:lnTo>
                          <a:pt x="f310" y="f311"/>
                        </a:lnTo>
                        <a:lnTo>
                          <a:pt x="f312" y="f313"/>
                        </a:lnTo>
                        <a:lnTo>
                          <a:pt x="f314" y="f156"/>
                        </a:lnTo>
                        <a:lnTo>
                          <a:pt x="f250" y="f251"/>
                        </a:lnTo>
                        <a:moveTo>
                          <a:pt x="f315" y="f316"/>
                        </a:moveTo>
                        <a:lnTo>
                          <a:pt x="f317" y="f318"/>
                        </a:lnTo>
                        <a:lnTo>
                          <a:pt x="f319" y="f320"/>
                        </a:lnTo>
                        <a:lnTo>
                          <a:pt x="f321" y="f255"/>
                        </a:lnTo>
                        <a:lnTo>
                          <a:pt x="f322" y="f323"/>
                        </a:lnTo>
                        <a:lnTo>
                          <a:pt x="f324" y="f325"/>
                        </a:lnTo>
                        <a:lnTo>
                          <a:pt x="f157" y="f326"/>
                        </a:lnTo>
                        <a:lnTo>
                          <a:pt x="f327" y="f19"/>
                        </a:lnTo>
                        <a:lnTo>
                          <a:pt x="f315" y="f316"/>
                        </a:lnTo>
                        <a:moveTo>
                          <a:pt x="f328" y="f329"/>
                        </a:moveTo>
                        <a:lnTo>
                          <a:pt x="f330" y="f8"/>
                        </a:lnTo>
                        <a:lnTo>
                          <a:pt x="f331" y="f17"/>
                        </a:lnTo>
                        <a:lnTo>
                          <a:pt x="f332" y="f333"/>
                        </a:lnTo>
                        <a:lnTo>
                          <a:pt x="f334" y="f335"/>
                        </a:lnTo>
                        <a:lnTo>
                          <a:pt x="f328" y="f329"/>
                        </a:lnTo>
                        <a:moveTo>
                          <a:pt x="f336" y="f337"/>
                        </a:moveTo>
                        <a:lnTo>
                          <a:pt x="f338" y="f339"/>
                        </a:lnTo>
                        <a:lnTo>
                          <a:pt x="f340" y="f341"/>
                        </a:lnTo>
                        <a:lnTo>
                          <a:pt x="f342" y="f343"/>
                        </a:lnTo>
                        <a:lnTo>
                          <a:pt x="f344" y="f345"/>
                        </a:lnTo>
                        <a:lnTo>
                          <a:pt x="f346" y="f347"/>
                        </a:lnTo>
                        <a:lnTo>
                          <a:pt x="f336" y="f337"/>
                        </a:lnTo>
                        <a:moveTo>
                          <a:pt x="f337" y="f348"/>
                        </a:moveTo>
                        <a:lnTo>
                          <a:pt x="f349" y="f350"/>
                        </a:lnTo>
                        <a:lnTo>
                          <a:pt x="f351" y="f352"/>
                        </a:lnTo>
                        <a:lnTo>
                          <a:pt x="f353" y="f354"/>
                        </a:lnTo>
                        <a:lnTo>
                          <a:pt x="f355" y="f356"/>
                        </a:lnTo>
                        <a:lnTo>
                          <a:pt x="f357" y="f104"/>
                        </a:lnTo>
                        <a:lnTo>
                          <a:pt x="f358" y="f359"/>
                        </a:lnTo>
                        <a:lnTo>
                          <a:pt x="f357" y="f360"/>
                        </a:lnTo>
                        <a:lnTo>
                          <a:pt x="f361" y="f362"/>
                        </a:lnTo>
                        <a:lnTo>
                          <a:pt x="f363" y="f273"/>
                        </a:lnTo>
                        <a:lnTo>
                          <a:pt x="f364" y="f365"/>
                        </a:lnTo>
                        <a:lnTo>
                          <a:pt x="f366" y="f351"/>
                        </a:lnTo>
                        <a:lnTo>
                          <a:pt x="f350" y="f367"/>
                        </a:lnTo>
                        <a:lnTo>
                          <a:pt x="f281" y="f368"/>
                        </a:lnTo>
                        <a:lnTo>
                          <a:pt x="f9" y="f369"/>
                        </a:lnTo>
                        <a:lnTo>
                          <a:pt x="f370" y="f371"/>
                        </a:lnTo>
                        <a:lnTo>
                          <a:pt x="f70" y="f372"/>
                        </a:lnTo>
                        <a:lnTo>
                          <a:pt x="f373" y="f374"/>
                        </a:lnTo>
                        <a:lnTo>
                          <a:pt x="f375" y="f376"/>
                        </a:lnTo>
                        <a:lnTo>
                          <a:pt x="f377" y="f378"/>
                        </a:lnTo>
                        <a:lnTo>
                          <a:pt x="f379" y="f380"/>
                        </a:lnTo>
                        <a:lnTo>
                          <a:pt x="f381" y="f382"/>
                        </a:lnTo>
                        <a:lnTo>
                          <a:pt x="f337" y="f348"/>
                        </a:lnTo>
                        <a:moveTo>
                          <a:pt x="f383" y="f271"/>
                        </a:moveTo>
                        <a:lnTo>
                          <a:pt x="f384" y="f385"/>
                        </a:lnTo>
                        <a:lnTo>
                          <a:pt x="f386" y="f387"/>
                        </a:lnTo>
                        <a:lnTo>
                          <a:pt x="f388" y="f389"/>
                        </a:lnTo>
                        <a:lnTo>
                          <a:pt x="f390" y="f391"/>
                        </a:lnTo>
                        <a:lnTo>
                          <a:pt x="f392" y="f393"/>
                        </a:lnTo>
                        <a:lnTo>
                          <a:pt x="f394" y="f395"/>
                        </a:lnTo>
                        <a:lnTo>
                          <a:pt x="f396" y="f397"/>
                        </a:lnTo>
                        <a:lnTo>
                          <a:pt x="f383" y="f271"/>
                        </a:lnTo>
                        <a:moveTo>
                          <a:pt x="f398" y="f271"/>
                        </a:moveTo>
                        <a:lnTo>
                          <a:pt x="f399" y="f359"/>
                        </a:lnTo>
                        <a:lnTo>
                          <a:pt x="f400" y="f401"/>
                        </a:lnTo>
                        <a:lnTo>
                          <a:pt x="f402" y="f403"/>
                        </a:lnTo>
                        <a:lnTo>
                          <a:pt x="f398" y="f404"/>
                        </a:lnTo>
                        <a:lnTo>
                          <a:pt x="f405" y="f406"/>
                        </a:lnTo>
                        <a:lnTo>
                          <a:pt x="f407" y="f406"/>
                        </a:lnTo>
                        <a:lnTo>
                          <a:pt x="f408" y="f397"/>
                        </a:lnTo>
                        <a:lnTo>
                          <a:pt x="f409" y="f391"/>
                        </a:lnTo>
                        <a:lnTo>
                          <a:pt x="f398" y="f271"/>
                        </a:lnTo>
                        <a:moveTo>
                          <a:pt x="f410" y="f128"/>
                        </a:moveTo>
                        <a:lnTo>
                          <a:pt x="f202" y="f7"/>
                        </a:lnTo>
                        <a:lnTo>
                          <a:pt x="f411" y="f412"/>
                        </a:lnTo>
                        <a:lnTo>
                          <a:pt x="f413" y="f414"/>
                        </a:lnTo>
                        <a:lnTo>
                          <a:pt x="f415" y="f416"/>
                        </a:lnTo>
                        <a:lnTo>
                          <a:pt x="f417" y="f418"/>
                        </a:lnTo>
                        <a:lnTo>
                          <a:pt x="f419" y="f420"/>
                        </a:lnTo>
                        <a:lnTo>
                          <a:pt x="f421" y="f422"/>
                        </a:lnTo>
                        <a:lnTo>
                          <a:pt x="f410" y="f128"/>
                        </a:lnTo>
                        <a:moveTo>
                          <a:pt x="f423" y="f412"/>
                        </a:moveTo>
                        <a:lnTo>
                          <a:pt x="f424" y="f425"/>
                        </a:lnTo>
                        <a:lnTo>
                          <a:pt x="f426" y="f427"/>
                        </a:lnTo>
                        <a:lnTo>
                          <a:pt x="f428" y="f429"/>
                        </a:lnTo>
                        <a:lnTo>
                          <a:pt x="f430" y="f431"/>
                        </a:lnTo>
                        <a:lnTo>
                          <a:pt x="f220" y="f432"/>
                        </a:lnTo>
                        <a:lnTo>
                          <a:pt x="f423" y="f412"/>
                        </a:lnTo>
                      </a:path>
                    </a:pathLst>
                  </a:custGeom>
                  <a:noFill/>
                  <a:ln w="3172" cap="flat">
                    <a:solidFill>
                      <a:srgbClr val="6C5353"/>
                    </a:solidFill>
                    <a:custDash>
                      <a:ds d="100000" sp="100000"/>
                    </a:custDash>
                    <a:miter/>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hu-HU" sz="1800" b="0" i="0" u="none" strike="noStrike" kern="0" cap="none" spc="0" baseline="0">
                      <a:solidFill>
                        <a:srgbClr val="000000"/>
                      </a:solidFill>
                      <a:uFillTx/>
                      <a:latin typeface="Arial"/>
                    </a:endParaRPr>
                  </a:p>
                </p:txBody>
              </p:sp>
              <p:sp>
                <p:nvSpPr>
                  <p:cNvPr id="244" name="Freeform 87">
                    <a:extLst>
                      <a:ext uri="{FF2B5EF4-FFF2-40B4-BE49-F238E27FC236}">
                        <a16:creationId xmlns:a16="http://schemas.microsoft.com/office/drawing/2014/main" id="{37E6CB04-707C-4087-A016-80573F23D7EA}"/>
                      </a:ext>
                    </a:extLst>
                  </p:cNvPr>
                  <p:cNvSpPr/>
                  <p:nvPr/>
                </p:nvSpPr>
                <p:spPr>
                  <a:xfrm>
                    <a:off x="7269397" y="3223150"/>
                    <a:ext cx="656840" cy="643746"/>
                  </a:xfrm>
                  <a:custGeom>
                    <a:avLst/>
                    <a:gdLst>
                      <a:gd name="f0" fmla="val 10800000"/>
                      <a:gd name="f1" fmla="val 5400000"/>
                      <a:gd name="f2" fmla="val 180"/>
                      <a:gd name="f3" fmla="val w"/>
                      <a:gd name="f4" fmla="val h"/>
                      <a:gd name="f5" fmla="val 0"/>
                      <a:gd name="f6" fmla="val 504"/>
                      <a:gd name="f7" fmla="val 572"/>
                      <a:gd name="f8" fmla="val 122"/>
                      <a:gd name="f9" fmla="val 147"/>
                      <a:gd name="f10" fmla="val 25"/>
                      <a:gd name="f11" fmla="val 149"/>
                      <a:gd name="f12" fmla="val 42"/>
                      <a:gd name="f13" fmla="val 159"/>
                      <a:gd name="f14" fmla="val 52"/>
                      <a:gd name="f15" fmla="val 161"/>
                      <a:gd name="f16" fmla="val 63"/>
                      <a:gd name="f17" fmla="val 148"/>
                      <a:gd name="f18" fmla="val 60"/>
                      <a:gd name="f19" fmla="val 158"/>
                      <a:gd name="f20" fmla="val 83"/>
                      <a:gd name="f21" fmla="val 178"/>
                      <a:gd name="f22" fmla="val 96"/>
                      <a:gd name="f23" fmla="val 206"/>
                      <a:gd name="f24" fmla="val 110"/>
                      <a:gd name="f25" fmla="val 197"/>
                      <a:gd name="f26" fmla="val 120"/>
                      <a:gd name="f27" fmla="val 194"/>
                      <a:gd name="f28" fmla="val 139"/>
                      <a:gd name="f29" fmla="val 212"/>
                      <a:gd name="f30" fmla="val 231"/>
                      <a:gd name="f31" fmla="val 157"/>
                      <a:gd name="f32" fmla="val 257"/>
                      <a:gd name="f33" fmla="val 169"/>
                      <a:gd name="f34" fmla="val 282"/>
                      <a:gd name="f35" fmla="val 172"/>
                      <a:gd name="f36" fmla="val 294"/>
                      <a:gd name="f37" fmla="val 182"/>
                      <a:gd name="f38" fmla="val 308"/>
                      <a:gd name="f39" fmla="val 184"/>
                      <a:gd name="f40" fmla="val 330"/>
                      <a:gd name="f41" fmla="val 189"/>
                      <a:gd name="f42" fmla="val 345"/>
                      <a:gd name="f43" fmla="val 346"/>
                      <a:gd name="f44" fmla="val 181"/>
                      <a:gd name="f45" fmla="val 340"/>
                      <a:gd name="f46" fmla="val 167"/>
                      <a:gd name="f47" fmla="val 350"/>
                      <a:gd name="f48" fmla="val 154"/>
                      <a:gd name="f49" fmla="val 355"/>
                      <a:gd name="f50" fmla="val 170"/>
                      <a:gd name="f51" fmla="val 356"/>
                      <a:gd name="f52" fmla="val 174"/>
                      <a:gd name="f53" fmla="val 374"/>
                      <a:gd name="f54" fmla="val 384"/>
                      <a:gd name="f55" fmla="val 179"/>
                      <a:gd name="f56" fmla="val 400"/>
                      <a:gd name="f57" fmla="val 414"/>
                      <a:gd name="f58" fmla="val 412"/>
                      <a:gd name="f59" fmla="val 404"/>
                      <a:gd name="f60" fmla="val 418"/>
                      <a:gd name="f61" fmla="val 430"/>
                      <a:gd name="f62" fmla="val 142"/>
                      <a:gd name="f63" fmla="val 447"/>
                      <a:gd name="f64" fmla="val 129"/>
                      <a:gd name="f65" fmla="val 463"/>
                      <a:gd name="f66" fmla="val 134"/>
                      <a:gd name="f67" fmla="val 474"/>
                      <a:gd name="f68" fmla="val 126"/>
                      <a:gd name="f69" fmla="val 485"/>
                      <a:gd name="f70" fmla="val 481"/>
                      <a:gd name="f71" fmla="val 501"/>
                      <a:gd name="f72" fmla="val 150"/>
                      <a:gd name="f73" fmla="val 499"/>
                      <a:gd name="f74" fmla="val 162"/>
                      <a:gd name="f75" fmla="val 175"/>
                      <a:gd name="f76" fmla="val 490"/>
                      <a:gd name="f77" fmla="val 171"/>
                      <a:gd name="f78" fmla="val 470"/>
                      <a:gd name="f79" fmla="val 185"/>
                      <a:gd name="f80" fmla="val 473"/>
                      <a:gd name="f81" fmla="val 467"/>
                      <a:gd name="f82" fmla="val 215"/>
                      <a:gd name="f83" fmla="val 468"/>
                      <a:gd name="f84" fmla="val 225"/>
                      <a:gd name="f85" fmla="val 242"/>
                      <a:gd name="f86" fmla="val 449"/>
                      <a:gd name="f87" fmla="val 237"/>
                      <a:gd name="f88" fmla="val 452"/>
                      <a:gd name="f89" fmla="val 259"/>
                      <a:gd name="f90" fmla="val 266"/>
                      <a:gd name="f91" fmla="val 274"/>
                      <a:gd name="f92" fmla="val 444"/>
                      <a:gd name="f93" fmla="val 280"/>
                      <a:gd name="f94" fmla="val 429"/>
                      <a:gd name="f95" fmla="val 247"/>
                      <a:gd name="f96" fmla="val 424"/>
                      <a:gd name="f97" fmla="val 260"/>
                      <a:gd name="f98" fmla="val 249"/>
                      <a:gd name="f99" fmla="val 415"/>
                      <a:gd name="f100" fmla="val 423"/>
                      <a:gd name="f101" fmla="val 236"/>
                      <a:gd name="f102" fmla="val 428"/>
                      <a:gd name="f103" fmla="val 219"/>
                      <a:gd name="f104" fmla="val 417"/>
                      <a:gd name="f105" fmla="val 383"/>
                      <a:gd name="f106" fmla="val 378"/>
                      <a:gd name="f107" fmla="val 198"/>
                      <a:gd name="f108" fmla="val 370"/>
                      <a:gd name="f109" fmla="val 354"/>
                      <a:gd name="f110" fmla="val 188"/>
                      <a:gd name="f111" fmla="val 202"/>
                      <a:gd name="f112" fmla="val 366"/>
                      <a:gd name="f113" fmla="val 213"/>
                      <a:gd name="f114" fmla="val 221"/>
                      <a:gd name="f115" fmla="val 353"/>
                      <a:gd name="f116" fmla="val 228"/>
                      <a:gd name="f117" fmla="val 365"/>
                      <a:gd name="f118" fmla="val 234"/>
                      <a:gd name="f119" fmla="val 364"/>
                      <a:gd name="f120" fmla="val 246"/>
                      <a:gd name="f121" fmla="val 373"/>
                      <a:gd name="f122" fmla="val 262"/>
                      <a:gd name="f123" fmla="val 379"/>
                      <a:gd name="f124" fmla="val 279"/>
                      <a:gd name="f125" fmla="val 287"/>
                      <a:gd name="f126" fmla="val 286"/>
                      <a:gd name="f127" fmla="val 344"/>
                      <a:gd name="f128" fmla="val 291"/>
                      <a:gd name="f129" fmla="val 347"/>
                      <a:gd name="f130" fmla="val 306"/>
                      <a:gd name="f131" fmla="val 339"/>
                      <a:gd name="f132" fmla="val 319"/>
                      <a:gd name="f133" fmla="val 315"/>
                      <a:gd name="f134" fmla="val 333"/>
                      <a:gd name="f135" fmla="val 298"/>
                      <a:gd name="f136" fmla="val 357"/>
                      <a:gd name="f137" fmla="val 270"/>
                      <a:gd name="f138" fmla="val 271"/>
                      <a:gd name="f139" fmla="val 394"/>
                      <a:gd name="f140" fmla="val 399"/>
                      <a:gd name="f141" fmla="val 406"/>
                      <a:gd name="f142" fmla="val 238"/>
                      <a:gd name="f143" fmla="val 407"/>
                      <a:gd name="f144" fmla="val 241"/>
                      <a:gd name="f145" fmla="val 450"/>
                      <a:gd name="f146" fmla="val 243"/>
                      <a:gd name="f147" fmla="val 487"/>
                      <a:gd name="f148" fmla="val 239"/>
                      <a:gd name="f149" fmla="val 522"/>
                      <a:gd name="f150" fmla="val 230"/>
                      <a:gd name="f151" fmla="val 523"/>
                      <a:gd name="f152" fmla="val 222"/>
                      <a:gd name="f153" fmla="val 539"/>
                      <a:gd name="f154" fmla="val 546"/>
                      <a:gd name="f155" fmla="val 552"/>
                      <a:gd name="f156" fmla="val 566"/>
                      <a:gd name="f157" fmla="val 199"/>
                      <a:gd name="f158" fmla="val 553"/>
                      <a:gd name="f159" fmla="val 163"/>
                      <a:gd name="f160" fmla="val 503"/>
                      <a:gd name="f161" fmla="val 156"/>
                      <a:gd name="f162" fmla="val 493"/>
                      <a:gd name="f163" fmla="val 144"/>
                      <a:gd name="f164" fmla="val 138"/>
                      <a:gd name="f165" fmla="val 434"/>
                      <a:gd name="f166" fmla="val 115"/>
                      <a:gd name="f167" fmla="val 405"/>
                      <a:gd name="f168" fmla="val 103"/>
                      <a:gd name="f169" fmla="val 95"/>
                      <a:gd name="f170" fmla="val 338"/>
                      <a:gd name="f171" fmla="val 92"/>
                      <a:gd name="f172" fmla="val 313"/>
                      <a:gd name="f173" fmla="val 86"/>
                      <a:gd name="f174" fmla="val 61"/>
                      <a:gd name="f175" fmla="val 48"/>
                      <a:gd name="f176" fmla="val 304"/>
                      <a:gd name="f177" fmla="val 22"/>
                      <a:gd name="f178" fmla="val 29"/>
                      <a:gd name="f179" fmla="val 23"/>
                      <a:gd name="f180" fmla="val 263"/>
                      <a:gd name="f181" fmla="val 245"/>
                      <a:gd name="f182" fmla="val 10"/>
                      <a:gd name="f183" fmla="val 49"/>
                      <a:gd name="f184" fmla="val 43"/>
                      <a:gd name="f185" fmla="val 31"/>
                      <a:gd name="f186" fmla="val 203"/>
                      <a:gd name="f187" fmla="val 27"/>
                      <a:gd name="f188" fmla="val 187"/>
                      <a:gd name="f189" fmla="val 13"/>
                      <a:gd name="f190" fmla="val 50"/>
                      <a:gd name="f191" fmla="val 65"/>
                      <a:gd name="f192" fmla="val 136"/>
                      <a:gd name="f193" fmla="val 72"/>
                      <a:gd name="f194" fmla="val 85"/>
                      <a:gd name="f195" fmla="val 94"/>
                      <a:gd name="f196" fmla="val 81"/>
                      <a:gd name="f197" fmla="val 79"/>
                      <a:gd name="f198" fmla="val 67"/>
                      <a:gd name="f199" fmla="val 77"/>
                      <a:gd name="f200" fmla="val 57"/>
                      <a:gd name="f201" fmla="val 68"/>
                      <a:gd name="f202" fmla="val 58"/>
                      <a:gd name="f203" fmla="val 64"/>
                      <a:gd name="f204" fmla="val 16"/>
                      <a:gd name="f205" fmla="val 21"/>
                      <a:gd name="f206" fmla="val 18"/>
                      <a:gd name="f207" fmla="+- 0 0 -90"/>
                      <a:gd name="f208" fmla="*/ f3 1 504"/>
                      <a:gd name="f209" fmla="*/ f4 1 572"/>
                      <a:gd name="f210" fmla="+- f7 0 f5"/>
                      <a:gd name="f211" fmla="+- f6 0 f5"/>
                      <a:gd name="f212" fmla="*/ f207 f0 1"/>
                      <a:gd name="f213" fmla="*/ f211 1 504"/>
                      <a:gd name="f214" fmla="*/ f210 1 572"/>
                      <a:gd name="f215" fmla="*/ 149 f211 1"/>
                      <a:gd name="f216" fmla="*/ 42 f210 1"/>
                      <a:gd name="f217" fmla="*/ 148 f211 1"/>
                      <a:gd name="f218" fmla="*/ 60 f210 1"/>
                      <a:gd name="f219" fmla="*/ 206 f211 1"/>
                      <a:gd name="f220" fmla="*/ 110 f210 1"/>
                      <a:gd name="f221" fmla="*/ 212 f211 1"/>
                      <a:gd name="f222" fmla="*/ 147 f210 1"/>
                      <a:gd name="f223" fmla="*/ 282 f211 1"/>
                      <a:gd name="f224" fmla="*/ 172 f210 1"/>
                      <a:gd name="f225" fmla="*/ 330 f211 1"/>
                      <a:gd name="f226" fmla="*/ 189 f210 1"/>
                      <a:gd name="f227" fmla="*/ 340 f211 1"/>
                      <a:gd name="f228" fmla="*/ 167 f210 1"/>
                      <a:gd name="f229" fmla="*/ 355 f211 1"/>
                      <a:gd name="f230" fmla="*/ 170 f210 1"/>
                      <a:gd name="f231" fmla="*/ 384 f211 1"/>
                      <a:gd name="f232" fmla="*/ 179 f210 1"/>
                      <a:gd name="f233" fmla="*/ 412 f211 1"/>
                      <a:gd name="f234" fmla="*/ 430 f211 1"/>
                      <a:gd name="f235" fmla="*/ 142 f210 1"/>
                      <a:gd name="f236" fmla="*/ 474 f211 1"/>
                      <a:gd name="f237" fmla="*/ 126 f210 1"/>
                      <a:gd name="f238" fmla="*/ 501 f211 1"/>
                      <a:gd name="f239" fmla="*/ 150 f210 1"/>
                      <a:gd name="f240" fmla="*/ 504 f211 1"/>
                      <a:gd name="f241" fmla="*/ 175 f210 1"/>
                      <a:gd name="f242" fmla="*/ 473 f211 1"/>
                      <a:gd name="f243" fmla="*/ 197 f210 1"/>
                      <a:gd name="f244" fmla="*/ 463 f211 1"/>
                      <a:gd name="f245" fmla="*/ 242 f210 1"/>
                      <a:gd name="f246" fmla="*/ 449 f211 1"/>
                      <a:gd name="f247" fmla="*/ 266 f210 1"/>
                      <a:gd name="f248" fmla="*/ 429 f211 1"/>
                      <a:gd name="f249" fmla="*/ 247 f210 1"/>
                      <a:gd name="f250" fmla="*/ 249 f210 1"/>
                      <a:gd name="f251" fmla="*/ 428 f211 1"/>
                      <a:gd name="f252" fmla="*/ 219 f210 1"/>
                      <a:gd name="f253" fmla="*/ 383 f211 1"/>
                      <a:gd name="f254" fmla="*/ 212 f210 1"/>
                      <a:gd name="f255" fmla="*/ 354 f211 1"/>
                      <a:gd name="f256" fmla="*/ 188 f210 1"/>
                      <a:gd name="f257" fmla="*/ 356 f211 1"/>
                      <a:gd name="f258" fmla="*/ 221 f210 1"/>
                      <a:gd name="f259" fmla="*/ 364 f211 1"/>
                      <a:gd name="f260" fmla="*/ 246 f210 1"/>
                      <a:gd name="f261" fmla="*/ 378 f211 1"/>
                      <a:gd name="f262" fmla="*/ 287 f210 1"/>
                      <a:gd name="f263" fmla="*/ 347 f211 1"/>
                      <a:gd name="f264" fmla="*/ 306 f210 1"/>
                      <a:gd name="f265" fmla="*/ 298 f211 1"/>
                      <a:gd name="f266" fmla="*/ 357 f210 1"/>
                      <a:gd name="f267" fmla="*/ 271 f211 1"/>
                      <a:gd name="f268" fmla="*/ 394 f210 1"/>
                      <a:gd name="f269" fmla="*/ 238 f211 1"/>
                      <a:gd name="f270" fmla="*/ 407 f210 1"/>
                      <a:gd name="f271" fmla="*/ 243 f211 1"/>
                      <a:gd name="f272" fmla="*/ 467 f210 1"/>
                      <a:gd name="f273" fmla="*/ 230 f211 1"/>
                      <a:gd name="f274" fmla="*/ 523 f210 1"/>
                      <a:gd name="f275" fmla="*/ 552 f210 1"/>
                      <a:gd name="f276" fmla="*/ 181 f211 1"/>
                      <a:gd name="f277" fmla="*/ 553 f210 1"/>
                      <a:gd name="f278" fmla="*/ 156 f211 1"/>
                      <a:gd name="f279" fmla="*/ 493 f210 1"/>
                      <a:gd name="f280" fmla="*/ 134 f211 1"/>
                      <a:gd name="f281" fmla="*/ 434 f210 1"/>
                      <a:gd name="f282" fmla="*/ 95 f211 1"/>
                      <a:gd name="f283" fmla="*/ 338 f210 1"/>
                      <a:gd name="f284" fmla="*/ 61 f211 1"/>
                      <a:gd name="f285" fmla="*/ 29 f211 1"/>
                      <a:gd name="f286" fmla="*/ 271 f210 1"/>
                      <a:gd name="f287" fmla="*/ 10 f211 1"/>
                      <a:gd name="f288" fmla="*/ 231 f210 1"/>
                      <a:gd name="f289" fmla="*/ 31 f211 1"/>
                      <a:gd name="f290" fmla="*/ 203 f210 1"/>
                      <a:gd name="f291" fmla="*/ 156 f210 1"/>
                      <a:gd name="f292" fmla="*/ 72 f211 1"/>
                      <a:gd name="f293" fmla="*/ 115 f210 1"/>
                      <a:gd name="f294" fmla="*/ 94 f211 1"/>
                      <a:gd name="f295" fmla="*/ 67 f210 1"/>
                      <a:gd name="f296" fmla="*/ 58 f211 1"/>
                      <a:gd name="f297" fmla="*/ 25 f210 1"/>
                      <a:gd name="f298" fmla="*/ 110 f211 1"/>
                      <a:gd name="f299" fmla="*/ 18 f210 1"/>
                      <a:gd name="f300" fmla="*/ f212 1 f2"/>
                      <a:gd name="f301" fmla="*/ f215 1 504"/>
                      <a:gd name="f302" fmla="*/ f216 1 572"/>
                      <a:gd name="f303" fmla="*/ f217 1 504"/>
                      <a:gd name="f304" fmla="*/ f218 1 572"/>
                      <a:gd name="f305" fmla="*/ f219 1 504"/>
                      <a:gd name="f306" fmla="*/ f220 1 572"/>
                      <a:gd name="f307" fmla="*/ f221 1 504"/>
                      <a:gd name="f308" fmla="*/ f222 1 572"/>
                      <a:gd name="f309" fmla="*/ f223 1 504"/>
                      <a:gd name="f310" fmla="*/ f224 1 572"/>
                      <a:gd name="f311" fmla="*/ f225 1 504"/>
                      <a:gd name="f312" fmla="*/ f226 1 572"/>
                      <a:gd name="f313" fmla="*/ f227 1 504"/>
                      <a:gd name="f314" fmla="*/ f228 1 572"/>
                      <a:gd name="f315" fmla="*/ f229 1 504"/>
                      <a:gd name="f316" fmla="*/ f230 1 572"/>
                      <a:gd name="f317" fmla="*/ f231 1 504"/>
                      <a:gd name="f318" fmla="*/ f232 1 572"/>
                      <a:gd name="f319" fmla="*/ f233 1 504"/>
                      <a:gd name="f320" fmla="*/ f234 1 504"/>
                      <a:gd name="f321" fmla="*/ f235 1 572"/>
                      <a:gd name="f322" fmla="*/ f236 1 504"/>
                      <a:gd name="f323" fmla="*/ f237 1 572"/>
                      <a:gd name="f324" fmla="*/ f238 1 504"/>
                      <a:gd name="f325" fmla="*/ f239 1 572"/>
                      <a:gd name="f326" fmla="*/ f240 1 504"/>
                      <a:gd name="f327" fmla="*/ f241 1 572"/>
                      <a:gd name="f328" fmla="*/ f242 1 504"/>
                      <a:gd name="f329" fmla="*/ f243 1 572"/>
                      <a:gd name="f330" fmla="*/ f244 1 504"/>
                      <a:gd name="f331" fmla="*/ f245 1 572"/>
                      <a:gd name="f332" fmla="*/ f246 1 504"/>
                      <a:gd name="f333" fmla="*/ f247 1 572"/>
                      <a:gd name="f334" fmla="*/ f248 1 504"/>
                      <a:gd name="f335" fmla="*/ f249 1 572"/>
                      <a:gd name="f336" fmla="*/ f250 1 572"/>
                      <a:gd name="f337" fmla="*/ f251 1 504"/>
                      <a:gd name="f338" fmla="*/ f252 1 572"/>
                      <a:gd name="f339" fmla="*/ f253 1 504"/>
                      <a:gd name="f340" fmla="*/ f254 1 572"/>
                      <a:gd name="f341" fmla="*/ f255 1 504"/>
                      <a:gd name="f342" fmla="*/ f256 1 572"/>
                      <a:gd name="f343" fmla="*/ f257 1 504"/>
                      <a:gd name="f344" fmla="*/ f258 1 572"/>
                      <a:gd name="f345" fmla="*/ f259 1 504"/>
                      <a:gd name="f346" fmla="*/ f260 1 572"/>
                      <a:gd name="f347" fmla="*/ f261 1 504"/>
                      <a:gd name="f348" fmla="*/ f262 1 572"/>
                      <a:gd name="f349" fmla="*/ f263 1 504"/>
                      <a:gd name="f350" fmla="*/ f264 1 572"/>
                      <a:gd name="f351" fmla="*/ f265 1 504"/>
                      <a:gd name="f352" fmla="*/ f266 1 572"/>
                      <a:gd name="f353" fmla="*/ f267 1 504"/>
                      <a:gd name="f354" fmla="*/ f268 1 572"/>
                      <a:gd name="f355" fmla="*/ f269 1 504"/>
                      <a:gd name="f356" fmla="*/ f270 1 572"/>
                      <a:gd name="f357" fmla="*/ f271 1 504"/>
                      <a:gd name="f358" fmla="*/ f272 1 572"/>
                      <a:gd name="f359" fmla="*/ f273 1 504"/>
                      <a:gd name="f360" fmla="*/ f274 1 572"/>
                      <a:gd name="f361" fmla="*/ f275 1 572"/>
                      <a:gd name="f362" fmla="*/ f276 1 504"/>
                      <a:gd name="f363" fmla="*/ f277 1 572"/>
                      <a:gd name="f364" fmla="*/ f278 1 504"/>
                      <a:gd name="f365" fmla="*/ f279 1 572"/>
                      <a:gd name="f366" fmla="*/ f280 1 504"/>
                      <a:gd name="f367" fmla="*/ f281 1 572"/>
                      <a:gd name="f368" fmla="*/ f282 1 504"/>
                      <a:gd name="f369" fmla="*/ f283 1 572"/>
                      <a:gd name="f370" fmla="*/ f284 1 504"/>
                      <a:gd name="f371" fmla="*/ f285 1 504"/>
                      <a:gd name="f372" fmla="*/ f286 1 572"/>
                      <a:gd name="f373" fmla="*/ f287 1 504"/>
                      <a:gd name="f374" fmla="*/ f288 1 572"/>
                      <a:gd name="f375" fmla="*/ f289 1 504"/>
                      <a:gd name="f376" fmla="*/ f290 1 572"/>
                      <a:gd name="f377" fmla="*/ f291 1 572"/>
                      <a:gd name="f378" fmla="*/ f292 1 504"/>
                      <a:gd name="f379" fmla="*/ f293 1 572"/>
                      <a:gd name="f380" fmla="*/ f294 1 504"/>
                      <a:gd name="f381" fmla="*/ f295 1 572"/>
                      <a:gd name="f382" fmla="*/ f296 1 504"/>
                      <a:gd name="f383" fmla="*/ f297 1 572"/>
                      <a:gd name="f384" fmla="*/ f298 1 504"/>
                      <a:gd name="f385" fmla="*/ f299 1 572"/>
                      <a:gd name="f386" fmla="*/ 0 1 f213"/>
                      <a:gd name="f387" fmla="*/ f6 1 f213"/>
                      <a:gd name="f388" fmla="*/ 0 1 f214"/>
                      <a:gd name="f389" fmla="*/ f7 1 f214"/>
                      <a:gd name="f390" fmla="+- f300 0 f1"/>
                      <a:gd name="f391" fmla="*/ f301 1 f213"/>
                      <a:gd name="f392" fmla="*/ f302 1 f214"/>
                      <a:gd name="f393" fmla="*/ f303 1 f213"/>
                      <a:gd name="f394" fmla="*/ f304 1 f214"/>
                      <a:gd name="f395" fmla="*/ f305 1 f213"/>
                      <a:gd name="f396" fmla="*/ f306 1 f214"/>
                      <a:gd name="f397" fmla="*/ f307 1 f213"/>
                      <a:gd name="f398" fmla="*/ f308 1 f214"/>
                      <a:gd name="f399" fmla="*/ f309 1 f213"/>
                      <a:gd name="f400" fmla="*/ f310 1 f214"/>
                      <a:gd name="f401" fmla="*/ f311 1 f213"/>
                      <a:gd name="f402" fmla="*/ f312 1 f214"/>
                      <a:gd name="f403" fmla="*/ f313 1 f213"/>
                      <a:gd name="f404" fmla="*/ f314 1 f214"/>
                      <a:gd name="f405" fmla="*/ f315 1 f213"/>
                      <a:gd name="f406" fmla="*/ f316 1 f214"/>
                      <a:gd name="f407" fmla="*/ f317 1 f213"/>
                      <a:gd name="f408" fmla="*/ f318 1 f214"/>
                      <a:gd name="f409" fmla="*/ f319 1 f213"/>
                      <a:gd name="f410" fmla="*/ f320 1 f213"/>
                      <a:gd name="f411" fmla="*/ f321 1 f214"/>
                      <a:gd name="f412" fmla="*/ f322 1 f213"/>
                      <a:gd name="f413" fmla="*/ f323 1 f214"/>
                      <a:gd name="f414" fmla="*/ f324 1 f213"/>
                      <a:gd name="f415" fmla="*/ f325 1 f214"/>
                      <a:gd name="f416" fmla="*/ f326 1 f213"/>
                      <a:gd name="f417" fmla="*/ f327 1 f214"/>
                      <a:gd name="f418" fmla="*/ f328 1 f213"/>
                      <a:gd name="f419" fmla="*/ f329 1 f214"/>
                      <a:gd name="f420" fmla="*/ f330 1 f213"/>
                      <a:gd name="f421" fmla="*/ f331 1 f214"/>
                      <a:gd name="f422" fmla="*/ f332 1 f213"/>
                      <a:gd name="f423" fmla="*/ f333 1 f214"/>
                      <a:gd name="f424" fmla="*/ f334 1 f213"/>
                      <a:gd name="f425" fmla="*/ f335 1 f214"/>
                      <a:gd name="f426" fmla="*/ f336 1 f214"/>
                      <a:gd name="f427" fmla="*/ f337 1 f213"/>
                      <a:gd name="f428" fmla="*/ f338 1 f214"/>
                      <a:gd name="f429" fmla="*/ f339 1 f213"/>
                      <a:gd name="f430" fmla="*/ f340 1 f214"/>
                      <a:gd name="f431" fmla="*/ f341 1 f213"/>
                      <a:gd name="f432" fmla="*/ f342 1 f214"/>
                      <a:gd name="f433" fmla="*/ f343 1 f213"/>
                      <a:gd name="f434" fmla="*/ f344 1 f214"/>
                      <a:gd name="f435" fmla="*/ f345 1 f213"/>
                      <a:gd name="f436" fmla="*/ f346 1 f214"/>
                      <a:gd name="f437" fmla="*/ f347 1 f213"/>
                      <a:gd name="f438" fmla="*/ f348 1 f214"/>
                      <a:gd name="f439" fmla="*/ f349 1 f213"/>
                      <a:gd name="f440" fmla="*/ f350 1 f214"/>
                      <a:gd name="f441" fmla="*/ f351 1 f213"/>
                      <a:gd name="f442" fmla="*/ f352 1 f214"/>
                      <a:gd name="f443" fmla="*/ f353 1 f213"/>
                      <a:gd name="f444" fmla="*/ f354 1 f214"/>
                      <a:gd name="f445" fmla="*/ f355 1 f213"/>
                      <a:gd name="f446" fmla="*/ f356 1 f214"/>
                      <a:gd name="f447" fmla="*/ f357 1 f213"/>
                      <a:gd name="f448" fmla="*/ f358 1 f214"/>
                      <a:gd name="f449" fmla="*/ f359 1 f213"/>
                      <a:gd name="f450" fmla="*/ f360 1 f214"/>
                      <a:gd name="f451" fmla="*/ f361 1 f214"/>
                      <a:gd name="f452" fmla="*/ f362 1 f213"/>
                      <a:gd name="f453" fmla="*/ f363 1 f214"/>
                      <a:gd name="f454" fmla="*/ f364 1 f213"/>
                      <a:gd name="f455" fmla="*/ f365 1 f214"/>
                      <a:gd name="f456" fmla="*/ f366 1 f213"/>
                      <a:gd name="f457" fmla="*/ f367 1 f214"/>
                      <a:gd name="f458" fmla="*/ f368 1 f213"/>
                      <a:gd name="f459" fmla="*/ f369 1 f214"/>
                      <a:gd name="f460" fmla="*/ f370 1 f213"/>
                      <a:gd name="f461" fmla="*/ f371 1 f213"/>
                      <a:gd name="f462" fmla="*/ f372 1 f214"/>
                      <a:gd name="f463" fmla="*/ f373 1 f213"/>
                      <a:gd name="f464" fmla="*/ f374 1 f214"/>
                      <a:gd name="f465" fmla="*/ f375 1 f213"/>
                      <a:gd name="f466" fmla="*/ f376 1 f214"/>
                      <a:gd name="f467" fmla="*/ f377 1 f214"/>
                      <a:gd name="f468" fmla="*/ f378 1 f213"/>
                      <a:gd name="f469" fmla="*/ f379 1 f214"/>
                      <a:gd name="f470" fmla="*/ f380 1 f213"/>
                      <a:gd name="f471" fmla="*/ f381 1 f214"/>
                      <a:gd name="f472" fmla="*/ f382 1 f213"/>
                      <a:gd name="f473" fmla="*/ f383 1 f214"/>
                      <a:gd name="f474" fmla="*/ f384 1 f213"/>
                      <a:gd name="f475" fmla="*/ f385 1 f214"/>
                      <a:gd name="f476" fmla="*/ f386 f208 1"/>
                      <a:gd name="f477" fmla="*/ f387 f208 1"/>
                      <a:gd name="f478" fmla="*/ f389 f209 1"/>
                      <a:gd name="f479" fmla="*/ f388 f209 1"/>
                      <a:gd name="f480" fmla="*/ f391 f208 1"/>
                      <a:gd name="f481" fmla="*/ f392 f209 1"/>
                      <a:gd name="f482" fmla="*/ f393 f208 1"/>
                      <a:gd name="f483" fmla="*/ f394 f209 1"/>
                      <a:gd name="f484" fmla="*/ f395 f208 1"/>
                      <a:gd name="f485" fmla="*/ f396 f209 1"/>
                      <a:gd name="f486" fmla="*/ f397 f208 1"/>
                      <a:gd name="f487" fmla="*/ f398 f209 1"/>
                      <a:gd name="f488" fmla="*/ f399 f208 1"/>
                      <a:gd name="f489" fmla="*/ f400 f209 1"/>
                      <a:gd name="f490" fmla="*/ f401 f208 1"/>
                      <a:gd name="f491" fmla="*/ f402 f209 1"/>
                      <a:gd name="f492" fmla="*/ f403 f208 1"/>
                      <a:gd name="f493" fmla="*/ f404 f209 1"/>
                      <a:gd name="f494" fmla="*/ f405 f208 1"/>
                      <a:gd name="f495" fmla="*/ f406 f209 1"/>
                      <a:gd name="f496" fmla="*/ f407 f208 1"/>
                      <a:gd name="f497" fmla="*/ f408 f209 1"/>
                      <a:gd name="f498" fmla="*/ f409 f208 1"/>
                      <a:gd name="f499" fmla="*/ f410 f208 1"/>
                      <a:gd name="f500" fmla="*/ f411 f209 1"/>
                      <a:gd name="f501" fmla="*/ f412 f208 1"/>
                      <a:gd name="f502" fmla="*/ f413 f209 1"/>
                      <a:gd name="f503" fmla="*/ f414 f208 1"/>
                      <a:gd name="f504" fmla="*/ f415 f209 1"/>
                      <a:gd name="f505" fmla="*/ f416 f208 1"/>
                      <a:gd name="f506" fmla="*/ f417 f209 1"/>
                      <a:gd name="f507" fmla="*/ f418 f208 1"/>
                      <a:gd name="f508" fmla="*/ f419 f209 1"/>
                      <a:gd name="f509" fmla="*/ f420 f208 1"/>
                      <a:gd name="f510" fmla="*/ f421 f209 1"/>
                      <a:gd name="f511" fmla="*/ f422 f208 1"/>
                      <a:gd name="f512" fmla="*/ f423 f209 1"/>
                      <a:gd name="f513" fmla="*/ f424 f208 1"/>
                      <a:gd name="f514" fmla="*/ f425 f209 1"/>
                      <a:gd name="f515" fmla="*/ f426 f209 1"/>
                      <a:gd name="f516" fmla="*/ f427 f208 1"/>
                      <a:gd name="f517" fmla="*/ f428 f209 1"/>
                      <a:gd name="f518" fmla="*/ f429 f208 1"/>
                      <a:gd name="f519" fmla="*/ f430 f209 1"/>
                      <a:gd name="f520" fmla="*/ f431 f208 1"/>
                      <a:gd name="f521" fmla="*/ f432 f209 1"/>
                      <a:gd name="f522" fmla="*/ f433 f208 1"/>
                      <a:gd name="f523" fmla="*/ f434 f209 1"/>
                      <a:gd name="f524" fmla="*/ f435 f208 1"/>
                      <a:gd name="f525" fmla="*/ f436 f209 1"/>
                      <a:gd name="f526" fmla="*/ f437 f208 1"/>
                      <a:gd name="f527" fmla="*/ f438 f209 1"/>
                      <a:gd name="f528" fmla="*/ f439 f208 1"/>
                      <a:gd name="f529" fmla="*/ f440 f209 1"/>
                      <a:gd name="f530" fmla="*/ f441 f208 1"/>
                      <a:gd name="f531" fmla="*/ f442 f209 1"/>
                      <a:gd name="f532" fmla="*/ f443 f208 1"/>
                      <a:gd name="f533" fmla="*/ f444 f209 1"/>
                      <a:gd name="f534" fmla="*/ f445 f208 1"/>
                      <a:gd name="f535" fmla="*/ f446 f209 1"/>
                      <a:gd name="f536" fmla="*/ f447 f208 1"/>
                      <a:gd name="f537" fmla="*/ f448 f209 1"/>
                      <a:gd name="f538" fmla="*/ f449 f208 1"/>
                      <a:gd name="f539" fmla="*/ f450 f209 1"/>
                      <a:gd name="f540" fmla="*/ f451 f209 1"/>
                      <a:gd name="f541" fmla="*/ f452 f208 1"/>
                      <a:gd name="f542" fmla="*/ f453 f209 1"/>
                      <a:gd name="f543" fmla="*/ f454 f208 1"/>
                      <a:gd name="f544" fmla="*/ f455 f209 1"/>
                      <a:gd name="f545" fmla="*/ f456 f208 1"/>
                      <a:gd name="f546" fmla="*/ f457 f209 1"/>
                      <a:gd name="f547" fmla="*/ f458 f208 1"/>
                      <a:gd name="f548" fmla="*/ f459 f209 1"/>
                      <a:gd name="f549" fmla="*/ f460 f208 1"/>
                      <a:gd name="f550" fmla="*/ f461 f208 1"/>
                      <a:gd name="f551" fmla="*/ f462 f209 1"/>
                      <a:gd name="f552" fmla="*/ f463 f208 1"/>
                      <a:gd name="f553" fmla="*/ f464 f209 1"/>
                      <a:gd name="f554" fmla="*/ f465 f208 1"/>
                      <a:gd name="f555" fmla="*/ f466 f209 1"/>
                      <a:gd name="f556" fmla="*/ f467 f209 1"/>
                      <a:gd name="f557" fmla="*/ f468 f208 1"/>
                      <a:gd name="f558" fmla="*/ f469 f209 1"/>
                      <a:gd name="f559" fmla="*/ f470 f208 1"/>
                      <a:gd name="f560" fmla="*/ f471 f209 1"/>
                      <a:gd name="f561" fmla="*/ f472 f208 1"/>
                      <a:gd name="f562" fmla="*/ f473 f209 1"/>
                      <a:gd name="f563" fmla="*/ f474 f208 1"/>
                      <a:gd name="f564" fmla="*/ f475 f209 1"/>
                    </a:gdLst>
                    <a:ahLst/>
                    <a:cxnLst>
                      <a:cxn ang="3cd4">
                        <a:pos x="hc" y="t"/>
                      </a:cxn>
                      <a:cxn ang="0">
                        <a:pos x="r" y="vc"/>
                      </a:cxn>
                      <a:cxn ang="cd4">
                        <a:pos x="hc" y="b"/>
                      </a:cxn>
                      <a:cxn ang="cd2">
                        <a:pos x="l" y="vc"/>
                      </a:cxn>
                      <a:cxn ang="f390">
                        <a:pos x="f480" y="f481"/>
                      </a:cxn>
                      <a:cxn ang="f390">
                        <a:pos x="f482" y="f483"/>
                      </a:cxn>
                      <a:cxn ang="f390">
                        <a:pos x="f484" y="f485"/>
                      </a:cxn>
                      <a:cxn ang="f390">
                        <a:pos x="f486" y="f487"/>
                      </a:cxn>
                      <a:cxn ang="f390">
                        <a:pos x="f488" y="f489"/>
                      </a:cxn>
                      <a:cxn ang="f390">
                        <a:pos x="f490" y="f491"/>
                      </a:cxn>
                      <a:cxn ang="f390">
                        <a:pos x="f492" y="f493"/>
                      </a:cxn>
                      <a:cxn ang="f390">
                        <a:pos x="f494" y="f495"/>
                      </a:cxn>
                      <a:cxn ang="f390">
                        <a:pos x="f496" y="f497"/>
                      </a:cxn>
                      <a:cxn ang="f390">
                        <a:pos x="f498" y="f493"/>
                      </a:cxn>
                      <a:cxn ang="f390">
                        <a:pos x="f499" y="f500"/>
                      </a:cxn>
                      <a:cxn ang="f390">
                        <a:pos x="f501" y="f502"/>
                      </a:cxn>
                      <a:cxn ang="f390">
                        <a:pos x="f503" y="f504"/>
                      </a:cxn>
                      <a:cxn ang="f390">
                        <a:pos x="f505" y="f506"/>
                      </a:cxn>
                      <a:cxn ang="f390">
                        <a:pos x="f507" y="f508"/>
                      </a:cxn>
                      <a:cxn ang="f390">
                        <a:pos x="f509" y="f510"/>
                      </a:cxn>
                      <a:cxn ang="f390">
                        <a:pos x="f511" y="f512"/>
                      </a:cxn>
                      <a:cxn ang="f390">
                        <a:pos x="f513" y="f514"/>
                      </a:cxn>
                      <a:cxn ang="f390">
                        <a:pos x="f498" y="f515"/>
                      </a:cxn>
                      <a:cxn ang="f390">
                        <a:pos x="f516" y="f517"/>
                      </a:cxn>
                      <a:cxn ang="f390">
                        <a:pos x="f518" y="f519"/>
                      </a:cxn>
                      <a:cxn ang="f390">
                        <a:pos x="f520" y="f521"/>
                      </a:cxn>
                      <a:cxn ang="f390">
                        <a:pos x="f522" y="f523"/>
                      </a:cxn>
                      <a:cxn ang="f390">
                        <a:pos x="f524" y="f525"/>
                      </a:cxn>
                      <a:cxn ang="f390">
                        <a:pos x="f526" y="f527"/>
                      </a:cxn>
                      <a:cxn ang="f390">
                        <a:pos x="f528" y="f529"/>
                      </a:cxn>
                      <a:cxn ang="f390">
                        <a:pos x="f530" y="f531"/>
                      </a:cxn>
                      <a:cxn ang="f390">
                        <a:pos x="f532" y="f533"/>
                      </a:cxn>
                      <a:cxn ang="f390">
                        <a:pos x="f534" y="f535"/>
                      </a:cxn>
                      <a:cxn ang="f390">
                        <a:pos x="f536" y="f537"/>
                      </a:cxn>
                      <a:cxn ang="f390">
                        <a:pos x="f538" y="f539"/>
                      </a:cxn>
                      <a:cxn ang="f390">
                        <a:pos x="f486" y="f540"/>
                      </a:cxn>
                      <a:cxn ang="f390">
                        <a:pos x="f541" y="f542"/>
                      </a:cxn>
                      <a:cxn ang="f390">
                        <a:pos x="f543" y="f544"/>
                      </a:cxn>
                      <a:cxn ang="f390">
                        <a:pos x="f545" y="f546"/>
                      </a:cxn>
                      <a:cxn ang="f390">
                        <a:pos x="f547" y="f548"/>
                      </a:cxn>
                      <a:cxn ang="f390">
                        <a:pos x="f549" y="f529"/>
                      </a:cxn>
                      <a:cxn ang="f390">
                        <a:pos x="f550" y="f551"/>
                      </a:cxn>
                      <a:cxn ang="f390">
                        <a:pos x="f552" y="f553"/>
                      </a:cxn>
                      <a:cxn ang="f390">
                        <a:pos x="f554" y="f555"/>
                      </a:cxn>
                      <a:cxn ang="f390">
                        <a:pos x="f550" y="f556"/>
                      </a:cxn>
                      <a:cxn ang="f390">
                        <a:pos x="f557" y="f558"/>
                      </a:cxn>
                      <a:cxn ang="f390">
                        <a:pos x="f559" y="f560"/>
                      </a:cxn>
                      <a:cxn ang="f390">
                        <a:pos x="f561" y="f562"/>
                      </a:cxn>
                      <a:cxn ang="f390">
                        <a:pos x="f563" y="f564"/>
                      </a:cxn>
                    </a:cxnLst>
                    <a:rect l="f476" t="f479" r="f477" b="f478"/>
                    <a:pathLst>
                      <a:path w="504" h="572">
                        <a:moveTo>
                          <a:pt x="f8" y="f5"/>
                        </a:moveTo>
                        <a:lnTo>
                          <a:pt x="f9" y="f10"/>
                        </a:lnTo>
                        <a:lnTo>
                          <a:pt x="f11" y="f12"/>
                        </a:lnTo>
                        <a:lnTo>
                          <a:pt x="f13" y="f14"/>
                        </a:lnTo>
                        <a:lnTo>
                          <a:pt x="f15" y="f16"/>
                        </a:lnTo>
                        <a:lnTo>
                          <a:pt x="f17" y="f18"/>
                        </a:lnTo>
                        <a:lnTo>
                          <a:pt x="f19" y="f20"/>
                        </a:lnTo>
                        <a:lnTo>
                          <a:pt x="f21" y="f22"/>
                        </a:lnTo>
                        <a:lnTo>
                          <a:pt x="f23" y="f24"/>
                        </a:lnTo>
                        <a:lnTo>
                          <a:pt x="f25" y="f26"/>
                        </a:lnTo>
                        <a:lnTo>
                          <a:pt x="f27" y="f28"/>
                        </a:lnTo>
                        <a:lnTo>
                          <a:pt x="f29" y="f9"/>
                        </a:lnTo>
                        <a:lnTo>
                          <a:pt x="f30" y="f31"/>
                        </a:lnTo>
                        <a:lnTo>
                          <a:pt x="f32" y="f33"/>
                        </a:lnTo>
                        <a:lnTo>
                          <a:pt x="f34" y="f35"/>
                        </a:lnTo>
                        <a:lnTo>
                          <a:pt x="f36" y="f37"/>
                        </a:lnTo>
                        <a:lnTo>
                          <a:pt x="f38" y="f39"/>
                        </a:lnTo>
                        <a:lnTo>
                          <a:pt x="f40" y="f41"/>
                        </a:lnTo>
                        <a:lnTo>
                          <a:pt x="f42" y="f41"/>
                        </a:lnTo>
                        <a:lnTo>
                          <a:pt x="f43" y="f44"/>
                        </a:lnTo>
                        <a:lnTo>
                          <a:pt x="f45" y="f46"/>
                        </a:lnTo>
                        <a:lnTo>
                          <a:pt x="f45" y="f19"/>
                        </a:lnTo>
                        <a:lnTo>
                          <a:pt x="f47" y="f48"/>
                        </a:lnTo>
                        <a:lnTo>
                          <a:pt x="f49" y="f50"/>
                        </a:lnTo>
                        <a:lnTo>
                          <a:pt x="f51" y="f52"/>
                        </a:lnTo>
                        <a:lnTo>
                          <a:pt x="f53" y="f37"/>
                        </a:lnTo>
                        <a:lnTo>
                          <a:pt x="f54" y="f55"/>
                        </a:lnTo>
                        <a:lnTo>
                          <a:pt x="f56" y="f44"/>
                        </a:lnTo>
                        <a:lnTo>
                          <a:pt x="f57" y="f2"/>
                        </a:lnTo>
                        <a:lnTo>
                          <a:pt x="f58" y="f46"/>
                        </a:lnTo>
                        <a:lnTo>
                          <a:pt x="f59" y="f15"/>
                        </a:lnTo>
                        <a:lnTo>
                          <a:pt x="f60" y="f19"/>
                        </a:lnTo>
                        <a:lnTo>
                          <a:pt x="f61" y="f62"/>
                        </a:lnTo>
                        <a:lnTo>
                          <a:pt x="f63" y="f64"/>
                        </a:lnTo>
                        <a:lnTo>
                          <a:pt x="f65" y="f66"/>
                        </a:lnTo>
                        <a:lnTo>
                          <a:pt x="f67" y="f68"/>
                        </a:lnTo>
                        <a:lnTo>
                          <a:pt x="f69" y="f28"/>
                        </a:lnTo>
                        <a:lnTo>
                          <a:pt x="f70" y="f9"/>
                        </a:lnTo>
                        <a:lnTo>
                          <a:pt x="f71" y="f72"/>
                        </a:lnTo>
                        <a:lnTo>
                          <a:pt x="f6" y="f19"/>
                        </a:lnTo>
                        <a:lnTo>
                          <a:pt x="f73" y="f74"/>
                        </a:lnTo>
                        <a:lnTo>
                          <a:pt x="f6" y="f75"/>
                        </a:lnTo>
                        <a:lnTo>
                          <a:pt x="f76" y="f77"/>
                        </a:lnTo>
                        <a:lnTo>
                          <a:pt x="f78" y="f79"/>
                        </a:lnTo>
                        <a:lnTo>
                          <a:pt x="f80" y="f25"/>
                        </a:lnTo>
                        <a:lnTo>
                          <a:pt x="f81" y="f82"/>
                        </a:lnTo>
                        <a:lnTo>
                          <a:pt x="f83" y="f84"/>
                        </a:lnTo>
                        <a:lnTo>
                          <a:pt x="f65" y="f85"/>
                        </a:lnTo>
                        <a:lnTo>
                          <a:pt x="f86" y="f87"/>
                        </a:lnTo>
                        <a:lnTo>
                          <a:pt x="f88" y="f89"/>
                        </a:lnTo>
                        <a:lnTo>
                          <a:pt x="f86" y="f90"/>
                        </a:lnTo>
                        <a:lnTo>
                          <a:pt x="f88" y="f91"/>
                        </a:lnTo>
                        <a:lnTo>
                          <a:pt x="f92" y="f93"/>
                        </a:lnTo>
                        <a:lnTo>
                          <a:pt x="f94" y="f95"/>
                        </a:lnTo>
                        <a:lnTo>
                          <a:pt x="f96" y="f95"/>
                        </a:lnTo>
                        <a:lnTo>
                          <a:pt x="f96" y="f97"/>
                        </a:lnTo>
                        <a:lnTo>
                          <a:pt x="f58" y="f98"/>
                        </a:lnTo>
                        <a:lnTo>
                          <a:pt x="f99" y="f87"/>
                        </a:lnTo>
                        <a:lnTo>
                          <a:pt x="f100" y="f101"/>
                        </a:lnTo>
                        <a:lnTo>
                          <a:pt x="f102" y="f103"/>
                        </a:lnTo>
                        <a:lnTo>
                          <a:pt x="f104" y="f82"/>
                        </a:lnTo>
                        <a:lnTo>
                          <a:pt x="f56" y="f82"/>
                        </a:lnTo>
                        <a:lnTo>
                          <a:pt x="f105" y="f29"/>
                        </a:lnTo>
                        <a:lnTo>
                          <a:pt x="f106" y="f107"/>
                        </a:lnTo>
                        <a:lnTo>
                          <a:pt x="f108" y="f25"/>
                        </a:lnTo>
                        <a:lnTo>
                          <a:pt x="f109" y="f110"/>
                        </a:lnTo>
                        <a:lnTo>
                          <a:pt x="f47" y="f111"/>
                        </a:lnTo>
                        <a:lnTo>
                          <a:pt x="f112" y="f113"/>
                        </a:lnTo>
                        <a:lnTo>
                          <a:pt x="f51" y="f114"/>
                        </a:lnTo>
                        <a:lnTo>
                          <a:pt x="f115" y="f116"/>
                        </a:lnTo>
                        <a:lnTo>
                          <a:pt x="f117" y="f118"/>
                        </a:lnTo>
                        <a:lnTo>
                          <a:pt x="f119" y="f120"/>
                        </a:lnTo>
                        <a:lnTo>
                          <a:pt x="f121" y="f122"/>
                        </a:lnTo>
                        <a:lnTo>
                          <a:pt x="f123" y="f124"/>
                        </a:lnTo>
                        <a:lnTo>
                          <a:pt x="f106" y="f125"/>
                        </a:lnTo>
                        <a:lnTo>
                          <a:pt x="f117" y="f126"/>
                        </a:lnTo>
                        <a:lnTo>
                          <a:pt x="f127" y="f128"/>
                        </a:lnTo>
                        <a:lnTo>
                          <a:pt x="f129" y="f130"/>
                        </a:lnTo>
                        <a:lnTo>
                          <a:pt x="f131" y="f132"/>
                        </a:lnTo>
                        <a:lnTo>
                          <a:pt x="f133" y="f134"/>
                        </a:lnTo>
                        <a:lnTo>
                          <a:pt x="f135" y="f136"/>
                        </a:lnTo>
                        <a:lnTo>
                          <a:pt x="f126" y="f108"/>
                        </a:lnTo>
                        <a:lnTo>
                          <a:pt x="f137" y="f54"/>
                        </a:lnTo>
                        <a:lnTo>
                          <a:pt x="f138" y="f139"/>
                        </a:lnTo>
                        <a:lnTo>
                          <a:pt x="f122" y="f140"/>
                        </a:lnTo>
                        <a:lnTo>
                          <a:pt x="f120" y="f141"/>
                        </a:lnTo>
                        <a:lnTo>
                          <a:pt x="f142" y="f143"/>
                        </a:lnTo>
                        <a:lnTo>
                          <a:pt x="f118" y="f100"/>
                        </a:lnTo>
                        <a:lnTo>
                          <a:pt x="f144" y="f145"/>
                        </a:lnTo>
                        <a:lnTo>
                          <a:pt x="f146" y="f81"/>
                        </a:lnTo>
                        <a:lnTo>
                          <a:pt x="f87" y="f147"/>
                        </a:lnTo>
                        <a:lnTo>
                          <a:pt x="f148" y="f149"/>
                        </a:lnTo>
                        <a:lnTo>
                          <a:pt x="f150" y="f151"/>
                        </a:lnTo>
                        <a:lnTo>
                          <a:pt x="f152" y="f153"/>
                        </a:lnTo>
                        <a:lnTo>
                          <a:pt x="f116" y="f154"/>
                        </a:lnTo>
                        <a:lnTo>
                          <a:pt x="f29" y="f155"/>
                        </a:lnTo>
                        <a:lnTo>
                          <a:pt x="f23" y="f156"/>
                        </a:lnTo>
                        <a:lnTo>
                          <a:pt x="f157" y="f7"/>
                        </a:lnTo>
                        <a:lnTo>
                          <a:pt x="f44" y="f158"/>
                        </a:lnTo>
                        <a:lnTo>
                          <a:pt x="f77" y="f151"/>
                        </a:lnTo>
                        <a:lnTo>
                          <a:pt x="f159" y="f160"/>
                        </a:lnTo>
                        <a:lnTo>
                          <a:pt x="f161" y="f162"/>
                        </a:lnTo>
                        <a:lnTo>
                          <a:pt x="f163" y="f80"/>
                        </a:lnTo>
                        <a:lnTo>
                          <a:pt x="f164" y="f63"/>
                        </a:lnTo>
                        <a:lnTo>
                          <a:pt x="f66" y="f165"/>
                        </a:lnTo>
                        <a:lnTo>
                          <a:pt x="f166" y="f167"/>
                        </a:lnTo>
                        <a:lnTo>
                          <a:pt x="f168" y="f117"/>
                        </a:lnTo>
                        <a:lnTo>
                          <a:pt x="f169" y="f170"/>
                        </a:lnTo>
                        <a:lnTo>
                          <a:pt x="f171" y="f172"/>
                        </a:lnTo>
                        <a:lnTo>
                          <a:pt x="f173" y="f36"/>
                        </a:lnTo>
                        <a:lnTo>
                          <a:pt x="f174" y="f130"/>
                        </a:lnTo>
                        <a:lnTo>
                          <a:pt x="f175" y="f176"/>
                        </a:lnTo>
                        <a:lnTo>
                          <a:pt x="f177" y="f124"/>
                        </a:lnTo>
                        <a:lnTo>
                          <a:pt x="f178" y="f138"/>
                        </a:lnTo>
                        <a:lnTo>
                          <a:pt x="f179" y="f180"/>
                        </a:lnTo>
                        <a:lnTo>
                          <a:pt x="f5" y="f181"/>
                        </a:lnTo>
                        <a:lnTo>
                          <a:pt x="f182" y="f30"/>
                        </a:lnTo>
                        <a:lnTo>
                          <a:pt x="f183" y="f30"/>
                        </a:lnTo>
                        <a:lnTo>
                          <a:pt x="f184" y="f113"/>
                        </a:lnTo>
                        <a:lnTo>
                          <a:pt x="f185" y="f186"/>
                        </a:lnTo>
                        <a:lnTo>
                          <a:pt x="f187" y="f188"/>
                        </a:lnTo>
                        <a:lnTo>
                          <a:pt x="f189" y="f21"/>
                        </a:lnTo>
                        <a:lnTo>
                          <a:pt x="f178" y="f161"/>
                        </a:lnTo>
                        <a:lnTo>
                          <a:pt x="f190" y="f19"/>
                        </a:lnTo>
                        <a:lnTo>
                          <a:pt x="f191" y="f192"/>
                        </a:lnTo>
                        <a:lnTo>
                          <a:pt x="f193" y="f166"/>
                        </a:lnTo>
                        <a:lnTo>
                          <a:pt x="f194" y="f195"/>
                        </a:lnTo>
                        <a:lnTo>
                          <a:pt x="f196" y="f197"/>
                        </a:lnTo>
                        <a:lnTo>
                          <a:pt x="f195" y="f198"/>
                        </a:lnTo>
                        <a:lnTo>
                          <a:pt x="f199" y="f200"/>
                        </a:lnTo>
                        <a:lnTo>
                          <a:pt x="f201" y="f184"/>
                        </a:lnTo>
                        <a:lnTo>
                          <a:pt x="f202" y="f10"/>
                        </a:lnTo>
                        <a:lnTo>
                          <a:pt x="f203" y="f204"/>
                        </a:lnTo>
                        <a:lnTo>
                          <a:pt x="f171" y="f205"/>
                        </a:lnTo>
                        <a:lnTo>
                          <a:pt x="f24" y="f206"/>
                        </a:lnTo>
                        <a:lnTo>
                          <a:pt x="f8" y="f5"/>
                        </a:lnTo>
                        <a:close/>
                      </a:path>
                    </a:pathLst>
                  </a:custGeom>
                  <a:solidFill>
                    <a:srgbClr val="A8C5F0"/>
                  </a:solidFill>
                  <a:ln w="3172" cap="flat">
                    <a:solidFill>
                      <a:srgbClr val="6C5353"/>
                    </a:solidFill>
                    <a:custDash>
                      <a:ds d="100000" sp="100000"/>
                    </a:custDash>
                    <a:miter/>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hu-HU" sz="1800" b="0" i="0" u="none" strike="noStrike" kern="0" cap="none" spc="0" baseline="0">
                      <a:solidFill>
                        <a:srgbClr val="000000"/>
                      </a:solidFill>
                      <a:uFillTx/>
                      <a:latin typeface="Arial"/>
                    </a:endParaRPr>
                  </a:p>
                </p:txBody>
              </p:sp>
              <p:sp>
                <p:nvSpPr>
                  <p:cNvPr id="245" name="Freeform 88">
                    <a:extLst>
                      <a:ext uri="{FF2B5EF4-FFF2-40B4-BE49-F238E27FC236}">
                        <a16:creationId xmlns:a16="http://schemas.microsoft.com/office/drawing/2014/main" id="{7679B264-879B-44C1-A781-CCF41909FCD2}"/>
                      </a:ext>
                    </a:extLst>
                  </p:cNvPr>
                  <p:cNvSpPr/>
                  <p:nvPr/>
                </p:nvSpPr>
                <p:spPr>
                  <a:xfrm>
                    <a:off x="5472208" y="2772982"/>
                    <a:ext cx="82103" cy="77650"/>
                  </a:xfrm>
                  <a:custGeom>
                    <a:avLst/>
                    <a:gdLst>
                      <a:gd name="f0" fmla="val 10800000"/>
                      <a:gd name="f1" fmla="val 5400000"/>
                      <a:gd name="f2" fmla="val 180"/>
                      <a:gd name="f3" fmla="val w"/>
                      <a:gd name="f4" fmla="val h"/>
                      <a:gd name="f5" fmla="val 0"/>
                      <a:gd name="f6" fmla="val 63"/>
                      <a:gd name="f7" fmla="val 69"/>
                      <a:gd name="f8" fmla="val 61"/>
                      <a:gd name="f9" fmla="val 25"/>
                      <a:gd name="f10" fmla="val 40"/>
                      <a:gd name="f11" fmla="val 51"/>
                      <a:gd name="f12" fmla="val 57"/>
                      <a:gd name="f13" fmla="val 22"/>
                      <a:gd name="f14" fmla="val 66"/>
                      <a:gd name="f15" fmla="val 14"/>
                      <a:gd name="f16" fmla="val 45"/>
                      <a:gd name="f17" fmla="val 7"/>
                      <a:gd name="f18" fmla="val 29"/>
                      <a:gd name="f19" fmla="val 10"/>
                      <a:gd name="f20" fmla="val 41"/>
                      <a:gd name="f21" fmla="val 44"/>
                      <a:gd name="f22" fmla="val 11"/>
                      <a:gd name="f23" fmla="val 50"/>
                      <a:gd name="f24" fmla="val 21"/>
                      <a:gd name="f25" fmla="+- 0 0 -90"/>
                      <a:gd name="f26" fmla="*/ f3 1 63"/>
                      <a:gd name="f27" fmla="*/ f4 1 69"/>
                      <a:gd name="f28" fmla="+- f7 0 f5"/>
                      <a:gd name="f29" fmla="+- f6 0 f5"/>
                      <a:gd name="f30" fmla="*/ f25 f0 1"/>
                      <a:gd name="f31" fmla="*/ f29 1 63"/>
                      <a:gd name="f32" fmla="*/ f28 1 69"/>
                      <a:gd name="f33" fmla="*/ 61 f29 1"/>
                      <a:gd name="f34" fmla="*/ 25 f28 1"/>
                      <a:gd name="f35" fmla="*/ 63 f29 1"/>
                      <a:gd name="f36" fmla="*/ 40 f28 1"/>
                      <a:gd name="f37" fmla="*/ 51 f29 1"/>
                      <a:gd name="f38" fmla="*/ 57 f28 1"/>
                      <a:gd name="f39" fmla="*/ 22 f29 1"/>
                      <a:gd name="f40" fmla="*/ 69 f28 1"/>
                      <a:gd name="f41" fmla="*/ 0 f29 1"/>
                      <a:gd name="f42" fmla="*/ 66 f28 1"/>
                      <a:gd name="f43" fmla="*/ 14 f29 1"/>
                      <a:gd name="f44" fmla="*/ 45 f28 1"/>
                      <a:gd name="f45" fmla="*/ 7 f29 1"/>
                      <a:gd name="f46" fmla="*/ 29 f29 1"/>
                      <a:gd name="f47" fmla="*/ 10 f28 1"/>
                      <a:gd name="f48" fmla="*/ 41 f29 1"/>
                      <a:gd name="f49" fmla="*/ 0 f28 1"/>
                      <a:gd name="f50" fmla="*/ 44 f29 1"/>
                      <a:gd name="f51" fmla="*/ 11 f28 1"/>
                      <a:gd name="f52" fmla="*/ 40 f29 1"/>
                      <a:gd name="f53" fmla="*/ 22 f28 1"/>
                      <a:gd name="f54" fmla="*/ 50 f29 1"/>
                      <a:gd name="f55" fmla="*/ 21 f28 1"/>
                      <a:gd name="f56" fmla="*/ f30 1 f2"/>
                      <a:gd name="f57" fmla="*/ f33 1 63"/>
                      <a:gd name="f58" fmla="*/ f34 1 69"/>
                      <a:gd name="f59" fmla="*/ f35 1 63"/>
                      <a:gd name="f60" fmla="*/ f36 1 69"/>
                      <a:gd name="f61" fmla="*/ f37 1 63"/>
                      <a:gd name="f62" fmla="*/ f38 1 69"/>
                      <a:gd name="f63" fmla="*/ f39 1 63"/>
                      <a:gd name="f64" fmla="*/ f40 1 69"/>
                      <a:gd name="f65" fmla="*/ f41 1 63"/>
                      <a:gd name="f66" fmla="*/ f42 1 69"/>
                      <a:gd name="f67" fmla="*/ f43 1 63"/>
                      <a:gd name="f68" fmla="*/ f44 1 69"/>
                      <a:gd name="f69" fmla="*/ f45 1 63"/>
                      <a:gd name="f70" fmla="*/ f46 1 63"/>
                      <a:gd name="f71" fmla="*/ f47 1 69"/>
                      <a:gd name="f72" fmla="*/ f48 1 63"/>
                      <a:gd name="f73" fmla="*/ f49 1 69"/>
                      <a:gd name="f74" fmla="*/ f50 1 63"/>
                      <a:gd name="f75" fmla="*/ f51 1 69"/>
                      <a:gd name="f76" fmla="*/ f52 1 63"/>
                      <a:gd name="f77" fmla="*/ f53 1 69"/>
                      <a:gd name="f78" fmla="*/ f54 1 63"/>
                      <a:gd name="f79" fmla="*/ f55 1 69"/>
                      <a:gd name="f80" fmla="*/ 0 1 f31"/>
                      <a:gd name="f81" fmla="*/ f6 1 f31"/>
                      <a:gd name="f82" fmla="*/ 0 1 f32"/>
                      <a:gd name="f83" fmla="*/ f7 1 f32"/>
                      <a:gd name="f84" fmla="+- f56 0 f1"/>
                      <a:gd name="f85" fmla="*/ f57 1 f31"/>
                      <a:gd name="f86" fmla="*/ f58 1 f32"/>
                      <a:gd name="f87" fmla="*/ f59 1 f31"/>
                      <a:gd name="f88" fmla="*/ f60 1 f32"/>
                      <a:gd name="f89" fmla="*/ f61 1 f31"/>
                      <a:gd name="f90" fmla="*/ f62 1 f32"/>
                      <a:gd name="f91" fmla="*/ f63 1 f31"/>
                      <a:gd name="f92" fmla="*/ f64 1 f32"/>
                      <a:gd name="f93" fmla="*/ f65 1 f31"/>
                      <a:gd name="f94" fmla="*/ f66 1 f32"/>
                      <a:gd name="f95" fmla="*/ f67 1 f31"/>
                      <a:gd name="f96" fmla="*/ f68 1 f32"/>
                      <a:gd name="f97" fmla="*/ f69 1 f31"/>
                      <a:gd name="f98" fmla="*/ f70 1 f31"/>
                      <a:gd name="f99" fmla="*/ f71 1 f32"/>
                      <a:gd name="f100" fmla="*/ f72 1 f31"/>
                      <a:gd name="f101" fmla="*/ f73 1 f32"/>
                      <a:gd name="f102" fmla="*/ f74 1 f31"/>
                      <a:gd name="f103" fmla="*/ f75 1 f32"/>
                      <a:gd name="f104" fmla="*/ f76 1 f31"/>
                      <a:gd name="f105" fmla="*/ f77 1 f32"/>
                      <a:gd name="f106" fmla="*/ f78 1 f31"/>
                      <a:gd name="f107" fmla="*/ f79 1 f32"/>
                      <a:gd name="f108" fmla="*/ f80 f26 1"/>
                      <a:gd name="f109" fmla="*/ f81 f26 1"/>
                      <a:gd name="f110" fmla="*/ f83 f27 1"/>
                      <a:gd name="f111" fmla="*/ f82 f27 1"/>
                      <a:gd name="f112" fmla="*/ f85 f26 1"/>
                      <a:gd name="f113" fmla="*/ f86 f27 1"/>
                      <a:gd name="f114" fmla="*/ f87 f26 1"/>
                      <a:gd name="f115" fmla="*/ f88 f27 1"/>
                      <a:gd name="f116" fmla="*/ f89 f26 1"/>
                      <a:gd name="f117" fmla="*/ f90 f27 1"/>
                      <a:gd name="f118" fmla="*/ f91 f26 1"/>
                      <a:gd name="f119" fmla="*/ f92 f27 1"/>
                      <a:gd name="f120" fmla="*/ f93 f26 1"/>
                      <a:gd name="f121" fmla="*/ f94 f27 1"/>
                      <a:gd name="f122" fmla="*/ f95 f26 1"/>
                      <a:gd name="f123" fmla="*/ f96 f27 1"/>
                      <a:gd name="f124" fmla="*/ f97 f26 1"/>
                      <a:gd name="f125" fmla="*/ f98 f26 1"/>
                      <a:gd name="f126" fmla="*/ f99 f27 1"/>
                      <a:gd name="f127" fmla="*/ f100 f26 1"/>
                      <a:gd name="f128" fmla="*/ f101 f27 1"/>
                      <a:gd name="f129" fmla="*/ f102 f26 1"/>
                      <a:gd name="f130" fmla="*/ f103 f27 1"/>
                      <a:gd name="f131" fmla="*/ f104 f26 1"/>
                      <a:gd name="f132" fmla="*/ f105 f27 1"/>
                      <a:gd name="f133" fmla="*/ f106 f26 1"/>
                      <a:gd name="f134" fmla="*/ f107 f27 1"/>
                    </a:gdLst>
                    <a:ahLst/>
                    <a:cxnLst>
                      <a:cxn ang="3cd4">
                        <a:pos x="hc" y="t"/>
                      </a:cxn>
                      <a:cxn ang="0">
                        <a:pos x="r" y="vc"/>
                      </a:cxn>
                      <a:cxn ang="cd4">
                        <a:pos x="hc" y="b"/>
                      </a:cxn>
                      <a:cxn ang="cd2">
                        <a:pos x="l" y="vc"/>
                      </a:cxn>
                      <a:cxn ang="f84">
                        <a:pos x="f112" y="f113"/>
                      </a:cxn>
                      <a:cxn ang="f84">
                        <a:pos x="f114" y="f115"/>
                      </a:cxn>
                      <a:cxn ang="f84">
                        <a:pos x="f116" y="f117"/>
                      </a:cxn>
                      <a:cxn ang="f84">
                        <a:pos x="f118" y="f119"/>
                      </a:cxn>
                      <a:cxn ang="f84">
                        <a:pos x="f120" y="f121"/>
                      </a:cxn>
                      <a:cxn ang="f84">
                        <a:pos x="f122" y="f123"/>
                      </a:cxn>
                      <a:cxn ang="f84">
                        <a:pos x="f124" y="f113"/>
                      </a:cxn>
                      <a:cxn ang="f84">
                        <a:pos x="f125" y="f126"/>
                      </a:cxn>
                      <a:cxn ang="f84">
                        <a:pos x="f127" y="f128"/>
                      </a:cxn>
                      <a:cxn ang="f84">
                        <a:pos x="f129" y="f130"/>
                      </a:cxn>
                      <a:cxn ang="f84">
                        <a:pos x="f131" y="f132"/>
                      </a:cxn>
                      <a:cxn ang="f84">
                        <a:pos x="f133" y="f134"/>
                      </a:cxn>
                      <a:cxn ang="f84">
                        <a:pos x="f112" y="f113"/>
                      </a:cxn>
                    </a:cxnLst>
                    <a:rect l="f108" t="f111" r="f109" b="f110"/>
                    <a:pathLst>
                      <a:path w="63" h="69">
                        <a:moveTo>
                          <a:pt x="f8" y="f9"/>
                        </a:moveTo>
                        <a:lnTo>
                          <a:pt x="f6" y="f10"/>
                        </a:lnTo>
                        <a:lnTo>
                          <a:pt x="f11" y="f12"/>
                        </a:lnTo>
                        <a:lnTo>
                          <a:pt x="f13" y="f7"/>
                        </a:lnTo>
                        <a:lnTo>
                          <a:pt x="f5" y="f14"/>
                        </a:lnTo>
                        <a:lnTo>
                          <a:pt x="f15" y="f16"/>
                        </a:lnTo>
                        <a:lnTo>
                          <a:pt x="f17" y="f9"/>
                        </a:lnTo>
                        <a:lnTo>
                          <a:pt x="f18" y="f19"/>
                        </a:lnTo>
                        <a:lnTo>
                          <a:pt x="f20" y="f5"/>
                        </a:lnTo>
                        <a:lnTo>
                          <a:pt x="f21" y="f22"/>
                        </a:lnTo>
                        <a:lnTo>
                          <a:pt x="f10" y="f13"/>
                        </a:lnTo>
                        <a:lnTo>
                          <a:pt x="f23" y="f24"/>
                        </a:lnTo>
                        <a:lnTo>
                          <a:pt x="f8" y="f9"/>
                        </a:lnTo>
                        <a:close/>
                      </a:path>
                    </a:pathLst>
                  </a:custGeom>
                  <a:solidFill>
                    <a:srgbClr val="FCDBC0"/>
                  </a:solidFill>
                  <a:ln w="3172" cap="flat">
                    <a:solidFill>
                      <a:srgbClr val="6C5353"/>
                    </a:solidFill>
                    <a:custDash>
                      <a:ds d="100000" sp="100000"/>
                    </a:custDash>
                    <a:miter/>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hu-HU" sz="1800" b="0" i="0" u="none" strike="noStrike" kern="0" cap="none" spc="0" baseline="0">
                      <a:solidFill>
                        <a:srgbClr val="000000"/>
                      </a:solidFill>
                      <a:uFillTx/>
                      <a:latin typeface="Arial"/>
                    </a:endParaRPr>
                  </a:p>
                </p:txBody>
              </p:sp>
              <p:sp>
                <p:nvSpPr>
                  <p:cNvPr id="246" name="Freeform 89">
                    <a:extLst>
                      <a:ext uri="{FF2B5EF4-FFF2-40B4-BE49-F238E27FC236}">
                        <a16:creationId xmlns:a16="http://schemas.microsoft.com/office/drawing/2014/main" id="{6AC0E5FA-43B7-4688-A19F-4AC411D7BC4A}"/>
                      </a:ext>
                    </a:extLst>
                  </p:cNvPr>
                  <p:cNvSpPr/>
                  <p:nvPr/>
                </p:nvSpPr>
                <p:spPr>
                  <a:xfrm>
                    <a:off x="6652954" y="3125236"/>
                    <a:ext cx="491334" cy="341007"/>
                  </a:xfrm>
                  <a:custGeom>
                    <a:avLst/>
                    <a:gdLst>
                      <a:gd name="f0" fmla="val 10800000"/>
                      <a:gd name="f1" fmla="val 5400000"/>
                      <a:gd name="f2" fmla="val 180"/>
                      <a:gd name="f3" fmla="val w"/>
                      <a:gd name="f4" fmla="val h"/>
                      <a:gd name="f5" fmla="val 0"/>
                      <a:gd name="f6" fmla="val 377"/>
                      <a:gd name="f7" fmla="val 303"/>
                      <a:gd name="f8" fmla="val 176"/>
                      <a:gd name="f9" fmla="val 52"/>
                      <a:gd name="f10" fmla="val 190"/>
                      <a:gd name="f11" fmla="val 48"/>
                      <a:gd name="f12" fmla="val 200"/>
                      <a:gd name="f13" fmla="val 36"/>
                      <a:gd name="f14" fmla="val 211"/>
                      <a:gd name="f15" fmla="val 37"/>
                      <a:gd name="f16" fmla="val 218"/>
                      <a:gd name="f17" fmla="val 33"/>
                      <a:gd name="f18" fmla="val 231"/>
                      <a:gd name="f19" fmla="val 35"/>
                      <a:gd name="f20" fmla="val 252"/>
                      <a:gd name="f21" fmla="val 45"/>
                      <a:gd name="f22" fmla="val 266"/>
                      <a:gd name="f23" fmla="val 289"/>
                      <a:gd name="f24" fmla="val 66"/>
                      <a:gd name="f25" fmla="val 302"/>
                      <a:gd name="f26" fmla="val 67"/>
                      <a:gd name="f27" fmla="val 308"/>
                      <a:gd name="f28" fmla="val 84"/>
                      <a:gd name="f29" fmla="val 306"/>
                      <a:gd name="f30" fmla="val 110"/>
                      <a:gd name="f31" fmla="val 304"/>
                      <a:gd name="f32" fmla="val 125"/>
                      <a:gd name="f33" fmla="val 312"/>
                      <a:gd name="f34" fmla="val 128"/>
                      <a:gd name="f35" fmla="val 307"/>
                      <a:gd name="f36" fmla="val 139"/>
                      <a:gd name="f37" fmla="val 315"/>
                      <a:gd name="f38" fmla="val 156"/>
                      <a:gd name="f39" fmla="val 319"/>
                      <a:gd name="f40" fmla="val 169"/>
                      <a:gd name="f41" fmla="val 333"/>
                      <a:gd name="f42" fmla="val 173"/>
                      <a:gd name="f43" fmla="val 337"/>
                      <a:gd name="f44" fmla="val 186"/>
                      <a:gd name="f45" fmla="val 324"/>
                      <a:gd name="f46" fmla="val 205"/>
                      <a:gd name="f47" fmla="val 334"/>
                      <a:gd name="f48" fmla="val 216"/>
                      <a:gd name="f49" fmla="val 343"/>
                      <a:gd name="f50" fmla="val 228"/>
                      <a:gd name="f51" fmla="val 362"/>
                      <a:gd name="f52" fmla="val 237"/>
                      <a:gd name="f53" fmla="val 365"/>
                      <a:gd name="f54" fmla="val 256"/>
                      <a:gd name="f55" fmla="val 374"/>
                      <a:gd name="f56" fmla="val 259"/>
                      <a:gd name="f57" fmla="val 268"/>
                      <a:gd name="f58" fmla="val 353"/>
                      <a:gd name="f59" fmla="val 279"/>
                      <a:gd name="f60" fmla="val 349"/>
                      <a:gd name="f61" fmla="val 297"/>
                      <a:gd name="f62" fmla="val 295"/>
                      <a:gd name="f63" fmla="val 292"/>
                      <a:gd name="f64" fmla="val 274"/>
                      <a:gd name="f65" fmla="val 290"/>
                      <a:gd name="f66" fmla="val 264"/>
                      <a:gd name="f67" fmla="val 255"/>
                      <a:gd name="f68" fmla="val 260"/>
                      <a:gd name="f69" fmla="val 241"/>
                      <a:gd name="f70" fmla="val 225"/>
                      <a:gd name="f71" fmla="val 202"/>
                      <a:gd name="f72" fmla="val 182"/>
                      <a:gd name="f73" fmla="val 251"/>
                      <a:gd name="f74" fmla="val 164"/>
                      <a:gd name="f75" fmla="val 246"/>
                      <a:gd name="f76" fmla="val 150"/>
                      <a:gd name="f77" fmla="val 226"/>
                      <a:gd name="f78" fmla="val 133"/>
                      <a:gd name="f79" fmla="val 198"/>
                      <a:gd name="f80" fmla="val 124"/>
                      <a:gd name="f81" fmla="val 112"/>
                      <a:gd name="f82" fmla="val 195"/>
                      <a:gd name="f83" fmla="val 107"/>
                      <a:gd name="f84" fmla="val 203"/>
                      <a:gd name="f85" fmla="val 96"/>
                      <a:gd name="f86" fmla="val 192"/>
                      <a:gd name="f87" fmla="val 94"/>
                      <a:gd name="f88" fmla="val 181"/>
                      <a:gd name="f89" fmla="val 88"/>
                      <a:gd name="f90" fmla="val 89"/>
                      <a:gd name="f91" fmla="val 166"/>
                      <a:gd name="f92" fmla="val 78"/>
                      <a:gd name="f93" fmla="val 55"/>
                      <a:gd name="f94" fmla="val 40"/>
                      <a:gd name="f95" fmla="val 119"/>
                      <a:gd name="f96" fmla="val 42"/>
                      <a:gd name="f97" fmla="val 103"/>
                      <a:gd name="f98" fmla="val 49"/>
                      <a:gd name="f99" fmla="val 46"/>
                      <a:gd name="f100" fmla="val 34"/>
                      <a:gd name="f101" fmla="val 77"/>
                      <a:gd name="f102" fmla="val 19"/>
                      <a:gd name="f103" fmla="val 53"/>
                      <a:gd name="f104" fmla="val 7"/>
                      <a:gd name="f105" fmla="val 9"/>
                      <a:gd name="f106" fmla="val 30"/>
                      <a:gd name="f107" fmla="val 6"/>
                      <a:gd name="f108" fmla="val 11"/>
                      <a:gd name="f109" fmla="val 15"/>
                      <a:gd name="f110" fmla="val 8"/>
                      <a:gd name="f111" fmla="val 25"/>
                      <a:gd name="f112" fmla="val 18"/>
                      <a:gd name="f113" fmla="val 20"/>
                      <a:gd name="f114" fmla="val 43"/>
                      <a:gd name="f115" fmla="val 60"/>
                      <a:gd name="f116" fmla="val 5"/>
                      <a:gd name="f117" fmla="val 3"/>
                      <a:gd name="f118" fmla="val 73"/>
                      <a:gd name="f119" fmla="val 69"/>
                      <a:gd name="f120" fmla="val 81"/>
                      <a:gd name="f121" fmla="val 85"/>
                      <a:gd name="f122" fmla="val 29"/>
                      <a:gd name="f123" fmla="val 93"/>
                      <a:gd name="f124" fmla="val 44"/>
                      <a:gd name="f125" fmla="val 59"/>
                      <a:gd name="f126" fmla="val 149"/>
                      <a:gd name="f127" fmla="val 63"/>
                      <a:gd name="f128" fmla="val 175"/>
                      <a:gd name="f129" fmla="val 57"/>
                      <a:gd name="f130" fmla="+- 0 0 -90"/>
                      <a:gd name="f131" fmla="*/ f3 1 377"/>
                      <a:gd name="f132" fmla="*/ f4 1 303"/>
                      <a:gd name="f133" fmla="+- f7 0 f5"/>
                      <a:gd name="f134" fmla="+- f6 0 f5"/>
                      <a:gd name="f135" fmla="*/ f130 f0 1"/>
                      <a:gd name="f136" fmla="*/ f134 1 377"/>
                      <a:gd name="f137" fmla="*/ f133 1 303"/>
                      <a:gd name="f138" fmla="*/ 190 f134 1"/>
                      <a:gd name="f139" fmla="*/ 48 f133 1"/>
                      <a:gd name="f140" fmla="*/ 211 f134 1"/>
                      <a:gd name="f141" fmla="*/ 37 f133 1"/>
                      <a:gd name="f142" fmla="*/ 231 f134 1"/>
                      <a:gd name="f143" fmla="*/ 35 f133 1"/>
                      <a:gd name="f144" fmla="*/ 266 f134 1"/>
                      <a:gd name="f145" fmla="*/ 302 f134 1"/>
                      <a:gd name="f146" fmla="*/ 67 f133 1"/>
                      <a:gd name="f147" fmla="*/ 306 f134 1"/>
                      <a:gd name="f148" fmla="*/ 110 f133 1"/>
                      <a:gd name="f149" fmla="*/ 312 f134 1"/>
                      <a:gd name="f150" fmla="*/ 128 f133 1"/>
                      <a:gd name="f151" fmla="*/ 315 f134 1"/>
                      <a:gd name="f152" fmla="*/ 156 f133 1"/>
                      <a:gd name="f153" fmla="*/ 333 f134 1"/>
                      <a:gd name="f154" fmla="*/ 173 f133 1"/>
                      <a:gd name="f155" fmla="*/ 324 f134 1"/>
                      <a:gd name="f156" fmla="*/ 205 f133 1"/>
                      <a:gd name="f157" fmla="*/ 343 f134 1"/>
                      <a:gd name="f158" fmla="*/ 228 f133 1"/>
                      <a:gd name="f159" fmla="*/ 365 f134 1"/>
                      <a:gd name="f160" fmla="*/ 256 f133 1"/>
                      <a:gd name="f161" fmla="*/ 377 f134 1"/>
                      <a:gd name="f162" fmla="*/ 268 f133 1"/>
                      <a:gd name="f163" fmla="*/ 349 f134 1"/>
                      <a:gd name="f164" fmla="*/ 303 f133 1"/>
                      <a:gd name="f165" fmla="*/ 295 f134 1"/>
                      <a:gd name="f166" fmla="*/ 292 f133 1"/>
                      <a:gd name="f167" fmla="*/ 264 f134 1"/>
                      <a:gd name="f168" fmla="*/ 264 f133 1"/>
                      <a:gd name="f169" fmla="*/ 241 f134 1"/>
                      <a:gd name="f170" fmla="*/ 202 f134 1"/>
                      <a:gd name="f171" fmla="*/ 164 f134 1"/>
                      <a:gd name="f172" fmla="*/ 246 f133 1"/>
                      <a:gd name="f173" fmla="*/ 133 f134 1"/>
                      <a:gd name="f174" fmla="*/ 198 f133 1"/>
                      <a:gd name="f175" fmla="*/ 112 f134 1"/>
                      <a:gd name="f176" fmla="*/ 195 f133 1"/>
                      <a:gd name="f177" fmla="*/ 96 f134 1"/>
                      <a:gd name="f178" fmla="*/ 192 f133 1"/>
                      <a:gd name="f179" fmla="*/ 88 f134 1"/>
                      <a:gd name="f180" fmla="*/ 181 f133 1"/>
                      <a:gd name="f181" fmla="*/ 78 f134 1"/>
                      <a:gd name="f182" fmla="*/ 150 f133 1"/>
                      <a:gd name="f183" fmla="*/ 40 f134 1"/>
                      <a:gd name="f184" fmla="*/ 119 f133 1"/>
                      <a:gd name="f185" fmla="*/ 49 f134 1"/>
                      <a:gd name="f186" fmla="*/ 96 f133 1"/>
                      <a:gd name="f187" fmla="*/ 34 f134 1"/>
                      <a:gd name="f188" fmla="*/ 77 f133 1"/>
                      <a:gd name="f189" fmla="*/ 7 f134 1"/>
                      <a:gd name="f190" fmla="*/ 36 f133 1"/>
                      <a:gd name="f191" fmla="*/ 0 f134 1"/>
                      <a:gd name="f192" fmla="*/ 6 f133 1"/>
                      <a:gd name="f193" fmla="*/ 15 f134 1"/>
                      <a:gd name="f194" fmla="*/ 8 f133 1"/>
                      <a:gd name="f195" fmla="*/ 37 f134 1"/>
                      <a:gd name="f196" fmla="*/ 20 f133 1"/>
                      <a:gd name="f197" fmla="*/ 60 f134 1"/>
                      <a:gd name="f198" fmla="*/ 5 f133 1"/>
                      <a:gd name="f199" fmla="*/ 73 f134 1"/>
                      <a:gd name="f200" fmla="*/ 9 f133 1"/>
                      <a:gd name="f201" fmla="*/ 81 f134 1"/>
                      <a:gd name="f202" fmla="*/ 30 f133 1"/>
                      <a:gd name="f203" fmla="*/ 93 f134 1"/>
                      <a:gd name="f204" fmla="*/ 44 f133 1"/>
                      <a:gd name="f205" fmla="*/ 124 f134 1"/>
                      <a:gd name="f206" fmla="*/ 59 f133 1"/>
                      <a:gd name="f207" fmla="*/ 175 f134 1"/>
                      <a:gd name="f208" fmla="*/ 57 f133 1"/>
                      <a:gd name="f209" fmla="*/ f135 1 f2"/>
                      <a:gd name="f210" fmla="*/ f138 1 377"/>
                      <a:gd name="f211" fmla="*/ f139 1 303"/>
                      <a:gd name="f212" fmla="*/ f140 1 377"/>
                      <a:gd name="f213" fmla="*/ f141 1 303"/>
                      <a:gd name="f214" fmla="*/ f142 1 377"/>
                      <a:gd name="f215" fmla="*/ f143 1 303"/>
                      <a:gd name="f216" fmla="*/ f144 1 377"/>
                      <a:gd name="f217" fmla="*/ f145 1 377"/>
                      <a:gd name="f218" fmla="*/ f146 1 303"/>
                      <a:gd name="f219" fmla="*/ f147 1 377"/>
                      <a:gd name="f220" fmla="*/ f148 1 303"/>
                      <a:gd name="f221" fmla="*/ f149 1 377"/>
                      <a:gd name="f222" fmla="*/ f150 1 303"/>
                      <a:gd name="f223" fmla="*/ f151 1 377"/>
                      <a:gd name="f224" fmla="*/ f152 1 303"/>
                      <a:gd name="f225" fmla="*/ f153 1 377"/>
                      <a:gd name="f226" fmla="*/ f154 1 303"/>
                      <a:gd name="f227" fmla="*/ f155 1 377"/>
                      <a:gd name="f228" fmla="*/ f156 1 303"/>
                      <a:gd name="f229" fmla="*/ f157 1 377"/>
                      <a:gd name="f230" fmla="*/ f158 1 303"/>
                      <a:gd name="f231" fmla="*/ f159 1 377"/>
                      <a:gd name="f232" fmla="*/ f160 1 303"/>
                      <a:gd name="f233" fmla="*/ f161 1 377"/>
                      <a:gd name="f234" fmla="*/ f162 1 303"/>
                      <a:gd name="f235" fmla="*/ f163 1 377"/>
                      <a:gd name="f236" fmla="*/ f164 1 303"/>
                      <a:gd name="f237" fmla="*/ f165 1 377"/>
                      <a:gd name="f238" fmla="*/ f166 1 303"/>
                      <a:gd name="f239" fmla="*/ f167 1 377"/>
                      <a:gd name="f240" fmla="*/ f168 1 303"/>
                      <a:gd name="f241" fmla="*/ f169 1 377"/>
                      <a:gd name="f242" fmla="*/ f170 1 377"/>
                      <a:gd name="f243" fmla="*/ f171 1 377"/>
                      <a:gd name="f244" fmla="*/ f172 1 303"/>
                      <a:gd name="f245" fmla="*/ f173 1 377"/>
                      <a:gd name="f246" fmla="*/ f174 1 303"/>
                      <a:gd name="f247" fmla="*/ f175 1 377"/>
                      <a:gd name="f248" fmla="*/ f176 1 303"/>
                      <a:gd name="f249" fmla="*/ f177 1 377"/>
                      <a:gd name="f250" fmla="*/ f178 1 303"/>
                      <a:gd name="f251" fmla="*/ f179 1 377"/>
                      <a:gd name="f252" fmla="*/ f180 1 303"/>
                      <a:gd name="f253" fmla="*/ f181 1 377"/>
                      <a:gd name="f254" fmla="*/ f182 1 303"/>
                      <a:gd name="f255" fmla="*/ f183 1 377"/>
                      <a:gd name="f256" fmla="*/ f184 1 303"/>
                      <a:gd name="f257" fmla="*/ f185 1 377"/>
                      <a:gd name="f258" fmla="*/ f186 1 303"/>
                      <a:gd name="f259" fmla="*/ f187 1 377"/>
                      <a:gd name="f260" fmla="*/ f188 1 303"/>
                      <a:gd name="f261" fmla="*/ f189 1 377"/>
                      <a:gd name="f262" fmla="*/ f190 1 303"/>
                      <a:gd name="f263" fmla="*/ f191 1 377"/>
                      <a:gd name="f264" fmla="*/ f192 1 303"/>
                      <a:gd name="f265" fmla="*/ f193 1 377"/>
                      <a:gd name="f266" fmla="*/ f194 1 303"/>
                      <a:gd name="f267" fmla="*/ f195 1 377"/>
                      <a:gd name="f268" fmla="*/ f196 1 303"/>
                      <a:gd name="f269" fmla="*/ f197 1 377"/>
                      <a:gd name="f270" fmla="*/ f198 1 303"/>
                      <a:gd name="f271" fmla="*/ f199 1 377"/>
                      <a:gd name="f272" fmla="*/ f200 1 303"/>
                      <a:gd name="f273" fmla="*/ f201 1 377"/>
                      <a:gd name="f274" fmla="*/ f202 1 303"/>
                      <a:gd name="f275" fmla="*/ f203 1 377"/>
                      <a:gd name="f276" fmla="*/ f204 1 303"/>
                      <a:gd name="f277" fmla="*/ f205 1 377"/>
                      <a:gd name="f278" fmla="*/ f206 1 303"/>
                      <a:gd name="f279" fmla="*/ f207 1 377"/>
                      <a:gd name="f280" fmla="*/ f208 1 303"/>
                      <a:gd name="f281" fmla="*/ 0 1 f136"/>
                      <a:gd name="f282" fmla="*/ f6 1 f136"/>
                      <a:gd name="f283" fmla="*/ 0 1 f137"/>
                      <a:gd name="f284" fmla="*/ f7 1 f137"/>
                      <a:gd name="f285" fmla="+- f209 0 f1"/>
                      <a:gd name="f286" fmla="*/ f210 1 f136"/>
                      <a:gd name="f287" fmla="*/ f211 1 f137"/>
                      <a:gd name="f288" fmla="*/ f212 1 f136"/>
                      <a:gd name="f289" fmla="*/ f213 1 f137"/>
                      <a:gd name="f290" fmla="*/ f214 1 f136"/>
                      <a:gd name="f291" fmla="*/ f215 1 f137"/>
                      <a:gd name="f292" fmla="*/ f216 1 f136"/>
                      <a:gd name="f293" fmla="*/ f217 1 f136"/>
                      <a:gd name="f294" fmla="*/ f218 1 f137"/>
                      <a:gd name="f295" fmla="*/ f219 1 f136"/>
                      <a:gd name="f296" fmla="*/ f220 1 f137"/>
                      <a:gd name="f297" fmla="*/ f221 1 f136"/>
                      <a:gd name="f298" fmla="*/ f222 1 f137"/>
                      <a:gd name="f299" fmla="*/ f223 1 f136"/>
                      <a:gd name="f300" fmla="*/ f224 1 f137"/>
                      <a:gd name="f301" fmla="*/ f225 1 f136"/>
                      <a:gd name="f302" fmla="*/ f226 1 f137"/>
                      <a:gd name="f303" fmla="*/ f227 1 f136"/>
                      <a:gd name="f304" fmla="*/ f228 1 f137"/>
                      <a:gd name="f305" fmla="*/ f229 1 f136"/>
                      <a:gd name="f306" fmla="*/ f230 1 f137"/>
                      <a:gd name="f307" fmla="*/ f231 1 f136"/>
                      <a:gd name="f308" fmla="*/ f232 1 f137"/>
                      <a:gd name="f309" fmla="*/ f233 1 f136"/>
                      <a:gd name="f310" fmla="*/ f234 1 f137"/>
                      <a:gd name="f311" fmla="*/ f235 1 f136"/>
                      <a:gd name="f312" fmla="*/ f236 1 f137"/>
                      <a:gd name="f313" fmla="*/ f237 1 f136"/>
                      <a:gd name="f314" fmla="*/ f238 1 f137"/>
                      <a:gd name="f315" fmla="*/ f239 1 f136"/>
                      <a:gd name="f316" fmla="*/ f240 1 f137"/>
                      <a:gd name="f317" fmla="*/ f241 1 f136"/>
                      <a:gd name="f318" fmla="*/ f242 1 f136"/>
                      <a:gd name="f319" fmla="*/ f243 1 f136"/>
                      <a:gd name="f320" fmla="*/ f244 1 f137"/>
                      <a:gd name="f321" fmla="*/ f245 1 f136"/>
                      <a:gd name="f322" fmla="*/ f246 1 f137"/>
                      <a:gd name="f323" fmla="*/ f247 1 f136"/>
                      <a:gd name="f324" fmla="*/ f248 1 f137"/>
                      <a:gd name="f325" fmla="*/ f249 1 f136"/>
                      <a:gd name="f326" fmla="*/ f250 1 f137"/>
                      <a:gd name="f327" fmla="*/ f251 1 f136"/>
                      <a:gd name="f328" fmla="*/ f252 1 f137"/>
                      <a:gd name="f329" fmla="*/ f253 1 f136"/>
                      <a:gd name="f330" fmla="*/ f254 1 f137"/>
                      <a:gd name="f331" fmla="*/ f255 1 f136"/>
                      <a:gd name="f332" fmla="*/ f256 1 f137"/>
                      <a:gd name="f333" fmla="*/ f257 1 f136"/>
                      <a:gd name="f334" fmla="*/ f258 1 f137"/>
                      <a:gd name="f335" fmla="*/ f259 1 f136"/>
                      <a:gd name="f336" fmla="*/ f260 1 f137"/>
                      <a:gd name="f337" fmla="*/ f261 1 f136"/>
                      <a:gd name="f338" fmla="*/ f262 1 f137"/>
                      <a:gd name="f339" fmla="*/ f263 1 f136"/>
                      <a:gd name="f340" fmla="*/ f264 1 f137"/>
                      <a:gd name="f341" fmla="*/ f265 1 f136"/>
                      <a:gd name="f342" fmla="*/ f266 1 f137"/>
                      <a:gd name="f343" fmla="*/ f267 1 f136"/>
                      <a:gd name="f344" fmla="*/ f268 1 f137"/>
                      <a:gd name="f345" fmla="*/ f269 1 f136"/>
                      <a:gd name="f346" fmla="*/ f270 1 f137"/>
                      <a:gd name="f347" fmla="*/ f271 1 f136"/>
                      <a:gd name="f348" fmla="*/ f272 1 f137"/>
                      <a:gd name="f349" fmla="*/ f273 1 f136"/>
                      <a:gd name="f350" fmla="*/ f274 1 f137"/>
                      <a:gd name="f351" fmla="*/ f275 1 f136"/>
                      <a:gd name="f352" fmla="*/ f276 1 f137"/>
                      <a:gd name="f353" fmla="*/ f277 1 f136"/>
                      <a:gd name="f354" fmla="*/ f278 1 f137"/>
                      <a:gd name="f355" fmla="*/ f279 1 f136"/>
                      <a:gd name="f356" fmla="*/ f280 1 f137"/>
                      <a:gd name="f357" fmla="*/ f281 f131 1"/>
                      <a:gd name="f358" fmla="*/ f282 f131 1"/>
                      <a:gd name="f359" fmla="*/ f284 f132 1"/>
                      <a:gd name="f360" fmla="*/ f283 f132 1"/>
                      <a:gd name="f361" fmla="*/ f286 f131 1"/>
                      <a:gd name="f362" fmla="*/ f287 f132 1"/>
                      <a:gd name="f363" fmla="*/ f288 f131 1"/>
                      <a:gd name="f364" fmla="*/ f289 f132 1"/>
                      <a:gd name="f365" fmla="*/ f290 f131 1"/>
                      <a:gd name="f366" fmla="*/ f291 f132 1"/>
                      <a:gd name="f367" fmla="*/ f292 f131 1"/>
                      <a:gd name="f368" fmla="*/ f293 f131 1"/>
                      <a:gd name="f369" fmla="*/ f294 f132 1"/>
                      <a:gd name="f370" fmla="*/ f295 f131 1"/>
                      <a:gd name="f371" fmla="*/ f296 f132 1"/>
                      <a:gd name="f372" fmla="*/ f297 f131 1"/>
                      <a:gd name="f373" fmla="*/ f298 f132 1"/>
                      <a:gd name="f374" fmla="*/ f299 f131 1"/>
                      <a:gd name="f375" fmla="*/ f300 f132 1"/>
                      <a:gd name="f376" fmla="*/ f301 f131 1"/>
                      <a:gd name="f377" fmla="*/ f302 f132 1"/>
                      <a:gd name="f378" fmla="*/ f303 f131 1"/>
                      <a:gd name="f379" fmla="*/ f304 f132 1"/>
                      <a:gd name="f380" fmla="*/ f305 f131 1"/>
                      <a:gd name="f381" fmla="*/ f306 f132 1"/>
                      <a:gd name="f382" fmla="*/ f307 f131 1"/>
                      <a:gd name="f383" fmla="*/ f308 f132 1"/>
                      <a:gd name="f384" fmla="*/ f309 f131 1"/>
                      <a:gd name="f385" fmla="*/ f310 f132 1"/>
                      <a:gd name="f386" fmla="*/ f311 f131 1"/>
                      <a:gd name="f387" fmla="*/ f312 f132 1"/>
                      <a:gd name="f388" fmla="*/ f313 f131 1"/>
                      <a:gd name="f389" fmla="*/ f314 f132 1"/>
                      <a:gd name="f390" fmla="*/ f315 f131 1"/>
                      <a:gd name="f391" fmla="*/ f316 f132 1"/>
                      <a:gd name="f392" fmla="*/ f317 f131 1"/>
                      <a:gd name="f393" fmla="*/ f318 f131 1"/>
                      <a:gd name="f394" fmla="*/ f319 f131 1"/>
                      <a:gd name="f395" fmla="*/ f320 f132 1"/>
                      <a:gd name="f396" fmla="*/ f321 f131 1"/>
                      <a:gd name="f397" fmla="*/ f322 f132 1"/>
                      <a:gd name="f398" fmla="*/ f323 f131 1"/>
                      <a:gd name="f399" fmla="*/ f324 f132 1"/>
                      <a:gd name="f400" fmla="*/ f325 f131 1"/>
                      <a:gd name="f401" fmla="*/ f326 f132 1"/>
                      <a:gd name="f402" fmla="*/ f327 f131 1"/>
                      <a:gd name="f403" fmla="*/ f328 f132 1"/>
                      <a:gd name="f404" fmla="*/ f329 f131 1"/>
                      <a:gd name="f405" fmla="*/ f330 f132 1"/>
                      <a:gd name="f406" fmla="*/ f331 f131 1"/>
                      <a:gd name="f407" fmla="*/ f332 f132 1"/>
                      <a:gd name="f408" fmla="*/ f333 f131 1"/>
                      <a:gd name="f409" fmla="*/ f334 f132 1"/>
                      <a:gd name="f410" fmla="*/ f335 f131 1"/>
                      <a:gd name="f411" fmla="*/ f336 f132 1"/>
                      <a:gd name="f412" fmla="*/ f337 f131 1"/>
                      <a:gd name="f413" fmla="*/ f338 f132 1"/>
                      <a:gd name="f414" fmla="*/ f339 f131 1"/>
                      <a:gd name="f415" fmla="*/ f340 f132 1"/>
                      <a:gd name="f416" fmla="*/ f341 f131 1"/>
                      <a:gd name="f417" fmla="*/ f342 f132 1"/>
                      <a:gd name="f418" fmla="*/ f343 f131 1"/>
                      <a:gd name="f419" fmla="*/ f344 f132 1"/>
                      <a:gd name="f420" fmla="*/ f345 f131 1"/>
                      <a:gd name="f421" fmla="*/ f346 f132 1"/>
                      <a:gd name="f422" fmla="*/ f347 f131 1"/>
                      <a:gd name="f423" fmla="*/ f348 f132 1"/>
                      <a:gd name="f424" fmla="*/ f349 f131 1"/>
                      <a:gd name="f425" fmla="*/ f350 f132 1"/>
                      <a:gd name="f426" fmla="*/ f351 f131 1"/>
                      <a:gd name="f427" fmla="*/ f352 f132 1"/>
                      <a:gd name="f428" fmla="*/ f353 f131 1"/>
                      <a:gd name="f429" fmla="*/ f354 f132 1"/>
                      <a:gd name="f430" fmla="*/ f355 f131 1"/>
                      <a:gd name="f431" fmla="*/ f356 f132 1"/>
                    </a:gdLst>
                    <a:ahLst/>
                    <a:cxnLst>
                      <a:cxn ang="3cd4">
                        <a:pos x="hc" y="t"/>
                      </a:cxn>
                      <a:cxn ang="0">
                        <a:pos x="r" y="vc"/>
                      </a:cxn>
                      <a:cxn ang="cd4">
                        <a:pos x="hc" y="b"/>
                      </a:cxn>
                      <a:cxn ang="cd2">
                        <a:pos x="l" y="vc"/>
                      </a:cxn>
                      <a:cxn ang="f285">
                        <a:pos x="f361" y="f362"/>
                      </a:cxn>
                      <a:cxn ang="f285">
                        <a:pos x="f363" y="f364"/>
                      </a:cxn>
                      <a:cxn ang="f285">
                        <a:pos x="f365" y="f366"/>
                      </a:cxn>
                      <a:cxn ang="f285">
                        <a:pos x="f367" y="f362"/>
                      </a:cxn>
                      <a:cxn ang="f285">
                        <a:pos x="f368" y="f369"/>
                      </a:cxn>
                      <a:cxn ang="f285">
                        <a:pos x="f370" y="f371"/>
                      </a:cxn>
                      <a:cxn ang="f285">
                        <a:pos x="f372" y="f373"/>
                      </a:cxn>
                      <a:cxn ang="f285">
                        <a:pos x="f374" y="f375"/>
                      </a:cxn>
                      <a:cxn ang="f285">
                        <a:pos x="f376" y="f377"/>
                      </a:cxn>
                      <a:cxn ang="f285">
                        <a:pos x="f378" y="f379"/>
                      </a:cxn>
                      <a:cxn ang="f285">
                        <a:pos x="f380" y="f381"/>
                      </a:cxn>
                      <a:cxn ang="f285">
                        <a:pos x="f382" y="f383"/>
                      </a:cxn>
                      <a:cxn ang="f285">
                        <a:pos x="f384" y="f385"/>
                      </a:cxn>
                      <a:cxn ang="f285">
                        <a:pos x="f386" y="f387"/>
                      </a:cxn>
                      <a:cxn ang="f285">
                        <a:pos x="f388" y="f389"/>
                      </a:cxn>
                      <a:cxn ang="f285">
                        <a:pos x="f390" y="f391"/>
                      </a:cxn>
                      <a:cxn ang="f285">
                        <a:pos x="f392" y="f391"/>
                      </a:cxn>
                      <a:cxn ang="f285">
                        <a:pos x="f393" y="f385"/>
                      </a:cxn>
                      <a:cxn ang="f285">
                        <a:pos x="f394" y="f395"/>
                      </a:cxn>
                      <a:cxn ang="f285">
                        <a:pos x="f396" y="f397"/>
                      </a:cxn>
                      <a:cxn ang="f285">
                        <a:pos x="f398" y="f399"/>
                      </a:cxn>
                      <a:cxn ang="f285">
                        <a:pos x="f400" y="f401"/>
                      </a:cxn>
                      <a:cxn ang="f285">
                        <a:pos x="f402" y="f403"/>
                      </a:cxn>
                      <a:cxn ang="f285">
                        <a:pos x="f404" y="f405"/>
                      </a:cxn>
                      <a:cxn ang="f285">
                        <a:pos x="f406" y="f407"/>
                      </a:cxn>
                      <a:cxn ang="f285">
                        <a:pos x="f408" y="f409"/>
                      </a:cxn>
                      <a:cxn ang="f285">
                        <a:pos x="f410" y="f411"/>
                      </a:cxn>
                      <a:cxn ang="f285">
                        <a:pos x="f412" y="f413"/>
                      </a:cxn>
                      <a:cxn ang="f285">
                        <a:pos x="f414" y="f415"/>
                      </a:cxn>
                      <a:cxn ang="f285">
                        <a:pos x="f416" y="f417"/>
                      </a:cxn>
                      <a:cxn ang="f285">
                        <a:pos x="f418" y="f419"/>
                      </a:cxn>
                      <a:cxn ang="f285">
                        <a:pos x="f420" y="f421"/>
                      </a:cxn>
                      <a:cxn ang="f285">
                        <a:pos x="f422" y="f423"/>
                      </a:cxn>
                      <a:cxn ang="f285">
                        <a:pos x="f424" y="f425"/>
                      </a:cxn>
                      <a:cxn ang="f285">
                        <a:pos x="f426" y="f427"/>
                      </a:cxn>
                      <a:cxn ang="f285">
                        <a:pos x="f428" y="f429"/>
                      </a:cxn>
                      <a:cxn ang="f285">
                        <a:pos x="f430" y="f431"/>
                      </a:cxn>
                    </a:cxnLst>
                    <a:rect l="f357" t="f360" r="f358" b="f359"/>
                    <a:pathLst>
                      <a:path w="377" h="303">
                        <a:moveTo>
                          <a:pt x="f8" y="f9"/>
                        </a:moveTo>
                        <a:lnTo>
                          <a:pt x="f10" y="f11"/>
                        </a:lnTo>
                        <a:lnTo>
                          <a:pt x="f12" y="f13"/>
                        </a:lnTo>
                        <a:lnTo>
                          <a:pt x="f14" y="f15"/>
                        </a:lnTo>
                        <a:lnTo>
                          <a:pt x="f16" y="f17"/>
                        </a:lnTo>
                        <a:lnTo>
                          <a:pt x="f18" y="f19"/>
                        </a:lnTo>
                        <a:lnTo>
                          <a:pt x="f20" y="f21"/>
                        </a:lnTo>
                        <a:lnTo>
                          <a:pt x="f22" y="f11"/>
                        </a:lnTo>
                        <a:lnTo>
                          <a:pt x="f23" y="f24"/>
                        </a:lnTo>
                        <a:lnTo>
                          <a:pt x="f25" y="f26"/>
                        </a:lnTo>
                        <a:lnTo>
                          <a:pt x="f27" y="f28"/>
                        </a:lnTo>
                        <a:lnTo>
                          <a:pt x="f29" y="f30"/>
                        </a:lnTo>
                        <a:lnTo>
                          <a:pt x="f31" y="f32"/>
                        </a:lnTo>
                        <a:lnTo>
                          <a:pt x="f33" y="f34"/>
                        </a:lnTo>
                        <a:lnTo>
                          <a:pt x="f35" y="f36"/>
                        </a:lnTo>
                        <a:lnTo>
                          <a:pt x="f37" y="f38"/>
                        </a:lnTo>
                        <a:lnTo>
                          <a:pt x="f39" y="f40"/>
                        </a:lnTo>
                        <a:lnTo>
                          <a:pt x="f41" y="f42"/>
                        </a:lnTo>
                        <a:lnTo>
                          <a:pt x="f43" y="f44"/>
                        </a:lnTo>
                        <a:lnTo>
                          <a:pt x="f45" y="f46"/>
                        </a:lnTo>
                        <a:lnTo>
                          <a:pt x="f47" y="f48"/>
                        </a:lnTo>
                        <a:lnTo>
                          <a:pt x="f49" y="f50"/>
                        </a:lnTo>
                        <a:lnTo>
                          <a:pt x="f51" y="f52"/>
                        </a:lnTo>
                        <a:lnTo>
                          <a:pt x="f53" y="f54"/>
                        </a:lnTo>
                        <a:lnTo>
                          <a:pt x="f55" y="f56"/>
                        </a:lnTo>
                        <a:lnTo>
                          <a:pt x="f6" y="f57"/>
                        </a:lnTo>
                        <a:lnTo>
                          <a:pt x="f58" y="f59"/>
                        </a:lnTo>
                        <a:lnTo>
                          <a:pt x="f60" y="f7"/>
                        </a:lnTo>
                        <a:lnTo>
                          <a:pt x="f37" y="f61"/>
                        </a:lnTo>
                        <a:lnTo>
                          <a:pt x="f62" y="f63"/>
                        </a:lnTo>
                        <a:lnTo>
                          <a:pt x="f64" y="f65"/>
                        </a:lnTo>
                        <a:lnTo>
                          <a:pt x="f66" y="f66"/>
                        </a:lnTo>
                        <a:lnTo>
                          <a:pt x="f67" y="f68"/>
                        </a:lnTo>
                        <a:lnTo>
                          <a:pt x="f69" y="f66"/>
                        </a:lnTo>
                        <a:lnTo>
                          <a:pt x="f70" y="f64"/>
                        </a:lnTo>
                        <a:lnTo>
                          <a:pt x="f71" y="f57"/>
                        </a:lnTo>
                        <a:lnTo>
                          <a:pt x="f72" y="f73"/>
                        </a:lnTo>
                        <a:lnTo>
                          <a:pt x="f74" y="f75"/>
                        </a:lnTo>
                        <a:lnTo>
                          <a:pt x="f76" y="f77"/>
                        </a:lnTo>
                        <a:lnTo>
                          <a:pt x="f78" y="f79"/>
                        </a:lnTo>
                        <a:lnTo>
                          <a:pt x="f80" y="f71"/>
                        </a:lnTo>
                        <a:lnTo>
                          <a:pt x="f81" y="f82"/>
                        </a:lnTo>
                        <a:lnTo>
                          <a:pt x="f83" y="f84"/>
                        </a:lnTo>
                        <a:lnTo>
                          <a:pt x="f85" y="f86"/>
                        </a:lnTo>
                        <a:lnTo>
                          <a:pt x="f87" y="f88"/>
                        </a:lnTo>
                        <a:lnTo>
                          <a:pt x="f89" y="f88"/>
                        </a:lnTo>
                        <a:lnTo>
                          <a:pt x="f90" y="f91"/>
                        </a:lnTo>
                        <a:lnTo>
                          <a:pt x="f92" y="f76"/>
                        </a:lnTo>
                        <a:lnTo>
                          <a:pt x="f93" y="f36"/>
                        </a:lnTo>
                        <a:lnTo>
                          <a:pt x="f94" y="f95"/>
                        </a:lnTo>
                        <a:lnTo>
                          <a:pt x="f96" y="f97"/>
                        </a:lnTo>
                        <a:lnTo>
                          <a:pt x="f98" y="f85"/>
                        </a:lnTo>
                        <a:lnTo>
                          <a:pt x="f99" y="f28"/>
                        </a:lnTo>
                        <a:lnTo>
                          <a:pt x="f100" y="f101"/>
                        </a:lnTo>
                        <a:lnTo>
                          <a:pt x="f102" y="f103"/>
                        </a:lnTo>
                        <a:lnTo>
                          <a:pt x="f104" y="f13"/>
                        </a:lnTo>
                        <a:lnTo>
                          <a:pt x="f105" y="f106"/>
                        </a:lnTo>
                        <a:lnTo>
                          <a:pt x="f5" y="f107"/>
                        </a:lnTo>
                        <a:lnTo>
                          <a:pt x="f108" y="f5"/>
                        </a:lnTo>
                        <a:lnTo>
                          <a:pt x="f109" y="f110"/>
                        </a:lnTo>
                        <a:lnTo>
                          <a:pt x="f111" y="f112"/>
                        </a:lnTo>
                        <a:lnTo>
                          <a:pt x="f15" y="f113"/>
                        </a:lnTo>
                        <a:lnTo>
                          <a:pt x="f114" y="f113"/>
                        </a:lnTo>
                        <a:lnTo>
                          <a:pt x="f115" y="f116"/>
                        </a:lnTo>
                        <a:lnTo>
                          <a:pt x="f26" y="f117"/>
                        </a:lnTo>
                        <a:lnTo>
                          <a:pt x="f118" y="f105"/>
                        </a:lnTo>
                        <a:lnTo>
                          <a:pt x="f119" y="f102"/>
                        </a:lnTo>
                        <a:lnTo>
                          <a:pt x="f120" y="f106"/>
                        </a:lnTo>
                        <a:lnTo>
                          <a:pt x="f121" y="f122"/>
                        </a:lnTo>
                        <a:lnTo>
                          <a:pt x="f123" y="f124"/>
                        </a:lnTo>
                        <a:lnTo>
                          <a:pt x="f30" y="f98"/>
                        </a:lnTo>
                        <a:lnTo>
                          <a:pt x="f80" y="f125"/>
                        </a:lnTo>
                        <a:lnTo>
                          <a:pt x="f126" y="f127"/>
                        </a:lnTo>
                        <a:lnTo>
                          <a:pt x="f128" y="f129"/>
                        </a:lnTo>
                        <a:lnTo>
                          <a:pt x="f8" y="f9"/>
                        </a:lnTo>
                        <a:close/>
                      </a:path>
                    </a:pathLst>
                  </a:custGeom>
                  <a:solidFill>
                    <a:srgbClr val="FFEDA3"/>
                  </a:solidFill>
                  <a:ln w="3172" cap="flat">
                    <a:solidFill>
                      <a:srgbClr val="6C5353"/>
                    </a:solidFill>
                    <a:custDash>
                      <a:ds d="100000" sp="100000"/>
                    </a:custDash>
                    <a:miter/>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hu-HU" sz="1800" b="0" i="0" u="none" strike="noStrike" kern="0" cap="none" spc="0" baseline="0">
                      <a:solidFill>
                        <a:srgbClr val="000000"/>
                      </a:solidFill>
                      <a:uFillTx/>
                      <a:latin typeface="Arial"/>
                    </a:endParaRPr>
                  </a:p>
                </p:txBody>
              </p:sp>
              <p:sp>
                <p:nvSpPr>
                  <p:cNvPr id="247" name="Freeform 90">
                    <a:extLst>
                      <a:ext uri="{FF2B5EF4-FFF2-40B4-BE49-F238E27FC236}">
                        <a16:creationId xmlns:a16="http://schemas.microsoft.com/office/drawing/2014/main" id="{375BE1AA-58DC-488D-A98F-030763C3A158}"/>
                      </a:ext>
                    </a:extLst>
                  </p:cNvPr>
                  <p:cNvSpPr/>
                  <p:nvPr/>
                </p:nvSpPr>
                <p:spPr>
                  <a:xfrm>
                    <a:off x="6557820" y="3179259"/>
                    <a:ext cx="234589" cy="193569"/>
                  </a:xfrm>
                  <a:custGeom>
                    <a:avLst/>
                    <a:gdLst>
                      <a:gd name="f0" fmla="val 10800000"/>
                      <a:gd name="f1" fmla="val 5400000"/>
                      <a:gd name="f2" fmla="val 180"/>
                      <a:gd name="f3" fmla="val w"/>
                      <a:gd name="f4" fmla="val h"/>
                      <a:gd name="f5" fmla="val 0"/>
                      <a:gd name="f6" fmla="val 172"/>
                      <a:gd name="f7" fmla="val 107"/>
                      <a:gd name="f8" fmla="val 29"/>
                      <a:gd name="f9" fmla="val 119"/>
                      <a:gd name="f10" fmla="val 36"/>
                      <a:gd name="f11" fmla="val 122"/>
                      <a:gd name="f12" fmla="val 48"/>
                      <a:gd name="f13" fmla="val 115"/>
                      <a:gd name="f14" fmla="val 55"/>
                      <a:gd name="f15" fmla="val 113"/>
                      <a:gd name="f16" fmla="val 71"/>
                      <a:gd name="f17" fmla="val 128"/>
                      <a:gd name="f18" fmla="val 91"/>
                      <a:gd name="f19" fmla="val 151"/>
                      <a:gd name="f20" fmla="val 102"/>
                      <a:gd name="f21" fmla="val 162"/>
                      <a:gd name="f22" fmla="val 118"/>
                      <a:gd name="f23" fmla="val 161"/>
                      <a:gd name="f24" fmla="val 133"/>
                      <a:gd name="f25" fmla="val 167"/>
                      <a:gd name="f26" fmla="val 169"/>
                      <a:gd name="f27" fmla="val 144"/>
                      <a:gd name="f28" fmla="val 155"/>
                      <a:gd name="f29" fmla="val 154"/>
                      <a:gd name="f30" fmla="val 157"/>
                      <a:gd name="f31" fmla="val 152"/>
                      <a:gd name="f32" fmla="val 147"/>
                      <a:gd name="f33" fmla="val 114"/>
                      <a:gd name="f34" fmla="val 170"/>
                      <a:gd name="f35" fmla="val 59"/>
                      <a:gd name="f36" fmla="val 129"/>
                      <a:gd name="f37" fmla="val 31"/>
                      <a:gd name="f38" fmla="val 10"/>
                      <a:gd name="f39" fmla="val 109"/>
                      <a:gd name="f40" fmla="val 83"/>
                      <a:gd name="f41" fmla="val 35"/>
                      <a:gd name="f42" fmla="val 62"/>
                      <a:gd name="f43" fmla="val 38"/>
                      <a:gd name="f44" fmla="val 37"/>
                      <a:gd name="f45" fmla="val 22"/>
                      <a:gd name="f46" fmla="val 43"/>
                      <a:gd name="f47" fmla="val 17"/>
                      <a:gd name="f48" fmla="val 50"/>
                      <a:gd name="f49" fmla="val 4"/>
                      <a:gd name="f50" fmla="val 57"/>
                      <a:gd name="f51" fmla="val 78"/>
                      <a:gd name="f52" fmla="val 3"/>
                      <a:gd name="f53" fmla="val 84"/>
                      <a:gd name="f54" fmla="val 8"/>
                      <a:gd name="f55" fmla="val 92"/>
                      <a:gd name="f56" fmla="val 5"/>
                      <a:gd name="f57" fmla="+- 0 0 -90"/>
                      <a:gd name="f58" fmla="*/ f3 1 180"/>
                      <a:gd name="f59" fmla="*/ f4 1 172"/>
                      <a:gd name="f60" fmla="+- f6 0 f5"/>
                      <a:gd name="f61" fmla="+- f2 0 f5"/>
                      <a:gd name="f62" fmla="*/ f57 f0 1"/>
                      <a:gd name="f63" fmla="*/ f61 1 180"/>
                      <a:gd name="f64" fmla="*/ f60 1 172"/>
                      <a:gd name="f65" fmla="*/ 107 f61 1"/>
                      <a:gd name="f66" fmla="*/ 29 f60 1"/>
                      <a:gd name="f67" fmla="*/ 119 f61 1"/>
                      <a:gd name="f68" fmla="*/ 36 f60 1"/>
                      <a:gd name="f69" fmla="*/ 122 f61 1"/>
                      <a:gd name="f70" fmla="*/ 48 f60 1"/>
                      <a:gd name="f71" fmla="*/ 115 f61 1"/>
                      <a:gd name="f72" fmla="*/ 55 f60 1"/>
                      <a:gd name="f73" fmla="*/ 113 f61 1"/>
                      <a:gd name="f74" fmla="*/ 71 f60 1"/>
                      <a:gd name="f75" fmla="*/ 128 f61 1"/>
                      <a:gd name="f76" fmla="*/ 91 f60 1"/>
                      <a:gd name="f77" fmla="*/ 151 f61 1"/>
                      <a:gd name="f78" fmla="*/ 102 f60 1"/>
                      <a:gd name="f79" fmla="*/ 162 f61 1"/>
                      <a:gd name="f80" fmla="*/ 118 f60 1"/>
                      <a:gd name="f81" fmla="*/ 161 f61 1"/>
                      <a:gd name="f82" fmla="*/ 133 f60 1"/>
                      <a:gd name="f83" fmla="*/ 167 f61 1"/>
                      <a:gd name="f84" fmla="*/ 169 f61 1"/>
                      <a:gd name="f85" fmla="*/ 144 f60 1"/>
                      <a:gd name="f86" fmla="*/ 180 f61 1"/>
                      <a:gd name="f87" fmla="*/ 155 f60 1"/>
                      <a:gd name="f88" fmla="*/ 154 f60 1"/>
                      <a:gd name="f89" fmla="*/ 157 f61 1"/>
                      <a:gd name="f90" fmla="*/ 152 f60 1"/>
                      <a:gd name="f91" fmla="*/ 147 f61 1"/>
                      <a:gd name="f92" fmla="*/ 172 f60 1"/>
                      <a:gd name="f93" fmla="*/ 114 f61 1"/>
                      <a:gd name="f94" fmla="*/ 170 f60 1"/>
                      <a:gd name="f95" fmla="*/ 59 f61 1"/>
                      <a:gd name="f96" fmla="*/ 129 f60 1"/>
                      <a:gd name="f97" fmla="*/ 31 f61 1"/>
                      <a:gd name="f98" fmla="*/ 114 f60 1"/>
                      <a:gd name="f99" fmla="*/ 10 f61 1"/>
                      <a:gd name="f100" fmla="*/ 109 f60 1"/>
                      <a:gd name="f101" fmla="*/ 0 f61 1"/>
                      <a:gd name="f102" fmla="*/ 83 f60 1"/>
                      <a:gd name="f103" fmla="*/ 35 f61 1"/>
                      <a:gd name="f104" fmla="*/ 62 f60 1"/>
                      <a:gd name="f105" fmla="*/ 38 f61 1"/>
                      <a:gd name="f106" fmla="*/ 37 f60 1"/>
                      <a:gd name="f107" fmla="*/ 22 f60 1"/>
                      <a:gd name="f108" fmla="*/ 43 f61 1"/>
                      <a:gd name="f109" fmla="*/ 17 f60 1"/>
                      <a:gd name="f110" fmla="*/ 50 f61 1"/>
                      <a:gd name="f111" fmla="*/ 4 f60 1"/>
                      <a:gd name="f112" fmla="*/ 57 f61 1"/>
                      <a:gd name="f113" fmla="*/ 0 f60 1"/>
                      <a:gd name="f114" fmla="*/ 78 f61 1"/>
                      <a:gd name="f115" fmla="*/ 3 f60 1"/>
                      <a:gd name="f116" fmla="*/ 84 f61 1"/>
                      <a:gd name="f117" fmla="*/ 8 f60 1"/>
                      <a:gd name="f118" fmla="*/ 92 f61 1"/>
                      <a:gd name="f119" fmla="*/ 5 f60 1"/>
                      <a:gd name="f120" fmla="*/ f62 1 f2"/>
                      <a:gd name="f121" fmla="*/ f65 1 180"/>
                      <a:gd name="f122" fmla="*/ f66 1 172"/>
                      <a:gd name="f123" fmla="*/ f67 1 180"/>
                      <a:gd name="f124" fmla="*/ f68 1 172"/>
                      <a:gd name="f125" fmla="*/ f69 1 180"/>
                      <a:gd name="f126" fmla="*/ f70 1 172"/>
                      <a:gd name="f127" fmla="*/ f71 1 180"/>
                      <a:gd name="f128" fmla="*/ f72 1 172"/>
                      <a:gd name="f129" fmla="*/ f73 1 180"/>
                      <a:gd name="f130" fmla="*/ f74 1 172"/>
                      <a:gd name="f131" fmla="*/ f75 1 180"/>
                      <a:gd name="f132" fmla="*/ f76 1 172"/>
                      <a:gd name="f133" fmla="*/ f77 1 180"/>
                      <a:gd name="f134" fmla="*/ f78 1 172"/>
                      <a:gd name="f135" fmla="*/ f79 1 180"/>
                      <a:gd name="f136" fmla="*/ f80 1 172"/>
                      <a:gd name="f137" fmla="*/ f81 1 180"/>
                      <a:gd name="f138" fmla="*/ f82 1 172"/>
                      <a:gd name="f139" fmla="*/ f83 1 180"/>
                      <a:gd name="f140" fmla="*/ f84 1 180"/>
                      <a:gd name="f141" fmla="*/ f85 1 172"/>
                      <a:gd name="f142" fmla="*/ f86 1 180"/>
                      <a:gd name="f143" fmla="*/ f87 1 172"/>
                      <a:gd name="f144" fmla="*/ f88 1 172"/>
                      <a:gd name="f145" fmla="*/ f89 1 180"/>
                      <a:gd name="f146" fmla="*/ f90 1 172"/>
                      <a:gd name="f147" fmla="*/ f91 1 180"/>
                      <a:gd name="f148" fmla="*/ f92 1 172"/>
                      <a:gd name="f149" fmla="*/ f93 1 180"/>
                      <a:gd name="f150" fmla="*/ f94 1 172"/>
                      <a:gd name="f151" fmla="*/ f95 1 180"/>
                      <a:gd name="f152" fmla="*/ f96 1 172"/>
                      <a:gd name="f153" fmla="*/ f97 1 180"/>
                      <a:gd name="f154" fmla="*/ f98 1 172"/>
                      <a:gd name="f155" fmla="*/ f99 1 180"/>
                      <a:gd name="f156" fmla="*/ f100 1 172"/>
                      <a:gd name="f157" fmla="*/ f101 1 180"/>
                      <a:gd name="f158" fmla="*/ f102 1 172"/>
                      <a:gd name="f159" fmla="*/ f103 1 180"/>
                      <a:gd name="f160" fmla="*/ f104 1 172"/>
                      <a:gd name="f161" fmla="*/ f105 1 180"/>
                      <a:gd name="f162" fmla="*/ f106 1 172"/>
                      <a:gd name="f163" fmla="*/ f107 1 172"/>
                      <a:gd name="f164" fmla="*/ f108 1 180"/>
                      <a:gd name="f165" fmla="*/ f109 1 172"/>
                      <a:gd name="f166" fmla="*/ f110 1 180"/>
                      <a:gd name="f167" fmla="*/ f111 1 172"/>
                      <a:gd name="f168" fmla="*/ f112 1 180"/>
                      <a:gd name="f169" fmla="*/ f113 1 172"/>
                      <a:gd name="f170" fmla="*/ f114 1 180"/>
                      <a:gd name="f171" fmla="*/ f115 1 172"/>
                      <a:gd name="f172" fmla="*/ f116 1 180"/>
                      <a:gd name="f173" fmla="*/ f117 1 172"/>
                      <a:gd name="f174" fmla="*/ f118 1 180"/>
                      <a:gd name="f175" fmla="*/ f119 1 172"/>
                      <a:gd name="f176" fmla="*/ 0 1 f63"/>
                      <a:gd name="f177" fmla="*/ f2 1 f63"/>
                      <a:gd name="f178" fmla="*/ 0 1 f64"/>
                      <a:gd name="f179" fmla="*/ f6 1 f64"/>
                      <a:gd name="f180" fmla="+- f120 0 f1"/>
                      <a:gd name="f181" fmla="*/ f121 1 f63"/>
                      <a:gd name="f182" fmla="*/ f122 1 f64"/>
                      <a:gd name="f183" fmla="*/ f123 1 f63"/>
                      <a:gd name="f184" fmla="*/ f124 1 f64"/>
                      <a:gd name="f185" fmla="*/ f125 1 f63"/>
                      <a:gd name="f186" fmla="*/ f126 1 f64"/>
                      <a:gd name="f187" fmla="*/ f127 1 f63"/>
                      <a:gd name="f188" fmla="*/ f128 1 f64"/>
                      <a:gd name="f189" fmla="*/ f129 1 f63"/>
                      <a:gd name="f190" fmla="*/ f130 1 f64"/>
                      <a:gd name="f191" fmla="*/ f131 1 f63"/>
                      <a:gd name="f192" fmla="*/ f132 1 f64"/>
                      <a:gd name="f193" fmla="*/ f133 1 f63"/>
                      <a:gd name="f194" fmla="*/ f134 1 f64"/>
                      <a:gd name="f195" fmla="*/ f135 1 f63"/>
                      <a:gd name="f196" fmla="*/ f136 1 f64"/>
                      <a:gd name="f197" fmla="*/ f137 1 f63"/>
                      <a:gd name="f198" fmla="*/ f138 1 f64"/>
                      <a:gd name="f199" fmla="*/ f139 1 f63"/>
                      <a:gd name="f200" fmla="*/ f140 1 f63"/>
                      <a:gd name="f201" fmla="*/ f141 1 f64"/>
                      <a:gd name="f202" fmla="*/ f142 1 f63"/>
                      <a:gd name="f203" fmla="*/ f143 1 f64"/>
                      <a:gd name="f204" fmla="*/ f144 1 f64"/>
                      <a:gd name="f205" fmla="*/ f145 1 f63"/>
                      <a:gd name="f206" fmla="*/ f146 1 f64"/>
                      <a:gd name="f207" fmla="*/ f147 1 f63"/>
                      <a:gd name="f208" fmla="*/ f148 1 f64"/>
                      <a:gd name="f209" fmla="*/ f149 1 f63"/>
                      <a:gd name="f210" fmla="*/ f150 1 f64"/>
                      <a:gd name="f211" fmla="*/ f151 1 f63"/>
                      <a:gd name="f212" fmla="*/ f152 1 f64"/>
                      <a:gd name="f213" fmla="*/ f153 1 f63"/>
                      <a:gd name="f214" fmla="*/ f154 1 f64"/>
                      <a:gd name="f215" fmla="*/ f155 1 f63"/>
                      <a:gd name="f216" fmla="*/ f156 1 f64"/>
                      <a:gd name="f217" fmla="*/ f157 1 f63"/>
                      <a:gd name="f218" fmla="*/ f158 1 f64"/>
                      <a:gd name="f219" fmla="*/ f159 1 f63"/>
                      <a:gd name="f220" fmla="*/ f160 1 f64"/>
                      <a:gd name="f221" fmla="*/ f161 1 f63"/>
                      <a:gd name="f222" fmla="*/ f162 1 f64"/>
                      <a:gd name="f223" fmla="*/ f163 1 f64"/>
                      <a:gd name="f224" fmla="*/ f164 1 f63"/>
                      <a:gd name="f225" fmla="*/ f165 1 f64"/>
                      <a:gd name="f226" fmla="*/ f166 1 f63"/>
                      <a:gd name="f227" fmla="*/ f167 1 f64"/>
                      <a:gd name="f228" fmla="*/ f168 1 f63"/>
                      <a:gd name="f229" fmla="*/ f169 1 f64"/>
                      <a:gd name="f230" fmla="*/ f170 1 f63"/>
                      <a:gd name="f231" fmla="*/ f171 1 f64"/>
                      <a:gd name="f232" fmla="*/ f172 1 f63"/>
                      <a:gd name="f233" fmla="*/ f173 1 f64"/>
                      <a:gd name="f234" fmla="*/ f174 1 f63"/>
                      <a:gd name="f235" fmla="*/ f175 1 f64"/>
                      <a:gd name="f236" fmla="*/ f176 f58 1"/>
                      <a:gd name="f237" fmla="*/ f177 f58 1"/>
                      <a:gd name="f238" fmla="*/ f179 f59 1"/>
                      <a:gd name="f239" fmla="*/ f178 f59 1"/>
                      <a:gd name="f240" fmla="*/ f181 f58 1"/>
                      <a:gd name="f241" fmla="*/ f182 f59 1"/>
                      <a:gd name="f242" fmla="*/ f183 f58 1"/>
                      <a:gd name="f243" fmla="*/ f184 f59 1"/>
                      <a:gd name="f244" fmla="*/ f185 f58 1"/>
                      <a:gd name="f245" fmla="*/ f186 f59 1"/>
                      <a:gd name="f246" fmla="*/ f187 f58 1"/>
                      <a:gd name="f247" fmla="*/ f188 f59 1"/>
                      <a:gd name="f248" fmla="*/ f189 f58 1"/>
                      <a:gd name="f249" fmla="*/ f190 f59 1"/>
                      <a:gd name="f250" fmla="*/ f191 f58 1"/>
                      <a:gd name="f251" fmla="*/ f192 f59 1"/>
                      <a:gd name="f252" fmla="*/ f193 f58 1"/>
                      <a:gd name="f253" fmla="*/ f194 f59 1"/>
                      <a:gd name="f254" fmla="*/ f195 f58 1"/>
                      <a:gd name="f255" fmla="*/ f196 f59 1"/>
                      <a:gd name="f256" fmla="*/ f197 f58 1"/>
                      <a:gd name="f257" fmla="*/ f198 f59 1"/>
                      <a:gd name="f258" fmla="*/ f199 f58 1"/>
                      <a:gd name="f259" fmla="*/ f200 f58 1"/>
                      <a:gd name="f260" fmla="*/ f201 f59 1"/>
                      <a:gd name="f261" fmla="*/ f202 f58 1"/>
                      <a:gd name="f262" fmla="*/ f203 f59 1"/>
                      <a:gd name="f263" fmla="*/ f204 f59 1"/>
                      <a:gd name="f264" fmla="*/ f205 f58 1"/>
                      <a:gd name="f265" fmla="*/ f206 f59 1"/>
                      <a:gd name="f266" fmla="*/ f207 f58 1"/>
                      <a:gd name="f267" fmla="*/ f208 f59 1"/>
                      <a:gd name="f268" fmla="*/ f209 f58 1"/>
                      <a:gd name="f269" fmla="*/ f210 f59 1"/>
                      <a:gd name="f270" fmla="*/ f211 f58 1"/>
                      <a:gd name="f271" fmla="*/ f212 f59 1"/>
                      <a:gd name="f272" fmla="*/ f213 f58 1"/>
                      <a:gd name="f273" fmla="*/ f214 f59 1"/>
                      <a:gd name="f274" fmla="*/ f215 f58 1"/>
                      <a:gd name="f275" fmla="*/ f216 f59 1"/>
                      <a:gd name="f276" fmla="*/ f217 f58 1"/>
                      <a:gd name="f277" fmla="*/ f218 f59 1"/>
                      <a:gd name="f278" fmla="*/ f219 f58 1"/>
                      <a:gd name="f279" fmla="*/ f220 f59 1"/>
                      <a:gd name="f280" fmla="*/ f221 f58 1"/>
                      <a:gd name="f281" fmla="*/ f222 f59 1"/>
                      <a:gd name="f282" fmla="*/ f223 f59 1"/>
                      <a:gd name="f283" fmla="*/ f224 f58 1"/>
                      <a:gd name="f284" fmla="*/ f225 f59 1"/>
                      <a:gd name="f285" fmla="*/ f226 f58 1"/>
                      <a:gd name="f286" fmla="*/ f227 f59 1"/>
                      <a:gd name="f287" fmla="*/ f228 f58 1"/>
                      <a:gd name="f288" fmla="*/ f229 f59 1"/>
                      <a:gd name="f289" fmla="*/ f230 f58 1"/>
                      <a:gd name="f290" fmla="*/ f231 f59 1"/>
                      <a:gd name="f291" fmla="*/ f232 f58 1"/>
                      <a:gd name="f292" fmla="*/ f233 f59 1"/>
                      <a:gd name="f293" fmla="*/ f234 f58 1"/>
                      <a:gd name="f294" fmla="*/ f235 f59 1"/>
                    </a:gdLst>
                    <a:ahLst/>
                    <a:cxnLst>
                      <a:cxn ang="3cd4">
                        <a:pos x="hc" y="t"/>
                      </a:cxn>
                      <a:cxn ang="0">
                        <a:pos x="r" y="vc"/>
                      </a:cxn>
                      <a:cxn ang="cd4">
                        <a:pos x="hc" y="b"/>
                      </a:cxn>
                      <a:cxn ang="cd2">
                        <a:pos x="l" y="vc"/>
                      </a:cxn>
                      <a:cxn ang="f180">
                        <a:pos x="f240" y="f241"/>
                      </a:cxn>
                      <a:cxn ang="f180">
                        <a:pos x="f242" y="f243"/>
                      </a:cxn>
                      <a:cxn ang="f180">
                        <a:pos x="f244" y="f245"/>
                      </a:cxn>
                      <a:cxn ang="f180">
                        <a:pos x="f246" y="f247"/>
                      </a:cxn>
                      <a:cxn ang="f180">
                        <a:pos x="f248" y="f249"/>
                      </a:cxn>
                      <a:cxn ang="f180">
                        <a:pos x="f250" y="f251"/>
                      </a:cxn>
                      <a:cxn ang="f180">
                        <a:pos x="f252" y="f253"/>
                      </a:cxn>
                      <a:cxn ang="f180">
                        <a:pos x="f254" y="f255"/>
                      </a:cxn>
                      <a:cxn ang="f180">
                        <a:pos x="f256" y="f257"/>
                      </a:cxn>
                      <a:cxn ang="f180">
                        <a:pos x="f258" y="f257"/>
                      </a:cxn>
                      <a:cxn ang="f180">
                        <a:pos x="f259" y="f260"/>
                      </a:cxn>
                      <a:cxn ang="f180">
                        <a:pos x="f261" y="f262"/>
                      </a:cxn>
                      <a:cxn ang="f180">
                        <a:pos x="f259" y="f263"/>
                      </a:cxn>
                      <a:cxn ang="f180">
                        <a:pos x="f264" y="f265"/>
                      </a:cxn>
                      <a:cxn ang="f180">
                        <a:pos x="f266" y="f267"/>
                      </a:cxn>
                      <a:cxn ang="f180">
                        <a:pos x="f268" y="f269"/>
                      </a:cxn>
                      <a:cxn ang="f180">
                        <a:pos x="f270" y="f271"/>
                      </a:cxn>
                      <a:cxn ang="f180">
                        <a:pos x="f272" y="f273"/>
                      </a:cxn>
                      <a:cxn ang="f180">
                        <a:pos x="f274" y="f275"/>
                      </a:cxn>
                      <a:cxn ang="f180">
                        <a:pos x="f276" y="f277"/>
                      </a:cxn>
                      <a:cxn ang="f180">
                        <a:pos x="f278" y="f279"/>
                      </a:cxn>
                      <a:cxn ang="f180">
                        <a:pos x="f280" y="f281"/>
                      </a:cxn>
                      <a:cxn ang="f180">
                        <a:pos x="f278" y="f282"/>
                      </a:cxn>
                      <a:cxn ang="f180">
                        <a:pos x="f283" y="f284"/>
                      </a:cxn>
                      <a:cxn ang="f180">
                        <a:pos x="f285" y="f286"/>
                      </a:cxn>
                      <a:cxn ang="f180">
                        <a:pos x="f287" y="f288"/>
                      </a:cxn>
                      <a:cxn ang="f180">
                        <a:pos x="f289" y="f290"/>
                      </a:cxn>
                      <a:cxn ang="f180">
                        <a:pos x="f291" y="f292"/>
                      </a:cxn>
                      <a:cxn ang="f180">
                        <a:pos x="f293" y="f294"/>
                      </a:cxn>
                      <a:cxn ang="f180">
                        <a:pos x="f240" y="f241"/>
                      </a:cxn>
                    </a:cxnLst>
                    <a:rect l="f236" t="f239" r="f237" b="f238"/>
                    <a:pathLst>
                      <a:path w="180" h="172">
                        <a:moveTo>
                          <a:pt x="f7" y="f8"/>
                        </a:moveTo>
                        <a:lnTo>
                          <a:pt x="f9" y="f10"/>
                        </a:lnTo>
                        <a:lnTo>
                          <a:pt x="f11" y="f12"/>
                        </a:lnTo>
                        <a:lnTo>
                          <a:pt x="f13" y="f14"/>
                        </a:lnTo>
                        <a:lnTo>
                          <a:pt x="f15" y="f16"/>
                        </a:lnTo>
                        <a:lnTo>
                          <a:pt x="f17" y="f18"/>
                        </a:lnTo>
                        <a:lnTo>
                          <a:pt x="f19" y="f20"/>
                        </a:lnTo>
                        <a:lnTo>
                          <a:pt x="f21" y="f22"/>
                        </a:lnTo>
                        <a:lnTo>
                          <a:pt x="f23" y="f24"/>
                        </a:lnTo>
                        <a:lnTo>
                          <a:pt x="f25" y="f24"/>
                        </a:lnTo>
                        <a:lnTo>
                          <a:pt x="f26" y="f27"/>
                        </a:lnTo>
                        <a:lnTo>
                          <a:pt x="f2" y="f28"/>
                        </a:lnTo>
                        <a:lnTo>
                          <a:pt x="f26" y="f29"/>
                        </a:lnTo>
                        <a:lnTo>
                          <a:pt x="f30" y="f31"/>
                        </a:lnTo>
                        <a:lnTo>
                          <a:pt x="f32" y="f6"/>
                        </a:lnTo>
                        <a:lnTo>
                          <a:pt x="f33" y="f34"/>
                        </a:lnTo>
                        <a:lnTo>
                          <a:pt x="f35" y="f36"/>
                        </a:lnTo>
                        <a:lnTo>
                          <a:pt x="f37" y="f33"/>
                        </a:lnTo>
                        <a:lnTo>
                          <a:pt x="f38" y="f39"/>
                        </a:lnTo>
                        <a:lnTo>
                          <a:pt x="f5" y="f40"/>
                        </a:lnTo>
                        <a:lnTo>
                          <a:pt x="f41" y="f42"/>
                        </a:lnTo>
                        <a:lnTo>
                          <a:pt x="f43" y="f44"/>
                        </a:lnTo>
                        <a:lnTo>
                          <a:pt x="f41" y="f45"/>
                        </a:lnTo>
                        <a:lnTo>
                          <a:pt x="f46" y="f47"/>
                        </a:lnTo>
                        <a:lnTo>
                          <a:pt x="f48" y="f49"/>
                        </a:lnTo>
                        <a:lnTo>
                          <a:pt x="f50" y="f5"/>
                        </a:lnTo>
                        <a:lnTo>
                          <a:pt x="f51" y="f52"/>
                        </a:lnTo>
                        <a:lnTo>
                          <a:pt x="f53" y="f54"/>
                        </a:lnTo>
                        <a:lnTo>
                          <a:pt x="f55" y="f56"/>
                        </a:lnTo>
                        <a:lnTo>
                          <a:pt x="f7" y="f8"/>
                        </a:lnTo>
                        <a:close/>
                      </a:path>
                    </a:pathLst>
                  </a:custGeom>
                  <a:solidFill>
                    <a:srgbClr val="FED216"/>
                  </a:solidFill>
                  <a:ln w="3172" cap="flat">
                    <a:solidFill>
                      <a:srgbClr val="6C5353"/>
                    </a:solidFill>
                    <a:custDash>
                      <a:ds d="100000" sp="100000"/>
                    </a:custDash>
                    <a:miter/>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hu-HU" sz="1800" b="0" i="0" u="none" strike="noStrike" kern="0" cap="none" spc="0" baseline="0">
                      <a:solidFill>
                        <a:srgbClr val="000000"/>
                      </a:solidFill>
                      <a:uFillTx/>
                      <a:latin typeface="Arial"/>
                    </a:endParaRPr>
                  </a:p>
                </p:txBody>
              </p:sp>
              <p:sp>
                <p:nvSpPr>
                  <p:cNvPr id="248" name="Freeform 91">
                    <a:extLst>
                      <a:ext uri="{FF2B5EF4-FFF2-40B4-BE49-F238E27FC236}">
                        <a16:creationId xmlns:a16="http://schemas.microsoft.com/office/drawing/2014/main" id="{6B23E58B-1883-402A-8428-662A31B10619}"/>
                      </a:ext>
                    </a:extLst>
                  </p:cNvPr>
                  <p:cNvSpPr/>
                  <p:nvPr/>
                </p:nvSpPr>
                <p:spPr>
                  <a:xfrm>
                    <a:off x="5237619" y="2528764"/>
                    <a:ext cx="192883" cy="63020"/>
                  </a:xfrm>
                  <a:custGeom>
                    <a:avLst/>
                    <a:gdLst>
                      <a:gd name="f0" fmla="val 10800000"/>
                      <a:gd name="f1" fmla="val 5400000"/>
                      <a:gd name="f2" fmla="val 180"/>
                      <a:gd name="f3" fmla="val w"/>
                      <a:gd name="f4" fmla="val h"/>
                      <a:gd name="f5" fmla="val 0"/>
                      <a:gd name="f6" fmla="val 148"/>
                      <a:gd name="f7" fmla="val 56"/>
                      <a:gd name="f8" fmla="val 138"/>
                      <a:gd name="f9" fmla="val 1"/>
                      <a:gd name="f10" fmla="val 133"/>
                      <a:gd name="f11" fmla="val 13"/>
                      <a:gd name="f12" fmla="val 25"/>
                      <a:gd name="f13" fmla="val 128"/>
                      <a:gd name="f14" fmla="val 39"/>
                      <a:gd name="f15" fmla="val 85"/>
                      <a:gd name="f16" fmla="val 52"/>
                      <a:gd name="f17" fmla="val 73"/>
                      <a:gd name="f18" fmla="val 54"/>
                      <a:gd name="f19" fmla="val 53"/>
                      <a:gd name="f20" fmla="val 16"/>
                      <a:gd name="f21" fmla="val 47"/>
                      <a:gd name="f22" fmla="val 31"/>
                      <a:gd name="f23" fmla="val 2"/>
                      <a:gd name="f24" fmla="val 30"/>
                      <a:gd name="f25" fmla="val 28"/>
                      <a:gd name="f26" fmla="val 26"/>
                      <a:gd name="f27" fmla="val 21"/>
                      <a:gd name="f28" fmla="val 17"/>
                      <a:gd name="f29" fmla="val 12"/>
                      <a:gd name="f30" fmla="val 5"/>
                      <a:gd name="f31" fmla="val 33"/>
                      <a:gd name="f32" fmla="val 14"/>
                      <a:gd name="f33" fmla="val 75"/>
                      <a:gd name="f34" fmla="val 4"/>
                      <a:gd name="f35" fmla="val 91"/>
                      <a:gd name="f36" fmla="val 9"/>
                      <a:gd name="f37" fmla="val 115"/>
                      <a:gd name="f38" fmla="+- 0 0 -90"/>
                      <a:gd name="f39" fmla="*/ f3 1 148"/>
                      <a:gd name="f40" fmla="*/ f4 1 56"/>
                      <a:gd name="f41" fmla="+- f7 0 f5"/>
                      <a:gd name="f42" fmla="+- f6 0 f5"/>
                      <a:gd name="f43" fmla="*/ f38 f0 1"/>
                      <a:gd name="f44" fmla="*/ f42 1 148"/>
                      <a:gd name="f45" fmla="*/ f41 1 56"/>
                      <a:gd name="f46" fmla="*/ 138 f42 1"/>
                      <a:gd name="f47" fmla="*/ 1 f41 1"/>
                      <a:gd name="f48" fmla="*/ 133 f42 1"/>
                      <a:gd name="f49" fmla="*/ 13 f41 1"/>
                      <a:gd name="f50" fmla="*/ 148 f42 1"/>
                      <a:gd name="f51" fmla="*/ 25 f41 1"/>
                      <a:gd name="f52" fmla="*/ 128 f42 1"/>
                      <a:gd name="f53" fmla="*/ 39 f41 1"/>
                      <a:gd name="f54" fmla="*/ 85 f42 1"/>
                      <a:gd name="f55" fmla="*/ 52 f41 1"/>
                      <a:gd name="f56" fmla="*/ 73 f42 1"/>
                      <a:gd name="f57" fmla="*/ 56 f41 1"/>
                      <a:gd name="f58" fmla="*/ 54 f42 1"/>
                      <a:gd name="f59" fmla="*/ 53 f41 1"/>
                      <a:gd name="f60" fmla="*/ 16 f42 1"/>
                      <a:gd name="f61" fmla="*/ 47 f41 1"/>
                      <a:gd name="f62" fmla="*/ 31 f42 1"/>
                      <a:gd name="f63" fmla="*/ 2 f42 1"/>
                      <a:gd name="f64" fmla="*/ 30 f41 1"/>
                      <a:gd name="f65" fmla="*/ 28 f42 1"/>
                      <a:gd name="f66" fmla="*/ 26 f41 1"/>
                      <a:gd name="f67" fmla="*/ 21 f41 1"/>
                      <a:gd name="f68" fmla="*/ 0 f42 1"/>
                      <a:gd name="f69" fmla="*/ 17 f41 1"/>
                      <a:gd name="f70" fmla="*/ 12 f42 1"/>
                      <a:gd name="f71" fmla="*/ 5 f41 1"/>
                      <a:gd name="f72" fmla="*/ 33 f42 1"/>
                      <a:gd name="f73" fmla="*/ 2 f41 1"/>
                      <a:gd name="f74" fmla="*/ 52 f42 1"/>
                      <a:gd name="f75" fmla="*/ 14 f41 1"/>
                      <a:gd name="f76" fmla="*/ 75 f42 1"/>
                      <a:gd name="f77" fmla="*/ 4 f41 1"/>
                      <a:gd name="f78" fmla="*/ 91 f42 1"/>
                      <a:gd name="f79" fmla="*/ 9 f41 1"/>
                      <a:gd name="f80" fmla="*/ 115 f42 1"/>
                      <a:gd name="f81" fmla="*/ 0 f41 1"/>
                      <a:gd name="f82" fmla="*/ f43 1 f2"/>
                      <a:gd name="f83" fmla="*/ f46 1 148"/>
                      <a:gd name="f84" fmla="*/ f47 1 56"/>
                      <a:gd name="f85" fmla="*/ f48 1 148"/>
                      <a:gd name="f86" fmla="*/ f49 1 56"/>
                      <a:gd name="f87" fmla="*/ f50 1 148"/>
                      <a:gd name="f88" fmla="*/ f51 1 56"/>
                      <a:gd name="f89" fmla="*/ f52 1 148"/>
                      <a:gd name="f90" fmla="*/ f53 1 56"/>
                      <a:gd name="f91" fmla="*/ f54 1 148"/>
                      <a:gd name="f92" fmla="*/ f55 1 56"/>
                      <a:gd name="f93" fmla="*/ f56 1 148"/>
                      <a:gd name="f94" fmla="*/ f57 1 56"/>
                      <a:gd name="f95" fmla="*/ f58 1 148"/>
                      <a:gd name="f96" fmla="*/ f59 1 56"/>
                      <a:gd name="f97" fmla="*/ f60 1 148"/>
                      <a:gd name="f98" fmla="*/ f61 1 56"/>
                      <a:gd name="f99" fmla="*/ f62 1 148"/>
                      <a:gd name="f100" fmla="*/ f63 1 148"/>
                      <a:gd name="f101" fmla="*/ f64 1 56"/>
                      <a:gd name="f102" fmla="*/ f65 1 148"/>
                      <a:gd name="f103" fmla="*/ f66 1 56"/>
                      <a:gd name="f104" fmla="*/ f67 1 56"/>
                      <a:gd name="f105" fmla="*/ f68 1 148"/>
                      <a:gd name="f106" fmla="*/ f69 1 56"/>
                      <a:gd name="f107" fmla="*/ f70 1 148"/>
                      <a:gd name="f108" fmla="*/ f71 1 56"/>
                      <a:gd name="f109" fmla="*/ f72 1 148"/>
                      <a:gd name="f110" fmla="*/ f73 1 56"/>
                      <a:gd name="f111" fmla="*/ f74 1 148"/>
                      <a:gd name="f112" fmla="*/ f75 1 56"/>
                      <a:gd name="f113" fmla="*/ f76 1 148"/>
                      <a:gd name="f114" fmla="*/ f77 1 56"/>
                      <a:gd name="f115" fmla="*/ f78 1 148"/>
                      <a:gd name="f116" fmla="*/ f79 1 56"/>
                      <a:gd name="f117" fmla="*/ f80 1 148"/>
                      <a:gd name="f118" fmla="*/ f81 1 56"/>
                      <a:gd name="f119" fmla="*/ 0 1 f44"/>
                      <a:gd name="f120" fmla="*/ f6 1 f44"/>
                      <a:gd name="f121" fmla="*/ 0 1 f45"/>
                      <a:gd name="f122" fmla="*/ f7 1 f45"/>
                      <a:gd name="f123" fmla="+- f82 0 f1"/>
                      <a:gd name="f124" fmla="*/ f83 1 f44"/>
                      <a:gd name="f125" fmla="*/ f84 1 f45"/>
                      <a:gd name="f126" fmla="*/ f85 1 f44"/>
                      <a:gd name="f127" fmla="*/ f86 1 f45"/>
                      <a:gd name="f128" fmla="*/ f87 1 f44"/>
                      <a:gd name="f129" fmla="*/ f88 1 f45"/>
                      <a:gd name="f130" fmla="*/ f89 1 f44"/>
                      <a:gd name="f131" fmla="*/ f90 1 f45"/>
                      <a:gd name="f132" fmla="*/ f91 1 f44"/>
                      <a:gd name="f133" fmla="*/ f92 1 f45"/>
                      <a:gd name="f134" fmla="*/ f93 1 f44"/>
                      <a:gd name="f135" fmla="*/ f94 1 f45"/>
                      <a:gd name="f136" fmla="*/ f95 1 f44"/>
                      <a:gd name="f137" fmla="*/ f96 1 f45"/>
                      <a:gd name="f138" fmla="*/ f97 1 f44"/>
                      <a:gd name="f139" fmla="*/ f98 1 f45"/>
                      <a:gd name="f140" fmla="*/ f99 1 f44"/>
                      <a:gd name="f141" fmla="*/ f100 1 f44"/>
                      <a:gd name="f142" fmla="*/ f101 1 f45"/>
                      <a:gd name="f143" fmla="*/ f102 1 f44"/>
                      <a:gd name="f144" fmla="*/ f103 1 f45"/>
                      <a:gd name="f145" fmla="*/ f104 1 f45"/>
                      <a:gd name="f146" fmla="*/ f105 1 f44"/>
                      <a:gd name="f147" fmla="*/ f106 1 f45"/>
                      <a:gd name="f148" fmla="*/ f107 1 f44"/>
                      <a:gd name="f149" fmla="*/ f108 1 f45"/>
                      <a:gd name="f150" fmla="*/ f109 1 f44"/>
                      <a:gd name="f151" fmla="*/ f110 1 f45"/>
                      <a:gd name="f152" fmla="*/ f111 1 f44"/>
                      <a:gd name="f153" fmla="*/ f112 1 f45"/>
                      <a:gd name="f154" fmla="*/ f113 1 f44"/>
                      <a:gd name="f155" fmla="*/ f114 1 f45"/>
                      <a:gd name="f156" fmla="*/ f115 1 f44"/>
                      <a:gd name="f157" fmla="*/ f116 1 f45"/>
                      <a:gd name="f158" fmla="*/ f117 1 f44"/>
                      <a:gd name="f159" fmla="*/ f118 1 f45"/>
                      <a:gd name="f160" fmla="*/ f119 f39 1"/>
                      <a:gd name="f161" fmla="*/ f120 f39 1"/>
                      <a:gd name="f162" fmla="*/ f122 f40 1"/>
                      <a:gd name="f163" fmla="*/ f121 f40 1"/>
                      <a:gd name="f164" fmla="*/ f124 f39 1"/>
                      <a:gd name="f165" fmla="*/ f125 f40 1"/>
                      <a:gd name="f166" fmla="*/ f126 f39 1"/>
                      <a:gd name="f167" fmla="*/ f127 f40 1"/>
                      <a:gd name="f168" fmla="*/ f128 f39 1"/>
                      <a:gd name="f169" fmla="*/ f129 f40 1"/>
                      <a:gd name="f170" fmla="*/ f130 f39 1"/>
                      <a:gd name="f171" fmla="*/ f131 f40 1"/>
                      <a:gd name="f172" fmla="*/ f132 f39 1"/>
                      <a:gd name="f173" fmla="*/ f133 f40 1"/>
                      <a:gd name="f174" fmla="*/ f134 f39 1"/>
                      <a:gd name="f175" fmla="*/ f135 f40 1"/>
                      <a:gd name="f176" fmla="*/ f136 f39 1"/>
                      <a:gd name="f177" fmla="*/ f137 f40 1"/>
                      <a:gd name="f178" fmla="*/ f138 f39 1"/>
                      <a:gd name="f179" fmla="*/ f139 f40 1"/>
                      <a:gd name="f180" fmla="*/ f140 f39 1"/>
                      <a:gd name="f181" fmla="*/ f141 f39 1"/>
                      <a:gd name="f182" fmla="*/ f142 f40 1"/>
                      <a:gd name="f183" fmla="*/ f143 f39 1"/>
                      <a:gd name="f184" fmla="*/ f144 f40 1"/>
                      <a:gd name="f185" fmla="*/ f145 f40 1"/>
                      <a:gd name="f186" fmla="*/ f146 f39 1"/>
                      <a:gd name="f187" fmla="*/ f147 f40 1"/>
                      <a:gd name="f188" fmla="*/ f148 f39 1"/>
                      <a:gd name="f189" fmla="*/ f149 f40 1"/>
                      <a:gd name="f190" fmla="*/ f150 f39 1"/>
                      <a:gd name="f191" fmla="*/ f151 f40 1"/>
                      <a:gd name="f192" fmla="*/ f152 f39 1"/>
                      <a:gd name="f193" fmla="*/ f153 f40 1"/>
                      <a:gd name="f194" fmla="*/ f154 f39 1"/>
                      <a:gd name="f195" fmla="*/ f155 f40 1"/>
                      <a:gd name="f196" fmla="*/ f156 f39 1"/>
                      <a:gd name="f197" fmla="*/ f157 f40 1"/>
                      <a:gd name="f198" fmla="*/ f158 f39 1"/>
                      <a:gd name="f199" fmla="*/ f159 f40 1"/>
                    </a:gdLst>
                    <a:ahLst/>
                    <a:cxnLst>
                      <a:cxn ang="3cd4">
                        <a:pos x="hc" y="t"/>
                      </a:cxn>
                      <a:cxn ang="0">
                        <a:pos x="r" y="vc"/>
                      </a:cxn>
                      <a:cxn ang="cd4">
                        <a:pos x="hc" y="b"/>
                      </a:cxn>
                      <a:cxn ang="cd2">
                        <a:pos x="l" y="vc"/>
                      </a:cxn>
                      <a:cxn ang="f123">
                        <a:pos x="f164" y="f165"/>
                      </a:cxn>
                      <a:cxn ang="f123">
                        <a:pos x="f166" y="f167"/>
                      </a:cxn>
                      <a:cxn ang="f123">
                        <a:pos x="f168" y="f169"/>
                      </a:cxn>
                      <a:cxn ang="f123">
                        <a:pos x="f170" y="f171"/>
                      </a:cxn>
                      <a:cxn ang="f123">
                        <a:pos x="f172" y="f173"/>
                      </a:cxn>
                      <a:cxn ang="f123">
                        <a:pos x="f174" y="f175"/>
                      </a:cxn>
                      <a:cxn ang="f123">
                        <a:pos x="f176" y="f177"/>
                      </a:cxn>
                      <a:cxn ang="f123">
                        <a:pos x="f178" y="f179"/>
                      </a:cxn>
                      <a:cxn ang="f123">
                        <a:pos x="f180" y="f171"/>
                      </a:cxn>
                      <a:cxn ang="f123">
                        <a:pos x="f181" y="f182"/>
                      </a:cxn>
                      <a:cxn ang="f123">
                        <a:pos x="f183" y="f184"/>
                      </a:cxn>
                      <a:cxn ang="f123">
                        <a:pos x="f183" y="f185"/>
                      </a:cxn>
                      <a:cxn ang="f123">
                        <a:pos x="f186" y="f187"/>
                      </a:cxn>
                      <a:cxn ang="f123">
                        <a:pos x="f188" y="f189"/>
                      </a:cxn>
                      <a:cxn ang="f123">
                        <a:pos x="f190" y="f191"/>
                      </a:cxn>
                      <a:cxn ang="f123">
                        <a:pos x="f192" y="f193"/>
                      </a:cxn>
                      <a:cxn ang="f123">
                        <a:pos x="f194" y="f195"/>
                      </a:cxn>
                      <a:cxn ang="f123">
                        <a:pos x="f196" y="f197"/>
                      </a:cxn>
                      <a:cxn ang="f123">
                        <a:pos x="f198" y="f199"/>
                      </a:cxn>
                      <a:cxn ang="f123">
                        <a:pos x="f164" y="f165"/>
                      </a:cxn>
                    </a:cxnLst>
                    <a:rect l="f160" t="f163" r="f161" b="f162"/>
                    <a:pathLst>
                      <a:path w="148" h="56">
                        <a:moveTo>
                          <a:pt x="f8" y="f9"/>
                        </a:moveTo>
                        <a:lnTo>
                          <a:pt x="f10" y="f11"/>
                        </a:lnTo>
                        <a:lnTo>
                          <a:pt x="f6" y="f12"/>
                        </a:lnTo>
                        <a:lnTo>
                          <a:pt x="f13" y="f14"/>
                        </a:lnTo>
                        <a:lnTo>
                          <a:pt x="f15" y="f16"/>
                        </a:lnTo>
                        <a:lnTo>
                          <a:pt x="f17" y="f7"/>
                        </a:lnTo>
                        <a:lnTo>
                          <a:pt x="f18" y="f19"/>
                        </a:lnTo>
                        <a:lnTo>
                          <a:pt x="f20" y="f21"/>
                        </a:lnTo>
                        <a:lnTo>
                          <a:pt x="f22" y="f14"/>
                        </a:lnTo>
                        <a:lnTo>
                          <a:pt x="f23" y="f24"/>
                        </a:lnTo>
                        <a:lnTo>
                          <a:pt x="f25" y="f26"/>
                        </a:lnTo>
                        <a:lnTo>
                          <a:pt x="f25" y="f27"/>
                        </a:lnTo>
                        <a:lnTo>
                          <a:pt x="f5" y="f28"/>
                        </a:lnTo>
                        <a:lnTo>
                          <a:pt x="f29" y="f30"/>
                        </a:lnTo>
                        <a:lnTo>
                          <a:pt x="f31" y="f23"/>
                        </a:lnTo>
                        <a:lnTo>
                          <a:pt x="f16" y="f32"/>
                        </a:lnTo>
                        <a:lnTo>
                          <a:pt x="f33" y="f34"/>
                        </a:lnTo>
                        <a:lnTo>
                          <a:pt x="f35" y="f36"/>
                        </a:lnTo>
                        <a:lnTo>
                          <a:pt x="f37" y="f5"/>
                        </a:lnTo>
                        <a:lnTo>
                          <a:pt x="f8" y="f9"/>
                        </a:lnTo>
                        <a:close/>
                      </a:path>
                    </a:pathLst>
                  </a:custGeom>
                  <a:solidFill>
                    <a:srgbClr val="FCDBC0"/>
                  </a:solidFill>
                  <a:ln w="3172" cap="flat">
                    <a:solidFill>
                      <a:srgbClr val="6C5353"/>
                    </a:solidFill>
                    <a:custDash>
                      <a:ds d="100000" sp="100000"/>
                    </a:custDash>
                    <a:miter/>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hu-HU" sz="1800" b="0" i="0" u="none" strike="noStrike" kern="0" cap="none" spc="0" baseline="0">
                      <a:solidFill>
                        <a:srgbClr val="000000"/>
                      </a:solidFill>
                      <a:uFillTx/>
                      <a:latin typeface="Arial"/>
                    </a:endParaRPr>
                  </a:p>
                </p:txBody>
              </p:sp>
              <p:sp>
                <p:nvSpPr>
                  <p:cNvPr id="249" name="Freeform 92">
                    <a:extLst>
                      <a:ext uri="{FF2B5EF4-FFF2-40B4-BE49-F238E27FC236}">
                        <a16:creationId xmlns:a16="http://schemas.microsoft.com/office/drawing/2014/main" id="{F72BC356-8917-4A0E-9CD7-2BB4B432A5A2}"/>
                      </a:ext>
                    </a:extLst>
                  </p:cNvPr>
                  <p:cNvSpPr/>
                  <p:nvPr/>
                </p:nvSpPr>
                <p:spPr>
                  <a:xfrm>
                    <a:off x="6460071" y="3274914"/>
                    <a:ext cx="31281" cy="88907"/>
                  </a:xfrm>
                  <a:custGeom>
                    <a:avLst/>
                    <a:gdLst>
                      <a:gd name="f0" fmla="val 10800000"/>
                      <a:gd name="f1" fmla="val 5400000"/>
                      <a:gd name="f2" fmla="val 180"/>
                      <a:gd name="f3" fmla="val w"/>
                      <a:gd name="f4" fmla="val h"/>
                      <a:gd name="f5" fmla="val 0"/>
                      <a:gd name="f6" fmla="val 24"/>
                      <a:gd name="f7" fmla="val 79"/>
                      <a:gd name="f8" fmla="val 23"/>
                      <a:gd name="f9" fmla="val 12"/>
                      <a:gd name="f10" fmla="val 20"/>
                      <a:gd name="f11" fmla="val 19"/>
                      <a:gd name="f12" fmla="val 14"/>
                      <a:gd name="f13" fmla="val 16"/>
                      <a:gd name="f14" fmla="val 11"/>
                      <a:gd name="f15" fmla="val 30"/>
                      <a:gd name="f16" fmla="val 32"/>
                      <a:gd name="f17" fmla="val 35"/>
                      <a:gd name="f18" fmla="val 40"/>
                      <a:gd name="f19" fmla="val 37"/>
                      <a:gd name="f20" fmla="val 21"/>
                      <a:gd name="f21" fmla="val 45"/>
                      <a:gd name="f22" fmla="val 15"/>
                      <a:gd name="f23" fmla="val 43"/>
                      <a:gd name="f24" fmla="val 5"/>
                      <a:gd name="f25" fmla="val 36"/>
                      <a:gd name="f26" fmla="val 3"/>
                      <a:gd name="f27" fmla="val 7"/>
                      <a:gd name="f28" fmla="val 25"/>
                      <a:gd name="f29" fmla="val 9"/>
                      <a:gd name="f30" fmla="val 10"/>
                      <a:gd name="f31" fmla="val 4"/>
                      <a:gd name="f32" fmla="val 17"/>
                      <a:gd name="f33" fmla="val 18"/>
                      <a:gd name="f34" fmla="val 1"/>
                      <a:gd name="f35" fmla="val 22"/>
                      <a:gd name="f36" fmla="+- 0 0 -90"/>
                      <a:gd name="f37" fmla="*/ f3 1 24"/>
                      <a:gd name="f38" fmla="*/ f4 1 79"/>
                      <a:gd name="f39" fmla="+- f7 0 f5"/>
                      <a:gd name="f40" fmla="+- f6 0 f5"/>
                      <a:gd name="f41" fmla="*/ f36 f0 1"/>
                      <a:gd name="f42" fmla="*/ f40 1 24"/>
                      <a:gd name="f43" fmla="*/ f39 1 79"/>
                      <a:gd name="f44" fmla="*/ 23 f40 1"/>
                      <a:gd name="f45" fmla="*/ 12 f39 1"/>
                      <a:gd name="f46" fmla="*/ 20 f40 1"/>
                      <a:gd name="f47" fmla="*/ 19 f39 1"/>
                      <a:gd name="f48" fmla="*/ 14 f40 1"/>
                      <a:gd name="f49" fmla="*/ 16 f39 1"/>
                      <a:gd name="f50" fmla="*/ 11 f40 1"/>
                      <a:gd name="f51" fmla="*/ 30 f39 1"/>
                      <a:gd name="f52" fmla="*/ 16 f40 1"/>
                      <a:gd name="f53" fmla="*/ 32 f39 1"/>
                      <a:gd name="f54" fmla="*/ 12 f40 1"/>
                      <a:gd name="f55" fmla="*/ 35 f39 1"/>
                      <a:gd name="f56" fmla="*/ 40 f39 1"/>
                      <a:gd name="f57" fmla="*/ 37 f39 1"/>
                      <a:gd name="f58" fmla="*/ 21 f40 1"/>
                      <a:gd name="f59" fmla="*/ 45 f39 1"/>
                      <a:gd name="f60" fmla="*/ 15 f40 1"/>
                      <a:gd name="f61" fmla="*/ 79 f39 1"/>
                      <a:gd name="f62" fmla="*/ 0 f40 1"/>
                      <a:gd name="f63" fmla="*/ 43 f39 1"/>
                      <a:gd name="f64" fmla="*/ 5 f40 1"/>
                      <a:gd name="f65" fmla="*/ 36 f39 1"/>
                      <a:gd name="f66" fmla="*/ 3 f40 1"/>
                      <a:gd name="f67" fmla="*/ 7 f40 1"/>
                      <a:gd name="f68" fmla="*/ 25 f39 1"/>
                      <a:gd name="f69" fmla="*/ 9 f40 1"/>
                      <a:gd name="f70" fmla="*/ 10 f39 1"/>
                      <a:gd name="f71" fmla="*/ 4 f39 1"/>
                      <a:gd name="f72" fmla="*/ 17 f40 1"/>
                      <a:gd name="f73" fmla="*/ 18 f40 1"/>
                      <a:gd name="f74" fmla="*/ 1 f39 1"/>
                      <a:gd name="f75" fmla="*/ 0 f39 1"/>
                      <a:gd name="f76" fmla="*/ 24 f40 1"/>
                      <a:gd name="f77" fmla="*/ 9 f39 1"/>
                      <a:gd name="f78" fmla="*/ 22 f40 1"/>
                      <a:gd name="f79" fmla="*/ f41 1 f2"/>
                      <a:gd name="f80" fmla="*/ f44 1 24"/>
                      <a:gd name="f81" fmla="*/ f45 1 79"/>
                      <a:gd name="f82" fmla="*/ f46 1 24"/>
                      <a:gd name="f83" fmla="*/ f47 1 79"/>
                      <a:gd name="f84" fmla="*/ f48 1 24"/>
                      <a:gd name="f85" fmla="*/ f49 1 79"/>
                      <a:gd name="f86" fmla="*/ f50 1 24"/>
                      <a:gd name="f87" fmla="*/ f51 1 79"/>
                      <a:gd name="f88" fmla="*/ f52 1 24"/>
                      <a:gd name="f89" fmla="*/ f53 1 79"/>
                      <a:gd name="f90" fmla="*/ f54 1 24"/>
                      <a:gd name="f91" fmla="*/ f55 1 79"/>
                      <a:gd name="f92" fmla="*/ f56 1 79"/>
                      <a:gd name="f93" fmla="*/ f57 1 79"/>
                      <a:gd name="f94" fmla="*/ f58 1 24"/>
                      <a:gd name="f95" fmla="*/ f59 1 79"/>
                      <a:gd name="f96" fmla="*/ f60 1 24"/>
                      <a:gd name="f97" fmla="*/ f61 1 79"/>
                      <a:gd name="f98" fmla="*/ f62 1 24"/>
                      <a:gd name="f99" fmla="*/ f63 1 79"/>
                      <a:gd name="f100" fmla="*/ f64 1 24"/>
                      <a:gd name="f101" fmla="*/ f65 1 79"/>
                      <a:gd name="f102" fmla="*/ f66 1 24"/>
                      <a:gd name="f103" fmla="*/ f67 1 24"/>
                      <a:gd name="f104" fmla="*/ f68 1 79"/>
                      <a:gd name="f105" fmla="*/ f69 1 24"/>
                      <a:gd name="f106" fmla="*/ f70 1 79"/>
                      <a:gd name="f107" fmla="*/ f71 1 79"/>
                      <a:gd name="f108" fmla="*/ f72 1 24"/>
                      <a:gd name="f109" fmla="*/ f73 1 24"/>
                      <a:gd name="f110" fmla="*/ f74 1 79"/>
                      <a:gd name="f111" fmla="*/ f75 1 79"/>
                      <a:gd name="f112" fmla="*/ f76 1 24"/>
                      <a:gd name="f113" fmla="*/ f77 1 79"/>
                      <a:gd name="f114" fmla="*/ f78 1 24"/>
                      <a:gd name="f115" fmla="*/ 0 1 f42"/>
                      <a:gd name="f116" fmla="*/ f6 1 f42"/>
                      <a:gd name="f117" fmla="*/ 0 1 f43"/>
                      <a:gd name="f118" fmla="*/ f7 1 f43"/>
                      <a:gd name="f119" fmla="+- f79 0 f1"/>
                      <a:gd name="f120" fmla="*/ f80 1 f42"/>
                      <a:gd name="f121" fmla="*/ f81 1 f43"/>
                      <a:gd name="f122" fmla="*/ f82 1 f42"/>
                      <a:gd name="f123" fmla="*/ f83 1 f43"/>
                      <a:gd name="f124" fmla="*/ f84 1 f42"/>
                      <a:gd name="f125" fmla="*/ f85 1 f43"/>
                      <a:gd name="f126" fmla="*/ f86 1 f42"/>
                      <a:gd name="f127" fmla="*/ f87 1 f43"/>
                      <a:gd name="f128" fmla="*/ f88 1 f42"/>
                      <a:gd name="f129" fmla="*/ f89 1 f43"/>
                      <a:gd name="f130" fmla="*/ f90 1 f42"/>
                      <a:gd name="f131" fmla="*/ f91 1 f43"/>
                      <a:gd name="f132" fmla="*/ f92 1 f43"/>
                      <a:gd name="f133" fmla="*/ f93 1 f43"/>
                      <a:gd name="f134" fmla="*/ f94 1 f42"/>
                      <a:gd name="f135" fmla="*/ f95 1 f43"/>
                      <a:gd name="f136" fmla="*/ f96 1 f42"/>
                      <a:gd name="f137" fmla="*/ f97 1 f43"/>
                      <a:gd name="f138" fmla="*/ f98 1 f42"/>
                      <a:gd name="f139" fmla="*/ f99 1 f43"/>
                      <a:gd name="f140" fmla="*/ f100 1 f42"/>
                      <a:gd name="f141" fmla="*/ f101 1 f43"/>
                      <a:gd name="f142" fmla="*/ f102 1 f42"/>
                      <a:gd name="f143" fmla="*/ f103 1 f42"/>
                      <a:gd name="f144" fmla="*/ f104 1 f43"/>
                      <a:gd name="f145" fmla="*/ f105 1 f42"/>
                      <a:gd name="f146" fmla="*/ f106 1 f43"/>
                      <a:gd name="f147" fmla="*/ f107 1 f43"/>
                      <a:gd name="f148" fmla="*/ f108 1 f42"/>
                      <a:gd name="f149" fmla="*/ f109 1 f42"/>
                      <a:gd name="f150" fmla="*/ f110 1 f43"/>
                      <a:gd name="f151" fmla="*/ f111 1 f43"/>
                      <a:gd name="f152" fmla="*/ f112 1 f42"/>
                      <a:gd name="f153" fmla="*/ f113 1 f43"/>
                      <a:gd name="f154" fmla="*/ f114 1 f42"/>
                      <a:gd name="f155" fmla="*/ f115 f37 1"/>
                      <a:gd name="f156" fmla="*/ f116 f37 1"/>
                      <a:gd name="f157" fmla="*/ f118 f38 1"/>
                      <a:gd name="f158" fmla="*/ f117 f38 1"/>
                      <a:gd name="f159" fmla="*/ f120 f37 1"/>
                      <a:gd name="f160" fmla="*/ f121 f38 1"/>
                      <a:gd name="f161" fmla="*/ f122 f37 1"/>
                      <a:gd name="f162" fmla="*/ f123 f38 1"/>
                      <a:gd name="f163" fmla="*/ f124 f37 1"/>
                      <a:gd name="f164" fmla="*/ f125 f38 1"/>
                      <a:gd name="f165" fmla="*/ f126 f37 1"/>
                      <a:gd name="f166" fmla="*/ f127 f38 1"/>
                      <a:gd name="f167" fmla="*/ f128 f37 1"/>
                      <a:gd name="f168" fmla="*/ f129 f38 1"/>
                      <a:gd name="f169" fmla="*/ f130 f37 1"/>
                      <a:gd name="f170" fmla="*/ f131 f38 1"/>
                      <a:gd name="f171" fmla="*/ f132 f38 1"/>
                      <a:gd name="f172" fmla="*/ f133 f38 1"/>
                      <a:gd name="f173" fmla="*/ f134 f37 1"/>
                      <a:gd name="f174" fmla="*/ f135 f38 1"/>
                      <a:gd name="f175" fmla="*/ f136 f37 1"/>
                      <a:gd name="f176" fmla="*/ f137 f38 1"/>
                      <a:gd name="f177" fmla="*/ f138 f37 1"/>
                      <a:gd name="f178" fmla="*/ f139 f38 1"/>
                      <a:gd name="f179" fmla="*/ f140 f37 1"/>
                      <a:gd name="f180" fmla="*/ f141 f38 1"/>
                      <a:gd name="f181" fmla="*/ f142 f37 1"/>
                      <a:gd name="f182" fmla="*/ f143 f37 1"/>
                      <a:gd name="f183" fmla="*/ f144 f38 1"/>
                      <a:gd name="f184" fmla="*/ f145 f37 1"/>
                      <a:gd name="f185" fmla="*/ f146 f38 1"/>
                      <a:gd name="f186" fmla="*/ f147 f38 1"/>
                      <a:gd name="f187" fmla="*/ f148 f37 1"/>
                      <a:gd name="f188" fmla="*/ f149 f37 1"/>
                      <a:gd name="f189" fmla="*/ f150 f38 1"/>
                      <a:gd name="f190" fmla="*/ f151 f38 1"/>
                      <a:gd name="f191" fmla="*/ f152 f37 1"/>
                      <a:gd name="f192" fmla="*/ f153 f38 1"/>
                      <a:gd name="f193" fmla="*/ f154 f37 1"/>
                    </a:gdLst>
                    <a:ahLst/>
                    <a:cxnLst>
                      <a:cxn ang="3cd4">
                        <a:pos x="hc" y="t"/>
                      </a:cxn>
                      <a:cxn ang="0">
                        <a:pos x="r" y="vc"/>
                      </a:cxn>
                      <a:cxn ang="cd4">
                        <a:pos x="hc" y="b"/>
                      </a:cxn>
                      <a:cxn ang="cd2">
                        <a:pos x="l" y="vc"/>
                      </a:cxn>
                      <a:cxn ang="f119">
                        <a:pos x="f159" y="f160"/>
                      </a:cxn>
                      <a:cxn ang="f119">
                        <a:pos x="f161" y="f162"/>
                      </a:cxn>
                      <a:cxn ang="f119">
                        <a:pos x="f163" y="f164"/>
                      </a:cxn>
                      <a:cxn ang="f119">
                        <a:pos x="f165" y="f166"/>
                      </a:cxn>
                      <a:cxn ang="f119">
                        <a:pos x="f167" y="f168"/>
                      </a:cxn>
                      <a:cxn ang="f119">
                        <a:pos x="f169" y="f170"/>
                      </a:cxn>
                      <a:cxn ang="f119">
                        <a:pos x="f169" y="f171"/>
                      </a:cxn>
                      <a:cxn ang="f119">
                        <a:pos x="f161" y="f172"/>
                      </a:cxn>
                      <a:cxn ang="f119">
                        <a:pos x="f173" y="f174"/>
                      </a:cxn>
                      <a:cxn ang="f119">
                        <a:pos x="f175" y="f176"/>
                      </a:cxn>
                      <a:cxn ang="f119">
                        <a:pos x="f177" y="f178"/>
                      </a:cxn>
                      <a:cxn ang="f119">
                        <a:pos x="f179" y="f180"/>
                      </a:cxn>
                      <a:cxn ang="f119">
                        <a:pos x="f181" y="f170"/>
                      </a:cxn>
                      <a:cxn ang="f119">
                        <a:pos x="f182" y="f183"/>
                      </a:cxn>
                      <a:cxn ang="f119">
                        <a:pos x="f184" y="f185"/>
                      </a:cxn>
                      <a:cxn ang="f119">
                        <a:pos x="f165" y="f186"/>
                      </a:cxn>
                      <a:cxn ang="f119">
                        <a:pos x="f165" y="f186"/>
                      </a:cxn>
                      <a:cxn ang="f119">
                        <a:pos x="f187" y="f186"/>
                      </a:cxn>
                      <a:cxn ang="f119">
                        <a:pos x="f188" y="f189"/>
                      </a:cxn>
                      <a:cxn ang="f119">
                        <a:pos x="f159" y="f190"/>
                      </a:cxn>
                      <a:cxn ang="f119">
                        <a:pos x="f191" y="f192"/>
                      </a:cxn>
                      <a:cxn ang="f119">
                        <a:pos x="f193" y="f160"/>
                      </a:cxn>
                      <a:cxn ang="f119">
                        <a:pos x="f159" y="f160"/>
                      </a:cxn>
                    </a:cxnLst>
                    <a:rect l="f155" t="f158" r="f156" b="f157"/>
                    <a:pathLst>
                      <a:path w="24" h="79">
                        <a:moveTo>
                          <a:pt x="f8" y="f9"/>
                        </a:moveTo>
                        <a:lnTo>
                          <a:pt x="f10" y="f11"/>
                        </a:lnTo>
                        <a:lnTo>
                          <a:pt x="f12" y="f13"/>
                        </a:lnTo>
                        <a:lnTo>
                          <a:pt x="f14" y="f15"/>
                        </a:lnTo>
                        <a:lnTo>
                          <a:pt x="f13" y="f16"/>
                        </a:lnTo>
                        <a:lnTo>
                          <a:pt x="f9" y="f17"/>
                        </a:lnTo>
                        <a:lnTo>
                          <a:pt x="f9" y="f18"/>
                        </a:lnTo>
                        <a:lnTo>
                          <a:pt x="f10" y="f19"/>
                        </a:lnTo>
                        <a:lnTo>
                          <a:pt x="f20" y="f21"/>
                        </a:lnTo>
                        <a:lnTo>
                          <a:pt x="f22" y="f7"/>
                        </a:lnTo>
                        <a:lnTo>
                          <a:pt x="f5" y="f23"/>
                        </a:lnTo>
                        <a:lnTo>
                          <a:pt x="f24" y="f25"/>
                        </a:lnTo>
                        <a:lnTo>
                          <a:pt x="f26" y="f17"/>
                        </a:lnTo>
                        <a:lnTo>
                          <a:pt x="f27" y="f28"/>
                        </a:lnTo>
                        <a:lnTo>
                          <a:pt x="f29" y="f30"/>
                        </a:lnTo>
                        <a:lnTo>
                          <a:pt x="f14" y="f31"/>
                        </a:lnTo>
                        <a:lnTo>
                          <a:pt x="f14" y="f31"/>
                        </a:lnTo>
                        <a:lnTo>
                          <a:pt x="f32" y="f31"/>
                        </a:lnTo>
                        <a:lnTo>
                          <a:pt x="f33" y="f34"/>
                        </a:lnTo>
                        <a:lnTo>
                          <a:pt x="f8" y="f5"/>
                        </a:lnTo>
                        <a:lnTo>
                          <a:pt x="f6" y="f29"/>
                        </a:lnTo>
                        <a:lnTo>
                          <a:pt x="f35" y="f9"/>
                        </a:lnTo>
                        <a:lnTo>
                          <a:pt x="f8" y="f9"/>
                        </a:lnTo>
                        <a:close/>
                      </a:path>
                    </a:pathLst>
                  </a:custGeom>
                  <a:solidFill>
                    <a:srgbClr val="F9B277"/>
                  </a:solidFill>
                  <a:ln w="3172" cap="flat">
                    <a:solidFill>
                      <a:srgbClr val="6C5353"/>
                    </a:solidFill>
                    <a:custDash>
                      <a:ds d="100000" sp="100000"/>
                    </a:custDash>
                    <a:miter/>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hu-HU" sz="1800" b="0" i="0" u="none" strike="noStrike" kern="0" cap="none" spc="0" baseline="0">
                      <a:solidFill>
                        <a:srgbClr val="000000"/>
                      </a:solidFill>
                      <a:uFillTx/>
                      <a:latin typeface="Arial"/>
                    </a:endParaRPr>
                  </a:p>
                </p:txBody>
              </p:sp>
              <p:sp>
                <p:nvSpPr>
                  <p:cNvPr id="250" name="Freeform 93">
                    <a:extLst>
                      <a:ext uri="{FF2B5EF4-FFF2-40B4-BE49-F238E27FC236}">
                        <a16:creationId xmlns:a16="http://schemas.microsoft.com/office/drawing/2014/main" id="{736AF332-64AC-425A-8047-0767CE0F4C1B}"/>
                      </a:ext>
                    </a:extLst>
                  </p:cNvPr>
                  <p:cNvSpPr/>
                  <p:nvPr/>
                </p:nvSpPr>
                <p:spPr>
                  <a:xfrm>
                    <a:off x="5954408" y="3160120"/>
                    <a:ext cx="67766" cy="37142"/>
                  </a:xfrm>
                  <a:custGeom>
                    <a:avLst/>
                    <a:gdLst>
                      <a:gd name="f0" fmla="val 10800000"/>
                      <a:gd name="f1" fmla="val 5400000"/>
                      <a:gd name="f2" fmla="val 180"/>
                      <a:gd name="f3" fmla="val w"/>
                      <a:gd name="f4" fmla="val h"/>
                      <a:gd name="f5" fmla="val 0"/>
                      <a:gd name="f6" fmla="val 52"/>
                      <a:gd name="f7" fmla="val 33"/>
                      <a:gd name="f8" fmla="val 47"/>
                      <a:gd name="f9" fmla="val 16"/>
                      <a:gd name="f10" fmla="val 50"/>
                      <a:gd name="f11" fmla="val 23"/>
                      <a:gd name="f12" fmla="val 25"/>
                      <a:gd name="f13" fmla="val 24"/>
                      <a:gd name="f14" fmla="val 13"/>
                      <a:gd name="f15" fmla="val 2"/>
                      <a:gd name="f16" fmla="val 22"/>
                      <a:gd name="f17" fmla="val 4"/>
                      <a:gd name="f18" fmla="val 39"/>
                      <a:gd name="f19" fmla="+- 0 0 -90"/>
                      <a:gd name="f20" fmla="*/ f3 1 52"/>
                      <a:gd name="f21" fmla="*/ f4 1 33"/>
                      <a:gd name="f22" fmla="+- f7 0 f5"/>
                      <a:gd name="f23" fmla="+- f6 0 f5"/>
                      <a:gd name="f24" fmla="*/ f19 f0 1"/>
                      <a:gd name="f25" fmla="*/ f23 1 52"/>
                      <a:gd name="f26" fmla="*/ f22 1 33"/>
                      <a:gd name="f27" fmla="*/ 52 f23 1"/>
                      <a:gd name="f28" fmla="*/ 0 f22 1"/>
                      <a:gd name="f29" fmla="*/ 47 f23 1"/>
                      <a:gd name="f30" fmla="*/ 16 f22 1"/>
                      <a:gd name="f31" fmla="*/ 50 f23 1"/>
                      <a:gd name="f32" fmla="*/ 23 f22 1"/>
                      <a:gd name="f33" fmla="*/ 33 f22 1"/>
                      <a:gd name="f34" fmla="*/ 33 f23 1"/>
                      <a:gd name="f35" fmla="*/ 25 f22 1"/>
                      <a:gd name="f36" fmla="*/ 24 f23 1"/>
                      <a:gd name="f37" fmla="*/ 0 f23 1"/>
                      <a:gd name="f38" fmla="*/ 13 f22 1"/>
                      <a:gd name="f39" fmla="*/ 2 f23 1"/>
                      <a:gd name="f40" fmla="*/ 2 f22 1"/>
                      <a:gd name="f41" fmla="*/ 22 f23 1"/>
                      <a:gd name="f42" fmla="*/ 4 f22 1"/>
                      <a:gd name="f43" fmla="*/ 39 f23 1"/>
                      <a:gd name="f44" fmla="*/ f24 1 f2"/>
                      <a:gd name="f45" fmla="*/ f27 1 52"/>
                      <a:gd name="f46" fmla="*/ f28 1 33"/>
                      <a:gd name="f47" fmla="*/ f29 1 52"/>
                      <a:gd name="f48" fmla="*/ f30 1 33"/>
                      <a:gd name="f49" fmla="*/ f31 1 52"/>
                      <a:gd name="f50" fmla="*/ f32 1 33"/>
                      <a:gd name="f51" fmla="*/ f33 1 33"/>
                      <a:gd name="f52" fmla="*/ f34 1 52"/>
                      <a:gd name="f53" fmla="*/ f35 1 33"/>
                      <a:gd name="f54" fmla="*/ f36 1 52"/>
                      <a:gd name="f55" fmla="*/ f37 1 52"/>
                      <a:gd name="f56" fmla="*/ f38 1 33"/>
                      <a:gd name="f57" fmla="*/ f39 1 52"/>
                      <a:gd name="f58" fmla="*/ f40 1 33"/>
                      <a:gd name="f59" fmla="*/ f41 1 52"/>
                      <a:gd name="f60" fmla="*/ f42 1 33"/>
                      <a:gd name="f61" fmla="*/ f43 1 52"/>
                      <a:gd name="f62" fmla="*/ 0 1 f25"/>
                      <a:gd name="f63" fmla="*/ f6 1 f25"/>
                      <a:gd name="f64" fmla="*/ 0 1 f26"/>
                      <a:gd name="f65" fmla="*/ f7 1 f26"/>
                      <a:gd name="f66" fmla="+- f44 0 f1"/>
                      <a:gd name="f67" fmla="*/ f45 1 f25"/>
                      <a:gd name="f68" fmla="*/ f46 1 f26"/>
                      <a:gd name="f69" fmla="*/ f47 1 f25"/>
                      <a:gd name="f70" fmla="*/ f48 1 f26"/>
                      <a:gd name="f71" fmla="*/ f49 1 f25"/>
                      <a:gd name="f72" fmla="*/ f50 1 f26"/>
                      <a:gd name="f73" fmla="*/ f51 1 f26"/>
                      <a:gd name="f74" fmla="*/ f52 1 f25"/>
                      <a:gd name="f75" fmla="*/ f53 1 f26"/>
                      <a:gd name="f76" fmla="*/ f54 1 f25"/>
                      <a:gd name="f77" fmla="*/ f55 1 f25"/>
                      <a:gd name="f78" fmla="*/ f56 1 f26"/>
                      <a:gd name="f79" fmla="*/ f57 1 f25"/>
                      <a:gd name="f80" fmla="*/ f58 1 f26"/>
                      <a:gd name="f81" fmla="*/ f59 1 f25"/>
                      <a:gd name="f82" fmla="*/ f60 1 f26"/>
                      <a:gd name="f83" fmla="*/ f61 1 f25"/>
                      <a:gd name="f84" fmla="*/ f62 f20 1"/>
                      <a:gd name="f85" fmla="*/ f63 f20 1"/>
                      <a:gd name="f86" fmla="*/ f65 f21 1"/>
                      <a:gd name="f87" fmla="*/ f64 f21 1"/>
                      <a:gd name="f88" fmla="*/ f67 f20 1"/>
                      <a:gd name="f89" fmla="*/ f68 f21 1"/>
                      <a:gd name="f90" fmla="*/ f69 f20 1"/>
                      <a:gd name="f91" fmla="*/ f70 f21 1"/>
                      <a:gd name="f92" fmla="*/ f71 f20 1"/>
                      <a:gd name="f93" fmla="*/ f72 f21 1"/>
                      <a:gd name="f94" fmla="*/ f73 f21 1"/>
                      <a:gd name="f95" fmla="*/ f74 f20 1"/>
                      <a:gd name="f96" fmla="*/ f75 f21 1"/>
                      <a:gd name="f97" fmla="*/ f76 f20 1"/>
                      <a:gd name="f98" fmla="*/ f77 f20 1"/>
                      <a:gd name="f99" fmla="*/ f78 f21 1"/>
                      <a:gd name="f100" fmla="*/ f79 f20 1"/>
                      <a:gd name="f101" fmla="*/ f80 f21 1"/>
                      <a:gd name="f102" fmla="*/ f81 f20 1"/>
                      <a:gd name="f103" fmla="*/ f82 f21 1"/>
                      <a:gd name="f104" fmla="*/ f83 f20 1"/>
                    </a:gdLst>
                    <a:ahLst/>
                    <a:cxnLst>
                      <a:cxn ang="3cd4">
                        <a:pos x="hc" y="t"/>
                      </a:cxn>
                      <a:cxn ang="0">
                        <a:pos x="r" y="vc"/>
                      </a:cxn>
                      <a:cxn ang="cd4">
                        <a:pos x="hc" y="b"/>
                      </a:cxn>
                      <a:cxn ang="cd2">
                        <a:pos x="l" y="vc"/>
                      </a:cxn>
                      <a:cxn ang="f66">
                        <a:pos x="f88" y="f89"/>
                      </a:cxn>
                      <a:cxn ang="f66">
                        <a:pos x="f90" y="f91"/>
                      </a:cxn>
                      <a:cxn ang="f66">
                        <a:pos x="f92" y="f93"/>
                      </a:cxn>
                      <a:cxn ang="f66">
                        <a:pos x="f90" y="f94"/>
                      </a:cxn>
                      <a:cxn ang="f66">
                        <a:pos x="f95" y="f96"/>
                      </a:cxn>
                      <a:cxn ang="f66">
                        <a:pos x="f97" y="f93"/>
                      </a:cxn>
                      <a:cxn ang="f66">
                        <a:pos x="f98" y="f99"/>
                      </a:cxn>
                      <a:cxn ang="f66">
                        <a:pos x="f100" y="f101"/>
                      </a:cxn>
                      <a:cxn ang="f66">
                        <a:pos x="f102" y="f103"/>
                      </a:cxn>
                      <a:cxn ang="f66">
                        <a:pos x="f104" y="f101"/>
                      </a:cxn>
                      <a:cxn ang="f66">
                        <a:pos x="f88" y="f89"/>
                      </a:cxn>
                    </a:cxnLst>
                    <a:rect l="f84" t="f87" r="f85" b="f86"/>
                    <a:pathLst>
                      <a:path w="52" h="33">
                        <a:moveTo>
                          <a:pt x="f6" y="f5"/>
                        </a:moveTo>
                        <a:lnTo>
                          <a:pt x="f8" y="f9"/>
                        </a:lnTo>
                        <a:lnTo>
                          <a:pt x="f10" y="f11"/>
                        </a:lnTo>
                        <a:lnTo>
                          <a:pt x="f8" y="f7"/>
                        </a:lnTo>
                        <a:lnTo>
                          <a:pt x="f7" y="f12"/>
                        </a:lnTo>
                        <a:lnTo>
                          <a:pt x="f13" y="f11"/>
                        </a:lnTo>
                        <a:lnTo>
                          <a:pt x="f5" y="f14"/>
                        </a:lnTo>
                        <a:lnTo>
                          <a:pt x="f15" y="f15"/>
                        </a:lnTo>
                        <a:lnTo>
                          <a:pt x="f16" y="f17"/>
                        </a:lnTo>
                        <a:lnTo>
                          <a:pt x="f18" y="f15"/>
                        </a:lnTo>
                        <a:lnTo>
                          <a:pt x="f6" y="f5"/>
                        </a:lnTo>
                        <a:close/>
                      </a:path>
                    </a:pathLst>
                  </a:custGeom>
                  <a:solidFill>
                    <a:srgbClr val="F9B277"/>
                  </a:solidFill>
                  <a:ln w="3172" cap="flat">
                    <a:solidFill>
                      <a:srgbClr val="6C5353"/>
                    </a:solidFill>
                    <a:custDash>
                      <a:ds d="100000" sp="100000"/>
                    </a:custDash>
                    <a:miter/>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hu-HU" sz="1800" b="0" i="0" u="none" strike="noStrike" kern="0" cap="none" spc="0" baseline="0">
                      <a:solidFill>
                        <a:srgbClr val="000000"/>
                      </a:solidFill>
                      <a:uFillTx/>
                      <a:latin typeface="Arial"/>
                    </a:endParaRPr>
                  </a:p>
                </p:txBody>
              </p:sp>
              <p:sp>
                <p:nvSpPr>
                  <p:cNvPr id="251" name="Freeform 94">
                    <a:extLst>
                      <a:ext uri="{FF2B5EF4-FFF2-40B4-BE49-F238E27FC236}">
                        <a16:creationId xmlns:a16="http://schemas.microsoft.com/office/drawing/2014/main" id="{115203D6-B2F3-4DAE-92CE-3BC21A93D8B0}"/>
                      </a:ext>
                    </a:extLst>
                  </p:cNvPr>
                  <p:cNvSpPr/>
                  <p:nvPr/>
                </p:nvSpPr>
                <p:spPr>
                  <a:xfrm>
                    <a:off x="5856667" y="3090351"/>
                    <a:ext cx="36493" cy="54022"/>
                  </a:xfrm>
                  <a:custGeom>
                    <a:avLst/>
                    <a:gdLst>
                      <a:gd name="f0" fmla="val 10800000"/>
                      <a:gd name="f1" fmla="val 5400000"/>
                      <a:gd name="f2" fmla="val 180"/>
                      <a:gd name="f3" fmla="val w"/>
                      <a:gd name="f4" fmla="val h"/>
                      <a:gd name="f5" fmla="val 0"/>
                      <a:gd name="f6" fmla="val 28"/>
                      <a:gd name="f7" fmla="val 48"/>
                      <a:gd name="f8" fmla="val 17"/>
                      <a:gd name="f9" fmla="val 15"/>
                      <a:gd name="f10" fmla="val 27"/>
                      <a:gd name="f11" fmla="val 42"/>
                      <a:gd name="f12" fmla="val 19"/>
                      <a:gd name="f13" fmla="val 41"/>
                      <a:gd name="f14" fmla="val 12"/>
                      <a:gd name="f15" fmla="val 6"/>
                      <a:gd name="f16" fmla="val 43"/>
                      <a:gd name="f17" fmla="val 4"/>
                      <a:gd name="f18" fmla="val 18"/>
                      <a:gd name="f19" fmla="val 9"/>
                      <a:gd name="f20" fmla="val 7"/>
                      <a:gd name="f21" fmla="+- 0 0 -90"/>
                      <a:gd name="f22" fmla="*/ f3 1 28"/>
                      <a:gd name="f23" fmla="*/ f4 1 48"/>
                      <a:gd name="f24" fmla="+- f7 0 f5"/>
                      <a:gd name="f25" fmla="+- f6 0 f5"/>
                      <a:gd name="f26" fmla="*/ f21 f0 1"/>
                      <a:gd name="f27" fmla="*/ f25 1 28"/>
                      <a:gd name="f28" fmla="*/ f24 1 48"/>
                      <a:gd name="f29" fmla="*/ 17 f25 1"/>
                      <a:gd name="f30" fmla="*/ 0 f24 1"/>
                      <a:gd name="f31" fmla="*/ 28 f25 1"/>
                      <a:gd name="f32" fmla="*/ 15 f24 1"/>
                      <a:gd name="f33" fmla="*/ 27 f25 1"/>
                      <a:gd name="f34" fmla="*/ 42 f24 1"/>
                      <a:gd name="f35" fmla="*/ 19 f25 1"/>
                      <a:gd name="f36" fmla="*/ 41 f24 1"/>
                      <a:gd name="f37" fmla="*/ 12 f25 1"/>
                      <a:gd name="f38" fmla="*/ 48 f24 1"/>
                      <a:gd name="f39" fmla="*/ 6 f25 1"/>
                      <a:gd name="f40" fmla="*/ 43 f24 1"/>
                      <a:gd name="f41" fmla="*/ 4 f25 1"/>
                      <a:gd name="f42" fmla="*/ 18 f24 1"/>
                      <a:gd name="f43" fmla="*/ 0 f25 1"/>
                      <a:gd name="f44" fmla="*/ 6 f24 1"/>
                      <a:gd name="f45" fmla="*/ 9 f25 1"/>
                      <a:gd name="f46" fmla="*/ 7 f24 1"/>
                      <a:gd name="f47" fmla="*/ f26 1 f2"/>
                      <a:gd name="f48" fmla="*/ f29 1 28"/>
                      <a:gd name="f49" fmla="*/ f30 1 48"/>
                      <a:gd name="f50" fmla="*/ f31 1 28"/>
                      <a:gd name="f51" fmla="*/ f32 1 48"/>
                      <a:gd name="f52" fmla="*/ f33 1 28"/>
                      <a:gd name="f53" fmla="*/ f34 1 48"/>
                      <a:gd name="f54" fmla="*/ f35 1 28"/>
                      <a:gd name="f55" fmla="*/ f36 1 48"/>
                      <a:gd name="f56" fmla="*/ f37 1 28"/>
                      <a:gd name="f57" fmla="*/ f38 1 48"/>
                      <a:gd name="f58" fmla="*/ f39 1 28"/>
                      <a:gd name="f59" fmla="*/ f40 1 48"/>
                      <a:gd name="f60" fmla="*/ f41 1 28"/>
                      <a:gd name="f61" fmla="*/ f42 1 48"/>
                      <a:gd name="f62" fmla="*/ f43 1 28"/>
                      <a:gd name="f63" fmla="*/ f44 1 48"/>
                      <a:gd name="f64" fmla="*/ f45 1 28"/>
                      <a:gd name="f65" fmla="*/ f46 1 48"/>
                      <a:gd name="f66" fmla="*/ 0 1 f27"/>
                      <a:gd name="f67" fmla="*/ f6 1 f27"/>
                      <a:gd name="f68" fmla="*/ 0 1 f28"/>
                      <a:gd name="f69" fmla="*/ f7 1 f28"/>
                      <a:gd name="f70" fmla="+- f47 0 f1"/>
                      <a:gd name="f71" fmla="*/ f48 1 f27"/>
                      <a:gd name="f72" fmla="*/ f49 1 f28"/>
                      <a:gd name="f73" fmla="*/ f50 1 f27"/>
                      <a:gd name="f74" fmla="*/ f51 1 f28"/>
                      <a:gd name="f75" fmla="*/ f52 1 f27"/>
                      <a:gd name="f76" fmla="*/ f53 1 f28"/>
                      <a:gd name="f77" fmla="*/ f54 1 f27"/>
                      <a:gd name="f78" fmla="*/ f55 1 f28"/>
                      <a:gd name="f79" fmla="*/ f56 1 f27"/>
                      <a:gd name="f80" fmla="*/ f57 1 f28"/>
                      <a:gd name="f81" fmla="*/ f58 1 f27"/>
                      <a:gd name="f82" fmla="*/ f59 1 f28"/>
                      <a:gd name="f83" fmla="*/ f60 1 f27"/>
                      <a:gd name="f84" fmla="*/ f61 1 f28"/>
                      <a:gd name="f85" fmla="*/ f62 1 f27"/>
                      <a:gd name="f86" fmla="*/ f63 1 f28"/>
                      <a:gd name="f87" fmla="*/ f64 1 f27"/>
                      <a:gd name="f88" fmla="*/ f65 1 f28"/>
                      <a:gd name="f89" fmla="*/ f66 f22 1"/>
                      <a:gd name="f90" fmla="*/ f67 f22 1"/>
                      <a:gd name="f91" fmla="*/ f69 f23 1"/>
                      <a:gd name="f92" fmla="*/ f68 f23 1"/>
                      <a:gd name="f93" fmla="*/ f71 f22 1"/>
                      <a:gd name="f94" fmla="*/ f72 f23 1"/>
                      <a:gd name="f95" fmla="*/ f73 f22 1"/>
                      <a:gd name="f96" fmla="*/ f74 f23 1"/>
                      <a:gd name="f97" fmla="*/ f75 f22 1"/>
                      <a:gd name="f98" fmla="*/ f76 f23 1"/>
                      <a:gd name="f99" fmla="*/ f77 f22 1"/>
                      <a:gd name="f100" fmla="*/ f78 f23 1"/>
                      <a:gd name="f101" fmla="*/ f79 f22 1"/>
                      <a:gd name="f102" fmla="*/ f80 f23 1"/>
                      <a:gd name="f103" fmla="*/ f81 f22 1"/>
                      <a:gd name="f104" fmla="*/ f82 f23 1"/>
                      <a:gd name="f105" fmla="*/ f83 f22 1"/>
                      <a:gd name="f106" fmla="*/ f84 f23 1"/>
                      <a:gd name="f107" fmla="*/ f85 f22 1"/>
                      <a:gd name="f108" fmla="*/ f86 f23 1"/>
                      <a:gd name="f109" fmla="*/ f87 f22 1"/>
                      <a:gd name="f110" fmla="*/ f88 f23 1"/>
                    </a:gdLst>
                    <a:ahLst/>
                    <a:cxnLst>
                      <a:cxn ang="3cd4">
                        <a:pos x="hc" y="t"/>
                      </a:cxn>
                      <a:cxn ang="0">
                        <a:pos x="r" y="vc"/>
                      </a:cxn>
                      <a:cxn ang="cd4">
                        <a:pos x="hc" y="b"/>
                      </a:cxn>
                      <a:cxn ang="cd2">
                        <a:pos x="l" y="vc"/>
                      </a:cxn>
                      <a:cxn ang="f70">
                        <a:pos x="f93" y="f94"/>
                      </a:cxn>
                      <a:cxn ang="f70">
                        <a:pos x="f95" y="f96"/>
                      </a:cxn>
                      <a:cxn ang="f70">
                        <a:pos x="f97" y="f98"/>
                      </a:cxn>
                      <a:cxn ang="f70">
                        <a:pos x="f99" y="f100"/>
                      </a:cxn>
                      <a:cxn ang="f70">
                        <a:pos x="f101" y="f102"/>
                      </a:cxn>
                      <a:cxn ang="f70">
                        <a:pos x="f103" y="f104"/>
                      </a:cxn>
                      <a:cxn ang="f70">
                        <a:pos x="f105" y="f106"/>
                      </a:cxn>
                      <a:cxn ang="f70">
                        <a:pos x="f107" y="f108"/>
                      </a:cxn>
                      <a:cxn ang="f70">
                        <a:pos x="f109" y="f110"/>
                      </a:cxn>
                      <a:cxn ang="f70">
                        <a:pos x="f93" y="f94"/>
                      </a:cxn>
                    </a:cxnLst>
                    <a:rect l="f89" t="f92" r="f90" b="f91"/>
                    <a:pathLst>
                      <a:path w="28" h="48">
                        <a:moveTo>
                          <a:pt x="f8" y="f5"/>
                        </a:moveTo>
                        <a:lnTo>
                          <a:pt x="f6" y="f9"/>
                        </a:lnTo>
                        <a:lnTo>
                          <a:pt x="f10" y="f11"/>
                        </a:lnTo>
                        <a:lnTo>
                          <a:pt x="f12" y="f13"/>
                        </a:lnTo>
                        <a:lnTo>
                          <a:pt x="f14" y="f7"/>
                        </a:lnTo>
                        <a:lnTo>
                          <a:pt x="f15" y="f16"/>
                        </a:lnTo>
                        <a:lnTo>
                          <a:pt x="f17" y="f18"/>
                        </a:lnTo>
                        <a:lnTo>
                          <a:pt x="f5" y="f15"/>
                        </a:lnTo>
                        <a:lnTo>
                          <a:pt x="f19" y="f20"/>
                        </a:lnTo>
                        <a:lnTo>
                          <a:pt x="f8" y="f5"/>
                        </a:lnTo>
                        <a:close/>
                      </a:path>
                    </a:pathLst>
                  </a:custGeom>
                  <a:solidFill>
                    <a:srgbClr val="F9B277"/>
                  </a:solidFill>
                  <a:ln w="3172" cap="flat">
                    <a:solidFill>
                      <a:srgbClr val="6C5353"/>
                    </a:solidFill>
                    <a:custDash>
                      <a:ds d="100000" sp="100000"/>
                    </a:custDash>
                    <a:miter/>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hu-HU" sz="1800" b="0" i="0" u="none" strike="noStrike" kern="0" cap="none" spc="0" baseline="0">
                      <a:solidFill>
                        <a:srgbClr val="000000"/>
                      </a:solidFill>
                      <a:uFillTx/>
                      <a:latin typeface="Arial"/>
                    </a:endParaRPr>
                  </a:p>
                </p:txBody>
              </p:sp>
              <p:sp>
                <p:nvSpPr>
                  <p:cNvPr id="252" name="Freeform 95">
                    <a:extLst>
                      <a:ext uri="{FF2B5EF4-FFF2-40B4-BE49-F238E27FC236}">
                        <a16:creationId xmlns:a16="http://schemas.microsoft.com/office/drawing/2014/main" id="{E7AAD9DF-E879-4501-B207-861B906781E7}"/>
                      </a:ext>
                    </a:extLst>
                  </p:cNvPr>
                  <p:cNvSpPr/>
                  <p:nvPr/>
                </p:nvSpPr>
                <p:spPr>
                  <a:xfrm>
                    <a:off x="5822780" y="2955295"/>
                    <a:ext cx="261957" cy="211583"/>
                  </a:xfrm>
                  <a:custGeom>
                    <a:avLst/>
                    <a:gdLst>
                      <a:gd name="f0" fmla="val 10800000"/>
                      <a:gd name="f1" fmla="val 5400000"/>
                      <a:gd name="f2" fmla="val 180"/>
                      <a:gd name="f3" fmla="val w"/>
                      <a:gd name="f4" fmla="val h"/>
                      <a:gd name="f5" fmla="val 0"/>
                      <a:gd name="f6" fmla="val 201"/>
                      <a:gd name="f7" fmla="val 188"/>
                      <a:gd name="f8" fmla="val 90"/>
                      <a:gd name="f9" fmla="val 7"/>
                      <a:gd name="f10" fmla="val 114"/>
                      <a:gd name="f11" fmla="val 12"/>
                      <a:gd name="f12" fmla="val 113"/>
                      <a:gd name="f13" fmla="val 22"/>
                      <a:gd name="f14" fmla="val 117"/>
                      <a:gd name="f15" fmla="val 31"/>
                      <a:gd name="f16" fmla="val 104"/>
                      <a:gd name="f17" fmla="val 28"/>
                      <a:gd name="f18" fmla="val 91"/>
                      <a:gd name="f19" fmla="val 35"/>
                      <a:gd name="f20" fmla="val 93"/>
                      <a:gd name="f21" fmla="val 45"/>
                      <a:gd name="f22" fmla="val 51"/>
                      <a:gd name="f23" fmla="val 97"/>
                      <a:gd name="f24" fmla="val 61"/>
                      <a:gd name="f25" fmla="val 72"/>
                      <a:gd name="f26" fmla="val 122"/>
                      <a:gd name="f27" fmla="val 89"/>
                      <a:gd name="f28" fmla="val 142"/>
                      <a:gd name="f29" fmla="val 105"/>
                      <a:gd name="f30" fmla="val 155"/>
                      <a:gd name="f31" fmla="val 160"/>
                      <a:gd name="f32" fmla="val 110"/>
                      <a:gd name="f33" fmla="val 171"/>
                      <a:gd name="f34" fmla="val 121"/>
                      <a:gd name="f35" fmla="val 183"/>
                      <a:gd name="f36" fmla="val 127"/>
                      <a:gd name="f37" fmla="val 199"/>
                      <a:gd name="f38" fmla="val 138"/>
                      <a:gd name="f39" fmla="val 198"/>
                      <a:gd name="f40" fmla="val 149"/>
                      <a:gd name="f41" fmla="val 140"/>
                      <a:gd name="f42" fmla="val 173"/>
                      <a:gd name="f43" fmla="val 136"/>
                      <a:gd name="f44" fmla="val 167"/>
                      <a:gd name="f45" fmla="val 150"/>
                      <a:gd name="f46" fmla="val 157"/>
                      <a:gd name="f47" fmla="val 179"/>
                      <a:gd name="f48" fmla="val 168"/>
                      <a:gd name="f49" fmla="val 172"/>
                      <a:gd name="f50" fmla="val 169"/>
                      <a:gd name="f51" fmla="val 163"/>
                      <a:gd name="f52" fmla="val 187"/>
                      <a:gd name="f53" fmla="val 156"/>
                      <a:gd name="f54" fmla="val 182"/>
                      <a:gd name="f55" fmla="val 159"/>
                      <a:gd name="f56" fmla="val 162"/>
                      <a:gd name="f57" fmla="val 144"/>
                      <a:gd name="f58" fmla="val 133"/>
                      <a:gd name="f59" fmla="val 125"/>
                      <a:gd name="f60" fmla="val 129"/>
                      <a:gd name="f61" fmla="val 118"/>
                      <a:gd name="f62" fmla="val 120"/>
                      <a:gd name="f63" fmla="val 76"/>
                      <a:gd name="f64" fmla="val 64"/>
                      <a:gd name="f65" fmla="val 85"/>
                      <a:gd name="f66" fmla="val 58"/>
                      <a:gd name="f67" fmla="val 65"/>
                      <a:gd name="f68" fmla="val 49"/>
                      <a:gd name="f69" fmla="val 63"/>
                      <a:gd name="f70" fmla="val 56"/>
                      <a:gd name="f71" fmla="val 19"/>
                      <a:gd name="f72" fmla="val 68"/>
                      <a:gd name="f73" fmla="val 69"/>
                      <a:gd name="f74" fmla="val 13"/>
                      <a:gd name="f75" fmla="val 4"/>
                      <a:gd name="f76" fmla="val 42"/>
                      <a:gd name="f77" fmla="val 5"/>
                      <a:gd name="f78" fmla="val 36"/>
                      <a:gd name="f79" fmla="val 23"/>
                      <a:gd name="f80" fmla="val 8"/>
                      <a:gd name="f81" fmla="val 27"/>
                      <a:gd name="f82" fmla="val 16"/>
                      <a:gd name="f83" fmla="val 26"/>
                      <a:gd name="f84" fmla="val 25"/>
                      <a:gd name="f85" fmla="val 38"/>
                      <a:gd name="f86" fmla="val 70"/>
                      <a:gd name="f87" fmla="val 3"/>
                      <a:gd name="f88" fmla="val 86"/>
                      <a:gd name="f89" fmla="+- 0 0 -90"/>
                      <a:gd name="f90" fmla="*/ f3 1 201"/>
                      <a:gd name="f91" fmla="*/ f4 1 188"/>
                      <a:gd name="f92" fmla="+- f7 0 f5"/>
                      <a:gd name="f93" fmla="+- f6 0 f5"/>
                      <a:gd name="f94" fmla="*/ f89 f0 1"/>
                      <a:gd name="f95" fmla="*/ f93 1 201"/>
                      <a:gd name="f96" fmla="*/ f92 1 188"/>
                      <a:gd name="f97" fmla="*/ 114 f93 1"/>
                      <a:gd name="f98" fmla="*/ 12 f92 1"/>
                      <a:gd name="f99" fmla="*/ 117 f93 1"/>
                      <a:gd name="f100" fmla="*/ 31 f92 1"/>
                      <a:gd name="f101" fmla="*/ 91 f93 1"/>
                      <a:gd name="f102" fmla="*/ 35 f92 1"/>
                      <a:gd name="f103" fmla="*/ 51 f92 1"/>
                      <a:gd name="f104" fmla="*/ 113 f93 1"/>
                      <a:gd name="f105" fmla="*/ 72 f92 1"/>
                      <a:gd name="f106" fmla="*/ 142 f93 1"/>
                      <a:gd name="f107" fmla="*/ 105 f92 1"/>
                      <a:gd name="f108" fmla="*/ 160 f93 1"/>
                      <a:gd name="f109" fmla="*/ 110 f92 1"/>
                      <a:gd name="f110" fmla="*/ 171 f93 1"/>
                      <a:gd name="f111" fmla="*/ 121 f92 1"/>
                      <a:gd name="f112" fmla="*/ 199 f93 1"/>
                      <a:gd name="f113" fmla="*/ 138 f92 1"/>
                      <a:gd name="f114" fmla="*/ 198 f93 1"/>
                      <a:gd name="f115" fmla="*/ 149 f92 1"/>
                      <a:gd name="f116" fmla="*/ 173 f93 1"/>
                      <a:gd name="f117" fmla="*/ 136 f92 1"/>
                      <a:gd name="f118" fmla="*/ 180 f93 1"/>
                      <a:gd name="f119" fmla="*/ 157 f92 1"/>
                      <a:gd name="f120" fmla="*/ 172 f93 1"/>
                      <a:gd name="f121" fmla="*/ 169 f92 1"/>
                      <a:gd name="f122" fmla="*/ 156 f93 1"/>
                      <a:gd name="f123" fmla="*/ 188 f92 1"/>
                      <a:gd name="f124" fmla="*/ 159 f93 1"/>
                      <a:gd name="f125" fmla="*/ 171 f92 1"/>
                      <a:gd name="f126" fmla="*/ 155 f93 1"/>
                      <a:gd name="f127" fmla="*/ 155 f92 1"/>
                      <a:gd name="f128" fmla="*/ 142 f92 1"/>
                      <a:gd name="f129" fmla="*/ 125 f93 1"/>
                      <a:gd name="f130" fmla="*/ 129 f92 1"/>
                      <a:gd name="f131" fmla="*/ 105 f93 1"/>
                      <a:gd name="f132" fmla="*/ 120 f92 1"/>
                      <a:gd name="f133" fmla="*/ 76 f93 1"/>
                      <a:gd name="f134" fmla="*/ 97 f92 1"/>
                      <a:gd name="f135" fmla="*/ 58 f93 1"/>
                      <a:gd name="f136" fmla="*/ 65 f92 1"/>
                      <a:gd name="f137" fmla="*/ 35 f93 1"/>
                      <a:gd name="f138" fmla="*/ 56 f92 1"/>
                      <a:gd name="f139" fmla="*/ 19 f93 1"/>
                      <a:gd name="f140" fmla="*/ 68 f92 1"/>
                      <a:gd name="f141" fmla="*/ 13 f93 1"/>
                      <a:gd name="f142" fmla="*/ 61 f92 1"/>
                      <a:gd name="f143" fmla="*/ 0 f93 1"/>
                      <a:gd name="f144" fmla="*/ 42 f92 1"/>
                      <a:gd name="f145" fmla="*/ 28 f92 1"/>
                      <a:gd name="f146" fmla="*/ 8 f93 1"/>
                      <a:gd name="f147" fmla="*/ 27 f92 1"/>
                      <a:gd name="f148" fmla="*/ 25 f93 1"/>
                      <a:gd name="f149" fmla="*/ 19 f92 1"/>
                      <a:gd name="f150" fmla="*/ 22 f92 1"/>
                      <a:gd name="f151" fmla="*/ 51 f93 1"/>
                      <a:gd name="f152" fmla="*/ 16 f92 1"/>
                      <a:gd name="f153" fmla="*/ 4 f92 1"/>
                      <a:gd name="f154" fmla="*/ 70 f93 1"/>
                      <a:gd name="f155" fmla="*/ 3 f92 1"/>
                      <a:gd name="f156" fmla="*/ 90 f93 1"/>
                      <a:gd name="f157" fmla="*/ 7 f92 1"/>
                      <a:gd name="f158" fmla="*/ f94 1 f2"/>
                      <a:gd name="f159" fmla="*/ f97 1 201"/>
                      <a:gd name="f160" fmla="*/ f98 1 188"/>
                      <a:gd name="f161" fmla="*/ f99 1 201"/>
                      <a:gd name="f162" fmla="*/ f100 1 188"/>
                      <a:gd name="f163" fmla="*/ f101 1 201"/>
                      <a:gd name="f164" fmla="*/ f102 1 188"/>
                      <a:gd name="f165" fmla="*/ f103 1 188"/>
                      <a:gd name="f166" fmla="*/ f104 1 201"/>
                      <a:gd name="f167" fmla="*/ f105 1 188"/>
                      <a:gd name="f168" fmla="*/ f106 1 201"/>
                      <a:gd name="f169" fmla="*/ f107 1 188"/>
                      <a:gd name="f170" fmla="*/ f108 1 201"/>
                      <a:gd name="f171" fmla="*/ f109 1 188"/>
                      <a:gd name="f172" fmla="*/ f110 1 201"/>
                      <a:gd name="f173" fmla="*/ f111 1 188"/>
                      <a:gd name="f174" fmla="*/ f112 1 201"/>
                      <a:gd name="f175" fmla="*/ f113 1 188"/>
                      <a:gd name="f176" fmla="*/ f114 1 201"/>
                      <a:gd name="f177" fmla="*/ f115 1 188"/>
                      <a:gd name="f178" fmla="*/ f116 1 201"/>
                      <a:gd name="f179" fmla="*/ f117 1 188"/>
                      <a:gd name="f180" fmla="*/ f118 1 201"/>
                      <a:gd name="f181" fmla="*/ f119 1 188"/>
                      <a:gd name="f182" fmla="*/ f120 1 201"/>
                      <a:gd name="f183" fmla="*/ f121 1 188"/>
                      <a:gd name="f184" fmla="*/ f122 1 201"/>
                      <a:gd name="f185" fmla="*/ f123 1 188"/>
                      <a:gd name="f186" fmla="*/ f124 1 201"/>
                      <a:gd name="f187" fmla="*/ f125 1 188"/>
                      <a:gd name="f188" fmla="*/ f126 1 201"/>
                      <a:gd name="f189" fmla="*/ f127 1 188"/>
                      <a:gd name="f190" fmla="*/ f128 1 188"/>
                      <a:gd name="f191" fmla="*/ f129 1 201"/>
                      <a:gd name="f192" fmla="*/ f130 1 188"/>
                      <a:gd name="f193" fmla="*/ f131 1 201"/>
                      <a:gd name="f194" fmla="*/ f132 1 188"/>
                      <a:gd name="f195" fmla="*/ f133 1 201"/>
                      <a:gd name="f196" fmla="*/ f134 1 188"/>
                      <a:gd name="f197" fmla="*/ f135 1 201"/>
                      <a:gd name="f198" fmla="*/ f136 1 188"/>
                      <a:gd name="f199" fmla="*/ f137 1 201"/>
                      <a:gd name="f200" fmla="*/ f138 1 188"/>
                      <a:gd name="f201" fmla="*/ f139 1 201"/>
                      <a:gd name="f202" fmla="*/ f140 1 188"/>
                      <a:gd name="f203" fmla="*/ f141 1 201"/>
                      <a:gd name="f204" fmla="*/ f142 1 188"/>
                      <a:gd name="f205" fmla="*/ f143 1 201"/>
                      <a:gd name="f206" fmla="*/ f144 1 188"/>
                      <a:gd name="f207" fmla="*/ f145 1 188"/>
                      <a:gd name="f208" fmla="*/ f146 1 201"/>
                      <a:gd name="f209" fmla="*/ f147 1 188"/>
                      <a:gd name="f210" fmla="*/ f148 1 201"/>
                      <a:gd name="f211" fmla="*/ f149 1 188"/>
                      <a:gd name="f212" fmla="*/ f150 1 188"/>
                      <a:gd name="f213" fmla="*/ f151 1 201"/>
                      <a:gd name="f214" fmla="*/ f152 1 188"/>
                      <a:gd name="f215" fmla="*/ f153 1 188"/>
                      <a:gd name="f216" fmla="*/ f154 1 201"/>
                      <a:gd name="f217" fmla="*/ f155 1 188"/>
                      <a:gd name="f218" fmla="*/ f156 1 201"/>
                      <a:gd name="f219" fmla="*/ f157 1 188"/>
                      <a:gd name="f220" fmla="*/ 0 1 f95"/>
                      <a:gd name="f221" fmla="*/ f6 1 f95"/>
                      <a:gd name="f222" fmla="*/ 0 1 f96"/>
                      <a:gd name="f223" fmla="*/ f7 1 f96"/>
                      <a:gd name="f224" fmla="+- f158 0 f1"/>
                      <a:gd name="f225" fmla="*/ f159 1 f95"/>
                      <a:gd name="f226" fmla="*/ f160 1 f96"/>
                      <a:gd name="f227" fmla="*/ f161 1 f95"/>
                      <a:gd name="f228" fmla="*/ f162 1 f96"/>
                      <a:gd name="f229" fmla="*/ f163 1 f95"/>
                      <a:gd name="f230" fmla="*/ f164 1 f96"/>
                      <a:gd name="f231" fmla="*/ f165 1 f96"/>
                      <a:gd name="f232" fmla="*/ f166 1 f95"/>
                      <a:gd name="f233" fmla="*/ f167 1 f96"/>
                      <a:gd name="f234" fmla="*/ f168 1 f95"/>
                      <a:gd name="f235" fmla="*/ f169 1 f96"/>
                      <a:gd name="f236" fmla="*/ f170 1 f95"/>
                      <a:gd name="f237" fmla="*/ f171 1 f96"/>
                      <a:gd name="f238" fmla="*/ f172 1 f95"/>
                      <a:gd name="f239" fmla="*/ f173 1 f96"/>
                      <a:gd name="f240" fmla="*/ f174 1 f95"/>
                      <a:gd name="f241" fmla="*/ f175 1 f96"/>
                      <a:gd name="f242" fmla="*/ f176 1 f95"/>
                      <a:gd name="f243" fmla="*/ f177 1 f96"/>
                      <a:gd name="f244" fmla="*/ f178 1 f95"/>
                      <a:gd name="f245" fmla="*/ f179 1 f96"/>
                      <a:gd name="f246" fmla="*/ f180 1 f95"/>
                      <a:gd name="f247" fmla="*/ f181 1 f96"/>
                      <a:gd name="f248" fmla="*/ f182 1 f95"/>
                      <a:gd name="f249" fmla="*/ f183 1 f96"/>
                      <a:gd name="f250" fmla="*/ f184 1 f95"/>
                      <a:gd name="f251" fmla="*/ f185 1 f96"/>
                      <a:gd name="f252" fmla="*/ f186 1 f95"/>
                      <a:gd name="f253" fmla="*/ f187 1 f96"/>
                      <a:gd name="f254" fmla="*/ f188 1 f95"/>
                      <a:gd name="f255" fmla="*/ f189 1 f96"/>
                      <a:gd name="f256" fmla="*/ f190 1 f96"/>
                      <a:gd name="f257" fmla="*/ f191 1 f95"/>
                      <a:gd name="f258" fmla="*/ f192 1 f96"/>
                      <a:gd name="f259" fmla="*/ f193 1 f95"/>
                      <a:gd name="f260" fmla="*/ f194 1 f96"/>
                      <a:gd name="f261" fmla="*/ f195 1 f95"/>
                      <a:gd name="f262" fmla="*/ f196 1 f96"/>
                      <a:gd name="f263" fmla="*/ f197 1 f95"/>
                      <a:gd name="f264" fmla="*/ f198 1 f96"/>
                      <a:gd name="f265" fmla="*/ f199 1 f95"/>
                      <a:gd name="f266" fmla="*/ f200 1 f96"/>
                      <a:gd name="f267" fmla="*/ f201 1 f95"/>
                      <a:gd name="f268" fmla="*/ f202 1 f96"/>
                      <a:gd name="f269" fmla="*/ f203 1 f95"/>
                      <a:gd name="f270" fmla="*/ f204 1 f96"/>
                      <a:gd name="f271" fmla="*/ f205 1 f95"/>
                      <a:gd name="f272" fmla="*/ f206 1 f96"/>
                      <a:gd name="f273" fmla="*/ f207 1 f96"/>
                      <a:gd name="f274" fmla="*/ f208 1 f95"/>
                      <a:gd name="f275" fmla="*/ f209 1 f96"/>
                      <a:gd name="f276" fmla="*/ f210 1 f95"/>
                      <a:gd name="f277" fmla="*/ f211 1 f96"/>
                      <a:gd name="f278" fmla="*/ f212 1 f96"/>
                      <a:gd name="f279" fmla="*/ f213 1 f95"/>
                      <a:gd name="f280" fmla="*/ f214 1 f96"/>
                      <a:gd name="f281" fmla="*/ f215 1 f96"/>
                      <a:gd name="f282" fmla="*/ f216 1 f95"/>
                      <a:gd name="f283" fmla="*/ f217 1 f96"/>
                      <a:gd name="f284" fmla="*/ f218 1 f95"/>
                      <a:gd name="f285" fmla="*/ f219 1 f96"/>
                      <a:gd name="f286" fmla="*/ f220 f90 1"/>
                      <a:gd name="f287" fmla="*/ f221 f90 1"/>
                      <a:gd name="f288" fmla="*/ f223 f91 1"/>
                      <a:gd name="f289" fmla="*/ f222 f91 1"/>
                      <a:gd name="f290" fmla="*/ f225 f90 1"/>
                      <a:gd name="f291" fmla="*/ f226 f91 1"/>
                      <a:gd name="f292" fmla="*/ f227 f90 1"/>
                      <a:gd name="f293" fmla="*/ f228 f91 1"/>
                      <a:gd name="f294" fmla="*/ f229 f90 1"/>
                      <a:gd name="f295" fmla="*/ f230 f91 1"/>
                      <a:gd name="f296" fmla="*/ f231 f91 1"/>
                      <a:gd name="f297" fmla="*/ f232 f90 1"/>
                      <a:gd name="f298" fmla="*/ f233 f91 1"/>
                      <a:gd name="f299" fmla="*/ f234 f90 1"/>
                      <a:gd name="f300" fmla="*/ f235 f91 1"/>
                      <a:gd name="f301" fmla="*/ f236 f90 1"/>
                      <a:gd name="f302" fmla="*/ f237 f91 1"/>
                      <a:gd name="f303" fmla="*/ f238 f90 1"/>
                      <a:gd name="f304" fmla="*/ f239 f91 1"/>
                      <a:gd name="f305" fmla="*/ f240 f90 1"/>
                      <a:gd name="f306" fmla="*/ f241 f91 1"/>
                      <a:gd name="f307" fmla="*/ f242 f90 1"/>
                      <a:gd name="f308" fmla="*/ f243 f91 1"/>
                      <a:gd name="f309" fmla="*/ f244 f90 1"/>
                      <a:gd name="f310" fmla="*/ f245 f91 1"/>
                      <a:gd name="f311" fmla="*/ f246 f90 1"/>
                      <a:gd name="f312" fmla="*/ f247 f91 1"/>
                      <a:gd name="f313" fmla="*/ f248 f90 1"/>
                      <a:gd name="f314" fmla="*/ f249 f91 1"/>
                      <a:gd name="f315" fmla="*/ f250 f90 1"/>
                      <a:gd name="f316" fmla="*/ f251 f91 1"/>
                      <a:gd name="f317" fmla="*/ f252 f90 1"/>
                      <a:gd name="f318" fmla="*/ f253 f91 1"/>
                      <a:gd name="f319" fmla="*/ f254 f90 1"/>
                      <a:gd name="f320" fmla="*/ f255 f91 1"/>
                      <a:gd name="f321" fmla="*/ f256 f91 1"/>
                      <a:gd name="f322" fmla="*/ f257 f90 1"/>
                      <a:gd name="f323" fmla="*/ f258 f91 1"/>
                      <a:gd name="f324" fmla="*/ f259 f90 1"/>
                      <a:gd name="f325" fmla="*/ f260 f91 1"/>
                      <a:gd name="f326" fmla="*/ f261 f90 1"/>
                      <a:gd name="f327" fmla="*/ f262 f91 1"/>
                      <a:gd name="f328" fmla="*/ f263 f90 1"/>
                      <a:gd name="f329" fmla="*/ f264 f91 1"/>
                      <a:gd name="f330" fmla="*/ f265 f90 1"/>
                      <a:gd name="f331" fmla="*/ f266 f91 1"/>
                      <a:gd name="f332" fmla="*/ f267 f90 1"/>
                      <a:gd name="f333" fmla="*/ f268 f91 1"/>
                      <a:gd name="f334" fmla="*/ f269 f90 1"/>
                      <a:gd name="f335" fmla="*/ f270 f91 1"/>
                      <a:gd name="f336" fmla="*/ f271 f90 1"/>
                      <a:gd name="f337" fmla="*/ f272 f91 1"/>
                      <a:gd name="f338" fmla="*/ f273 f91 1"/>
                      <a:gd name="f339" fmla="*/ f274 f90 1"/>
                      <a:gd name="f340" fmla="*/ f275 f91 1"/>
                      <a:gd name="f341" fmla="*/ f276 f90 1"/>
                      <a:gd name="f342" fmla="*/ f277 f91 1"/>
                      <a:gd name="f343" fmla="*/ f278 f91 1"/>
                      <a:gd name="f344" fmla="*/ f279 f90 1"/>
                      <a:gd name="f345" fmla="*/ f280 f91 1"/>
                      <a:gd name="f346" fmla="*/ f281 f91 1"/>
                      <a:gd name="f347" fmla="*/ f282 f90 1"/>
                      <a:gd name="f348" fmla="*/ f283 f91 1"/>
                      <a:gd name="f349" fmla="*/ f284 f90 1"/>
                      <a:gd name="f350" fmla="*/ f285 f91 1"/>
                    </a:gdLst>
                    <a:ahLst/>
                    <a:cxnLst>
                      <a:cxn ang="3cd4">
                        <a:pos x="hc" y="t"/>
                      </a:cxn>
                      <a:cxn ang="0">
                        <a:pos x="r" y="vc"/>
                      </a:cxn>
                      <a:cxn ang="cd4">
                        <a:pos x="hc" y="b"/>
                      </a:cxn>
                      <a:cxn ang="cd2">
                        <a:pos x="l" y="vc"/>
                      </a:cxn>
                      <a:cxn ang="f224">
                        <a:pos x="f290" y="f291"/>
                      </a:cxn>
                      <a:cxn ang="f224">
                        <a:pos x="f292" y="f293"/>
                      </a:cxn>
                      <a:cxn ang="f224">
                        <a:pos x="f294" y="f295"/>
                      </a:cxn>
                      <a:cxn ang="f224">
                        <a:pos x="f294" y="f296"/>
                      </a:cxn>
                      <a:cxn ang="f224">
                        <a:pos x="f297" y="f298"/>
                      </a:cxn>
                      <a:cxn ang="f224">
                        <a:pos x="f299" y="f300"/>
                      </a:cxn>
                      <a:cxn ang="f224">
                        <a:pos x="f301" y="f302"/>
                      </a:cxn>
                      <a:cxn ang="f224">
                        <a:pos x="f303" y="f304"/>
                      </a:cxn>
                      <a:cxn ang="f224">
                        <a:pos x="f305" y="f306"/>
                      </a:cxn>
                      <a:cxn ang="f224">
                        <a:pos x="f307" y="f308"/>
                      </a:cxn>
                      <a:cxn ang="f224">
                        <a:pos x="f309" y="f310"/>
                      </a:cxn>
                      <a:cxn ang="f224">
                        <a:pos x="f311" y="f312"/>
                      </a:cxn>
                      <a:cxn ang="f224">
                        <a:pos x="f313" y="f314"/>
                      </a:cxn>
                      <a:cxn ang="f224">
                        <a:pos x="f315" y="f316"/>
                      </a:cxn>
                      <a:cxn ang="f224">
                        <a:pos x="f317" y="f318"/>
                      </a:cxn>
                      <a:cxn ang="f224">
                        <a:pos x="f319" y="f320"/>
                      </a:cxn>
                      <a:cxn ang="f224">
                        <a:pos x="f299" y="f321"/>
                      </a:cxn>
                      <a:cxn ang="f224">
                        <a:pos x="f322" y="f323"/>
                      </a:cxn>
                      <a:cxn ang="f224">
                        <a:pos x="f324" y="f325"/>
                      </a:cxn>
                      <a:cxn ang="f224">
                        <a:pos x="f326" y="f327"/>
                      </a:cxn>
                      <a:cxn ang="f224">
                        <a:pos x="f328" y="f329"/>
                      </a:cxn>
                      <a:cxn ang="f224">
                        <a:pos x="f330" y="f331"/>
                      </a:cxn>
                      <a:cxn ang="f224">
                        <a:pos x="f332" y="f333"/>
                      </a:cxn>
                      <a:cxn ang="f224">
                        <a:pos x="f334" y="f335"/>
                      </a:cxn>
                      <a:cxn ang="f224">
                        <a:pos x="f336" y="f337"/>
                      </a:cxn>
                      <a:cxn ang="f224">
                        <a:pos x="f336" y="f338"/>
                      </a:cxn>
                      <a:cxn ang="f224">
                        <a:pos x="f339" y="f340"/>
                      </a:cxn>
                      <a:cxn ang="f224">
                        <a:pos x="f341" y="f342"/>
                      </a:cxn>
                      <a:cxn ang="f224">
                        <a:pos x="f330" y="f343"/>
                      </a:cxn>
                      <a:cxn ang="f224">
                        <a:pos x="f344" y="f345"/>
                      </a:cxn>
                      <a:cxn ang="f224">
                        <a:pos x="f328" y="f346"/>
                      </a:cxn>
                      <a:cxn ang="f224">
                        <a:pos x="f347" y="f348"/>
                      </a:cxn>
                      <a:cxn ang="f224">
                        <a:pos x="f349" y="f350"/>
                      </a:cxn>
                    </a:cxnLst>
                    <a:rect l="f286" t="f289" r="f287" b="f288"/>
                    <a:pathLst>
                      <a:path w="201" h="188">
                        <a:moveTo>
                          <a:pt x="f8" y="f9"/>
                        </a:moveTo>
                        <a:lnTo>
                          <a:pt x="f10" y="f11"/>
                        </a:lnTo>
                        <a:lnTo>
                          <a:pt x="f12" y="f13"/>
                        </a:lnTo>
                        <a:lnTo>
                          <a:pt x="f14" y="f15"/>
                        </a:lnTo>
                        <a:lnTo>
                          <a:pt x="f16" y="f17"/>
                        </a:lnTo>
                        <a:lnTo>
                          <a:pt x="f18" y="f19"/>
                        </a:lnTo>
                        <a:lnTo>
                          <a:pt x="f20" y="f21"/>
                        </a:lnTo>
                        <a:lnTo>
                          <a:pt x="f18" y="f22"/>
                        </a:lnTo>
                        <a:lnTo>
                          <a:pt x="f23" y="f24"/>
                        </a:lnTo>
                        <a:lnTo>
                          <a:pt x="f12" y="f25"/>
                        </a:lnTo>
                        <a:lnTo>
                          <a:pt x="f26" y="f27"/>
                        </a:lnTo>
                        <a:lnTo>
                          <a:pt x="f28" y="f29"/>
                        </a:lnTo>
                        <a:lnTo>
                          <a:pt x="f30" y="f29"/>
                        </a:lnTo>
                        <a:lnTo>
                          <a:pt x="f31" y="f32"/>
                        </a:lnTo>
                        <a:lnTo>
                          <a:pt x="f30" y="f10"/>
                        </a:lnTo>
                        <a:lnTo>
                          <a:pt x="f33" y="f34"/>
                        </a:lnTo>
                        <a:lnTo>
                          <a:pt x="f35" y="f36"/>
                        </a:lnTo>
                        <a:lnTo>
                          <a:pt x="f37" y="f38"/>
                        </a:lnTo>
                        <a:lnTo>
                          <a:pt x="f6" y="f28"/>
                        </a:lnTo>
                        <a:lnTo>
                          <a:pt x="f39" y="f40"/>
                        </a:lnTo>
                        <a:lnTo>
                          <a:pt x="f7" y="f41"/>
                        </a:lnTo>
                        <a:lnTo>
                          <a:pt x="f42" y="f43"/>
                        </a:lnTo>
                        <a:lnTo>
                          <a:pt x="f44" y="f45"/>
                        </a:lnTo>
                        <a:lnTo>
                          <a:pt x="f2" y="f46"/>
                        </a:lnTo>
                        <a:lnTo>
                          <a:pt x="f47" y="f48"/>
                        </a:lnTo>
                        <a:lnTo>
                          <a:pt x="f49" y="f50"/>
                        </a:lnTo>
                        <a:lnTo>
                          <a:pt x="f51" y="f52"/>
                        </a:lnTo>
                        <a:lnTo>
                          <a:pt x="f53" y="f7"/>
                        </a:lnTo>
                        <a:lnTo>
                          <a:pt x="f53" y="f54"/>
                        </a:lnTo>
                        <a:lnTo>
                          <a:pt x="f55" y="f33"/>
                        </a:lnTo>
                        <a:lnTo>
                          <a:pt x="f56" y="f44"/>
                        </a:lnTo>
                        <a:lnTo>
                          <a:pt x="f30" y="f30"/>
                        </a:lnTo>
                        <a:lnTo>
                          <a:pt x="f40" y="f57"/>
                        </a:lnTo>
                        <a:lnTo>
                          <a:pt x="f28" y="f28"/>
                        </a:lnTo>
                        <a:lnTo>
                          <a:pt x="f43" y="f58"/>
                        </a:lnTo>
                        <a:lnTo>
                          <a:pt x="f59" y="f60"/>
                        </a:lnTo>
                        <a:lnTo>
                          <a:pt x="f61" y="f34"/>
                        </a:lnTo>
                        <a:lnTo>
                          <a:pt x="f29" y="f62"/>
                        </a:lnTo>
                        <a:lnTo>
                          <a:pt x="f18" y="f32"/>
                        </a:lnTo>
                        <a:lnTo>
                          <a:pt x="f63" y="f23"/>
                        </a:lnTo>
                        <a:lnTo>
                          <a:pt x="f64" y="f65"/>
                        </a:lnTo>
                        <a:lnTo>
                          <a:pt x="f66" y="f67"/>
                        </a:lnTo>
                        <a:lnTo>
                          <a:pt x="f68" y="f69"/>
                        </a:lnTo>
                        <a:lnTo>
                          <a:pt x="f19" y="f70"/>
                        </a:lnTo>
                        <a:lnTo>
                          <a:pt x="f17" y="f66"/>
                        </a:lnTo>
                        <a:lnTo>
                          <a:pt x="f71" y="f72"/>
                        </a:lnTo>
                        <a:lnTo>
                          <a:pt x="f11" y="f73"/>
                        </a:lnTo>
                        <a:lnTo>
                          <a:pt x="f74" y="f24"/>
                        </a:lnTo>
                        <a:lnTo>
                          <a:pt x="f75" y="f66"/>
                        </a:lnTo>
                        <a:lnTo>
                          <a:pt x="f5" y="f76"/>
                        </a:lnTo>
                        <a:lnTo>
                          <a:pt x="f77" y="f78"/>
                        </a:lnTo>
                        <a:lnTo>
                          <a:pt x="f5" y="f17"/>
                        </a:lnTo>
                        <a:lnTo>
                          <a:pt x="f5" y="f79"/>
                        </a:lnTo>
                        <a:lnTo>
                          <a:pt x="f80" y="f81"/>
                        </a:lnTo>
                        <a:lnTo>
                          <a:pt x="f82" y="f83"/>
                        </a:lnTo>
                        <a:lnTo>
                          <a:pt x="f84" y="f71"/>
                        </a:lnTo>
                        <a:lnTo>
                          <a:pt x="f81" y="f13"/>
                        </a:lnTo>
                        <a:lnTo>
                          <a:pt x="f19" y="f13"/>
                        </a:lnTo>
                        <a:lnTo>
                          <a:pt x="f85" y="f74"/>
                        </a:lnTo>
                        <a:lnTo>
                          <a:pt x="f22" y="f82"/>
                        </a:lnTo>
                        <a:lnTo>
                          <a:pt x="f66" y="f11"/>
                        </a:lnTo>
                        <a:lnTo>
                          <a:pt x="f66" y="f75"/>
                        </a:lnTo>
                        <a:lnTo>
                          <a:pt x="f72" y="f9"/>
                        </a:lnTo>
                        <a:lnTo>
                          <a:pt x="f86" y="f87"/>
                        </a:lnTo>
                        <a:lnTo>
                          <a:pt x="f88" y="f5"/>
                        </a:lnTo>
                        <a:lnTo>
                          <a:pt x="f8" y="f9"/>
                        </a:lnTo>
                        <a:close/>
                      </a:path>
                    </a:pathLst>
                  </a:custGeom>
                  <a:solidFill>
                    <a:srgbClr val="F9B277"/>
                  </a:solidFill>
                  <a:ln w="3172" cap="flat">
                    <a:solidFill>
                      <a:srgbClr val="6C5353"/>
                    </a:solidFill>
                    <a:custDash>
                      <a:ds d="100000" sp="100000"/>
                    </a:custDash>
                    <a:miter/>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hu-HU" sz="1800" b="0" i="0" u="none" strike="noStrike" kern="0" cap="none" spc="0" baseline="0">
                      <a:solidFill>
                        <a:srgbClr val="000000"/>
                      </a:solidFill>
                      <a:uFillTx/>
                      <a:latin typeface="Arial"/>
                    </a:endParaRPr>
                  </a:p>
                </p:txBody>
              </p:sp>
              <p:sp>
                <p:nvSpPr>
                  <p:cNvPr id="253" name="Freeform 96">
                    <a:extLst>
                      <a:ext uri="{FF2B5EF4-FFF2-40B4-BE49-F238E27FC236}">
                        <a16:creationId xmlns:a16="http://schemas.microsoft.com/office/drawing/2014/main" id="{F5F1F4DA-7597-4C02-9F8E-0842AF83888A}"/>
                      </a:ext>
                    </a:extLst>
                  </p:cNvPr>
                  <p:cNvSpPr/>
                  <p:nvPr/>
                </p:nvSpPr>
                <p:spPr>
                  <a:xfrm>
                    <a:off x="3828793" y="3620420"/>
                    <a:ext cx="49523" cy="19129"/>
                  </a:xfrm>
                  <a:custGeom>
                    <a:avLst/>
                    <a:gdLst>
                      <a:gd name="f0" fmla="val 10800000"/>
                      <a:gd name="f1" fmla="val 5400000"/>
                      <a:gd name="f2" fmla="val 180"/>
                      <a:gd name="f3" fmla="val w"/>
                      <a:gd name="f4" fmla="val h"/>
                      <a:gd name="f5" fmla="val 0"/>
                      <a:gd name="f6" fmla="val 38"/>
                      <a:gd name="f7" fmla="val 17"/>
                      <a:gd name="f8" fmla="val 14"/>
                      <a:gd name="f9" fmla="val 26"/>
                      <a:gd name="f10" fmla="val 2"/>
                      <a:gd name="f11" fmla="val 35"/>
                      <a:gd name="f12" fmla="val 7"/>
                      <a:gd name="f13" fmla="val 13"/>
                      <a:gd name="f14" fmla="val 25"/>
                      <a:gd name="f15" fmla="val 19"/>
                      <a:gd name="f16" fmla="val 9"/>
                      <a:gd name="f17" fmla="val 6"/>
                      <a:gd name="f18" fmla="val 1"/>
                      <a:gd name="f19" fmla="val 10"/>
                      <a:gd name="f20" fmla="+- 0 0 -90"/>
                      <a:gd name="f21" fmla="*/ f3 1 38"/>
                      <a:gd name="f22" fmla="*/ f4 1 17"/>
                      <a:gd name="f23" fmla="+- f7 0 f5"/>
                      <a:gd name="f24" fmla="+- f6 0 f5"/>
                      <a:gd name="f25" fmla="*/ f20 f0 1"/>
                      <a:gd name="f26" fmla="*/ f24 1 38"/>
                      <a:gd name="f27" fmla="*/ f23 1 17"/>
                      <a:gd name="f28" fmla="*/ 14 f24 1"/>
                      <a:gd name="f29" fmla="*/ 0 f23 1"/>
                      <a:gd name="f30" fmla="*/ 26 f24 1"/>
                      <a:gd name="f31" fmla="*/ 2 f23 1"/>
                      <a:gd name="f32" fmla="*/ 35 f24 1"/>
                      <a:gd name="f33" fmla="*/ 7 f23 1"/>
                      <a:gd name="f34" fmla="*/ 38 f24 1"/>
                      <a:gd name="f35" fmla="*/ 13 f23 1"/>
                      <a:gd name="f36" fmla="*/ 25 f24 1"/>
                      <a:gd name="f37" fmla="*/ 19 f24 1"/>
                      <a:gd name="f38" fmla="*/ 17 f23 1"/>
                      <a:gd name="f39" fmla="*/ 9 f24 1"/>
                      <a:gd name="f40" fmla="*/ 0 f24 1"/>
                      <a:gd name="f41" fmla="*/ 6 f23 1"/>
                      <a:gd name="f42" fmla="*/ 2 f24 1"/>
                      <a:gd name="f43" fmla="*/ 1 f23 1"/>
                      <a:gd name="f44" fmla="*/ 10 f24 1"/>
                      <a:gd name="f45" fmla="*/ f25 1 f2"/>
                      <a:gd name="f46" fmla="*/ f28 1 38"/>
                      <a:gd name="f47" fmla="*/ f29 1 17"/>
                      <a:gd name="f48" fmla="*/ f30 1 38"/>
                      <a:gd name="f49" fmla="*/ f31 1 17"/>
                      <a:gd name="f50" fmla="*/ f32 1 38"/>
                      <a:gd name="f51" fmla="*/ f33 1 17"/>
                      <a:gd name="f52" fmla="*/ f34 1 38"/>
                      <a:gd name="f53" fmla="*/ f35 1 17"/>
                      <a:gd name="f54" fmla="*/ f36 1 38"/>
                      <a:gd name="f55" fmla="*/ f37 1 38"/>
                      <a:gd name="f56" fmla="*/ f38 1 17"/>
                      <a:gd name="f57" fmla="*/ f39 1 38"/>
                      <a:gd name="f58" fmla="*/ f40 1 38"/>
                      <a:gd name="f59" fmla="*/ f41 1 17"/>
                      <a:gd name="f60" fmla="*/ f42 1 38"/>
                      <a:gd name="f61" fmla="*/ f43 1 17"/>
                      <a:gd name="f62" fmla="*/ f44 1 38"/>
                      <a:gd name="f63" fmla="*/ 0 1 f26"/>
                      <a:gd name="f64" fmla="*/ f6 1 f26"/>
                      <a:gd name="f65" fmla="*/ 0 1 f27"/>
                      <a:gd name="f66" fmla="*/ f7 1 f27"/>
                      <a:gd name="f67" fmla="+- f45 0 f1"/>
                      <a:gd name="f68" fmla="*/ f46 1 f26"/>
                      <a:gd name="f69" fmla="*/ f47 1 f27"/>
                      <a:gd name="f70" fmla="*/ f48 1 f26"/>
                      <a:gd name="f71" fmla="*/ f49 1 f27"/>
                      <a:gd name="f72" fmla="*/ f50 1 f26"/>
                      <a:gd name="f73" fmla="*/ f51 1 f27"/>
                      <a:gd name="f74" fmla="*/ f52 1 f26"/>
                      <a:gd name="f75" fmla="*/ f53 1 f27"/>
                      <a:gd name="f76" fmla="*/ f54 1 f26"/>
                      <a:gd name="f77" fmla="*/ f55 1 f26"/>
                      <a:gd name="f78" fmla="*/ f56 1 f27"/>
                      <a:gd name="f79" fmla="*/ f57 1 f26"/>
                      <a:gd name="f80" fmla="*/ f58 1 f26"/>
                      <a:gd name="f81" fmla="*/ f59 1 f27"/>
                      <a:gd name="f82" fmla="*/ f60 1 f26"/>
                      <a:gd name="f83" fmla="*/ f61 1 f27"/>
                      <a:gd name="f84" fmla="*/ f62 1 f26"/>
                      <a:gd name="f85" fmla="*/ f63 f21 1"/>
                      <a:gd name="f86" fmla="*/ f64 f21 1"/>
                      <a:gd name="f87" fmla="*/ f66 f22 1"/>
                      <a:gd name="f88" fmla="*/ f65 f22 1"/>
                      <a:gd name="f89" fmla="*/ f68 f21 1"/>
                      <a:gd name="f90" fmla="*/ f69 f22 1"/>
                      <a:gd name="f91" fmla="*/ f70 f21 1"/>
                      <a:gd name="f92" fmla="*/ f71 f22 1"/>
                      <a:gd name="f93" fmla="*/ f72 f21 1"/>
                      <a:gd name="f94" fmla="*/ f73 f22 1"/>
                      <a:gd name="f95" fmla="*/ f74 f21 1"/>
                      <a:gd name="f96" fmla="*/ f75 f22 1"/>
                      <a:gd name="f97" fmla="*/ f76 f21 1"/>
                      <a:gd name="f98" fmla="*/ f77 f21 1"/>
                      <a:gd name="f99" fmla="*/ f78 f22 1"/>
                      <a:gd name="f100" fmla="*/ f79 f21 1"/>
                      <a:gd name="f101" fmla="*/ f80 f21 1"/>
                      <a:gd name="f102" fmla="*/ f81 f22 1"/>
                      <a:gd name="f103" fmla="*/ f82 f21 1"/>
                      <a:gd name="f104" fmla="*/ f83 f22 1"/>
                      <a:gd name="f105" fmla="*/ f84 f21 1"/>
                    </a:gdLst>
                    <a:ahLst/>
                    <a:cxnLst>
                      <a:cxn ang="3cd4">
                        <a:pos x="hc" y="t"/>
                      </a:cxn>
                      <a:cxn ang="0">
                        <a:pos x="r" y="vc"/>
                      </a:cxn>
                      <a:cxn ang="cd4">
                        <a:pos x="hc" y="b"/>
                      </a:cxn>
                      <a:cxn ang="cd2">
                        <a:pos x="l" y="vc"/>
                      </a:cxn>
                      <a:cxn ang="f67">
                        <a:pos x="f89" y="f90"/>
                      </a:cxn>
                      <a:cxn ang="f67">
                        <a:pos x="f91" y="f92"/>
                      </a:cxn>
                      <a:cxn ang="f67">
                        <a:pos x="f93" y="f94"/>
                      </a:cxn>
                      <a:cxn ang="f67">
                        <a:pos x="f95" y="f96"/>
                      </a:cxn>
                      <a:cxn ang="f67">
                        <a:pos x="f97" y="f96"/>
                      </a:cxn>
                      <a:cxn ang="f67">
                        <a:pos x="f98" y="f99"/>
                      </a:cxn>
                      <a:cxn ang="f67">
                        <a:pos x="f100" y="f96"/>
                      </a:cxn>
                      <a:cxn ang="f67">
                        <a:pos x="f101" y="f102"/>
                      </a:cxn>
                      <a:cxn ang="f67">
                        <a:pos x="f103" y="f104"/>
                      </a:cxn>
                      <a:cxn ang="f67">
                        <a:pos x="f105" y="f90"/>
                      </a:cxn>
                      <a:cxn ang="f67">
                        <a:pos x="f89" y="f90"/>
                      </a:cxn>
                    </a:cxnLst>
                    <a:rect l="f85" t="f88" r="f86" b="f87"/>
                    <a:pathLst>
                      <a:path w="38" h="17">
                        <a:moveTo>
                          <a:pt x="f8" y="f5"/>
                        </a:moveTo>
                        <a:lnTo>
                          <a:pt x="f9" y="f10"/>
                        </a:lnTo>
                        <a:lnTo>
                          <a:pt x="f11" y="f12"/>
                        </a:lnTo>
                        <a:lnTo>
                          <a:pt x="f6" y="f13"/>
                        </a:lnTo>
                        <a:lnTo>
                          <a:pt x="f14" y="f13"/>
                        </a:lnTo>
                        <a:lnTo>
                          <a:pt x="f15" y="f7"/>
                        </a:lnTo>
                        <a:lnTo>
                          <a:pt x="f16" y="f13"/>
                        </a:lnTo>
                        <a:lnTo>
                          <a:pt x="f5" y="f17"/>
                        </a:lnTo>
                        <a:lnTo>
                          <a:pt x="f10" y="f18"/>
                        </a:lnTo>
                        <a:lnTo>
                          <a:pt x="f19" y="f5"/>
                        </a:lnTo>
                        <a:lnTo>
                          <a:pt x="f8" y="f5"/>
                        </a:lnTo>
                        <a:close/>
                      </a:path>
                    </a:pathLst>
                  </a:custGeom>
                  <a:solidFill>
                    <a:srgbClr val="E0766E"/>
                  </a:solidFill>
                  <a:ln w="3172" cap="flat">
                    <a:solidFill>
                      <a:srgbClr val="6C5353"/>
                    </a:solidFill>
                    <a:custDash>
                      <a:ds d="100000" sp="100000"/>
                    </a:custDash>
                    <a:miter/>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hu-HU" sz="1800" b="0" i="0" u="none" strike="noStrike" kern="0" cap="none" spc="0" baseline="0">
                      <a:solidFill>
                        <a:srgbClr val="000000"/>
                      </a:solidFill>
                      <a:uFillTx/>
                      <a:latin typeface="Arial"/>
                    </a:endParaRPr>
                  </a:p>
                </p:txBody>
              </p:sp>
              <p:sp>
                <p:nvSpPr>
                  <p:cNvPr id="254" name="Freeform 97">
                    <a:extLst>
                      <a:ext uri="{FF2B5EF4-FFF2-40B4-BE49-F238E27FC236}">
                        <a16:creationId xmlns:a16="http://schemas.microsoft.com/office/drawing/2014/main" id="{AB9AF4F8-5B5B-413F-A17B-ACD32A8BCF36}"/>
                      </a:ext>
                    </a:extLst>
                  </p:cNvPr>
                  <p:cNvSpPr/>
                  <p:nvPr/>
                </p:nvSpPr>
                <p:spPr>
                  <a:xfrm>
                    <a:off x="6479621" y="3272665"/>
                    <a:ext cx="91229" cy="97913"/>
                  </a:xfrm>
                  <a:custGeom>
                    <a:avLst/>
                    <a:gdLst>
                      <a:gd name="f0" fmla="val 10800000"/>
                      <a:gd name="f1" fmla="val 5400000"/>
                      <a:gd name="f2" fmla="val 180"/>
                      <a:gd name="f3" fmla="val w"/>
                      <a:gd name="f4" fmla="val h"/>
                      <a:gd name="f5" fmla="val 0"/>
                      <a:gd name="f6" fmla="val 70"/>
                      <a:gd name="f7" fmla="val 87"/>
                      <a:gd name="f8" fmla="val 5"/>
                      <a:gd name="f9" fmla="val 21"/>
                      <a:gd name="f10" fmla="val 8"/>
                      <a:gd name="f11" fmla="val 14"/>
                      <a:gd name="f12" fmla="val 28"/>
                      <a:gd name="f13" fmla="val 22"/>
                      <a:gd name="f14" fmla="val 60"/>
                      <a:gd name="f15" fmla="val 26"/>
                      <a:gd name="f16" fmla="val 67"/>
                      <a:gd name="f17" fmla="val 29"/>
                      <a:gd name="f18" fmla="val 33"/>
                      <a:gd name="f19" fmla="val 39"/>
                      <a:gd name="f20" fmla="val 52"/>
                      <a:gd name="f21" fmla="val 47"/>
                      <a:gd name="f22" fmla="val 63"/>
                      <a:gd name="f23" fmla="val 45"/>
                      <a:gd name="f24" fmla="val 32"/>
                      <a:gd name="f25" fmla="val 73"/>
                      <a:gd name="f26" fmla="val 81"/>
                      <a:gd name="f27" fmla="val 1"/>
                      <a:gd name="f28" fmla="val 84"/>
                      <a:gd name="f29" fmla="val 6"/>
                      <a:gd name="f30" fmla="val 7"/>
                      <a:gd name="f31" fmla="+- 0 0 -90"/>
                      <a:gd name="f32" fmla="*/ f3 1 70"/>
                      <a:gd name="f33" fmla="*/ f4 1 87"/>
                      <a:gd name="f34" fmla="+- f7 0 f5"/>
                      <a:gd name="f35" fmla="+- f6 0 f5"/>
                      <a:gd name="f36" fmla="*/ f31 f0 1"/>
                      <a:gd name="f37" fmla="*/ f35 1 70"/>
                      <a:gd name="f38" fmla="*/ f34 1 87"/>
                      <a:gd name="f39" fmla="*/ 5 f35 1"/>
                      <a:gd name="f40" fmla="*/ 21 f34 1"/>
                      <a:gd name="f41" fmla="*/ 8 f35 1"/>
                      <a:gd name="f42" fmla="*/ 14 f34 1"/>
                      <a:gd name="f43" fmla="*/ 28 f35 1"/>
                      <a:gd name="f44" fmla="*/ 22 f34 1"/>
                      <a:gd name="f45" fmla="*/ 60 f35 1"/>
                      <a:gd name="f46" fmla="*/ 0 f34 1"/>
                      <a:gd name="f47" fmla="*/ 70 f35 1"/>
                      <a:gd name="f48" fmla="*/ 26 f34 1"/>
                      <a:gd name="f49" fmla="*/ 67 f35 1"/>
                      <a:gd name="f50" fmla="*/ 29 f34 1"/>
                      <a:gd name="f51" fmla="*/ 33 f35 1"/>
                      <a:gd name="f52" fmla="*/ 39 f34 1"/>
                      <a:gd name="f53" fmla="*/ 52 f35 1"/>
                      <a:gd name="f54" fmla="*/ 60 f34 1"/>
                      <a:gd name="f55" fmla="*/ 47 f35 1"/>
                      <a:gd name="f56" fmla="*/ 63 f34 1"/>
                      <a:gd name="f57" fmla="*/ 45 f35 1"/>
                      <a:gd name="f58" fmla="*/ 70 f34 1"/>
                      <a:gd name="f59" fmla="*/ 32 f35 1"/>
                      <a:gd name="f60" fmla="*/ 73 f34 1"/>
                      <a:gd name="f61" fmla="*/ 81 f34 1"/>
                      <a:gd name="f62" fmla="*/ 21 f35 1"/>
                      <a:gd name="f63" fmla="*/ 87 f34 1"/>
                      <a:gd name="f64" fmla="*/ 1 f35 1"/>
                      <a:gd name="f65" fmla="*/ 84 f34 1"/>
                      <a:gd name="f66" fmla="*/ 0 f35 1"/>
                      <a:gd name="f67" fmla="*/ 6 f35 1"/>
                      <a:gd name="f68" fmla="*/ 47 f34 1"/>
                      <a:gd name="f69" fmla="*/ 7 f35 1"/>
                      <a:gd name="f70" fmla="*/ 33 f34 1"/>
                      <a:gd name="f71" fmla="*/ f36 1 f2"/>
                      <a:gd name="f72" fmla="*/ f39 1 70"/>
                      <a:gd name="f73" fmla="*/ f40 1 87"/>
                      <a:gd name="f74" fmla="*/ f41 1 70"/>
                      <a:gd name="f75" fmla="*/ f42 1 87"/>
                      <a:gd name="f76" fmla="*/ f43 1 70"/>
                      <a:gd name="f77" fmla="*/ f44 1 87"/>
                      <a:gd name="f78" fmla="*/ f45 1 70"/>
                      <a:gd name="f79" fmla="*/ f46 1 87"/>
                      <a:gd name="f80" fmla="*/ f47 1 70"/>
                      <a:gd name="f81" fmla="*/ f48 1 87"/>
                      <a:gd name="f82" fmla="*/ f49 1 70"/>
                      <a:gd name="f83" fmla="*/ f50 1 87"/>
                      <a:gd name="f84" fmla="*/ f51 1 70"/>
                      <a:gd name="f85" fmla="*/ f52 1 87"/>
                      <a:gd name="f86" fmla="*/ f53 1 70"/>
                      <a:gd name="f87" fmla="*/ f54 1 87"/>
                      <a:gd name="f88" fmla="*/ f55 1 70"/>
                      <a:gd name="f89" fmla="*/ f56 1 87"/>
                      <a:gd name="f90" fmla="*/ f57 1 70"/>
                      <a:gd name="f91" fmla="*/ f58 1 87"/>
                      <a:gd name="f92" fmla="*/ f59 1 70"/>
                      <a:gd name="f93" fmla="*/ f60 1 87"/>
                      <a:gd name="f94" fmla="*/ f61 1 87"/>
                      <a:gd name="f95" fmla="*/ f62 1 70"/>
                      <a:gd name="f96" fmla="*/ f63 1 87"/>
                      <a:gd name="f97" fmla="*/ f64 1 70"/>
                      <a:gd name="f98" fmla="*/ f65 1 87"/>
                      <a:gd name="f99" fmla="*/ f66 1 70"/>
                      <a:gd name="f100" fmla="*/ f67 1 70"/>
                      <a:gd name="f101" fmla="*/ f68 1 87"/>
                      <a:gd name="f102" fmla="*/ f69 1 70"/>
                      <a:gd name="f103" fmla="*/ f70 1 87"/>
                      <a:gd name="f104" fmla="*/ 0 1 f37"/>
                      <a:gd name="f105" fmla="*/ f6 1 f37"/>
                      <a:gd name="f106" fmla="*/ 0 1 f38"/>
                      <a:gd name="f107" fmla="*/ f7 1 f38"/>
                      <a:gd name="f108" fmla="+- f71 0 f1"/>
                      <a:gd name="f109" fmla="*/ f72 1 f37"/>
                      <a:gd name="f110" fmla="*/ f73 1 f38"/>
                      <a:gd name="f111" fmla="*/ f74 1 f37"/>
                      <a:gd name="f112" fmla="*/ f75 1 f38"/>
                      <a:gd name="f113" fmla="*/ f76 1 f37"/>
                      <a:gd name="f114" fmla="*/ f77 1 f38"/>
                      <a:gd name="f115" fmla="*/ f78 1 f37"/>
                      <a:gd name="f116" fmla="*/ f79 1 f38"/>
                      <a:gd name="f117" fmla="*/ f80 1 f37"/>
                      <a:gd name="f118" fmla="*/ f81 1 f38"/>
                      <a:gd name="f119" fmla="*/ f82 1 f37"/>
                      <a:gd name="f120" fmla="*/ f83 1 f38"/>
                      <a:gd name="f121" fmla="*/ f84 1 f37"/>
                      <a:gd name="f122" fmla="*/ f85 1 f38"/>
                      <a:gd name="f123" fmla="*/ f86 1 f37"/>
                      <a:gd name="f124" fmla="*/ f87 1 f38"/>
                      <a:gd name="f125" fmla="*/ f88 1 f37"/>
                      <a:gd name="f126" fmla="*/ f89 1 f38"/>
                      <a:gd name="f127" fmla="*/ f90 1 f37"/>
                      <a:gd name="f128" fmla="*/ f91 1 f38"/>
                      <a:gd name="f129" fmla="*/ f92 1 f37"/>
                      <a:gd name="f130" fmla="*/ f93 1 f38"/>
                      <a:gd name="f131" fmla="*/ f94 1 f38"/>
                      <a:gd name="f132" fmla="*/ f95 1 f37"/>
                      <a:gd name="f133" fmla="*/ f96 1 f38"/>
                      <a:gd name="f134" fmla="*/ f97 1 f37"/>
                      <a:gd name="f135" fmla="*/ f98 1 f38"/>
                      <a:gd name="f136" fmla="*/ f99 1 f37"/>
                      <a:gd name="f137" fmla="*/ f100 1 f37"/>
                      <a:gd name="f138" fmla="*/ f101 1 f38"/>
                      <a:gd name="f139" fmla="*/ f102 1 f37"/>
                      <a:gd name="f140" fmla="*/ f103 1 f38"/>
                      <a:gd name="f141" fmla="*/ f104 f32 1"/>
                      <a:gd name="f142" fmla="*/ f105 f32 1"/>
                      <a:gd name="f143" fmla="*/ f107 f33 1"/>
                      <a:gd name="f144" fmla="*/ f106 f33 1"/>
                      <a:gd name="f145" fmla="*/ f109 f32 1"/>
                      <a:gd name="f146" fmla="*/ f110 f33 1"/>
                      <a:gd name="f147" fmla="*/ f111 f32 1"/>
                      <a:gd name="f148" fmla="*/ f112 f33 1"/>
                      <a:gd name="f149" fmla="*/ f113 f32 1"/>
                      <a:gd name="f150" fmla="*/ f114 f33 1"/>
                      <a:gd name="f151" fmla="*/ f115 f32 1"/>
                      <a:gd name="f152" fmla="*/ f116 f33 1"/>
                      <a:gd name="f153" fmla="*/ f117 f32 1"/>
                      <a:gd name="f154" fmla="*/ f118 f33 1"/>
                      <a:gd name="f155" fmla="*/ f119 f32 1"/>
                      <a:gd name="f156" fmla="*/ f120 f33 1"/>
                      <a:gd name="f157" fmla="*/ f121 f32 1"/>
                      <a:gd name="f158" fmla="*/ f122 f33 1"/>
                      <a:gd name="f159" fmla="*/ f123 f32 1"/>
                      <a:gd name="f160" fmla="*/ f124 f33 1"/>
                      <a:gd name="f161" fmla="*/ f125 f32 1"/>
                      <a:gd name="f162" fmla="*/ f126 f33 1"/>
                      <a:gd name="f163" fmla="*/ f127 f32 1"/>
                      <a:gd name="f164" fmla="*/ f128 f33 1"/>
                      <a:gd name="f165" fmla="*/ f129 f32 1"/>
                      <a:gd name="f166" fmla="*/ f130 f33 1"/>
                      <a:gd name="f167" fmla="*/ f131 f33 1"/>
                      <a:gd name="f168" fmla="*/ f132 f32 1"/>
                      <a:gd name="f169" fmla="*/ f133 f33 1"/>
                      <a:gd name="f170" fmla="*/ f134 f32 1"/>
                      <a:gd name="f171" fmla="*/ f135 f33 1"/>
                      <a:gd name="f172" fmla="*/ f136 f32 1"/>
                      <a:gd name="f173" fmla="*/ f137 f32 1"/>
                      <a:gd name="f174" fmla="*/ f138 f33 1"/>
                      <a:gd name="f175" fmla="*/ f139 f32 1"/>
                      <a:gd name="f176" fmla="*/ f140 f33 1"/>
                    </a:gdLst>
                    <a:ahLst/>
                    <a:cxnLst>
                      <a:cxn ang="3cd4">
                        <a:pos x="hc" y="t"/>
                      </a:cxn>
                      <a:cxn ang="0">
                        <a:pos x="r" y="vc"/>
                      </a:cxn>
                      <a:cxn ang="cd4">
                        <a:pos x="hc" y="b"/>
                      </a:cxn>
                      <a:cxn ang="cd2">
                        <a:pos x="l" y="vc"/>
                      </a:cxn>
                      <a:cxn ang="f108">
                        <a:pos x="f145" y="f146"/>
                      </a:cxn>
                      <a:cxn ang="f108">
                        <a:pos x="f147" y="f148"/>
                      </a:cxn>
                      <a:cxn ang="f108">
                        <a:pos x="f149" y="f150"/>
                      </a:cxn>
                      <a:cxn ang="f108">
                        <a:pos x="f151" y="f152"/>
                      </a:cxn>
                      <a:cxn ang="f108">
                        <a:pos x="f153" y="f154"/>
                      </a:cxn>
                      <a:cxn ang="f108">
                        <a:pos x="f155" y="f156"/>
                      </a:cxn>
                      <a:cxn ang="f108">
                        <a:pos x="f157" y="f158"/>
                      </a:cxn>
                      <a:cxn ang="f108">
                        <a:pos x="f159" y="f160"/>
                      </a:cxn>
                      <a:cxn ang="f108">
                        <a:pos x="f161" y="f162"/>
                      </a:cxn>
                      <a:cxn ang="f108">
                        <a:pos x="f163" y="f164"/>
                      </a:cxn>
                      <a:cxn ang="f108">
                        <a:pos x="f165" y="f166"/>
                      </a:cxn>
                      <a:cxn ang="f108">
                        <a:pos x="f149" y="f167"/>
                      </a:cxn>
                      <a:cxn ang="f108">
                        <a:pos x="f168" y="f169"/>
                      </a:cxn>
                      <a:cxn ang="f108">
                        <a:pos x="f170" y="f171"/>
                      </a:cxn>
                      <a:cxn ang="f108">
                        <a:pos x="f172" y="f167"/>
                      </a:cxn>
                      <a:cxn ang="f108">
                        <a:pos x="f173" y="f174"/>
                      </a:cxn>
                      <a:cxn ang="f108">
                        <a:pos x="f145" y="f158"/>
                      </a:cxn>
                      <a:cxn ang="f108">
                        <a:pos x="f175" y="f176"/>
                      </a:cxn>
                      <a:cxn ang="f108">
                        <a:pos x="f145" y="f146"/>
                      </a:cxn>
                    </a:cxnLst>
                    <a:rect l="f141" t="f144" r="f142" b="f143"/>
                    <a:pathLst>
                      <a:path w="70" h="87">
                        <a:moveTo>
                          <a:pt x="f8" y="f9"/>
                        </a:moveTo>
                        <a:lnTo>
                          <a:pt x="f10" y="f11"/>
                        </a:lnTo>
                        <a:lnTo>
                          <a:pt x="f12" y="f13"/>
                        </a:lnTo>
                        <a:lnTo>
                          <a:pt x="f14" y="f5"/>
                        </a:lnTo>
                        <a:lnTo>
                          <a:pt x="f6" y="f15"/>
                        </a:lnTo>
                        <a:lnTo>
                          <a:pt x="f16" y="f17"/>
                        </a:lnTo>
                        <a:lnTo>
                          <a:pt x="f18" y="f19"/>
                        </a:lnTo>
                        <a:lnTo>
                          <a:pt x="f20" y="f14"/>
                        </a:lnTo>
                        <a:lnTo>
                          <a:pt x="f21" y="f22"/>
                        </a:lnTo>
                        <a:lnTo>
                          <a:pt x="f23" y="f6"/>
                        </a:lnTo>
                        <a:lnTo>
                          <a:pt x="f24" y="f25"/>
                        </a:lnTo>
                        <a:lnTo>
                          <a:pt x="f12" y="f26"/>
                        </a:lnTo>
                        <a:lnTo>
                          <a:pt x="f9" y="f7"/>
                        </a:lnTo>
                        <a:lnTo>
                          <a:pt x="f27" y="f28"/>
                        </a:lnTo>
                        <a:lnTo>
                          <a:pt x="f5" y="f26"/>
                        </a:lnTo>
                        <a:lnTo>
                          <a:pt x="f29" y="f21"/>
                        </a:lnTo>
                        <a:lnTo>
                          <a:pt x="f8" y="f19"/>
                        </a:lnTo>
                        <a:lnTo>
                          <a:pt x="f30" y="f18"/>
                        </a:lnTo>
                        <a:lnTo>
                          <a:pt x="f8" y="f9"/>
                        </a:lnTo>
                        <a:close/>
                      </a:path>
                    </a:pathLst>
                  </a:custGeom>
                  <a:solidFill>
                    <a:srgbClr val="FED216"/>
                  </a:solidFill>
                  <a:ln w="3172" cap="flat">
                    <a:solidFill>
                      <a:srgbClr val="6C5353"/>
                    </a:solidFill>
                    <a:custDash>
                      <a:ds d="100000" sp="100000"/>
                    </a:custDash>
                    <a:miter/>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hu-HU" sz="1800" b="0" i="0" u="none" strike="noStrike" kern="0" cap="none" spc="0" baseline="0">
                      <a:solidFill>
                        <a:srgbClr val="000000"/>
                      </a:solidFill>
                      <a:uFillTx/>
                      <a:latin typeface="Arial"/>
                    </a:endParaRPr>
                  </a:p>
                </p:txBody>
              </p:sp>
              <p:sp>
                <p:nvSpPr>
                  <p:cNvPr id="255" name="Freeform 98">
                    <a:extLst>
                      <a:ext uri="{FF2B5EF4-FFF2-40B4-BE49-F238E27FC236}">
                        <a16:creationId xmlns:a16="http://schemas.microsoft.com/office/drawing/2014/main" id="{573A33B4-27B6-48A4-A812-0A3C7D955C02}"/>
                      </a:ext>
                    </a:extLst>
                  </p:cNvPr>
                  <p:cNvSpPr/>
                  <p:nvPr/>
                </p:nvSpPr>
                <p:spPr>
                  <a:xfrm>
                    <a:off x="8679530" y="3250161"/>
                    <a:ext cx="49523" cy="38267"/>
                  </a:xfrm>
                  <a:custGeom>
                    <a:avLst/>
                    <a:gdLst>
                      <a:gd name="f0" fmla="val 10800000"/>
                      <a:gd name="f1" fmla="val 5400000"/>
                      <a:gd name="f2" fmla="val 180"/>
                      <a:gd name="f3" fmla="val w"/>
                      <a:gd name="f4" fmla="val h"/>
                      <a:gd name="f5" fmla="val 0"/>
                      <a:gd name="f6" fmla="val 38"/>
                      <a:gd name="f7" fmla="val 34"/>
                      <a:gd name="f8" fmla="val 33"/>
                      <a:gd name="f9" fmla="val 4"/>
                      <a:gd name="f10" fmla="val 11"/>
                      <a:gd name="f11" fmla="val 24"/>
                      <a:gd name="f12" fmla="val 17"/>
                      <a:gd name="f13" fmla="val 22"/>
                      <a:gd name="f14" fmla="val 28"/>
                      <a:gd name="f15" fmla="val 18"/>
                      <a:gd name="f16" fmla="val 6"/>
                      <a:gd name="f17" fmla="val 15"/>
                      <a:gd name="f18" fmla="val 8"/>
                      <a:gd name="f19" fmla="val 19"/>
                      <a:gd name="f20" fmla="+- 0 0 -90"/>
                      <a:gd name="f21" fmla="*/ f3 1 38"/>
                      <a:gd name="f22" fmla="*/ f4 1 34"/>
                      <a:gd name="f23" fmla="+- f7 0 f5"/>
                      <a:gd name="f24" fmla="+- f6 0 f5"/>
                      <a:gd name="f25" fmla="*/ f20 f0 1"/>
                      <a:gd name="f26" fmla="*/ f24 1 38"/>
                      <a:gd name="f27" fmla="*/ f23 1 34"/>
                      <a:gd name="f28" fmla="*/ 33 f24 1"/>
                      <a:gd name="f29" fmla="*/ 4 f23 1"/>
                      <a:gd name="f30" fmla="*/ 38 f24 1"/>
                      <a:gd name="f31" fmla="*/ 11 f23 1"/>
                      <a:gd name="f32" fmla="*/ 34 f24 1"/>
                      <a:gd name="f33" fmla="*/ 24 f23 1"/>
                      <a:gd name="f34" fmla="*/ 24 f24 1"/>
                      <a:gd name="f35" fmla="*/ 17 f23 1"/>
                      <a:gd name="f36" fmla="*/ 17 f24 1"/>
                      <a:gd name="f37" fmla="*/ 22 f23 1"/>
                      <a:gd name="f38" fmla="*/ 34 f23 1"/>
                      <a:gd name="f39" fmla="*/ 4 f24 1"/>
                      <a:gd name="f40" fmla="*/ 28 f23 1"/>
                      <a:gd name="f41" fmla="*/ 0 f24 1"/>
                      <a:gd name="f42" fmla="*/ 18 f23 1"/>
                      <a:gd name="f43" fmla="*/ 6 f23 1"/>
                      <a:gd name="f44" fmla="*/ 15 f24 1"/>
                      <a:gd name="f45" fmla="*/ 8 f23 1"/>
                      <a:gd name="f46" fmla="*/ 19 f24 1"/>
                      <a:gd name="f47" fmla="*/ 0 f23 1"/>
                      <a:gd name="f48" fmla="*/ f25 1 f2"/>
                      <a:gd name="f49" fmla="*/ f28 1 38"/>
                      <a:gd name="f50" fmla="*/ f29 1 34"/>
                      <a:gd name="f51" fmla="*/ f30 1 38"/>
                      <a:gd name="f52" fmla="*/ f31 1 34"/>
                      <a:gd name="f53" fmla="*/ f32 1 38"/>
                      <a:gd name="f54" fmla="*/ f33 1 34"/>
                      <a:gd name="f55" fmla="*/ f34 1 38"/>
                      <a:gd name="f56" fmla="*/ f35 1 34"/>
                      <a:gd name="f57" fmla="*/ f36 1 38"/>
                      <a:gd name="f58" fmla="*/ f37 1 34"/>
                      <a:gd name="f59" fmla="*/ f38 1 34"/>
                      <a:gd name="f60" fmla="*/ f39 1 38"/>
                      <a:gd name="f61" fmla="*/ f40 1 34"/>
                      <a:gd name="f62" fmla="*/ f41 1 38"/>
                      <a:gd name="f63" fmla="*/ f42 1 34"/>
                      <a:gd name="f64" fmla="*/ f43 1 34"/>
                      <a:gd name="f65" fmla="*/ f44 1 38"/>
                      <a:gd name="f66" fmla="*/ f45 1 34"/>
                      <a:gd name="f67" fmla="*/ f46 1 38"/>
                      <a:gd name="f68" fmla="*/ f47 1 34"/>
                      <a:gd name="f69" fmla="*/ 0 1 f26"/>
                      <a:gd name="f70" fmla="*/ f6 1 f26"/>
                      <a:gd name="f71" fmla="*/ 0 1 f27"/>
                      <a:gd name="f72" fmla="*/ f7 1 f27"/>
                      <a:gd name="f73" fmla="+- f48 0 f1"/>
                      <a:gd name="f74" fmla="*/ f49 1 f26"/>
                      <a:gd name="f75" fmla="*/ f50 1 f27"/>
                      <a:gd name="f76" fmla="*/ f51 1 f26"/>
                      <a:gd name="f77" fmla="*/ f52 1 f27"/>
                      <a:gd name="f78" fmla="*/ f53 1 f26"/>
                      <a:gd name="f79" fmla="*/ f54 1 f27"/>
                      <a:gd name="f80" fmla="*/ f55 1 f26"/>
                      <a:gd name="f81" fmla="*/ f56 1 f27"/>
                      <a:gd name="f82" fmla="*/ f57 1 f26"/>
                      <a:gd name="f83" fmla="*/ f58 1 f27"/>
                      <a:gd name="f84" fmla="*/ f59 1 f27"/>
                      <a:gd name="f85" fmla="*/ f60 1 f26"/>
                      <a:gd name="f86" fmla="*/ f61 1 f27"/>
                      <a:gd name="f87" fmla="*/ f62 1 f26"/>
                      <a:gd name="f88" fmla="*/ f63 1 f27"/>
                      <a:gd name="f89" fmla="*/ f64 1 f27"/>
                      <a:gd name="f90" fmla="*/ f65 1 f26"/>
                      <a:gd name="f91" fmla="*/ f66 1 f27"/>
                      <a:gd name="f92" fmla="*/ f67 1 f26"/>
                      <a:gd name="f93" fmla="*/ f68 1 f27"/>
                      <a:gd name="f94" fmla="*/ f69 f21 1"/>
                      <a:gd name="f95" fmla="*/ f70 f21 1"/>
                      <a:gd name="f96" fmla="*/ f72 f22 1"/>
                      <a:gd name="f97" fmla="*/ f71 f22 1"/>
                      <a:gd name="f98" fmla="*/ f74 f21 1"/>
                      <a:gd name="f99" fmla="*/ f75 f22 1"/>
                      <a:gd name="f100" fmla="*/ f76 f21 1"/>
                      <a:gd name="f101" fmla="*/ f77 f22 1"/>
                      <a:gd name="f102" fmla="*/ f78 f21 1"/>
                      <a:gd name="f103" fmla="*/ f79 f22 1"/>
                      <a:gd name="f104" fmla="*/ f80 f21 1"/>
                      <a:gd name="f105" fmla="*/ f81 f22 1"/>
                      <a:gd name="f106" fmla="*/ f82 f21 1"/>
                      <a:gd name="f107" fmla="*/ f83 f22 1"/>
                      <a:gd name="f108" fmla="*/ f84 f22 1"/>
                      <a:gd name="f109" fmla="*/ f85 f21 1"/>
                      <a:gd name="f110" fmla="*/ f86 f22 1"/>
                      <a:gd name="f111" fmla="*/ f87 f21 1"/>
                      <a:gd name="f112" fmla="*/ f88 f22 1"/>
                      <a:gd name="f113" fmla="*/ f89 f22 1"/>
                      <a:gd name="f114" fmla="*/ f90 f21 1"/>
                      <a:gd name="f115" fmla="*/ f91 f22 1"/>
                      <a:gd name="f116" fmla="*/ f92 f21 1"/>
                      <a:gd name="f117" fmla="*/ f93 f22 1"/>
                    </a:gdLst>
                    <a:ahLst/>
                    <a:cxnLst>
                      <a:cxn ang="3cd4">
                        <a:pos x="hc" y="t"/>
                      </a:cxn>
                      <a:cxn ang="0">
                        <a:pos x="r" y="vc"/>
                      </a:cxn>
                      <a:cxn ang="cd4">
                        <a:pos x="hc" y="b"/>
                      </a:cxn>
                      <a:cxn ang="cd2">
                        <a:pos x="l" y="vc"/>
                      </a:cxn>
                      <a:cxn ang="f73">
                        <a:pos x="f98" y="f99"/>
                      </a:cxn>
                      <a:cxn ang="f73">
                        <a:pos x="f100" y="f101"/>
                      </a:cxn>
                      <a:cxn ang="f73">
                        <a:pos x="f102" y="f103"/>
                      </a:cxn>
                      <a:cxn ang="f73">
                        <a:pos x="f104" y="f105"/>
                      </a:cxn>
                      <a:cxn ang="f73">
                        <a:pos x="f106" y="f107"/>
                      </a:cxn>
                      <a:cxn ang="f73">
                        <a:pos x="f106" y="f108"/>
                      </a:cxn>
                      <a:cxn ang="f73">
                        <a:pos x="f109" y="f110"/>
                      </a:cxn>
                      <a:cxn ang="f73">
                        <a:pos x="f111" y="f112"/>
                      </a:cxn>
                      <a:cxn ang="f73">
                        <a:pos x="f109" y="f113"/>
                      </a:cxn>
                      <a:cxn ang="f73">
                        <a:pos x="f114" y="f115"/>
                      </a:cxn>
                      <a:cxn ang="f73">
                        <a:pos x="f116" y="f117"/>
                      </a:cxn>
                      <a:cxn ang="f73">
                        <a:pos x="f98" y="f99"/>
                      </a:cxn>
                    </a:cxnLst>
                    <a:rect l="f94" t="f97" r="f95" b="f96"/>
                    <a:pathLst>
                      <a:path w="38" h="34">
                        <a:moveTo>
                          <a:pt x="f8" y="f9"/>
                        </a:moveTo>
                        <a:lnTo>
                          <a:pt x="f6" y="f10"/>
                        </a:lnTo>
                        <a:lnTo>
                          <a:pt x="f7" y="f11"/>
                        </a:lnTo>
                        <a:lnTo>
                          <a:pt x="f11" y="f12"/>
                        </a:lnTo>
                        <a:lnTo>
                          <a:pt x="f12" y="f13"/>
                        </a:lnTo>
                        <a:lnTo>
                          <a:pt x="f12" y="f7"/>
                        </a:lnTo>
                        <a:lnTo>
                          <a:pt x="f9" y="f14"/>
                        </a:lnTo>
                        <a:lnTo>
                          <a:pt x="f5" y="f15"/>
                        </a:lnTo>
                        <a:lnTo>
                          <a:pt x="f9" y="f16"/>
                        </a:lnTo>
                        <a:lnTo>
                          <a:pt x="f17" y="f18"/>
                        </a:lnTo>
                        <a:lnTo>
                          <a:pt x="f19" y="f5"/>
                        </a:lnTo>
                        <a:lnTo>
                          <a:pt x="f8" y="f9"/>
                        </a:lnTo>
                        <a:close/>
                      </a:path>
                    </a:pathLst>
                  </a:custGeom>
                  <a:solidFill>
                    <a:srgbClr val="A8C5F0"/>
                  </a:solidFill>
                  <a:ln w="3172" cap="flat">
                    <a:solidFill>
                      <a:srgbClr val="6C5353"/>
                    </a:solidFill>
                    <a:custDash>
                      <a:ds d="100000" sp="100000"/>
                    </a:custDash>
                    <a:miter/>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hu-HU" sz="1800" b="0" i="0" u="none" strike="noStrike" kern="0" cap="none" spc="0" baseline="0">
                      <a:solidFill>
                        <a:srgbClr val="000000"/>
                      </a:solidFill>
                      <a:uFillTx/>
                      <a:latin typeface="Arial"/>
                    </a:endParaRPr>
                  </a:p>
                </p:txBody>
              </p:sp>
              <p:sp>
                <p:nvSpPr>
                  <p:cNvPr id="256" name="Freeform 99">
                    <a:extLst>
                      <a:ext uri="{FF2B5EF4-FFF2-40B4-BE49-F238E27FC236}">
                        <a16:creationId xmlns:a16="http://schemas.microsoft.com/office/drawing/2014/main" id="{5270BE2D-1D65-432C-8080-0AE758B4D75E}"/>
                      </a:ext>
                    </a:extLst>
                  </p:cNvPr>
                  <p:cNvSpPr/>
                  <p:nvPr/>
                </p:nvSpPr>
                <p:spPr>
                  <a:xfrm>
                    <a:off x="8614370" y="3086968"/>
                    <a:ext cx="226771" cy="240843"/>
                  </a:xfrm>
                  <a:custGeom>
                    <a:avLst/>
                    <a:gdLst>
                      <a:gd name="f0" fmla="val 10800000"/>
                      <a:gd name="f1" fmla="val 5400000"/>
                      <a:gd name="f2" fmla="val 180"/>
                      <a:gd name="f3" fmla="val w"/>
                      <a:gd name="f4" fmla="val h"/>
                      <a:gd name="f5" fmla="val 0"/>
                      <a:gd name="f6" fmla="val 174"/>
                      <a:gd name="f7" fmla="val 214"/>
                      <a:gd name="f8" fmla="val 164"/>
                      <a:gd name="f9" fmla="val 87"/>
                      <a:gd name="f10" fmla="val 166"/>
                      <a:gd name="f11" fmla="val 104"/>
                      <a:gd name="f12" fmla="val 114"/>
                      <a:gd name="f13" fmla="val 171"/>
                      <a:gd name="f14" fmla="val 129"/>
                      <a:gd name="f15" fmla="val 154"/>
                      <a:gd name="f16" fmla="val 139"/>
                      <a:gd name="f17" fmla="val 124"/>
                      <a:gd name="f18" fmla="val 140"/>
                      <a:gd name="f19" fmla="val 109"/>
                      <a:gd name="f20" fmla="val 163"/>
                      <a:gd name="f21" fmla="val 94"/>
                      <a:gd name="f22" fmla="val 155"/>
                      <a:gd name="f23" fmla="val 59"/>
                      <a:gd name="f24" fmla="val 145"/>
                      <a:gd name="f25" fmla="val 42"/>
                      <a:gd name="f26" fmla="val 22"/>
                      <a:gd name="f27" fmla="val 46"/>
                      <a:gd name="f28" fmla="val 170"/>
                      <a:gd name="f29" fmla="val 48"/>
                      <a:gd name="f30" fmla="val 205"/>
                      <a:gd name="f31" fmla="val 40"/>
                      <a:gd name="f32" fmla="val 28"/>
                      <a:gd name="f33" fmla="val 206"/>
                      <a:gd name="f34" fmla="val 26"/>
                      <a:gd name="f35" fmla="val 187"/>
                      <a:gd name="f36" fmla="val 12"/>
                      <a:gd name="f37" fmla="val 181"/>
                      <a:gd name="f38" fmla="val 167"/>
                      <a:gd name="f39" fmla="val 14"/>
                      <a:gd name="f40" fmla="val 160"/>
                      <a:gd name="f41" fmla="val 17"/>
                      <a:gd name="f42" fmla="val 148"/>
                      <a:gd name="f43" fmla="val 30"/>
                      <a:gd name="f44" fmla="val 137"/>
                      <a:gd name="f45" fmla="val 37"/>
                      <a:gd name="f46" fmla="val 123"/>
                      <a:gd name="f47" fmla="val 68"/>
                      <a:gd name="f48" fmla="val 117"/>
                      <a:gd name="f49" fmla="val 89"/>
                      <a:gd name="f50" fmla="val 121"/>
                      <a:gd name="f51" fmla="val 84"/>
                      <a:gd name="f52" fmla="val 106"/>
                      <a:gd name="f53" fmla="val 120"/>
                      <a:gd name="f54" fmla="val 73"/>
                      <a:gd name="f55" fmla="val 126"/>
                      <a:gd name="f56" fmla="val 65"/>
                      <a:gd name="f57" fmla="val 108"/>
                      <a:gd name="f58" fmla="val 107"/>
                      <a:gd name="f59" fmla="val 4"/>
                      <a:gd name="f60" fmla="val 149"/>
                      <a:gd name="f61" fmla="val 29"/>
                      <a:gd name="f62" fmla="val 157"/>
                      <a:gd name="f63" fmla="val 45"/>
                      <a:gd name="f64" fmla="val 153"/>
                      <a:gd name="f65" fmla="val 66"/>
                      <a:gd name="f66" fmla="+- 0 0 -90"/>
                      <a:gd name="f67" fmla="*/ f3 1 174"/>
                      <a:gd name="f68" fmla="*/ f4 1 214"/>
                      <a:gd name="f69" fmla="+- f7 0 f5"/>
                      <a:gd name="f70" fmla="+- f6 0 f5"/>
                      <a:gd name="f71" fmla="*/ f66 f0 1"/>
                      <a:gd name="f72" fmla="*/ f70 1 174"/>
                      <a:gd name="f73" fmla="*/ f69 1 214"/>
                      <a:gd name="f74" fmla="*/ 164 f70 1"/>
                      <a:gd name="f75" fmla="*/ 87 f69 1"/>
                      <a:gd name="f76" fmla="*/ 166 f70 1"/>
                      <a:gd name="f77" fmla="*/ 104 f69 1"/>
                      <a:gd name="f78" fmla="*/ 174 f70 1"/>
                      <a:gd name="f79" fmla="*/ 114 f69 1"/>
                      <a:gd name="f80" fmla="*/ 171 f70 1"/>
                      <a:gd name="f81" fmla="*/ 129 f69 1"/>
                      <a:gd name="f82" fmla="*/ 154 f70 1"/>
                      <a:gd name="f83" fmla="*/ 139 f69 1"/>
                      <a:gd name="f84" fmla="*/ 124 f70 1"/>
                      <a:gd name="f85" fmla="*/ 140 f69 1"/>
                      <a:gd name="f86" fmla="*/ 109 f70 1"/>
                      <a:gd name="f87" fmla="*/ 163 f69 1"/>
                      <a:gd name="f88" fmla="*/ 94 f70 1"/>
                      <a:gd name="f89" fmla="*/ 155 f69 1"/>
                      <a:gd name="f90" fmla="*/ 87 f70 1"/>
                      <a:gd name="f91" fmla="*/ 59 f70 1"/>
                      <a:gd name="f92" fmla="*/ 145 f69 1"/>
                      <a:gd name="f93" fmla="*/ 42 f70 1"/>
                      <a:gd name="f94" fmla="*/ 154 f69 1"/>
                      <a:gd name="f95" fmla="*/ 22 f70 1"/>
                      <a:gd name="f96" fmla="*/ 46 f70 1"/>
                      <a:gd name="f97" fmla="*/ 170 f69 1"/>
                      <a:gd name="f98" fmla="*/ 48 f70 1"/>
                      <a:gd name="f99" fmla="*/ 205 f69 1"/>
                      <a:gd name="f100" fmla="*/ 40 f70 1"/>
                      <a:gd name="f101" fmla="*/ 214 f69 1"/>
                      <a:gd name="f102" fmla="*/ 28 f70 1"/>
                      <a:gd name="f103" fmla="*/ 206 f69 1"/>
                      <a:gd name="f104" fmla="*/ 26 f70 1"/>
                      <a:gd name="f105" fmla="*/ 187 f69 1"/>
                      <a:gd name="f106" fmla="*/ 12 f70 1"/>
                      <a:gd name="f107" fmla="*/ 181 f69 1"/>
                      <a:gd name="f108" fmla="*/ 0 f70 1"/>
                      <a:gd name="f109" fmla="*/ 167 f69 1"/>
                      <a:gd name="f110" fmla="*/ 14 f70 1"/>
                      <a:gd name="f111" fmla="*/ 160 f69 1"/>
                      <a:gd name="f112" fmla="*/ 17 f70 1"/>
                      <a:gd name="f113" fmla="*/ 148 f69 1"/>
                      <a:gd name="f114" fmla="*/ 30 f70 1"/>
                      <a:gd name="f115" fmla="*/ 137 f69 1"/>
                      <a:gd name="f116" fmla="*/ 37 f70 1"/>
                      <a:gd name="f117" fmla="*/ 123 f69 1"/>
                      <a:gd name="f118" fmla="*/ 68 f70 1"/>
                      <a:gd name="f119" fmla="*/ 117 f69 1"/>
                      <a:gd name="f120" fmla="*/ 89 f70 1"/>
                      <a:gd name="f121" fmla="*/ 121 f69 1"/>
                      <a:gd name="f122" fmla="*/ 84 f69 1"/>
                      <a:gd name="f123" fmla="*/ 106 f70 1"/>
                      <a:gd name="f124" fmla="*/ 94 f69 1"/>
                      <a:gd name="f125" fmla="*/ 120 f70 1"/>
                      <a:gd name="f126" fmla="*/ 73 f69 1"/>
                      <a:gd name="f127" fmla="*/ 126 f70 1"/>
                      <a:gd name="f128" fmla="*/ 65 f69 1"/>
                      <a:gd name="f129" fmla="*/ 123 f70 1"/>
                      <a:gd name="f130" fmla="*/ 40 f69 1"/>
                      <a:gd name="f131" fmla="*/ 108 f70 1"/>
                      <a:gd name="f132" fmla="*/ 17 f69 1"/>
                      <a:gd name="f133" fmla="*/ 107 f70 1"/>
                      <a:gd name="f134" fmla="*/ 4 f69 1"/>
                      <a:gd name="f135" fmla="*/ 0 f69 1"/>
                      <a:gd name="f136" fmla="*/ 149 f70 1"/>
                      <a:gd name="f137" fmla="*/ 29 f69 1"/>
                      <a:gd name="f138" fmla="*/ 157 f70 1"/>
                      <a:gd name="f139" fmla="*/ 45 f69 1"/>
                      <a:gd name="f140" fmla="*/ 153 f70 1"/>
                      <a:gd name="f141" fmla="*/ 66 f69 1"/>
                      <a:gd name="f142" fmla="*/ f71 1 f2"/>
                      <a:gd name="f143" fmla="*/ f74 1 174"/>
                      <a:gd name="f144" fmla="*/ f75 1 214"/>
                      <a:gd name="f145" fmla="*/ f76 1 174"/>
                      <a:gd name="f146" fmla="*/ f77 1 214"/>
                      <a:gd name="f147" fmla="*/ f78 1 174"/>
                      <a:gd name="f148" fmla="*/ f79 1 214"/>
                      <a:gd name="f149" fmla="*/ f80 1 174"/>
                      <a:gd name="f150" fmla="*/ f81 1 214"/>
                      <a:gd name="f151" fmla="*/ f82 1 174"/>
                      <a:gd name="f152" fmla="*/ f83 1 214"/>
                      <a:gd name="f153" fmla="*/ f84 1 174"/>
                      <a:gd name="f154" fmla="*/ f85 1 214"/>
                      <a:gd name="f155" fmla="*/ f86 1 174"/>
                      <a:gd name="f156" fmla="*/ f87 1 214"/>
                      <a:gd name="f157" fmla="*/ f88 1 174"/>
                      <a:gd name="f158" fmla="*/ f89 1 214"/>
                      <a:gd name="f159" fmla="*/ f90 1 174"/>
                      <a:gd name="f160" fmla="*/ f91 1 174"/>
                      <a:gd name="f161" fmla="*/ f92 1 214"/>
                      <a:gd name="f162" fmla="*/ f93 1 174"/>
                      <a:gd name="f163" fmla="*/ f94 1 214"/>
                      <a:gd name="f164" fmla="*/ f95 1 174"/>
                      <a:gd name="f165" fmla="*/ f96 1 174"/>
                      <a:gd name="f166" fmla="*/ f97 1 214"/>
                      <a:gd name="f167" fmla="*/ f98 1 174"/>
                      <a:gd name="f168" fmla="*/ f99 1 214"/>
                      <a:gd name="f169" fmla="*/ f100 1 174"/>
                      <a:gd name="f170" fmla="*/ f101 1 214"/>
                      <a:gd name="f171" fmla="*/ f102 1 174"/>
                      <a:gd name="f172" fmla="*/ f103 1 214"/>
                      <a:gd name="f173" fmla="*/ f104 1 174"/>
                      <a:gd name="f174" fmla="*/ f105 1 214"/>
                      <a:gd name="f175" fmla="*/ f106 1 174"/>
                      <a:gd name="f176" fmla="*/ f107 1 214"/>
                      <a:gd name="f177" fmla="*/ f108 1 174"/>
                      <a:gd name="f178" fmla="*/ f109 1 214"/>
                      <a:gd name="f179" fmla="*/ f110 1 174"/>
                      <a:gd name="f180" fmla="*/ f111 1 214"/>
                      <a:gd name="f181" fmla="*/ f112 1 174"/>
                      <a:gd name="f182" fmla="*/ f113 1 214"/>
                      <a:gd name="f183" fmla="*/ f114 1 174"/>
                      <a:gd name="f184" fmla="*/ f115 1 214"/>
                      <a:gd name="f185" fmla="*/ f116 1 174"/>
                      <a:gd name="f186" fmla="*/ f117 1 214"/>
                      <a:gd name="f187" fmla="*/ f118 1 174"/>
                      <a:gd name="f188" fmla="*/ f119 1 214"/>
                      <a:gd name="f189" fmla="*/ f120 1 174"/>
                      <a:gd name="f190" fmla="*/ f121 1 214"/>
                      <a:gd name="f191" fmla="*/ f122 1 214"/>
                      <a:gd name="f192" fmla="*/ f123 1 174"/>
                      <a:gd name="f193" fmla="*/ f124 1 214"/>
                      <a:gd name="f194" fmla="*/ f125 1 174"/>
                      <a:gd name="f195" fmla="*/ f126 1 214"/>
                      <a:gd name="f196" fmla="*/ f127 1 174"/>
                      <a:gd name="f197" fmla="*/ f128 1 214"/>
                      <a:gd name="f198" fmla="*/ f129 1 174"/>
                      <a:gd name="f199" fmla="*/ f130 1 214"/>
                      <a:gd name="f200" fmla="*/ f131 1 174"/>
                      <a:gd name="f201" fmla="*/ f132 1 214"/>
                      <a:gd name="f202" fmla="*/ f133 1 174"/>
                      <a:gd name="f203" fmla="*/ f134 1 214"/>
                      <a:gd name="f204" fmla="*/ f135 1 214"/>
                      <a:gd name="f205" fmla="*/ f136 1 174"/>
                      <a:gd name="f206" fmla="*/ f137 1 214"/>
                      <a:gd name="f207" fmla="*/ f138 1 174"/>
                      <a:gd name="f208" fmla="*/ f139 1 214"/>
                      <a:gd name="f209" fmla="*/ f140 1 174"/>
                      <a:gd name="f210" fmla="*/ f141 1 214"/>
                      <a:gd name="f211" fmla="*/ 0 1 f72"/>
                      <a:gd name="f212" fmla="*/ f6 1 f72"/>
                      <a:gd name="f213" fmla="*/ 0 1 f73"/>
                      <a:gd name="f214" fmla="*/ f7 1 f73"/>
                      <a:gd name="f215" fmla="+- f142 0 f1"/>
                      <a:gd name="f216" fmla="*/ f143 1 f72"/>
                      <a:gd name="f217" fmla="*/ f144 1 f73"/>
                      <a:gd name="f218" fmla="*/ f145 1 f72"/>
                      <a:gd name="f219" fmla="*/ f146 1 f73"/>
                      <a:gd name="f220" fmla="*/ f147 1 f72"/>
                      <a:gd name="f221" fmla="*/ f148 1 f73"/>
                      <a:gd name="f222" fmla="*/ f149 1 f72"/>
                      <a:gd name="f223" fmla="*/ f150 1 f73"/>
                      <a:gd name="f224" fmla="*/ f151 1 f72"/>
                      <a:gd name="f225" fmla="*/ f152 1 f73"/>
                      <a:gd name="f226" fmla="*/ f153 1 f72"/>
                      <a:gd name="f227" fmla="*/ f154 1 f73"/>
                      <a:gd name="f228" fmla="*/ f155 1 f72"/>
                      <a:gd name="f229" fmla="*/ f156 1 f73"/>
                      <a:gd name="f230" fmla="*/ f157 1 f72"/>
                      <a:gd name="f231" fmla="*/ f158 1 f73"/>
                      <a:gd name="f232" fmla="*/ f159 1 f72"/>
                      <a:gd name="f233" fmla="*/ f160 1 f72"/>
                      <a:gd name="f234" fmla="*/ f161 1 f73"/>
                      <a:gd name="f235" fmla="*/ f162 1 f72"/>
                      <a:gd name="f236" fmla="*/ f163 1 f73"/>
                      <a:gd name="f237" fmla="*/ f164 1 f72"/>
                      <a:gd name="f238" fmla="*/ f165 1 f72"/>
                      <a:gd name="f239" fmla="*/ f166 1 f73"/>
                      <a:gd name="f240" fmla="*/ f167 1 f72"/>
                      <a:gd name="f241" fmla="*/ f168 1 f73"/>
                      <a:gd name="f242" fmla="*/ f169 1 f72"/>
                      <a:gd name="f243" fmla="*/ f170 1 f73"/>
                      <a:gd name="f244" fmla="*/ f171 1 f72"/>
                      <a:gd name="f245" fmla="*/ f172 1 f73"/>
                      <a:gd name="f246" fmla="*/ f173 1 f72"/>
                      <a:gd name="f247" fmla="*/ f174 1 f73"/>
                      <a:gd name="f248" fmla="*/ f175 1 f72"/>
                      <a:gd name="f249" fmla="*/ f176 1 f73"/>
                      <a:gd name="f250" fmla="*/ f177 1 f72"/>
                      <a:gd name="f251" fmla="*/ f178 1 f73"/>
                      <a:gd name="f252" fmla="*/ f179 1 f72"/>
                      <a:gd name="f253" fmla="*/ f180 1 f73"/>
                      <a:gd name="f254" fmla="*/ f181 1 f72"/>
                      <a:gd name="f255" fmla="*/ f182 1 f73"/>
                      <a:gd name="f256" fmla="*/ f183 1 f72"/>
                      <a:gd name="f257" fmla="*/ f184 1 f73"/>
                      <a:gd name="f258" fmla="*/ f185 1 f72"/>
                      <a:gd name="f259" fmla="*/ f186 1 f73"/>
                      <a:gd name="f260" fmla="*/ f187 1 f72"/>
                      <a:gd name="f261" fmla="*/ f188 1 f73"/>
                      <a:gd name="f262" fmla="*/ f189 1 f72"/>
                      <a:gd name="f263" fmla="*/ f190 1 f73"/>
                      <a:gd name="f264" fmla="*/ f191 1 f73"/>
                      <a:gd name="f265" fmla="*/ f192 1 f72"/>
                      <a:gd name="f266" fmla="*/ f193 1 f73"/>
                      <a:gd name="f267" fmla="*/ f194 1 f72"/>
                      <a:gd name="f268" fmla="*/ f195 1 f73"/>
                      <a:gd name="f269" fmla="*/ f196 1 f72"/>
                      <a:gd name="f270" fmla="*/ f197 1 f73"/>
                      <a:gd name="f271" fmla="*/ f198 1 f72"/>
                      <a:gd name="f272" fmla="*/ f199 1 f73"/>
                      <a:gd name="f273" fmla="*/ f200 1 f72"/>
                      <a:gd name="f274" fmla="*/ f201 1 f73"/>
                      <a:gd name="f275" fmla="*/ f202 1 f72"/>
                      <a:gd name="f276" fmla="*/ f203 1 f73"/>
                      <a:gd name="f277" fmla="*/ f204 1 f73"/>
                      <a:gd name="f278" fmla="*/ f205 1 f72"/>
                      <a:gd name="f279" fmla="*/ f206 1 f73"/>
                      <a:gd name="f280" fmla="*/ f207 1 f72"/>
                      <a:gd name="f281" fmla="*/ f208 1 f73"/>
                      <a:gd name="f282" fmla="*/ f209 1 f72"/>
                      <a:gd name="f283" fmla="*/ f210 1 f73"/>
                      <a:gd name="f284" fmla="*/ f211 f67 1"/>
                      <a:gd name="f285" fmla="*/ f212 f67 1"/>
                      <a:gd name="f286" fmla="*/ f214 f68 1"/>
                      <a:gd name="f287" fmla="*/ f213 f68 1"/>
                      <a:gd name="f288" fmla="*/ f216 f67 1"/>
                      <a:gd name="f289" fmla="*/ f217 f68 1"/>
                      <a:gd name="f290" fmla="*/ f218 f67 1"/>
                      <a:gd name="f291" fmla="*/ f219 f68 1"/>
                      <a:gd name="f292" fmla="*/ f220 f67 1"/>
                      <a:gd name="f293" fmla="*/ f221 f68 1"/>
                      <a:gd name="f294" fmla="*/ f222 f67 1"/>
                      <a:gd name="f295" fmla="*/ f223 f68 1"/>
                      <a:gd name="f296" fmla="*/ f224 f67 1"/>
                      <a:gd name="f297" fmla="*/ f225 f68 1"/>
                      <a:gd name="f298" fmla="*/ f226 f67 1"/>
                      <a:gd name="f299" fmla="*/ f227 f68 1"/>
                      <a:gd name="f300" fmla="*/ f228 f67 1"/>
                      <a:gd name="f301" fmla="*/ f229 f68 1"/>
                      <a:gd name="f302" fmla="*/ f230 f67 1"/>
                      <a:gd name="f303" fmla="*/ f231 f68 1"/>
                      <a:gd name="f304" fmla="*/ f232 f67 1"/>
                      <a:gd name="f305" fmla="*/ f233 f67 1"/>
                      <a:gd name="f306" fmla="*/ f234 f68 1"/>
                      <a:gd name="f307" fmla="*/ f235 f67 1"/>
                      <a:gd name="f308" fmla="*/ f236 f68 1"/>
                      <a:gd name="f309" fmla="*/ f237 f67 1"/>
                      <a:gd name="f310" fmla="*/ f238 f67 1"/>
                      <a:gd name="f311" fmla="*/ f239 f68 1"/>
                      <a:gd name="f312" fmla="*/ f240 f67 1"/>
                      <a:gd name="f313" fmla="*/ f241 f68 1"/>
                      <a:gd name="f314" fmla="*/ f242 f67 1"/>
                      <a:gd name="f315" fmla="*/ f243 f68 1"/>
                      <a:gd name="f316" fmla="*/ f244 f67 1"/>
                      <a:gd name="f317" fmla="*/ f245 f68 1"/>
                      <a:gd name="f318" fmla="*/ f246 f67 1"/>
                      <a:gd name="f319" fmla="*/ f247 f68 1"/>
                      <a:gd name="f320" fmla="*/ f248 f67 1"/>
                      <a:gd name="f321" fmla="*/ f249 f68 1"/>
                      <a:gd name="f322" fmla="*/ f250 f67 1"/>
                      <a:gd name="f323" fmla="*/ f251 f68 1"/>
                      <a:gd name="f324" fmla="*/ f252 f67 1"/>
                      <a:gd name="f325" fmla="*/ f253 f68 1"/>
                      <a:gd name="f326" fmla="*/ f254 f67 1"/>
                      <a:gd name="f327" fmla="*/ f255 f68 1"/>
                      <a:gd name="f328" fmla="*/ f256 f67 1"/>
                      <a:gd name="f329" fmla="*/ f257 f68 1"/>
                      <a:gd name="f330" fmla="*/ f258 f67 1"/>
                      <a:gd name="f331" fmla="*/ f259 f68 1"/>
                      <a:gd name="f332" fmla="*/ f260 f67 1"/>
                      <a:gd name="f333" fmla="*/ f261 f68 1"/>
                      <a:gd name="f334" fmla="*/ f262 f67 1"/>
                      <a:gd name="f335" fmla="*/ f263 f68 1"/>
                      <a:gd name="f336" fmla="*/ f264 f68 1"/>
                      <a:gd name="f337" fmla="*/ f265 f67 1"/>
                      <a:gd name="f338" fmla="*/ f266 f68 1"/>
                      <a:gd name="f339" fmla="*/ f267 f67 1"/>
                      <a:gd name="f340" fmla="*/ f268 f68 1"/>
                      <a:gd name="f341" fmla="*/ f269 f67 1"/>
                      <a:gd name="f342" fmla="*/ f270 f68 1"/>
                      <a:gd name="f343" fmla="*/ f271 f67 1"/>
                      <a:gd name="f344" fmla="*/ f272 f68 1"/>
                      <a:gd name="f345" fmla="*/ f273 f67 1"/>
                      <a:gd name="f346" fmla="*/ f274 f68 1"/>
                      <a:gd name="f347" fmla="*/ f275 f67 1"/>
                      <a:gd name="f348" fmla="*/ f276 f68 1"/>
                      <a:gd name="f349" fmla="*/ f277 f68 1"/>
                      <a:gd name="f350" fmla="*/ f278 f67 1"/>
                      <a:gd name="f351" fmla="*/ f279 f68 1"/>
                      <a:gd name="f352" fmla="*/ f280 f67 1"/>
                      <a:gd name="f353" fmla="*/ f281 f68 1"/>
                      <a:gd name="f354" fmla="*/ f282 f67 1"/>
                      <a:gd name="f355" fmla="*/ f283 f68 1"/>
                    </a:gdLst>
                    <a:ahLst/>
                    <a:cxnLst>
                      <a:cxn ang="3cd4">
                        <a:pos x="hc" y="t"/>
                      </a:cxn>
                      <a:cxn ang="0">
                        <a:pos x="r" y="vc"/>
                      </a:cxn>
                      <a:cxn ang="cd4">
                        <a:pos x="hc" y="b"/>
                      </a:cxn>
                      <a:cxn ang="cd2">
                        <a:pos x="l" y="vc"/>
                      </a:cxn>
                      <a:cxn ang="f215">
                        <a:pos x="f288" y="f289"/>
                      </a:cxn>
                      <a:cxn ang="f215">
                        <a:pos x="f290" y="f291"/>
                      </a:cxn>
                      <a:cxn ang="f215">
                        <a:pos x="f292" y="f293"/>
                      </a:cxn>
                      <a:cxn ang="f215">
                        <a:pos x="f294" y="f295"/>
                      </a:cxn>
                      <a:cxn ang="f215">
                        <a:pos x="f296" y="f297"/>
                      </a:cxn>
                      <a:cxn ang="f215">
                        <a:pos x="f298" y="f299"/>
                      </a:cxn>
                      <a:cxn ang="f215">
                        <a:pos x="f300" y="f301"/>
                      </a:cxn>
                      <a:cxn ang="f215">
                        <a:pos x="f302" y="f303"/>
                      </a:cxn>
                      <a:cxn ang="f215">
                        <a:pos x="f304" y="f299"/>
                      </a:cxn>
                      <a:cxn ang="f215">
                        <a:pos x="f305" y="f306"/>
                      </a:cxn>
                      <a:cxn ang="f215">
                        <a:pos x="f307" y="f308"/>
                      </a:cxn>
                      <a:cxn ang="f215">
                        <a:pos x="f309" y="f303"/>
                      </a:cxn>
                      <a:cxn ang="f215">
                        <a:pos x="f310" y="f311"/>
                      </a:cxn>
                      <a:cxn ang="f215">
                        <a:pos x="f312" y="f313"/>
                      </a:cxn>
                      <a:cxn ang="f215">
                        <a:pos x="f314" y="f315"/>
                      </a:cxn>
                      <a:cxn ang="f215">
                        <a:pos x="f316" y="f317"/>
                      </a:cxn>
                      <a:cxn ang="f215">
                        <a:pos x="f318" y="f319"/>
                      </a:cxn>
                      <a:cxn ang="f215">
                        <a:pos x="f320" y="f321"/>
                      </a:cxn>
                      <a:cxn ang="f215">
                        <a:pos x="f322" y="f323"/>
                      </a:cxn>
                      <a:cxn ang="f215">
                        <a:pos x="f324" y="f325"/>
                      </a:cxn>
                      <a:cxn ang="f215">
                        <a:pos x="f326" y="f327"/>
                      </a:cxn>
                      <a:cxn ang="f215">
                        <a:pos x="f328" y="f329"/>
                      </a:cxn>
                      <a:cxn ang="f215">
                        <a:pos x="f330" y="f331"/>
                      </a:cxn>
                      <a:cxn ang="f215">
                        <a:pos x="f332" y="f333"/>
                      </a:cxn>
                      <a:cxn ang="f215">
                        <a:pos x="f334" y="f335"/>
                      </a:cxn>
                      <a:cxn ang="f215">
                        <a:pos x="f334" y="f336"/>
                      </a:cxn>
                      <a:cxn ang="f215">
                        <a:pos x="f337" y="f338"/>
                      </a:cxn>
                      <a:cxn ang="f215">
                        <a:pos x="f339" y="f340"/>
                      </a:cxn>
                      <a:cxn ang="f215">
                        <a:pos x="f341" y="f342"/>
                      </a:cxn>
                      <a:cxn ang="f215">
                        <a:pos x="f343" y="f344"/>
                      </a:cxn>
                      <a:cxn ang="f215">
                        <a:pos x="f345" y="f346"/>
                      </a:cxn>
                      <a:cxn ang="f215">
                        <a:pos x="f347" y="f348"/>
                      </a:cxn>
                      <a:cxn ang="f215">
                        <a:pos x="f343" y="f349"/>
                      </a:cxn>
                      <a:cxn ang="f215">
                        <a:pos x="f350" y="f351"/>
                      </a:cxn>
                      <a:cxn ang="f215">
                        <a:pos x="f352" y="f353"/>
                      </a:cxn>
                      <a:cxn ang="f215">
                        <a:pos x="f354" y="f355"/>
                      </a:cxn>
                      <a:cxn ang="f215">
                        <a:pos x="f288" y="f289"/>
                      </a:cxn>
                    </a:cxnLst>
                    <a:rect l="f284" t="f287" r="f285" b="f286"/>
                    <a:pathLst>
                      <a:path w="174" h="214">
                        <a:moveTo>
                          <a:pt x="f8" y="f9"/>
                        </a:moveTo>
                        <a:lnTo>
                          <a:pt x="f10" y="f11"/>
                        </a:lnTo>
                        <a:lnTo>
                          <a:pt x="f6" y="f12"/>
                        </a:lnTo>
                        <a:lnTo>
                          <a:pt x="f13" y="f14"/>
                        </a:lnTo>
                        <a:lnTo>
                          <a:pt x="f15" y="f16"/>
                        </a:lnTo>
                        <a:lnTo>
                          <a:pt x="f17" y="f18"/>
                        </a:lnTo>
                        <a:lnTo>
                          <a:pt x="f19" y="f20"/>
                        </a:lnTo>
                        <a:lnTo>
                          <a:pt x="f21" y="f22"/>
                        </a:lnTo>
                        <a:lnTo>
                          <a:pt x="f9" y="f18"/>
                        </a:lnTo>
                        <a:lnTo>
                          <a:pt x="f23" y="f24"/>
                        </a:lnTo>
                        <a:lnTo>
                          <a:pt x="f25" y="f15"/>
                        </a:lnTo>
                        <a:lnTo>
                          <a:pt x="f26" y="f22"/>
                        </a:lnTo>
                        <a:lnTo>
                          <a:pt x="f27" y="f28"/>
                        </a:lnTo>
                        <a:lnTo>
                          <a:pt x="f29" y="f30"/>
                        </a:lnTo>
                        <a:lnTo>
                          <a:pt x="f31" y="f7"/>
                        </a:lnTo>
                        <a:lnTo>
                          <a:pt x="f32" y="f33"/>
                        </a:lnTo>
                        <a:lnTo>
                          <a:pt x="f34" y="f35"/>
                        </a:lnTo>
                        <a:lnTo>
                          <a:pt x="f36" y="f37"/>
                        </a:lnTo>
                        <a:lnTo>
                          <a:pt x="f5" y="f38"/>
                        </a:lnTo>
                        <a:lnTo>
                          <a:pt x="f39" y="f40"/>
                        </a:lnTo>
                        <a:lnTo>
                          <a:pt x="f41" y="f42"/>
                        </a:lnTo>
                        <a:lnTo>
                          <a:pt x="f43" y="f44"/>
                        </a:lnTo>
                        <a:lnTo>
                          <a:pt x="f45" y="f46"/>
                        </a:lnTo>
                        <a:lnTo>
                          <a:pt x="f47" y="f48"/>
                        </a:lnTo>
                        <a:lnTo>
                          <a:pt x="f49" y="f50"/>
                        </a:lnTo>
                        <a:lnTo>
                          <a:pt x="f49" y="f51"/>
                        </a:lnTo>
                        <a:lnTo>
                          <a:pt x="f52" y="f21"/>
                        </a:lnTo>
                        <a:lnTo>
                          <a:pt x="f53" y="f54"/>
                        </a:lnTo>
                        <a:lnTo>
                          <a:pt x="f55" y="f56"/>
                        </a:lnTo>
                        <a:lnTo>
                          <a:pt x="f46" y="f31"/>
                        </a:lnTo>
                        <a:lnTo>
                          <a:pt x="f57" y="f41"/>
                        </a:lnTo>
                        <a:lnTo>
                          <a:pt x="f58" y="f59"/>
                        </a:lnTo>
                        <a:lnTo>
                          <a:pt x="f46" y="f5"/>
                        </a:lnTo>
                        <a:lnTo>
                          <a:pt x="f60" y="f61"/>
                        </a:lnTo>
                        <a:lnTo>
                          <a:pt x="f62" y="f63"/>
                        </a:lnTo>
                        <a:lnTo>
                          <a:pt x="f64" y="f65"/>
                        </a:lnTo>
                        <a:lnTo>
                          <a:pt x="f8" y="f9"/>
                        </a:lnTo>
                        <a:close/>
                      </a:path>
                    </a:pathLst>
                  </a:custGeom>
                  <a:solidFill>
                    <a:srgbClr val="A8C5F0"/>
                  </a:solidFill>
                  <a:ln w="3172" cap="flat">
                    <a:solidFill>
                      <a:srgbClr val="6C5353"/>
                    </a:solidFill>
                    <a:custDash>
                      <a:ds d="100000" sp="100000"/>
                    </a:custDash>
                    <a:miter/>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hu-HU" sz="1800" b="0" i="0" u="none" strike="noStrike" kern="0" cap="none" spc="0" baseline="0">
                      <a:solidFill>
                        <a:srgbClr val="000000"/>
                      </a:solidFill>
                      <a:uFillTx/>
                      <a:latin typeface="Arial"/>
                    </a:endParaRPr>
                  </a:p>
                </p:txBody>
              </p:sp>
              <p:sp>
                <p:nvSpPr>
                  <p:cNvPr id="257" name="Freeform 100">
                    <a:extLst>
                      <a:ext uri="{FF2B5EF4-FFF2-40B4-BE49-F238E27FC236}">
                        <a16:creationId xmlns:a16="http://schemas.microsoft.com/office/drawing/2014/main" id="{2BDECC58-016B-4F55-BE55-26F9BE15E541}"/>
                      </a:ext>
                    </a:extLst>
                  </p:cNvPr>
                  <p:cNvSpPr/>
                  <p:nvPr/>
                </p:nvSpPr>
                <p:spPr>
                  <a:xfrm>
                    <a:off x="8717322" y="2990188"/>
                    <a:ext cx="117290" cy="92281"/>
                  </a:xfrm>
                  <a:custGeom>
                    <a:avLst/>
                    <a:gdLst>
                      <a:gd name="f0" fmla="val 10800000"/>
                      <a:gd name="f1" fmla="val 5400000"/>
                      <a:gd name="f2" fmla="val 180"/>
                      <a:gd name="f3" fmla="val w"/>
                      <a:gd name="f4" fmla="val h"/>
                      <a:gd name="f5" fmla="val 0"/>
                      <a:gd name="f6" fmla="val 90"/>
                      <a:gd name="f7" fmla="val 82"/>
                      <a:gd name="f8" fmla="val 51"/>
                      <a:gd name="f9" fmla="val 29"/>
                      <a:gd name="f10" fmla="val 65"/>
                      <a:gd name="f11" fmla="val 33"/>
                      <a:gd name="f12" fmla="val 71"/>
                      <a:gd name="f13" fmla="val 24"/>
                      <a:gd name="f14" fmla="val 47"/>
                      <a:gd name="f15" fmla="val 69"/>
                      <a:gd name="f16" fmla="val 53"/>
                      <a:gd name="f17" fmla="val 67"/>
                      <a:gd name="f18" fmla="val 73"/>
                      <a:gd name="f19" fmla="val 32"/>
                      <a:gd name="f20" fmla="val 59"/>
                      <a:gd name="f21" fmla="val 36"/>
                      <a:gd name="f22" fmla="val 18"/>
                      <a:gd name="f23" fmla="val 3"/>
                      <a:gd name="f24" fmla="val 62"/>
                      <a:gd name="f25" fmla="val 2"/>
                      <a:gd name="f26" fmla="val 46"/>
                      <a:gd name="f27" fmla="val 19"/>
                      <a:gd name="f28" fmla="val 45"/>
                      <a:gd name="f29" fmla="val 6"/>
                      <a:gd name="f30" fmla="val 16"/>
                      <a:gd name="f31" fmla="val 22"/>
                      <a:gd name="f32" fmla="+- 0 0 -90"/>
                      <a:gd name="f33" fmla="*/ f3 1 90"/>
                      <a:gd name="f34" fmla="*/ f4 1 82"/>
                      <a:gd name="f35" fmla="+- f7 0 f5"/>
                      <a:gd name="f36" fmla="+- f6 0 f5"/>
                      <a:gd name="f37" fmla="*/ f32 f0 1"/>
                      <a:gd name="f38" fmla="*/ f36 1 90"/>
                      <a:gd name="f39" fmla="*/ f35 1 82"/>
                      <a:gd name="f40" fmla="*/ 51 f36 1"/>
                      <a:gd name="f41" fmla="*/ 29 f35 1"/>
                      <a:gd name="f42" fmla="*/ 65 f36 1"/>
                      <a:gd name="f43" fmla="*/ 33 f35 1"/>
                      <a:gd name="f44" fmla="*/ 71 f36 1"/>
                      <a:gd name="f45" fmla="*/ 24 f35 1"/>
                      <a:gd name="f46" fmla="*/ 90 f36 1"/>
                      <a:gd name="f47" fmla="*/ 47 f35 1"/>
                      <a:gd name="f48" fmla="*/ 69 f36 1"/>
                      <a:gd name="f49" fmla="*/ 53 f35 1"/>
                      <a:gd name="f50" fmla="*/ 67 f36 1"/>
                      <a:gd name="f51" fmla="*/ 73 f35 1"/>
                      <a:gd name="f52" fmla="*/ 32 f36 1"/>
                      <a:gd name="f53" fmla="*/ 59 f35 1"/>
                      <a:gd name="f54" fmla="*/ 36 f36 1"/>
                      <a:gd name="f55" fmla="*/ 82 f35 1"/>
                      <a:gd name="f56" fmla="*/ 18 f36 1"/>
                      <a:gd name="f57" fmla="*/ 3 f36 1"/>
                      <a:gd name="f58" fmla="*/ 62 f35 1"/>
                      <a:gd name="f59" fmla="*/ 2 f36 1"/>
                      <a:gd name="f60" fmla="*/ 46 f35 1"/>
                      <a:gd name="f61" fmla="*/ 19 f36 1"/>
                      <a:gd name="f62" fmla="*/ 45 f35 1"/>
                      <a:gd name="f63" fmla="*/ 6 f36 1"/>
                      <a:gd name="f64" fmla="*/ 16 f35 1"/>
                      <a:gd name="f65" fmla="*/ 0 f36 1"/>
                      <a:gd name="f66" fmla="*/ 0 f35 1"/>
                      <a:gd name="f67" fmla="*/ 33 f36 1"/>
                      <a:gd name="f68" fmla="*/ 22 f35 1"/>
                      <a:gd name="f69" fmla="*/ f37 1 f2"/>
                      <a:gd name="f70" fmla="*/ f40 1 90"/>
                      <a:gd name="f71" fmla="*/ f41 1 82"/>
                      <a:gd name="f72" fmla="*/ f42 1 90"/>
                      <a:gd name="f73" fmla="*/ f43 1 82"/>
                      <a:gd name="f74" fmla="*/ f44 1 90"/>
                      <a:gd name="f75" fmla="*/ f45 1 82"/>
                      <a:gd name="f76" fmla="*/ f46 1 90"/>
                      <a:gd name="f77" fmla="*/ f47 1 82"/>
                      <a:gd name="f78" fmla="*/ f48 1 90"/>
                      <a:gd name="f79" fmla="*/ f49 1 82"/>
                      <a:gd name="f80" fmla="*/ f50 1 90"/>
                      <a:gd name="f81" fmla="*/ f51 1 82"/>
                      <a:gd name="f82" fmla="*/ f52 1 90"/>
                      <a:gd name="f83" fmla="*/ f53 1 82"/>
                      <a:gd name="f84" fmla="*/ f54 1 90"/>
                      <a:gd name="f85" fmla="*/ f55 1 82"/>
                      <a:gd name="f86" fmla="*/ f56 1 90"/>
                      <a:gd name="f87" fmla="*/ f57 1 90"/>
                      <a:gd name="f88" fmla="*/ f58 1 82"/>
                      <a:gd name="f89" fmla="*/ f59 1 90"/>
                      <a:gd name="f90" fmla="*/ f60 1 82"/>
                      <a:gd name="f91" fmla="*/ f61 1 90"/>
                      <a:gd name="f92" fmla="*/ f62 1 82"/>
                      <a:gd name="f93" fmla="*/ f63 1 90"/>
                      <a:gd name="f94" fmla="*/ f64 1 82"/>
                      <a:gd name="f95" fmla="*/ f65 1 90"/>
                      <a:gd name="f96" fmla="*/ f66 1 82"/>
                      <a:gd name="f97" fmla="*/ f67 1 90"/>
                      <a:gd name="f98" fmla="*/ f68 1 82"/>
                      <a:gd name="f99" fmla="*/ 0 1 f38"/>
                      <a:gd name="f100" fmla="*/ f6 1 f38"/>
                      <a:gd name="f101" fmla="*/ 0 1 f39"/>
                      <a:gd name="f102" fmla="*/ f7 1 f39"/>
                      <a:gd name="f103" fmla="+- f69 0 f1"/>
                      <a:gd name="f104" fmla="*/ f70 1 f38"/>
                      <a:gd name="f105" fmla="*/ f71 1 f39"/>
                      <a:gd name="f106" fmla="*/ f72 1 f38"/>
                      <a:gd name="f107" fmla="*/ f73 1 f39"/>
                      <a:gd name="f108" fmla="*/ f74 1 f38"/>
                      <a:gd name="f109" fmla="*/ f75 1 f39"/>
                      <a:gd name="f110" fmla="*/ f76 1 f38"/>
                      <a:gd name="f111" fmla="*/ f77 1 f39"/>
                      <a:gd name="f112" fmla="*/ f78 1 f38"/>
                      <a:gd name="f113" fmla="*/ f79 1 f39"/>
                      <a:gd name="f114" fmla="*/ f80 1 f38"/>
                      <a:gd name="f115" fmla="*/ f81 1 f39"/>
                      <a:gd name="f116" fmla="*/ f82 1 f38"/>
                      <a:gd name="f117" fmla="*/ f83 1 f39"/>
                      <a:gd name="f118" fmla="*/ f84 1 f38"/>
                      <a:gd name="f119" fmla="*/ f85 1 f39"/>
                      <a:gd name="f120" fmla="*/ f86 1 f38"/>
                      <a:gd name="f121" fmla="*/ f87 1 f38"/>
                      <a:gd name="f122" fmla="*/ f88 1 f39"/>
                      <a:gd name="f123" fmla="*/ f89 1 f38"/>
                      <a:gd name="f124" fmla="*/ f90 1 f39"/>
                      <a:gd name="f125" fmla="*/ f91 1 f38"/>
                      <a:gd name="f126" fmla="*/ f92 1 f39"/>
                      <a:gd name="f127" fmla="*/ f93 1 f38"/>
                      <a:gd name="f128" fmla="*/ f94 1 f39"/>
                      <a:gd name="f129" fmla="*/ f95 1 f38"/>
                      <a:gd name="f130" fmla="*/ f96 1 f39"/>
                      <a:gd name="f131" fmla="*/ f97 1 f38"/>
                      <a:gd name="f132" fmla="*/ f98 1 f39"/>
                      <a:gd name="f133" fmla="*/ f99 f33 1"/>
                      <a:gd name="f134" fmla="*/ f100 f33 1"/>
                      <a:gd name="f135" fmla="*/ f102 f34 1"/>
                      <a:gd name="f136" fmla="*/ f101 f34 1"/>
                      <a:gd name="f137" fmla="*/ f104 f33 1"/>
                      <a:gd name="f138" fmla="*/ f105 f34 1"/>
                      <a:gd name="f139" fmla="*/ f106 f33 1"/>
                      <a:gd name="f140" fmla="*/ f107 f34 1"/>
                      <a:gd name="f141" fmla="*/ f108 f33 1"/>
                      <a:gd name="f142" fmla="*/ f109 f34 1"/>
                      <a:gd name="f143" fmla="*/ f110 f33 1"/>
                      <a:gd name="f144" fmla="*/ f111 f34 1"/>
                      <a:gd name="f145" fmla="*/ f112 f33 1"/>
                      <a:gd name="f146" fmla="*/ f113 f34 1"/>
                      <a:gd name="f147" fmla="*/ f114 f33 1"/>
                      <a:gd name="f148" fmla="*/ f115 f34 1"/>
                      <a:gd name="f149" fmla="*/ f116 f33 1"/>
                      <a:gd name="f150" fmla="*/ f117 f34 1"/>
                      <a:gd name="f151" fmla="*/ f118 f33 1"/>
                      <a:gd name="f152" fmla="*/ f119 f34 1"/>
                      <a:gd name="f153" fmla="*/ f120 f33 1"/>
                      <a:gd name="f154" fmla="*/ f121 f33 1"/>
                      <a:gd name="f155" fmla="*/ f122 f34 1"/>
                      <a:gd name="f156" fmla="*/ f123 f33 1"/>
                      <a:gd name="f157" fmla="*/ f124 f34 1"/>
                      <a:gd name="f158" fmla="*/ f125 f33 1"/>
                      <a:gd name="f159" fmla="*/ f126 f34 1"/>
                      <a:gd name="f160" fmla="*/ f127 f33 1"/>
                      <a:gd name="f161" fmla="*/ f128 f34 1"/>
                      <a:gd name="f162" fmla="*/ f129 f33 1"/>
                      <a:gd name="f163" fmla="*/ f130 f34 1"/>
                      <a:gd name="f164" fmla="*/ f131 f33 1"/>
                      <a:gd name="f165" fmla="*/ f132 f34 1"/>
                    </a:gdLst>
                    <a:ahLst/>
                    <a:cxnLst>
                      <a:cxn ang="3cd4">
                        <a:pos x="hc" y="t"/>
                      </a:cxn>
                      <a:cxn ang="0">
                        <a:pos x="r" y="vc"/>
                      </a:cxn>
                      <a:cxn ang="cd4">
                        <a:pos x="hc" y="b"/>
                      </a:cxn>
                      <a:cxn ang="cd2">
                        <a:pos x="l" y="vc"/>
                      </a:cxn>
                      <a:cxn ang="f103">
                        <a:pos x="f137" y="f138"/>
                      </a:cxn>
                      <a:cxn ang="f103">
                        <a:pos x="f139" y="f140"/>
                      </a:cxn>
                      <a:cxn ang="f103">
                        <a:pos x="f141" y="f142"/>
                      </a:cxn>
                      <a:cxn ang="f103">
                        <a:pos x="f143" y="f144"/>
                      </a:cxn>
                      <a:cxn ang="f103">
                        <a:pos x="f145" y="f146"/>
                      </a:cxn>
                      <a:cxn ang="f103">
                        <a:pos x="f147" y="f148"/>
                      </a:cxn>
                      <a:cxn ang="f103">
                        <a:pos x="f149" y="f150"/>
                      </a:cxn>
                      <a:cxn ang="f103">
                        <a:pos x="f151" y="f152"/>
                      </a:cxn>
                      <a:cxn ang="f103">
                        <a:pos x="f153" y="f152"/>
                      </a:cxn>
                      <a:cxn ang="f103">
                        <a:pos x="f154" y="f155"/>
                      </a:cxn>
                      <a:cxn ang="f103">
                        <a:pos x="f156" y="f157"/>
                      </a:cxn>
                      <a:cxn ang="f103">
                        <a:pos x="f158" y="f159"/>
                      </a:cxn>
                      <a:cxn ang="f103">
                        <a:pos x="f160" y="f161"/>
                      </a:cxn>
                      <a:cxn ang="f103">
                        <a:pos x="f162" y="f163"/>
                      </a:cxn>
                      <a:cxn ang="f103">
                        <a:pos x="f164" y="f165"/>
                      </a:cxn>
                      <a:cxn ang="f103">
                        <a:pos x="f137" y="f138"/>
                      </a:cxn>
                    </a:cxnLst>
                    <a:rect l="f133" t="f136" r="f134" b="f135"/>
                    <a:pathLst>
                      <a:path w="90" h="82">
                        <a:moveTo>
                          <a:pt x="f8" y="f9"/>
                        </a:moveTo>
                        <a:lnTo>
                          <a:pt x="f10" y="f11"/>
                        </a:lnTo>
                        <a:lnTo>
                          <a:pt x="f12" y="f13"/>
                        </a:lnTo>
                        <a:lnTo>
                          <a:pt x="f6" y="f14"/>
                        </a:lnTo>
                        <a:lnTo>
                          <a:pt x="f15" y="f16"/>
                        </a:lnTo>
                        <a:lnTo>
                          <a:pt x="f17" y="f18"/>
                        </a:lnTo>
                        <a:lnTo>
                          <a:pt x="f19" y="f20"/>
                        </a:lnTo>
                        <a:lnTo>
                          <a:pt x="f21" y="f7"/>
                        </a:lnTo>
                        <a:lnTo>
                          <a:pt x="f22" y="f7"/>
                        </a:lnTo>
                        <a:lnTo>
                          <a:pt x="f23" y="f24"/>
                        </a:lnTo>
                        <a:lnTo>
                          <a:pt x="f25" y="f26"/>
                        </a:lnTo>
                        <a:lnTo>
                          <a:pt x="f27" y="f28"/>
                        </a:lnTo>
                        <a:lnTo>
                          <a:pt x="f29" y="f30"/>
                        </a:lnTo>
                        <a:lnTo>
                          <a:pt x="f5" y="f5"/>
                        </a:lnTo>
                        <a:lnTo>
                          <a:pt x="f11" y="f31"/>
                        </a:lnTo>
                        <a:lnTo>
                          <a:pt x="f8" y="f9"/>
                        </a:lnTo>
                        <a:close/>
                      </a:path>
                    </a:pathLst>
                  </a:custGeom>
                  <a:solidFill>
                    <a:srgbClr val="A8C5F0"/>
                  </a:solidFill>
                  <a:ln w="3172" cap="flat">
                    <a:solidFill>
                      <a:srgbClr val="6C5353"/>
                    </a:solidFill>
                    <a:custDash>
                      <a:ds d="100000" sp="100000"/>
                    </a:custDash>
                    <a:miter/>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hu-HU" sz="1800" b="0" i="0" u="none" strike="noStrike" kern="0" cap="none" spc="0" baseline="0">
                      <a:solidFill>
                        <a:srgbClr val="000000"/>
                      </a:solidFill>
                      <a:uFillTx/>
                      <a:latin typeface="Arial"/>
                    </a:endParaRPr>
                  </a:p>
                </p:txBody>
              </p:sp>
              <p:sp>
                <p:nvSpPr>
                  <p:cNvPr id="258" name="Freeform 101">
                    <a:extLst>
                      <a:ext uri="{FF2B5EF4-FFF2-40B4-BE49-F238E27FC236}">
                        <a16:creationId xmlns:a16="http://schemas.microsoft.com/office/drawing/2014/main" id="{CB3BD77F-F0CE-4C23-9F25-91013F2C93F0}"/>
                      </a:ext>
                    </a:extLst>
                  </p:cNvPr>
                  <p:cNvSpPr/>
                  <p:nvPr/>
                </p:nvSpPr>
                <p:spPr>
                  <a:xfrm>
                    <a:off x="6654262" y="2767349"/>
                    <a:ext cx="849724" cy="336499"/>
                  </a:xfrm>
                  <a:custGeom>
                    <a:avLst/>
                    <a:gdLst>
                      <a:gd name="f0" fmla="val 10800000"/>
                      <a:gd name="f1" fmla="val 5400000"/>
                      <a:gd name="f2" fmla="val 180"/>
                      <a:gd name="f3" fmla="val w"/>
                      <a:gd name="f4" fmla="val h"/>
                      <a:gd name="f5" fmla="val 0"/>
                      <a:gd name="f6" fmla="val 652"/>
                      <a:gd name="f7" fmla="val 299"/>
                      <a:gd name="f8" fmla="val 438"/>
                      <a:gd name="f9" fmla="val 266"/>
                      <a:gd name="f10" fmla="val 429"/>
                      <a:gd name="f11" fmla="val 270"/>
                      <a:gd name="f12" fmla="val 412"/>
                      <a:gd name="f13" fmla="val 284"/>
                      <a:gd name="f14" fmla="val 408"/>
                      <a:gd name="f15" fmla="val 402"/>
                      <a:gd name="f16" fmla="val 395"/>
                      <a:gd name="f17" fmla="val 289"/>
                      <a:gd name="f18" fmla="val 373"/>
                      <a:gd name="f19" fmla="val 288"/>
                      <a:gd name="f20" fmla="val 365"/>
                      <a:gd name="f21" fmla="val 272"/>
                      <a:gd name="f22" fmla="val 357"/>
                      <a:gd name="f23" fmla="val 271"/>
                      <a:gd name="f24" fmla="val 352"/>
                      <a:gd name="f25" fmla="val 251"/>
                      <a:gd name="f26" fmla="val 328"/>
                      <a:gd name="f27" fmla="val 236"/>
                      <a:gd name="f28" fmla="val 300"/>
                      <a:gd name="f29" fmla="val 237"/>
                      <a:gd name="f30" fmla="val 281"/>
                      <a:gd name="f31" fmla="val 240"/>
                      <a:gd name="f32" fmla="val 260"/>
                      <a:gd name="f33" fmla="val 222"/>
                      <a:gd name="f34" fmla="val 245"/>
                      <a:gd name="f35" fmla="val 214"/>
                      <a:gd name="f36" fmla="val 215"/>
                      <a:gd name="f37" fmla="val 200"/>
                      <a:gd name="f38" fmla="val 211"/>
                      <a:gd name="f39" fmla="val 198"/>
                      <a:gd name="f40" fmla="val 172"/>
                      <a:gd name="f41" fmla="val 210"/>
                      <a:gd name="f42" fmla="val 192"/>
                      <a:gd name="f43" fmla="val 285"/>
                      <a:gd name="f44" fmla="val 183"/>
                      <a:gd name="f45" fmla="val 286"/>
                      <a:gd name="f46" fmla="val 168"/>
                      <a:gd name="f47" fmla="val 155"/>
                      <a:gd name="f48" fmla="val 265"/>
                      <a:gd name="f49" fmla="val 137"/>
                      <a:gd name="f50" fmla="val 269"/>
                      <a:gd name="f51" fmla="val 131"/>
                      <a:gd name="f52" fmla="val 276"/>
                      <a:gd name="f53" fmla="val 129"/>
                      <a:gd name="f54" fmla="val 262"/>
                      <a:gd name="f55" fmla="val 127"/>
                      <a:gd name="f56" fmla="val 255"/>
                      <a:gd name="f57" fmla="val 106"/>
                      <a:gd name="f58" fmla="val 248"/>
                      <a:gd name="f59" fmla="val 94"/>
                      <a:gd name="f60" fmla="val 230"/>
                      <a:gd name="f61" fmla="val 84"/>
                      <a:gd name="f62" fmla="val 224"/>
                      <a:gd name="f63" fmla="val 81"/>
                      <a:gd name="f64" fmla="val 218"/>
                      <a:gd name="f65" fmla="val 98"/>
                      <a:gd name="f66" fmla="val 220"/>
                      <a:gd name="f67" fmla="val 95"/>
                      <a:gd name="f68" fmla="val 205"/>
                      <a:gd name="f69" fmla="val 108"/>
                      <a:gd name="f70" fmla="val 201"/>
                      <a:gd name="f71" fmla="val 123"/>
                      <a:gd name="f72" fmla="val 204"/>
                      <a:gd name="f73" fmla="val 121"/>
                      <a:gd name="f74" fmla="val 184"/>
                      <a:gd name="f75" fmla="val 115"/>
                      <a:gd name="f76" fmla="val 99"/>
                      <a:gd name="f77" fmla="val 173"/>
                      <a:gd name="f78" fmla="val 67"/>
                      <a:gd name="f79" fmla="val 177"/>
                      <a:gd name="f80" fmla="val 53"/>
                      <a:gd name="f81" fmla="val 181"/>
                      <a:gd name="f82" fmla="val 44"/>
                      <a:gd name="f83" fmla="val 178"/>
                      <a:gd name="f84" fmla="val 43"/>
                      <a:gd name="f85" fmla="val 167"/>
                      <a:gd name="f86" fmla="val 29"/>
                      <a:gd name="f87" fmla="val 154"/>
                      <a:gd name="f88" fmla="val 17"/>
                      <a:gd name="f89" fmla="val 140"/>
                      <a:gd name="f90" fmla="val 6"/>
                      <a:gd name="f91" fmla="val 125"/>
                      <a:gd name="f92" fmla="val 7"/>
                      <a:gd name="f93" fmla="val 26"/>
                      <a:gd name="f94" fmla="val 110"/>
                      <a:gd name="f95" fmla="val 25"/>
                      <a:gd name="f96" fmla="val 96"/>
                      <a:gd name="f97" fmla="val 51"/>
                      <a:gd name="f98" fmla="val 74"/>
                      <a:gd name="f99" fmla="val 76"/>
                      <a:gd name="f100" fmla="val 73"/>
                      <a:gd name="f101" fmla="val 87"/>
                      <a:gd name="f102" fmla="val 136"/>
                      <a:gd name="f103" fmla="val 150"/>
                      <a:gd name="f104" fmla="val 175"/>
                      <a:gd name="f105" fmla="val 199"/>
                      <a:gd name="f106" fmla="val 97"/>
                      <a:gd name="f107" fmla="val 202"/>
                      <a:gd name="f108" fmla="val 91"/>
                      <a:gd name="f109" fmla="val 92"/>
                      <a:gd name="f110" fmla="val 225"/>
                      <a:gd name="f111" fmla="val 82"/>
                      <a:gd name="f112" fmla="val 194"/>
                      <a:gd name="f113" fmla="val 69"/>
                      <a:gd name="f114" fmla="val 206"/>
                      <a:gd name="f115" fmla="val 59"/>
                      <a:gd name="f116" fmla="val 48"/>
                      <a:gd name="f117" fmla="val 34"/>
                      <a:gd name="f118" fmla="val 28"/>
                      <a:gd name="f119" fmla="val 257"/>
                      <a:gd name="f120" fmla="val 21"/>
                      <a:gd name="f121" fmla="val 263"/>
                      <a:gd name="f122" fmla="val 16"/>
                      <a:gd name="f123" fmla="val 298"/>
                      <a:gd name="f124" fmla="val 9"/>
                      <a:gd name="f125" fmla="val 309"/>
                      <a:gd name="f126" fmla="val 338"/>
                      <a:gd name="f127" fmla="val 5"/>
                      <a:gd name="f128" fmla="val 366"/>
                      <a:gd name="f129" fmla="val 20"/>
                      <a:gd name="f130" fmla="val 389"/>
                      <a:gd name="f131" fmla="val 27"/>
                      <a:gd name="f132" fmla="val 393"/>
                      <a:gd name="f133" fmla="val 38"/>
                      <a:gd name="f134" fmla="val 407"/>
                      <a:gd name="f135" fmla="val 37"/>
                      <a:gd name="f136" fmla="val 437"/>
                      <a:gd name="f137" fmla="val 18"/>
                      <a:gd name="f138" fmla="val 434"/>
                      <a:gd name="f139" fmla="val 24"/>
                      <a:gd name="f140" fmla="val 462"/>
                      <a:gd name="f141" fmla="val 39"/>
                      <a:gd name="f142" fmla="val 520"/>
                      <a:gd name="f143" fmla="val 90"/>
                      <a:gd name="f144" fmla="val 524"/>
                      <a:gd name="f145" fmla="val 80"/>
                      <a:gd name="f146" fmla="val 551"/>
                      <a:gd name="f147" fmla="val 571"/>
                      <a:gd name="f148" fmla="val 86"/>
                      <a:gd name="f149" fmla="val 582"/>
                      <a:gd name="f150" fmla="val 595"/>
                      <a:gd name="f151" fmla="val 102"/>
                      <a:gd name="f152" fmla="val 608"/>
                      <a:gd name="f153" fmla="val 619"/>
                      <a:gd name="f154" fmla="val 114"/>
                      <a:gd name="f155" fmla="val 638"/>
                      <a:gd name="f156" fmla="val 111"/>
                      <a:gd name="f157" fmla="val 124"/>
                      <a:gd name="f158" fmla="val 647"/>
                      <a:gd name="f159" fmla="val 634"/>
                      <a:gd name="f160" fmla="val 139"/>
                      <a:gd name="f161" fmla="val 642"/>
                      <a:gd name="f162" fmla="val 160"/>
                      <a:gd name="f163" fmla="val 637"/>
                      <a:gd name="f164" fmla="val 169"/>
                      <a:gd name="f165" fmla="val 602"/>
                      <a:gd name="f166" fmla="val 162"/>
                      <a:gd name="f167" fmla="val 605"/>
                      <a:gd name="f168" fmla="val 599"/>
                      <a:gd name="f169" fmla="val 203"/>
                      <a:gd name="f170" fmla="val 569"/>
                      <a:gd name="f171" fmla="val 597"/>
                      <a:gd name="f172" fmla="val 247"/>
                      <a:gd name="f173" fmla="val 588"/>
                      <a:gd name="f174" fmla="val 252"/>
                      <a:gd name="f175" fmla="val 593"/>
                      <a:gd name="f176" fmla="val 264"/>
                      <a:gd name="f177" fmla="val 581"/>
                      <a:gd name="f178" fmla="val 261"/>
                      <a:gd name="f179" fmla="val 254"/>
                      <a:gd name="f180" fmla="val 545"/>
                      <a:gd name="f181" fmla="val 517"/>
                      <a:gd name="f182" fmla="val 512"/>
                      <a:gd name="f183" fmla="val 253"/>
                      <a:gd name="f184" fmla="val 485"/>
                      <a:gd name="f185" fmla="val 477"/>
                      <a:gd name="f186" fmla="val 249"/>
                      <a:gd name="f187" fmla="val 479"/>
                      <a:gd name="f188" fmla="val 449"/>
                      <a:gd name="f189" fmla="val 439"/>
                      <a:gd name="f190" fmla="+- 0 0 -90"/>
                      <a:gd name="f191" fmla="*/ f3 1 652"/>
                      <a:gd name="f192" fmla="*/ f4 1 299"/>
                      <a:gd name="f193" fmla="+- f7 0 f5"/>
                      <a:gd name="f194" fmla="+- f6 0 f5"/>
                      <a:gd name="f195" fmla="*/ f190 f0 1"/>
                      <a:gd name="f196" fmla="*/ f194 1 652"/>
                      <a:gd name="f197" fmla="*/ f193 1 299"/>
                      <a:gd name="f198" fmla="*/ 429 f194 1"/>
                      <a:gd name="f199" fmla="*/ 270 f193 1"/>
                      <a:gd name="f200" fmla="*/ 408 f194 1"/>
                      <a:gd name="f201" fmla="*/ 299 f193 1"/>
                      <a:gd name="f202" fmla="*/ 395 f194 1"/>
                      <a:gd name="f203" fmla="*/ 289 f193 1"/>
                      <a:gd name="f204" fmla="*/ 365 f194 1"/>
                      <a:gd name="f205" fmla="*/ 272 f193 1"/>
                      <a:gd name="f206" fmla="*/ 352 f194 1"/>
                      <a:gd name="f207" fmla="*/ 251 f193 1"/>
                      <a:gd name="f208" fmla="*/ 300 f194 1"/>
                      <a:gd name="f209" fmla="*/ 237 f193 1"/>
                      <a:gd name="f210" fmla="*/ 260 f194 1"/>
                      <a:gd name="f211" fmla="*/ 222 f193 1"/>
                      <a:gd name="f212" fmla="*/ 215 f194 1"/>
                      <a:gd name="f213" fmla="*/ 200 f193 1"/>
                      <a:gd name="f214" fmla="*/ 172 f194 1"/>
                      <a:gd name="f215" fmla="*/ 210 f193 1"/>
                      <a:gd name="f216" fmla="*/ 183 f194 1"/>
                      <a:gd name="f217" fmla="*/ 286 f193 1"/>
                      <a:gd name="f218" fmla="*/ 155 f194 1"/>
                      <a:gd name="f219" fmla="*/ 265 f193 1"/>
                      <a:gd name="f220" fmla="*/ 131 f194 1"/>
                      <a:gd name="f221" fmla="*/ 276 f193 1"/>
                      <a:gd name="f222" fmla="*/ 262 f193 1"/>
                      <a:gd name="f223" fmla="*/ 106 f194 1"/>
                      <a:gd name="f224" fmla="*/ 248 f193 1"/>
                      <a:gd name="f225" fmla="*/ 84 f194 1"/>
                      <a:gd name="f226" fmla="*/ 224 f193 1"/>
                      <a:gd name="f227" fmla="*/ 98 f194 1"/>
                      <a:gd name="f228" fmla="*/ 220 f193 1"/>
                      <a:gd name="f229" fmla="*/ 108 f194 1"/>
                      <a:gd name="f230" fmla="*/ 201 f193 1"/>
                      <a:gd name="f231" fmla="*/ 121 f194 1"/>
                      <a:gd name="f232" fmla="*/ 184 f193 1"/>
                      <a:gd name="f233" fmla="*/ 99 f194 1"/>
                      <a:gd name="f234" fmla="*/ 173 f193 1"/>
                      <a:gd name="f235" fmla="*/ 67 f194 1"/>
                      <a:gd name="f236" fmla="*/ 177 f193 1"/>
                      <a:gd name="f237" fmla="*/ 44 f194 1"/>
                      <a:gd name="f238" fmla="*/ 178 f193 1"/>
                      <a:gd name="f239" fmla="*/ 29 f194 1"/>
                      <a:gd name="f240" fmla="*/ 154 f193 1"/>
                      <a:gd name="f241" fmla="*/ 0 f194 1"/>
                      <a:gd name="f242" fmla="*/ 140 f193 1"/>
                      <a:gd name="f243" fmla="*/ 121 f193 1"/>
                      <a:gd name="f244" fmla="*/ 26 f194 1"/>
                      <a:gd name="f245" fmla="*/ 110 f193 1"/>
                      <a:gd name="f246" fmla="*/ 51 f194 1"/>
                      <a:gd name="f247" fmla="*/ 74 f193 1"/>
                      <a:gd name="f248" fmla="*/ 115 f194 1"/>
                      <a:gd name="f249" fmla="*/ 87 f193 1"/>
                      <a:gd name="f250" fmla="*/ 150 f194 1"/>
                      <a:gd name="f251" fmla="*/ 199 f194 1"/>
                      <a:gd name="f252" fmla="*/ 97 f193 1"/>
                      <a:gd name="f253" fmla="*/ 224 f194 1"/>
                      <a:gd name="f254" fmla="*/ 92 f193 1"/>
                      <a:gd name="f255" fmla="*/ 194 f194 1"/>
                      <a:gd name="f256" fmla="*/ 69 f193 1"/>
                      <a:gd name="f257" fmla="*/ 201 f194 1"/>
                      <a:gd name="f258" fmla="*/ 53 f193 1"/>
                      <a:gd name="f259" fmla="*/ 198 f194 1"/>
                      <a:gd name="f260" fmla="*/ 34 f193 1"/>
                      <a:gd name="f261" fmla="*/ 257 f194 1"/>
                      <a:gd name="f262" fmla="*/ 21 f193 1"/>
                      <a:gd name="f263" fmla="*/ 298 f194 1"/>
                      <a:gd name="f264" fmla="*/ 9 f193 1"/>
                      <a:gd name="f265" fmla="*/ 338 f194 1"/>
                      <a:gd name="f266" fmla="*/ 5 f193 1"/>
                      <a:gd name="f267" fmla="*/ 366 f194 1"/>
                      <a:gd name="f268" fmla="*/ 20 f193 1"/>
                      <a:gd name="f269" fmla="*/ 393 f194 1"/>
                      <a:gd name="f270" fmla="*/ 38 f193 1"/>
                      <a:gd name="f271" fmla="*/ 437 f194 1"/>
                      <a:gd name="f272" fmla="*/ 18 f193 1"/>
                      <a:gd name="f273" fmla="*/ 462 f194 1"/>
                      <a:gd name="f274" fmla="*/ 39 f193 1"/>
                      <a:gd name="f275" fmla="*/ 524 f194 1"/>
                      <a:gd name="f276" fmla="*/ 80 f193 1"/>
                      <a:gd name="f277" fmla="*/ 571 f194 1"/>
                      <a:gd name="f278" fmla="*/ 86 f193 1"/>
                      <a:gd name="f279" fmla="*/ 595 f194 1"/>
                      <a:gd name="f280" fmla="*/ 102 f193 1"/>
                      <a:gd name="f281" fmla="*/ 619 f194 1"/>
                      <a:gd name="f282" fmla="*/ 114 f193 1"/>
                      <a:gd name="f283" fmla="*/ 652 f194 1"/>
                      <a:gd name="f284" fmla="*/ 124 f193 1"/>
                      <a:gd name="f285" fmla="*/ 634 f194 1"/>
                      <a:gd name="f286" fmla="*/ 139 f193 1"/>
                      <a:gd name="f287" fmla="*/ 637 f194 1"/>
                      <a:gd name="f288" fmla="*/ 169 f193 1"/>
                      <a:gd name="f289" fmla="*/ 605 f194 1"/>
                      <a:gd name="f290" fmla="*/ 199 f193 1"/>
                      <a:gd name="f291" fmla="*/ 569 f194 1"/>
                      <a:gd name="f292" fmla="*/ 211 f193 1"/>
                      <a:gd name="f293" fmla="*/ 588 f194 1"/>
                      <a:gd name="f294" fmla="*/ 252 f193 1"/>
                      <a:gd name="f295" fmla="*/ 581 f194 1"/>
                      <a:gd name="f296" fmla="*/ 261 f193 1"/>
                      <a:gd name="f297" fmla="*/ 545 f194 1"/>
                      <a:gd name="f298" fmla="*/ 512 f194 1"/>
                      <a:gd name="f299" fmla="*/ 253 f193 1"/>
                      <a:gd name="f300" fmla="*/ 477 f194 1"/>
                      <a:gd name="f301" fmla="*/ 249 f193 1"/>
                      <a:gd name="f302" fmla="*/ 449 f194 1"/>
                      <a:gd name="f303" fmla="*/ 254 f193 1"/>
                      <a:gd name="f304" fmla="*/ 438 f194 1"/>
                      <a:gd name="f305" fmla="*/ 266 f193 1"/>
                      <a:gd name="f306" fmla="*/ f195 1 f2"/>
                      <a:gd name="f307" fmla="*/ f198 1 652"/>
                      <a:gd name="f308" fmla="*/ f199 1 299"/>
                      <a:gd name="f309" fmla="*/ f200 1 652"/>
                      <a:gd name="f310" fmla="*/ f201 1 299"/>
                      <a:gd name="f311" fmla="*/ f202 1 652"/>
                      <a:gd name="f312" fmla="*/ f203 1 299"/>
                      <a:gd name="f313" fmla="*/ f204 1 652"/>
                      <a:gd name="f314" fmla="*/ f205 1 299"/>
                      <a:gd name="f315" fmla="*/ f206 1 652"/>
                      <a:gd name="f316" fmla="*/ f207 1 299"/>
                      <a:gd name="f317" fmla="*/ f208 1 652"/>
                      <a:gd name="f318" fmla="*/ f209 1 299"/>
                      <a:gd name="f319" fmla="*/ f210 1 652"/>
                      <a:gd name="f320" fmla="*/ f211 1 299"/>
                      <a:gd name="f321" fmla="*/ f212 1 652"/>
                      <a:gd name="f322" fmla="*/ f213 1 299"/>
                      <a:gd name="f323" fmla="*/ f214 1 652"/>
                      <a:gd name="f324" fmla="*/ f215 1 299"/>
                      <a:gd name="f325" fmla="*/ f216 1 652"/>
                      <a:gd name="f326" fmla="*/ f217 1 299"/>
                      <a:gd name="f327" fmla="*/ f218 1 652"/>
                      <a:gd name="f328" fmla="*/ f219 1 299"/>
                      <a:gd name="f329" fmla="*/ f220 1 652"/>
                      <a:gd name="f330" fmla="*/ f221 1 299"/>
                      <a:gd name="f331" fmla="*/ f222 1 299"/>
                      <a:gd name="f332" fmla="*/ f223 1 652"/>
                      <a:gd name="f333" fmla="*/ f224 1 299"/>
                      <a:gd name="f334" fmla="*/ f225 1 652"/>
                      <a:gd name="f335" fmla="*/ f226 1 299"/>
                      <a:gd name="f336" fmla="*/ f227 1 652"/>
                      <a:gd name="f337" fmla="*/ f228 1 299"/>
                      <a:gd name="f338" fmla="*/ f229 1 652"/>
                      <a:gd name="f339" fmla="*/ f230 1 299"/>
                      <a:gd name="f340" fmla="*/ f231 1 652"/>
                      <a:gd name="f341" fmla="*/ f232 1 299"/>
                      <a:gd name="f342" fmla="*/ f233 1 652"/>
                      <a:gd name="f343" fmla="*/ f234 1 299"/>
                      <a:gd name="f344" fmla="*/ f235 1 652"/>
                      <a:gd name="f345" fmla="*/ f236 1 299"/>
                      <a:gd name="f346" fmla="*/ f237 1 652"/>
                      <a:gd name="f347" fmla="*/ f238 1 299"/>
                      <a:gd name="f348" fmla="*/ f239 1 652"/>
                      <a:gd name="f349" fmla="*/ f240 1 299"/>
                      <a:gd name="f350" fmla="*/ f241 1 652"/>
                      <a:gd name="f351" fmla="*/ f242 1 299"/>
                      <a:gd name="f352" fmla="*/ f243 1 299"/>
                      <a:gd name="f353" fmla="*/ f244 1 652"/>
                      <a:gd name="f354" fmla="*/ f245 1 299"/>
                      <a:gd name="f355" fmla="*/ f246 1 652"/>
                      <a:gd name="f356" fmla="*/ f247 1 299"/>
                      <a:gd name="f357" fmla="*/ f248 1 652"/>
                      <a:gd name="f358" fmla="*/ f249 1 299"/>
                      <a:gd name="f359" fmla="*/ f250 1 652"/>
                      <a:gd name="f360" fmla="*/ f251 1 652"/>
                      <a:gd name="f361" fmla="*/ f252 1 299"/>
                      <a:gd name="f362" fmla="*/ f253 1 652"/>
                      <a:gd name="f363" fmla="*/ f254 1 299"/>
                      <a:gd name="f364" fmla="*/ f255 1 652"/>
                      <a:gd name="f365" fmla="*/ f256 1 299"/>
                      <a:gd name="f366" fmla="*/ f257 1 652"/>
                      <a:gd name="f367" fmla="*/ f258 1 299"/>
                      <a:gd name="f368" fmla="*/ f259 1 652"/>
                      <a:gd name="f369" fmla="*/ f260 1 299"/>
                      <a:gd name="f370" fmla="*/ f261 1 652"/>
                      <a:gd name="f371" fmla="*/ f262 1 299"/>
                      <a:gd name="f372" fmla="*/ f263 1 652"/>
                      <a:gd name="f373" fmla="*/ f264 1 299"/>
                      <a:gd name="f374" fmla="*/ f265 1 652"/>
                      <a:gd name="f375" fmla="*/ f266 1 299"/>
                      <a:gd name="f376" fmla="*/ f267 1 652"/>
                      <a:gd name="f377" fmla="*/ f268 1 299"/>
                      <a:gd name="f378" fmla="*/ f269 1 652"/>
                      <a:gd name="f379" fmla="*/ f270 1 299"/>
                      <a:gd name="f380" fmla="*/ f271 1 652"/>
                      <a:gd name="f381" fmla="*/ f272 1 299"/>
                      <a:gd name="f382" fmla="*/ f273 1 652"/>
                      <a:gd name="f383" fmla="*/ f274 1 299"/>
                      <a:gd name="f384" fmla="*/ f275 1 652"/>
                      <a:gd name="f385" fmla="*/ f276 1 299"/>
                      <a:gd name="f386" fmla="*/ f277 1 652"/>
                      <a:gd name="f387" fmla="*/ f278 1 299"/>
                      <a:gd name="f388" fmla="*/ f279 1 652"/>
                      <a:gd name="f389" fmla="*/ f280 1 299"/>
                      <a:gd name="f390" fmla="*/ f281 1 652"/>
                      <a:gd name="f391" fmla="*/ f282 1 299"/>
                      <a:gd name="f392" fmla="*/ f283 1 652"/>
                      <a:gd name="f393" fmla="*/ f284 1 299"/>
                      <a:gd name="f394" fmla="*/ f285 1 652"/>
                      <a:gd name="f395" fmla="*/ f286 1 299"/>
                      <a:gd name="f396" fmla="*/ f287 1 652"/>
                      <a:gd name="f397" fmla="*/ f288 1 299"/>
                      <a:gd name="f398" fmla="*/ f289 1 652"/>
                      <a:gd name="f399" fmla="*/ f290 1 299"/>
                      <a:gd name="f400" fmla="*/ f291 1 652"/>
                      <a:gd name="f401" fmla="*/ f292 1 299"/>
                      <a:gd name="f402" fmla="*/ f293 1 652"/>
                      <a:gd name="f403" fmla="*/ f294 1 299"/>
                      <a:gd name="f404" fmla="*/ f295 1 652"/>
                      <a:gd name="f405" fmla="*/ f296 1 299"/>
                      <a:gd name="f406" fmla="*/ f297 1 652"/>
                      <a:gd name="f407" fmla="*/ f298 1 652"/>
                      <a:gd name="f408" fmla="*/ f299 1 299"/>
                      <a:gd name="f409" fmla="*/ f300 1 652"/>
                      <a:gd name="f410" fmla="*/ f301 1 299"/>
                      <a:gd name="f411" fmla="*/ f302 1 652"/>
                      <a:gd name="f412" fmla="*/ f303 1 299"/>
                      <a:gd name="f413" fmla="*/ f304 1 652"/>
                      <a:gd name="f414" fmla="*/ f305 1 299"/>
                      <a:gd name="f415" fmla="*/ 0 1 f196"/>
                      <a:gd name="f416" fmla="*/ f6 1 f196"/>
                      <a:gd name="f417" fmla="*/ 0 1 f197"/>
                      <a:gd name="f418" fmla="*/ f7 1 f197"/>
                      <a:gd name="f419" fmla="+- f306 0 f1"/>
                      <a:gd name="f420" fmla="*/ f307 1 f196"/>
                      <a:gd name="f421" fmla="*/ f308 1 f197"/>
                      <a:gd name="f422" fmla="*/ f309 1 f196"/>
                      <a:gd name="f423" fmla="*/ f310 1 f197"/>
                      <a:gd name="f424" fmla="*/ f311 1 f196"/>
                      <a:gd name="f425" fmla="*/ f312 1 f197"/>
                      <a:gd name="f426" fmla="*/ f313 1 f196"/>
                      <a:gd name="f427" fmla="*/ f314 1 f197"/>
                      <a:gd name="f428" fmla="*/ f315 1 f196"/>
                      <a:gd name="f429" fmla="*/ f316 1 f197"/>
                      <a:gd name="f430" fmla="*/ f317 1 f196"/>
                      <a:gd name="f431" fmla="*/ f318 1 f197"/>
                      <a:gd name="f432" fmla="*/ f319 1 f196"/>
                      <a:gd name="f433" fmla="*/ f320 1 f197"/>
                      <a:gd name="f434" fmla="*/ f321 1 f196"/>
                      <a:gd name="f435" fmla="*/ f322 1 f197"/>
                      <a:gd name="f436" fmla="*/ f323 1 f196"/>
                      <a:gd name="f437" fmla="*/ f324 1 f197"/>
                      <a:gd name="f438" fmla="*/ f325 1 f196"/>
                      <a:gd name="f439" fmla="*/ f326 1 f197"/>
                      <a:gd name="f440" fmla="*/ f327 1 f196"/>
                      <a:gd name="f441" fmla="*/ f328 1 f197"/>
                      <a:gd name="f442" fmla="*/ f329 1 f196"/>
                      <a:gd name="f443" fmla="*/ f330 1 f197"/>
                      <a:gd name="f444" fmla="*/ f331 1 f197"/>
                      <a:gd name="f445" fmla="*/ f332 1 f196"/>
                      <a:gd name="f446" fmla="*/ f333 1 f197"/>
                      <a:gd name="f447" fmla="*/ f334 1 f196"/>
                      <a:gd name="f448" fmla="*/ f335 1 f197"/>
                      <a:gd name="f449" fmla="*/ f336 1 f196"/>
                      <a:gd name="f450" fmla="*/ f337 1 f197"/>
                      <a:gd name="f451" fmla="*/ f338 1 f196"/>
                      <a:gd name="f452" fmla="*/ f339 1 f197"/>
                      <a:gd name="f453" fmla="*/ f340 1 f196"/>
                      <a:gd name="f454" fmla="*/ f341 1 f197"/>
                      <a:gd name="f455" fmla="*/ f342 1 f196"/>
                      <a:gd name="f456" fmla="*/ f343 1 f197"/>
                      <a:gd name="f457" fmla="*/ f344 1 f196"/>
                      <a:gd name="f458" fmla="*/ f345 1 f197"/>
                      <a:gd name="f459" fmla="*/ f346 1 f196"/>
                      <a:gd name="f460" fmla="*/ f347 1 f197"/>
                      <a:gd name="f461" fmla="*/ f348 1 f196"/>
                      <a:gd name="f462" fmla="*/ f349 1 f197"/>
                      <a:gd name="f463" fmla="*/ f350 1 f196"/>
                      <a:gd name="f464" fmla="*/ f351 1 f197"/>
                      <a:gd name="f465" fmla="*/ f352 1 f197"/>
                      <a:gd name="f466" fmla="*/ f353 1 f196"/>
                      <a:gd name="f467" fmla="*/ f354 1 f197"/>
                      <a:gd name="f468" fmla="*/ f355 1 f196"/>
                      <a:gd name="f469" fmla="*/ f356 1 f197"/>
                      <a:gd name="f470" fmla="*/ f357 1 f196"/>
                      <a:gd name="f471" fmla="*/ f358 1 f197"/>
                      <a:gd name="f472" fmla="*/ f359 1 f196"/>
                      <a:gd name="f473" fmla="*/ f360 1 f196"/>
                      <a:gd name="f474" fmla="*/ f361 1 f197"/>
                      <a:gd name="f475" fmla="*/ f362 1 f196"/>
                      <a:gd name="f476" fmla="*/ f363 1 f197"/>
                      <a:gd name="f477" fmla="*/ f364 1 f196"/>
                      <a:gd name="f478" fmla="*/ f365 1 f197"/>
                      <a:gd name="f479" fmla="*/ f366 1 f196"/>
                      <a:gd name="f480" fmla="*/ f367 1 f197"/>
                      <a:gd name="f481" fmla="*/ f368 1 f196"/>
                      <a:gd name="f482" fmla="*/ f369 1 f197"/>
                      <a:gd name="f483" fmla="*/ f370 1 f196"/>
                      <a:gd name="f484" fmla="*/ f371 1 f197"/>
                      <a:gd name="f485" fmla="*/ f372 1 f196"/>
                      <a:gd name="f486" fmla="*/ f373 1 f197"/>
                      <a:gd name="f487" fmla="*/ f374 1 f196"/>
                      <a:gd name="f488" fmla="*/ f375 1 f197"/>
                      <a:gd name="f489" fmla="*/ f376 1 f196"/>
                      <a:gd name="f490" fmla="*/ f377 1 f197"/>
                      <a:gd name="f491" fmla="*/ f378 1 f196"/>
                      <a:gd name="f492" fmla="*/ f379 1 f197"/>
                      <a:gd name="f493" fmla="*/ f380 1 f196"/>
                      <a:gd name="f494" fmla="*/ f381 1 f197"/>
                      <a:gd name="f495" fmla="*/ f382 1 f196"/>
                      <a:gd name="f496" fmla="*/ f383 1 f197"/>
                      <a:gd name="f497" fmla="*/ f384 1 f196"/>
                      <a:gd name="f498" fmla="*/ f385 1 f197"/>
                      <a:gd name="f499" fmla="*/ f386 1 f196"/>
                      <a:gd name="f500" fmla="*/ f387 1 f197"/>
                      <a:gd name="f501" fmla="*/ f388 1 f196"/>
                      <a:gd name="f502" fmla="*/ f389 1 f197"/>
                      <a:gd name="f503" fmla="*/ f390 1 f196"/>
                      <a:gd name="f504" fmla="*/ f391 1 f197"/>
                      <a:gd name="f505" fmla="*/ f392 1 f196"/>
                      <a:gd name="f506" fmla="*/ f393 1 f197"/>
                      <a:gd name="f507" fmla="*/ f394 1 f196"/>
                      <a:gd name="f508" fmla="*/ f395 1 f197"/>
                      <a:gd name="f509" fmla="*/ f396 1 f196"/>
                      <a:gd name="f510" fmla="*/ f397 1 f197"/>
                      <a:gd name="f511" fmla="*/ f398 1 f196"/>
                      <a:gd name="f512" fmla="*/ f399 1 f197"/>
                      <a:gd name="f513" fmla="*/ f400 1 f196"/>
                      <a:gd name="f514" fmla="*/ f401 1 f197"/>
                      <a:gd name="f515" fmla="*/ f402 1 f196"/>
                      <a:gd name="f516" fmla="*/ f403 1 f197"/>
                      <a:gd name="f517" fmla="*/ f404 1 f196"/>
                      <a:gd name="f518" fmla="*/ f405 1 f197"/>
                      <a:gd name="f519" fmla="*/ f406 1 f196"/>
                      <a:gd name="f520" fmla="*/ f407 1 f196"/>
                      <a:gd name="f521" fmla="*/ f408 1 f197"/>
                      <a:gd name="f522" fmla="*/ f409 1 f196"/>
                      <a:gd name="f523" fmla="*/ f410 1 f197"/>
                      <a:gd name="f524" fmla="*/ f411 1 f196"/>
                      <a:gd name="f525" fmla="*/ f412 1 f197"/>
                      <a:gd name="f526" fmla="*/ f413 1 f196"/>
                      <a:gd name="f527" fmla="*/ f414 1 f197"/>
                      <a:gd name="f528" fmla="*/ f415 f191 1"/>
                      <a:gd name="f529" fmla="*/ f416 f191 1"/>
                      <a:gd name="f530" fmla="*/ f418 f192 1"/>
                      <a:gd name="f531" fmla="*/ f417 f192 1"/>
                      <a:gd name="f532" fmla="*/ f420 f191 1"/>
                      <a:gd name="f533" fmla="*/ f421 f192 1"/>
                      <a:gd name="f534" fmla="*/ f422 f191 1"/>
                      <a:gd name="f535" fmla="*/ f423 f192 1"/>
                      <a:gd name="f536" fmla="*/ f424 f191 1"/>
                      <a:gd name="f537" fmla="*/ f425 f192 1"/>
                      <a:gd name="f538" fmla="*/ f426 f191 1"/>
                      <a:gd name="f539" fmla="*/ f427 f192 1"/>
                      <a:gd name="f540" fmla="*/ f428 f191 1"/>
                      <a:gd name="f541" fmla="*/ f429 f192 1"/>
                      <a:gd name="f542" fmla="*/ f430 f191 1"/>
                      <a:gd name="f543" fmla="*/ f431 f192 1"/>
                      <a:gd name="f544" fmla="*/ f432 f191 1"/>
                      <a:gd name="f545" fmla="*/ f433 f192 1"/>
                      <a:gd name="f546" fmla="*/ f434 f191 1"/>
                      <a:gd name="f547" fmla="*/ f435 f192 1"/>
                      <a:gd name="f548" fmla="*/ f436 f191 1"/>
                      <a:gd name="f549" fmla="*/ f437 f192 1"/>
                      <a:gd name="f550" fmla="*/ f438 f191 1"/>
                      <a:gd name="f551" fmla="*/ f439 f192 1"/>
                      <a:gd name="f552" fmla="*/ f440 f191 1"/>
                      <a:gd name="f553" fmla="*/ f441 f192 1"/>
                      <a:gd name="f554" fmla="*/ f442 f191 1"/>
                      <a:gd name="f555" fmla="*/ f443 f192 1"/>
                      <a:gd name="f556" fmla="*/ f444 f192 1"/>
                      <a:gd name="f557" fmla="*/ f445 f191 1"/>
                      <a:gd name="f558" fmla="*/ f446 f192 1"/>
                      <a:gd name="f559" fmla="*/ f447 f191 1"/>
                      <a:gd name="f560" fmla="*/ f448 f192 1"/>
                      <a:gd name="f561" fmla="*/ f449 f191 1"/>
                      <a:gd name="f562" fmla="*/ f450 f192 1"/>
                      <a:gd name="f563" fmla="*/ f451 f191 1"/>
                      <a:gd name="f564" fmla="*/ f452 f192 1"/>
                      <a:gd name="f565" fmla="*/ f453 f191 1"/>
                      <a:gd name="f566" fmla="*/ f454 f192 1"/>
                      <a:gd name="f567" fmla="*/ f455 f191 1"/>
                      <a:gd name="f568" fmla="*/ f456 f192 1"/>
                      <a:gd name="f569" fmla="*/ f457 f191 1"/>
                      <a:gd name="f570" fmla="*/ f458 f192 1"/>
                      <a:gd name="f571" fmla="*/ f459 f191 1"/>
                      <a:gd name="f572" fmla="*/ f460 f192 1"/>
                      <a:gd name="f573" fmla="*/ f461 f191 1"/>
                      <a:gd name="f574" fmla="*/ f462 f192 1"/>
                      <a:gd name="f575" fmla="*/ f463 f191 1"/>
                      <a:gd name="f576" fmla="*/ f464 f192 1"/>
                      <a:gd name="f577" fmla="*/ f465 f192 1"/>
                      <a:gd name="f578" fmla="*/ f466 f191 1"/>
                      <a:gd name="f579" fmla="*/ f467 f192 1"/>
                      <a:gd name="f580" fmla="*/ f468 f191 1"/>
                      <a:gd name="f581" fmla="*/ f469 f192 1"/>
                      <a:gd name="f582" fmla="*/ f470 f191 1"/>
                      <a:gd name="f583" fmla="*/ f471 f192 1"/>
                      <a:gd name="f584" fmla="*/ f472 f191 1"/>
                      <a:gd name="f585" fmla="*/ f473 f191 1"/>
                      <a:gd name="f586" fmla="*/ f474 f192 1"/>
                      <a:gd name="f587" fmla="*/ f475 f191 1"/>
                      <a:gd name="f588" fmla="*/ f476 f192 1"/>
                      <a:gd name="f589" fmla="*/ f477 f191 1"/>
                      <a:gd name="f590" fmla="*/ f478 f192 1"/>
                      <a:gd name="f591" fmla="*/ f479 f191 1"/>
                      <a:gd name="f592" fmla="*/ f480 f192 1"/>
                      <a:gd name="f593" fmla="*/ f481 f191 1"/>
                      <a:gd name="f594" fmla="*/ f482 f192 1"/>
                      <a:gd name="f595" fmla="*/ f483 f191 1"/>
                      <a:gd name="f596" fmla="*/ f484 f192 1"/>
                      <a:gd name="f597" fmla="*/ f485 f191 1"/>
                      <a:gd name="f598" fmla="*/ f486 f192 1"/>
                      <a:gd name="f599" fmla="*/ f487 f191 1"/>
                      <a:gd name="f600" fmla="*/ f488 f192 1"/>
                      <a:gd name="f601" fmla="*/ f489 f191 1"/>
                      <a:gd name="f602" fmla="*/ f490 f192 1"/>
                      <a:gd name="f603" fmla="*/ f491 f191 1"/>
                      <a:gd name="f604" fmla="*/ f492 f192 1"/>
                      <a:gd name="f605" fmla="*/ f493 f191 1"/>
                      <a:gd name="f606" fmla="*/ f494 f192 1"/>
                      <a:gd name="f607" fmla="*/ f495 f191 1"/>
                      <a:gd name="f608" fmla="*/ f496 f192 1"/>
                      <a:gd name="f609" fmla="*/ f497 f191 1"/>
                      <a:gd name="f610" fmla="*/ f498 f192 1"/>
                      <a:gd name="f611" fmla="*/ f499 f191 1"/>
                      <a:gd name="f612" fmla="*/ f500 f192 1"/>
                      <a:gd name="f613" fmla="*/ f501 f191 1"/>
                      <a:gd name="f614" fmla="*/ f502 f192 1"/>
                      <a:gd name="f615" fmla="*/ f503 f191 1"/>
                      <a:gd name="f616" fmla="*/ f504 f192 1"/>
                      <a:gd name="f617" fmla="*/ f505 f191 1"/>
                      <a:gd name="f618" fmla="*/ f506 f192 1"/>
                      <a:gd name="f619" fmla="*/ f507 f191 1"/>
                      <a:gd name="f620" fmla="*/ f508 f192 1"/>
                      <a:gd name="f621" fmla="*/ f509 f191 1"/>
                      <a:gd name="f622" fmla="*/ f510 f192 1"/>
                      <a:gd name="f623" fmla="*/ f511 f191 1"/>
                      <a:gd name="f624" fmla="*/ f512 f192 1"/>
                      <a:gd name="f625" fmla="*/ f513 f191 1"/>
                      <a:gd name="f626" fmla="*/ f514 f192 1"/>
                      <a:gd name="f627" fmla="*/ f515 f191 1"/>
                      <a:gd name="f628" fmla="*/ f516 f192 1"/>
                      <a:gd name="f629" fmla="*/ f517 f191 1"/>
                      <a:gd name="f630" fmla="*/ f518 f192 1"/>
                      <a:gd name="f631" fmla="*/ f519 f191 1"/>
                      <a:gd name="f632" fmla="*/ f520 f191 1"/>
                      <a:gd name="f633" fmla="*/ f521 f192 1"/>
                      <a:gd name="f634" fmla="*/ f522 f191 1"/>
                      <a:gd name="f635" fmla="*/ f523 f192 1"/>
                      <a:gd name="f636" fmla="*/ f524 f191 1"/>
                      <a:gd name="f637" fmla="*/ f525 f192 1"/>
                      <a:gd name="f638" fmla="*/ f526 f191 1"/>
                      <a:gd name="f639" fmla="*/ f527 f192 1"/>
                    </a:gdLst>
                    <a:ahLst/>
                    <a:cxnLst>
                      <a:cxn ang="3cd4">
                        <a:pos x="hc" y="t"/>
                      </a:cxn>
                      <a:cxn ang="0">
                        <a:pos x="r" y="vc"/>
                      </a:cxn>
                      <a:cxn ang="cd4">
                        <a:pos x="hc" y="b"/>
                      </a:cxn>
                      <a:cxn ang="cd2">
                        <a:pos x="l" y="vc"/>
                      </a:cxn>
                      <a:cxn ang="f419">
                        <a:pos x="f532" y="f533"/>
                      </a:cxn>
                      <a:cxn ang="f419">
                        <a:pos x="f534" y="f535"/>
                      </a:cxn>
                      <a:cxn ang="f419">
                        <a:pos x="f536" y="f537"/>
                      </a:cxn>
                      <a:cxn ang="f419">
                        <a:pos x="f538" y="f539"/>
                      </a:cxn>
                      <a:cxn ang="f419">
                        <a:pos x="f540" y="f541"/>
                      </a:cxn>
                      <a:cxn ang="f419">
                        <a:pos x="f542" y="f543"/>
                      </a:cxn>
                      <a:cxn ang="f419">
                        <a:pos x="f544" y="f545"/>
                      </a:cxn>
                      <a:cxn ang="f419">
                        <a:pos x="f546" y="f547"/>
                      </a:cxn>
                      <a:cxn ang="f419">
                        <a:pos x="f548" y="f549"/>
                      </a:cxn>
                      <a:cxn ang="f419">
                        <a:pos x="f550" y="f551"/>
                      </a:cxn>
                      <a:cxn ang="f419">
                        <a:pos x="f552" y="f553"/>
                      </a:cxn>
                      <a:cxn ang="f419">
                        <a:pos x="f554" y="f555"/>
                      </a:cxn>
                      <a:cxn ang="f419">
                        <a:pos x="f554" y="f556"/>
                      </a:cxn>
                      <a:cxn ang="f419">
                        <a:pos x="f557" y="f558"/>
                      </a:cxn>
                      <a:cxn ang="f419">
                        <a:pos x="f559" y="f560"/>
                      </a:cxn>
                      <a:cxn ang="f419">
                        <a:pos x="f561" y="f562"/>
                      </a:cxn>
                      <a:cxn ang="f419">
                        <a:pos x="f563" y="f564"/>
                      </a:cxn>
                      <a:cxn ang="f419">
                        <a:pos x="f565" y="f566"/>
                      </a:cxn>
                      <a:cxn ang="f419">
                        <a:pos x="f567" y="f568"/>
                      </a:cxn>
                      <a:cxn ang="f419">
                        <a:pos x="f569" y="f570"/>
                      </a:cxn>
                      <a:cxn ang="f419">
                        <a:pos x="f571" y="f572"/>
                      </a:cxn>
                      <a:cxn ang="f419">
                        <a:pos x="f573" y="f574"/>
                      </a:cxn>
                      <a:cxn ang="f419">
                        <a:pos x="f575" y="f576"/>
                      </a:cxn>
                      <a:cxn ang="f419">
                        <a:pos x="f575" y="f577"/>
                      </a:cxn>
                      <a:cxn ang="f419">
                        <a:pos x="f578" y="f579"/>
                      </a:cxn>
                      <a:cxn ang="f419">
                        <a:pos x="f580" y="f581"/>
                      </a:cxn>
                      <a:cxn ang="f419">
                        <a:pos x="f582" y="f583"/>
                      </a:cxn>
                      <a:cxn ang="f419">
                        <a:pos x="f584" y="f583"/>
                      </a:cxn>
                      <a:cxn ang="f419">
                        <a:pos x="f585" y="f586"/>
                      </a:cxn>
                      <a:cxn ang="f419">
                        <a:pos x="f587" y="f588"/>
                      </a:cxn>
                      <a:cxn ang="f419">
                        <a:pos x="f589" y="f590"/>
                      </a:cxn>
                      <a:cxn ang="f419">
                        <a:pos x="f591" y="f592"/>
                      </a:cxn>
                      <a:cxn ang="f419">
                        <a:pos x="f593" y="f594"/>
                      </a:cxn>
                      <a:cxn ang="f419">
                        <a:pos x="f595" y="f596"/>
                      </a:cxn>
                      <a:cxn ang="f419">
                        <a:pos x="f597" y="f598"/>
                      </a:cxn>
                      <a:cxn ang="f419">
                        <a:pos x="f599" y="f600"/>
                      </a:cxn>
                      <a:cxn ang="f419">
                        <a:pos x="f601" y="f602"/>
                      </a:cxn>
                      <a:cxn ang="f419">
                        <a:pos x="f603" y="f604"/>
                      </a:cxn>
                      <a:cxn ang="f419">
                        <a:pos x="f605" y="f606"/>
                      </a:cxn>
                      <a:cxn ang="f419">
                        <a:pos x="f607" y="f608"/>
                      </a:cxn>
                      <a:cxn ang="f419">
                        <a:pos x="f609" y="f610"/>
                      </a:cxn>
                      <a:cxn ang="f419">
                        <a:pos x="f611" y="f612"/>
                      </a:cxn>
                      <a:cxn ang="f419">
                        <a:pos x="f613" y="f614"/>
                      </a:cxn>
                      <a:cxn ang="f419">
                        <a:pos x="f615" y="f616"/>
                      </a:cxn>
                      <a:cxn ang="f419">
                        <a:pos x="f617" y="f618"/>
                      </a:cxn>
                      <a:cxn ang="f419">
                        <a:pos x="f619" y="f620"/>
                      </a:cxn>
                      <a:cxn ang="f419">
                        <a:pos x="f621" y="f622"/>
                      </a:cxn>
                      <a:cxn ang="f419">
                        <a:pos x="f623" y="f624"/>
                      </a:cxn>
                      <a:cxn ang="f419">
                        <a:pos x="f625" y="f626"/>
                      </a:cxn>
                      <a:cxn ang="f419">
                        <a:pos x="f627" y="f628"/>
                      </a:cxn>
                      <a:cxn ang="f419">
                        <a:pos x="f629" y="f630"/>
                      </a:cxn>
                      <a:cxn ang="f419">
                        <a:pos x="f631" y="f628"/>
                      </a:cxn>
                      <a:cxn ang="f419">
                        <a:pos x="f632" y="f633"/>
                      </a:cxn>
                      <a:cxn ang="f419">
                        <a:pos x="f634" y="f635"/>
                      </a:cxn>
                      <a:cxn ang="f419">
                        <a:pos x="f636" y="f637"/>
                      </a:cxn>
                      <a:cxn ang="f419">
                        <a:pos x="f638" y="f639"/>
                      </a:cxn>
                    </a:cxnLst>
                    <a:rect l="f528" t="f531" r="f529" b="f530"/>
                    <a:pathLst>
                      <a:path w="652" h="299">
                        <a:moveTo>
                          <a:pt x="f8" y="f9"/>
                        </a:moveTo>
                        <a:lnTo>
                          <a:pt x="f10" y="f11"/>
                        </a:lnTo>
                        <a:lnTo>
                          <a:pt x="f12" y="f13"/>
                        </a:lnTo>
                        <a:lnTo>
                          <a:pt x="f14" y="f7"/>
                        </a:lnTo>
                        <a:lnTo>
                          <a:pt x="f15" y="f7"/>
                        </a:lnTo>
                        <a:lnTo>
                          <a:pt x="f16" y="f17"/>
                        </a:lnTo>
                        <a:lnTo>
                          <a:pt x="f18" y="f19"/>
                        </a:lnTo>
                        <a:lnTo>
                          <a:pt x="f20" y="f21"/>
                        </a:lnTo>
                        <a:lnTo>
                          <a:pt x="f22" y="f23"/>
                        </a:lnTo>
                        <a:lnTo>
                          <a:pt x="f24" y="f25"/>
                        </a:lnTo>
                        <a:lnTo>
                          <a:pt x="f26" y="f27"/>
                        </a:lnTo>
                        <a:lnTo>
                          <a:pt x="f28" y="f29"/>
                        </a:lnTo>
                        <a:lnTo>
                          <a:pt x="f30" y="f31"/>
                        </a:lnTo>
                        <a:lnTo>
                          <a:pt x="f32" y="f33"/>
                        </a:lnTo>
                        <a:lnTo>
                          <a:pt x="f34" y="f35"/>
                        </a:lnTo>
                        <a:lnTo>
                          <a:pt x="f36" y="f37"/>
                        </a:lnTo>
                        <a:lnTo>
                          <a:pt x="f38" y="f39"/>
                        </a:lnTo>
                        <a:lnTo>
                          <a:pt x="f40" y="f41"/>
                        </a:lnTo>
                        <a:lnTo>
                          <a:pt x="f42" y="f43"/>
                        </a:lnTo>
                        <a:lnTo>
                          <a:pt x="f44" y="f45"/>
                        </a:lnTo>
                        <a:lnTo>
                          <a:pt x="f46" y="f11"/>
                        </a:lnTo>
                        <a:lnTo>
                          <a:pt x="f47" y="f48"/>
                        </a:lnTo>
                        <a:lnTo>
                          <a:pt x="f49" y="f50"/>
                        </a:lnTo>
                        <a:lnTo>
                          <a:pt x="f51" y="f52"/>
                        </a:lnTo>
                        <a:lnTo>
                          <a:pt x="f53" y="f23"/>
                        </a:lnTo>
                        <a:lnTo>
                          <a:pt x="f51" y="f54"/>
                        </a:lnTo>
                        <a:lnTo>
                          <a:pt x="f55" y="f56"/>
                        </a:lnTo>
                        <a:lnTo>
                          <a:pt x="f57" y="f58"/>
                        </a:lnTo>
                        <a:lnTo>
                          <a:pt x="f59" y="f60"/>
                        </a:lnTo>
                        <a:lnTo>
                          <a:pt x="f61" y="f62"/>
                        </a:lnTo>
                        <a:lnTo>
                          <a:pt x="f63" y="f64"/>
                        </a:lnTo>
                        <a:lnTo>
                          <a:pt x="f65" y="f66"/>
                        </a:lnTo>
                        <a:lnTo>
                          <a:pt x="f67" y="f68"/>
                        </a:lnTo>
                        <a:lnTo>
                          <a:pt x="f69" y="f70"/>
                        </a:lnTo>
                        <a:lnTo>
                          <a:pt x="f71" y="f72"/>
                        </a:lnTo>
                        <a:lnTo>
                          <a:pt x="f73" y="f74"/>
                        </a:lnTo>
                        <a:lnTo>
                          <a:pt x="f75" y="f40"/>
                        </a:lnTo>
                        <a:lnTo>
                          <a:pt x="f76" y="f77"/>
                        </a:lnTo>
                        <a:lnTo>
                          <a:pt x="f61" y="f46"/>
                        </a:lnTo>
                        <a:lnTo>
                          <a:pt x="f78" y="f79"/>
                        </a:lnTo>
                        <a:lnTo>
                          <a:pt x="f80" y="f81"/>
                        </a:lnTo>
                        <a:lnTo>
                          <a:pt x="f82" y="f83"/>
                        </a:lnTo>
                        <a:lnTo>
                          <a:pt x="f84" y="f85"/>
                        </a:lnTo>
                        <a:lnTo>
                          <a:pt x="f86" y="f87"/>
                        </a:lnTo>
                        <a:lnTo>
                          <a:pt x="f88" y="f87"/>
                        </a:lnTo>
                        <a:lnTo>
                          <a:pt x="f5" y="f89"/>
                        </a:lnTo>
                        <a:lnTo>
                          <a:pt x="f90" y="f91"/>
                        </a:lnTo>
                        <a:lnTo>
                          <a:pt x="f5" y="f73"/>
                        </a:lnTo>
                        <a:lnTo>
                          <a:pt x="f92" y="f76"/>
                        </a:lnTo>
                        <a:lnTo>
                          <a:pt x="f93" y="f94"/>
                        </a:lnTo>
                        <a:lnTo>
                          <a:pt x="f95" y="f96"/>
                        </a:lnTo>
                        <a:lnTo>
                          <a:pt x="f97" y="f98"/>
                        </a:lnTo>
                        <a:lnTo>
                          <a:pt x="f99" y="f100"/>
                        </a:lnTo>
                        <a:lnTo>
                          <a:pt x="f75" y="f101"/>
                        </a:lnTo>
                        <a:lnTo>
                          <a:pt x="f102" y="f67"/>
                        </a:lnTo>
                        <a:lnTo>
                          <a:pt x="f103" y="f101"/>
                        </a:lnTo>
                        <a:lnTo>
                          <a:pt x="f104" y="f101"/>
                        </a:lnTo>
                        <a:lnTo>
                          <a:pt x="f105" y="f106"/>
                        </a:lnTo>
                        <a:lnTo>
                          <a:pt x="f107" y="f108"/>
                        </a:lnTo>
                        <a:lnTo>
                          <a:pt x="f62" y="f109"/>
                        </a:lnTo>
                        <a:lnTo>
                          <a:pt x="f110" y="f111"/>
                        </a:lnTo>
                        <a:lnTo>
                          <a:pt x="f112" y="f113"/>
                        </a:lnTo>
                        <a:lnTo>
                          <a:pt x="f114" y="f115"/>
                        </a:lnTo>
                        <a:lnTo>
                          <a:pt x="f70" y="f80"/>
                        </a:lnTo>
                        <a:lnTo>
                          <a:pt x="f35" y="f116"/>
                        </a:lnTo>
                        <a:lnTo>
                          <a:pt x="f39" y="f117"/>
                        </a:lnTo>
                        <a:lnTo>
                          <a:pt x="f107" y="f118"/>
                        </a:lnTo>
                        <a:lnTo>
                          <a:pt x="f119" y="f120"/>
                        </a:lnTo>
                        <a:lnTo>
                          <a:pt x="f121" y="f122"/>
                        </a:lnTo>
                        <a:lnTo>
                          <a:pt x="f123" y="f124"/>
                        </a:lnTo>
                        <a:lnTo>
                          <a:pt x="f125" y="f5"/>
                        </a:lnTo>
                        <a:lnTo>
                          <a:pt x="f126" y="f127"/>
                        </a:lnTo>
                        <a:lnTo>
                          <a:pt x="f24" y="f95"/>
                        </a:lnTo>
                        <a:lnTo>
                          <a:pt x="f128" y="f129"/>
                        </a:lnTo>
                        <a:lnTo>
                          <a:pt x="f130" y="f131"/>
                        </a:lnTo>
                        <a:lnTo>
                          <a:pt x="f132" y="f133"/>
                        </a:lnTo>
                        <a:lnTo>
                          <a:pt x="f134" y="f135"/>
                        </a:lnTo>
                        <a:lnTo>
                          <a:pt x="f136" y="f137"/>
                        </a:lnTo>
                        <a:lnTo>
                          <a:pt x="f138" y="f139"/>
                        </a:lnTo>
                        <a:lnTo>
                          <a:pt x="f140" y="f141"/>
                        </a:lnTo>
                        <a:lnTo>
                          <a:pt x="f142" y="f143"/>
                        </a:lnTo>
                        <a:lnTo>
                          <a:pt x="f144" y="f145"/>
                        </a:lnTo>
                        <a:lnTo>
                          <a:pt x="f146" y="f109"/>
                        </a:lnTo>
                        <a:lnTo>
                          <a:pt x="f147" y="f148"/>
                        </a:lnTo>
                        <a:lnTo>
                          <a:pt x="f149" y="f143"/>
                        </a:lnTo>
                        <a:lnTo>
                          <a:pt x="f150" y="f151"/>
                        </a:lnTo>
                        <a:lnTo>
                          <a:pt x="f152" y="f57"/>
                        </a:lnTo>
                        <a:lnTo>
                          <a:pt x="f153" y="f154"/>
                        </a:lnTo>
                        <a:lnTo>
                          <a:pt x="f155" y="f156"/>
                        </a:lnTo>
                        <a:lnTo>
                          <a:pt x="f6" y="f157"/>
                        </a:lnTo>
                        <a:lnTo>
                          <a:pt x="f158" y="f49"/>
                        </a:lnTo>
                        <a:lnTo>
                          <a:pt x="f159" y="f160"/>
                        </a:lnTo>
                        <a:lnTo>
                          <a:pt x="f161" y="f162"/>
                        </a:lnTo>
                        <a:lnTo>
                          <a:pt x="f163" y="f164"/>
                        </a:lnTo>
                        <a:lnTo>
                          <a:pt x="f165" y="f166"/>
                        </a:lnTo>
                        <a:lnTo>
                          <a:pt x="f167" y="f105"/>
                        </a:lnTo>
                        <a:lnTo>
                          <a:pt x="f168" y="f169"/>
                        </a:lnTo>
                        <a:lnTo>
                          <a:pt x="f170" y="f38"/>
                        </a:lnTo>
                        <a:lnTo>
                          <a:pt x="f171" y="f172"/>
                        </a:lnTo>
                        <a:lnTo>
                          <a:pt x="f173" y="f174"/>
                        </a:lnTo>
                        <a:lnTo>
                          <a:pt x="f175" y="f176"/>
                        </a:lnTo>
                        <a:lnTo>
                          <a:pt x="f177" y="f178"/>
                        </a:lnTo>
                        <a:lnTo>
                          <a:pt x="f147" y="f179"/>
                        </a:lnTo>
                        <a:lnTo>
                          <a:pt x="f180" y="f174"/>
                        </a:lnTo>
                        <a:lnTo>
                          <a:pt x="f181" y="f25"/>
                        </a:lnTo>
                        <a:lnTo>
                          <a:pt x="f182" y="f183"/>
                        </a:lnTo>
                        <a:lnTo>
                          <a:pt x="f184" y="f34"/>
                        </a:lnTo>
                        <a:lnTo>
                          <a:pt x="f185" y="f186"/>
                        </a:lnTo>
                        <a:lnTo>
                          <a:pt x="f187" y="f178"/>
                        </a:lnTo>
                        <a:lnTo>
                          <a:pt x="f188" y="f179"/>
                        </a:lnTo>
                        <a:lnTo>
                          <a:pt x="f189" y="f119"/>
                        </a:lnTo>
                        <a:lnTo>
                          <a:pt x="f8" y="f9"/>
                        </a:lnTo>
                        <a:close/>
                      </a:path>
                    </a:pathLst>
                  </a:custGeom>
                  <a:solidFill>
                    <a:srgbClr val="FED216"/>
                  </a:solidFill>
                  <a:ln w="3172" cap="flat">
                    <a:solidFill>
                      <a:srgbClr val="6C5353"/>
                    </a:solidFill>
                    <a:custDash>
                      <a:ds d="100000" sp="100000"/>
                    </a:custDash>
                    <a:miter/>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hu-HU" sz="1800" b="0" i="0" u="none" strike="noStrike" kern="0" cap="none" spc="0" baseline="0">
                      <a:solidFill>
                        <a:srgbClr val="000000"/>
                      </a:solidFill>
                      <a:uFillTx/>
                      <a:latin typeface="Arial"/>
                    </a:endParaRPr>
                  </a:p>
                </p:txBody>
              </p:sp>
              <p:sp>
                <p:nvSpPr>
                  <p:cNvPr id="259" name="Freeform 102">
                    <a:extLst>
                      <a:ext uri="{FF2B5EF4-FFF2-40B4-BE49-F238E27FC236}">
                        <a16:creationId xmlns:a16="http://schemas.microsoft.com/office/drawing/2014/main" id="{35EEECF0-61E2-41B6-8AE3-EDF9802C33CA}"/>
                      </a:ext>
                    </a:extLst>
                  </p:cNvPr>
                  <p:cNvSpPr/>
                  <p:nvPr/>
                </p:nvSpPr>
                <p:spPr>
                  <a:xfrm>
                    <a:off x="6488746" y="3924284"/>
                    <a:ext cx="190277" cy="238594"/>
                  </a:xfrm>
                  <a:custGeom>
                    <a:avLst/>
                    <a:gdLst>
                      <a:gd name="f0" fmla="val 10800000"/>
                      <a:gd name="f1" fmla="val 5400000"/>
                      <a:gd name="f2" fmla="val 180"/>
                      <a:gd name="f3" fmla="val w"/>
                      <a:gd name="f4" fmla="val h"/>
                      <a:gd name="f5" fmla="val 0"/>
                      <a:gd name="f6" fmla="val 146"/>
                      <a:gd name="f7" fmla="val 212"/>
                      <a:gd name="f8" fmla="val 131"/>
                      <a:gd name="f9" fmla="val 132"/>
                      <a:gd name="f10" fmla="val 141"/>
                      <a:gd name="f11" fmla="val 149"/>
                      <a:gd name="f12" fmla="val 128"/>
                      <a:gd name="f13" fmla="val 158"/>
                      <a:gd name="f14" fmla="val 124"/>
                      <a:gd name="f15" fmla="val 166"/>
                      <a:gd name="f16" fmla="val 117"/>
                      <a:gd name="f17" fmla="val 168"/>
                      <a:gd name="f18" fmla="val 114"/>
                      <a:gd name="f19" fmla="val 183"/>
                      <a:gd name="f20" fmla="val 108"/>
                      <a:gd name="f21" fmla="val 191"/>
                      <a:gd name="f22" fmla="val 104"/>
                      <a:gd name="f23" fmla="val 205"/>
                      <a:gd name="f24" fmla="val 97"/>
                      <a:gd name="f25" fmla="val 71"/>
                      <a:gd name="f26" fmla="val 70"/>
                      <a:gd name="f27" fmla="val 179"/>
                      <a:gd name="f28" fmla="val 3"/>
                      <a:gd name="f29" fmla="val 136"/>
                      <a:gd name="f30" fmla="val 134"/>
                      <a:gd name="f31" fmla="val 112"/>
                      <a:gd name="f32" fmla="val 5"/>
                      <a:gd name="f33" fmla="val 14"/>
                      <a:gd name="f34" fmla="val 90"/>
                      <a:gd name="f35" fmla="val 21"/>
                      <a:gd name="f36" fmla="val 75"/>
                      <a:gd name="f37" fmla="val 13"/>
                      <a:gd name="f38" fmla="val 51"/>
                      <a:gd name="f39" fmla="val 11"/>
                      <a:gd name="f40" fmla="val 41"/>
                      <a:gd name="f41" fmla="val 2"/>
                      <a:gd name="f42" fmla="val 26"/>
                      <a:gd name="f43" fmla="val 25"/>
                      <a:gd name="f44" fmla="val 35"/>
                      <a:gd name="f45" fmla="val 4"/>
                      <a:gd name="f46" fmla="val 15"/>
                      <a:gd name="f47" fmla="val 22"/>
                      <a:gd name="f48" fmla="val 54"/>
                      <a:gd name="f49" fmla="val 77"/>
                      <a:gd name="f50" fmla="val 40"/>
                      <a:gd name="f51" fmla="val 83"/>
                      <a:gd name="f52" fmla="val 88"/>
                      <a:gd name="f53" fmla="val 39"/>
                      <a:gd name="f54" fmla="val 92"/>
                      <a:gd name="f55" fmla="val 42"/>
                      <a:gd name="f56" fmla="val 43"/>
                      <a:gd name="f57" fmla="val 109"/>
                      <a:gd name="f58" fmla="val 126"/>
                      <a:gd name="f59" fmla="val 133"/>
                      <a:gd name="f60" fmla="val 33"/>
                      <a:gd name="f61" fmla="val 130"/>
                      <a:gd name="f62" fmla="val 56"/>
                      <a:gd name="f63" fmla="+- 0 0 -90"/>
                      <a:gd name="f64" fmla="*/ f3 1 146"/>
                      <a:gd name="f65" fmla="*/ f4 1 212"/>
                      <a:gd name="f66" fmla="+- f7 0 f5"/>
                      <a:gd name="f67" fmla="+- f6 0 f5"/>
                      <a:gd name="f68" fmla="*/ f63 f0 1"/>
                      <a:gd name="f69" fmla="*/ f67 1 146"/>
                      <a:gd name="f70" fmla="*/ f66 1 212"/>
                      <a:gd name="f71" fmla="*/ 131 f67 1"/>
                      <a:gd name="f72" fmla="*/ 132 f66 1"/>
                      <a:gd name="f73" fmla="*/ 141 f67 1"/>
                      <a:gd name="f74" fmla="*/ 149 f66 1"/>
                      <a:gd name="f75" fmla="*/ 128 f67 1"/>
                      <a:gd name="f76" fmla="*/ 158 f66 1"/>
                      <a:gd name="f77" fmla="*/ 124 f67 1"/>
                      <a:gd name="f78" fmla="*/ 166 f66 1"/>
                      <a:gd name="f79" fmla="*/ 117 f67 1"/>
                      <a:gd name="f80" fmla="*/ 168 f66 1"/>
                      <a:gd name="f81" fmla="*/ 114 f67 1"/>
                      <a:gd name="f82" fmla="*/ 183 f66 1"/>
                      <a:gd name="f83" fmla="*/ 108 f67 1"/>
                      <a:gd name="f84" fmla="*/ 191 f66 1"/>
                      <a:gd name="f85" fmla="*/ 104 f67 1"/>
                      <a:gd name="f86" fmla="*/ 205 f66 1"/>
                      <a:gd name="f87" fmla="*/ 97 f67 1"/>
                      <a:gd name="f88" fmla="*/ 212 f66 1"/>
                      <a:gd name="f89" fmla="*/ 71 f67 1"/>
                      <a:gd name="f90" fmla="*/ 70 f67 1"/>
                      <a:gd name="f91" fmla="*/ 179 f66 1"/>
                      <a:gd name="f92" fmla="*/ 3 f67 1"/>
                      <a:gd name="f93" fmla="*/ 136 f66 1"/>
                      <a:gd name="f94" fmla="*/ 0 f67 1"/>
                      <a:gd name="f95" fmla="*/ 134 f66 1"/>
                      <a:gd name="f96" fmla="*/ 112 f66 1"/>
                      <a:gd name="f97" fmla="*/ 5 f67 1"/>
                      <a:gd name="f98" fmla="*/ 104 f66 1"/>
                      <a:gd name="f99" fmla="*/ 14 f67 1"/>
                      <a:gd name="f100" fmla="*/ 90 f66 1"/>
                      <a:gd name="f101" fmla="*/ 21 f67 1"/>
                      <a:gd name="f102" fmla="*/ 75 f66 1"/>
                      <a:gd name="f103" fmla="*/ 13 f67 1"/>
                      <a:gd name="f104" fmla="*/ 51 f66 1"/>
                      <a:gd name="f105" fmla="*/ 11 f67 1"/>
                      <a:gd name="f106" fmla="*/ 41 f66 1"/>
                      <a:gd name="f107" fmla="*/ 2 f67 1"/>
                      <a:gd name="f108" fmla="*/ 26 f66 1"/>
                      <a:gd name="f109" fmla="*/ 14 f66 1"/>
                      <a:gd name="f110" fmla="*/ 25 f67 1"/>
                      <a:gd name="f111" fmla="*/ 0 f66 1"/>
                      <a:gd name="f112" fmla="*/ 35 f67 1"/>
                      <a:gd name="f113" fmla="*/ 4 f66 1"/>
                      <a:gd name="f114" fmla="*/ 15 f66 1"/>
                      <a:gd name="f115" fmla="*/ 41 f67 1"/>
                      <a:gd name="f116" fmla="*/ 22 f66 1"/>
                      <a:gd name="f117" fmla="*/ 54 f67 1"/>
                      <a:gd name="f118" fmla="*/ 77 f67 1"/>
                      <a:gd name="f119" fmla="*/ 40 f66 1"/>
                      <a:gd name="f120" fmla="*/ 83 f67 1"/>
                      <a:gd name="f121" fmla="*/ 88 f67 1"/>
                      <a:gd name="f122" fmla="*/ 39 f66 1"/>
                      <a:gd name="f123" fmla="*/ 92 f67 1"/>
                      <a:gd name="f124" fmla="*/ 42 f66 1"/>
                      <a:gd name="f125" fmla="*/ 43 f66 1"/>
                      <a:gd name="f126" fmla="*/ 109 f67 1"/>
                      <a:gd name="f127" fmla="*/ 35 f66 1"/>
                      <a:gd name="f128" fmla="*/ 126 f67 1"/>
                      <a:gd name="f129" fmla="*/ 133 f67 1"/>
                      <a:gd name="f130" fmla="*/ 33 f66 1"/>
                      <a:gd name="f131" fmla="*/ 146 f67 1"/>
                      <a:gd name="f132" fmla="*/ 130 f67 1"/>
                      <a:gd name="f133" fmla="*/ 56 f66 1"/>
                      <a:gd name="f134" fmla="*/ f68 1 f2"/>
                      <a:gd name="f135" fmla="*/ f71 1 146"/>
                      <a:gd name="f136" fmla="*/ f72 1 212"/>
                      <a:gd name="f137" fmla="*/ f73 1 146"/>
                      <a:gd name="f138" fmla="*/ f74 1 212"/>
                      <a:gd name="f139" fmla="*/ f75 1 146"/>
                      <a:gd name="f140" fmla="*/ f76 1 212"/>
                      <a:gd name="f141" fmla="*/ f77 1 146"/>
                      <a:gd name="f142" fmla="*/ f78 1 212"/>
                      <a:gd name="f143" fmla="*/ f79 1 146"/>
                      <a:gd name="f144" fmla="*/ f80 1 212"/>
                      <a:gd name="f145" fmla="*/ f81 1 146"/>
                      <a:gd name="f146" fmla="*/ f82 1 212"/>
                      <a:gd name="f147" fmla="*/ f83 1 146"/>
                      <a:gd name="f148" fmla="*/ f84 1 212"/>
                      <a:gd name="f149" fmla="*/ f85 1 146"/>
                      <a:gd name="f150" fmla="*/ f86 1 212"/>
                      <a:gd name="f151" fmla="*/ f87 1 146"/>
                      <a:gd name="f152" fmla="*/ f88 1 212"/>
                      <a:gd name="f153" fmla="*/ f89 1 146"/>
                      <a:gd name="f154" fmla="*/ f90 1 146"/>
                      <a:gd name="f155" fmla="*/ f91 1 212"/>
                      <a:gd name="f156" fmla="*/ f92 1 146"/>
                      <a:gd name="f157" fmla="*/ f93 1 212"/>
                      <a:gd name="f158" fmla="*/ f94 1 146"/>
                      <a:gd name="f159" fmla="*/ f95 1 212"/>
                      <a:gd name="f160" fmla="*/ f96 1 212"/>
                      <a:gd name="f161" fmla="*/ f97 1 146"/>
                      <a:gd name="f162" fmla="*/ f98 1 212"/>
                      <a:gd name="f163" fmla="*/ f99 1 146"/>
                      <a:gd name="f164" fmla="*/ f100 1 212"/>
                      <a:gd name="f165" fmla="*/ f101 1 146"/>
                      <a:gd name="f166" fmla="*/ f102 1 212"/>
                      <a:gd name="f167" fmla="*/ f103 1 146"/>
                      <a:gd name="f168" fmla="*/ f104 1 212"/>
                      <a:gd name="f169" fmla="*/ f105 1 146"/>
                      <a:gd name="f170" fmla="*/ f106 1 212"/>
                      <a:gd name="f171" fmla="*/ f107 1 146"/>
                      <a:gd name="f172" fmla="*/ f108 1 212"/>
                      <a:gd name="f173" fmla="*/ f109 1 212"/>
                      <a:gd name="f174" fmla="*/ f110 1 146"/>
                      <a:gd name="f175" fmla="*/ f111 1 212"/>
                      <a:gd name="f176" fmla="*/ f112 1 146"/>
                      <a:gd name="f177" fmla="*/ f113 1 212"/>
                      <a:gd name="f178" fmla="*/ f114 1 212"/>
                      <a:gd name="f179" fmla="*/ f115 1 146"/>
                      <a:gd name="f180" fmla="*/ f116 1 212"/>
                      <a:gd name="f181" fmla="*/ f117 1 146"/>
                      <a:gd name="f182" fmla="*/ f118 1 146"/>
                      <a:gd name="f183" fmla="*/ f119 1 212"/>
                      <a:gd name="f184" fmla="*/ f120 1 146"/>
                      <a:gd name="f185" fmla="*/ f121 1 146"/>
                      <a:gd name="f186" fmla="*/ f122 1 212"/>
                      <a:gd name="f187" fmla="*/ f123 1 146"/>
                      <a:gd name="f188" fmla="*/ f124 1 212"/>
                      <a:gd name="f189" fmla="*/ f125 1 212"/>
                      <a:gd name="f190" fmla="*/ f126 1 146"/>
                      <a:gd name="f191" fmla="*/ f127 1 212"/>
                      <a:gd name="f192" fmla="*/ f128 1 146"/>
                      <a:gd name="f193" fmla="*/ f129 1 146"/>
                      <a:gd name="f194" fmla="*/ f130 1 212"/>
                      <a:gd name="f195" fmla="*/ f131 1 146"/>
                      <a:gd name="f196" fmla="*/ f132 1 146"/>
                      <a:gd name="f197" fmla="*/ f133 1 212"/>
                      <a:gd name="f198" fmla="*/ 0 1 f69"/>
                      <a:gd name="f199" fmla="*/ f6 1 f69"/>
                      <a:gd name="f200" fmla="*/ 0 1 f70"/>
                      <a:gd name="f201" fmla="*/ f7 1 f70"/>
                      <a:gd name="f202" fmla="+- f134 0 f1"/>
                      <a:gd name="f203" fmla="*/ f135 1 f69"/>
                      <a:gd name="f204" fmla="*/ f136 1 f70"/>
                      <a:gd name="f205" fmla="*/ f137 1 f69"/>
                      <a:gd name="f206" fmla="*/ f138 1 f70"/>
                      <a:gd name="f207" fmla="*/ f139 1 f69"/>
                      <a:gd name="f208" fmla="*/ f140 1 f70"/>
                      <a:gd name="f209" fmla="*/ f141 1 f69"/>
                      <a:gd name="f210" fmla="*/ f142 1 f70"/>
                      <a:gd name="f211" fmla="*/ f143 1 f69"/>
                      <a:gd name="f212" fmla="*/ f144 1 f70"/>
                      <a:gd name="f213" fmla="*/ f145 1 f69"/>
                      <a:gd name="f214" fmla="*/ f146 1 f70"/>
                      <a:gd name="f215" fmla="*/ f147 1 f69"/>
                      <a:gd name="f216" fmla="*/ f148 1 f70"/>
                      <a:gd name="f217" fmla="*/ f149 1 f69"/>
                      <a:gd name="f218" fmla="*/ f150 1 f70"/>
                      <a:gd name="f219" fmla="*/ f151 1 f69"/>
                      <a:gd name="f220" fmla="*/ f152 1 f70"/>
                      <a:gd name="f221" fmla="*/ f153 1 f69"/>
                      <a:gd name="f222" fmla="*/ f154 1 f69"/>
                      <a:gd name="f223" fmla="*/ f155 1 f70"/>
                      <a:gd name="f224" fmla="*/ f156 1 f69"/>
                      <a:gd name="f225" fmla="*/ f157 1 f70"/>
                      <a:gd name="f226" fmla="*/ f158 1 f69"/>
                      <a:gd name="f227" fmla="*/ f159 1 f70"/>
                      <a:gd name="f228" fmla="*/ f160 1 f70"/>
                      <a:gd name="f229" fmla="*/ f161 1 f69"/>
                      <a:gd name="f230" fmla="*/ f162 1 f70"/>
                      <a:gd name="f231" fmla="*/ f163 1 f69"/>
                      <a:gd name="f232" fmla="*/ f164 1 f70"/>
                      <a:gd name="f233" fmla="*/ f165 1 f69"/>
                      <a:gd name="f234" fmla="*/ f166 1 f70"/>
                      <a:gd name="f235" fmla="*/ f167 1 f69"/>
                      <a:gd name="f236" fmla="*/ f168 1 f70"/>
                      <a:gd name="f237" fmla="*/ f169 1 f69"/>
                      <a:gd name="f238" fmla="*/ f170 1 f70"/>
                      <a:gd name="f239" fmla="*/ f171 1 f69"/>
                      <a:gd name="f240" fmla="*/ f172 1 f70"/>
                      <a:gd name="f241" fmla="*/ f173 1 f70"/>
                      <a:gd name="f242" fmla="*/ f174 1 f69"/>
                      <a:gd name="f243" fmla="*/ f175 1 f70"/>
                      <a:gd name="f244" fmla="*/ f176 1 f69"/>
                      <a:gd name="f245" fmla="*/ f177 1 f70"/>
                      <a:gd name="f246" fmla="*/ f178 1 f70"/>
                      <a:gd name="f247" fmla="*/ f179 1 f69"/>
                      <a:gd name="f248" fmla="*/ f180 1 f70"/>
                      <a:gd name="f249" fmla="*/ f181 1 f69"/>
                      <a:gd name="f250" fmla="*/ f182 1 f69"/>
                      <a:gd name="f251" fmla="*/ f183 1 f70"/>
                      <a:gd name="f252" fmla="*/ f184 1 f69"/>
                      <a:gd name="f253" fmla="*/ f185 1 f69"/>
                      <a:gd name="f254" fmla="*/ f186 1 f70"/>
                      <a:gd name="f255" fmla="*/ f187 1 f69"/>
                      <a:gd name="f256" fmla="*/ f188 1 f70"/>
                      <a:gd name="f257" fmla="*/ f189 1 f70"/>
                      <a:gd name="f258" fmla="*/ f190 1 f69"/>
                      <a:gd name="f259" fmla="*/ f191 1 f70"/>
                      <a:gd name="f260" fmla="*/ f192 1 f69"/>
                      <a:gd name="f261" fmla="*/ f193 1 f69"/>
                      <a:gd name="f262" fmla="*/ f194 1 f70"/>
                      <a:gd name="f263" fmla="*/ f195 1 f69"/>
                      <a:gd name="f264" fmla="*/ f196 1 f69"/>
                      <a:gd name="f265" fmla="*/ f197 1 f70"/>
                      <a:gd name="f266" fmla="*/ f198 f64 1"/>
                      <a:gd name="f267" fmla="*/ f199 f64 1"/>
                      <a:gd name="f268" fmla="*/ f201 f65 1"/>
                      <a:gd name="f269" fmla="*/ f200 f65 1"/>
                      <a:gd name="f270" fmla="*/ f203 f64 1"/>
                      <a:gd name="f271" fmla="*/ f204 f65 1"/>
                      <a:gd name="f272" fmla="*/ f205 f64 1"/>
                      <a:gd name="f273" fmla="*/ f206 f65 1"/>
                      <a:gd name="f274" fmla="*/ f207 f64 1"/>
                      <a:gd name="f275" fmla="*/ f208 f65 1"/>
                      <a:gd name="f276" fmla="*/ f209 f64 1"/>
                      <a:gd name="f277" fmla="*/ f210 f65 1"/>
                      <a:gd name="f278" fmla="*/ f211 f64 1"/>
                      <a:gd name="f279" fmla="*/ f212 f65 1"/>
                      <a:gd name="f280" fmla="*/ f213 f64 1"/>
                      <a:gd name="f281" fmla="*/ f214 f65 1"/>
                      <a:gd name="f282" fmla="*/ f215 f64 1"/>
                      <a:gd name="f283" fmla="*/ f216 f65 1"/>
                      <a:gd name="f284" fmla="*/ f217 f64 1"/>
                      <a:gd name="f285" fmla="*/ f218 f65 1"/>
                      <a:gd name="f286" fmla="*/ f219 f64 1"/>
                      <a:gd name="f287" fmla="*/ f220 f65 1"/>
                      <a:gd name="f288" fmla="*/ f221 f64 1"/>
                      <a:gd name="f289" fmla="*/ f222 f64 1"/>
                      <a:gd name="f290" fmla="*/ f223 f65 1"/>
                      <a:gd name="f291" fmla="*/ f224 f64 1"/>
                      <a:gd name="f292" fmla="*/ f225 f65 1"/>
                      <a:gd name="f293" fmla="*/ f226 f64 1"/>
                      <a:gd name="f294" fmla="*/ f227 f65 1"/>
                      <a:gd name="f295" fmla="*/ f228 f65 1"/>
                      <a:gd name="f296" fmla="*/ f229 f64 1"/>
                      <a:gd name="f297" fmla="*/ f230 f65 1"/>
                      <a:gd name="f298" fmla="*/ f231 f64 1"/>
                      <a:gd name="f299" fmla="*/ f232 f65 1"/>
                      <a:gd name="f300" fmla="*/ f233 f64 1"/>
                      <a:gd name="f301" fmla="*/ f234 f65 1"/>
                      <a:gd name="f302" fmla="*/ f235 f64 1"/>
                      <a:gd name="f303" fmla="*/ f236 f65 1"/>
                      <a:gd name="f304" fmla="*/ f237 f64 1"/>
                      <a:gd name="f305" fmla="*/ f238 f65 1"/>
                      <a:gd name="f306" fmla="*/ f239 f64 1"/>
                      <a:gd name="f307" fmla="*/ f240 f65 1"/>
                      <a:gd name="f308" fmla="*/ f241 f65 1"/>
                      <a:gd name="f309" fmla="*/ f242 f64 1"/>
                      <a:gd name="f310" fmla="*/ f243 f65 1"/>
                      <a:gd name="f311" fmla="*/ f244 f64 1"/>
                      <a:gd name="f312" fmla="*/ f245 f65 1"/>
                      <a:gd name="f313" fmla="*/ f246 f65 1"/>
                      <a:gd name="f314" fmla="*/ f247 f64 1"/>
                      <a:gd name="f315" fmla="*/ f248 f65 1"/>
                      <a:gd name="f316" fmla="*/ f249 f64 1"/>
                      <a:gd name="f317" fmla="*/ f250 f64 1"/>
                      <a:gd name="f318" fmla="*/ f251 f65 1"/>
                      <a:gd name="f319" fmla="*/ f252 f64 1"/>
                      <a:gd name="f320" fmla="*/ f253 f64 1"/>
                      <a:gd name="f321" fmla="*/ f254 f65 1"/>
                      <a:gd name="f322" fmla="*/ f255 f64 1"/>
                      <a:gd name="f323" fmla="*/ f256 f65 1"/>
                      <a:gd name="f324" fmla="*/ f257 f65 1"/>
                      <a:gd name="f325" fmla="*/ f258 f64 1"/>
                      <a:gd name="f326" fmla="*/ f259 f65 1"/>
                      <a:gd name="f327" fmla="*/ f260 f64 1"/>
                      <a:gd name="f328" fmla="*/ f261 f64 1"/>
                      <a:gd name="f329" fmla="*/ f262 f65 1"/>
                      <a:gd name="f330" fmla="*/ f263 f64 1"/>
                      <a:gd name="f331" fmla="*/ f264 f64 1"/>
                      <a:gd name="f332" fmla="*/ f265 f65 1"/>
                    </a:gdLst>
                    <a:ahLst/>
                    <a:cxnLst>
                      <a:cxn ang="3cd4">
                        <a:pos x="hc" y="t"/>
                      </a:cxn>
                      <a:cxn ang="0">
                        <a:pos x="r" y="vc"/>
                      </a:cxn>
                      <a:cxn ang="cd4">
                        <a:pos x="hc" y="b"/>
                      </a:cxn>
                      <a:cxn ang="cd2">
                        <a:pos x="l" y="vc"/>
                      </a:cxn>
                      <a:cxn ang="f202">
                        <a:pos x="f270" y="f271"/>
                      </a:cxn>
                      <a:cxn ang="f202">
                        <a:pos x="f272" y="f273"/>
                      </a:cxn>
                      <a:cxn ang="f202">
                        <a:pos x="f274" y="f275"/>
                      </a:cxn>
                      <a:cxn ang="f202">
                        <a:pos x="f276" y="f277"/>
                      </a:cxn>
                      <a:cxn ang="f202">
                        <a:pos x="f278" y="f279"/>
                      </a:cxn>
                      <a:cxn ang="f202">
                        <a:pos x="f280" y="f281"/>
                      </a:cxn>
                      <a:cxn ang="f202">
                        <a:pos x="f282" y="f283"/>
                      </a:cxn>
                      <a:cxn ang="f202">
                        <a:pos x="f284" y="f285"/>
                      </a:cxn>
                      <a:cxn ang="f202">
                        <a:pos x="f286" y="f287"/>
                      </a:cxn>
                      <a:cxn ang="f202">
                        <a:pos x="f288" y="f283"/>
                      </a:cxn>
                      <a:cxn ang="f202">
                        <a:pos x="f289" y="f290"/>
                      </a:cxn>
                      <a:cxn ang="f202">
                        <a:pos x="f291" y="f292"/>
                      </a:cxn>
                      <a:cxn ang="f202">
                        <a:pos x="f293" y="f294"/>
                      </a:cxn>
                      <a:cxn ang="f202">
                        <a:pos x="f293" y="f295"/>
                      </a:cxn>
                      <a:cxn ang="f202">
                        <a:pos x="f296" y="f297"/>
                      </a:cxn>
                      <a:cxn ang="f202">
                        <a:pos x="f298" y="f299"/>
                      </a:cxn>
                      <a:cxn ang="f202">
                        <a:pos x="f300" y="f301"/>
                      </a:cxn>
                      <a:cxn ang="f202">
                        <a:pos x="f302" y="f303"/>
                      </a:cxn>
                      <a:cxn ang="f202">
                        <a:pos x="f304" y="f305"/>
                      </a:cxn>
                      <a:cxn ang="f202">
                        <a:pos x="f306" y="f307"/>
                      </a:cxn>
                      <a:cxn ang="f202">
                        <a:pos x="f302" y="f308"/>
                      </a:cxn>
                      <a:cxn ang="f202">
                        <a:pos x="f309" y="f310"/>
                      </a:cxn>
                      <a:cxn ang="f202">
                        <a:pos x="f311" y="f312"/>
                      </a:cxn>
                      <a:cxn ang="f202">
                        <a:pos x="f311" y="f313"/>
                      </a:cxn>
                      <a:cxn ang="f202">
                        <a:pos x="f314" y="f315"/>
                      </a:cxn>
                      <a:cxn ang="f202">
                        <a:pos x="f316" y="f315"/>
                      </a:cxn>
                      <a:cxn ang="f202">
                        <a:pos x="f317" y="f318"/>
                      </a:cxn>
                      <a:cxn ang="f202">
                        <a:pos x="f319" y="f318"/>
                      </a:cxn>
                      <a:cxn ang="f202">
                        <a:pos x="f320" y="f321"/>
                      </a:cxn>
                      <a:cxn ang="f202">
                        <a:pos x="f322" y="f323"/>
                      </a:cxn>
                      <a:cxn ang="f202">
                        <a:pos x="f284" y="f324"/>
                      </a:cxn>
                      <a:cxn ang="f202">
                        <a:pos x="f325" y="f326"/>
                      </a:cxn>
                      <a:cxn ang="f202">
                        <a:pos x="f327" y="f307"/>
                      </a:cxn>
                      <a:cxn ang="f202">
                        <a:pos x="f328" y="f329"/>
                      </a:cxn>
                      <a:cxn ang="f202">
                        <a:pos x="f330" y="f329"/>
                      </a:cxn>
                      <a:cxn ang="f202">
                        <a:pos x="f331" y="f332"/>
                      </a:cxn>
                      <a:cxn ang="f202">
                        <a:pos x="f270" y="f271"/>
                      </a:cxn>
                    </a:cxnLst>
                    <a:rect l="f266" t="f269" r="f267" b="f268"/>
                    <a:pathLst>
                      <a:path w="146" h="212">
                        <a:moveTo>
                          <a:pt x="f8" y="f9"/>
                        </a:moveTo>
                        <a:lnTo>
                          <a:pt x="f10" y="f11"/>
                        </a:lnTo>
                        <a:lnTo>
                          <a:pt x="f12" y="f13"/>
                        </a:lnTo>
                        <a:lnTo>
                          <a:pt x="f14" y="f15"/>
                        </a:lnTo>
                        <a:lnTo>
                          <a:pt x="f16" y="f17"/>
                        </a:lnTo>
                        <a:lnTo>
                          <a:pt x="f18" y="f19"/>
                        </a:lnTo>
                        <a:lnTo>
                          <a:pt x="f20" y="f21"/>
                        </a:lnTo>
                        <a:lnTo>
                          <a:pt x="f22" y="f23"/>
                        </a:lnTo>
                        <a:lnTo>
                          <a:pt x="f24" y="f7"/>
                        </a:lnTo>
                        <a:lnTo>
                          <a:pt x="f25" y="f21"/>
                        </a:lnTo>
                        <a:lnTo>
                          <a:pt x="f26" y="f27"/>
                        </a:lnTo>
                        <a:lnTo>
                          <a:pt x="f28" y="f29"/>
                        </a:lnTo>
                        <a:lnTo>
                          <a:pt x="f5" y="f30"/>
                        </a:lnTo>
                        <a:lnTo>
                          <a:pt x="f5" y="f31"/>
                        </a:lnTo>
                        <a:lnTo>
                          <a:pt x="f32" y="f22"/>
                        </a:lnTo>
                        <a:lnTo>
                          <a:pt x="f33" y="f34"/>
                        </a:lnTo>
                        <a:lnTo>
                          <a:pt x="f35" y="f36"/>
                        </a:lnTo>
                        <a:lnTo>
                          <a:pt x="f37" y="f38"/>
                        </a:lnTo>
                        <a:lnTo>
                          <a:pt x="f39" y="f40"/>
                        </a:lnTo>
                        <a:lnTo>
                          <a:pt x="f41" y="f42"/>
                        </a:lnTo>
                        <a:lnTo>
                          <a:pt x="f37" y="f33"/>
                        </a:lnTo>
                        <a:lnTo>
                          <a:pt x="f43" y="f5"/>
                        </a:lnTo>
                        <a:lnTo>
                          <a:pt x="f44" y="f45"/>
                        </a:lnTo>
                        <a:lnTo>
                          <a:pt x="f44" y="f46"/>
                        </a:lnTo>
                        <a:lnTo>
                          <a:pt x="f40" y="f47"/>
                        </a:lnTo>
                        <a:lnTo>
                          <a:pt x="f48" y="f47"/>
                        </a:lnTo>
                        <a:lnTo>
                          <a:pt x="f49" y="f50"/>
                        </a:lnTo>
                        <a:lnTo>
                          <a:pt x="f51" y="f50"/>
                        </a:lnTo>
                        <a:lnTo>
                          <a:pt x="f52" y="f53"/>
                        </a:lnTo>
                        <a:lnTo>
                          <a:pt x="f54" y="f55"/>
                        </a:lnTo>
                        <a:lnTo>
                          <a:pt x="f22" y="f56"/>
                        </a:lnTo>
                        <a:lnTo>
                          <a:pt x="f57" y="f44"/>
                        </a:lnTo>
                        <a:lnTo>
                          <a:pt x="f58" y="f42"/>
                        </a:lnTo>
                        <a:lnTo>
                          <a:pt x="f59" y="f60"/>
                        </a:lnTo>
                        <a:lnTo>
                          <a:pt x="f6" y="f60"/>
                        </a:lnTo>
                        <a:lnTo>
                          <a:pt x="f61" y="f62"/>
                        </a:lnTo>
                        <a:lnTo>
                          <a:pt x="f8" y="f9"/>
                        </a:lnTo>
                        <a:close/>
                      </a:path>
                    </a:pathLst>
                  </a:custGeom>
                  <a:solidFill>
                    <a:srgbClr val="8BB743"/>
                  </a:solidFill>
                  <a:ln w="3172" cap="flat">
                    <a:solidFill>
                      <a:srgbClr val="6C5353"/>
                    </a:solidFill>
                    <a:custDash>
                      <a:ds d="100000" sp="100000"/>
                    </a:custDash>
                    <a:miter/>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hu-HU" sz="1800" b="0" i="0" u="none" strike="noStrike" kern="0" cap="none" spc="0" baseline="0">
                      <a:solidFill>
                        <a:srgbClr val="000000"/>
                      </a:solidFill>
                      <a:uFillTx/>
                      <a:latin typeface="Arial"/>
                    </a:endParaRPr>
                  </a:p>
                </p:txBody>
              </p:sp>
              <p:sp>
                <p:nvSpPr>
                  <p:cNvPr id="260" name="Freeform 103">
                    <a:extLst>
                      <a:ext uri="{FF2B5EF4-FFF2-40B4-BE49-F238E27FC236}">
                        <a16:creationId xmlns:a16="http://schemas.microsoft.com/office/drawing/2014/main" id="{64FC543C-6545-4A15-9847-6626F199A144}"/>
                      </a:ext>
                    </a:extLst>
                  </p:cNvPr>
                  <p:cNvSpPr/>
                  <p:nvPr/>
                </p:nvSpPr>
                <p:spPr>
                  <a:xfrm>
                    <a:off x="7210757" y="3043077"/>
                    <a:ext cx="216337" cy="92281"/>
                  </a:xfrm>
                  <a:custGeom>
                    <a:avLst/>
                    <a:gdLst>
                      <a:gd name="f0" fmla="val 10800000"/>
                      <a:gd name="f1" fmla="val 5400000"/>
                      <a:gd name="f2" fmla="val 180"/>
                      <a:gd name="f3" fmla="val w"/>
                      <a:gd name="f4" fmla="val h"/>
                      <a:gd name="f5" fmla="val 0"/>
                      <a:gd name="f6" fmla="val 166"/>
                      <a:gd name="f7" fmla="val 82"/>
                      <a:gd name="f8" fmla="val 11"/>
                      <a:gd name="f9" fmla="val 21"/>
                      <a:gd name="f10" fmla="val 12"/>
                      <a:gd name="f11" fmla="val 22"/>
                      <a:gd name="f12" fmla="val 9"/>
                      <a:gd name="f13" fmla="val 52"/>
                      <a:gd name="f14" fmla="val 16"/>
                      <a:gd name="f15" fmla="val 50"/>
                      <a:gd name="f16" fmla="val 4"/>
                      <a:gd name="f17" fmla="val 58"/>
                      <a:gd name="f18" fmla="val 85"/>
                      <a:gd name="f19" fmla="val 8"/>
                      <a:gd name="f20" fmla="val 90"/>
                      <a:gd name="f21" fmla="val 6"/>
                      <a:gd name="f22" fmla="val 118"/>
                      <a:gd name="f23" fmla="val 7"/>
                      <a:gd name="f24" fmla="val 144"/>
                      <a:gd name="f25" fmla="val 154"/>
                      <a:gd name="f26" fmla="val 19"/>
                      <a:gd name="f27" fmla="val 165"/>
                      <a:gd name="f28" fmla="val 24"/>
                      <a:gd name="f29" fmla="val 142"/>
                      <a:gd name="f30" fmla="val 35"/>
                      <a:gd name="f31" fmla="val 139"/>
                      <a:gd name="f32" fmla="val 43"/>
                      <a:gd name="f33" fmla="val 46"/>
                      <a:gd name="f34" fmla="val 116"/>
                      <a:gd name="f35" fmla="val 97"/>
                      <a:gd name="f36" fmla="val 56"/>
                      <a:gd name="f37" fmla="val 87"/>
                      <a:gd name="f38" fmla="val 60"/>
                      <a:gd name="f39" fmla="val 74"/>
                      <a:gd name="f40" fmla="val 70"/>
                      <a:gd name="f41" fmla="val 77"/>
                      <a:gd name="f42" fmla="val 79"/>
                      <a:gd name="f43" fmla="val 20"/>
                      <a:gd name="f44" fmla="val 76"/>
                      <a:gd name="f45" fmla="val 2"/>
                      <a:gd name="f46" fmla="val 65"/>
                      <a:gd name="f47" fmla="val 69"/>
                      <a:gd name="f48" fmla="val 62"/>
                      <a:gd name="f49" fmla="val 37"/>
                      <a:gd name="f50" fmla="val 64"/>
                      <a:gd name="f51" fmla="val 55"/>
                      <a:gd name="f52" fmla="val 49"/>
                      <a:gd name="f53" fmla="val 31"/>
                      <a:gd name="f54" fmla="val 39"/>
                      <a:gd name="f55" fmla="val 44"/>
                      <a:gd name="f56" fmla="val 36"/>
                      <a:gd name="f57" fmla="val 23"/>
                      <a:gd name="f58" fmla="+- 0 0 -90"/>
                      <a:gd name="f59" fmla="*/ f3 1 166"/>
                      <a:gd name="f60" fmla="*/ f4 1 82"/>
                      <a:gd name="f61" fmla="+- f7 0 f5"/>
                      <a:gd name="f62" fmla="+- f6 0 f5"/>
                      <a:gd name="f63" fmla="*/ f58 f0 1"/>
                      <a:gd name="f64" fmla="*/ f62 1 166"/>
                      <a:gd name="f65" fmla="*/ f61 1 82"/>
                      <a:gd name="f66" fmla="*/ 11 f62 1"/>
                      <a:gd name="f67" fmla="*/ 21 f61 1"/>
                      <a:gd name="f68" fmla="*/ 12 f62 1"/>
                      <a:gd name="f69" fmla="*/ 12 f61 1"/>
                      <a:gd name="f70" fmla="*/ 22 f62 1"/>
                      <a:gd name="f71" fmla="*/ 9 f61 1"/>
                      <a:gd name="f72" fmla="*/ 52 f62 1"/>
                      <a:gd name="f73" fmla="*/ 16 f61 1"/>
                      <a:gd name="f74" fmla="*/ 50 f62 1"/>
                      <a:gd name="f75" fmla="*/ 4 f61 1"/>
                      <a:gd name="f76" fmla="*/ 58 f62 1"/>
                      <a:gd name="f77" fmla="*/ 0 f61 1"/>
                      <a:gd name="f78" fmla="*/ 85 f62 1"/>
                      <a:gd name="f79" fmla="*/ 8 f61 1"/>
                      <a:gd name="f80" fmla="*/ 90 f62 1"/>
                      <a:gd name="f81" fmla="*/ 6 f61 1"/>
                      <a:gd name="f82" fmla="*/ 118 f62 1"/>
                      <a:gd name="f83" fmla="*/ 7 f61 1"/>
                      <a:gd name="f84" fmla="*/ 144 f62 1"/>
                      <a:gd name="f85" fmla="*/ 154 f62 1"/>
                      <a:gd name="f86" fmla="*/ 166 f62 1"/>
                      <a:gd name="f87" fmla="*/ 19 f61 1"/>
                      <a:gd name="f88" fmla="*/ 165 f62 1"/>
                      <a:gd name="f89" fmla="*/ 24 f61 1"/>
                      <a:gd name="f90" fmla="*/ 142 f62 1"/>
                      <a:gd name="f91" fmla="*/ 35 f61 1"/>
                      <a:gd name="f92" fmla="*/ 139 f62 1"/>
                      <a:gd name="f93" fmla="*/ 43 f61 1"/>
                      <a:gd name="f94" fmla="*/ 46 f61 1"/>
                      <a:gd name="f95" fmla="*/ 116 f62 1"/>
                      <a:gd name="f96" fmla="*/ 58 f61 1"/>
                      <a:gd name="f97" fmla="*/ 97 f62 1"/>
                      <a:gd name="f98" fmla="*/ 56 f61 1"/>
                      <a:gd name="f99" fmla="*/ 87 f62 1"/>
                      <a:gd name="f100" fmla="*/ 60 f61 1"/>
                      <a:gd name="f101" fmla="*/ 74 f62 1"/>
                      <a:gd name="f102" fmla="*/ 70 f61 1"/>
                      <a:gd name="f103" fmla="*/ 77 f62 1"/>
                      <a:gd name="f104" fmla="*/ 74 f61 1"/>
                      <a:gd name="f105" fmla="*/ 79 f61 1"/>
                      <a:gd name="f106" fmla="*/ 43 f62 1"/>
                      <a:gd name="f107" fmla="*/ 82 f61 1"/>
                      <a:gd name="f108" fmla="*/ 20 f62 1"/>
                      <a:gd name="f109" fmla="*/ 76 f61 1"/>
                      <a:gd name="f110" fmla="*/ 2 f62 1"/>
                      <a:gd name="f111" fmla="*/ 77 f61 1"/>
                      <a:gd name="f112" fmla="*/ 0 f62 1"/>
                      <a:gd name="f113" fmla="*/ 65 f61 1"/>
                      <a:gd name="f114" fmla="*/ 69 f61 1"/>
                      <a:gd name="f115" fmla="*/ 24 f62 1"/>
                      <a:gd name="f116" fmla="*/ 62 f61 1"/>
                      <a:gd name="f117" fmla="*/ 37 f62 1"/>
                      <a:gd name="f118" fmla="*/ 64 f61 1"/>
                      <a:gd name="f119" fmla="*/ 55 f62 1"/>
                      <a:gd name="f120" fmla="*/ 49 f61 1"/>
                      <a:gd name="f121" fmla="*/ 31 f62 1"/>
                      <a:gd name="f122" fmla="*/ 39 f61 1"/>
                      <a:gd name="f123" fmla="*/ 21 f62 1"/>
                      <a:gd name="f124" fmla="*/ 44 f61 1"/>
                      <a:gd name="f125" fmla="*/ 6 f62 1"/>
                      <a:gd name="f126" fmla="*/ 36 f61 1"/>
                      <a:gd name="f127" fmla="*/ 16 f62 1"/>
                      <a:gd name="f128" fmla="*/ 23 f61 1"/>
                      <a:gd name="f129" fmla="*/ f63 1 f2"/>
                      <a:gd name="f130" fmla="*/ f66 1 166"/>
                      <a:gd name="f131" fmla="*/ f67 1 82"/>
                      <a:gd name="f132" fmla="*/ f68 1 166"/>
                      <a:gd name="f133" fmla="*/ f69 1 82"/>
                      <a:gd name="f134" fmla="*/ f70 1 166"/>
                      <a:gd name="f135" fmla="*/ f71 1 82"/>
                      <a:gd name="f136" fmla="*/ f72 1 166"/>
                      <a:gd name="f137" fmla="*/ f73 1 82"/>
                      <a:gd name="f138" fmla="*/ f74 1 166"/>
                      <a:gd name="f139" fmla="*/ f75 1 82"/>
                      <a:gd name="f140" fmla="*/ f76 1 166"/>
                      <a:gd name="f141" fmla="*/ f77 1 82"/>
                      <a:gd name="f142" fmla="*/ f78 1 166"/>
                      <a:gd name="f143" fmla="*/ f79 1 82"/>
                      <a:gd name="f144" fmla="*/ f80 1 166"/>
                      <a:gd name="f145" fmla="*/ f81 1 82"/>
                      <a:gd name="f146" fmla="*/ f82 1 166"/>
                      <a:gd name="f147" fmla="*/ f83 1 82"/>
                      <a:gd name="f148" fmla="*/ f84 1 166"/>
                      <a:gd name="f149" fmla="*/ f85 1 166"/>
                      <a:gd name="f150" fmla="*/ f86 1 166"/>
                      <a:gd name="f151" fmla="*/ f87 1 82"/>
                      <a:gd name="f152" fmla="*/ f88 1 166"/>
                      <a:gd name="f153" fmla="*/ f89 1 82"/>
                      <a:gd name="f154" fmla="*/ f90 1 166"/>
                      <a:gd name="f155" fmla="*/ f91 1 82"/>
                      <a:gd name="f156" fmla="*/ f92 1 166"/>
                      <a:gd name="f157" fmla="*/ f93 1 82"/>
                      <a:gd name="f158" fmla="*/ f94 1 82"/>
                      <a:gd name="f159" fmla="*/ f95 1 166"/>
                      <a:gd name="f160" fmla="*/ f96 1 82"/>
                      <a:gd name="f161" fmla="*/ f97 1 166"/>
                      <a:gd name="f162" fmla="*/ f98 1 82"/>
                      <a:gd name="f163" fmla="*/ f99 1 166"/>
                      <a:gd name="f164" fmla="*/ f100 1 82"/>
                      <a:gd name="f165" fmla="*/ f101 1 166"/>
                      <a:gd name="f166" fmla="*/ f102 1 82"/>
                      <a:gd name="f167" fmla="*/ f103 1 166"/>
                      <a:gd name="f168" fmla="*/ f104 1 82"/>
                      <a:gd name="f169" fmla="*/ f105 1 82"/>
                      <a:gd name="f170" fmla="*/ f106 1 166"/>
                      <a:gd name="f171" fmla="*/ f107 1 82"/>
                      <a:gd name="f172" fmla="*/ f108 1 166"/>
                      <a:gd name="f173" fmla="*/ f109 1 82"/>
                      <a:gd name="f174" fmla="*/ f110 1 166"/>
                      <a:gd name="f175" fmla="*/ f111 1 82"/>
                      <a:gd name="f176" fmla="*/ f112 1 166"/>
                      <a:gd name="f177" fmla="*/ f113 1 82"/>
                      <a:gd name="f178" fmla="*/ f114 1 82"/>
                      <a:gd name="f179" fmla="*/ f115 1 166"/>
                      <a:gd name="f180" fmla="*/ f116 1 82"/>
                      <a:gd name="f181" fmla="*/ f117 1 166"/>
                      <a:gd name="f182" fmla="*/ f118 1 82"/>
                      <a:gd name="f183" fmla="*/ f119 1 166"/>
                      <a:gd name="f184" fmla="*/ f120 1 82"/>
                      <a:gd name="f185" fmla="*/ f121 1 166"/>
                      <a:gd name="f186" fmla="*/ f122 1 82"/>
                      <a:gd name="f187" fmla="*/ f123 1 166"/>
                      <a:gd name="f188" fmla="*/ f124 1 82"/>
                      <a:gd name="f189" fmla="*/ f125 1 166"/>
                      <a:gd name="f190" fmla="*/ f126 1 82"/>
                      <a:gd name="f191" fmla="*/ f127 1 166"/>
                      <a:gd name="f192" fmla="*/ f128 1 82"/>
                      <a:gd name="f193" fmla="*/ 0 1 f64"/>
                      <a:gd name="f194" fmla="*/ f6 1 f64"/>
                      <a:gd name="f195" fmla="*/ 0 1 f65"/>
                      <a:gd name="f196" fmla="*/ f7 1 f65"/>
                      <a:gd name="f197" fmla="+- f129 0 f1"/>
                      <a:gd name="f198" fmla="*/ f130 1 f64"/>
                      <a:gd name="f199" fmla="*/ f131 1 f65"/>
                      <a:gd name="f200" fmla="*/ f132 1 f64"/>
                      <a:gd name="f201" fmla="*/ f133 1 f65"/>
                      <a:gd name="f202" fmla="*/ f134 1 f64"/>
                      <a:gd name="f203" fmla="*/ f135 1 f65"/>
                      <a:gd name="f204" fmla="*/ f136 1 f64"/>
                      <a:gd name="f205" fmla="*/ f137 1 f65"/>
                      <a:gd name="f206" fmla="*/ f138 1 f64"/>
                      <a:gd name="f207" fmla="*/ f139 1 f65"/>
                      <a:gd name="f208" fmla="*/ f140 1 f64"/>
                      <a:gd name="f209" fmla="*/ f141 1 f65"/>
                      <a:gd name="f210" fmla="*/ f142 1 f64"/>
                      <a:gd name="f211" fmla="*/ f143 1 f65"/>
                      <a:gd name="f212" fmla="*/ f144 1 f64"/>
                      <a:gd name="f213" fmla="*/ f145 1 f65"/>
                      <a:gd name="f214" fmla="*/ f146 1 f64"/>
                      <a:gd name="f215" fmla="*/ f147 1 f65"/>
                      <a:gd name="f216" fmla="*/ f148 1 f64"/>
                      <a:gd name="f217" fmla="*/ f149 1 f64"/>
                      <a:gd name="f218" fmla="*/ f150 1 f64"/>
                      <a:gd name="f219" fmla="*/ f151 1 f65"/>
                      <a:gd name="f220" fmla="*/ f152 1 f64"/>
                      <a:gd name="f221" fmla="*/ f153 1 f65"/>
                      <a:gd name="f222" fmla="*/ f154 1 f64"/>
                      <a:gd name="f223" fmla="*/ f155 1 f65"/>
                      <a:gd name="f224" fmla="*/ f156 1 f64"/>
                      <a:gd name="f225" fmla="*/ f157 1 f65"/>
                      <a:gd name="f226" fmla="*/ f158 1 f65"/>
                      <a:gd name="f227" fmla="*/ f159 1 f64"/>
                      <a:gd name="f228" fmla="*/ f160 1 f65"/>
                      <a:gd name="f229" fmla="*/ f161 1 f64"/>
                      <a:gd name="f230" fmla="*/ f162 1 f65"/>
                      <a:gd name="f231" fmla="*/ f163 1 f64"/>
                      <a:gd name="f232" fmla="*/ f164 1 f65"/>
                      <a:gd name="f233" fmla="*/ f165 1 f64"/>
                      <a:gd name="f234" fmla="*/ f166 1 f65"/>
                      <a:gd name="f235" fmla="*/ f167 1 f64"/>
                      <a:gd name="f236" fmla="*/ f168 1 f65"/>
                      <a:gd name="f237" fmla="*/ f169 1 f65"/>
                      <a:gd name="f238" fmla="*/ f170 1 f64"/>
                      <a:gd name="f239" fmla="*/ f171 1 f65"/>
                      <a:gd name="f240" fmla="*/ f172 1 f64"/>
                      <a:gd name="f241" fmla="*/ f173 1 f65"/>
                      <a:gd name="f242" fmla="*/ f174 1 f64"/>
                      <a:gd name="f243" fmla="*/ f175 1 f65"/>
                      <a:gd name="f244" fmla="*/ f176 1 f64"/>
                      <a:gd name="f245" fmla="*/ f177 1 f65"/>
                      <a:gd name="f246" fmla="*/ f178 1 f65"/>
                      <a:gd name="f247" fmla="*/ f179 1 f64"/>
                      <a:gd name="f248" fmla="*/ f180 1 f65"/>
                      <a:gd name="f249" fmla="*/ f181 1 f64"/>
                      <a:gd name="f250" fmla="*/ f182 1 f65"/>
                      <a:gd name="f251" fmla="*/ f183 1 f64"/>
                      <a:gd name="f252" fmla="*/ f184 1 f65"/>
                      <a:gd name="f253" fmla="*/ f185 1 f64"/>
                      <a:gd name="f254" fmla="*/ f186 1 f65"/>
                      <a:gd name="f255" fmla="*/ f187 1 f64"/>
                      <a:gd name="f256" fmla="*/ f188 1 f65"/>
                      <a:gd name="f257" fmla="*/ f189 1 f64"/>
                      <a:gd name="f258" fmla="*/ f190 1 f65"/>
                      <a:gd name="f259" fmla="*/ f191 1 f64"/>
                      <a:gd name="f260" fmla="*/ f192 1 f65"/>
                      <a:gd name="f261" fmla="*/ f193 f59 1"/>
                      <a:gd name="f262" fmla="*/ f194 f59 1"/>
                      <a:gd name="f263" fmla="*/ f196 f60 1"/>
                      <a:gd name="f264" fmla="*/ f195 f60 1"/>
                      <a:gd name="f265" fmla="*/ f198 f59 1"/>
                      <a:gd name="f266" fmla="*/ f199 f60 1"/>
                      <a:gd name="f267" fmla="*/ f200 f59 1"/>
                      <a:gd name="f268" fmla="*/ f201 f60 1"/>
                      <a:gd name="f269" fmla="*/ f202 f59 1"/>
                      <a:gd name="f270" fmla="*/ f203 f60 1"/>
                      <a:gd name="f271" fmla="*/ f204 f59 1"/>
                      <a:gd name="f272" fmla="*/ f205 f60 1"/>
                      <a:gd name="f273" fmla="*/ f206 f59 1"/>
                      <a:gd name="f274" fmla="*/ f207 f60 1"/>
                      <a:gd name="f275" fmla="*/ f208 f59 1"/>
                      <a:gd name="f276" fmla="*/ f209 f60 1"/>
                      <a:gd name="f277" fmla="*/ f210 f59 1"/>
                      <a:gd name="f278" fmla="*/ f211 f60 1"/>
                      <a:gd name="f279" fmla="*/ f212 f59 1"/>
                      <a:gd name="f280" fmla="*/ f213 f60 1"/>
                      <a:gd name="f281" fmla="*/ f214 f59 1"/>
                      <a:gd name="f282" fmla="*/ f215 f60 1"/>
                      <a:gd name="f283" fmla="*/ f216 f59 1"/>
                      <a:gd name="f284" fmla="*/ f217 f59 1"/>
                      <a:gd name="f285" fmla="*/ f218 f59 1"/>
                      <a:gd name="f286" fmla="*/ f219 f60 1"/>
                      <a:gd name="f287" fmla="*/ f220 f59 1"/>
                      <a:gd name="f288" fmla="*/ f221 f60 1"/>
                      <a:gd name="f289" fmla="*/ f222 f59 1"/>
                      <a:gd name="f290" fmla="*/ f223 f60 1"/>
                      <a:gd name="f291" fmla="*/ f224 f59 1"/>
                      <a:gd name="f292" fmla="*/ f225 f60 1"/>
                      <a:gd name="f293" fmla="*/ f226 f60 1"/>
                      <a:gd name="f294" fmla="*/ f227 f59 1"/>
                      <a:gd name="f295" fmla="*/ f228 f60 1"/>
                      <a:gd name="f296" fmla="*/ f229 f59 1"/>
                      <a:gd name="f297" fmla="*/ f230 f60 1"/>
                      <a:gd name="f298" fmla="*/ f231 f59 1"/>
                      <a:gd name="f299" fmla="*/ f232 f60 1"/>
                      <a:gd name="f300" fmla="*/ f233 f59 1"/>
                      <a:gd name="f301" fmla="*/ f234 f60 1"/>
                      <a:gd name="f302" fmla="*/ f235 f59 1"/>
                      <a:gd name="f303" fmla="*/ f236 f60 1"/>
                      <a:gd name="f304" fmla="*/ f237 f60 1"/>
                      <a:gd name="f305" fmla="*/ f238 f59 1"/>
                      <a:gd name="f306" fmla="*/ f239 f60 1"/>
                      <a:gd name="f307" fmla="*/ f240 f59 1"/>
                      <a:gd name="f308" fmla="*/ f241 f60 1"/>
                      <a:gd name="f309" fmla="*/ f242 f59 1"/>
                      <a:gd name="f310" fmla="*/ f243 f60 1"/>
                      <a:gd name="f311" fmla="*/ f244 f59 1"/>
                      <a:gd name="f312" fmla="*/ f245 f60 1"/>
                      <a:gd name="f313" fmla="*/ f246 f60 1"/>
                      <a:gd name="f314" fmla="*/ f247 f59 1"/>
                      <a:gd name="f315" fmla="*/ f248 f60 1"/>
                      <a:gd name="f316" fmla="*/ f249 f59 1"/>
                      <a:gd name="f317" fmla="*/ f250 f60 1"/>
                      <a:gd name="f318" fmla="*/ f251 f59 1"/>
                      <a:gd name="f319" fmla="*/ f252 f60 1"/>
                      <a:gd name="f320" fmla="*/ f253 f59 1"/>
                      <a:gd name="f321" fmla="*/ f254 f60 1"/>
                      <a:gd name="f322" fmla="*/ f255 f59 1"/>
                      <a:gd name="f323" fmla="*/ f256 f60 1"/>
                      <a:gd name="f324" fmla="*/ f257 f59 1"/>
                      <a:gd name="f325" fmla="*/ f258 f60 1"/>
                      <a:gd name="f326" fmla="*/ f259 f59 1"/>
                      <a:gd name="f327" fmla="*/ f260 f60 1"/>
                    </a:gdLst>
                    <a:ahLst/>
                    <a:cxnLst>
                      <a:cxn ang="3cd4">
                        <a:pos x="hc" y="t"/>
                      </a:cxn>
                      <a:cxn ang="0">
                        <a:pos x="r" y="vc"/>
                      </a:cxn>
                      <a:cxn ang="cd4">
                        <a:pos x="hc" y="b"/>
                      </a:cxn>
                      <a:cxn ang="cd2">
                        <a:pos x="l" y="vc"/>
                      </a:cxn>
                      <a:cxn ang="f197">
                        <a:pos x="f265" y="f266"/>
                      </a:cxn>
                      <a:cxn ang="f197">
                        <a:pos x="f267" y="f268"/>
                      </a:cxn>
                      <a:cxn ang="f197">
                        <a:pos x="f269" y="f270"/>
                      </a:cxn>
                      <a:cxn ang="f197">
                        <a:pos x="f271" y="f272"/>
                      </a:cxn>
                      <a:cxn ang="f197">
                        <a:pos x="f273" y="f274"/>
                      </a:cxn>
                      <a:cxn ang="f197">
                        <a:pos x="f275" y="f276"/>
                      </a:cxn>
                      <a:cxn ang="f197">
                        <a:pos x="f277" y="f278"/>
                      </a:cxn>
                      <a:cxn ang="f197">
                        <a:pos x="f279" y="f280"/>
                      </a:cxn>
                      <a:cxn ang="f197">
                        <a:pos x="f281" y="f282"/>
                      </a:cxn>
                      <a:cxn ang="f197">
                        <a:pos x="f283" y="f270"/>
                      </a:cxn>
                      <a:cxn ang="f197">
                        <a:pos x="f284" y="f272"/>
                      </a:cxn>
                      <a:cxn ang="f197">
                        <a:pos x="f285" y="f286"/>
                      </a:cxn>
                      <a:cxn ang="f197">
                        <a:pos x="f287" y="f288"/>
                      </a:cxn>
                      <a:cxn ang="f197">
                        <a:pos x="f289" y="f290"/>
                      </a:cxn>
                      <a:cxn ang="f197">
                        <a:pos x="f291" y="f292"/>
                      </a:cxn>
                      <a:cxn ang="f197">
                        <a:pos x="f281" y="f293"/>
                      </a:cxn>
                      <a:cxn ang="f197">
                        <a:pos x="f294" y="f295"/>
                      </a:cxn>
                      <a:cxn ang="f197">
                        <a:pos x="f296" y="f297"/>
                      </a:cxn>
                      <a:cxn ang="f197">
                        <a:pos x="f298" y="f299"/>
                      </a:cxn>
                      <a:cxn ang="f197">
                        <a:pos x="f300" y="f301"/>
                      </a:cxn>
                      <a:cxn ang="f197">
                        <a:pos x="f302" y="f303"/>
                      </a:cxn>
                      <a:cxn ang="f197">
                        <a:pos x="f300" y="f304"/>
                      </a:cxn>
                      <a:cxn ang="f197">
                        <a:pos x="f305" y="f306"/>
                      </a:cxn>
                      <a:cxn ang="f197">
                        <a:pos x="f307" y="f308"/>
                      </a:cxn>
                      <a:cxn ang="f197">
                        <a:pos x="f309" y="f310"/>
                      </a:cxn>
                      <a:cxn ang="f197">
                        <a:pos x="f311" y="f312"/>
                      </a:cxn>
                      <a:cxn ang="f197">
                        <a:pos x="f307" y="f313"/>
                      </a:cxn>
                      <a:cxn ang="f197">
                        <a:pos x="f314" y="f315"/>
                      </a:cxn>
                      <a:cxn ang="f197">
                        <a:pos x="f316" y="f317"/>
                      </a:cxn>
                      <a:cxn ang="f197">
                        <a:pos x="f318" y="f319"/>
                      </a:cxn>
                      <a:cxn ang="f197">
                        <a:pos x="f320" y="f321"/>
                      </a:cxn>
                      <a:cxn ang="f197">
                        <a:pos x="f322" y="f323"/>
                      </a:cxn>
                      <a:cxn ang="f197">
                        <a:pos x="f324" y="f325"/>
                      </a:cxn>
                      <a:cxn ang="f197">
                        <a:pos x="f326" y="f327"/>
                      </a:cxn>
                      <a:cxn ang="f197">
                        <a:pos x="f265" y="f266"/>
                      </a:cxn>
                    </a:cxnLst>
                    <a:rect l="f261" t="f264" r="f262" b="f263"/>
                    <a:pathLst>
                      <a:path w="166" h="82">
                        <a:moveTo>
                          <a:pt x="f8" y="f9"/>
                        </a:moveTo>
                        <a:lnTo>
                          <a:pt x="f10" y="f10"/>
                        </a:lnTo>
                        <a:lnTo>
                          <a:pt x="f11" y="f12"/>
                        </a:lnTo>
                        <a:lnTo>
                          <a:pt x="f13" y="f14"/>
                        </a:lnTo>
                        <a:lnTo>
                          <a:pt x="f15" y="f16"/>
                        </a:lnTo>
                        <a:lnTo>
                          <a:pt x="f17" y="f5"/>
                        </a:lnTo>
                        <a:lnTo>
                          <a:pt x="f18" y="f19"/>
                        </a:lnTo>
                        <a:lnTo>
                          <a:pt x="f20" y="f21"/>
                        </a:lnTo>
                        <a:lnTo>
                          <a:pt x="f22" y="f23"/>
                        </a:lnTo>
                        <a:lnTo>
                          <a:pt x="f24" y="f12"/>
                        </a:lnTo>
                        <a:lnTo>
                          <a:pt x="f25" y="f14"/>
                        </a:lnTo>
                        <a:lnTo>
                          <a:pt x="f6" y="f26"/>
                        </a:lnTo>
                        <a:lnTo>
                          <a:pt x="f27" y="f28"/>
                        </a:lnTo>
                        <a:lnTo>
                          <a:pt x="f29" y="f30"/>
                        </a:lnTo>
                        <a:lnTo>
                          <a:pt x="f31" y="f32"/>
                        </a:lnTo>
                        <a:lnTo>
                          <a:pt x="f22" y="f33"/>
                        </a:lnTo>
                        <a:lnTo>
                          <a:pt x="f34" y="f17"/>
                        </a:lnTo>
                        <a:lnTo>
                          <a:pt x="f35" y="f36"/>
                        </a:lnTo>
                        <a:lnTo>
                          <a:pt x="f37" y="f38"/>
                        </a:lnTo>
                        <a:lnTo>
                          <a:pt x="f39" y="f40"/>
                        </a:lnTo>
                        <a:lnTo>
                          <a:pt x="f41" y="f39"/>
                        </a:lnTo>
                        <a:lnTo>
                          <a:pt x="f39" y="f42"/>
                        </a:lnTo>
                        <a:lnTo>
                          <a:pt x="f32" y="f7"/>
                        </a:lnTo>
                        <a:lnTo>
                          <a:pt x="f43" y="f44"/>
                        </a:lnTo>
                        <a:lnTo>
                          <a:pt x="f45" y="f41"/>
                        </a:lnTo>
                        <a:lnTo>
                          <a:pt x="f5" y="f46"/>
                        </a:lnTo>
                        <a:lnTo>
                          <a:pt x="f43" y="f47"/>
                        </a:lnTo>
                        <a:lnTo>
                          <a:pt x="f28" y="f48"/>
                        </a:lnTo>
                        <a:lnTo>
                          <a:pt x="f49" y="f50"/>
                        </a:lnTo>
                        <a:lnTo>
                          <a:pt x="f51" y="f52"/>
                        </a:lnTo>
                        <a:lnTo>
                          <a:pt x="f53" y="f54"/>
                        </a:lnTo>
                        <a:lnTo>
                          <a:pt x="f9" y="f55"/>
                        </a:lnTo>
                        <a:lnTo>
                          <a:pt x="f21" y="f56"/>
                        </a:lnTo>
                        <a:lnTo>
                          <a:pt x="f14" y="f57"/>
                        </a:lnTo>
                        <a:lnTo>
                          <a:pt x="f8" y="f9"/>
                        </a:lnTo>
                        <a:close/>
                      </a:path>
                    </a:pathLst>
                  </a:custGeom>
                  <a:solidFill>
                    <a:srgbClr val="FED216"/>
                  </a:solidFill>
                  <a:ln w="3172" cap="flat">
                    <a:solidFill>
                      <a:srgbClr val="6C5353"/>
                    </a:solidFill>
                    <a:custDash>
                      <a:ds d="100000" sp="100000"/>
                    </a:custDash>
                    <a:miter/>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hu-HU" sz="1800" b="0" i="0" u="none" strike="noStrike" kern="0" cap="none" spc="0" baseline="0">
                      <a:solidFill>
                        <a:srgbClr val="000000"/>
                      </a:solidFill>
                      <a:uFillTx/>
                      <a:latin typeface="Arial"/>
                    </a:endParaRPr>
                  </a:p>
                </p:txBody>
              </p:sp>
              <p:sp>
                <p:nvSpPr>
                  <p:cNvPr id="261" name="Freeform 104">
                    <a:extLst>
                      <a:ext uri="{FF2B5EF4-FFF2-40B4-BE49-F238E27FC236}">
                        <a16:creationId xmlns:a16="http://schemas.microsoft.com/office/drawing/2014/main" id="{C2A39BA0-0E9E-4F03-8B53-5E63F2F7E95C}"/>
                      </a:ext>
                    </a:extLst>
                  </p:cNvPr>
                  <p:cNvSpPr/>
                  <p:nvPr/>
                </p:nvSpPr>
                <p:spPr>
                  <a:xfrm>
                    <a:off x="8108698" y="3712710"/>
                    <a:ext cx="126415" cy="95664"/>
                  </a:xfrm>
                  <a:custGeom>
                    <a:avLst/>
                    <a:gdLst>
                      <a:gd name="f0" fmla="val 10800000"/>
                      <a:gd name="f1" fmla="val 5400000"/>
                      <a:gd name="f2" fmla="val 180"/>
                      <a:gd name="f3" fmla="val w"/>
                      <a:gd name="f4" fmla="val h"/>
                      <a:gd name="f5" fmla="val 0"/>
                      <a:gd name="f6" fmla="val 97"/>
                      <a:gd name="f7" fmla="val 85"/>
                      <a:gd name="f8" fmla="val 27"/>
                      <a:gd name="f9" fmla="val 81"/>
                      <a:gd name="f10" fmla="val 18"/>
                      <a:gd name="f11" fmla="val 71"/>
                      <a:gd name="f12" fmla="val 7"/>
                      <a:gd name="f13" fmla="val 49"/>
                      <a:gd name="f14" fmla="val 24"/>
                      <a:gd name="f15" fmla="val 10"/>
                      <a:gd name="f16" fmla="val 33"/>
                      <a:gd name="f17" fmla="val 3"/>
                      <a:gd name="f18" fmla="val 51"/>
                      <a:gd name="f19" fmla="val 6"/>
                      <a:gd name="f20" fmla="val 67"/>
                      <a:gd name="f21" fmla="val 14"/>
                      <a:gd name="f22" fmla="val 73"/>
                      <a:gd name="f23" fmla="val 90"/>
                      <a:gd name="f24" fmla="val 96"/>
                      <a:gd name="f25" fmla="val 21"/>
                      <a:gd name="f26" fmla="val 46"/>
                      <a:gd name="f27" fmla="val 68"/>
                      <a:gd name="f28" fmla="val 62"/>
                      <a:gd name="f29" fmla="val 77"/>
                      <a:gd name="f30" fmla="val 75"/>
                      <a:gd name="f31" fmla="val 58"/>
                      <a:gd name="f32" fmla="val 76"/>
                      <a:gd name="f33" fmla="val 42"/>
                      <a:gd name="f34" fmla="+- 0 0 -90"/>
                      <a:gd name="f35" fmla="*/ f3 1 97"/>
                      <a:gd name="f36" fmla="*/ f4 1 85"/>
                      <a:gd name="f37" fmla="+- f7 0 f5"/>
                      <a:gd name="f38" fmla="+- f6 0 f5"/>
                      <a:gd name="f39" fmla="*/ f34 f0 1"/>
                      <a:gd name="f40" fmla="*/ f38 1 97"/>
                      <a:gd name="f41" fmla="*/ f37 1 85"/>
                      <a:gd name="f42" fmla="*/ 27 f38 1"/>
                      <a:gd name="f43" fmla="*/ 81 f37 1"/>
                      <a:gd name="f44" fmla="*/ 18 f38 1"/>
                      <a:gd name="f45" fmla="*/ 71 f37 1"/>
                      <a:gd name="f46" fmla="*/ 7 f38 1"/>
                      <a:gd name="f47" fmla="*/ 49 f37 1"/>
                      <a:gd name="f48" fmla="*/ 0 f38 1"/>
                      <a:gd name="f49" fmla="*/ 24 f37 1"/>
                      <a:gd name="f50" fmla="*/ 10 f38 1"/>
                      <a:gd name="f51" fmla="*/ 7 f37 1"/>
                      <a:gd name="f52" fmla="*/ 33 f38 1"/>
                      <a:gd name="f53" fmla="*/ 3 f37 1"/>
                      <a:gd name="f54" fmla="*/ 51 f38 1"/>
                      <a:gd name="f55" fmla="*/ 6 f37 1"/>
                      <a:gd name="f56" fmla="*/ 67 f38 1"/>
                      <a:gd name="f57" fmla="*/ 14 f37 1"/>
                      <a:gd name="f58" fmla="*/ 73 f38 1"/>
                      <a:gd name="f59" fmla="*/ 0 f37 1"/>
                      <a:gd name="f60" fmla="*/ 90 f38 1"/>
                      <a:gd name="f61" fmla="*/ 96 f38 1"/>
                      <a:gd name="f62" fmla="*/ 21 f37 1"/>
                      <a:gd name="f63" fmla="*/ 97 f38 1"/>
                      <a:gd name="f64" fmla="*/ 46 f37 1"/>
                      <a:gd name="f65" fmla="*/ 68 f38 1"/>
                      <a:gd name="f66" fmla="*/ 62 f37 1"/>
                      <a:gd name="f67" fmla="*/ 77 f38 1"/>
                      <a:gd name="f68" fmla="*/ 75 f37 1"/>
                      <a:gd name="f69" fmla="*/ 58 f38 1"/>
                      <a:gd name="f70" fmla="*/ 76 f37 1"/>
                      <a:gd name="f71" fmla="*/ 42 f38 1"/>
                      <a:gd name="f72" fmla="*/ 85 f37 1"/>
                      <a:gd name="f73" fmla="*/ f39 1 f2"/>
                      <a:gd name="f74" fmla="*/ f42 1 97"/>
                      <a:gd name="f75" fmla="*/ f43 1 85"/>
                      <a:gd name="f76" fmla="*/ f44 1 97"/>
                      <a:gd name="f77" fmla="*/ f45 1 85"/>
                      <a:gd name="f78" fmla="*/ f46 1 97"/>
                      <a:gd name="f79" fmla="*/ f47 1 85"/>
                      <a:gd name="f80" fmla="*/ f48 1 97"/>
                      <a:gd name="f81" fmla="*/ f49 1 85"/>
                      <a:gd name="f82" fmla="*/ f50 1 97"/>
                      <a:gd name="f83" fmla="*/ f51 1 85"/>
                      <a:gd name="f84" fmla="*/ f52 1 97"/>
                      <a:gd name="f85" fmla="*/ f53 1 85"/>
                      <a:gd name="f86" fmla="*/ f54 1 97"/>
                      <a:gd name="f87" fmla="*/ f55 1 85"/>
                      <a:gd name="f88" fmla="*/ f56 1 97"/>
                      <a:gd name="f89" fmla="*/ f57 1 85"/>
                      <a:gd name="f90" fmla="*/ f58 1 97"/>
                      <a:gd name="f91" fmla="*/ f59 1 85"/>
                      <a:gd name="f92" fmla="*/ f60 1 97"/>
                      <a:gd name="f93" fmla="*/ f61 1 97"/>
                      <a:gd name="f94" fmla="*/ f62 1 85"/>
                      <a:gd name="f95" fmla="*/ f63 1 97"/>
                      <a:gd name="f96" fmla="*/ f64 1 85"/>
                      <a:gd name="f97" fmla="*/ f65 1 97"/>
                      <a:gd name="f98" fmla="*/ f66 1 85"/>
                      <a:gd name="f99" fmla="*/ f67 1 97"/>
                      <a:gd name="f100" fmla="*/ f68 1 85"/>
                      <a:gd name="f101" fmla="*/ f69 1 97"/>
                      <a:gd name="f102" fmla="*/ f70 1 85"/>
                      <a:gd name="f103" fmla="*/ f71 1 97"/>
                      <a:gd name="f104" fmla="*/ f72 1 85"/>
                      <a:gd name="f105" fmla="*/ 0 1 f40"/>
                      <a:gd name="f106" fmla="*/ f6 1 f40"/>
                      <a:gd name="f107" fmla="*/ 0 1 f41"/>
                      <a:gd name="f108" fmla="*/ f7 1 f41"/>
                      <a:gd name="f109" fmla="+- f73 0 f1"/>
                      <a:gd name="f110" fmla="*/ f74 1 f40"/>
                      <a:gd name="f111" fmla="*/ f75 1 f41"/>
                      <a:gd name="f112" fmla="*/ f76 1 f40"/>
                      <a:gd name="f113" fmla="*/ f77 1 f41"/>
                      <a:gd name="f114" fmla="*/ f78 1 f40"/>
                      <a:gd name="f115" fmla="*/ f79 1 f41"/>
                      <a:gd name="f116" fmla="*/ f80 1 f40"/>
                      <a:gd name="f117" fmla="*/ f81 1 f41"/>
                      <a:gd name="f118" fmla="*/ f82 1 f40"/>
                      <a:gd name="f119" fmla="*/ f83 1 f41"/>
                      <a:gd name="f120" fmla="*/ f84 1 f40"/>
                      <a:gd name="f121" fmla="*/ f85 1 f41"/>
                      <a:gd name="f122" fmla="*/ f86 1 f40"/>
                      <a:gd name="f123" fmla="*/ f87 1 f41"/>
                      <a:gd name="f124" fmla="*/ f88 1 f40"/>
                      <a:gd name="f125" fmla="*/ f89 1 f41"/>
                      <a:gd name="f126" fmla="*/ f90 1 f40"/>
                      <a:gd name="f127" fmla="*/ f91 1 f41"/>
                      <a:gd name="f128" fmla="*/ f92 1 f40"/>
                      <a:gd name="f129" fmla="*/ f93 1 f40"/>
                      <a:gd name="f130" fmla="*/ f94 1 f41"/>
                      <a:gd name="f131" fmla="*/ f95 1 f40"/>
                      <a:gd name="f132" fmla="*/ f96 1 f41"/>
                      <a:gd name="f133" fmla="*/ f97 1 f40"/>
                      <a:gd name="f134" fmla="*/ f98 1 f41"/>
                      <a:gd name="f135" fmla="*/ f99 1 f40"/>
                      <a:gd name="f136" fmla="*/ f100 1 f41"/>
                      <a:gd name="f137" fmla="*/ f101 1 f40"/>
                      <a:gd name="f138" fmla="*/ f102 1 f41"/>
                      <a:gd name="f139" fmla="*/ f103 1 f40"/>
                      <a:gd name="f140" fmla="*/ f104 1 f41"/>
                      <a:gd name="f141" fmla="*/ f105 f35 1"/>
                      <a:gd name="f142" fmla="*/ f106 f35 1"/>
                      <a:gd name="f143" fmla="*/ f108 f36 1"/>
                      <a:gd name="f144" fmla="*/ f107 f36 1"/>
                      <a:gd name="f145" fmla="*/ f110 f35 1"/>
                      <a:gd name="f146" fmla="*/ f111 f36 1"/>
                      <a:gd name="f147" fmla="*/ f112 f35 1"/>
                      <a:gd name="f148" fmla="*/ f113 f36 1"/>
                      <a:gd name="f149" fmla="*/ f114 f35 1"/>
                      <a:gd name="f150" fmla="*/ f115 f36 1"/>
                      <a:gd name="f151" fmla="*/ f116 f35 1"/>
                      <a:gd name="f152" fmla="*/ f117 f36 1"/>
                      <a:gd name="f153" fmla="*/ f118 f35 1"/>
                      <a:gd name="f154" fmla="*/ f119 f36 1"/>
                      <a:gd name="f155" fmla="*/ f120 f35 1"/>
                      <a:gd name="f156" fmla="*/ f121 f36 1"/>
                      <a:gd name="f157" fmla="*/ f122 f35 1"/>
                      <a:gd name="f158" fmla="*/ f123 f36 1"/>
                      <a:gd name="f159" fmla="*/ f124 f35 1"/>
                      <a:gd name="f160" fmla="*/ f125 f36 1"/>
                      <a:gd name="f161" fmla="*/ f126 f35 1"/>
                      <a:gd name="f162" fmla="*/ f127 f36 1"/>
                      <a:gd name="f163" fmla="*/ f128 f35 1"/>
                      <a:gd name="f164" fmla="*/ f129 f35 1"/>
                      <a:gd name="f165" fmla="*/ f130 f36 1"/>
                      <a:gd name="f166" fmla="*/ f131 f35 1"/>
                      <a:gd name="f167" fmla="*/ f132 f36 1"/>
                      <a:gd name="f168" fmla="*/ f133 f35 1"/>
                      <a:gd name="f169" fmla="*/ f134 f36 1"/>
                      <a:gd name="f170" fmla="*/ f135 f35 1"/>
                      <a:gd name="f171" fmla="*/ f136 f36 1"/>
                      <a:gd name="f172" fmla="*/ f137 f35 1"/>
                      <a:gd name="f173" fmla="*/ f138 f36 1"/>
                      <a:gd name="f174" fmla="*/ f139 f35 1"/>
                      <a:gd name="f175" fmla="*/ f140 f36 1"/>
                    </a:gdLst>
                    <a:ahLst/>
                    <a:cxnLst>
                      <a:cxn ang="3cd4">
                        <a:pos x="hc" y="t"/>
                      </a:cxn>
                      <a:cxn ang="0">
                        <a:pos x="r" y="vc"/>
                      </a:cxn>
                      <a:cxn ang="cd4">
                        <a:pos x="hc" y="b"/>
                      </a:cxn>
                      <a:cxn ang="cd2">
                        <a:pos x="l" y="vc"/>
                      </a:cxn>
                      <a:cxn ang="f109">
                        <a:pos x="f145" y="f146"/>
                      </a:cxn>
                      <a:cxn ang="f109">
                        <a:pos x="f147" y="f148"/>
                      </a:cxn>
                      <a:cxn ang="f109">
                        <a:pos x="f149" y="f150"/>
                      </a:cxn>
                      <a:cxn ang="f109">
                        <a:pos x="f151" y="f152"/>
                      </a:cxn>
                      <a:cxn ang="f109">
                        <a:pos x="f153" y="f154"/>
                      </a:cxn>
                      <a:cxn ang="f109">
                        <a:pos x="f155" y="f156"/>
                      </a:cxn>
                      <a:cxn ang="f109">
                        <a:pos x="f157" y="f158"/>
                      </a:cxn>
                      <a:cxn ang="f109">
                        <a:pos x="f159" y="f160"/>
                      </a:cxn>
                      <a:cxn ang="f109">
                        <a:pos x="f161" y="f162"/>
                      </a:cxn>
                      <a:cxn ang="f109">
                        <a:pos x="f163" y="f154"/>
                      </a:cxn>
                      <a:cxn ang="f109">
                        <a:pos x="f164" y="f165"/>
                      </a:cxn>
                      <a:cxn ang="f109">
                        <a:pos x="f166" y="f167"/>
                      </a:cxn>
                      <a:cxn ang="f109">
                        <a:pos x="f168" y="f169"/>
                      </a:cxn>
                      <a:cxn ang="f109">
                        <a:pos x="f170" y="f171"/>
                      </a:cxn>
                      <a:cxn ang="f109">
                        <a:pos x="f172" y="f173"/>
                      </a:cxn>
                      <a:cxn ang="f109">
                        <a:pos x="f174" y="f175"/>
                      </a:cxn>
                      <a:cxn ang="f109">
                        <a:pos x="f145" y="f146"/>
                      </a:cxn>
                    </a:cxnLst>
                    <a:rect l="f141" t="f144" r="f142" b="f143"/>
                    <a:pathLst>
                      <a:path w="97" h="85">
                        <a:moveTo>
                          <a:pt x="f8" y="f9"/>
                        </a:moveTo>
                        <a:lnTo>
                          <a:pt x="f10" y="f11"/>
                        </a:lnTo>
                        <a:lnTo>
                          <a:pt x="f12" y="f13"/>
                        </a:lnTo>
                        <a:lnTo>
                          <a:pt x="f5" y="f14"/>
                        </a:lnTo>
                        <a:lnTo>
                          <a:pt x="f15" y="f12"/>
                        </a:lnTo>
                        <a:lnTo>
                          <a:pt x="f16" y="f17"/>
                        </a:lnTo>
                        <a:lnTo>
                          <a:pt x="f18" y="f19"/>
                        </a:lnTo>
                        <a:lnTo>
                          <a:pt x="f20" y="f21"/>
                        </a:lnTo>
                        <a:lnTo>
                          <a:pt x="f22" y="f5"/>
                        </a:lnTo>
                        <a:lnTo>
                          <a:pt x="f23" y="f12"/>
                        </a:lnTo>
                        <a:lnTo>
                          <a:pt x="f24" y="f25"/>
                        </a:lnTo>
                        <a:lnTo>
                          <a:pt x="f6" y="f26"/>
                        </a:lnTo>
                        <a:lnTo>
                          <a:pt x="f27" y="f28"/>
                        </a:lnTo>
                        <a:lnTo>
                          <a:pt x="f29" y="f30"/>
                        </a:lnTo>
                        <a:lnTo>
                          <a:pt x="f31" y="f32"/>
                        </a:lnTo>
                        <a:lnTo>
                          <a:pt x="f33" y="f7"/>
                        </a:lnTo>
                        <a:lnTo>
                          <a:pt x="f8" y="f9"/>
                        </a:lnTo>
                        <a:close/>
                      </a:path>
                    </a:pathLst>
                  </a:custGeom>
                  <a:solidFill>
                    <a:srgbClr val="A8C5F0"/>
                  </a:solidFill>
                  <a:ln w="3172" cap="flat">
                    <a:solidFill>
                      <a:srgbClr val="6C5353"/>
                    </a:solidFill>
                    <a:custDash>
                      <a:ds d="100000" sp="100000"/>
                    </a:custDash>
                    <a:miter/>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hu-HU" sz="1800" b="0" i="0" u="none" strike="noStrike" kern="0" cap="none" spc="0" baseline="0">
                      <a:solidFill>
                        <a:srgbClr val="000000"/>
                      </a:solidFill>
                      <a:uFillTx/>
                      <a:latin typeface="Arial"/>
                    </a:endParaRPr>
                  </a:p>
                </p:txBody>
              </p:sp>
              <p:sp>
                <p:nvSpPr>
                  <p:cNvPr id="262" name="Freeform 105">
                    <a:extLst>
                      <a:ext uri="{FF2B5EF4-FFF2-40B4-BE49-F238E27FC236}">
                        <a16:creationId xmlns:a16="http://schemas.microsoft.com/office/drawing/2014/main" id="{3E2A8C06-0475-4B37-96C6-C9BE25D37E81}"/>
                      </a:ext>
                    </a:extLst>
                  </p:cNvPr>
                  <p:cNvSpPr/>
                  <p:nvPr/>
                </p:nvSpPr>
                <p:spPr>
                  <a:xfrm>
                    <a:off x="8489253" y="3151122"/>
                    <a:ext cx="100355" cy="97913"/>
                  </a:xfrm>
                  <a:custGeom>
                    <a:avLst/>
                    <a:gdLst>
                      <a:gd name="f0" fmla="val 10800000"/>
                      <a:gd name="f1" fmla="val 5400000"/>
                      <a:gd name="f2" fmla="val 180"/>
                      <a:gd name="f3" fmla="val w"/>
                      <a:gd name="f4" fmla="val h"/>
                      <a:gd name="f5" fmla="val 0"/>
                      <a:gd name="f6" fmla="val 77"/>
                      <a:gd name="f7" fmla="val 87"/>
                      <a:gd name="f8" fmla="val 29"/>
                      <a:gd name="f9" fmla="val 55"/>
                      <a:gd name="f10" fmla="val 24"/>
                      <a:gd name="f11" fmla="val 66"/>
                      <a:gd name="f12" fmla="val 38"/>
                      <a:gd name="f13" fmla="val 62"/>
                      <a:gd name="f14" fmla="val 75"/>
                      <a:gd name="f15" fmla="val 73"/>
                      <a:gd name="f16" fmla="val 61"/>
                      <a:gd name="f17" fmla="val 51"/>
                      <a:gd name="f18" fmla="val 85"/>
                      <a:gd name="f19" fmla="val 36"/>
                      <a:gd name="f20" fmla="val 76"/>
                      <a:gd name="f21" fmla="val 26"/>
                      <a:gd name="f22" fmla="val 9"/>
                      <a:gd name="f23" fmla="val 39"/>
                      <a:gd name="f24" fmla="val 20"/>
                      <a:gd name="f25" fmla="val 35"/>
                      <a:gd name="f26" fmla="val 18"/>
                      <a:gd name="f27" fmla="val 1"/>
                      <a:gd name="f28" fmla="val 16"/>
                      <a:gd name="f29" fmla="val 8"/>
                      <a:gd name="f30" fmla="val 17"/>
                      <a:gd name="f31" fmla="val 11"/>
                      <a:gd name="f32" fmla="val 7"/>
                      <a:gd name="f33" fmla="val 22"/>
                      <a:gd name="f34" fmla="val 6"/>
                      <a:gd name="f35" fmla="val 5"/>
                      <a:gd name="f36" fmla="+- 0 0 -90"/>
                      <a:gd name="f37" fmla="*/ f3 1 77"/>
                      <a:gd name="f38" fmla="*/ f4 1 87"/>
                      <a:gd name="f39" fmla="+- f7 0 f5"/>
                      <a:gd name="f40" fmla="+- f6 0 f5"/>
                      <a:gd name="f41" fmla="*/ f36 f0 1"/>
                      <a:gd name="f42" fmla="*/ f40 1 77"/>
                      <a:gd name="f43" fmla="*/ f39 1 87"/>
                      <a:gd name="f44" fmla="*/ 29 f40 1"/>
                      <a:gd name="f45" fmla="*/ 0 f39 1"/>
                      <a:gd name="f46" fmla="*/ 55 f40 1"/>
                      <a:gd name="f47" fmla="*/ 24 f39 1"/>
                      <a:gd name="f48" fmla="*/ 66 f40 1"/>
                      <a:gd name="f49" fmla="*/ 38 f39 1"/>
                      <a:gd name="f50" fmla="*/ 77 f40 1"/>
                      <a:gd name="f51" fmla="*/ 62 f39 1"/>
                      <a:gd name="f52" fmla="*/ 75 f40 1"/>
                      <a:gd name="f53" fmla="*/ 73 f39 1"/>
                      <a:gd name="f54" fmla="*/ 61 f40 1"/>
                      <a:gd name="f55" fmla="*/ 77 f39 1"/>
                      <a:gd name="f56" fmla="*/ 51 f40 1"/>
                      <a:gd name="f57" fmla="*/ 85 f39 1"/>
                      <a:gd name="f58" fmla="*/ 36 f40 1"/>
                      <a:gd name="f59" fmla="*/ 87 f39 1"/>
                      <a:gd name="f60" fmla="*/ 76 f39 1"/>
                      <a:gd name="f61" fmla="*/ 26 f40 1"/>
                      <a:gd name="f62" fmla="*/ 61 f39 1"/>
                      <a:gd name="f63" fmla="*/ 9 f40 1"/>
                      <a:gd name="f64" fmla="*/ 39 f39 1"/>
                      <a:gd name="f65" fmla="*/ 20 f40 1"/>
                      <a:gd name="f66" fmla="*/ 35 f39 1"/>
                      <a:gd name="f67" fmla="*/ 0 f40 1"/>
                      <a:gd name="f68" fmla="*/ 18 f39 1"/>
                      <a:gd name="f69" fmla="*/ 1 f40 1"/>
                      <a:gd name="f70" fmla="*/ 16 f39 1"/>
                      <a:gd name="f71" fmla="*/ 8 f40 1"/>
                      <a:gd name="f72" fmla="*/ 17 f39 1"/>
                      <a:gd name="f73" fmla="*/ 11 f40 1"/>
                      <a:gd name="f74" fmla="*/ 7 f39 1"/>
                      <a:gd name="f75" fmla="*/ 22 f40 1"/>
                      <a:gd name="f76" fmla="*/ 6 f39 1"/>
                      <a:gd name="f77" fmla="*/ 5 f39 1"/>
                      <a:gd name="f78" fmla="*/ f41 1 f2"/>
                      <a:gd name="f79" fmla="*/ f44 1 77"/>
                      <a:gd name="f80" fmla="*/ f45 1 87"/>
                      <a:gd name="f81" fmla="*/ f46 1 77"/>
                      <a:gd name="f82" fmla="*/ f47 1 87"/>
                      <a:gd name="f83" fmla="*/ f48 1 77"/>
                      <a:gd name="f84" fmla="*/ f49 1 87"/>
                      <a:gd name="f85" fmla="*/ f50 1 77"/>
                      <a:gd name="f86" fmla="*/ f51 1 87"/>
                      <a:gd name="f87" fmla="*/ f52 1 77"/>
                      <a:gd name="f88" fmla="*/ f53 1 87"/>
                      <a:gd name="f89" fmla="*/ f54 1 77"/>
                      <a:gd name="f90" fmla="*/ f55 1 87"/>
                      <a:gd name="f91" fmla="*/ f56 1 77"/>
                      <a:gd name="f92" fmla="*/ f57 1 87"/>
                      <a:gd name="f93" fmla="*/ f58 1 77"/>
                      <a:gd name="f94" fmla="*/ f59 1 87"/>
                      <a:gd name="f95" fmla="*/ f60 1 87"/>
                      <a:gd name="f96" fmla="*/ f61 1 77"/>
                      <a:gd name="f97" fmla="*/ f62 1 87"/>
                      <a:gd name="f98" fmla="*/ f63 1 77"/>
                      <a:gd name="f99" fmla="*/ f64 1 87"/>
                      <a:gd name="f100" fmla="*/ f65 1 77"/>
                      <a:gd name="f101" fmla="*/ f66 1 87"/>
                      <a:gd name="f102" fmla="*/ f67 1 77"/>
                      <a:gd name="f103" fmla="*/ f68 1 87"/>
                      <a:gd name="f104" fmla="*/ f69 1 77"/>
                      <a:gd name="f105" fmla="*/ f70 1 87"/>
                      <a:gd name="f106" fmla="*/ f71 1 77"/>
                      <a:gd name="f107" fmla="*/ f72 1 87"/>
                      <a:gd name="f108" fmla="*/ f73 1 77"/>
                      <a:gd name="f109" fmla="*/ f74 1 87"/>
                      <a:gd name="f110" fmla="*/ f75 1 77"/>
                      <a:gd name="f111" fmla="*/ f76 1 87"/>
                      <a:gd name="f112" fmla="*/ f77 1 87"/>
                      <a:gd name="f113" fmla="*/ 0 1 f42"/>
                      <a:gd name="f114" fmla="*/ f6 1 f42"/>
                      <a:gd name="f115" fmla="*/ 0 1 f43"/>
                      <a:gd name="f116" fmla="*/ f7 1 f43"/>
                      <a:gd name="f117" fmla="+- f78 0 f1"/>
                      <a:gd name="f118" fmla="*/ f79 1 f42"/>
                      <a:gd name="f119" fmla="*/ f80 1 f43"/>
                      <a:gd name="f120" fmla="*/ f81 1 f42"/>
                      <a:gd name="f121" fmla="*/ f82 1 f43"/>
                      <a:gd name="f122" fmla="*/ f83 1 f42"/>
                      <a:gd name="f123" fmla="*/ f84 1 f43"/>
                      <a:gd name="f124" fmla="*/ f85 1 f42"/>
                      <a:gd name="f125" fmla="*/ f86 1 f43"/>
                      <a:gd name="f126" fmla="*/ f87 1 f42"/>
                      <a:gd name="f127" fmla="*/ f88 1 f43"/>
                      <a:gd name="f128" fmla="*/ f89 1 f42"/>
                      <a:gd name="f129" fmla="*/ f90 1 f43"/>
                      <a:gd name="f130" fmla="*/ f91 1 f42"/>
                      <a:gd name="f131" fmla="*/ f92 1 f43"/>
                      <a:gd name="f132" fmla="*/ f93 1 f42"/>
                      <a:gd name="f133" fmla="*/ f94 1 f43"/>
                      <a:gd name="f134" fmla="*/ f95 1 f43"/>
                      <a:gd name="f135" fmla="*/ f96 1 f42"/>
                      <a:gd name="f136" fmla="*/ f97 1 f43"/>
                      <a:gd name="f137" fmla="*/ f98 1 f42"/>
                      <a:gd name="f138" fmla="*/ f99 1 f43"/>
                      <a:gd name="f139" fmla="*/ f100 1 f42"/>
                      <a:gd name="f140" fmla="*/ f101 1 f43"/>
                      <a:gd name="f141" fmla="*/ f102 1 f42"/>
                      <a:gd name="f142" fmla="*/ f103 1 f43"/>
                      <a:gd name="f143" fmla="*/ f104 1 f42"/>
                      <a:gd name="f144" fmla="*/ f105 1 f43"/>
                      <a:gd name="f145" fmla="*/ f106 1 f42"/>
                      <a:gd name="f146" fmla="*/ f107 1 f43"/>
                      <a:gd name="f147" fmla="*/ f108 1 f42"/>
                      <a:gd name="f148" fmla="*/ f109 1 f43"/>
                      <a:gd name="f149" fmla="*/ f110 1 f42"/>
                      <a:gd name="f150" fmla="*/ f111 1 f43"/>
                      <a:gd name="f151" fmla="*/ f112 1 f43"/>
                      <a:gd name="f152" fmla="*/ f113 f37 1"/>
                      <a:gd name="f153" fmla="*/ f114 f37 1"/>
                      <a:gd name="f154" fmla="*/ f116 f38 1"/>
                      <a:gd name="f155" fmla="*/ f115 f38 1"/>
                      <a:gd name="f156" fmla="*/ f118 f37 1"/>
                      <a:gd name="f157" fmla="*/ f119 f38 1"/>
                      <a:gd name="f158" fmla="*/ f120 f37 1"/>
                      <a:gd name="f159" fmla="*/ f121 f38 1"/>
                      <a:gd name="f160" fmla="*/ f122 f37 1"/>
                      <a:gd name="f161" fmla="*/ f123 f38 1"/>
                      <a:gd name="f162" fmla="*/ f124 f37 1"/>
                      <a:gd name="f163" fmla="*/ f125 f38 1"/>
                      <a:gd name="f164" fmla="*/ f126 f37 1"/>
                      <a:gd name="f165" fmla="*/ f127 f38 1"/>
                      <a:gd name="f166" fmla="*/ f128 f37 1"/>
                      <a:gd name="f167" fmla="*/ f129 f38 1"/>
                      <a:gd name="f168" fmla="*/ f130 f37 1"/>
                      <a:gd name="f169" fmla="*/ f131 f38 1"/>
                      <a:gd name="f170" fmla="*/ f132 f37 1"/>
                      <a:gd name="f171" fmla="*/ f133 f38 1"/>
                      <a:gd name="f172" fmla="*/ f134 f38 1"/>
                      <a:gd name="f173" fmla="*/ f135 f37 1"/>
                      <a:gd name="f174" fmla="*/ f136 f38 1"/>
                      <a:gd name="f175" fmla="*/ f137 f37 1"/>
                      <a:gd name="f176" fmla="*/ f138 f38 1"/>
                      <a:gd name="f177" fmla="*/ f139 f37 1"/>
                      <a:gd name="f178" fmla="*/ f140 f38 1"/>
                      <a:gd name="f179" fmla="*/ f141 f37 1"/>
                      <a:gd name="f180" fmla="*/ f142 f38 1"/>
                      <a:gd name="f181" fmla="*/ f143 f37 1"/>
                      <a:gd name="f182" fmla="*/ f144 f38 1"/>
                      <a:gd name="f183" fmla="*/ f145 f37 1"/>
                      <a:gd name="f184" fmla="*/ f146 f38 1"/>
                      <a:gd name="f185" fmla="*/ f147 f37 1"/>
                      <a:gd name="f186" fmla="*/ f148 f38 1"/>
                      <a:gd name="f187" fmla="*/ f149 f37 1"/>
                      <a:gd name="f188" fmla="*/ f150 f38 1"/>
                      <a:gd name="f189" fmla="*/ f151 f38 1"/>
                    </a:gdLst>
                    <a:ahLst/>
                    <a:cxnLst>
                      <a:cxn ang="3cd4">
                        <a:pos x="hc" y="t"/>
                      </a:cxn>
                      <a:cxn ang="0">
                        <a:pos x="r" y="vc"/>
                      </a:cxn>
                      <a:cxn ang="cd4">
                        <a:pos x="hc" y="b"/>
                      </a:cxn>
                      <a:cxn ang="cd2">
                        <a:pos x="l" y="vc"/>
                      </a:cxn>
                      <a:cxn ang="f117">
                        <a:pos x="f156" y="f157"/>
                      </a:cxn>
                      <a:cxn ang="f117">
                        <a:pos x="f158" y="f159"/>
                      </a:cxn>
                      <a:cxn ang="f117">
                        <a:pos x="f160" y="f161"/>
                      </a:cxn>
                      <a:cxn ang="f117">
                        <a:pos x="f162" y="f163"/>
                      </a:cxn>
                      <a:cxn ang="f117">
                        <a:pos x="f164" y="f165"/>
                      </a:cxn>
                      <a:cxn ang="f117">
                        <a:pos x="f166" y="f167"/>
                      </a:cxn>
                      <a:cxn ang="f117">
                        <a:pos x="f168" y="f169"/>
                      </a:cxn>
                      <a:cxn ang="f117">
                        <a:pos x="f170" y="f171"/>
                      </a:cxn>
                      <a:cxn ang="f117">
                        <a:pos x="f156" y="f172"/>
                      </a:cxn>
                      <a:cxn ang="f117">
                        <a:pos x="f173" y="f174"/>
                      </a:cxn>
                      <a:cxn ang="f117">
                        <a:pos x="f175" y="f176"/>
                      </a:cxn>
                      <a:cxn ang="f117">
                        <a:pos x="f177" y="f178"/>
                      </a:cxn>
                      <a:cxn ang="f117">
                        <a:pos x="f179" y="f180"/>
                      </a:cxn>
                      <a:cxn ang="f117">
                        <a:pos x="f181" y="f182"/>
                      </a:cxn>
                      <a:cxn ang="f117">
                        <a:pos x="f183" y="f184"/>
                      </a:cxn>
                      <a:cxn ang="f117">
                        <a:pos x="f185" y="f186"/>
                      </a:cxn>
                      <a:cxn ang="f117">
                        <a:pos x="f187" y="f188"/>
                      </a:cxn>
                      <a:cxn ang="f117">
                        <a:pos x="f156" y="f189"/>
                      </a:cxn>
                      <a:cxn ang="f117">
                        <a:pos x="f156" y="f157"/>
                      </a:cxn>
                    </a:cxnLst>
                    <a:rect l="f152" t="f155" r="f153" b="f154"/>
                    <a:pathLst>
                      <a:path w="77" h="87">
                        <a:moveTo>
                          <a:pt x="f8" y="f5"/>
                        </a:moveTo>
                        <a:lnTo>
                          <a:pt x="f9" y="f10"/>
                        </a:lnTo>
                        <a:lnTo>
                          <a:pt x="f11" y="f12"/>
                        </a:lnTo>
                        <a:lnTo>
                          <a:pt x="f6" y="f13"/>
                        </a:lnTo>
                        <a:lnTo>
                          <a:pt x="f14" y="f15"/>
                        </a:lnTo>
                        <a:lnTo>
                          <a:pt x="f16" y="f6"/>
                        </a:lnTo>
                        <a:lnTo>
                          <a:pt x="f17" y="f18"/>
                        </a:lnTo>
                        <a:lnTo>
                          <a:pt x="f19" y="f7"/>
                        </a:lnTo>
                        <a:lnTo>
                          <a:pt x="f8" y="f20"/>
                        </a:lnTo>
                        <a:lnTo>
                          <a:pt x="f21" y="f16"/>
                        </a:lnTo>
                        <a:lnTo>
                          <a:pt x="f22" y="f23"/>
                        </a:lnTo>
                        <a:lnTo>
                          <a:pt x="f24" y="f25"/>
                        </a:lnTo>
                        <a:lnTo>
                          <a:pt x="f5" y="f26"/>
                        </a:lnTo>
                        <a:lnTo>
                          <a:pt x="f27" y="f28"/>
                        </a:lnTo>
                        <a:lnTo>
                          <a:pt x="f29" y="f30"/>
                        </a:lnTo>
                        <a:lnTo>
                          <a:pt x="f31" y="f32"/>
                        </a:lnTo>
                        <a:lnTo>
                          <a:pt x="f33" y="f34"/>
                        </a:lnTo>
                        <a:lnTo>
                          <a:pt x="f8" y="f35"/>
                        </a:lnTo>
                        <a:lnTo>
                          <a:pt x="f8" y="f5"/>
                        </a:lnTo>
                        <a:close/>
                      </a:path>
                    </a:pathLst>
                  </a:custGeom>
                  <a:solidFill>
                    <a:srgbClr val="A8C5F0"/>
                  </a:solidFill>
                  <a:ln w="3172" cap="flat">
                    <a:solidFill>
                      <a:srgbClr val="6C5353"/>
                    </a:solidFill>
                    <a:custDash>
                      <a:ds d="100000" sp="100000"/>
                    </a:custDash>
                    <a:miter/>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hu-HU" sz="1800" b="0" i="0" u="none" strike="noStrike" kern="0" cap="none" spc="0" baseline="0">
                      <a:solidFill>
                        <a:srgbClr val="000000"/>
                      </a:solidFill>
                      <a:uFillTx/>
                      <a:latin typeface="Arial"/>
                    </a:endParaRPr>
                  </a:p>
                </p:txBody>
              </p:sp>
              <p:sp>
                <p:nvSpPr>
                  <p:cNvPr id="263" name="Freeform 106">
                    <a:extLst>
                      <a:ext uri="{FF2B5EF4-FFF2-40B4-BE49-F238E27FC236}">
                        <a16:creationId xmlns:a16="http://schemas.microsoft.com/office/drawing/2014/main" id="{15AF6689-A320-4B34-8DEA-43C6A5EA63E9}"/>
                      </a:ext>
                    </a:extLst>
                  </p:cNvPr>
                  <p:cNvSpPr/>
                  <p:nvPr/>
                </p:nvSpPr>
                <p:spPr>
                  <a:xfrm>
                    <a:off x="6114711" y="3043077"/>
                    <a:ext cx="36493" cy="32634"/>
                  </a:xfrm>
                  <a:custGeom>
                    <a:avLst/>
                    <a:gdLst>
                      <a:gd name="f0" fmla="val 10800000"/>
                      <a:gd name="f1" fmla="val 5400000"/>
                      <a:gd name="f2" fmla="val 180"/>
                      <a:gd name="f3" fmla="val w"/>
                      <a:gd name="f4" fmla="val h"/>
                      <a:gd name="f5" fmla="val 0"/>
                      <a:gd name="f6" fmla="val 28"/>
                      <a:gd name="f7" fmla="val 29"/>
                      <a:gd name="f8" fmla="val 12"/>
                      <a:gd name="f9" fmla="val 25"/>
                      <a:gd name="f10" fmla="val 10"/>
                      <a:gd name="f11" fmla="val 8"/>
                      <a:gd name="f12" fmla="val 22"/>
                      <a:gd name="f13" fmla="val 4"/>
                      <a:gd name="f14" fmla="val 20"/>
                      <a:gd name="f15" fmla="val 14"/>
                      <a:gd name="f16" fmla="val 2"/>
                      <a:gd name="f17" fmla="val 9"/>
                      <a:gd name="f18" fmla="val 6"/>
                      <a:gd name="f19" fmla="val 1"/>
                      <a:gd name="f20" fmla="val 11"/>
                      <a:gd name="f21" fmla="val 13"/>
                      <a:gd name="f22" fmla="val 3"/>
                      <a:gd name="f23" fmla="val 17"/>
                      <a:gd name="f24" fmla="val 19"/>
                      <a:gd name="f25" fmla="val 7"/>
                      <a:gd name="f26" fmla="val 26"/>
                      <a:gd name="f27" fmla="val 27"/>
                      <a:gd name="f28" fmla="val 21"/>
                      <a:gd name="f29" fmla="+- 0 0 -90"/>
                      <a:gd name="f30" fmla="*/ f3 1 28"/>
                      <a:gd name="f31" fmla="*/ f4 1 29"/>
                      <a:gd name="f32" fmla="+- f7 0 f5"/>
                      <a:gd name="f33" fmla="+- f6 0 f5"/>
                      <a:gd name="f34" fmla="*/ f29 f0 1"/>
                      <a:gd name="f35" fmla="*/ f33 1 28"/>
                      <a:gd name="f36" fmla="*/ f32 1 29"/>
                      <a:gd name="f37" fmla="*/ 12 f33 1"/>
                      <a:gd name="f38" fmla="*/ 25 f32 1"/>
                      <a:gd name="f39" fmla="*/ 29 f32 1"/>
                      <a:gd name="f40" fmla="*/ 10 f33 1"/>
                      <a:gd name="f41" fmla="*/ 8 f33 1"/>
                      <a:gd name="f42" fmla="*/ 22 f32 1"/>
                      <a:gd name="f43" fmla="*/ 4 f33 1"/>
                      <a:gd name="f44" fmla="*/ 20 f32 1"/>
                      <a:gd name="f45" fmla="*/ 0 f33 1"/>
                      <a:gd name="f46" fmla="*/ 14 f32 1"/>
                      <a:gd name="f47" fmla="*/ 2 f33 1"/>
                      <a:gd name="f48" fmla="*/ 9 f32 1"/>
                      <a:gd name="f49" fmla="*/ 6 f33 1"/>
                      <a:gd name="f50" fmla="*/ 8 f32 1"/>
                      <a:gd name="f51" fmla="*/ 1 f32 1"/>
                      <a:gd name="f52" fmla="*/ 11 f33 1"/>
                      <a:gd name="f53" fmla="*/ 0 f32 1"/>
                      <a:gd name="f54" fmla="*/ 13 f33 1"/>
                      <a:gd name="f55" fmla="*/ 3 f32 1"/>
                      <a:gd name="f56" fmla="*/ 17 f33 1"/>
                      <a:gd name="f57" fmla="*/ 4 f32 1"/>
                      <a:gd name="f58" fmla="*/ 19 f33 1"/>
                      <a:gd name="f59" fmla="*/ 7 f32 1"/>
                      <a:gd name="f60" fmla="*/ 22 f33 1"/>
                      <a:gd name="f61" fmla="*/ 26 f33 1"/>
                      <a:gd name="f62" fmla="*/ 12 f32 1"/>
                      <a:gd name="f63" fmla="*/ 28 f33 1"/>
                      <a:gd name="f64" fmla="*/ 27 f33 1"/>
                      <a:gd name="f65" fmla="*/ 17 f32 1"/>
                      <a:gd name="f66" fmla="*/ 25 f33 1"/>
                      <a:gd name="f67" fmla="*/ 21 f32 1"/>
                      <a:gd name="f68" fmla="*/ f34 1 f2"/>
                      <a:gd name="f69" fmla="*/ f37 1 28"/>
                      <a:gd name="f70" fmla="*/ f38 1 29"/>
                      <a:gd name="f71" fmla="*/ f39 1 29"/>
                      <a:gd name="f72" fmla="*/ f40 1 28"/>
                      <a:gd name="f73" fmla="*/ f41 1 28"/>
                      <a:gd name="f74" fmla="*/ f42 1 29"/>
                      <a:gd name="f75" fmla="*/ f43 1 28"/>
                      <a:gd name="f76" fmla="*/ f44 1 29"/>
                      <a:gd name="f77" fmla="*/ f45 1 28"/>
                      <a:gd name="f78" fmla="*/ f46 1 29"/>
                      <a:gd name="f79" fmla="*/ f47 1 28"/>
                      <a:gd name="f80" fmla="*/ f48 1 29"/>
                      <a:gd name="f81" fmla="*/ f49 1 28"/>
                      <a:gd name="f82" fmla="*/ f50 1 29"/>
                      <a:gd name="f83" fmla="*/ f51 1 29"/>
                      <a:gd name="f84" fmla="*/ f52 1 28"/>
                      <a:gd name="f85" fmla="*/ f53 1 29"/>
                      <a:gd name="f86" fmla="*/ f54 1 28"/>
                      <a:gd name="f87" fmla="*/ f55 1 29"/>
                      <a:gd name="f88" fmla="*/ f56 1 28"/>
                      <a:gd name="f89" fmla="*/ f57 1 29"/>
                      <a:gd name="f90" fmla="*/ f58 1 28"/>
                      <a:gd name="f91" fmla="*/ f59 1 29"/>
                      <a:gd name="f92" fmla="*/ f60 1 28"/>
                      <a:gd name="f93" fmla="*/ f61 1 28"/>
                      <a:gd name="f94" fmla="*/ f62 1 29"/>
                      <a:gd name="f95" fmla="*/ f63 1 28"/>
                      <a:gd name="f96" fmla="*/ f64 1 28"/>
                      <a:gd name="f97" fmla="*/ f65 1 29"/>
                      <a:gd name="f98" fmla="*/ f66 1 28"/>
                      <a:gd name="f99" fmla="*/ f67 1 29"/>
                      <a:gd name="f100" fmla="*/ 0 1 f35"/>
                      <a:gd name="f101" fmla="*/ f6 1 f35"/>
                      <a:gd name="f102" fmla="*/ 0 1 f36"/>
                      <a:gd name="f103" fmla="*/ f7 1 f36"/>
                      <a:gd name="f104" fmla="+- f68 0 f1"/>
                      <a:gd name="f105" fmla="*/ f69 1 f35"/>
                      <a:gd name="f106" fmla="*/ f70 1 f36"/>
                      <a:gd name="f107" fmla="*/ f71 1 f36"/>
                      <a:gd name="f108" fmla="*/ f72 1 f35"/>
                      <a:gd name="f109" fmla="*/ f73 1 f35"/>
                      <a:gd name="f110" fmla="*/ f74 1 f36"/>
                      <a:gd name="f111" fmla="*/ f75 1 f35"/>
                      <a:gd name="f112" fmla="*/ f76 1 f36"/>
                      <a:gd name="f113" fmla="*/ f77 1 f35"/>
                      <a:gd name="f114" fmla="*/ f78 1 f36"/>
                      <a:gd name="f115" fmla="*/ f79 1 f35"/>
                      <a:gd name="f116" fmla="*/ f80 1 f36"/>
                      <a:gd name="f117" fmla="*/ f81 1 f35"/>
                      <a:gd name="f118" fmla="*/ f82 1 f36"/>
                      <a:gd name="f119" fmla="*/ f83 1 f36"/>
                      <a:gd name="f120" fmla="*/ f84 1 f35"/>
                      <a:gd name="f121" fmla="*/ f85 1 f36"/>
                      <a:gd name="f122" fmla="*/ f86 1 f35"/>
                      <a:gd name="f123" fmla="*/ f87 1 f36"/>
                      <a:gd name="f124" fmla="*/ f88 1 f35"/>
                      <a:gd name="f125" fmla="*/ f89 1 f36"/>
                      <a:gd name="f126" fmla="*/ f90 1 f35"/>
                      <a:gd name="f127" fmla="*/ f91 1 f36"/>
                      <a:gd name="f128" fmla="*/ f92 1 f35"/>
                      <a:gd name="f129" fmla="*/ f93 1 f35"/>
                      <a:gd name="f130" fmla="*/ f94 1 f36"/>
                      <a:gd name="f131" fmla="*/ f95 1 f35"/>
                      <a:gd name="f132" fmla="*/ f96 1 f35"/>
                      <a:gd name="f133" fmla="*/ f97 1 f36"/>
                      <a:gd name="f134" fmla="*/ f98 1 f35"/>
                      <a:gd name="f135" fmla="*/ f99 1 f36"/>
                      <a:gd name="f136" fmla="*/ f100 f30 1"/>
                      <a:gd name="f137" fmla="*/ f101 f30 1"/>
                      <a:gd name="f138" fmla="*/ f103 f31 1"/>
                      <a:gd name="f139" fmla="*/ f102 f31 1"/>
                      <a:gd name="f140" fmla="*/ f105 f30 1"/>
                      <a:gd name="f141" fmla="*/ f106 f31 1"/>
                      <a:gd name="f142" fmla="*/ f107 f31 1"/>
                      <a:gd name="f143" fmla="*/ f108 f30 1"/>
                      <a:gd name="f144" fmla="*/ f109 f30 1"/>
                      <a:gd name="f145" fmla="*/ f110 f31 1"/>
                      <a:gd name="f146" fmla="*/ f111 f30 1"/>
                      <a:gd name="f147" fmla="*/ f112 f31 1"/>
                      <a:gd name="f148" fmla="*/ f113 f30 1"/>
                      <a:gd name="f149" fmla="*/ f114 f31 1"/>
                      <a:gd name="f150" fmla="*/ f115 f30 1"/>
                      <a:gd name="f151" fmla="*/ f116 f31 1"/>
                      <a:gd name="f152" fmla="*/ f117 f30 1"/>
                      <a:gd name="f153" fmla="*/ f118 f31 1"/>
                      <a:gd name="f154" fmla="*/ f119 f31 1"/>
                      <a:gd name="f155" fmla="*/ f120 f30 1"/>
                      <a:gd name="f156" fmla="*/ f121 f31 1"/>
                      <a:gd name="f157" fmla="*/ f122 f30 1"/>
                      <a:gd name="f158" fmla="*/ f123 f31 1"/>
                      <a:gd name="f159" fmla="*/ f124 f30 1"/>
                      <a:gd name="f160" fmla="*/ f125 f31 1"/>
                      <a:gd name="f161" fmla="*/ f126 f30 1"/>
                      <a:gd name="f162" fmla="*/ f127 f31 1"/>
                      <a:gd name="f163" fmla="*/ f128 f30 1"/>
                      <a:gd name="f164" fmla="*/ f129 f30 1"/>
                      <a:gd name="f165" fmla="*/ f130 f31 1"/>
                      <a:gd name="f166" fmla="*/ f131 f30 1"/>
                      <a:gd name="f167" fmla="*/ f132 f30 1"/>
                      <a:gd name="f168" fmla="*/ f133 f31 1"/>
                      <a:gd name="f169" fmla="*/ f134 f30 1"/>
                      <a:gd name="f170" fmla="*/ f135 f31 1"/>
                    </a:gdLst>
                    <a:ahLst/>
                    <a:cxnLst>
                      <a:cxn ang="3cd4">
                        <a:pos x="hc" y="t"/>
                      </a:cxn>
                      <a:cxn ang="0">
                        <a:pos x="r" y="vc"/>
                      </a:cxn>
                      <a:cxn ang="cd4">
                        <a:pos x="hc" y="b"/>
                      </a:cxn>
                      <a:cxn ang="cd2">
                        <a:pos x="l" y="vc"/>
                      </a:cxn>
                      <a:cxn ang="f104">
                        <a:pos x="f140" y="f141"/>
                      </a:cxn>
                      <a:cxn ang="f104">
                        <a:pos x="f140" y="f142"/>
                      </a:cxn>
                      <a:cxn ang="f104">
                        <a:pos x="f143" y="f142"/>
                      </a:cxn>
                      <a:cxn ang="f104">
                        <a:pos x="f144" y="f145"/>
                      </a:cxn>
                      <a:cxn ang="f104">
                        <a:pos x="f146" y="f147"/>
                      </a:cxn>
                      <a:cxn ang="f104">
                        <a:pos x="f148" y="f149"/>
                      </a:cxn>
                      <a:cxn ang="f104">
                        <a:pos x="f150" y="f151"/>
                      </a:cxn>
                      <a:cxn ang="f104">
                        <a:pos x="f152" y="f153"/>
                      </a:cxn>
                      <a:cxn ang="f104">
                        <a:pos x="f144" y="f154"/>
                      </a:cxn>
                      <a:cxn ang="f104">
                        <a:pos x="f155" y="f156"/>
                      </a:cxn>
                      <a:cxn ang="f104">
                        <a:pos x="f157" y="f158"/>
                      </a:cxn>
                      <a:cxn ang="f104">
                        <a:pos x="f159" y="f160"/>
                      </a:cxn>
                      <a:cxn ang="f104">
                        <a:pos x="f161" y="f162"/>
                      </a:cxn>
                      <a:cxn ang="f104">
                        <a:pos x="f163" y="f153"/>
                      </a:cxn>
                      <a:cxn ang="f104">
                        <a:pos x="f164" y="f165"/>
                      </a:cxn>
                      <a:cxn ang="f104">
                        <a:pos x="f166" y="f165"/>
                      </a:cxn>
                      <a:cxn ang="f104">
                        <a:pos x="f167" y="f168"/>
                      </a:cxn>
                      <a:cxn ang="f104">
                        <a:pos x="f169" y="f147"/>
                      </a:cxn>
                      <a:cxn ang="f104">
                        <a:pos x="f169" y="f170"/>
                      </a:cxn>
                      <a:cxn ang="f104">
                        <a:pos x="f163" y="f145"/>
                      </a:cxn>
                      <a:cxn ang="f104">
                        <a:pos x="f140" y="f141"/>
                      </a:cxn>
                    </a:cxnLst>
                    <a:rect l="f136" t="f139" r="f137" b="f138"/>
                    <a:pathLst>
                      <a:path w="28" h="29">
                        <a:moveTo>
                          <a:pt x="f8" y="f9"/>
                        </a:moveTo>
                        <a:lnTo>
                          <a:pt x="f8" y="f7"/>
                        </a:lnTo>
                        <a:lnTo>
                          <a:pt x="f10" y="f7"/>
                        </a:lnTo>
                        <a:lnTo>
                          <a:pt x="f11" y="f12"/>
                        </a:lnTo>
                        <a:lnTo>
                          <a:pt x="f13" y="f14"/>
                        </a:lnTo>
                        <a:lnTo>
                          <a:pt x="f5" y="f15"/>
                        </a:lnTo>
                        <a:lnTo>
                          <a:pt x="f16" y="f17"/>
                        </a:lnTo>
                        <a:lnTo>
                          <a:pt x="f18" y="f11"/>
                        </a:lnTo>
                        <a:lnTo>
                          <a:pt x="f11" y="f19"/>
                        </a:lnTo>
                        <a:lnTo>
                          <a:pt x="f20" y="f5"/>
                        </a:lnTo>
                        <a:lnTo>
                          <a:pt x="f21" y="f22"/>
                        </a:lnTo>
                        <a:lnTo>
                          <a:pt x="f23" y="f13"/>
                        </a:lnTo>
                        <a:lnTo>
                          <a:pt x="f24" y="f25"/>
                        </a:lnTo>
                        <a:lnTo>
                          <a:pt x="f12" y="f11"/>
                        </a:lnTo>
                        <a:lnTo>
                          <a:pt x="f26" y="f8"/>
                        </a:lnTo>
                        <a:lnTo>
                          <a:pt x="f6" y="f8"/>
                        </a:lnTo>
                        <a:lnTo>
                          <a:pt x="f27" y="f23"/>
                        </a:lnTo>
                        <a:lnTo>
                          <a:pt x="f9" y="f14"/>
                        </a:lnTo>
                        <a:lnTo>
                          <a:pt x="f9" y="f28"/>
                        </a:lnTo>
                        <a:lnTo>
                          <a:pt x="f12" y="f12"/>
                        </a:lnTo>
                        <a:lnTo>
                          <a:pt x="f8" y="f9"/>
                        </a:lnTo>
                        <a:close/>
                      </a:path>
                    </a:pathLst>
                  </a:custGeom>
                  <a:solidFill>
                    <a:srgbClr val="F9B277"/>
                  </a:solidFill>
                  <a:ln w="3172" cap="flat">
                    <a:solidFill>
                      <a:srgbClr val="6C5353"/>
                    </a:solidFill>
                    <a:custDash>
                      <a:ds d="100000" sp="100000"/>
                    </a:custDash>
                    <a:miter/>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hu-HU" sz="1800" b="0" i="0" u="none" strike="noStrike" kern="0" cap="none" spc="0" baseline="0">
                      <a:solidFill>
                        <a:srgbClr val="000000"/>
                      </a:solidFill>
                      <a:uFillTx/>
                      <a:latin typeface="Arial"/>
                    </a:endParaRPr>
                  </a:p>
                </p:txBody>
              </p:sp>
              <p:sp>
                <p:nvSpPr>
                  <p:cNvPr id="264" name="Freeform 107">
                    <a:extLst>
                      <a:ext uri="{FF2B5EF4-FFF2-40B4-BE49-F238E27FC236}">
                        <a16:creationId xmlns:a16="http://schemas.microsoft.com/office/drawing/2014/main" id="{2DF0319D-9523-4375-B76B-928620252440}"/>
                      </a:ext>
                    </a:extLst>
                  </p:cNvPr>
                  <p:cNvSpPr/>
                  <p:nvPr/>
                </p:nvSpPr>
                <p:spPr>
                  <a:xfrm>
                    <a:off x="6749396" y="3350325"/>
                    <a:ext cx="44311" cy="36018"/>
                  </a:xfrm>
                  <a:custGeom>
                    <a:avLst/>
                    <a:gdLst>
                      <a:gd name="f0" fmla="val 10800000"/>
                      <a:gd name="f1" fmla="val 5400000"/>
                      <a:gd name="f2" fmla="val 180"/>
                      <a:gd name="f3" fmla="val w"/>
                      <a:gd name="f4" fmla="val h"/>
                      <a:gd name="f5" fmla="val 0"/>
                      <a:gd name="f6" fmla="val 34"/>
                      <a:gd name="f7" fmla="val 32"/>
                      <a:gd name="f8" fmla="val 22"/>
                      <a:gd name="f9" fmla="val 2"/>
                      <a:gd name="f10" fmla="val 27"/>
                      <a:gd name="f11" fmla="val 11"/>
                      <a:gd name="f12" fmla="val 26"/>
                      <a:gd name="f13" fmla="val 16"/>
                      <a:gd name="f14" fmla="val 31"/>
                      <a:gd name="f15" fmla="val 21"/>
                      <a:gd name="f16" fmla="val 20"/>
                      <a:gd name="f17" fmla="val 10"/>
                      <a:gd name="f18" fmla="+- 0 0 -90"/>
                      <a:gd name="f19" fmla="*/ f3 1 34"/>
                      <a:gd name="f20" fmla="*/ f4 1 32"/>
                      <a:gd name="f21" fmla="+- f7 0 f5"/>
                      <a:gd name="f22" fmla="+- f6 0 f5"/>
                      <a:gd name="f23" fmla="*/ f18 f0 1"/>
                      <a:gd name="f24" fmla="*/ f22 1 34"/>
                      <a:gd name="f25" fmla="*/ f21 1 32"/>
                      <a:gd name="f26" fmla="*/ 22 f22 1"/>
                      <a:gd name="f27" fmla="*/ 2 f21 1"/>
                      <a:gd name="f28" fmla="*/ 27 f22 1"/>
                      <a:gd name="f29" fmla="*/ 11 f21 1"/>
                      <a:gd name="f30" fmla="*/ 26 f22 1"/>
                      <a:gd name="f31" fmla="*/ 16 f21 1"/>
                      <a:gd name="f32" fmla="*/ 34 f22 1"/>
                      <a:gd name="f33" fmla="*/ 31 f21 1"/>
                      <a:gd name="f34" fmla="*/ 21 f22 1"/>
                      <a:gd name="f35" fmla="*/ 32 f21 1"/>
                      <a:gd name="f36" fmla="*/ 16 f22 1"/>
                      <a:gd name="f37" fmla="*/ 22 f21 1"/>
                      <a:gd name="f38" fmla="*/ 0 f22 1"/>
                      <a:gd name="f39" fmla="*/ 20 f21 1"/>
                      <a:gd name="f40" fmla="*/ 10 f22 1"/>
                      <a:gd name="f41" fmla="*/ 0 f21 1"/>
                      <a:gd name="f42" fmla="*/ f23 1 f2"/>
                      <a:gd name="f43" fmla="*/ f26 1 34"/>
                      <a:gd name="f44" fmla="*/ f27 1 32"/>
                      <a:gd name="f45" fmla="*/ f28 1 34"/>
                      <a:gd name="f46" fmla="*/ f29 1 32"/>
                      <a:gd name="f47" fmla="*/ f30 1 34"/>
                      <a:gd name="f48" fmla="*/ f31 1 32"/>
                      <a:gd name="f49" fmla="*/ f32 1 34"/>
                      <a:gd name="f50" fmla="*/ f33 1 32"/>
                      <a:gd name="f51" fmla="*/ f34 1 34"/>
                      <a:gd name="f52" fmla="*/ f35 1 32"/>
                      <a:gd name="f53" fmla="*/ f36 1 34"/>
                      <a:gd name="f54" fmla="*/ f37 1 32"/>
                      <a:gd name="f55" fmla="*/ f38 1 34"/>
                      <a:gd name="f56" fmla="*/ f39 1 32"/>
                      <a:gd name="f57" fmla="*/ f40 1 34"/>
                      <a:gd name="f58" fmla="*/ f41 1 32"/>
                      <a:gd name="f59" fmla="*/ 0 1 f24"/>
                      <a:gd name="f60" fmla="*/ f6 1 f24"/>
                      <a:gd name="f61" fmla="*/ 0 1 f25"/>
                      <a:gd name="f62" fmla="*/ f7 1 f25"/>
                      <a:gd name="f63" fmla="+- f42 0 f1"/>
                      <a:gd name="f64" fmla="*/ f43 1 f24"/>
                      <a:gd name="f65" fmla="*/ f44 1 f25"/>
                      <a:gd name="f66" fmla="*/ f45 1 f24"/>
                      <a:gd name="f67" fmla="*/ f46 1 f25"/>
                      <a:gd name="f68" fmla="*/ f47 1 f24"/>
                      <a:gd name="f69" fmla="*/ f48 1 f25"/>
                      <a:gd name="f70" fmla="*/ f49 1 f24"/>
                      <a:gd name="f71" fmla="*/ f50 1 f25"/>
                      <a:gd name="f72" fmla="*/ f51 1 f24"/>
                      <a:gd name="f73" fmla="*/ f52 1 f25"/>
                      <a:gd name="f74" fmla="*/ f53 1 f24"/>
                      <a:gd name="f75" fmla="*/ f54 1 f25"/>
                      <a:gd name="f76" fmla="*/ f55 1 f24"/>
                      <a:gd name="f77" fmla="*/ f56 1 f25"/>
                      <a:gd name="f78" fmla="*/ f57 1 f24"/>
                      <a:gd name="f79" fmla="*/ f58 1 f25"/>
                      <a:gd name="f80" fmla="*/ f59 f19 1"/>
                      <a:gd name="f81" fmla="*/ f60 f19 1"/>
                      <a:gd name="f82" fmla="*/ f62 f20 1"/>
                      <a:gd name="f83" fmla="*/ f61 f20 1"/>
                      <a:gd name="f84" fmla="*/ f64 f19 1"/>
                      <a:gd name="f85" fmla="*/ f65 f20 1"/>
                      <a:gd name="f86" fmla="*/ f66 f19 1"/>
                      <a:gd name="f87" fmla="*/ f67 f20 1"/>
                      <a:gd name="f88" fmla="*/ f68 f19 1"/>
                      <a:gd name="f89" fmla="*/ f69 f20 1"/>
                      <a:gd name="f90" fmla="*/ f70 f19 1"/>
                      <a:gd name="f91" fmla="*/ f71 f20 1"/>
                      <a:gd name="f92" fmla="*/ f72 f19 1"/>
                      <a:gd name="f93" fmla="*/ f73 f20 1"/>
                      <a:gd name="f94" fmla="*/ f74 f19 1"/>
                      <a:gd name="f95" fmla="*/ f75 f20 1"/>
                      <a:gd name="f96" fmla="*/ f76 f19 1"/>
                      <a:gd name="f97" fmla="*/ f77 f20 1"/>
                      <a:gd name="f98" fmla="*/ f78 f19 1"/>
                      <a:gd name="f99" fmla="*/ f79 f20 1"/>
                    </a:gdLst>
                    <a:ahLst/>
                    <a:cxnLst>
                      <a:cxn ang="3cd4">
                        <a:pos x="hc" y="t"/>
                      </a:cxn>
                      <a:cxn ang="0">
                        <a:pos x="r" y="vc"/>
                      </a:cxn>
                      <a:cxn ang="cd4">
                        <a:pos x="hc" y="b"/>
                      </a:cxn>
                      <a:cxn ang="cd2">
                        <a:pos x="l" y="vc"/>
                      </a:cxn>
                      <a:cxn ang="f63">
                        <a:pos x="f84" y="f85"/>
                      </a:cxn>
                      <a:cxn ang="f63">
                        <a:pos x="f86" y="f87"/>
                      </a:cxn>
                      <a:cxn ang="f63">
                        <a:pos x="f88" y="f89"/>
                      </a:cxn>
                      <a:cxn ang="f63">
                        <a:pos x="f90" y="f91"/>
                      </a:cxn>
                      <a:cxn ang="f63">
                        <a:pos x="f92" y="f93"/>
                      </a:cxn>
                      <a:cxn ang="f63">
                        <a:pos x="f94" y="f95"/>
                      </a:cxn>
                      <a:cxn ang="f63">
                        <a:pos x="f96" y="f97"/>
                      </a:cxn>
                      <a:cxn ang="f63">
                        <a:pos x="f98" y="f99"/>
                      </a:cxn>
                      <a:cxn ang="f63">
                        <a:pos x="f84" y="f85"/>
                      </a:cxn>
                    </a:cxnLst>
                    <a:rect l="f80" t="f83" r="f81" b="f82"/>
                    <a:pathLst>
                      <a:path w="34" h="32">
                        <a:moveTo>
                          <a:pt x="f8" y="f9"/>
                        </a:moveTo>
                        <a:lnTo>
                          <a:pt x="f10" y="f11"/>
                        </a:lnTo>
                        <a:lnTo>
                          <a:pt x="f12" y="f13"/>
                        </a:lnTo>
                        <a:lnTo>
                          <a:pt x="f6" y="f14"/>
                        </a:lnTo>
                        <a:lnTo>
                          <a:pt x="f15" y="f7"/>
                        </a:lnTo>
                        <a:lnTo>
                          <a:pt x="f13" y="f8"/>
                        </a:lnTo>
                        <a:lnTo>
                          <a:pt x="f5" y="f16"/>
                        </a:lnTo>
                        <a:lnTo>
                          <a:pt x="f17" y="f5"/>
                        </a:lnTo>
                        <a:lnTo>
                          <a:pt x="f8" y="f9"/>
                        </a:lnTo>
                        <a:close/>
                      </a:path>
                    </a:pathLst>
                  </a:custGeom>
                  <a:solidFill>
                    <a:srgbClr val="FED216"/>
                  </a:solidFill>
                  <a:ln w="3172" cap="flat">
                    <a:solidFill>
                      <a:srgbClr val="6C5353"/>
                    </a:solidFill>
                    <a:custDash>
                      <a:ds d="100000" sp="100000"/>
                    </a:custDash>
                    <a:miter/>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hu-HU" sz="1800" b="0" i="0" u="none" strike="noStrike" kern="0" cap="none" spc="0" baseline="0">
                      <a:solidFill>
                        <a:srgbClr val="000000"/>
                      </a:solidFill>
                      <a:uFillTx/>
                      <a:latin typeface="Arial"/>
                    </a:endParaRPr>
                  </a:p>
                </p:txBody>
              </p:sp>
              <p:sp>
                <p:nvSpPr>
                  <p:cNvPr id="265" name="Freeform 108">
                    <a:extLst>
                      <a:ext uri="{FF2B5EF4-FFF2-40B4-BE49-F238E27FC236}">
                        <a16:creationId xmlns:a16="http://schemas.microsoft.com/office/drawing/2014/main" id="{3A470BC0-C9B1-40D9-B6E3-8B5E6575C41F}"/>
                      </a:ext>
                    </a:extLst>
                  </p:cNvPr>
                  <p:cNvSpPr/>
                  <p:nvPr/>
                </p:nvSpPr>
                <p:spPr>
                  <a:xfrm>
                    <a:off x="8030507" y="3528139"/>
                    <a:ext cx="196797" cy="200326"/>
                  </a:xfrm>
                  <a:custGeom>
                    <a:avLst/>
                    <a:gdLst>
                      <a:gd name="f0" fmla="val 10800000"/>
                      <a:gd name="f1" fmla="val 5400000"/>
                      <a:gd name="f2" fmla="val 180"/>
                      <a:gd name="f3" fmla="val w"/>
                      <a:gd name="f4" fmla="val h"/>
                      <a:gd name="f5" fmla="val 0"/>
                      <a:gd name="f6" fmla="val 151"/>
                      <a:gd name="f7" fmla="val 178"/>
                      <a:gd name="f8" fmla="val 111"/>
                      <a:gd name="f9" fmla="val 170"/>
                      <a:gd name="f10" fmla="val 116"/>
                      <a:gd name="f11" fmla="val 161"/>
                      <a:gd name="f12" fmla="val 114"/>
                      <a:gd name="f13" fmla="val 143"/>
                      <a:gd name="f14" fmla="val 97"/>
                      <a:gd name="f15" fmla="val 125"/>
                      <a:gd name="f16" fmla="val 93"/>
                      <a:gd name="f17" fmla="val 104"/>
                      <a:gd name="f18" fmla="val 77"/>
                      <a:gd name="f19" fmla="val 87"/>
                      <a:gd name="f20" fmla="val 63"/>
                      <a:gd name="f21" fmla="val 86"/>
                      <a:gd name="f22" fmla="val 60"/>
                      <a:gd name="f23" fmla="val 50"/>
                      <a:gd name="f24" fmla="val 94"/>
                      <a:gd name="f25" fmla="val 44"/>
                      <a:gd name="f26" fmla="val 90"/>
                      <a:gd name="f27" fmla="val 26"/>
                      <a:gd name="f28" fmla="val 103"/>
                      <a:gd name="f29" fmla="val 23"/>
                      <a:gd name="f30" fmla="val 84"/>
                      <a:gd name="f31" fmla="val 24"/>
                      <a:gd name="f32" fmla="val 62"/>
                      <a:gd name="f33" fmla="val 12"/>
                      <a:gd name="f34" fmla="val 61"/>
                      <a:gd name="f35" fmla="val 9"/>
                      <a:gd name="f36" fmla="val 49"/>
                      <a:gd name="f37" fmla="val 42"/>
                      <a:gd name="f38" fmla="val 3"/>
                      <a:gd name="f39" fmla="val 34"/>
                      <a:gd name="f40" fmla="val 16"/>
                      <a:gd name="f41" fmla="val 21"/>
                      <a:gd name="f42" fmla="val 18"/>
                      <a:gd name="f43" fmla="val 28"/>
                      <a:gd name="f44" fmla="val 30"/>
                      <a:gd name="f45" fmla="val 43"/>
                      <a:gd name="f46" fmla="val 55"/>
                      <a:gd name="f47" fmla="val 35"/>
                      <a:gd name="f48" fmla="val 53"/>
                      <a:gd name="f49" fmla="val 76"/>
                      <a:gd name="f50" fmla="val 59"/>
                      <a:gd name="f51" fmla="val 72"/>
                      <a:gd name="f52" fmla="val 66"/>
                      <a:gd name="f53" fmla="val 96"/>
                      <a:gd name="f54" fmla="val 79"/>
                      <a:gd name="f55" fmla="val 115"/>
                      <a:gd name="f56" fmla="val 129"/>
                      <a:gd name="f57" fmla="val 122"/>
                      <a:gd name="f58" fmla="val 145"/>
                      <a:gd name="f59" fmla="val 136"/>
                      <a:gd name="f60" fmla="val 150"/>
                      <a:gd name="f61" fmla="val 171"/>
                      <a:gd name="f62" fmla="val 133"/>
                      <a:gd name="f63" fmla="val 164"/>
                      <a:gd name="f64" fmla="val 127"/>
                      <a:gd name="f65" fmla="+- 0 0 -90"/>
                      <a:gd name="f66" fmla="*/ f3 1 151"/>
                      <a:gd name="f67" fmla="*/ f4 1 178"/>
                      <a:gd name="f68" fmla="+- f7 0 f5"/>
                      <a:gd name="f69" fmla="+- f6 0 f5"/>
                      <a:gd name="f70" fmla="*/ f65 f0 1"/>
                      <a:gd name="f71" fmla="*/ f69 1 151"/>
                      <a:gd name="f72" fmla="*/ f68 1 178"/>
                      <a:gd name="f73" fmla="*/ 111 f69 1"/>
                      <a:gd name="f74" fmla="*/ 170 f68 1"/>
                      <a:gd name="f75" fmla="*/ 116 f69 1"/>
                      <a:gd name="f76" fmla="*/ 161 f68 1"/>
                      <a:gd name="f77" fmla="*/ 114 f69 1"/>
                      <a:gd name="f78" fmla="*/ 143 f68 1"/>
                      <a:gd name="f79" fmla="*/ 97 f69 1"/>
                      <a:gd name="f80" fmla="*/ 125 f68 1"/>
                      <a:gd name="f81" fmla="*/ 93 f69 1"/>
                      <a:gd name="f82" fmla="*/ 104 f68 1"/>
                      <a:gd name="f83" fmla="*/ 77 f69 1"/>
                      <a:gd name="f84" fmla="*/ 87 f68 1"/>
                      <a:gd name="f85" fmla="*/ 63 f69 1"/>
                      <a:gd name="f86" fmla="*/ 86 f68 1"/>
                      <a:gd name="f87" fmla="*/ 60 f69 1"/>
                      <a:gd name="f88" fmla="*/ 93 f68 1"/>
                      <a:gd name="f89" fmla="*/ 50 f69 1"/>
                      <a:gd name="f90" fmla="*/ 94 f68 1"/>
                      <a:gd name="f91" fmla="*/ 44 f69 1"/>
                      <a:gd name="f92" fmla="*/ 90 f68 1"/>
                      <a:gd name="f93" fmla="*/ 26 f69 1"/>
                      <a:gd name="f94" fmla="*/ 103 f68 1"/>
                      <a:gd name="f95" fmla="*/ 23 f69 1"/>
                      <a:gd name="f96" fmla="*/ 84 f68 1"/>
                      <a:gd name="f97" fmla="*/ 24 f69 1"/>
                      <a:gd name="f98" fmla="*/ 62 f68 1"/>
                      <a:gd name="f99" fmla="*/ 12 f69 1"/>
                      <a:gd name="f100" fmla="*/ 61 f68 1"/>
                      <a:gd name="f101" fmla="*/ 9 f69 1"/>
                      <a:gd name="f102" fmla="*/ 49 f68 1"/>
                      <a:gd name="f103" fmla="*/ 0 f69 1"/>
                      <a:gd name="f104" fmla="*/ 42 f68 1"/>
                      <a:gd name="f105" fmla="*/ 3 f69 1"/>
                      <a:gd name="f106" fmla="*/ 34 f68 1"/>
                      <a:gd name="f107" fmla="*/ 16 f69 1"/>
                      <a:gd name="f108" fmla="*/ 21 f68 1"/>
                      <a:gd name="f109" fmla="*/ 18 f69 1"/>
                      <a:gd name="f110" fmla="*/ 26 f68 1"/>
                      <a:gd name="f111" fmla="*/ 28 f69 1"/>
                      <a:gd name="f112" fmla="*/ 21 f69 1"/>
                      <a:gd name="f113" fmla="*/ 3 f68 1"/>
                      <a:gd name="f114" fmla="*/ 30 f69 1"/>
                      <a:gd name="f115" fmla="*/ 0 f68 1"/>
                      <a:gd name="f116" fmla="*/ 43 f69 1"/>
                      <a:gd name="f117" fmla="*/ 16 f68 1"/>
                      <a:gd name="f118" fmla="*/ 55 f69 1"/>
                      <a:gd name="f119" fmla="*/ 35 f68 1"/>
                      <a:gd name="f120" fmla="*/ 87 f69 1"/>
                      <a:gd name="f121" fmla="*/ 53 f68 1"/>
                      <a:gd name="f122" fmla="*/ 76 f69 1"/>
                      <a:gd name="f123" fmla="*/ 59 f68 1"/>
                      <a:gd name="f124" fmla="*/ 72 f69 1"/>
                      <a:gd name="f125" fmla="*/ 66 f68 1"/>
                      <a:gd name="f126" fmla="*/ 96 f69 1"/>
                      <a:gd name="f127" fmla="*/ 79 f68 1"/>
                      <a:gd name="f128" fmla="*/ 115 f69 1"/>
                      <a:gd name="f129" fmla="*/ 129 f69 1"/>
                      <a:gd name="f130" fmla="*/ 122 f68 1"/>
                      <a:gd name="f131" fmla="*/ 145 f69 1"/>
                      <a:gd name="f132" fmla="*/ 136 f68 1"/>
                      <a:gd name="f133" fmla="*/ 151 f69 1"/>
                      <a:gd name="f134" fmla="*/ 151 f68 1"/>
                      <a:gd name="f135" fmla="*/ 150 f69 1"/>
                      <a:gd name="f136" fmla="*/ 171 f68 1"/>
                      <a:gd name="f137" fmla="*/ 133 f69 1"/>
                      <a:gd name="f138" fmla="*/ 164 f68 1"/>
                      <a:gd name="f139" fmla="*/ 127 f69 1"/>
                      <a:gd name="f140" fmla="*/ 178 f68 1"/>
                      <a:gd name="f141" fmla="*/ f70 1 f2"/>
                      <a:gd name="f142" fmla="*/ f73 1 151"/>
                      <a:gd name="f143" fmla="*/ f74 1 178"/>
                      <a:gd name="f144" fmla="*/ f75 1 151"/>
                      <a:gd name="f145" fmla="*/ f76 1 178"/>
                      <a:gd name="f146" fmla="*/ f77 1 151"/>
                      <a:gd name="f147" fmla="*/ f78 1 178"/>
                      <a:gd name="f148" fmla="*/ f79 1 151"/>
                      <a:gd name="f149" fmla="*/ f80 1 178"/>
                      <a:gd name="f150" fmla="*/ f81 1 151"/>
                      <a:gd name="f151" fmla="*/ f82 1 178"/>
                      <a:gd name="f152" fmla="*/ f83 1 151"/>
                      <a:gd name="f153" fmla="*/ f84 1 178"/>
                      <a:gd name="f154" fmla="*/ f85 1 151"/>
                      <a:gd name="f155" fmla="*/ f86 1 178"/>
                      <a:gd name="f156" fmla="*/ f87 1 151"/>
                      <a:gd name="f157" fmla="*/ f88 1 178"/>
                      <a:gd name="f158" fmla="*/ f89 1 151"/>
                      <a:gd name="f159" fmla="*/ f90 1 178"/>
                      <a:gd name="f160" fmla="*/ f91 1 151"/>
                      <a:gd name="f161" fmla="*/ f92 1 178"/>
                      <a:gd name="f162" fmla="*/ f93 1 151"/>
                      <a:gd name="f163" fmla="*/ f94 1 178"/>
                      <a:gd name="f164" fmla="*/ f95 1 151"/>
                      <a:gd name="f165" fmla="*/ f96 1 178"/>
                      <a:gd name="f166" fmla="*/ f97 1 151"/>
                      <a:gd name="f167" fmla="*/ f98 1 178"/>
                      <a:gd name="f168" fmla="*/ f99 1 151"/>
                      <a:gd name="f169" fmla="*/ f100 1 178"/>
                      <a:gd name="f170" fmla="*/ f101 1 151"/>
                      <a:gd name="f171" fmla="*/ f102 1 178"/>
                      <a:gd name="f172" fmla="*/ f103 1 151"/>
                      <a:gd name="f173" fmla="*/ f104 1 178"/>
                      <a:gd name="f174" fmla="*/ f105 1 151"/>
                      <a:gd name="f175" fmla="*/ f106 1 178"/>
                      <a:gd name="f176" fmla="*/ f107 1 151"/>
                      <a:gd name="f177" fmla="*/ f108 1 178"/>
                      <a:gd name="f178" fmla="*/ f109 1 151"/>
                      <a:gd name="f179" fmla="*/ f110 1 178"/>
                      <a:gd name="f180" fmla="*/ f111 1 151"/>
                      <a:gd name="f181" fmla="*/ f112 1 151"/>
                      <a:gd name="f182" fmla="*/ f113 1 178"/>
                      <a:gd name="f183" fmla="*/ f114 1 151"/>
                      <a:gd name="f184" fmla="*/ f115 1 178"/>
                      <a:gd name="f185" fmla="*/ f116 1 151"/>
                      <a:gd name="f186" fmla="*/ f117 1 178"/>
                      <a:gd name="f187" fmla="*/ f118 1 151"/>
                      <a:gd name="f188" fmla="*/ f119 1 178"/>
                      <a:gd name="f189" fmla="*/ f120 1 151"/>
                      <a:gd name="f190" fmla="*/ f121 1 178"/>
                      <a:gd name="f191" fmla="*/ f122 1 151"/>
                      <a:gd name="f192" fmla="*/ f123 1 178"/>
                      <a:gd name="f193" fmla="*/ f124 1 151"/>
                      <a:gd name="f194" fmla="*/ f125 1 178"/>
                      <a:gd name="f195" fmla="*/ f126 1 151"/>
                      <a:gd name="f196" fmla="*/ f127 1 178"/>
                      <a:gd name="f197" fmla="*/ f128 1 151"/>
                      <a:gd name="f198" fmla="*/ f129 1 151"/>
                      <a:gd name="f199" fmla="*/ f130 1 178"/>
                      <a:gd name="f200" fmla="*/ f131 1 151"/>
                      <a:gd name="f201" fmla="*/ f132 1 178"/>
                      <a:gd name="f202" fmla="*/ f133 1 151"/>
                      <a:gd name="f203" fmla="*/ f134 1 178"/>
                      <a:gd name="f204" fmla="*/ f135 1 151"/>
                      <a:gd name="f205" fmla="*/ f136 1 178"/>
                      <a:gd name="f206" fmla="*/ f137 1 151"/>
                      <a:gd name="f207" fmla="*/ f138 1 178"/>
                      <a:gd name="f208" fmla="*/ f139 1 151"/>
                      <a:gd name="f209" fmla="*/ f140 1 178"/>
                      <a:gd name="f210" fmla="*/ 0 1 f71"/>
                      <a:gd name="f211" fmla="*/ f6 1 f71"/>
                      <a:gd name="f212" fmla="*/ 0 1 f72"/>
                      <a:gd name="f213" fmla="*/ f7 1 f72"/>
                      <a:gd name="f214" fmla="+- f141 0 f1"/>
                      <a:gd name="f215" fmla="*/ f142 1 f71"/>
                      <a:gd name="f216" fmla="*/ f143 1 f72"/>
                      <a:gd name="f217" fmla="*/ f144 1 f71"/>
                      <a:gd name="f218" fmla="*/ f145 1 f72"/>
                      <a:gd name="f219" fmla="*/ f146 1 f71"/>
                      <a:gd name="f220" fmla="*/ f147 1 f72"/>
                      <a:gd name="f221" fmla="*/ f148 1 f71"/>
                      <a:gd name="f222" fmla="*/ f149 1 f72"/>
                      <a:gd name="f223" fmla="*/ f150 1 f71"/>
                      <a:gd name="f224" fmla="*/ f151 1 f72"/>
                      <a:gd name="f225" fmla="*/ f152 1 f71"/>
                      <a:gd name="f226" fmla="*/ f153 1 f72"/>
                      <a:gd name="f227" fmla="*/ f154 1 f71"/>
                      <a:gd name="f228" fmla="*/ f155 1 f72"/>
                      <a:gd name="f229" fmla="*/ f156 1 f71"/>
                      <a:gd name="f230" fmla="*/ f157 1 f72"/>
                      <a:gd name="f231" fmla="*/ f158 1 f71"/>
                      <a:gd name="f232" fmla="*/ f159 1 f72"/>
                      <a:gd name="f233" fmla="*/ f160 1 f71"/>
                      <a:gd name="f234" fmla="*/ f161 1 f72"/>
                      <a:gd name="f235" fmla="*/ f162 1 f71"/>
                      <a:gd name="f236" fmla="*/ f163 1 f72"/>
                      <a:gd name="f237" fmla="*/ f164 1 f71"/>
                      <a:gd name="f238" fmla="*/ f165 1 f72"/>
                      <a:gd name="f239" fmla="*/ f166 1 f71"/>
                      <a:gd name="f240" fmla="*/ f167 1 f72"/>
                      <a:gd name="f241" fmla="*/ f168 1 f71"/>
                      <a:gd name="f242" fmla="*/ f169 1 f72"/>
                      <a:gd name="f243" fmla="*/ f170 1 f71"/>
                      <a:gd name="f244" fmla="*/ f171 1 f72"/>
                      <a:gd name="f245" fmla="*/ f172 1 f71"/>
                      <a:gd name="f246" fmla="*/ f173 1 f72"/>
                      <a:gd name="f247" fmla="*/ f174 1 f71"/>
                      <a:gd name="f248" fmla="*/ f175 1 f72"/>
                      <a:gd name="f249" fmla="*/ f176 1 f71"/>
                      <a:gd name="f250" fmla="*/ f177 1 f72"/>
                      <a:gd name="f251" fmla="*/ f178 1 f71"/>
                      <a:gd name="f252" fmla="*/ f179 1 f72"/>
                      <a:gd name="f253" fmla="*/ f180 1 f71"/>
                      <a:gd name="f254" fmla="*/ f181 1 f71"/>
                      <a:gd name="f255" fmla="*/ f182 1 f72"/>
                      <a:gd name="f256" fmla="*/ f183 1 f71"/>
                      <a:gd name="f257" fmla="*/ f184 1 f72"/>
                      <a:gd name="f258" fmla="*/ f185 1 f71"/>
                      <a:gd name="f259" fmla="*/ f186 1 f72"/>
                      <a:gd name="f260" fmla="*/ f187 1 f71"/>
                      <a:gd name="f261" fmla="*/ f188 1 f72"/>
                      <a:gd name="f262" fmla="*/ f189 1 f71"/>
                      <a:gd name="f263" fmla="*/ f190 1 f72"/>
                      <a:gd name="f264" fmla="*/ f191 1 f71"/>
                      <a:gd name="f265" fmla="*/ f192 1 f72"/>
                      <a:gd name="f266" fmla="*/ f193 1 f71"/>
                      <a:gd name="f267" fmla="*/ f194 1 f72"/>
                      <a:gd name="f268" fmla="*/ f195 1 f71"/>
                      <a:gd name="f269" fmla="*/ f196 1 f72"/>
                      <a:gd name="f270" fmla="*/ f197 1 f71"/>
                      <a:gd name="f271" fmla="*/ f198 1 f71"/>
                      <a:gd name="f272" fmla="*/ f199 1 f72"/>
                      <a:gd name="f273" fmla="*/ f200 1 f71"/>
                      <a:gd name="f274" fmla="*/ f201 1 f72"/>
                      <a:gd name="f275" fmla="*/ f202 1 f71"/>
                      <a:gd name="f276" fmla="*/ f203 1 f72"/>
                      <a:gd name="f277" fmla="*/ f204 1 f71"/>
                      <a:gd name="f278" fmla="*/ f205 1 f72"/>
                      <a:gd name="f279" fmla="*/ f206 1 f71"/>
                      <a:gd name="f280" fmla="*/ f207 1 f72"/>
                      <a:gd name="f281" fmla="*/ f208 1 f71"/>
                      <a:gd name="f282" fmla="*/ f209 1 f72"/>
                      <a:gd name="f283" fmla="*/ f210 f66 1"/>
                      <a:gd name="f284" fmla="*/ f211 f66 1"/>
                      <a:gd name="f285" fmla="*/ f213 f67 1"/>
                      <a:gd name="f286" fmla="*/ f212 f67 1"/>
                      <a:gd name="f287" fmla="*/ f215 f66 1"/>
                      <a:gd name="f288" fmla="*/ f216 f67 1"/>
                      <a:gd name="f289" fmla="*/ f217 f66 1"/>
                      <a:gd name="f290" fmla="*/ f218 f67 1"/>
                      <a:gd name="f291" fmla="*/ f219 f66 1"/>
                      <a:gd name="f292" fmla="*/ f220 f67 1"/>
                      <a:gd name="f293" fmla="*/ f221 f66 1"/>
                      <a:gd name="f294" fmla="*/ f222 f67 1"/>
                      <a:gd name="f295" fmla="*/ f223 f66 1"/>
                      <a:gd name="f296" fmla="*/ f224 f67 1"/>
                      <a:gd name="f297" fmla="*/ f225 f66 1"/>
                      <a:gd name="f298" fmla="*/ f226 f67 1"/>
                      <a:gd name="f299" fmla="*/ f227 f66 1"/>
                      <a:gd name="f300" fmla="*/ f228 f67 1"/>
                      <a:gd name="f301" fmla="*/ f229 f66 1"/>
                      <a:gd name="f302" fmla="*/ f230 f67 1"/>
                      <a:gd name="f303" fmla="*/ f231 f66 1"/>
                      <a:gd name="f304" fmla="*/ f232 f67 1"/>
                      <a:gd name="f305" fmla="*/ f233 f66 1"/>
                      <a:gd name="f306" fmla="*/ f234 f67 1"/>
                      <a:gd name="f307" fmla="*/ f235 f66 1"/>
                      <a:gd name="f308" fmla="*/ f236 f67 1"/>
                      <a:gd name="f309" fmla="*/ f237 f66 1"/>
                      <a:gd name="f310" fmla="*/ f238 f67 1"/>
                      <a:gd name="f311" fmla="*/ f239 f66 1"/>
                      <a:gd name="f312" fmla="*/ f240 f67 1"/>
                      <a:gd name="f313" fmla="*/ f241 f66 1"/>
                      <a:gd name="f314" fmla="*/ f242 f67 1"/>
                      <a:gd name="f315" fmla="*/ f243 f66 1"/>
                      <a:gd name="f316" fmla="*/ f244 f67 1"/>
                      <a:gd name="f317" fmla="*/ f245 f66 1"/>
                      <a:gd name="f318" fmla="*/ f246 f67 1"/>
                      <a:gd name="f319" fmla="*/ f247 f66 1"/>
                      <a:gd name="f320" fmla="*/ f248 f67 1"/>
                      <a:gd name="f321" fmla="*/ f249 f66 1"/>
                      <a:gd name="f322" fmla="*/ f250 f67 1"/>
                      <a:gd name="f323" fmla="*/ f251 f66 1"/>
                      <a:gd name="f324" fmla="*/ f252 f67 1"/>
                      <a:gd name="f325" fmla="*/ f253 f66 1"/>
                      <a:gd name="f326" fmla="*/ f254 f66 1"/>
                      <a:gd name="f327" fmla="*/ f255 f67 1"/>
                      <a:gd name="f328" fmla="*/ f256 f66 1"/>
                      <a:gd name="f329" fmla="*/ f257 f67 1"/>
                      <a:gd name="f330" fmla="*/ f258 f66 1"/>
                      <a:gd name="f331" fmla="*/ f259 f67 1"/>
                      <a:gd name="f332" fmla="*/ f260 f66 1"/>
                      <a:gd name="f333" fmla="*/ f261 f67 1"/>
                      <a:gd name="f334" fmla="*/ f262 f66 1"/>
                      <a:gd name="f335" fmla="*/ f263 f67 1"/>
                      <a:gd name="f336" fmla="*/ f264 f66 1"/>
                      <a:gd name="f337" fmla="*/ f265 f67 1"/>
                      <a:gd name="f338" fmla="*/ f266 f66 1"/>
                      <a:gd name="f339" fmla="*/ f267 f67 1"/>
                      <a:gd name="f340" fmla="*/ f268 f66 1"/>
                      <a:gd name="f341" fmla="*/ f269 f67 1"/>
                      <a:gd name="f342" fmla="*/ f270 f66 1"/>
                      <a:gd name="f343" fmla="*/ f271 f66 1"/>
                      <a:gd name="f344" fmla="*/ f272 f67 1"/>
                      <a:gd name="f345" fmla="*/ f273 f66 1"/>
                      <a:gd name="f346" fmla="*/ f274 f67 1"/>
                      <a:gd name="f347" fmla="*/ f275 f66 1"/>
                      <a:gd name="f348" fmla="*/ f276 f67 1"/>
                      <a:gd name="f349" fmla="*/ f277 f66 1"/>
                      <a:gd name="f350" fmla="*/ f278 f67 1"/>
                      <a:gd name="f351" fmla="*/ f279 f66 1"/>
                      <a:gd name="f352" fmla="*/ f280 f67 1"/>
                      <a:gd name="f353" fmla="*/ f281 f66 1"/>
                      <a:gd name="f354" fmla="*/ f282 f67 1"/>
                    </a:gdLst>
                    <a:ahLst/>
                    <a:cxnLst>
                      <a:cxn ang="3cd4">
                        <a:pos x="hc" y="t"/>
                      </a:cxn>
                      <a:cxn ang="0">
                        <a:pos x="r" y="vc"/>
                      </a:cxn>
                      <a:cxn ang="cd4">
                        <a:pos x="hc" y="b"/>
                      </a:cxn>
                      <a:cxn ang="cd2">
                        <a:pos x="l" y="vc"/>
                      </a:cxn>
                      <a:cxn ang="f214">
                        <a:pos x="f287" y="f288"/>
                      </a:cxn>
                      <a:cxn ang="f214">
                        <a:pos x="f289" y="f290"/>
                      </a:cxn>
                      <a:cxn ang="f214">
                        <a:pos x="f291" y="f292"/>
                      </a:cxn>
                      <a:cxn ang="f214">
                        <a:pos x="f293" y="f294"/>
                      </a:cxn>
                      <a:cxn ang="f214">
                        <a:pos x="f295" y="f296"/>
                      </a:cxn>
                      <a:cxn ang="f214">
                        <a:pos x="f297" y="f298"/>
                      </a:cxn>
                      <a:cxn ang="f214">
                        <a:pos x="f299" y="f300"/>
                      </a:cxn>
                      <a:cxn ang="f214">
                        <a:pos x="f301" y="f302"/>
                      </a:cxn>
                      <a:cxn ang="f214">
                        <a:pos x="f303" y="f304"/>
                      </a:cxn>
                      <a:cxn ang="f214">
                        <a:pos x="f305" y="f306"/>
                      </a:cxn>
                      <a:cxn ang="f214">
                        <a:pos x="f307" y="f308"/>
                      </a:cxn>
                      <a:cxn ang="f214">
                        <a:pos x="f309" y="f310"/>
                      </a:cxn>
                      <a:cxn ang="f214">
                        <a:pos x="f311" y="f312"/>
                      </a:cxn>
                      <a:cxn ang="f214">
                        <a:pos x="f313" y="f314"/>
                      </a:cxn>
                      <a:cxn ang="f214">
                        <a:pos x="f315" y="f316"/>
                      </a:cxn>
                      <a:cxn ang="f214">
                        <a:pos x="f317" y="f318"/>
                      </a:cxn>
                      <a:cxn ang="f214">
                        <a:pos x="f319" y="f320"/>
                      </a:cxn>
                      <a:cxn ang="f214">
                        <a:pos x="f321" y="f322"/>
                      </a:cxn>
                      <a:cxn ang="f214">
                        <a:pos x="f323" y="f324"/>
                      </a:cxn>
                      <a:cxn ang="f214">
                        <a:pos x="f325" y="f324"/>
                      </a:cxn>
                      <a:cxn ang="f214">
                        <a:pos x="f326" y="f327"/>
                      </a:cxn>
                      <a:cxn ang="f214">
                        <a:pos x="f328" y="f329"/>
                      </a:cxn>
                      <a:cxn ang="f214">
                        <a:pos x="f330" y="f331"/>
                      </a:cxn>
                      <a:cxn ang="f214">
                        <a:pos x="f332" y="f333"/>
                      </a:cxn>
                      <a:cxn ang="f214">
                        <a:pos x="f297" y="f333"/>
                      </a:cxn>
                      <a:cxn ang="f214">
                        <a:pos x="f334" y="f335"/>
                      </a:cxn>
                      <a:cxn ang="f214">
                        <a:pos x="f336" y="f337"/>
                      </a:cxn>
                      <a:cxn ang="f214">
                        <a:pos x="f338" y="f339"/>
                      </a:cxn>
                      <a:cxn ang="f214">
                        <a:pos x="f340" y="f341"/>
                      </a:cxn>
                      <a:cxn ang="f214">
                        <a:pos x="f342" y="f308"/>
                      </a:cxn>
                      <a:cxn ang="f214">
                        <a:pos x="f343" y="f344"/>
                      </a:cxn>
                      <a:cxn ang="f214">
                        <a:pos x="f345" y="f346"/>
                      </a:cxn>
                      <a:cxn ang="f214">
                        <a:pos x="f347" y="f348"/>
                      </a:cxn>
                      <a:cxn ang="f214">
                        <a:pos x="f349" y="f350"/>
                      </a:cxn>
                      <a:cxn ang="f214">
                        <a:pos x="f351" y="f352"/>
                      </a:cxn>
                      <a:cxn ang="f214">
                        <a:pos x="f353" y="f354"/>
                      </a:cxn>
                      <a:cxn ang="f214">
                        <a:pos x="f287" y="f288"/>
                      </a:cxn>
                    </a:cxnLst>
                    <a:rect l="f283" t="f286" r="f284" b="f285"/>
                    <a:pathLst>
                      <a:path w="151" h="178">
                        <a:moveTo>
                          <a:pt x="f8" y="f9"/>
                        </a:moveTo>
                        <a:lnTo>
                          <a:pt x="f10" y="f11"/>
                        </a:lnTo>
                        <a:lnTo>
                          <a:pt x="f12" y="f13"/>
                        </a:lnTo>
                        <a:lnTo>
                          <a:pt x="f14" y="f15"/>
                        </a:lnTo>
                        <a:lnTo>
                          <a:pt x="f16" y="f17"/>
                        </a:lnTo>
                        <a:lnTo>
                          <a:pt x="f18" y="f19"/>
                        </a:lnTo>
                        <a:lnTo>
                          <a:pt x="f20" y="f21"/>
                        </a:lnTo>
                        <a:lnTo>
                          <a:pt x="f22" y="f16"/>
                        </a:lnTo>
                        <a:lnTo>
                          <a:pt x="f23" y="f24"/>
                        </a:lnTo>
                        <a:lnTo>
                          <a:pt x="f25" y="f26"/>
                        </a:lnTo>
                        <a:lnTo>
                          <a:pt x="f27" y="f28"/>
                        </a:lnTo>
                        <a:lnTo>
                          <a:pt x="f29" y="f30"/>
                        </a:lnTo>
                        <a:lnTo>
                          <a:pt x="f31" y="f32"/>
                        </a:lnTo>
                        <a:lnTo>
                          <a:pt x="f33" y="f34"/>
                        </a:lnTo>
                        <a:lnTo>
                          <a:pt x="f35" y="f36"/>
                        </a:lnTo>
                        <a:lnTo>
                          <a:pt x="f5" y="f37"/>
                        </a:lnTo>
                        <a:lnTo>
                          <a:pt x="f38" y="f39"/>
                        </a:lnTo>
                        <a:lnTo>
                          <a:pt x="f40" y="f41"/>
                        </a:lnTo>
                        <a:lnTo>
                          <a:pt x="f42" y="f27"/>
                        </a:lnTo>
                        <a:lnTo>
                          <a:pt x="f43" y="f27"/>
                        </a:lnTo>
                        <a:lnTo>
                          <a:pt x="f41" y="f38"/>
                        </a:lnTo>
                        <a:lnTo>
                          <a:pt x="f44" y="f5"/>
                        </a:lnTo>
                        <a:lnTo>
                          <a:pt x="f45" y="f40"/>
                        </a:lnTo>
                        <a:lnTo>
                          <a:pt x="f46" y="f47"/>
                        </a:lnTo>
                        <a:lnTo>
                          <a:pt x="f18" y="f47"/>
                        </a:lnTo>
                        <a:lnTo>
                          <a:pt x="f19" y="f48"/>
                        </a:lnTo>
                        <a:lnTo>
                          <a:pt x="f49" y="f50"/>
                        </a:lnTo>
                        <a:lnTo>
                          <a:pt x="f51" y="f52"/>
                        </a:lnTo>
                        <a:lnTo>
                          <a:pt x="f53" y="f54"/>
                        </a:lnTo>
                        <a:lnTo>
                          <a:pt x="f55" y="f28"/>
                        </a:lnTo>
                        <a:lnTo>
                          <a:pt x="f56" y="f57"/>
                        </a:lnTo>
                        <a:lnTo>
                          <a:pt x="f58" y="f59"/>
                        </a:lnTo>
                        <a:lnTo>
                          <a:pt x="f6" y="f6"/>
                        </a:lnTo>
                        <a:lnTo>
                          <a:pt x="f60" y="f61"/>
                        </a:lnTo>
                        <a:lnTo>
                          <a:pt x="f62" y="f63"/>
                        </a:lnTo>
                        <a:lnTo>
                          <a:pt x="f64" y="f7"/>
                        </a:lnTo>
                        <a:lnTo>
                          <a:pt x="f8" y="f9"/>
                        </a:lnTo>
                        <a:close/>
                      </a:path>
                    </a:pathLst>
                  </a:custGeom>
                  <a:solidFill>
                    <a:srgbClr val="A8C5F0"/>
                  </a:solidFill>
                  <a:ln w="3172" cap="flat">
                    <a:solidFill>
                      <a:srgbClr val="6C5353"/>
                    </a:solidFill>
                    <a:custDash>
                      <a:ds d="100000" sp="100000"/>
                    </a:custDash>
                    <a:miter/>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hu-HU" sz="1800" b="0" i="0" u="none" strike="noStrike" kern="0" cap="none" spc="0" baseline="0">
                      <a:solidFill>
                        <a:srgbClr val="000000"/>
                      </a:solidFill>
                      <a:uFillTx/>
                      <a:latin typeface="Arial"/>
                    </a:endParaRPr>
                  </a:p>
                </p:txBody>
              </p:sp>
              <p:sp>
                <p:nvSpPr>
                  <p:cNvPr id="266" name="Freeform 109">
                    <a:extLst>
                      <a:ext uri="{FF2B5EF4-FFF2-40B4-BE49-F238E27FC236}">
                        <a16:creationId xmlns:a16="http://schemas.microsoft.com/office/drawing/2014/main" id="{4CD12E4A-FC90-4D8F-837A-B84E1E8053D9}"/>
                      </a:ext>
                    </a:extLst>
                  </p:cNvPr>
                  <p:cNvSpPr/>
                  <p:nvPr/>
                </p:nvSpPr>
                <p:spPr>
                  <a:xfrm>
                    <a:off x="6474409" y="3243404"/>
                    <a:ext cx="31281" cy="36018"/>
                  </a:xfrm>
                  <a:custGeom>
                    <a:avLst/>
                    <a:gdLst>
                      <a:gd name="f0" fmla="val 10800000"/>
                      <a:gd name="f1" fmla="val 5400000"/>
                      <a:gd name="f2" fmla="val 180"/>
                      <a:gd name="f3" fmla="val w"/>
                      <a:gd name="f4" fmla="val h"/>
                      <a:gd name="f5" fmla="val 0"/>
                      <a:gd name="f6" fmla="val 24"/>
                      <a:gd name="f7" fmla="val 32"/>
                      <a:gd name="f8" fmla="val 12"/>
                      <a:gd name="f9" fmla="val 28"/>
                      <a:gd name="f10" fmla="val 7"/>
                      <a:gd name="f11" fmla="val 29"/>
                      <a:gd name="f12" fmla="val 6"/>
                      <a:gd name="f13" fmla="val 5"/>
                      <a:gd name="f14" fmla="val 15"/>
                      <a:gd name="f15" fmla="val 1"/>
                      <a:gd name="f16" fmla="val 20"/>
                      <a:gd name="f17" fmla="val 9"/>
                      <a:gd name="f18" fmla="val 17"/>
                      <a:gd name="f19" fmla="+- 0 0 -90"/>
                      <a:gd name="f20" fmla="*/ f3 1 24"/>
                      <a:gd name="f21" fmla="*/ f4 1 32"/>
                      <a:gd name="f22" fmla="+- f7 0 f5"/>
                      <a:gd name="f23" fmla="+- f6 0 f5"/>
                      <a:gd name="f24" fmla="*/ f19 f0 1"/>
                      <a:gd name="f25" fmla="*/ f23 1 24"/>
                      <a:gd name="f26" fmla="*/ f22 1 32"/>
                      <a:gd name="f27" fmla="*/ 12 f23 1"/>
                      <a:gd name="f28" fmla="*/ 28 f22 1"/>
                      <a:gd name="f29" fmla="*/ 7 f23 1"/>
                      <a:gd name="f30" fmla="*/ 29 f22 1"/>
                      <a:gd name="f31" fmla="*/ 6 f23 1"/>
                      <a:gd name="f32" fmla="*/ 32 f22 1"/>
                      <a:gd name="f33" fmla="*/ 0 f23 1"/>
                      <a:gd name="f34" fmla="*/ 5 f23 1"/>
                      <a:gd name="f35" fmla="*/ 15 f22 1"/>
                      <a:gd name="f36" fmla="*/ 1 f22 1"/>
                      <a:gd name="f37" fmla="*/ 0 f22 1"/>
                      <a:gd name="f38" fmla="*/ 20 f23 1"/>
                      <a:gd name="f39" fmla="*/ 24 f23 1"/>
                      <a:gd name="f40" fmla="*/ 9 f22 1"/>
                      <a:gd name="f41" fmla="*/ 15 f23 1"/>
                      <a:gd name="f42" fmla="*/ 17 f22 1"/>
                      <a:gd name="f43" fmla="*/ f24 1 f2"/>
                      <a:gd name="f44" fmla="*/ f27 1 24"/>
                      <a:gd name="f45" fmla="*/ f28 1 32"/>
                      <a:gd name="f46" fmla="*/ f29 1 24"/>
                      <a:gd name="f47" fmla="*/ f30 1 32"/>
                      <a:gd name="f48" fmla="*/ f31 1 24"/>
                      <a:gd name="f49" fmla="*/ f32 1 32"/>
                      <a:gd name="f50" fmla="*/ f33 1 24"/>
                      <a:gd name="f51" fmla="*/ f34 1 24"/>
                      <a:gd name="f52" fmla="*/ f35 1 32"/>
                      <a:gd name="f53" fmla="*/ f36 1 32"/>
                      <a:gd name="f54" fmla="*/ f37 1 32"/>
                      <a:gd name="f55" fmla="*/ f38 1 24"/>
                      <a:gd name="f56" fmla="*/ f39 1 24"/>
                      <a:gd name="f57" fmla="*/ f40 1 32"/>
                      <a:gd name="f58" fmla="*/ f41 1 24"/>
                      <a:gd name="f59" fmla="*/ f42 1 32"/>
                      <a:gd name="f60" fmla="*/ 0 1 f25"/>
                      <a:gd name="f61" fmla="*/ f6 1 f25"/>
                      <a:gd name="f62" fmla="*/ 0 1 f26"/>
                      <a:gd name="f63" fmla="*/ f7 1 f26"/>
                      <a:gd name="f64" fmla="+- f43 0 f1"/>
                      <a:gd name="f65" fmla="*/ f44 1 f25"/>
                      <a:gd name="f66" fmla="*/ f45 1 f26"/>
                      <a:gd name="f67" fmla="*/ f46 1 f25"/>
                      <a:gd name="f68" fmla="*/ f47 1 f26"/>
                      <a:gd name="f69" fmla="*/ f48 1 f25"/>
                      <a:gd name="f70" fmla="*/ f49 1 f26"/>
                      <a:gd name="f71" fmla="*/ f50 1 f25"/>
                      <a:gd name="f72" fmla="*/ f51 1 f25"/>
                      <a:gd name="f73" fmla="*/ f52 1 f26"/>
                      <a:gd name="f74" fmla="*/ f53 1 f26"/>
                      <a:gd name="f75" fmla="*/ f54 1 f26"/>
                      <a:gd name="f76" fmla="*/ f55 1 f25"/>
                      <a:gd name="f77" fmla="*/ f56 1 f25"/>
                      <a:gd name="f78" fmla="*/ f57 1 f26"/>
                      <a:gd name="f79" fmla="*/ f58 1 f25"/>
                      <a:gd name="f80" fmla="*/ f59 1 f26"/>
                      <a:gd name="f81" fmla="*/ f60 f20 1"/>
                      <a:gd name="f82" fmla="*/ f61 f20 1"/>
                      <a:gd name="f83" fmla="*/ f63 f21 1"/>
                      <a:gd name="f84" fmla="*/ f62 f21 1"/>
                      <a:gd name="f85" fmla="*/ f65 f20 1"/>
                      <a:gd name="f86" fmla="*/ f66 f21 1"/>
                      <a:gd name="f87" fmla="*/ f67 f20 1"/>
                      <a:gd name="f88" fmla="*/ f68 f21 1"/>
                      <a:gd name="f89" fmla="*/ f69 f20 1"/>
                      <a:gd name="f90" fmla="*/ f70 f21 1"/>
                      <a:gd name="f91" fmla="*/ f71 f20 1"/>
                      <a:gd name="f92" fmla="*/ f72 f20 1"/>
                      <a:gd name="f93" fmla="*/ f73 f21 1"/>
                      <a:gd name="f94" fmla="*/ f74 f21 1"/>
                      <a:gd name="f95" fmla="*/ f75 f21 1"/>
                      <a:gd name="f96" fmla="*/ f76 f20 1"/>
                      <a:gd name="f97" fmla="*/ f77 f20 1"/>
                      <a:gd name="f98" fmla="*/ f78 f21 1"/>
                      <a:gd name="f99" fmla="*/ f79 f20 1"/>
                      <a:gd name="f100" fmla="*/ f80 f21 1"/>
                    </a:gdLst>
                    <a:ahLst/>
                    <a:cxnLst>
                      <a:cxn ang="3cd4">
                        <a:pos x="hc" y="t"/>
                      </a:cxn>
                      <a:cxn ang="0">
                        <a:pos x="r" y="vc"/>
                      </a:cxn>
                      <a:cxn ang="cd4">
                        <a:pos x="hc" y="b"/>
                      </a:cxn>
                      <a:cxn ang="cd2">
                        <a:pos x="l" y="vc"/>
                      </a:cxn>
                      <a:cxn ang="f64">
                        <a:pos x="f85" y="f86"/>
                      </a:cxn>
                      <a:cxn ang="f64">
                        <a:pos x="f87" y="f88"/>
                      </a:cxn>
                      <a:cxn ang="f64">
                        <a:pos x="f89" y="f90"/>
                      </a:cxn>
                      <a:cxn ang="f64">
                        <a:pos x="f91" y="f90"/>
                      </a:cxn>
                      <a:cxn ang="f64">
                        <a:pos x="f92" y="f93"/>
                      </a:cxn>
                      <a:cxn ang="f64">
                        <a:pos x="f85" y="f94"/>
                      </a:cxn>
                      <a:cxn ang="f64">
                        <a:pos x="f85" y="f95"/>
                      </a:cxn>
                      <a:cxn ang="f64">
                        <a:pos x="f96" y="f94"/>
                      </a:cxn>
                      <a:cxn ang="f64">
                        <a:pos x="f97" y="f98"/>
                      </a:cxn>
                      <a:cxn ang="f64">
                        <a:pos x="f99" y="f100"/>
                      </a:cxn>
                      <a:cxn ang="f64">
                        <a:pos x="f85" y="f86"/>
                      </a:cxn>
                    </a:cxnLst>
                    <a:rect l="f81" t="f84" r="f82" b="f83"/>
                    <a:pathLst>
                      <a:path w="24" h="32">
                        <a:moveTo>
                          <a:pt x="f8" y="f9"/>
                        </a:moveTo>
                        <a:lnTo>
                          <a:pt x="f10" y="f11"/>
                        </a:lnTo>
                        <a:lnTo>
                          <a:pt x="f12" y="f7"/>
                        </a:lnTo>
                        <a:lnTo>
                          <a:pt x="f5" y="f7"/>
                        </a:lnTo>
                        <a:lnTo>
                          <a:pt x="f13" y="f14"/>
                        </a:lnTo>
                        <a:lnTo>
                          <a:pt x="f8" y="f15"/>
                        </a:lnTo>
                        <a:lnTo>
                          <a:pt x="f8" y="f5"/>
                        </a:lnTo>
                        <a:lnTo>
                          <a:pt x="f16" y="f15"/>
                        </a:lnTo>
                        <a:lnTo>
                          <a:pt x="f6" y="f17"/>
                        </a:lnTo>
                        <a:lnTo>
                          <a:pt x="f14" y="f18"/>
                        </a:lnTo>
                        <a:lnTo>
                          <a:pt x="f8" y="f9"/>
                        </a:lnTo>
                        <a:close/>
                      </a:path>
                    </a:pathLst>
                  </a:custGeom>
                  <a:solidFill>
                    <a:srgbClr val="FED216"/>
                  </a:solidFill>
                  <a:ln w="3172" cap="flat">
                    <a:solidFill>
                      <a:srgbClr val="6C5353"/>
                    </a:solidFill>
                    <a:custDash>
                      <a:ds d="100000" sp="100000"/>
                    </a:custDash>
                    <a:miter/>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hu-HU" sz="1800" b="0" i="0" u="none" strike="noStrike" kern="0" cap="none" spc="0" baseline="0">
                      <a:solidFill>
                        <a:srgbClr val="000000"/>
                      </a:solidFill>
                      <a:uFillTx/>
                      <a:latin typeface="Arial"/>
                    </a:endParaRPr>
                  </a:p>
                </p:txBody>
              </p:sp>
              <p:sp>
                <p:nvSpPr>
                  <p:cNvPr id="267" name="Freeform 110">
                    <a:extLst>
                      <a:ext uri="{FF2B5EF4-FFF2-40B4-BE49-F238E27FC236}">
                        <a16:creationId xmlns:a16="http://schemas.microsoft.com/office/drawing/2014/main" id="{2B2997C8-248B-4C44-9FE0-12F1BB4FF16E}"/>
                      </a:ext>
                    </a:extLst>
                  </p:cNvPr>
                  <p:cNvSpPr/>
                  <p:nvPr/>
                </p:nvSpPr>
                <p:spPr>
                  <a:xfrm>
                    <a:off x="5404433" y="3853382"/>
                    <a:ext cx="92528" cy="97913"/>
                  </a:xfrm>
                  <a:custGeom>
                    <a:avLst/>
                    <a:gdLst>
                      <a:gd name="f0" fmla="val 10800000"/>
                      <a:gd name="f1" fmla="val 5400000"/>
                      <a:gd name="f2" fmla="val 180"/>
                      <a:gd name="f3" fmla="val w"/>
                      <a:gd name="f4" fmla="val h"/>
                      <a:gd name="f5" fmla="val 0"/>
                      <a:gd name="f6" fmla="val 71"/>
                      <a:gd name="f7" fmla="val 87"/>
                      <a:gd name="f8" fmla="val 68"/>
                      <a:gd name="f9" fmla="val 63"/>
                      <a:gd name="f10" fmla="val 44"/>
                      <a:gd name="f11" fmla="val 77"/>
                      <a:gd name="f12" fmla="val 27"/>
                      <a:gd name="f13" fmla="val 61"/>
                      <a:gd name="f14" fmla="val 12"/>
                      <a:gd name="f15" fmla="val 50"/>
                      <a:gd name="f16" fmla="val 37"/>
                      <a:gd name="f17" fmla="val 4"/>
                      <a:gd name="f18" fmla="val 30"/>
                      <a:gd name="f19" fmla="val 5"/>
                      <a:gd name="f20" fmla="val 24"/>
                      <a:gd name="f21" fmla="val 13"/>
                      <a:gd name="f22" fmla="val 22"/>
                      <a:gd name="f23" fmla="val 3"/>
                      <a:gd name="f24" fmla="val 26"/>
                      <a:gd name="f25" fmla="val 2"/>
                      <a:gd name="f26" fmla="val 31"/>
                      <a:gd name="f27" fmla="val 38"/>
                      <a:gd name="f28" fmla="val 21"/>
                      <a:gd name="f29" fmla="val 41"/>
                      <a:gd name="f30" fmla="val 46"/>
                      <a:gd name="f31" fmla="val 49"/>
                      <a:gd name="f32" fmla="val 17"/>
                      <a:gd name="f33" fmla="val 55"/>
                      <a:gd name="f34" fmla="val 18"/>
                      <a:gd name="f35" fmla="val 54"/>
                      <a:gd name="f36" fmla="val 34"/>
                      <a:gd name="f37" fmla="val 52"/>
                      <a:gd name="f38" fmla="val 43"/>
                      <a:gd name="f39" fmla="val 57"/>
                      <a:gd name="f40" fmla="val 70"/>
                      <a:gd name="f41" fmla="val 59"/>
                      <a:gd name="f42" fmla="val 67"/>
                      <a:gd name="f43" fmla="val 69"/>
                      <a:gd name="f44" fmla="+- 0 0 -90"/>
                      <a:gd name="f45" fmla="*/ f3 1 71"/>
                      <a:gd name="f46" fmla="*/ f4 1 87"/>
                      <a:gd name="f47" fmla="+- f7 0 f5"/>
                      <a:gd name="f48" fmla="+- f6 0 f5"/>
                      <a:gd name="f49" fmla="*/ f44 f0 1"/>
                      <a:gd name="f50" fmla="*/ f48 1 71"/>
                      <a:gd name="f51" fmla="*/ f47 1 87"/>
                      <a:gd name="f52" fmla="*/ 68 f48 1"/>
                      <a:gd name="f53" fmla="*/ 87 f47 1"/>
                      <a:gd name="f54" fmla="*/ 63 f48 1"/>
                      <a:gd name="f55" fmla="*/ 44 f48 1"/>
                      <a:gd name="f56" fmla="*/ 77 f47 1"/>
                      <a:gd name="f57" fmla="*/ 27 f48 1"/>
                      <a:gd name="f58" fmla="*/ 61 f47 1"/>
                      <a:gd name="f59" fmla="*/ 12 f48 1"/>
                      <a:gd name="f60" fmla="*/ 50 f47 1"/>
                      <a:gd name="f61" fmla="*/ 0 f48 1"/>
                      <a:gd name="f62" fmla="*/ 37 f47 1"/>
                      <a:gd name="f63" fmla="*/ 4 f48 1"/>
                      <a:gd name="f64" fmla="*/ 30 f47 1"/>
                      <a:gd name="f65" fmla="*/ 5 f48 1"/>
                      <a:gd name="f66" fmla="*/ 24 f47 1"/>
                      <a:gd name="f67" fmla="*/ 13 f48 1"/>
                      <a:gd name="f68" fmla="*/ 12 f47 1"/>
                      <a:gd name="f69" fmla="*/ 22 f48 1"/>
                      <a:gd name="f70" fmla="*/ 3 f47 1"/>
                      <a:gd name="f71" fmla="*/ 26 f48 1"/>
                      <a:gd name="f72" fmla="*/ 2 f47 1"/>
                      <a:gd name="f73" fmla="*/ 31 f48 1"/>
                      <a:gd name="f74" fmla="*/ 0 f47 1"/>
                      <a:gd name="f75" fmla="*/ 38 f48 1"/>
                      <a:gd name="f76" fmla="*/ 13 f47 1"/>
                      <a:gd name="f77" fmla="*/ 37 f48 1"/>
                      <a:gd name="f78" fmla="*/ 21 f47 1"/>
                      <a:gd name="f79" fmla="*/ 41 f48 1"/>
                      <a:gd name="f80" fmla="*/ 26 f47 1"/>
                      <a:gd name="f81" fmla="*/ 46 f48 1"/>
                      <a:gd name="f82" fmla="*/ 49 f48 1"/>
                      <a:gd name="f83" fmla="*/ 17 f47 1"/>
                      <a:gd name="f84" fmla="*/ 55 f48 1"/>
                      <a:gd name="f85" fmla="*/ 18 f47 1"/>
                      <a:gd name="f86" fmla="*/ 54 f48 1"/>
                      <a:gd name="f87" fmla="*/ 34 f47 1"/>
                      <a:gd name="f88" fmla="*/ 52 f48 1"/>
                      <a:gd name="f89" fmla="*/ 43 f47 1"/>
                      <a:gd name="f90" fmla="*/ 57 f48 1"/>
                      <a:gd name="f91" fmla="*/ 49 f47 1"/>
                      <a:gd name="f92" fmla="*/ 70 f48 1"/>
                      <a:gd name="f93" fmla="*/ 59 f47 1"/>
                      <a:gd name="f94" fmla="*/ 71 f48 1"/>
                      <a:gd name="f95" fmla="*/ 67 f47 1"/>
                      <a:gd name="f96" fmla="*/ 69 f48 1"/>
                      <a:gd name="f97" fmla="*/ 70 f47 1"/>
                      <a:gd name="f98" fmla="*/ f49 1 f2"/>
                      <a:gd name="f99" fmla="*/ f52 1 71"/>
                      <a:gd name="f100" fmla="*/ f53 1 87"/>
                      <a:gd name="f101" fmla="*/ f54 1 71"/>
                      <a:gd name="f102" fmla="*/ f55 1 71"/>
                      <a:gd name="f103" fmla="*/ f56 1 87"/>
                      <a:gd name="f104" fmla="*/ f57 1 71"/>
                      <a:gd name="f105" fmla="*/ f58 1 87"/>
                      <a:gd name="f106" fmla="*/ f59 1 71"/>
                      <a:gd name="f107" fmla="*/ f60 1 87"/>
                      <a:gd name="f108" fmla="*/ f61 1 71"/>
                      <a:gd name="f109" fmla="*/ f62 1 87"/>
                      <a:gd name="f110" fmla="*/ f63 1 71"/>
                      <a:gd name="f111" fmla="*/ f64 1 87"/>
                      <a:gd name="f112" fmla="*/ f65 1 71"/>
                      <a:gd name="f113" fmla="*/ f66 1 87"/>
                      <a:gd name="f114" fmla="*/ f67 1 71"/>
                      <a:gd name="f115" fmla="*/ f68 1 87"/>
                      <a:gd name="f116" fmla="*/ f69 1 71"/>
                      <a:gd name="f117" fmla="*/ f70 1 87"/>
                      <a:gd name="f118" fmla="*/ f71 1 71"/>
                      <a:gd name="f119" fmla="*/ f72 1 87"/>
                      <a:gd name="f120" fmla="*/ f73 1 71"/>
                      <a:gd name="f121" fmla="*/ f74 1 87"/>
                      <a:gd name="f122" fmla="*/ f75 1 71"/>
                      <a:gd name="f123" fmla="*/ f76 1 87"/>
                      <a:gd name="f124" fmla="*/ f77 1 71"/>
                      <a:gd name="f125" fmla="*/ f78 1 87"/>
                      <a:gd name="f126" fmla="*/ f79 1 71"/>
                      <a:gd name="f127" fmla="*/ f80 1 87"/>
                      <a:gd name="f128" fmla="*/ f81 1 71"/>
                      <a:gd name="f129" fmla="*/ f82 1 71"/>
                      <a:gd name="f130" fmla="*/ f83 1 87"/>
                      <a:gd name="f131" fmla="*/ f84 1 71"/>
                      <a:gd name="f132" fmla="*/ f85 1 87"/>
                      <a:gd name="f133" fmla="*/ f86 1 71"/>
                      <a:gd name="f134" fmla="*/ f87 1 87"/>
                      <a:gd name="f135" fmla="*/ f88 1 71"/>
                      <a:gd name="f136" fmla="*/ f89 1 87"/>
                      <a:gd name="f137" fmla="*/ f90 1 71"/>
                      <a:gd name="f138" fmla="*/ f91 1 87"/>
                      <a:gd name="f139" fmla="*/ f92 1 71"/>
                      <a:gd name="f140" fmla="*/ f93 1 87"/>
                      <a:gd name="f141" fmla="*/ f94 1 71"/>
                      <a:gd name="f142" fmla="*/ f95 1 87"/>
                      <a:gd name="f143" fmla="*/ f96 1 71"/>
                      <a:gd name="f144" fmla="*/ f97 1 87"/>
                      <a:gd name="f145" fmla="*/ 0 1 f50"/>
                      <a:gd name="f146" fmla="*/ f6 1 f50"/>
                      <a:gd name="f147" fmla="*/ 0 1 f51"/>
                      <a:gd name="f148" fmla="*/ f7 1 f51"/>
                      <a:gd name="f149" fmla="+- f98 0 f1"/>
                      <a:gd name="f150" fmla="*/ f99 1 f50"/>
                      <a:gd name="f151" fmla="*/ f100 1 f51"/>
                      <a:gd name="f152" fmla="*/ f101 1 f50"/>
                      <a:gd name="f153" fmla="*/ f102 1 f50"/>
                      <a:gd name="f154" fmla="*/ f103 1 f51"/>
                      <a:gd name="f155" fmla="*/ f104 1 f50"/>
                      <a:gd name="f156" fmla="*/ f105 1 f51"/>
                      <a:gd name="f157" fmla="*/ f106 1 f50"/>
                      <a:gd name="f158" fmla="*/ f107 1 f51"/>
                      <a:gd name="f159" fmla="*/ f108 1 f50"/>
                      <a:gd name="f160" fmla="*/ f109 1 f51"/>
                      <a:gd name="f161" fmla="*/ f110 1 f50"/>
                      <a:gd name="f162" fmla="*/ f111 1 f51"/>
                      <a:gd name="f163" fmla="*/ f112 1 f50"/>
                      <a:gd name="f164" fmla="*/ f113 1 f51"/>
                      <a:gd name="f165" fmla="*/ f114 1 f50"/>
                      <a:gd name="f166" fmla="*/ f115 1 f51"/>
                      <a:gd name="f167" fmla="*/ f116 1 f50"/>
                      <a:gd name="f168" fmla="*/ f117 1 f51"/>
                      <a:gd name="f169" fmla="*/ f118 1 f50"/>
                      <a:gd name="f170" fmla="*/ f119 1 f51"/>
                      <a:gd name="f171" fmla="*/ f120 1 f50"/>
                      <a:gd name="f172" fmla="*/ f121 1 f51"/>
                      <a:gd name="f173" fmla="*/ f122 1 f50"/>
                      <a:gd name="f174" fmla="*/ f123 1 f51"/>
                      <a:gd name="f175" fmla="*/ f124 1 f50"/>
                      <a:gd name="f176" fmla="*/ f125 1 f51"/>
                      <a:gd name="f177" fmla="*/ f126 1 f50"/>
                      <a:gd name="f178" fmla="*/ f127 1 f51"/>
                      <a:gd name="f179" fmla="*/ f128 1 f50"/>
                      <a:gd name="f180" fmla="*/ f129 1 f50"/>
                      <a:gd name="f181" fmla="*/ f130 1 f51"/>
                      <a:gd name="f182" fmla="*/ f131 1 f50"/>
                      <a:gd name="f183" fmla="*/ f132 1 f51"/>
                      <a:gd name="f184" fmla="*/ f133 1 f50"/>
                      <a:gd name="f185" fmla="*/ f134 1 f51"/>
                      <a:gd name="f186" fmla="*/ f135 1 f50"/>
                      <a:gd name="f187" fmla="*/ f136 1 f51"/>
                      <a:gd name="f188" fmla="*/ f137 1 f50"/>
                      <a:gd name="f189" fmla="*/ f138 1 f51"/>
                      <a:gd name="f190" fmla="*/ f139 1 f50"/>
                      <a:gd name="f191" fmla="*/ f140 1 f51"/>
                      <a:gd name="f192" fmla="*/ f141 1 f50"/>
                      <a:gd name="f193" fmla="*/ f142 1 f51"/>
                      <a:gd name="f194" fmla="*/ f143 1 f50"/>
                      <a:gd name="f195" fmla="*/ f144 1 f51"/>
                      <a:gd name="f196" fmla="*/ f145 f45 1"/>
                      <a:gd name="f197" fmla="*/ f146 f45 1"/>
                      <a:gd name="f198" fmla="*/ f148 f46 1"/>
                      <a:gd name="f199" fmla="*/ f147 f46 1"/>
                      <a:gd name="f200" fmla="*/ f150 f45 1"/>
                      <a:gd name="f201" fmla="*/ f151 f46 1"/>
                      <a:gd name="f202" fmla="*/ f152 f45 1"/>
                      <a:gd name="f203" fmla="*/ f153 f45 1"/>
                      <a:gd name="f204" fmla="*/ f154 f46 1"/>
                      <a:gd name="f205" fmla="*/ f155 f45 1"/>
                      <a:gd name="f206" fmla="*/ f156 f46 1"/>
                      <a:gd name="f207" fmla="*/ f157 f45 1"/>
                      <a:gd name="f208" fmla="*/ f158 f46 1"/>
                      <a:gd name="f209" fmla="*/ f159 f45 1"/>
                      <a:gd name="f210" fmla="*/ f160 f46 1"/>
                      <a:gd name="f211" fmla="*/ f161 f45 1"/>
                      <a:gd name="f212" fmla="*/ f162 f46 1"/>
                      <a:gd name="f213" fmla="*/ f163 f45 1"/>
                      <a:gd name="f214" fmla="*/ f164 f46 1"/>
                      <a:gd name="f215" fmla="*/ f165 f45 1"/>
                      <a:gd name="f216" fmla="*/ f166 f46 1"/>
                      <a:gd name="f217" fmla="*/ f167 f45 1"/>
                      <a:gd name="f218" fmla="*/ f168 f46 1"/>
                      <a:gd name="f219" fmla="*/ f169 f45 1"/>
                      <a:gd name="f220" fmla="*/ f170 f46 1"/>
                      <a:gd name="f221" fmla="*/ f171 f45 1"/>
                      <a:gd name="f222" fmla="*/ f172 f46 1"/>
                      <a:gd name="f223" fmla="*/ f173 f45 1"/>
                      <a:gd name="f224" fmla="*/ f174 f46 1"/>
                      <a:gd name="f225" fmla="*/ f175 f45 1"/>
                      <a:gd name="f226" fmla="*/ f176 f46 1"/>
                      <a:gd name="f227" fmla="*/ f177 f45 1"/>
                      <a:gd name="f228" fmla="*/ f178 f46 1"/>
                      <a:gd name="f229" fmla="*/ f179 f45 1"/>
                      <a:gd name="f230" fmla="*/ f180 f45 1"/>
                      <a:gd name="f231" fmla="*/ f181 f46 1"/>
                      <a:gd name="f232" fmla="*/ f182 f45 1"/>
                      <a:gd name="f233" fmla="*/ f183 f46 1"/>
                      <a:gd name="f234" fmla="*/ f184 f45 1"/>
                      <a:gd name="f235" fmla="*/ f185 f46 1"/>
                      <a:gd name="f236" fmla="*/ f186 f45 1"/>
                      <a:gd name="f237" fmla="*/ f187 f46 1"/>
                      <a:gd name="f238" fmla="*/ f188 f45 1"/>
                      <a:gd name="f239" fmla="*/ f189 f46 1"/>
                      <a:gd name="f240" fmla="*/ f190 f45 1"/>
                      <a:gd name="f241" fmla="*/ f191 f46 1"/>
                      <a:gd name="f242" fmla="*/ f192 f45 1"/>
                      <a:gd name="f243" fmla="*/ f193 f46 1"/>
                      <a:gd name="f244" fmla="*/ f194 f45 1"/>
                      <a:gd name="f245" fmla="*/ f195 f46 1"/>
                    </a:gdLst>
                    <a:ahLst/>
                    <a:cxnLst>
                      <a:cxn ang="3cd4">
                        <a:pos x="hc" y="t"/>
                      </a:cxn>
                      <a:cxn ang="0">
                        <a:pos x="r" y="vc"/>
                      </a:cxn>
                      <a:cxn ang="cd4">
                        <a:pos x="hc" y="b"/>
                      </a:cxn>
                      <a:cxn ang="cd2">
                        <a:pos x="l" y="vc"/>
                      </a:cxn>
                      <a:cxn ang="f149">
                        <a:pos x="f200" y="f201"/>
                      </a:cxn>
                      <a:cxn ang="f149">
                        <a:pos x="f202" y="f201"/>
                      </a:cxn>
                      <a:cxn ang="f149">
                        <a:pos x="f203" y="f204"/>
                      </a:cxn>
                      <a:cxn ang="f149">
                        <a:pos x="f205" y="f206"/>
                      </a:cxn>
                      <a:cxn ang="f149">
                        <a:pos x="f207" y="f208"/>
                      </a:cxn>
                      <a:cxn ang="f149">
                        <a:pos x="f209" y="f210"/>
                      </a:cxn>
                      <a:cxn ang="f149">
                        <a:pos x="f211" y="f212"/>
                      </a:cxn>
                      <a:cxn ang="f149">
                        <a:pos x="f213" y="f214"/>
                      </a:cxn>
                      <a:cxn ang="f149">
                        <a:pos x="f215" y="f216"/>
                      </a:cxn>
                      <a:cxn ang="f149">
                        <a:pos x="f217" y="f218"/>
                      </a:cxn>
                      <a:cxn ang="f149">
                        <a:pos x="f219" y="f220"/>
                      </a:cxn>
                      <a:cxn ang="f149">
                        <a:pos x="f221" y="f222"/>
                      </a:cxn>
                      <a:cxn ang="f149">
                        <a:pos x="f223" y="f224"/>
                      </a:cxn>
                      <a:cxn ang="f149">
                        <a:pos x="f225" y="f226"/>
                      </a:cxn>
                      <a:cxn ang="f149">
                        <a:pos x="f227" y="f228"/>
                      </a:cxn>
                      <a:cxn ang="f149">
                        <a:pos x="f229" y="f228"/>
                      </a:cxn>
                      <a:cxn ang="f149">
                        <a:pos x="f230" y="f231"/>
                      </a:cxn>
                      <a:cxn ang="f149">
                        <a:pos x="f232" y="f233"/>
                      </a:cxn>
                      <a:cxn ang="f149">
                        <a:pos x="f234" y="f214"/>
                      </a:cxn>
                      <a:cxn ang="f149">
                        <a:pos x="f232" y="f235"/>
                      </a:cxn>
                      <a:cxn ang="f149">
                        <a:pos x="f236" y="f237"/>
                      </a:cxn>
                      <a:cxn ang="f149">
                        <a:pos x="f238" y="f239"/>
                      </a:cxn>
                      <a:cxn ang="f149">
                        <a:pos x="f202" y="f208"/>
                      </a:cxn>
                      <a:cxn ang="f149">
                        <a:pos x="f240" y="f241"/>
                      </a:cxn>
                      <a:cxn ang="f149">
                        <a:pos x="f242" y="f243"/>
                      </a:cxn>
                      <a:cxn ang="f149">
                        <a:pos x="f244" y="f245"/>
                      </a:cxn>
                      <a:cxn ang="f149">
                        <a:pos x="f200" y="f201"/>
                      </a:cxn>
                    </a:cxnLst>
                    <a:rect l="f196" t="f199" r="f197" b="f198"/>
                    <a:pathLst>
                      <a:path w="71" h="87">
                        <a:moveTo>
                          <a:pt x="f8" y="f7"/>
                        </a:moveTo>
                        <a:lnTo>
                          <a:pt x="f9" y="f7"/>
                        </a:lnTo>
                        <a:lnTo>
                          <a:pt x="f10" y="f11"/>
                        </a:lnTo>
                        <a:lnTo>
                          <a:pt x="f12" y="f13"/>
                        </a:lnTo>
                        <a:lnTo>
                          <a:pt x="f14" y="f15"/>
                        </a:lnTo>
                        <a:lnTo>
                          <a:pt x="f5" y="f16"/>
                        </a:lnTo>
                        <a:lnTo>
                          <a:pt x="f17" y="f18"/>
                        </a:lnTo>
                        <a:lnTo>
                          <a:pt x="f19" y="f20"/>
                        </a:lnTo>
                        <a:lnTo>
                          <a:pt x="f21" y="f14"/>
                        </a:lnTo>
                        <a:lnTo>
                          <a:pt x="f22" y="f23"/>
                        </a:lnTo>
                        <a:lnTo>
                          <a:pt x="f24" y="f25"/>
                        </a:lnTo>
                        <a:lnTo>
                          <a:pt x="f26" y="f5"/>
                        </a:lnTo>
                        <a:lnTo>
                          <a:pt x="f27" y="f21"/>
                        </a:lnTo>
                        <a:lnTo>
                          <a:pt x="f16" y="f28"/>
                        </a:lnTo>
                        <a:lnTo>
                          <a:pt x="f29" y="f24"/>
                        </a:lnTo>
                        <a:lnTo>
                          <a:pt x="f30" y="f24"/>
                        </a:lnTo>
                        <a:lnTo>
                          <a:pt x="f31" y="f32"/>
                        </a:lnTo>
                        <a:lnTo>
                          <a:pt x="f33" y="f34"/>
                        </a:lnTo>
                        <a:lnTo>
                          <a:pt x="f35" y="f20"/>
                        </a:lnTo>
                        <a:lnTo>
                          <a:pt x="f33" y="f36"/>
                        </a:lnTo>
                        <a:lnTo>
                          <a:pt x="f37" y="f38"/>
                        </a:lnTo>
                        <a:lnTo>
                          <a:pt x="f39" y="f31"/>
                        </a:lnTo>
                        <a:lnTo>
                          <a:pt x="f9" y="f15"/>
                        </a:lnTo>
                        <a:lnTo>
                          <a:pt x="f40" y="f41"/>
                        </a:lnTo>
                        <a:lnTo>
                          <a:pt x="f6" y="f42"/>
                        </a:lnTo>
                        <a:lnTo>
                          <a:pt x="f43" y="f40"/>
                        </a:lnTo>
                        <a:lnTo>
                          <a:pt x="f8" y="f7"/>
                        </a:lnTo>
                        <a:close/>
                      </a:path>
                    </a:pathLst>
                  </a:custGeom>
                  <a:solidFill>
                    <a:srgbClr val="8BB743"/>
                  </a:solidFill>
                  <a:ln w="3172" cap="flat">
                    <a:solidFill>
                      <a:srgbClr val="6C5353"/>
                    </a:solidFill>
                    <a:custDash>
                      <a:ds d="100000" sp="100000"/>
                    </a:custDash>
                    <a:miter/>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hu-HU" sz="1800" b="0" i="0" u="none" strike="noStrike" kern="0" cap="none" spc="0" baseline="0">
                      <a:solidFill>
                        <a:srgbClr val="000000"/>
                      </a:solidFill>
                      <a:uFillTx/>
                      <a:latin typeface="Arial"/>
                    </a:endParaRPr>
                  </a:p>
                </p:txBody>
              </p:sp>
              <p:sp>
                <p:nvSpPr>
                  <p:cNvPr id="268" name="Freeform 111">
                    <a:extLst>
                      <a:ext uri="{FF2B5EF4-FFF2-40B4-BE49-F238E27FC236}">
                        <a16:creationId xmlns:a16="http://schemas.microsoft.com/office/drawing/2014/main" id="{446FD1DA-21D5-4B74-BC4E-64A54C99326B}"/>
                      </a:ext>
                    </a:extLst>
                  </p:cNvPr>
                  <p:cNvSpPr/>
                  <p:nvPr/>
                </p:nvSpPr>
                <p:spPr>
                  <a:xfrm>
                    <a:off x="5893161" y="3278297"/>
                    <a:ext cx="372727" cy="317369"/>
                  </a:xfrm>
                  <a:custGeom>
                    <a:avLst/>
                    <a:gdLst>
                      <a:gd name="f0" fmla="val 10800000"/>
                      <a:gd name="f1" fmla="val 5400000"/>
                      <a:gd name="f2" fmla="val 180"/>
                      <a:gd name="f3" fmla="val w"/>
                      <a:gd name="f4" fmla="val h"/>
                      <a:gd name="f5" fmla="val 0"/>
                      <a:gd name="f6" fmla="val 286"/>
                      <a:gd name="f7" fmla="val 282"/>
                      <a:gd name="f8" fmla="val 101"/>
                      <a:gd name="f9" fmla="val 213"/>
                      <a:gd name="f10" fmla="val 88"/>
                      <a:gd name="f11" fmla="val 221"/>
                      <a:gd name="f12" fmla="val 78"/>
                      <a:gd name="f13" fmla="val 210"/>
                      <a:gd name="f14" fmla="val 49"/>
                      <a:gd name="f15" fmla="val 201"/>
                      <a:gd name="f16" fmla="val 41"/>
                      <a:gd name="f17" fmla="val 188"/>
                      <a:gd name="f18" fmla="val 27"/>
                      <a:gd name="f19" fmla="val 178"/>
                      <a:gd name="f20" fmla="val 19"/>
                      <a:gd name="f21" fmla="val 182"/>
                      <a:gd name="f22" fmla="val 12"/>
                      <a:gd name="f23" fmla="val 170"/>
                      <a:gd name="f24" fmla="val 11"/>
                      <a:gd name="f25" fmla="val 162"/>
                      <a:gd name="f26" fmla="val 146"/>
                      <a:gd name="f27" fmla="val 7"/>
                      <a:gd name="f28" fmla="val 138"/>
                      <a:gd name="f29" fmla="val 5"/>
                      <a:gd name="f30" fmla="val 125"/>
                      <a:gd name="f31" fmla="val 113"/>
                      <a:gd name="f32" fmla="val 6"/>
                      <a:gd name="f33" fmla="val 104"/>
                      <a:gd name="f34" fmla="val 9"/>
                      <a:gd name="f35" fmla="val 87"/>
                      <a:gd name="f36" fmla="val 77"/>
                      <a:gd name="f37" fmla="val 1"/>
                      <a:gd name="f38" fmla="val 59"/>
                      <a:gd name="f39" fmla="val 10"/>
                      <a:gd name="f40" fmla="val 54"/>
                      <a:gd name="f41" fmla="val 45"/>
                      <a:gd name="f42" fmla="val 37"/>
                      <a:gd name="f43" fmla="val 21"/>
                      <a:gd name="f44" fmla="val 29"/>
                      <a:gd name="f45" fmla="val 26"/>
                      <a:gd name="f46" fmla="val 22"/>
                      <a:gd name="f47" fmla="val 34"/>
                      <a:gd name="f48" fmla="val 16"/>
                      <a:gd name="f49" fmla="val 35"/>
                      <a:gd name="f50" fmla="val 55"/>
                      <a:gd name="f51" fmla="val 63"/>
                      <a:gd name="f52" fmla="val 18"/>
                      <a:gd name="f53" fmla="val 110"/>
                      <a:gd name="f54" fmla="val 126"/>
                      <a:gd name="f55" fmla="val 151"/>
                      <a:gd name="f56" fmla="val 50"/>
                      <a:gd name="f57" fmla="val 60"/>
                      <a:gd name="f58" fmla="val 186"/>
                      <a:gd name="f59" fmla="val 181"/>
                      <a:gd name="f60" fmla="val 198"/>
                      <a:gd name="f61" fmla="val 234"/>
                      <a:gd name="f62" fmla="val 241"/>
                      <a:gd name="f63" fmla="val 20"/>
                      <a:gd name="f64" fmla="val 247"/>
                      <a:gd name="f65" fmla="val 253"/>
                      <a:gd name="f66" fmla="val 23"/>
                      <a:gd name="f67" fmla="val 270"/>
                      <a:gd name="f68" fmla="val 275"/>
                      <a:gd name="f69" fmla="val 33"/>
                      <a:gd name="f70" fmla="val 43"/>
                      <a:gd name="f71" fmla="val 273"/>
                      <a:gd name="f72" fmla="val 51"/>
                      <a:gd name="f73" fmla="val 269"/>
                      <a:gd name="f74" fmla="val 64"/>
                      <a:gd name="f75" fmla="val 81"/>
                      <a:gd name="f76" fmla="val 280"/>
                      <a:gd name="f77" fmla="val 155"/>
                      <a:gd name="f78" fmla="val 284"/>
                      <a:gd name="f79" fmla="val 231"/>
                      <a:gd name="f80" fmla="val 265"/>
                      <a:gd name="f81" fmla="val 192"/>
                      <a:gd name="f82" fmla="val 242"/>
                      <a:gd name="f83" fmla="val 119"/>
                      <a:gd name="f84" fmla="val 202"/>
                      <a:gd name="f85" fmla="+- 0 0 -90"/>
                      <a:gd name="f86" fmla="*/ f3 1 286"/>
                      <a:gd name="f87" fmla="*/ f4 1 282"/>
                      <a:gd name="f88" fmla="+- f7 0 f5"/>
                      <a:gd name="f89" fmla="+- f6 0 f5"/>
                      <a:gd name="f90" fmla="*/ f85 f0 1"/>
                      <a:gd name="f91" fmla="*/ f89 1 286"/>
                      <a:gd name="f92" fmla="*/ f88 1 282"/>
                      <a:gd name="f93" fmla="*/ 101 f89 1"/>
                      <a:gd name="f94" fmla="*/ 213 f88 1"/>
                      <a:gd name="f95" fmla="*/ 88 f89 1"/>
                      <a:gd name="f96" fmla="*/ 221 f88 1"/>
                      <a:gd name="f97" fmla="*/ 78 f89 1"/>
                      <a:gd name="f98" fmla="*/ 210 f88 1"/>
                      <a:gd name="f99" fmla="*/ 49 f89 1"/>
                      <a:gd name="f100" fmla="*/ 201 f88 1"/>
                      <a:gd name="f101" fmla="*/ 41 f89 1"/>
                      <a:gd name="f102" fmla="*/ 188 f88 1"/>
                      <a:gd name="f103" fmla="*/ 27 f89 1"/>
                      <a:gd name="f104" fmla="*/ 178 f88 1"/>
                      <a:gd name="f105" fmla="*/ 19 f89 1"/>
                      <a:gd name="f106" fmla="*/ 182 f88 1"/>
                      <a:gd name="f107" fmla="*/ 12 f89 1"/>
                      <a:gd name="f108" fmla="*/ 170 f88 1"/>
                      <a:gd name="f109" fmla="*/ 11 f89 1"/>
                      <a:gd name="f110" fmla="*/ 162 f88 1"/>
                      <a:gd name="f111" fmla="*/ 0 f89 1"/>
                      <a:gd name="f112" fmla="*/ 146 f88 1"/>
                      <a:gd name="f113" fmla="*/ 7 f89 1"/>
                      <a:gd name="f114" fmla="*/ 138 f88 1"/>
                      <a:gd name="f115" fmla="*/ 5 f89 1"/>
                      <a:gd name="f116" fmla="*/ 125 f88 1"/>
                      <a:gd name="f117" fmla="*/ 113 f88 1"/>
                      <a:gd name="f118" fmla="*/ 6 f89 1"/>
                      <a:gd name="f119" fmla="*/ 104 f88 1"/>
                      <a:gd name="f120" fmla="*/ 9 f89 1"/>
                      <a:gd name="f121" fmla="*/ 87 f88 1"/>
                      <a:gd name="f122" fmla="*/ 77 f88 1"/>
                      <a:gd name="f123" fmla="*/ 1 f89 1"/>
                      <a:gd name="f124" fmla="*/ 59 f88 1"/>
                      <a:gd name="f125" fmla="*/ 10 f89 1"/>
                      <a:gd name="f126" fmla="*/ 54 f88 1"/>
                      <a:gd name="f127" fmla="*/ 45 f88 1"/>
                      <a:gd name="f128" fmla="*/ 37 f88 1"/>
                      <a:gd name="f129" fmla="*/ 21 f89 1"/>
                      <a:gd name="f130" fmla="*/ 29 f88 1"/>
                      <a:gd name="f131" fmla="*/ 26 f89 1"/>
                      <a:gd name="f132" fmla="*/ 22 f88 1"/>
                      <a:gd name="f133" fmla="*/ 34 f89 1"/>
                      <a:gd name="f134" fmla="*/ 16 f88 1"/>
                      <a:gd name="f135" fmla="*/ 35 f89 1"/>
                      <a:gd name="f136" fmla="*/ 0 f88 1"/>
                      <a:gd name="f137" fmla="*/ 55 f89 1"/>
                      <a:gd name="f138" fmla="*/ 7 f88 1"/>
                      <a:gd name="f139" fmla="*/ 63 f89 1"/>
                      <a:gd name="f140" fmla="*/ 6 f88 1"/>
                      <a:gd name="f141" fmla="*/ 77 f89 1"/>
                      <a:gd name="f142" fmla="*/ 9 f88 1"/>
                      <a:gd name="f143" fmla="*/ 18 f88 1"/>
                      <a:gd name="f144" fmla="*/ 110 f89 1"/>
                      <a:gd name="f145" fmla="*/ 126 f89 1"/>
                      <a:gd name="f146" fmla="*/ 41 f88 1"/>
                      <a:gd name="f147" fmla="*/ 151 f89 1"/>
                      <a:gd name="f148" fmla="*/ 50 f88 1"/>
                      <a:gd name="f149" fmla="*/ 170 f89 1"/>
                      <a:gd name="f150" fmla="*/ 60 f88 1"/>
                      <a:gd name="f151" fmla="*/ 178 f89 1"/>
                      <a:gd name="f152" fmla="*/ 186 f89 1"/>
                      <a:gd name="f153" fmla="*/ 181 f89 1"/>
                      <a:gd name="f154" fmla="*/ 19 f88 1"/>
                      <a:gd name="f155" fmla="*/ 198 f89 1"/>
                      <a:gd name="f156" fmla="*/ 210 f89 1"/>
                      <a:gd name="f157" fmla="*/ 234 f89 1"/>
                      <a:gd name="f158" fmla="*/ 11 f88 1"/>
                      <a:gd name="f159" fmla="*/ 241 f89 1"/>
                      <a:gd name="f160" fmla="*/ 20 f88 1"/>
                      <a:gd name="f161" fmla="*/ 247 f89 1"/>
                      <a:gd name="f162" fmla="*/ 253 f89 1"/>
                      <a:gd name="f163" fmla="*/ 23 f88 1"/>
                      <a:gd name="f164" fmla="*/ 270 f89 1"/>
                      <a:gd name="f165" fmla="*/ 26 f88 1"/>
                      <a:gd name="f166" fmla="*/ 275 f89 1"/>
                      <a:gd name="f167" fmla="*/ 33 f88 1"/>
                      <a:gd name="f168" fmla="*/ 43 f88 1"/>
                      <a:gd name="f169" fmla="*/ 273 f89 1"/>
                      <a:gd name="f170" fmla="*/ 51 f88 1"/>
                      <a:gd name="f171" fmla="*/ 269 f89 1"/>
                      <a:gd name="f172" fmla="*/ 64 f88 1"/>
                      <a:gd name="f173" fmla="*/ 81 f88 1"/>
                      <a:gd name="f174" fmla="*/ 280 f89 1"/>
                      <a:gd name="f175" fmla="*/ 155 f88 1"/>
                      <a:gd name="f176" fmla="*/ 284 f89 1"/>
                      <a:gd name="f177" fmla="*/ 231 f88 1"/>
                      <a:gd name="f178" fmla="*/ 286 f89 1"/>
                      <a:gd name="f179" fmla="*/ 273 f88 1"/>
                      <a:gd name="f180" fmla="*/ 265 f89 1"/>
                      <a:gd name="f181" fmla="*/ 282 f88 1"/>
                      <a:gd name="f182" fmla="*/ 192 f89 1"/>
                      <a:gd name="f183" fmla="*/ 242 f88 1"/>
                      <a:gd name="f184" fmla="*/ 119 f89 1"/>
                      <a:gd name="f185" fmla="*/ 202 f88 1"/>
                      <a:gd name="f186" fmla="*/ f90 1 f2"/>
                      <a:gd name="f187" fmla="*/ f93 1 286"/>
                      <a:gd name="f188" fmla="*/ f94 1 282"/>
                      <a:gd name="f189" fmla="*/ f95 1 286"/>
                      <a:gd name="f190" fmla="*/ f96 1 282"/>
                      <a:gd name="f191" fmla="*/ f97 1 286"/>
                      <a:gd name="f192" fmla="*/ f98 1 282"/>
                      <a:gd name="f193" fmla="*/ f99 1 286"/>
                      <a:gd name="f194" fmla="*/ f100 1 282"/>
                      <a:gd name="f195" fmla="*/ f101 1 286"/>
                      <a:gd name="f196" fmla="*/ f102 1 282"/>
                      <a:gd name="f197" fmla="*/ f103 1 286"/>
                      <a:gd name="f198" fmla="*/ f104 1 282"/>
                      <a:gd name="f199" fmla="*/ f105 1 286"/>
                      <a:gd name="f200" fmla="*/ f106 1 282"/>
                      <a:gd name="f201" fmla="*/ f107 1 286"/>
                      <a:gd name="f202" fmla="*/ f108 1 282"/>
                      <a:gd name="f203" fmla="*/ f109 1 286"/>
                      <a:gd name="f204" fmla="*/ f110 1 282"/>
                      <a:gd name="f205" fmla="*/ f111 1 286"/>
                      <a:gd name="f206" fmla="*/ f112 1 282"/>
                      <a:gd name="f207" fmla="*/ f113 1 286"/>
                      <a:gd name="f208" fmla="*/ f114 1 282"/>
                      <a:gd name="f209" fmla="*/ f115 1 286"/>
                      <a:gd name="f210" fmla="*/ f116 1 282"/>
                      <a:gd name="f211" fmla="*/ f117 1 282"/>
                      <a:gd name="f212" fmla="*/ f118 1 286"/>
                      <a:gd name="f213" fmla="*/ f119 1 282"/>
                      <a:gd name="f214" fmla="*/ f120 1 286"/>
                      <a:gd name="f215" fmla="*/ f121 1 282"/>
                      <a:gd name="f216" fmla="*/ f122 1 282"/>
                      <a:gd name="f217" fmla="*/ f123 1 286"/>
                      <a:gd name="f218" fmla="*/ f124 1 282"/>
                      <a:gd name="f219" fmla="*/ f125 1 286"/>
                      <a:gd name="f220" fmla="*/ f126 1 282"/>
                      <a:gd name="f221" fmla="*/ f127 1 282"/>
                      <a:gd name="f222" fmla="*/ f128 1 282"/>
                      <a:gd name="f223" fmla="*/ f129 1 286"/>
                      <a:gd name="f224" fmla="*/ f130 1 282"/>
                      <a:gd name="f225" fmla="*/ f131 1 286"/>
                      <a:gd name="f226" fmla="*/ f132 1 282"/>
                      <a:gd name="f227" fmla="*/ f133 1 286"/>
                      <a:gd name="f228" fmla="*/ f134 1 282"/>
                      <a:gd name="f229" fmla="*/ f135 1 286"/>
                      <a:gd name="f230" fmla="*/ f136 1 282"/>
                      <a:gd name="f231" fmla="*/ f137 1 286"/>
                      <a:gd name="f232" fmla="*/ f138 1 282"/>
                      <a:gd name="f233" fmla="*/ f139 1 286"/>
                      <a:gd name="f234" fmla="*/ f140 1 282"/>
                      <a:gd name="f235" fmla="*/ f141 1 286"/>
                      <a:gd name="f236" fmla="*/ f142 1 282"/>
                      <a:gd name="f237" fmla="*/ f143 1 282"/>
                      <a:gd name="f238" fmla="*/ f144 1 286"/>
                      <a:gd name="f239" fmla="*/ f145 1 286"/>
                      <a:gd name="f240" fmla="*/ f146 1 282"/>
                      <a:gd name="f241" fmla="*/ f147 1 286"/>
                      <a:gd name="f242" fmla="*/ f148 1 282"/>
                      <a:gd name="f243" fmla="*/ f149 1 286"/>
                      <a:gd name="f244" fmla="*/ f150 1 282"/>
                      <a:gd name="f245" fmla="*/ f151 1 286"/>
                      <a:gd name="f246" fmla="*/ f152 1 286"/>
                      <a:gd name="f247" fmla="*/ f153 1 286"/>
                      <a:gd name="f248" fmla="*/ f154 1 282"/>
                      <a:gd name="f249" fmla="*/ f155 1 286"/>
                      <a:gd name="f250" fmla="*/ f156 1 286"/>
                      <a:gd name="f251" fmla="*/ f157 1 286"/>
                      <a:gd name="f252" fmla="*/ f158 1 282"/>
                      <a:gd name="f253" fmla="*/ f159 1 286"/>
                      <a:gd name="f254" fmla="*/ f160 1 282"/>
                      <a:gd name="f255" fmla="*/ f161 1 286"/>
                      <a:gd name="f256" fmla="*/ f162 1 286"/>
                      <a:gd name="f257" fmla="*/ f163 1 282"/>
                      <a:gd name="f258" fmla="*/ f164 1 286"/>
                      <a:gd name="f259" fmla="*/ f165 1 282"/>
                      <a:gd name="f260" fmla="*/ f166 1 286"/>
                      <a:gd name="f261" fmla="*/ f167 1 282"/>
                      <a:gd name="f262" fmla="*/ f168 1 282"/>
                      <a:gd name="f263" fmla="*/ f169 1 286"/>
                      <a:gd name="f264" fmla="*/ f170 1 282"/>
                      <a:gd name="f265" fmla="*/ f171 1 286"/>
                      <a:gd name="f266" fmla="*/ f172 1 282"/>
                      <a:gd name="f267" fmla="*/ f173 1 282"/>
                      <a:gd name="f268" fmla="*/ f174 1 286"/>
                      <a:gd name="f269" fmla="*/ f175 1 282"/>
                      <a:gd name="f270" fmla="*/ f176 1 286"/>
                      <a:gd name="f271" fmla="*/ f177 1 282"/>
                      <a:gd name="f272" fmla="*/ f178 1 286"/>
                      <a:gd name="f273" fmla="*/ f179 1 282"/>
                      <a:gd name="f274" fmla="*/ f180 1 286"/>
                      <a:gd name="f275" fmla="*/ f181 1 282"/>
                      <a:gd name="f276" fmla="*/ f182 1 286"/>
                      <a:gd name="f277" fmla="*/ f183 1 282"/>
                      <a:gd name="f278" fmla="*/ f184 1 286"/>
                      <a:gd name="f279" fmla="*/ f185 1 282"/>
                      <a:gd name="f280" fmla="*/ 0 1 f91"/>
                      <a:gd name="f281" fmla="*/ f6 1 f91"/>
                      <a:gd name="f282" fmla="*/ 0 1 f92"/>
                      <a:gd name="f283" fmla="*/ f7 1 f92"/>
                      <a:gd name="f284" fmla="+- f186 0 f1"/>
                      <a:gd name="f285" fmla="*/ f187 1 f91"/>
                      <a:gd name="f286" fmla="*/ f188 1 f92"/>
                      <a:gd name="f287" fmla="*/ f189 1 f91"/>
                      <a:gd name="f288" fmla="*/ f190 1 f92"/>
                      <a:gd name="f289" fmla="*/ f191 1 f91"/>
                      <a:gd name="f290" fmla="*/ f192 1 f92"/>
                      <a:gd name="f291" fmla="*/ f193 1 f91"/>
                      <a:gd name="f292" fmla="*/ f194 1 f92"/>
                      <a:gd name="f293" fmla="*/ f195 1 f91"/>
                      <a:gd name="f294" fmla="*/ f196 1 f92"/>
                      <a:gd name="f295" fmla="*/ f197 1 f91"/>
                      <a:gd name="f296" fmla="*/ f198 1 f92"/>
                      <a:gd name="f297" fmla="*/ f199 1 f91"/>
                      <a:gd name="f298" fmla="*/ f200 1 f92"/>
                      <a:gd name="f299" fmla="*/ f201 1 f91"/>
                      <a:gd name="f300" fmla="*/ f202 1 f92"/>
                      <a:gd name="f301" fmla="*/ f203 1 f91"/>
                      <a:gd name="f302" fmla="*/ f204 1 f92"/>
                      <a:gd name="f303" fmla="*/ f205 1 f91"/>
                      <a:gd name="f304" fmla="*/ f206 1 f92"/>
                      <a:gd name="f305" fmla="*/ f207 1 f91"/>
                      <a:gd name="f306" fmla="*/ f208 1 f92"/>
                      <a:gd name="f307" fmla="*/ f209 1 f91"/>
                      <a:gd name="f308" fmla="*/ f210 1 f92"/>
                      <a:gd name="f309" fmla="*/ f211 1 f92"/>
                      <a:gd name="f310" fmla="*/ f212 1 f91"/>
                      <a:gd name="f311" fmla="*/ f213 1 f92"/>
                      <a:gd name="f312" fmla="*/ f214 1 f91"/>
                      <a:gd name="f313" fmla="*/ f215 1 f92"/>
                      <a:gd name="f314" fmla="*/ f216 1 f92"/>
                      <a:gd name="f315" fmla="*/ f217 1 f91"/>
                      <a:gd name="f316" fmla="*/ f218 1 f92"/>
                      <a:gd name="f317" fmla="*/ f219 1 f91"/>
                      <a:gd name="f318" fmla="*/ f220 1 f92"/>
                      <a:gd name="f319" fmla="*/ f221 1 f92"/>
                      <a:gd name="f320" fmla="*/ f222 1 f92"/>
                      <a:gd name="f321" fmla="*/ f223 1 f91"/>
                      <a:gd name="f322" fmla="*/ f224 1 f92"/>
                      <a:gd name="f323" fmla="*/ f225 1 f91"/>
                      <a:gd name="f324" fmla="*/ f226 1 f92"/>
                      <a:gd name="f325" fmla="*/ f227 1 f91"/>
                      <a:gd name="f326" fmla="*/ f228 1 f92"/>
                      <a:gd name="f327" fmla="*/ f229 1 f91"/>
                      <a:gd name="f328" fmla="*/ f230 1 f92"/>
                      <a:gd name="f329" fmla="*/ f231 1 f91"/>
                      <a:gd name="f330" fmla="*/ f232 1 f92"/>
                      <a:gd name="f331" fmla="*/ f233 1 f91"/>
                      <a:gd name="f332" fmla="*/ f234 1 f92"/>
                      <a:gd name="f333" fmla="*/ f235 1 f91"/>
                      <a:gd name="f334" fmla="*/ f236 1 f92"/>
                      <a:gd name="f335" fmla="*/ f237 1 f92"/>
                      <a:gd name="f336" fmla="*/ f238 1 f91"/>
                      <a:gd name="f337" fmla="*/ f239 1 f91"/>
                      <a:gd name="f338" fmla="*/ f240 1 f92"/>
                      <a:gd name="f339" fmla="*/ f241 1 f91"/>
                      <a:gd name="f340" fmla="*/ f242 1 f92"/>
                      <a:gd name="f341" fmla="*/ f243 1 f91"/>
                      <a:gd name="f342" fmla="*/ f244 1 f92"/>
                      <a:gd name="f343" fmla="*/ f245 1 f91"/>
                      <a:gd name="f344" fmla="*/ f246 1 f91"/>
                      <a:gd name="f345" fmla="*/ f247 1 f91"/>
                      <a:gd name="f346" fmla="*/ f248 1 f92"/>
                      <a:gd name="f347" fmla="*/ f249 1 f91"/>
                      <a:gd name="f348" fmla="*/ f250 1 f91"/>
                      <a:gd name="f349" fmla="*/ f251 1 f91"/>
                      <a:gd name="f350" fmla="*/ f252 1 f92"/>
                      <a:gd name="f351" fmla="*/ f253 1 f91"/>
                      <a:gd name="f352" fmla="*/ f254 1 f92"/>
                      <a:gd name="f353" fmla="*/ f255 1 f91"/>
                      <a:gd name="f354" fmla="*/ f256 1 f91"/>
                      <a:gd name="f355" fmla="*/ f257 1 f92"/>
                      <a:gd name="f356" fmla="*/ f258 1 f91"/>
                      <a:gd name="f357" fmla="*/ f259 1 f92"/>
                      <a:gd name="f358" fmla="*/ f260 1 f91"/>
                      <a:gd name="f359" fmla="*/ f261 1 f92"/>
                      <a:gd name="f360" fmla="*/ f262 1 f92"/>
                      <a:gd name="f361" fmla="*/ f263 1 f91"/>
                      <a:gd name="f362" fmla="*/ f264 1 f92"/>
                      <a:gd name="f363" fmla="*/ f265 1 f91"/>
                      <a:gd name="f364" fmla="*/ f266 1 f92"/>
                      <a:gd name="f365" fmla="*/ f267 1 f92"/>
                      <a:gd name="f366" fmla="*/ f268 1 f91"/>
                      <a:gd name="f367" fmla="*/ f269 1 f92"/>
                      <a:gd name="f368" fmla="*/ f270 1 f91"/>
                      <a:gd name="f369" fmla="*/ f271 1 f92"/>
                      <a:gd name="f370" fmla="*/ f272 1 f91"/>
                      <a:gd name="f371" fmla="*/ f273 1 f92"/>
                      <a:gd name="f372" fmla="*/ f274 1 f91"/>
                      <a:gd name="f373" fmla="*/ f275 1 f92"/>
                      <a:gd name="f374" fmla="*/ f276 1 f91"/>
                      <a:gd name="f375" fmla="*/ f277 1 f92"/>
                      <a:gd name="f376" fmla="*/ f278 1 f91"/>
                      <a:gd name="f377" fmla="*/ f279 1 f92"/>
                      <a:gd name="f378" fmla="*/ f280 f86 1"/>
                      <a:gd name="f379" fmla="*/ f281 f86 1"/>
                      <a:gd name="f380" fmla="*/ f283 f87 1"/>
                      <a:gd name="f381" fmla="*/ f282 f87 1"/>
                      <a:gd name="f382" fmla="*/ f285 f86 1"/>
                      <a:gd name="f383" fmla="*/ f286 f87 1"/>
                      <a:gd name="f384" fmla="*/ f287 f86 1"/>
                      <a:gd name="f385" fmla="*/ f288 f87 1"/>
                      <a:gd name="f386" fmla="*/ f289 f86 1"/>
                      <a:gd name="f387" fmla="*/ f290 f87 1"/>
                      <a:gd name="f388" fmla="*/ f291 f86 1"/>
                      <a:gd name="f389" fmla="*/ f292 f87 1"/>
                      <a:gd name="f390" fmla="*/ f293 f86 1"/>
                      <a:gd name="f391" fmla="*/ f294 f87 1"/>
                      <a:gd name="f392" fmla="*/ f295 f86 1"/>
                      <a:gd name="f393" fmla="*/ f296 f87 1"/>
                      <a:gd name="f394" fmla="*/ f297 f86 1"/>
                      <a:gd name="f395" fmla="*/ f298 f87 1"/>
                      <a:gd name="f396" fmla="*/ f299 f86 1"/>
                      <a:gd name="f397" fmla="*/ f300 f87 1"/>
                      <a:gd name="f398" fmla="*/ f301 f86 1"/>
                      <a:gd name="f399" fmla="*/ f302 f87 1"/>
                      <a:gd name="f400" fmla="*/ f303 f86 1"/>
                      <a:gd name="f401" fmla="*/ f304 f87 1"/>
                      <a:gd name="f402" fmla="*/ f305 f86 1"/>
                      <a:gd name="f403" fmla="*/ f306 f87 1"/>
                      <a:gd name="f404" fmla="*/ f307 f86 1"/>
                      <a:gd name="f405" fmla="*/ f308 f87 1"/>
                      <a:gd name="f406" fmla="*/ f309 f87 1"/>
                      <a:gd name="f407" fmla="*/ f310 f86 1"/>
                      <a:gd name="f408" fmla="*/ f311 f87 1"/>
                      <a:gd name="f409" fmla="*/ f312 f86 1"/>
                      <a:gd name="f410" fmla="*/ f313 f87 1"/>
                      <a:gd name="f411" fmla="*/ f314 f87 1"/>
                      <a:gd name="f412" fmla="*/ f315 f86 1"/>
                      <a:gd name="f413" fmla="*/ f316 f87 1"/>
                      <a:gd name="f414" fmla="*/ f317 f86 1"/>
                      <a:gd name="f415" fmla="*/ f318 f87 1"/>
                      <a:gd name="f416" fmla="*/ f319 f87 1"/>
                      <a:gd name="f417" fmla="*/ f320 f87 1"/>
                      <a:gd name="f418" fmla="*/ f321 f86 1"/>
                      <a:gd name="f419" fmla="*/ f322 f87 1"/>
                      <a:gd name="f420" fmla="*/ f323 f86 1"/>
                      <a:gd name="f421" fmla="*/ f324 f87 1"/>
                      <a:gd name="f422" fmla="*/ f325 f86 1"/>
                      <a:gd name="f423" fmla="*/ f326 f87 1"/>
                      <a:gd name="f424" fmla="*/ f327 f86 1"/>
                      <a:gd name="f425" fmla="*/ f328 f87 1"/>
                      <a:gd name="f426" fmla="*/ f329 f86 1"/>
                      <a:gd name="f427" fmla="*/ f330 f87 1"/>
                      <a:gd name="f428" fmla="*/ f331 f86 1"/>
                      <a:gd name="f429" fmla="*/ f332 f87 1"/>
                      <a:gd name="f430" fmla="*/ f333 f86 1"/>
                      <a:gd name="f431" fmla="*/ f334 f87 1"/>
                      <a:gd name="f432" fmla="*/ f335 f87 1"/>
                      <a:gd name="f433" fmla="*/ f336 f86 1"/>
                      <a:gd name="f434" fmla="*/ f337 f86 1"/>
                      <a:gd name="f435" fmla="*/ f338 f87 1"/>
                      <a:gd name="f436" fmla="*/ f339 f86 1"/>
                      <a:gd name="f437" fmla="*/ f340 f87 1"/>
                      <a:gd name="f438" fmla="*/ f341 f86 1"/>
                      <a:gd name="f439" fmla="*/ f342 f87 1"/>
                      <a:gd name="f440" fmla="*/ f343 f86 1"/>
                      <a:gd name="f441" fmla="*/ f344 f86 1"/>
                      <a:gd name="f442" fmla="*/ f345 f86 1"/>
                      <a:gd name="f443" fmla="*/ f346 f87 1"/>
                      <a:gd name="f444" fmla="*/ f347 f86 1"/>
                      <a:gd name="f445" fmla="*/ f348 f86 1"/>
                      <a:gd name="f446" fmla="*/ f349 f86 1"/>
                      <a:gd name="f447" fmla="*/ f350 f87 1"/>
                      <a:gd name="f448" fmla="*/ f351 f86 1"/>
                      <a:gd name="f449" fmla="*/ f352 f87 1"/>
                      <a:gd name="f450" fmla="*/ f353 f86 1"/>
                      <a:gd name="f451" fmla="*/ f354 f86 1"/>
                      <a:gd name="f452" fmla="*/ f355 f87 1"/>
                      <a:gd name="f453" fmla="*/ f356 f86 1"/>
                      <a:gd name="f454" fmla="*/ f357 f87 1"/>
                      <a:gd name="f455" fmla="*/ f358 f86 1"/>
                      <a:gd name="f456" fmla="*/ f359 f87 1"/>
                      <a:gd name="f457" fmla="*/ f360 f87 1"/>
                      <a:gd name="f458" fmla="*/ f361 f86 1"/>
                      <a:gd name="f459" fmla="*/ f362 f87 1"/>
                      <a:gd name="f460" fmla="*/ f363 f86 1"/>
                      <a:gd name="f461" fmla="*/ f364 f87 1"/>
                      <a:gd name="f462" fmla="*/ f365 f87 1"/>
                      <a:gd name="f463" fmla="*/ f366 f86 1"/>
                      <a:gd name="f464" fmla="*/ f367 f87 1"/>
                      <a:gd name="f465" fmla="*/ f368 f86 1"/>
                      <a:gd name="f466" fmla="*/ f369 f87 1"/>
                      <a:gd name="f467" fmla="*/ f370 f86 1"/>
                      <a:gd name="f468" fmla="*/ f371 f87 1"/>
                      <a:gd name="f469" fmla="*/ f372 f86 1"/>
                      <a:gd name="f470" fmla="*/ f373 f87 1"/>
                      <a:gd name="f471" fmla="*/ f374 f86 1"/>
                      <a:gd name="f472" fmla="*/ f375 f87 1"/>
                      <a:gd name="f473" fmla="*/ f376 f86 1"/>
                      <a:gd name="f474" fmla="*/ f377 f87 1"/>
                    </a:gdLst>
                    <a:ahLst/>
                    <a:cxnLst>
                      <a:cxn ang="3cd4">
                        <a:pos x="hc" y="t"/>
                      </a:cxn>
                      <a:cxn ang="0">
                        <a:pos x="r" y="vc"/>
                      </a:cxn>
                      <a:cxn ang="cd4">
                        <a:pos x="hc" y="b"/>
                      </a:cxn>
                      <a:cxn ang="cd2">
                        <a:pos x="l" y="vc"/>
                      </a:cxn>
                      <a:cxn ang="f284">
                        <a:pos x="f382" y="f383"/>
                      </a:cxn>
                      <a:cxn ang="f284">
                        <a:pos x="f384" y="f385"/>
                      </a:cxn>
                      <a:cxn ang="f284">
                        <a:pos x="f386" y="f387"/>
                      </a:cxn>
                      <a:cxn ang="f284">
                        <a:pos x="f388" y="f389"/>
                      </a:cxn>
                      <a:cxn ang="f284">
                        <a:pos x="f390" y="f391"/>
                      </a:cxn>
                      <a:cxn ang="f284">
                        <a:pos x="f392" y="f393"/>
                      </a:cxn>
                      <a:cxn ang="f284">
                        <a:pos x="f394" y="f395"/>
                      </a:cxn>
                      <a:cxn ang="f284">
                        <a:pos x="f396" y="f397"/>
                      </a:cxn>
                      <a:cxn ang="f284">
                        <a:pos x="f398" y="f399"/>
                      </a:cxn>
                      <a:cxn ang="f284">
                        <a:pos x="f400" y="f401"/>
                      </a:cxn>
                      <a:cxn ang="f284">
                        <a:pos x="f402" y="f403"/>
                      </a:cxn>
                      <a:cxn ang="f284">
                        <a:pos x="f404" y="f405"/>
                      </a:cxn>
                      <a:cxn ang="f284">
                        <a:pos x="f402" y="f406"/>
                      </a:cxn>
                      <a:cxn ang="f284">
                        <a:pos x="f407" y="f408"/>
                      </a:cxn>
                      <a:cxn ang="f284">
                        <a:pos x="f409" y="f410"/>
                      </a:cxn>
                      <a:cxn ang="f284">
                        <a:pos x="f402" y="f411"/>
                      </a:cxn>
                      <a:cxn ang="f284">
                        <a:pos x="f412" y="f413"/>
                      </a:cxn>
                      <a:cxn ang="f284">
                        <a:pos x="f414" y="f415"/>
                      </a:cxn>
                      <a:cxn ang="f284">
                        <a:pos x="f398" y="f416"/>
                      </a:cxn>
                      <a:cxn ang="f284">
                        <a:pos x="f409" y="f417"/>
                      </a:cxn>
                      <a:cxn ang="f284">
                        <a:pos x="f418" y="f419"/>
                      </a:cxn>
                      <a:cxn ang="f284">
                        <a:pos x="f420" y="f421"/>
                      </a:cxn>
                      <a:cxn ang="f284">
                        <a:pos x="f422" y="f423"/>
                      </a:cxn>
                      <a:cxn ang="f284">
                        <a:pos x="f424" y="f425"/>
                      </a:cxn>
                      <a:cxn ang="f284">
                        <a:pos x="f426" y="f427"/>
                      </a:cxn>
                      <a:cxn ang="f284">
                        <a:pos x="f428" y="f429"/>
                      </a:cxn>
                      <a:cxn ang="f284">
                        <a:pos x="f430" y="f431"/>
                      </a:cxn>
                      <a:cxn ang="f284">
                        <a:pos x="f382" y="f432"/>
                      </a:cxn>
                      <a:cxn ang="f284">
                        <a:pos x="f433" y="f417"/>
                      </a:cxn>
                      <a:cxn ang="f284">
                        <a:pos x="f434" y="f435"/>
                      </a:cxn>
                      <a:cxn ang="f284">
                        <a:pos x="f436" y="f437"/>
                      </a:cxn>
                      <a:cxn ang="f284">
                        <a:pos x="f438" y="f439"/>
                      </a:cxn>
                      <a:cxn ang="f284">
                        <a:pos x="f440" y="f415"/>
                      </a:cxn>
                      <a:cxn ang="f284">
                        <a:pos x="f441" y="f416"/>
                      </a:cxn>
                      <a:cxn ang="f284">
                        <a:pos x="f442" y="f419"/>
                      </a:cxn>
                      <a:cxn ang="f284">
                        <a:pos x="f441" y="f443"/>
                      </a:cxn>
                      <a:cxn ang="f284">
                        <a:pos x="f444" y="f431"/>
                      </a:cxn>
                      <a:cxn ang="f284">
                        <a:pos x="f445" y="f429"/>
                      </a:cxn>
                      <a:cxn ang="f284">
                        <a:pos x="f446" y="f447"/>
                      </a:cxn>
                      <a:cxn ang="f284">
                        <a:pos x="f448" y="f449"/>
                      </a:cxn>
                      <a:cxn ang="f284">
                        <a:pos x="f450" y="f449"/>
                      </a:cxn>
                      <a:cxn ang="f284">
                        <a:pos x="f451" y="f452"/>
                      </a:cxn>
                      <a:cxn ang="f284">
                        <a:pos x="f453" y="f454"/>
                      </a:cxn>
                      <a:cxn ang="f284">
                        <a:pos x="f455" y="f456"/>
                      </a:cxn>
                      <a:cxn ang="f284">
                        <a:pos x="f453" y="f457"/>
                      </a:cxn>
                      <a:cxn ang="f284">
                        <a:pos x="f458" y="f459"/>
                      </a:cxn>
                      <a:cxn ang="f284">
                        <a:pos x="f460" y="f461"/>
                      </a:cxn>
                      <a:cxn ang="f284">
                        <a:pos x="f455" y="f462"/>
                      </a:cxn>
                      <a:cxn ang="f284">
                        <a:pos x="f463" y="f464"/>
                      </a:cxn>
                      <a:cxn ang="f284">
                        <a:pos x="f465" y="f466"/>
                      </a:cxn>
                      <a:cxn ang="f284">
                        <a:pos x="f467" y="f468"/>
                      </a:cxn>
                      <a:cxn ang="f284">
                        <a:pos x="f469" y="f468"/>
                      </a:cxn>
                      <a:cxn ang="f284">
                        <a:pos x="f469" y="f470"/>
                      </a:cxn>
                      <a:cxn ang="f284">
                        <a:pos x="f471" y="f472"/>
                      </a:cxn>
                      <a:cxn ang="f284">
                        <a:pos x="f473" y="f474"/>
                      </a:cxn>
                      <a:cxn ang="f284">
                        <a:pos x="f382" y="f383"/>
                      </a:cxn>
                    </a:cxnLst>
                    <a:rect l="f378" t="f381" r="f379" b="f380"/>
                    <a:pathLst>
                      <a:path w="286" h="282">
                        <a:moveTo>
                          <a:pt x="f8" y="f9"/>
                        </a:moveTo>
                        <a:lnTo>
                          <a:pt x="f10" y="f11"/>
                        </a:lnTo>
                        <a:lnTo>
                          <a:pt x="f12" y="f13"/>
                        </a:lnTo>
                        <a:lnTo>
                          <a:pt x="f14" y="f15"/>
                        </a:lnTo>
                        <a:lnTo>
                          <a:pt x="f16" y="f17"/>
                        </a:lnTo>
                        <a:lnTo>
                          <a:pt x="f18" y="f19"/>
                        </a:lnTo>
                        <a:lnTo>
                          <a:pt x="f20" y="f21"/>
                        </a:lnTo>
                        <a:lnTo>
                          <a:pt x="f22" y="f23"/>
                        </a:lnTo>
                        <a:lnTo>
                          <a:pt x="f24" y="f25"/>
                        </a:lnTo>
                        <a:lnTo>
                          <a:pt x="f5" y="f26"/>
                        </a:lnTo>
                        <a:lnTo>
                          <a:pt x="f27" y="f28"/>
                        </a:lnTo>
                        <a:lnTo>
                          <a:pt x="f29" y="f30"/>
                        </a:lnTo>
                        <a:lnTo>
                          <a:pt x="f27" y="f31"/>
                        </a:lnTo>
                        <a:lnTo>
                          <a:pt x="f32" y="f33"/>
                        </a:lnTo>
                        <a:lnTo>
                          <a:pt x="f34" y="f35"/>
                        </a:lnTo>
                        <a:lnTo>
                          <a:pt x="f27" y="f36"/>
                        </a:lnTo>
                        <a:lnTo>
                          <a:pt x="f37" y="f38"/>
                        </a:lnTo>
                        <a:lnTo>
                          <a:pt x="f39" y="f40"/>
                        </a:lnTo>
                        <a:lnTo>
                          <a:pt x="f24" y="f41"/>
                        </a:lnTo>
                        <a:lnTo>
                          <a:pt x="f34" y="f42"/>
                        </a:lnTo>
                        <a:lnTo>
                          <a:pt x="f43" y="f44"/>
                        </a:lnTo>
                        <a:lnTo>
                          <a:pt x="f45" y="f46"/>
                        </a:lnTo>
                        <a:lnTo>
                          <a:pt x="f47" y="f48"/>
                        </a:lnTo>
                        <a:lnTo>
                          <a:pt x="f49" y="f5"/>
                        </a:lnTo>
                        <a:lnTo>
                          <a:pt x="f50" y="f27"/>
                        </a:lnTo>
                        <a:lnTo>
                          <a:pt x="f51" y="f32"/>
                        </a:lnTo>
                        <a:lnTo>
                          <a:pt x="f36" y="f34"/>
                        </a:lnTo>
                        <a:lnTo>
                          <a:pt x="f8" y="f52"/>
                        </a:lnTo>
                        <a:lnTo>
                          <a:pt x="f53" y="f42"/>
                        </a:lnTo>
                        <a:lnTo>
                          <a:pt x="f54" y="f16"/>
                        </a:lnTo>
                        <a:lnTo>
                          <a:pt x="f55" y="f56"/>
                        </a:lnTo>
                        <a:lnTo>
                          <a:pt x="f23" y="f57"/>
                        </a:lnTo>
                        <a:lnTo>
                          <a:pt x="f19" y="f40"/>
                        </a:lnTo>
                        <a:lnTo>
                          <a:pt x="f58" y="f41"/>
                        </a:lnTo>
                        <a:lnTo>
                          <a:pt x="f59" y="f44"/>
                        </a:lnTo>
                        <a:lnTo>
                          <a:pt x="f58" y="f20"/>
                        </a:lnTo>
                        <a:lnTo>
                          <a:pt x="f60" y="f34"/>
                        </a:lnTo>
                        <a:lnTo>
                          <a:pt x="f13" y="f32"/>
                        </a:lnTo>
                        <a:lnTo>
                          <a:pt x="f61" y="f24"/>
                        </a:lnTo>
                        <a:lnTo>
                          <a:pt x="f62" y="f63"/>
                        </a:lnTo>
                        <a:lnTo>
                          <a:pt x="f64" y="f63"/>
                        </a:lnTo>
                        <a:lnTo>
                          <a:pt x="f65" y="f66"/>
                        </a:lnTo>
                        <a:lnTo>
                          <a:pt x="f67" y="f45"/>
                        </a:lnTo>
                        <a:lnTo>
                          <a:pt x="f68" y="f69"/>
                        </a:lnTo>
                        <a:lnTo>
                          <a:pt x="f67" y="f70"/>
                        </a:lnTo>
                        <a:lnTo>
                          <a:pt x="f71" y="f72"/>
                        </a:lnTo>
                        <a:lnTo>
                          <a:pt x="f73" y="f74"/>
                        </a:lnTo>
                        <a:lnTo>
                          <a:pt x="f68" y="f75"/>
                        </a:lnTo>
                        <a:lnTo>
                          <a:pt x="f76" y="f77"/>
                        </a:lnTo>
                        <a:lnTo>
                          <a:pt x="f78" y="f79"/>
                        </a:lnTo>
                        <a:lnTo>
                          <a:pt x="f6" y="f71"/>
                        </a:lnTo>
                        <a:lnTo>
                          <a:pt x="f80" y="f71"/>
                        </a:lnTo>
                        <a:lnTo>
                          <a:pt x="f80" y="f7"/>
                        </a:lnTo>
                        <a:lnTo>
                          <a:pt x="f81" y="f82"/>
                        </a:lnTo>
                        <a:lnTo>
                          <a:pt x="f83" y="f84"/>
                        </a:lnTo>
                        <a:lnTo>
                          <a:pt x="f8" y="f9"/>
                        </a:lnTo>
                        <a:close/>
                      </a:path>
                    </a:pathLst>
                  </a:custGeom>
                  <a:solidFill>
                    <a:srgbClr val="8BB743"/>
                  </a:solidFill>
                  <a:ln w="3172" cap="flat">
                    <a:solidFill>
                      <a:srgbClr val="6C5353"/>
                    </a:solidFill>
                    <a:custDash>
                      <a:ds d="100000" sp="100000"/>
                    </a:custDash>
                    <a:miter/>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hu-HU" sz="1800" b="0" i="0" u="none" strike="noStrike" kern="0" cap="none" spc="0" baseline="0">
                      <a:solidFill>
                        <a:srgbClr val="000000"/>
                      </a:solidFill>
                      <a:uFillTx/>
                      <a:latin typeface="Arial"/>
                    </a:endParaRPr>
                  </a:p>
                </p:txBody>
              </p:sp>
              <p:sp>
                <p:nvSpPr>
                  <p:cNvPr id="269" name="Freeform 112">
                    <a:extLst>
                      <a:ext uri="{FF2B5EF4-FFF2-40B4-BE49-F238E27FC236}">
                        <a16:creationId xmlns:a16="http://schemas.microsoft.com/office/drawing/2014/main" id="{A26312D4-DB25-4506-A29F-DA23ADD77A30}"/>
                      </a:ext>
                    </a:extLst>
                  </p:cNvPr>
                  <p:cNvSpPr/>
                  <p:nvPr/>
                </p:nvSpPr>
                <p:spPr>
                  <a:xfrm>
                    <a:off x="7580878" y="3822996"/>
                    <a:ext cx="50831" cy="90031"/>
                  </a:xfrm>
                  <a:custGeom>
                    <a:avLst/>
                    <a:gdLst>
                      <a:gd name="f0" fmla="val 10800000"/>
                      <a:gd name="f1" fmla="val 5400000"/>
                      <a:gd name="f2" fmla="val 180"/>
                      <a:gd name="f3" fmla="val w"/>
                      <a:gd name="f4" fmla="val h"/>
                      <a:gd name="f5" fmla="val 0"/>
                      <a:gd name="f6" fmla="val 39"/>
                      <a:gd name="f7" fmla="val 80"/>
                      <a:gd name="f8" fmla="val 48"/>
                      <a:gd name="f9" fmla="val 37"/>
                      <a:gd name="f10" fmla="val 70"/>
                      <a:gd name="f11" fmla="val 29"/>
                      <a:gd name="f12" fmla="val 76"/>
                      <a:gd name="f13" fmla="val 14"/>
                      <a:gd name="f14" fmla="val 4"/>
                      <a:gd name="f15" fmla="val 64"/>
                      <a:gd name="f16" fmla="val 34"/>
                      <a:gd name="f17" fmla="val 6"/>
                      <a:gd name="f18" fmla="val 19"/>
                      <a:gd name="f19" fmla="val 12"/>
                      <a:gd name="f20" fmla="val 26"/>
                      <a:gd name="f21" fmla="+- 0 0 -90"/>
                      <a:gd name="f22" fmla="*/ f3 1 39"/>
                      <a:gd name="f23" fmla="*/ f4 1 80"/>
                      <a:gd name="f24" fmla="+- f7 0 f5"/>
                      <a:gd name="f25" fmla="+- f6 0 f5"/>
                      <a:gd name="f26" fmla="*/ f21 f0 1"/>
                      <a:gd name="f27" fmla="*/ f25 1 39"/>
                      <a:gd name="f28" fmla="*/ f24 1 80"/>
                      <a:gd name="f29" fmla="*/ 39 f25 1"/>
                      <a:gd name="f30" fmla="*/ 48 f24 1"/>
                      <a:gd name="f31" fmla="*/ 37 f25 1"/>
                      <a:gd name="f32" fmla="*/ 70 f24 1"/>
                      <a:gd name="f33" fmla="*/ 29 f25 1"/>
                      <a:gd name="f34" fmla="*/ 76 f24 1"/>
                      <a:gd name="f35" fmla="*/ 14 f25 1"/>
                      <a:gd name="f36" fmla="*/ 80 f24 1"/>
                      <a:gd name="f37" fmla="*/ 4 f25 1"/>
                      <a:gd name="f38" fmla="*/ 64 f24 1"/>
                      <a:gd name="f39" fmla="*/ 0 f25 1"/>
                      <a:gd name="f40" fmla="*/ 34 f24 1"/>
                      <a:gd name="f41" fmla="*/ 6 f25 1"/>
                      <a:gd name="f42" fmla="*/ 0 f24 1"/>
                      <a:gd name="f43" fmla="*/ 19 f25 1"/>
                      <a:gd name="f44" fmla="*/ 12 f24 1"/>
                      <a:gd name="f45" fmla="*/ 26 f24 1"/>
                      <a:gd name="f46" fmla="*/ f26 1 f2"/>
                      <a:gd name="f47" fmla="*/ f29 1 39"/>
                      <a:gd name="f48" fmla="*/ f30 1 80"/>
                      <a:gd name="f49" fmla="*/ f31 1 39"/>
                      <a:gd name="f50" fmla="*/ f32 1 80"/>
                      <a:gd name="f51" fmla="*/ f33 1 39"/>
                      <a:gd name="f52" fmla="*/ f34 1 80"/>
                      <a:gd name="f53" fmla="*/ f35 1 39"/>
                      <a:gd name="f54" fmla="*/ f36 1 80"/>
                      <a:gd name="f55" fmla="*/ f37 1 39"/>
                      <a:gd name="f56" fmla="*/ f38 1 80"/>
                      <a:gd name="f57" fmla="*/ f39 1 39"/>
                      <a:gd name="f58" fmla="*/ f40 1 80"/>
                      <a:gd name="f59" fmla="*/ f41 1 39"/>
                      <a:gd name="f60" fmla="*/ f42 1 80"/>
                      <a:gd name="f61" fmla="*/ f43 1 39"/>
                      <a:gd name="f62" fmla="*/ f44 1 80"/>
                      <a:gd name="f63" fmla="*/ f45 1 80"/>
                      <a:gd name="f64" fmla="*/ 0 1 f27"/>
                      <a:gd name="f65" fmla="*/ f6 1 f27"/>
                      <a:gd name="f66" fmla="*/ 0 1 f28"/>
                      <a:gd name="f67" fmla="*/ f7 1 f28"/>
                      <a:gd name="f68" fmla="+- f46 0 f1"/>
                      <a:gd name="f69" fmla="*/ f47 1 f27"/>
                      <a:gd name="f70" fmla="*/ f48 1 f28"/>
                      <a:gd name="f71" fmla="*/ f49 1 f27"/>
                      <a:gd name="f72" fmla="*/ f50 1 f28"/>
                      <a:gd name="f73" fmla="*/ f51 1 f27"/>
                      <a:gd name="f74" fmla="*/ f52 1 f28"/>
                      <a:gd name="f75" fmla="*/ f53 1 f27"/>
                      <a:gd name="f76" fmla="*/ f54 1 f28"/>
                      <a:gd name="f77" fmla="*/ f55 1 f27"/>
                      <a:gd name="f78" fmla="*/ f56 1 f28"/>
                      <a:gd name="f79" fmla="*/ f57 1 f27"/>
                      <a:gd name="f80" fmla="*/ f58 1 f28"/>
                      <a:gd name="f81" fmla="*/ f59 1 f27"/>
                      <a:gd name="f82" fmla="*/ f60 1 f28"/>
                      <a:gd name="f83" fmla="*/ f61 1 f27"/>
                      <a:gd name="f84" fmla="*/ f62 1 f28"/>
                      <a:gd name="f85" fmla="*/ f63 1 f28"/>
                      <a:gd name="f86" fmla="*/ f64 f22 1"/>
                      <a:gd name="f87" fmla="*/ f65 f22 1"/>
                      <a:gd name="f88" fmla="*/ f67 f23 1"/>
                      <a:gd name="f89" fmla="*/ f66 f23 1"/>
                      <a:gd name="f90" fmla="*/ f69 f22 1"/>
                      <a:gd name="f91" fmla="*/ f70 f23 1"/>
                      <a:gd name="f92" fmla="*/ f71 f22 1"/>
                      <a:gd name="f93" fmla="*/ f72 f23 1"/>
                      <a:gd name="f94" fmla="*/ f73 f22 1"/>
                      <a:gd name="f95" fmla="*/ f74 f23 1"/>
                      <a:gd name="f96" fmla="*/ f75 f22 1"/>
                      <a:gd name="f97" fmla="*/ f76 f23 1"/>
                      <a:gd name="f98" fmla="*/ f77 f22 1"/>
                      <a:gd name="f99" fmla="*/ f78 f23 1"/>
                      <a:gd name="f100" fmla="*/ f79 f22 1"/>
                      <a:gd name="f101" fmla="*/ f80 f23 1"/>
                      <a:gd name="f102" fmla="*/ f81 f22 1"/>
                      <a:gd name="f103" fmla="*/ f82 f23 1"/>
                      <a:gd name="f104" fmla="*/ f83 f22 1"/>
                      <a:gd name="f105" fmla="*/ f84 f23 1"/>
                      <a:gd name="f106" fmla="*/ f85 f23 1"/>
                    </a:gdLst>
                    <a:ahLst/>
                    <a:cxnLst>
                      <a:cxn ang="3cd4">
                        <a:pos x="hc" y="t"/>
                      </a:cxn>
                      <a:cxn ang="0">
                        <a:pos x="r" y="vc"/>
                      </a:cxn>
                      <a:cxn ang="cd4">
                        <a:pos x="hc" y="b"/>
                      </a:cxn>
                      <a:cxn ang="cd2">
                        <a:pos x="l" y="vc"/>
                      </a:cxn>
                      <a:cxn ang="f68">
                        <a:pos x="f90" y="f91"/>
                      </a:cxn>
                      <a:cxn ang="f68">
                        <a:pos x="f92" y="f93"/>
                      </a:cxn>
                      <a:cxn ang="f68">
                        <a:pos x="f94" y="f95"/>
                      </a:cxn>
                      <a:cxn ang="f68">
                        <a:pos x="f96" y="f97"/>
                      </a:cxn>
                      <a:cxn ang="f68">
                        <a:pos x="f98" y="f99"/>
                      </a:cxn>
                      <a:cxn ang="f68">
                        <a:pos x="f100" y="f101"/>
                      </a:cxn>
                      <a:cxn ang="f68">
                        <a:pos x="f102" y="f103"/>
                      </a:cxn>
                      <a:cxn ang="f68">
                        <a:pos x="f104" y="f105"/>
                      </a:cxn>
                      <a:cxn ang="f68">
                        <a:pos x="f94" y="f106"/>
                      </a:cxn>
                      <a:cxn ang="f68">
                        <a:pos x="f90" y="f91"/>
                      </a:cxn>
                    </a:cxnLst>
                    <a:rect l="f86" t="f89" r="f87" b="f88"/>
                    <a:pathLst>
                      <a:path w="39" h="80">
                        <a:moveTo>
                          <a:pt x="f6" y="f8"/>
                        </a:moveTo>
                        <a:lnTo>
                          <a:pt x="f9" y="f10"/>
                        </a:lnTo>
                        <a:lnTo>
                          <a:pt x="f11" y="f12"/>
                        </a:lnTo>
                        <a:lnTo>
                          <a:pt x="f13" y="f7"/>
                        </a:lnTo>
                        <a:lnTo>
                          <a:pt x="f14" y="f15"/>
                        </a:lnTo>
                        <a:lnTo>
                          <a:pt x="f5" y="f16"/>
                        </a:lnTo>
                        <a:lnTo>
                          <a:pt x="f17" y="f5"/>
                        </a:lnTo>
                        <a:lnTo>
                          <a:pt x="f18" y="f19"/>
                        </a:lnTo>
                        <a:lnTo>
                          <a:pt x="f11" y="f20"/>
                        </a:lnTo>
                        <a:lnTo>
                          <a:pt x="f6" y="f8"/>
                        </a:lnTo>
                        <a:close/>
                      </a:path>
                    </a:pathLst>
                  </a:custGeom>
                  <a:solidFill>
                    <a:srgbClr val="A8C5F0"/>
                  </a:solidFill>
                  <a:ln w="3172" cap="flat">
                    <a:solidFill>
                      <a:srgbClr val="6C5353"/>
                    </a:solidFill>
                    <a:custDash>
                      <a:ds d="100000" sp="100000"/>
                    </a:custDash>
                    <a:miter/>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hu-HU" sz="1800" b="0" i="0" u="none" strike="noStrike" kern="0" cap="none" spc="0" baseline="0">
                      <a:solidFill>
                        <a:srgbClr val="000000"/>
                      </a:solidFill>
                      <a:uFillTx/>
                      <a:latin typeface="Arial"/>
                    </a:endParaRPr>
                  </a:p>
                </p:txBody>
              </p:sp>
              <p:sp>
                <p:nvSpPr>
                  <p:cNvPr id="270" name="Freeform 113">
                    <a:extLst>
                      <a:ext uri="{FF2B5EF4-FFF2-40B4-BE49-F238E27FC236}">
                        <a16:creationId xmlns:a16="http://schemas.microsoft.com/office/drawing/2014/main" id="{0E584FCF-ADB3-4C2F-A0B9-DD23864BF315}"/>
                      </a:ext>
                    </a:extLst>
                  </p:cNvPr>
                  <p:cNvSpPr/>
                  <p:nvPr/>
                </p:nvSpPr>
                <p:spPr>
                  <a:xfrm>
                    <a:off x="6297171" y="4723342"/>
                    <a:ext cx="54735" cy="46140"/>
                  </a:xfrm>
                  <a:custGeom>
                    <a:avLst/>
                    <a:gdLst>
                      <a:gd name="f0" fmla="val 10800000"/>
                      <a:gd name="f1" fmla="val 5400000"/>
                      <a:gd name="f2" fmla="val 180"/>
                      <a:gd name="f3" fmla="val w"/>
                      <a:gd name="f4" fmla="val h"/>
                      <a:gd name="f5" fmla="val 0"/>
                      <a:gd name="f6" fmla="val 42"/>
                      <a:gd name="f7" fmla="val 41"/>
                      <a:gd name="f8" fmla="val 36"/>
                      <a:gd name="f9" fmla="val 6"/>
                      <a:gd name="f10" fmla="val 12"/>
                      <a:gd name="f11" fmla="val 22"/>
                      <a:gd name="f12" fmla="val 32"/>
                      <a:gd name="f13" fmla="val 29"/>
                      <a:gd name="f14" fmla="val 18"/>
                      <a:gd name="f15" fmla="val 39"/>
                      <a:gd name="f16" fmla="val 25"/>
                      <a:gd name="f17" fmla="val 10"/>
                      <a:gd name="f18" fmla="val 20"/>
                      <a:gd name="f19" fmla="val 4"/>
                      <a:gd name="f20" fmla="+- 0 0 -90"/>
                      <a:gd name="f21" fmla="*/ f3 1 42"/>
                      <a:gd name="f22" fmla="*/ f4 1 41"/>
                      <a:gd name="f23" fmla="+- f7 0 f5"/>
                      <a:gd name="f24" fmla="+- f6 0 f5"/>
                      <a:gd name="f25" fmla="*/ f20 f0 1"/>
                      <a:gd name="f26" fmla="*/ f24 1 42"/>
                      <a:gd name="f27" fmla="*/ f23 1 41"/>
                      <a:gd name="f28" fmla="*/ 36 f24 1"/>
                      <a:gd name="f29" fmla="*/ 6 f23 1"/>
                      <a:gd name="f30" fmla="*/ 42 f24 1"/>
                      <a:gd name="f31" fmla="*/ 12 f23 1"/>
                      <a:gd name="f32" fmla="*/ 22 f23 1"/>
                      <a:gd name="f33" fmla="*/ 32 f24 1"/>
                      <a:gd name="f34" fmla="*/ 29 f23 1"/>
                      <a:gd name="f35" fmla="*/ 22 f24 1"/>
                      <a:gd name="f36" fmla="*/ 32 f23 1"/>
                      <a:gd name="f37" fmla="*/ 18 f24 1"/>
                      <a:gd name="f38" fmla="*/ 39 f23 1"/>
                      <a:gd name="f39" fmla="*/ 12 f24 1"/>
                      <a:gd name="f40" fmla="*/ 41 f23 1"/>
                      <a:gd name="f41" fmla="*/ 0 f24 1"/>
                      <a:gd name="f42" fmla="*/ 25 f23 1"/>
                      <a:gd name="f43" fmla="*/ 10 f24 1"/>
                      <a:gd name="f44" fmla="*/ 20 f24 1"/>
                      <a:gd name="f45" fmla="*/ 4 f23 1"/>
                      <a:gd name="f46" fmla="*/ 29 f24 1"/>
                      <a:gd name="f47" fmla="*/ 0 f23 1"/>
                      <a:gd name="f48" fmla="*/ f25 1 f2"/>
                      <a:gd name="f49" fmla="*/ f28 1 42"/>
                      <a:gd name="f50" fmla="*/ f29 1 41"/>
                      <a:gd name="f51" fmla="*/ f30 1 42"/>
                      <a:gd name="f52" fmla="*/ f31 1 41"/>
                      <a:gd name="f53" fmla="*/ f32 1 41"/>
                      <a:gd name="f54" fmla="*/ f33 1 42"/>
                      <a:gd name="f55" fmla="*/ f34 1 41"/>
                      <a:gd name="f56" fmla="*/ f35 1 42"/>
                      <a:gd name="f57" fmla="*/ f36 1 41"/>
                      <a:gd name="f58" fmla="*/ f37 1 42"/>
                      <a:gd name="f59" fmla="*/ f38 1 41"/>
                      <a:gd name="f60" fmla="*/ f39 1 42"/>
                      <a:gd name="f61" fmla="*/ f40 1 41"/>
                      <a:gd name="f62" fmla="*/ f41 1 42"/>
                      <a:gd name="f63" fmla="*/ f42 1 41"/>
                      <a:gd name="f64" fmla="*/ f43 1 42"/>
                      <a:gd name="f65" fmla="*/ f44 1 42"/>
                      <a:gd name="f66" fmla="*/ f45 1 41"/>
                      <a:gd name="f67" fmla="*/ f46 1 42"/>
                      <a:gd name="f68" fmla="*/ f47 1 41"/>
                      <a:gd name="f69" fmla="*/ 0 1 f26"/>
                      <a:gd name="f70" fmla="*/ f6 1 f26"/>
                      <a:gd name="f71" fmla="*/ 0 1 f27"/>
                      <a:gd name="f72" fmla="*/ f7 1 f27"/>
                      <a:gd name="f73" fmla="+- f48 0 f1"/>
                      <a:gd name="f74" fmla="*/ f49 1 f26"/>
                      <a:gd name="f75" fmla="*/ f50 1 f27"/>
                      <a:gd name="f76" fmla="*/ f51 1 f26"/>
                      <a:gd name="f77" fmla="*/ f52 1 f27"/>
                      <a:gd name="f78" fmla="*/ f53 1 f27"/>
                      <a:gd name="f79" fmla="*/ f54 1 f26"/>
                      <a:gd name="f80" fmla="*/ f55 1 f27"/>
                      <a:gd name="f81" fmla="*/ f56 1 f26"/>
                      <a:gd name="f82" fmla="*/ f57 1 f27"/>
                      <a:gd name="f83" fmla="*/ f58 1 f26"/>
                      <a:gd name="f84" fmla="*/ f59 1 f27"/>
                      <a:gd name="f85" fmla="*/ f60 1 f26"/>
                      <a:gd name="f86" fmla="*/ f61 1 f27"/>
                      <a:gd name="f87" fmla="*/ f62 1 f26"/>
                      <a:gd name="f88" fmla="*/ f63 1 f27"/>
                      <a:gd name="f89" fmla="*/ f64 1 f26"/>
                      <a:gd name="f90" fmla="*/ f65 1 f26"/>
                      <a:gd name="f91" fmla="*/ f66 1 f27"/>
                      <a:gd name="f92" fmla="*/ f67 1 f26"/>
                      <a:gd name="f93" fmla="*/ f68 1 f27"/>
                      <a:gd name="f94" fmla="*/ f69 f21 1"/>
                      <a:gd name="f95" fmla="*/ f70 f21 1"/>
                      <a:gd name="f96" fmla="*/ f72 f22 1"/>
                      <a:gd name="f97" fmla="*/ f71 f22 1"/>
                      <a:gd name="f98" fmla="*/ f74 f21 1"/>
                      <a:gd name="f99" fmla="*/ f75 f22 1"/>
                      <a:gd name="f100" fmla="*/ f76 f21 1"/>
                      <a:gd name="f101" fmla="*/ f77 f22 1"/>
                      <a:gd name="f102" fmla="*/ f78 f22 1"/>
                      <a:gd name="f103" fmla="*/ f79 f21 1"/>
                      <a:gd name="f104" fmla="*/ f80 f22 1"/>
                      <a:gd name="f105" fmla="*/ f81 f21 1"/>
                      <a:gd name="f106" fmla="*/ f82 f22 1"/>
                      <a:gd name="f107" fmla="*/ f83 f21 1"/>
                      <a:gd name="f108" fmla="*/ f84 f22 1"/>
                      <a:gd name="f109" fmla="*/ f85 f21 1"/>
                      <a:gd name="f110" fmla="*/ f86 f22 1"/>
                      <a:gd name="f111" fmla="*/ f87 f21 1"/>
                      <a:gd name="f112" fmla="*/ f88 f22 1"/>
                      <a:gd name="f113" fmla="*/ f89 f21 1"/>
                      <a:gd name="f114" fmla="*/ f90 f21 1"/>
                      <a:gd name="f115" fmla="*/ f91 f22 1"/>
                      <a:gd name="f116" fmla="*/ f92 f21 1"/>
                      <a:gd name="f117" fmla="*/ f93 f22 1"/>
                    </a:gdLst>
                    <a:ahLst/>
                    <a:cxnLst>
                      <a:cxn ang="3cd4">
                        <a:pos x="hc" y="t"/>
                      </a:cxn>
                      <a:cxn ang="0">
                        <a:pos x="r" y="vc"/>
                      </a:cxn>
                      <a:cxn ang="cd4">
                        <a:pos x="hc" y="b"/>
                      </a:cxn>
                      <a:cxn ang="cd2">
                        <a:pos x="l" y="vc"/>
                      </a:cxn>
                      <a:cxn ang="f73">
                        <a:pos x="f98" y="f99"/>
                      </a:cxn>
                      <a:cxn ang="f73">
                        <a:pos x="f100" y="f101"/>
                      </a:cxn>
                      <a:cxn ang="f73">
                        <a:pos x="f98" y="f102"/>
                      </a:cxn>
                      <a:cxn ang="f73">
                        <a:pos x="f103" y="f104"/>
                      </a:cxn>
                      <a:cxn ang="f73">
                        <a:pos x="f105" y="f106"/>
                      </a:cxn>
                      <a:cxn ang="f73">
                        <a:pos x="f107" y="f108"/>
                      </a:cxn>
                      <a:cxn ang="f73">
                        <a:pos x="f109" y="f110"/>
                      </a:cxn>
                      <a:cxn ang="f73">
                        <a:pos x="f111" y="f112"/>
                      </a:cxn>
                      <a:cxn ang="f73">
                        <a:pos x="f113" y="f101"/>
                      </a:cxn>
                      <a:cxn ang="f73">
                        <a:pos x="f114" y="f115"/>
                      </a:cxn>
                      <a:cxn ang="f73">
                        <a:pos x="f116" y="f117"/>
                      </a:cxn>
                      <a:cxn ang="f73">
                        <a:pos x="f98" y="f99"/>
                      </a:cxn>
                    </a:cxnLst>
                    <a:rect l="f94" t="f97" r="f95" b="f96"/>
                    <a:pathLst>
                      <a:path w="42" h="41">
                        <a:moveTo>
                          <a:pt x="f8" y="f9"/>
                        </a:moveTo>
                        <a:lnTo>
                          <a:pt x="f6" y="f10"/>
                        </a:lnTo>
                        <a:lnTo>
                          <a:pt x="f8" y="f11"/>
                        </a:lnTo>
                        <a:lnTo>
                          <a:pt x="f12" y="f13"/>
                        </a:lnTo>
                        <a:lnTo>
                          <a:pt x="f11" y="f12"/>
                        </a:lnTo>
                        <a:lnTo>
                          <a:pt x="f14" y="f15"/>
                        </a:lnTo>
                        <a:lnTo>
                          <a:pt x="f10" y="f7"/>
                        </a:lnTo>
                        <a:lnTo>
                          <a:pt x="f5" y="f16"/>
                        </a:lnTo>
                        <a:lnTo>
                          <a:pt x="f17" y="f10"/>
                        </a:lnTo>
                        <a:lnTo>
                          <a:pt x="f18" y="f19"/>
                        </a:lnTo>
                        <a:lnTo>
                          <a:pt x="f13" y="f5"/>
                        </a:lnTo>
                        <a:lnTo>
                          <a:pt x="f8" y="f9"/>
                        </a:lnTo>
                        <a:close/>
                      </a:path>
                    </a:pathLst>
                  </a:custGeom>
                  <a:solidFill>
                    <a:srgbClr val="8BB743"/>
                  </a:solidFill>
                  <a:ln w="3172" cap="flat">
                    <a:solidFill>
                      <a:srgbClr val="6C5353"/>
                    </a:solidFill>
                    <a:custDash>
                      <a:ds d="100000" sp="100000"/>
                    </a:custDash>
                    <a:miter/>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hu-HU" sz="1800" b="0" i="0" u="none" strike="noStrike" kern="0" cap="none" spc="0" baseline="0">
                      <a:solidFill>
                        <a:srgbClr val="000000"/>
                      </a:solidFill>
                      <a:uFillTx/>
                      <a:latin typeface="Arial"/>
                    </a:endParaRPr>
                  </a:p>
                </p:txBody>
              </p:sp>
              <p:sp>
                <p:nvSpPr>
                  <p:cNvPr id="271" name="Freeform 114">
                    <a:extLst>
                      <a:ext uri="{FF2B5EF4-FFF2-40B4-BE49-F238E27FC236}">
                        <a16:creationId xmlns:a16="http://schemas.microsoft.com/office/drawing/2014/main" id="{13F2F3E7-C871-440A-B2FF-5D207833BE47}"/>
                      </a:ext>
                    </a:extLst>
                  </p:cNvPr>
                  <p:cNvSpPr/>
                  <p:nvPr/>
                </p:nvSpPr>
                <p:spPr>
                  <a:xfrm>
                    <a:off x="6095161" y="2745970"/>
                    <a:ext cx="114684" cy="54022"/>
                  </a:xfrm>
                  <a:custGeom>
                    <a:avLst/>
                    <a:gdLst>
                      <a:gd name="f0" fmla="val 10800000"/>
                      <a:gd name="f1" fmla="val 5400000"/>
                      <a:gd name="f2" fmla="val 180"/>
                      <a:gd name="f3" fmla="val w"/>
                      <a:gd name="f4" fmla="val h"/>
                      <a:gd name="f5" fmla="val 0"/>
                      <a:gd name="f6" fmla="val 88"/>
                      <a:gd name="f7" fmla="val 48"/>
                      <a:gd name="f8" fmla="val 31"/>
                      <a:gd name="f9" fmla="val 40"/>
                      <a:gd name="f10" fmla="val 29"/>
                      <a:gd name="f11" fmla="val 35"/>
                      <a:gd name="f12" fmla="val 30"/>
                      <a:gd name="f13" fmla="val 22"/>
                      <a:gd name="f14" fmla="val 27"/>
                      <a:gd name="f15" fmla="val 6"/>
                      <a:gd name="f16" fmla="val 23"/>
                      <a:gd name="f17" fmla="val 7"/>
                      <a:gd name="f18" fmla="val 17"/>
                      <a:gd name="f19" fmla="val 42"/>
                      <a:gd name="f20" fmla="val 2"/>
                      <a:gd name="f21" fmla="val 57"/>
                      <a:gd name="f22" fmla="val 60"/>
                      <a:gd name="f23" fmla="val 4"/>
                      <a:gd name="f24" fmla="val 68"/>
                      <a:gd name="f25" fmla="val 5"/>
                      <a:gd name="f26" fmla="val 85"/>
                      <a:gd name="f27" fmla="val 15"/>
                      <a:gd name="f28" fmla="val 24"/>
                      <a:gd name="f29" fmla="val 76"/>
                      <a:gd name="f30" fmla="val 74"/>
                      <a:gd name="f31" fmla="val 41"/>
                      <a:gd name="f32" fmla="val 58"/>
                      <a:gd name="f33" fmla="val 44"/>
                      <a:gd name="f34" fmla="val 39"/>
                      <a:gd name="f35" fmla="+- 0 0 -90"/>
                      <a:gd name="f36" fmla="*/ f3 1 88"/>
                      <a:gd name="f37" fmla="*/ f4 1 48"/>
                      <a:gd name="f38" fmla="+- f7 0 f5"/>
                      <a:gd name="f39" fmla="+- f6 0 f5"/>
                      <a:gd name="f40" fmla="*/ f35 f0 1"/>
                      <a:gd name="f41" fmla="*/ f39 1 88"/>
                      <a:gd name="f42" fmla="*/ f38 1 48"/>
                      <a:gd name="f43" fmla="*/ 31 f39 1"/>
                      <a:gd name="f44" fmla="*/ 40 f38 1"/>
                      <a:gd name="f45" fmla="*/ 29 f39 1"/>
                      <a:gd name="f46" fmla="*/ 35 f38 1"/>
                      <a:gd name="f47" fmla="*/ 30 f39 1"/>
                      <a:gd name="f48" fmla="*/ 30 f38 1"/>
                      <a:gd name="f49" fmla="*/ 22 f39 1"/>
                      <a:gd name="f50" fmla="*/ 27 f38 1"/>
                      <a:gd name="f51" fmla="*/ 6 f39 1"/>
                      <a:gd name="f52" fmla="*/ 23 f38 1"/>
                      <a:gd name="f53" fmla="*/ 0 f39 1"/>
                      <a:gd name="f54" fmla="*/ 7 f38 1"/>
                      <a:gd name="f55" fmla="*/ 17 f39 1"/>
                      <a:gd name="f56" fmla="*/ 0 f38 1"/>
                      <a:gd name="f57" fmla="*/ 42 f39 1"/>
                      <a:gd name="f58" fmla="*/ 2 f38 1"/>
                      <a:gd name="f59" fmla="*/ 57 f39 1"/>
                      <a:gd name="f60" fmla="*/ 60 f39 1"/>
                      <a:gd name="f61" fmla="*/ 4 f38 1"/>
                      <a:gd name="f62" fmla="*/ 68 f39 1"/>
                      <a:gd name="f63" fmla="*/ 5 f38 1"/>
                      <a:gd name="f64" fmla="*/ 85 f39 1"/>
                      <a:gd name="f65" fmla="*/ 15 f38 1"/>
                      <a:gd name="f66" fmla="*/ 88 f39 1"/>
                      <a:gd name="f67" fmla="*/ 24 f38 1"/>
                      <a:gd name="f68" fmla="*/ 76 f39 1"/>
                      <a:gd name="f69" fmla="*/ 74 f39 1"/>
                      <a:gd name="f70" fmla="*/ 41 f38 1"/>
                      <a:gd name="f71" fmla="*/ 58 f39 1"/>
                      <a:gd name="f72" fmla="*/ 48 f38 1"/>
                      <a:gd name="f73" fmla="*/ 44 f39 1"/>
                      <a:gd name="f74" fmla="*/ 39 f39 1"/>
                      <a:gd name="f75" fmla="*/ 42 f38 1"/>
                      <a:gd name="f76" fmla="*/ f40 1 f2"/>
                      <a:gd name="f77" fmla="*/ f43 1 88"/>
                      <a:gd name="f78" fmla="*/ f44 1 48"/>
                      <a:gd name="f79" fmla="*/ f45 1 88"/>
                      <a:gd name="f80" fmla="*/ f46 1 48"/>
                      <a:gd name="f81" fmla="*/ f47 1 88"/>
                      <a:gd name="f82" fmla="*/ f48 1 48"/>
                      <a:gd name="f83" fmla="*/ f49 1 88"/>
                      <a:gd name="f84" fmla="*/ f50 1 48"/>
                      <a:gd name="f85" fmla="*/ f51 1 88"/>
                      <a:gd name="f86" fmla="*/ f52 1 48"/>
                      <a:gd name="f87" fmla="*/ f53 1 88"/>
                      <a:gd name="f88" fmla="*/ f54 1 48"/>
                      <a:gd name="f89" fmla="*/ f55 1 88"/>
                      <a:gd name="f90" fmla="*/ f56 1 48"/>
                      <a:gd name="f91" fmla="*/ f57 1 88"/>
                      <a:gd name="f92" fmla="*/ f58 1 48"/>
                      <a:gd name="f93" fmla="*/ f59 1 88"/>
                      <a:gd name="f94" fmla="*/ f60 1 88"/>
                      <a:gd name="f95" fmla="*/ f61 1 48"/>
                      <a:gd name="f96" fmla="*/ f62 1 88"/>
                      <a:gd name="f97" fmla="*/ f63 1 48"/>
                      <a:gd name="f98" fmla="*/ f64 1 88"/>
                      <a:gd name="f99" fmla="*/ f65 1 48"/>
                      <a:gd name="f100" fmla="*/ f66 1 88"/>
                      <a:gd name="f101" fmla="*/ f67 1 48"/>
                      <a:gd name="f102" fmla="*/ f68 1 88"/>
                      <a:gd name="f103" fmla="*/ f69 1 88"/>
                      <a:gd name="f104" fmla="*/ f70 1 48"/>
                      <a:gd name="f105" fmla="*/ f71 1 88"/>
                      <a:gd name="f106" fmla="*/ f72 1 48"/>
                      <a:gd name="f107" fmla="*/ f73 1 88"/>
                      <a:gd name="f108" fmla="*/ f74 1 88"/>
                      <a:gd name="f109" fmla="*/ f75 1 48"/>
                      <a:gd name="f110" fmla="*/ 0 1 f41"/>
                      <a:gd name="f111" fmla="*/ f6 1 f41"/>
                      <a:gd name="f112" fmla="*/ 0 1 f42"/>
                      <a:gd name="f113" fmla="*/ f7 1 f42"/>
                      <a:gd name="f114" fmla="+- f76 0 f1"/>
                      <a:gd name="f115" fmla="*/ f77 1 f41"/>
                      <a:gd name="f116" fmla="*/ f78 1 f42"/>
                      <a:gd name="f117" fmla="*/ f79 1 f41"/>
                      <a:gd name="f118" fmla="*/ f80 1 f42"/>
                      <a:gd name="f119" fmla="*/ f81 1 f41"/>
                      <a:gd name="f120" fmla="*/ f82 1 f42"/>
                      <a:gd name="f121" fmla="*/ f83 1 f41"/>
                      <a:gd name="f122" fmla="*/ f84 1 f42"/>
                      <a:gd name="f123" fmla="*/ f85 1 f41"/>
                      <a:gd name="f124" fmla="*/ f86 1 f42"/>
                      <a:gd name="f125" fmla="*/ f87 1 f41"/>
                      <a:gd name="f126" fmla="*/ f88 1 f42"/>
                      <a:gd name="f127" fmla="*/ f89 1 f41"/>
                      <a:gd name="f128" fmla="*/ f90 1 f42"/>
                      <a:gd name="f129" fmla="*/ f91 1 f41"/>
                      <a:gd name="f130" fmla="*/ f92 1 f42"/>
                      <a:gd name="f131" fmla="*/ f93 1 f41"/>
                      <a:gd name="f132" fmla="*/ f94 1 f41"/>
                      <a:gd name="f133" fmla="*/ f95 1 f42"/>
                      <a:gd name="f134" fmla="*/ f96 1 f41"/>
                      <a:gd name="f135" fmla="*/ f97 1 f42"/>
                      <a:gd name="f136" fmla="*/ f98 1 f41"/>
                      <a:gd name="f137" fmla="*/ f99 1 f42"/>
                      <a:gd name="f138" fmla="*/ f100 1 f41"/>
                      <a:gd name="f139" fmla="*/ f101 1 f42"/>
                      <a:gd name="f140" fmla="*/ f102 1 f41"/>
                      <a:gd name="f141" fmla="*/ f103 1 f41"/>
                      <a:gd name="f142" fmla="*/ f104 1 f42"/>
                      <a:gd name="f143" fmla="*/ f105 1 f41"/>
                      <a:gd name="f144" fmla="*/ f106 1 f42"/>
                      <a:gd name="f145" fmla="*/ f107 1 f41"/>
                      <a:gd name="f146" fmla="*/ f108 1 f41"/>
                      <a:gd name="f147" fmla="*/ f109 1 f42"/>
                      <a:gd name="f148" fmla="*/ f110 f36 1"/>
                      <a:gd name="f149" fmla="*/ f111 f36 1"/>
                      <a:gd name="f150" fmla="*/ f113 f37 1"/>
                      <a:gd name="f151" fmla="*/ f112 f37 1"/>
                      <a:gd name="f152" fmla="*/ f115 f36 1"/>
                      <a:gd name="f153" fmla="*/ f116 f37 1"/>
                      <a:gd name="f154" fmla="*/ f117 f36 1"/>
                      <a:gd name="f155" fmla="*/ f118 f37 1"/>
                      <a:gd name="f156" fmla="*/ f119 f36 1"/>
                      <a:gd name="f157" fmla="*/ f120 f37 1"/>
                      <a:gd name="f158" fmla="*/ f121 f36 1"/>
                      <a:gd name="f159" fmla="*/ f122 f37 1"/>
                      <a:gd name="f160" fmla="*/ f123 f36 1"/>
                      <a:gd name="f161" fmla="*/ f124 f37 1"/>
                      <a:gd name="f162" fmla="*/ f125 f36 1"/>
                      <a:gd name="f163" fmla="*/ f126 f37 1"/>
                      <a:gd name="f164" fmla="*/ f127 f36 1"/>
                      <a:gd name="f165" fmla="*/ f128 f37 1"/>
                      <a:gd name="f166" fmla="*/ f129 f36 1"/>
                      <a:gd name="f167" fmla="*/ f130 f37 1"/>
                      <a:gd name="f168" fmla="*/ f131 f36 1"/>
                      <a:gd name="f169" fmla="*/ f132 f36 1"/>
                      <a:gd name="f170" fmla="*/ f133 f37 1"/>
                      <a:gd name="f171" fmla="*/ f134 f36 1"/>
                      <a:gd name="f172" fmla="*/ f135 f37 1"/>
                      <a:gd name="f173" fmla="*/ f136 f36 1"/>
                      <a:gd name="f174" fmla="*/ f137 f37 1"/>
                      <a:gd name="f175" fmla="*/ f138 f36 1"/>
                      <a:gd name="f176" fmla="*/ f139 f37 1"/>
                      <a:gd name="f177" fmla="*/ f140 f36 1"/>
                      <a:gd name="f178" fmla="*/ f141 f36 1"/>
                      <a:gd name="f179" fmla="*/ f142 f37 1"/>
                      <a:gd name="f180" fmla="*/ f143 f36 1"/>
                      <a:gd name="f181" fmla="*/ f144 f37 1"/>
                      <a:gd name="f182" fmla="*/ f145 f36 1"/>
                      <a:gd name="f183" fmla="*/ f146 f36 1"/>
                      <a:gd name="f184" fmla="*/ f147 f37 1"/>
                    </a:gdLst>
                    <a:ahLst/>
                    <a:cxnLst>
                      <a:cxn ang="3cd4">
                        <a:pos x="hc" y="t"/>
                      </a:cxn>
                      <a:cxn ang="0">
                        <a:pos x="r" y="vc"/>
                      </a:cxn>
                      <a:cxn ang="cd4">
                        <a:pos x="hc" y="b"/>
                      </a:cxn>
                      <a:cxn ang="cd2">
                        <a:pos x="l" y="vc"/>
                      </a:cxn>
                      <a:cxn ang="f114">
                        <a:pos x="f152" y="f153"/>
                      </a:cxn>
                      <a:cxn ang="f114">
                        <a:pos x="f154" y="f155"/>
                      </a:cxn>
                      <a:cxn ang="f114">
                        <a:pos x="f156" y="f157"/>
                      </a:cxn>
                      <a:cxn ang="f114">
                        <a:pos x="f158" y="f159"/>
                      </a:cxn>
                      <a:cxn ang="f114">
                        <a:pos x="f160" y="f161"/>
                      </a:cxn>
                      <a:cxn ang="f114">
                        <a:pos x="f162" y="f163"/>
                      </a:cxn>
                      <a:cxn ang="f114">
                        <a:pos x="f164" y="f165"/>
                      </a:cxn>
                      <a:cxn ang="f114">
                        <a:pos x="f166" y="f167"/>
                      </a:cxn>
                      <a:cxn ang="f114">
                        <a:pos x="f168" y="f165"/>
                      </a:cxn>
                      <a:cxn ang="f114">
                        <a:pos x="f169" y="f170"/>
                      </a:cxn>
                      <a:cxn ang="f114">
                        <a:pos x="f171" y="f172"/>
                      </a:cxn>
                      <a:cxn ang="f114">
                        <a:pos x="f173" y="f174"/>
                      </a:cxn>
                      <a:cxn ang="f114">
                        <a:pos x="f175" y="f176"/>
                      </a:cxn>
                      <a:cxn ang="f114">
                        <a:pos x="f177" y="f157"/>
                      </a:cxn>
                      <a:cxn ang="f114">
                        <a:pos x="f178" y="f179"/>
                      </a:cxn>
                      <a:cxn ang="f114">
                        <a:pos x="f180" y="f181"/>
                      </a:cxn>
                      <a:cxn ang="f114">
                        <a:pos x="f182" y="f181"/>
                      </a:cxn>
                      <a:cxn ang="f114">
                        <a:pos x="f183" y="f184"/>
                      </a:cxn>
                      <a:cxn ang="f114">
                        <a:pos x="f152" y="f153"/>
                      </a:cxn>
                    </a:cxnLst>
                    <a:rect l="f148" t="f151" r="f149" b="f150"/>
                    <a:pathLst>
                      <a:path w="88" h="48">
                        <a:moveTo>
                          <a:pt x="f8" y="f9"/>
                        </a:moveTo>
                        <a:lnTo>
                          <a:pt x="f10" y="f11"/>
                        </a:lnTo>
                        <a:lnTo>
                          <a:pt x="f12" y="f12"/>
                        </a:lnTo>
                        <a:lnTo>
                          <a:pt x="f13" y="f14"/>
                        </a:lnTo>
                        <a:lnTo>
                          <a:pt x="f15" y="f16"/>
                        </a:lnTo>
                        <a:lnTo>
                          <a:pt x="f5" y="f17"/>
                        </a:lnTo>
                        <a:lnTo>
                          <a:pt x="f18" y="f5"/>
                        </a:lnTo>
                        <a:lnTo>
                          <a:pt x="f19" y="f20"/>
                        </a:lnTo>
                        <a:lnTo>
                          <a:pt x="f21" y="f5"/>
                        </a:lnTo>
                        <a:lnTo>
                          <a:pt x="f22" y="f23"/>
                        </a:lnTo>
                        <a:lnTo>
                          <a:pt x="f24" y="f25"/>
                        </a:lnTo>
                        <a:lnTo>
                          <a:pt x="f26" y="f27"/>
                        </a:lnTo>
                        <a:lnTo>
                          <a:pt x="f6" y="f28"/>
                        </a:lnTo>
                        <a:lnTo>
                          <a:pt x="f29" y="f12"/>
                        </a:lnTo>
                        <a:lnTo>
                          <a:pt x="f30" y="f31"/>
                        </a:lnTo>
                        <a:lnTo>
                          <a:pt x="f32" y="f7"/>
                        </a:lnTo>
                        <a:lnTo>
                          <a:pt x="f33" y="f7"/>
                        </a:lnTo>
                        <a:lnTo>
                          <a:pt x="f34" y="f19"/>
                        </a:lnTo>
                        <a:lnTo>
                          <a:pt x="f8" y="f9"/>
                        </a:lnTo>
                        <a:close/>
                      </a:path>
                    </a:pathLst>
                  </a:custGeom>
                  <a:solidFill>
                    <a:srgbClr val="F9B277"/>
                  </a:solidFill>
                  <a:ln w="3172" cap="flat">
                    <a:solidFill>
                      <a:srgbClr val="6C5353"/>
                    </a:solidFill>
                    <a:custDash>
                      <a:ds d="100000" sp="100000"/>
                    </a:custDash>
                    <a:miter/>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hu-HU" sz="1800" b="0" i="0" u="none" strike="noStrike" kern="0" cap="none" spc="0" baseline="0">
                      <a:solidFill>
                        <a:srgbClr val="000000"/>
                      </a:solidFill>
                      <a:uFillTx/>
                      <a:latin typeface="Arial"/>
                    </a:endParaRPr>
                  </a:p>
                </p:txBody>
              </p:sp>
              <p:sp>
                <p:nvSpPr>
                  <p:cNvPr id="272" name="Freeform 115">
                    <a:extLst>
                      <a:ext uri="{FF2B5EF4-FFF2-40B4-BE49-F238E27FC236}">
                        <a16:creationId xmlns:a16="http://schemas.microsoft.com/office/drawing/2014/main" id="{F4537D2E-A0DB-4430-ACD5-273CFF11F4A1}"/>
                      </a:ext>
                    </a:extLst>
                  </p:cNvPr>
                  <p:cNvSpPr/>
                  <p:nvPr/>
                </p:nvSpPr>
                <p:spPr>
                  <a:xfrm>
                    <a:off x="5795412" y="2885517"/>
                    <a:ext cx="11731" cy="15755"/>
                  </a:xfrm>
                  <a:custGeom>
                    <a:avLst/>
                    <a:gdLst>
                      <a:gd name="f0" fmla="val 10800000"/>
                      <a:gd name="f1" fmla="val 5400000"/>
                      <a:gd name="f2" fmla="val 180"/>
                      <a:gd name="f3" fmla="val w"/>
                      <a:gd name="f4" fmla="val h"/>
                      <a:gd name="f5" fmla="val 0"/>
                      <a:gd name="f6" fmla="val 9"/>
                      <a:gd name="f7" fmla="val 14"/>
                      <a:gd name="f8" fmla="val 6"/>
                      <a:gd name="f9" fmla="val 5"/>
                      <a:gd name="f10" fmla="val 8"/>
                      <a:gd name="f11" fmla="val 4"/>
                      <a:gd name="f12" fmla="val 13"/>
                      <a:gd name="f13" fmla="val 2"/>
                      <a:gd name="f14" fmla="val 1"/>
                      <a:gd name="f15" fmla="+- 0 0 -90"/>
                      <a:gd name="f16" fmla="*/ f3 1 9"/>
                      <a:gd name="f17" fmla="*/ f4 1 14"/>
                      <a:gd name="f18" fmla="+- f7 0 f5"/>
                      <a:gd name="f19" fmla="+- f6 0 f5"/>
                      <a:gd name="f20" fmla="*/ f15 f0 1"/>
                      <a:gd name="f21" fmla="*/ f19 1 9"/>
                      <a:gd name="f22" fmla="*/ f18 1 14"/>
                      <a:gd name="f23" fmla="*/ 6 f19 1"/>
                      <a:gd name="f24" fmla="*/ 0 f18 1"/>
                      <a:gd name="f25" fmla="*/ 9 f19 1"/>
                      <a:gd name="f26" fmla="*/ 5 f18 1"/>
                      <a:gd name="f27" fmla="*/ 8 f19 1"/>
                      <a:gd name="f28" fmla="*/ 14 f18 1"/>
                      <a:gd name="f29" fmla="*/ 4 f19 1"/>
                      <a:gd name="f30" fmla="*/ 0 f19 1"/>
                      <a:gd name="f31" fmla="*/ 13 f18 1"/>
                      <a:gd name="f32" fmla="*/ 2 f19 1"/>
                      <a:gd name="f33" fmla="*/ 1 f18 1"/>
                      <a:gd name="f34" fmla="*/ f20 1 f2"/>
                      <a:gd name="f35" fmla="*/ f23 1 9"/>
                      <a:gd name="f36" fmla="*/ f24 1 14"/>
                      <a:gd name="f37" fmla="*/ f25 1 9"/>
                      <a:gd name="f38" fmla="*/ f26 1 14"/>
                      <a:gd name="f39" fmla="*/ f27 1 9"/>
                      <a:gd name="f40" fmla="*/ f28 1 14"/>
                      <a:gd name="f41" fmla="*/ f29 1 9"/>
                      <a:gd name="f42" fmla="*/ f30 1 9"/>
                      <a:gd name="f43" fmla="*/ f31 1 14"/>
                      <a:gd name="f44" fmla="*/ f32 1 9"/>
                      <a:gd name="f45" fmla="*/ f33 1 14"/>
                      <a:gd name="f46" fmla="*/ 0 1 f21"/>
                      <a:gd name="f47" fmla="*/ f6 1 f21"/>
                      <a:gd name="f48" fmla="*/ 0 1 f22"/>
                      <a:gd name="f49" fmla="*/ f7 1 f22"/>
                      <a:gd name="f50" fmla="+- f34 0 f1"/>
                      <a:gd name="f51" fmla="*/ f35 1 f21"/>
                      <a:gd name="f52" fmla="*/ f36 1 f22"/>
                      <a:gd name="f53" fmla="*/ f37 1 f21"/>
                      <a:gd name="f54" fmla="*/ f38 1 f22"/>
                      <a:gd name="f55" fmla="*/ f39 1 f21"/>
                      <a:gd name="f56" fmla="*/ f40 1 f22"/>
                      <a:gd name="f57" fmla="*/ f41 1 f21"/>
                      <a:gd name="f58" fmla="*/ f42 1 f21"/>
                      <a:gd name="f59" fmla="*/ f43 1 f22"/>
                      <a:gd name="f60" fmla="*/ f44 1 f21"/>
                      <a:gd name="f61" fmla="*/ f45 1 f22"/>
                      <a:gd name="f62" fmla="*/ f46 f16 1"/>
                      <a:gd name="f63" fmla="*/ f47 f16 1"/>
                      <a:gd name="f64" fmla="*/ f49 f17 1"/>
                      <a:gd name="f65" fmla="*/ f48 f17 1"/>
                      <a:gd name="f66" fmla="*/ f51 f16 1"/>
                      <a:gd name="f67" fmla="*/ f52 f17 1"/>
                      <a:gd name="f68" fmla="*/ f53 f16 1"/>
                      <a:gd name="f69" fmla="*/ f54 f17 1"/>
                      <a:gd name="f70" fmla="*/ f55 f16 1"/>
                      <a:gd name="f71" fmla="*/ f56 f17 1"/>
                      <a:gd name="f72" fmla="*/ f57 f16 1"/>
                      <a:gd name="f73" fmla="*/ f58 f16 1"/>
                      <a:gd name="f74" fmla="*/ f59 f17 1"/>
                      <a:gd name="f75" fmla="*/ f60 f16 1"/>
                      <a:gd name="f76" fmla="*/ f61 f17 1"/>
                    </a:gdLst>
                    <a:ahLst/>
                    <a:cxnLst>
                      <a:cxn ang="3cd4">
                        <a:pos x="hc" y="t"/>
                      </a:cxn>
                      <a:cxn ang="0">
                        <a:pos x="r" y="vc"/>
                      </a:cxn>
                      <a:cxn ang="cd4">
                        <a:pos x="hc" y="b"/>
                      </a:cxn>
                      <a:cxn ang="cd2">
                        <a:pos x="l" y="vc"/>
                      </a:cxn>
                      <a:cxn ang="f50">
                        <a:pos x="f66" y="f67"/>
                      </a:cxn>
                      <a:cxn ang="f50">
                        <a:pos x="f68" y="f69"/>
                      </a:cxn>
                      <a:cxn ang="f50">
                        <a:pos x="f70" y="f71"/>
                      </a:cxn>
                      <a:cxn ang="f50">
                        <a:pos x="f72" y="f71"/>
                      </a:cxn>
                      <a:cxn ang="f50">
                        <a:pos x="f73" y="f74"/>
                      </a:cxn>
                      <a:cxn ang="f50">
                        <a:pos x="f75" y="f76"/>
                      </a:cxn>
                      <a:cxn ang="f50">
                        <a:pos x="f66" y="f67"/>
                      </a:cxn>
                    </a:cxnLst>
                    <a:rect l="f62" t="f65" r="f63" b="f64"/>
                    <a:pathLst>
                      <a:path w="9" h="14">
                        <a:moveTo>
                          <a:pt x="f8" y="f5"/>
                        </a:moveTo>
                        <a:lnTo>
                          <a:pt x="f6" y="f9"/>
                        </a:lnTo>
                        <a:lnTo>
                          <a:pt x="f10" y="f7"/>
                        </a:lnTo>
                        <a:lnTo>
                          <a:pt x="f11" y="f7"/>
                        </a:lnTo>
                        <a:lnTo>
                          <a:pt x="f5" y="f12"/>
                        </a:lnTo>
                        <a:lnTo>
                          <a:pt x="f13" y="f14"/>
                        </a:lnTo>
                        <a:lnTo>
                          <a:pt x="f8" y="f5"/>
                        </a:lnTo>
                        <a:close/>
                      </a:path>
                    </a:pathLst>
                  </a:custGeom>
                  <a:solidFill>
                    <a:srgbClr val="FCDBC0"/>
                  </a:solidFill>
                  <a:ln w="3172" cap="flat">
                    <a:solidFill>
                      <a:srgbClr val="6C5353"/>
                    </a:solidFill>
                    <a:custDash>
                      <a:ds d="100000" sp="100000"/>
                    </a:custDash>
                    <a:miter/>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hu-HU" sz="1800" b="0" i="0" u="none" strike="noStrike" kern="0" cap="none" spc="0" baseline="0">
                      <a:solidFill>
                        <a:srgbClr val="000000"/>
                      </a:solidFill>
                      <a:uFillTx/>
                      <a:latin typeface="Arial"/>
                    </a:endParaRPr>
                  </a:p>
                </p:txBody>
              </p:sp>
              <p:sp>
                <p:nvSpPr>
                  <p:cNvPr id="273" name="Freeform 116">
                    <a:extLst>
                      <a:ext uri="{FF2B5EF4-FFF2-40B4-BE49-F238E27FC236}">
                        <a16:creationId xmlns:a16="http://schemas.microsoft.com/office/drawing/2014/main" id="{A6944781-5B5D-4296-BC90-E5EBEABBED8B}"/>
                      </a:ext>
                    </a:extLst>
                  </p:cNvPr>
                  <p:cNvSpPr/>
                  <p:nvPr/>
                </p:nvSpPr>
                <p:spPr>
                  <a:xfrm>
                    <a:off x="6093863" y="2709952"/>
                    <a:ext cx="142052" cy="52898"/>
                  </a:xfrm>
                  <a:custGeom>
                    <a:avLst/>
                    <a:gdLst>
                      <a:gd name="f0" fmla="val 10800000"/>
                      <a:gd name="f1" fmla="val 5400000"/>
                      <a:gd name="f2" fmla="val 180"/>
                      <a:gd name="f3" fmla="val w"/>
                      <a:gd name="f4" fmla="val h"/>
                      <a:gd name="f5" fmla="val 0"/>
                      <a:gd name="f6" fmla="val 109"/>
                      <a:gd name="f7" fmla="val 47"/>
                      <a:gd name="f8" fmla="val 1"/>
                      <a:gd name="f9" fmla="val 39"/>
                      <a:gd name="f10" fmla="val 24"/>
                      <a:gd name="f11" fmla="val 5"/>
                      <a:gd name="f12" fmla="val 11"/>
                      <a:gd name="f13" fmla="val 18"/>
                      <a:gd name="f14" fmla="val 33"/>
                      <a:gd name="f15" fmla="val 19"/>
                      <a:gd name="f16" fmla="val 45"/>
                      <a:gd name="f17" fmla="val 4"/>
                      <a:gd name="f18" fmla="val 57"/>
                      <a:gd name="f19" fmla="val 64"/>
                      <a:gd name="f20" fmla="val 3"/>
                      <a:gd name="f21" fmla="val 79"/>
                      <a:gd name="f22" fmla="val 10"/>
                      <a:gd name="f23" fmla="val 91"/>
                      <a:gd name="f24" fmla="val 99"/>
                      <a:gd name="f25" fmla="val 15"/>
                      <a:gd name="f26" fmla="val 102"/>
                      <a:gd name="f27" fmla="val 36"/>
                      <a:gd name="f28" fmla="val 94"/>
                      <a:gd name="f29" fmla="val 43"/>
                      <a:gd name="f30" fmla="val 86"/>
                      <a:gd name="f31" fmla="val 69"/>
                      <a:gd name="f32" fmla="val 37"/>
                      <a:gd name="f33" fmla="val 61"/>
                      <a:gd name="f34" fmla="val 58"/>
                      <a:gd name="f35" fmla="val 32"/>
                      <a:gd name="f36" fmla="val 34"/>
                      <a:gd name="f37" fmla="+- 0 0 -90"/>
                      <a:gd name="f38" fmla="*/ f3 1 109"/>
                      <a:gd name="f39" fmla="*/ f4 1 47"/>
                      <a:gd name="f40" fmla="+- f7 0 f5"/>
                      <a:gd name="f41" fmla="+- f6 0 f5"/>
                      <a:gd name="f42" fmla="*/ f37 f0 1"/>
                      <a:gd name="f43" fmla="*/ f41 1 109"/>
                      <a:gd name="f44" fmla="*/ f40 1 47"/>
                      <a:gd name="f45" fmla="*/ 1 f41 1"/>
                      <a:gd name="f46" fmla="*/ 39 f40 1"/>
                      <a:gd name="f47" fmla="*/ 0 f41 1"/>
                      <a:gd name="f48" fmla="*/ 24 f40 1"/>
                      <a:gd name="f49" fmla="*/ 5 f41 1"/>
                      <a:gd name="f50" fmla="*/ 11 f40 1"/>
                      <a:gd name="f51" fmla="*/ 18 f41 1"/>
                      <a:gd name="f52" fmla="*/ 5 f40 1"/>
                      <a:gd name="f53" fmla="*/ 33 f41 1"/>
                      <a:gd name="f54" fmla="*/ 19 f40 1"/>
                      <a:gd name="f55" fmla="*/ 45 f41 1"/>
                      <a:gd name="f56" fmla="*/ 4 f40 1"/>
                      <a:gd name="f57" fmla="*/ 57 f41 1"/>
                      <a:gd name="f58" fmla="*/ 0 f40 1"/>
                      <a:gd name="f59" fmla="*/ 64 f41 1"/>
                      <a:gd name="f60" fmla="*/ 3 f40 1"/>
                      <a:gd name="f61" fmla="*/ 79 f41 1"/>
                      <a:gd name="f62" fmla="*/ 10 f40 1"/>
                      <a:gd name="f63" fmla="*/ 91 f41 1"/>
                      <a:gd name="f64" fmla="*/ 99 f41 1"/>
                      <a:gd name="f65" fmla="*/ 15 f40 1"/>
                      <a:gd name="f66" fmla="*/ 102 f41 1"/>
                      <a:gd name="f67" fmla="*/ 109 f41 1"/>
                      <a:gd name="f68" fmla="*/ 36 f40 1"/>
                      <a:gd name="f69" fmla="*/ 94 f41 1"/>
                      <a:gd name="f70" fmla="*/ 43 f40 1"/>
                      <a:gd name="f71" fmla="*/ 86 f41 1"/>
                      <a:gd name="f72" fmla="*/ 47 f40 1"/>
                      <a:gd name="f73" fmla="*/ 69 f41 1"/>
                      <a:gd name="f74" fmla="*/ 37 f40 1"/>
                      <a:gd name="f75" fmla="*/ 61 f41 1"/>
                      <a:gd name="f76" fmla="*/ 58 f41 1"/>
                      <a:gd name="f77" fmla="*/ 32 f40 1"/>
                      <a:gd name="f78" fmla="*/ 43 f41 1"/>
                      <a:gd name="f79" fmla="*/ 34 f40 1"/>
                      <a:gd name="f80" fmla="*/ f42 1 f2"/>
                      <a:gd name="f81" fmla="*/ f45 1 109"/>
                      <a:gd name="f82" fmla="*/ f46 1 47"/>
                      <a:gd name="f83" fmla="*/ f47 1 109"/>
                      <a:gd name="f84" fmla="*/ f48 1 47"/>
                      <a:gd name="f85" fmla="*/ f49 1 109"/>
                      <a:gd name="f86" fmla="*/ f50 1 47"/>
                      <a:gd name="f87" fmla="*/ f51 1 109"/>
                      <a:gd name="f88" fmla="*/ f52 1 47"/>
                      <a:gd name="f89" fmla="*/ f53 1 109"/>
                      <a:gd name="f90" fmla="*/ f54 1 47"/>
                      <a:gd name="f91" fmla="*/ f55 1 109"/>
                      <a:gd name="f92" fmla="*/ f56 1 47"/>
                      <a:gd name="f93" fmla="*/ f57 1 109"/>
                      <a:gd name="f94" fmla="*/ f58 1 47"/>
                      <a:gd name="f95" fmla="*/ f59 1 109"/>
                      <a:gd name="f96" fmla="*/ f60 1 47"/>
                      <a:gd name="f97" fmla="*/ f61 1 109"/>
                      <a:gd name="f98" fmla="*/ f62 1 47"/>
                      <a:gd name="f99" fmla="*/ f63 1 109"/>
                      <a:gd name="f100" fmla="*/ f64 1 109"/>
                      <a:gd name="f101" fmla="*/ f65 1 47"/>
                      <a:gd name="f102" fmla="*/ f66 1 109"/>
                      <a:gd name="f103" fmla="*/ f67 1 109"/>
                      <a:gd name="f104" fmla="*/ f68 1 47"/>
                      <a:gd name="f105" fmla="*/ f69 1 109"/>
                      <a:gd name="f106" fmla="*/ f70 1 47"/>
                      <a:gd name="f107" fmla="*/ f71 1 109"/>
                      <a:gd name="f108" fmla="*/ f72 1 47"/>
                      <a:gd name="f109" fmla="*/ f73 1 109"/>
                      <a:gd name="f110" fmla="*/ f74 1 47"/>
                      <a:gd name="f111" fmla="*/ f75 1 109"/>
                      <a:gd name="f112" fmla="*/ f76 1 109"/>
                      <a:gd name="f113" fmla="*/ f77 1 47"/>
                      <a:gd name="f114" fmla="*/ f78 1 109"/>
                      <a:gd name="f115" fmla="*/ f79 1 47"/>
                      <a:gd name="f116" fmla="*/ 0 1 f43"/>
                      <a:gd name="f117" fmla="*/ f6 1 f43"/>
                      <a:gd name="f118" fmla="*/ 0 1 f44"/>
                      <a:gd name="f119" fmla="*/ f7 1 f44"/>
                      <a:gd name="f120" fmla="+- f80 0 f1"/>
                      <a:gd name="f121" fmla="*/ f81 1 f43"/>
                      <a:gd name="f122" fmla="*/ f82 1 f44"/>
                      <a:gd name="f123" fmla="*/ f83 1 f43"/>
                      <a:gd name="f124" fmla="*/ f84 1 f44"/>
                      <a:gd name="f125" fmla="*/ f85 1 f43"/>
                      <a:gd name="f126" fmla="*/ f86 1 f44"/>
                      <a:gd name="f127" fmla="*/ f87 1 f43"/>
                      <a:gd name="f128" fmla="*/ f88 1 f44"/>
                      <a:gd name="f129" fmla="*/ f89 1 f43"/>
                      <a:gd name="f130" fmla="*/ f90 1 f44"/>
                      <a:gd name="f131" fmla="*/ f91 1 f43"/>
                      <a:gd name="f132" fmla="*/ f92 1 f44"/>
                      <a:gd name="f133" fmla="*/ f93 1 f43"/>
                      <a:gd name="f134" fmla="*/ f94 1 f44"/>
                      <a:gd name="f135" fmla="*/ f95 1 f43"/>
                      <a:gd name="f136" fmla="*/ f96 1 f44"/>
                      <a:gd name="f137" fmla="*/ f97 1 f43"/>
                      <a:gd name="f138" fmla="*/ f98 1 f44"/>
                      <a:gd name="f139" fmla="*/ f99 1 f43"/>
                      <a:gd name="f140" fmla="*/ f100 1 f43"/>
                      <a:gd name="f141" fmla="*/ f101 1 f44"/>
                      <a:gd name="f142" fmla="*/ f102 1 f43"/>
                      <a:gd name="f143" fmla="*/ f103 1 f43"/>
                      <a:gd name="f144" fmla="*/ f104 1 f44"/>
                      <a:gd name="f145" fmla="*/ f105 1 f43"/>
                      <a:gd name="f146" fmla="*/ f106 1 f44"/>
                      <a:gd name="f147" fmla="*/ f107 1 f43"/>
                      <a:gd name="f148" fmla="*/ f108 1 f44"/>
                      <a:gd name="f149" fmla="*/ f109 1 f43"/>
                      <a:gd name="f150" fmla="*/ f110 1 f44"/>
                      <a:gd name="f151" fmla="*/ f111 1 f43"/>
                      <a:gd name="f152" fmla="*/ f112 1 f43"/>
                      <a:gd name="f153" fmla="*/ f113 1 f44"/>
                      <a:gd name="f154" fmla="*/ f114 1 f43"/>
                      <a:gd name="f155" fmla="*/ f115 1 f44"/>
                      <a:gd name="f156" fmla="*/ f116 f38 1"/>
                      <a:gd name="f157" fmla="*/ f117 f38 1"/>
                      <a:gd name="f158" fmla="*/ f119 f39 1"/>
                      <a:gd name="f159" fmla="*/ f118 f39 1"/>
                      <a:gd name="f160" fmla="*/ f121 f38 1"/>
                      <a:gd name="f161" fmla="*/ f122 f39 1"/>
                      <a:gd name="f162" fmla="*/ f123 f38 1"/>
                      <a:gd name="f163" fmla="*/ f124 f39 1"/>
                      <a:gd name="f164" fmla="*/ f125 f38 1"/>
                      <a:gd name="f165" fmla="*/ f126 f39 1"/>
                      <a:gd name="f166" fmla="*/ f127 f38 1"/>
                      <a:gd name="f167" fmla="*/ f128 f39 1"/>
                      <a:gd name="f168" fmla="*/ f129 f38 1"/>
                      <a:gd name="f169" fmla="*/ f130 f39 1"/>
                      <a:gd name="f170" fmla="*/ f131 f38 1"/>
                      <a:gd name="f171" fmla="*/ f132 f39 1"/>
                      <a:gd name="f172" fmla="*/ f133 f38 1"/>
                      <a:gd name="f173" fmla="*/ f134 f39 1"/>
                      <a:gd name="f174" fmla="*/ f135 f38 1"/>
                      <a:gd name="f175" fmla="*/ f136 f39 1"/>
                      <a:gd name="f176" fmla="*/ f137 f38 1"/>
                      <a:gd name="f177" fmla="*/ f138 f39 1"/>
                      <a:gd name="f178" fmla="*/ f139 f38 1"/>
                      <a:gd name="f179" fmla="*/ f140 f38 1"/>
                      <a:gd name="f180" fmla="*/ f141 f39 1"/>
                      <a:gd name="f181" fmla="*/ f142 f38 1"/>
                      <a:gd name="f182" fmla="*/ f143 f38 1"/>
                      <a:gd name="f183" fmla="*/ f144 f39 1"/>
                      <a:gd name="f184" fmla="*/ f145 f38 1"/>
                      <a:gd name="f185" fmla="*/ f146 f39 1"/>
                      <a:gd name="f186" fmla="*/ f147 f38 1"/>
                      <a:gd name="f187" fmla="*/ f148 f39 1"/>
                      <a:gd name="f188" fmla="*/ f149 f38 1"/>
                      <a:gd name="f189" fmla="*/ f150 f39 1"/>
                      <a:gd name="f190" fmla="*/ f151 f38 1"/>
                      <a:gd name="f191" fmla="*/ f152 f38 1"/>
                      <a:gd name="f192" fmla="*/ f153 f39 1"/>
                      <a:gd name="f193" fmla="*/ f154 f38 1"/>
                      <a:gd name="f194" fmla="*/ f155 f39 1"/>
                    </a:gdLst>
                    <a:ahLst/>
                    <a:cxnLst>
                      <a:cxn ang="3cd4">
                        <a:pos x="hc" y="t"/>
                      </a:cxn>
                      <a:cxn ang="0">
                        <a:pos x="r" y="vc"/>
                      </a:cxn>
                      <a:cxn ang="cd4">
                        <a:pos x="hc" y="b"/>
                      </a:cxn>
                      <a:cxn ang="cd2">
                        <a:pos x="l" y="vc"/>
                      </a:cxn>
                      <a:cxn ang="f120">
                        <a:pos x="f160" y="f161"/>
                      </a:cxn>
                      <a:cxn ang="f120">
                        <a:pos x="f162" y="f163"/>
                      </a:cxn>
                      <a:cxn ang="f120">
                        <a:pos x="f164" y="f165"/>
                      </a:cxn>
                      <a:cxn ang="f120">
                        <a:pos x="f166" y="f167"/>
                      </a:cxn>
                      <a:cxn ang="f120">
                        <a:pos x="f168" y="f169"/>
                      </a:cxn>
                      <a:cxn ang="f120">
                        <a:pos x="f170" y="f169"/>
                      </a:cxn>
                      <a:cxn ang="f120">
                        <a:pos x="f170" y="f171"/>
                      </a:cxn>
                      <a:cxn ang="f120">
                        <a:pos x="f172" y="f173"/>
                      </a:cxn>
                      <a:cxn ang="f120">
                        <a:pos x="f174" y="f175"/>
                      </a:cxn>
                      <a:cxn ang="f120">
                        <a:pos x="f176" y="f177"/>
                      </a:cxn>
                      <a:cxn ang="f120">
                        <a:pos x="f178" y="f177"/>
                      </a:cxn>
                      <a:cxn ang="f120">
                        <a:pos x="f179" y="f180"/>
                      </a:cxn>
                      <a:cxn ang="f120">
                        <a:pos x="f181" y="f163"/>
                      </a:cxn>
                      <a:cxn ang="f120">
                        <a:pos x="f182" y="f183"/>
                      </a:cxn>
                      <a:cxn ang="f120">
                        <a:pos x="f184" y="f185"/>
                      </a:cxn>
                      <a:cxn ang="f120">
                        <a:pos x="f186" y="f187"/>
                      </a:cxn>
                      <a:cxn ang="f120">
                        <a:pos x="f188" y="f189"/>
                      </a:cxn>
                      <a:cxn ang="f120">
                        <a:pos x="f190" y="f183"/>
                      </a:cxn>
                      <a:cxn ang="f120">
                        <a:pos x="f191" y="f192"/>
                      </a:cxn>
                      <a:cxn ang="f120">
                        <a:pos x="f193" y="f194"/>
                      </a:cxn>
                      <a:cxn ang="f120">
                        <a:pos x="f166" y="f192"/>
                      </a:cxn>
                      <a:cxn ang="f120">
                        <a:pos x="f160" y="f161"/>
                      </a:cxn>
                    </a:cxnLst>
                    <a:rect l="f156" t="f159" r="f157" b="f158"/>
                    <a:pathLst>
                      <a:path w="109" h="47">
                        <a:moveTo>
                          <a:pt x="f8" y="f9"/>
                        </a:moveTo>
                        <a:lnTo>
                          <a:pt x="f5" y="f10"/>
                        </a:lnTo>
                        <a:lnTo>
                          <a:pt x="f11" y="f12"/>
                        </a:lnTo>
                        <a:lnTo>
                          <a:pt x="f13" y="f11"/>
                        </a:lnTo>
                        <a:lnTo>
                          <a:pt x="f14" y="f15"/>
                        </a:lnTo>
                        <a:lnTo>
                          <a:pt x="f16" y="f15"/>
                        </a:lnTo>
                        <a:lnTo>
                          <a:pt x="f16" y="f17"/>
                        </a:lnTo>
                        <a:lnTo>
                          <a:pt x="f18" y="f5"/>
                        </a:lnTo>
                        <a:lnTo>
                          <a:pt x="f19" y="f20"/>
                        </a:lnTo>
                        <a:lnTo>
                          <a:pt x="f21" y="f22"/>
                        </a:lnTo>
                        <a:lnTo>
                          <a:pt x="f23" y="f22"/>
                        </a:lnTo>
                        <a:lnTo>
                          <a:pt x="f24" y="f25"/>
                        </a:lnTo>
                        <a:lnTo>
                          <a:pt x="f26" y="f10"/>
                        </a:lnTo>
                        <a:lnTo>
                          <a:pt x="f6" y="f27"/>
                        </a:lnTo>
                        <a:lnTo>
                          <a:pt x="f28" y="f29"/>
                        </a:lnTo>
                        <a:lnTo>
                          <a:pt x="f30" y="f7"/>
                        </a:lnTo>
                        <a:lnTo>
                          <a:pt x="f31" y="f32"/>
                        </a:lnTo>
                        <a:lnTo>
                          <a:pt x="f33" y="f27"/>
                        </a:lnTo>
                        <a:lnTo>
                          <a:pt x="f34" y="f35"/>
                        </a:lnTo>
                        <a:lnTo>
                          <a:pt x="f29" y="f36"/>
                        </a:lnTo>
                        <a:lnTo>
                          <a:pt x="f13" y="f35"/>
                        </a:lnTo>
                        <a:lnTo>
                          <a:pt x="f8" y="f9"/>
                        </a:lnTo>
                        <a:close/>
                      </a:path>
                    </a:pathLst>
                  </a:custGeom>
                  <a:solidFill>
                    <a:srgbClr val="F9B277"/>
                  </a:solidFill>
                  <a:ln w="3172" cap="flat">
                    <a:solidFill>
                      <a:srgbClr val="6C5353"/>
                    </a:solidFill>
                    <a:custDash>
                      <a:ds d="100000" sp="100000"/>
                    </a:custDash>
                    <a:miter/>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hu-HU" sz="1800" b="0" i="0" u="none" strike="noStrike" kern="0" cap="none" spc="0" baseline="0">
                      <a:solidFill>
                        <a:srgbClr val="000000"/>
                      </a:solidFill>
                      <a:uFillTx/>
                      <a:latin typeface="Arial"/>
                    </a:endParaRPr>
                  </a:p>
                </p:txBody>
              </p:sp>
              <p:sp>
                <p:nvSpPr>
                  <p:cNvPr id="274" name="Freeform 117">
                    <a:extLst>
                      <a:ext uri="{FF2B5EF4-FFF2-40B4-BE49-F238E27FC236}">
                        <a16:creationId xmlns:a16="http://schemas.microsoft.com/office/drawing/2014/main" id="{0874F2E3-555A-44DA-9A7D-860F4931B1E3}"/>
                      </a:ext>
                    </a:extLst>
                  </p:cNvPr>
                  <p:cNvSpPr/>
                  <p:nvPr/>
                </p:nvSpPr>
                <p:spPr>
                  <a:xfrm>
                    <a:off x="5278017" y="3217517"/>
                    <a:ext cx="374035" cy="334249"/>
                  </a:xfrm>
                  <a:custGeom>
                    <a:avLst/>
                    <a:gdLst>
                      <a:gd name="f0" fmla="val 10800000"/>
                      <a:gd name="f1" fmla="val 5400000"/>
                      <a:gd name="f2" fmla="val 180"/>
                      <a:gd name="f3" fmla="val w"/>
                      <a:gd name="f4" fmla="val h"/>
                      <a:gd name="f5" fmla="val 0"/>
                      <a:gd name="f6" fmla="val 287"/>
                      <a:gd name="f7" fmla="val 297"/>
                      <a:gd name="f8" fmla="val 217"/>
                      <a:gd name="f9" fmla="val 227"/>
                      <a:gd name="f10" fmla="val 9"/>
                      <a:gd name="f11" fmla="val 244"/>
                      <a:gd name="f12" fmla="val 7"/>
                      <a:gd name="f13" fmla="val 261"/>
                      <a:gd name="f14" fmla="val 12"/>
                      <a:gd name="f15" fmla="val 269"/>
                      <a:gd name="f16" fmla="val 275"/>
                      <a:gd name="f17" fmla="val 25"/>
                      <a:gd name="f18" fmla="val 276"/>
                      <a:gd name="f19" fmla="val 38"/>
                      <a:gd name="f20" fmla="val 282"/>
                      <a:gd name="f21" fmla="val 60"/>
                      <a:gd name="f22" fmla="val 64"/>
                      <a:gd name="f23" fmla="val 284"/>
                      <a:gd name="f24" fmla="val 72"/>
                      <a:gd name="f25" fmla="val 76"/>
                      <a:gd name="f26" fmla="val 253"/>
                      <a:gd name="f27" fmla="val 84"/>
                      <a:gd name="f28" fmla="val 242"/>
                      <a:gd name="f29" fmla="val 85"/>
                      <a:gd name="f30" fmla="val 101"/>
                      <a:gd name="f31" fmla="val 221"/>
                      <a:gd name="f32" fmla="val 109"/>
                      <a:gd name="f33" fmla="val 214"/>
                      <a:gd name="f34" fmla="val 119"/>
                      <a:gd name="f35" fmla="val 200"/>
                      <a:gd name="f36" fmla="val 125"/>
                      <a:gd name="f37" fmla="val 182"/>
                      <a:gd name="f38" fmla="val 128"/>
                      <a:gd name="f39" fmla="val 153"/>
                      <a:gd name="f40" fmla="val 143"/>
                      <a:gd name="f41" fmla="val 168"/>
                      <a:gd name="f42" fmla="val 150"/>
                      <a:gd name="f43" fmla="val 179"/>
                      <a:gd name="f44" fmla="val 139"/>
                      <a:gd name="f45" fmla="val 133"/>
                      <a:gd name="f46" fmla="val 184"/>
                      <a:gd name="f47" fmla="val 104"/>
                      <a:gd name="f48" fmla="val 98"/>
                      <a:gd name="f49" fmla="val 92"/>
                      <a:gd name="f50" fmla="val 202"/>
                      <a:gd name="f51" fmla="val 83"/>
                      <a:gd name="f52" fmla="val 228"/>
                      <a:gd name="f53" fmla="val 58"/>
                      <a:gd name="f54" fmla="val 250"/>
                      <a:gd name="f55" fmla="val 51"/>
                      <a:gd name="f56" fmla="val 279"/>
                      <a:gd name="f57" fmla="val 43"/>
                      <a:gd name="f58" fmla="val 288"/>
                      <a:gd name="f59" fmla="val 41"/>
                      <a:gd name="f60" fmla="val 296"/>
                      <a:gd name="f61" fmla="val 1"/>
                      <a:gd name="f62" fmla="val 8"/>
                      <a:gd name="f63" fmla="val 14"/>
                      <a:gd name="f64" fmla="val 271"/>
                      <a:gd name="f65" fmla="val 13"/>
                      <a:gd name="f66" fmla="val 264"/>
                      <a:gd name="f67" fmla="val 20"/>
                      <a:gd name="f68" fmla="val 249"/>
                      <a:gd name="f69" fmla="val 30"/>
                      <a:gd name="f70" fmla="val 236"/>
                      <a:gd name="f71" fmla="val 37"/>
                      <a:gd name="f72" fmla="val 233"/>
                      <a:gd name="f73" fmla="val 42"/>
                      <a:gd name="f74" fmla="val 210"/>
                      <a:gd name="f75" fmla="val 49"/>
                      <a:gd name="f76" fmla="val 197"/>
                      <a:gd name="f77" fmla="val 61"/>
                      <a:gd name="f78" fmla="val 189"/>
                      <a:gd name="f79" fmla="val 73"/>
                      <a:gd name="f80" fmla="val 74"/>
                      <a:gd name="f81" fmla="val 160"/>
                      <a:gd name="f82" fmla="val 99"/>
                      <a:gd name="f83" fmla="val 158"/>
                      <a:gd name="f84" fmla="val 114"/>
                      <a:gd name="f85" fmla="val 144"/>
                      <a:gd name="f86" fmla="val 123"/>
                      <a:gd name="f87" fmla="val 138"/>
                      <a:gd name="f88" fmla="val 121"/>
                      <a:gd name="f89" fmla="val 134"/>
                      <a:gd name="f90" fmla="val 95"/>
                      <a:gd name="f91" fmla="val 141"/>
                      <a:gd name="f92" fmla="val 77"/>
                      <a:gd name="f93" fmla="val 66"/>
                      <a:gd name="f94" fmla="val 156"/>
                      <a:gd name="f95" fmla="val 52"/>
                      <a:gd name="f96" fmla="val 173"/>
                      <a:gd name="f97" fmla="val 186"/>
                      <a:gd name="f98" fmla="val 34"/>
                      <a:gd name="f99" fmla="val 198"/>
                      <a:gd name="f100" fmla="val 204"/>
                      <a:gd name="f101" fmla="+- 0 0 -90"/>
                      <a:gd name="f102" fmla="*/ f3 1 287"/>
                      <a:gd name="f103" fmla="*/ f4 1 297"/>
                      <a:gd name="f104" fmla="+- f7 0 f5"/>
                      <a:gd name="f105" fmla="+- f6 0 f5"/>
                      <a:gd name="f106" fmla="*/ f101 f0 1"/>
                      <a:gd name="f107" fmla="*/ f105 1 287"/>
                      <a:gd name="f108" fmla="*/ f104 1 297"/>
                      <a:gd name="f109" fmla="*/ 227 f105 1"/>
                      <a:gd name="f110" fmla="*/ 9 f104 1"/>
                      <a:gd name="f111" fmla="*/ 261 f105 1"/>
                      <a:gd name="f112" fmla="*/ 12 f104 1"/>
                      <a:gd name="f113" fmla="*/ 275 f105 1"/>
                      <a:gd name="f114" fmla="*/ 25 f104 1"/>
                      <a:gd name="f115" fmla="*/ 282 f105 1"/>
                      <a:gd name="f116" fmla="*/ 60 f104 1"/>
                      <a:gd name="f117" fmla="*/ 284 f105 1"/>
                      <a:gd name="f118" fmla="*/ 72 f104 1"/>
                      <a:gd name="f119" fmla="*/ 253 f105 1"/>
                      <a:gd name="f120" fmla="*/ 84 f104 1"/>
                      <a:gd name="f121" fmla="*/ 242 f105 1"/>
                      <a:gd name="f122" fmla="*/ 101 f104 1"/>
                      <a:gd name="f123" fmla="*/ 214 f105 1"/>
                      <a:gd name="f124" fmla="*/ 119 f104 1"/>
                      <a:gd name="f125" fmla="*/ 182 f105 1"/>
                      <a:gd name="f126" fmla="*/ 128 f104 1"/>
                      <a:gd name="f127" fmla="*/ 153 f105 1"/>
                      <a:gd name="f128" fmla="*/ 168 f104 1"/>
                      <a:gd name="f129" fmla="*/ 150 f105 1"/>
                      <a:gd name="f130" fmla="*/ 139 f105 1"/>
                      <a:gd name="f131" fmla="*/ 180 f104 1"/>
                      <a:gd name="f132" fmla="*/ 125 f105 1"/>
                      <a:gd name="f133" fmla="*/ 184 f104 1"/>
                      <a:gd name="f134" fmla="*/ 104 f105 1"/>
                      <a:gd name="f135" fmla="*/ 92 f105 1"/>
                      <a:gd name="f136" fmla="*/ 202 f104 1"/>
                      <a:gd name="f137" fmla="*/ 58 f105 1"/>
                      <a:gd name="f138" fmla="*/ 250 f104 1"/>
                      <a:gd name="f139" fmla="*/ 43 f105 1"/>
                      <a:gd name="f140" fmla="*/ 288 f104 1"/>
                      <a:gd name="f141" fmla="*/ 0 f105 1"/>
                      <a:gd name="f142" fmla="*/ 297 f104 1"/>
                      <a:gd name="f143" fmla="*/ 1 f105 1"/>
                      <a:gd name="f144" fmla="*/ 14 f105 1"/>
                      <a:gd name="f145" fmla="*/ 271 f104 1"/>
                      <a:gd name="f146" fmla="*/ 20 f105 1"/>
                      <a:gd name="f147" fmla="*/ 249 f104 1"/>
                      <a:gd name="f148" fmla="*/ 37 f105 1"/>
                      <a:gd name="f149" fmla="*/ 233 f104 1"/>
                      <a:gd name="f150" fmla="*/ 42 f105 1"/>
                      <a:gd name="f151" fmla="*/ 210 f104 1"/>
                      <a:gd name="f152" fmla="*/ 61 f105 1"/>
                      <a:gd name="f153" fmla="*/ 189 f104 1"/>
                      <a:gd name="f154" fmla="*/ 74 f105 1"/>
                      <a:gd name="f155" fmla="*/ 99 f105 1"/>
                      <a:gd name="f156" fmla="*/ 158 f104 1"/>
                      <a:gd name="f157" fmla="*/ 123 f105 1"/>
                      <a:gd name="f158" fmla="*/ 138 f104 1"/>
                      <a:gd name="f159" fmla="*/ 134 f105 1"/>
                      <a:gd name="f160" fmla="*/ 95 f104 1"/>
                      <a:gd name="f161" fmla="*/ 144 f105 1"/>
                      <a:gd name="f162" fmla="*/ 66 f104 1"/>
                      <a:gd name="f163" fmla="*/ 173 f105 1"/>
                      <a:gd name="f164" fmla="*/ 43 f104 1"/>
                      <a:gd name="f165" fmla="*/ 198 f105 1"/>
                      <a:gd name="f166" fmla="*/ 13 f104 1"/>
                      <a:gd name="f167" fmla="*/ 217 f105 1"/>
                      <a:gd name="f168" fmla="*/ 0 f104 1"/>
                      <a:gd name="f169" fmla="*/ f106 1 f2"/>
                      <a:gd name="f170" fmla="*/ f109 1 287"/>
                      <a:gd name="f171" fmla="*/ f110 1 297"/>
                      <a:gd name="f172" fmla="*/ f111 1 287"/>
                      <a:gd name="f173" fmla="*/ f112 1 297"/>
                      <a:gd name="f174" fmla="*/ f113 1 287"/>
                      <a:gd name="f175" fmla="*/ f114 1 297"/>
                      <a:gd name="f176" fmla="*/ f115 1 287"/>
                      <a:gd name="f177" fmla="*/ f116 1 297"/>
                      <a:gd name="f178" fmla="*/ f117 1 287"/>
                      <a:gd name="f179" fmla="*/ f118 1 297"/>
                      <a:gd name="f180" fmla="*/ f119 1 287"/>
                      <a:gd name="f181" fmla="*/ f120 1 297"/>
                      <a:gd name="f182" fmla="*/ f121 1 287"/>
                      <a:gd name="f183" fmla="*/ f122 1 297"/>
                      <a:gd name="f184" fmla="*/ f123 1 287"/>
                      <a:gd name="f185" fmla="*/ f124 1 297"/>
                      <a:gd name="f186" fmla="*/ f125 1 287"/>
                      <a:gd name="f187" fmla="*/ f126 1 297"/>
                      <a:gd name="f188" fmla="*/ f127 1 287"/>
                      <a:gd name="f189" fmla="*/ f128 1 297"/>
                      <a:gd name="f190" fmla="*/ f129 1 287"/>
                      <a:gd name="f191" fmla="*/ f130 1 287"/>
                      <a:gd name="f192" fmla="*/ f131 1 297"/>
                      <a:gd name="f193" fmla="*/ f132 1 287"/>
                      <a:gd name="f194" fmla="*/ f133 1 297"/>
                      <a:gd name="f195" fmla="*/ f134 1 287"/>
                      <a:gd name="f196" fmla="*/ f135 1 287"/>
                      <a:gd name="f197" fmla="*/ f136 1 297"/>
                      <a:gd name="f198" fmla="*/ f137 1 287"/>
                      <a:gd name="f199" fmla="*/ f138 1 297"/>
                      <a:gd name="f200" fmla="*/ f139 1 287"/>
                      <a:gd name="f201" fmla="*/ f140 1 297"/>
                      <a:gd name="f202" fmla="*/ f141 1 287"/>
                      <a:gd name="f203" fmla="*/ f142 1 297"/>
                      <a:gd name="f204" fmla="*/ f143 1 287"/>
                      <a:gd name="f205" fmla="*/ f144 1 287"/>
                      <a:gd name="f206" fmla="*/ f145 1 297"/>
                      <a:gd name="f207" fmla="*/ f146 1 287"/>
                      <a:gd name="f208" fmla="*/ f147 1 297"/>
                      <a:gd name="f209" fmla="*/ f148 1 287"/>
                      <a:gd name="f210" fmla="*/ f149 1 297"/>
                      <a:gd name="f211" fmla="*/ f150 1 287"/>
                      <a:gd name="f212" fmla="*/ f151 1 297"/>
                      <a:gd name="f213" fmla="*/ f152 1 287"/>
                      <a:gd name="f214" fmla="*/ f153 1 297"/>
                      <a:gd name="f215" fmla="*/ f154 1 287"/>
                      <a:gd name="f216" fmla="*/ f155 1 287"/>
                      <a:gd name="f217" fmla="*/ f156 1 297"/>
                      <a:gd name="f218" fmla="*/ f157 1 287"/>
                      <a:gd name="f219" fmla="*/ f158 1 297"/>
                      <a:gd name="f220" fmla="*/ f159 1 287"/>
                      <a:gd name="f221" fmla="*/ f160 1 297"/>
                      <a:gd name="f222" fmla="*/ f161 1 287"/>
                      <a:gd name="f223" fmla="*/ f162 1 297"/>
                      <a:gd name="f224" fmla="*/ f163 1 287"/>
                      <a:gd name="f225" fmla="*/ f164 1 297"/>
                      <a:gd name="f226" fmla="*/ f165 1 287"/>
                      <a:gd name="f227" fmla="*/ f166 1 297"/>
                      <a:gd name="f228" fmla="*/ f167 1 287"/>
                      <a:gd name="f229" fmla="*/ f168 1 297"/>
                      <a:gd name="f230" fmla="*/ 0 1 f107"/>
                      <a:gd name="f231" fmla="*/ f6 1 f107"/>
                      <a:gd name="f232" fmla="*/ 0 1 f108"/>
                      <a:gd name="f233" fmla="*/ f7 1 f108"/>
                      <a:gd name="f234" fmla="+- f169 0 f1"/>
                      <a:gd name="f235" fmla="*/ f170 1 f107"/>
                      <a:gd name="f236" fmla="*/ f171 1 f108"/>
                      <a:gd name="f237" fmla="*/ f172 1 f107"/>
                      <a:gd name="f238" fmla="*/ f173 1 f108"/>
                      <a:gd name="f239" fmla="*/ f174 1 f107"/>
                      <a:gd name="f240" fmla="*/ f175 1 f108"/>
                      <a:gd name="f241" fmla="*/ f176 1 f107"/>
                      <a:gd name="f242" fmla="*/ f177 1 f108"/>
                      <a:gd name="f243" fmla="*/ f178 1 f107"/>
                      <a:gd name="f244" fmla="*/ f179 1 f108"/>
                      <a:gd name="f245" fmla="*/ f180 1 f107"/>
                      <a:gd name="f246" fmla="*/ f181 1 f108"/>
                      <a:gd name="f247" fmla="*/ f182 1 f107"/>
                      <a:gd name="f248" fmla="*/ f183 1 f108"/>
                      <a:gd name="f249" fmla="*/ f184 1 f107"/>
                      <a:gd name="f250" fmla="*/ f185 1 f108"/>
                      <a:gd name="f251" fmla="*/ f186 1 f107"/>
                      <a:gd name="f252" fmla="*/ f187 1 f108"/>
                      <a:gd name="f253" fmla="*/ f188 1 f107"/>
                      <a:gd name="f254" fmla="*/ f189 1 f108"/>
                      <a:gd name="f255" fmla="*/ f190 1 f107"/>
                      <a:gd name="f256" fmla="*/ f191 1 f107"/>
                      <a:gd name="f257" fmla="*/ f192 1 f108"/>
                      <a:gd name="f258" fmla="*/ f193 1 f107"/>
                      <a:gd name="f259" fmla="*/ f194 1 f108"/>
                      <a:gd name="f260" fmla="*/ f195 1 f107"/>
                      <a:gd name="f261" fmla="*/ f196 1 f107"/>
                      <a:gd name="f262" fmla="*/ f197 1 f108"/>
                      <a:gd name="f263" fmla="*/ f198 1 f107"/>
                      <a:gd name="f264" fmla="*/ f199 1 f108"/>
                      <a:gd name="f265" fmla="*/ f200 1 f107"/>
                      <a:gd name="f266" fmla="*/ f201 1 f108"/>
                      <a:gd name="f267" fmla="*/ f202 1 f107"/>
                      <a:gd name="f268" fmla="*/ f203 1 f108"/>
                      <a:gd name="f269" fmla="*/ f204 1 f107"/>
                      <a:gd name="f270" fmla="*/ f205 1 f107"/>
                      <a:gd name="f271" fmla="*/ f206 1 f108"/>
                      <a:gd name="f272" fmla="*/ f207 1 f107"/>
                      <a:gd name="f273" fmla="*/ f208 1 f108"/>
                      <a:gd name="f274" fmla="*/ f209 1 f107"/>
                      <a:gd name="f275" fmla="*/ f210 1 f108"/>
                      <a:gd name="f276" fmla="*/ f211 1 f107"/>
                      <a:gd name="f277" fmla="*/ f212 1 f108"/>
                      <a:gd name="f278" fmla="*/ f213 1 f107"/>
                      <a:gd name="f279" fmla="*/ f214 1 f108"/>
                      <a:gd name="f280" fmla="*/ f215 1 f107"/>
                      <a:gd name="f281" fmla="*/ f216 1 f107"/>
                      <a:gd name="f282" fmla="*/ f217 1 f108"/>
                      <a:gd name="f283" fmla="*/ f218 1 f107"/>
                      <a:gd name="f284" fmla="*/ f219 1 f108"/>
                      <a:gd name="f285" fmla="*/ f220 1 f107"/>
                      <a:gd name="f286" fmla="*/ f221 1 f108"/>
                      <a:gd name="f287" fmla="*/ f222 1 f107"/>
                      <a:gd name="f288" fmla="*/ f223 1 f108"/>
                      <a:gd name="f289" fmla="*/ f224 1 f107"/>
                      <a:gd name="f290" fmla="*/ f225 1 f108"/>
                      <a:gd name="f291" fmla="*/ f226 1 f107"/>
                      <a:gd name="f292" fmla="*/ f227 1 f108"/>
                      <a:gd name="f293" fmla="*/ f228 1 f107"/>
                      <a:gd name="f294" fmla="*/ f229 1 f108"/>
                      <a:gd name="f295" fmla="*/ f230 f102 1"/>
                      <a:gd name="f296" fmla="*/ f231 f102 1"/>
                      <a:gd name="f297" fmla="*/ f233 f103 1"/>
                      <a:gd name="f298" fmla="*/ f232 f103 1"/>
                      <a:gd name="f299" fmla="*/ f235 f102 1"/>
                      <a:gd name="f300" fmla="*/ f236 f103 1"/>
                      <a:gd name="f301" fmla="*/ f237 f102 1"/>
                      <a:gd name="f302" fmla="*/ f238 f103 1"/>
                      <a:gd name="f303" fmla="*/ f239 f102 1"/>
                      <a:gd name="f304" fmla="*/ f240 f103 1"/>
                      <a:gd name="f305" fmla="*/ f241 f102 1"/>
                      <a:gd name="f306" fmla="*/ f242 f103 1"/>
                      <a:gd name="f307" fmla="*/ f243 f102 1"/>
                      <a:gd name="f308" fmla="*/ f244 f103 1"/>
                      <a:gd name="f309" fmla="*/ f245 f102 1"/>
                      <a:gd name="f310" fmla="*/ f246 f103 1"/>
                      <a:gd name="f311" fmla="*/ f247 f102 1"/>
                      <a:gd name="f312" fmla="*/ f248 f103 1"/>
                      <a:gd name="f313" fmla="*/ f249 f102 1"/>
                      <a:gd name="f314" fmla="*/ f250 f103 1"/>
                      <a:gd name="f315" fmla="*/ f251 f102 1"/>
                      <a:gd name="f316" fmla="*/ f252 f103 1"/>
                      <a:gd name="f317" fmla="*/ f253 f102 1"/>
                      <a:gd name="f318" fmla="*/ f254 f103 1"/>
                      <a:gd name="f319" fmla="*/ f255 f102 1"/>
                      <a:gd name="f320" fmla="*/ f256 f102 1"/>
                      <a:gd name="f321" fmla="*/ f257 f103 1"/>
                      <a:gd name="f322" fmla="*/ f258 f102 1"/>
                      <a:gd name="f323" fmla="*/ f259 f103 1"/>
                      <a:gd name="f324" fmla="*/ f260 f102 1"/>
                      <a:gd name="f325" fmla="*/ f261 f102 1"/>
                      <a:gd name="f326" fmla="*/ f262 f103 1"/>
                      <a:gd name="f327" fmla="*/ f263 f102 1"/>
                      <a:gd name="f328" fmla="*/ f264 f103 1"/>
                      <a:gd name="f329" fmla="*/ f265 f102 1"/>
                      <a:gd name="f330" fmla="*/ f266 f103 1"/>
                      <a:gd name="f331" fmla="*/ f267 f102 1"/>
                      <a:gd name="f332" fmla="*/ f268 f103 1"/>
                      <a:gd name="f333" fmla="*/ f269 f102 1"/>
                      <a:gd name="f334" fmla="*/ f270 f102 1"/>
                      <a:gd name="f335" fmla="*/ f271 f103 1"/>
                      <a:gd name="f336" fmla="*/ f272 f102 1"/>
                      <a:gd name="f337" fmla="*/ f273 f103 1"/>
                      <a:gd name="f338" fmla="*/ f274 f102 1"/>
                      <a:gd name="f339" fmla="*/ f275 f103 1"/>
                      <a:gd name="f340" fmla="*/ f276 f102 1"/>
                      <a:gd name="f341" fmla="*/ f277 f103 1"/>
                      <a:gd name="f342" fmla="*/ f278 f102 1"/>
                      <a:gd name="f343" fmla="*/ f279 f103 1"/>
                      <a:gd name="f344" fmla="*/ f280 f102 1"/>
                      <a:gd name="f345" fmla="*/ f281 f102 1"/>
                      <a:gd name="f346" fmla="*/ f282 f103 1"/>
                      <a:gd name="f347" fmla="*/ f283 f102 1"/>
                      <a:gd name="f348" fmla="*/ f284 f103 1"/>
                      <a:gd name="f349" fmla="*/ f285 f102 1"/>
                      <a:gd name="f350" fmla="*/ f286 f103 1"/>
                      <a:gd name="f351" fmla="*/ f287 f102 1"/>
                      <a:gd name="f352" fmla="*/ f288 f103 1"/>
                      <a:gd name="f353" fmla="*/ f289 f102 1"/>
                      <a:gd name="f354" fmla="*/ f290 f103 1"/>
                      <a:gd name="f355" fmla="*/ f291 f102 1"/>
                      <a:gd name="f356" fmla="*/ f292 f103 1"/>
                      <a:gd name="f357" fmla="*/ f293 f102 1"/>
                      <a:gd name="f358" fmla="*/ f294 f103 1"/>
                    </a:gdLst>
                    <a:ahLst/>
                    <a:cxnLst>
                      <a:cxn ang="3cd4">
                        <a:pos x="hc" y="t"/>
                      </a:cxn>
                      <a:cxn ang="0">
                        <a:pos x="r" y="vc"/>
                      </a:cxn>
                      <a:cxn ang="cd4">
                        <a:pos x="hc" y="b"/>
                      </a:cxn>
                      <a:cxn ang="cd2">
                        <a:pos x="l" y="vc"/>
                      </a:cxn>
                      <a:cxn ang="f234">
                        <a:pos x="f299" y="f300"/>
                      </a:cxn>
                      <a:cxn ang="f234">
                        <a:pos x="f301" y="f302"/>
                      </a:cxn>
                      <a:cxn ang="f234">
                        <a:pos x="f303" y="f304"/>
                      </a:cxn>
                      <a:cxn ang="f234">
                        <a:pos x="f305" y="f306"/>
                      </a:cxn>
                      <a:cxn ang="f234">
                        <a:pos x="f307" y="f308"/>
                      </a:cxn>
                      <a:cxn ang="f234">
                        <a:pos x="f309" y="f310"/>
                      </a:cxn>
                      <a:cxn ang="f234">
                        <a:pos x="f311" y="f312"/>
                      </a:cxn>
                      <a:cxn ang="f234">
                        <a:pos x="f313" y="f314"/>
                      </a:cxn>
                      <a:cxn ang="f234">
                        <a:pos x="f315" y="f316"/>
                      </a:cxn>
                      <a:cxn ang="f234">
                        <a:pos x="f317" y="f318"/>
                      </a:cxn>
                      <a:cxn ang="f234">
                        <a:pos x="f319" y="f318"/>
                      </a:cxn>
                      <a:cxn ang="f234">
                        <a:pos x="f320" y="f321"/>
                      </a:cxn>
                      <a:cxn ang="f234">
                        <a:pos x="f322" y="f323"/>
                      </a:cxn>
                      <a:cxn ang="f234">
                        <a:pos x="f324" y="f323"/>
                      </a:cxn>
                      <a:cxn ang="f234">
                        <a:pos x="f325" y="f326"/>
                      </a:cxn>
                      <a:cxn ang="f234">
                        <a:pos x="f327" y="f328"/>
                      </a:cxn>
                      <a:cxn ang="f234">
                        <a:pos x="f329" y="f330"/>
                      </a:cxn>
                      <a:cxn ang="f234">
                        <a:pos x="f331" y="f332"/>
                      </a:cxn>
                      <a:cxn ang="f234">
                        <a:pos x="f333" y="f330"/>
                      </a:cxn>
                      <a:cxn ang="f234">
                        <a:pos x="f334" y="f335"/>
                      </a:cxn>
                      <a:cxn ang="f234">
                        <a:pos x="f336" y="f337"/>
                      </a:cxn>
                      <a:cxn ang="f234">
                        <a:pos x="f338" y="f339"/>
                      </a:cxn>
                      <a:cxn ang="f234">
                        <a:pos x="f340" y="f341"/>
                      </a:cxn>
                      <a:cxn ang="f234">
                        <a:pos x="f342" y="f343"/>
                      </a:cxn>
                      <a:cxn ang="f234">
                        <a:pos x="f344" y="f318"/>
                      </a:cxn>
                      <a:cxn ang="f234">
                        <a:pos x="f345" y="f346"/>
                      </a:cxn>
                      <a:cxn ang="f234">
                        <a:pos x="f347" y="f348"/>
                      </a:cxn>
                      <a:cxn ang="f234">
                        <a:pos x="f349" y="f350"/>
                      </a:cxn>
                      <a:cxn ang="f234">
                        <a:pos x="f351" y="f352"/>
                      </a:cxn>
                      <a:cxn ang="f234">
                        <a:pos x="f353" y="f354"/>
                      </a:cxn>
                      <a:cxn ang="f234">
                        <a:pos x="f355" y="f356"/>
                      </a:cxn>
                      <a:cxn ang="f234">
                        <a:pos x="f357" y="f358"/>
                      </a:cxn>
                    </a:cxnLst>
                    <a:rect l="f295" t="f298" r="f296" b="f297"/>
                    <a:pathLst>
                      <a:path w="287" h="297">
                        <a:moveTo>
                          <a:pt x="f8" y="f5"/>
                        </a:moveTo>
                        <a:lnTo>
                          <a:pt x="f9" y="f10"/>
                        </a:lnTo>
                        <a:lnTo>
                          <a:pt x="f11" y="f12"/>
                        </a:lnTo>
                        <a:lnTo>
                          <a:pt x="f13" y="f14"/>
                        </a:lnTo>
                        <a:lnTo>
                          <a:pt x="f15" y="f14"/>
                        </a:lnTo>
                        <a:lnTo>
                          <a:pt x="f16" y="f17"/>
                        </a:lnTo>
                        <a:lnTo>
                          <a:pt x="f18" y="f19"/>
                        </a:lnTo>
                        <a:lnTo>
                          <a:pt x="f20" y="f21"/>
                        </a:lnTo>
                        <a:lnTo>
                          <a:pt x="f6" y="f22"/>
                        </a:lnTo>
                        <a:lnTo>
                          <a:pt x="f23" y="f24"/>
                        </a:lnTo>
                        <a:lnTo>
                          <a:pt x="f13" y="f25"/>
                        </a:lnTo>
                        <a:lnTo>
                          <a:pt x="f26" y="f27"/>
                        </a:lnTo>
                        <a:lnTo>
                          <a:pt x="f28" y="f29"/>
                        </a:lnTo>
                        <a:lnTo>
                          <a:pt x="f28" y="f30"/>
                        </a:lnTo>
                        <a:lnTo>
                          <a:pt x="f31" y="f32"/>
                        </a:lnTo>
                        <a:lnTo>
                          <a:pt x="f33" y="f34"/>
                        </a:lnTo>
                        <a:lnTo>
                          <a:pt x="f35" y="f36"/>
                        </a:lnTo>
                        <a:lnTo>
                          <a:pt x="f37" y="f38"/>
                        </a:lnTo>
                        <a:lnTo>
                          <a:pt x="f39" y="f40"/>
                        </a:lnTo>
                        <a:lnTo>
                          <a:pt x="f39" y="f41"/>
                        </a:lnTo>
                        <a:lnTo>
                          <a:pt x="f42" y="f41"/>
                        </a:lnTo>
                        <a:lnTo>
                          <a:pt x="f42" y="f41"/>
                        </a:lnTo>
                        <a:lnTo>
                          <a:pt x="f42" y="f43"/>
                        </a:lnTo>
                        <a:lnTo>
                          <a:pt x="f44" y="f2"/>
                        </a:lnTo>
                        <a:lnTo>
                          <a:pt x="f45" y="f46"/>
                        </a:lnTo>
                        <a:lnTo>
                          <a:pt x="f36" y="f46"/>
                        </a:lnTo>
                        <a:lnTo>
                          <a:pt x="f34" y="f37"/>
                        </a:lnTo>
                        <a:lnTo>
                          <a:pt x="f47" y="f46"/>
                        </a:lnTo>
                        <a:lnTo>
                          <a:pt x="f48" y="f35"/>
                        </a:lnTo>
                        <a:lnTo>
                          <a:pt x="f49" y="f50"/>
                        </a:lnTo>
                        <a:lnTo>
                          <a:pt x="f51" y="f52"/>
                        </a:lnTo>
                        <a:lnTo>
                          <a:pt x="f53" y="f54"/>
                        </a:lnTo>
                        <a:lnTo>
                          <a:pt x="f55" y="f56"/>
                        </a:lnTo>
                        <a:lnTo>
                          <a:pt x="f57" y="f58"/>
                        </a:lnTo>
                        <a:lnTo>
                          <a:pt x="f59" y="f60"/>
                        </a:lnTo>
                        <a:lnTo>
                          <a:pt x="f5" y="f7"/>
                        </a:lnTo>
                        <a:lnTo>
                          <a:pt x="f5" y="f7"/>
                        </a:lnTo>
                        <a:lnTo>
                          <a:pt x="f61" y="f58"/>
                        </a:lnTo>
                        <a:lnTo>
                          <a:pt x="f62" y="f20"/>
                        </a:lnTo>
                        <a:lnTo>
                          <a:pt x="f63" y="f64"/>
                        </a:lnTo>
                        <a:lnTo>
                          <a:pt x="f65" y="f66"/>
                        </a:lnTo>
                        <a:lnTo>
                          <a:pt x="f67" y="f68"/>
                        </a:lnTo>
                        <a:lnTo>
                          <a:pt x="f69" y="f70"/>
                        </a:lnTo>
                        <a:lnTo>
                          <a:pt x="f71" y="f72"/>
                        </a:lnTo>
                        <a:lnTo>
                          <a:pt x="f73" y="f31"/>
                        </a:lnTo>
                        <a:lnTo>
                          <a:pt x="f73" y="f74"/>
                        </a:lnTo>
                        <a:lnTo>
                          <a:pt x="f75" y="f76"/>
                        </a:lnTo>
                        <a:lnTo>
                          <a:pt x="f77" y="f78"/>
                        </a:lnTo>
                        <a:lnTo>
                          <a:pt x="f79" y="f41"/>
                        </a:lnTo>
                        <a:lnTo>
                          <a:pt x="f80" y="f41"/>
                        </a:lnTo>
                        <a:lnTo>
                          <a:pt x="f51" y="f81"/>
                        </a:lnTo>
                        <a:lnTo>
                          <a:pt x="f82" y="f83"/>
                        </a:lnTo>
                        <a:lnTo>
                          <a:pt x="f84" y="f85"/>
                        </a:lnTo>
                        <a:lnTo>
                          <a:pt x="f86" y="f87"/>
                        </a:lnTo>
                        <a:lnTo>
                          <a:pt x="f87" y="f88"/>
                        </a:lnTo>
                        <a:lnTo>
                          <a:pt x="f89" y="f90"/>
                        </a:lnTo>
                        <a:lnTo>
                          <a:pt x="f91" y="f92"/>
                        </a:lnTo>
                        <a:lnTo>
                          <a:pt x="f85" y="f93"/>
                        </a:lnTo>
                        <a:lnTo>
                          <a:pt x="f94" y="f95"/>
                        </a:lnTo>
                        <a:lnTo>
                          <a:pt x="f96" y="f57"/>
                        </a:lnTo>
                        <a:lnTo>
                          <a:pt x="f97" y="f98"/>
                        </a:lnTo>
                        <a:lnTo>
                          <a:pt x="f99" y="f65"/>
                        </a:lnTo>
                        <a:lnTo>
                          <a:pt x="f100" y="f5"/>
                        </a:lnTo>
                        <a:lnTo>
                          <a:pt x="f8" y="f5"/>
                        </a:lnTo>
                        <a:close/>
                      </a:path>
                    </a:pathLst>
                  </a:custGeom>
                  <a:solidFill>
                    <a:srgbClr val="8BB743"/>
                  </a:solidFill>
                  <a:ln w="3172" cap="flat">
                    <a:solidFill>
                      <a:srgbClr val="6C5353"/>
                    </a:solidFill>
                    <a:custDash>
                      <a:ds d="100000" sp="100000"/>
                    </a:custDash>
                    <a:miter/>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hu-HU" sz="1800" b="0" i="0" u="none" strike="noStrike" kern="0" cap="none" spc="0" baseline="0">
                      <a:solidFill>
                        <a:srgbClr val="000000"/>
                      </a:solidFill>
                      <a:uFillTx/>
                      <a:latin typeface="Arial"/>
                    </a:endParaRPr>
                  </a:p>
                </p:txBody>
              </p:sp>
              <p:sp>
                <p:nvSpPr>
                  <p:cNvPr id="275" name="Freeform 118">
                    <a:extLst>
                      <a:ext uri="{FF2B5EF4-FFF2-40B4-BE49-F238E27FC236}">
                        <a16:creationId xmlns:a16="http://schemas.microsoft.com/office/drawing/2014/main" id="{2BA781C4-246E-485F-BCA1-259B38ACA3B7}"/>
                      </a:ext>
                    </a:extLst>
                  </p:cNvPr>
                  <p:cNvSpPr/>
                  <p:nvPr/>
                </p:nvSpPr>
                <p:spPr>
                  <a:xfrm>
                    <a:off x="6238521" y="2923784"/>
                    <a:ext cx="78199" cy="68653"/>
                  </a:xfrm>
                  <a:custGeom>
                    <a:avLst/>
                    <a:gdLst>
                      <a:gd name="f0" fmla="val 10800000"/>
                      <a:gd name="f1" fmla="val 5400000"/>
                      <a:gd name="f2" fmla="val 180"/>
                      <a:gd name="f3" fmla="val w"/>
                      <a:gd name="f4" fmla="val h"/>
                      <a:gd name="f5" fmla="val 0"/>
                      <a:gd name="f6" fmla="val 60"/>
                      <a:gd name="f7" fmla="val 61"/>
                      <a:gd name="f8" fmla="val 5"/>
                      <a:gd name="f9" fmla="val 3"/>
                      <a:gd name="f10" fmla="val 2"/>
                      <a:gd name="f11" fmla="val 13"/>
                      <a:gd name="f12" fmla="val 26"/>
                      <a:gd name="f13" fmla="val 6"/>
                      <a:gd name="f14" fmla="val 33"/>
                      <a:gd name="f15" fmla="val 7"/>
                      <a:gd name="f16" fmla="val 41"/>
                      <a:gd name="f17" fmla="val 12"/>
                      <a:gd name="f18" fmla="val 20"/>
                      <a:gd name="f19" fmla="val 47"/>
                      <a:gd name="f20" fmla="val 23"/>
                      <a:gd name="f21" fmla="val 51"/>
                      <a:gd name="f22" fmla="val 31"/>
                      <a:gd name="f23" fmla="val 57"/>
                      <a:gd name="f24" fmla="val 37"/>
                      <a:gd name="f25" fmla="val 40"/>
                      <a:gd name="f26" fmla="val 42"/>
                      <a:gd name="f27" fmla="val 56"/>
                      <a:gd name="f28" fmla="val 43"/>
                      <a:gd name="f29" fmla="val 46"/>
                      <a:gd name="f30" fmla="val 44"/>
                      <a:gd name="f31" fmla="val 45"/>
                      <a:gd name="f32" fmla="val 39"/>
                      <a:gd name="f33" fmla="val 52"/>
                      <a:gd name="f34" fmla="val 59"/>
                      <a:gd name="f35" fmla="val 29"/>
                      <a:gd name="f36" fmla="val 30"/>
                      <a:gd name="f37" fmla="val 28"/>
                      <a:gd name="f38" fmla="val 34"/>
                      <a:gd name="f39" fmla="val 17"/>
                      <a:gd name="f40" fmla="val 22"/>
                      <a:gd name="f41" fmla="val 10"/>
                      <a:gd name="f42" fmla="+- 0 0 -90"/>
                      <a:gd name="f43" fmla="*/ f3 1 60"/>
                      <a:gd name="f44" fmla="*/ f4 1 61"/>
                      <a:gd name="f45" fmla="+- f7 0 f5"/>
                      <a:gd name="f46" fmla="+- f6 0 f5"/>
                      <a:gd name="f47" fmla="*/ f42 f0 1"/>
                      <a:gd name="f48" fmla="*/ f46 1 60"/>
                      <a:gd name="f49" fmla="*/ f45 1 61"/>
                      <a:gd name="f50" fmla="*/ 0 f46 1"/>
                      <a:gd name="f51" fmla="*/ 5 f45 1"/>
                      <a:gd name="f52" fmla="*/ 3 f46 1"/>
                      <a:gd name="f53" fmla="*/ 2 f45 1"/>
                      <a:gd name="f54" fmla="*/ 13 f46 1"/>
                      <a:gd name="f55" fmla="*/ 0 f45 1"/>
                      <a:gd name="f56" fmla="*/ 26 f46 1"/>
                      <a:gd name="f57" fmla="*/ 6 f45 1"/>
                      <a:gd name="f58" fmla="*/ 33 f46 1"/>
                      <a:gd name="f59" fmla="*/ 7 f45 1"/>
                      <a:gd name="f60" fmla="*/ 41 f46 1"/>
                      <a:gd name="f61" fmla="*/ 12 f45 1"/>
                      <a:gd name="f62" fmla="*/ 20 f45 1"/>
                      <a:gd name="f63" fmla="*/ 47 f46 1"/>
                      <a:gd name="f64" fmla="*/ 23 f45 1"/>
                      <a:gd name="f65" fmla="*/ 51 f46 1"/>
                      <a:gd name="f66" fmla="*/ 31 f45 1"/>
                      <a:gd name="f67" fmla="*/ 57 f46 1"/>
                      <a:gd name="f68" fmla="*/ 37 f45 1"/>
                      <a:gd name="f69" fmla="*/ 40 f45 1"/>
                      <a:gd name="f70" fmla="*/ 60 f46 1"/>
                      <a:gd name="f71" fmla="*/ 42 f45 1"/>
                      <a:gd name="f72" fmla="*/ 56 f46 1"/>
                      <a:gd name="f73" fmla="*/ 43 f45 1"/>
                      <a:gd name="f74" fmla="*/ 46 f46 1"/>
                      <a:gd name="f75" fmla="*/ 44 f46 1"/>
                      <a:gd name="f76" fmla="*/ 41 f45 1"/>
                      <a:gd name="f77" fmla="*/ 43 f46 1"/>
                      <a:gd name="f78" fmla="*/ 45 f45 1"/>
                      <a:gd name="f79" fmla="*/ 39 f46 1"/>
                      <a:gd name="f80" fmla="*/ 52 f45 1"/>
                      <a:gd name="f81" fmla="*/ 37 f46 1"/>
                      <a:gd name="f82" fmla="*/ 59 f45 1"/>
                      <a:gd name="f83" fmla="*/ 61 f45 1"/>
                      <a:gd name="f84" fmla="*/ 29 f46 1"/>
                      <a:gd name="f85" fmla="*/ 30 f46 1"/>
                      <a:gd name="f86" fmla="*/ 28 f46 1"/>
                      <a:gd name="f87" fmla="*/ 34 f45 1"/>
                      <a:gd name="f88" fmla="*/ 17 f46 1"/>
                      <a:gd name="f89" fmla="*/ 22 f45 1"/>
                      <a:gd name="f90" fmla="*/ 10 f46 1"/>
                      <a:gd name="f91" fmla="*/ 13 f45 1"/>
                      <a:gd name="f92" fmla="*/ 5 f46 1"/>
                      <a:gd name="f93" fmla="*/ f47 1 f2"/>
                      <a:gd name="f94" fmla="*/ f50 1 60"/>
                      <a:gd name="f95" fmla="*/ f51 1 61"/>
                      <a:gd name="f96" fmla="*/ f52 1 60"/>
                      <a:gd name="f97" fmla="*/ f53 1 61"/>
                      <a:gd name="f98" fmla="*/ f54 1 60"/>
                      <a:gd name="f99" fmla="*/ f55 1 61"/>
                      <a:gd name="f100" fmla="*/ f56 1 60"/>
                      <a:gd name="f101" fmla="*/ f57 1 61"/>
                      <a:gd name="f102" fmla="*/ f58 1 60"/>
                      <a:gd name="f103" fmla="*/ f59 1 61"/>
                      <a:gd name="f104" fmla="*/ f60 1 60"/>
                      <a:gd name="f105" fmla="*/ f61 1 61"/>
                      <a:gd name="f106" fmla="*/ f62 1 61"/>
                      <a:gd name="f107" fmla="*/ f63 1 60"/>
                      <a:gd name="f108" fmla="*/ f64 1 61"/>
                      <a:gd name="f109" fmla="*/ f65 1 60"/>
                      <a:gd name="f110" fmla="*/ f66 1 61"/>
                      <a:gd name="f111" fmla="*/ f67 1 60"/>
                      <a:gd name="f112" fmla="*/ f68 1 61"/>
                      <a:gd name="f113" fmla="*/ f69 1 61"/>
                      <a:gd name="f114" fmla="*/ f70 1 60"/>
                      <a:gd name="f115" fmla="*/ f71 1 61"/>
                      <a:gd name="f116" fmla="*/ f72 1 60"/>
                      <a:gd name="f117" fmla="*/ f73 1 61"/>
                      <a:gd name="f118" fmla="*/ f74 1 60"/>
                      <a:gd name="f119" fmla="*/ f75 1 60"/>
                      <a:gd name="f120" fmla="*/ f76 1 61"/>
                      <a:gd name="f121" fmla="*/ f77 1 60"/>
                      <a:gd name="f122" fmla="*/ f78 1 61"/>
                      <a:gd name="f123" fmla="*/ f79 1 60"/>
                      <a:gd name="f124" fmla="*/ f80 1 61"/>
                      <a:gd name="f125" fmla="*/ f81 1 60"/>
                      <a:gd name="f126" fmla="*/ f82 1 61"/>
                      <a:gd name="f127" fmla="*/ f83 1 61"/>
                      <a:gd name="f128" fmla="*/ f84 1 60"/>
                      <a:gd name="f129" fmla="*/ f85 1 60"/>
                      <a:gd name="f130" fmla="*/ f86 1 60"/>
                      <a:gd name="f131" fmla="*/ f87 1 61"/>
                      <a:gd name="f132" fmla="*/ f88 1 60"/>
                      <a:gd name="f133" fmla="*/ f89 1 61"/>
                      <a:gd name="f134" fmla="*/ f90 1 60"/>
                      <a:gd name="f135" fmla="*/ f91 1 61"/>
                      <a:gd name="f136" fmla="*/ f92 1 60"/>
                      <a:gd name="f137" fmla="*/ 0 1 f48"/>
                      <a:gd name="f138" fmla="*/ f6 1 f48"/>
                      <a:gd name="f139" fmla="*/ 0 1 f49"/>
                      <a:gd name="f140" fmla="*/ f7 1 f49"/>
                      <a:gd name="f141" fmla="+- f93 0 f1"/>
                      <a:gd name="f142" fmla="*/ f94 1 f48"/>
                      <a:gd name="f143" fmla="*/ f95 1 f49"/>
                      <a:gd name="f144" fmla="*/ f96 1 f48"/>
                      <a:gd name="f145" fmla="*/ f97 1 f49"/>
                      <a:gd name="f146" fmla="*/ f98 1 f48"/>
                      <a:gd name="f147" fmla="*/ f99 1 f49"/>
                      <a:gd name="f148" fmla="*/ f100 1 f48"/>
                      <a:gd name="f149" fmla="*/ f101 1 f49"/>
                      <a:gd name="f150" fmla="*/ f102 1 f48"/>
                      <a:gd name="f151" fmla="*/ f103 1 f49"/>
                      <a:gd name="f152" fmla="*/ f104 1 f48"/>
                      <a:gd name="f153" fmla="*/ f105 1 f49"/>
                      <a:gd name="f154" fmla="*/ f106 1 f49"/>
                      <a:gd name="f155" fmla="*/ f107 1 f48"/>
                      <a:gd name="f156" fmla="*/ f108 1 f49"/>
                      <a:gd name="f157" fmla="*/ f109 1 f48"/>
                      <a:gd name="f158" fmla="*/ f110 1 f49"/>
                      <a:gd name="f159" fmla="*/ f111 1 f48"/>
                      <a:gd name="f160" fmla="*/ f112 1 f49"/>
                      <a:gd name="f161" fmla="*/ f113 1 f49"/>
                      <a:gd name="f162" fmla="*/ f114 1 f48"/>
                      <a:gd name="f163" fmla="*/ f115 1 f49"/>
                      <a:gd name="f164" fmla="*/ f116 1 f48"/>
                      <a:gd name="f165" fmla="*/ f117 1 f49"/>
                      <a:gd name="f166" fmla="*/ f118 1 f48"/>
                      <a:gd name="f167" fmla="*/ f119 1 f48"/>
                      <a:gd name="f168" fmla="*/ f120 1 f49"/>
                      <a:gd name="f169" fmla="*/ f121 1 f48"/>
                      <a:gd name="f170" fmla="*/ f122 1 f49"/>
                      <a:gd name="f171" fmla="*/ f123 1 f48"/>
                      <a:gd name="f172" fmla="*/ f124 1 f49"/>
                      <a:gd name="f173" fmla="*/ f125 1 f48"/>
                      <a:gd name="f174" fmla="*/ f126 1 f49"/>
                      <a:gd name="f175" fmla="*/ f127 1 f49"/>
                      <a:gd name="f176" fmla="*/ f128 1 f48"/>
                      <a:gd name="f177" fmla="*/ f129 1 f48"/>
                      <a:gd name="f178" fmla="*/ f130 1 f48"/>
                      <a:gd name="f179" fmla="*/ f131 1 f49"/>
                      <a:gd name="f180" fmla="*/ f132 1 f48"/>
                      <a:gd name="f181" fmla="*/ f133 1 f49"/>
                      <a:gd name="f182" fmla="*/ f134 1 f48"/>
                      <a:gd name="f183" fmla="*/ f135 1 f49"/>
                      <a:gd name="f184" fmla="*/ f136 1 f48"/>
                      <a:gd name="f185" fmla="*/ f137 f43 1"/>
                      <a:gd name="f186" fmla="*/ f138 f43 1"/>
                      <a:gd name="f187" fmla="*/ f140 f44 1"/>
                      <a:gd name="f188" fmla="*/ f139 f44 1"/>
                      <a:gd name="f189" fmla="*/ f142 f43 1"/>
                      <a:gd name="f190" fmla="*/ f143 f44 1"/>
                      <a:gd name="f191" fmla="*/ f144 f43 1"/>
                      <a:gd name="f192" fmla="*/ f145 f44 1"/>
                      <a:gd name="f193" fmla="*/ f146 f43 1"/>
                      <a:gd name="f194" fmla="*/ f147 f44 1"/>
                      <a:gd name="f195" fmla="*/ f148 f43 1"/>
                      <a:gd name="f196" fmla="*/ f149 f44 1"/>
                      <a:gd name="f197" fmla="*/ f150 f43 1"/>
                      <a:gd name="f198" fmla="*/ f151 f44 1"/>
                      <a:gd name="f199" fmla="*/ f152 f43 1"/>
                      <a:gd name="f200" fmla="*/ f153 f44 1"/>
                      <a:gd name="f201" fmla="*/ f154 f44 1"/>
                      <a:gd name="f202" fmla="*/ f155 f43 1"/>
                      <a:gd name="f203" fmla="*/ f156 f44 1"/>
                      <a:gd name="f204" fmla="*/ f157 f43 1"/>
                      <a:gd name="f205" fmla="*/ f158 f44 1"/>
                      <a:gd name="f206" fmla="*/ f159 f43 1"/>
                      <a:gd name="f207" fmla="*/ f160 f44 1"/>
                      <a:gd name="f208" fmla="*/ f161 f44 1"/>
                      <a:gd name="f209" fmla="*/ f162 f43 1"/>
                      <a:gd name="f210" fmla="*/ f163 f44 1"/>
                      <a:gd name="f211" fmla="*/ f164 f43 1"/>
                      <a:gd name="f212" fmla="*/ f165 f44 1"/>
                      <a:gd name="f213" fmla="*/ f166 f43 1"/>
                      <a:gd name="f214" fmla="*/ f167 f43 1"/>
                      <a:gd name="f215" fmla="*/ f168 f44 1"/>
                      <a:gd name="f216" fmla="*/ f169 f43 1"/>
                      <a:gd name="f217" fmla="*/ f170 f44 1"/>
                      <a:gd name="f218" fmla="*/ f171 f43 1"/>
                      <a:gd name="f219" fmla="*/ f172 f44 1"/>
                      <a:gd name="f220" fmla="*/ f173 f43 1"/>
                      <a:gd name="f221" fmla="*/ f174 f44 1"/>
                      <a:gd name="f222" fmla="*/ f175 f44 1"/>
                      <a:gd name="f223" fmla="*/ f176 f43 1"/>
                      <a:gd name="f224" fmla="*/ f177 f43 1"/>
                      <a:gd name="f225" fmla="*/ f178 f43 1"/>
                      <a:gd name="f226" fmla="*/ f179 f44 1"/>
                      <a:gd name="f227" fmla="*/ f180 f43 1"/>
                      <a:gd name="f228" fmla="*/ f181 f44 1"/>
                      <a:gd name="f229" fmla="*/ f182 f43 1"/>
                      <a:gd name="f230" fmla="*/ f183 f44 1"/>
                      <a:gd name="f231" fmla="*/ f184 f43 1"/>
                    </a:gdLst>
                    <a:ahLst/>
                    <a:cxnLst>
                      <a:cxn ang="3cd4">
                        <a:pos x="hc" y="t"/>
                      </a:cxn>
                      <a:cxn ang="0">
                        <a:pos x="r" y="vc"/>
                      </a:cxn>
                      <a:cxn ang="cd4">
                        <a:pos x="hc" y="b"/>
                      </a:cxn>
                      <a:cxn ang="cd2">
                        <a:pos x="l" y="vc"/>
                      </a:cxn>
                      <a:cxn ang="f141">
                        <a:pos x="f189" y="f190"/>
                      </a:cxn>
                      <a:cxn ang="f141">
                        <a:pos x="f191" y="f192"/>
                      </a:cxn>
                      <a:cxn ang="f141">
                        <a:pos x="f193" y="f194"/>
                      </a:cxn>
                      <a:cxn ang="f141">
                        <a:pos x="f195" y="f196"/>
                      </a:cxn>
                      <a:cxn ang="f141">
                        <a:pos x="f197" y="f198"/>
                      </a:cxn>
                      <a:cxn ang="f141">
                        <a:pos x="f199" y="f200"/>
                      </a:cxn>
                      <a:cxn ang="f141">
                        <a:pos x="f199" y="f201"/>
                      </a:cxn>
                      <a:cxn ang="f141">
                        <a:pos x="f202" y="f203"/>
                      </a:cxn>
                      <a:cxn ang="f141">
                        <a:pos x="f204" y="f205"/>
                      </a:cxn>
                      <a:cxn ang="f141">
                        <a:pos x="f206" y="f207"/>
                      </a:cxn>
                      <a:cxn ang="f141">
                        <a:pos x="f206" y="f208"/>
                      </a:cxn>
                      <a:cxn ang="f141">
                        <a:pos x="f209" y="f210"/>
                      </a:cxn>
                      <a:cxn ang="f141">
                        <a:pos x="f211" y="f212"/>
                      </a:cxn>
                      <a:cxn ang="f141">
                        <a:pos x="f213" y="f210"/>
                      </a:cxn>
                      <a:cxn ang="f141">
                        <a:pos x="f214" y="f208"/>
                      </a:cxn>
                      <a:cxn ang="f141">
                        <a:pos x="f199" y="f215"/>
                      </a:cxn>
                      <a:cxn ang="f141">
                        <a:pos x="f216" y="f217"/>
                      </a:cxn>
                      <a:cxn ang="f141">
                        <a:pos x="f218" y="f219"/>
                      </a:cxn>
                      <a:cxn ang="f141">
                        <a:pos x="f220" y="f221"/>
                      </a:cxn>
                      <a:cxn ang="f141">
                        <a:pos x="f197" y="f222"/>
                      </a:cxn>
                      <a:cxn ang="f141">
                        <a:pos x="f223" y="f219"/>
                      </a:cxn>
                      <a:cxn ang="f141">
                        <a:pos x="f224" y="f212"/>
                      </a:cxn>
                      <a:cxn ang="f141">
                        <a:pos x="f225" y="f226"/>
                      </a:cxn>
                      <a:cxn ang="f141">
                        <a:pos x="f227" y="f228"/>
                      </a:cxn>
                      <a:cxn ang="f141">
                        <a:pos x="f229" y="f230"/>
                      </a:cxn>
                      <a:cxn ang="f141">
                        <a:pos x="f231" y="f198"/>
                      </a:cxn>
                      <a:cxn ang="f141">
                        <a:pos x="f189" y="f190"/>
                      </a:cxn>
                    </a:cxnLst>
                    <a:rect l="f185" t="f188" r="f186" b="f187"/>
                    <a:pathLst>
                      <a:path w="60" h="61">
                        <a:moveTo>
                          <a:pt x="f5" y="f8"/>
                        </a:moveTo>
                        <a:lnTo>
                          <a:pt x="f9" y="f10"/>
                        </a:lnTo>
                        <a:lnTo>
                          <a:pt x="f11" y="f5"/>
                        </a:lnTo>
                        <a:lnTo>
                          <a:pt x="f12" y="f13"/>
                        </a:lnTo>
                        <a:lnTo>
                          <a:pt x="f14" y="f15"/>
                        </a:lnTo>
                        <a:lnTo>
                          <a:pt x="f16" y="f17"/>
                        </a:lnTo>
                        <a:lnTo>
                          <a:pt x="f16" y="f18"/>
                        </a:lnTo>
                        <a:lnTo>
                          <a:pt x="f19" y="f20"/>
                        </a:lnTo>
                        <a:lnTo>
                          <a:pt x="f21" y="f22"/>
                        </a:lnTo>
                        <a:lnTo>
                          <a:pt x="f23" y="f24"/>
                        </a:lnTo>
                        <a:lnTo>
                          <a:pt x="f23" y="f25"/>
                        </a:lnTo>
                        <a:lnTo>
                          <a:pt x="f6" y="f26"/>
                        </a:lnTo>
                        <a:lnTo>
                          <a:pt x="f27" y="f28"/>
                        </a:lnTo>
                        <a:lnTo>
                          <a:pt x="f29" y="f26"/>
                        </a:lnTo>
                        <a:lnTo>
                          <a:pt x="f30" y="f25"/>
                        </a:lnTo>
                        <a:lnTo>
                          <a:pt x="f16" y="f16"/>
                        </a:lnTo>
                        <a:lnTo>
                          <a:pt x="f28" y="f31"/>
                        </a:lnTo>
                        <a:lnTo>
                          <a:pt x="f32" y="f33"/>
                        </a:lnTo>
                        <a:lnTo>
                          <a:pt x="f24" y="f34"/>
                        </a:lnTo>
                        <a:lnTo>
                          <a:pt x="f14" y="f7"/>
                        </a:lnTo>
                        <a:lnTo>
                          <a:pt x="f35" y="f33"/>
                        </a:lnTo>
                        <a:lnTo>
                          <a:pt x="f36" y="f28"/>
                        </a:lnTo>
                        <a:lnTo>
                          <a:pt x="f37" y="f38"/>
                        </a:lnTo>
                        <a:lnTo>
                          <a:pt x="f39" y="f40"/>
                        </a:lnTo>
                        <a:lnTo>
                          <a:pt x="f41" y="f11"/>
                        </a:lnTo>
                        <a:lnTo>
                          <a:pt x="f8" y="f15"/>
                        </a:lnTo>
                        <a:lnTo>
                          <a:pt x="f5" y="f8"/>
                        </a:lnTo>
                        <a:close/>
                      </a:path>
                    </a:pathLst>
                  </a:custGeom>
                  <a:solidFill>
                    <a:srgbClr val="F9B277"/>
                  </a:solidFill>
                  <a:ln w="3172" cap="flat">
                    <a:solidFill>
                      <a:srgbClr val="6C5353"/>
                    </a:solidFill>
                    <a:custDash>
                      <a:ds d="100000" sp="100000"/>
                    </a:custDash>
                    <a:miter/>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hu-HU" sz="1800" b="0" i="0" u="none" strike="noStrike" kern="0" cap="none" spc="0" baseline="0">
                      <a:solidFill>
                        <a:srgbClr val="000000"/>
                      </a:solidFill>
                      <a:uFillTx/>
                      <a:latin typeface="Arial"/>
                    </a:endParaRPr>
                  </a:p>
                </p:txBody>
              </p:sp>
              <p:sp>
                <p:nvSpPr>
                  <p:cNvPr id="276" name="Freeform 119">
                    <a:extLst>
                      <a:ext uri="{FF2B5EF4-FFF2-40B4-BE49-F238E27FC236}">
                        <a16:creationId xmlns:a16="http://schemas.microsoft.com/office/drawing/2014/main" id="{B2803C81-6BAE-498D-8746-64FCCC158112}"/>
                      </a:ext>
                    </a:extLst>
                  </p:cNvPr>
                  <p:cNvSpPr/>
                  <p:nvPr/>
                </p:nvSpPr>
                <p:spPr>
                  <a:xfrm>
                    <a:off x="6690756" y="4335069"/>
                    <a:ext cx="183757" cy="316245"/>
                  </a:xfrm>
                  <a:custGeom>
                    <a:avLst/>
                    <a:gdLst>
                      <a:gd name="f0" fmla="val 10800000"/>
                      <a:gd name="f1" fmla="val 5400000"/>
                      <a:gd name="f2" fmla="val 180"/>
                      <a:gd name="f3" fmla="val w"/>
                      <a:gd name="f4" fmla="val h"/>
                      <a:gd name="f5" fmla="val 0"/>
                      <a:gd name="f6" fmla="val 141"/>
                      <a:gd name="f7" fmla="val 281"/>
                      <a:gd name="f8" fmla="val 127"/>
                      <a:gd name="f9" fmla="val 8"/>
                      <a:gd name="f10" fmla="val 131"/>
                      <a:gd name="f11" fmla="val 17"/>
                      <a:gd name="f12" fmla="val 135"/>
                      <a:gd name="f13" fmla="val 31"/>
                      <a:gd name="f14" fmla="val 136"/>
                      <a:gd name="f15" fmla="val 56"/>
                      <a:gd name="f16" fmla="val 66"/>
                      <a:gd name="f17" fmla="val 138"/>
                      <a:gd name="f18" fmla="val 76"/>
                      <a:gd name="f19" fmla="val 134"/>
                      <a:gd name="f20" fmla="val 82"/>
                      <a:gd name="f21" fmla="val 129"/>
                      <a:gd name="f22" fmla="val 70"/>
                      <a:gd name="f23" fmla="val 125"/>
                      <a:gd name="f24" fmla="val 128"/>
                      <a:gd name="f25" fmla="val 91"/>
                      <a:gd name="f26" fmla="val 126"/>
                      <a:gd name="f27" fmla="val 100"/>
                      <a:gd name="f28" fmla="val 120"/>
                      <a:gd name="f29" fmla="val 105"/>
                      <a:gd name="f30" fmla="val 118"/>
                      <a:gd name="f31" fmla="val 122"/>
                      <a:gd name="f32" fmla="val 109"/>
                      <a:gd name="f33" fmla="val 147"/>
                      <a:gd name="f34" fmla="val 98"/>
                      <a:gd name="f35" fmla="val 175"/>
                      <a:gd name="f36" fmla="val 83"/>
                      <a:gd name="f37" fmla="val 215"/>
                      <a:gd name="f38" fmla="val 74"/>
                      <a:gd name="f39" fmla="val 244"/>
                      <a:gd name="f40" fmla="val 63"/>
                      <a:gd name="f41" fmla="val 268"/>
                      <a:gd name="f42" fmla="val 49"/>
                      <a:gd name="f43" fmla="val 272"/>
                      <a:gd name="f44" fmla="val 32"/>
                      <a:gd name="f45" fmla="val 22"/>
                      <a:gd name="f46" fmla="val 276"/>
                      <a:gd name="f47" fmla="val 9"/>
                      <a:gd name="f48" fmla="val 5"/>
                      <a:gd name="f49" fmla="val 258"/>
                      <a:gd name="f50" fmla="val 239"/>
                      <a:gd name="f51" fmla="val 223"/>
                      <a:gd name="f52" fmla="val 208"/>
                      <a:gd name="f53" fmla="val 4"/>
                      <a:gd name="f54" fmla="val 193"/>
                      <a:gd name="f55" fmla="val 13"/>
                      <a:gd name="f56" fmla="val 189"/>
                      <a:gd name="f57" fmla="val 182"/>
                      <a:gd name="f58" fmla="val 23"/>
                      <a:gd name="f59" fmla="val 166"/>
                      <a:gd name="f60" fmla="val 26"/>
                      <a:gd name="f61" fmla="val 153"/>
                      <a:gd name="f62" fmla="val 143"/>
                      <a:gd name="f63" fmla="val 20"/>
                      <a:gd name="f64" fmla="val 130"/>
                      <a:gd name="f65" fmla="val 19"/>
                      <a:gd name="f66" fmla="val 111"/>
                      <a:gd name="f67" fmla="val 27"/>
                      <a:gd name="f68" fmla="val 99"/>
                      <a:gd name="f69" fmla="val 30"/>
                      <a:gd name="f70" fmla="val 86"/>
                      <a:gd name="f71" fmla="val 39"/>
                      <a:gd name="f72" fmla="val 85"/>
                      <a:gd name="f73" fmla="val 81"/>
                      <a:gd name="f74" fmla="val 77"/>
                      <a:gd name="f75" fmla="val 64"/>
                      <a:gd name="f76" fmla="val 75"/>
                      <a:gd name="f77" fmla="val 65"/>
                      <a:gd name="f78" fmla="val 53"/>
                      <a:gd name="f79" fmla="val 97"/>
                      <a:gd name="f80" fmla="val 42"/>
                      <a:gd name="f81" fmla="val 95"/>
                      <a:gd name="f82" fmla="val 33"/>
                      <a:gd name="f83" fmla="val 102"/>
                      <a:gd name="f84" fmla="val 36"/>
                      <a:gd name="f85" fmla="val 113"/>
                      <a:gd name="f86" fmla="val 21"/>
                      <a:gd name="f87" fmla="val 114"/>
                      <a:gd name="f88" fmla="val 121"/>
                      <a:gd name="f89" fmla="+- 0 0 -90"/>
                      <a:gd name="f90" fmla="*/ f3 1 141"/>
                      <a:gd name="f91" fmla="*/ f4 1 281"/>
                      <a:gd name="f92" fmla="+- f7 0 f5"/>
                      <a:gd name="f93" fmla="+- f6 0 f5"/>
                      <a:gd name="f94" fmla="*/ f89 f0 1"/>
                      <a:gd name="f95" fmla="*/ f93 1 141"/>
                      <a:gd name="f96" fmla="*/ f92 1 281"/>
                      <a:gd name="f97" fmla="*/ 127 f93 1"/>
                      <a:gd name="f98" fmla="*/ 8 f92 1"/>
                      <a:gd name="f99" fmla="*/ 131 f93 1"/>
                      <a:gd name="f100" fmla="*/ 17 f92 1"/>
                      <a:gd name="f101" fmla="*/ 135 f93 1"/>
                      <a:gd name="f102" fmla="*/ 31 f92 1"/>
                      <a:gd name="f103" fmla="*/ 136 f93 1"/>
                      <a:gd name="f104" fmla="*/ 56 f92 1"/>
                      <a:gd name="f105" fmla="*/ 141 f93 1"/>
                      <a:gd name="f106" fmla="*/ 66 f92 1"/>
                      <a:gd name="f107" fmla="*/ 138 f93 1"/>
                      <a:gd name="f108" fmla="*/ 76 f92 1"/>
                      <a:gd name="f109" fmla="*/ 134 f93 1"/>
                      <a:gd name="f110" fmla="*/ 82 f92 1"/>
                      <a:gd name="f111" fmla="*/ 129 f93 1"/>
                      <a:gd name="f112" fmla="*/ 70 f92 1"/>
                      <a:gd name="f113" fmla="*/ 125 f93 1"/>
                      <a:gd name="f114" fmla="*/ 128 f93 1"/>
                      <a:gd name="f115" fmla="*/ 91 f92 1"/>
                      <a:gd name="f116" fmla="*/ 126 f93 1"/>
                      <a:gd name="f117" fmla="*/ 100 f92 1"/>
                      <a:gd name="f118" fmla="*/ 120 f93 1"/>
                      <a:gd name="f119" fmla="*/ 105 f92 1"/>
                      <a:gd name="f120" fmla="*/ 118 f93 1"/>
                      <a:gd name="f121" fmla="*/ 122 f92 1"/>
                      <a:gd name="f122" fmla="*/ 109 f93 1"/>
                      <a:gd name="f123" fmla="*/ 147 f92 1"/>
                      <a:gd name="f124" fmla="*/ 98 f93 1"/>
                      <a:gd name="f125" fmla="*/ 175 f92 1"/>
                      <a:gd name="f126" fmla="*/ 83 f93 1"/>
                      <a:gd name="f127" fmla="*/ 215 f92 1"/>
                      <a:gd name="f128" fmla="*/ 74 f93 1"/>
                      <a:gd name="f129" fmla="*/ 244 f92 1"/>
                      <a:gd name="f130" fmla="*/ 63 f93 1"/>
                      <a:gd name="f131" fmla="*/ 268 f92 1"/>
                      <a:gd name="f132" fmla="*/ 49 f93 1"/>
                      <a:gd name="f133" fmla="*/ 272 f92 1"/>
                      <a:gd name="f134" fmla="*/ 32 f93 1"/>
                      <a:gd name="f135" fmla="*/ 281 f92 1"/>
                      <a:gd name="f136" fmla="*/ 22 f93 1"/>
                      <a:gd name="f137" fmla="*/ 276 f92 1"/>
                      <a:gd name="f138" fmla="*/ 9 f93 1"/>
                      <a:gd name="f139" fmla="*/ 5 f93 1"/>
                      <a:gd name="f140" fmla="*/ 258 f92 1"/>
                      <a:gd name="f141" fmla="*/ 239 f92 1"/>
                      <a:gd name="f142" fmla="*/ 0 f93 1"/>
                      <a:gd name="f143" fmla="*/ 223 f92 1"/>
                      <a:gd name="f144" fmla="*/ 208 f92 1"/>
                      <a:gd name="f145" fmla="*/ 4 f93 1"/>
                      <a:gd name="f146" fmla="*/ 193 f92 1"/>
                      <a:gd name="f147" fmla="*/ 13 f93 1"/>
                      <a:gd name="f148" fmla="*/ 189 f92 1"/>
                      <a:gd name="f149" fmla="*/ 182 f92 1"/>
                      <a:gd name="f150" fmla="*/ 23 f93 1"/>
                      <a:gd name="f151" fmla="*/ 166 f92 1"/>
                      <a:gd name="f152" fmla="*/ 26 f93 1"/>
                      <a:gd name="f153" fmla="*/ 153 f92 1"/>
                      <a:gd name="f154" fmla="*/ 143 f92 1"/>
                      <a:gd name="f155" fmla="*/ 20 f93 1"/>
                      <a:gd name="f156" fmla="*/ 130 f92 1"/>
                      <a:gd name="f157" fmla="*/ 19 f93 1"/>
                      <a:gd name="f158" fmla="*/ 111 f92 1"/>
                      <a:gd name="f159" fmla="*/ 27 f93 1"/>
                      <a:gd name="f160" fmla="*/ 99 f92 1"/>
                      <a:gd name="f161" fmla="*/ 30 f93 1"/>
                      <a:gd name="f162" fmla="*/ 86 f92 1"/>
                      <a:gd name="f163" fmla="*/ 39 f93 1"/>
                      <a:gd name="f164" fmla="*/ 85 f92 1"/>
                      <a:gd name="f165" fmla="*/ 81 f92 1"/>
                      <a:gd name="f166" fmla="*/ 56 f93 1"/>
                      <a:gd name="f167" fmla="*/ 77 f92 1"/>
                      <a:gd name="f168" fmla="*/ 64 f93 1"/>
                      <a:gd name="f169" fmla="*/ 75 f93 1"/>
                      <a:gd name="f170" fmla="*/ 65 f92 1"/>
                      <a:gd name="f171" fmla="*/ 91 f93 1"/>
                      <a:gd name="f172" fmla="*/ 53 f92 1"/>
                      <a:gd name="f173" fmla="*/ 97 f93 1"/>
                      <a:gd name="f174" fmla="*/ 42 f92 1"/>
                      <a:gd name="f175" fmla="*/ 95 f93 1"/>
                      <a:gd name="f176" fmla="*/ 33 f92 1"/>
                      <a:gd name="f177" fmla="*/ 102 f93 1"/>
                      <a:gd name="f178" fmla="*/ 36 f92 1"/>
                      <a:gd name="f179" fmla="*/ 113 f93 1"/>
                      <a:gd name="f180" fmla="*/ 21 f92 1"/>
                      <a:gd name="f181" fmla="*/ 114 f93 1"/>
                      <a:gd name="f182" fmla="*/ 9 f92 1"/>
                      <a:gd name="f183" fmla="*/ 121 f93 1"/>
                      <a:gd name="f184" fmla="*/ 0 f92 1"/>
                      <a:gd name="f185" fmla="*/ f94 1 f2"/>
                      <a:gd name="f186" fmla="*/ f97 1 141"/>
                      <a:gd name="f187" fmla="*/ f98 1 281"/>
                      <a:gd name="f188" fmla="*/ f99 1 141"/>
                      <a:gd name="f189" fmla="*/ f100 1 281"/>
                      <a:gd name="f190" fmla="*/ f101 1 141"/>
                      <a:gd name="f191" fmla="*/ f102 1 281"/>
                      <a:gd name="f192" fmla="*/ f103 1 141"/>
                      <a:gd name="f193" fmla="*/ f104 1 281"/>
                      <a:gd name="f194" fmla="*/ f105 1 141"/>
                      <a:gd name="f195" fmla="*/ f106 1 281"/>
                      <a:gd name="f196" fmla="*/ f107 1 141"/>
                      <a:gd name="f197" fmla="*/ f108 1 281"/>
                      <a:gd name="f198" fmla="*/ f109 1 141"/>
                      <a:gd name="f199" fmla="*/ f110 1 281"/>
                      <a:gd name="f200" fmla="*/ f111 1 141"/>
                      <a:gd name="f201" fmla="*/ f112 1 281"/>
                      <a:gd name="f202" fmla="*/ f113 1 141"/>
                      <a:gd name="f203" fmla="*/ f114 1 141"/>
                      <a:gd name="f204" fmla="*/ f115 1 281"/>
                      <a:gd name="f205" fmla="*/ f116 1 141"/>
                      <a:gd name="f206" fmla="*/ f117 1 281"/>
                      <a:gd name="f207" fmla="*/ f118 1 141"/>
                      <a:gd name="f208" fmla="*/ f119 1 281"/>
                      <a:gd name="f209" fmla="*/ f120 1 141"/>
                      <a:gd name="f210" fmla="*/ f121 1 281"/>
                      <a:gd name="f211" fmla="*/ f122 1 141"/>
                      <a:gd name="f212" fmla="*/ f123 1 281"/>
                      <a:gd name="f213" fmla="*/ f124 1 141"/>
                      <a:gd name="f214" fmla="*/ f125 1 281"/>
                      <a:gd name="f215" fmla="*/ f126 1 141"/>
                      <a:gd name="f216" fmla="*/ f127 1 281"/>
                      <a:gd name="f217" fmla="*/ f128 1 141"/>
                      <a:gd name="f218" fmla="*/ f129 1 281"/>
                      <a:gd name="f219" fmla="*/ f130 1 141"/>
                      <a:gd name="f220" fmla="*/ f131 1 281"/>
                      <a:gd name="f221" fmla="*/ f132 1 141"/>
                      <a:gd name="f222" fmla="*/ f133 1 281"/>
                      <a:gd name="f223" fmla="*/ f134 1 141"/>
                      <a:gd name="f224" fmla="*/ f135 1 281"/>
                      <a:gd name="f225" fmla="*/ f136 1 141"/>
                      <a:gd name="f226" fmla="*/ f137 1 281"/>
                      <a:gd name="f227" fmla="*/ f138 1 141"/>
                      <a:gd name="f228" fmla="*/ f139 1 141"/>
                      <a:gd name="f229" fmla="*/ f140 1 281"/>
                      <a:gd name="f230" fmla="*/ f141 1 281"/>
                      <a:gd name="f231" fmla="*/ f142 1 141"/>
                      <a:gd name="f232" fmla="*/ f143 1 281"/>
                      <a:gd name="f233" fmla="*/ f144 1 281"/>
                      <a:gd name="f234" fmla="*/ f145 1 141"/>
                      <a:gd name="f235" fmla="*/ f146 1 281"/>
                      <a:gd name="f236" fmla="*/ f147 1 141"/>
                      <a:gd name="f237" fmla="*/ f148 1 281"/>
                      <a:gd name="f238" fmla="*/ f149 1 281"/>
                      <a:gd name="f239" fmla="*/ f150 1 141"/>
                      <a:gd name="f240" fmla="*/ f151 1 281"/>
                      <a:gd name="f241" fmla="*/ f152 1 141"/>
                      <a:gd name="f242" fmla="*/ f153 1 281"/>
                      <a:gd name="f243" fmla="*/ f154 1 281"/>
                      <a:gd name="f244" fmla="*/ f155 1 141"/>
                      <a:gd name="f245" fmla="*/ f156 1 281"/>
                      <a:gd name="f246" fmla="*/ f157 1 141"/>
                      <a:gd name="f247" fmla="*/ f158 1 281"/>
                      <a:gd name="f248" fmla="*/ f159 1 141"/>
                      <a:gd name="f249" fmla="*/ f160 1 281"/>
                      <a:gd name="f250" fmla="*/ f161 1 141"/>
                      <a:gd name="f251" fmla="*/ f162 1 281"/>
                      <a:gd name="f252" fmla="*/ f163 1 141"/>
                      <a:gd name="f253" fmla="*/ f164 1 281"/>
                      <a:gd name="f254" fmla="*/ f165 1 281"/>
                      <a:gd name="f255" fmla="*/ f166 1 141"/>
                      <a:gd name="f256" fmla="*/ f167 1 281"/>
                      <a:gd name="f257" fmla="*/ f168 1 141"/>
                      <a:gd name="f258" fmla="*/ f169 1 141"/>
                      <a:gd name="f259" fmla="*/ f170 1 281"/>
                      <a:gd name="f260" fmla="*/ f171 1 141"/>
                      <a:gd name="f261" fmla="*/ f172 1 281"/>
                      <a:gd name="f262" fmla="*/ f173 1 141"/>
                      <a:gd name="f263" fmla="*/ f174 1 281"/>
                      <a:gd name="f264" fmla="*/ f175 1 141"/>
                      <a:gd name="f265" fmla="*/ f176 1 281"/>
                      <a:gd name="f266" fmla="*/ f177 1 141"/>
                      <a:gd name="f267" fmla="*/ f178 1 281"/>
                      <a:gd name="f268" fmla="*/ f179 1 141"/>
                      <a:gd name="f269" fmla="*/ f180 1 281"/>
                      <a:gd name="f270" fmla="*/ f181 1 141"/>
                      <a:gd name="f271" fmla="*/ f182 1 281"/>
                      <a:gd name="f272" fmla="*/ f183 1 141"/>
                      <a:gd name="f273" fmla="*/ f184 1 281"/>
                      <a:gd name="f274" fmla="*/ 0 1 f95"/>
                      <a:gd name="f275" fmla="*/ f6 1 f95"/>
                      <a:gd name="f276" fmla="*/ 0 1 f96"/>
                      <a:gd name="f277" fmla="*/ f7 1 f96"/>
                      <a:gd name="f278" fmla="+- f185 0 f1"/>
                      <a:gd name="f279" fmla="*/ f186 1 f95"/>
                      <a:gd name="f280" fmla="*/ f187 1 f96"/>
                      <a:gd name="f281" fmla="*/ f188 1 f95"/>
                      <a:gd name="f282" fmla="*/ f189 1 f96"/>
                      <a:gd name="f283" fmla="*/ f190 1 f95"/>
                      <a:gd name="f284" fmla="*/ f191 1 f96"/>
                      <a:gd name="f285" fmla="*/ f192 1 f95"/>
                      <a:gd name="f286" fmla="*/ f193 1 f96"/>
                      <a:gd name="f287" fmla="*/ f194 1 f95"/>
                      <a:gd name="f288" fmla="*/ f195 1 f96"/>
                      <a:gd name="f289" fmla="*/ f196 1 f95"/>
                      <a:gd name="f290" fmla="*/ f197 1 f96"/>
                      <a:gd name="f291" fmla="*/ f198 1 f95"/>
                      <a:gd name="f292" fmla="*/ f199 1 f96"/>
                      <a:gd name="f293" fmla="*/ f200 1 f95"/>
                      <a:gd name="f294" fmla="*/ f201 1 f96"/>
                      <a:gd name="f295" fmla="*/ f202 1 f95"/>
                      <a:gd name="f296" fmla="*/ f203 1 f95"/>
                      <a:gd name="f297" fmla="*/ f204 1 f96"/>
                      <a:gd name="f298" fmla="*/ f205 1 f95"/>
                      <a:gd name="f299" fmla="*/ f206 1 f96"/>
                      <a:gd name="f300" fmla="*/ f207 1 f95"/>
                      <a:gd name="f301" fmla="*/ f208 1 f96"/>
                      <a:gd name="f302" fmla="*/ f209 1 f95"/>
                      <a:gd name="f303" fmla="*/ f210 1 f96"/>
                      <a:gd name="f304" fmla="*/ f211 1 f95"/>
                      <a:gd name="f305" fmla="*/ f212 1 f96"/>
                      <a:gd name="f306" fmla="*/ f213 1 f95"/>
                      <a:gd name="f307" fmla="*/ f214 1 f96"/>
                      <a:gd name="f308" fmla="*/ f215 1 f95"/>
                      <a:gd name="f309" fmla="*/ f216 1 f96"/>
                      <a:gd name="f310" fmla="*/ f217 1 f95"/>
                      <a:gd name="f311" fmla="*/ f218 1 f96"/>
                      <a:gd name="f312" fmla="*/ f219 1 f95"/>
                      <a:gd name="f313" fmla="*/ f220 1 f96"/>
                      <a:gd name="f314" fmla="*/ f221 1 f95"/>
                      <a:gd name="f315" fmla="*/ f222 1 f96"/>
                      <a:gd name="f316" fmla="*/ f223 1 f95"/>
                      <a:gd name="f317" fmla="*/ f224 1 f96"/>
                      <a:gd name="f318" fmla="*/ f225 1 f95"/>
                      <a:gd name="f319" fmla="*/ f226 1 f96"/>
                      <a:gd name="f320" fmla="*/ f227 1 f95"/>
                      <a:gd name="f321" fmla="*/ f228 1 f95"/>
                      <a:gd name="f322" fmla="*/ f229 1 f96"/>
                      <a:gd name="f323" fmla="*/ f230 1 f96"/>
                      <a:gd name="f324" fmla="*/ f231 1 f95"/>
                      <a:gd name="f325" fmla="*/ f232 1 f96"/>
                      <a:gd name="f326" fmla="*/ f233 1 f96"/>
                      <a:gd name="f327" fmla="*/ f234 1 f95"/>
                      <a:gd name="f328" fmla="*/ f235 1 f96"/>
                      <a:gd name="f329" fmla="*/ f236 1 f95"/>
                      <a:gd name="f330" fmla="*/ f237 1 f96"/>
                      <a:gd name="f331" fmla="*/ f238 1 f96"/>
                      <a:gd name="f332" fmla="*/ f239 1 f95"/>
                      <a:gd name="f333" fmla="*/ f240 1 f96"/>
                      <a:gd name="f334" fmla="*/ f241 1 f95"/>
                      <a:gd name="f335" fmla="*/ f242 1 f96"/>
                      <a:gd name="f336" fmla="*/ f243 1 f96"/>
                      <a:gd name="f337" fmla="*/ f244 1 f95"/>
                      <a:gd name="f338" fmla="*/ f245 1 f96"/>
                      <a:gd name="f339" fmla="*/ f246 1 f95"/>
                      <a:gd name="f340" fmla="*/ f247 1 f96"/>
                      <a:gd name="f341" fmla="*/ f248 1 f95"/>
                      <a:gd name="f342" fmla="*/ f249 1 f96"/>
                      <a:gd name="f343" fmla="*/ f250 1 f95"/>
                      <a:gd name="f344" fmla="*/ f251 1 f96"/>
                      <a:gd name="f345" fmla="*/ f252 1 f95"/>
                      <a:gd name="f346" fmla="*/ f253 1 f96"/>
                      <a:gd name="f347" fmla="*/ f254 1 f96"/>
                      <a:gd name="f348" fmla="*/ f255 1 f95"/>
                      <a:gd name="f349" fmla="*/ f256 1 f96"/>
                      <a:gd name="f350" fmla="*/ f257 1 f95"/>
                      <a:gd name="f351" fmla="*/ f258 1 f95"/>
                      <a:gd name="f352" fmla="*/ f259 1 f96"/>
                      <a:gd name="f353" fmla="*/ f260 1 f95"/>
                      <a:gd name="f354" fmla="*/ f261 1 f96"/>
                      <a:gd name="f355" fmla="*/ f262 1 f95"/>
                      <a:gd name="f356" fmla="*/ f263 1 f96"/>
                      <a:gd name="f357" fmla="*/ f264 1 f95"/>
                      <a:gd name="f358" fmla="*/ f265 1 f96"/>
                      <a:gd name="f359" fmla="*/ f266 1 f95"/>
                      <a:gd name="f360" fmla="*/ f267 1 f96"/>
                      <a:gd name="f361" fmla="*/ f268 1 f95"/>
                      <a:gd name="f362" fmla="*/ f269 1 f96"/>
                      <a:gd name="f363" fmla="*/ f270 1 f95"/>
                      <a:gd name="f364" fmla="*/ f271 1 f96"/>
                      <a:gd name="f365" fmla="*/ f272 1 f95"/>
                      <a:gd name="f366" fmla="*/ f273 1 f96"/>
                      <a:gd name="f367" fmla="*/ f274 f90 1"/>
                      <a:gd name="f368" fmla="*/ f275 f90 1"/>
                      <a:gd name="f369" fmla="*/ f277 f91 1"/>
                      <a:gd name="f370" fmla="*/ f276 f91 1"/>
                      <a:gd name="f371" fmla="*/ f279 f90 1"/>
                      <a:gd name="f372" fmla="*/ f280 f91 1"/>
                      <a:gd name="f373" fmla="*/ f281 f90 1"/>
                      <a:gd name="f374" fmla="*/ f282 f91 1"/>
                      <a:gd name="f375" fmla="*/ f283 f90 1"/>
                      <a:gd name="f376" fmla="*/ f284 f91 1"/>
                      <a:gd name="f377" fmla="*/ f285 f90 1"/>
                      <a:gd name="f378" fmla="*/ f286 f91 1"/>
                      <a:gd name="f379" fmla="*/ f287 f90 1"/>
                      <a:gd name="f380" fmla="*/ f288 f91 1"/>
                      <a:gd name="f381" fmla="*/ f289 f90 1"/>
                      <a:gd name="f382" fmla="*/ f290 f91 1"/>
                      <a:gd name="f383" fmla="*/ f291 f90 1"/>
                      <a:gd name="f384" fmla="*/ f292 f91 1"/>
                      <a:gd name="f385" fmla="*/ f293 f90 1"/>
                      <a:gd name="f386" fmla="*/ f294 f91 1"/>
                      <a:gd name="f387" fmla="*/ f295 f90 1"/>
                      <a:gd name="f388" fmla="*/ f296 f90 1"/>
                      <a:gd name="f389" fmla="*/ f297 f91 1"/>
                      <a:gd name="f390" fmla="*/ f298 f90 1"/>
                      <a:gd name="f391" fmla="*/ f299 f91 1"/>
                      <a:gd name="f392" fmla="*/ f300 f90 1"/>
                      <a:gd name="f393" fmla="*/ f301 f91 1"/>
                      <a:gd name="f394" fmla="*/ f302 f90 1"/>
                      <a:gd name="f395" fmla="*/ f303 f91 1"/>
                      <a:gd name="f396" fmla="*/ f304 f90 1"/>
                      <a:gd name="f397" fmla="*/ f305 f91 1"/>
                      <a:gd name="f398" fmla="*/ f306 f90 1"/>
                      <a:gd name="f399" fmla="*/ f307 f91 1"/>
                      <a:gd name="f400" fmla="*/ f308 f90 1"/>
                      <a:gd name="f401" fmla="*/ f309 f91 1"/>
                      <a:gd name="f402" fmla="*/ f310 f90 1"/>
                      <a:gd name="f403" fmla="*/ f311 f91 1"/>
                      <a:gd name="f404" fmla="*/ f312 f90 1"/>
                      <a:gd name="f405" fmla="*/ f313 f91 1"/>
                      <a:gd name="f406" fmla="*/ f314 f90 1"/>
                      <a:gd name="f407" fmla="*/ f315 f91 1"/>
                      <a:gd name="f408" fmla="*/ f316 f90 1"/>
                      <a:gd name="f409" fmla="*/ f317 f91 1"/>
                      <a:gd name="f410" fmla="*/ f318 f90 1"/>
                      <a:gd name="f411" fmla="*/ f319 f91 1"/>
                      <a:gd name="f412" fmla="*/ f320 f90 1"/>
                      <a:gd name="f413" fmla="*/ f321 f90 1"/>
                      <a:gd name="f414" fmla="*/ f322 f91 1"/>
                      <a:gd name="f415" fmla="*/ f323 f91 1"/>
                      <a:gd name="f416" fmla="*/ f324 f90 1"/>
                      <a:gd name="f417" fmla="*/ f325 f91 1"/>
                      <a:gd name="f418" fmla="*/ f326 f91 1"/>
                      <a:gd name="f419" fmla="*/ f327 f90 1"/>
                      <a:gd name="f420" fmla="*/ f328 f91 1"/>
                      <a:gd name="f421" fmla="*/ f329 f90 1"/>
                      <a:gd name="f422" fmla="*/ f330 f91 1"/>
                      <a:gd name="f423" fmla="*/ f331 f91 1"/>
                      <a:gd name="f424" fmla="*/ f332 f90 1"/>
                      <a:gd name="f425" fmla="*/ f333 f91 1"/>
                      <a:gd name="f426" fmla="*/ f334 f90 1"/>
                      <a:gd name="f427" fmla="*/ f335 f91 1"/>
                      <a:gd name="f428" fmla="*/ f336 f91 1"/>
                      <a:gd name="f429" fmla="*/ f337 f90 1"/>
                      <a:gd name="f430" fmla="*/ f338 f91 1"/>
                      <a:gd name="f431" fmla="*/ f339 f90 1"/>
                      <a:gd name="f432" fmla="*/ f340 f91 1"/>
                      <a:gd name="f433" fmla="*/ f341 f90 1"/>
                      <a:gd name="f434" fmla="*/ f342 f91 1"/>
                      <a:gd name="f435" fmla="*/ f343 f90 1"/>
                      <a:gd name="f436" fmla="*/ f344 f91 1"/>
                      <a:gd name="f437" fmla="*/ f345 f90 1"/>
                      <a:gd name="f438" fmla="*/ f346 f91 1"/>
                      <a:gd name="f439" fmla="*/ f347 f91 1"/>
                      <a:gd name="f440" fmla="*/ f348 f90 1"/>
                      <a:gd name="f441" fmla="*/ f349 f91 1"/>
                      <a:gd name="f442" fmla="*/ f350 f90 1"/>
                      <a:gd name="f443" fmla="*/ f351 f90 1"/>
                      <a:gd name="f444" fmla="*/ f352 f91 1"/>
                      <a:gd name="f445" fmla="*/ f353 f90 1"/>
                      <a:gd name="f446" fmla="*/ f354 f91 1"/>
                      <a:gd name="f447" fmla="*/ f355 f90 1"/>
                      <a:gd name="f448" fmla="*/ f356 f91 1"/>
                      <a:gd name="f449" fmla="*/ f357 f90 1"/>
                      <a:gd name="f450" fmla="*/ f358 f91 1"/>
                      <a:gd name="f451" fmla="*/ f359 f90 1"/>
                      <a:gd name="f452" fmla="*/ f360 f91 1"/>
                      <a:gd name="f453" fmla="*/ f361 f90 1"/>
                      <a:gd name="f454" fmla="*/ f362 f91 1"/>
                      <a:gd name="f455" fmla="*/ f363 f90 1"/>
                      <a:gd name="f456" fmla="*/ f364 f91 1"/>
                      <a:gd name="f457" fmla="*/ f365 f90 1"/>
                      <a:gd name="f458" fmla="*/ f366 f91 1"/>
                    </a:gdLst>
                    <a:ahLst/>
                    <a:cxnLst>
                      <a:cxn ang="3cd4">
                        <a:pos x="hc" y="t"/>
                      </a:cxn>
                      <a:cxn ang="0">
                        <a:pos x="r" y="vc"/>
                      </a:cxn>
                      <a:cxn ang="cd4">
                        <a:pos x="hc" y="b"/>
                      </a:cxn>
                      <a:cxn ang="cd2">
                        <a:pos x="l" y="vc"/>
                      </a:cxn>
                      <a:cxn ang="f278">
                        <a:pos x="f371" y="f372"/>
                      </a:cxn>
                      <a:cxn ang="f278">
                        <a:pos x="f373" y="f374"/>
                      </a:cxn>
                      <a:cxn ang="f278">
                        <a:pos x="f375" y="f376"/>
                      </a:cxn>
                      <a:cxn ang="f278">
                        <a:pos x="f377" y="f378"/>
                      </a:cxn>
                      <a:cxn ang="f278">
                        <a:pos x="f379" y="f380"/>
                      </a:cxn>
                      <a:cxn ang="f278">
                        <a:pos x="f381" y="f382"/>
                      </a:cxn>
                      <a:cxn ang="f278">
                        <a:pos x="f383" y="f384"/>
                      </a:cxn>
                      <a:cxn ang="f278">
                        <a:pos x="f385" y="f386"/>
                      </a:cxn>
                      <a:cxn ang="f278">
                        <a:pos x="f387" y="f382"/>
                      </a:cxn>
                      <a:cxn ang="f278">
                        <a:pos x="f388" y="f389"/>
                      </a:cxn>
                      <a:cxn ang="f278">
                        <a:pos x="f390" y="f391"/>
                      </a:cxn>
                      <a:cxn ang="f278">
                        <a:pos x="f392" y="f393"/>
                      </a:cxn>
                      <a:cxn ang="f278">
                        <a:pos x="f394" y="f395"/>
                      </a:cxn>
                      <a:cxn ang="f278">
                        <a:pos x="f396" y="f397"/>
                      </a:cxn>
                      <a:cxn ang="f278">
                        <a:pos x="f398" y="f399"/>
                      </a:cxn>
                      <a:cxn ang="f278">
                        <a:pos x="f400" y="f401"/>
                      </a:cxn>
                      <a:cxn ang="f278">
                        <a:pos x="f402" y="f403"/>
                      </a:cxn>
                      <a:cxn ang="f278">
                        <a:pos x="f404" y="f405"/>
                      </a:cxn>
                      <a:cxn ang="f278">
                        <a:pos x="f406" y="f407"/>
                      </a:cxn>
                      <a:cxn ang="f278">
                        <a:pos x="f408" y="f409"/>
                      </a:cxn>
                      <a:cxn ang="f278">
                        <a:pos x="f410" y="f411"/>
                      </a:cxn>
                      <a:cxn ang="f278">
                        <a:pos x="f412" y="f405"/>
                      </a:cxn>
                      <a:cxn ang="f278">
                        <a:pos x="f413" y="f414"/>
                      </a:cxn>
                      <a:cxn ang="f278">
                        <a:pos x="f413" y="f415"/>
                      </a:cxn>
                      <a:cxn ang="f278">
                        <a:pos x="f416" y="f417"/>
                      </a:cxn>
                      <a:cxn ang="f278">
                        <a:pos x="f416" y="f418"/>
                      </a:cxn>
                      <a:cxn ang="f278">
                        <a:pos x="f419" y="f420"/>
                      </a:cxn>
                      <a:cxn ang="f278">
                        <a:pos x="f421" y="f422"/>
                      </a:cxn>
                      <a:cxn ang="f278">
                        <a:pos x="f421" y="f423"/>
                      </a:cxn>
                      <a:cxn ang="f278">
                        <a:pos x="f424" y="f425"/>
                      </a:cxn>
                      <a:cxn ang="f278">
                        <a:pos x="f426" y="f427"/>
                      </a:cxn>
                      <a:cxn ang="f278">
                        <a:pos x="f410" y="f428"/>
                      </a:cxn>
                      <a:cxn ang="f278">
                        <a:pos x="f429" y="f430"/>
                      </a:cxn>
                      <a:cxn ang="f278">
                        <a:pos x="f431" y="f432"/>
                      </a:cxn>
                      <a:cxn ang="f278">
                        <a:pos x="f433" y="f434"/>
                      </a:cxn>
                      <a:cxn ang="f278">
                        <a:pos x="f435" y="f436"/>
                      </a:cxn>
                      <a:cxn ang="f278">
                        <a:pos x="f437" y="f438"/>
                      </a:cxn>
                      <a:cxn ang="f278">
                        <a:pos x="f406" y="f439"/>
                      </a:cxn>
                      <a:cxn ang="f278">
                        <a:pos x="f440" y="f441"/>
                      </a:cxn>
                      <a:cxn ang="f278">
                        <a:pos x="f442" y="f441"/>
                      </a:cxn>
                      <a:cxn ang="f278">
                        <a:pos x="f443" y="f444"/>
                      </a:cxn>
                      <a:cxn ang="f278">
                        <a:pos x="f445" y="f446"/>
                      </a:cxn>
                      <a:cxn ang="f278">
                        <a:pos x="f447" y="f448"/>
                      </a:cxn>
                      <a:cxn ang="f278">
                        <a:pos x="f449" y="f450"/>
                      </a:cxn>
                      <a:cxn ang="f278">
                        <a:pos x="f451" y="f452"/>
                      </a:cxn>
                      <a:cxn ang="f278">
                        <a:pos x="f453" y="f454"/>
                      </a:cxn>
                      <a:cxn ang="f278">
                        <a:pos x="f455" y="f456"/>
                      </a:cxn>
                      <a:cxn ang="f278">
                        <a:pos x="f457" y="f458"/>
                      </a:cxn>
                      <a:cxn ang="f278">
                        <a:pos x="f371" y="f372"/>
                      </a:cxn>
                    </a:cxnLst>
                    <a:rect l="f367" t="f370" r="f368" b="f369"/>
                    <a:pathLst>
                      <a:path w="141" h="281">
                        <a:moveTo>
                          <a:pt x="f8" y="f9"/>
                        </a:moveTo>
                        <a:lnTo>
                          <a:pt x="f10" y="f11"/>
                        </a:lnTo>
                        <a:lnTo>
                          <a:pt x="f12" y="f13"/>
                        </a:lnTo>
                        <a:lnTo>
                          <a:pt x="f14" y="f15"/>
                        </a:lnTo>
                        <a:lnTo>
                          <a:pt x="f6" y="f16"/>
                        </a:lnTo>
                        <a:lnTo>
                          <a:pt x="f17" y="f18"/>
                        </a:lnTo>
                        <a:lnTo>
                          <a:pt x="f19" y="f20"/>
                        </a:lnTo>
                        <a:lnTo>
                          <a:pt x="f21" y="f22"/>
                        </a:lnTo>
                        <a:lnTo>
                          <a:pt x="f23" y="f18"/>
                        </a:lnTo>
                        <a:lnTo>
                          <a:pt x="f24" y="f25"/>
                        </a:lnTo>
                        <a:lnTo>
                          <a:pt x="f26" y="f27"/>
                        </a:lnTo>
                        <a:lnTo>
                          <a:pt x="f28" y="f29"/>
                        </a:lnTo>
                        <a:lnTo>
                          <a:pt x="f30" y="f31"/>
                        </a:lnTo>
                        <a:lnTo>
                          <a:pt x="f32" y="f33"/>
                        </a:lnTo>
                        <a:lnTo>
                          <a:pt x="f34" y="f35"/>
                        </a:lnTo>
                        <a:lnTo>
                          <a:pt x="f36" y="f37"/>
                        </a:lnTo>
                        <a:lnTo>
                          <a:pt x="f38" y="f39"/>
                        </a:lnTo>
                        <a:lnTo>
                          <a:pt x="f40" y="f41"/>
                        </a:lnTo>
                        <a:lnTo>
                          <a:pt x="f42" y="f43"/>
                        </a:lnTo>
                        <a:lnTo>
                          <a:pt x="f44" y="f7"/>
                        </a:lnTo>
                        <a:lnTo>
                          <a:pt x="f45" y="f46"/>
                        </a:lnTo>
                        <a:lnTo>
                          <a:pt x="f47" y="f41"/>
                        </a:lnTo>
                        <a:lnTo>
                          <a:pt x="f48" y="f49"/>
                        </a:lnTo>
                        <a:lnTo>
                          <a:pt x="f48" y="f50"/>
                        </a:lnTo>
                        <a:lnTo>
                          <a:pt x="f5" y="f51"/>
                        </a:lnTo>
                        <a:lnTo>
                          <a:pt x="f5" y="f52"/>
                        </a:lnTo>
                        <a:lnTo>
                          <a:pt x="f53" y="f54"/>
                        </a:lnTo>
                        <a:lnTo>
                          <a:pt x="f55" y="f56"/>
                        </a:lnTo>
                        <a:lnTo>
                          <a:pt x="f55" y="f57"/>
                        </a:lnTo>
                        <a:lnTo>
                          <a:pt x="f58" y="f59"/>
                        </a:lnTo>
                        <a:lnTo>
                          <a:pt x="f60" y="f61"/>
                        </a:lnTo>
                        <a:lnTo>
                          <a:pt x="f45" y="f62"/>
                        </a:lnTo>
                        <a:lnTo>
                          <a:pt x="f63" y="f64"/>
                        </a:lnTo>
                        <a:lnTo>
                          <a:pt x="f65" y="f66"/>
                        </a:lnTo>
                        <a:lnTo>
                          <a:pt x="f67" y="f68"/>
                        </a:lnTo>
                        <a:lnTo>
                          <a:pt x="f69" y="f70"/>
                        </a:lnTo>
                        <a:lnTo>
                          <a:pt x="f71" y="f72"/>
                        </a:lnTo>
                        <a:lnTo>
                          <a:pt x="f42" y="f73"/>
                        </a:lnTo>
                        <a:lnTo>
                          <a:pt x="f15" y="f74"/>
                        </a:lnTo>
                        <a:lnTo>
                          <a:pt x="f75" y="f74"/>
                        </a:lnTo>
                        <a:lnTo>
                          <a:pt x="f76" y="f77"/>
                        </a:lnTo>
                        <a:lnTo>
                          <a:pt x="f25" y="f78"/>
                        </a:lnTo>
                        <a:lnTo>
                          <a:pt x="f79" y="f80"/>
                        </a:lnTo>
                        <a:lnTo>
                          <a:pt x="f81" y="f82"/>
                        </a:lnTo>
                        <a:lnTo>
                          <a:pt x="f83" y="f84"/>
                        </a:lnTo>
                        <a:lnTo>
                          <a:pt x="f85" y="f86"/>
                        </a:lnTo>
                        <a:lnTo>
                          <a:pt x="f87" y="f47"/>
                        </a:lnTo>
                        <a:lnTo>
                          <a:pt x="f88" y="f5"/>
                        </a:lnTo>
                        <a:lnTo>
                          <a:pt x="f8" y="f9"/>
                        </a:lnTo>
                        <a:close/>
                      </a:path>
                    </a:pathLst>
                  </a:custGeom>
                  <a:solidFill>
                    <a:srgbClr val="C2DA9A"/>
                  </a:solidFill>
                  <a:ln w="3172" cap="flat">
                    <a:solidFill>
                      <a:srgbClr val="6C5353"/>
                    </a:solidFill>
                    <a:custDash>
                      <a:ds d="100000" sp="100000"/>
                    </a:custDash>
                    <a:miter/>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hu-HU" sz="1800" b="0" i="0" u="none" strike="noStrike" kern="0" cap="none" spc="0" baseline="0">
                      <a:solidFill>
                        <a:srgbClr val="000000"/>
                      </a:solidFill>
                      <a:uFillTx/>
                      <a:latin typeface="Arial"/>
                    </a:endParaRPr>
                  </a:p>
                </p:txBody>
              </p:sp>
              <p:sp>
                <p:nvSpPr>
                  <p:cNvPr id="277" name="Freeform 120">
                    <a:extLst>
                      <a:ext uri="{FF2B5EF4-FFF2-40B4-BE49-F238E27FC236}">
                        <a16:creationId xmlns:a16="http://schemas.microsoft.com/office/drawing/2014/main" id="{85C421ED-9DBE-4BC5-BE74-1D5FAA30D59A}"/>
                      </a:ext>
                    </a:extLst>
                  </p:cNvPr>
                  <p:cNvSpPr/>
                  <p:nvPr/>
                </p:nvSpPr>
                <p:spPr>
                  <a:xfrm>
                    <a:off x="3011649" y="3288420"/>
                    <a:ext cx="628174" cy="424281"/>
                  </a:xfrm>
                  <a:custGeom>
                    <a:avLst/>
                    <a:gdLst>
                      <a:gd name="f0" fmla="val 10800000"/>
                      <a:gd name="f1" fmla="val 5400000"/>
                      <a:gd name="f2" fmla="val 180"/>
                      <a:gd name="f3" fmla="val w"/>
                      <a:gd name="f4" fmla="val h"/>
                      <a:gd name="f5" fmla="val 0"/>
                      <a:gd name="f6" fmla="val 482"/>
                      <a:gd name="f7" fmla="val 377"/>
                      <a:gd name="f8" fmla="val 315"/>
                      <a:gd name="f9" fmla="val 142"/>
                      <a:gd name="f10" fmla="val 304"/>
                      <a:gd name="f11" fmla="val 160"/>
                      <a:gd name="f12" fmla="val 298"/>
                      <a:gd name="f13" fmla="val 175"/>
                      <a:gd name="f14" fmla="val 291"/>
                      <a:gd name="f15" fmla="val 203"/>
                      <a:gd name="f16" fmla="val 287"/>
                      <a:gd name="f17" fmla="val 213"/>
                      <a:gd name="f18" fmla="val 288"/>
                      <a:gd name="f19" fmla="val 225"/>
                      <a:gd name="f20" fmla="val 292"/>
                      <a:gd name="f21" fmla="val 235"/>
                      <a:gd name="f22" fmla="val 293"/>
                      <a:gd name="f23" fmla="val 251"/>
                      <a:gd name="f24" fmla="val 303"/>
                      <a:gd name="f25" fmla="val 266"/>
                      <a:gd name="f26" fmla="val 305"/>
                      <a:gd name="f27" fmla="val 278"/>
                      <a:gd name="f28" fmla="val 311"/>
                      <a:gd name="f29" fmla="val 329"/>
                      <a:gd name="f30" fmla="val 294"/>
                      <a:gd name="f31" fmla="val 335"/>
                      <a:gd name="f32" fmla="val 302"/>
                      <a:gd name="f33" fmla="val 352"/>
                      <a:gd name="f34" fmla="val 297"/>
                      <a:gd name="f35" fmla="val 366"/>
                      <a:gd name="f36" fmla="val 295"/>
                      <a:gd name="f37" fmla="val 380"/>
                      <a:gd name="f38" fmla="val 392"/>
                      <a:gd name="f39" fmla="val 405"/>
                      <a:gd name="f40" fmla="val 279"/>
                      <a:gd name="f41" fmla="val 411"/>
                      <a:gd name="f42" fmla="val 267"/>
                      <a:gd name="f43" fmla="val 415"/>
                      <a:gd name="f44" fmla="val 249"/>
                      <a:gd name="f45" fmla="val 419"/>
                      <a:gd name="f46" fmla="val 243"/>
                      <a:gd name="f47" fmla="val 432"/>
                      <a:gd name="f48" fmla="val 238"/>
                      <a:gd name="f49" fmla="val 452"/>
                      <a:gd name="f50" fmla="val 233"/>
                      <a:gd name="f51" fmla="val 468"/>
                      <a:gd name="f52" fmla="val 234"/>
                      <a:gd name="f53" fmla="val 479"/>
                      <a:gd name="f54" fmla="val 232"/>
                      <a:gd name="f55" fmla="val 236"/>
                      <a:gd name="f56" fmla="val 480"/>
                      <a:gd name="f57" fmla="val 246"/>
                      <a:gd name="f58" fmla="val 469"/>
                      <a:gd name="f59" fmla="val 259"/>
                      <a:gd name="f60" fmla="val 463"/>
                      <a:gd name="f61" fmla="val 271"/>
                      <a:gd name="f62" fmla="val 465"/>
                      <a:gd name="f63" fmla="val 275"/>
                      <a:gd name="f64" fmla="val 461"/>
                      <a:gd name="f65" fmla="val 284"/>
                      <a:gd name="f66" fmla="val 455"/>
                      <a:gd name="f67" fmla="val 300"/>
                      <a:gd name="f68" fmla="val 451"/>
                      <a:gd name="f69" fmla="val 447"/>
                      <a:gd name="f70" fmla="val 444"/>
                      <a:gd name="f71" fmla="val 436"/>
                      <a:gd name="f72" fmla="val 308"/>
                      <a:gd name="f73" fmla="val 433"/>
                      <a:gd name="f74" fmla="val 306"/>
                      <a:gd name="f75" fmla="val 430"/>
                      <a:gd name="f76" fmla="val 309"/>
                      <a:gd name="f77" fmla="val 413"/>
                      <a:gd name="f78" fmla="val 396"/>
                      <a:gd name="f79" fmla="val 395"/>
                      <a:gd name="f80" fmla="val 321"/>
                      <a:gd name="f81" fmla="val 387"/>
                      <a:gd name="f82" fmla="val 393"/>
                      <a:gd name="f83" fmla="val 328"/>
                      <a:gd name="f84" fmla="val 399"/>
                      <a:gd name="f85" fmla="val 333"/>
                      <a:gd name="f86" fmla="val 400"/>
                      <a:gd name="f87" fmla="val 337"/>
                      <a:gd name="f88" fmla="val 403"/>
                      <a:gd name="f89" fmla="val 338"/>
                      <a:gd name="f90" fmla="val 402"/>
                      <a:gd name="f91" fmla="val 346"/>
                      <a:gd name="f92" fmla="val 378"/>
                      <a:gd name="f93" fmla="val 368"/>
                      <a:gd name="f94" fmla="val 363"/>
                      <a:gd name="f95" fmla="val 370"/>
                      <a:gd name="f96" fmla="val 367"/>
                      <a:gd name="f97" fmla="val 371"/>
                      <a:gd name="f98" fmla="val 348"/>
                      <a:gd name="f99" fmla="val 355"/>
                      <a:gd name="f100" fmla="val 339"/>
                      <a:gd name="f101" fmla="val 325"/>
                      <a:gd name="f102" fmla="val 343"/>
                      <a:gd name="f103" fmla="val 344"/>
                      <a:gd name="f104" fmla="val 299"/>
                      <a:gd name="f105" fmla="val 290"/>
                      <a:gd name="f106" fmla="val 354"/>
                      <a:gd name="f107" fmla="val 349"/>
                      <a:gd name="f108" fmla="val 265"/>
                      <a:gd name="f109" fmla="val 345"/>
                      <a:gd name="f110" fmla="val 332"/>
                      <a:gd name="f111" fmla="val 216"/>
                      <a:gd name="f112" fmla="val 323"/>
                      <a:gd name="f113" fmla="val 313"/>
                      <a:gd name="f114" fmla="val 199"/>
                      <a:gd name="f115" fmla="val 307"/>
                      <a:gd name="f116" fmla="val 189"/>
                      <a:gd name="f117" fmla="val 171"/>
                      <a:gd name="f118" fmla="val 165"/>
                      <a:gd name="f119" fmla="val 148"/>
                      <a:gd name="f120" fmla="val 141"/>
                      <a:gd name="f121" fmla="val 138"/>
                      <a:gd name="f122" fmla="val 255"/>
                      <a:gd name="f123" fmla="val 145"/>
                      <a:gd name="f124" fmla="val 253"/>
                      <a:gd name="f125" fmla="val 144"/>
                      <a:gd name="f126" fmla="val 247"/>
                      <a:gd name="f127" fmla="val 149"/>
                      <a:gd name="f128" fmla="val 242"/>
                      <a:gd name="f129" fmla="val 150"/>
                      <a:gd name="f130" fmla="val 146"/>
                      <a:gd name="f131" fmla="val 217"/>
                      <a:gd name="f132" fmla="val 206"/>
                      <a:gd name="f133" fmla="val 131"/>
                      <a:gd name="f134" fmla="val 186"/>
                      <a:gd name="f135" fmla="val 116"/>
                      <a:gd name="f136" fmla="val 169"/>
                      <a:gd name="f137" fmla="val 110"/>
                      <a:gd name="f138" fmla="val 156"/>
                      <a:gd name="f139" fmla="val 97"/>
                      <a:gd name="f140" fmla="val 95"/>
                      <a:gd name="f141" fmla="val 143"/>
                      <a:gd name="f142" fmla="val 101"/>
                      <a:gd name="f143" fmla="val 130"/>
                      <a:gd name="f144" fmla="val 93"/>
                      <a:gd name="f145" fmla="val 125"/>
                      <a:gd name="f146" fmla="val 85"/>
                      <a:gd name="f147" fmla="val 115"/>
                      <a:gd name="f148" fmla="val 75"/>
                      <a:gd name="f149" fmla="val 99"/>
                      <a:gd name="f150" fmla="val 68"/>
                      <a:gd name="f151" fmla="val 88"/>
                      <a:gd name="f152" fmla="val 63"/>
                      <a:gd name="f153" fmla="val 78"/>
                      <a:gd name="f154" fmla="val 64"/>
                      <a:gd name="f155" fmla="val 72"/>
                      <a:gd name="f156" fmla="val 59"/>
                      <a:gd name="f157" fmla="val 56"/>
                      <a:gd name="f158" fmla="val 58"/>
                      <a:gd name="f159" fmla="val 40"/>
                      <a:gd name="f160" fmla="val 61"/>
                      <a:gd name="f161" fmla="val 32"/>
                      <a:gd name="f162" fmla="val 50"/>
                      <a:gd name="f163" fmla="val 24"/>
                      <a:gd name="f164" fmla="val 44"/>
                      <a:gd name="f165" fmla="val 25"/>
                      <a:gd name="f166" fmla="val 36"/>
                      <a:gd name="f167" fmla="val 19"/>
                      <a:gd name="f168" fmla="val 31"/>
                      <a:gd name="f169" fmla="val 27"/>
                      <a:gd name="f170" fmla="val 30"/>
                      <a:gd name="f171" fmla="val 37"/>
                      <a:gd name="f172" fmla="val 53"/>
                      <a:gd name="f173" fmla="val 62"/>
                      <a:gd name="f174" fmla="val 39"/>
                      <a:gd name="f175" fmla="val 76"/>
                      <a:gd name="f176" fmla="val 41"/>
                      <a:gd name="f177" fmla="val 81"/>
                      <a:gd name="f178" fmla="val 43"/>
                      <a:gd name="f179" fmla="val 82"/>
                      <a:gd name="f180" fmla="val 89"/>
                      <a:gd name="f181" fmla="val 47"/>
                      <a:gd name="f182" fmla="val 46"/>
                      <a:gd name="f183" fmla="val 102"/>
                      <a:gd name="f184" fmla="val 51"/>
                      <a:gd name="f185" fmla="val 108"/>
                      <a:gd name="f186" fmla="val 52"/>
                      <a:gd name="f187" fmla="val 65"/>
                      <a:gd name="f188" fmla="val 154"/>
                      <a:gd name="f189" fmla="val 67"/>
                      <a:gd name="f190" fmla="val 164"/>
                      <a:gd name="f191" fmla="val 66"/>
                      <a:gd name="f192" fmla="val 174"/>
                      <a:gd name="f193" fmla="val 74"/>
                      <a:gd name="f194" fmla="val 80"/>
                      <a:gd name="f195" fmla="val 185"/>
                      <a:gd name="f196" fmla="val 84"/>
                      <a:gd name="f197" fmla="val 194"/>
                      <a:gd name="f198" fmla="val 83"/>
                      <a:gd name="f199" fmla="val 198"/>
                      <a:gd name="f200" fmla="val 205"/>
                      <a:gd name="f201" fmla="val 71"/>
                      <a:gd name="f202" fmla="val 193"/>
                      <a:gd name="f203" fmla="val 181"/>
                      <a:gd name="f204" fmla="val 49"/>
                      <a:gd name="f205" fmla="val 45"/>
                      <a:gd name="f206" fmla="val 139"/>
                      <a:gd name="f207" fmla="val 38"/>
                      <a:gd name="f208" fmla="val 133"/>
                      <a:gd name="f209" fmla="val 28"/>
                      <a:gd name="f210" fmla="val 123"/>
                      <a:gd name="f211" fmla="val 126"/>
                      <a:gd name="f212" fmla="val 22"/>
                      <a:gd name="f213" fmla="val 121"/>
                      <a:gd name="f214" fmla="val 13"/>
                      <a:gd name="f215" fmla="val 6"/>
                      <a:gd name="f216" fmla="val 103"/>
                      <a:gd name="f217" fmla="val 7"/>
                      <a:gd name="f218" fmla="val 14"/>
                      <a:gd name="f219" fmla="val 23"/>
                      <a:gd name="f220" fmla="val 26"/>
                      <a:gd name="f221" fmla="val 86"/>
                      <a:gd name="f222" fmla="val 17"/>
                      <a:gd name="f223" fmla="val 8"/>
                      <a:gd name="f224" fmla="val 4"/>
                      <a:gd name="f225" fmla="val 1"/>
                      <a:gd name="f226" fmla="val 21"/>
                      <a:gd name="f227" fmla="val 2"/>
                      <a:gd name="f228" fmla="val 29"/>
                      <a:gd name="f229" fmla="val 134"/>
                      <a:gd name="f230" fmla="val 20"/>
                      <a:gd name="f231" fmla="val 192"/>
                      <a:gd name="f232" fmla="val 34"/>
                      <a:gd name="f233" fmla="val 200"/>
                      <a:gd name="f234" fmla="val 202"/>
                      <a:gd name="f235" fmla="val 54"/>
                      <a:gd name="f236" fmla="val 211"/>
                      <a:gd name="f237" fmla="val 224"/>
                      <a:gd name="f238" fmla="val 240"/>
                      <a:gd name="f239" fmla="val 254"/>
                      <a:gd name="f240" fmla="val 264"/>
                      <a:gd name="f241" fmla="val 69"/>
                      <a:gd name="f242" fmla="val 269"/>
                      <a:gd name="f243" fmla="val 273"/>
                      <a:gd name="f244" fmla="val 280"/>
                      <a:gd name="f245" fmla="val 107"/>
                      <a:gd name="f246" fmla="val 281"/>
                      <a:gd name="f247" fmla="val 122"/>
                      <a:gd name="f248" fmla="val 283"/>
                      <a:gd name="f249" fmla="val 132"/>
                      <a:gd name="f250" fmla="val 296"/>
                      <a:gd name="f251" fmla="+- 0 0 -90"/>
                      <a:gd name="f252" fmla="*/ f3 1 482"/>
                      <a:gd name="f253" fmla="*/ f4 1 377"/>
                      <a:gd name="f254" fmla="+- f7 0 f5"/>
                      <a:gd name="f255" fmla="+- f6 0 f5"/>
                      <a:gd name="f256" fmla="*/ f251 f0 1"/>
                      <a:gd name="f257" fmla="*/ f255 1 482"/>
                      <a:gd name="f258" fmla="*/ f254 1 377"/>
                      <a:gd name="f259" fmla="*/ 298 f255 1"/>
                      <a:gd name="f260" fmla="*/ 175 f254 1"/>
                      <a:gd name="f261" fmla="*/ 288 f255 1"/>
                      <a:gd name="f262" fmla="*/ 225 f254 1"/>
                      <a:gd name="f263" fmla="*/ 303 f255 1"/>
                      <a:gd name="f264" fmla="*/ 266 f254 1"/>
                      <a:gd name="f265" fmla="*/ 329 f255 1"/>
                      <a:gd name="f266" fmla="*/ 294 f254 1"/>
                      <a:gd name="f267" fmla="*/ 366 f255 1"/>
                      <a:gd name="f268" fmla="*/ 295 f254 1"/>
                      <a:gd name="f269" fmla="*/ 405 f255 1"/>
                      <a:gd name="f270" fmla="*/ 279 f254 1"/>
                      <a:gd name="f271" fmla="*/ 419 f255 1"/>
                      <a:gd name="f272" fmla="*/ 243 f254 1"/>
                      <a:gd name="f273" fmla="*/ 468 f255 1"/>
                      <a:gd name="f274" fmla="*/ 234 f254 1"/>
                      <a:gd name="f275" fmla="*/ 480 f255 1"/>
                      <a:gd name="f276" fmla="*/ 246 f254 1"/>
                      <a:gd name="f277" fmla="*/ 465 f255 1"/>
                      <a:gd name="f278" fmla="*/ 275 f254 1"/>
                      <a:gd name="f279" fmla="*/ 451 f255 1"/>
                      <a:gd name="f280" fmla="*/ 436 f255 1"/>
                      <a:gd name="f281" fmla="*/ 308 f254 1"/>
                      <a:gd name="f282" fmla="*/ 430 f255 1"/>
                      <a:gd name="f283" fmla="*/ 309 f254 1"/>
                      <a:gd name="f284" fmla="*/ 395 f255 1"/>
                      <a:gd name="f285" fmla="*/ 321 f254 1"/>
                      <a:gd name="f286" fmla="*/ 399 f255 1"/>
                      <a:gd name="f287" fmla="*/ 333 f254 1"/>
                      <a:gd name="f288" fmla="*/ 402 f255 1"/>
                      <a:gd name="f289" fmla="*/ 346 f254 1"/>
                      <a:gd name="f290" fmla="*/ 370 f255 1"/>
                      <a:gd name="f291" fmla="*/ 367 f254 1"/>
                      <a:gd name="f292" fmla="*/ 348 f255 1"/>
                      <a:gd name="f293" fmla="*/ 355 f254 1"/>
                      <a:gd name="f294" fmla="*/ 315 f255 1"/>
                      <a:gd name="f295" fmla="*/ 344 f254 1"/>
                      <a:gd name="f296" fmla="*/ 278 f255 1"/>
                      <a:gd name="f297" fmla="*/ 349 f254 1"/>
                      <a:gd name="f298" fmla="*/ 236 f255 1"/>
                      <a:gd name="f299" fmla="*/ 332 f254 1"/>
                      <a:gd name="f300" fmla="*/ 199 f255 1"/>
                      <a:gd name="f301" fmla="*/ 307 f254 1"/>
                      <a:gd name="f302" fmla="*/ 165 f255 1"/>
                      <a:gd name="f303" fmla="*/ 290 f254 1"/>
                      <a:gd name="f304" fmla="*/ 138 f255 1"/>
                      <a:gd name="f305" fmla="*/ 255 f254 1"/>
                      <a:gd name="f306" fmla="*/ 149 f255 1"/>
                      <a:gd name="f307" fmla="*/ 242 f254 1"/>
                      <a:gd name="f308" fmla="*/ 146 f255 1"/>
                      <a:gd name="f309" fmla="*/ 217 f254 1"/>
                      <a:gd name="f310" fmla="*/ 116 f255 1"/>
                      <a:gd name="f311" fmla="*/ 169 f254 1"/>
                      <a:gd name="f312" fmla="*/ 95 f255 1"/>
                      <a:gd name="f313" fmla="*/ 143 f254 1"/>
                      <a:gd name="f314" fmla="*/ 85 f255 1"/>
                      <a:gd name="f315" fmla="*/ 115 f254 1"/>
                      <a:gd name="f316" fmla="*/ 68 f255 1"/>
                      <a:gd name="f317" fmla="*/ 88 f254 1"/>
                      <a:gd name="f318" fmla="*/ 59 f255 1"/>
                      <a:gd name="f319" fmla="*/ 56 f254 1"/>
                      <a:gd name="f320" fmla="*/ 50 f255 1"/>
                      <a:gd name="f321" fmla="*/ 24 f254 1"/>
                      <a:gd name="f322" fmla="*/ 31 f255 1"/>
                      <a:gd name="f323" fmla="*/ 27 f254 1"/>
                      <a:gd name="f324" fmla="*/ 62 f254 1"/>
                      <a:gd name="f325" fmla="*/ 43 f255 1"/>
                      <a:gd name="f326" fmla="*/ 82 f254 1"/>
                      <a:gd name="f327" fmla="*/ 46 f255 1"/>
                      <a:gd name="f328" fmla="*/ 102 f254 1"/>
                      <a:gd name="f329" fmla="*/ 61 f255 1"/>
                      <a:gd name="f330" fmla="*/ 125 f254 1"/>
                      <a:gd name="f331" fmla="*/ 67 f255 1"/>
                      <a:gd name="f332" fmla="*/ 164 f254 1"/>
                      <a:gd name="f333" fmla="*/ 80 f255 1"/>
                      <a:gd name="f334" fmla="*/ 185 f254 1"/>
                      <a:gd name="f335" fmla="*/ 74 f255 1"/>
                      <a:gd name="f336" fmla="*/ 205 f254 1"/>
                      <a:gd name="f337" fmla="*/ 181 f254 1"/>
                      <a:gd name="f338" fmla="*/ 45 f255 1"/>
                      <a:gd name="f339" fmla="*/ 150 f254 1"/>
                      <a:gd name="f340" fmla="*/ 28 f255 1"/>
                      <a:gd name="f341" fmla="*/ 123 f254 1"/>
                      <a:gd name="f342" fmla="*/ 13 f255 1"/>
                      <a:gd name="f343" fmla="*/ 14 f255 1"/>
                      <a:gd name="f344" fmla="*/ 103 f254 1"/>
                      <a:gd name="f345" fmla="*/ 17 f255 1"/>
                      <a:gd name="f346" fmla="*/ 71 f254 1"/>
                      <a:gd name="f347" fmla="*/ 4 f255 1"/>
                      <a:gd name="f348" fmla="*/ 39 f254 1"/>
                      <a:gd name="f349" fmla="*/ 21 f255 1"/>
                      <a:gd name="f350" fmla="*/ 2 f254 1"/>
                      <a:gd name="f351" fmla="*/ 64 f255 1"/>
                      <a:gd name="f352" fmla="*/ 14 f254 1"/>
                      <a:gd name="f353" fmla="*/ 148 f255 1"/>
                      <a:gd name="f354" fmla="*/ 28 f254 1"/>
                      <a:gd name="f355" fmla="*/ 185 f255 1"/>
                      <a:gd name="f356" fmla="*/ 202 f255 1"/>
                      <a:gd name="f357" fmla="*/ 54 f254 1"/>
                      <a:gd name="f358" fmla="*/ 224 f255 1"/>
                      <a:gd name="f359" fmla="*/ 78 f254 1"/>
                      <a:gd name="f360" fmla="*/ 264 f255 1"/>
                      <a:gd name="f361" fmla="*/ 69 f254 1"/>
                      <a:gd name="f362" fmla="*/ 280 f255 1"/>
                      <a:gd name="f363" fmla="*/ 107 f254 1"/>
                      <a:gd name="f364" fmla="*/ 296 f255 1"/>
                      <a:gd name="f365" fmla="*/ 138 f254 1"/>
                      <a:gd name="f366" fmla="*/ f256 1 f2"/>
                      <a:gd name="f367" fmla="*/ f259 1 482"/>
                      <a:gd name="f368" fmla="*/ f260 1 377"/>
                      <a:gd name="f369" fmla="*/ f261 1 482"/>
                      <a:gd name="f370" fmla="*/ f262 1 377"/>
                      <a:gd name="f371" fmla="*/ f263 1 482"/>
                      <a:gd name="f372" fmla="*/ f264 1 377"/>
                      <a:gd name="f373" fmla="*/ f265 1 482"/>
                      <a:gd name="f374" fmla="*/ f266 1 377"/>
                      <a:gd name="f375" fmla="*/ f267 1 482"/>
                      <a:gd name="f376" fmla="*/ f268 1 377"/>
                      <a:gd name="f377" fmla="*/ f269 1 482"/>
                      <a:gd name="f378" fmla="*/ f270 1 377"/>
                      <a:gd name="f379" fmla="*/ f271 1 482"/>
                      <a:gd name="f380" fmla="*/ f272 1 377"/>
                      <a:gd name="f381" fmla="*/ f273 1 482"/>
                      <a:gd name="f382" fmla="*/ f274 1 377"/>
                      <a:gd name="f383" fmla="*/ f275 1 482"/>
                      <a:gd name="f384" fmla="*/ f276 1 377"/>
                      <a:gd name="f385" fmla="*/ f277 1 482"/>
                      <a:gd name="f386" fmla="*/ f278 1 377"/>
                      <a:gd name="f387" fmla="*/ f279 1 482"/>
                      <a:gd name="f388" fmla="*/ f280 1 482"/>
                      <a:gd name="f389" fmla="*/ f281 1 377"/>
                      <a:gd name="f390" fmla="*/ f282 1 482"/>
                      <a:gd name="f391" fmla="*/ f283 1 377"/>
                      <a:gd name="f392" fmla="*/ f284 1 482"/>
                      <a:gd name="f393" fmla="*/ f285 1 377"/>
                      <a:gd name="f394" fmla="*/ f286 1 482"/>
                      <a:gd name="f395" fmla="*/ f287 1 377"/>
                      <a:gd name="f396" fmla="*/ f288 1 482"/>
                      <a:gd name="f397" fmla="*/ f289 1 377"/>
                      <a:gd name="f398" fmla="*/ f290 1 482"/>
                      <a:gd name="f399" fmla="*/ f291 1 377"/>
                      <a:gd name="f400" fmla="*/ f292 1 482"/>
                      <a:gd name="f401" fmla="*/ f293 1 377"/>
                      <a:gd name="f402" fmla="*/ f294 1 482"/>
                      <a:gd name="f403" fmla="*/ f295 1 377"/>
                      <a:gd name="f404" fmla="*/ f296 1 482"/>
                      <a:gd name="f405" fmla="*/ f297 1 377"/>
                      <a:gd name="f406" fmla="*/ f298 1 482"/>
                      <a:gd name="f407" fmla="*/ f299 1 377"/>
                      <a:gd name="f408" fmla="*/ f300 1 482"/>
                      <a:gd name="f409" fmla="*/ f301 1 377"/>
                      <a:gd name="f410" fmla="*/ f302 1 482"/>
                      <a:gd name="f411" fmla="*/ f303 1 377"/>
                      <a:gd name="f412" fmla="*/ f304 1 482"/>
                      <a:gd name="f413" fmla="*/ f305 1 377"/>
                      <a:gd name="f414" fmla="*/ f306 1 482"/>
                      <a:gd name="f415" fmla="*/ f307 1 377"/>
                      <a:gd name="f416" fmla="*/ f308 1 482"/>
                      <a:gd name="f417" fmla="*/ f309 1 377"/>
                      <a:gd name="f418" fmla="*/ f310 1 482"/>
                      <a:gd name="f419" fmla="*/ f311 1 377"/>
                      <a:gd name="f420" fmla="*/ f312 1 482"/>
                      <a:gd name="f421" fmla="*/ f313 1 377"/>
                      <a:gd name="f422" fmla="*/ f314 1 482"/>
                      <a:gd name="f423" fmla="*/ f315 1 377"/>
                      <a:gd name="f424" fmla="*/ f316 1 482"/>
                      <a:gd name="f425" fmla="*/ f317 1 377"/>
                      <a:gd name="f426" fmla="*/ f318 1 482"/>
                      <a:gd name="f427" fmla="*/ f319 1 377"/>
                      <a:gd name="f428" fmla="*/ f320 1 482"/>
                      <a:gd name="f429" fmla="*/ f321 1 377"/>
                      <a:gd name="f430" fmla="*/ f322 1 482"/>
                      <a:gd name="f431" fmla="*/ f323 1 377"/>
                      <a:gd name="f432" fmla="*/ f324 1 377"/>
                      <a:gd name="f433" fmla="*/ f325 1 482"/>
                      <a:gd name="f434" fmla="*/ f326 1 377"/>
                      <a:gd name="f435" fmla="*/ f327 1 482"/>
                      <a:gd name="f436" fmla="*/ f328 1 377"/>
                      <a:gd name="f437" fmla="*/ f329 1 482"/>
                      <a:gd name="f438" fmla="*/ f330 1 377"/>
                      <a:gd name="f439" fmla="*/ f331 1 482"/>
                      <a:gd name="f440" fmla="*/ f332 1 377"/>
                      <a:gd name="f441" fmla="*/ f333 1 482"/>
                      <a:gd name="f442" fmla="*/ f334 1 377"/>
                      <a:gd name="f443" fmla="*/ f335 1 482"/>
                      <a:gd name="f444" fmla="*/ f336 1 377"/>
                      <a:gd name="f445" fmla="*/ f337 1 377"/>
                      <a:gd name="f446" fmla="*/ f338 1 482"/>
                      <a:gd name="f447" fmla="*/ f339 1 377"/>
                      <a:gd name="f448" fmla="*/ f340 1 482"/>
                      <a:gd name="f449" fmla="*/ f341 1 377"/>
                      <a:gd name="f450" fmla="*/ f342 1 482"/>
                      <a:gd name="f451" fmla="*/ f343 1 482"/>
                      <a:gd name="f452" fmla="*/ f344 1 377"/>
                      <a:gd name="f453" fmla="*/ f345 1 482"/>
                      <a:gd name="f454" fmla="*/ f346 1 377"/>
                      <a:gd name="f455" fmla="*/ f347 1 482"/>
                      <a:gd name="f456" fmla="*/ f348 1 377"/>
                      <a:gd name="f457" fmla="*/ f349 1 482"/>
                      <a:gd name="f458" fmla="*/ f350 1 377"/>
                      <a:gd name="f459" fmla="*/ f351 1 482"/>
                      <a:gd name="f460" fmla="*/ f352 1 377"/>
                      <a:gd name="f461" fmla="*/ f353 1 482"/>
                      <a:gd name="f462" fmla="*/ f354 1 377"/>
                      <a:gd name="f463" fmla="*/ f355 1 482"/>
                      <a:gd name="f464" fmla="*/ f356 1 482"/>
                      <a:gd name="f465" fmla="*/ f357 1 377"/>
                      <a:gd name="f466" fmla="*/ f358 1 482"/>
                      <a:gd name="f467" fmla="*/ f359 1 377"/>
                      <a:gd name="f468" fmla="*/ f360 1 482"/>
                      <a:gd name="f469" fmla="*/ f361 1 377"/>
                      <a:gd name="f470" fmla="*/ f362 1 482"/>
                      <a:gd name="f471" fmla="*/ f363 1 377"/>
                      <a:gd name="f472" fmla="*/ f364 1 482"/>
                      <a:gd name="f473" fmla="*/ f365 1 377"/>
                      <a:gd name="f474" fmla="*/ 0 1 f257"/>
                      <a:gd name="f475" fmla="*/ f6 1 f257"/>
                      <a:gd name="f476" fmla="*/ 0 1 f258"/>
                      <a:gd name="f477" fmla="*/ f7 1 f258"/>
                      <a:gd name="f478" fmla="+- f366 0 f1"/>
                      <a:gd name="f479" fmla="*/ f367 1 f257"/>
                      <a:gd name="f480" fmla="*/ f368 1 f258"/>
                      <a:gd name="f481" fmla="*/ f369 1 f257"/>
                      <a:gd name="f482" fmla="*/ f370 1 f258"/>
                      <a:gd name="f483" fmla="*/ f371 1 f257"/>
                      <a:gd name="f484" fmla="*/ f372 1 f258"/>
                      <a:gd name="f485" fmla="*/ f373 1 f257"/>
                      <a:gd name="f486" fmla="*/ f374 1 f258"/>
                      <a:gd name="f487" fmla="*/ f375 1 f257"/>
                      <a:gd name="f488" fmla="*/ f376 1 f258"/>
                      <a:gd name="f489" fmla="*/ f377 1 f257"/>
                      <a:gd name="f490" fmla="*/ f378 1 f258"/>
                      <a:gd name="f491" fmla="*/ f379 1 f257"/>
                      <a:gd name="f492" fmla="*/ f380 1 f258"/>
                      <a:gd name="f493" fmla="*/ f381 1 f257"/>
                      <a:gd name="f494" fmla="*/ f382 1 f258"/>
                      <a:gd name="f495" fmla="*/ f383 1 f257"/>
                      <a:gd name="f496" fmla="*/ f384 1 f258"/>
                      <a:gd name="f497" fmla="*/ f385 1 f257"/>
                      <a:gd name="f498" fmla="*/ f386 1 f258"/>
                      <a:gd name="f499" fmla="*/ f387 1 f257"/>
                      <a:gd name="f500" fmla="*/ f388 1 f257"/>
                      <a:gd name="f501" fmla="*/ f389 1 f258"/>
                      <a:gd name="f502" fmla="*/ f390 1 f257"/>
                      <a:gd name="f503" fmla="*/ f391 1 f258"/>
                      <a:gd name="f504" fmla="*/ f392 1 f257"/>
                      <a:gd name="f505" fmla="*/ f393 1 f258"/>
                      <a:gd name="f506" fmla="*/ f394 1 f257"/>
                      <a:gd name="f507" fmla="*/ f395 1 f258"/>
                      <a:gd name="f508" fmla="*/ f396 1 f257"/>
                      <a:gd name="f509" fmla="*/ f397 1 f258"/>
                      <a:gd name="f510" fmla="*/ f398 1 f257"/>
                      <a:gd name="f511" fmla="*/ f399 1 f258"/>
                      <a:gd name="f512" fmla="*/ f400 1 f257"/>
                      <a:gd name="f513" fmla="*/ f401 1 f258"/>
                      <a:gd name="f514" fmla="*/ f402 1 f257"/>
                      <a:gd name="f515" fmla="*/ f403 1 f258"/>
                      <a:gd name="f516" fmla="*/ f404 1 f257"/>
                      <a:gd name="f517" fmla="*/ f405 1 f258"/>
                      <a:gd name="f518" fmla="*/ f406 1 f257"/>
                      <a:gd name="f519" fmla="*/ f407 1 f258"/>
                      <a:gd name="f520" fmla="*/ f408 1 f257"/>
                      <a:gd name="f521" fmla="*/ f409 1 f258"/>
                      <a:gd name="f522" fmla="*/ f410 1 f257"/>
                      <a:gd name="f523" fmla="*/ f411 1 f258"/>
                      <a:gd name="f524" fmla="*/ f412 1 f257"/>
                      <a:gd name="f525" fmla="*/ f413 1 f258"/>
                      <a:gd name="f526" fmla="*/ f414 1 f257"/>
                      <a:gd name="f527" fmla="*/ f415 1 f258"/>
                      <a:gd name="f528" fmla="*/ f416 1 f257"/>
                      <a:gd name="f529" fmla="*/ f417 1 f258"/>
                      <a:gd name="f530" fmla="*/ f418 1 f257"/>
                      <a:gd name="f531" fmla="*/ f419 1 f258"/>
                      <a:gd name="f532" fmla="*/ f420 1 f257"/>
                      <a:gd name="f533" fmla="*/ f421 1 f258"/>
                      <a:gd name="f534" fmla="*/ f422 1 f257"/>
                      <a:gd name="f535" fmla="*/ f423 1 f258"/>
                      <a:gd name="f536" fmla="*/ f424 1 f257"/>
                      <a:gd name="f537" fmla="*/ f425 1 f258"/>
                      <a:gd name="f538" fmla="*/ f426 1 f257"/>
                      <a:gd name="f539" fmla="*/ f427 1 f258"/>
                      <a:gd name="f540" fmla="*/ f428 1 f257"/>
                      <a:gd name="f541" fmla="*/ f429 1 f258"/>
                      <a:gd name="f542" fmla="*/ f430 1 f257"/>
                      <a:gd name="f543" fmla="*/ f431 1 f258"/>
                      <a:gd name="f544" fmla="*/ f432 1 f258"/>
                      <a:gd name="f545" fmla="*/ f433 1 f257"/>
                      <a:gd name="f546" fmla="*/ f434 1 f258"/>
                      <a:gd name="f547" fmla="*/ f435 1 f257"/>
                      <a:gd name="f548" fmla="*/ f436 1 f258"/>
                      <a:gd name="f549" fmla="*/ f437 1 f257"/>
                      <a:gd name="f550" fmla="*/ f438 1 f258"/>
                      <a:gd name="f551" fmla="*/ f439 1 f257"/>
                      <a:gd name="f552" fmla="*/ f440 1 f258"/>
                      <a:gd name="f553" fmla="*/ f441 1 f257"/>
                      <a:gd name="f554" fmla="*/ f442 1 f258"/>
                      <a:gd name="f555" fmla="*/ f443 1 f257"/>
                      <a:gd name="f556" fmla="*/ f444 1 f258"/>
                      <a:gd name="f557" fmla="*/ f445 1 f258"/>
                      <a:gd name="f558" fmla="*/ f446 1 f257"/>
                      <a:gd name="f559" fmla="*/ f447 1 f258"/>
                      <a:gd name="f560" fmla="*/ f448 1 f257"/>
                      <a:gd name="f561" fmla="*/ f449 1 f258"/>
                      <a:gd name="f562" fmla="*/ f450 1 f257"/>
                      <a:gd name="f563" fmla="*/ f451 1 f257"/>
                      <a:gd name="f564" fmla="*/ f452 1 f258"/>
                      <a:gd name="f565" fmla="*/ f453 1 f257"/>
                      <a:gd name="f566" fmla="*/ f454 1 f258"/>
                      <a:gd name="f567" fmla="*/ f455 1 f257"/>
                      <a:gd name="f568" fmla="*/ f456 1 f258"/>
                      <a:gd name="f569" fmla="*/ f457 1 f257"/>
                      <a:gd name="f570" fmla="*/ f458 1 f258"/>
                      <a:gd name="f571" fmla="*/ f459 1 f257"/>
                      <a:gd name="f572" fmla="*/ f460 1 f258"/>
                      <a:gd name="f573" fmla="*/ f461 1 f257"/>
                      <a:gd name="f574" fmla="*/ f462 1 f258"/>
                      <a:gd name="f575" fmla="*/ f463 1 f257"/>
                      <a:gd name="f576" fmla="*/ f464 1 f257"/>
                      <a:gd name="f577" fmla="*/ f465 1 f258"/>
                      <a:gd name="f578" fmla="*/ f466 1 f257"/>
                      <a:gd name="f579" fmla="*/ f467 1 f258"/>
                      <a:gd name="f580" fmla="*/ f468 1 f257"/>
                      <a:gd name="f581" fmla="*/ f469 1 f258"/>
                      <a:gd name="f582" fmla="*/ f470 1 f257"/>
                      <a:gd name="f583" fmla="*/ f471 1 f258"/>
                      <a:gd name="f584" fmla="*/ f472 1 f257"/>
                      <a:gd name="f585" fmla="*/ f473 1 f258"/>
                      <a:gd name="f586" fmla="*/ f474 f252 1"/>
                      <a:gd name="f587" fmla="*/ f475 f252 1"/>
                      <a:gd name="f588" fmla="*/ f477 f253 1"/>
                      <a:gd name="f589" fmla="*/ f476 f253 1"/>
                      <a:gd name="f590" fmla="*/ f479 f252 1"/>
                      <a:gd name="f591" fmla="*/ f480 f253 1"/>
                      <a:gd name="f592" fmla="*/ f481 f252 1"/>
                      <a:gd name="f593" fmla="*/ f482 f253 1"/>
                      <a:gd name="f594" fmla="*/ f483 f252 1"/>
                      <a:gd name="f595" fmla="*/ f484 f253 1"/>
                      <a:gd name="f596" fmla="*/ f485 f252 1"/>
                      <a:gd name="f597" fmla="*/ f486 f253 1"/>
                      <a:gd name="f598" fmla="*/ f487 f252 1"/>
                      <a:gd name="f599" fmla="*/ f488 f253 1"/>
                      <a:gd name="f600" fmla="*/ f489 f252 1"/>
                      <a:gd name="f601" fmla="*/ f490 f253 1"/>
                      <a:gd name="f602" fmla="*/ f491 f252 1"/>
                      <a:gd name="f603" fmla="*/ f492 f253 1"/>
                      <a:gd name="f604" fmla="*/ f493 f252 1"/>
                      <a:gd name="f605" fmla="*/ f494 f253 1"/>
                      <a:gd name="f606" fmla="*/ f495 f252 1"/>
                      <a:gd name="f607" fmla="*/ f496 f253 1"/>
                      <a:gd name="f608" fmla="*/ f497 f252 1"/>
                      <a:gd name="f609" fmla="*/ f498 f253 1"/>
                      <a:gd name="f610" fmla="*/ f499 f252 1"/>
                      <a:gd name="f611" fmla="*/ f500 f252 1"/>
                      <a:gd name="f612" fmla="*/ f501 f253 1"/>
                      <a:gd name="f613" fmla="*/ f502 f252 1"/>
                      <a:gd name="f614" fmla="*/ f503 f253 1"/>
                      <a:gd name="f615" fmla="*/ f504 f252 1"/>
                      <a:gd name="f616" fmla="*/ f505 f253 1"/>
                      <a:gd name="f617" fmla="*/ f506 f252 1"/>
                      <a:gd name="f618" fmla="*/ f507 f253 1"/>
                      <a:gd name="f619" fmla="*/ f508 f252 1"/>
                      <a:gd name="f620" fmla="*/ f509 f253 1"/>
                      <a:gd name="f621" fmla="*/ f510 f252 1"/>
                      <a:gd name="f622" fmla="*/ f511 f253 1"/>
                      <a:gd name="f623" fmla="*/ f512 f252 1"/>
                      <a:gd name="f624" fmla="*/ f513 f253 1"/>
                      <a:gd name="f625" fmla="*/ f514 f252 1"/>
                      <a:gd name="f626" fmla="*/ f515 f253 1"/>
                      <a:gd name="f627" fmla="*/ f516 f252 1"/>
                      <a:gd name="f628" fmla="*/ f517 f253 1"/>
                      <a:gd name="f629" fmla="*/ f518 f252 1"/>
                      <a:gd name="f630" fmla="*/ f519 f253 1"/>
                      <a:gd name="f631" fmla="*/ f520 f252 1"/>
                      <a:gd name="f632" fmla="*/ f521 f253 1"/>
                      <a:gd name="f633" fmla="*/ f522 f252 1"/>
                      <a:gd name="f634" fmla="*/ f523 f253 1"/>
                      <a:gd name="f635" fmla="*/ f524 f252 1"/>
                      <a:gd name="f636" fmla="*/ f525 f253 1"/>
                      <a:gd name="f637" fmla="*/ f526 f252 1"/>
                      <a:gd name="f638" fmla="*/ f527 f253 1"/>
                      <a:gd name="f639" fmla="*/ f528 f252 1"/>
                      <a:gd name="f640" fmla="*/ f529 f253 1"/>
                      <a:gd name="f641" fmla="*/ f530 f252 1"/>
                      <a:gd name="f642" fmla="*/ f531 f253 1"/>
                      <a:gd name="f643" fmla="*/ f532 f252 1"/>
                      <a:gd name="f644" fmla="*/ f533 f253 1"/>
                      <a:gd name="f645" fmla="*/ f534 f252 1"/>
                      <a:gd name="f646" fmla="*/ f535 f253 1"/>
                      <a:gd name="f647" fmla="*/ f536 f252 1"/>
                      <a:gd name="f648" fmla="*/ f537 f253 1"/>
                      <a:gd name="f649" fmla="*/ f538 f252 1"/>
                      <a:gd name="f650" fmla="*/ f539 f253 1"/>
                      <a:gd name="f651" fmla="*/ f540 f252 1"/>
                      <a:gd name="f652" fmla="*/ f541 f253 1"/>
                      <a:gd name="f653" fmla="*/ f542 f252 1"/>
                      <a:gd name="f654" fmla="*/ f543 f253 1"/>
                      <a:gd name="f655" fmla="*/ f544 f253 1"/>
                      <a:gd name="f656" fmla="*/ f545 f252 1"/>
                      <a:gd name="f657" fmla="*/ f546 f253 1"/>
                      <a:gd name="f658" fmla="*/ f547 f252 1"/>
                      <a:gd name="f659" fmla="*/ f548 f253 1"/>
                      <a:gd name="f660" fmla="*/ f549 f252 1"/>
                      <a:gd name="f661" fmla="*/ f550 f253 1"/>
                      <a:gd name="f662" fmla="*/ f551 f252 1"/>
                      <a:gd name="f663" fmla="*/ f552 f253 1"/>
                      <a:gd name="f664" fmla="*/ f553 f252 1"/>
                      <a:gd name="f665" fmla="*/ f554 f253 1"/>
                      <a:gd name="f666" fmla="*/ f555 f252 1"/>
                      <a:gd name="f667" fmla="*/ f556 f253 1"/>
                      <a:gd name="f668" fmla="*/ f557 f253 1"/>
                      <a:gd name="f669" fmla="*/ f558 f252 1"/>
                      <a:gd name="f670" fmla="*/ f559 f253 1"/>
                      <a:gd name="f671" fmla="*/ f560 f252 1"/>
                      <a:gd name="f672" fmla="*/ f561 f253 1"/>
                      <a:gd name="f673" fmla="*/ f562 f252 1"/>
                      <a:gd name="f674" fmla="*/ f563 f252 1"/>
                      <a:gd name="f675" fmla="*/ f564 f253 1"/>
                      <a:gd name="f676" fmla="*/ f565 f252 1"/>
                      <a:gd name="f677" fmla="*/ f566 f253 1"/>
                      <a:gd name="f678" fmla="*/ f567 f252 1"/>
                      <a:gd name="f679" fmla="*/ f568 f253 1"/>
                      <a:gd name="f680" fmla="*/ f569 f252 1"/>
                      <a:gd name="f681" fmla="*/ f570 f253 1"/>
                      <a:gd name="f682" fmla="*/ f571 f252 1"/>
                      <a:gd name="f683" fmla="*/ f572 f253 1"/>
                      <a:gd name="f684" fmla="*/ f573 f252 1"/>
                      <a:gd name="f685" fmla="*/ f574 f253 1"/>
                      <a:gd name="f686" fmla="*/ f575 f252 1"/>
                      <a:gd name="f687" fmla="*/ f576 f252 1"/>
                      <a:gd name="f688" fmla="*/ f577 f253 1"/>
                      <a:gd name="f689" fmla="*/ f578 f252 1"/>
                      <a:gd name="f690" fmla="*/ f579 f253 1"/>
                      <a:gd name="f691" fmla="*/ f580 f252 1"/>
                      <a:gd name="f692" fmla="*/ f581 f253 1"/>
                      <a:gd name="f693" fmla="*/ f582 f252 1"/>
                      <a:gd name="f694" fmla="*/ f583 f253 1"/>
                      <a:gd name="f695" fmla="*/ f584 f252 1"/>
                      <a:gd name="f696" fmla="*/ f585 f253 1"/>
                    </a:gdLst>
                    <a:ahLst/>
                    <a:cxnLst>
                      <a:cxn ang="3cd4">
                        <a:pos x="hc" y="t"/>
                      </a:cxn>
                      <a:cxn ang="0">
                        <a:pos x="r" y="vc"/>
                      </a:cxn>
                      <a:cxn ang="cd4">
                        <a:pos x="hc" y="b"/>
                      </a:cxn>
                      <a:cxn ang="cd2">
                        <a:pos x="l" y="vc"/>
                      </a:cxn>
                      <a:cxn ang="f478">
                        <a:pos x="f590" y="f591"/>
                      </a:cxn>
                      <a:cxn ang="f478">
                        <a:pos x="f592" y="f593"/>
                      </a:cxn>
                      <a:cxn ang="f478">
                        <a:pos x="f594" y="f595"/>
                      </a:cxn>
                      <a:cxn ang="f478">
                        <a:pos x="f596" y="f597"/>
                      </a:cxn>
                      <a:cxn ang="f478">
                        <a:pos x="f598" y="f599"/>
                      </a:cxn>
                      <a:cxn ang="f478">
                        <a:pos x="f600" y="f601"/>
                      </a:cxn>
                      <a:cxn ang="f478">
                        <a:pos x="f602" y="f603"/>
                      </a:cxn>
                      <a:cxn ang="f478">
                        <a:pos x="f604" y="f605"/>
                      </a:cxn>
                      <a:cxn ang="f478">
                        <a:pos x="f606" y="f607"/>
                      </a:cxn>
                      <a:cxn ang="f478">
                        <a:pos x="f608" y="f609"/>
                      </a:cxn>
                      <a:cxn ang="f478">
                        <a:pos x="f610" y="f599"/>
                      </a:cxn>
                      <a:cxn ang="f478">
                        <a:pos x="f611" y="f612"/>
                      </a:cxn>
                      <a:cxn ang="f478">
                        <a:pos x="f613" y="f614"/>
                      </a:cxn>
                      <a:cxn ang="f478">
                        <a:pos x="f615" y="f616"/>
                      </a:cxn>
                      <a:cxn ang="f478">
                        <a:pos x="f617" y="f618"/>
                      </a:cxn>
                      <a:cxn ang="f478">
                        <a:pos x="f619" y="f620"/>
                      </a:cxn>
                      <a:cxn ang="f478">
                        <a:pos x="f621" y="f622"/>
                      </a:cxn>
                      <a:cxn ang="f478">
                        <a:pos x="f623" y="f624"/>
                      </a:cxn>
                      <a:cxn ang="f478">
                        <a:pos x="f625" y="f626"/>
                      </a:cxn>
                      <a:cxn ang="f478">
                        <a:pos x="f627" y="f628"/>
                      </a:cxn>
                      <a:cxn ang="f478">
                        <a:pos x="f629" y="f630"/>
                      </a:cxn>
                      <a:cxn ang="f478">
                        <a:pos x="f631" y="f632"/>
                      </a:cxn>
                      <a:cxn ang="f478">
                        <a:pos x="f633" y="f634"/>
                      </a:cxn>
                      <a:cxn ang="f478">
                        <a:pos x="f635" y="f636"/>
                      </a:cxn>
                      <a:cxn ang="f478">
                        <a:pos x="f637" y="f638"/>
                      </a:cxn>
                      <a:cxn ang="f478">
                        <a:pos x="f639" y="f640"/>
                      </a:cxn>
                      <a:cxn ang="f478">
                        <a:pos x="f641" y="f642"/>
                      </a:cxn>
                      <a:cxn ang="f478">
                        <a:pos x="f643" y="f644"/>
                      </a:cxn>
                      <a:cxn ang="f478">
                        <a:pos x="f645" y="f646"/>
                      </a:cxn>
                      <a:cxn ang="f478">
                        <a:pos x="f647" y="f648"/>
                      </a:cxn>
                      <a:cxn ang="f478">
                        <a:pos x="f649" y="f650"/>
                      </a:cxn>
                      <a:cxn ang="f478">
                        <a:pos x="f651" y="f652"/>
                      </a:cxn>
                      <a:cxn ang="f478">
                        <a:pos x="f653" y="f654"/>
                      </a:cxn>
                      <a:cxn ang="f478">
                        <a:pos x="f653" y="f655"/>
                      </a:cxn>
                      <a:cxn ang="f478">
                        <a:pos x="f656" y="f657"/>
                      </a:cxn>
                      <a:cxn ang="f478">
                        <a:pos x="f658" y="f659"/>
                      </a:cxn>
                      <a:cxn ang="f478">
                        <a:pos x="f660" y="f661"/>
                      </a:cxn>
                      <a:cxn ang="f478">
                        <a:pos x="f662" y="f663"/>
                      </a:cxn>
                      <a:cxn ang="f478">
                        <a:pos x="f664" y="f665"/>
                      </a:cxn>
                      <a:cxn ang="f478">
                        <a:pos x="f666" y="f667"/>
                      </a:cxn>
                      <a:cxn ang="f478">
                        <a:pos x="f649" y="f668"/>
                      </a:cxn>
                      <a:cxn ang="f478">
                        <a:pos x="f669" y="f670"/>
                      </a:cxn>
                      <a:cxn ang="f478">
                        <a:pos x="f671" y="f672"/>
                      </a:cxn>
                      <a:cxn ang="f478">
                        <a:pos x="f673" y="f646"/>
                      </a:cxn>
                      <a:cxn ang="f478">
                        <a:pos x="f674" y="f675"/>
                      </a:cxn>
                      <a:cxn ang="f478">
                        <a:pos x="f676" y="f677"/>
                      </a:cxn>
                      <a:cxn ang="f478">
                        <a:pos x="f678" y="f679"/>
                      </a:cxn>
                      <a:cxn ang="f478">
                        <a:pos x="f680" y="f681"/>
                      </a:cxn>
                      <a:cxn ang="f478">
                        <a:pos x="f682" y="f683"/>
                      </a:cxn>
                      <a:cxn ang="f478">
                        <a:pos x="f684" y="f685"/>
                      </a:cxn>
                      <a:cxn ang="f478">
                        <a:pos x="f686" y="f654"/>
                      </a:cxn>
                      <a:cxn ang="f478">
                        <a:pos x="f687" y="f688"/>
                      </a:cxn>
                      <a:cxn ang="f478">
                        <a:pos x="f689" y="f690"/>
                      </a:cxn>
                      <a:cxn ang="f478">
                        <a:pos x="f691" y="f692"/>
                      </a:cxn>
                      <a:cxn ang="f478">
                        <a:pos x="f693" y="f694"/>
                      </a:cxn>
                      <a:cxn ang="f478">
                        <a:pos x="f695" y="f696"/>
                      </a:cxn>
                    </a:cxnLst>
                    <a:rect l="f586" t="f589" r="f587" b="f588"/>
                    <a:pathLst>
                      <a:path w="482" h="377">
                        <a:moveTo>
                          <a:pt x="f8" y="f9"/>
                        </a:moveTo>
                        <a:lnTo>
                          <a:pt x="f10" y="f11"/>
                        </a:lnTo>
                        <a:lnTo>
                          <a:pt x="f12" y="f13"/>
                        </a:lnTo>
                        <a:lnTo>
                          <a:pt x="f14" y="f15"/>
                        </a:lnTo>
                        <a:lnTo>
                          <a:pt x="f16" y="f17"/>
                        </a:lnTo>
                        <a:lnTo>
                          <a:pt x="f18" y="f19"/>
                        </a:lnTo>
                        <a:lnTo>
                          <a:pt x="f20" y="f21"/>
                        </a:lnTo>
                        <a:lnTo>
                          <a:pt x="f22" y="f23"/>
                        </a:lnTo>
                        <a:lnTo>
                          <a:pt x="f24" y="f25"/>
                        </a:lnTo>
                        <a:lnTo>
                          <a:pt x="f26" y="f27"/>
                        </a:lnTo>
                        <a:lnTo>
                          <a:pt x="f28" y="f18"/>
                        </a:lnTo>
                        <a:lnTo>
                          <a:pt x="f29" y="f30"/>
                        </a:lnTo>
                        <a:lnTo>
                          <a:pt x="f31" y="f32"/>
                        </a:lnTo>
                        <a:lnTo>
                          <a:pt x="f33" y="f34"/>
                        </a:lnTo>
                        <a:lnTo>
                          <a:pt x="f35" y="f36"/>
                        </a:lnTo>
                        <a:lnTo>
                          <a:pt x="f37" y="f14"/>
                        </a:lnTo>
                        <a:lnTo>
                          <a:pt x="f38" y="f16"/>
                        </a:lnTo>
                        <a:lnTo>
                          <a:pt x="f39" y="f40"/>
                        </a:lnTo>
                        <a:lnTo>
                          <a:pt x="f41" y="f42"/>
                        </a:lnTo>
                        <a:lnTo>
                          <a:pt x="f43" y="f44"/>
                        </a:lnTo>
                        <a:lnTo>
                          <a:pt x="f45" y="f46"/>
                        </a:lnTo>
                        <a:lnTo>
                          <a:pt x="f47" y="f48"/>
                        </a:lnTo>
                        <a:lnTo>
                          <a:pt x="f49" y="f50"/>
                        </a:lnTo>
                        <a:lnTo>
                          <a:pt x="f51" y="f52"/>
                        </a:lnTo>
                        <a:lnTo>
                          <a:pt x="f53" y="f54"/>
                        </a:lnTo>
                        <a:lnTo>
                          <a:pt x="f6" y="f55"/>
                        </a:lnTo>
                        <a:lnTo>
                          <a:pt x="f56" y="f57"/>
                        </a:lnTo>
                        <a:lnTo>
                          <a:pt x="f58" y="f59"/>
                        </a:lnTo>
                        <a:lnTo>
                          <a:pt x="f60" y="f61"/>
                        </a:lnTo>
                        <a:lnTo>
                          <a:pt x="f62" y="f63"/>
                        </a:lnTo>
                        <a:lnTo>
                          <a:pt x="f64" y="f65"/>
                        </a:lnTo>
                        <a:lnTo>
                          <a:pt x="f66" y="f67"/>
                        </a:lnTo>
                        <a:lnTo>
                          <a:pt x="f68" y="f36"/>
                        </a:lnTo>
                        <a:lnTo>
                          <a:pt x="f69" y="f36"/>
                        </a:lnTo>
                        <a:lnTo>
                          <a:pt x="f70" y="f36"/>
                        </a:lnTo>
                        <a:lnTo>
                          <a:pt x="f71" y="f72"/>
                        </a:lnTo>
                        <a:lnTo>
                          <a:pt x="f73" y="f74"/>
                        </a:lnTo>
                        <a:lnTo>
                          <a:pt x="f75" y="f74"/>
                        </a:lnTo>
                        <a:lnTo>
                          <a:pt x="f75" y="f76"/>
                        </a:lnTo>
                        <a:lnTo>
                          <a:pt x="f77" y="f76"/>
                        </a:lnTo>
                        <a:lnTo>
                          <a:pt x="f78" y="f76"/>
                        </a:lnTo>
                        <a:lnTo>
                          <a:pt x="f79" y="f80"/>
                        </a:lnTo>
                        <a:lnTo>
                          <a:pt x="f81" y="f80"/>
                        </a:lnTo>
                        <a:lnTo>
                          <a:pt x="f82" y="f83"/>
                        </a:lnTo>
                        <a:lnTo>
                          <a:pt x="f84" y="f85"/>
                        </a:lnTo>
                        <a:lnTo>
                          <a:pt x="f86" y="f87"/>
                        </a:lnTo>
                        <a:lnTo>
                          <a:pt x="f88" y="f89"/>
                        </a:lnTo>
                        <a:lnTo>
                          <a:pt x="f90" y="f91"/>
                        </a:lnTo>
                        <a:lnTo>
                          <a:pt x="f92" y="f91"/>
                        </a:lnTo>
                        <a:lnTo>
                          <a:pt x="f93" y="f94"/>
                        </a:lnTo>
                        <a:lnTo>
                          <a:pt x="f95" y="f96"/>
                        </a:lnTo>
                        <a:lnTo>
                          <a:pt x="f96" y="f97"/>
                        </a:lnTo>
                        <a:lnTo>
                          <a:pt x="f35" y="f7"/>
                        </a:lnTo>
                        <a:lnTo>
                          <a:pt x="f98" y="f99"/>
                        </a:lnTo>
                        <a:lnTo>
                          <a:pt x="f100" y="f98"/>
                        </a:lnTo>
                        <a:lnTo>
                          <a:pt x="f101" y="f102"/>
                        </a:lnTo>
                        <a:lnTo>
                          <a:pt x="f8" y="f103"/>
                        </a:lnTo>
                        <a:lnTo>
                          <a:pt x="f104" y="f33"/>
                        </a:lnTo>
                        <a:lnTo>
                          <a:pt x="f105" y="f106"/>
                        </a:lnTo>
                        <a:lnTo>
                          <a:pt x="f27" y="f107"/>
                        </a:lnTo>
                        <a:lnTo>
                          <a:pt x="f108" y="f109"/>
                        </a:lnTo>
                        <a:lnTo>
                          <a:pt x="f44" y="f31"/>
                        </a:lnTo>
                        <a:lnTo>
                          <a:pt x="f55" y="f110"/>
                        </a:lnTo>
                        <a:lnTo>
                          <a:pt x="f111" y="f112"/>
                        </a:lnTo>
                        <a:lnTo>
                          <a:pt x="f15" y="f113"/>
                        </a:lnTo>
                        <a:lnTo>
                          <a:pt x="f114" y="f115"/>
                        </a:lnTo>
                        <a:lnTo>
                          <a:pt x="f116" y="f74"/>
                        </a:lnTo>
                        <a:lnTo>
                          <a:pt x="f117" y="f104"/>
                        </a:lnTo>
                        <a:lnTo>
                          <a:pt x="f118" y="f105"/>
                        </a:lnTo>
                        <a:lnTo>
                          <a:pt x="f119" y="f27"/>
                        </a:lnTo>
                        <a:lnTo>
                          <a:pt x="f120" y="f108"/>
                        </a:lnTo>
                        <a:lnTo>
                          <a:pt x="f121" y="f122"/>
                        </a:lnTo>
                        <a:lnTo>
                          <a:pt x="f123" y="f124"/>
                        </a:lnTo>
                        <a:lnTo>
                          <a:pt x="f125" y="f126"/>
                        </a:lnTo>
                        <a:lnTo>
                          <a:pt x="f127" y="f128"/>
                        </a:lnTo>
                        <a:lnTo>
                          <a:pt x="f129" y="f52"/>
                        </a:lnTo>
                        <a:lnTo>
                          <a:pt x="f130" y="f19"/>
                        </a:lnTo>
                        <a:lnTo>
                          <a:pt x="f130" y="f131"/>
                        </a:lnTo>
                        <a:lnTo>
                          <a:pt x="f9" y="f132"/>
                        </a:lnTo>
                        <a:lnTo>
                          <a:pt x="f133" y="f134"/>
                        </a:lnTo>
                        <a:lnTo>
                          <a:pt x="f135" y="f136"/>
                        </a:lnTo>
                        <a:lnTo>
                          <a:pt x="f137" y="f138"/>
                        </a:lnTo>
                        <a:lnTo>
                          <a:pt x="f139" y="f119"/>
                        </a:lnTo>
                        <a:lnTo>
                          <a:pt x="f140" y="f141"/>
                        </a:lnTo>
                        <a:lnTo>
                          <a:pt x="f142" y="f143"/>
                        </a:lnTo>
                        <a:lnTo>
                          <a:pt x="f144" y="f145"/>
                        </a:lnTo>
                        <a:lnTo>
                          <a:pt x="f146" y="f147"/>
                        </a:lnTo>
                        <a:lnTo>
                          <a:pt x="f146" y="f142"/>
                        </a:lnTo>
                        <a:lnTo>
                          <a:pt x="f148" y="f149"/>
                        </a:lnTo>
                        <a:lnTo>
                          <a:pt x="f150" y="f151"/>
                        </a:lnTo>
                        <a:lnTo>
                          <a:pt x="f152" y="f153"/>
                        </a:lnTo>
                        <a:lnTo>
                          <a:pt x="f154" y="f155"/>
                        </a:lnTo>
                        <a:lnTo>
                          <a:pt x="f156" y="f157"/>
                        </a:lnTo>
                        <a:lnTo>
                          <a:pt x="f158" y="f159"/>
                        </a:lnTo>
                        <a:lnTo>
                          <a:pt x="f160" y="f161"/>
                        </a:lnTo>
                        <a:lnTo>
                          <a:pt x="f162" y="f163"/>
                        </a:lnTo>
                        <a:lnTo>
                          <a:pt x="f164" y="f165"/>
                        </a:lnTo>
                        <a:lnTo>
                          <a:pt x="f166" y="f167"/>
                        </a:lnTo>
                        <a:lnTo>
                          <a:pt x="f168" y="f169"/>
                        </a:lnTo>
                        <a:lnTo>
                          <a:pt x="f170" y="f171"/>
                        </a:lnTo>
                        <a:lnTo>
                          <a:pt x="f169" y="f172"/>
                        </a:lnTo>
                        <a:lnTo>
                          <a:pt x="f168" y="f173"/>
                        </a:lnTo>
                        <a:lnTo>
                          <a:pt x="f174" y="f175"/>
                        </a:lnTo>
                        <a:lnTo>
                          <a:pt x="f176" y="f177"/>
                        </a:lnTo>
                        <a:lnTo>
                          <a:pt x="f178" y="f179"/>
                        </a:lnTo>
                        <a:lnTo>
                          <a:pt x="f178" y="f180"/>
                        </a:lnTo>
                        <a:lnTo>
                          <a:pt x="f181" y="f180"/>
                        </a:lnTo>
                        <a:lnTo>
                          <a:pt x="f182" y="f183"/>
                        </a:lnTo>
                        <a:lnTo>
                          <a:pt x="f184" y="f185"/>
                        </a:lnTo>
                        <a:lnTo>
                          <a:pt x="f186" y="f147"/>
                        </a:lnTo>
                        <a:lnTo>
                          <a:pt x="f160" y="f145"/>
                        </a:lnTo>
                        <a:lnTo>
                          <a:pt x="f173" y="f123"/>
                        </a:lnTo>
                        <a:lnTo>
                          <a:pt x="f187" y="f188"/>
                        </a:lnTo>
                        <a:lnTo>
                          <a:pt x="f189" y="f190"/>
                        </a:lnTo>
                        <a:lnTo>
                          <a:pt x="f191" y="f192"/>
                        </a:lnTo>
                        <a:lnTo>
                          <a:pt x="f193" y="f13"/>
                        </a:lnTo>
                        <a:lnTo>
                          <a:pt x="f194" y="f195"/>
                        </a:lnTo>
                        <a:lnTo>
                          <a:pt x="f196" y="f197"/>
                        </a:lnTo>
                        <a:lnTo>
                          <a:pt x="f198" y="f199"/>
                        </a:lnTo>
                        <a:lnTo>
                          <a:pt x="f193" y="f200"/>
                        </a:lnTo>
                        <a:lnTo>
                          <a:pt x="f201" y="f200"/>
                        </a:lnTo>
                        <a:lnTo>
                          <a:pt x="f150" y="f202"/>
                        </a:lnTo>
                        <a:lnTo>
                          <a:pt x="f156" y="f203"/>
                        </a:lnTo>
                        <a:lnTo>
                          <a:pt x="f204" y="f117"/>
                        </a:lnTo>
                        <a:lnTo>
                          <a:pt x="f176" y="f118"/>
                        </a:lnTo>
                        <a:lnTo>
                          <a:pt x="f205" y="f129"/>
                        </a:lnTo>
                        <a:lnTo>
                          <a:pt x="f205" y="f206"/>
                        </a:lnTo>
                        <a:lnTo>
                          <a:pt x="f207" y="f208"/>
                        </a:lnTo>
                        <a:lnTo>
                          <a:pt x="f209" y="f210"/>
                        </a:lnTo>
                        <a:lnTo>
                          <a:pt x="f165" y="f211"/>
                        </a:lnTo>
                        <a:lnTo>
                          <a:pt x="f212" y="f213"/>
                        </a:lnTo>
                        <a:lnTo>
                          <a:pt x="f214" y="f147"/>
                        </a:lnTo>
                        <a:lnTo>
                          <a:pt x="f215" y="f216"/>
                        </a:lnTo>
                        <a:lnTo>
                          <a:pt x="f217" y="f183"/>
                        </a:lnTo>
                        <a:lnTo>
                          <a:pt x="f218" y="f216"/>
                        </a:lnTo>
                        <a:lnTo>
                          <a:pt x="f219" y="f140"/>
                        </a:lnTo>
                        <a:lnTo>
                          <a:pt x="f220" y="f221"/>
                        </a:lnTo>
                        <a:lnTo>
                          <a:pt x="f222" y="f201"/>
                        </a:lnTo>
                        <a:lnTo>
                          <a:pt x="f223" y="f187"/>
                        </a:lnTo>
                        <a:lnTo>
                          <a:pt x="f215" y="f186"/>
                        </a:lnTo>
                        <a:lnTo>
                          <a:pt x="f224" y="f174"/>
                        </a:lnTo>
                        <a:lnTo>
                          <a:pt x="f225" y="f212"/>
                        </a:lnTo>
                        <a:lnTo>
                          <a:pt x="f5" y="f224"/>
                        </a:lnTo>
                        <a:lnTo>
                          <a:pt x="f226" y="f227"/>
                        </a:lnTo>
                        <a:lnTo>
                          <a:pt x="f178" y="f5"/>
                        </a:lnTo>
                        <a:lnTo>
                          <a:pt x="f176" y="f224"/>
                        </a:lnTo>
                        <a:lnTo>
                          <a:pt x="f154" y="f218"/>
                        </a:lnTo>
                        <a:lnTo>
                          <a:pt x="f149" y="f228"/>
                        </a:lnTo>
                        <a:lnTo>
                          <a:pt x="f229" y="f209"/>
                        </a:lnTo>
                        <a:lnTo>
                          <a:pt x="f119" y="f209"/>
                        </a:lnTo>
                        <a:lnTo>
                          <a:pt x="f129" y="f230"/>
                        </a:lnTo>
                        <a:lnTo>
                          <a:pt x="f203" y="f230"/>
                        </a:lnTo>
                        <a:lnTo>
                          <a:pt x="f195" y="f169"/>
                        </a:lnTo>
                        <a:lnTo>
                          <a:pt x="f231" y="f232"/>
                        </a:lnTo>
                        <a:lnTo>
                          <a:pt x="f233" y="f178"/>
                        </a:lnTo>
                        <a:lnTo>
                          <a:pt x="f234" y="f235"/>
                        </a:lnTo>
                        <a:lnTo>
                          <a:pt x="f15" y="f187"/>
                        </a:lnTo>
                        <a:lnTo>
                          <a:pt x="f236" y="f201"/>
                        </a:lnTo>
                        <a:lnTo>
                          <a:pt x="f237" y="f153"/>
                        </a:lnTo>
                        <a:lnTo>
                          <a:pt x="f238" y="f160"/>
                        </a:lnTo>
                        <a:lnTo>
                          <a:pt x="f239" y="f160"/>
                        </a:lnTo>
                        <a:lnTo>
                          <a:pt x="f240" y="f241"/>
                        </a:lnTo>
                        <a:lnTo>
                          <a:pt x="f242" y="f198"/>
                        </a:lnTo>
                        <a:lnTo>
                          <a:pt x="f243" y="f140"/>
                        </a:lnTo>
                        <a:lnTo>
                          <a:pt x="f244" y="f245"/>
                        </a:lnTo>
                        <a:lnTo>
                          <a:pt x="f246" y="f247"/>
                        </a:lnTo>
                        <a:lnTo>
                          <a:pt x="f248" y="f249"/>
                        </a:lnTo>
                        <a:lnTo>
                          <a:pt x="f250" y="f121"/>
                        </a:lnTo>
                        <a:lnTo>
                          <a:pt x="f115" y="f141"/>
                        </a:lnTo>
                        <a:lnTo>
                          <a:pt x="f8" y="f9"/>
                        </a:lnTo>
                        <a:close/>
                      </a:path>
                    </a:pathLst>
                  </a:custGeom>
                  <a:solidFill>
                    <a:srgbClr val="CC66FF"/>
                  </a:solidFill>
                  <a:ln w="3172" cap="flat">
                    <a:solidFill>
                      <a:srgbClr val="6C5353"/>
                    </a:solidFill>
                    <a:custDash>
                      <a:ds d="100000" sp="100000"/>
                    </a:custDash>
                    <a:miter/>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hu-HU" sz="1800" b="0" i="0" u="none" strike="noStrike" kern="0" cap="none" spc="0" baseline="0">
                      <a:solidFill>
                        <a:srgbClr val="000000"/>
                      </a:solidFill>
                      <a:uFillTx/>
                      <a:latin typeface="Arial"/>
                    </a:endParaRPr>
                  </a:p>
                </p:txBody>
              </p:sp>
              <p:sp>
                <p:nvSpPr>
                  <p:cNvPr id="278" name="Freeform 121">
                    <a:extLst>
                      <a:ext uri="{FF2B5EF4-FFF2-40B4-BE49-F238E27FC236}">
                        <a16:creationId xmlns:a16="http://schemas.microsoft.com/office/drawing/2014/main" id="{DF71C4AC-A163-476D-85D3-2E1EB875D560}"/>
                      </a:ext>
                    </a:extLst>
                  </p:cNvPr>
                  <p:cNvSpPr/>
                  <p:nvPr/>
                </p:nvSpPr>
                <p:spPr>
                  <a:xfrm>
                    <a:off x="6125135" y="3065590"/>
                    <a:ext cx="54735" cy="33759"/>
                  </a:xfrm>
                  <a:custGeom>
                    <a:avLst/>
                    <a:gdLst>
                      <a:gd name="f0" fmla="val 10800000"/>
                      <a:gd name="f1" fmla="val 5400000"/>
                      <a:gd name="f2" fmla="val 180"/>
                      <a:gd name="f3" fmla="val w"/>
                      <a:gd name="f4" fmla="val h"/>
                      <a:gd name="f5" fmla="val 0"/>
                      <a:gd name="f6" fmla="val 42"/>
                      <a:gd name="f7" fmla="val 30"/>
                      <a:gd name="f8" fmla="val 2"/>
                      <a:gd name="f9" fmla="val 9"/>
                      <a:gd name="f10" fmla="val 4"/>
                      <a:gd name="f11" fmla="val 5"/>
                      <a:gd name="f12" fmla="val 14"/>
                      <a:gd name="f13" fmla="val 17"/>
                      <a:gd name="f14" fmla="val 1"/>
                      <a:gd name="f15" fmla="val 23"/>
                      <a:gd name="f16" fmla="val 31"/>
                      <a:gd name="f17" fmla="val 40"/>
                      <a:gd name="f18" fmla="val 6"/>
                      <a:gd name="f19" fmla="val 20"/>
                      <a:gd name="f20" fmla="val 39"/>
                      <a:gd name="f21" fmla="val 37"/>
                      <a:gd name="f22" fmla="val 24"/>
                      <a:gd name="f23" fmla="val 28"/>
                      <a:gd name="f24" fmla="val 22"/>
                      <a:gd name="f25" fmla="val 11"/>
                      <a:gd name="f26" fmla="val 3"/>
                      <a:gd name="f27" fmla="val 25"/>
                      <a:gd name="f28" fmla="val 16"/>
                      <a:gd name="f29" fmla="+- 0 0 -90"/>
                      <a:gd name="f30" fmla="*/ f3 1 42"/>
                      <a:gd name="f31" fmla="*/ f4 1 30"/>
                      <a:gd name="f32" fmla="+- f7 0 f5"/>
                      <a:gd name="f33" fmla="+- f6 0 f5"/>
                      <a:gd name="f34" fmla="*/ f29 f0 1"/>
                      <a:gd name="f35" fmla="*/ f33 1 42"/>
                      <a:gd name="f36" fmla="*/ f32 1 30"/>
                      <a:gd name="f37" fmla="*/ 2 f33 1"/>
                      <a:gd name="f38" fmla="*/ 9 f32 1"/>
                      <a:gd name="f39" fmla="*/ 4 f33 1"/>
                      <a:gd name="f40" fmla="*/ 5 f32 1"/>
                      <a:gd name="f41" fmla="*/ 14 f33 1"/>
                      <a:gd name="f42" fmla="*/ 2 f32 1"/>
                      <a:gd name="f43" fmla="*/ 17 f33 1"/>
                      <a:gd name="f44" fmla="*/ 1 f32 1"/>
                      <a:gd name="f45" fmla="*/ 23 f33 1"/>
                      <a:gd name="f46" fmla="*/ 0 f32 1"/>
                      <a:gd name="f47" fmla="*/ 31 f33 1"/>
                      <a:gd name="f48" fmla="*/ 40 f33 1"/>
                      <a:gd name="f49" fmla="*/ 6 f32 1"/>
                      <a:gd name="f50" fmla="*/ 42 f33 1"/>
                      <a:gd name="f51" fmla="*/ 20 f32 1"/>
                      <a:gd name="f52" fmla="*/ 39 f33 1"/>
                      <a:gd name="f53" fmla="*/ 37 f33 1"/>
                      <a:gd name="f54" fmla="*/ 24 f32 1"/>
                      <a:gd name="f55" fmla="*/ 28 f33 1"/>
                      <a:gd name="f56" fmla="*/ 22 f33 1"/>
                      <a:gd name="f57" fmla="*/ 28 f32 1"/>
                      <a:gd name="f58" fmla="*/ 11 f33 1"/>
                      <a:gd name="f59" fmla="*/ 30 f32 1"/>
                      <a:gd name="f60" fmla="*/ 3 f33 1"/>
                      <a:gd name="f61" fmla="*/ 25 f32 1"/>
                      <a:gd name="f62" fmla="*/ 0 f33 1"/>
                      <a:gd name="f63" fmla="*/ 16 f32 1"/>
                      <a:gd name="f64" fmla="*/ f34 1 f2"/>
                      <a:gd name="f65" fmla="*/ f37 1 42"/>
                      <a:gd name="f66" fmla="*/ f38 1 30"/>
                      <a:gd name="f67" fmla="*/ f39 1 42"/>
                      <a:gd name="f68" fmla="*/ f40 1 30"/>
                      <a:gd name="f69" fmla="*/ f41 1 42"/>
                      <a:gd name="f70" fmla="*/ f42 1 30"/>
                      <a:gd name="f71" fmla="*/ f43 1 42"/>
                      <a:gd name="f72" fmla="*/ f44 1 30"/>
                      <a:gd name="f73" fmla="*/ f45 1 42"/>
                      <a:gd name="f74" fmla="*/ f46 1 30"/>
                      <a:gd name="f75" fmla="*/ f47 1 42"/>
                      <a:gd name="f76" fmla="*/ f48 1 42"/>
                      <a:gd name="f77" fmla="*/ f49 1 30"/>
                      <a:gd name="f78" fmla="*/ f50 1 42"/>
                      <a:gd name="f79" fmla="*/ f51 1 30"/>
                      <a:gd name="f80" fmla="*/ f52 1 42"/>
                      <a:gd name="f81" fmla="*/ f53 1 42"/>
                      <a:gd name="f82" fmla="*/ f54 1 30"/>
                      <a:gd name="f83" fmla="*/ f55 1 42"/>
                      <a:gd name="f84" fmla="*/ f56 1 42"/>
                      <a:gd name="f85" fmla="*/ f57 1 30"/>
                      <a:gd name="f86" fmla="*/ f58 1 42"/>
                      <a:gd name="f87" fmla="*/ f59 1 30"/>
                      <a:gd name="f88" fmla="*/ f60 1 42"/>
                      <a:gd name="f89" fmla="*/ f61 1 30"/>
                      <a:gd name="f90" fmla="*/ f62 1 42"/>
                      <a:gd name="f91" fmla="*/ f63 1 30"/>
                      <a:gd name="f92" fmla="*/ 0 1 f35"/>
                      <a:gd name="f93" fmla="*/ f6 1 f35"/>
                      <a:gd name="f94" fmla="*/ 0 1 f36"/>
                      <a:gd name="f95" fmla="*/ f7 1 f36"/>
                      <a:gd name="f96" fmla="+- f64 0 f1"/>
                      <a:gd name="f97" fmla="*/ f65 1 f35"/>
                      <a:gd name="f98" fmla="*/ f66 1 f36"/>
                      <a:gd name="f99" fmla="*/ f67 1 f35"/>
                      <a:gd name="f100" fmla="*/ f68 1 f36"/>
                      <a:gd name="f101" fmla="*/ f69 1 f35"/>
                      <a:gd name="f102" fmla="*/ f70 1 f36"/>
                      <a:gd name="f103" fmla="*/ f71 1 f35"/>
                      <a:gd name="f104" fmla="*/ f72 1 f36"/>
                      <a:gd name="f105" fmla="*/ f73 1 f35"/>
                      <a:gd name="f106" fmla="*/ f74 1 f36"/>
                      <a:gd name="f107" fmla="*/ f75 1 f35"/>
                      <a:gd name="f108" fmla="*/ f76 1 f35"/>
                      <a:gd name="f109" fmla="*/ f77 1 f36"/>
                      <a:gd name="f110" fmla="*/ f78 1 f35"/>
                      <a:gd name="f111" fmla="*/ f79 1 f36"/>
                      <a:gd name="f112" fmla="*/ f80 1 f35"/>
                      <a:gd name="f113" fmla="*/ f81 1 f35"/>
                      <a:gd name="f114" fmla="*/ f82 1 f36"/>
                      <a:gd name="f115" fmla="*/ f83 1 f35"/>
                      <a:gd name="f116" fmla="*/ f84 1 f35"/>
                      <a:gd name="f117" fmla="*/ f85 1 f36"/>
                      <a:gd name="f118" fmla="*/ f86 1 f35"/>
                      <a:gd name="f119" fmla="*/ f87 1 f36"/>
                      <a:gd name="f120" fmla="*/ f88 1 f35"/>
                      <a:gd name="f121" fmla="*/ f89 1 f36"/>
                      <a:gd name="f122" fmla="*/ f90 1 f35"/>
                      <a:gd name="f123" fmla="*/ f91 1 f36"/>
                      <a:gd name="f124" fmla="*/ f92 f30 1"/>
                      <a:gd name="f125" fmla="*/ f93 f30 1"/>
                      <a:gd name="f126" fmla="*/ f95 f31 1"/>
                      <a:gd name="f127" fmla="*/ f94 f31 1"/>
                      <a:gd name="f128" fmla="*/ f97 f30 1"/>
                      <a:gd name="f129" fmla="*/ f98 f31 1"/>
                      <a:gd name="f130" fmla="*/ f99 f30 1"/>
                      <a:gd name="f131" fmla="*/ f100 f31 1"/>
                      <a:gd name="f132" fmla="*/ f101 f30 1"/>
                      <a:gd name="f133" fmla="*/ f102 f31 1"/>
                      <a:gd name="f134" fmla="*/ f103 f30 1"/>
                      <a:gd name="f135" fmla="*/ f104 f31 1"/>
                      <a:gd name="f136" fmla="*/ f105 f30 1"/>
                      <a:gd name="f137" fmla="*/ f106 f31 1"/>
                      <a:gd name="f138" fmla="*/ f107 f30 1"/>
                      <a:gd name="f139" fmla="*/ f108 f30 1"/>
                      <a:gd name="f140" fmla="*/ f109 f31 1"/>
                      <a:gd name="f141" fmla="*/ f110 f30 1"/>
                      <a:gd name="f142" fmla="*/ f111 f31 1"/>
                      <a:gd name="f143" fmla="*/ f112 f30 1"/>
                      <a:gd name="f144" fmla="*/ f113 f30 1"/>
                      <a:gd name="f145" fmla="*/ f114 f31 1"/>
                      <a:gd name="f146" fmla="*/ f115 f30 1"/>
                      <a:gd name="f147" fmla="*/ f116 f30 1"/>
                      <a:gd name="f148" fmla="*/ f117 f31 1"/>
                      <a:gd name="f149" fmla="*/ f118 f30 1"/>
                      <a:gd name="f150" fmla="*/ f119 f31 1"/>
                      <a:gd name="f151" fmla="*/ f120 f30 1"/>
                      <a:gd name="f152" fmla="*/ f121 f31 1"/>
                      <a:gd name="f153" fmla="*/ f122 f30 1"/>
                      <a:gd name="f154" fmla="*/ f123 f31 1"/>
                    </a:gdLst>
                    <a:ahLst/>
                    <a:cxnLst>
                      <a:cxn ang="3cd4">
                        <a:pos x="hc" y="t"/>
                      </a:cxn>
                      <a:cxn ang="0">
                        <a:pos x="r" y="vc"/>
                      </a:cxn>
                      <a:cxn ang="cd4">
                        <a:pos x="hc" y="b"/>
                      </a:cxn>
                      <a:cxn ang="cd2">
                        <a:pos x="l" y="vc"/>
                      </a:cxn>
                      <a:cxn ang="f96">
                        <a:pos x="f128" y="f129"/>
                      </a:cxn>
                      <a:cxn ang="f96">
                        <a:pos x="f130" y="f129"/>
                      </a:cxn>
                      <a:cxn ang="f96">
                        <a:pos x="f130" y="f131"/>
                      </a:cxn>
                      <a:cxn ang="f96">
                        <a:pos x="f132" y="f133"/>
                      </a:cxn>
                      <a:cxn ang="f96">
                        <a:pos x="f134" y="f135"/>
                      </a:cxn>
                      <a:cxn ang="f96">
                        <a:pos x="f136" y="f137"/>
                      </a:cxn>
                      <a:cxn ang="f96">
                        <a:pos x="f138" y="f137"/>
                      </a:cxn>
                      <a:cxn ang="f96">
                        <a:pos x="f139" y="f140"/>
                      </a:cxn>
                      <a:cxn ang="f96">
                        <a:pos x="f141" y="f142"/>
                      </a:cxn>
                      <a:cxn ang="f96">
                        <a:pos x="f143" y="f142"/>
                      </a:cxn>
                      <a:cxn ang="f96">
                        <a:pos x="f144" y="f145"/>
                      </a:cxn>
                      <a:cxn ang="f96">
                        <a:pos x="f146" y="f145"/>
                      </a:cxn>
                      <a:cxn ang="f96">
                        <a:pos x="f147" y="f148"/>
                      </a:cxn>
                      <a:cxn ang="f96">
                        <a:pos x="f149" y="f150"/>
                      </a:cxn>
                      <a:cxn ang="f96">
                        <a:pos x="f151" y="f152"/>
                      </a:cxn>
                      <a:cxn ang="f96">
                        <a:pos x="f153" y="f154"/>
                      </a:cxn>
                      <a:cxn ang="f96">
                        <a:pos x="f128" y="f129"/>
                      </a:cxn>
                    </a:cxnLst>
                    <a:rect l="f124" t="f127" r="f125" b="f126"/>
                    <a:pathLst>
                      <a:path w="42" h="30">
                        <a:moveTo>
                          <a:pt x="f8" y="f9"/>
                        </a:moveTo>
                        <a:lnTo>
                          <a:pt x="f10" y="f9"/>
                        </a:lnTo>
                        <a:lnTo>
                          <a:pt x="f10" y="f11"/>
                        </a:lnTo>
                        <a:lnTo>
                          <a:pt x="f12" y="f8"/>
                        </a:lnTo>
                        <a:lnTo>
                          <a:pt x="f13" y="f14"/>
                        </a:lnTo>
                        <a:lnTo>
                          <a:pt x="f15" y="f5"/>
                        </a:lnTo>
                        <a:lnTo>
                          <a:pt x="f16" y="f5"/>
                        </a:lnTo>
                        <a:lnTo>
                          <a:pt x="f17" y="f18"/>
                        </a:lnTo>
                        <a:lnTo>
                          <a:pt x="f6" y="f19"/>
                        </a:lnTo>
                        <a:lnTo>
                          <a:pt x="f20" y="f19"/>
                        </a:lnTo>
                        <a:lnTo>
                          <a:pt x="f21" y="f22"/>
                        </a:lnTo>
                        <a:lnTo>
                          <a:pt x="f23" y="f22"/>
                        </a:lnTo>
                        <a:lnTo>
                          <a:pt x="f24" y="f23"/>
                        </a:lnTo>
                        <a:lnTo>
                          <a:pt x="f25" y="f7"/>
                        </a:lnTo>
                        <a:lnTo>
                          <a:pt x="f26" y="f27"/>
                        </a:lnTo>
                        <a:lnTo>
                          <a:pt x="f5" y="f28"/>
                        </a:lnTo>
                        <a:lnTo>
                          <a:pt x="f8" y="f9"/>
                        </a:lnTo>
                        <a:close/>
                      </a:path>
                    </a:pathLst>
                  </a:custGeom>
                  <a:solidFill>
                    <a:srgbClr val="F9B277"/>
                  </a:solidFill>
                  <a:ln w="3172" cap="flat">
                    <a:solidFill>
                      <a:srgbClr val="6C5353"/>
                    </a:solidFill>
                    <a:custDash>
                      <a:ds d="100000" sp="100000"/>
                    </a:custDash>
                    <a:miter/>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hu-HU" sz="1800" b="0" i="0" u="none" strike="noStrike" kern="0" cap="none" spc="0" baseline="0">
                      <a:solidFill>
                        <a:srgbClr val="000000"/>
                      </a:solidFill>
                      <a:uFillTx/>
                      <a:latin typeface="Arial"/>
                    </a:endParaRPr>
                  </a:p>
                </p:txBody>
              </p:sp>
              <p:sp>
                <p:nvSpPr>
                  <p:cNvPr id="279" name="Freeform 122">
                    <a:extLst>
                      <a:ext uri="{FF2B5EF4-FFF2-40B4-BE49-F238E27FC236}">
                        <a16:creationId xmlns:a16="http://schemas.microsoft.com/office/drawing/2014/main" id="{7244DD8F-F82B-4E94-8AC9-F0EE50EB46C5}"/>
                      </a:ext>
                    </a:extLst>
                  </p:cNvPr>
                  <p:cNvSpPr/>
                  <p:nvPr/>
                </p:nvSpPr>
                <p:spPr>
                  <a:xfrm>
                    <a:off x="5388796" y="3469617"/>
                    <a:ext cx="389671" cy="347755"/>
                  </a:xfrm>
                  <a:custGeom>
                    <a:avLst/>
                    <a:gdLst>
                      <a:gd name="f0" fmla="val 10800000"/>
                      <a:gd name="f1" fmla="val 5400000"/>
                      <a:gd name="f2" fmla="val 180"/>
                      <a:gd name="f3" fmla="val w"/>
                      <a:gd name="f4" fmla="val h"/>
                      <a:gd name="f5" fmla="val 0"/>
                      <a:gd name="f6" fmla="val 299"/>
                      <a:gd name="f7" fmla="val 309"/>
                      <a:gd name="f8" fmla="val 215"/>
                      <a:gd name="f9" fmla="val 6"/>
                      <a:gd name="f10" fmla="val 211"/>
                      <a:gd name="f11" fmla="val 9"/>
                      <a:gd name="f12" fmla="val 199"/>
                      <a:gd name="f13" fmla="val 15"/>
                      <a:gd name="f14" fmla="val 198"/>
                      <a:gd name="f15" fmla="val 28"/>
                      <a:gd name="f16" fmla="val 204"/>
                      <a:gd name="f17" fmla="val 38"/>
                      <a:gd name="f18" fmla="val 200"/>
                      <a:gd name="f19" fmla="val 45"/>
                      <a:gd name="f20" fmla="val 201"/>
                      <a:gd name="f21" fmla="val 48"/>
                      <a:gd name="f22" fmla="val 197"/>
                      <a:gd name="f23" fmla="val 121"/>
                      <a:gd name="f24" fmla="val 196"/>
                      <a:gd name="f25" fmla="val 125"/>
                      <a:gd name="f26" fmla="val 182"/>
                      <a:gd name="f27" fmla="val 122"/>
                      <a:gd name="f28" fmla="val 179"/>
                      <a:gd name="f29" fmla="val 114"/>
                      <a:gd name="f30" fmla="val 90"/>
                      <a:gd name="f31" fmla="val 106"/>
                      <a:gd name="f32" fmla="val 133"/>
                      <a:gd name="f33" fmla="val 193"/>
                      <a:gd name="f34" fmla="val 254"/>
                      <a:gd name="f35" fmla="val 258"/>
                      <a:gd name="f36" fmla="val 100"/>
                      <a:gd name="f37" fmla="val 270"/>
                      <a:gd name="f38" fmla="val 278"/>
                      <a:gd name="f39" fmla="val 109"/>
                      <a:gd name="f40" fmla="val 123"/>
                      <a:gd name="f41" fmla="val 298"/>
                      <a:gd name="f42" fmla="val 120"/>
                      <a:gd name="f43" fmla="val 168"/>
                      <a:gd name="f44" fmla="val 289"/>
                      <a:gd name="f45" fmla="val 287"/>
                      <a:gd name="f46" fmla="val 195"/>
                      <a:gd name="f47" fmla="val 271"/>
                      <a:gd name="f48" fmla="val 246"/>
                      <a:gd name="f49" fmla="val 240"/>
                      <a:gd name="f50" fmla="val 207"/>
                      <a:gd name="f51" fmla="val 228"/>
                      <a:gd name="f52" fmla="val 208"/>
                      <a:gd name="f53" fmla="val 216"/>
                      <a:gd name="f54" fmla="val 212"/>
                      <a:gd name="f55" fmla="val 202"/>
                      <a:gd name="f56" fmla="val 185"/>
                      <a:gd name="f57" fmla="val 222"/>
                      <a:gd name="f58" fmla="val 167"/>
                      <a:gd name="f59" fmla="val 232"/>
                      <a:gd name="f60" fmla="val 165"/>
                      <a:gd name="f61" fmla="val 237"/>
                      <a:gd name="f62" fmla="val 157"/>
                      <a:gd name="f63" fmla="val 241"/>
                      <a:gd name="f64" fmla="val 148"/>
                      <a:gd name="f65" fmla="val 238"/>
                      <a:gd name="f66" fmla="val 143"/>
                      <a:gd name="f67" fmla="val 244"/>
                      <a:gd name="f68" fmla="val 140"/>
                      <a:gd name="f69" fmla="val 126"/>
                      <a:gd name="f70" fmla="val 275"/>
                      <a:gd name="f71" fmla="val 282"/>
                      <a:gd name="f72" fmla="val 291"/>
                      <a:gd name="f73" fmla="val 303"/>
                      <a:gd name="f74" fmla="val 115"/>
                      <a:gd name="f75" fmla="val 306"/>
                      <a:gd name="f76" fmla="val 111"/>
                      <a:gd name="f77" fmla="val 108"/>
                      <a:gd name="f78" fmla="val 300"/>
                      <a:gd name="f79" fmla="val 103"/>
                      <a:gd name="f80" fmla="val 302"/>
                      <a:gd name="f81" fmla="val 99"/>
                      <a:gd name="f82" fmla="val 96"/>
                      <a:gd name="f83" fmla="val 308"/>
                      <a:gd name="f84" fmla="val 82"/>
                      <a:gd name="f85" fmla="val 307"/>
                      <a:gd name="f86" fmla="val 77"/>
                      <a:gd name="f87" fmla="val 305"/>
                      <a:gd name="f88" fmla="val 75"/>
                      <a:gd name="f89" fmla="val 69"/>
                      <a:gd name="f90" fmla="val 70"/>
                      <a:gd name="f91" fmla="val 294"/>
                      <a:gd name="f92" fmla="val 68"/>
                      <a:gd name="f93" fmla="val 292"/>
                      <a:gd name="f94" fmla="val 64"/>
                      <a:gd name="f95" fmla="val 65"/>
                      <a:gd name="f96" fmla="val 61"/>
                      <a:gd name="f97" fmla="val 273"/>
                      <a:gd name="f98" fmla="val 59"/>
                      <a:gd name="f99" fmla="val 267"/>
                      <a:gd name="f100" fmla="val 55"/>
                      <a:gd name="f101" fmla="val 263"/>
                      <a:gd name="f102" fmla="val 51"/>
                      <a:gd name="f103" fmla="val 262"/>
                      <a:gd name="f104" fmla="val 47"/>
                      <a:gd name="f105" fmla="val 265"/>
                      <a:gd name="f106" fmla="val 41"/>
                      <a:gd name="f107" fmla="val 268"/>
                      <a:gd name="f108" fmla="val 36"/>
                      <a:gd name="f109" fmla="val 272"/>
                      <a:gd name="f110" fmla="val 23"/>
                      <a:gd name="f111" fmla="val 20"/>
                      <a:gd name="f112" fmla="val 12"/>
                      <a:gd name="f113" fmla="val 11"/>
                      <a:gd name="f114" fmla="val 260"/>
                      <a:gd name="f115" fmla="val 253"/>
                      <a:gd name="f116" fmla="val 245"/>
                      <a:gd name="f117" fmla="val 4"/>
                      <a:gd name="f118" fmla="+- 0 0 -90"/>
                      <a:gd name="f119" fmla="*/ f3 1 299"/>
                      <a:gd name="f120" fmla="*/ f4 1 309"/>
                      <a:gd name="f121" fmla="+- f7 0 f5"/>
                      <a:gd name="f122" fmla="+- f6 0 f5"/>
                      <a:gd name="f123" fmla="*/ f118 f0 1"/>
                      <a:gd name="f124" fmla="*/ f122 1 299"/>
                      <a:gd name="f125" fmla="*/ f121 1 309"/>
                      <a:gd name="f126" fmla="*/ 6 f122 1"/>
                      <a:gd name="f127" fmla="*/ 211 f121 1"/>
                      <a:gd name="f128" fmla="*/ 15 f122 1"/>
                      <a:gd name="f129" fmla="*/ 198 f121 1"/>
                      <a:gd name="f130" fmla="*/ 38 f122 1"/>
                      <a:gd name="f131" fmla="*/ 200 f121 1"/>
                      <a:gd name="f132" fmla="*/ 48 f122 1"/>
                      <a:gd name="f133" fmla="*/ 197 f121 1"/>
                      <a:gd name="f134" fmla="*/ 125 f122 1"/>
                      <a:gd name="f135" fmla="*/ 182 f121 1"/>
                      <a:gd name="f136" fmla="*/ 114 f122 1"/>
                      <a:gd name="f137" fmla="*/ 90 f121 1"/>
                      <a:gd name="f138" fmla="*/ 133 f122 1"/>
                      <a:gd name="f139" fmla="*/ 0 f121 1"/>
                      <a:gd name="f140" fmla="*/ 254 f122 1"/>
                      <a:gd name="f141" fmla="*/ 270 f122 1"/>
                      <a:gd name="f142" fmla="*/ 106 f121 1"/>
                      <a:gd name="f143" fmla="*/ 278 f122 1"/>
                      <a:gd name="f144" fmla="*/ 123 f121 1"/>
                      <a:gd name="f145" fmla="*/ 299 f122 1"/>
                      <a:gd name="f146" fmla="*/ 168 f121 1"/>
                      <a:gd name="f147" fmla="*/ 287 f122 1"/>
                      <a:gd name="f148" fmla="*/ 195 f121 1"/>
                      <a:gd name="f149" fmla="*/ 246 f122 1"/>
                      <a:gd name="f150" fmla="*/ 228 f122 1"/>
                      <a:gd name="f151" fmla="*/ 208 f121 1"/>
                      <a:gd name="f152" fmla="*/ 212 f122 1"/>
                      <a:gd name="f153" fmla="*/ 204 f121 1"/>
                      <a:gd name="f154" fmla="*/ 185 f122 1"/>
                      <a:gd name="f155" fmla="*/ 216 f121 1"/>
                      <a:gd name="f156" fmla="*/ 167 f122 1"/>
                      <a:gd name="f157" fmla="*/ 232 f121 1"/>
                      <a:gd name="f158" fmla="*/ 157 f122 1"/>
                      <a:gd name="f159" fmla="*/ 241 f121 1"/>
                      <a:gd name="f160" fmla="*/ 143 f122 1"/>
                      <a:gd name="f161" fmla="*/ 244 f121 1"/>
                      <a:gd name="f162" fmla="*/ 126 f122 1"/>
                      <a:gd name="f163" fmla="*/ 275 f121 1"/>
                      <a:gd name="f164" fmla="*/ 121 f122 1"/>
                      <a:gd name="f165" fmla="*/ 291 f121 1"/>
                      <a:gd name="f166" fmla="*/ 115 f122 1"/>
                      <a:gd name="f167" fmla="*/ 306 f121 1"/>
                      <a:gd name="f168" fmla="*/ 108 f122 1"/>
                      <a:gd name="f169" fmla="*/ 300 f121 1"/>
                      <a:gd name="f170" fmla="*/ 99 f122 1"/>
                      <a:gd name="f171" fmla="*/ 302 f121 1"/>
                      <a:gd name="f172" fmla="*/ 82 f122 1"/>
                      <a:gd name="f173" fmla="*/ 307 f121 1"/>
                      <a:gd name="f174" fmla="*/ 75 f122 1"/>
                      <a:gd name="f175" fmla="*/ 70 f122 1"/>
                      <a:gd name="f176" fmla="*/ 294 f121 1"/>
                      <a:gd name="f177" fmla="*/ 64 f122 1"/>
                      <a:gd name="f178" fmla="*/ 68 f122 1"/>
                      <a:gd name="f179" fmla="*/ 282 f121 1"/>
                      <a:gd name="f180" fmla="*/ 59 f122 1"/>
                      <a:gd name="f181" fmla="*/ 267 f121 1"/>
                      <a:gd name="f182" fmla="*/ 51 f122 1"/>
                      <a:gd name="f183" fmla="*/ 262 f121 1"/>
                      <a:gd name="f184" fmla="*/ 41 f122 1"/>
                      <a:gd name="f185" fmla="*/ 268 f121 1"/>
                      <a:gd name="f186" fmla="*/ 28 f122 1"/>
                      <a:gd name="f187" fmla="*/ 271 f121 1"/>
                      <a:gd name="f188" fmla="*/ 20 f122 1"/>
                      <a:gd name="f189" fmla="*/ 265 f121 1"/>
                      <a:gd name="f190" fmla="*/ 12 f122 1"/>
                      <a:gd name="f191" fmla="*/ 253 f121 1"/>
                      <a:gd name="f192" fmla="*/ 4 f122 1"/>
                      <a:gd name="f193" fmla="*/ 240 f121 1"/>
                      <a:gd name="f194" fmla="*/ 0 f122 1"/>
                      <a:gd name="f195" fmla="*/ 215 f121 1"/>
                      <a:gd name="f196" fmla="*/ f123 1 f2"/>
                      <a:gd name="f197" fmla="*/ f126 1 299"/>
                      <a:gd name="f198" fmla="*/ f127 1 309"/>
                      <a:gd name="f199" fmla="*/ f128 1 299"/>
                      <a:gd name="f200" fmla="*/ f129 1 309"/>
                      <a:gd name="f201" fmla="*/ f130 1 299"/>
                      <a:gd name="f202" fmla="*/ f131 1 309"/>
                      <a:gd name="f203" fmla="*/ f132 1 299"/>
                      <a:gd name="f204" fmla="*/ f133 1 309"/>
                      <a:gd name="f205" fmla="*/ f134 1 299"/>
                      <a:gd name="f206" fmla="*/ f135 1 309"/>
                      <a:gd name="f207" fmla="*/ f136 1 299"/>
                      <a:gd name="f208" fmla="*/ f137 1 309"/>
                      <a:gd name="f209" fmla="*/ f138 1 299"/>
                      <a:gd name="f210" fmla="*/ f139 1 309"/>
                      <a:gd name="f211" fmla="*/ f140 1 299"/>
                      <a:gd name="f212" fmla="*/ f141 1 299"/>
                      <a:gd name="f213" fmla="*/ f142 1 309"/>
                      <a:gd name="f214" fmla="*/ f143 1 299"/>
                      <a:gd name="f215" fmla="*/ f144 1 309"/>
                      <a:gd name="f216" fmla="*/ f145 1 299"/>
                      <a:gd name="f217" fmla="*/ f146 1 309"/>
                      <a:gd name="f218" fmla="*/ f147 1 299"/>
                      <a:gd name="f219" fmla="*/ f148 1 309"/>
                      <a:gd name="f220" fmla="*/ f149 1 299"/>
                      <a:gd name="f221" fmla="*/ f150 1 299"/>
                      <a:gd name="f222" fmla="*/ f151 1 309"/>
                      <a:gd name="f223" fmla="*/ f152 1 299"/>
                      <a:gd name="f224" fmla="*/ f153 1 309"/>
                      <a:gd name="f225" fmla="*/ f154 1 299"/>
                      <a:gd name="f226" fmla="*/ f155 1 309"/>
                      <a:gd name="f227" fmla="*/ f156 1 299"/>
                      <a:gd name="f228" fmla="*/ f157 1 309"/>
                      <a:gd name="f229" fmla="*/ f158 1 299"/>
                      <a:gd name="f230" fmla="*/ f159 1 309"/>
                      <a:gd name="f231" fmla="*/ f160 1 299"/>
                      <a:gd name="f232" fmla="*/ f161 1 309"/>
                      <a:gd name="f233" fmla="*/ f162 1 299"/>
                      <a:gd name="f234" fmla="*/ f163 1 309"/>
                      <a:gd name="f235" fmla="*/ f164 1 299"/>
                      <a:gd name="f236" fmla="*/ f165 1 309"/>
                      <a:gd name="f237" fmla="*/ f166 1 299"/>
                      <a:gd name="f238" fmla="*/ f167 1 309"/>
                      <a:gd name="f239" fmla="*/ f168 1 299"/>
                      <a:gd name="f240" fmla="*/ f169 1 309"/>
                      <a:gd name="f241" fmla="*/ f170 1 299"/>
                      <a:gd name="f242" fmla="*/ f171 1 309"/>
                      <a:gd name="f243" fmla="*/ f172 1 299"/>
                      <a:gd name="f244" fmla="*/ f173 1 309"/>
                      <a:gd name="f245" fmla="*/ f174 1 299"/>
                      <a:gd name="f246" fmla="*/ f175 1 299"/>
                      <a:gd name="f247" fmla="*/ f176 1 309"/>
                      <a:gd name="f248" fmla="*/ f177 1 299"/>
                      <a:gd name="f249" fmla="*/ f178 1 299"/>
                      <a:gd name="f250" fmla="*/ f179 1 309"/>
                      <a:gd name="f251" fmla="*/ f180 1 299"/>
                      <a:gd name="f252" fmla="*/ f181 1 309"/>
                      <a:gd name="f253" fmla="*/ f182 1 299"/>
                      <a:gd name="f254" fmla="*/ f183 1 309"/>
                      <a:gd name="f255" fmla="*/ f184 1 299"/>
                      <a:gd name="f256" fmla="*/ f185 1 309"/>
                      <a:gd name="f257" fmla="*/ f186 1 299"/>
                      <a:gd name="f258" fmla="*/ f187 1 309"/>
                      <a:gd name="f259" fmla="*/ f188 1 299"/>
                      <a:gd name="f260" fmla="*/ f189 1 309"/>
                      <a:gd name="f261" fmla="*/ f190 1 299"/>
                      <a:gd name="f262" fmla="*/ f191 1 309"/>
                      <a:gd name="f263" fmla="*/ f192 1 299"/>
                      <a:gd name="f264" fmla="*/ f193 1 309"/>
                      <a:gd name="f265" fmla="*/ f194 1 299"/>
                      <a:gd name="f266" fmla="*/ f195 1 309"/>
                      <a:gd name="f267" fmla="*/ 0 1 f124"/>
                      <a:gd name="f268" fmla="*/ f6 1 f124"/>
                      <a:gd name="f269" fmla="*/ 0 1 f125"/>
                      <a:gd name="f270" fmla="*/ f7 1 f125"/>
                      <a:gd name="f271" fmla="+- f196 0 f1"/>
                      <a:gd name="f272" fmla="*/ f197 1 f124"/>
                      <a:gd name="f273" fmla="*/ f198 1 f125"/>
                      <a:gd name="f274" fmla="*/ f199 1 f124"/>
                      <a:gd name="f275" fmla="*/ f200 1 f125"/>
                      <a:gd name="f276" fmla="*/ f201 1 f124"/>
                      <a:gd name="f277" fmla="*/ f202 1 f125"/>
                      <a:gd name="f278" fmla="*/ f203 1 f124"/>
                      <a:gd name="f279" fmla="*/ f204 1 f125"/>
                      <a:gd name="f280" fmla="*/ f205 1 f124"/>
                      <a:gd name="f281" fmla="*/ f206 1 f125"/>
                      <a:gd name="f282" fmla="*/ f207 1 f124"/>
                      <a:gd name="f283" fmla="*/ f208 1 f125"/>
                      <a:gd name="f284" fmla="*/ f209 1 f124"/>
                      <a:gd name="f285" fmla="*/ f210 1 f125"/>
                      <a:gd name="f286" fmla="*/ f211 1 f124"/>
                      <a:gd name="f287" fmla="*/ f212 1 f124"/>
                      <a:gd name="f288" fmla="*/ f213 1 f125"/>
                      <a:gd name="f289" fmla="*/ f214 1 f124"/>
                      <a:gd name="f290" fmla="*/ f215 1 f125"/>
                      <a:gd name="f291" fmla="*/ f216 1 f124"/>
                      <a:gd name="f292" fmla="*/ f217 1 f125"/>
                      <a:gd name="f293" fmla="*/ f218 1 f124"/>
                      <a:gd name="f294" fmla="*/ f219 1 f125"/>
                      <a:gd name="f295" fmla="*/ f220 1 f124"/>
                      <a:gd name="f296" fmla="*/ f221 1 f124"/>
                      <a:gd name="f297" fmla="*/ f222 1 f125"/>
                      <a:gd name="f298" fmla="*/ f223 1 f124"/>
                      <a:gd name="f299" fmla="*/ f224 1 f125"/>
                      <a:gd name="f300" fmla="*/ f225 1 f124"/>
                      <a:gd name="f301" fmla="*/ f226 1 f125"/>
                      <a:gd name="f302" fmla="*/ f227 1 f124"/>
                      <a:gd name="f303" fmla="*/ f228 1 f125"/>
                      <a:gd name="f304" fmla="*/ f229 1 f124"/>
                      <a:gd name="f305" fmla="*/ f230 1 f125"/>
                      <a:gd name="f306" fmla="*/ f231 1 f124"/>
                      <a:gd name="f307" fmla="*/ f232 1 f125"/>
                      <a:gd name="f308" fmla="*/ f233 1 f124"/>
                      <a:gd name="f309" fmla="*/ f234 1 f125"/>
                      <a:gd name="f310" fmla="*/ f235 1 f124"/>
                      <a:gd name="f311" fmla="*/ f236 1 f125"/>
                      <a:gd name="f312" fmla="*/ f237 1 f124"/>
                      <a:gd name="f313" fmla="*/ f238 1 f125"/>
                      <a:gd name="f314" fmla="*/ f239 1 f124"/>
                      <a:gd name="f315" fmla="*/ f240 1 f125"/>
                      <a:gd name="f316" fmla="*/ f241 1 f124"/>
                      <a:gd name="f317" fmla="*/ f242 1 f125"/>
                      <a:gd name="f318" fmla="*/ f243 1 f124"/>
                      <a:gd name="f319" fmla="*/ f244 1 f125"/>
                      <a:gd name="f320" fmla="*/ f245 1 f124"/>
                      <a:gd name="f321" fmla="*/ f246 1 f124"/>
                      <a:gd name="f322" fmla="*/ f247 1 f125"/>
                      <a:gd name="f323" fmla="*/ f248 1 f124"/>
                      <a:gd name="f324" fmla="*/ f249 1 f124"/>
                      <a:gd name="f325" fmla="*/ f250 1 f125"/>
                      <a:gd name="f326" fmla="*/ f251 1 f124"/>
                      <a:gd name="f327" fmla="*/ f252 1 f125"/>
                      <a:gd name="f328" fmla="*/ f253 1 f124"/>
                      <a:gd name="f329" fmla="*/ f254 1 f125"/>
                      <a:gd name="f330" fmla="*/ f255 1 f124"/>
                      <a:gd name="f331" fmla="*/ f256 1 f125"/>
                      <a:gd name="f332" fmla="*/ f257 1 f124"/>
                      <a:gd name="f333" fmla="*/ f258 1 f125"/>
                      <a:gd name="f334" fmla="*/ f259 1 f124"/>
                      <a:gd name="f335" fmla="*/ f260 1 f125"/>
                      <a:gd name="f336" fmla="*/ f261 1 f124"/>
                      <a:gd name="f337" fmla="*/ f262 1 f125"/>
                      <a:gd name="f338" fmla="*/ f263 1 f124"/>
                      <a:gd name="f339" fmla="*/ f264 1 f125"/>
                      <a:gd name="f340" fmla="*/ f265 1 f124"/>
                      <a:gd name="f341" fmla="*/ f266 1 f125"/>
                      <a:gd name="f342" fmla="*/ f267 f119 1"/>
                      <a:gd name="f343" fmla="*/ f268 f119 1"/>
                      <a:gd name="f344" fmla="*/ f270 f120 1"/>
                      <a:gd name="f345" fmla="*/ f269 f120 1"/>
                      <a:gd name="f346" fmla="*/ f272 f119 1"/>
                      <a:gd name="f347" fmla="*/ f273 f120 1"/>
                      <a:gd name="f348" fmla="*/ f274 f119 1"/>
                      <a:gd name="f349" fmla="*/ f275 f120 1"/>
                      <a:gd name="f350" fmla="*/ f276 f119 1"/>
                      <a:gd name="f351" fmla="*/ f277 f120 1"/>
                      <a:gd name="f352" fmla="*/ f278 f119 1"/>
                      <a:gd name="f353" fmla="*/ f279 f120 1"/>
                      <a:gd name="f354" fmla="*/ f280 f119 1"/>
                      <a:gd name="f355" fmla="*/ f281 f120 1"/>
                      <a:gd name="f356" fmla="*/ f282 f119 1"/>
                      <a:gd name="f357" fmla="*/ f283 f120 1"/>
                      <a:gd name="f358" fmla="*/ f284 f119 1"/>
                      <a:gd name="f359" fmla="*/ f285 f120 1"/>
                      <a:gd name="f360" fmla="*/ f286 f119 1"/>
                      <a:gd name="f361" fmla="*/ f287 f119 1"/>
                      <a:gd name="f362" fmla="*/ f288 f120 1"/>
                      <a:gd name="f363" fmla="*/ f289 f119 1"/>
                      <a:gd name="f364" fmla="*/ f290 f120 1"/>
                      <a:gd name="f365" fmla="*/ f291 f119 1"/>
                      <a:gd name="f366" fmla="*/ f292 f120 1"/>
                      <a:gd name="f367" fmla="*/ f293 f119 1"/>
                      <a:gd name="f368" fmla="*/ f294 f120 1"/>
                      <a:gd name="f369" fmla="*/ f295 f119 1"/>
                      <a:gd name="f370" fmla="*/ f296 f119 1"/>
                      <a:gd name="f371" fmla="*/ f297 f120 1"/>
                      <a:gd name="f372" fmla="*/ f298 f119 1"/>
                      <a:gd name="f373" fmla="*/ f299 f120 1"/>
                      <a:gd name="f374" fmla="*/ f300 f119 1"/>
                      <a:gd name="f375" fmla="*/ f301 f120 1"/>
                      <a:gd name="f376" fmla="*/ f302 f119 1"/>
                      <a:gd name="f377" fmla="*/ f303 f120 1"/>
                      <a:gd name="f378" fmla="*/ f304 f119 1"/>
                      <a:gd name="f379" fmla="*/ f305 f120 1"/>
                      <a:gd name="f380" fmla="*/ f306 f119 1"/>
                      <a:gd name="f381" fmla="*/ f307 f120 1"/>
                      <a:gd name="f382" fmla="*/ f308 f119 1"/>
                      <a:gd name="f383" fmla="*/ f309 f120 1"/>
                      <a:gd name="f384" fmla="*/ f310 f119 1"/>
                      <a:gd name="f385" fmla="*/ f311 f120 1"/>
                      <a:gd name="f386" fmla="*/ f312 f119 1"/>
                      <a:gd name="f387" fmla="*/ f313 f120 1"/>
                      <a:gd name="f388" fmla="*/ f314 f119 1"/>
                      <a:gd name="f389" fmla="*/ f315 f120 1"/>
                      <a:gd name="f390" fmla="*/ f316 f119 1"/>
                      <a:gd name="f391" fmla="*/ f317 f120 1"/>
                      <a:gd name="f392" fmla="*/ f318 f119 1"/>
                      <a:gd name="f393" fmla="*/ f319 f120 1"/>
                      <a:gd name="f394" fmla="*/ f320 f119 1"/>
                      <a:gd name="f395" fmla="*/ f321 f119 1"/>
                      <a:gd name="f396" fmla="*/ f322 f120 1"/>
                      <a:gd name="f397" fmla="*/ f323 f119 1"/>
                      <a:gd name="f398" fmla="*/ f324 f119 1"/>
                      <a:gd name="f399" fmla="*/ f325 f120 1"/>
                      <a:gd name="f400" fmla="*/ f326 f119 1"/>
                      <a:gd name="f401" fmla="*/ f327 f120 1"/>
                      <a:gd name="f402" fmla="*/ f328 f119 1"/>
                      <a:gd name="f403" fmla="*/ f329 f120 1"/>
                      <a:gd name="f404" fmla="*/ f330 f119 1"/>
                      <a:gd name="f405" fmla="*/ f331 f120 1"/>
                      <a:gd name="f406" fmla="*/ f332 f119 1"/>
                      <a:gd name="f407" fmla="*/ f333 f120 1"/>
                      <a:gd name="f408" fmla="*/ f334 f119 1"/>
                      <a:gd name="f409" fmla="*/ f335 f120 1"/>
                      <a:gd name="f410" fmla="*/ f336 f119 1"/>
                      <a:gd name="f411" fmla="*/ f337 f120 1"/>
                      <a:gd name="f412" fmla="*/ f338 f119 1"/>
                      <a:gd name="f413" fmla="*/ f339 f120 1"/>
                      <a:gd name="f414" fmla="*/ f340 f119 1"/>
                      <a:gd name="f415" fmla="*/ f341 f120 1"/>
                    </a:gdLst>
                    <a:ahLst/>
                    <a:cxnLst>
                      <a:cxn ang="3cd4">
                        <a:pos x="hc" y="t"/>
                      </a:cxn>
                      <a:cxn ang="0">
                        <a:pos x="r" y="vc"/>
                      </a:cxn>
                      <a:cxn ang="cd4">
                        <a:pos x="hc" y="b"/>
                      </a:cxn>
                      <a:cxn ang="cd2">
                        <a:pos x="l" y="vc"/>
                      </a:cxn>
                      <a:cxn ang="f271">
                        <a:pos x="f346" y="f347"/>
                      </a:cxn>
                      <a:cxn ang="f271">
                        <a:pos x="f348" y="f349"/>
                      </a:cxn>
                      <a:cxn ang="f271">
                        <a:pos x="f350" y="f351"/>
                      </a:cxn>
                      <a:cxn ang="f271">
                        <a:pos x="f352" y="f353"/>
                      </a:cxn>
                      <a:cxn ang="f271">
                        <a:pos x="f354" y="f355"/>
                      </a:cxn>
                      <a:cxn ang="f271">
                        <a:pos x="f356" y="f357"/>
                      </a:cxn>
                      <a:cxn ang="f271">
                        <a:pos x="f358" y="f359"/>
                      </a:cxn>
                      <a:cxn ang="f271">
                        <a:pos x="f360" y="f357"/>
                      </a:cxn>
                      <a:cxn ang="f271">
                        <a:pos x="f361" y="f362"/>
                      </a:cxn>
                      <a:cxn ang="f271">
                        <a:pos x="f363" y="f364"/>
                      </a:cxn>
                      <a:cxn ang="f271">
                        <a:pos x="f365" y="f366"/>
                      </a:cxn>
                      <a:cxn ang="f271">
                        <a:pos x="f367" y="f368"/>
                      </a:cxn>
                      <a:cxn ang="f271">
                        <a:pos x="f369" y="f351"/>
                      </a:cxn>
                      <a:cxn ang="f271">
                        <a:pos x="f370" y="f371"/>
                      </a:cxn>
                      <a:cxn ang="f271">
                        <a:pos x="f372" y="f373"/>
                      </a:cxn>
                      <a:cxn ang="f271">
                        <a:pos x="f374" y="f375"/>
                      </a:cxn>
                      <a:cxn ang="f271">
                        <a:pos x="f376" y="f377"/>
                      </a:cxn>
                      <a:cxn ang="f271">
                        <a:pos x="f378" y="f379"/>
                      </a:cxn>
                      <a:cxn ang="f271">
                        <a:pos x="f380" y="f381"/>
                      </a:cxn>
                      <a:cxn ang="f271">
                        <a:pos x="f382" y="f383"/>
                      </a:cxn>
                      <a:cxn ang="f271">
                        <a:pos x="f384" y="f385"/>
                      </a:cxn>
                      <a:cxn ang="f271">
                        <a:pos x="f386" y="f387"/>
                      </a:cxn>
                      <a:cxn ang="f271">
                        <a:pos x="f388" y="f389"/>
                      </a:cxn>
                      <a:cxn ang="f271">
                        <a:pos x="f390" y="f391"/>
                      </a:cxn>
                      <a:cxn ang="f271">
                        <a:pos x="f392" y="f393"/>
                      </a:cxn>
                      <a:cxn ang="f271">
                        <a:pos x="f394" y="f387"/>
                      </a:cxn>
                      <a:cxn ang="f271">
                        <a:pos x="f395" y="f396"/>
                      </a:cxn>
                      <a:cxn ang="f271">
                        <a:pos x="f397" y="f396"/>
                      </a:cxn>
                      <a:cxn ang="f271">
                        <a:pos x="f398" y="f399"/>
                      </a:cxn>
                      <a:cxn ang="f271">
                        <a:pos x="f400" y="f401"/>
                      </a:cxn>
                      <a:cxn ang="f271">
                        <a:pos x="f402" y="f403"/>
                      </a:cxn>
                      <a:cxn ang="f271">
                        <a:pos x="f404" y="f405"/>
                      </a:cxn>
                      <a:cxn ang="f271">
                        <a:pos x="f406" y="f407"/>
                      </a:cxn>
                      <a:cxn ang="f271">
                        <a:pos x="f408" y="f409"/>
                      </a:cxn>
                      <a:cxn ang="f271">
                        <a:pos x="f410" y="f401"/>
                      </a:cxn>
                      <a:cxn ang="f271">
                        <a:pos x="f410" y="f411"/>
                      </a:cxn>
                      <a:cxn ang="f271">
                        <a:pos x="f412" y="f413"/>
                      </a:cxn>
                      <a:cxn ang="f271">
                        <a:pos x="f414" y="f415"/>
                      </a:cxn>
                    </a:cxnLst>
                    <a:rect l="f342" t="f345" r="f343" b="f344"/>
                    <a:pathLst>
                      <a:path w="299" h="309">
                        <a:moveTo>
                          <a:pt x="f5" y="f8"/>
                        </a:moveTo>
                        <a:lnTo>
                          <a:pt x="f9" y="f10"/>
                        </a:lnTo>
                        <a:lnTo>
                          <a:pt x="f11" y="f12"/>
                        </a:lnTo>
                        <a:lnTo>
                          <a:pt x="f13" y="f14"/>
                        </a:lnTo>
                        <a:lnTo>
                          <a:pt x="f15" y="f16"/>
                        </a:lnTo>
                        <a:lnTo>
                          <a:pt x="f17" y="f18"/>
                        </a:lnTo>
                        <a:lnTo>
                          <a:pt x="f19" y="f20"/>
                        </a:lnTo>
                        <a:lnTo>
                          <a:pt x="f21" y="f22"/>
                        </a:lnTo>
                        <a:lnTo>
                          <a:pt x="f23" y="f24"/>
                        </a:lnTo>
                        <a:lnTo>
                          <a:pt x="f25" y="f26"/>
                        </a:lnTo>
                        <a:lnTo>
                          <a:pt x="f27" y="f28"/>
                        </a:lnTo>
                        <a:lnTo>
                          <a:pt x="f29" y="f30"/>
                        </a:lnTo>
                        <a:lnTo>
                          <a:pt x="f31" y="f5"/>
                        </a:lnTo>
                        <a:lnTo>
                          <a:pt x="f32" y="f5"/>
                        </a:lnTo>
                        <a:lnTo>
                          <a:pt x="f33" y="f19"/>
                        </a:lnTo>
                        <a:lnTo>
                          <a:pt x="f34" y="f30"/>
                        </a:lnTo>
                        <a:lnTo>
                          <a:pt x="f35" y="f36"/>
                        </a:lnTo>
                        <a:lnTo>
                          <a:pt x="f37" y="f31"/>
                        </a:lnTo>
                        <a:lnTo>
                          <a:pt x="f38" y="f39"/>
                        </a:lnTo>
                        <a:lnTo>
                          <a:pt x="f38" y="f40"/>
                        </a:lnTo>
                        <a:lnTo>
                          <a:pt x="f41" y="f42"/>
                        </a:lnTo>
                        <a:lnTo>
                          <a:pt x="f6" y="f43"/>
                        </a:lnTo>
                        <a:lnTo>
                          <a:pt x="f44" y="f26"/>
                        </a:lnTo>
                        <a:lnTo>
                          <a:pt x="f45" y="f46"/>
                        </a:lnTo>
                        <a:lnTo>
                          <a:pt x="f47" y="f14"/>
                        </a:lnTo>
                        <a:lnTo>
                          <a:pt x="f48" y="f18"/>
                        </a:lnTo>
                        <a:lnTo>
                          <a:pt x="f49" y="f50"/>
                        </a:lnTo>
                        <a:lnTo>
                          <a:pt x="f51" y="f52"/>
                        </a:lnTo>
                        <a:lnTo>
                          <a:pt x="f53" y="f52"/>
                        </a:lnTo>
                        <a:lnTo>
                          <a:pt x="f54" y="f16"/>
                        </a:lnTo>
                        <a:lnTo>
                          <a:pt x="f55" y="f50"/>
                        </a:lnTo>
                        <a:lnTo>
                          <a:pt x="f56" y="f53"/>
                        </a:lnTo>
                        <a:lnTo>
                          <a:pt x="f26" y="f57"/>
                        </a:lnTo>
                        <a:lnTo>
                          <a:pt x="f58" y="f59"/>
                        </a:lnTo>
                        <a:lnTo>
                          <a:pt x="f60" y="f61"/>
                        </a:lnTo>
                        <a:lnTo>
                          <a:pt x="f62" y="f63"/>
                        </a:lnTo>
                        <a:lnTo>
                          <a:pt x="f64" y="f65"/>
                        </a:lnTo>
                        <a:lnTo>
                          <a:pt x="f66" y="f67"/>
                        </a:lnTo>
                        <a:lnTo>
                          <a:pt x="f68" y="f35"/>
                        </a:lnTo>
                        <a:lnTo>
                          <a:pt x="f69" y="f70"/>
                        </a:lnTo>
                        <a:lnTo>
                          <a:pt x="f69" y="f71"/>
                        </a:lnTo>
                        <a:lnTo>
                          <a:pt x="f23" y="f72"/>
                        </a:lnTo>
                        <a:lnTo>
                          <a:pt x="f27" y="f73"/>
                        </a:lnTo>
                        <a:lnTo>
                          <a:pt x="f74" y="f75"/>
                        </a:lnTo>
                        <a:lnTo>
                          <a:pt x="f76" y="f7"/>
                        </a:lnTo>
                        <a:lnTo>
                          <a:pt x="f77" y="f78"/>
                        </a:lnTo>
                        <a:lnTo>
                          <a:pt x="f79" y="f80"/>
                        </a:lnTo>
                        <a:lnTo>
                          <a:pt x="f81" y="f80"/>
                        </a:lnTo>
                        <a:lnTo>
                          <a:pt x="f82" y="f83"/>
                        </a:lnTo>
                        <a:lnTo>
                          <a:pt x="f84" y="f85"/>
                        </a:lnTo>
                        <a:lnTo>
                          <a:pt x="f86" y="f87"/>
                        </a:lnTo>
                        <a:lnTo>
                          <a:pt x="f88" y="f75"/>
                        </a:lnTo>
                        <a:lnTo>
                          <a:pt x="f89" y="f78"/>
                        </a:lnTo>
                        <a:lnTo>
                          <a:pt x="f90" y="f91"/>
                        </a:lnTo>
                        <a:lnTo>
                          <a:pt x="f92" y="f93"/>
                        </a:lnTo>
                        <a:lnTo>
                          <a:pt x="f94" y="f91"/>
                        </a:lnTo>
                        <a:lnTo>
                          <a:pt x="f95" y="f45"/>
                        </a:lnTo>
                        <a:lnTo>
                          <a:pt x="f92" y="f71"/>
                        </a:lnTo>
                        <a:lnTo>
                          <a:pt x="f96" y="f97"/>
                        </a:lnTo>
                        <a:lnTo>
                          <a:pt x="f98" y="f99"/>
                        </a:lnTo>
                        <a:lnTo>
                          <a:pt x="f100" y="f101"/>
                        </a:lnTo>
                        <a:lnTo>
                          <a:pt x="f102" y="f103"/>
                        </a:lnTo>
                        <a:lnTo>
                          <a:pt x="f104" y="f105"/>
                        </a:lnTo>
                        <a:lnTo>
                          <a:pt x="f106" y="f107"/>
                        </a:lnTo>
                        <a:lnTo>
                          <a:pt x="f108" y="f109"/>
                        </a:lnTo>
                        <a:lnTo>
                          <a:pt x="f15" y="f47"/>
                        </a:lnTo>
                        <a:lnTo>
                          <a:pt x="f110" y="f105"/>
                        </a:lnTo>
                        <a:lnTo>
                          <a:pt x="f111" y="f105"/>
                        </a:lnTo>
                        <a:lnTo>
                          <a:pt x="f13" y="f99"/>
                        </a:lnTo>
                        <a:lnTo>
                          <a:pt x="f112" y="f99"/>
                        </a:lnTo>
                        <a:lnTo>
                          <a:pt x="f113" y="f114"/>
                        </a:lnTo>
                        <a:lnTo>
                          <a:pt x="f112" y="f115"/>
                        </a:lnTo>
                        <a:lnTo>
                          <a:pt x="f113" y="f116"/>
                        </a:lnTo>
                        <a:lnTo>
                          <a:pt x="f117" y="f49"/>
                        </a:lnTo>
                        <a:lnTo>
                          <a:pt x="f5" y="f51"/>
                        </a:lnTo>
                        <a:lnTo>
                          <a:pt x="f5" y="f8"/>
                        </a:lnTo>
                        <a:close/>
                      </a:path>
                    </a:pathLst>
                  </a:custGeom>
                  <a:solidFill>
                    <a:srgbClr val="C3D69B"/>
                  </a:solidFill>
                  <a:ln w="3172" cap="flat">
                    <a:solidFill>
                      <a:srgbClr val="6C5353"/>
                    </a:solidFill>
                    <a:custDash>
                      <a:ds d="100000" sp="100000"/>
                    </a:custDash>
                    <a:miter/>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hu-HU" sz="1800" b="0" i="0" u="none" strike="noStrike" kern="0" cap="none" spc="0" baseline="0">
                      <a:solidFill>
                        <a:srgbClr val="000000"/>
                      </a:solidFill>
                      <a:uFillTx/>
                      <a:latin typeface="Arial"/>
                    </a:endParaRPr>
                  </a:p>
                </p:txBody>
              </p:sp>
              <p:sp>
                <p:nvSpPr>
                  <p:cNvPr id="280" name="Freeform 123">
                    <a:extLst>
                      <a:ext uri="{FF2B5EF4-FFF2-40B4-BE49-F238E27FC236}">
                        <a16:creationId xmlns:a16="http://schemas.microsoft.com/office/drawing/2014/main" id="{B3B343C6-5EFD-4088-9948-D6274E1A6000}"/>
                      </a:ext>
                    </a:extLst>
                  </p:cNvPr>
                  <p:cNvSpPr/>
                  <p:nvPr/>
                </p:nvSpPr>
                <p:spPr>
                  <a:xfrm>
                    <a:off x="7842836" y="3390832"/>
                    <a:ext cx="208519" cy="429914"/>
                  </a:xfrm>
                  <a:custGeom>
                    <a:avLst/>
                    <a:gdLst>
                      <a:gd name="f0" fmla="val 10800000"/>
                      <a:gd name="f1" fmla="val 5400000"/>
                      <a:gd name="f2" fmla="val 180"/>
                      <a:gd name="f3" fmla="val w"/>
                      <a:gd name="f4" fmla="val h"/>
                      <a:gd name="f5" fmla="val 0"/>
                      <a:gd name="f6" fmla="val 160"/>
                      <a:gd name="f7" fmla="val 382"/>
                      <a:gd name="f8" fmla="val 135"/>
                      <a:gd name="f9" fmla="val 169"/>
                      <a:gd name="f10" fmla="val 126"/>
                      <a:gd name="f11" fmla="val 178"/>
                      <a:gd name="f12" fmla="val 113"/>
                      <a:gd name="f13" fmla="val 179"/>
                      <a:gd name="f14" fmla="val 108"/>
                      <a:gd name="f15" fmla="val 201"/>
                      <a:gd name="f16" fmla="val 101"/>
                      <a:gd name="f17" fmla="val 205"/>
                      <a:gd name="f18" fmla="val 112"/>
                      <a:gd name="f19" fmla="val 223"/>
                      <a:gd name="f20" fmla="val 239"/>
                      <a:gd name="f21" fmla="val 252"/>
                      <a:gd name="f22" fmla="val 131"/>
                      <a:gd name="f23" fmla="val 270"/>
                      <a:gd name="f24" fmla="val 125"/>
                      <a:gd name="f25" fmla="val 274"/>
                      <a:gd name="f26" fmla="val 130"/>
                      <a:gd name="f27" fmla="val 285"/>
                      <a:gd name="f28" fmla="val 144"/>
                      <a:gd name="f29" fmla="val 301"/>
                      <a:gd name="f30" fmla="val 147"/>
                      <a:gd name="f31" fmla="val 313"/>
                      <a:gd name="f32" fmla="val 148"/>
                      <a:gd name="f33" fmla="val 322"/>
                      <a:gd name="f34" fmla="val 157"/>
                      <a:gd name="f35" fmla="val 341"/>
                      <a:gd name="f36" fmla="val 149"/>
                      <a:gd name="f37" fmla="val 361"/>
                      <a:gd name="f38" fmla="val 142"/>
                      <a:gd name="f39" fmla="val 139"/>
                      <a:gd name="f40" fmla="val 367"/>
                      <a:gd name="f41" fmla="val 143"/>
                      <a:gd name="f42" fmla="val 351"/>
                      <a:gd name="f43" fmla="val 136"/>
                      <a:gd name="f44" fmla="val 338"/>
                      <a:gd name="f45" fmla="val 316"/>
                      <a:gd name="f46" fmla="val 305"/>
                      <a:gd name="f47" fmla="val 118"/>
                      <a:gd name="f48" fmla="val 280"/>
                      <a:gd name="f49" fmla="val 254"/>
                      <a:gd name="f50" fmla="val 102"/>
                      <a:gd name="f51" fmla="val 237"/>
                      <a:gd name="f52" fmla="val 91"/>
                      <a:gd name="f53" fmla="val 247"/>
                      <a:gd name="f54" fmla="val 72"/>
                      <a:gd name="f55" fmla="val 262"/>
                      <a:gd name="f56" fmla="val 62"/>
                      <a:gd name="f57" fmla="val 260"/>
                      <a:gd name="f58" fmla="val 50"/>
                      <a:gd name="f59" fmla="val 255"/>
                      <a:gd name="f60" fmla="val 53"/>
                      <a:gd name="f61" fmla="val 229"/>
                      <a:gd name="f62" fmla="val 46"/>
                      <a:gd name="f63" fmla="val 210"/>
                      <a:gd name="f64" fmla="val 29"/>
                      <a:gd name="f65" fmla="val 186"/>
                      <a:gd name="f66" fmla="val 30"/>
                      <a:gd name="f67" fmla="val 19"/>
                      <a:gd name="f68" fmla="val 176"/>
                      <a:gd name="f69" fmla="val 4"/>
                      <a:gd name="f70" fmla="val 159"/>
                      <a:gd name="f71" fmla="val 7"/>
                      <a:gd name="f72" fmla="val 145"/>
                      <a:gd name="f73" fmla="val 12"/>
                      <a:gd name="f74" fmla="val 9"/>
                      <a:gd name="f75" fmla="val 117"/>
                      <a:gd name="f76" fmla="val 110"/>
                      <a:gd name="f77" fmla="val 88"/>
                      <a:gd name="f78" fmla="val 23"/>
                      <a:gd name="f79" fmla="val 93"/>
                      <a:gd name="f80" fmla="val 28"/>
                      <a:gd name="f81" fmla="val 76"/>
                      <a:gd name="f82" fmla="val 27"/>
                      <a:gd name="f83" fmla="val 66"/>
                      <a:gd name="f84" fmla="val 33"/>
                      <a:gd name="f85" fmla="val 48"/>
                      <a:gd name="f86" fmla="val 36"/>
                      <a:gd name="f87" fmla="val 22"/>
                      <a:gd name="f88" fmla="val 64"/>
                      <a:gd name="f89" fmla="val 26"/>
                      <a:gd name="f90" fmla="val 59"/>
                      <a:gd name="f91" fmla="val 13"/>
                      <a:gd name="f92" fmla="val 61"/>
                      <a:gd name="f93" fmla="val 1"/>
                      <a:gd name="f94" fmla="val 71"/>
                      <a:gd name="f95" fmla="val 80"/>
                      <a:gd name="f96" fmla="val 89"/>
                      <a:gd name="f97" fmla="val 17"/>
                      <a:gd name="f98" fmla="val 96"/>
                      <a:gd name="f99" fmla="val 83"/>
                      <a:gd name="f100" fmla="val 67"/>
                      <a:gd name="f101" fmla="val 86"/>
                      <a:gd name="f102" fmla="val 92"/>
                      <a:gd name="f103" fmla="val 104"/>
                      <a:gd name="f104" fmla="val 124"/>
                      <a:gd name="f105" fmla="val 122"/>
                      <a:gd name="f106" fmla="val 129"/>
                      <a:gd name="f107" fmla="val 137"/>
                      <a:gd name="f108" fmla="val 146"/>
                      <a:gd name="f109" fmla="val 141"/>
                      <a:gd name="f110" fmla="val 158"/>
                      <a:gd name="f111" fmla="val 134"/>
                      <a:gd name="f112" fmla="val 156"/>
                      <a:gd name="f113" fmla="val 164"/>
                      <a:gd name="f114" fmla="+- 0 0 -90"/>
                      <a:gd name="f115" fmla="*/ f3 1 160"/>
                      <a:gd name="f116" fmla="*/ f4 1 382"/>
                      <a:gd name="f117" fmla="+- f7 0 f5"/>
                      <a:gd name="f118" fmla="+- f6 0 f5"/>
                      <a:gd name="f119" fmla="*/ f114 f0 1"/>
                      <a:gd name="f120" fmla="*/ f118 1 160"/>
                      <a:gd name="f121" fmla="*/ f117 1 382"/>
                      <a:gd name="f122" fmla="*/ 126 f118 1"/>
                      <a:gd name="f123" fmla="*/ 178 f117 1"/>
                      <a:gd name="f124" fmla="*/ 108 f118 1"/>
                      <a:gd name="f125" fmla="*/ 201 f117 1"/>
                      <a:gd name="f126" fmla="*/ 112 f118 1"/>
                      <a:gd name="f127" fmla="*/ 223 f117 1"/>
                      <a:gd name="f128" fmla="*/ 135 f118 1"/>
                      <a:gd name="f129" fmla="*/ 252 f117 1"/>
                      <a:gd name="f130" fmla="*/ 125 f118 1"/>
                      <a:gd name="f131" fmla="*/ 274 f117 1"/>
                      <a:gd name="f132" fmla="*/ 144 f118 1"/>
                      <a:gd name="f133" fmla="*/ 301 f117 1"/>
                      <a:gd name="f134" fmla="*/ 148 f118 1"/>
                      <a:gd name="f135" fmla="*/ 322 f117 1"/>
                      <a:gd name="f136" fmla="*/ 149 f118 1"/>
                      <a:gd name="f137" fmla="*/ 361 f117 1"/>
                      <a:gd name="f138" fmla="*/ 139 f118 1"/>
                      <a:gd name="f139" fmla="*/ 367 f117 1"/>
                      <a:gd name="f140" fmla="*/ 136 f118 1"/>
                      <a:gd name="f141" fmla="*/ 338 f117 1"/>
                      <a:gd name="f142" fmla="*/ 305 f117 1"/>
                      <a:gd name="f143" fmla="*/ 254 f117 1"/>
                      <a:gd name="f144" fmla="*/ 91 f118 1"/>
                      <a:gd name="f145" fmla="*/ 247 f117 1"/>
                      <a:gd name="f146" fmla="*/ 62 f118 1"/>
                      <a:gd name="f147" fmla="*/ 260 f117 1"/>
                      <a:gd name="f148" fmla="*/ 53 f118 1"/>
                      <a:gd name="f149" fmla="*/ 229 f117 1"/>
                      <a:gd name="f150" fmla="*/ 29 f118 1"/>
                      <a:gd name="f151" fmla="*/ 186 f117 1"/>
                      <a:gd name="f152" fmla="*/ 19 f118 1"/>
                      <a:gd name="f153" fmla="*/ 176 f117 1"/>
                      <a:gd name="f154" fmla="*/ 0 f118 1"/>
                      <a:gd name="f155" fmla="*/ 142 f117 1"/>
                      <a:gd name="f156" fmla="*/ 4 f118 1"/>
                      <a:gd name="f157" fmla="*/ 131 f117 1"/>
                      <a:gd name="f158" fmla="*/ 9 f118 1"/>
                      <a:gd name="f159" fmla="*/ 117 f117 1"/>
                      <a:gd name="f160" fmla="*/ 88 f117 1"/>
                      <a:gd name="f161" fmla="*/ 28 f118 1"/>
                      <a:gd name="f162" fmla="*/ 76 f117 1"/>
                      <a:gd name="f163" fmla="*/ 33 f118 1"/>
                      <a:gd name="f164" fmla="*/ 48 f117 1"/>
                      <a:gd name="f165" fmla="*/ 50 f118 1"/>
                      <a:gd name="f166" fmla="*/ 22 f117 1"/>
                      <a:gd name="f167" fmla="*/ 59 f118 1"/>
                      <a:gd name="f168" fmla="*/ 13 f117 1"/>
                      <a:gd name="f169" fmla="*/ 61 f118 1"/>
                      <a:gd name="f170" fmla="*/ 1 f117 1"/>
                      <a:gd name="f171" fmla="*/ 80 f118 1"/>
                      <a:gd name="f172" fmla="*/ 12 f117 1"/>
                      <a:gd name="f173" fmla="*/ 93 f118 1"/>
                      <a:gd name="f174" fmla="*/ 33 f117 1"/>
                      <a:gd name="f175" fmla="*/ 83 f118 1"/>
                      <a:gd name="f176" fmla="*/ 67 f117 1"/>
                      <a:gd name="f177" fmla="*/ 104 f118 1"/>
                      <a:gd name="f178" fmla="*/ 89 f117 1"/>
                      <a:gd name="f179" fmla="*/ 124 f118 1"/>
                      <a:gd name="f180" fmla="*/ 112 f117 1"/>
                      <a:gd name="f181" fmla="*/ 137 f118 1"/>
                      <a:gd name="f182" fmla="*/ 137 f117 1"/>
                      <a:gd name="f183" fmla="*/ 158 f118 1"/>
                      <a:gd name="f184" fmla="*/ 134 f117 1"/>
                      <a:gd name="f185" fmla="*/ 147 f118 1"/>
                      <a:gd name="f186" fmla="*/ 156 f117 1"/>
                      <a:gd name="f187" fmla="*/ 169 f117 1"/>
                      <a:gd name="f188" fmla="*/ f119 1 f2"/>
                      <a:gd name="f189" fmla="*/ f122 1 160"/>
                      <a:gd name="f190" fmla="*/ f123 1 382"/>
                      <a:gd name="f191" fmla="*/ f124 1 160"/>
                      <a:gd name="f192" fmla="*/ f125 1 382"/>
                      <a:gd name="f193" fmla="*/ f126 1 160"/>
                      <a:gd name="f194" fmla="*/ f127 1 382"/>
                      <a:gd name="f195" fmla="*/ f128 1 160"/>
                      <a:gd name="f196" fmla="*/ f129 1 382"/>
                      <a:gd name="f197" fmla="*/ f130 1 160"/>
                      <a:gd name="f198" fmla="*/ f131 1 382"/>
                      <a:gd name="f199" fmla="*/ f132 1 160"/>
                      <a:gd name="f200" fmla="*/ f133 1 382"/>
                      <a:gd name="f201" fmla="*/ f134 1 160"/>
                      <a:gd name="f202" fmla="*/ f135 1 382"/>
                      <a:gd name="f203" fmla="*/ f136 1 160"/>
                      <a:gd name="f204" fmla="*/ f137 1 382"/>
                      <a:gd name="f205" fmla="*/ f138 1 160"/>
                      <a:gd name="f206" fmla="*/ f139 1 382"/>
                      <a:gd name="f207" fmla="*/ f140 1 160"/>
                      <a:gd name="f208" fmla="*/ f141 1 382"/>
                      <a:gd name="f209" fmla="*/ f142 1 382"/>
                      <a:gd name="f210" fmla="*/ f143 1 382"/>
                      <a:gd name="f211" fmla="*/ f144 1 160"/>
                      <a:gd name="f212" fmla="*/ f145 1 382"/>
                      <a:gd name="f213" fmla="*/ f146 1 160"/>
                      <a:gd name="f214" fmla="*/ f147 1 382"/>
                      <a:gd name="f215" fmla="*/ f148 1 160"/>
                      <a:gd name="f216" fmla="*/ f149 1 382"/>
                      <a:gd name="f217" fmla="*/ f150 1 160"/>
                      <a:gd name="f218" fmla="*/ f151 1 382"/>
                      <a:gd name="f219" fmla="*/ f152 1 160"/>
                      <a:gd name="f220" fmla="*/ f153 1 382"/>
                      <a:gd name="f221" fmla="*/ f154 1 160"/>
                      <a:gd name="f222" fmla="*/ f155 1 382"/>
                      <a:gd name="f223" fmla="*/ f156 1 160"/>
                      <a:gd name="f224" fmla="*/ f157 1 382"/>
                      <a:gd name="f225" fmla="*/ f158 1 160"/>
                      <a:gd name="f226" fmla="*/ f159 1 382"/>
                      <a:gd name="f227" fmla="*/ f160 1 382"/>
                      <a:gd name="f228" fmla="*/ f161 1 160"/>
                      <a:gd name="f229" fmla="*/ f162 1 382"/>
                      <a:gd name="f230" fmla="*/ f163 1 160"/>
                      <a:gd name="f231" fmla="*/ f164 1 382"/>
                      <a:gd name="f232" fmla="*/ f165 1 160"/>
                      <a:gd name="f233" fmla="*/ f166 1 382"/>
                      <a:gd name="f234" fmla="*/ f167 1 160"/>
                      <a:gd name="f235" fmla="*/ f168 1 382"/>
                      <a:gd name="f236" fmla="*/ f169 1 160"/>
                      <a:gd name="f237" fmla="*/ f170 1 382"/>
                      <a:gd name="f238" fmla="*/ f171 1 160"/>
                      <a:gd name="f239" fmla="*/ f172 1 382"/>
                      <a:gd name="f240" fmla="*/ f173 1 160"/>
                      <a:gd name="f241" fmla="*/ f174 1 382"/>
                      <a:gd name="f242" fmla="*/ f175 1 160"/>
                      <a:gd name="f243" fmla="*/ f176 1 382"/>
                      <a:gd name="f244" fmla="*/ f177 1 160"/>
                      <a:gd name="f245" fmla="*/ f178 1 382"/>
                      <a:gd name="f246" fmla="*/ f179 1 160"/>
                      <a:gd name="f247" fmla="*/ f180 1 382"/>
                      <a:gd name="f248" fmla="*/ f181 1 160"/>
                      <a:gd name="f249" fmla="*/ f182 1 382"/>
                      <a:gd name="f250" fmla="*/ f183 1 160"/>
                      <a:gd name="f251" fmla="*/ f184 1 382"/>
                      <a:gd name="f252" fmla="*/ f185 1 160"/>
                      <a:gd name="f253" fmla="*/ f186 1 382"/>
                      <a:gd name="f254" fmla="*/ f187 1 382"/>
                      <a:gd name="f255" fmla="*/ 0 1 f120"/>
                      <a:gd name="f256" fmla="*/ f6 1 f120"/>
                      <a:gd name="f257" fmla="*/ 0 1 f121"/>
                      <a:gd name="f258" fmla="*/ f7 1 f121"/>
                      <a:gd name="f259" fmla="+- f188 0 f1"/>
                      <a:gd name="f260" fmla="*/ f189 1 f120"/>
                      <a:gd name="f261" fmla="*/ f190 1 f121"/>
                      <a:gd name="f262" fmla="*/ f191 1 f120"/>
                      <a:gd name="f263" fmla="*/ f192 1 f121"/>
                      <a:gd name="f264" fmla="*/ f193 1 f120"/>
                      <a:gd name="f265" fmla="*/ f194 1 f121"/>
                      <a:gd name="f266" fmla="*/ f195 1 f120"/>
                      <a:gd name="f267" fmla="*/ f196 1 f121"/>
                      <a:gd name="f268" fmla="*/ f197 1 f120"/>
                      <a:gd name="f269" fmla="*/ f198 1 f121"/>
                      <a:gd name="f270" fmla="*/ f199 1 f120"/>
                      <a:gd name="f271" fmla="*/ f200 1 f121"/>
                      <a:gd name="f272" fmla="*/ f201 1 f120"/>
                      <a:gd name="f273" fmla="*/ f202 1 f121"/>
                      <a:gd name="f274" fmla="*/ f203 1 f120"/>
                      <a:gd name="f275" fmla="*/ f204 1 f121"/>
                      <a:gd name="f276" fmla="*/ f205 1 f120"/>
                      <a:gd name="f277" fmla="*/ f206 1 f121"/>
                      <a:gd name="f278" fmla="*/ f207 1 f120"/>
                      <a:gd name="f279" fmla="*/ f208 1 f121"/>
                      <a:gd name="f280" fmla="*/ f209 1 f121"/>
                      <a:gd name="f281" fmla="*/ f210 1 f121"/>
                      <a:gd name="f282" fmla="*/ f211 1 f120"/>
                      <a:gd name="f283" fmla="*/ f212 1 f121"/>
                      <a:gd name="f284" fmla="*/ f213 1 f120"/>
                      <a:gd name="f285" fmla="*/ f214 1 f121"/>
                      <a:gd name="f286" fmla="*/ f215 1 f120"/>
                      <a:gd name="f287" fmla="*/ f216 1 f121"/>
                      <a:gd name="f288" fmla="*/ f217 1 f120"/>
                      <a:gd name="f289" fmla="*/ f218 1 f121"/>
                      <a:gd name="f290" fmla="*/ f219 1 f120"/>
                      <a:gd name="f291" fmla="*/ f220 1 f121"/>
                      <a:gd name="f292" fmla="*/ f221 1 f120"/>
                      <a:gd name="f293" fmla="*/ f222 1 f121"/>
                      <a:gd name="f294" fmla="*/ f223 1 f120"/>
                      <a:gd name="f295" fmla="*/ f224 1 f121"/>
                      <a:gd name="f296" fmla="*/ f225 1 f120"/>
                      <a:gd name="f297" fmla="*/ f226 1 f121"/>
                      <a:gd name="f298" fmla="*/ f227 1 f121"/>
                      <a:gd name="f299" fmla="*/ f228 1 f120"/>
                      <a:gd name="f300" fmla="*/ f229 1 f121"/>
                      <a:gd name="f301" fmla="*/ f230 1 f120"/>
                      <a:gd name="f302" fmla="*/ f231 1 f121"/>
                      <a:gd name="f303" fmla="*/ f232 1 f120"/>
                      <a:gd name="f304" fmla="*/ f233 1 f121"/>
                      <a:gd name="f305" fmla="*/ f234 1 f120"/>
                      <a:gd name="f306" fmla="*/ f235 1 f121"/>
                      <a:gd name="f307" fmla="*/ f236 1 f120"/>
                      <a:gd name="f308" fmla="*/ f237 1 f121"/>
                      <a:gd name="f309" fmla="*/ f238 1 f120"/>
                      <a:gd name="f310" fmla="*/ f239 1 f121"/>
                      <a:gd name="f311" fmla="*/ f240 1 f120"/>
                      <a:gd name="f312" fmla="*/ f241 1 f121"/>
                      <a:gd name="f313" fmla="*/ f242 1 f120"/>
                      <a:gd name="f314" fmla="*/ f243 1 f121"/>
                      <a:gd name="f315" fmla="*/ f244 1 f120"/>
                      <a:gd name="f316" fmla="*/ f245 1 f121"/>
                      <a:gd name="f317" fmla="*/ f246 1 f120"/>
                      <a:gd name="f318" fmla="*/ f247 1 f121"/>
                      <a:gd name="f319" fmla="*/ f248 1 f120"/>
                      <a:gd name="f320" fmla="*/ f249 1 f121"/>
                      <a:gd name="f321" fmla="*/ f250 1 f120"/>
                      <a:gd name="f322" fmla="*/ f251 1 f121"/>
                      <a:gd name="f323" fmla="*/ f252 1 f120"/>
                      <a:gd name="f324" fmla="*/ f253 1 f121"/>
                      <a:gd name="f325" fmla="*/ f254 1 f121"/>
                      <a:gd name="f326" fmla="*/ f255 f115 1"/>
                      <a:gd name="f327" fmla="*/ f256 f115 1"/>
                      <a:gd name="f328" fmla="*/ f258 f116 1"/>
                      <a:gd name="f329" fmla="*/ f257 f116 1"/>
                      <a:gd name="f330" fmla="*/ f260 f115 1"/>
                      <a:gd name="f331" fmla="*/ f261 f116 1"/>
                      <a:gd name="f332" fmla="*/ f262 f115 1"/>
                      <a:gd name="f333" fmla="*/ f263 f116 1"/>
                      <a:gd name="f334" fmla="*/ f264 f115 1"/>
                      <a:gd name="f335" fmla="*/ f265 f116 1"/>
                      <a:gd name="f336" fmla="*/ f266 f115 1"/>
                      <a:gd name="f337" fmla="*/ f267 f116 1"/>
                      <a:gd name="f338" fmla="*/ f268 f115 1"/>
                      <a:gd name="f339" fmla="*/ f269 f116 1"/>
                      <a:gd name="f340" fmla="*/ f270 f115 1"/>
                      <a:gd name="f341" fmla="*/ f271 f116 1"/>
                      <a:gd name="f342" fmla="*/ f272 f115 1"/>
                      <a:gd name="f343" fmla="*/ f273 f116 1"/>
                      <a:gd name="f344" fmla="*/ f274 f115 1"/>
                      <a:gd name="f345" fmla="*/ f275 f116 1"/>
                      <a:gd name="f346" fmla="*/ f276 f115 1"/>
                      <a:gd name="f347" fmla="*/ f277 f116 1"/>
                      <a:gd name="f348" fmla="*/ f278 f115 1"/>
                      <a:gd name="f349" fmla="*/ f279 f116 1"/>
                      <a:gd name="f350" fmla="*/ f280 f116 1"/>
                      <a:gd name="f351" fmla="*/ f281 f116 1"/>
                      <a:gd name="f352" fmla="*/ f282 f115 1"/>
                      <a:gd name="f353" fmla="*/ f283 f116 1"/>
                      <a:gd name="f354" fmla="*/ f284 f115 1"/>
                      <a:gd name="f355" fmla="*/ f285 f116 1"/>
                      <a:gd name="f356" fmla="*/ f286 f115 1"/>
                      <a:gd name="f357" fmla="*/ f287 f116 1"/>
                      <a:gd name="f358" fmla="*/ f288 f115 1"/>
                      <a:gd name="f359" fmla="*/ f289 f116 1"/>
                      <a:gd name="f360" fmla="*/ f290 f115 1"/>
                      <a:gd name="f361" fmla="*/ f291 f116 1"/>
                      <a:gd name="f362" fmla="*/ f292 f115 1"/>
                      <a:gd name="f363" fmla="*/ f293 f116 1"/>
                      <a:gd name="f364" fmla="*/ f294 f115 1"/>
                      <a:gd name="f365" fmla="*/ f295 f116 1"/>
                      <a:gd name="f366" fmla="*/ f296 f115 1"/>
                      <a:gd name="f367" fmla="*/ f297 f116 1"/>
                      <a:gd name="f368" fmla="*/ f298 f116 1"/>
                      <a:gd name="f369" fmla="*/ f299 f115 1"/>
                      <a:gd name="f370" fmla="*/ f300 f116 1"/>
                      <a:gd name="f371" fmla="*/ f301 f115 1"/>
                      <a:gd name="f372" fmla="*/ f302 f116 1"/>
                      <a:gd name="f373" fmla="*/ f303 f115 1"/>
                      <a:gd name="f374" fmla="*/ f304 f116 1"/>
                      <a:gd name="f375" fmla="*/ f305 f115 1"/>
                      <a:gd name="f376" fmla="*/ f306 f116 1"/>
                      <a:gd name="f377" fmla="*/ f307 f115 1"/>
                      <a:gd name="f378" fmla="*/ f308 f116 1"/>
                      <a:gd name="f379" fmla="*/ f309 f115 1"/>
                      <a:gd name="f380" fmla="*/ f310 f116 1"/>
                      <a:gd name="f381" fmla="*/ f311 f115 1"/>
                      <a:gd name="f382" fmla="*/ f312 f116 1"/>
                      <a:gd name="f383" fmla="*/ f313 f115 1"/>
                      <a:gd name="f384" fmla="*/ f314 f116 1"/>
                      <a:gd name="f385" fmla="*/ f315 f115 1"/>
                      <a:gd name="f386" fmla="*/ f316 f116 1"/>
                      <a:gd name="f387" fmla="*/ f317 f115 1"/>
                      <a:gd name="f388" fmla="*/ f318 f116 1"/>
                      <a:gd name="f389" fmla="*/ f319 f115 1"/>
                      <a:gd name="f390" fmla="*/ f320 f116 1"/>
                      <a:gd name="f391" fmla="*/ f321 f115 1"/>
                      <a:gd name="f392" fmla="*/ f322 f116 1"/>
                      <a:gd name="f393" fmla="*/ f323 f115 1"/>
                      <a:gd name="f394" fmla="*/ f324 f116 1"/>
                      <a:gd name="f395" fmla="*/ f325 f116 1"/>
                    </a:gdLst>
                    <a:ahLst/>
                    <a:cxnLst>
                      <a:cxn ang="3cd4">
                        <a:pos x="hc" y="t"/>
                      </a:cxn>
                      <a:cxn ang="0">
                        <a:pos x="r" y="vc"/>
                      </a:cxn>
                      <a:cxn ang="cd4">
                        <a:pos x="hc" y="b"/>
                      </a:cxn>
                      <a:cxn ang="cd2">
                        <a:pos x="l" y="vc"/>
                      </a:cxn>
                      <a:cxn ang="f259">
                        <a:pos x="f330" y="f331"/>
                      </a:cxn>
                      <a:cxn ang="f259">
                        <a:pos x="f332" y="f333"/>
                      </a:cxn>
                      <a:cxn ang="f259">
                        <a:pos x="f334" y="f335"/>
                      </a:cxn>
                      <a:cxn ang="f259">
                        <a:pos x="f336" y="f337"/>
                      </a:cxn>
                      <a:cxn ang="f259">
                        <a:pos x="f338" y="f339"/>
                      </a:cxn>
                      <a:cxn ang="f259">
                        <a:pos x="f340" y="f341"/>
                      </a:cxn>
                      <a:cxn ang="f259">
                        <a:pos x="f342" y="f343"/>
                      </a:cxn>
                      <a:cxn ang="f259">
                        <a:pos x="f344" y="f345"/>
                      </a:cxn>
                      <a:cxn ang="f259">
                        <a:pos x="f346" y="f347"/>
                      </a:cxn>
                      <a:cxn ang="f259">
                        <a:pos x="f348" y="f349"/>
                      </a:cxn>
                      <a:cxn ang="f259">
                        <a:pos x="f330" y="f350"/>
                      </a:cxn>
                      <a:cxn ang="f259">
                        <a:pos x="f334" y="f351"/>
                      </a:cxn>
                      <a:cxn ang="f259">
                        <a:pos x="f352" y="f353"/>
                      </a:cxn>
                      <a:cxn ang="f259">
                        <a:pos x="f354" y="f355"/>
                      </a:cxn>
                      <a:cxn ang="f259">
                        <a:pos x="f356" y="f357"/>
                      </a:cxn>
                      <a:cxn ang="f259">
                        <a:pos x="f358" y="f359"/>
                      </a:cxn>
                      <a:cxn ang="f259">
                        <a:pos x="f360" y="f361"/>
                      </a:cxn>
                      <a:cxn ang="f259">
                        <a:pos x="f362" y="f363"/>
                      </a:cxn>
                      <a:cxn ang="f259">
                        <a:pos x="f364" y="f365"/>
                      </a:cxn>
                      <a:cxn ang="f259">
                        <a:pos x="f366" y="f367"/>
                      </a:cxn>
                      <a:cxn ang="f259">
                        <a:pos x="f366" y="f368"/>
                      </a:cxn>
                      <a:cxn ang="f259">
                        <a:pos x="f369" y="f370"/>
                      </a:cxn>
                      <a:cxn ang="f259">
                        <a:pos x="f371" y="f372"/>
                      </a:cxn>
                      <a:cxn ang="f259">
                        <a:pos x="f373" y="f374"/>
                      </a:cxn>
                      <a:cxn ang="f259">
                        <a:pos x="f375" y="f376"/>
                      </a:cxn>
                      <a:cxn ang="f259">
                        <a:pos x="f377" y="f378"/>
                      </a:cxn>
                      <a:cxn ang="f259">
                        <a:pos x="f379" y="f380"/>
                      </a:cxn>
                      <a:cxn ang="f259">
                        <a:pos x="f381" y="f382"/>
                      </a:cxn>
                      <a:cxn ang="f259">
                        <a:pos x="f383" y="f384"/>
                      </a:cxn>
                      <a:cxn ang="f259">
                        <a:pos x="f385" y="f386"/>
                      </a:cxn>
                      <a:cxn ang="f259">
                        <a:pos x="f387" y="f388"/>
                      </a:cxn>
                      <a:cxn ang="f259">
                        <a:pos x="f389" y="f390"/>
                      </a:cxn>
                      <a:cxn ang="f259">
                        <a:pos x="f391" y="f392"/>
                      </a:cxn>
                      <a:cxn ang="f259">
                        <a:pos x="f393" y="f394"/>
                      </a:cxn>
                      <a:cxn ang="f259">
                        <a:pos x="f336" y="f395"/>
                      </a:cxn>
                    </a:cxnLst>
                    <a:rect l="f326" t="f329" r="f327" b="f328"/>
                    <a:pathLst>
                      <a:path w="160" h="382">
                        <a:moveTo>
                          <a:pt x="f8" y="f9"/>
                        </a:moveTo>
                        <a:lnTo>
                          <a:pt x="f10" y="f11"/>
                        </a:lnTo>
                        <a:lnTo>
                          <a:pt x="f12" y="f13"/>
                        </a:lnTo>
                        <a:lnTo>
                          <a:pt x="f14" y="f15"/>
                        </a:lnTo>
                        <a:lnTo>
                          <a:pt x="f16" y="f17"/>
                        </a:lnTo>
                        <a:lnTo>
                          <a:pt x="f18" y="f19"/>
                        </a:lnTo>
                        <a:lnTo>
                          <a:pt x="f10" y="f20"/>
                        </a:lnTo>
                        <a:lnTo>
                          <a:pt x="f8" y="f21"/>
                        </a:lnTo>
                        <a:lnTo>
                          <a:pt x="f22" y="f23"/>
                        </a:lnTo>
                        <a:lnTo>
                          <a:pt x="f24" y="f25"/>
                        </a:lnTo>
                        <a:lnTo>
                          <a:pt x="f26" y="f27"/>
                        </a:lnTo>
                        <a:lnTo>
                          <a:pt x="f28" y="f29"/>
                        </a:lnTo>
                        <a:lnTo>
                          <a:pt x="f30" y="f31"/>
                        </a:lnTo>
                        <a:lnTo>
                          <a:pt x="f32" y="f33"/>
                        </a:lnTo>
                        <a:lnTo>
                          <a:pt x="f34" y="f35"/>
                        </a:lnTo>
                        <a:lnTo>
                          <a:pt x="f36" y="f37"/>
                        </a:lnTo>
                        <a:lnTo>
                          <a:pt x="f38" y="f7"/>
                        </a:lnTo>
                        <a:lnTo>
                          <a:pt x="f39" y="f40"/>
                        </a:lnTo>
                        <a:lnTo>
                          <a:pt x="f41" y="f42"/>
                        </a:lnTo>
                        <a:lnTo>
                          <a:pt x="f43" y="f44"/>
                        </a:lnTo>
                        <a:lnTo>
                          <a:pt x="f8" y="f45"/>
                        </a:lnTo>
                        <a:lnTo>
                          <a:pt x="f10" y="f46"/>
                        </a:lnTo>
                        <a:lnTo>
                          <a:pt x="f47" y="f48"/>
                        </a:lnTo>
                        <a:lnTo>
                          <a:pt x="f18" y="f49"/>
                        </a:lnTo>
                        <a:lnTo>
                          <a:pt x="f50" y="f51"/>
                        </a:lnTo>
                        <a:lnTo>
                          <a:pt x="f52" y="f53"/>
                        </a:lnTo>
                        <a:lnTo>
                          <a:pt x="f54" y="f55"/>
                        </a:lnTo>
                        <a:lnTo>
                          <a:pt x="f56" y="f57"/>
                        </a:lnTo>
                        <a:lnTo>
                          <a:pt x="f58" y="f59"/>
                        </a:lnTo>
                        <a:lnTo>
                          <a:pt x="f60" y="f61"/>
                        </a:lnTo>
                        <a:lnTo>
                          <a:pt x="f62" y="f63"/>
                        </a:lnTo>
                        <a:lnTo>
                          <a:pt x="f64" y="f65"/>
                        </a:lnTo>
                        <a:lnTo>
                          <a:pt x="f66" y="f13"/>
                        </a:lnTo>
                        <a:lnTo>
                          <a:pt x="f67" y="f68"/>
                        </a:lnTo>
                        <a:lnTo>
                          <a:pt x="f69" y="f70"/>
                        </a:lnTo>
                        <a:lnTo>
                          <a:pt x="f5" y="f38"/>
                        </a:lnTo>
                        <a:lnTo>
                          <a:pt x="f71" y="f72"/>
                        </a:lnTo>
                        <a:lnTo>
                          <a:pt x="f69" y="f22"/>
                        </a:lnTo>
                        <a:lnTo>
                          <a:pt x="f73" y="f24"/>
                        </a:lnTo>
                        <a:lnTo>
                          <a:pt x="f74" y="f75"/>
                        </a:lnTo>
                        <a:lnTo>
                          <a:pt x="f73" y="f76"/>
                        </a:lnTo>
                        <a:lnTo>
                          <a:pt x="f74" y="f77"/>
                        </a:lnTo>
                        <a:lnTo>
                          <a:pt x="f78" y="f79"/>
                        </a:lnTo>
                        <a:lnTo>
                          <a:pt x="f80" y="f81"/>
                        </a:lnTo>
                        <a:lnTo>
                          <a:pt x="f82" y="f83"/>
                        </a:lnTo>
                        <a:lnTo>
                          <a:pt x="f84" y="f85"/>
                        </a:lnTo>
                        <a:lnTo>
                          <a:pt x="f66" y="f86"/>
                        </a:lnTo>
                        <a:lnTo>
                          <a:pt x="f58" y="f87"/>
                        </a:lnTo>
                        <a:lnTo>
                          <a:pt x="f88" y="f89"/>
                        </a:lnTo>
                        <a:lnTo>
                          <a:pt x="f90" y="f91"/>
                        </a:lnTo>
                        <a:lnTo>
                          <a:pt x="f88" y="f74"/>
                        </a:lnTo>
                        <a:lnTo>
                          <a:pt x="f92" y="f93"/>
                        </a:lnTo>
                        <a:lnTo>
                          <a:pt x="f94" y="f5"/>
                        </a:lnTo>
                        <a:lnTo>
                          <a:pt x="f95" y="f73"/>
                        </a:lnTo>
                        <a:lnTo>
                          <a:pt x="f96" y="f97"/>
                        </a:lnTo>
                        <a:lnTo>
                          <a:pt x="f79" y="f84"/>
                        </a:lnTo>
                        <a:lnTo>
                          <a:pt x="f98" y="f58"/>
                        </a:lnTo>
                        <a:lnTo>
                          <a:pt x="f99" y="f100"/>
                        </a:lnTo>
                        <a:lnTo>
                          <a:pt x="f101" y="f102"/>
                        </a:lnTo>
                        <a:lnTo>
                          <a:pt x="f103" y="f96"/>
                        </a:lnTo>
                        <a:lnTo>
                          <a:pt x="f18" y="f14"/>
                        </a:lnTo>
                        <a:lnTo>
                          <a:pt x="f104" y="f18"/>
                        </a:lnTo>
                        <a:lnTo>
                          <a:pt x="f105" y="f106"/>
                        </a:lnTo>
                        <a:lnTo>
                          <a:pt x="f107" y="f107"/>
                        </a:lnTo>
                        <a:lnTo>
                          <a:pt x="f108" y="f109"/>
                        </a:lnTo>
                        <a:lnTo>
                          <a:pt x="f110" y="f111"/>
                        </a:lnTo>
                        <a:lnTo>
                          <a:pt x="f6" y="f41"/>
                        </a:lnTo>
                        <a:lnTo>
                          <a:pt x="f30" y="f112"/>
                        </a:lnTo>
                        <a:lnTo>
                          <a:pt x="f28" y="f113"/>
                        </a:lnTo>
                        <a:lnTo>
                          <a:pt x="f8" y="f9"/>
                        </a:lnTo>
                        <a:close/>
                      </a:path>
                    </a:pathLst>
                  </a:custGeom>
                  <a:solidFill>
                    <a:srgbClr val="A8C5F0"/>
                  </a:solidFill>
                  <a:ln w="3172" cap="flat">
                    <a:solidFill>
                      <a:srgbClr val="6C5353"/>
                    </a:solidFill>
                    <a:custDash>
                      <a:ds d="100000" sp="100000"/>
                    </a:custDash>
                    <a:miter/>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hu-HU" sz="1800" b="0" i="0" u="none" strike="noStrike" kern="0" cap="none" spc="0" baseline="0">
                      <a:solidFill>
                        <a:srgbClr val="000000"/>
                      </a:solidFill>
                      <a:uFillTx/>
                      <a:latin typeface="Arial"/>
                    </a:endParaRPr>
                  </a:p>
                </p:txBody>
              </p:sp>
              <p:sp>
                <p:nvSpPr>
                  <p:cNvPr id="281" name="Freeform 124">
                    <a:extLst>
                      <a:ext uri="{FF2B5EF4-FFF2-40B4-BE49-F238E27FC236}">
                        <a16:creationId xmlns:a16="http://schemas.microsoft.com/office/drawing/2014/main" id="{C2F6E964-0DC3-4592-9D49-E2E92DC73FD6}"/>
                      </a:ext>
                    </a:extLst>
                  </p:cNvPr>
                  <p:cNvSpPr/>
                  <p:nvPr/>
                </p:nvSpPr>
                <p:spPr>
                  <a:xfrm>
                    <a:off x="6079525" y="3037453"/>
                    <a:ext cx="40398" cy="38267"/>
                  </a:xfrm>
                  <a:custGeom>
                    <a:avLst/>
                    <a:gdLst>
                      <a:gd name="f0" fmla="val 10800000"/>
                      <a:gd name="f1" fmla="val 5400000"/>
                      <a:gd name="f2" fmla="val 180"/>
                      <a:gd name="f3" fmla="val w"/>
                      <a:gd name="f4" fmla="val h"/>
                      <a:gd name="f5" fmla="val 0"/>
                      <a:gd name="f6" fmla="val 31"/>
                      <a:gd name="f7" fmla="val 34"/>
                      <a:gd name="f8" fmla="val 22"/>
                      <a:gd name="f9" fmla="val 21"/>
                      <a:gd name="f10" fmla="val 17"/>
                      <a:gd name="f11" fmla="val 15"/>
                      <a:gd name="f12" fmla="val 27"/>
                      <a:gd name="f13" fmla="val 16"/>
                      <a:gd name="f14" fmla="val 13"/>
                      <a:gd name="f15" fmla="val 32"/>
                      <a:gd name="f16" fmla="val 7"/>
                      <a:gd name="f17" fmla="val 25"/>
                      <a:gd name="f18" fmla="val 1"/>
                      <a:gd name="f19" fmla="val 18"/>
                      <a:gd name="f20" fmla="val 3"/>
                      <a:gd name="f21" fmla="val 8"/>
                      <a:gd name="f22" fmla="val 2"/>
                      <a:gd name="f23" fmla="val 11"/>
                      <a:gd name="f24" fmla="val 6"/>
                      <a:gd name="f25" fmla="val 24"/>
                      <a:gd name="f26" fmla="val 9"/>
                      <a:gd name="f27" fmla="val 29"/>
                      <a:gd name="f28" fmla="val 14"/>
                      <a:gd name="f29" fmla="val 19"/>
                      <a:gd name="f30" fmla="+- 0 0 -90"/>
                      <a:gd name="f31" fmla="*/ f3 1 31"/>
                      <a:gd name="f32" fmla="*/ f4 1 34"/>
                      <a:gd name="f33" fmla="+- f7 0 f5"/>
                      <a:gd name="f34" fmla="+- f6 0 f5"/>
                      <a:gd name="f35" fmla="*/ f30 f0 1"/>
                      <a:gd name="f36" fmla="*/ f34 1 31"/>
                      <a:gd name="f37" fmla="*/ f33 1 34"/>
                      <a:gd name="f38" fmla="*/ 22 f34 1"/>
                      <a:gd name="f39" fmla="*/ 21 f33 1"/>
                      <a:gd name="f40" fmla="*/ 21 f34 1"/>
                      <a:gd name="f41" fmla="*/ 17 f33 1"/>
                      <a:gd name="f42" fmla="*/ 15 f34 1"/>
                      <a:gd name="f43" fmla="*/ 27 f33 1"/>
                      <a:gd name="f44" fmla="*/ 16 f34 1"/>
                      <a:gd name="f45" fmla="*/ 34 f33 1"/>
                      <a:gd name="f46" fmla="*/ 13 f34 1"/>
                      <a:gd name="f47" fmla="*/ 32 f33 1"/>
                      <a:gd name="f48" fmla="*/ 7 f34 1"/>
                      <a:gd name="f49" fmla="*/ 25 f33 1"/>
                      <a:gd name="f50" fmla="*/ 0 f34 1"/>
                      <a:gd name="f51" fmla="*/ 1 f34 1"/>
                      <a:gd name="f52" fmla="*/ 18 f33 1"/>
                      <a:gd name="f53" fmla="*/ 3 f34 1"/>
                      <a:gd name="f54" fmla="*/ 7 f33 1"/>
                      <a:gd name="f55" fmla="*/ 8 f34 1"/>
                      <a:gd name="f56" fmla="*/ 2 f33 1"/>
                      <a:gd name="f57" fmla="*/ 11 f34 1"/>
                      <a:gd name="f58" fmla="*/ 0 f33 1"/>
                      <a:gd name="f59" fmla="*/ 3 f33 1"/>
                      <a:gd name="f60" fmla="*/ 18 f34 1"/>
                      <a:gd name="f61" fmla="*/ 6 f33 1"/>
                      <a:gd name="f62" fmla="*/ 24 f34 1"/>
                      <a:gd name="f63" fmla="*/ 9 f33 1"/>
                      <a:gd name="f64" fmla="*/ 31 f34 1"/>
                      <a:gd name="f65" fmla="*/ 13 f33 1"/>
                      <a:gd name="f66" fmla="*/ 29 f34 1"/>
                      <a:gd name="f67" fmla="*/ 14 f33 1"/>
                      <a:gd name="f68" fmla="*/ 27 f34 1"/>
                      <a:gd name="f69" fmla="*/ 19 f33 1"/>
                      <a:gd name="f70" fmla="*/ f35 1 f2"/>
                      <a:gd name="f71" fmla="*/ f38 1 31"/>
                      <a:gd name="f72" fmla="*/ f39 1 34"/>
                      <a:gd name="f73" fmla="*/ f40 1 31"/>
                      <a:gd name="f74" fmla="*/ f41 1 34"/>
                      <a:gd name="f75" fmla="*/ f42 1 31"/>
                      <a:gd name="f76" fmla="*/ f43 1 34"/>
                      <a:gd name="f77" fmla="*/ f44 1 31"/>
                      <a:gd name="f78" fmla="*/ f45 1 34"/>
                      <a:gd name="f79" fmla="*/ f46 1 31"/>
                      <a:gd name="f80" fmla="*/ f47 1 34"/>
                      <a:gd name="f81" fmla="*/ f48 1 31"/>
                      <a:gd name="f82" fmla="*/ f49 1 34"/>
                      <a:gd name="f83" fmla="*/ f50 1 31"/>
                      <a:gd name="f84" fmla="*/ f51 1 31"/>
                      <a:gd name="f85" fmla="*/ f52 1 34"/>
                      <a:gd name="f86" fmla="*/ f53 1 31"/>
                      <a:gd name="f87" fmla="*/ f54 1 34"/>
                      <a:gd name="f88" fmla="*/ f55 1 31"/>
                      <a:gd name="f89" fmla="*/ f56 1 34"/>
                      <a:gd name="f90" fmla="*/ f57 1 31"/>
                      <a:gd name="f91" fmla="*/ f58 1 34"/>
                      <a:gd name="f92" fmla="*/ f59 1 34"/>
                      <a:gd name="f93" fmla="*/ f60 1 31"/>
                      <a:gd name="f94" fmla="*/ f61 1 34"/>
                      <a:gd name="f95" fmla="*/ f62 1 31"/>
                      <a:gd name="f96" fmla="*/ f63 1 34"/>
                      <a:gd name="f97" fmla="*/ f64 1 31"/>
                      <a:gd name="f98" fmla="*/ f65 1 34"/>
                      <a:gd name="f99" fmla="*/ f66 1 31"/>
                      <a:gd name="f100" fmla="*/ f67 1 34"/>
                      <a:gd name="f101" fmla="*/ f68 1 31"/>
                      <a:gd name="f102" fmla="*/ f69 1 34"/>
                      <a:gd name="f103" fmla="*/ 0 1 f36"/>
                      <a:gd name="f104" fmla="*/ f6 1 f36"/>
                      <a:gd name="f105" fmla="*/ 0 1 f37"/>
                      <a:gd name="f106" fmla="*/ f7 1 f37"/>
                      <a:gd name="f107" fmla="+- f70 0 f1"/>
                      <a:gd name="f108" fmla="*/ f71 1 f36"/>
                      <a:gd name="f109" fmla="*/ f72 1 f37"/>
                      <a:gd name="f110" fmla="*/ f73 1 f36"/>
                      <a:gd name="f111" fmla="*/ f74 1 f37"/>
                      <a:gd name="f112" fmla="*/ f75 1 f36"/>
                      <a:gd name="f113" fmla="*/ f76 1 f37"/>
                      <a:gd name="f114" fmla="*/ f77 1 f36"/>
                      <a:gd name="f115" fmla="*/ f78 1 f37"/>
                      <a:gd name="f116" fmla="*/ f79 1 f36"/>
                      <a:gd name="f117" fmla="*/ f80 1 f37"/>
                      <a:gd name="f118" fmla="*/ f81 1 f36"/>
                      <a:gd name="f119" fmla="*/ f82 1 f37"/>
                      <a:gd name="f120" fmla="*/ f83 1 f36"/>
                      <a:gd name="f121" fmla="*/ f84 1 f36"/>
                      <a:gd name="f122" fmla="*/ f85 1 f37"/>
                      <a:gd name="f123" fmla="*/ f86 1 f36"/>
                      <a:gd name="f124" fmla="*/ f87 1 f37"/>
                      <a:gd name="f125" fmla="*/ f88 1 f36"/>
                      <a:gd name="f126" fmla="*/ f89 1 f37"/>
                      <a:gd name="f127" fmla="*/ f90 1 f36"/>
                      <a:gd name="f128" fmla="*/ f91 1 f37"/>
                      <a:gd name="f129" fmla="*/ f92 1 f37"/>
                      <a:gd name="f130" fmla="*/ f93 1 f36"/>
                      <a:gd name="f131" fmla="*/ f94 1 f37"/>
                      <a:gd name="f132" fmla="*/ f95 1 f36"/>
                      <a:gd name="f133" fmla="*/ f96 1 f37"/>
                      <a:gd name="f134" fmla="*/ f97 1 f36"/>
                      <a:gd name="f135" fmla="*/ f98 1 f37"/>
                      <a:gd name="f136" fmla="*/ f99 1 f36"/>
                      <a:gd name="f137" fmla="*/ f100 1 f37"/>
                      <a:gd name="f138" fmla="*/ f101 1 f36"/>
                      <a:gd name="f139" fmla="*/ f102 1 f37"/>
                      <a:gd name="f140" fmla="*/ f103 f31 1"/>
                      <a:gd name="f141" fmla="*/ f104 f31 1"/>
                      <a:gd name="f142" fmla="*/ f106 f32 1"/>
                      <a:gd name="f143" fmla="*/ f105 f32 1"/>
                      <a:gd name="f144" fmla="*/ f108 f31 1"/>
                      <a:gd name="f145" fmla="*/ f109 f32 1"/>
                      <a:gd name="f146" fmla="*/ f110 f31 1"/>
                      <a:gd name="f147" fmla="*/ f111 f32 1"/>
                      <a:gd name="f148" fmla="*/ f112 f31 1"/>
                      <a:gd name="f149" fmla="*/ f113 f32 1"/>
                      <a:gd name="f150" fmla="*/ f114 f31 1"/>
                      <a:gd name="f151" fmla="*/ f115 f32 1"/>
                      <a:gd name="f152" fmla="*/ f116 f31 1"/>
                      <a:gd name="f153" fmla="*/ f117 f32 1"/>
                      <a:gd name="f154" fmla="*/ f118 f31 1"/>
                      <a:gd name="f155" fmla="*/ f119 f32 1"/>
                      <a:gd name="f156" fmla="*/ f120 f31 1"/>
                      <a:gd name="f157" fmla="*/ f121 f31 1"/>
                      <a:gd name="f158" fmla="*/ f122 f32 1"/>
                      <a:gd name="f159" fmla="*/ f123 f31 1"/>
                      <a:gd name="f160" fmla="*/ f124 f32 1"/>
                      <a:gd name="f161" fmla="*/ f125 f31 1"/>
                      <a:gd name="f162" fmla="*/ f126 f32 1"/>
                      <a:gd name="f163" fmla="*/ f127 f31 1"/>
                      <a:gd name="f164" fmla="*/ f128 f32 1"/>
                      <a:gd name="f165" fmla="*/ f129 f32 1"/>
                      <a:gd name="f166" fmla="*/ f130 f31 1"/>
                      <a:gd name="f167" fmla="*/ f131 f32 1"/>
                      <a:gd name="f168" fmla="*/ f132 f31 1"/>
                      <a:gd name="f169" fmla="*/ f133 f32 1"/>
                      <a:gd name="f170" fmla="*/ f134 f31 1"/>
                      <a:gd name="f171" fmla="*/ f135 f32 1"/>
                      <a:gd name="f172" fmla="*/ f136 f31 1"/>
                      <a:gd name="f173" fmla="*/ f137 f32 1"/>
                      <a:gd name="f174" fmla="*/ f138 f31 1"/>
                      <a:gd name="f175" fmla="*/ f139 f32 1"/>
                    </a:gdLst>
                    <a:ahLst/>
                    <a:cxnLst>
                      <a:cxn ang="3cd4">
                        <a:pos x="hc" y="t"/>
                      </a:cxn>
                      <a:cxn ang="0">
                        <a:pos x="r" y="vc"/>
                      </a:cxn>
                      <a:cxn ang="cd4">
                        <a:pos x="hc" y="b"/>
                      </a:cxn>
                      <a:cxn ang="cd2">
                        <a:pos x="l" y="vc"/>
                      </a:cxn>
                      <a:cxn ang="f107">
                        <a:pos x="f144" y="f145"/>
                      </a:cxn>
                      <a:cxn ang="f107">
                        <a:pos x="f146" y="f147"/>
                      </a:cxn>
                      <a:cxn ang="f107">
                        <a:pos x="f148" y="f149"/>
                      </a:cxn>
                      <a:cxn ang="f107">
                        <a:pos x="f150" y="f151"/>
                      </a:cxn>
                      <a:cxn ang="f107">
                        <a:pos x="f152" y="f153"/>
                      </a:cxn>
                      <a:cxn ang="f107">
                        <a:pos x="f154" y="f155"/>
                      </a:cxn>
                      <a:cxn ang="f107">
                        <a:pos x="f156" y="f145"/>
                      </a:cxn>
                      <a:cxn ang="f107">
                        <a:pos x="f157" y="f158"/>
                      </a:cxn>
                      <a:cxn ang="f107">
                        <a:pos x="f159" y="f160"/>
                      </a:cxn>
                      <a:cxn ang="f107">
                        <a:pos x="f161" y="f162"/>
                      </a:cxn>
                      <a:cxn ang="f107">
                        <a:pos x="f163" y="f164"/>
                      </a:cxn>
                      <a:cxn ang="f107">
                        <a:pos x="f150" y="f165"/>
                      </a:cxn>
                      <a:cxn ang="f107">
                        <a:pos x="f166" y="f167"/>
                      </a:cxn>
                      <a:cxn ang="f107">
                        <a:pos x="f168" y="f169"/>
                      </a:cxn>
                      <a:cxn ang="f107">
                        <a:pos x="f170" y="f171"/>
                      </a:cxn>
                      <a:cxn ang="f107">
                        <a:pos x="f172" y="f173"/>
                      </a:cxn>
                      <a:cxn ang="f107">
                        <a:pos x="f174" y="f175"/>
                      </a:cxn>
                      <a:cxn ang="f107">
                        <a:pos x="f144" y="f145"/>
                      </a:cxn>
                    </a:cxnLst>
                    <a:rect l="f140" t="f143" r="f141" b="f142"/>
                    <a:pathLst>
                      <a:path w="31" h="34">
                        <a:moveTo>
                          <a:pt x="f8" y="f9"/>
                        </a:moveTo>
                        <a:lnTo>
                          <a:pt x="f9" y="f10"/>
                        </a:lnTo>
                        <a:lnTo>
                          <a:pt x="f11" y="f12"/>
                        </a:lnTo>
                        <a:lnTo>
                          <a:pt x="f13" y="f7"/>
                        </a:lnTo>
                        <a:lnTo>
                          <a:pt x="f14" y="f15"/>
                        </a:lnTo>
                        <a:lnTo>
                          <a:pt x="f16" y="f17"/>
                        </a:lnTo>
                        <a:lnTo>
                          <a:pt x="f5" y="f9"/>
                        </a:lnTo>
                        <a:lnTo>
                          <a:pt x="f18" y="f19"/>
                        </a:lnTo>
                        <a:lnTo>
                          <a:pt x="f20" y="f16"/>
                        </a:lnTo>
                        <a:lnTo>
                          <a:pt x="f21" y="f22"/>
                        </a:lnTo>
                        <a:lnTo>
                          <a:pt x="f23" y="f5"/>
                        </a:lnTo>
                        <a:lnTo>
                          <a:pt x="f13" y="f20"/>
                        </a:lnTo>
                        <a:lnTo>
                          <a:pt x="f19" y="f24"/>
                        </a:lnTo>
                        <a:lnTo>
                          <a:pt x="f25" y="f26"/>
                        </a:lnTo>
                        <a:lnTo>
                          <a:pt x="f6" y="f14"/>
                        </a:lnTo>
                        <a:lnTo>
                          <a:pt x="f27" y="f28"/>
                        </a:lnTo>
                        <a:lnTo>
                          <a:pt x="f12" y="f29"/>
                        </a:lnTo>
                        <a:lnTo>
                          <a:pt x="f8" y="f9"/>
                        </a:lnTo>
                        <a:close/>
                      </a:path>
                    </a:pathLst>
                  </a:custGeom>
                  <a:solidFill>
                    <a:srgbClr val="F9B277"/>
                  </a:solidFill>
                  <a:ln w="3172" cap="flat">
                    <a:solidFill>
                      <a:srgbClr val="6C5353"/>
                    </a:solidFill>
                    <a:custDash>
                      <a:ds d="100000" sp="100000"/>
                    </a:custDash>
                    <a:miter/>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hu-HU" sz="1800" b="0" i="0" u="none" strike="noStrike" kern="0" cap="none" spc="0" baseline="0">
                      <a:solidFill>
                        <a:srgbClr val="000000"/>
                      </a:solidFill>
                      <a:uFillTx/>
                      <a:latin typeface="Arial"/>
                    </a:endParaRPr>
                  </a:p>
                </p:txBody>
              </p:sp>
              <p:sp>
                <p:nvSpPr>
                  <p:cNvPr id="282" name="Freeform 125">
                    <a:extLst>
                      <a:ext uri="{FF2B5EF4-FFF2-40B4-BE49-F238E27FC236}">
                        <a16:creationId xmlns:a16="http://schemas.microsoft.com/office/drawing/2014/main" id="{4DA763B3-FB34-4FEC-8BEC-4FF9420DDFEC}"/>
                      </a:ext>
                    </a:extLst>
                  </p:cNvPr>
                  <p:cNvSpPr/>
                  <p:nvPr/>
                </p:nvSpPr>
                <p:spPr>
                  <a:xfrm>
                    <a:off x="7511805" y="2842750"/>
                    <a:ext cx="710278" cy="239719"/>
                  </a:xfrm>
                  <a:custGeom>
                    <a:avLst/>
                    <a:gdLst>
                      <a:gd name="f0" fmla="val 10800000"/>
                      <a:gd name="f1" fmla="val 5400000"/>
                      <a:gd name="f2" fmla="val 180"/>
                      <a:gd name="f3" fmla="val w"/>
                      <a:gd name="f4" fmla="val h"/>
                      <a:gd name="f5" fmla="val 0"/>
                      <a:gd name="f6" fmla="val 545"/>
                      <a:gd name="f7" fmla="val 213"/>
                      <a:gd name="f8" fmla="val 55"/>
                      <a:gd name="f9" fmla="val 15"/>
                      <a:gd name="f10" fmla="val 52"/>
                      <a:gd name="f11" fmla="val 37"/>
                      <a:gd name="f12" fmla="val 34"/>
                      <a:gd name="f13" fmla="val 57"/>
                      <a:gd name="f14" fmla="val 25"/>
                      <a:gd name="f15" fmla="val 74"/>
                      <a:gd name="f16" fmla="val 31"/>
                      <a:gd name="f17" fmla="val 90"/>
                      <a:gd name="f18" fmla="val 106"/>
                      <a:gd name="f19" fmla="val 41"/>
                      <a:gd name="f20" fmla="val 122"/>
                      <a:gd name="f21" fmla="val 42"/>
                      <a:gd name="f22" fmla="val 148"/>
                      <a:gd name="f23" fmla="val 46"/>
                      <a:gd name="f24" fmla="val 156"/>
                      <a:gd name="f25" fmla="val 33"/>
                      <a:gd name="f26" fmla="val 143"/>
                      <a:gd name="f27" fmla="val 21"/>
                      <a:gd name="f28" fmla="val 170"/>
                      <a:gd name="f29" fmla="val 8"/>
                      <a:gd name="f30" fmla="val 186"/>
                      <a:gd name="f31" fmla="val 10"/>
                      <a:gd name="f32" fmla="val 207"/>
                      <a:gd name="f33" fmla="val 16"/>
                      <a:gd name="f34" fmla="val 219"/>
                      <a:gd name="f35" fmla="val 246"/>
                      <a:gd name="f36" fmla="val 39"/>
                      <a:gd name="f37" fmla="val 259"/>
                      <a:gd name="f38" fmla="val 35"/>
                      <a:gd name="f39" fmla="val 278"/>
                      <a:gd name="f40" fmla="val 296"/>
                      <a:gd name="f41" fmla="val 317"/>
                      <a:gd name="f42" fmla="val 45"/>
                      <a:gd name="f43" fmla="val 333"/>
                      <a:gd name="f44" fmla="val 348"/>
                      <a:gd name="f45" fmla="val 370"/>
                      <a:gd name="f46" fmla="val 59"/>
                      <a:gd name="f47" fmla="val 381"/>
                      <a:gd name="f48" fmla="val 53"/>
                      <a:gd name="f49" fmla="val 400"/>
                      <a:gd name="f50" fmla="val 50"/>
                      <a:gd name="f51" fmla="val 415"/>
                      <a:gd name="f52" fmla="val 36"/>
                      <a:gd name="f53" fmla="val 426"/>
                      <a:gd name="f54" fmla="val 38"/>
                      <a:gd name="f55" fmla="val 439"/>
                      <a:gd name="f56" fmla="val 456"/>
                      <a:gd name="f57" fmla="val 43"/>
                      <a:gd name="f58" fmla="val 458"/>
                      <a:gd name="f59" fmla="val 459"/>
                      <a:gd name="f60" fmla="val 79"/>
                      <a:gd name="f61" fmla="val 468"/>
                      <a:gd name="f62" fmla="val 87"/>
                      <a:gd name="f63" fmla="val 476"/>
                      <a:gd name="f64" fmla="val 84"/>
                      <a:gd name="f65" fmla="val 494"/>
                      <a:gd name="f66" fmla="val 88"/>
                      <a:gd name="f67" fmla="val 502"/>
                      <a:gd name="f68" fmla="val 80"/>
                      <a:gd name="f69" fmla="val 519"/>
                      <a:gd name="f70" fmla="val 542"/>
                      <a:gd name="f71" fmla="val 101"/>
                      <a:gd name="f72" fmla="val 108"/>
                      <a:gd name="f73" fmla="val 530"/>
                      <a:gd name="f74" fmla="val 508"/>
                      <a:gd name="f75" fmla="val 109"/>
                      <a:gd name="f76" fmla="val 500"/>
                      <a:gd name="f77" fmla="val 114"/>
                      <a:gd name="f78" fmla="val 496"/>
                      <a:gd name="f79" fmla="val 128"/>
                      <a:gd name="f80" fmla="val 475"/>
                      <a:gd name="f81" fmla="val 136"/>
                      <a:gd name="f82" fmla="val 464"/>
                      <a:gd name="f83" fmla="val 147"/>
                      <a:gd name="f84" fmla="val 445"/>
                      <a:gd name="f85" fmla="val 435"/>
                      <a:gd name="f86" fmla="val 141"/>
                      <a:gd name="f87" fmla="val 433"/>
                      <a:gd name="f88" fmla="val 154"/>
                      <a:gd name="f89" fmla="val 443"/>
                      <a:gd name="f90" fmla="val 162"/>
                      <a:gd name="f91" fmla="val 449"/>
                      <a:gd name="f92" fmla="val 168"/>
                      <a:gd name="f93" fmla="val 441"/>
                      <a:gd name="f94" fmla="val 175"/>
                      <a:gd name="f95" fmla="val 434"/>
                      <a:gd name="f96" fmla="val 418"/>
                      <a:gd name="f97" fmla="val 194"/>
                      <a:gd name="f98" fmla="val 393"/>
                      <a:gd name="f99" fmla="val 202"/>
                      <a:gd name="f100" fmla="val 355"/>
                      <a:gd name="f101" fmla="val 345"/>
                      <a:gd name="f102" fmla="val 206"/>
                      <a:gd name="f103" fmla="val 324"/>
                      <a:gd name="f104" fmla="val 294"/>
                      <a:gd name="f105" fmla="val 276"/>
                      <a:gd name="f106" fmla="val 191"/>
                      <a:gd name="f107" fmla="val 255"/>
                      <a:gd name="f108" fmla="val 189"/>
                      <a:gd name="f109" fmla="val 201"/>
                      <a:gd name="f110" fmla="val 177"/>
                      <a:gd name="f111" fmla="val 158"/>
                      <a:gd name="f112" fmla="val 159"/>
                      <a:gd name="f113" fmla="val 133"/>
                      <a:gd name="f114" fmla="val 110"/>
                      <a:gd name="f115" fmla="val 140"/>
                      <a:gd name="f116" fmla="val 89"/>
                      <a:gd name="f117" fmla="val 137"/>
                      <a:gd name="f118" fmla="val 75"/>
                      <a:gd name="f119" fmla="val 104"/>
                      <a:gd name="f120" fmla="val 56"/>
                      <a:gd name="f121" fmla="val 29"/>
                      <a:gd name="f122" fmla="val 11"/>
                      <a:gd name="f123" fmla="val 69"/>
                      <a:gd name="f124" fmla="+- 0 0 -90"/>
                      <a:gd name="f125" fmla="*/ f3 1 545"/>
                      <a:gd name="f126" fmla="*/ f4 1 213"/>
                      <a:gd name="f127" fmla="+- f7 0 f5"/>
                      <a:gd name="f128" fmla="+- f6 0 f5"/>
                      <a:gd name="f129" fmla="*/ f124 f0 1"/>
                      <a:gd name="f130" fmla="*/ f128 1 545"/>
                      <a:gd name="f131" fmla="*/ f127 1 213"/>
                      <a:gd name="f132" fmla="*/ 15 f128 1"/>
                      <a:gd name="f133" fmla="*/ 52 f127 1"/>
                      <a:gd name="f134" fmla="*/ 57 f128 1"/>
                      <a:gd name="f135" fmla="*/ 25 f127 1"/>
                      <a:gd name="f136" fmla="*/ 90 f128 1"/>
                      <a:gd name="f137" fmla="*/ 31 f127 1"/>
                      <a:gd name="f138" fmla="*/ 122 f128 1"/>
                      <a:gd name="f139" fmla="*/ 42 f127 1"/>
                      <a:gd name="f140" fmla="*/ 156 f128 1"/>
                      <a:gd name="f141" fmla="*/ 33 f127 1"/>
                      <a:gd name="f142" fmla="*/ 148 f128 1"/>
                      <a:gd name="f143" fmla="*/ 0 f127 1"/>
                      <a:gd name="f144" fmla="*/ 186 f128 1"/>
                      <a:gd name="f145" fmla="*/ 10 f127 1"/>
                      <a:gd name="f146" fmla="*/ 219 f128 1"/>
                      <a:gd name="f147" fmla="*/ 259 f128 1"/>
                      <a:gd name="f148" fmla="*/ 35 f127 1"/>
                      <a:gd name="f149" fmla="*/ 296 f128 1"/>
                      <a:gd name="f150" fmla="*/ 333 f128 1"/>
                      <a:gd name="f151" fmla="*/ 55 f127 1"/>
                      <a:gd name="f152" fmla="*/ 370 f128 1"/>
                      <a:gd name="f153" fmla="*/ 59 f127 1"/>
                      <a:gd name="f154" fmla="*/ 400 f128 1"/>
                      <a:gd name="f155" fmla="*/ 50 f127 1"/>
                      <a:gd name="f156" fmla="*/ 426 f128 1"/>
                      <a:gd name="f157" fmla="*/ 38 f127 1"/>
                      <a:gd name="f158" fmla="*/ 456 f128 1"/>
                      <a:gd name="f159" fmla="*/ 43 f127 1"/>
                      <a:gd name="f160" fmla="*/ 459 f128 1"/>
                      <a:gd name="f161" fmla="*/ 79 f127 1"/>
                      <a:gd name="f162" fmla="*/ 476 f128 1"/>
                      <a:gd name="f163" fmla="*/ 84 f127 1"/>
                      <a:gd name="f164" fmla="*/ 502 f128 1"/>
                      <a:gd name="f165" fmla="*/ 80 f127 1"/>
                      <a:gd name="f166" fmla="*/ 542 f128 1"/>
                      <a:gd name="f167" fmla="*/ 101 f127 1"/>
                      <a:gd name="f168" fmla="*/ 530 f128 1"/>
                      <a:gd name="f169" fmla="*/ 106 f127 1"/>
                      <a:gd name="f170" fmla="*/ 500 f128 1"/>
                      <a:gd name="f171" fmla="*/ 114 f127 1"/>
                      <a:gd name="f172" fmla="*/ 475 f128 1"/>
                      <a:gd name="f173" fmla="*/ 136 f127 1"/>
                      <a:gd name="f174" fmla="*/ 445 f128 1"/>
                      <a:gd name="f175" fmla="*/ 143 f127 1"/>
                      <a:gd name="f176" fmla="*/ 433 f128 1"/>
                      <a:gd name="f177" fmla="*/ 154 f127 1"/>
                      <a:gd name="f178" fmla="*/ 449 f128 1"/>
                      <a:gd name="f179" fmla="*/ 168 f127 1"/>
                      <a:gd name="f180" fmla="*/ 434 f128 1"/>
                      <a:gd name="f181" fmla="*/ 186 f127 1"/>
                      <a:gd name="f182" fmla="*/ 393 f128 1"/>
                      <a:gd name="f183" fmla="*/ 194 f127 1"/>
                      <a:gd name="f184" fmla="*/ 355 f128 1"/>
                      <a:gd name="f185" fmla="*/ 213 f127 1"/>
                      <a:gd name="f186" fmla="*/ 324 f128 1"/>
                      <a:gd name="f187" fmla="*/ 206 f127 1"/>
                      <a:gd name="f188" fmla="*/ 276 f128 1"/>
                      <a:gd name="f189" fmla="*/ 191 f127 1"/>
                      <a:gd name="f190" fmla="*/ 189 f127 1"/>
                      <a:gd name="f191" fmla="*/ 177 f127 1"/>
                      <a:gd name="f192" fmla="*/ 159 f128 1"/>
                      <a:gd name="f193" fmla="*/ 156 f127 1"/>
                      <a:gd name="f194" fmla="*/ 110 f128 1"/>
                      <a:gd name="f195" fmla="*/ 140 f127 1"/>
                      <a:gd name="f196" fmla="*/ 79 f128 1"/>
                      <a:gd name="f197" fmla="*/ 128 f127 1"/>
                      <a:gd name="f198" fmla="*/ 56 f128 1"/>
                      <a:gd name="f199" fmla="*/ 88 f127 1"/>
                      <a:gd name="f200" fmla="*/ 11 f128 1"/>
                      <a:gd name="f201" fmla="*/ 69 f127 1"/>
                      <a:gd name="f202" fmla="*/ f129 1 f2"/>
                      <a:gd name="f203" fmla="*/ f132 1 545"/>
                      <a:gd name="f204" fmla="*/ f133 1 213"/>
                      <a:gd name="f205" fmla="*/ f134 1 545"/>
                      <a:gd name="f206" fmla="*/ f135 1 213"/>
                      <a:gd name="f207" fmla="*/ f136 1 545"/>
                      <a:gd name="f208" fmla="*/ f137 1 213"/>
                      <a:gd name="f209" fmla="*/ f138 1 545"/>
                      <a:gd name="f210" fmla="*/ f139 1 213"/>
                      <a:gd name="f211" fmla="*/ f140 1 545"/>
                      <a:gd name="f212" fmla="*/ f141 1 213"/>
                      <a:gd name="f213" fmla="*/ f142 1 545"/>
                      <a:gd name="f214" fmla="*/ f143 1 213"/>
                      <a:gd name="f215" fmla="*/ f144 1 545"/>
                      <a:gd name="f216" fmla="*/ f145 1 213"/>
                      <a:gd name="f217" fmla="*/ f146 1 545"/>
                      <a:gd name="f218" fmla="*/ f147 1 545"/>
                      <a:gd name="f219" fmla="*/ f148 1 213"/>
                      <a:gd name="f220" fmla="*/ f149 1 545"/>
                      <a:gd name="f221" fmla="*/ f150 1 545"/>
                      <a:gd name="f222" fmla="*/ f151 1 213"/>
                      <a:gd name="f223" fmla="*/ f152 1 545"/>
                      <a:gd name="f224" fmla="*/ f153 1 213"/>
                      <a:gd name="f225" fmla="*/ f154 1 545"/>
                      <a:gd name="f226" fmla="*/ f155 1 213"/>
                      <a:gd name="f227" fmla="*/ f156 1 545"/>
                      <a:gd name="f228" fmla="*/ f157 1 213"/>
                      <a:gd name="f229" fmla="*/ f158 1 545"/>
                      <a:gd name="f230" fmla="*/ f159 1 213"/>
                      <a:gd name="f231" fmla="*/ f160 1 545"/>
                      <a:gd name="f232" fmla="*/ f161 1 213"/>
                      <a:gd name="f233" fmla="*/ f162 1 545"/>
                      <a:gd name="f234" fmla="*/ f163 1 213"/>
                      <a:gd name="f235" fmla="*/ f164 1 545"/>
                      <a:gd name="f236" fmla="*/ f165 1 213"/>
                      <a:gd name="f237" fmla="*/ f166 1 545"/>
                      <a:gd name="f238" fmla="*/ f167 1 213"/>
                      <a:gd name="f239" fmla="*/ f168 1 545"/>
                      <a:gd name="f240" fmla="*/ f169 1 213"/>
                      <a:gd name="f241" fmla="*/ f170 1 545"/>
                      <a:gd name="f242" fmla="*/ f171 1 213"/>
                      <a:gd name="f243" fmla="*/ f172 1 545"/>
                      <a:gd name="f244" fmla="*/ f173 1 213"/>
                      <a:gd name="f245" fmla="*/ f174 1 545"/>
                      <a:gd name="f246" fmla="*/ f175 1 213"/>
                      <a:gd name="f247" fmla="*/ f176 1 545"/>
                      <a:gd name="f248" fmla="*/ f177 1 213"/>
                      <a:gd name="f249" fmla="*/ f178 1 545"/>
                      <a:gd name="f250" fmla="*/ f179 1 213"/>
                      <a:gd name="f251" fmla="*/ f180 1 545"/>
                      <a:gd name="f252" fmla="*/ f181 1 213"/>
                      <a:gd name="f253" fmla="*/ f182 1 545"/>
                      <a:gd name="f254" fmla="*/ f183 1 213"/>
                      <a:gd name="f255" fmla="*/ f184 1 545"/>
                      <a:gd name="f256" fmla="*/ f185 1 213"/>
                      <a:gd name="f257" fmla="*/ f186 1 545"/>
                      <a:gd name="f258" fmla="*/ f187 1 213"/>
                      <a:gd name="f259" fmla="*/ f188 1 545"/>
                      <a:gd name="f260" fmla="*/ f189 1 213"/>
                      <a:gd name="f261" fmla="*/ f190 1 213"/>
                      <a:gd name="f262" fmla="*/ f191 1 213"/>
                      <a:gd name="f263" fmla="*/ f192 1 545"/>
                      <a:gd name="f264" fmla="*/ f193 1 213"/>
                      <a:gd name="f265" fmla="*/ f194 1 545"/>
                      <a:gd name="f266" fmla="*/ f195 1 213"/>
                      <a:gd name="f267" fmla="*/ f196 1 545"/>
                      <a:gd name="f268" fmla="*/ f197 1 213"/>
                      <a:gd name="f269" fmla="*/ f198 1 545"/>
                      <a:gd name="f270" fmla="*/ f199 1 213"/>
                      <a:gd name="f271" fmla="*/ f200 1 545"/>
                      <a:gd name="f272" fmla="*/ f201 1 213"/>
                      <a:gd name="f273" fmla="*/ 0 1 f130"/>
                      <a:gd name="f274" fmla="*/ f6 1 f130"/>
                      <a:gd name="f275" fmla="*/ 0 1 f131"/>
                      <a:gd name="f276" fmla="*/ f7 1 f131"/>
                      <a:gd name="f277" fmla="+- f202 0 f1"/>
                      <a:gd name="f278" fmla="*/ f203 1 f130"/>
                      <a:gd name="f279" fmla="*/ f204 1 f131"/>
                      <a:gd name="f280" fmla="*/ f205 1 f130"/>
                      <a:gd name="f281" fmla="*/ f206 1 f131"/>
                      <a:gd name="f282" fmla="*/ f207 1 f130"/>
                      <a:gd name="f283" fmla="*/ f208 1 f131"/>
                      <a:gd name="f284" fmla="*/ f209 1 f130"/>
                      <a:gd name="f285" fmla="*/ f210 1 f131"/>
                      <a:gd name="f286" fmla="*/ f211 1 f130"/>
                      <a:gd name="f287" fmla="*/ f212 1 f131"/>
                      <a:gd name="f288" fmla="*/ f213 1 f130"/>
                      <a:gd name="f289" fmla="*/ f214 1 f131"/>
                      <a:gd name="f290" fmla="*/ f215 1 f130"/>
                      <a:gd name="f291" fmla="*/ f216 1 f131"/>
                      <a:gd name="f292" fmla="*/ f217 1 f130"/>
                      <a:gd name="f293" fmla="*/ f218 1 f130"/>
                      <a:gd name="f294" fmla="*/ f219 1 f131"/>
                      <a:gd name="f295" fmla="*/ f220 1 f130"/>
                      <a:gd name="f296" fmla="*/ f221 1 f130"/>
                      <a:gd name="f297" fmla="*/ f222 1 f131"/>
                      <a:gd name="f298" fmla="*/ f223 1 f130"/>
                      <a:gd name="f299" fmla="*/ f224 1 f131"/>
                      <a:gd name="f300" fmla="*/ f225 1 f130"/>
                      <a:gd name="f301" fmla="*/ f226 1 f131"/>
                      <a:gd name="f302" fmla="*/ f227 1 f130"/>
                      <a:gd name="f303" fmla="*/ f228 1 f131"/>
                      <a:gd name="f304" fmla="*/ f229 1 f130"/>
                      <a:gd name="f305" fmla="*/ f230 1 f131"/>
                      <a:gd name="f306" fmla="*/ f231 1 f130"/>
                      <a:gd name="f307" fmla="*/ f232 1 f131"/>
                      <a:gd name="f308" fmla="*/ f233 1 f130"/>
                      <a:gd name="f309" fmla="*/ f234 1 f131"/>
                      <a:gd name="f310" fmla="*/ f235 1 f130"/>
                      <a:gd name="f311" fmla="*/ f236 1 f131"/>
                      <a:gd name="f312" fmla="*/ f237 1 f130"/>
                      <a:gd name="f313" fmla="*/ f238 1 f131"/>
                      <a:gd name="f314" fmla="*/ f239 1 f130"/>
                      <a:gd name="f315" fmla="*/ f240 1 f131"/>
                      <a:gd name="f316" fmla="*/ f241 1 f130"/>
                      <a:gd name="f317" fmla="*/ f242 1 f131"/>
                      <a:gd name="f318" fmla="*/ f243 1 f130"/>
                      <a:gd name="f319" fmla="*/ f244 1 f131"/>
                      <a:gd name="f320" fmla="*/ f245 1 f130"/>
                      <a:gd name="f321" fmla="*/ f246 1 f131"/>
                      <a:gd name="f322" fmla="*/ f247 1 f130"/>
                      <a:gd name="f323" fmla="*/ f248 1 f131"/>
                      <a:gd name="f324" fmla="*/ f249 1 f130"/>
                      <a:gd name="f325" fmla="*/ f250 1 f131"/>
                      <a:gd name="f326" fmla="*/ f251 1 f130"/>
                      <a:gd name="f327" fmla="*/ f252 1 f131"/>
                      <a:gd name="f328" fmla="*/ f253 1 f130"/>
                      <a:gd name="f329" fmla="*/ f254 1 f131"/>
                      <a:gd name="f330" fmla="*/ f255 1 f130"/>
                      <a:gd name="f331" fmla="*/ f256 1 f131"/>
                      <a:gd name="f332" fmla="*/ f257 1 f130"/>
                      <a:gd name="f333" fmla="*/ f258 1 f131"/>
                      <a:gd name="f334" fmla="*/ f259 1 f130"/>
                      <a:gd name="f335" fmla="*/ f260 1 f131"/>
                      <a:gd name="f336" fmla="*/ f261 1 f131"/>
                      <a:gd name="f337" fmla="*/ f262 1 f131"/>
                      <a:gd name="f338" fmla="*/ f263 1 f130"/>
                      <a:gd name="f339" fmla="*/ f264 1 f131"/>
                      <a:gd name="f340" fmla="*/ f265 1 f130"/>
                      <a:gd name="f341" fmla="*/ f266 1 f131"/>
                      <a:gd name="f342" fmla="*/ f267 1 f130"/>
                      <a:gd name="f343" fmla="*/ f268 1 f131"/>
                      <a:gd name="f344" fmla="*/ f269 1 f130"/>
                      <a:gd name="f345" fmla="*/ f270 1 f131"/>
                      <a:gd name="f346" fmla="*/ f271 1 f130"/>
                      <a:gd name="f347" fmla="*/ f272 1 f131"/>
                      <a:gd name="f348" fmla="*/ f273 f125 1"/>
                      <a:gd name="f349" fmla="*/ f274 f125 1"/>
                      <a:gd name="f350" fmla="*/ f276 f126 1"/>
                      <a:gd name="f351" fmla="*/ f275 f126 1"/>
                      <a:gd name="f352" fmla="*/ f278 f125 1"/>
                      <a:gd name="f353" fmla="*/ f279 f126 1"/>
                      <a:gd name="f354" fmla="*/ f280 f125 1"/>
                      <a:gd name="f355" fmla="*/ f281 f126 1"/>
                      <a:gd name="f356" fmla="*/ f282 f125 1"/>
                      <a:gd name="f357" fmla="*/ f283 f126 1"/>
                      <a:gd name="f358" fmla="*/ f284 f125 1"/>
                      <a:gd name="f359" fmla="*/ f285 f126 1"/>
                      <a:gd name="f360" fmla="*/ f286 f125 1"/>
                      <a:gd name="f361" fmla="*/ f287 f126 1"/>
                      <a:gd name="f362" fmla="*/ f288 f125 1"/>
                      <a:gd name="f363" fmla="*/ f289 f126 1"/>
                      <a:gd name="f364" fmla="*/ f290 f125 1"/>
                      <a:gd name="f365" fmla="*/ f291 f126 1"/>
                      <a:gd name="f366" fmla="*/ f292 f125 1"/>
                      <a:gd name="f367" fmla="*/ f293 f125 1"/>
                      <a:gd name="f368" fmla="*/ f294 f126 1"/>
                      <a:gd name="f369" fmla="*/ f295 f125 1"/>
                      <a:gd name="f370" fmla="*/ f296 f125 1"/>
                      <a:gd name="f371" fmla="*/ f297 f126 1"/>
                      <a:gd name="f372" fmla="*/ f298 f125 1"/>
                      <a:gd name="f373" fmla="*/ f299 f126 1"/>
                      <a:gd name="f374" fmla="*/ f300 f125 1"/>
                      <a:gd name="f375" fmla="*/ f301 f126 1"/>
                      <a:gd name="f376" fmla="*/ f302 f125 1"/>
                      <a:gd name="f377" fmla="*/ f303 f126 1"/>
                      <a:gd name="f378" fmla="*/ f304 f125 1"/>
                      <a:gd name="f379" fmla="*/ f305 f126 1"/>
                      <a:gd name="f380" fmla="*/ f306 f125 1"/>
                      <a:gd name="f381" fmla="*/ f307 f126 1"/>
                      <a:gd name="f382" fmla="*/ f308 f125 1"/>
                      <a:gd name="f383" fmla="*/ f309 f126 1"/>
                      <a:gd name="f384" fmla="*/ f310 f125 1"/>
                      <a:gd name="f385" fmla="*/ f311 f126 1"/>
                      <a:gd name="f386" fmla="*/ f312 f125 1"/>
                      <a:gd name="f387" fmla="*/ f313 f126 1"/>
                      <a:gd name="f388" fmla="*/ f314 f125 1"/>
                      <a:gd name="f389" fmla="*/ f315 f126 1"/>
                      <a:gd name="f390" fmla="*/ f316 f125 1"/>
                      <a:gd name="f391" fmla="*/ f317 f126 1"/>
                      <a:gd name="f392" fmla="*/ f318 f125 1"/>
                      <a:gd name="f393" fmla="*/ f319 f126 1"/>
                      <a:gd name="f394" fmla="*/ f320 f125 1"/>
                      <a:gd name="f395" fmla="*/ f321 f126 1"/>
                      <a:gd name="f396" fmla="*/ f322 f125 1"/>
                      <a:gd name="f397" fmla="*/ f323 f126 1"/>
                      <a:gd name="f398" fmla="*/ f324 f125 1"/>
                      <a:gd name="f399" fmla="*/ f325 f126 1"/>
                      <a:gd name="f400" fmla="*/ f326 f125 1"/>
                      <a:gd name="f401" fmla="*/ f327 f126 1"/>
                      <a:gd name="f402" fmla="*/ f328 f125 1"/>
                      <a:gd name="f403" fmla="*/ f329 f126 1"/>
                      <a:gd name="f404" fmla="*/ f330 f125 1"/>
                      <a:gd name="f405" fmla="*/ f331 f126 1"/>
                      <a:gd name="f406" fmla="*/ f332 f125 1"/>
                      <a:gd name="f407" fmla="*/ f333 f126 1"/>
                      <a:gd name="f408" fmla="*/ f334 f125 1"/>
                      <a:gd name="f409" fmla="*/ f335 f126 1"/>
                      <a:gd name="f410" fmla="*/ f336 f126 1"/>
                      <a:gd name="f411" fmla="*/ f337 f126 1"/>
                      <a:gd name="f412" fmla="*/ f338 f125 1"/>
                      <a:gd name="f413" fmla="*/ f339 f126 1"/>
                      <a:gd name="f414" fmla="*/ f340 f125 1"/>
                      <a:gd name="f415" fmla="*/ f341 f126 1"/>
                      <a:gd name="f416" fmla="*/ f342 f125 1"/>
                      <a:gd name="f417" fmla="*/ f343 f126 1"/>
                      <a:gd name="f418" fmla="*/ f344 f125 1"/>
                      <a:gd name="f419" fmla="*/ f345 f126 1"/>
                      <a:gd name="f420" fmla="*/ f346 f125 1"/>
                      <a:gd name="f421" fmla="*/ f347 f126 1"/>
                    </a:gdLst>
                    <a:ahLst/>
                    <a:cxnLst>
                      <a:cxn ang="3cd4">
                        <a:pos x="hc" y="t"/>
                      </a:cxn>
                      <a:cxn ang="0">
                        <a:pos x="r" y="vc"/>
                      </a:cxn>
                      <a:cxn ang="cd4">
                        <a:pos x="hc" y="b"/>
                      </a:cxn>
                      <a:cxn ang="cd2">
                        <a:pos x="l" y="vc"/>
                      </a:cxn>
                      <a:cxn ang="f277">
                        <a:pos x="f352" y="f353"/>
                      </a:cxn>
                      <a:cxn ang="f277">
                        <a:pos x="f354" y="f355"/>
                      </a:cxn>
                      <a:cxn ang="f277">
                        <a:pos x="f356" y="f357"/>
                      </a:cxn>
                      <a:cxn ang="f277">
                        <a:pos x="f358" y="f359"/>
                      </a:cxn>
                      <a:cxn ang="f277">
                        <a:pos x="f360" y="f361"/>
                      </a:cxn>
                      <a:cxn ang="f277">
                        <a:pos x="f362" y="f363"/>
                      </a:cxn>
                      <a:cxn ang="f277">
                        <a:pos x="f364" y="f365"/>
                      </a:cxn>
                      <a:cxn ang="f277">
                        <a:pos x="f366" y="f357"/>
                      </a:cxn>
                      <a:cxn ang="f277">
                        <a:pos x="f367" y="f368"/>
                      </a:cxn>
                      <a:cxn ang="f277">
                        <a:pos x="f369" y="f368"/>
                      </a:cxn>
                      <a:cxn ang="f277">
                        <a:pos x="f370" y="f371"/>
                      </a:cxn>
                      <a:cxn ang="f277">
                        <a:pos x="f372" y="f373"/>
                      </a:cxn>
                      <a:cxn ang="f277">
                        <a:pos x="f374" y="f375"/>
                      </a:cxn>
                      <a:cxn ang="f277">
                        <a:pos x="f376" y="f377"/>
                      </a:cxn>
                      <a:cxn ang="f277">
                        <a:pos x="f378" y="f379"/>
                      </a:cxn>
                      <a:cxn ang="f277">
                        <a:pos x="f380" y="f381"/>
                      </a:cxn>
                      <a:cxn ang="f277">
                        <a:pos x="f382" y="f383"/>
                      </a:cxn>
                      <a:cxn ang="f277">
                        <a:pos x="f384" y="f385"/>
                      </a:cxn>
                      <a:cxn ang="f277">
                        <a:pos x="f386" y="f387"/>
                      </a:cxn>
                      <a:cxn ang="f277">
                        <a:pos x="f388" y="f389"/>
                      </a:cxn>
                      <a:cxn ang="f277">
                        <a:pos x="f390" y="f391"/>
                      </a:cxn>
                      <a:cxn ang="f277">
                        <a:pos x="f392" y="f393"/>
                      </a:cxn>
                      <a:cxn ang="f277">
                        <a:pos x="f394" y="f395"/>
                      </a:cxn>
                      <a:cxn ang="f277">
                        <a:pos x="f396" y="f397"/>
                      </a:cxn>
                      <a:cxn ang="f277">
                        <a:pos x="f398" y="f399"/>
                      </a:cxn>
                      <a:cxn ang="f277">
                        <a:pos x="f400" y="f401"/>
                      </a:cxn>
                      <a:cxn ang="f277">
                        <a:pos x="f402" y="f403"/>
                      </a:cxn>
                      <a:cxn ang="f277">
                        <a:pos x="f404" y="f405"/>
                      </a:cxn>
                      <a:cxn ang="f277">
                        <a:pos x="f406" y="f407"/>
                      </a:cxn>
                      <a:cxn ang="f277">
                        <a:pos x="f408" y="f409"/>
                      </a:cxn>
                      <a:cxn ang="f277">
                        <a:pos x="f366" y="f410"/>
                      </a:cxn>
                      <a:cxn ang="f277">
                        <a:pos x="f364" y="f411"/>
                      </a:cxn>
                      <a:cxn ang="f277">
                        <a:pos x="f412" y="f413"/>
                      </a:cxn>
                      <a:cxn ang="f277">
                        <a:pos x="f414" y="f415"/>
                      </a:cxn>
                      <a:cxn ang="f277">
                        <a:pos x="f416" y="f417"/>
                      </a:cxn>
                      <a:cxn ang="f277">
                        <a:pos x="f418" y="f419"/>
                      </a:cxn>
                      <a:cxn ang="f277">
                        <a:pos x="f420" y="f421"/>
                      </a:cxn>
                    </a:cxnLst>
                    <a:rect l="f348" t="f351" r="f349" b="f350"/>
                    <a:pathLst>
                      <a:path w="545" h="213">
                        <a:moveTo>
                          <a:pt x="f5" y="f8"/>
                        </a:moveTo>
                        <a:lnTo>
                          <a:pt x="f9" y="f10"/>
                        </a:lnTo>
                        <a:lnTo>
                          <a:pt x="f11" y="f12"/>
                        </a:lnTo>
                        <a:lnTo>
                          <a:pt x="f13" y="f14"/>
                        </a:lnTo>
                        <a:lnTo>
                          <a:pt x="f15" y="f16"/>
                        </a:lnTo>
                        <a:lnTo>
                          <a:pt x="f17" y="f16"/>
                        </a:lnTo>
                        <a:lnTo>
                          <a:pt x="f18" y="f19"/>
                        </a:lnTo>
                        <a:lnTo>
                          <a:pt x="f20" y="f21"/>
                        </a:lnTo>
                        <a:lnTo>
                          <a:pt x="f22" y="f23"/>
                        </a:lnTo>
                        <a:lnTo>
                          <a:pt x="f24" y="f25"/>
                        </a:lnTo>
                        <a:lnTo>
                          <a:pt x="f26" y="f27"/>
                        </a:lnTo>
                        <a:lnTo>
                          <a:pt x="f22" y="f5"/>
                        </a:lnTo>
                        <a:lnTo>
                          <a:pt x="f28" y="f29"/>
                        </a:lnTo>
                        <a:lnTo>
                          <a:pt x="f30" y="f31"/>
                        </a:lnTo>
                        <a:lnTo>
                          <a:pt x="f32" y="f33"/>
                        </a:lnTo>
                        <a:lnTo>
                          <a:pt x="f34" y="f16"/>
                        </a:lnTo>
                        <a:lnTo>
                          <a:pt x="f35" y="f36"/>
                        </a:lnTo>
                        <a:lnTo>
                          <a:pt x="f37" y="f38"/>
                        </a:lnTo>
                        <a:lnTo>
                          <a:pt x="f39" y="f25"/>
                        </a:lnTo>
                        <a:lnTo>
                          <a:pt x="f40" y="f38"/>
                        </a:lnTo>
                        <a:lnTo>
                          <a:pt x="f41" y="f42"/>
                        </a:lnTo>
                        <a:lnTo>
                          <a:pt x="f43" y="f8"/>
                        </a:lnTo>
                        <a:lnTo>
                          <a:pt x="f44" y="f8"/>
                        </a:lnTo>
                        <a:lnTo>
                          <a:pt x="f45" y="f46"/>
                        </a:lnTo>
                        <a:lnTo>
                          <a:pt x="f47" y="f48"/>
                        </a:lnTo>
                        <a:lnTo>
                          <a:pt x="f49" y="f50"/>
                        </a:lnTo>
                        <a:lnTo>
                          <a:pt x="f51" y="f52"/>
                        </a:lnTo>
                        <a:lnTo>
                          <a:pt x="f53" y="f54"/>
                        </a:lnTo>
                        <a:lnTo>
                          <a:pt x="f55" y="f42"/>
                        </a:lnTo>
                        <a:lnTo>
                          <a:pt x="f56" y="f57"/>
                        </a:lnTo>
                        <a:lnTo>
                          <a:pt x="f58" y="f46"/>
                        </a:lnTo>
                        <a:lnTo>
                          <a:pt x="f59" y="f60"/>
                        </a:lnTo>
                        <a:lnTo>
                          <a:pt x="f61" y="f62"/>
                        </a:lnTo>
                        <a:lnTo>
                          <a:pt x="f63" y="f64"/>
                        </a:lnTo>
                        <a:lnTo>
                          <a:pt x="f65" y="f66"/>
                        </a:lnTo>
                        <a:lnTo>
                          <a:pt x="f67" y="f68"/>
                        </a:lnTo>
                        <a:lnTo>
                          <a:pt x="f69" y="f62"/>
                        </a:lnTo>
                        <a:lnTo>
                          <a:pt x="f70" y="f71"/>
                        </a:lnTo>
                        <a:lnTo>
                          <a:pt x="f6" y="f72"/>
                        </a:lnTo>
                        <a:lnTo>
                          <a:pt x="f73" y="f18"/>
                        </a:lnTo>
                        <a:lnTo>
                          <a:pt x="f74" y="f75"/>
                        </a:lnTo>
                        <a:lnTo>
                          <a:pt x="f76" y="f77"/>
                        </a:lnTo>
                        <a:lnTo>
                          <a:pt x="f78" y="f79"/>
                        </a:lnTo>
                        <a:lnTo>
                          <a:pt x="f80" y="f81"/>
                        </a:lnTo>
                        <a:lnTo>
                          <a:pt x="f82" y="f83"/>
                        </a:lnTo>
                        <a:lnTo>
                          <a:pt x="f84" y="f26"/>
                        </a:lnTo>
                        <a:lnTo>
                          <a:pt x="f85" y="f86"/>
                        </a:lnTo>
                        <a:lnTo>
                          <a:pt x="f87" y="f88"/>
                        </a:lnTo>
                        <a:lnTo>
                          <a:pt x="f89" y="f90"/>
                        </a:lnTo>
                        <a:lnTo>
                          <a:pt x="f91" y="f92"/>
                        </a:lnTo>
                        <a:lnTo>
                          <a:pt x="f93" y="f94"/>
                        </a:lnTo>
                        <a:lnTo>
                          <a:pt x="f95" y="f30"/>
                        </a:lnTo>
                        <a:lnTo>
                          <a:pt x="f96" y="f97"/>
                        </a:lnTo>
                        <a:lnTo>
                          <a:pt x="f98" y="f97"/>
                        </a:lnTo>
                        <a:lnTo>
                          <a:pt x="f45" y="f99"/>
                        </a:lnTo>
                        <a:lnTo>
                          <a:pt x="f100" y="f7"/>
                        </a:lnTo>
                        <a:lnTo>
                          <a:pt x="f101" y="f102"/>
                        </a:lnTo>
                        <a:lnTo>
                          <a:pt x="f103" y="f102"/>
                        </a:lnTo>
                        <a:lnTo>
                          <a:pt x="f104" y="f97"/>
                        </a:lnTo>
                        <a:lnTo>
                          <a:pt x="f105" y="f106"/>
                        </a:lnTo>
                        <a:lnTo>
                          <a:pt x="f107" y="f97"/>
                        </a:lnTo>
                        <a:lnTo>
                          <a:pt x="f34" y="f108"/>
                        </a:lnTo>
                        <a:lnTo>
                          <a:pt x="f109" y="f108"/>
                        </a:lnTo>
                        <a:lnTo>
                          <a:pt x="f30" y="f110"/>
                        </a:lnTo>
                        <a:lnTo>
                          <a:pt x="f28" y="f111"/>
                        </a:lnTo>
                        <a:lnTo>
                          <a:pt x="f112" y="f24"/>
                        </a:lnTo>
                        <a:lnTo>
                          <a:pt x="f113" y="f26"/>
                        </a:lnTo>
                        <a:lnTo>
                          <a:pt x="f114" y="f115"/>
                        </a:lnTo>
                        <a:lnTo>
                          <a:pt x="f116" y="f117"/>
                        </a:lnTo>
                        <a:lnTo>
                          <a:pt x="f60" y="f79"/>
                        </a:lnTo>
                        <a:lnTo>
                          <a:pt x="f118" y="f119"/>
                        </a:lnTo>
                        <a:lnTo>
                          <a:pt x="f120" y="f66"/>
                        </a:lnTo>
                        <a:lnTo>
                          <a:pt x="f121" y="f68"/>
                        </a:lnTo>
                        <a:lnTo>
                          <a:pt x="f122" y="f123"/>
                        </a:lnTo>
                        <a:lnTo>
                          <a:pt x="f5" y="f8"/>
                        </a:lnTo>
                        <a:close/>
                      </a:path>
                    </a:pathLst>
                  </a:custGeom>
                  <a:solidFill>
                    <a:srgbClr val="A8C5F0"/>
                  </a:solidFill>
                  <a:ln w="3172" cap="flat">
                    <a:solidFill>
                      <a:srgbClr val="6C5353"/>
                    </a:solidFill>
                    <a:custDash>
                      <a:ds d="100000" sp="100000"/>
                    </a:custDash>
                    <a:miter/>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hu-HU" sz="1800" b="0" i="0" u="none" strike="noStrike" kern="0" cap="none" spc="0" baseline="0">
                      <a:solidFill>
                        <a:srgbClr val="000000"/>
                      </a:solidFill>
                      <a:uFillTx/>
                      <a:latin typeface="Arial"/>
                    </a:endParaRPr>
                  </a:p>
                </p:txBody>
              </p:sp>
              <p:sp>
                <p:nvSpPr>
                  <p:cNvPr id="283" name="Freeform 126">
                    <a:extLst>
                      <a:ext uri="{FF2B5EF4-FFF2-40B4-BE49-F238E27FC236}">
                        <a16:creationId xmlns:a16="http://schemas.microsoft.com/office/drawing/2014/main" id="{B144EE65-CDE1-4575-8412-E4C945D2BEC8}"/>
                      </a:ext>
                    </a:extLst>
                  </p:cNvPr>
                  <p:cNvSpPr/>
                  <p:nvPr/>
                </p:nvSpPr>
                <p:spPr>
                  <a:xfrm>
                    <a:off x="6393612" y="4294552"/>
                    <a:ext cx="251533" cy="383773"/>
                  </a:xfrm>
                  <a:custGeom>
                    <a:avLst/>
                    <a:gdLst>
                      <a:gd name="f0" fmla="val 10800000"/>
                      <a:gd name="f1" fmla="val 5400000"/>
                      <a:gd name="f2" fmla="val 180"/>
                      <a:gd name="f3" fmla="val w"/>
                      <a:gd name="f4" fmla="val h"/>
                      <a:gd name="f5" fmla="val 0"/>
                      <a:gd name="f6" fmla="val 193"/>
                      <a:gd name="f7" fmla="val 341"/>
                      <a:gd name="f8" fmla="val 82"/>
                      <a:gd name="f9" fmla="val 25"/>
                      <a:gd name="f10" fmla="val 96"/>
                      <a:gd name="f11" fmla="val 23"/>
                      <a:gd name="f12" fmla="val 117"/>
                      <a:gd name="f13" fmla="val 29"/>
                      <a:gd name="f14" fmla="val 122"/>
                      <a:gd name="f15" fmla="val 26"/>
                      <a:gd name="f16" fmla="val 135"/>
                      <a:gd name="f17" fmla="val 142"/>
                      <a:gd name="f18" fmla="val 20"/>
                      <a:gd name="f19" fmla="val 153"/>
                      <a:gd name="f20" fmla="val 173"/>
                      <a:gd name="f21" fmla="val 12"/>
                      <a:gd name="f22" fmla="val 188"/>
                      <a:gd name="f23" fmla="val 190"/>
                      <a:gd name="f24" fmla="val 9"/>
                      <a:gd name="f25" fmla="val 189"/>
                      <a:gd name="f26" fmla="val 30"/>
                      <a:gd name="f27" fmla="val 191"/>
                      <a:gd name="f28" fmla="val 48"/>
                      <a:gd name="f29" fmla="val 81"/>
                      <a:gd name="f30" fmla="val 91"/>
                      <a:gd name="f31" fmla="val 186"/>
                      <a:gd name="f32" fmla="val 105"/>
                      <a:gd name="f33" fmla="val 179"/>
                      <a:gd name="f34" fmla="val 120"/>
                      <a:gd name="f35" fmla="val 166"/>
                      <a:gd name="f36" fmla="val 133"/>
                      <a:gd name="f37" fmla="val 150"/>
                      <a:gd name="f38" fmla="val 141"/>
                      <a:gd name="f39" fmla="val 129"/>
                      <a:gd name="f40" fmla="val 151"/>
                      <a:gd name="f41" fmla="val 107"/>
                      <a:gd name="f42" fmla="val 100"/>
                      <a:gd name="f43" fmla="val 177"/>
                      <a:gd name="f44" fmla="val 86"/>
                      <a:gd name="f45" fmla="val 192"/>
                      <a:gd name="f46" fmla="val 79"/>
                      <a:gd name="f47" fmla="val 196"/>
                      <a:gd name="f48" fmla="val 76"/>
                      <a:gd name="f49" fmla="val 211"/>
                      <a:gd name="f50" fmla="val 84"/>
                      <a:gd name="f51" fmla="val 227"/>
                      <a:gd name="f52" fmla="val 87"/>
                      <a:gd name="f53" fmla="val 239"/>
                      <a:gd name="f54" fmla="val 245"/>
                      <a:gd name="f55" fmla="val 90"/>
                      <a:gd name="f56" fmla="val 244"/>
                      <a:gd name="f57" fmla="val 88"/>
                      <a:gd name="f58" fmla="val 265"/>
                      <a:gd name="f59" fmla="val 274"/>
                      <a:gd name="f60" fmla="val 278"/>
                      <a:gd name="f61" fmla="val 85"/>
                      <a:gd name="f62" fmla="val 287"/>
                      <a:gd name="f63" fmla="val 77"/>
                      <a:gd name="f64" fmla="val 294"/>
                      <a:gd name="f65" fmla="val 62"/>
                      <a:gd name="f66" fmla="val 301"/>
                      <a:gd name="f67" fmla="val 39"/>
                      <a:gd name="f68" fmla="val 312"/>
                      <a:gd name="f69" fmla="val 31"/>
                      <a:gd name="f70" fmla="val 320"/>
                      <a:gd name="f71" fmla="val 32"/>
                      <a:gd name="f72" fmla="val 329"/>
                      <a:gd name="f73" fmla="val 36"/>
                      <a:gd name="f74" fmla="val 330"/>
                      <a:gd name="f75" fmla="val 34"/>
                      <a:gd name="f76" fmla="val 332"/>
                      <a:gd name="f77" fmla="val 18"/>
                      <a:gd name="f78" fmla="val 322"/>
                      <a:gd name="f79" fmla="val 17"/>
                      <a:gd name="f80" fmla="val 315"/>
                      <a:gd name="f81" fmla="val 21"/>
                      <a:gd name="f82" fmla="val 292"/>
                      <a:gd name="f83" fmla="val 277"/>
                      <a:gd name="f84" fmla="val 11"/>
                      <a:gd name="f85" fmla="val 248"/>
                      <a:gd name="f86" fmla="val 224"/>
                      <a:gd name="f87" fmla="val 37"/>
                      <a:gd name="f88" fmla="val 209"/>
                      <a:gd name="f89" fmla="val 207"/>
                      <a:gd name="f90" fmla="val 42"/>
                      <a:gd name="f91" fmla="val 195"/>
                      <a:gd name="f92" fmla="val 40"/>
                      <a:gd name="f93" fmla="val 41"/>
                      <a:gd name="f94" fmla="val 46"/>
                      <a:gd name="f95" fmla="val 159"/>
                      <a:gd name="f96" fmla="val 47"/>
                      <a:gd name="f97" fmla="val 38"/>
                      <a:gd name="f98" fmla="val 126"/>
                      <a:gd name="f99" fmla="val 124"/>
                      <a:gd name="f100" fmla="val 119"/>
                      <a:gd name="f101" fmla="val 115"/>
                      <a:gd name="f102" fmla="val 2"/>
                      <a:gd name="f103" fmla="val 1"/>
                      <a:gd name="f104" fmla="val 108"/>
                      <a:gd name="f105" fmla="val 93"/>
                      <a:gd name="f106" fmla="val 56"/>
                      <a:gd name="f107" fmla="val 66"/>
                      <a:gd name="f108" fmla="val 71"/>
                      <a:gd name="f109" fmla="val 78"/>
                      <a:gd name="f110" fmla="val 89"/>
                      <a:gd name="f111" fmla="val 97"/>
                      <a:gd name="f112" fmla="val 74"/>
                      <a:gd name="f113" fmla="val 75"/>
                      <a:gd name="f114" fmla="val 134"/>
                      <a:gd name="f115" fmla="val 92"/>
                      <a:gd name="f116" fmla="val 116"/>
                      <a:gd name="f117" fmla="val 67"/>
                      <a:gd name="f118" fmla="val 80"/>
                      <a:gd name="f119" fmla="val 68"/>
                      <a:gd name="f120" fmla="+- 0 0 -90"/>
                      <a:gd name="f121" fmla="*/ f3 1 193"/>
                      <a:gd name="f122" fmla="*/ f4 1 341"/>
                      <a:gd name="f123" fmla="+- f7 0 f5"/>
                      <a:gd name="f124" fmla="+- f6 0 f5"/>
                      <a:gd name="f125" fmla="*/ f120 f0 1"/>
                      <a:gd name="f126" fmla="*/ f124 1 193"/>
                      <a:gd name="f127" fmla="*/ f123 1 341"/>
                      <a:gd name="f128" fmla="*/ 96 f124 1"/>
                      <a:gd name="f129" fmla="*/ 23 f123 1"/>
                      <a:gd name="f130" fmla="*/ 122 f124 1"/>
                      <a:gd name="f131" fmla="*/ 26 f123 1"/>
                      <a:gd name="f132" fmla="*/ 142 f124 1"/>
                      <a:gd name="f133" fmla="*/ 20 f123 1"/>
                      <a:gd name="f134" fmla="*/ 173 f124 1"/>
                      <a:gd name="f135" fmla="*/ 12 f123 1"/>
                      <a:gd name="f136" fmla="*/ 190 f124 1"/>
                      <a:gd name="f137" fmla="*/ 9 f123 1"/>
                      <a:gd name="f138" fmla="*/ 191 f124 1"/>
                      <a:gd name="f139" fmla="*/ 48 f123 1"/>
                      <a:gd name="f140" fmla="*/ 193 f124 1"/>
                      <a:gd name="f141" fmla="*/ 91 f123 1"/>
                      <a:gd name="f142" fmla="*/ 179 f124 1"/>
                      <a:gd name="f143" fmla="*/ 120 f123 1"/>
                      <a:gd name="f144" fmla="*/ 150 f124 1"/>
                      <a:gd name="f145" fmla="*/ 141 f123 1"/>
                      <a:gd name="f146" fmla="*/ 107 f124 1"/>
                      <a:gd name="f147" fmla="*/ 173 f123 1"/>
                      <a:gd name="f148" fmla="*/ 86 f124 1"/>
                      <a:gd name="f149" fmla="*/ 192 f123 1"/>
                      <a:gd name="f150" fmla="*/ 76 f124 1"/>
                      <a:gd name="f151" fmla="*/ 211 f123 1"/>
                      <a:gd name="f152" fmla="*/ 87 f124 1"/>
                      <a:gd name="f153" fmla="*/ 239 f123 1"/>
                      <a:gd name="f154" fmla="*/ 90 f124 1"/>
                      <a:gd name="f155" fmla="*/ 244 f123 1"/>
                      <a:gd name="f156" fmla="*/ 84 f124 1"/>
                      <a:gd name="f157" fmla="*/ 274 f123 1"/>
                      <a:gd name="f158" fmla="*/ 85 f124 1"/>
                      <a:gd name="f159" fmla="*/ 287 f123 1"/>
                      <a:gd name="f160" fmla="*/ 62 f124 1"/>
                      <a:gd name="f161" fmla="*/ 301 f123 1"/>
                      <a:gd name="f162" fmla="*/ 31 f124 1"/>
                      <a:gd name="f163" fmla="*/ 320 f123 1"/>
                      <a:gd name="f164" fmla="*/ 36 f124 1"/>
                      <a:gd name="f165" fmla="*/ 330 f123 1"/>
                      <a:gd name="f166" fmla="*/ 20 f124 1"/>
                      <a:gd name="f167" fmla="*/ 341 f123 1"/>
                      <a:gd name="f168" fmla="*/ 18 f124 1"/>
                      <a:gd name="f169" fmla="*/ 322 f123 1"/>
                      <a:gd name="f170" fmla="*/ 21 f124 1"/>
                      <a:gd name="f171" fmla="*/ 292 f123 1"/>
                      <a:gd name="f172" fmla="*/ 11 f124 1"/>
                      <a:gd name="f173" fmla="*/ 248 f123 1"/>
                      <a:gd name="f174" fmla="*/ 37 f124 1"/>
                      <a:gd name="f175" fmla="*/ 209 f123 1"/>
                      <a:gd name="f176" fmla="*/ 42 f124 1"/>
                      <a:gd name="f177" fmla="*/ 195 f123 1"/>
                      <a:gd name="f178" fmla="*/ 41 f124 1"/>
                      <a:gd name="f179" fmla="*/ 47 f124 1"/>
                      <a:gd name="f180" fmla="*/ 133 f123 1"/>
                      <a:gd name="f181" fmla="*/ 29 f124 1"/>
                      <a:gd name="f182" fmla="*/ 124 f123 1"/>
                      <a:gd name="f183" fmla="*/ 17 f124 1"/>
                      <a:gd name="f184" fmla="*/ 115 f123 1"/>
                      <a:gd name="f185" fmla="*/ 1 f124 1"/>
                      <a:gd name="f186" fmla="*/ 108 f123 1"/>
                      <a:gd name="f187" fmla="*/ 56 f124 1"/>
                      <a:gd name="f188" fmla="*/ 76 f123 1"/>
                      <a:gd name="f189" fmla="*/ 71 f124 1"/>
                      <a:gd name="f190" fmla="*/ 84 f123 1"/>
                      <a:gd name="f191" fmla="*/ 79 f124 1"/>
                      <a:gd name="f192" fmla="*/ 97 f123 1"/>
                      <a:gd name="f193" fmla="*/ 75 f124 1"/>
                      <a:gd name="f194" fmla="*/ 122 f123 1"/>
                      <a:gd name="f195" fmla="*/ 92 f124 1"/>
                      <a:gd name="f196" fmla="*/ 100 f124 1"/>
                      <a:gd name="f197" fmla="*/ 89 f123 1"/>
                      <a:gd name="f198" fmla="*/ 67 f123 1"/>
                      <a:gd name="f199" fmla="*/ 40 f123 1"/>
                      <a:gd name="f200" fmla="*/ f125 1 f2"/>
                      <a:gd name="f201" fmla="*/ f128 1 193"/>
                      <a:gd name="f202" fmla="*/ f129 1 341"/>
                      <a:gd name="f203" fmla="*/ f130 1 193"/>
                      <a:gd name="f204" fmla="*/ f131 1 341"/>
                      <a:gd name="f205" fmla="*/ f132 1 193"/>
                      <a:gd name="f206" fmla="*/ f133 1 341"/>
                      <a:gd name="f207" fmla="*/ f134 1 193"/>
                      <a:gd name="f208" fmla="*/ f135 1 341"/>
                      <a:gd name="f209" fmla="*/ f136 1 193"/>
                      <a:gd name="f210" fmla="*/ f137 1 341"/>
                      <a:gd name="f211" fmla="*/ f138 1 193"/>
                      <a:gd name="f212" fmla="*/ f139 1 341"/>
                      <a:gd name="f213" fmla="*/ f140 1 193"/>
                      <a:gd name="f214" fmla="*/ f141 1 341"/>
                      <a:gd name="f215" fmla="*/ f142 1 193"/>
                      <a:gd name="f216" fmla="*/ f143 1 341"/>
                      <a:gd name="f217" fmla="*/ f144 1 193"/>
                      <a:gd name="f218" fmla="*/ f145 1 341"/>
                      <a:gd name="f219" fmla="*/ f146 1 193"/>
                      <a:gd name="f220" fmla="*/ f147 1 341"/>
                      <a:gd name="f221" fmla="*/ f148 1 193"/>
                      <a:gd name="f222" fmla="*/ f149 1 341"/>
                      <a:gd name="f223" fmla="*/ f150 1 193"/>
                      <a:gd name="f224" fmla="*/ f151 1 341"/>
                      <a:gd name="f225" fmla="*/ f152 1 193"/>
                      <a:gd name="f226" fmla="*/ f153 1 341"/>
                      <a:gd name="f227" fmla="*/ f154 1 193"/>
                      <a:gd name="f228" fmla="*/ f155 1 341"/>
                      <a:gd name="f229" fmla="*/ f156 1 193"/>
                      <a:gd name="f230" fmla="*/ f157 1 341"/>
                      <a:gd name="f231" fmla="*/ f158 1 193"/>
                      <a:gd name="f232" fmla="*/ f159 1 341"/>
                      <a:gd name="f233" fmla="*/ f160 1 193"/>
                      <a:gd name="f234" fmla="*/ f161 1 341"/>
                      <a:gd name="f235" fmla="*/ f162 1 193"/>
                      <a:gd name="f236" fmla="*/ f163 1 341"/>
                      <a:gd name="f237" fmla="*/ f164 1 193"/>
                      <a:gd name="f238" fmla="*/ f165 1 341"/>
                      <a:gd name="f239" fmla="*/ f166 1 193"/>
                      <a:gd name="f240" fmla="*/ f167 1 341"/>
                      <a:gd name="f241" fmla="*/ f168 1 193"/>
                      <a:gd name="f242" fmla="*/ f169 1 341"/>
                      <a:gd name="f243" fmla="*/ f170 1 193"/>
                      <a:gd name="f244" fmla="*/ f171 1 341"/>
                      <a:gd name="f245" fmla="*/ f172 1 193"/>
                      <a:gd name="f246" fmla="*/ f173 1 341"/>
                      <a:gd name="f247" fmla="*/ f174 1 193"/>
                      <a:gd name="f248" fmla="*/ f175 1 341"/>
                      <a:gd name="f249" fmla="*/ f176 1 193"/>
                      <a:gd name="f250" fmla="*/ f177 1 341"/>
                      <a:gd name="f251" fmla="*/ f178 1 193"/>
                      <a:gd name="f252" fmla="*/ f179 1 193"/>
                      <a:gd name="f253" fmla="*/ f180 1 341"/>
                      <a:gd name="f254" fmla="*/ f181 1 193"/>
                      <a:gd name="f255" fmla="*/ f182 1 341"/>
                      <a:gd name="f256" fmla="*/ f183 1 193"/>
                      <a:gd name="f257" fmla="*/ f184 1 341"/>
                      <a:gd name="f258" fmla="*/ f185 1 193"/>
                      <a:gd name="f259" fmla="*/ f186 1 341"/>
                      <a:gd name="f260" fmla="*/ f187 1 193"/>
                      <a:gd name="f261" fmla="*/ f188 1 341"/>
                      <a:gd name="f262" fmla="*/ f189 1 193"/>
                      <a:gd name="f263" fmla="*/ f190 1 341"/>
                      <a:gd name="f264" fmla="*/ f191 1 193"/>
                      <a:gd name="f265" fmla="*/ f192 1 341"/>
                      <a:gd name="f266" fmla="*/ f193 1 193"/>
                      <a:gd name="f267" fmla="*/ f194 1 341"/>
                      <a:gd name="f268" fmla="*/ f195 1 193"/>
                      <a:gd name="f269" fmla="*/ f196 1 193"/>
                      <a:gd name="f270" fmla="*/ f197 1 341"/>
                      <a:gd name="f271" fmla="*/ f198 1 341"/>
                      <a:gd name="f272" fmla="*/ f199 1 341"/>
                      <a:gd name="f273" fmla="*/ 0 1 f126"/>
                      <a:gd name="f274" fmla="*/ f6 1 f126"/>
                      <a:gd name="f275" fmla="*/ 0 1 f127"/>
                      <a:gd name="f276" fmla="*/ f7 1 f127"/>
                      <a:gd name="f277" fmla="+- f200 0 f1"/>
                      <a:gd name="f278" fmla="*/ f201 1 f126"/>
                      <a:gd name="f279" fmla="*/ f202 1 f127"/>
                      <a:gd name="f280" fmla="*/ f203 1 f126"/>
                      <a:gd name="f281" fmla="*/ f204 1 f127"/>
                      <a:gd name="f282" fmla="*/ f205 1 f126"/>
                      <a:gd name="f283" fmla="*/ f206 1 f127"/>
                      <a:gd name="f284" fmla="*/ f207 1 f126"/>
                      <a:gd name="f285" fmla="*/ f208 1 f127"/>
                      <a:gd name="f286" fmla="*/ f209 1 f126"/>
                      <a:gd name="f287" fmla="*/ f210 1 f127"/>
                      <a:gd name="f288" fmla="*/ f211 1 f126"/>
                      <a:gd name="f289" fmla="*/ f212 1 f127"/>
                      <a:gd name="f290" fmla="*/ f213 1 f126"/>
                      <a:gd name="f291" fmla="*/ f214 1 f127"/>
                      <a:gd name="f292" fmla="*/ f215 1 f126"/>
                      <a:gd name="f293" fmla="*/ f216 1 f127"/>
                      <a:gd name="f294" fmla="*/ f217 1 f126"/>
                      <a:gd name="f295" fmla="*/ f218 1 f127"/>
                      <a:gd name="f296" fmla="*/ f219 1 f126"/>
                      <a:gd name="f297" fmla="*/ f220 1 f127"/>
                      <a:gd name="f298" fmla="*/ f221 1 f126"/>
                      <a:gd name="f299" fmla="*/ f222 1 f127"/>
                      <a:gd name="f300" fmla="*/ f223 1 f126"/>
                      <a:gd name="f301" fmla="*/ f224 1 f127"/>
                      <a:gd name="f302" fmla="*/ f225 1 f126"/>
                      <a:gd name="f303" fmla="*/ f226 1 f127"/>
                      <a:gd name="f304" fmla="*/ f227 1 f126"/>
                      <a:gd name="f305" fmla="*/ f228 1 f127"/>
                      <a:gd name="f306" fmla="*/ f229 1 f126"/>
                      <a:gd name="f307" fmla="*/ f230 1 f127"/>
                      <a:gd name="f308" fmla="*/ f231 1 f126"/>
                      <a:gd name="f309" fmla="*/ f232 1 f127"/>
                      <a:gd name="f310" fmla="*/ f233 1 f126"/>
                      <a:gd name="f311" fmla="*/ f234 1 f127"/>
                      <a:gd name="f312" fmla="*/ f235 1 f126"/>
                      <a:gd name="f313" fmla="*/ f236 1 f127"/>
                      <a:gd name="f314" fmla="*/ f237 1 f126"/>
                      <a:gd name="f315" fmla="*/ f238 1 f127"/>
                      <a:gd name="f316" fmla="*/ f239 1 f126"/>
                      <a:gd name="f317" fmla="*/ f240 1 f127"/>
                      <a:gd name="f318" fmla="*/ f241 1 f126"/>
                      <a:gd name="f319" fmla="*/ f242 1 f127"/>
                      <a:gd name="f320" fmla="*/ f243 1 f126"/>
                      <a:gd name="f321" fmla="*/ f244 1 f127"/>
                      <a:gd name="f322" fmla="*/ f245 1 f126"/>
                      <a:gd name="f323" fmla="*/ f246 1 f127"/>
                      <a:gd name="f324" fmla="*/ f247 1 f126"/>
                      <a:gd name="f325" fmla="*/ f248 1 f127"/>
                      <a:gd name="f326" fmla="*/ f249 1 f126"/>
                      <a:gd name="f327" fmla="*/ f250 1 f127"/>
                      <a:gd name="f328" fmla="*/ f251 1 f126"/>
                      <a:gd name="f329" fmla="*/ f252 1 f126"/>
                      <a:gd name="f330" fmla="*/ f253 1 f127"/>
                      <a:gd name="f331" fmla="*/ f254 1 f126"/>
                      <a:gd name="f332" fmla="*/ f255 1 f127"/>
                      <a:gd name="f333" fmla="*/ f256 1 f126"/>
                      <a:gd name="f334" fmla="*/ f257 1 f127"/>
                      <a:gd name="f335" fmla="*/ f258 1 f126"/>
                      <a:gd name="f336" fmla="*/ f259 1 f127"/>
                      <a:gd name="f337" fmla="*/ f260 1 f126"/>
                      <a:gd name="f338" fmla="*/ f261 1 f127"/>
                      <a:gd name="f339" fmla="*/ f262 1 f126"/>
                      <a:gd name="f340" fmla="*/ f263 1 f127"/>
                      <a:gd name="f341" fmla="*/ f264 1 f126"/>
                      <a:gd name="f342" fmla="*/ f265 1 f127"/>
                      <a:gd name="f343" fmla="*/ f266 1 f126"/>
                      <a:gd name="f344" fmla="*/ f267 1 f127"/>
                      <a:gd name="f345" fmla="*/ f268 1 f126"/>
                      <a:gd name="f346" fmla="*/ f269 1 f126"/>
                      <a:gd name="f347" fmla="*/ f270 1 f127"/>
                      <a:gd name="f348" fmla="*/ f271 1 f127"/>
                      <a:gd name="f349" fmla="*/ f272 1 f127"/>
                      <a:gd name="f350" fmla="*/ f273 f121 1"/>
                      <a:gd name="f351" fmla="*/ f274 f121 1"/>
                      <a:gd name="f352" fmla="*/ f276 f122 1"/>
                      <a:gd name="f353" fmla="*/ f275 f122 1"/>
                      <a:gd name="f354" fmla="*/ f278 f121 1"/>
                      <a:gd name="f355" fmla="*/ f279 f122 1"/>
                      <a:gd name="f356" fmla="*/ f280 f121 1"/>
                      <a:gd name="f357" fmla="*/ f281 f122 1"/>
                      <a:gd name="f358" fmla="*/ f282 f121 1"/>
                      <a:gd name="f359" fmla="*/ f283 f122 1"/>
                      <a:gd name="f360" fmla="*/ f284 f121 1"/>
                      <a:gd name="f361" fmla="*/ f285 f122 1"/>
                      <a:gd name="f362" fmla="*/ f286 f121 1"/>
                      <a:gd name="f363" fmla="*/ f287 f122 1"/>
                      <a:gd name="f364" fmla="*/ f288 f121 1"/>
                      <a:gd name="f365" fmla="*/ f289 f122 1"/>
                      <a:gd name="f366" fmla="*/ f290 f121 1"/>
                      <a:gd name="f367" fmla="*/ f291 f122 1"/>
                      <a:gd name="f368" fmla="*/ f292 f121 1"/>
                      <a:gd name="f369" fmla="*/ f293 f122 1"/>
                      <a:gd name="f370" fmla="*/ f294 f121 1"/>
                      <a:gd name="f371" fmla="*/ f295 f122 1"/>
                      <a:gd name="f372" fmla="*/ f296 f121 1"/>
                      <a:gd name="f373" fmla="*/ f297 f122 1"/>
                      <a:gd name="f374" fmla="*/ f298 f121 1"/>
                      <a:gd name="f375" fmla="*/ f299 f122 1"/>
                      <a:gd name="f376" fmla="*/ f300 f121 1"/>
                      <a:gd name="f377" fmla="*/ f301 f122 1"/>
                      <a:gd name="f378" fmla="*/ f302 f121 1"/>
                      <a:gd name="f379" fmla="*/ f303 f122 1"/>
                      <a:gd name="f380" fmla="*/ f304 f121 1"/>
                      <a:gd name="f381" fmla="*/ f305 f122 1"/>
                      <a:gd name="f382" fmla="*/ f306 f121 1"/>
                      <a:gd name="f383" fmla="*/ f307 f122 1"/>
                      <a:gd name="f384" fmla="*/ f308 f121 1"/>
                      <a:gd name="f385" fmla="*/ f309 f122 1"/>
                      <a:gd name="f386" fmla="*/ f310 f121 1"/>
                      <a:gd name="f387" fmla="*/ f311 f122 1"/>
                      <a:gd name="f388" fmla="*/ f312 f121 1"/>
                      <a:gd name="f389" fmla="*/ f313 f122 1"/>
                      <a:gd name="f390" fmla="*/ f314 f121 1"/>
                      <a:gd name="f391" fmla="*/ f315 f122 1"/>
                      <a:gd name="f392" fmla="*/ f316 f121 1"/>
                      <a:gd name="f393" fmla="*/ f317 f122 1"/>
                      <a:gd name="f394" fmla="*/ f318 f121 1"/>
                      <a:gd name="f395" fmla="*/ f319 f122 1"/>
                      <a:gd name="f396" fmla="*/ f320 f121 1"/>
                      <a:gd name="f397" fmla="*/ f321 f122 1"/>
                      <a:gd name="f398" fmla="*/ f322 f121 1"/>
                      <a:gd name="f399" fmla="*/ f323 f122 1"/>
                      <a:gd name="f400" fmla="*/ f324 f121 1"/>
                      <a:gd name="f401" fmla="*/ f325 f122 1"/>
                      <a:gd name="f402" fmla="*/ f326 f121 1"/>
                      <a:gd name="f403" fmla="*/ f327 f122 1"/>
                      <a:gd name="f404" fmla="*/ f328 f121 1"/>
                      <a:gd name="f405" fmla="*/ f329 f121 1"/>
                      <a:gd name="f406" fmla="*/ f330 f122 1"/>
                      <a:gd name="f407" fmla="*/ f331 f121 1"/>
                      <a:gd name="f408" fmla="*/ f332 f122 1"/>
                      <a:gd name="f409" fmla="*/ f333 f121 1"/>
                      <a:gd name="f410" fmla="*/ f334 f122 1"/>
                      <a:gd name="f411" fmla="*/ f335 f121 1"/>
                      <a:gd name="f412" fmla="*/ f336 f122 1"/>
                      <a:gd name="f413" fmla="*/ f337 f121 1"/>
                      <a:gd name="f414" fmla="*/ f338 f122 1"/>
                      <a:gd name="f415" fmla="*/ f339 f121 1"/>
                      <a:gd name="f416" fmla="*/ f340 f122 1"/>
                      <a:gd name="f417" fmla="*/ f341 f121 1"/>
                      <a:gd name="f418" fmla="*/ f342 f122 1"/>
                      <a:gd name="f419" fmla="*/ f343 f121 1"/>
                      <a:gd name="f420" fmla="*/ f344 f122 1"/>
                      <a:gd name="f421" fmla="*/ f345 f121 1"/>
                      <a:gd name="f422" fmla="*/ f346 f121 1"/>
                      <a:gd name="f423" fmla="*/ f347 f122 1"/>
                      <a:gd name="f424" fmla="*/ f348 f122 1"/>
                      <a:gd name="f425" fmla="*/ f349 f122 1"/>
                    </a:gdLst>
                    <a:ahLst/>
                    <a:cxnLst>
                      <a:cxn ang="3cd4">
                        <a:pos x="hc" y="t"/>
                      </a:cxn>
                      <a:cxn ang="0">
                        <a:pos x="r" y="vc"/>
                      </a:cxn>
                      <a:cxn ang="cd4">
                        <a:pos x="hc" y="b"/>
                      </a:cxn>
                      <a:cxn ang="cd2">
                        <a:pos x="l" y="vc"/>
                      </a:cxn>
                      <a:cxn ang="f277">
                        <a:pos x="f354" y="f355"/>
                      </a:cxn>
                      <a:cxn ang="f277">
                        <a:pos x="f356" y="f357"/>
                      </a:cxn>
                      <a:cxn ang="f277">
                        <a:pos x="f358" y="f359"/>
                      </a:cxn>
                      <a:cxn ang="f277">
                        <a:pos x="f360" y="f361"/>
                      </a:cxn>
                      <a:cxn ang="f277">
                        <a:pos x="f362" y="f363"/>
                      </a:cxn>
                      <a:cxn ang="f277">
                        <a:pos x="f364" y="f365"/>
                      </a:cxn>
                      <a:cxn ang="f277">
                        <a:pos x="f366" y="f367"/>
                      </a:cxn>
                      <a:cxn ang="f277">
                        <a:pos x="f368" y="f369"/>
                      </a:cxn>
                      <a:cxn ang="f277">
                        <a:pos x="f370" y="f371"/>
                      </a:cxn>
                      <a:cxn ang="f277">
                        <a:pos x="f372" y="f373"/>
                      </a:cxn>
                      <a:cxn ang="f277">
                        <a:pos x="f374" y="f375"/>
                      </a:cxn>
                      <a:cxn ang="f277">
                        <a:pos x="f376" y="f377"/>
                      </a:cxn>
                      <a:cxn ang="f277">
                        <a:pos x="f378" y="f379"/>
                      </a:cxn>
                      <a:cxn ang="f277">
                        <a:pos x="f380" y="f381"/>
                      </a:cxn>
                      <a:cxn ang="f277">
                        <a:pos x="f382" y="f383"/>
                      </a:cxn>
                      <a:cxn ang="f277">
                        <a:pos x="f384" y="f385"/>
                      </a:cxn>
                      <a:cxn ang="f277">
                        <a:pos x="f386" y="f387"/>
                      </a:cxn>
                      <a:cxn ang="f277">
                        <a:pos x="f388" y="f389"/>
                      </a:cxn>
                      <a:cxn ang="f277">
                        <a:pos x="f390" y="f391"/>
                      </a:cxn>
                      <a:cxn ang="f277">
                        <a:pos x="f392" y="f393"/>
                      </a:cxn>
                      <a:cxn ang="f277">
                        <a:pos x="f394" y="f395"/>
                      </a:cxn>
                      <a:cxn ang="f277">
                        <a:pos x="f396" y="f397"/>
                      </a:cxn>
                      <a:cxn ang="f277">
                        <a:pos x="f398" y="f399"/>
                      </a:cxn>
                      <a:cxn ang="f277">
                        <a:pos x="f400" y="f401"/>
                      </a:cxn>
                      <a:cxn ang="f277">
                        <a:pos x="f402" y="f403"/>
                      </a:cxn>
                      <a:cxn ang="f277">
                        <a:pos x="f404" y="f373"/>
                      </a:cxn>
                      <a:cxn ang="f277">
                        <a:pos x="f405" y="f406"/>
                      </a:cxn>
                      <a:cxn ang="f277">
                        <a:pos x="f407" y="f408"/>
                      </a:cxn>
                      <a:cxn ang="f277">
                        <a:pos x="f409" y="f410"/>
                      </a:cxn>
                      <a:cxn ang="f277">
                        <a:pos x="f411" y="f412"/>
                      </a:cxn>
                      <a:cxn ang="f277">
                        <a:pos x="f413" y="f414"/>
                      </a:cxn>
                      <a:cxn ang="f277">
                        <a:pos x="f415" y="f416"/>
                      </a:cxn>
                      <a:cxn ang="f277">
                        <a:pos x="f417" y="f418"/>
                      </a:cxn>
                      <a:cxn ang="f277">
                        <a:pos x="f419" y="f420"/>
                      </a:cxn>
                      <a:cxn ang="f277">
                        <a:pos x="f421" y="f369"/>
                      </a:cxn>
                      <a:cxn ang="f277">
                        <a:pos x="f422" y="f423"/>
                      </a:cxn>
                      <a:cxn ang="f277">
                        <a:pos x="f378" y="f424"/>
                      </a:cxn>
                      <a:cxn ang="f277">
                        <a:pos x="f376" y="f425"/>
                      </a:cxn>
                    </a:cxnLst>
                    <a:rect l="f350" t="f353" r="f351" b="f352"/>
                    <a:pathLst>
                      <a:path w="193" h="341">
                        <a:moveTo>
                          <a:pt x="f8" y="f9"/>
                        </a:moveTo>
                        <a:lnTo>
                          <a:pt x="f10" y="f11"/>
                        </a:lnTo>
                        <a:lnTo>
                          <a:pt x="f12" y="f13"/>
                        </a:lnTo>
                        <a:lnTo>
                          <a:pt x="f14" y="f15"/>
                        </a:lnTo>
                        <a:lnTo>
                          <a:pt x="f16" y="f15"/>
                        </a:lnTo>
                        <a:lnTo>
                          <a:pt x="f17" y="f18"/>
                        </a:lnTo>
                        <a:lnTo>
                          <a:pt x="f19" y="f18"/>
                        </a:lnTo>
                        <a:lnTo>
                          <a:pt x="f20" y="f21"/>
                        </a:lnTo>
                        <a:lnTo>
                          <a:pt x="f22" y="f5"/>
                        </a:lnTo>
                        <a:lnTo>
                          <a:pt x="f23" y="f24"/>
                        </a:lnTo>
                        <a:lnTo>
                          <a:pt x="f25" y="f26"/>
                        </a:lnTo>
                        <a:lnTo>
                          <a:pt x="f27" y="f28"/>
                        </a:lnTo>
                        <a:lnTo>
                          <a:pt x="f23" y="f29"/>
                        </a:lnTo>
                        <a:lnTo>
                          <a:pt x="f6" y="f30"/>
                        </a:lnTo>
                        <a:lnTo>
                          <a:pt x="f31" y="f32"/>
                        </a:lnTo>
                        <a:lnTo>
                          <a:pt x="f33" y="f34"/>
                        </a:lnTo>
                        <a:lnTo>
                          <a:pt x="f35" y="f36"/>
                        </a:lnTo>
                        <a:lnTo>
                          <a:pt x="f37" y="f38"/>
                        </a:lnTo>
                        <a:lnTo>
                          <a:pt x="f39" y="f40"/>
                        </a:lnTo>
                        <a:lnTo>
                          <a:pt x="f41" y="f20"/>
                        </a:lnTo>
                        <a:lnTo>
                          <a:pt x="f42" y="f43"/>
                        </a:lnTo>
                        <a:lnTo>
                          <a:pt x="f44" y="f45"/>
                        </a:lnTo>
                        <a:lnTo>
                          <a:pt x="f46" y="f47"/>
                        </a:lnTo>
                        <a:lnTo>
                          <a:pt x="f48" y="f49"/>
                        </a:lnTo>
                        <a:lnTo>
                          <a:pt x="f50" y="f51"/>
                        </a:lnTo>
                        <a:lnTo>
                          <a:pt x="f52" y="f53"/>
                        </a:lnTo>
                        <a:lnTo>
                          <a:pt x="f44" y="f54"/>
                        </a:lnTo>
                        <a:lnTo>
                          <a:pt x="f55" y="f56"/>
                        </a:lnTo>
                        <a:lnTo>
                          <a:pt x="f57" y="f58"/>
                        </a:lnTo>
                        <a:lnTo>
                          <a:pt x="f50" y="f59"/>
                        </a:lnTo>
                        <a:lnTo>
                          <a:pt x="f57" y="f60"/>
                        </a:lnTo>
                        <a:lnTo>
                          <a:pt x="f61" y="f62"/>
                        </a:lnTo>
                        <a:lnTo>
                          <a:pt x="f63" y="f64"/>
                        </a:lnTo>
                        <a:lnTo>
                          <a:pt x="f65" y="f66"/>
                        </a:lnTo>
                        <a:lnTo>
                          <a:pt x="f67" y="f68"/>
                        </a:lnTo>
                        <a:lnTo>
                          <a:pt x="f69" y="f70"/>
                        </a:lnTo>
                        <a:lnTo>
                          <a:pt x="f71" y="f72"/>
                        </a:lnTo>
                        <a:lnTo>
                          <a:pt x="f73" y="f74"/>
                        </a:lnTo>
                        <a:lnTo>
                          <a:pt x="f75" y="f7"/>
                        </a:lnTo>
                        <a:lnTo>
                          <a:pt x="f18" y="f7"/>
                        </a:lnTo>
                        <a:lnTo>
                          <a:pt x="f18" y="f76"/>
                        </a:lnTo>
                        <a:lnTo>
                          <a:pt x="f77" y="f78"/>
                        </a:lnTo>
                        <a:lnTo>
                          <a:pt x="f79" y="f80"/>
                        </a:lnTo>
                        <a:lnTo>
                          <a:pt x="f81" y="f82"/>
                        </a:lnTo>
                        <a:lnTo>
                          <a:pt x="f77" y="f83"/>
                        </a:lnTo>
                        <a:lnTo>
                          <a:pt x="f84" y="f85"/>
                        </a:lnTo>
                        <a:lnTo>
                          <a:pt x="f69" y="f86"/>
                        </a:lnTo>
                        <a:lnTo>
                          <a:pt x="f87" y="f88"/>
                        </a:lnTo>
                        <a:lnTo>
                          <a:pt x="f67" y="f89"/>
                        </a:lnTo>
                        <a:lnTo>
                          <a:pt x="f90" y="f91"/>
                        </a:lnTo>
                        <a:lnTo>
                          <a:pt x="f92" y="f25"/>
                        </a:lnTo>
                        <a:lnTo>
                          <a:pt x="f93" y="f20"/>
                        </a:lnTo>
                        <a:lnTo>
                          <a:pt x="f94" y="f95"/>
                        </a:lnTo>
                        <a:lnTo>
                          <a:pt x="f96" y="f36"/>
                        </a:lnTo>
                        <a:lnTo>
                          <a:pt x="f97" y="f98"/>
                        </a:lnTo>
                        <a:lnTo>
                          <a:pt x="f13" y="f99"/>
                        </a:lnTo>
                        <a:lnTo>
                          <a:pt x="f9" y="f100"/>
                        </a:lnTo>
                        <a:lnTo>
                          <a:pt x="f79" y="f101"/>
                        </a:lnTo>
                        <a:lnTo>
                          <a:pt x="f102" y="f101"/>
                        </a:lnTo>
                        <a:lnTo>
                          <a:pt x="f103" y="f104"/>
                        </a:lnTo>
                        <a:lnTo>
                          <a:pt x="f5" y="f105"/>
                        </a:lnTo>
                        <a:lnTo>
                          <a:pt x="f106" y="f48"/>
                        </a:lnTo>
                        <a:lnTo>
                          <a:pt x="f107" y="f44"/>
                        </a:lnTo>
                        <a:lnTo>
                          <a:pt x="f108" y="f50"/>
                        </a:lnTo>
                        <a:lnTo>
                          <a:pt x="f109" y="f110"/>
                        </a:lnTo>
                        <a:lnTo>
                          <a:pt x="f46" y="f111"/>
                        </a:lnTo>
                        <a:lnTo>
                          <a:pt x="f112" y="f41"/>
                        </a:lnTo>
                        <a:lnTo>
                          <a:pt x="f113" y="f14"/>
                        </a:lnTo>
                        <a:lnTo>
                          <a:pt x="f44" y="f114"/>
                        </a:lnTo>
                        <a:lnTo>
                          <a:pt x="f115" y="f34"/>
                        </a:lnTo>
                        <a:lnTo>
                          <a:pt x="f42" y="f116"/>
                        </a:lnTo>
                        <a:lnTo>
                          <a:pt x="f42" y="f110"/>
                        </a:lnTo>
                        <a:lnTo>
                          <a:pt x="f105" y="f112"/>
                        </a:lnTo>
                        <a:lnTo>
                          <a:pt x="f52" y="f117"/>
                        </a:lnTo>
                        <a:lnTo>
                          <a:pt x="f118" y="f119"/>
                        </a:lnTo>
                        <a:lnTo>
                          <a:pt x="f48" y="f92"/>
                        </a:lnTo>
                        <a:lnTo>
                          <a:pt x="f8" y="f9"/>
                        </a:lnTo>
                        <a:close/>
                      </a:path>
                    </a:pathLst>
                  </a:custGeom>
                  <a:solidFill>
                    <a:srgbClr val="C3D69B"/>
                  </a:solidFill>
                  <a:ln w="3172" cap="flat">
                    <a:solidFill>
                      <a:srgbClr val="6C5353"/>
                    </a:solidFill>
                    <a:custDash>
                      <a:ds d="100000" sp="100000"/>
                    </a:custDash>
                    <a:miter/>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hu-HU" sz="1800" b="0" i="0" u="none" strike="noStrike" kern="0" cap="none" spc="0" baseline="0">
                      <a:solidFill>
                        <a:srgbClr val="000000"/>
                      </a:solidFill>
                      <a:uFillTx/>
                      <a:latin typeface="Arial"/>
                    </a:endParaRPr>
                  </a:p>
                </p:txBody>
              </p:sp>
              <p:sp>
                <p:nvSpPr>
                  <p:cNvPr id="284" name="Freeform 127">
                    <a:extLst>
                      <a:ext uri="{FF2B5EF4-FFF2-40B4-BE49-F238E27FC236}">
                        <a16:creationId xmlns:a16="http://schemas.microsoft.com/office/drawing/2014/main" id="{0B577A2B-92D5-4F4D-89F4-72563B416912}"/>
                      </a:ext>
                    </a:extLst>
                  </p:cNvPr>
                  <p:cNvSpPr/>
                  <p:nvPr/>
                </p:nvSpPr>
                <p:spPr>
                  <a:xfrm>
                    <a:off x="5276718" y="3412220"/>
                    <a:ext cx="285411" cy="299365"/>
                  </a:xfrm>
                  <a:custGeom>
                    <a:avLst/>
                    <a:gdLst>
                      <a:gd name="f0" fmla="val 10800000"/>
                      <a:gd name="f1" fmla="val 5400000"/>
                      <a:gd name="f2" fmla="val 180"/>
                      <a:gd name="f3" fmla="val w"/>
                      <a:gd name="f4" fmla="val h"/>
                      <a:gd name="f5" fmla="val 0"/>
                      <a:gd name="f6" fmla="val 219"/>
                      <a:gd name="f7" fmla="val 266"/>
                      <a:gd name="f8" fmla="val 86"/>
                      <a:gd name="f9" fmla="val 74"/>
                      <a:gd name="f10" fmla="val 251"/>
                      <a:gd name="f11" fmla="val 63"/>
                      <a:gd name="f12" fmla="val 236"/>
                      <a:gd name="f13" fmla="val 51"/>
                      <a:gd name="f14" fmla="val 231"/>
                      <a:gd name="f15" fmla="val 43"/>
                      <a:gd name="f16" fmla="val 225"/>
                      <a:gd name="f17" fmla="val 33"/>
                      <a:gd name="f18" fmla="val 24"/>
                      <a:gd name="f19" fmla="val 229"/>
                      <a:gd name="f20" fmla="val 15"/>
                      <a:gd name="f21" fmla="val 227"/>
                      <a:gd name="f22" fmla="val 8"/>
                      <a:gd name="f23" fmla="val 234"/>
                      <a:gd name="f24" fmla="val 7"/>
                      <a:gd name="f25" fmla="val 223"/>
                      <a:gd name="f26" fmla="val 12"/>
                      <a:gd name="f27" fmla="val 213"/>
                      <a:gd name="f28" fmla="val 193"/>
                      <a:gd name="f29" fmla="val 13"/>
                      <a:gd name="f30" fmla="val 173"/>
                      <a:gd name="f31" fmla="val 11"/>
                      <a:gd name="f32" fmla="val 162"/>
                      <a:gd name="f33" fmla="val 14"/>
                      <a:gd name="f34" fmla="val 152"/>
                      <a:gd name="f35" fmla="val 9"/>
                      <a:gd name="f36" fmla="val 142"/>
                      <a:gd name="f37" fmla="val 133"/>
                      <a:gd name="f38" fmla="val 4"/>
                      <a:gd name="f39" fmla="val 126"/>
                      <a:gd name="f40" fmla="val 75"/>
                      <a:gd name="f41" fmla="val 72"/>
                      <a:gd name="f42" fmla="val 96"/>
                      <a:gd name="f43" fmla="val 77"/>
                      <a:gd name="f44" fmla="val 93"/>
                      <a:gd name="f45" fmla="val 84"/>
                      <a:gd name="f46" fmla="val 94"/>
                      <a:gd name="f47" fmla="val 31"/>
                      <a:gd name="f48" fmla="val 153"/>
                      <a:gd name="f49" fmla="val 32"/>
                      <a:gd name="f50" fmla="val 192"/>
                      <a:gd name="f51" fmla="val 200"/>
                      <a:gd name="f52" fmla="val 141"/>
                      <a:gd name="f53" fmla="val 208"/>
                      <a:gd name="f54" fmla="val 230"/>
                      <a:gd name="f55" fmla="val 211"/>
                      <a:gd name="f56" fmla="val 233"/>
                      <a:gd name="f57" fmla="val 207"/>
                      <a:gd name="f58" fmla="val 247"/>
                      <a:gd name="f59" fmla="val 134"/>
                      <a:gd name="f60" fmla="val 248"/>
                      <a:gd name="f61" fmla="val 131"/>
                      <a:gd name="f62" fmla="val 252"/>
                      <a:gd name="f63" fmla="val 124"/>
                      <a:gd name="f64" fmla="val 114"/>
                      <a:gd name="f65" fmla="val 255"/>
                      <a:gd name="f66" fmla="val 101"/>
                      <a:gd name="f67" fmla="val 249"/>
                      <a:gd name="f68" fmla="val 95"/>
                      <a:gd name="f69" fmla="val 250"/>
                      <a:gd name="f70" fmla="val 92"/>
                      <a:gd name="f71" fmla="val 262"/>
                      <a:gd name="f72" fmla="+- 0 0 -90"/>
                      <a:gd name="f73" fmla="*/ f3 1 219"/>
                      <a:gd name="f74" fmla="*/ f4 1 266"/>
                      <a:gd name="f75" fmla="+- f7 0 f5"/>
                      <a:gd name="f76" fmla="+- f6 0 f5"/>
                      <a:gd name="f77" fmla="*/ f72 f0 1"/>
                      <a:gd name="f78" fmla="*/ f76 1 219"/>
                      <a:gd name="f79" fmla="*/ f75 1 266"/>
                      <a:gd name="f80" fmla="*/ 86 f76 1"/>
                      <a:gd name="f81" fmla="*/ 266 f75 1"/>
                      <a:gd name="f82" fmla="*/ 74 f76 1"/>
                      <a:gd name="f83" fmla="*/ 251 f75 1"/>
                      <a:gd name="f84" fmla="*/ 63 f76 1"/>
                      <a:gd name="f85" fmla="*/ 236 f75 1"/>
                      <a:gd name="f86" fmla="*/ 51 f76 1"/>
                      <a:gd name="f87" fmla="*/ 231 f75 1"/>
                      <a:gd name="f88" fmla="*/ 43 f76 1"/>
                      <a:gd name="f89" fmla="*/ 225 f75 1"/>
                      <a:gd name="f90" fmla="*/ 33 f76 1"/>
                      <a:gd name="f91" fmla="*/ 24 f76 1"/>
                      <a:gd name="f92" fmla="*/ 229 f75 1"/>
                      <a:gd name="f93" fmla="*/ 15 f76 1"/>
                      <a:gd name="f94" fmla="*/ 227 f75 1"/>
                      <a:gd name="f95" fmla="*/ 8 f76 1"/>
                      <a:gd name="f96" fmla="*/ 234 f75 1"/>
                      <a:gd name="f97" fmla="*/ 7 f76 1"/>
                      <a:gd name="f98" fmla="*/ 223 f75 1"/>
                      <a:gd name="f99" fmla="*/ 12 f76 1"/>
                      <a:gd name="f100" fmla="*/ 213 f75 1"/>
                      <a:gd name="f101" fmla="*/ 193 f75 1"/>
                      <a:gd name="f102" fmla="*/ 13 f76 1"/>
                      <a:gd name="f103" fmla="*/ 173 f75 1"/>
                      <a:gd name="f104" fmla="*/ 11 f76 1"/>
                      <a:gd name="f105" fmla="*/ 162 f75 1"/>
                      <a:gd name="f106" fmla="*/ 14 f76 1"/>
                      <a:gd name="f107" fmla="*/ 152 f75 1"/>
                      <a:gd name="f108" fmla="*/ 9 f76 1"/>
                      <a:gd name="f109" fmla="*/ 142 f75 1"/>
                      <a:gd name="f110" fmla="*/ 0 f76 1"/>
                      <a:gd name="f111" fmla="*/ 133 f75 1"/>
                      <a:gd name="f112" fmla="*/ 4 f76 1"/>
                      <a:gd name="f113" fmla="*/ 126 f75 1"/>
                      <a:gd name="f114" fmla="*/ 75 f76 1"/>
                      <a:gd name="f115" fmla="*/ 72 f76 1"/>
                      <a:gd name="f116" fmla="*/ 96 f75 1"/>
                      <a:gd name="f117" fmla="*/ 77 f76 1"/>
                      <a:gd name="f118" fmla="*/ 86 f75 1"/>
                      <a:gd name="f119" fmla="*/ 93 f76 1"/>
                      <a:gd name="f120" fmla="*/ 84 f75 1"/>
                      <a:gd name="f121" fmla="*/ 94 f76 1"/>
                      <a:gd name="f122" fmla="*/ 31 f75 1"/>
                      <a:gd name="f123" fmla="*/ 153 f76 1"/>
                      <a:gd name="f124" fmla="*/ 32 f75 1"/>
                      <a:gd name="f125" fmla="*/ 0 f75 1"/>
                      <a:gd name="f126" fmla="*/ 219 f76 1"/>
                      <a:gd name="f127" fmla="*/ 51 f75 1"/>
                      <a:gd name="f128" fmla="*/ 192 f76 1"/>
                      <a:gd name="f129" fmla="*/ 200 f76 1"/>
                      <a:gd name="f130" fmla="*/ 141 f75 1"/>
                      <a:gd name="f131" fmla="*/ 208 f76 1"/>
                      <a:gd name="f132" fmla="*/ 230 f75 1"/>
                      <a:gd name="f133" fmla="*/ 211 f76 1"/>
                      <a:gd name="f134" fmla="*/ 233 f75 1"/>
                      <a:gd name="f135" fmla="*/ 207 f76 1"/>
                      <a:gd name="f136" fmla="*/ 247 f75 1"/>
                      <a:gd name="f137" fmla="*/ 134 f76 1"/>
                      <a:gd name="f138" fmla="*/ 248 f75 1"/>
                      <a:gd name="f139" fmla="*/ 131 f76 1"/>
                      <a:gd name="f140" fmla="*/ 252 f75 1"/>
                      <a:gd name="f141" fmla="*/ 124 f76 1"/>
                      <a:gd name="f142" fmla="*/ 114 f76 1"/>
                      <a:gd name="f143" fmla="*/ 255 f75 1"/>
                      <a:gd name="f144" fmla="*/ 101 f76 1"/>
                      <a:gd name="f145" fmla="*/ 249 f75 1"/>
                      <a:gd name="f146" fmla="*/ 95 f76 1"/>
                      <a:gd name="f147" fmla="*/ 250 f75 1"/>
                      <a:gd name="f148" fmla="*/ 92 f76 1"/>
                      <a:gd name="f149" fmla="*/ 262 f75 1"/>
                      <a:gd name="f150" fmla="*/ f77 1 f2"/>
                      <a:gd name="f151" fmla="*/ f80 1 219"/>
                      <a:gd name="f152" fmla="*/ f81 1 266"/>
                      <a:gd name="f153" fmla="*/ f82 1 219"/>
                      <a:gd name="f154" fmla="*/ f83 1 266"/>
                      <a:gd name="f155" fmla="*/ f84 1 219"/>
                      <a:gd name="f156" fmla="*/ f85 1 266"/>
                      <a:gd name="f157" fmla="*/ f86 1 219"/>
                      <a:gd name="f158" fmla="*/ f87 1 266"/>
                      <a:gd name="f159" fmla="*/ f88 1 219"/>
                      <a:gd name="f160" fmla="*/ f89 1 266"/>
                      <a:gd name="f161" fmla="*/ f90 1 219"/>
                      <a:gd name="f162" fmla="*/ f91 1 219"/>
                      <a:gd name="f163" fmla="*/ f92 1 266"/>
                      <a:gd name="f164" fmla="*/ f93 1 219"/>
                      <a:gd name="f165" fmla="*/ f94 1 266"/>
                      <a:gd name="f166" fmla="*/ f95 1 219"/>
                      <a:gd name="f167" fmla="*/ f96 1 266"/>
                      <a:gd name="f168" fmla="*/ f97 1 219"/>
                      <a:gd name="f169" fmla="*/ f98 1 266"/>
                      <a:gd name="f170" fmla="*/ f99 1 219"/>
                      <a:gd name="f171" fmla="*/ f100 1 266"/>
                      <a:gd name="f172" fmla="*/ f101 1 266"/>
                      <a:gd name="f173" fmla="*/ f102 1 219"/>
                      <a:gd name="f174" fmla="*/ f103 1 266"/>
                      <a:gd name="f175" fmla="*/ f104 1 219"/>
                      <a:gd name="f176" fmla="*/ f105 1 266"/>
                      <a:gd name="f177" fmla="*/ f106 1 219"/>
                      <a:gd name="f178" fmla="*/ f107 1 266"/>
                      <a:gd name="f179" fmla="*/ f108 1 219"/>
                      <a:gd name="f180" fmla="*/ f109 1 266"/>
                      <a:gd name="f181" fmla="*/ f110 1 219"/>
                      <a:gd name="f182" fmla="*/ f111 1 266"/>
                      <a:gd name="f183" fmla="*/ f112 1 219"/>
                      <a:gd name="f184" fmla="*/ f113 1 266"/>
                      <a:gd name="f185" fmla="*/ f114 1 219"/>
                      <a:gd name="f186" fmla="*/ f115 1 219"/>
                      <a:gd name="f187" fmla="*/ f116 1 266"/>
                      <a:gd name="f188" fmla="*/ f117 1 219"/>
                      <a:gd name="f189" fmla="*/ f118 1 266"/>
                      <a:gd name="f190" fmla="*/ f119 1 219"/>
                      <a:gd name="f191" fmla="*/ f120 1 266"/>
                      <a:gd name="f192" fmla="*/ f121 1 219"/>
                      <a:gd name="f193" fmla="*/ f122 1 266"/>
                      <a:gd name="f194" fmla="*/ f123 1 219"/>
                      <a:gd name="f195" fmla="*/ f124 1 266"/>
                      <a:gd name="f196" fmla="*/ f125 1 266"/>
                      <a:gd name="f197" fmla="*/ f126 1 219"/>
                      <a:gd name="f198" fmla="*/ f127 1 266"/>
                      <a:gd name="f199" fmla="*/ f128 1 219"/>
                      <a:gd name="f200" fmla="*/ f129 1 219"/>
                      <a:gd name="f201" fmla="*/ f130 1 266"/>
                      <a:gd name="f202" fmla="*/ f131 1 219"/>
                      <a:gd name="f203" fmla="*/ f132 1 266"/>
                      <a:gd name="f204" fmla="*/ f133 1 219"/>
                      <a:gd name="f205" fmla="*/ f134 1 266"/>
                      <a:gd name="f206" fmla="*/ f135 1 219"/>
                      <a:gd name="f207" fmla="*/ f136 1 266"/>
                      <a:gd name="f208" fmla="*/ f137 1 219"/>
                      <a:gd name="f209" fmla="*/ f138 1 266"/>
                      <a:gd name="f210" fmla="*/ f139 1 219"/>
                      <a:gd name="f211" fmla="*/ f140 1 266"/>
                      <a:gd name="f212" fmla="*/ f141 1 219"/>
                      <a:gd name="f213" fmla="*/ f142 1 219"/>
                      <a:gd name="f214" fmla="*/ f143 1 266"/>
                      <a:gd name="f215" fmla="*/ f144 1 219"/>
                      <a:gd name="f216" fmla="*/ f145 1 266"/>
                      <a:gd name="f217" fmla="*/ f146 1 219"/>
                      <a:gd name="f218" fmla="*/ f147 1 266"/>
                      <a:gd name="f219" fmla="*/ f148 1 219"/>
                      <a:gd name="f220" fmla="*/ f149 1 266"/>
                      <a:gd name="f221" fmla="*/ 0 1 f78"/>
                      <a:gd name="f222" fmla="*/ f6 1 f78"/>
                      <a:gd name="f223" fmla="*/ 0 1 f79"/>
                      <a:gd name="f224" fmla="*/ f7 1 f79"/>
                      <a:gd name="f225" fmla="+- f150 0 f1"/>
                      <a:gd name="f226" fmla="*/ f151 1 f78"/>
                      <a:gd name="f227" fmla="*/ f152 1 f79"/>
                      <a:gd name="f228" fmla="*/ f153 1 f78"/>
                      <a:gd name="f229" fmla="*/ f154 1 f79"/>
                      <a:gd name="f230" fmla="*/ f155 1 f78"/>
                      <a:gd name="f231" fmla="*/ f156 1 f79"/>
                      <a:gd name="f232" fmla="*/ f157 1 f78"/>
                      <a:gd name="f233" fmla="*/ f158 1 f79"/>
                      <a:gd name="f234" fmla="*/ f159 1 f78"/>
                      <a:gd name="f235" fmla="*/ f160 1 f79"/>
                      <a:gd name="f236" fmla="*/ f161 1 f78"/>
                      <a:gd name="f237" fmla="*/ f162 1 f78"/>
                      <a:gd name="f238" fmla="*/ f163 1 f79"/>
                      <a:gd name="f239" fmla="*/ f164 1 f78"/>
                      <a:gd name="f240" fmla="*/ f165 1 f79"/>
                      <a:gd name="f241" fmla="*/ f166 1 f78"/>
                      <a:gd name="f242" fmla="*/ f167 1 f79"/>
                      <a:gd name="f243" fmla="*/ f168 1 f78"/>
                      <a:gd name="f244" fmla="*/ f169 1 f79"/>
                      <a:gd name="f245" fmla="*/ f170 1 f78"/>
                      <a:gd name="f246" fmla="*/ f171 1 f79"/>
                      <a:gd name="f247" fmla="*/ f172 1 f79"/>
                      <a:gd name="f248" fmla="*/ f173 1 f78"/>
                      <a:gd name="f249" fmla="*/ f174 1 f79"/>
                      <a:gd name="f250" fmla="*/ f175 1 f78"/>
                      <a:gd name="f251" fmla="*/ f176 1 f79"/>
                      <a:gd name="f252" fmla="*/ f177 1 f78"/>
                      <a:gd name="f253" fmla="*/ f178 1 f79"/>
                      <a:gd name="f254" fmla="*/ f179 1 f78"/>
                      <a:gd name="f255" fmla="*/ f180 1 f79"/>
                      <a:gd name="f256" fmla="*/ f181 1 f78"/>
                      <a:gd name="f257" fmla="*/ f182 1 f79"/>
                      <a:gd name="f258" fmla="*/ f183 1 f78"/>
                      <a:gd name="f259" fmla="*/ f184 1 f79"/>
                      <a:gd name="f260" fmla="*/ f185 1 f78"/>
                      <a:gd name="f261" fmla="*/ f186 1 f78"/>
                      <a:gd name="f262" fmla="*/ f187 1 f79"/>
                      <a:gd name="f263" fmla="*/ f188 1 f78"/>
                      <a:gd name="f264" fmla="*/ f189 1 f79"/>
                      <a:gd name="f265" fmla="*/ f190 1 f78"/>
                      <a:gd name="f266" fmla="*/ f191 1 f79"/>
                      <a:gd name="f267" fmla="*/ f192 1 f78"/>
                      <a:gd name="f268" fmla="*/ f193 1 f79"/>
                      <a:gd name="f269" fmla="*/ f194 1 f78"/>
                      <a:gd name="f270" fmla="*/ f195 1 f79"/>
                      <a:gd name="f271" fmla="*/ f196 1 f79"/>
                      <a:gd name="f272" fmla="*/ f197 1 f78"/>
                      <a:gd name="f273" fmla="*/ f198 1 f79"/>
                      <a:gd name="f274" fmla="*/ f199 1 f78"/>
                      <a:gd name="f275" fmla="*/ f200 1 f78"/>
                      <a:gd name="f276" fmla="*/ f201 1 f79"/>
                      <a:gd name="f277" fmla="*/ f202 1 f78"/>
                      <a:gd name="f278" fmla="*/ f203 1 f79"/>
                      <a:gd name="f279" fmla="*/ f204 1 f78"/>
                      <a:gd name="f280" fmla="*/ f205 1 f79"/>
                      <a:gd name="f281" fmla="*/ f206 1 f78"/>
                      <a:gd name="f282" fmla="*/ f207 1 f79"/>
                      <a:gd name="f283" fmla="*/ f208 1 f78"/>
                      <a:gd name="f284" fmla="*/ f209 1 f79"/>
                      <a:gd name="f285" fmla="*/ f210 1 f78"/>
                      <a:gd name="f286" fmla="*/ f211 1 f79"/>
                      <a:gd name="f287" fmla="*/ f212 1 f78"/>
                      <a:gd name="f288" fmla="*/ f213 1 f78"/>
                      <a:gd name="f289" fmla="*/ f214 1 f79"/>
                      <a:gd name="f290" fmla="*/ f215 1 f78"/>
                      <a:gd name="f291" fmla="*/ f216 1 f79"/>
                      <a:gd name="f292" fmla="*/ f217 1 f78"/>
                      <a:gd name="f293" fmla="*/ f218 1 f79"/>
                      <a:gd name="f294" fmla="*/ f219 1 f78"/>
                      <a:gd name="f295" fmla="*/ f220 1 f79"/>
                      <a:gd name="f296" fmla="*/ f221 f73 1"/>
                      <a:gd name="f297" fmla="*/ f222 f73 1"/>
                      <a:gd name="f298" fmla="*/ f224 f74 1"/>
                      <a:gd name="f299" fmla="*/ f223 f74 1"/>
                      <a:gd name="f300" fmla="*/ f226 f73 1"/>
                      <a:gd name="f301" fmla="*/ f227 f74 1"/>
                      <a:gd name="f302" fmla="*/ f228 f73 1"/>
                      <a:gd name="f303" fmla="*/ f229 f74 1"/>
                      <a:gd name="f304" fmla="*/ f230 f73 1"/>
                      <a:gd name="f305" fmla="*/ f231 f74 1"/>
                      <a:gd name="f306" fmla="*/ f232 f73 1"/>
                      <a:gd name="f307" fmla="*/ f233 f74 1"/>
                      <a:gd name="f308" fmla="*/ f234 f73 1"/>
                      <a:gd name="f309" fmla="*/ f235 f74 1"/>
                      <a:gd name="f310" fmla="*/ f236 f73 1"/>
                      <a:gd name="f311" fmla="*/ f237 f73 1"/>
                      <a:gd name="f312" fmla="*/ f238 f74 1"/>
                      <a:gd name="f313" fmla="*/ f239 f73 1"/>
                      <a:gd name="f314" fmla="*/ f240 f74 1"/>
                      <a:gd name="f315" fmla="*/ f241 f73 1"/>
                      <a:gd name="f316" fmla="*/ f242 f74 1"/>
                      <a:gd name="f317" fmla="*/ f243 f73 1"/>
                      <a:gd name="f318" fmla="*/ f244 f74 1"/>
                      <a:gd name="f319" fmla="*/ f245 f73 1"/>
                      <a:gd name="f320" fmla="*/ f246 f74 1"/>
                      <a:gd name="f321" fmla="*/ f247 f74 1"/>
                      <a:gd name="f322" fmla="*/ f248 f73 1"/>
                      <a:gd name="f323" fmla="*/ f249 f74 1"/>
                      <a:gd name="f324" fmla="*/ f250 f73 1"/>
                      <a:gd name="f325" fmla="*/ f251 f74 1"/>
                      <a:gd name="f326" fmla="*/ f252 f73 1"/>
                      <a:gd name="f327" fmla="*/ f253 f74 1"/>
                      <a:gd name="f328" fmla="*/ f254 f73 1"/>
                      <a:gd name="f329" fmla="*/ f255 f74 1"/>
                      <a:gd name="f330" fmla="*/ f256 f73 1"/>
                      <a:gd name="f331" fmla="*/ f257 f74 1"/>
                      <a:gd name="f332" fmla="*/ f258 f73 1"/>
                      <a:gd name="f333" fmla="*/ f259 f74 1"/>
                      <a:gd name="f334" fmla="*/ f260 f73 1"/>
                      <a:gd name="f335" fmla="*/ f261 f73 1"/>
                      <a:gd name="f336" fmla="*/ f262 f74 1"/>
                      <a:gd name="f337" fmla="*/ f263 f73 1"/>
                      <a:gd name="f338" fmla="*/ f264 f74 1"/>
                      <a:gd name="f339" fmla="*/ f265 f73 1"/>
                      <a:gd name="f340" fmla="*/ f266 f74 1"/>
                      <a:gd name="f341" fmla="*/ f267 f73 1"/>
                      <a:gd name="f342" fmla="*/ f268 f74 1"/>
                      <a:gd name="f343" fmla="*/ f269 f73 1"/>
                      <a:gd name="f344" fmla="*/ f270 f74 1"/>
                      <a:gd name="f345" fmla="*/ f271 f74 1"/>
                      <a:gd name="f346" fmla="*/ f272 f73 1"/>
                      <a:gd name="f347" fmla="*/ f273 f74 1"/>
                      <a:gd name="f348" fmla="*/ f274 f73 1"/>
                      <a:gd name="f349" fmla="*/ f275 f73 1"/>
                      <a:gd name="f350" fmla="*/ f276 f74 1"/>
                      <a:gd name="f351" fmla="*/ f277 f73 1"/>
                      <a:gd name="f352" fmla="*/ f278 f74 1"/>
                      <a:gd name="f353" fmla="*/ f279 f73 1"/>
                      <a:gd name="f354" fmla="*/ f280 f74 1"/>
                      <a:gd name="f355" fmla="*/ f281 f73 1"/>
                      <a:gd name="f356" fmla="*/ f282 f74 1"/>
                      <a:gd name="f357" fmla="*/ f283 f73 1"/>
                      <a:gd name="f358" fmla="*/ f284 f74 1"/>
                      <a:gd name="f359" fmla="*/ f285 f73 1"/>
                      <a:gd name="f360" fmla="*/ f286 f74 1"/>
                      <a:gd name="f361" fmla="*/ f287 f73 1"/>
                      <a:gd name="f362" fmla="*/ f288 f73 1"/>
                      <a:gd name="f363" fmla="*/ f289 f74 1"/>
                      <a:gd name="f364" fmla="*/ f290 f73 1"/>
                      <a:gd name="f365" fmla="*/ f291 f74 1"/>
                      <a:gd name="f366" fmla="*/ f292 f73 1"/>
                      <a:gd name="f367" fmla="*/ f293 f74 1"/>
                      <a:gd name="f368" fmla="*/ f294 f73 1"/>
                      <a:gd name="f369" fmla="*/ f295 f74 1"/>
                    </a:gdLst>
                    <a:ahLst/>
                    <a:cxnLst>
                      <a:cxn ang="3cd4">
                        <a:pos x="hc" y="t"/>
                      </a:cxn>
                      <a:cxn ang="0">
                        <a:pos x="r" y="vc"/>
                      </a:cxn>
                      <a:cxn ang="cd4">
                        <a:pos x="hc" y="b"/>
                      </a:cxn>
                      <a:cxn ang="cd2">
                        <a:pos x="l" y="vc"/>
                      </a:cxn>
                      <a:cxn ang="f225">
                        <a:pos x="f300" y="f301"/>
                      </a:cxn>
                      <a:cxn ang="f225">
                        <a:pos x="f302" y="f303"/>
                      </a:cxn>
                      <a:cxn ang="f225">
                        <a:pos x="f304" y="f305"/>
                      </a:cxn>
                      <a:cxn ang="f225">
                        <a:pos x="f306" y="f307"/>
                      </a:cxn>
                      <a:cxn ang="f225">
                        <a:pos x="f308" y="f309"/>
                      </a:cxn>
                      <a:cxn ang="f225">
                        <a:pos x="f310" y="f309"/>
                      </a:cxn>
                      <a:cxn ang="f225">
                        <a:pos x="f311" y="f312"/>
                      </a:cxn>
                      <a:cxn ang="f225">
                        <a:pos x="f313" y="f314"/>
                      </a:cxn>
                      <a:cxn ang="f225">
                        <a:pos x="f315" y="f316"/>
                      </a:cxn>
                      <a:cxn ang="f225">
                        <a:pos x="f317" y="f318"/>
                      </a:cxn>
                      <a:cxn ang="f225">
                        <a:pos x="f319" y="f320"/>
                      </a:cxn>
                      <a:cxn ang="f225">
                        <a:pos x="f313" y="f321"/>
                      </a:cxn>
                      <a:cxn ang="f225">
                        <a:pos x="f322" y="f323"/>
                      </a:cxn>
                      <a:cxn ang="f225">
                        <a:pos x="f324" y="f325"/>
                      </a:cxn>
                      <a:cxn ang="f225">
                        <a:pos x="f326" y="f327"/>
                      </a:cxn>
                      <a:cxn ang="f225">
                        <a:pos x="f328" y="f329"/>
                      </a:cxn>
                      <a:cxn ang="f225">
                        <a:pos x="f330" y="f331"/>
                      </a:cxn>
                      <a:cxn ang="f225">
                        <a:pos x="f332" y="f333"/>
                      </a:cxn>
                      <a:cxn ang="f225">
                        <a:pos x="f334" y="f333"/>
                      </a:cxn>
                      <a:cxn ang="f225">
                        <a:pos x="f335" y="f336"/>
                      </a:cxn>
                      <a:cxn ang="f225">
                        <a:pos x="f337" y="f338"/>
                      </a:cxn>
                      <a:cxn ang="f225">
                        <a:pos x="f339" y="f340"/>
                      </a:cxn>
                      <a:cxn ang="f225">
                        <a:pos x="f341" y="f342"/>
                      </a:cxn>
                      <a:cxn ang="f225">
                        <a:pos x="f343" y="f344"/>
                      </a:cxn>
                      <a:cxn ang="f225">
                        <a:pos x="f343" y="f345"/>
                      </a:cxn>
                      <a:cxn ang="f225">
                        <a:pos x="f346" y="f347"/>
                      </a:cxn>
                      <a:cxn ang="f225">
                        <a:pos x="f348" y="f347"/>
                      </a:cxn>
                      <a:cxn ang="f225">
                        <a:pos x="f349" y="f350"/>
                      </a:cxn>
                      <a:cxn ang="f225">
                        <a:pos x="f351" y="f352"/>
                      </a:cxn>
                      <a:cxn ang="f225">
                        <a:pos x="f353" y="f354"/>
                      </a:cxn>
                      <a:cxn ang="f225">
                        <a:pos x="f355" y="f356"/>
                      </a:cxn>
                      <a:cxn ang="f225">
                        <a:pos x="f357" y="f358"/>
                      </a:cxn>
                      <a:cxn ang="f225">
                        <a:pos x="f359" y="f360"/>
                      </a:cxn>
                      <a:cxn ang="f225">
                        <a:pos x="f361" y="f303"/>
                      </a:cxn>
                      <a:cxn ang="f225">
                        <a:pos x="f362" y="f363"/>
                      </a:cxn>
                      <a:cxn ang="f225">
                        <a:pos x="f364" y="f365"/>
                      </a:cxn>
                      <a:cxn ang="f225">
                        <a:pos x="f366" y="f367"/>
                      </a:cxn>
                      <a:cxn ang="f225">
                        <a:pos x="f368" y="f369"/>
                      </a:cxn>
                      <a:cxn ang="f225">
                        <a:pos x="f300" y="f301"/>
                      </a:cxn>
                    </a:cxnLst>
                    <a:rect l="f296" t="f299" r="f297" b="f298"/>
                    <a:pathLst>
                      <a:path w="219" h="266">
                        <a:moveTo>
                          <a:pt x="f8" y="f7"/>
                        </a:moveTo>
                        <a:lnTo>
                          <a:pt x="f9" y="f10"/>
                        </a:lnTo>
                        <a:lnTo>
                          <a:pt x="f11" y="f12"/>
                        </a:lnTo>
                        <a:lnTo>
                          <a:pt x="f13" y="f14"/>
                        </a:lnTo>
                        <a:lnTo>
                          <a:pt x="f15" y="f16"/>
                        </a:lnTo>
                        <a:lnTo>
                          <a:pt x="f17" y="f16"/>
                        </a:lnTo>
                        <a:lnTo>
                          <a:pt x="f18" y="f19"/>
                        </a:lnTo>
                        <a:lnTo>
                          <a:pt x="f20" y="f21"/>
                        </a:lnTo>
                        <a:lnTo>
                          <a:pt x="f22" y="f23"/>
                        </a:lnTo>
                        <a:lnTo>
                          <a:pt x="f24" y="f25"/>
                        </a:lnTo>
                        <a:lnTo>
                          <a:pt x="f26" y="f27"/>
                        </a:lnTo>
                        <a:lnTo>
                          <a:pt x="f20" y="f28"/>
                        </a:lnTo>
                        <a:lnTo>
                          <a:pt x="f29" y="f30"/>
                        </a:lnTo>
                        <a:lnTo>
                          <a:pt x="f31" y="f32"/>
                        </a:lnTo>
                        <a:lnTo>
                          <a:pt x="f33" y="f34"/>
                        </a:lnTo>
                        <a:lnTo>
                          <a:pt x="f35" y="f36"/>
                        </a:lnTo>
                        <a:lnTo>
                          <a:pt x="f5" y="f37"/>
                        </a:lnTo>
                        <a:lnTo>
                          <a:pt x="f38" y="f39"/>
                        </a:lnTo>
                        <a:lnTo>
                          <a:pt x="f40" y="f39"/>
                        </a:lnTo>
                        <a:lnTo>
                          <a:pt x="f41" y="f42"/>
                        </a:lnTo>
                        <a:lnTo>
                          <a:pt x="f43" y="f8"/>
                        </a:lnTo>
                        <a:lnTo>
                          <a:pt x="f44" y="f45"/>
                        </a:lnTo>
                        <a:lnTo>
                          <a:pt x="f46" y="f47"/>
                        </a:lnTo>
                        <a:lnTo>
                          <a:pt x="f48" y="f49"/>
                        </a:lnTo>
                        <a:lnTo>
                          <a:pt x="f48" y="f5"/>
                        </a:lnTo>
                        <a:lnTo>
                          <a:pt x="f6" y="f13"/>
                        </a:lnTo>
                        <a:lnTo>
                          <a:pt x="f50" y="f13"/>
                        </a:lnTo>
                        <a:lnTo>
                          <a:pt x="f51" y="f52"/>
                        </a:lnTo>
                        <a:lnTo>
                          <a:pt x="f53" y="f54"/>
                        </a:lnTo>
                        <a:lnTo>
                          <a:pt x="f55" y="f56"/>
                        </a:lnTo>
                        <a:lnTo>
                          <a:pt x="f57" y="f58"/>
                        </a:lnTo>
                        <a:lnTo>
                          <a:pt x="f59" y="f60"/>
                        </a:lnTo>
                        <a:lnTo>
                          <a:pt x="f61" y="f62"/>
                        </a:lnTo>
                        <a:lnTo>
                          <a:pt x="f63" y="f10"/>
                        </a:lnTo>
                        <a:lnTo>
                          <a:pt x="f64" y="f65"/>
                        </a:lnTo>
                        <a:lnTo>
                          <a:pt x="f66" y="f67"/>
                        </a:lnTo>
                        <a:lnTo>
                          <a:pt x="f68" y="f69"/>
                        </a:lnTo>
                        <a:lnTo>
                          <a:pt x="f70" y="f71"/>
                        </a:lnTo>
                        <a:lnTo>
                          <a:pt x="f8" y="f7"/>
                        </a:lnTo>
                        <a:close/>
                      </a:path>
                    </a:pathLst>
                  </a:custGeom>
                  <a:solidFill>
                    <a:srgbClr val="8BB743"/>
                  </a:solidFill>
                  <a:ln w="3172" cap="flat">
                    <a:solidFill>
                      <a:srgbClr val="6C5353"/>
                    </a:solidFill>
                    <a:custDash>
                      <a:ds d="100000" sp="100000"/>
                    </a:custDash>
                    <a:miter/>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hu-HU" sz="1800" b="0" i="0" u="none" strike="noStrike" kern="0" cap="none" spc="0" baseline="0">
                      <a:solidFill>
                        <a:srgbClr val="000000"/>
                      </a:solidFill>
                      <a:uFillTx/>
                      <a:latin typeface="Arial"/>
                    </a:endParaRPr>
                  </a:p>
                </p:txBody>
              </p:sp>
              <p:sp>
                <p:nvSpPr>
                  <p:cNvPr id="285" name="Freeform 128">
                    <a:extLst>
                      <a:ext uri="{FF2B5EF4-FFF2-40B4-BE49-F238E27FC236}">
                        <a16:creationId xmlns:a16="http://schemas.microsoft.com/office/drawing/2014/main" id="{AAA91B73-D51D-4DC9-A82B-4BF5DC00477D}"/>
                      </a:ext>
                    </a:extLst>
                  </p:cNvPr>
                  <p:cNvSpPr/>
                  <p:nvPr/>
                </p:nvSpPr>
                <p:spPr>
                  <a:xfrm>
                    <a:off x="6453560" y="4268666"/>
                    <a:ext cx="70372" cy="176689"/>
                  </a:xfrm>
                  <a:custGeom>
                    <a:avLst/>
                    <a:gdLst>
                      <a:gd name="f0" fmla="val 10800000"/>
                      <a:gd name="f1" fmla="val 5400000"/>
                      <a:gd name="f2" fmla="val 180"/>
                      <a:gd name="f3" fmla="val w"/>
                      <a:gd name="f4" fmla="val h"/>
                      <a:gd name="f5" fmla="val 0"/>
                      <a:gd name="f6" fmla="val 54"/>
                      <a:gd name="f7" fmla="val 157"/>
                      <a:gd name="f8" fmla="val 36"/>
                      <a:gd name="f9" fmla="val 48"/>
                      <a:gd name="f10" fmla="val 30"/>
                      <a:gd name="f11" fmla="val 63"/>
                      <a:gd name="f12" fmla="val 34"/>
                      <a:gd name="f13" fmla="val 91"/>
                      <a:gd name="f14" fmla="val 41"/>
                      <a:gd name="f15" fmla="val 90"/>
                      <a:gd name="f16" fmla="val 47"/>
                      <a:gd name="f17" fmla="val 97"/>
                      <a:gd name="f18" fmla="val 112"/>
                      <a:gd name="f19" fmla="val 139"/>
                      <a:gd name="f20" fmla="val 46"/>
                      <a:gd name="f21" fmla="val 143"/>
                      <a:gd name="f22" fmla="val 40"/>
                      <a:gd name="f23" fmla="val 29"/>
                      <a:gd name="f24" fmla="val 145"/>
                      <a:gd name="f25" fmla="val 28"/>
                      <a:gd name="f26" fmla="val 130"/>
                      <a:gd name="f27" fmla="val 33"/>
                      <a:gd name="f28" fmla="val 120"/>
                      <a:gd name="f29" fmla="val 32"/>
                      <a:gd name="f30" fmla="val 25"/>
                      <a:gd name="f31" fmla="val 107"/>
                      <a:gd name="f32" fmla="val 20"/>
                      <a:gd name="f33" fmla="val 109"/>
                      <a:gd name="f34" fmla="val 10"/>
                      <a:gd name="f35" fmla="val 99"/>
                      <a:gd name="f36" fmla="val 93"/>
                      <a:gd name="f37" fmla="val 6"/>
                      <a:gd name="f38" fmla="val 74"/>
                      <a:gd name="f39" fmla="val 12"/>
                      <a:gd name="f40" fmla="val 67"/>
                      <a:gd name="f41" fmla="val 9"/>
                      <a:gd name="f42" fmla="val 50"/>
                      <a:gd name="f43" fmla="val 13"/>
                      <a:gd name="f44" fmla="val 17"/>
                      <a:gd name="f45" fmla="val 27"/>
                      <a:gd name="f46" fmla="val 4"/>
                      <a:gd name="f47" fmla="val 22"/>
                      <a:gd name="f48" fmla="+- 0 0 -90"/>
                      <a:gd name="f49" fmla="*/ f3 1 54"/>
                      <a:gd name="f50" fmla="*/ f4 1 157"/>
                      <a:gd name="f51" fmla="+- f7 0 f5"/>
                      <a:gd name="f52" fmla="+- f6 0 f5"/>
                      <a:gd name="f53" fmla="*/ f48 f0 1"/>
                      <a:gd name="f54" fmla="*/ f52 1 54"/>
                      <a:gd name="f55" fmla="*/ f51 1 157"/>
                      <a:gd name="f56" fmla="*/ 36 f52 1"/>
                      <a:gd name="f57" fmla="*/ 48 f51 1"/>
                      <a:gd name="f58" fmla="*/ 30 f52 1"/>
                      <a:gd name="f59" fmla="*/ 63 f51 1"/>
                      <a:gd name="f60" fmla="*/ 34 f52 1"/>
                      <a:gd name="f61" fmla="*/ 91 f51 1"/>
                      <a:gd name="f62" fmla="*/ 41 f52 1"/>
                      <a:gd name="f63" fmla="*/ 90 f51 1"/>
                      <a:gd name="f64" fmla="*/ 47 f52 1"/>
                      <a:gd name="f65" fmla="*/ 97 f51 1"/>
                      <a:gd name="f66" fmla="*/ 54 f52 1"/>
                      <a:gd name="f67" fmla="*/ 112 f51 1"/>
                      <a:gd name="f68" fmla="*/ 139 f51 1"/>
                      <a:gd name="f69" fmla="*/ 46 f52 1"/>
                      <a:gd name="f70" fmla="*/ 143 f51 1"/>
                      <a:gd name="f71" fmla="*/ 40 f52 1"/>
                      <a:gd name="f72" fmla="*/ 157 f51 1"/>
                      <a:gd name="f73" fmla="*/ 29 f52 1"/>
                      <a:gd name="f74" fmla="*/ 145 f51 1"/>
                      <a:gd name="f75" fmla="*/ 28 f52 1"/>
                      <a:gd name="f76" fmla="*/ 130 f51 1"/>
                      <a:gd name="f77" fmla="*/ 33 f52 1"/>
                      <a:gd name="f78" fmla="*/ 120 f51 1"/>
                      <a:gd name="f79" fmla="*/ 32 f52 1"/>
                      <a:gd name="f80" fmla="*/ 25 f52 1"/>
                      <a:gd name="f81" fmla="*/ 107 f51 1"/>
                      <a:gd name="f82" fmla="*/ 20 f52 1"/>
                      <a:gd name="f83" fmla="*/ 109 f51 1"/>
                      <a:gd name="f84" fmla="*/ 10 f52 1"/>
                      <a:gd name="f85" fmla="*/ 99 f51 1"/>
                      <a:gd name="f86" fmla="*/ 0 f52 1"/>
                      <a:gd name="f87" fmla="*/ 93 f51 1"/>
                      <a:gd name="f88" fmla="*/ 6 f52 1"/>
                      <a:gd name="f89" fmla="*/ 74 f51 1"/>
                      <a:gd name="f90" fmla="*/ 12 f52 1"/>
                      <a:gd name="f91" fmla="*/ 67 f51 1"/>
                      <a:gd name="f92" fmla="*/ 9 f52 1"/>
                      <a:gd name="f93" fmla="*/ 50 f51 1"/>
                      <a:gd name="f94" fmla="*/ 13 f52 1"/>
                      <a:gd name="f95" fmla="*/ 33 f51 1"/>
                      <a:gd name="f96" fmla="*/ 17 f52 1"/>
                      <a:gd name="f97" fmla="*/ 27 f51 1"/>
                      <a:gd name="f98" fmla="*/ 10 f51 1"/>
                      <a:gd name="f99" fmla="*/ 4 f52 1"/>
                      <a:gd name="f100" fmla="*/ 0 f51 1"/>
                      <a:gd name="f101" fmla="*/ 22 f52 1"/>
                      <a:gd name="f102" fmla="*/ 4 f51 1"/>
                      <a:gd name="f103" fmla="*/ 20 f51 1"/>
                      <a:gd name="f104" fmla="*/ f53 1 f2"/>
                      <a:gd name="f105" fmla="*/ f56 1 54"/>
                      <a:gd name="f106" fmla="*/ f57 1 157"/>
                      <a:gd name="f107" fmla="*/ f58 1 54"/>
                      <a:gd name="f108" fmla="*/ f59 1 157"/>
                      <a:gd name="f109" fmla="*/ f60 1 54"/>
                      <a:gd name="f110" fmla="*/ f61 1 157"/>
                      <a:gd name="f111" fmla="*/ f62 1 54"/>
                      <a:gd name="f112" fmla="*/ f63 1 157"/>
                      <a:gd name="f113" fmla="*/ f64 1 54"/>
                      <a:gd name="f114" fmla="*/ f65 1 157"/>
                      <a:gd name="f115" fmla="*/ f66 1 54"/>
                      <a:gd name="f116" fmla="*/ f67 1 157"/>
                      <a:gd name="f117" fmla="*/ f68 1 157"/>
                      <a:gd name="f118" fmla="*/ f69 1 54"/>
                      <a:gd name="f119" fmla="*/ f70 1 157"/>
                      <a:gd name="f120" fmla="*/ f71 1 54"/>
                      <a:gd name="f121" fmla="*/ f72 1 157"/>
                      <a:gd name="f122" fmla="*/ f73 1 54"/>
                      <a:gd name="f123" fmla="*/ f74 1 157"/>
                      <a:gd name="f124" fmla="*/ f75 1 54"/>
                      <a:gd name="f125" fmla="*/ f76 1 157"/>
                      <a:gd name="f126" fmla="*/ f77 1 54"/>
                      <a:gd name="f127" fmla="*/ f78 1 157"/>
                      <a:gd name="f128" fmla="*/ f79 1 54"/>
                      <a:gd name="f129" fmla="*/ f80 1 54"/>
                      <a:gd name="f130" fmla="*/ f81 1 157"/>
                      <a:gd name="f131" fmla="*/ f82 1 54"/>
                      <a:gd name="f132" fmla="*/ f83 1 157"/>
                      <a:gd name="f133" fmla="*/ f84 1 54"/>
                      <a:gd name="f134" fmla="*/ f85 1 157"/>
                      <a:gd name="f135" fmla="*/ f86 1 54"/>
                      <a:gd name="f136" fmla="*/ f87 1 157"/>
                      <a:gd name="f137" fmla="*/ f88 1 54"/>
                      <a:gd name="f138" fmla="*/ f89 1 157"/>
                      <a:gd name="f139" fmla="*/ f90 1 54"/>
                      <a:gd name="f140" fmla="*/ f91 1 157"/>
                      <a:gd name="f141" fmla="*/ f92 1 54"/>
                      <a:gd name="f142" fmla="*/ f93 1 157"/>
                      <a:gd name="f143" fmla="*/ f94 1 54"/>
                      <a:gd name="f144" fmla="*/ f95 1 157"/>
                      <a:gd name="f145" fmla="*/ f96 1 54"/>
                      <a:gd name="f146" fmla="*/ f97 1 157"/>
                      <a:gd name="f147" fmla="*/ f98 1 157"/>
                      <a:gd name="f148" fmla="*/ f99 1 54"/>
                      <a:gd name="f149" fmla="*/ f100 1 157"/>
                      <a:gd name="f150" fmla="*/ f101 1 54"/>
                      <a:gd name="f151" fmla="*/ f102 1 157"/>
                      <a:gd name="f152" fmla="*/ f103 1 157"/>
                      <a:gd name="f153" fmla="*/ 0 1 f54"/>
                      <a:gd name="f154" fmla="*/ f6 1 f54"/>
                      <a:gd name="f155" fmla="*/ 0 1 f55"/>
                      <a:gd name="f156" fmla="*/ f7 1 f55"/>
                      <a:gd name="f157" fmla="+- f104 0 f1"/>
                      <a:gd name="f158" fmla="*/ f105 1 f54"/>
                      <a:gd name="f159" fmla="*/ f106 1 f55"/>
                      <a:gd name="f160" fmla="*/ f107 1 f54"/>
                      <a:gd name="f161" fmla="*/ f108 1 f55"/>
                      <a:gd name="f162" fmla="*/ f109 1 f54"/>
                      <a:gd name="f163" fmla="*/ f110 1 f55"/>
                      <a:gd name="f164" fmla="*/ f111 1 f54"/>
                      <a:gd name="f165" fmla="*/ f112 1 f55"/>
                      <a:gd name="f166" fmla="*/ f113 1 f54"/>
                      <a:gd name="f167" fmla="*/ f114 1 f55"/>
                      <a:gd name="f168" fmla="*/ f115 1 f54"/>
                      <a:gd name="f169" fmla="*/ f116 1 f55"/>
                      <a:gd name="f170" fmla="*/ f117 1 f55"/>
                      <a:gd name="f171" fmla="*/ f118 1 f54"/>
                      <a:gd name="f172" fmla="*/ f119 1 f55"/>
                      <a:gd name="f173" fmla="*/ f120 1 f54"/>
                      <a:gd name="f174" fmla="*/ f121 1 f55"/>
                      <a:gd name="f175" fmla="*/ f122 1 f54"/>
                      <a:gd name="f176" fmla="*/ f123 1 f55"/>
                      <a:gd name="f177" fmla="*/ f124 1 f54"/>
                      <a:gd name="f178" fmla="*/ f125 1 f55"/>
                      <a:gd name="f179" fmla="*/ f126 1 f54"/>
                      <a:gd name="f180" fmla="*/ f127 1 f55"/>
                      <a:gd name="f181" fmla="*/ f128 1 f54"/>
                      <a:gd name="f182" fmla="*/ f129 1 f54"/>
                      <a:gd name="f183" fmla="*/ f130 1 f55"/>
                      <a:gd name="f184" fmla="*/ f131 1 f54"/>
                      <a:gd name="f185" fmla="*/ f132 1 f55"/>
                      <a:gd name="f186" fmla="*/ f133 1 f54"/>
                      <a:gd name="f187" fmla="*/ f134 1 f55"/>
                      <a:gd name="f188" fmla="*/ f135 1 f54"/>
                      <a:gd name="f189" fmla="*/ f136 1 f55"/>
                      <a:gd name="f190" fmla="*/ f137 1 f54"/>
                      <a:gd name="f191" fmla="*/ f138 1 f55"/>
                      <a:gd name="f192" fmla="*/ f139 1 f54"/>
                      <a:gd name="f193" fmla="*/ f140 1 f55"/>
                      <a:gd name="f194" fmla="*/ f141 1 f54"/>
                      <a:gd name="f195" fmla="*/ f142 1 f55"/>
                      <a:gd name="f196" fmla="*/ f143 1 f54"/>
                      <a:gd name="f197" fmla="*/ f144 1 f55"/>
                      <a:gd name="f198" fmla="*/ f145 1 f54"/>
                      <a:gd name="f199" fmla="*/ f146 1 f55"/>
                      <a:gd name="f200" fmla="*/ f147 1 f55"/>
                      <a:gd name="f201" fmla="*/ f148 1 f54"/>
                      <a:gd name="f202" fmla="*/ f149 1 f55"/>
                      <a:gd name="f203" fmla="*/ f150 1 f54"/>
                      <a:gd name="f204" fmla="*/ f151 1 f55"/>
                      <a:gd name="f205" fmla="*/ f152 1 f55"/>
                      <a:gd name="f206" fmla="*/ f153 f49 1"/>
                      <a:gd name="f207" fmla="*/ f154 f49 1"/>
                      <a:gd name="f208" fmla="*/ f156 f50 1"/>
                      <a:gd name="f209" fmla="*/ f155 f50 1"/>
                      <a:gd name="f210" fmla="*/ f158 f49 1"/>
                      <a:gd name="f211" fmla="*/ f159 f50 1"/>
                      <a:gd name="f212" fmla="*/ f160 f49 1"/>
                      <a:gd name="f213" fmla="*/ f161 f50 1"/>
                      <a:gd name="f214" fmla="*/ f162 f49 1"/>
                      <a:gd name="f215" fmla="*/ f163 f50 1"/>
                      <a:gd name="f216" fmla="*/ f164 f49 1"/>
                      <a:gd name="f217" fmla="*/ f165 f50 1"/>
                      <a:gd name="f218" fmla="*/ f166 f49 1"/>
                      <a:gd name="f219" fmla="*/ f167 f50 1"/>
                      <a:gd name="f220" fmla="*/ f168 f49 1"/>
                      <a:gd name="f221" fmla="*/ f169 f50 1"/>
                      <a:gd name="f222" fmla="*/ f170 f50 1"/>
                      <a:gd name="f223" fmla="*/ f171 f49 1"/>
                      <a:gd name="f224" fmla="*/ f172 f50 1"/>
                      <a:gd name="f225" fmla="*/ f173 f49 1"/>
                      <a:gd name="f226" fmla="*/ f174 f50 1"/>
                      <a:gd name="f227" fmla="*/ f175 f49 1"/>
                      <a:gd name="f228" fmla="*/ f176 f50 1"/>
                      <a:gd name="f229" fmla="*/ f177 f49 1"/>
                      <a:gd name="f230" fmla="*/ f178 f50 1"/>
                      <a:gd name="f231" fmla="*/ f179 f49 1"/>
                      <a:gd name="f232" fmla="*/ f180 f50 1"/>
                      <a:gd name="f233" fmla="*/ f181 f49 1"/>
                      <a:gd name="f234" fmla="*/ f182 f49 1"/>
                      <a:gd name="f235" fmla="*/ f183 f50 1"/>
                      <a:gd name="f236" fmla="*/ f184 f49 1"/>
                      <a:gd name="f237" fmla="*/ f185 f50 1"/>
                      <a:gd name="f238" fmla="*/ f186 f49 1"/>
                      <a:gd name="f239" fmla="*/ f187 f50 1"/>
                      <a:gd name="f240" fmla="*/ f188 f49 1"/>
                      <a:gd name="f241" fmla="*/ f189 f50 1"/>
                      <a:gd name="f242" fmla="*/ f190 f49 1"/>
                      <a:gd name="f243" fmla="*/ f191 f50 1"/>
                      <a:gd name="f244" fmla="*/ f192 f49 1"/>
                      <a:gd name="f245" fmla="*/ f193 f50 1"/>
                      <a:gd name="f246" fmla="*/ f194 f49 1"/>
                      <a:gd name="f247" fmla="*/ f195 f50 1"/>
                      <a:gd name="f248" fmla="*/ f196 f49 1"/>
                      <a:gd name="f249" fmla="*/ f197 f50 1"/>
                      <a:gd name="f250" fmla="*/ f198 f49 1"/>
                      <a:gd name="f251" fmla="*/ f199 f50 1"/>
                      <a:gd name="f252" fmla="*/ f200 f50 1"/>
                      <a:gd name="f253" fmla="*/ f201 f49 1"/>
                      <a:gd name="f254" fmla="*/ f202 f50 1"/>
                      <a:gd name="f255" fmla="*/ f203 f49 1"/>
                      <a:gd name="f256" fmla="*/ f204 f50 1"/>
                      <a:gd name="f257" fmla="*/ f205 f50 1"/>
                    </a:gdLst>
                    <a:ahLst/>
                    <a:cxnLst>
                      <a:cxn ang="3cd4">
                        <a:pos x="hc" y="t"/>
                      </a:cxn>
                      <a:cxn ang="0">
                        <a:pos x="r" y="vc"/>
                      </a:cxn>
                      <a:cxn ang="cd4">
                        <a:pos x="hc" y="b"/>
                      </a:cxn>
                      <a:cxn ang="cd2">
                        <a:pos x="l" y="vc"/>
                      </a:cxn>
                      <a:cxn ang="f157">
                        <a:pos x="f210" y="f211"/>
                      </a:cxn>
                      <a:cxn ang="f157">
                        <a:pos x="f212" y="f213"/>
                      </a:cxn>
                      <a:cxn ang="f157">
                        <a:pos x="f214" y="f215"/>
                      </a:cxn>
                      <a:cxn ang="f157">
                        <a:pos x="f216" y="f217"/>
                      </a:cxn>
                      <a:cxn ang="f157">
                        <a:pos x="f218" y="f219"/>
                      </a:cxn>
                      <a:cxn ang="f157">
                        <a:pos x="f220" y="f221"/>
                      </a:cxn>
                      <a:cxn ang="f157">
                        <a:pos x="f220" y="f222"/>
                      </a:cxn>
                      <a:cxn ang="f157">
                        <a:pos x="f223" y="f224"/>
                      </a:cxn>
                      <a:cxn ang="f157">
                        <a:pos x="f225" y="f226"/>
                      </a:cxn>
                      <a:cxn ang="f157">
                        <a:pos x="f227" y="f228"/>
                      </a:cxn>
                      <a:cxn ang="f157">
                        <a:pos x="f229" y="f230"/>
                      </a:cxn>
                      <a:cxn ang="f157">
                        <a:pos x="f231" y="f232"/>
                      </a:cxn>
                      <a:cxn ang="f157">
                        <a:pos x="f233" y="f221"/>
                      </a:cxn>
                      <a:cxn ang="f157">
                        <a:pos x="f234" y="f235"/>
                      </a:cxn>
                      <a:cxn ang="f157">
                        <a:pos x="f236" y="f237"/>
                      </a:cxn>
                      <a:cxn ang="f157">
                        <a:pos x="f238" y="f239"/>
                      </a:cxn>
                      <a:cxn ang="f157">
                        <a:pos x="f240" y="f241"/>
                      </a:cxn>
                      <a:cxn ang="f157">
                        <a:pos x="f242" y="f243"/>
                      </a:cxn>
                      <a:cxn ang="f157">
                        <a:pos x="f244" y="f245"/>
                      </a:cxn>
                      <a:cxn ang="f157">
                        <a:pos x="f246" y="f247"/>
                      </a:cxn>
                      <a:cxn ang="f157">
                        <a:pos x="f248" y="f249"/>
                      </a:cxn>
                      <a:cxn ang="f157">
                        <a:pos x="f250" y="f251"/>
                      </a:cxn>
                      <a:cxn ang="f157">
                        <a:pos x="f248" y="f252"/>
                      </a:cxn>
                      <a:cxn ang="f157">
                        <a:pos x="f253" y="f254"/>
                      </a:cxn>
                      <a:cxn ang="f157">
                        <a:pos x="f255" y="f256"/>
                      </a:cxn>
                      <a:cxn ang="f157">
                        <a:pos x="f234" y="f252"/>
                      </a:cxn>
                      <a:cxn ang="f157">
                        <a:pos x="f233" y="f257"/>
                      </a:cxn>
                      <a:cxn ang="f157">
                        <a:pos x="f210" y="f211"/>
                      </a:cxn>
                    </a:cxnLst>
                    <a:rect l="f206" t="f209" r="f207" b="f208"/>
                    <a:pathLst>
                      <a:path w="54" h="157">
                        <a:moveTo>
                          <a:pt x="f8" y="f9"/>
                        </a:moveTo>
                        <a:lnTo>
                          <a:pt x="f10" y="f11"/>
                        </a:lnTo>
                        <a:lnTo>
                          <a:pt x="f12" y="f13"/>
                        </a:lnTo>
                        <a:lnTo>
                          <a:pt x="f14" y="f15"/>
                        </a:lnTo>
                        <a:lnTo>
                          <a:pt x="f16" y="f17"/>
                        </a:lnTo>
                        <a:lnTo>
                          <a:pt x="f6" y="f18"/>
                        </a:lnTo>
                        <a:lnTo>
                          <a:pt x="f6" y="f19"/>
                        </a:lnTo>
                        <a:lnTo>
                          <a:pt x="f20" y="f21"/>
                        </a:lnTo>
                        <a:lnTo>
                          <a:pt x="f22" y="f7"/>
                        </a:lnTo>
                        <a:lnTo>
                          <a:pt x="f23" y="f24"/>
                        </a:lnTo>
                        <a:lnTo>
                          <a:pt x="f25" y="f26"/>
                        </a:lnTo>
                        <a:lnTo>
                          <a:pt x="f27" y="f28"/>
                        </a:lnTo>
                        <a:lnTo>
                          <a:pt x="f29" y="f18"/>
                        </a:lnTo>
                        <a:lnTo>
                          <a:pt x="f30" y="f31"/>
                        </a:lnTo>
                        <a:lnTo>
                          <a:pt x="f32" y="f33"/>
                        </a:lnTo>
                        <a:lnTo>
                          <a:pt x="f34" y="f35"/>
                        </a:lnTo>
                        <a:lnTo>
                          <a:pt x="f5" y="f36"/>
                        </a:lnTo>
                        <a:lnTo>
                          <a:pt x="f37" y="f38"/>
                        </a:lnTo>
                        <a:lnTo>
                          <a:pt x="f39" y="f40"/>
                        </a:lnTo>
                        <a:lnTo>
                          <a:pt x="f41" y="f42"/>
                        </a:lnTo>
                        <a:lnTo>
                          <a:pt x="f43" y="f27"/>
                        </a:lnTo>
                        <a:lnTo>
                          <a:pt x="f44" y="f45"/>
                        </a:lnTo>
                        <a:lnTo>
                          <a:pt x="f43" y="f34"/>
                        </a:lnTo>
                        <a:lnTo>
                          <a:pt x="f46" y="f5"/>
                        </a:lnTo>
                        <a:lnTo>
                          <a:pt x="f47" y="f46"/>
                        </a:lnTo>
                        <a:lnTo>
                          <a:pt x="f30" y="f34"/>
                        </a:lnTo>
                        <a:lnTo>
                          <a:pt x="f29" y="f32"/>
                        </a:lnTo>
                        <a:lnTo>
                          <a:pt x="f8" y="f9"/>
                        </a:lnTo>
                        <a:close/>
                      </a:path>
                    </a:pathLst>
                  </a:custGeom>
                  <a:solidFill>
                    <a:srgbClr val="C3D69B"/>
                  </a:solidFill>
                  <a:ln w="3172" cap="flat">
                    <a:solidFill>
                      <a:srgbClr val="6C5353"/>
                    </a:solidFill>
                    <a:custDash>
                      <a:ds d="100000" sp="100000"/>
                    </a:custDash>
                    <a:miter/>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hu-HU" sz="1800" b="0" i="0" u="none" strike="noStrike" kern="0" cap="none" spc="0" baseline="0">
                      <a:solidFill>
                        <a:srgbClr val="000000"/>
                      </a:solidFill>
                      <a:uFillTx/>
                      <a:latin typeface="Arial"/>
                    </a:endParaRPr>
                  </a:p>
                </p:txBody>
              </p:sp>
              <p:sp>
                <p:nvSpPr>
                  <p:cNvPr id="286" name="Freeform 129">
                    <a:extLst>
                      <a:ext uri="{FF2B5EF4-FFF2-40B4-BE49-F238E27FC236}">
                        <a16:creationId xmlns:a16="http://schemas.microsoft.com/office/drawing/2014/main" id="{ECC2FCDF-BEAC-47E4-A8A5-5A5D63514017}"/>
                      </a:ext>
                    </a:extLst>
                  </p:cNvPr>
                  <p:cNvSpPr/>
                  <p:nvPr/>
                </p:nvSpPr>
                <p:spPr>
                  <a:xfrm>
                    <a:off x="8069598" y="3891649"/>
                    <a:ext cx="457446" cy="142929"/>
                  </a:xfrm>
                  <a:custGeom>
                    <a:avLst/>
                    <a:gdLst>
                      <a:gd name="f0" fmla="val 10800000"/>
                      <a:gd name="f1" fmla="val 5400000"/>
                      <a:gd name="f2" fmla="val 360"/>
                      <a:gd name="f3" fmla="val 180"/>
                      <a:gd name="f4" fmla="val w"/>
                      <a:gd name="f5" fmla="val h"/>
                      <a:gd name="f6" fmla="val 0"/>
                      <a:gd name="f7" fmla="val 1439"/>
                      <a:gd name="f8" fmla="val 524"/>
                      <a:gd name="f9" fmla="val 1401"/>
                      <a:gd name="f10" fmla="val 208"/>
                      <a:gd name="f11" fmla="val 1346"/>
                      <a:gd name="f12" fmla="val 237"/>
                      <a:gd name="f13" fmla="val 1281"/>
                      <a:gd name="f14" fmla="val 223"/>
                      <a:gd name="f15" fmla="val 1194"/>
                      <a:gd name="f16" fmla="val 1171"/>
                      <a:gd name="f17" fmla="val 320"/>
                      <a:gd name="f18" fmla="val 1143"/>
                      <a:gd name="f19" fmla="val 349"/>
                      <a:gd name="f20" fmla="val 1107"/>
                      <a:gd name="f21" fmla="val 468"/>
                      <a:gd name="f22" fmla="val 1045"/>
                      <a:gd name="f23" fmla="val 486"/>
                      <a:gd name="f24" fmla="val 974"/>
                      <a:gd name="f25" fmla="val 462"/>
                      <a:gd name="f26" fmla="val 938"/>
                      <a:gd name="f27" fmla="val 469"/>
                      <a:gd name="f28" fmla="val 894"/>
                      <a:gd name="f29" fmla="val 512"/>
                      <a:gd name="f30" fmla="val 846"/>
                      <a:gd name="f31" fmla="val 506"/>
                      <a:gd name="f32" fmla="val 798"/>
                      <a:gd name="f33" fmla="val 746"/>
                      <a:gd name="f34" fmla="val 476"/>
                      <a:gd name="f35" fmla="val 733"/>
                      <a:gd name="f36" fmla="val 419"/>
                      <a:gd name="f37" fmla="val 788"/>
                      <a:gd name="f38" fmla="val 448"/>
                      <a:gd name="f39" fmla="val 432"/>
                      <a:gd name="f40" fmla="val 860"/>
                      <a:gd name="f41" fmla="val 892"/>
                      <a:gd name="f42" fmla="val 344"/>
                      <a:gd name="f43" fmla="val 981"/>
                      <a:gd name="f44" fmla="val 325"/>
                      <a:gd name="f45" fmla="val 1033"/>
                      <a:gd name="f46" fmla="val 258"/>
                      <a:gd name="f47" fmla="val 1068"/>
                      <a:gd name="f48" fmla="val 204"/>
                      <a:gd name="f49" fmla="val 1104"/>
                      <a:gd name="f50" fmla="val 248"/>
                      <a:gd name="f51" fmla="val 1119"/>
                      <a:gd name="f52" fmla="val 219"/>
                      <a:gd name="f53" fmla="val 1155"/>
                      <a:gd name="f54" fmla="val 222"/>
                      <a:gd name="f55" fmla="val 1157"/>
                      <a:gd name="f56" fmla="val 168"/>
                      <a:gd name="f57" fmla="val 1159"/>
                      <a:gd name="f58" fmla="val 126"/>
                      <a:gd name="f59" fmla="val 1214"/>
                      <a:gd name="f60" fmla="val 66"/>
                      <a:gd name="f61" fmla="val 1248"/>
                      <a:gd name="f62" fmla="val 1278"/>
                      <a:gd name="f63" fmla="val 1319"/>
                      <a:gd name="f64" fmla="val 43"/>
                      <a:gd name="f65" fmla="val 1325"/>
                      <a:gd name="f66" fmla="val 80"/>
                      <a:gd name="f67" fmla="val 1375"/>
                      <a:gd name="f68" fmla="val 103"/>
                      <a:gd name="f69" fmla="val 129"/>
                      <a:gd name="f70" fmla="val 1436"/>
                      <a:gd name="f71" fmla="val 162"/>
                      <a:gd name="f72" fmla="val 1385"/>
                      <a:gd name="f73" fmla="val 167"/>
                      <a:gd name="f74" fmla="val 75"/>
                      <a:gd name="f75" fmla="val 61"/>
                      <a:gd name="f76" fmla="val 83"/>
                      <a:gd name="f77" fmla="val 105"/>
                      <a:gd name="f78" fmla="val 133"/>
                      <a:gd name="f79" fmla="val 95"/>
                      <a:gd name="f80" fmla="val 155"/>
                      <a:gd name="f81" fmla="val 60"/>
                      <a:gd name="f82" fmla="val 173"/>
                      <a:gd name="f83" fmla="val 68"/>
                      <a:gd name="f84" fmla="val 220"/>
                      <a:gd name="f85" fmla="val 119"/>
                      <a:gd name="f86" fmla="val 254"/>
                      <a:gd name="f87" fmla="val 176"/>
                      <a:gd name="f88" fmla="val 260"/>
                      <a:gd name="f89" fmla="val 233"/>
                      <a:gd name="f90" fmla="val 253"/>
                      <a:gd name="f91" fmla="val 272"/>
                      <a:gd name="f92" fmla="val 261"/>
                      <a:gd name="f93" fmla="val 301"/>
                      <a:gd name="f94" fmla="val 268"/>
                      <a:gd name="f95" fmla="val 352"/>
                      <a:gd name="f96" fmla="val 295"/>
                      <a:gd name="f97" fmla="val 375"/>
                      <a:gd name="f98" fmla="val 326"/>
                      <a:gd name="f99" fmla="val 451"/>
                      <a:gd name="f100" fmla="val 479"/>
                      <a:gd name="f101" fmla="val 271"/>
                      <a:gd name="f102" fmla="val 485"/>
                      <a:gd name="f103" fmla="val 199"/>
                      <a:gd name="f104" fmla="val 422"/>
                      <a:gd name="f105" fmla="val 109"/>
                      <a:gd name="f106" fmla="val 354"/>
                      <a:gd name="f107" fmla="val 99"/>
                      <a:gd name="f108" fmla="val 311"/>
                      <a:gd name="f109" fmla="val 54"/>
                      <a:gd name="f110" fmla="val 42"/>
                      <a:gd name="f111" fmla="val 184"/>
                      <a:gd name="f112" fmla="val 13"/>
                      <a:gd name="f113" fmla="val 137"/>
                      <a:gd name="f114" fmla="val 18"/>
                      <a:gd name="f115" fmla="val 39"/>
                      <a:gd name="f116" fmla="val 12"/>
                      <a:gd name="f117" fmla="val 24"/>
                      <a:gd name="f118" fmla="+- 0 0 -90"/>
                      <a:gd name="f119" fmla="*/ f4 1 1439"/>
                      <a:gd name="f120" fmla="*/ f5 1 524"/>
                      <a:gd name="f121" fmla="+- f8 0 f6"/>
                      <a:gd name="f122" fmla="+- f7 0 f6"/>
                      <a:gd name="f123" fmla="*/ f118 f0 1"/>
                      <a:gd name="f124" fmla="*/ f122 1 1439"/>
                      <a:gd name="f125" fmla="*/ f121 1 524"/>
                      <a:gd name="f126" fmla="*/ 1401 f122 1"/>
                      <a:gd name="f127" fmla="*/ 208 f121 1"/>
                      <a:gd name="f128" fmla="*/ 1346 f122 1"/>
                      <a:gd name="f129" fmla="*/ 237 f121 1"/>
                      <a:gd name="f130" fmla="*/ 1281 f122 1"/>
                      <a:gd name="f131" fmla="*/ 223 f121 1"/>
                      <a:gd name="f132" fmla="*/ 1194 f122 1"/>
                      <a:gd name="f133" fmla="*/ 1171 f122 1"/>
                      <a:gd name="f134" fmla="*/ 320 f121 1"/>
                      <a:gd name="f135" fmla="*/ 1143 f122 1"/>
                      <a:gd name="f136" fmla="*/ 349 f121 1"/>
                      <a:gd name="f137" fmla="*/ 1107 f122 1"/>
                      <a:gd name="f138" fmla="*/ 468 f121 1"/>
                      <a:gd name="f139" fmla="*/ 1045 f122 1"/>
                      <a:gd name="f140" fmla="*/ 486 f121 1"/>
                      <a:gd name="f141" fmla="*/ 974 f122 1"/>
                      <a:gd name="f142" fmla="*/ 462 f121 1"/>
                      <a:gd name="f143" fmla="*/ 938 f122 1"/>
                      <a:gd name="f144" fmla="*/ 469 f121 1"/>
                      <a:gd name="f145" fmla="*/ 894 f122 1"/>
                      <a:gd name="f146" fmla="*/ 512 f121 1"/>
                      <a:gd name="f147" fmla="*/ 846 f122 1"/>
                      <a:gd name="f148" fmla="*/ 506 f121 1"/>
                      <a:gd name="f149" fmla="*/ 798 f122 1"/>
                      <a:gd name="f150" fmla="*/ 524 f121 1"/>
                      <a:gd name="f151" fmla="*/ 746 f122 1"/>
                      <a:gd name="f152" fmla="*/ 476 f121 1"/>
                      <a:gd name="f153" fmla="*/ 733 f122 1"/>
                      <a:gd name="f154" fmla="*/ 419 f121 1"/>
                      <a:gd name="f155" fmla="*/ 788 f122 1"/>
                      <a:gd name="f156" fmla="*/ 448 f121 1"/>
                      <a:gd name="f157" fmla="*/ 432 f121 1"/>
                      <a:gd name="f158" fmla="*/ 860 f122 1"/>
                      <a:gd name="f159" fmla="*/ 360 f121 1"/>
                      <a:gd name="f160" fmla="*/ 892 f122 1"/>
                      <a:gd name="f161" fmla="*/ 344 f121 1"/>
                      <a:gd name="f162" fmla="*/ 981 f122 1"/>
                      <a:gd name="f163" fmla="*/ 325 f121 1"/>
                      <a:gd name="f164" fmla="*/ 1033 f122 1"/>
                      <a:gd name="f165" fmla="*/ 258 f121 1"/>
                      <a:gd name="f166" fmla="*/ 1068 f122 1"/>
                      <a:gd name="f167" fmla="*/ 204 f121 1"/>
                      <a:gd name="f168" fmla="*/ 1104 f122 1"/>
                      <a:gd name="f169" fmla="*/ 248 f121 1"/>
                      <a:gd name="f170" fmla="*/ 1119 f122 1"/>
                      <a:gd name="f171" fmla="*/ 219 f121 1"/>
                      <a:gd name="f172" fmla="*/ 1155 f122 1"/>
                      <a:gd name="f173" fmla="*/ 222 f121 1"/>
                      <a:gd name="f174" fmla="*/ 1157 f122 1"/>
                      <a:gd name="f175" fmla="*/ 168 f121 1"/>
                      <a:gd name="f176" fmla="*/ 1159 f122 1"/>
                      <a:gd name="f177" fmla="*/ 126 f121 1"/>
                      <a:gd name="f178" fmla="*/ 1214 f122 1"/>
                      <a:gd name="f179" fmla="*/ 66 f121 1"/>
                      <a:gd name="f180" fmla="*/ 1248 f122 1"/>
                      <a:gd name="f181" fmla="*/ 0 f121 1"/>
                      <a:gd name="f182" fmla="*/ 1278 f122 1"/>
                      <a:gd name="f183" fmla="*/ 1319 f122 1"/>
                      <a:gd name="f184" fmla="*/ 43 f121 1"/>
                      <a:gd name="f185" fmla="*/ 1325 f122 1"/>
                      <a:gd name="f186" fmla="*/ 80 f121 1"/>
                      <a:gd name="f187" fmla="*/ 1375 f122 1"/>
                      <a:gd name="f188" fmla="*/ 103 f121 1"/>
                      <a:gd name="f189" fmla="*/ 1439 f122 1"/>
                      <a:gd name="f190" fmla="*/ 129 f121 1"/>
                      <a:gd name="f191" fmla="*/ 1436 f122 1"/>
                      <a:gd name="f192" fmla="*/ 162 f121 1"/>
                      <a:gd name="f193" fmla="*/ 1385 f122 1"/>
                      <a:gd name="f194" fmla="*/ 167 f121 1"/>
                      <a:gd name="f195" fmla="*/ 75 f122 1"/>
                      <a:gd name="f196" fmla="*/ 61 f121 1"/>
                      <a:gd name="f197" fmla="*/ 83 f122 1"/>
                      <a:gd name="f198" fmla="*/ 105 f121 1"/>
                      <a:gd name="f199" fmla="*/ 133 f122 1"/>
                      <a:gd name="f200" fmla="*/ 95 f121 1"/>
                      <a:gd name="f201" fmla="*/ 155 f122 1"/>
                      <a:gd name="f202" fmla="*/ 60 f121 1"/>
                      <a:gd name="f203" fmla="*/ 173 f122 1"/>
                      <a:gd name="f204" fmla="*/ 68 f121 1"/>
                      <a:gd name="f205" fmla="*/ 220 f122 1"/>
                      <a:gd name="f206" fmla="*/ 119 f121 1"/>
                      <a:gd name="f207" fmla="*/ 254 f122 1"/>
                      <a:gd name="f208" fmla="*/ 176 f121 1"/>
                      <a:gd name="f209" fmla="*/ 260 f122 1"/>
                      <a:gd name="f210" fmla="*/ 233 f121 1"/>
                      <a:gd name="f211" fmla="*/ 253 f122 1"/>
                      <a:gd name="f212" fmla="*/ 272 f121 1"/>
                      <a:gd name="f213" fmla="*/ 261 f122 1"/>
                      <a:gd name="f214" fmla="*/ 301 f121 1"/>
                      <a:gd name="f215" fmla="*/ 268 f122 1"/>
                      <a:gd name="f216" fmla="*/ 352 f121 1"/>
                      <a:gd name="f217" fmla="*/ 295 f122 1"/>
                      <a:gd name="f218" fmla="*/ 375 f121 1"/>
                      <a:gd name="f219" fmla="*/ 326 f122 1"/>
                      <a:gd name="f220" fmla="*/ 451 f121 1"/>
                      <a:gd name="f221" fmla="*/ 325 f122 1"/>
                      <a:gd name="f222" fmla="*/ 479 f121 1"/>
                      <a:gd name="f223" fmla="*/ 271 f122 1"/>
                      <a:gd name="f224" fmla="*/ 485 f121 1"/>
                      <a:gd name="f225" fmla="*/ 199 f122 1"/>
                      <a:gd name="f226" fmla="*/ 422 f121 1"/>
                      <a:gd name="f227" fmla="*/ 109 f122 1"/>
                      <a:gd name="f228" fmla="*/ 354 f121 1"/>
                      <a:gd name="f229" fmla="*/ 99 f122 1"/>
                      <a:gd name="f230" fmla="*/ 311 f121 1"/>
                      <a:gd name="f231" fmla="*/ 54 f122 1"/>
                      <a:gd name="f232" fmla="*/ 254 f121 1"/>
                      <a:gd name="f233" fmla="*/ 42 f122 1"/>
                      <a:gd name="f234" fmla="*/ 184 f121 1"/>
                      <a:gd name="f235" fmla="*/ 13 f122 1"/>
                      <a:gd name="f236" fmla="*/ 137 f121 1"/>
                      <a:gd name="f237" fmla="*/ 18 f122 1"/>
                      <a:gd name="f238" fmla="*/ 75 f121 1"/>
                      <a:gd name="f239" fmla="*/ 0 f122 1"/>
                      <a:gd name="f240" fmla="*/ 39 f121 1"/>
                      <a:gd name="f241" fmla="*/ 12 f122 1"/>
                      <a:gd name="f242" fmla="*/ 24 f121 1"/>
                      <a:gd name="f243" fmla="*/ f123 1 f3"/>
                      <a:gd name="f244" fmla="*/ f126 1 1439"/>
                      <a:gd name="f245" fmla="*/ f127 1 524"/>
                      <a:gd name="f246" fmla="*/ f128 1 1439"/>
                      <a:gd name="f247" fmla="*/ f129 1 524"/>
                      <a:gd name="f248" fmla="*/ f130 1 1439"/>
                      <a:gd name="f249" fmla="*/ f131 1 524"/>
                      <a:gd name="f250" fmla="*/ f132 1 1439"/>
                      <a:gd name="f251" fmla="*/ f133 1 1439"/>
                      <a:gd name="f252" fmla="*/ f134 1 524"/>
                      <a:gd name="f253" fmla="*/ f135 1 1439"/>
                      <a:gd name="f254" fmla="*/ f136 1 524"/>
                      <a:gd name="f255" fmla="*/ f137 1 1439"/>
                      <a:gd name="f256" fmla="*/ f138 1 524"/>
                      <a:gd name="f257" fmla="*/ f139 1 1439"/>
                      <a:gd name="f258" fmla="*/ f140 1 524"/>
                      <a:gd name="f259" fmla="*/ f141 1 1439"/>
                      <a:gd name="f260" fmla="*/ f142 1 524"/>
                      <a:gd name="f261" fmla="*/ f143 1 1439"/>
                      <a:gd name="f262" fmla="*/ f144 1 524"/>
                      <a:gd name="f263" fmla="*/ f145 1 1439"/>
                      <a:gd name="f264" fmla="*/ f146 1 524"/>
                      <a:gd name="f265" fmla="*/ f147 1 1439"/>
                      <a:gd name="f266" fmla="*/ f148 1 524"/>
                      <a:gd name="f267" fmla="*/ f149 1 1439"/>
                      <a:gd name="f268" fmla="*/ f150 1 524"/>
                      <a:gd name="f269" fmla="*/ f151 1 1439"/>
                      <a:gd name="f270" fmla="*/ f152 1 524"/>
                      <a:gd name="f271" fmla="*/ f153 1 1439"/>
                      <a:gd name="f272" fmla="*/ f154 1 524"/>
                      <a:gd name="f273" fmla="*/ f155 1 1439"/>
                      <a:gd name="f274" fmla="*/ f156 1 524"/>
                      <a:gd name="f275" fmla="*/ f157 1 524"/>
                      <a:gd name="f276" fmla="*/ f158 1 1439"/>
                      <a:gd name="f277" fmla="*/ f159 1 524"/>
                      <a:gd name="f278" fmla="*/ f160 1 1439"/>
                      <a:gd name="f279" fmla="*/ f161 1 524"/>
                      <a:gd name="f280" fmla="*/ f162 1 1439"/>
                      <a:gd name="f281" fmla="*/ f163 1 524"/>
                      <a:gd name="f282" fmla="*/ f164 1 1439"/>
                      <a:gd name="f283" fmla="*/ f165 1 524"/>
                      <a:gd name="f284" fmla="*/ f166 1 1439"/>
                      <a:gd name="f285" fmla="*/ f167 1 524"/>
                      <a:gd name="f286" fmla="*/ f168 1 1439"/>
                      <a:gd name="f287" fmla="*/ f169 1 524"/>
                      <a:gd name="f288" fmla="*/ f170 1 1439"/>
                      <a:gd name="f289" fmla="*/ f171 1 524"/>
                      <a:gd name="f290" fmla="*/ f172 1 1439"/>
                      <a:gd name="f291" fmla="*/ f173 1 524"/>
                      <a:gd name="f292" fmla="*/ f174 1 1439"/>
                      <a:gd name="f293" fmla="*/ f175 1 524"/>
                      <a:gd name="f294" fmla="*/ f176 1 1439"/>
                      <a:gd name="f295" fmla="*/ f177 1 524"/>
                      <a:gd name="f296" fmla="*/ f178 1 1439"/>
                      <a:gd name="f297" fmla="*/ f179 1 524"/>
                      <a:gd name="f298" fmla="*/ f180 1 1439"/>
                      <a:gd name="f299" fmla="*/ f181 1 524"/>
                      <a:gd name="f300" fmla="*/ f182 1 1439"/>
                      <a:gd name="f301" fmla="*/ f183 1 1439"/>
                      <a:gd name="f302" fmla="*/ f184 1 524"/>
                      <a:gd name="f303" fmla="*/ f185 1 1439"/>
                      <a:gd name="f304" fmla="*/ f186 1 524"/>
                      <a:gd name="f305" fmla="*/ f187 1 1439"/>
                      <a:gd name="f306" fmla="*/ f188 1 524"/>
                      <a:gd name="f307" fmla="*/ f189 1 1439"/>
                      <a:gd name="f308" fmla="*/ f190 1 524"/>
                      <a:gd name="f309" fmla="*/ f191 1 1439"/>
                      <a:gd name="f310" fmla="*/ f192 1 524"/>
                      <a:gd name="f311" fmla="*/ f193 1 1439"/>
                      <a:gd name="f312" fmla="*/ f194 1 524"/>
                      <a:gd name="f313" fmla="*/ f195 1 1439"/>
                      <a:gd name="f314" fmla="*/ f196 1 524"/>
                      <a:gd name="f315" fmla="*/ f197 1 1439"/>
                      <a:gd name="f316" fmla="*/ f198 1 524"/>
                      <a:gd name="f317" fmla="*/ f199 1 1439"/>
                      <a:gd name="f318" fmla="*/ f200 1 524"/>
                      <a:gd name="f319" fmla="*/ f201 1 1439"/>
                      <a:gd name="f320" fmla="*/ f202 1 524"/>
                      <a:gd name="f321" fmla="*/ f203 1 1439"/>
                      <a:gd name="f322" fmla="*/ f204 1 524"/>
                      <a:gd name="f323" fmla="*/ f205 1 1439"/>
                      <a:gd name="f324" fmla="*/ f206 1 524"/>
                      <a:gd name="f325" fmla="*/ f207 1 1439"/>
                      <a:gd name="f326" fmla="*/ f208 1 524"/>
                      <a:gd name="f327" fmla="*/ f209 1 1439"/>
                      <a:gd name="f328" fmla="*/ f210 1 524"/>
                      <a:gd name="f329" fmla="*/ f211 1 1439"/>
                      <a:gd name="f330" fmla="*/ f212 1 524"/>
                      <a:gd name="f331" fmla="*/ f213 1 1439"/>
                      <a:gd name="f332" fmla="*/ f214 1 524"/>
                      <a:gd name="f333" fmla="*/ f215 1 1439"/>
                      <a:gd name="f334" fmla="*/ f216 1 524"/>
                      <a:gd name="f335" fmla="*/ f217 1 1439"/>
                      <a:gd name="f336" fmla="*/ f218 1 524"/>
                      <a:gd name="f337" fmla="*/ f219 1 1439"/>
                      <a:gd name="f338" fmla="*/ f220 1 524"/>
                      <a:gd name="f339" fmla="*/ f221 1 1439"/>
                      <a:gd name="f340" fmla="*/ f222 1 524"/>
                      <a:gd name="f341" fmla="*/ f223 1 1439"/>
                      <a:gd name="f342" fmla="*/ f224 1 524"/>
                      <a:gd name="f343" fmla="*/ f225 1 1439"/>
                      <a:gd name="f344" fmla="*/ f226 1 524"/>
                      <a:gd name="f345" fmla="*/ f227 1 1439"/>
                      <a:gd name="f346" fmla="*/ f228 1 524"/>
                      <a:gd name="f347" fmla="*/ f229 1 1439"/>
                      <a:gd name="f348" fmla="*/ f230 1 524"/>
                      <a:gd name="f349" fmla="*/ f231 1 1439"/>
                      <a:gd name="f350" fmla="*/ f232 1 524"/>
                      <a:gd name="f351" fmla="*/ f233 1 1439"/>
                      <a:gd name="f352" fmla="*/ f234 1 524"/>
                      <a:gd name="f353" fmla="*/ f235 1 1439"/>
                      <a:gd name="f354" fmla="*/ f236 1 524"/>
                      <a:gd name="f355" fmla="*/ f237 1 1439"/>
                      <a:gd name="f356" fmla="*/ f238 1 524"/>
                      <a:gd name="f357" fmla="*/ f239 1 1439"/>
                      <a:gd name="f358" fmla="*/ f240 1 524"/>
                      <a:gd name="f359" fmla="*/ f241 1 1439"/>
                      <a:gd name="f360" fmla="*/ f242 1 524"/>
                      <a:gd name="f361" fmla="*/ 0 1 f124"/>
                      <a:gd name="f362" fmla="*/ f7 1 f124"/>
                      <a:gd name="f363" fmla="*/ 0 1 f125"/>
                      <a:gd name="f364" fmla="*/ f8 1 f125"/>
                      <a:gd name="f365" fmla="+- f243 0 f1"/>
                      <a:gd name="f366" fmla="*/ f244 1 f124"/>
                      <a:gd name="f367" fmla="*/ f245 1 f125"/>
                      <a:gd name="f368" fmla="*/ f246 1 f124"/>
                      <a:gd name="f369" fmla="*/ f247 1 f125"/>
                      <a:gd name="f370" fmla="*/ f248 1 f124"/>
                      <a:gd name="f371" fmla="*/ f249 1 f125"/>
                      <a:gd name="f372" fmla="*/ f250 1 f124"/>
                      <a:gd name="f373" fmla="*/ f251 1 f124"/>
                      <a:gd name="f374" fmla="*/ f252 1 f125"/>
                      <a:gd name="f375" fmla="*/ f253 1 f124"/>
                      <a:gd name="f376" fmla="*/ f254 1 f125"/>
                      <a:gd name="f377" fmla="*/ f255 1 f124"/>
                      <a:gd name="f378" fmla="*/ f256 1 f125"/>
                      <a:gd name="f379" fmla="*/ f257 1 f124"/>
                      <a:gd name="f380" fmla="*/ f258 1 f125"/>
                      <a:gd name="f381" fmla="*/ f259 1 f124"/>
                      <a:gd name="f382" fmla="*/ f260 1 f125"/>
                      <a:gd name="f383" fmla="*/ f261 1 f124"/>
                      <a:gd name="f384" fmla="*/ f262 1 f125"/>
                      <a:gd name="f385" fmla="*/ f263 1 f124"/>
                      <a:gd name="f386" fmla="*/ f264 1 f125"/>
                      <a:gd name="f387" fmla="*/ f265 1 f124"/>
                      <a:gd name="f388" fmla="*/ f266 1 f125"/>
                      <a:gd name="f389" fmla="*/ f267 1 f124"/>
                      <a:gd name="f390" fmla="*/ f268 1 f125"/>
                      <a:gd name="f391" fmla="*/ f269 1 f124"/>
                      <a:gd name="f392" fmla="*/ f270 1 f125"/>
                      <a:gd name="f393" fmla="*/ f271 1 f124"/>
                      <a:gd name="f394" fmla="*/ f272 1 f125"/>
                      <a:gd name="f395" fmla="*/ f273 1 f124"/>
                      <a:gd name="f396" fmla="*/ f274 1 f125"/>
                      <a:gd name="f397" fmla="*/ f275 1 f125"/>
                      <a:gd name="f398" fmla="*/ f276 1 f124"/>
                      <a:gd name="f399" fmla="*/ f277 1 f125"/>
                      <a:gd name="f400" fmla="*/ f278 1 f124"/>
                      <a:gd name="f401" fmla="*/ f279 1 f125"/>
                      <a:gd name="f402" fmla="*/ f280 1 f124"/>
                      <a:gd name="f403" fmla="*/ f281 1 f125"/>
                      <a:gd name="f404" fmla="*/ f282 1 f124"/>
                      <a:gd name="f405" fmla="*/ f283 1 f125"/>
                      <a:gd name="f406" fmla="*/ f284 1 f124"/>
                      <a:gd name="f407" fmla="*/ f285 1 f125"/>
                      <a:gd name="f408" fmla="*/ f286 1 f124"/>
                      <a:gd name="f409" fmla="*/ f287 1 f125"/>
                      <a:gd name="f410" fmla="*/ f288 1 f124"/>
                      <a:gd name="f411" fmla="*/ f289 1 f125"/>
                      <a:gd name="f412" fmla="*/ f290 1 f124"/>
                      <a:gd name="f413" fmla="*/ f291 1 f125"/>
                      <a:gd name="f414" fmla="*/ f292 1 f124"/>
                      <a:gd name="f415" fmla="*/ f293 1 f125"/>
                      <a:gd name="f416" fmla="*/ f294 1 f124"/>
                      <a:gd name="f417" fmla="*/ f295 1 f125"/>
                      <a:gd name="f418" fmla="*/ f296 1 f124"/>
                      <a:gd name="f419" fmla="*/ f297 1 f125"/>
                      <a:gd name="f420" fmla="*/ f298 1 f124"/>
                      <a:gd name="f421" fmla="*/ f299 1 f125"/>
                      <a:gd name="f422" fmla="*/ f300 1 f124"/>
                      <a:gd name="f423" fmla="*/ f301 1 f124"/>
                      <a:gd name="f424" fmla="*/ f302 1 f125"/>
                      <a:gd name="f425" fmla="*/ f303 1 f124"/>
                      <a:gd name="f426" fmla="*/ f304 1 f125"/>
                      <a:gd name="f427" fmla="*/ f305 1 f124"/>
                      <a:gd name="f428" fmla="*/ f306 1 f125"/>
                      <a:gd name="f429" fmla="*/ f307 1 f124"/>
                      <a:gd name="f430" fmla="*/ f308 1 f125"/>
                      <a:gd name="f431" fmla="*/ f309 1 f124"/>
                      <a:gd name="f432" fmla="*/ f310 1 f125"/>
                      <a:gd name="f433" fmla="*/ f311 1 f124"/>
                      <a:gd name="f434" fmla="*/ f312 1 f125"/>
                      <a:gd name="f435" fmla="*/ f313 1 f124"/>
                      <a:gd name="f436" fmla="*/ f314 1 f125"/>
                      <a:gd name="f437" fmla="*/ f315 1 f124"/>
                      <a:gd name="f438" fmla="*/ f316 1 f125"/>
                      <a:gd name="f439" fmla="*/ f317 1 f124"/>
                      <a:gd name="f440" fmla="*/ f318 1 f125"/>
                      <a:gd name="f441" fmla="*/ f319 1 f124"/>
                      <a:gd name="f442" fmla="*/ f320 1 f125"/>
                      <a:gd name="f443" fmla="*/ f321 1 f124"/>
                      <a:gd name="f444" fmla="*/ f322 1 f125"/>
                      <a:gd name="f445" fmla="*/ f323 1 f124"/>
                      <a:gd name="f446" fmla="*/ f324 1 f125"/>
                      <a:gd name="f447" fmla="*/ f325 1 f124"/>
                      <a:gd name="f448" fmla="*/ f326 1 f125"/>
                      <a:gd name="f449" fmla="*/ f327 1 f124"/>
                      <a:gd name="f450" fmla="*/ f328 1 f125"/>
                      <a:gd name="f451" fmla="*/ f329 1 f124"/>
                      <a:gd name="f452" fmla="*/ f330 1 f125"/>
                      <a:gd name="f453" fmla="*/ f331 1 f124"/>
                      <a:gd name="f454" fmla="*/ f332 1 f125"/>
                      <a:gd name="f455" fmla="*/ f333 1 f124"/>
                      <a:gd name="f456" fmla="*/ f334 1 f125"/>
                      <a:gd name="f457" fmla="*/ f335 1 f124"/>
                      <a:gd name="f458" fmla="*/ f336 1 f125"/>
                      <a:gd name="f459" fmla="*/ f337 1 f124"/>
                      <a:gd name="f460" fmla="*/ f338 1 f125"/>
                      <a:gd name="f461" fmla="*/ f339 1 f124"/>
                      <a:gd name="f462" fmla="*/ f340 1 f125"/>
                      <a:gd name="f463" fmla="*/ f341 1 f124"/>
                      <a:gd name="f464" fmla="*/ f342 1 f125"/>
                      <a:gd name="f465" fmla="*/ f343 1 f124"/>
                      <a:gd name="f466" fmla="*/ f344 1 f125"/>
                      <a:gd name="f467" fmla="*/ f345 1 f124"/>
                      <a:gd name="f468" fmla="*/ f346 1 f125"/>
                      <a:gd name="f469" fmla="*/ f347 1 f124"/>
                      <a:gd name="f470" fmla="*/ f348 1 f125"/>
                      <a:gd name="f471" fmla="*/ f349 1 f124"/>
                      <a:gd name="f472" fmla="*/ f350 1 f125"/>
                      <a:gd name="f473" fmla="*/ f351 1 f124"/>
                      <a:gd name="f474" fmla="*/ f352 1 f125"/>
                      <a:gd name="f475" fmla="*/ f353 1 f124"/>
                      <a:gd name="f476" fmla="*/ f354 1 f125"/>
                      <a:gd name="f477" fmla="*/ f355 1 f124"/>
                      <a:gd name="f478" fmla="*/ f356 1 f125"/>
                      <a:gd name="f479" fmla="*/ f357 1 f124"/>
                      <a:gd name="f480" fmla="*/ f358 1 f125"/>
                      <a:gd name="f481" fmla="*/ f359 1 f124"/>
                      <a:gd name="f482" fmla="*/ f360 1 f125"/>
                      <a:gd name="f483" fmla="*/ f361 f119 1"/>
                      <a:gd name="f484" fmla="*/ f362 f119 1"/>
                      <a:gd name="f485" fmla="*/ f364 f120 1"/>
                      <a:gd name="f486" fmla="*/ f363 f120 1"/>
                      <a:gd name="f487" fmla="*/ f366 f119 1"/>
                      <a:gd name="f488" fmla="*/ f367 f120 1"/>
                      <a:gd name="f489" fmla="*/ f368 f119 1"/>
                      <a:gd name="f490" fmla="*/ f369 f120 1"/>
                      <a:gd name="f491" fmla="*/ f370 f119 1"/>
                      <a:gd name="f492" fmla="*/ f371 f120 1"/>
                      <a:gd name="f493" fmla="*/ f372 f119 1"/>
                      <a:gd name="f494" fmla="*/ f373 f119 1"/>
                      <a:gd name="f495" fmla="*/ f374 f120 1"/>
                      <a:gd name="f496" fmla="*/ f375 f119 1"/>
                      <a:gd name="f497" fmla="*/ f376 f120 1"/>
                      <a:gd name="f498" fmla="*/ f377 f119 1"/>
                      <a:gd name="f499" fmla="*/ f378 f120 1"/>
                      <a:gd name="f500" fmla="*/ f379 f119 1"/>
                      <a:gd name="f501" fmla="*/ f380 f120 1"/>
                      <a:gd name="f502" fmla="*/ f381 f119 1"/>
                      <a:gd name="f503" fmla="*/ f382 f120 1"/>
                      <a:gd name="f504" fmla="*/ f383 f119 1"/>
                      <a:gd name="f505" fmla="*/ f384 f120 1"/>
                      <a:gd name="f506" fmla="*/ f385 f119 1"/>
                      <a:gd name="f507" fmla="*/ f386 f120 1"/>
                      <a:gd name="f508" fmla="*/ f387 f119 1"/>
                      <a:gd name="f509" fmla="*/ f388 f120 1"/>
                      <a:gd name="f510" fmla="*/ f389 f119 1"/>
                      <a:gd name="f511" fmla="*/ f390 f120 1"/>
                      <a:gd name="f512" fmla="*/ f391 f119 1"/>
                      <a:gd name="f513" fmla="*/ f392 f120 1"/>
                      <a:gd name="f514" fmla="*/ f393 f119 1"/>
                      <a:gd name="f515" fmla="*/ f394 f120 1"/>
                      <a:gd name="f516" fmla="*/ f395 f119 1"/>
                      <a:gd name="f517" fmla="*/ f396 f120 1"/>
                      <a:gd name="f518" fmla="*/ f397 f120 1"/>
                      <a:gd name="f519" fmla="*/ f398 f119 1"/>
                      <a:gd name="f520" fmla="*/ f399 f120 1"/>
                      <a:gd name="f521" fmla="*/ f400 f119 1"/>
                      <a:gd name="f522" fmla="*/ f401 f120 1"/>
                      <a:gd name="f523" fmla="*/ f402 f119 1"/>
                      <a:gd name="f524" fmla="*/ f403 f120 1"/>
                      <a:gd name="f525" fmla="*/ f404 f119 1"/>
                      <a:gd name="f526" fmla="*/ f405 f120 1"/>
                      <a:gd name="f527" fmla="*/ f406 f119 1"/>
                      <a:gd name="f528" fmla="*/ f407 f120 1"/>
                      <a:gd name="f529" fmla="*/ f408 f119 1"/>
                      <a:gd name="f530" fmla="*/ f409 f120 1"/>
                      <a:gd name="f531" fmla="*/ f410 f119 1"/>
                      <a:gd name="f532" fmla="*/ f411 f120 1"/>
                      <a:gd name="f533" fmla="*/ f412 f119 1"/>
                      <a:gd name="f534" fmla="*/ f413 f120 1"/>
                      <a:gd name="f535" fmla="*/ f414 f119 1"/>
                      <a:gd name="f536" fmla="*/ f415 f120 1"/>
                      <a:gd name="f537" fmla="*/ f416 f119 1"/>
                      <a:gd name="f538" fmla="*/ f417 f120 1"/>
                      <a:gd name="f539" fmla="*/ f418 f119 1"/>
                      <a:gd name="f540" fmla="*/ f419 f120 1"/>
                      <a:gd name="f541" fmla="*/ f420 f119 1"/>
                      <a:gd name="f542" fmla="*/ f421 f120 1"/>
                      <a:gd name="f543" fmla="*/ f422 f119 1"/>
                      <a:gd name="f544" fmla="*/ f423 f119 1"/>
                      <a:gd name="f545" fmla="*/ f424 f120 1"/>
                      <a:gd name="f546" fmla="*/ f425 f119 1"/>
                      <a:gd name="f547" fmla="*/ f426 f120 1"/>
                      <a:gd name="f548" fmla="*/ f427 f119 1"/>
                      <a:gd name="f549" fmla="*/ f428 f120 1"/>
                      <a:gd name="f550" fmla="*/ f429 f119 1"/>
                      <a:gd name="f551" fmla="*/ f430 f120 1"/>
                      <a:gd name="f552" fmla="*/ f431 f119 1"/>
                      <a:gd name="f553" fmla="*/ f432 f120 1"/>
                      <a:gd name="f554" fmla="*/ f433 f119 1"/>
                      <a:gd name="f555" fmla="*/ f434 f120 1"/>
                      <a:gd name="f556" fmla="*/ f435 f119 1"/>
                      <a:gd name="f557" fmla="*/ f436 f120 1"/>
                      <a:gd name="f558" fmla="*/ f437 f119 1"/>
                      <a:gd name="f559" fmla="*/ f438 f120 1"/>
                      <a:gd name="f560" fmla="*/ f439 f119 1"/>
                      <a:gd name="f561" fmla="*/ f440 f120 1"/>
                      <a:gd name="f562" fmla="*/ f441 f119 1"/>
                      <a:gd name="f563" fmla="*/ f442 f120 1"/>
                      <a:gd name="f564" fmla="*/ f443 f119 1"/>
                      <a:gd name="f565" fmla="*/ f444 f120 1"/>
                      <a:gd name="f566" fmla="*/ f445 f119 1"/>
                      <a:gd name="f567" fmla="*/ f446 f120 1"/>
                      <a:gd name="f568" fmla="*/ f447 f119 1"/>
                      <a:gd name="f569" fmla="*/ f448 f120 1"/>
                      <a:gd name="f570" fmla="*/ f449 f119 1"/>
                      <a:gd name="f571" fmla="*/ f450 f120 1"/>
                      <a:gd name="f572" fmla="*/ f451 f119 1"/>
                      <a:gd name="f573" fmla="*/ f452 f120 1"/>
                      <a:gd name="f574" fmla="*/ f453 f119 1"/>
                      <a:gd name="f575" fmla="*/ f454 f120 1"/>
                      <a:gd name="f576" fmla="*/ f455 f119 1"/>
                      <a:gd name="f577" fmla="*/ f456 f120 1"/>
                      <a:gd name="f578" fmla="*/ f457 f119 1"/>
                      <a:gd name="f579" fmla="*/ f458 f120 1"/>
                      <a:gd name="f580" fmla="*/ f459 f119 1"/>
                      <a:gd name="f581" fmla="*/ f460 f120 1"/>
                      <a:gd name="f582" fmla="*/ f461 f119 1"/>
                      <a:gd name="f583" fmla="*/ f462 f120 1"/>
                      <a:gd name="f584" fmla="*/ f463 f119 1"/>
                      <a:gd name="f585" fmla="*/ f464 f120 1"/>
                      <a:gd name="f586" fmla="*/ f465 f119 1"/>
                      <a:gd name="f587" fmla="*/ f466 f120 1"/>
                      <a:gd name="f588" fmla="*/ f467 f119 1"/>
                      <a:gd name="f589" fmla="*/ f468 f120 1"/>
                      <a:gd name="f590" fmla="*/ f469 f119 1"/>
                      <a:gd name="f591" fmla="*/ f470 f120 1"/>
                      <a:gd name="f592" fmla="*/ f471 f119 1"/>
                      <a:gd name="f593" fmla="*/ f472 f120 1"/>
                      <a:gd name="f594" fmla="*/ f473 f119 1"/>
                      <a:gd name="f595" fmla="*/ f474 f120 1"/>
                      <a:gd name="f596" fmla="*/ f475 f119 1"/>
                      <a:gd name="f597" fmla="*/ f476 f120 1"/>
                      <a:gd name="f598" fmla="*/ f477 f119 1"/>
                      <a:gd name="f599" fmla="*/ f478 f120 1"/>
                      <a:gd name="f600" fmla="*/ f479 f119 1"/>
                      <a:gd name="f601" fmla="*/ f480 f120 1"/>
                      <a:gd name="f602" fmla="*/ f481 f119 1"/>
                      <a:gd name="f603" fmla="*/ f482 f120 1"/>
                    </a:gdLst>
                    <a:ahLst/>
                    <a:cxnLst>
                      <a:cxn ang="3cd4">
                        <a:pos x="hc" y="t"/>
                      </a:cxn>
                      <a:cxn ang="0">
                        <a:pos x="r" y="vc"/>
                      </a:cxn>
                      <a:cxn ang="cd4">
                        <a:pos x="hc" y="b"/>
                      </a:cxn>
                      <a:cxn ang="cd2">
                        <a:pos x="l" y="vc"/>
                      </a:cxn>
                      <a:cxn ang="f365">
                        <a:pos x="f487" y="f488"/>
                      </a:cxn>
                      <a:cxn ang="f365">
                        <a:pos x="f489" y="f490"/>
                      </a:cxn>
                      <a:cxn ang="f365">
                        <a:pos x="f491" y="f492"/>
                      </a:cxn>
                      <a:cxn ang="f365">
                        <a:pos x="f493" y="f492"/>
                      </a:cxn>
                      <a:cxn ang="f365">
                        <a:pos x="f494" y="f495"/>
                      </a:cxn>
                      <a:cxn ang="f365">
                        <a:pos x="f496" y="f497"/>
                      </a:cxn>
                      <a:cxn ang="f365">
                        <a:pos x="f498" y="f499"/>
                      </a:cxn>
                      <a:cxn ang="f365">
                        <a:pos x="f500" y="f501"/>
                      </a:cxn>
                      <a:cxn ang="f365">
                        <a:pos x="f502" y="f503"/>
                      </a:cxn>
                      <a:cxn ang="f365">
                        <a:pos x="f504" y="f505"/>
                      </a:cxn>
                      <a:cxn ang="f365">
                        <a:pos x="f506" y="f507"/>
                      </a:cxn>
                      <a:cxn ang="f365">
                        <a:pos x="f508" y="f509"/>
                      </a:cxn>
                      <a:cxn ang="f365">
                        <a:pos x="f510" y="f511"/>
                      </a:cxn>
                      <a:cxn ang="f365">
                        <a:pos x="f512" y="f513"/>
                      </a:cxn>
                      <a:cxn ang="f365">
                        <a:pos x="f514" y="f515"/>
                      </a:cxn>
                      <a:cxn ang="f365">
                        <a:pos x="f516" y="f517"/>
                      </a:cxn>
                      <a:cxn ang="f365">
                        <a:pos x="f508" y="f518"/>
                      </a:cxn>
                      <a:cxn ang="f365">
                        <a:pos x="f519" y="f520"/>
                      </a:cxn>
                      <a:cxn ang="f365">
                        <a:pos x="f521" y="f522"/>
                      </a:cxn>
                      <a:cxn ang="f365">
                        <a:pos x="f523" y="f524"/>
                      </a:cxn>
                      <a:cxn ang="f365">
                        <a:pos x="f525" y="f526"/>
                      </a:cxn>
                      <a:cxn ang="f365">
                        <a:pos x="f527" y="f528"/>
                      </a:cxn>
                      <a:cxn ang="f365">
                        <a:pos x="f529" y="f530"/>
                      </a:cxn>
                      <a:cxn ang="f365">
                        <a:pos x="f531" y="f532"/>
                      </a:cxn>
                      <a:cxn ang="f365">
                        <a:pos x="f533" y="f534"/>
                      </a:cxn>
                      <a:cxn ang="f365">
                        <a:pos x="f535" y="f536"/>
                      </a:cxn>
                      <a:cxn ang="f365">
                        <a:pos x="f537" y="f538"/>
                      </a:cxn>
                      <a:cxn ang="f365">
                        <a:pos x="f539" y="f540"/>
                      </a:cxn>
                      <a:cxn ang="f365">
                        <a:pos x="f541" y="f542"/>
                      </a:cxn>
                      <a:cxn ang="f365">
                        <a:pos x="f543" y="f542"/>
                      </a:cxn>
                      <a:cxn ang="f365">
                        <a:pos x="f544" y="f545"/>
                      </a:cxn>
                      <a:cxn ang="f365">
                        <a:pos x="f546" y="f547"/>
                      </a:cxn>
                      <a:cxn ang="f365">
                        <a:pos x="f548" y="f549"/>
                      </a:cxn>
                      <a:cxn ang="f365">
                        <a:pos x="f550" y="f551"/>
                      </a:cxn>
                      <a:cxn ang="f365">
                        <a:pos x="f552" y="f553"/>
                      </a:cxn>
                      <a:cxn ang="f365">
                        <a:pos x="f554" y="f555"/>
                      </a:cxn>
                      <a:cxn ang="f365">
                        <a:pos x="f487" y="f488"/>
                      </a:cxn>
                      <a:cxn ang="f365">
                        <a:pos x="f556" y="f557"/>
                      </a:cxn>
                      <a:cxn ang="f365">
                        <a:pos x="f558" y="f559"/>
                      </a:cxn>
                      <a:cxn ang="f365">
                        <a:pos x="f560" y="f561"/>
                      </a:cxn>
                      <a:cxn ang="f365">
                        <a:pos x="f562" y="f563"/>
                      </a:cxn>
                      <a:cxn ang="f365">
                        <a:pos x="f564" y="f565"/>
                      </a:cxn>
                      <a:cxn ang="f365">
                        <a:pos x="f566" y="f567"/>
                      </a:cxn>
                      <a:cxn ang="f365">
                        <a:pos x="f568" y="f569"/>
                      </a:cxn>
                      <a:cxn ang="f365">
                        <a:pos x="f570" y="f571"/>
                      </a:cxn>
                      <a:cxn ang="f365">
                        <a:pos x="f572" y="f573"/>
                      </a:cxn>
                      <a:cxn ang="f365">
                        <a:pos x="f574" y="f575"/>
                      </a:cxn>
                      <a:cxn ang="f365">
                        <a:pos x="f576" y="f577"/>
                      </a:cxn>
                      <a:cxn ang="f365">
                        <a:pos x="f578" y="f579"/>
                      </a:cxn>
                      <a:cxn ang="f365">
                        <a:pos x="f580" y="f581"/>
                      </a:cxn>
                      <a:cxn ang="f365">
                        <a:pos x="f582" y="f583"/>
                      </a:cxn>
                      <a:cxn ang="f365">
                        <a:pos x="f584" y="f585"/>
                      </a:cxn>
                      <a:cxn ang="f365">
                        <a:pos x="f586" y="f587"/>
                      </a:cxn>
                      <a:cxn ang="f365">
                        <a:pos x="f588" y="f589"/>
                      </a:cxn>
                      <a:cxn ang="f365">
                        <a:pos x="f590" y="f591"/>
                      </a:cxn>
                      <a:cxn ang="f365">
                        <a:pos x="f592" y="f593"/>
                      </a:cxn>
                      <a:cxn ang="f365">
                        <a:pos x="f594" y="f595"/>
                      </a:cxn>
                      <a:cxn ang="f365">
                        <a:pos x="f596" y="f597"/>
                      </a:cxn>
                      <a:cxn ang="f365">
                        <a:pos x="f598" y="f599"/>
                      </a:cxn>
                      <a:cxn ang="f365">
                        <a:pos x="f600" y="f601"/>
                      </a:cxn>
                      <a:cxn ang="f365">
                        <a:pos x="f602" y="f603"/>
                      </a:cxn>
                      <a:cxn ang="f365">
                        <a:pos x="f556" y="f557"/>
                      </a:cxn>
                    </a:cxnLst>
                    <a:rect l="f483" t="f486" r="f484" b="f485"/>
                    <a:pathLst>
                      <a:path w="1439" h="524">
                        <a:moveTo>
                          <a:pt x="f9" y="f10"/>
                        </a:moveTo>
                        <a:lnTo>
                          <a:pt x="f11" y="f12"/>
                        </a:lnTo>
                        <a:lnTo>
                          <a:pt x="f13" y="f14"/>
                        </a:lnTo>
                        <a:lnTo>
                          <a:pt x="f15" y="f14"/>
                        </a:lnTo>
                        <a:lnTo>
                          <a:pt x="f16" y="f17"/>
                        </a:lnTo>
                        <a:lnTo>
                          <a:pt x="f18" y="f19"/>
                        </a:lnTo>
                        <a:lnTo>
                          <a:pt x="f20" y="f21"/>
                        </a:lnTo>
                        <a:lnTo>
                          <a:pt x="f22" y="f23"/>
                        </a:lnTo>
                        <a:lnTo>
                          <a:pt x="f24" y="f25"/>
                        </a:lnTo>
                        <a:lnTo>
                          <a:pt x="f26" y="f27"/>
                        </a:lnTo>
                        <a:lnTo>
                          <a:pt x="f28" y="f29"/>
                        </a:lnTo>
                        <a:lnTo>
                          <a:pt x="f30" y="f31"/>
                        </a:lnTo>
                        <a:lnTo>
                          <a:pt x="f32" y="f8"/>
                        </a:lnTo>
                        <a:lnTo>
                          <a:pt x="f33" y="f34"/>
                        </a:lnTo>
                        <a:lnTo>
                          <a:pt x="f35" y="f36"/>
                        </a:lnTo>
                        <a:lnTo>
                          <a:pt x="f37" y="f38"/>
                        </a:lnTo>
                        <a:lnTo>
                          <a:pt x="f30" y="f39"/>
                        </a:lnTo>
                        <a:lnTo>
                          <a:pt x="f40" y="f2"/>
                        </a:lnTo>
                        <a:lnTo>
                          <a:pt x="f41" y="f42"/>
                        </a:lnTo>
                        <a:lnTo>
                          <a:pt x="f43" y="f44"/>
                        </a:lnTo>
                        <a:lnTo>
                          <a:pt x="f45" y="f46"/>
                        </a:lnTo>
                        <a:lnTo>
                          <a:pt x="f47" y="f48"/>
                        </a:lnTo>
                        <a:lnTo>
                          <a:pt x="f49" y="f50"/>
                        </a:lnTo>
                        <a:lnTo>
                          <a:pt x="f51" y="f52"/>
                        </a:lnTo>
                        <a:lnTo>
                          <a:pt x="f53" y="f54"/>
                        </a:lnTo>
                        <a:lnTo>
                          <a:pt x="f55" y="f56"/>
                        </a:lnTo>
                        <a:lnTo>
                          <a:pt x="f57" y="f58"/>
                        </a:lnTo>
                        <a:lnTo>
                          <a:pt x="f59" y="f60"/>
                        </a:lnTo>
                        <a:lnTo>
                          <a:pt x="f61" y="f6"/>
                        </a:lnTo>
                        <a:lnTo>
                          <a:pt x="f62" y="f6"/>
                        </a:lnTo>
                        <a:lnTo>
                          <a:pt x="f63" y="f64"/>
                        </a:lnTo>
                        <a:lnTo>
                          <a:pt x="f65" y="f66"/>
                        </a:lnTo>
                        <a:lnTo>
                          <a:pt x="f67" y="f68"/>
                        </a:lnTo>
                        <a:lnTo>
                          <a:pt x="f7" y="f69"/>
                        </a:lnTo>
                        <a:lnTo>
                          <a:pt x="f70" y="f71"/>
                        </a:lnTo>
                        <a:lnTo>
                          <a:pt x="f72" y="f73"/>
                        </a:lnTo>
                        <a:lnTo>
                          <a:pt x="f9" y="f10"/>
                        </a:lnTo>
                        <a:moveTo>
                          <a:pt x="f74" y="f75"/>
                        </a:moveTo>
                        <a:lnTo>
                          <a:pt x="f76" y="f77"/>
                        </a:lnTo>
                        <a:lnTo>
                          <a:pt x="f78" y="f79"/>
                        </a:lnTo>
                        <a:lnTo>
                          <a:pt x="f80" y="f81"/>
                        </a:lnTo>
                        <a:lnTo>
                          <a:pt x="f82" y="f83"/>
                        </a:lnTo>
                        <a:lnTo>
                          <a:pt x="f84" y="f85"/>
                        </a:lnTo>
                        <a:lnTo>
                          <a:pt x="f86" y="f87"/>
                        </a:lnTo>
                        <a:lnTo>
                          <a:pt x="f88" y="f89"/>
                        </a:lnTo>
                        <a:lnTo>
                          <a:pt x="f90" y="f91"/>
                        </a:lnTo>
                        <a:lnTo>
                          <a:pt x="f92" y="f93"/>
                        </a:lnTo>
                        <a:lnTo>
                          <a:pt x="f94" y="f95"/>
                        </a:lnTo>
                        <a:lnTo>
                          <a:pt x="f96" y="f97"/>
                        </a:lnTo>
                        <a:lnTo>
                          <a:pt x="f98" y="f99"/>
                        </a:lnTo>
                        <a:lnTo>
                          <a:pt x="f44" y="f100"/>
                        </a:lnTo>
                        <a:lnTo>
                          <a:pt x="f101" y="f102"/>
                        </a:lnTo>
                        <a:lnTo>
                          <a:pt x="f103" y="f104"/>
                        </a:lnTo>
                        <a:lnTo>
                          <a:pt x="f105" y="f106"/>
                        </a:lnTo>
                        <a:lnTo>
                          <a:pt x="f107" y="f108"/>
                        </a:lnTo>
                        <a:lnTo>
                          <a:pt x="f109" y="f86"/>
                        </a:lnTo>
                        <a:lnTo>
                          <a:pt x="f110" y="f111"/>
                        </a:lnTo>
                        <a:lnTo>
                          <a:pt x="f112" y="f113"/>
                        </a:lnTo>
                        <a:lnTo>
                          <a:pt x="f114" y="f74"/>
                        </a:lnTo>
                        <a:lnTo>
                          <a:pt x="f6" y="f115"/>
                        </a:lnTo>
                        <a:lnTo>
                          <a:pt x="f116" y="f117"/>
                        </a:lnTo>
                        <a:lnTo>
                          <a:pt x="f74" y="f75"/>
                        </a:lnTo>
                      </a:path>
                    </a:pathLst>
                  </a:custGeom>
                  <a:noFill/>
                  <a:ln w="3172" cap="flat">
                    <a:solidFill>
                      <a:srgbClr val="6C5353"/>
                    </a:solidFill>
                    <a:custDash>
                      <a:ds d="100000" sp="100000"/>
                    </a:custDash>
                    <a:miter/>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hu-HU" sz="1800" b="0" i="0" u="none" strike="noStrike" kern="0" cap="none" spc="0" baseline="0">
                      <a:solidFill>
                        <a:srgbClr val="000000"/>
                      </a:solidFill>
                      <a:uFillTx/>
                      <a:latin typeface="Arial"/>
                    </a:endParaRPr>
                  </a:p>
                </p:txBody>
              </p:sp>
              <p:sp>
                <p:nvSpPr>
                  <p:cNvPr id="287" name="Freeform 130">
                    <a:extLst>
                      <a:ext uri="{FF2B5EF4-FFF2-40B4-BE49-F238E27FC236}">
                        <a16:creationId xmlns:a16="http://schemas.microsoft.com/office/drawing/2014/main" id="{AA024A92-41E7-40DE-A3A2-C211431C88C2}"/>
                      </a:ext>
                    </a:extLst>
                  </p:cNvPr>
                  <p:cNvSpPr/>
                  <p:nvPr/>
                </p:nvSpPr>
                <p:spPr>
                  <a:xfrm>
                    <a:off x="5954408" y="4448738"/>
                    <a:ext cx="315385" cy="283610"/>
                  </a:xfrm>
                  <a:custGeom>
                    <a:avLst/>
                    <a:gdLst>
                      <a:gd name="f0" fmla="val 10800000"/>
                      <a:gd name="f1" fmla="val 5400000"/>
                      <a:gd name="f2" fmla="val 180"/>
                      <a:gd name="f3" fmla="val w"/>
                      <a:gd name="f4" fmla="val h"/>
                      <a:gd name="f5" fmla="val 0"/>
                      <a:gd name="f6" fmla="val 242"/>
                      <a:gd name="f7" fmla="val 252"/>
                      <a:gd name="f8" fmla="val 76"/>
                      <a:gd name="f9" fmla="val 64"/>
                      <a:gd name="f10" fmla="val 226"/>
                      <a:gd name="f11" fmla="val 58"/>
                      <a:gd name="f12" fmla="val 211"/>
                      <a:gd name="f13" fmla="val 54"/>
                      <a:gd name="f14" fmla="val 191"/>
                      <a:gd name="f15" fmla="val 50"/>
                      <a:gd name="f16" fmla="val 176"/>
                      <a:gd name="f17" fmla="val 45"/>
                      <a:gd name="f18" fmla="val 144"/>
                      <a:gd name="f19" fmla="val 46"/>
                      <a:gd name="f20" fmla="val 119"/>
                      <a:gd name="f21" fmla="val 44"/>
                      <a:gd name="f22" fmla="val 108"/>
                      <a:gd name="f23" fmla="val 37"/>
                      <a:gd name="f24" fmla="val 99"/>
                      <a:gd name="f25" fmla="val 28"/>
                      <a:gd name="f26" fmla="val 82"/>
                      <a:gd name="f27" fmla="val 19"/>
                      <a:gd name="f28" fmla="val 57"/>
                      <a:gd name="f29" fmla="val 15"/>
                      <a:gd name="f30" fmla="val 1"/>
                      <a:gd name="f31" fmla="val 24"/>
                      <a:gd name="f32" fmla="val 8"/>
                      <a:gd name="f33" fmla="val 9"/>
                      <a:gd name="f34" fmla="val 4"/>
                      <a:gd name="f35" fmla="val 20"/>
                      <a:gd name="f36" fmla="val 32"/>
                      <a:gd name="f37" fmla="val 42"/>
                      <a:gd name="f38" fmla="val 10"/>
                      <a:gd name="f39" fmla="val 131"/>
                      <a:gd name="f40" fmla="val 18"/>
                      <a:gd name="f41" fmla="val 175"/>
                      <a:gd name="f42" fmla="val 21"/>
                      <a:gd name="f43" fmla="val 208"/>
                      <a:gd name="f44" fmla="val 13"/>
                      <a:gd name="f45" fmla="val 223"/>
                      <a:gd name="f46" fmla="val 235"/>
                      <a:gd name="f47" fmla="val 14"/>
                      <a:gd name="f48" fmla="val 232"/>
                      <a:gd name="f49" fmla="val 214"/>
                      <a:gd name="f50" fmla="val 179"/>
                      <a:gd name="f51" fmla="val 27"/>
                      <a:gd name="f52" fmla="val 166"/>
                      <a:gd name="f53" fmla="val 163"/>
                      <a:gd name="f54" fmla="val 102"/>
                      <a:gd name="f55" fmla="val 145"/>
                      <a:gd name="f56" fmla="val 143"/>
                      <a:gd name="f57" fmla="val 139"/>
                      <a:gd name="f58" fmla="val 240"/>
                      <a:gd name="f59" fmla="val 123"/>
                      <a:gd name="f60" fmla="val 250"/>
                      <a:gd name="f61" fmla="val 114"/>
                      <a:gd name="f62" fmla="val 103"/>
                      <a:gd name="f63" fmla="val 248"/>
                      <a:gd name="f64" fmla="val 95"/>
                      <a:gd name="f65" fmla="val 246"/>
                      <a:gd name="f66" fmla="val 92"/>
                      <a:gd name="f67" fmla="val 238"/>
                      <a:gd name="f68" fmla="val 85"/>
                      <a:gd name="f69" fmla="+- 0 0 -90"/>
                      <a:gd name="f70" fmla="*/ f3 1 242"/>
                      <a:gd name="f71" fmla="*/ f4 1 252"/>
                      <a:gd name="f72" fmla="+- f7 0 f5"/>
                      <a:gd name="f73" fmla="+- f6 0 f5"/>
                      <a:gd name="f74" fmla="*/ f69 f0 1"/>
                      <a:gd name="f75" fmla="*/ f73 1 242"/>
                      <a:gd name="f76" fmla="*/ f72 1 252"/>
                      <a:gd name="f77" fmla="*/ 76 f73 1"/>
                      <a:gd name="f78" fmla="*/ 242 f72 1"/>
                      <a:gd name="f79" fmla="*/ 64 f73 1"/>
                      <a:gd name="f80" fmla="*/ 226 f72 1"/>
                      <a:gd name="f81" fmla="*/ 58 f73 1"/>
                      <a:gd name="f82" fmla="*/ 211 f72 1"/>
                      <a:gd name="f83" fmla="*/ 54 f73 1"/>
                      <a:gd name="f84" fmla="*/ 191 f72 1"/>
                      <a:gd name="f85" fmla="*/ 50 f73 1"/>
                      <a:gd name="f86" fmla="*/ 176 f72 1"/>
                      <a:gd name="f87" fmla="*/ 45 f73 1"/>
                      <a:gd name="f88" fmla="*/ 144 f72 1"/>
                      <a:gd name="f89" fmla="*/ 46 f73 1"/>
                      <a:gd name="f90" fmla="*/ 119 f72 1"/>
                      <a:gd name="f91" fmla="*/ 44 f73 1"/>
                      <a:gd name="f92" fmla="*/ 108 f72 1"/>
                      <a:gd name="f93" fmla="*/ 37 f73 1"/>
                      <a:gd name="f94" fmla="*/ 99 f72 1"/>
                      <a:gd name="f95" fmla="*/ 28 f73 1"/>
                      <a:gd name="f96" fmla="*/ 82 f72 1"/>
                      <a:gd name="f97" fmla="*/ 19 f73 1"/>
                      <a:gd name="f98" fmla="*/ 57 f72 1"/>
                      <a:gd name="f99" fmla="*/ 15 f73 1"/>
                      <a:gd name="f100" fmla="*/ 44 f72 1"/>
                      <a:gd name="f101" fmla="*/ 1 f73 1"/>
                      <a:gd name="f102" fmla="*/ 24 f72 1"/>
                      <a:gd name="f103" fmla="*/ 0 f73 1"/>
                      <a:gd name="f104" fmla="*/ 8 f72 1"/>
                      <a:gd name="f105" fmla="*/ 9 f73 1"/>
                      <a:gd name="f106" fmla="*/ 4 f72 1"/>
                      <a:gd name="f107" fmla="*/ 20 f73 1"/>
                      <a:gd name="f108" fmla="*/ 0 f72 1"/>
                      <a:gd name="f109" fmla="*/ 32 f73 1"/>
                      <a:gd name="f110" fmla="*/ 1 f72 1"/>
                      <a:gd name="f111" fmla="*/ 42 f73 1"/>
                      <a:gd name="f112" fmla="*/ 10 f72 1"/>
                      <a:gd name="f113" fmla="*/ 9 f72 1"/>
                      <a:gd name="f114" fmla="*/ 119 f73 1"/>
                      <a:gd name="f115" fmla="*/ 131 f73 1"/>
                      <a:gd name="f116" fmla="*/ 18 f72 1"/>
                      <a:gd name="f117" fmla="*/ 175 f73 1"/>
                      <a:gd name="f118" fmla="*/ 21 f72 1"/>
                      <a:gd name="f119" fmla="*/ 208 f73 1"/>
                      <a:gd name="f120" fmla="*/ 13 f72 1"/>
                      <a:gd name="f121" fmla="*/ 223 f73 1"/>
                      <a:gd name="f122" fmla="*/ 235 f73 1"/>
                      <a:gd name="f123" fmla="*/ 242 f73 1"/>
                      <a:gd name="f124" fmla="*/ 14 f72 1"/>
                      <a:gd name="f125" fmla="*/ 15 f72 1"/>
                      <a:gd name="f126" fmla="*/ 232 f73 1"/>
                      <a:gd name="f127" fmla="*/ 20 f72 1"/>
                      <a:gd name="f128" fmla="*/ 226 f73 1"/>
                      <a:gd name="f129" fmla="*/ 214 f73 1"/>
                      <a:gd name="f130" fmla="*/ 28 f72 1"/>
                      <a:gd name="f131" fmla="*/ 179 f73 1"/>
                      <a:gd name="f132" fmla="*/ 27 f72 1"/>
                      <a:gd name="f133" fmla="*/ 166 f73 1"/>
                      <a:gd name="f134" fmla="*/ 163 f73 1"/>
                      <a:gd name="f135" fmla="*/ 102 f72 1"/>
                      <a:gd name="f136" fmla="*/ 145 f73 1"/>
                      <a:gd name="f137" fmla="*/ 143 f73 1"/>
                      <a:gd name="f138" fmla="*/ 163 f72 1"/>
                      <a:gd name="f139" fmla="*/ 139 f73 1"/>
                      <a:gd name="f140" fmla="*/ 240 f72 1"/>
                      <a:gd name="f141" fmla="*/ 123 f73 1"/>
                      <a:gd name="f142" fmla="*/ 250 f72 1"/>
                      <a:gd name="f143" fmla="*/ 114 f73 1"/>
                      <a:gd name="f144" fmla="*/ 252 f72 1"/>
                      <a:gd name="f145" fmla="*/ 103 f73 1"/>
                      <a:gd name="f146" fmla="*/ 248 f72 1"/>
                      <a:gd name="f147" fmla="*/ 95 f73 1"/>
                      <a:gd name="f148" fmla="*/ 246 f72 1"/>
                      <a:gd name="f149" fmla="*/ 92 f73 1"/>
                      <a:gd name="f150" fmla="*/ 238 f72 1"/>
                      <a:gd name="f151" fmla="*/ 85 f73 1"/>
                      <a:gd name="f152" fmla="*/ 232 f72 1"/>
                      <a:gd name="f153" fmla="*/ f74 1 f2"/>
                      <a:gd name="f154" fmla="*/ f77 1 242"/>
                      <a:gd name="f155" fmla="*/ f78 1 252"/>
                      <a:gd name="f156" fmla="*/ f79 1 242"/>
                      <a:gd name="f157" fmla="*/ f80 1 252"/>
                      <a:gd name="f158" fmla="*/ f81 1 242"/>
                      <a:gd name="f159" fmla="*/ f82 1 252"/>
                      <a:gd name="f160" fmla="*/ f83 1 242"/>
                      <a:gd name="f161" fmla="*/ f84 1 252"/>
                      <a:gd name="f162" fmla="*/ f85 1 242"/>
                      <a:gd name="f163" fmla="*/ f86 1 252"/>
                      <a:gd name="f164" fmla="*/ f87 1 242"/>
                      <a:gd name="f165" fmla="*/ f88 1 252"/>
                      <a:gd name="f166" fmla="*/ f89 1 242"/>
                      <a:gd name="f167" fmla="*/ f90 1 252"/>
                      <a:gd name="f168" fmla="*/ f91 1 242"/>
                      <a:gd name="f169" fmla="*/ f92 1 252"/>
                      <a:gd name="f170" fmla="*/ f93 1 242"/>
                      <a:gd name="f171" fmla="*/ f94 1 252"/>
                      <a:gd name="f172" fmla="*/ f95 1 242"/>
                      <a:gd name="f173" fmla="*/ f96 1 252"/>
                      <a:gd name="f174" fmla="*/ f97 1 242"/>
                      <a:gd name="f175" fmla="*/ f98 1 252"/>
                      <a:gd name="f176" fmla="*/ f99 1 242"/>
                      <a:gd name="f177" fmla="*/ f100 1 252"/>
                      <a:gd name="f178" fmla="*/ f101 1 242"/>
                      <a:gd name="f179" fmla="*/ f102 1 252"/>
                      <a:gd name="f180" fmla="*/ f103 1 242"/>
                      <a:gd name="f181" fmla="*/ f104 1 252"/>
                      <a:gd name="f182" fmla="*/ f105 1 242"/>
                      <a:gd name="f183" fmla="*/ f106 1 252"/>
                      <a:gd name="f184" fmla="*/ f107 1 242"/>
                      <a:gd name="f185" fmla="*/ f108 1 252"/>
                      <a:gd name="f186" fmla="*/ f109 1 242"/>
                      <a:gd name="f187" fmla="*/ f110 1 252"/>
                      <a:gd name="f188" fmla="*/ f111 1 242"/>
                      <a:gd name="f189" fmla="*/ f112 1 252"/>
                      <a:gd name="f190" fmla="*/ f113 1 252"/>
                      <a:gd name="f191" fmla="*/ f114 1 242"/>
                      <a:gd name="f192" fmla="*/ f115 1 242"/>
                      <a:gd name="f193" fmla="*/ f116 1 252"/>
                      <a:gd name="f194" fmla="*/ f117 1 242"/>
                      <a:gd name="f195" fmla="*/ f118 1 252"/>
                      <a:gd name="f196" fmla="*/ f119 1 242"/>
                      <a:gd name="f197" fmla="*/ f120 1 252"/>
                      <a:gd name="f198" fmla="*/ f121 1 242"/>
                      <a:gd name="f199" fmla="*/ f122 1 242"/>
                      <a:gd name="f200" fmla="*/ f123 1 242"/>
                      <a:gd name="f201" fmla="*/ f124 1 252"/>
                      <a:gd name="f202" fmla="*/ f125 1 252"/>
                      <a:gd name="f203" fmla="*/ f126 1 242"/>
                      <a:gd name="f204" fmla="*/ f127 1 252"/>
                      <a:gd name="f205" fmla="*/ f128 1 242"/>
                      <a:gd name="f206" fmla="*/ f129 1 242"/>
                      <a:gd name="f207" fmla="*/ f130 1 252"/>
                      <a:gd name="f208" fmla="*/ f131 1 242"/>
                      <a:gd name="f209" fmla="*/ f132 1 252"/>
                      <a:gd name="f210" fmla="*/ f133 1 242"/>
                      <a:gd name="f211" fmla="*/ f134 1 242"/>
                      <a:gd name="f212" fmla="*/ f135 1 252"/>
                      <a:gd name="f213" fmla="*/ f136 1 242"/>
                      <a:gd name="f214" fmla="*/ f137 1 242"/>
                      <a:gd name="f215" fmla="*/ f138 1 252"/>
                      <a:gd name="f216" fmla="*/ f139 1 242"/>
                      <a:gd name="f217" fmla="*/ f140 1 252"/>
                      <a:gd name="f218" fmla="*/ f141 1 242"/>
                      <a:gd name="f219" fmla="*/ f142 1 252"/>
                      <a:gd name="f220" fmla="*/ f143 1 242"/>
                      <a:gd name="f221" fmla="*/ f144 1 252"/>
                      <a:gd name="f222" fmla="*/ f145 1 242"/>
                      <a:gd name="f223" fmla="*/ f146 1 252"/>
                      <a:gd name="f224" fmla="*/ f147 1 242"/>
                      <a:gd name="f225" fmla="*/ f148 1 252"/>
                      <a:gd name="f226" fmla="*/ f149 1 242"/>
                      <a:gd name="f227" fmla="*/ f150 1 252"/>
                      <a:gd name="f228" fmla="*/ f151 1 242"/>
                      <a:gd name="f229" fmla="*/ f152 1 252"/>
                      <a:gd name="f230" fmla="*/ 0 1 f75"/>
                      <a:gd name="f231" fmla="*/ f6 1 f75"/>
                      <a:gd name="f232" fmla="*/ 0 1 f76"/>
                      <a:gd name="f233" fmla="*/ f7 1 f76"/>
                      <a:gd name="f234" fmla="+- f153 0 f1"/>
                      <a:gd name="f235" fmla="*/ f154 1 f75"/>
                      <a:gd name="f236" fmla="*/ f155 1 f76"/>
                      <a:gd name="f237" fmla="*/ f156 1 f75"/>
                      <a:gd name="f238" fmla="*/ f157 1 f76"/>
                      <a:gd name="f239" fmla="*/ f158 1 f75"/>
                      <a:gd name="f240" fmla="*/ f159 1 f76"/>
                      <a:gd name="f241" fmla="*/ f160 1 f75"/>
                      <a:gd name="f242" fmla="*/ f161 1 f76"/>
                      <a:gd name="f243" fmla="*/ f162 1 f75"/>
                      <a:gd name="f244" fmla="*/ f163 1 f76"/>
                      <a:gd name="f245" fmla="*/ f164 1 f75"/>
                      <a:gd name="f246" fmla="*/ f165 1 f76"/>
                      <a:gd name="f247" fmla="*/ f166 1 f75"/>
                      <a:gd name="f248" fmla="*/ f167 1 f76"/>
                      <a:gd name="f249" fmla="*/ f168 1 f75"/>
                      <a:gd name="f250" fmla="*/ f169 1 f76"/>
                      <a:gd name="f251" fmla="*/ f170 1 f75"/>
                      <a:gd name="f252" fmla="*/ f171 1 f76"/>
                      <a:gd name="f253" fmla="*/ f172 1 f75"/>
                      <a:gd name="f254" fmla="*/ f173 1 f76"/>
                      <a:gd name="f255" fmla="*/ f174 1 f75"/>
                      <a:gd name="f256" fmla="*/ f175 1 f76"/>
                      <a:gd name="f257" fmla="*/ f176 1 f75"/>
                      <a:gd name="f258" fmla="*/ f177 1 f76"/>
                      <a:gd name="f259" fmla="*/ f178 1 f75"/>
                      <a:gd name="f260" fmla="*/ f179 1 f76"/>
                      <a:gd name="f261" fmla="*/ f180 1 f75"/>
                      <a:gd name="f262" fmla="*/ f181 1 f76"/>
                      <a:gd name="f263" fmla="*/ f182 1 f75"/>
                      <a:gd name="f264" fmla="*/ f183 1 f76"/>
                      <a:gd name="f265" fmla="*/ f184 1 f75"/>
                      <a:gd name="f266" fmla="*/ f185 1 f76"/>
                      <a:gd name="f267" fmla="*/ f186 1 f75"/>
                      <a:gd name="f268" fmla="*/ f187 1 f76"/>
                      <a:gd name="f269" fmla="*/ f188 1 f75"/>
                      <a:gd name="f270" fmla="*/ f189 1 f76"/>
                      <a:gd name="f271" fmla="*/ f190 1 f76"/>
                      <a:gd name="f272" fmla="*/ f191 1 f75"/>
                      <a:gd name="f273" fmla="*/ f192 1 f75"/>
                      <a:gd name="f274" fmla="*/ f193 1 f76"/>
                      <a:gd name="f275" fmla="*/ f194 1 f75"/>
                      <a:gd name="f276" fmla="*/ f195 1 f76"/>
                      <a:gd name="f277" fmla="*/ f196 1 f75"/>
                      <a:gd name="f278" fmla="*/ f197 1 f76"/>
                      <a:gd name="f279" fmla="*/ f198 1 f75"/>
                      <a:gd name="f280" fmla="*/ f199 1 f75"/>
                      <a:gd name="f281" fmla="*/ f200 1 f75"/>
                      <a:gd name="f282" fmla="*/ f201 1 f76"/>
                      <a:gd name="f283" fmla="*/ f202 1 f76"/>
                      <a:gd name="f284" fmla="*/ f203 1 f75"/>
                      <a:gd name="f285" fmla="*/ f204 1 f76"/>
                      <a:gd name="f286" fmla="*/ f205 1 f75"/>
                      <a:gd name="f287" fmla="*/ f206 1 f75"/>
                      <a:gd name="f288" fmla="*/ f207 1 f76"/>
                      <a:gd name="f289" fmla="*/ f208 1 f75"/>
                      <a:gd name="f290" fmla="*/ f209 1 f76"/>
                      <a:gd name="f291" fmla="*/ f210 1 f75"/>
                      <a:gd name="f292" fmla="*/ f211 1 f75"/>
                      <a:gd name="f293" fmla="*/ f212 1 f76"/>
                      <a:gd name="f294" fmla="*/ f213 1 f75"/>
                      <a:gd name="f295" fmla="*/ f214 1 f75"/>
                      <a:gd name="f296" fmla="*/ f215 1 f76"/>
                      <a:gd name="f297" fmla="*/ f216 1 f75"/>
                      <a:gd name="f298" fmla="*/ f217 1 f76"/>
                      <a:gd name="f299" fmla="*/ f218 1 f75"/>
                      <a:gd name="f300" fmla="*/ f219 1 f76"/>
                      <a:gd name="f301" fmla="*/ f220 1 f75"/>
                      <a:gd name="f302" fmla="*/ f221 1 f76"/>
                      <a:gd name="f303" fmla="*/ f222 1 f75"/>
                      <a:gd name="f304" fmla="*/ f223 1 f76"/>
                      <a:gd name="f305" fmla="*/ f224 1 f75"/>
                      <a:gd name="f306" fmla="*/ f225 1 f76"/>
                      <a:gd name="f307" fmla="*/ f226 1 f75"/>
                      <a:gd name="f308" fmla="*/ f227 1 f76"/>
                      <a:gd name="f309" fmla="*/ f228 1 f75"/>
                      <a:gd name="f310" fmla="*/ f229 1 f76"/>
                      <a:gd name="f311" fmla="*/ f230 f70 1"/>
                      <a:gd name="f312" fmla="*/ f231 f70 1"/>
                      <a:gd name="f313" fmla="*/ f233 f71 1"/>
                      <a:gd name="f314" fmla="*/ f232 f71 1"/>
                      <a:gd name="f315" fmla="*/ f235 f70 1"/>
                      <a:gd name="f316" fmla="*/ f236 f71 1"/>
                      <a:gd name="f317" fmla="*/ f237 f70 1"/>
                      <a:gd name="f318" fmla="*/ f238 f71 1"/>
                      <a:gd name="f319" fmla="*/ f239 f70 1"/>
                      <a:gd name="f320" fmla="*/ f240 f71 1"/>
                      <a:gd name="f321" fmla="*/ f241 f70 1"/>
                      <a:gd name="f322" fmla="*/ f242 f71 1"/>
                      <a:gd name="f323" fmla="*/ f243 f70 1"/>
                      <a:gd name="f324" fmla="*/ f244 f71 1"/>
                      <a:gd name="f325" fmla="*/ f245 f70 1"/>
                      <a:gd name="f326" fmla="*/ f246 f71 1"/>
                      <a:gd name="f327" fmla="*/ f247 f70 1"/>
                      <a:gd name="f328" fmla="*/ f248 f71 1"/>
                      <a:gd name="f329" fmla="*/ f249 f70 1"/>
                      <a:gd name="f330" fmla="*/ f250 f71 1"/>
                      <a:gd name="f331" fmla="*/ f251 f70 1"/>
                      <a:gd name="f332" fmla="*/ f252 f71 1"/>
                      <a:gd name="f333" fmla="*/ f253 f70 1"/>
                      <a:gd name="f334" fmla="*/ f254 f71 1"/>
                      <a:gd name="f335" fmla="*/ f255 f70 1"/>
                      <a:gd name="f336" fmla="*/ f256 f71 1"/>
                      <a:gd name="f337" fmla="*/ f257 f70 1"/>
                      <a:gd name="f338" fmla="*/ f258 f71 1"/>
                      <a:gd name="f339" fmla="*/ f259 f70 1"/>
                      <a:gd name="f340" fmla="*/ f260 f71 1"/>
                      <a:gd name="f341" fmla="*/ f261 f70 1"/>
                      <a:gd name="f342" fmla="*/ f262 f71 1"/>
                      <a:gd name="f343" fmla="*/ f263 f70 1"/>
                      <a:gd name="f344" fmla="*/ f264 f71 1"/>
                      <a:gd name="f345" fmla="*/ f265 f70 1"/>
                      <a:gd name="f346" fmla="*/ f266 f71 1"/>
                      <a:gd name="f347" fmla="*/ f267 f70 1"/>
                      <a:gd name="f348" fmla="*/ f268 f71 1"/>
                      <a:gd name="f349" fmla="*/ f269 f70 1"/>
                      <a:gd name="f350" fmla="*/ f270 f71 1"/>
                      <a:gd name="f351" fmla="*/ f271 f71 1"/>
                      <a:gd name="f352" fmla="*/ f272 f70 1"/>
                      <a:gd name="f353" fmla="*/ f273 f70 1"/>
                      <a:gd name="f354" fmla="*/ f274 f71 1"/>
                      <a:gd name="f355" fmla="*/ f275 f70 1"/>
                      <a:gd name="f356" fmla="*/ f276 f71 1"/>
                      <a:gd name="f357" fmla="*/ f277 f70 1"/>
                      <a:gd name="f358" fmla="*/ f278 f71 1"/>
                      <a:gd name="f359" fmla="*/ f279 f70 1"/>
                      <a:gd name="f360" fmla="*/ f280 f70 1"/>
                      <a:gd name="f361" fmla="*/ f281 f70 1"/>
                      <a:gd name="f362" fmla="*/ f282 f71 1"/>
                      <a:gd name="f363" fmla="*/ f283 f71 1"/>
                      <a:gd name="f364" fmla="*/ f284 f70 1"/>
                      <a:gd name="f365" fmla="*/ f285 f71 1"/>
                      <a:gd name="f366" fmla="*/ f286 f70 1"/>
                      <a:gd name="f367" fmla="*/ f287 f70 1"/>
                      <a:gd name="f368" fmla="*/ f288 f71 1"/>
                      <a:gd name="f369" fmla="*/ f289 f70 1"/>
                      <a:gd name="f370" fmla="*/ f290 f71 1"/>
                      <a:gd name="f371" fmla="*/ f291 f70 1"/>
                      <a:gd name="f372" fmla="*/ f292 f70 1"/>
                      <a:gd name="f373" fmla="*/ f293 f71 1"/>
                      <a:gd name="f374" fmla="*/ f294 f70 1"/>
                      <a:gd name="f375" fmla="*/ f295 f70 1"/>
                      <a:gd name="f376" fmla="*/ f296 f71 1"/>
                      <a:gd name="f377" fmla="*/ f297 f70 1"/>
                      <a:gd name="f378" fmla="*/ f298 f71 1"/>
                      <a:gd name="f379" fmla="*/ f299 f70 1"/>
                      <a:gd name="f380" fmla="*/ f300 f71 1"/>
                      <a:gd name="f381" fmla="*/ f301 f70 1"/>
                      <a:gd name="f382" fmla="*/ f302 f71 1"/>
                      <a:gd name="f383" fmla="*/ f303 f70 1"/>
                      <a:gd name="f384" fmla="*/ f304 f71 1"/>
                      <a:gd name="f385" fmla="*/ f305 f70 1"/>
                      <a:gd name="f386" fmla="*/ f306 f71 1"/>
                      <a:gd name="f387" fmla="*/ f307 f70 1"/>
                      <a:gd name="f388" fmla="*/ f308 f71 1"/>
                      <a:gd name="f389" fmla="*/ f309 f70 1"/>
                      <a:gd name="f390" fmla="*/ f310 f71 1"/>
                    </a:gdLst>
                    <a:ahLst/>
                    <a:cxnLst>
                      <a:cxn ang="3cd4">
                        <a:pos x="hc" y="t"/>
                      </a:cxn>
                      <a:cxn ang="0">
                        <a:pos x="r" y="vc"/>
                      </a:cxn>
                      <a:cxn ang="cd4">
                        <a:pos x="hc" y="b"/>
                      </a:cxn>
                      <a:cxn ang="cd2">
                        <a:pos x="l" y="vc"/>
                      </a:cxn>
                      <a:cxn ang="f234">
                        <a:pos x="f315" y="f316"/>
                      </a:cxn>
                      <a:cxn ang="f234">
                        <a:pos x="f317" y="f318"/>
                      </a:cxn>
                      <a:cxn ang="f234">
                        <a:pos x="f319" y="f320"/>
                      </a:cxn>
                      <a:cxn ang="f234">
                        <a:pos x="f321" y="f322"/>
                      </a:cxn>
                      <a:cxn ang="f234">
                        <a:pos x="f323" y="f324"/>
                      </a:cxn>
                      <a:cxn ang="f234">
                        <a:pos x="f325" y="f326"/>
                      </a:cxn>
                      <a:cxn ang="f234">
                        <a:pos x="f327" y="f328"/>
                      </a:cxn>
                      <a:cxn ang="f234">
                        <a:pos x="f329" y="f330"/>
                      </a:cxn>
                      <a:cxn ang="f234">
                        <a:pos x="f331" y="f332"/>
                      </a:cxn>
                      <a:cxn ang="f234">
                        <a:pos x="f333" y="f334"/>
                      </a:cxn>
                      <a:cxn ang="f234">
                        <a:pos x="f335" y="f336"/>
                      </a:cxn>
                      <a:cxn ang="f234">
                        <a:pos x="f337" y="f338"/>
                      </a:cxn>
                      <a:cxn ang="f234">
                        <a:pos x="f339" y="f340"/>
                      </a:cxn>
                      <a:cxn ang="f234">
                        <a:pos x="f341" y="f342"/>
                      </a:cxn>
                      <a:cxn ang="f234">
                        <a:pos x="f343" y="f344"/>
                      </a:cxn>
                      <a:cxn ang="f234">
                        <a:pos x="f345" y="f346"/>
                      </a:cxn>
                      <a:cxn ang="f234">
                        <a:pos x="f347" y="f348"/>
                      </a:cxn>
                      <a:cxn ang="f234">
                        <a:pos x="f349" y="f350"/>
                      </a:cxn>
                      <a:cxn ang="f234">
                        <a:pos x="f325" y="f351"/>
                      </a:cxn>
                      <a:cxn ang="f234">
                        <a:pos x="f352" y="f342"/>
                      </a:cxn>
                      <a:cxn ang="f234">
                        <a:pos x="f353" y="f354"/>
                      </a:cxn>
                      <a:cxn ang="f234">
                        <a:pos x="f355" y="f356"/>
                      </a:cxn>
                      <a:cxn ang="f234">
                        <a:pos x="f357" y="f358"/>
                      </a:cxn>
                      <a:cxn ang="f234">
                        <a:pos x="f359" y="f342"/>
                      </a:cxn>
                      <a:cxn ang="f234">
                        <a:pos x="f360" y="f351"/>
                      </a:cxn>
                      <a:cxn ang="f234">
                        <a:pos x="f361" y="f362"/>
                      </a:cxn>
                      <a:cxn ang="f234">
                        <a:pos x="f361" y="f363"/>
                      </a:cxn>
                      <a:cxn ang="f234">
                        <a:pos x="f364" y="f365"/>
                      </a:cxn>
                      <a:cxn ang="f234">
                        <a:pos x="f366" y="f365"/>
                      </a:cxn>
                      <a:cxn ang="f234">
                        <a:pos x="f367" y="f368"/>
                      </a:cxn>
                      <a:cxn ang="f234">
                        <a:pos x="f357" y="f365"/>
                      </a:cxn>
                      <a:cxn ang="f234">
                        <a:pos x="f369" y="f370"/>
                      </a:cxn>
                      <a:cxn ang="f234">
                        <a:pos x="f371" y="f368"/>
                      </a:cxn>
                      <a:cxn ang="f234">
                        <a:pos x="f372" y="f373"/>
                      </a:cxn>
                      <a:cxn ang="f234">
                        <a:pos x="f374" y="f373"/>
                      </a:cxn>
                      <a:cxn ang="f234">
                        <a:pos x="f375" y="f376"/>
                      </a:cxn>
                      <a:cxn ang="f234">
                        <a:pos x="f377" y="f378"/>
                      </a:cxn>
                      <a:cxn ang="f234">
                        <a:pos x="f379" y="f380"/>
                      </a:cxn>
                      <a:cxn ang="f234">
                        <a:pos x="f381" y="f382"/>
                      </a:cxn>
                      <a:cxn ang="f234">
                        <a:pos x="f383" y="f384"/>
                      </a:cxn>
                      <a:cxn ang="f234">
                        <a:pos x="f385" y="f386"/>
                      </a:cxn>
                      <a:cxn ang="f234">
                        <a:pos x="f387" y="f388"/>
                      </a:cxn>
                      <a:cxn ang="f234">
                        <a:pos x="f389" y="f390"/>
                      </a:cxn>
                      <a:cxn ang="f234">
                        <a:pos x="f315" y="f316"/>
                      </a:cxn>
                    </a:cxnLst>
                    <a:rect l="f311" t="f314" r="f312" b="f313"/>
                    <a:pathLst>
                      <a:path w="242" h="252">
                        <a:moveTo>
                          <a:pt x="f8" y="f6"/>
                        </a:moveTo>
                        <a:lnTo>
                          <a:pt x="f9" y="f10"/>
                        </a:lnTo>
                        <a:lnTo>
                          <a:pt x="f11" y="f12"/>
                        </a:lnTo>
                        <a:lnTo>
                          <a:pt x="f13" y="f14"/>
                        </a:lnTo>
                        <a:lnTo>
                          <a:pt x="f15" y="f16"/>
                        </a:lnTo>
                        <a:lnTo>
                          <a:pt x="f17" y="f18"/>
                        </a:lnTo>
                        <a:lnTo>
                          <a:pt x="f19" y="f20"/>
                        </a:lnTo>
                        <a:lnTo>
                          <a:pt x="f21" y="f22"/>
                        </a:lnTo>
                        <a:lnTo>
                          <a:pt x="f23" y="f24"/>
                        </a:lnTo>
                        <a:lnTo>
                          <a:pt x="f25" y="f26"/>
                        </a:lnTo>
                        <a:lnTo>
                          <a:pt x="f27" y="f28"/>
                        </a:lnTo>
                        <a:lnTo>
                          <a:pt x="f29" y="f21"/>
                        </a:lnTo>
                        <a:lnTo>
                          <a:pt x="f30" y="f31"/>
                        </a:lnTo>
                        <a:lnTo>
                          <a:pt x="f5" y="f32"/>
                        </a:lnTo>
                        <a:lnTo>
                          <a:pt x="f33" y="f34"/>
                        </a:lnTo>
                        <a:lnTo>
                          <a:pt x="f35" y="f5"/>
                        </a:lnTo>
                        <a:lnTo>
                          <a:pt x="f36" y="f30"/>
                        </a:lnTo>
                        <a:lnTo>
                          <a:pt x="f37" y="f38"/>
                        </a:lnTo>
                        <a:lnTo>
                          <a:pt x="f17" y="f33"/>
                        </a:lnTo>
                        <a:lnTo>
                          <a:pt x="f20" y="f32"/>
                        </a:lnTo>
                        <a:lnTo>
                          <a:pt x="f39" y="f40"/>
                        </a:lnTo>
                        <a:lnTo>
                          <a:pt x="f41" y="f42"/>
                        </a:lnTo>
                        <a:lnTo>
                          <a:pt x="f43" y="f44"/>
                        </a:lnTo>
                        <a:lnTo>
                          <a:pt x="f45" y="f32"/>
                        </a:lnTo>
                        <a:lnTo>
                          <a:pt x="f46" y="f33"/>
                        </a:lnTo>
                        <a:lnTo>
                          <a:pt x="f6" y="f47"/>
                        </a:lnTo>
                        <a:lnTo>
                          <a:pt x="f6" y="f29"/>
                        </a:lnTo>
                        <a:lnTo>
                          <a:pt x="f48" y="f35"/>
                        </a:lnTo>
                        <a:lnTo>
                          <a:pt x="f10" y="f35"/>
                        </a:lnTo>
                        <a:lnTo>
                          <a:pt x="f49" y="f25"/>
                        </a:lnTo>
                        <a:lnTo>
                          <a:pt x="f43" y="f35"/>
                        </a:lnTo>
                        <a:lnTo>
                          <a:pt x="f50" y="f51"/>
                        </a:lnTo>
                        <a:lnTo>
                          <a:pt x="f52" y="f25"/>
                        </a:lnTo>
                        <a:lnTo>
                          <a:pt x="f53" y="f54"/>
                        </a:lnTo>
                        <a:lnTo>
                          <a:pt x="f55" y="f54"/>
                        </a:lnTo>
                        <a:lnTo>
                          <a:pt x="f56" y="f53"/>
                        </a:lnTo>
                        <a:lnTo>
                          <a:pt x="f57" y="f58"/>
                        </a:lnTo>
                        <a:lnTo>
                          <a:pt x="f59" y="f60"/>
                        </a:lnTo>
                        <a:lnTo>
                          <a:pt x="f61" y="f7"/>
                        </a:lnTo>
                        <a:lnTo>
                          <a:pt x="f62" y="f63"/>
                        </a:lnTo>
                        <a:lnTo>
                          <a:pt x="f64" y="f65"/>
                        </a:lnTo>
                        <a:lnTo>
                          <a:pt x="f66" y="f67"/>
                        </a:lnTo>
                        <a:lnTo>
                          <a:pt x="f68" y="f48"/>
                        </a:lnTo>
                        <a:lnTo>
                          <a:pt x="f8" y="f6"/>
                        </a:lnTo>
                        <a:close/>
                      </a:path>
                    </a:pathLst>
                  </a:custGeom>
                  <a:solidFill>
                    <a:srgbClr val="C3D69B"/>
                  </a:solidFill>
                  <a:ln w="3172" cap="flat">
                    <a:solidFill>
                      <a:srgbClr val="6C5353"/>
                    </a:solidFill>
                    <a:custDash>
                      <a:ds d="100000" sp="100000"/>
                    </a:custDash>
                    <a:miter/>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hu-HU" sz="1800" b="0" i="0" u="none" strike="noStrike" kern="0" cap="none" spc="0" baseline="0">
                      <a:solidFill>
                        <a:srgbClr val="000000"/>
                      </a:solidFill>
                      <a:uFillTx/>
                      <a:latin typeface="Arial"/>
                    </a:endParaRPr>
                  </a:p>
                </p:txBody>
              </p:sp>
              <p:sp>
                <p:nvSpPr>
                  <p:cNvPr id="288" name="Freeform 131">
                    <a:extLst>
                      <a:ext uri="{FF2B5EF4-FFF2-40B4-BE49-F238E27FC236}">
                        <a16:creationId xmlns:a16="http://schemas.microsoft.com/office/drawing/2014/main" id="{2564B738-29B3-4970-853F-624C6D3C8EA2}"/>
                      </a:ext>
                    </a:extLst>
                  </p:cNvPr>
                  <p:cNvSpPr/>
                  <p:nvPr/>
                </p:nvSpPr>
                <p:spPr>
                  <a:xfrm>
                    <a:off x="9535774" y="4523015"/>
                    <a:ext cx="56043" cy="54022"/>
                  </a:xfrm>
                  <a:custGeom>
                    <a:avLst/>
                    <a:gdLst>
                      <a:gd name="f0" fmla="val 10800000"/>
                      <a:gd name="f1" fmla="val 5400000"/>
                      <a:gd name="f2" fmla="val 180"/>
                      <a:gd name="f3" fmla="val w"/>
                      <a:gd name="f4" fmla="val h"/>
                      <a:gd name="f5" fmla="val 0"/>
                      <a:gd name="f6" fmla="val 43"/>
                      <a:gd name="f7" fmla="val 48"/>
                      <a:gd name="f8" fmla="val 26"/>
                      <a:gd name="f9" fmla="val 20"/>
                      <a:gd name="f10" fmla="val 37"/>
                      <a:gd name="f11" fmla="val 33"/>
                      <a:gd name="f12" fmla="val 35"/>
                      <a:gd name="f13" fmla="val 27"/>
                      <a:gd name="f14" fmla="val 42"/>
                      <a:gd name="f15" fmla="val 17"/>
                      <a:gd name="f16" fmla="val 8"/>
                      <a:gd name="f17" fmla="val 22"/>
                      <a:gd name="f18" fmla="val 7"/>
                      <a:gd name="f19" fmla="val 16"/>
                      <a:gd name="f20" fmla="val 15"/>
                      <a:gd name="f21" fmla="+- 0 0 -90"/>
                      <a:gd name="f22" fmla="*/ f3 1 43"/>
                      <a:gd name="f23" fmla="*/ f4 1 48"/>
                      <a:gd name="f24" fmla="+- f7 0 f5"/>
                      <a:gd name="f25" fmla="+- f6 0 f5"/>
                      <a:gd name="f26" fmla="*/ f21 f0 1"/>
                      <a:gd name="f27" fmla="*/ f25 1 43"/>
                      <a:gd name="f28" fmla="*/ f24 1 48"/>
                      <a:gd name="f29" fmla="*/ 26 f25 1"/>
                      <a:gd name="f30" fmla="*/ 20 f24 1"/>
                      <a:gd name="f31" fmla="*/ 37 f25 1"/>
                      <a:gd name="f32" fmla="*/ 33 f24 1"/>
                      <a:gd name="f33" fmla="*/ 43 f25 1"/>
                      <a:gd name="f34" fmla="*/ 43 f24 1"/>
                      <a:gd name="f35" fmla="*/ 35 f25 1"/>
                      <a:gd name="f36" fmla="*/ 48 f24 1"/>
                      <a:gd name="f37" fmla="*/ 27 f25 1"/>
                      <a:gd name="f38" fmla="*/ 42 f24 1"/>
                      <a:gd name="f39" fmla="*/ 17 f25 1"/>
                      <a:gd name="f40" fmla="*/ 8 f25 1"/>
                      <a:gd name="f41" fmla="*/ 22 f24 1"/>
                      <a:gd name="f42" fmla="*/ 0 f25 1"/>
                      <a:gd name="f43" fmla="*/ 7 f24 1"/>
                      <a:gd name="f44" fmla="*/ 0 f24 1"/>
                      <a:gd name="f45" fmla="*/ 7 f25 1"/>
                      <a:gd name="f46" fmla="*/ 16 f25 1"/>
                      <a:gd name="f47" fmla="*/ 8 f24 1"/>
                      <a:gd name="f48" fmla="*/ 22 f25 1"/>
                      <a:gd name="f49" fmla="*/ 15 f24 1"/>
                      <a:gd name="f50" fmla="*/ f26 1 f2"/>
                      <a:gd name="f51" fmla="*/ f29 1 43"/>
                      <a:gd name="f52" fmla="*/ f30 1 48"/>
                      <a:gd name="f53" fmla="*/ f31 1 43"/>
                      <a:gd name="f54" fmla="*/ f32 1 48"/>
                      <a:gd name="f55" fmla="*/ f33 1 43"/>
                      <a:gd name="f56" fmla="*/ f34 1 48"/>
                      <a:gd name="f57" fmla="*/ f35 1 43"/>
                      <a:gd name="f58" fmla="*/ f36 1 48"/>
                      <a:gd name="f59" fmla="*/ f37 1 43"/>
                      <a:gd name="f60" fmla="*/ f38 1 48"/>
                      <a:gd name="f61" fmla="*/ f39 1 43"/>
                      <a:gd name="f62" fmla="*/ f40 1 43"/>
                      <a:gd name="f63" fmla="*/ f41 1 48"/>
                      <a:gd name="f64" fmla="*/ f42 1 43"/>
                      <a:gd name="f65" fmla="*/ f43 1 48"/>
                      <a:gd name="f66" fmla="*/ f44 1 48"/>
                      <a:gd name="f67" fmla="*/ f45 1 43"/>
                      <a:gd name="f68" fmla="*/ f46 1 43"/>
                      <a:gd name="f69" fmla="*/ f47 1 48"/>
                      <a:gd name="f70" fmla="*/ f48 1 43"/>
                      <a:gd name="f71" fmla="*/ f49 1 48"/>
                      <a:gd name="f72" fmla="*/ 0 1 f27"/>
                      <a:gd name="f73" fmla="*/ f6 1 f27"/>
                      <a:gd name="f74" fmla="*/ 0 1 f28"/>
                      <a:gd name="f75" fmla="*/ f7 1 f28"/>
                      <a:gd name="f76" fmla="+- f50 0 f1"/>
                      <a:gd name="f77" fmla="*/ f51 1 f27"/>
                      <a:gd name="f78" fmla="*/ f52 1 f28"/>
                      <a:gd name="f79" fmla="*/ f53 1 f27"/>
                      <a:gd name="f80" fmla="*/ f54 1 f28"/>
                      <a:gd name="f81" fmla="*/ f55 1 f27"/>
                      <a:gd name="f82" fmla="*/ f56 1 f28"/>
                      <a:gd name="f83" fmla="*/ f57 1 f27"/>
                      <a:gd name="f84" fmla="*/ f58 1 f28"/>
                      <a:gd name="f85" fmla="*/ f59 1 f27"/>
                      <a:gd name="f86" fmla="*/ f60 1 f28"/>
                      <a:gd name="f87" fmla="*/ f61 1 f27"/>
                      <a:gd name="f88" fmla="*/ f62 1 f27"/>
                      <a:gd name="f89" fmla="*/ f63 1 f28"/>
                      <a:gd name="f90" fmla="*/ f64 1 f27"/>
                      <a:gd name="f91" fmla="*/ f65 1 f28"/>
                      <a:gd name="f92" fmla="*/ f66 1 f28"/>
                      <a:gd name="f93" fmla="*/ f67 1 f27"/>
                      <a:gd name="f94" fmla="*/ f68 1 f27"/>
                      <a:gd name="f95" fmla="*/ f69 1 f28"/>
                      <a:gd name="f96" fmla="*/ f70 1 f27"/>
                      <a:gd name="f97" fmla="*/ f71 1 f28"/>
                      <a:gd name="f98" fmla="*/ f72 f22 1"/>
                      <a:gd name="f99" fmla="*/ f73 f22 1"/>
                      <a:gd name="f100" fmla="*/ f75 f23 1"/>
                      <a:gd name="f101" fmla="*/ f74 f23 1"/>
                      <a:gd name="f102" fmla="*/ f77 f22 1"/>
                      <a:gd name="f103" fmla="*/ f78 f23 1"/>
                      <a:gd name="f104" fmla="*/ f79 f22 1"/>
                      <a:gd name="f105" fmla="*/ f80 f23 1"/>
                      <a:gd name="f106" fmla="*/ f81 f22 1"/>
                      <a:gd name="f107" fmla="*/ f82 f23 1"/>
                      <a:gd name="f108" fmla="*/ f83 f22 1"/>
                      <a:gd name="f109" fmla="*/ f84 f23 1"/>
                      <a:gd name="f110" fmla="*/ f85 f22 1"/>
                      <a:gd name="f111" fmla="*/ f86 f23 1"/>
                      <a:gd name="f112" fmla="*/ f87 f22 1"/>
                      <a:gd name="f113" fmla="*/ f88 f22 1"/>
                      <a:gd name="f114" fmla="*/ f89 f23 1"/>
                      <a:gd name="f115" fmla="*/ f90 f22 1"/>
                      <a:gd name="f116" fmla="*/ f91 f23 1"/>
                      <a:gd name="f117" fmla="*/ f92 f23 1"/>
                      <a:gd name="f118" fmla="*/ f93 f22 1"/>
                      <a:gd name="f119" fmla="*/ f94 f22 1"/>
                      <a:gd name="f120" fmla="*/ f95 f23 1"/>
                      <a:gd name="f121" fmla="*/ f96 f22 1"/>
                      <a:gd name="f122" fmla="*/ f97 f23 1"/>
                    </a:gdLst>
                    <a:ahLst/>
                    <a:cxnLst>
                      <a:cxn ang="3cd4">
                        <a:pos x="hc" y="t"/>
                      </a:cxn>
                      <a:cxn ang="0">
                        <a:pos x="r" y="vc"/>
                      </a:cxn>
                      <a:cxn ang="cd4">
                        <a:pos x="hc" y="b"/>
                      </a:cxn>
                      <a:cxn ang="cd2">
                        <a:pos x="l" y="vc"/>
                      </a:cxn>
                      <a:cxn ang="f76">
                        <a:pos x="f102" y="f103"/>
                      </a:cxn>
                      <a:cxn ang="f76">
                        <a:pos x="f104" y="f105"/>
                      </a:cxn>
                      <a:cxn ang="f76">
                        <a:pos x="f106" y="f107"/>
                      </a:cxn>
                      <a:cxn ang="f76">
                        <a:pos x="f108" y="f109"/>
                      </a:cxn>
                      <a:cxn ang="f76">
                        <a:pos x="f110" y="f111"/>
                      </a:cxn>
                      <a:cxn ang="f76">
                        <a:pos x="f112" y="f105"/>
                      </a:cxn>
                      <a:cxn ang="f76">
                        <a:pos x="f113" y="f114"/>
                      </a:cxn>
                      <a:cxn ang="f76">
                        <a:pos x="f115" y="f116"/>
                      </a:cxn>
                      <a:cxn ang="f76">
                        <a:pos x="f115" y="f117"/>
                      </a:cxn>
                      <a:cxn ang="f76">
                        <a:pos x="f118" y="f117"/>
                      </a:cxn>
                      <a:cxn ang="f76">
                        <a:pos x="f119" y="f120"/>
                      </a:cxn>
                      <a:cxn ang="f76">
                        <a:pos x="f121" y="f122"/>
                      </a:cxn>
                      <a:cxn ang="f76">
                        <a:pos x="f102" y="f103"/>
                      </a:cxn>
                    </a:cxnLst>
                    <a:rect l="f98" t="f101" r="f99" b="f100"/>
                    <a:pathLst>
                      <a:path w="43" h="48">
                        <a:moveTo>
                          <a:pt x="f8" y="f9"/>
                        </a:moveTo>
                        <a:lnTo>
                          <a:pt x="f10" y="f11"/>
                        </a:lnTo>
                        <a:lnTo>
                          <a:pt x="f6" y="f6"/>
                        </a:lnTo>
                        <a:lnTo>
                          <a:pt x="f12" y="f7"/>
                        </a:lnTo>
                        <a:lnTo>
                          <a:pt x="f13" y="f14"/>
                        </a:lnTo>
                        <a:lnTo>
                          <a:pt x="f15" y="f11"/>
                        </a:lnTo>
                        <a:lnTo>
                          <a:pt x="f16" y="f17"/>
                        </a:lnTo>
                        <a:lnTo>
                          <a:pt x="f5" y="f18"/>
                        </a:lnTo>
                        <a:lnTo>
                          <a:pt x="f5" y="f5"/>
                        </a:lnTo>
                        <a:lnTo>
                          <a:pt x="f18" y="f5"/>
                        </a:lnTo>
                        <a:lnTo>
                          <a:pt x="f19" y="f16"/>
                        </a:lnTo>
                        <a:lnTo>
                          <a:pt x="f17" y="f20"/>
                        </a:lnTo>
                        <a:lnTo>
                          <a:pt x="f8" y="f9"/>
                        </a:lnTo>
                        <a:close/>
                      </a:path>
                    </a:pathLst>
                  </a:custGeom>
                  <a:solidFill>
                    <a:srgbClr val="A8C5F0"/>
                  </a:solidFill>
                  <a:ln w="3172" cap="flat">
                    <a:solidFill>
                      <a:srgbClr val="6C5353"/>
                    </a:solidFill>
                    <a:custDash>
                      <a:ds d="100000" sp="100000"/>
                    </a:custDash>
                    <a:miter/>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hu-HU" sz="1800" b="0" i="0" u="none" strike="noStrike" kern="0" cap="none" spc="0" baseline="0">
                      <a:solidFill>
                        <a:srgbClr val="000000"/>
                      </a:solidFill>
                      <a:uFillTx/>
                      <a:latin typeface="Arial"/>
                    </a:endParaRPr>
                  </a:p>
                </p:txBody>
              </p:sp>
              <p:sp>
                <p:nvSpPr>
                  <p:cNvPr id="289" name="Freeform 132">
                    <a:extLst>
                      <a:ext uri="{FF2B5EF4-FFF2-40B4-BE49-F238E27FC236}">
                        <a16:creationId xmlns:a16="http://schemas.microsoft.com/office/drawing/2014/main" id="{5A4F98C3-2E9C-432E-A3D0-9C3C36EE2B5A}"/>
                      </a:ext>
                    </a:extLst>
                  </p:cNvPr>
                  <p:cNvSpPr/>
                  <p:nvPr/>
                </p:nvSpPr>
                <p:spPr>
                  <a:xfrm>
                    <a:off x="5684632" y="3504502"/>
                    <a:ext cx="366217" cy="275728"/>
                  </a:xfrm>
                  <a:custGeom>
                    <a:avLst/>
                    <a:gdLst>
                      <a:gd name="f0" fmla="val 10800000"/>
                      <a:gd name="f1" fmla="val 5400000"/>
                      <a:gd name="f2" fmla="val 180"/>
                      <a:gd name="f3" fmla="val w"/>
                      <a:gd name="f4" fmla="val h"/>
                      <a:gd name="f5" fmla="val 0"/>
                      <a:gd name="f6" fmla="val 281"/>
                      <a:gd name="f7" fmla="val 245"/>
                      <a:gd name="f8" fmla="val 34"/>
                      <a:gd name="f9" fmla="val 239"/>
                      <a:gd name="f10" fmla="val 225"/>
                      <a:gd name="f11" fmla="val 13"/>
                      <a:gd name="f12" fmla="val 220"/>
                      <a:gd name="f13" fmla="val 12"/>
                      <a:gd name="f14" fmla="val 210"/>
                      <a:gd name="f15" fmla="val 2"/>
                      <a:gd name="f16" fmla="val 197"/>
                      <a:gd name="f17" fmla="val 187"/>
                      <a:gd name="f18" fmla="val 1"/>
                      <a:gd name="f19" fmla="val 177"/>
                      <a:gd name="f20" fmla="val 176"/>
                      <a:gd name="f21" fmla="val 19"/>
                      <a:gd name="f22" fmla="val 169"/>
                      <a:gd name="f23" fmla="val 44"/>
                      <a:gd name="f24" fmla="val 167"/>
                      <a:gd name="f25" fmla="val 60"/>
                      <a:gd name="f26" fmla="val 164"/>
                      <a:gd name="f27" fmla="val 62"/>
                      <a:gd name="f28" fmla="val 151"/>
                      <a:gd name="f29" fmla="val 72"/>
                      <a:gd name="f30" fmla="val 137"/>
                      <a:gd name="f31" fmla="val 71"/>
                      <a:gd name="f32" fmla="val 89"/>
                      <a:gd name="f33" fmla="val 97"/>
                      <a:gd name="f34" fmla="val 80"/>
                      <a:gd name="f35" fmla="val 149"/>
                      <a:gd name="f36" fmla="val 39"/>
                      <a:gd name="f37" fmla="val 209"/>
                      <a:gd name="f38" fmla="val 238"/>
                      <a:gd name="f39" fmla="val 9"/>
                      <a:gd name="f40" fmla="val 248"/>
                      <a:gd name="f41" fmla="val 20"/>
                      <a:gd name="f42" fmla="val 261"/>
                      <a:gd name="f43" fmla="val 266"/>
                      <a:gd name="f44" fmla="val 45"/>
                      <a:gd name="f45" fmla="val 273"/>
                      <a:gd name="f46" fmla="val 50"/>
                      <a:gd name="f47" fmla="val 274"/>
                      <a:gd name="f48" fmla="val 57"/>
                      <a:gd name="f49" fmla="val 64"/>
                      <a:gd name="f50" fmla="val 278"/>
                      <a:gd name="f51" fmla="val 73"/>
                      <a:gd name="f52" fmla="val 271"/>
                      <a:gd name="f53" fmla="val 115"/>
                      <a:gd name="f54" fmla="val 142"/>
                      <a:gd name="f55" fmla="val 162"/>
                      <a:gd name="f56" fmla="val 241"/>
                      <a:gd name="f57" fmla="val 189"/>
                      <a:gd name="f58" fmla="val 249"/>
                      <a:gd name="f59" fmla="val 260"/>
                      <a:gd name="f60" fmla="val 259"/>
                      <a:gd name="f61" fmla="val 254"/>
                      <a:gd name="f62" fmla="val 221"/>
                      <a:gd name="f63" fmla="val 253"/>
                      <a:gd name="f64" fmla="val 228"/>
                      <a:gd name="f65" fmla="val 250"/>
                      <a:gd name="f66" fmla="val 237"/>
                      <a:gd name="f67" fmla="val 206"/>
                      <a:gd name="f68" fmla="val 233"/>
                      <a:gd name="f69" fmla="val 205"/>
                      <a:gd name="f70" fmla="val 219"/>
                      <a:gd name="f71" fmla="val 216"/>
                      <a:gd name="f72" fmla="val 195"/>
                      <a:gd name="f73" fmla="val 212"/>
                      <a:gd name="f74" fmla="val 179"/>
                      <a:gd name="f75" fmla="val 168"/>
                      <a:gd name="f76" fmla="val 159"/>
                      <a:gd name="f77" fmla="val 128"/>
                      <a:gd name="f78" fmla="val 215"/>
                      <a:gd name="f79" fmla="val 119"/>
                      <a:gd name="f80" fmla="val 112"/>
                      <a:gd name="f81" fmla="val 207"/>
                      <a:gd name="f82" fmla="val 93"/>
                      <a:gd name="f83" fmla="val 199"/>
                      <a:gd name="f84" fmla="val 74"/>
                      <a:gd name="f85" fmla="val 202"/>
                      <a:gd name="f86" fmla="val 69"/>
                      <a:gd name="f87" fmla="val 67"/>
                      <a:gd name="f88" fmla="val 218"/>
                      <a:gd name="f89" fmla="val 61"/>
                      <a:gd name="f90" fmla="val 227"/>
                      <a:gd name="f91" fmla="val 46"/>
                      <a:gd name="f92" fmla="val 40"/>
                      <a:gd name="f93" fmla="+- 0 0 -90"/>
                      <a:gd name="f94" fmla="*/ f3 1 281"/>
                      <a:gd name="f95" fmla="*/ f4 1 245"/>
                      <a:gd name="f96" fmla="+- f7 0 f5"/>
                      <a:gd name="f97" fmla="+- f6 0 f5"/>
                      <a:gd name="f98" fmla="*/ f93 f0 1"/>
                      <a:gd name="f99" fmla="*/ f97 1 281"/>
                      <a:gd name="f100" fmla="*/ f96 1 245"/>
                      <a:gd name="f101" fmla="*/ 34 f97 1"/>
                      <a:gd name="f102" fmla="*/ 239 f96 1"/>
                      <a:gd name="f103" fmla="*/ 225 f96 1"/>
                      <a:gd name="f104" fmla="*/ 13 f97 1"/>
                      <a:gd name="f105" fmla="*/ 220 f96 1"/>
                      <a:gd name="f106" fmla="*/ 12 f97 1"/>
                      <a:gd name="f107" fmla="*/ 210 f96 1"/>
                      <a:gd name="f108" fmla="*/ 2 f97 1"/>
                      <a:gd name="f109" fmla="*/ 197 f96 1"/>
                      <a:gd name="f110" fmla="*/ 0 f97 1"/>
                      <a:gd name="f111" fmla="*/ 187 f96 1"/>
                      <a:gd name="f112" fmla="*/ 1 f97 1"/>
                      <a:gd name="f113" fmla="*/ 177 f96 1"/>
                      <a:gd name="f114" fmla="*/ 176 f96 1"/>
                      <a:gd name="f115" fmla="*/ 19 f97 1"/>
                      <a:gd name="f116" fmla="*/ 169 f96 1"/>
                      <a:gd name="f117" fmla="*/ 44 f97 1"/>
                      <a:gd name="f118" fmla="*/ 167 f96 1"/>
                      <a:gd name="f119" fmla="*/ 60 f97 1"/>
                      <a:gd name="f120" fmla="*/ 164 f96 1"/>
                      <a:gd name="f121" fmla="*/ 62 f97 1"/>
                      <a:gd name="f122" fmla="*/ 151 f96 1"/>
                      <a:gd name="f123" fmla="*/ 72 f97 1"/>
                      <a:gd name="f124" fmla="*/ 137 f96 1"/>
                      <a:gd name="f125" fmla="*/ 71 f97 1"/>
                      <a:gd name="f126" fmla="*/ 89 f96 1"/>
                      <a:gd name="f127" fmla="*/ 97 f97 1"/>
                      <a:gd name="f128" fmla="*/ 80 f96 1"/>
                      <a:gd name="f129" fmla="*/ 149 f97 1"/>
                      <a:gd name="f130" fmla="*/ 39 f96 1"/>
                      <a:gd name="f131" fmla="*/ 209 f97 1"/>
                      <a:gd name="f132" fmla="*/ 0 f96 1"/>
                      <a:gd name="f133" fmla="*/ 238 f97 1"/>
                      <a:gd name="f134" fmla="*/ 9 f96 1"/>
                      <a:gd name="f135" fmla="*/ 248 f97 1"/>
                      <a:gd name="f136" fmla="*/ 20 f96 1"/>
                      <a:gd name="f137" fmla="*/ 261 f97 1"/>
                      <a:gd name="f138" fmla="*/ 12 f96 1"/>
                      <a:gd name="f139" fmla="*/ 266 f97 1"/>
                      <a:gd name="f140" fmla="*/ 45 f96 1"/>
                      <a:gd name="f141" fmla="*/ 273 f97 1"/>
                      <a:gd name="f142" fmla="*/ 50 f96 1"/>
                      <a:gd name="f143" fmla="*/ 274 f97 1"/>
                      <a:gd name="f144" fmla="*/ 57 f96 1"/>
                      <a:gd name="f145" fmla="*/ 281 f97 1"/>
                      <a:gd name="f146" fmla="*/ 64 f96 1"/>
                      <a:gd name="f147" fmla="*/ 278 f97 1"/>
                      <a:gd name="f148" fmla="*/ 73 f96 1"/>
                      <a:gd name="f149" fmla="*/ 271 f97 1"/>
                      <a:gd name="f150" fmla="*/ 115 f96 1"/>
                      <a:gd name="f151" fmla="*/ 142 f96 1"/>
                      <a:gd name="f152" fmla="*/ 162 f96 1"/>
                      <a:gd name="f153" fmla="*/ 241 f97 1"/>
                      <a:gd name="f154" fmla="*/ 189 f96 1"/>
                      <a:gd name="f155" fmla="*/ 249 f97 1"/>
                      <a:gd name="f156" fmla="*/ 260 f97 1"/>
                      <a:gd name="f157" fmla="*/ 259 f97 1"/>
                      <a:gd name="f158" fmla="*/ 254 f97 1"/>
                      <a:gd name="f159" fmla="*/ 221 f96 1"/>
                      <a:gd name="f160" fmla="*/ 253 f97 1"/>
                      <a:gd name="f161" fmla="*/ 228 f96 1"/>
                      <a:gd name="f162" fmla="*/ 250 f97 1"/>
                      <a:gd name="f163" fmla="*/ 237 f97 1"/>
                      <a:gd name="f164" fmla="*/ 206 f96 1"/>
                      <a:gd name="f165" fmla="*/ 233 f97 1"/>
                      <a:gd name="f166" fmla="*/ 205 f96 1"/>
                      <a:gd name="f167" fmla="*/ 219 f97 1"/>
                      <a:gd name="f168" fmla="*/ 216 f96 1"/>
                      <a:gd name="f169" fmla="*/ 205 f97 1"/>
                      <a:gd name="f170" fmla="*/ 195 f97 1"/>
                      <a:gd name="f171" fmla="*/ 209 f96 1"/>
                      <a:gd name="f172" fmla="*/ 189 f97 1"/>
                      <a:gd name="f173" fmla="*/ 212 f96 1"/>
                      <a:gd name="f174" fmla="*/ 179 f97 1"/>
                      <a:gd name="f175" fmla="*/ 168 f97 1"/>
                      <a:gd name="f176" fmla="*/ 159 f97 1"/>
                      <a:gd name="f177" fmla="*/ 137 f97 1"/>
                      <a:gd name="f178" fmla="*/ 128 f97 1"/>
                      <a:gd name="f179" fmla="*/ 215 f96 1"/>
                      <a:gd name="f180" fmla="*/ 119 f97 1"/>
                      <a:gd name="f181" fmla="*/ 112 f97 1"/>
                      <a:gd name="f182" fmla="*/ 207 f96 1"/>
                      <a:gd name="f183" fmla="*/ 93 f97 1"/>
                      <a:gd name="f184" fmla="*/ 199 f96 1"/>
                      <a:gd name="f185" fmla="*/ 74 f97 1"/>
                      <a:gd name="f186" fmla="*/ 202 f96 1"/>
                      <a:gd name="f187" fmla="*/ 69 f97 1"/>
                      <a:gd name="f188" fmla="*/ 67 f97 1"/>
                      <a:gd name="f189" fmla="*/ 218 f96 1"/>
                      <a:gd name="f190" fmla="*/ 61 f97 1"/>
                      <a:gd name="f191" fmla="*/ 227 f96 1"/>
                      <a:gd name="f192" fmla="*/ 245 f96 1"/>
                      <a:gd name="f193" fmla="*/ 46 f97 1"/>
                      <a:gd name="f194" fmla="*/ 233 f96 1"/>
                      <a:gd name="f195" fmla="*/ 40 f97 1"/>
                      <a:gd name="f196" fmla="*/ f98 1 f2"/>
                      <a:gd name="f197" fmla="*/ f101 1 281"/>
                      <a:gd name="f198" fmla="*/ f102 1 245"/>
                      <a:gd name="f199" fmla="*/ f103 1 245"/>
                      <a:gd name="f200" fmla="*/ f104 1 281"/>
                      <a:gd name="f201" fmla="*/ f105 1 245"/>
                      <a:gd name="f202" fmla="*/ f106 1 281"/>
                      <a:gd name="f203" fmla="*/ f107 1 245"/>
                      <a:gd name="f204" fmla="*/ f108 1 281"/>
                      <a:gd name="f205" fmla="*/ f109 1 245"/>
                      <a:gd name="f206" fmla="*/ f110 1 281"/>
                      <a:gd name="f207" fmla="*/ f111 1 245"/>
                      <a:gd name="f208" fmla="*/ f112 1 281"/>
                      <a:gd name="f209" fmla="*/ f113 1 245"/>
                      <a:gd name="f210" fmla="*/ f114 1 245"/>
                      <a:gd name="f211" fmla="*/ f115 1 281"/>
                      <a:gd name="f212" fmla="*/ f116 1 245"/>
                      <a:gd name="f213" fmla="*/ f117 1 281"/>
                      <a:gd name="f214" fmla="*/ f118 1 245"/>
                      <a:gd name="f215" fmla="*/ f119 1 281"/>
                      <a:gd name="f216" fmla="*/ f120 1 245"/>
                      <a:gd name="f217" fmla="*/ f121 1 281"/>
                      <a:gd name="f218" fmla="*/ f122 1 245"/>
                      <a:gd name="f219" fmla="*/ f123 1 281"/>
                      <a:gd name="f220" fmla="*/ f124 1 245"/>
                      <a:gd name="f221" fmla="*/ f125 1 281"/>
                      <a:gd name="f222" fmla="*/ f126 1 245"/>
                      <a:gd name="f223" fmla="*/ f127 1 281"/>
                      <a:gd name="f224" fmla="*/ f128 1 245"/>
                      <a:gd name="f225" fmla="*/ f129 1 281"/>
                      <a:gd name="f226" fmla="*/ f130 1 245"/>
                      <a:gd name="f227" fmla="*/ f131 1 281"/>
                      <a:gd name="f228" fmla="*/ f132 1 245"/>
                      <a:gd name="f229" fmla="*/ f133 1 281"/>
                      <a:gd name="f230" fmla="*/ f134 1 245"/>
                      <a:gd name="f231" fmla="*/ f135 1 281"/>
                      <a:gd name="f232" fmla="*/ f136 1 245"/>
                      <a:gd name="f233" fmla="*/ f137 1 281"/>
                      <a:gd name="f234" fmla="*/ f138 1 245"/>
                      <a:gd name="f235" fmla="*/ f139 1 281"/>
                      <a:gd name="f236" fmla="*/ f140 1 245"/>
                      <a:gd name="f237" fmla="*/ f141 1 281"/>
                      <a:gd name="f238" fmla="*/ f142 1 245"/>
                      <a:gd name="f239" fmla="*/ f143 1 281"/>
                      <a:gd name="f240" fmla="*/ f144 1 245"/>
                      <a:gd name="f241" fmla="*/ f145 1 281"/>
                      <a:gd name="f242" fmla="*/ f146 1 245"/>
                      <a:gd name="f243" fmla="*/ f147 1 281"/>
                      <a:gd name="f244" fmla="*/ f148 1 245"/>
                      <a:gd name="f245" fmla="*/ f149 1 281"/>
                      <a:gd name="f246" fmla="*/ f150 1 245"/>
                      <a:gd name="f247" fmla="*/ f151 1 245"/>
                      <a:gd name="f248" fmla="*/ f152 1 245"/>
                      <a:gd name="f249" fmla="*/ f153 1 281"/>
                      <a:gd name="f250" fmla="*/ f154 1 245"/>
                      <a:gd name="f251" fmla="*/ f155 1 281"/>
                      <a:gd name="f252" fmla="*/ f156 1 281"/>
                      <a:gd name="f253" fmla="*/ f157 1 281"/>
                      <a:gd name="f254" fmla="*/ f158 1 281"/>
                      <a:gd name="f255" fmla="*/ f159 1 245"/>
                      <a:gd name="f256" fmla="*/ f160 1 281"/>
                      <a:gd name="f257" fmla="*/ f161 1 245"/>
                      <a:gd name="f258" fmla="*/ f162 1 281"/>
                      <a:gd name="f259" fmla="*/ f163 1 281"/>
                      <a:gd name="f260" fmla="*/ f164 1 245"/>
                      <a:gd name="f261" fmla="*/ f165 1 281"/>
                      <a:gd name="f262" fmla="*/ f166 1 245"/>
                      <a:gd name="f263" fmla="*/ f167 1 281"/>
                      <a:gd name="f264" fmla="*/ f168 1 245"/>
                      <a:gd name="f265" fmla="*/ f169 1 281"/>
                      <a:gd name="f266" fmla="*/ f170 1 281"/>
                      <a:gd name="f267" fmla="*/ f171 1 245"/>
                      <a:gd name="f268" fmla="*/ f172 1 281"/>
                      <a:gd name="f269" fmla="*/ f173 1 245"/>
                      <a:gd name="f270" fmla="*/ f174 1 281"/>
                      <a:gd name="f271" fmla="*/ f175 1 281"/>
                      <a:gd name="f272" fmla="*/ f176 1 281"/>
                      <a:gd name="f273" fmla="*/ f177 1 281"/>
                      <a:gd name="f274" fmla="*/ f178 1 281"/>
                      <a:gd name="f275" fmla="*/ f179 1 245"/>
                      <a:gd name="f276" fmla="*/ f180 1 281"/>
                      <a:gd name="f277" fmla="*/ f181 1 281"/>
                      <a:gd name="f278" fmla="*/ f182 1 245"/>
                      <a:gd name="f279" fmla="*/ f183 1 281"/>
                      <a:gd name="f280" fmla="*/ f184 1 245"/>
                      <a:gd name="f281" fmla="*/ f185 1 281"/>
                      <a:gd name="f282" fmla="*/ f186 1 245"/>
                      <a:gd name="f283" fmla="*/ f187 1 281"/>
                      <a:gd name="f284" fmla="*/ f188 1 281"/>
                      <a:gd name="f285" fmla="*/ f189 1 245"/>
                      <a:gd name="f286" fmla="*/ f190 1 281"/>
                      <a:gd name="f287" fmla="*/ f191 1 245"/>
                      <a:gd name="f288" fmla="*/ f192 1 245"/>
                      <a:gd name="f289" fmla="*/ f193 1 281"/>
                      <a:gd name="f290" fmla="*/ f194 1 245"/>
                      <a:gd name="f291" fmla="*/ f195 1 281"/>
                      <a:gd name="f292" fmla="*/ 0 1 f99"/>
                      <a:gd name="f293" fmla="*/ f6 1 f99"/>
                      <a:gd name="f294" fmla="*/ 0 1 f100"/>
                      <a:gd name="f295" fmla="*/ f7 1 f100"/>
                      <a:gd name="f296" fmla="+- f196 0 f1"/>
                      <a:gd name="f297" fmla="*/ f197 1 f99"/>
                      <a:gd name="f298" fmla="*/ f198 1 f100"/>
                      <a:gd name="f299" fmla="*/ f199 1 f100"/>
                      <a:gd name="f300" fmla="*/ f200 1 f99"/>
                      <a:gd name="f301" fmla="*/ f201 1 f100"/>
                      <a:gd name="f302" fmla="*/ f202 1 f99"/>
                      <a:gd name="f303" fmla="*/ f203 1 f100"/>
                      <a:gd name="f304" fmla="*/ f204 1 f99"/>
                      <a:gd name="f305" fmla="*/ f205 1 f100"/>
                      <a:gd name="f306" fmla="*/ f206 1 f99"/>
                      <a:gd name="f307" fmla="*/ f207 1 f100"/>
                      <a:gd name="f308" fmla="*/ f208 1 f99"/>
                      <a:gd name="f309" fmla="*/ f209 1 f100"/>
                      <a:gd name="f310" fmla="*/ f210 1 f100"/>
                      <a:gd name="f311" fmla="*/ f211 1 f99"/>
                      <a:gd name="f312" fmla="*/ f212 1 f100"/>
                      <a:gd name="f313" fmla="*/ f213 1 f99"/>
                      <a:gd name="f314" fmla="*/ f214 1 f100"/>
                      <a:gd name="f315" fmla="*/ f215 1 f99"/>
                      <a:gd name="f316" fmla="*/ f216 1 f100"/>
                      <a:gd name="f317" fmla="*/ f217 1 f99"/>
                      <a:gd name="f318" fmla="*/ f218 1 f100"/>
                      <a:gd name="f319" fmla="*/ f219 1 f99"/>
                      <a:gd name="f320" fmla="*/ f220 1 f100"/>
                      <a:gd name="f321" fmla="*/ f221 1 f99"/>
                      <a:gd name="f322" fmla="*/ f222 1 f100"/>
                      <a:gd name="f323" fmla="*/ f223 1 f99"/>
                      <a:gd name="f324" fmla="*/ f224 1 f100"/>
                      <a:gd name="f325" fmla="*/ f225 1 f99"/>
                      <a:gd name="f326" fmla="*/ f226 1 f100"/>
                      <a:gd name="f327" fmla="*/ f227 1 f99"/>
                      <a:gd name="f328" fmla="*/ f228 1 f100"/>
                      <a:gd name="f329" fmla="*/ f229 1 f99"/>
                      <a:gd name="f330" fmla="*/ f230 1 f100"/>
                      <a:gd name="f331" fmla="*/ f231 1 f99"/>
                      <a:gd name="f332" fmla="*/ f232 1 f100"/>
                      <a:gd name="f333" fmla="*/ f233 1 f99"/>
                      <a:gd name="f334" fmla="*/ f234 1 f100"/>
                      <a:gd name="f335" fmla="*/ f235 1 f99"/>
                      <a:gd name="f336" fmla="*/ f236 1 f100"/>
                      <a:gd name="f337" fmla="*/ f237 1 f99"/>
                      <a:gd name="f338" fmla="*/ f238 1 f100"/>
                      <a:gd name="f339" fmla="*/ f239 1 f99"/>
                      <a:gd name="f340" fmla="*/ f240 1 f100"/>
                      <a:gd name="f341" fmla="*/ f241 1 f99"/>
                      <a:gd name="f342" fmla="*/ f242 1 f100"/>
                      <a:gd name="f343" fmla="*/ f243 1 f99"/>
                      <a:gd name="f344" fmla="*/ f244 1 f100"/>
                      <a:gd name="f345" fmla="*/ f245 1 f99"/>
                      <a:gd name="f346" fmla="*/ f246 1 f100"/>
                      <a:gd name="f347" fmla="*/ f247 1 f100"/>
                      <a:gd name="f348" fmla="*/ f248 1 f100"/>
                      <a:gd name="f349" fmla="*/ f249 1 f99"/>
                      <a:gd name="f350" fmla="*/ f250 1 f100"/>
                      <a:gd name="f351" fmla="*/ f251 1 f99"/>
                      <a:gd name="f352" fmla="*/ f252 1 f99"/>
                      <a:gd name="f353" fmla="*/ f253 1 f99"/>
                      <a:gd name="f354" fmla="*/ f254 1 f99"/>
                      <a:gd name="f355" fmla="*/ f255 1 f100"/>
                      <a:gd name="f356" fmla="*/ f256 1 f99"/>
                      <a:gd name="f357" fmla="*/ f257 1 f100"/>
                      <a:gd name="f358" fmla="*/ f258 1 f99"/>
                      <a:gd name="f359" fmla="*/ f259 1 f99"/>
                      <a:gd name="f360" fmla="*/ f260 1 f100"/>
                      <a:gd name="f361" fmla="*/ f261 1 f99"/>
                      <a:gd name="f362" fmla="*/ f262 1 f100"/>
                      <a:gd name="f363" fmla="*/ f263 1 f99"/>
                      <a:gd name="f364" fmla="*/ f264 1 f100"/>
                      <a:gd name="f365" fmla="*/ f265 1 f99"/>
                      <a:gd name="f366" fmla="*/ f266 1 f99"/>
                      <a:gd name="f367" fmla="*/ f267 1 f100"/>
                      <a:gd name="f368" fmla="*/ f268 1 f99"/>
                      <a:gd name="f369" fmla="*/ f269 1 f100"/>
                      <a:gd name="f370" fmla="*/ f270 1 f99"/>
                      <a:gd name="f371" fmla="*/ f271 1 f99"/>
                      <a:gd name="f372" fmla="*/ f272 1 f99"/>
                      <a:gd name="f373" fmla="*/ f273 1 f99"/>
                      <a:gd name="f374" fmla="*/ f274 1 f99"/>
                      <a:gd name="f375" fmla="*/ f275 1 f100"/>
                      <a:gd name="f376" fmla="*/ f276 1 f99"/>
                      <a:gd name="f377" fmla="*/ f277 1 f99"/>
                      <a:gd name="f378" fmla="*/ f278 1 f100"/>
                      <a:gd name="f379" fmla="*/ f279 1 f99"/>
                      <a:gd name="f380" fmla="*/ f280 1 f100"/>
                      <a:gd name="f381" fmla="*/ f281 1 f99"/>
                      <a:gd name="f382" fmla="*/ f282 1 f100"/>
                      <a:gd name="f383" fmla="*/ f283 1 f99"/>
                      <a:gd name="f384" fmla="*/ f284 1 f99"/>
                      <a:gd name="f385" fmla="*/ f285 1 f100"/>
                      <a:gd name="f386" fmla="*/ f286 1 f99"/>
                      <a:gd name="f387" fmla="*/ f287 1 f100"/>
                      <a:gd name="f388" fmla="*/ f288 1 f100"/>
                      <a:gd name="f389" fmla="*/ f289 1 f99"/>
                      <a:gd name="f390" fmla="*/ f290 1 f100"/>
                      <a:gd name="f391" fmla="*/ f291 1 f99"/>
                      <a:gd name="f392" fmla="*/ f292 f94 1"/>
                      <a:gd name="f393" fmla="*/ f293 f94 1"/>
                      <a:gd name="f394" fmla="*/ f295 f95 1"/>
                      <a:gd name="f395" fmla="*/ f294 f95 1"/>
                      <a:gd name="f396" fmla="*/ f297 f94 1"/>
                      <a:gd name="f397" fmla="*/ f298 f95 1"/>
                      <a:gd name="f398" fmla="*/ f299 f95 1"/>
                      <a:gd name="f399" fmla="*/ f300 f94 1"/>
                      <a:gd name="f400" fmla="*/ f301 f95 1"/>
                      <a:gd name="f401" fmla="*/ f302 f94 1"/>
                      <a:gd name="f402" fmla="*/ f303 f95 1"/>
                      <a:gd name="f403" fmla="*/ f304 f94 1"/>
                      <a:gd name="f404" fmla="*/ f305 f95 1"/>
                      <a:gd name="f405" fmla="*/ f306 f94 1"/>
                      <a:gd name="f406" fmla="*/ f307 f95 1"/>
                      <a:gd name="f407" fmla="*/ f308 f94 1"/>
                      <a:gd name="f408" fmla="*/ f309 f95 1"/>
                      <a:gd name="f409" fmla="*/ f310 f95 1"/>
                      <a:gd name="f410" fmla="*/ f311 f94 1"/>
                      <a:gd name="f411" fmla="*/ f312 f95 1"/>
                      <a:gd name="f412" fmla="*/ f313 f94 1"/>
                      <a:gd name="f413" fmla="*/ f314 f95 1"/>
                      <a:gd name="f414" fmla="*/ f315 f94 1"/>
                      <a:gd name="f415" fmla="*/ f316 f95 1"/>
                      <a:gd name="f416" fmla="*/ f317 f94 1"/>
                      <a:gd name="f417" fmla="*/ f318 f95 1"/>
                      <a:gd name="f418" fmla="*/ f319 f94 1"/>
                      <a:gd name="f419" fmla="*/ f320 f95 1"/>
                      <a:gd name="f420" fmla="*/ f321 f94 1"/>
                      <a:gd name="f421" fmla="*/ f322 f95 1"/>
                      <a:gd name="f422" fmla="*/ f323 f94 1"/>
                      <a:gd name="f423" fmla="*/ f324 f95 1"/>
                      <a:gd name="f424" fmla="*/ f325 f94 1"/>
                      <a:gd name="f425" fmla="*/ f326 f95 1"/>
                      <a:gd name="f426" fmla="*/ f327 f94 1"/>
                      <a:gd name="f427" fmla="*/ f328 f95 1"/>
                      <a:gd name="f428" fmla="*/ f329 f94 1"/>
                      <a:gd name="f429" fmla="*/ f330 f95 1"/>
                      <a:gd name="f430" fmla="*/ f331 f94 1"/>
                      <a:gd name="f431" fmla="*/ f332 f95 1"/>
                      <a:gd name="f432" fmla="*/ f333 f94 1"/>
                      <a:gd name="f433" fmla="*/ f334 f95 1"/>
                      <a:gd name="f434" fmla="*/ f335 f94 1"/>
                      <a:gd name="f435" fmla="*/ f336 f95 1"/>
                      <a:gd name="f436" fmla="*/ f337 f94 1"/>
                      <a:gd name="f437" fmla="*/ f338 f95 1"/>
                      <a:gd name="f438" fmla="*/ f339 f94 1"/>
                      <a:gd name="f439" fmla="*/ f340 f95 1"/>
                      <a:gd name="f440" fmla="*/ f341 f94 1"/>
                      <a:gd name="f441" fmla="*/ f342 f95 1"/>
                      <a:gd name="f442" fmla="*/ f343 f94 1"/>
                      <a:gd name="f443" fmla="*/ f344 f95 1"/>
                      <a:gd name="f444" fmla="*/ f345 f94 1"/>
                      <a:gd name="f445" fmla="*/ f346 f95 1"/>
                      <a:gd name="f446" fmla="*/ f347 f95 1"/>
                      <a:gd name="f447" fmla="*/ f348 f95 1"/>
                      <a:gd name="f448" fmla="*/ f349 f94 1"/>
                      <a:gd name="f449" fmla="*/ f350 f95 1"/>
                      <a:gd name="f450" fmla="*/ f351 f94 1"/>
                      <a:gd name="f451" fmla="*/ f352 f94 1"/>
                      <a:gd name="f452" fmla="*/ f353 f94 1"/>
                      <a:gd name="f453" fmla="*/ f354 f94 1"/>
                      <a:gd name="f454" fmla="*/ f355 f95 1"/>
                      <a:gd name="f455" fmla="*/ f356 f94 1"/>
                      <a:gd name="f456" fmla="*/ f357 f95 1"/>
                      <a:gd name="f457" fmla="*/ f358 f94 1"/>
                      <a:gd name="f458" fmla="*/ f359 f94 1"/>
                      <a:gd name="f459" fmla="*/ f360 f95 1"/>
                      <a:gd name="f460" fmla="*/ f361 f94 1"/>
                      <a:gd name="f461" fmla="*/ f362 f95 1"/>
                      <a:gd name="f462" fmla="*/ f363 f94 1"/>
                      <a:gd name="f463" fmla="*/ f364 f95 1"/>
                      <a:gd name="f464" fmla="*/ f365 f94 1"/>
                      <a:gd name="f465" fmla="*/ f366 f94 1"/>
                      <a:gd name="f466" fmla="*/ f367 f95 1"/>
                      <a:gd name="f467" fmla="*/ f368 f94 1"/>
                      <a:gd name="f468" fmla="*/ f369 f95 1"/>
                      <a:gd name="f469" fmla="*/ f370 f94 1"/>
                      <a:gd name="f470" fmla="*/ f371 f94 1"/>
                      <a:gd name="f471" fmla="*/ f372 f94 1"/>
                      <a:gd name="f472" fmla="*/ f373 f94 1"/>
                      <a:gd name="f473" fmla="*/ f374 f94 1"/>
                      <a:gd name="f474" fmla="*/ f375 f95 1"/>
                      <a:gd name="f475" fmla="*/ f376 f94 1"/>
                      <a:gd name="f476" fmla="*/ f377 f94 1"/>
                      <a:gd name="f477" fmla="*/ f378 f95 1"/>
                      <a:gd name="f478" fmla="*/ f379 f94 1"/>
                      <a:gd name="f479" fmla="*/ f380 f95 1"/>
                      <a:gd name="f480" fmla="*/ f381 f94 1"/>
                      <a:gd name="f481" fmla="*/ f382 f95 1"/>
                      <a:gd name="f482" fmla="*/ f383 f94 1"/>
                      <a:gd name="f483" fmla="*/ f384 f94 1"/>
                      <a:gd name="f484" fmla="*/ f385 f95 1"/>
                      <a:gd name="f485" fmla="*/ f386 f94 1"/>
                      <a:gd name="f486" fmla="*/ f387 f95 1"/>
                      <a:gd name="f487" fmla="*/ f388 f95 1"/>
                      <a:gd name="f488" fmla="*/ f389 f94 1"/>
                      <a:gd name="f489" fmla="*/ f390 f95 1"/>
                      <a:gd name="f490" fmla="*/ f391 f94 1"/>
                    </a:gdLst>
                    <a:ahLst/>
                    <a:cxnLst>
                      <a:cxn ang="3cd4">
                        <a:pos x="hc" y="t"/>
                      </a:cxn>
                      <a:cxn ang="0">
                        <a:pos x="r" y="vc"/>
                      </a:cxn>
                      <a:cxn ang="cd4">
                        <a:pos x="hc" y="b"/>
                      </a:cxn>
                      <a:cxn ang="cd2">
                        <a:pos x="l" y="vc"/>
                      </a:cxn>
                      <a:cxn ang="f296">
                        <a:pos x="f396" y="f397"/>
                      </a:cxn>
                      <a:cxn ang="f296">
                        <a:pos x="f396" y="f398"/>
                      </a:cxn>
                      <a:cxn ang="f296">
                        <a:pos x="f399" y="f400"/>
                      </a:cxn>
                      <a:cxn ang="f296">
                        <a:pos x="f401" y="f402"/>
                      </a:cxn>
                      <a:cxn ang="f296">
                        <a:pos x="f403" y="f404"/>
                      </a:cxn>
                      <a:cxn ang="f296">
                        <a:pos x="f405" y="f406"/>
                      </a:cxn>
                      <a:cxn ang="f296">
                        <a:pos x="f407" y="f408"/>
                      </a:cxn>
                      <a:cxn ang="f296">
                        <a:pos x="f399" y="f409"/>
                      </a:cxn>
                      <a:cxn ang="f296">
                        <a:pos x="f410" y="f411"/>
                      </a:cxn>
                      <a:cxn ang="f296">
                        <a:pos x="f412" y="f413"/>
                      </a:cxn>
                      <a:cxn ang="f296">
                        <a:pos x="f414" y="f415"/>
                      </a:cxn>
                      <a:cxn ang="f296">
                        <a:pos x="f416" y="f417"/>
                      </a:cxn>
                      <a:cxn ang="f296">
                        <a:pos x="f418" y="f419"/>
                      </a:cxn>
                      <a:cxn ang="f296">
                        <a:pos x="f420" y="f421"/>
                      </a:cxn>
                      <a:cxn ang="f296">
                        <a:pos x="f422" y="f423"/>
                      </a:cxn>
                      <a:cxn ang="f296">
                        <a:pos x="f424" y="f425"/>
                      </a:cxn>
                      <a:cxn ang="f296">
                        <a:pos x="f426" y="f427"/>
                      </a:cxn>
                      <a:cxn ang="f296">
                        <a:pos x="f428" y="f429"/>
                      </a:cxn>
                      <a:cxn ang="f296">
                        <a:pos x="f430" y="f431"/>
                      </a:cxn>
                      <a:cxn ang="f296">
                        <a:pos x="f432" y="f433"/>
                      </a:cxn>
                      <a:cxn ang="f296">
                        <a:pos x="f434" y="f435"/>
                      </a:cxn>
                      <a:cxn ang="f296">
                        <a:pos x="f436" y="f437"/>
                      </a:cxn>
                      <a:cxn ang="f296">
                        <a:pos x="f438" y="f439"/>
                      </a:cxn>
                      <a:cxn ang="f296">
                        <a:pos x="f440" y="f441"/>
                      </a:cxn>
                      <a:cxn ang="f296">
                        <a:pos x="f442" y="f443"/>
                      </a:cxn>
                      <a:cxn ang="f296">
                        <a:pos x="f444" y="f445"/>
                      </a:cxn>
                      <a:cxn ang="f296">
                        <a:pos x="f444" y="f446"/>
                      </a:cxn>
                      <a:cxn ang="f296">
                        <a:pos x="f430" y="f447"/>
                      </a:cxn>
                      <a:cxn ang="f296">
                        <a:pos x="f448" y="f449"/>
                      </a:cxn>
                      <a:cxn ang="f296">
                        <a:pos x="f450" y="f404"/>
                      </a:cxn>
                      <a:cxn ang="f296">
                        <a:pos x="f450" y="f402"/>
                      </a:cxn>
                      <a:cxn ang="f296">
                        <a:pos x="f451" y="f402"/>
                      </a:cxn>
                      <a:cxn ang="f296">
                        <a:pos x="f452" y="f400"/>
                      </a:cxn>
                      <a:cxn ang="f296">
                        <a:pos x="f453" y="f454"/>
                      </a:cxn>
                      <a:cxn ang="f296">
                        <a:pos x="f455" y="f456"/>
                      </a:cxn>
                      <a:cxn ang="f296">
                        <a:pos x="f457" y="f456"/>
                      </a:cxn>
                      <a:cxn ang="f296">
                        <a:pos x="f458" y="f459"/>
                      </a:cxn>
                      <a:cxn ang="f296">
                        <a:pos x="f460" y="f461"/>
                      </a:cxn>
                      <a:cxn ang="f296">
                        <a:pos x="f462" y="f463"/>
                      </a:cxn>
                      <a:cxn ang="f296">
                        <a:pos x="f464" y="f402"/>
                      </a:cxn>
                      <a:cxn ang="f296">
                        <a:pos x="f465" y="f466"/>
                      </a:cxn>
                      <a:cxn ang="f296">
                        <a:pos x="f467" y="f468"/>
                      </a:cxn>
                      <a:cxn ang="f296">
                        <a:pos x="f469" y="f468"/>
                      </a:cxn>
                      <a:cxn ang="f296">
                        <a:pos x="f470" y="f400"/>
                      </a:cxn>
                      <a:cxn ang="f296">
                        <a:pos x="f471" y="f454"/>
                      </a:cxn>
                      <a:cxn ang="f296">
                        <a:pos x="f472" y="f402"/>
                      </a:cxn>
                      <a:cxn ang="f296">
                        <a:pos x="f473" y="f474"/>
                      </a:cxn>
                      <a:cxn ang="f296">
                        <a:pos x="f475" y="f474"/>
                      </a:cxn>
                      <a:cxn ang="f296">
                        <a:pos x="f476" y="f477"/>
                      </a:cxn>
                      <a:cxn ang="f296">
                        <a:pos x="f478" y="f479"/>
                      </a:cxn>
                      <a:cxn ang="f296">
                        <a:pos x="f480" y="f481"/>
                      </a:cxn>
                      <a:cxn ang="f296">
                        <a:pos x="f482" y="f459"/>
                      </a:cxn>
                      <a:cxn ang="f296">
                        <a:pos x="f483" y="f484"/>
                      </a:cxn>
                      <a:cxn ang="f296">
                        <a:pos x="f485" y="f486"/>
                      </a:cxn>
                      <a:cxn ang="f296">
                        <a:pos x="f414" y="f487"/>
                      </a:cxn>
                      <a:cxn ang="f296">
                        <a:pos x="f488" y="f489"/>
                      </a:cxn>
                      <a:cxn ang="f296">
                        <a:pos x="f490" y="f489"/>
                      </a:cxn>
                      <a:cxn ang="f296">
                        <a:pos x="f396" y="f397"/>
                      </a:cxn>
                    </a:cxnLst>
                    <a:rect l="f392" t="f395" r="f393" b="f394"/>
                    <a:pathLst>
                      <a:path w="281" h="245">
                        <a:moveTo>
                          <a:pt x="f8" y="f9"/>
                        </a:moveTo>
                        <a:lnTo>
                          <a:pt x="f8" y="f10"/>
                        </a:lnTo>
                        <a:lnTo>
                          <a:pt x="f11" y="f12"/>
                        </a:lnTo>
                        <a:lnTo>
                          <a:pt x="f13" y="f14"/>
                        </a:lnTo>
                        <a:lnTo>
                          <a:pt x="f15" y="f16"/>
                        </a:lnTo>
                        <a:lnTo>
                          <a:pt x="f5" y="f17"/>
                        </a:lnTo>
                        <a:lnTo>
                          <a:pt x="f18" y="f19"/>
                        </a:lnTo>
                        <a:lnTo>
                          <a:pt x="f11" y="f20"/>
                        </a:lnTo>
                        <a:lnTo>
                          <a:pt x="f21" y="f22"/>
                        </a:lnTo>
                        <a:lnTo>
                          <a:pt x="f23" y="f24"/>
                        </a:lnTo>
                        <a:lnTo>
                          <a:pt x="f25" y="f26"/>
                        </a:lnTo>
                        <a:lnTo>
                          <a:pt x="f27" y="f28"/>
                        </a:lnTo>
                        <a:lnTo>
                          <a:pt x="f29" y="f30"/>
                        </a:lnTo>
                        <a:lnTo>
                          <a:pt x="f31" y="f32"/>
                        </a:lnTo>
                        <a:lnTo>
                          <a:pt x="f33" y="f34"/>
                        </a:lnTo>
                        <a:lnTo>
                          <a:pt x="f35" y="f36"/>
                        </a:lnTo>
                        <a:lnTo>
                          <a:pt x="f37" y="f5"/>
                        </a:lnTo>
                        <a:lnTo>
                          <a:pt x="f38" y="f39"/>
                        </a:lnTo>
                        <a:lnTo>
                          <a:pt x="f40" y="f41"/>
                        </a:lnTo>
                        <a:lnTo>
                          <a:pt x="f42" y="f13"/>
                        </a:lnTo>
                        <a:lnTo>
                          <a:pt x="f43" y="f44"/>
                        </a:lnTo>
                        <a:lnTo>
                          <a:pt x="f45" y="f46"/>
                        </a:lnTo>
                        <a:lnTo>
                          <a:pt x="f47" y="f48"/>
                        </a:lnTo>
                        <a:lnTo>
                          <a:pt x="f6" y="f49"/>
                        </a:lnTo>
                        <a:lnTo>
                          <a:pt x="f50" y="f51"/>
                        </a:lnTo>
                        <a:lnTo>
                          <a:pt x="f52" y="f53"/>
                        </a:lnTo>
                        <a:lnTo>
                          <a:pt x="f52" y="f54"/>
                        </a:lnTo>
                        <a:lnTo>
                          <a:pt x="f40" y="f55"/>
                        </a:lnTo>
                        <a:lnTo>
                          <a:pt x="f56" y="f57"/>
                        </a:lnTo>
                        <a:lnTo>
                          <a:pt x="f58" y="f16"/>
                        </a:lnTo>
                        <a:lnTo>
                          <a:pt x="f58" y="f14"/>
                        </a:lnTo>
                        <a:lnTo>
                          <a:pt x="f59" y="f14"/>
                        </a:lnTo>
                        <a:lnTo>
                          <a:pt x="f60" y="f12"/>
                        </a:lnTo>
                        <a:lnTo>
                          <a:pt x="f61" y="f62"/>
                        </a:lnTo>
                        <a:lnTo>
                          <a:pt x="f63" y="f64"/>
                        </a:lnTo>
                        <a:lnTo>
                          <a:pt x="f65" y="f64"/>
                        </a:lnTo>
                        <a:lnTo>
                          <a:pt x="f66" y="f67"/>
                        </a:lnTo>
                        <a:lnTo>
                          <a:pt x="f68" y="f69"/>
                        </a:lnTo>
                        <a:lnTo>
                          <a:pt x="f70" y="f71"/>
                        </a:lnTo>
                        <a:lnTo>
                          <a:pt x="f69" y="f14"/>
                        </a:lnTo>
                        <a:lnTo>
                          <a:pt x="f72" y="f37"/>
                        </a:lnTo>
                        <a:lnTo>
                          <a:pt x="f57" y="f73"/>
                        </a:lnTo>
                        <a:lnTo>
                          <a:pt x="f74" y="f73"/>
                        </a:lnTo>
                        <a:lnTo>
                          <a:pt x="f75" y="f12"/>
                        </a:lnTo>
                        <a:lnTo>
                          <a:pt x="f76" y="f62"/>
                        </a:lnTo>
                        <a:lnTo>
                          <a:pt x="f30" y="f14"/>
                        </a:lnTo>
                        <a:lnTo>
                          <a:pt x="f77" y="f78"/>
                        </a:lnTo>
                        <a:lnTo>
                          <a:pt x="f79" y="f78"/>
                        </a:lnTo>
                        <a:lnTo>
                          <a:pt x="f80" y="f81"/>
                        </a:lnTo>
                        <a:lnTo>
                          <a:pt x="f82" y="f83"/>
                        </a:lnTo>
                        <a:lnTo>
                          <a:pt x="f84" y="f85"/>
                        </a:lnTo>
                        <a:lnTo>
                          <a:pt x="f86" y="f67"/>
                        </a:lnTo>
                        <a:lnTo>
                          <a:pt x="f87" y="f88"/>
                        </a:lnTo>
                        <a:lnTo>
                          <a:pt x="f89" y="f90"/>
                        </a:lnTo>
                        <a:lnTo>
                          <a:pt x="f25" y="f7"/>
                        </a:lnTo>
                        <a:lnTo>
                          <a:pt x="f91" y="f68"/>
                        </a:lnTo>
                        <a:lnTo>
                          <a:pt x="f92" y="f68"/>
                        </a:lnTo>
                        <a:lnTo>
                          <a:pt x="f8" y="f9"/>
                        </a:lnTo>
                        <a:close/>
                      </a:path>
                    </a:pathLst>
                  </a:custGeom>
                  <a:solidFill>
                    <a:srgbClr val="8BB743"/>
                  </a:solidFill>
                  <a:ln w="3172" cap="flat">
                    <a:solidFill>
                      <a:srgbClr val="6C5353"/>
                    </a:solidFill>
                    <a:custDash>
                      <a:ds d="100000" sp="100000"/>
                    </a:custDash>
                    <a:miter/>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hu-HU" sz="1800" b="0" i="0" u="none" strike="noStrike" kern="0" cap="none" spc="0" baseline="0">
                      <a:solidFill>
                        <a:srgbClr val="000000"/>
                      </a:solidFill>
                      <a:uFillTx/>
                      <a:latin typeface="Arial"/>
                    </a:endParaRPr>
                  </a:p>
                </p:txBody>
              </p:sp>
              <p:sp>
                <p:nvSpPr>
                  <p:cNvPr id="290" name="Freeform 133">
                    <a:extLst>
                      <a:ext uri="{FF2B5EF4-FFF2-40B4-BE49-F238E27FC236}">
                        <a16:creationId xmlns:a16="http://schemas.microsoft.com/office/drawing/2014/main" id="{2EB9725D-C799-422F-8948-9A39BB73AFAD}"/>
                      </a:ext>
                    </a:extLst>
                  </p:cNvPr>
                  <p:cNvSpPr/>
                  <p:nvPr/>
                </p:nvSpPr>
                <p:spPr>
                  <a:xfrm>
                    <a:off x="5741983" y="3728465"/>
                    <a:ext cx="281507" cy="225088"/>
                  </a:xfrm>
                  <a:custGeom>
                    <a:avLst/>
                    <a:gdLst>
                      <a:gd name="f0" fmla="val 10800000"/>
                      <a:gd name="f1" fmla="val 5400000"/>
                      <a:gd name="f2" fmla="val 180"/>
                      <a:gd name="f3" fmla="val w"/>
                      <a:gd name="f4" fmla="val h"/>
                      <a:gd name="f5" fmla="val 0"/>
                      <a:gd name="f6" fmla="val 216"/>
                      <a:gd name="f7" fmla="val 200"/>
                      <a:gd name="f8" fmla="val 106"/>
                      <a:gd name="f9" fmla="val 189"/>
                      <a:gd name="f10" fmla="val 87"/>
                      <a:gd name="f11" fmla="val 197"/>
                      <a:gd name="f12" fmla="val 80"/>
                      <a:gd name="f13" fmla="val 196"/>
                      <a:gd name="f14" fmla="val 73"/>
                      <a:gd name="f15" fmla="val 59"/>
                      <a:gd name="f16" fmla="val 49"/>
                      <a:gd name="f17" fmla="val 187"/>
                      <a:gd name="f18" fmla="val 43"/>
                      <a:gd name="f19" fmla="val 172"/>
                      <a:gd name="f20" fmla="val 30"/>
                      <a:gd name="f21" fmla="val 158"/>
                      <a:gd name="f22" fmla="val 16"/>
                      <a:gd name="f23" fmla="val 1"/>
                      <a:gd name="f24" fmla="val 125"/>
                      <a:gd name="f25" fmla="val 112"/>
                      <a:gd name="f26" fmla="val 4"/>
                      <a:gd name="f27" fmla="val 98"/>
                      <a:gd name="f28" fmla="val 9"/>
                      <a:gd name="f29" fmla="val 92"/>
                      <a:gd name="f30" fmla="val 18"/>
                      <a:gd name="f31" fmla="val 79"/>
                      <a:gd name="f32" fmla="val 74"/>
                      <a:gd name="f33" fmla="val 20"/>
                      <a:gd name="f34" fmla="val 65"/>
                      <a:gd name="f35" fmla="val 53"/>
                      <a:gd name="f36" fmla="val 46"/>
                      <a:gd name="f37" fmla="val 17"/>
                      <a:gd name="f38" fmla="val 28"/>
                      <a:gd name="f39" fmla="val 23"/>
                      <a:gd name="f40" fmla="val 19"/>
                      <a:gd name="f41" fmla="val 25"/>
                      <a:gd name="f42" fmla="val 7"/>
                      <a:gd name="f43" fmla="val 3"/>
                      <a:gd name="f44" fmla="val 68"/>
                      <a:gd name="f45" fmla="val 8"/>
                      <a:gd name="f46" fmla="val 75"/>
                      <a:gd name="f47" fmla="val 84"/>
                      <a:gd name="f48" fmla="val 93"/>
                      <a:gd name="f49" fmla="val 11"/>
                      <a:gd name="f50" fmla="val 115"/>
                      <a:gd name="f51" fmla="val 22"/>
                      <a:gd name="f52" fmla="val 124"/>
                      <a:gd name="f53" fmla="val 21"/>
                      <a:gd name="f54" fmla="val 135"/>
                      <a:gd name="f55" fmla="val 13"/>
                      <a:gd name="f56" fmla="val 145"/>
                      <a:gd name="f57" fmla="val 151"/>
                      <a:gd name="f58" fmla="val 10"/>
                      <a:gd name="f59" fmla="val 161"/>
                      <a:gd name="f60" fmla="val 175"/>
                      <a:gd name="f61" fmla="val 6"/>
                      <a:gd name="f62" fmla="val 193"/>
                      <a:gd name="f63" fmla="val 206"/>
                      <a:gd name="f64" fmla="val 29"/>
                      <a:gd name="f65" fmla="val 209"/>
                      <a:gd name="f66" fmla="val 37"/>
                      <a:gd name="f67" fmla="val 214"/>
                      <a:gd name="f68" fmla="val 41"/>
                      <a:gd name="f69" fmla="val 48"/>
                      <a:gd name="f70" fmla="val 199"/>
                      <a:gd name="f71" fmla="val 64"/>
                      <a:gd name="f72" fmla="val 194"/>
                      <a:gd name="f73" fmla="val 77"/>
                      <a:gd name="f74" fmla="val 191"/>
                      <a:gd name="f75" fmla="val 88"/>
                      <a:gd name="f76" fmla="val 184"/>
                      <a:gd name="f77" fmla="val 107"/>
                      <a:gd name="f78" fmla="val 174"/>
                      <a:gd name="f79" fmla="val 116"/>
                      <a:gd name="f80" fmla="val 126"/>
                      <a:gd name="f81" fmla="val 167"/>
                      <a:gd name="f82" fmla="val 166"/>
                      <a:gd name="f83" fmla="val 143"/>
                      <a:gd name="f84" fmla="val 153"/>
                      <a:gd name="f85" fmla="val 150"/>
                      <a:gd name="f86" fmla="val 142"/>
                      <a:gd name="f87" fmla="val 136"/>
                      <a:gd name="f88" fmla="val 154"/>
                      <a:gd name="f89" fmla="val 120"/>
                      <a:gd name="f90" fmla="val 155"/>
                      <a:gd name="f91" fmla="val 111"/>
                      <a:gd name="f92" fmla="+- 0 0 -90"/>
                      <a:gd name="f93" fmla="*/ f3 1 216"/>
                      <a:gd name="f94" fmla="*/ f4 1 200"/>
                      <a:gd name="f95" fmla="+- f7 0 f5"/>
                      <a:gd name="f96" fmla="+- f6 0 f5"/>
                      <a:gd name="f97" fmla="*/ f92 f0 1"/>
                      <a:gd name="f98" fmla="*/ f96 1 216"/>
                      <a:gd name="f99" fmla="*/ f95 1 200"/>
                      <a:gd name="f100" fmla="*/ 106 f96 1"/>
                      <a:gd name="f101" fmla="*/ 189 f95 1"/>
                      <a:gd name="f102" fmla="*/ 87 f96 1"/>
                      <a:gd name="f103" fmla="*/ 197 f95 1"/>
                      <a:gd name="f104" fmla="*/ 80 f96 1"/>
                      <a:gd name="f105" fmla="*/ 196 f95 1"/>
                      <a:gd name="f106" fmla="*/ 73 f96 1"/>
                      <a:gd name="f107" fmla="*/ 200 f95 1"/>
                      <a:gd name="f108" fmla="*/ 59 f96 1"/>
                      <a:gd name="f109" fmla="*/ 49 f96 1"/>
                      <a:gd name="f110" fmla="*/ 187 f95 1"/>
                      <a:gd name="f111" fmla="*/ 43 f96 1"/>
                      <a:gd name="f112" fmla="*/ 172 f95 1"/>
                      <a:gd name="f113" fmla="*/ 30 f96 1"/>
                      <a:gd name="f114" fmla="*/ 158 f95 1"/>
                      <a:gd name="f115" fmla="*/ 16 f96 1"/>
                      <a:gd name="f116" fmla="*/ 0 f96 1"/>
                      <a:gd name="f117" fmla="*/ 1 f96 1"/>
                      <a:gd name="f118" fmla="*/ 125 f95 1"/>
                      <a:gd name="f119" fmla="*/ 112 f95 1"/>
                      <a:gd name="f120" fmla="*/ 4 f96 1"/>
                      <a:gd name="f121" fmla="*/ 98 f95 1"/>
                      <a:gd name="f122" fmla="*/ 9 f96 1"/>
                      <a:gd name="f123" fmla="*/ 92 f95 1"/>
                      <a:gd name="f124" fmla="*/ 18 f96 1"/>
                      <a:gd name="f125" fmla="*/ 79 f95 1"/>
                      <a:gd name="f126" fmla="*/ 74 f95 1"/>
                      <a:gd name="f127" fmla="*/ 20 f96 1"/>
                      <a:gd name="f128" fmla="*/ 65 f95 1"/>
                      <a:gd name="f129" fmla="*/ 53 f95 1"/>
                      <a:gd name="f130" fmla="*/ 46 f95 1"/>
                      <a:gd name="f131" fmla="*/ 17 f96 1"/>
                      <a:gd name="f132" fmla="*/ 28 f95 1"/>
                      <a:gd name="f133" fmla="*/ 23 f96 1"/>
                      <a:gd name="f134" fmla="*/ 19 f95 1"/>
                      <a:gd name="f135" fmla="*/ 25 f96 1"/>
                      <a:gd name="f136" fmla="*/ 7 f95 1"/>
                      <a:gd name="f137" fmla="*/ 3 f95 1"/>
                      <a:gd name="f138" fmla="*/ 0 f95 1"/>
                      <a:gd name="f139" fmla="*/ 68 f96 1"/>
                      <a:gd name="f140" fmla="*/ 8 f95 1"/>
                      <a:gd name="f141" fmla="*/ 75 f96 1"/>
                      <a:gd name="f142" fmla="*/ 16 f95 1"/>
                      <a:gd name="f143" fmla="*/ 84 f96 1"/>
                      <a:gd name="f144" fmla="*/ 93 f96 1"/>
                      <a:gd name="f145" fmla="*/ 11 f95 1"/>
                      <a:gd name="f146" fmla="*/ 115 f96 1"/>
                      <a:gd name="f147" fmla="*/ 22 f95 1"/>
                      <a:gd name="f148" fmla="*/ 124 f96 1"/>
                      <a:gd name="f149" fmla="*/ 21 f95 1"/>
                      <a:gd name="f150" fmla="*/ 135 f96 1"/>
                      <a:gd name="f151" fmla="*/ 13 f95 1"/>
                      <a:gd name="f152" fmla="*/ 145 f96 1"/>
                      <a:gd name="f153" fmla="*/ 151 f96 1"/>
                      <a:gd name="f154" fmla="*/ 10 f95 1"/>
                      <a:gd name="f155" fmla="*/ 161 f96 1"/>
                      <a:gd name="f156" fmla="*/ 175 f96 1"/>
                      <a:gd name="f157" fmla="*/ 17 f95 1"/>
                      <a:gd name="f158" fmla="*/ 189 f96 1"/>
                      <a:gd name="f159" fmla="*/ 6 f95 1"/>
                      <a:gd name="f160" fmla="*/ 193 f96 1"/>
                      <a:gd name="f161" fmla="*/ 206 f96 1"/>
                      <a:gd name="f162" fmla="*/ 29 f95 1"/>
                      <a:gd name="f163" fmla="*/ 209 f96 1"/>
                      <a:gd name="f164" fmla="*/ 216 f96 1"/>
                      <a:gd name="f165" fmla="*/ 37 f95 1"/>
                      <a:gd name="f166" fmla="*/ 214 f96 1"/>
                      <a:gd name="f167" fmla="*/ 41 f95 1"/>
                      <a:gd name="f168" fmla="*/ 48 f95 1"/>
                      <a:gd name="f169" fmla="*/ 199 f96 1"/>
                      <a:gd name="f170" fmla="*/ 64 f95 1"/>
                      <a:gd name="f171" fmla="*/ 194 f96 1"/>
                      <a:gd name="f172" fmla="*/ 77 f95 1"/>
                      <a:gd name="f173" fmla="*/ 191 f96 1"/>
                      <a:gd name="f174" fmla="*/ 88 f95 1"/>
                      <a:gd name="f175" fmla="*/ 187 f96 1"/>
                      <a:gd name="f176" fmla="*/ 93 f95 1"/>
                      <a:gd name="f177" fmla="*/ 184 f96 1"/>
                      <a:gd name="f178" fmla="*/ 107 f95 1"/>
                      <a:gd name="f179" fmla="*/ 174 f96 1"/>
                      <a:gd name="f180" fmla="*/ 116 f95 1"/>
                      <a:gd name="f181" fmla="*/ 172 f96 1"/>
                      <a:gd name="f182" fmla="*/ 126 f95 1"/>
                      <a:gd name="f183" fmla="*/ 167 f96 1"/>
                      <a:gd name="f184" fmla="*/ 135 f95 1"/>
                      <a:gd name="f185" fmla="*/ 166 f96 1"/>
                      <a:gd name="f186" fmla="*/ 143 f95 1"/>
                      <a:gd name="f187" fmla="*/ 153 f96 1"/>
                      <a:gd name="f188" fmla="*/ 150 f95 1"/>
                      <a:gd name="f189" fmla="*/ 143 f96 1"/>
                      <a:gd name="f190" fmla="*/ 142 f95 1"/>
                      <a:gd name="f191" fmla="*/ 136 f96 1"/>
                      <a:gd name="f192" fmla="*/ 125 f96 1"/>
                      <a:gd name="f193" fmla="*/ 154 f95 1"/>
                      <a:gd name="f194" fmla="*/ 120 f96 1"/>
                      <a:gd name="f195" fmla="*/ 155 f95 1"/>
                      <a:gd name="f196" fmla="*/ 111 f96 1"/>
                      <a:gd name="f197" fmla="*/ 175 f95 1"/>
                      <a:gd name="f198" fmla="*/ f97 1 f2"/>
                      <a:gd name="f199" fmla="*/ f100 1 216"/>
                      <a:gd name="f200" fmla="*/ f101 1 200"/>
                      <a:gd name="f201" fmla="*/ f102 1 216"/>
                      <a:gd name="f202" fmla="*/ f103 1 200"/>
                      <a:gd name="f203" fmla="*/ f104 1 216"/>
                      <a:gd name="f204" fmla="*/ f105 1 200"/>
                      <a:gd name="f205" fmla="*/ f106 1 216"/>
                      <a:gd name="f206" fmla="*/ f107 1 200"/>
                      <a:gd name="f207" fmla="*/ f108 1 216"/>
                      <a:gd name="f208" fmla="*/ f109 1 216"/>
                      <a:gd name="f209" fmla="*/ f110 1 200"/>
                      <a:gd name="f210" fmla="*/ f111 1 216"/>
                      <a:gd name="f211" fmla="*/ f112 1 200"/>
                      <a:gd name="f212" fmla="*/ f113 1 216"/>
                      <a:gd name="f213" fmla="*/ f114 1 200"/>
                      <a:gd name="f214" fmla="*/ f115 1 216"/>
                      <a:gd name="f215" fmla="*/ f116 1 216"/>
                      <a:gd name="f216" fmla="*/ f117 1 216"/>
                      <a:gd name="f217" fmla="*/ f118 1 200"/>
                      <a:gd name="f218" fmla="*/ f119 1 200"/>
                      <a:gd name="f219" fmla="*/ f120 1 216"/>
                      <a:gd name="f220" fmla="*/ f121 1 200"/>
                      <a:gd name="f221" fmla="*/ f122 1 216"/>
                      <a:gd name="f222" fmla="*/ f123 1 200"/>
                      <a:gd name="f223" fmla="*/ f124 1 216"/>
                      <a:gd name="f224" fmla="*/ f125 1 200"/>
                      <a:gd name="f225" fmla="*/ f126 1 200"/>
                      <a:gd name="f226" fmla="*/ f127 1 216"/>
                      <a:gd name="f227" fmla="*/ f128 1 200"/>
                      <a:gd name="f228" fmla="*/ f129 1 200"/>
                      <a:gd name="f229" fmla="*/ f130 1 200"/>
                      <a:gd name="f230" fmla="*/ f131 1 216"/>
                      <a:gd name="f231" fmla="*/ f132 1 200"/>
                      <a:gd name="f232" fmla="*/ f133 1 216"/>
                      <a:gd name="f233" fmla="*/ f134 1 200"/>
                      <a:gd name="f234" fmla="*/ f135 1 216"/>
                      <a:gd name="f235" fmla="*/ f136 1 200"/>
                      <a:gd name="f236" fmla="*/ f137 1 200"/>
                      <a:gd name="f237" fmla="*/ f138 1 200"/>
                      <a:gd name="f238" fmla="*/ f139 1 216"/>
                      <a:gd name="f239" fmla="*/ f140 1 200"/>
                      <a:gd name="f240" fmla="*/ f141 1 216"/>
                      <a:gd name="f241" fmla="*/ f142 1 200"/>
                      <a:gd name="f242" fmla="*/ f143 1 216"/>
                      <a:gd name="f243" fmla="*/ f144 1 216"/>
                      <a:gd name="f244" fmla="*/ f145 1 200"/>
                      <a:gd name="f245" fmla="*/ f146 1 216"/>
                      <a:gd name="f246" fmla="*/ f147 1 200"/>
                      <a:gd name="f247" fmla="*/ f148 1 216"/>
                      <a:gd name="f248" fmla="*/ f149 1 200"/>
                      <a:gd name="f249" fmla="*/ f150 1 216"/>
                      <a:gd name="f250" fmla="*/ f151 1 200"/>
                      <a:gd name="f251" fmla="*/ f152 1 216"/>
                      <a:gd name="f252" fmla="*/ f153 1 216"/>
                      <a:gd name="f253" fmla="*/ f154 1 200"/>
                      <a:gd name="f254" fmla="*/ f155 1 216"/>
                      <a:gd name="f255" fmla="*/ f156 1 216"/>
                      <a:gd name="f256" fmla="*/ f157 1 200"/>
                      <a:gd name="f257" fmla="*/ f158 1 216"/>
                      <a:gd name="f258" fmla="*/ f159 1 200"/>
                      <a:gd name="f259" fmla="*/ f160 1 216"/>
                      <a:gd name="f260" fmla="*/ f161 1 216"/>
                      <a:gd name="f261" fmla="*/ f162 1 200"/>
                      <a:gd name="f262" fmla="*/ f163 1 216"/>
                      <a:gd name="f263" fmla="*/ f164 1 216"/>
                      <a:gd name="f264" fmla="*/ f165 1 200"/>
                      <a:gd name="f265" fmla="*/ f166 1 216"/>
                      <a:gd name="f266" fmla="*/ f167 1 200"/>
                      <a:gd name="f267" fmla="*/ f168 1 200"/>
                      <a:gd name="f268" fmla="*/ f169 1 216"/>
                      <a:gd name="f269" fmla="*/ f170 1 200"/>
                      <a:gd name="f270" fmla="*/ f171 1 216"/>
                      <a:gd name="f271" fmla="*/ f172 1 200"/>
                      <a:gd name="f272" fmla="*/ f173 1 216"/>
                      <a:gd name="f273" fmla="*/ f174 1 200"/>
                      <a:gd name="f274" fmla="*/ f175 1 216"/>
                      <a:gd name="f275" fmla="*/ f176 1 200"/>
                      <a:gd name="f276" fmla="*/ f177 1 216"/>
                      <a:gd name="f277" fmla="*/ f178 1 200"/>
                      <a:gd name="f278" fmla="*/ f179 1 216"/>
                      <a:gd name="f279" fmla="*/ f180 1 200"/>
                      <a:gd name="f280" fmla="*/ f181 1 216"/>
                      <a:gd name="f281" fmla="*/ f182 1 200"/>
                      <a:gd name="f282" fmla="*/ f183 1 216"/>
                      <a:gd name="f283" fmla="*/ f184 1 200"/>
                      <a:gd name="f284" fmla="*/ f185 1 216"/>
                      <a:gd name="f285" fmla="*/ f186 1 200"/>
                      <a:gd name="f286" fmla="*/ f187 1 216"/>
                      <a:gd name="f287" fmla="*/ f188 1 200"/>
                      <a:gd name="f288" fmla="*/ f189 1 216"/>
                      <a:gd name="f289" fmla="*/ f190 1 200"/>
                      <a:gd name="f290" fmla="*/ f191 1 216"/>
                      <a:gd name="f291" fmla="*/ f192 1 216"/>
                      <a:gd name="f292" fmla="*/ f193 1 200"/>
                      <a:gd name="f293" fmla="*/ f194 1 216"/>
                      <a:gd name="f294" fmla="*/ f195 1 200"/>
                      <a:gd name="f295" fmla="*/ f196 1 216"/>
                      <a:gd name="f296" fmla="*/ f197 1 200"/>
                      <a:gd name="f297" fmla="*/ 0 1 f98"/>
                      <a:gd name="f298" fmla="*/ f6 1 f98"/>
                      <a:gd name="f299" fmla="*/ 0 1 f99"/>
                      <a:gd name="f300" fmla="*/ f7 1 f99"/>
                      <a:gd name="f301" fmla="+- f198 0 f1"/>
                      <a:gd name="f302" fmla="*/ f199 1 f98"/>
                      <a:gd name="f303" fmla="*/ f200 1 f99"/>
                      <a:gd name="f304" fmla="*/ f201 1 f98"/>
                      <a:gd name="f305" fmla="*/ f202 1 f99"/>
                      <a:gd name="f306" fmla="*/ f203 1 f98"/>
                      <a:gd name="f307" fmla="*/ f204 1 f99"/>
                      <a:gd name="f308" fmla="*/ f205 1 f98"/>
                      <a:gd name="f309" fmla="*/ f206 1 f99"/>
                      <a:gd name="f310" fmla="*/ f207 1 f98"/>
                      <a:gd name="f311" fmla="*/ f208 1 f98"/>
                      <a:gd name="f312" fmla="*/ f209 1 f99"/>
                      <a:gd name="f313" fmla="*/ f210 1 f98"/>
                      <a:gd name="f314" fmla="*/ f211 1 f99"/>
                      <a:gd name="f315" fmla="*/ f212 1 f98"/>
                      <a:gd name="f316" fmla="*/ f213 1 f99"/>
                      <a:gd name="f317" fmla="*/ f214 1 f98"/>
                      <a:gd name="f318" fmla="*/ f215 1 f98"/>
                      <a:gd name="f319" fmla="*/ f216 1 f98"/>
                      <a:gd name="f320" fmla="*/ f217 1 f99"/>
                      <a:gd name="f321" fmla="*/ f218 1 f99"/>
                      <a:gd name="f322" fmla="*/ f219 1 f98"/>
                      <a:gd name="f323" fmla="*/ f220 1 f99"/>
                      <a:gd name="f324" fmla="*/ f221 1 f98"/>
                      <a:gd name="f325" fmla="*/ f222 1 f99"/>
                      <a:gd name="f326" fmla="*/ f223 1 f98"/>
                      <a:gd name="f327" fmla="*/ f224 1 f99"/>
                      <a:gd name="f328" fmla="*/ f225 1 f99"/>
                      <a:gd name="f329" fmla="*/ f226 1 f98"/>
                      <a:gd name="f330" fmla="*/ f227 1 f99"/>
                      <a:gd name="f331" fmla="*/ f228 1 f99"/>
                      <a:gd name="f332" fmla="*/ f229 1 f99"/>
                      <a:gd name="f333" fmla="*/ f230 1 f98"/>
                      <a:gd name="f334" fmla="*/ f231 1 f99"/>
                      <a:gd name="f335" fmla="*/ f232 1 f98"/>
                      <a:gd name="f336" fmla="*/ f233 1 f99"/>
                      <a:gd name="f337" fmla="*/ f234 1 f98"/>
                      <a:gd name="f338" fmla="*/ f235 1 f99"/>
                      <a:gd name="f339" fmla="*/ f236 1 f99"/>
                      <a:gd name="f340" fmla="*/ f237 1 f99"/>
                      <a:gd name="f341" fmla="*/ f238 1 f98"/>
                      <a:gd name="f342" fmla="*/ f239 1 f99"/>
                      <a:gd name="f343" fmla="*/ f240 1 f98"/>
                      <a:gd name="f344" fmla="*/ f241 1 f99"/>
                      <a:gd name="f345" fmla="*/ f242 1 f98"/>
                      <a:gd name="f346" fmla="*/ f243 1 f98"/>
                      <a:gd name="f347" fmla="*/ f244 1 f99"/>
                      <a:gd name="f348" fmla="*/ f245 1 f98"/>
                      <a:gd name="f349" fmla="*/ f246 1 f99"/>
                      <a:gd name="f350" fmla="*/ f247 1 f98"/>
                      <a:gd name="f351" fmla="*/ f248 1 f99"/>
                      <a:gd name="f352" fmla="*/ f249 1 f98"/>
                      <a:gd name="f353" fmla="*/ f250 1 f99"/>
                      <a:gd name="f354" fmla="*/ f251 1 f98"/>
                      <a:gd name="f355" fmla="*/ f252 1 f98"/>
                      <a:gd name="f356" fmla="*/ f253 1 f99"/>
                      <a:gd name="f357" fmla="*/ f254 1 f98"/>
                      <a:gd name="f358" fmla="*/ f255 1 f98"/>
                      <a:gd name="f359" fmla="*/ f256 1 f99"/>
                      <a:gd name="f360" fmla="*/ f257 1 f98"/>
                      <a:gd name="f361" fmla="*/ f258 1 f99"/>
                      <a:gd name="f362" fmla="*/ f259 1 f98"/>
                      <a:gd name="f363" fmla="*/ f260 1 f98"/>
                      <a:gd name="f364" fmla="*/ f261 1 f99"/>
                      <a:gd name="f365" fmla="*/ f262 1 f98"/>
                      <a:gd name="f366" fmla="*/ f263 1 f98"/>
                      <a:gd name="f367" fmla="*/ f264 1 f99"/>
                      <a:gd name="f368" fmla="*/ f265 1 f98"/>
                      <a:gd name="f369" fmla="*/ f266 1 f99"/>
                      <a:gd name="f370" fmla="*/ f267 1 f99"/>
                      <a:gd name="f371" fmla="*/ f268 1 f98"/>
                      <a:gd name="f372" fmla="*/ f269 1 f99"/>
                      <a:gd name="f373" fmla="*/ f270 1 f98"/>
                      <a:gd name="f374" fmla="*/ f271 1 f99"/>
                      <a:gd name="f375" fmla="*/ f272 1 f98"/>
                      <a:gd name="f376" fmla="*/ f273 1 f99"/>
                      <a:gd name="f377" fmla="*/ f274 1 f98"/>
                      <a:gd name="f378" fmla="*/ f275 1 f99"/>
                      <a:gd name="f379" fmla="*/ f276 1 f98"/>
                      <a:gd name="f380" fmla="*/ f277 1 f99"/>
                      <a:gd name="f381" fmla="*/ f278 1 f98"/>
                      <a:gd name="f382" fmla="*/ f279 1 f99"/>
                      <a:gd name="f383" fmla="*/ f280 1 f98"/>
                      <a:gd name="f384" fmla="*/ f281 1 f99"/>
                      <a:gd name="f385" fmla="*/ f282 1 f98"/>
                      <a:gd name="f386" fmla="*/ f283 1 f99"/>
                      <a:gd name="f387" fmla="*/ f284 1 f98"/>
                      <a:gd name="f388" fmla="*/ f285 1 f99"/>
                      <a:gd name="f389" fmla="*/ f286 1 f98"/>
                      <a:gd name="f390" fmla="*/ f287 1 f99"/>
                      <a:gd name="f391" fmla="*/ f288 1 f98"/>
                      <a:gd name="f392" fmla="*/ f289 1 f99"/>
                      <a:gd name="f393" fmla="*/ f290 1 f98"/>
                      <a:gd name="f394" fmla="*/ f291 1 f98"/>
                      <a:gd name="f395" fmla="*/ f292 1 f99"/>
                      <a:gd name="f396" fmla="*/ f293 1 f98"/>
                      <a:gd name="f397" fmla="*/ f294 1 f99"/>
                      <a:gd name="f398" fmla="*/ f295 1 f98"/>
                      <a:gd name="f399" fmla="*/ f296 1 f99"/>
                      <a:gd name="f400" fmla="*/ f297 f93 1"/>
                      <a:gd name="f401" fmla="*/ f298 f93 1"/>
                      <a:gd name="f402" fmla="*/ f300 f94 1"/>
                      <a:gd name="f403" fmla="*/ f299 f94 1"/>
                      <a:gd name="f404" fmla="*/ f302 f93 1"/>
                      <a:gd name="f405" fmla="*/ f303 f94 1"/>
                      <a:gd name="f406" fmla="*/ f304 f93 1"/>
                      <a:gd name="f407" fmla="*/ f305 f94 1"/>
                      <a:gd name="f408" fmla="*/ f306 f93 1"/>
                      <a:gd name="f409" fmla="*/ f307 f94 1"/>
                      <a:gd name="f410" fmla="*/ f308 f93 1"/>
                      <a:gd name="f411" fmla="*/ f309 f94 1"/>
                      <a:gd name="f412" fmla="*/ f310 f93 1"/>
                      <a:gd name="f413" fmla="*/ f311 f93 1"/>
                      <a:gd name="f414" fmla="*/ f312 f94 1"/>
                      <a:gd name="f415" fmla="*/ f313 f93 1"/>
                      <a:gd name="f416" fmla="*/ f314 f94 1"/>
                      <a:gd name="f417" fmla="*/ f315 f93 1"/>
                      <a:gd name="f418" fmla="*/ f316 f94 1"/>
                      <a:gd name="f419" fmla="*/ f317 f93 1"/>
                      <a:gd name="f420" fmla="*/ f318 f93 1"/>
                      <a:gd name="f421" fmla="*/ f319 f93 1"/>
                      <a:gd name="f422" fmla="*/ f320 f94 1"/>
                      <a:gd name="f423" fmla="*/ f321 f94 1"/>
                      <a:gd name="f424" fmla="*/ f322 f93 1"/>
                      <a:gd name="f425" fmla="*/ f323 f94 1"/>
                      <a:gd name="f426" fmla="*/ f324 f93 1"/>
                      <a:gd name="f427" fmla="*/ f325 f94 1"/>
                      <a:gd name="f428" fmla="*/ f326 f93 1"/>
                      <a:gd name="f429" fmla="*/ f327 f94 1"/>
                      <a:gd name="f430" fmla="*/ f328 f94 1"/>
                      <a:gd name="f431" fmla="*/ f329 f93 1"/>
                      <a:gd name="f432" fmla="*/ f330 f94 1"/>
                      <a:gd name="f433" fmla="*/ f331 f94 1"/>
                      <a:gd name="f434" fmla="*/ f332 f94 1"/>
                      <a:gd name="f435" fmla="*/ f333 f93 1"/>
                      <a:gd name="f436" fmla="*/ f334 f94 1"/>
                      <a:gd name="f437" fmla="*/ f335 f93 1"/>
                      <a:gd name="f438" fmla="*/ f336 f94 1"/>
                      <a:gd name="f439" fmla="*/ f337 f93 1"/>
                      <a:gd name="f440" fmla="*/ f338 f94 1"/>
                      <a:gd name="f441" fmla="*/ f339 f94 1"/>
                      <a:gd name="f442" fmla="*/ f340 f94 1"/>
                      <a:gd name="f443" fmla="*/ f341 f93 1"/>
                      <a:gd name="f444" fmla="*/ f342 f94 1"/>
                      <a:gd name="f445" fmla="*/ f343 f93 1"/>
                      <a:gd name="f446" fmla="*/ f344 f94 1"/>
                      <a:gd name="f447" fmla="*/ f345 f93 1"/>
                      <a:gd name="f448" fmla="*/ f346 f93 1"/>
                      <a:gd name="f449" fmla="*/ f347 f94 1"/>
                      <a:gd name="f450" fmla="*/ f348 f93 1"/>
                      <a:gd name="f451" fmla="*/ f349 f94 1"/>
                      <a:gd name="f452" fmla="*/ f350 f93 1"/>
                      <a:gd name="f453" fmla="*/ f351 f94 1"/>
                      <a:gd name="f454" fmla="*/ f352 f93 1"/>
                      <a:gd name="f455" fmla="*/ f353 f94 1"/>
                      <a:gd name="f456" fmla="*/ f354 f93 1"/>
                      <a:gd name="f457" fmla="*/ f355 f93 1"/>
                      <a:gd name="f458" fmla="*/ f356 f94 1"/>
                      <a:gd name="f459" fmla="*/ f357 f93 1"/>
                      <a:gd name="f460" fmla="*/ f358 f93 1"/>
                      <a:gd name="f461" fmla="*/ f359 f94 1"/>
                      <a:gd name="f462" fmla="*/ f360 f93 1"/>
                      <a:gd name="f463" fmla="*/ f361 f94 1"/>
                      <a:gd name="f464" fmla="*/ f362 f93 1"/>
                      <a:gd name="f465" fmla="*/ f363 f93 1"/>
                      <a:gd name="f466" fmla="*/ f364 f94 1"/>
                      <a:gd name="f467" fmla="*/ f365 f93 1"/>
                      <a:gd name="f468" fmla="*/ f366 f93 1"/>
                      <a:gd name="f469" fmla="*/ f367 f94 1"/>
                      <a:gd name="f470" fmla="*/ f368 f93 1"/>
                      <a:gd name="f471" fmla="*/ f369 f94 1"/>
                      <a:gd name="f472" fmla="*/ f370 f94 1"/>
                      <a:gd name="f473" fmla="*/ f371 f93 1"/>
                      <a:gd name="f474" fmla="*/ f372 f94 1"/>
                      <a:gd name="f475" fmla="*/ f373 f93 1"/>
                      <a:gd name="f476" fmla="*/ f374 f94 1"/>
                      <a:gd name="f477" fmla="*/ f375 f93 1"/>
                      <a:gd name="f478" fmla="*/ f376 f94 1"/>
                      <a:gd name="f479" fmla="*/ f377 f93 1"/>
                      <a:gd name="f480" fmla="*/ f378 f94 1"/>
                      <a:gd name="f481" fmla="*/ f379 f93 1"/>
                      <a:gd name="f482" fmla="*/ f380 f94 1"/>
                      <a:gd name="f483" fmla="*/ f381 f93 1"/>
                      <a:gd name="f484" fmla="*/ f382 f94 1"/>
                      <a:gd name="f485" fmla="*/ f383 f93 1"/>
                      <a:gd name="f486" fmla="*/ f384 f94 1"/>
                      <a:gd name="f487" fmla="*/ f385 f93 1"/>
                      <a:gd name="f488" fmla="*/ f386 f94 1"/>
                      <a:gd name="f489" fmla="*/ f387 f93 1"/>
                      <a:gd name="f490" fmla="*/ f388 f94 1"/>
                      <a:gd name="f491" fmla="*/ f389 f93 1"/>
                      <a:gd name="f492" fmla="*/ f390 f94 1"/>
                      <a:gd name="f493" fmla="*/ f391 f93 1"/>
                      <a:gd name="f494" fmla="*/ f392 f94 1"/>
                      <a:gd name="f495" fmla="*/ f393 f93 1"/>
                      <a:gd name="f496" fmla="*/ f394 f93 1"/>
                      <a:gd name="f497" fmla="*/ f395 f94 1"/>
                      <a:gd name="f498" fmla="*/ f396 f93 1"/>
                      <a:gd name="f499" fmla="*/ f397 f94 1"/>
                      <a:gd name="f500" fmla="*/ f398 f93 1"/>
                      <a:gd name="f501" fmla="*/ f399 f94 1"/>
                    </a:gdLst>
                    <a:ahLst/>
                    <a:cxnLst>
                      <a:cxn ang="3cd4">
                        <a:pos x="hc" y="t"/>
                      </a:cxn>
                      <a:cxn ang="0">
                        <a:pos x="r" y="vc"/>
                      </a:cxn>
                      <a:cxn ang="cd4">
                        <a:pos x="hc" y="b"/>
                      </a:cxn>
                      <a:cxn ang="cd2">
                        <a:pos x="l" y="vc"/>
                      </a:cxn>
                      <a:cxn ang="f301">
                        <a:pos x="f404" y="f405"/>
                      </a:cxn>
                      <a:cxn ang="f301">
                        <a:pos x="f406" y="f407"/>
                      </a:cxn>
                      <a:cxn ang="f301">
                        <a:pos x="f408" y="f409"/>
                      </a:cxn>
                      <a:cxn ang="f301">
                        <a:pos x="f410" y="f411"/>
                      </a:cxn>
                      <a:cxn ang="f301">
                        <a:pos x="f412" y="f411"/>
                      </a:cxn>
                      <a:cxn ang="f301">
                        <a:pos x="f413" y="f414"/>
                      </a:cxn>
                      <a:cxn ang="f301">
                        <a:pos x="f415" y="f416"/>
                      </a:cxn>
                      <a:cxn ang="f301">
                        <a:pos x="f417" y="f418"/>
                      </a:cxn>
                      <a:cxn ang="f301">
                        <a:pos x="f419" y="f418"/>
                      </a:cxn>
                      <a:cxn ang="f301">
                        <a:pos x="f420" y="f418"/>
                      </a:cxn>
                      <a:cxn ang="f301">
                        <a:pos x="f421" y="f422"/>
                      </a:cxn>
                      <a:cxn ang="f301">
                        <a:pos x="f420" y="f423"/>
                      </a:cxn>
                      <a:cxn ang="f301">
                        <a:pos x="f424" y="f425"/>
                      </a:cxn>
                      <a:cxn ang="f301">
                        <a:pos x="f426" y="f427"/>
                      </a:cxn>
                      <a:cxn ang="f301">
                        <a:pos x="f428" y="f429"/>
                      </a:cxn>
                      <a:cxn ang="f301">
                        <a:pos x="f419" y="f430"/>
                      </a:cxn>
                      <a:cxn ang="f301">
                        <a:pos x="f431" y="f432"/>
                      </a:cxn>
                      <a:cxn ang="f301">
                        <a:pos x="f419" y="f433"/>
                      </a:cxn>
                      <a:cxn ang="f301">
                        <a:pos x="f419" y="f434"/>
                      </a:cxn>
                      <a:cxn ang="f301">
                        <a:pos x="f435" y="f436"/>
                      </a:cxn>
                      <a:cxn ang="f301">
                        <a:pos x="f437" y="f438"/>
                      </a:cxn>
                      <a:cxn ang="f301">
                        <a:pos x="f439" y="f440"/>
                      </a:cxn>
                      <a:cxn ang="f301">
                        <a:pos x="f417" y="f441"/>
                      </a:cxn>
                      <a:cxn ang="f301">
                        <a:pos x="f413" y="f442"/>
                      </a:cxn>
                      <a:cxn ang="f301">
                        <a:pos x="f443" y="f444"/>
                      </a:cxn>
                      <a:cxn ang="f301">
                        <a:pos x="f445" y="f446"/>
                      </a:cxn>
                      <a:cxn ang="f301">
                        <a:pos x="f447" y="f446"/>
                      </a:cxn>
                      <a:cxn ang="f301">
                        <a:pos x="f448" y="f449"/>
                      </a:cxn>
                      <a:cxn ang="f301">
                        <a:pos x="f450" y="f451"/>
                      </a:cxn>
                      <a:cxn ang="f301">
                        <a:pos x="f452" y="f453"/>
                      </a:cxn>
                      <a:cxn ang="f301">
                        <a:pos x="f454" y="f455"/>
                      </a:cxn>
                      <a:cxn ang="f301">
                        <a:pos x="f456" y="f455"/>
                      </a:cxn>
                      <a:cxn ang="f301">
                        <a:pos x="f457" y="f458"/>
                      </a:cxn>
                      <a:cxn ang="f301">
                        <a:pos x="f459" y="f449"/>
                      </a:cxn>
                      <a:cxn ang="f301">
                        <a:pos x="f460" y="f461"/>
                      </a:cxn>
                      <a:cxn ang="f301">
                        <a:pos x="f462" y="f463"/>
                      </a:cxn>
                      <a:cxn ang="f301">
                        <a:pos x="f464" y="f440"/>
                      </a:cxn>
                      <a:cxn ang="f301">
                        <a:pos x="f465" y="f466"/>
                      </a:cxn>
                      <a:cxn ang="f301">
                        <a:pos x="f467" y="f466"/>
                      </a:cxn>
                      <a:cxn ang="f301">
                        <a:pos x="f468" y="f469"/>
                      </a:cxn>
                      <a:cxn ang="f301">
                        <a:pos x="f470" y="f471"/>
                      </a:cxn>
                      <a:cxn ang="f301">
                        <a:pos x="f470" y="f472"/>
                      </a:cxn>
                      <a:cxn ang="f301">
                        <a:pos x="f473" y="f474"/>
                      </a:cxn>
                      <a:cxn ang="f301">
                        <a:pos x="f475" y="f476"/>
                      </a:cxn>
                      <a:cxn ang="f301">
                        <a:pos x="f477" y="f478"/>
                      </a:cxn>
                      <a:cxn ang="f301">
                        <a:pos x="f479" y="f480"/>
                      </a:cxn>
                      <a:cxn ang="f301">
                        <a:pos x="f481" y="f482"/>
                      </a:cxn>
                      <a:cxn ang="f301">
                        <a:pos x="f483" y="f484"/>
                      </a:cxn>
                      <a:cxn ang="f301">
                        <a:pos x="f485" y="f486"/>
                      </a:cxn>
                      <a:cxn ang="f301">
                        <a:pos x="f487" y="f488"/>
                      </a:cxn>
                      <a:cxn ang="f301">
                        <a:pos x="f489" y="f490"/>
                      </a:cxn>
                      <a:cxn ang="f301">
                        <a:pos x="f491" y="f492"/>
                      </a:cxn>
                      <a:cxn ang="f301">
                        <a:pos x="f493" y="f494"/>
                      </a:cxn>
                      <a:cxn ang="f301">
                        <a:pos x="f495" y="f494"/>
                      </a:cxn>
                      <a:cxn ang="f301">
                        <a:pos x="f496" y="f497"/>
                      </a:cxn>
                      <a:cxn ang="f301">
                        <a:pos x="f498" y="f499"/>
                      </a:cxn>
                      <a:cxn ang="f301">
                        <a:pos x="f500" y="f501"/>
                      </a:cxn>
                      <a:cxn ang="f301">
                        <a:pos x="f404" y="f405"/>
                      </a:cxn>
                    </a:cxnLst>
                    <a:rect l="f400" t="f403" r="f401" b="f402"/>
                    <a:pathLst>
                      <a:path w="216" h="200">
                        <a:moveTo>
                          <a:pt x="f8" y="f9"/>
                        </a:moveTo>
                        <a:lnTo>
                          <a:pt x="f10" y="f11"/>
                        </a:lnTo>
                        <a:lnTo>
                          <a:pt x="f12" y="f13"/>
                        </a:lnTo>
                        <a:lnTo>
                          <a:pt x="f14" y="f7"/>
                        </a:lnTo>
                        <a:lnTo>
                          <a:pt x="f15" y="f7"/>
                        </a:lnTo>
                        <a:lnTo>
                          <a:pt x="f16" y="f17"/>
                        </a:lnTo>
                        <a:lnTo>
                          <a:pt x="f18" y="f19"/>
                        </a:lnTo>
                        <a:lnTo>
                          <a:pt x="f20" y="f21"/>
                        </a:lnTo>
                        <a:lnTo>
                          <a:pt x="f22" y="f21"/>
                        </a:lnTo>
                        <a:lnTo>
                          <a:pt x="f5" y="f21"/>
                        </a:lnTo>
                        <a:lnTo>
                          <a:pt x="f23" y="f24"/>
                        </a:lnTo>
                        <a:lnTo>
                          <a:pt x="f5" y="f25"/>
                        </a:lnTo>
                        <a:lnTo>
                          <a:pt x="f26" y="f27"/>
                        </a:lnTo>
                        <a:lnTo>
                          <a:pt x="f28" y="f29"/>
                        </a:lnTo>
                        <a:lnTo>
                          <a:pt x="f30" y="f31"/>
                        </a:lnTo>
                        <a:lnTo>
                          <a:pt x="f22" y="f32"/>
                        </a:lnTo>
                        <a:lnTo>
                          <a:pt x="f33" y="f34"/>
                        </a:lnTo>
                        <a:lnTo>
                          <a:pt x="f22" y="f35"/>
                        </a:lnTo>
                        <a:lnTo>
                          <a:pt x="f22" y="f36"/>
                        </a:lnTo>
                        <a:lnTo>
                          <a:pt x="f37" y="f38"/>
                        </a:lnTo>
                        <a:lnTo>
                          <a:pt x="f39" y="f40"/>
                        </a:lnTo>
                        <a:lnTo>
                          <a:pt x="f41" y="f42"/>
                        </a:lnTo>
                        <a:lnTo>
                          <a:pt x="f20" y="f43"/>
                        </a:lnTo>
                        <a:lnTo>
                          <a:pt x="f16" y="f5"/>
                        </a:lnTo>
                        <a:lnTo>
                          <a:pt x="f44" y="f45"/>
                        </a:lnTo>
                        <a:lnTo>
                          <a:pt x="f46" y="f22"/>
                        </a:lnTo>
                        <a:lnTo>
                          <a:pt x="f47" y="f22"/>
                        </a:lnTo>
                        <a:lnTo>
                          <a:pt x="f48" y="f49"/>
                        </a:lnTo>
                        <a:lnTo>
                          <a:pt x="f50" y="f51"/>
                        </a:lnTo>
                        <a:lnTo>
                          <a:pt x="f52" y="f53"/>
                        </a:lnTo>
                        <a:lnTo>
                          <a:pt x="f54" y="f55"/>
                        </a:lnTo>
                        <a:lnTo>
                          <a:pt x="f56" y="f55"/>
                        </a:lnTo>
                        <a:lnTo>
                          <a:pt x="f57" y="f58"/>
                        </a:lnTo>
                        <a:lnTo>
                          <a:pt x="f59" y="f49"/>
                        </a:lnTo>
                        <a:lnTo>
                          <a:pt x="f60" y="f37"/>
                        </a:lnTo>
                        <a:lnTo>
                          <a:pt x="f9" y="f61"/>
                        </a:lnTo>
                        <a:lnTo>
                          <a:pt x="f62" y="f42"/>
                        </a:lnTo>
                        <a:lnTo>
                          <a:pt x="f63" y="f64"/>
                        </a:lnTo>
                        <a:lnTo>
                          <a:pt x="f65" y="f64"/>
                        </a:lnTo>
                        <a:lnTo>
                          <a:pt x="f6" y="f66"/>
                        </a:lnTo>
                        <a:lnTo>
                          <a:pt x="f67" y="f68"/>
                        </a:lnTo>
                        <a:lnTo>
                          <a:pt x="f67" y="f69"/>
                        </a:lnTo>
                        <a:lnTo>
                          <a:pt x="f70" y="f71"/>
                        </a:lnTo>
                        <a:lnTo>
                          <a:pt x="f72" y="f73"/>
                        </a:lnTo>
                        <a:lnTo>
                          <a:pt x="f74" y="f75"/>
                        </a:lnTo>
                        <a:lnTo>
                          <a:pt x="f17" y="f48"/>
                        </a:lnTo>
                        <a:lnTo>
                          <a:pt x="f76" y="f77"/>
                        </a:lnTo>
                        <a:lnTo>
                          <a:pt x="f78" y="f79"/>
                        </a:lnTo>
                        <a:lnTo>
                          <a:pt x="f19" y="f80"/>
                        </a:lnTo>
                        <a:lnTo>
                          <a:pt x="f81" y="f54"/>
                        </a:lnTo>
                        <a:lnTo>
                          <a:pt x="f82" y="f83"/>
                        </a:lnTo>
                        <a:lnTo>
                          <a:pt x="f84" y="f85"/>
                        </a:lnTo>
                        <a:lnTo>
                          <a:pt x="f83" y="f86"/>
                        </a:lnTo>
                        <a:lnTo>
                          <a:pt x="f87" y="f86"/>
                        </a:lnTo>
                        <a:lnTo>
                          <a:pt x="f24" y="f88"/>
                        </a:lnTo>
                        <a:lnTo>
                          <a:pt x="f89" y="f90"/>
                        </a:lnTo>
                        <a:lnTo>
                          <a:pt x="f91" y="f60"/>
                        </a:lnTo>
                        <a:lnTo>
                          <a:pt x="f8" y="f9"/>
                        </a:lnTo>
                        <a:close/>
                      </a:path>
                    </a:pathLst>
                  </a:custGeom>
                  <a:solidFill>
                    <a:srgbClr val="C3D69B"/>
                  </a:solidFill>
                  <a:ln w="3172" cap="flat">
                    <a:solidFill>
                      <a:srgbClr val="6C5353"/>
                    </a:solidFill>
                    <a:custDash>
                      <a:ds d="100000" sp="100000"/>
                    </a:custDash>
                    <a:miter/>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hu-HU" sz="1800" b="0" i="0" u="none" strike="noStrike" kern="0" cap="none" spc="0" baseline="0">
                      <a:solidFill>
                        <a:srgbClr val="000000"/>
                      </a:solidFill>
                      <a:uFillTx/>
                      <a:latin typeface="Arial"/>
                    </a:endParaRPr>
                  </a:p>
                </p:txBody>
              </p:sp>
              <p:sp>
                <p:nvSpPr>
                  <p:cNvPr id="291" name="Freeform 134">
                    <a:extLst>
                      <a:ext uri="{FF2B5EF4-FFF2-40B4-BE49-F238E27FC236}">
                        <a16:creationId xmlns:a16="http://schemas.microsoft.com/office/drawing/2014/main" id="{F1F8BD24-150E-46C9-8442-6B911ECF6321}"/>
                      </a:ext>
                    </a:extLst>
                  </p:cNvPr>
                  <p:cNvSpPr/>
                  <p:nvPr/>
                </p:nvSpPr>
                <p:spPr>
                  <a:xfrm>
                    <a:off x="3592906" y="3701454"/>
                    <a:ext cx="112078" cy="101288"/>
                  </a:xfrm>
                  <a:custGeom>
                    <a:avLst/>
                    <a:gdLst>
                      <a:gd name="f0" fmla="val 10800000"/>
                      <a:gd name="f1" fmla="val 5400000"/>
                      <a:gd name="f2" fmla="val 180"/>
                      <a:gd name="f3" fmla="val w"/>
                      <a:gd name="f4" fmla="val h"/>
                      <a:gd name="f5" fmla="val 0"/>
                      <a:gd name="f6" fmla="val 86"/>
                      <a:gd name="f7" fmla="val 90"/>
                      <a:gd name="f8" fmla="val 33"/>
                      <a:gd name="f9" fmla="val 82"/>
                      <a:gd name="f10" fmla="val 27"/>
                      <a:gd name="f11" fmla="val 75"/>
                      <a:gd name="f12" fmla="val 19"/>
                      <a:gd name="f13" fmla="val 67"/>
                      <a:gd name="f14" fmla="val 15"/>
                      <a:gd name="f15" fmla="val 60"/>
                      <a:gd name="f16" fmla="val 8"/>
                      <a:gd name="f17" fmla="val 54"/>
                      <a:gd name="f18" fmla="val 44"/>
                      <a:gd name="f19" fmla="val 2"/>
                      <a:gd name="f20" fmla="val 41"/>
                      <a:gd name="f21" fmla="val 5"/>
                      <a:gd name="f22" fmla="val 6"/>
                      <a:gd name="f23" fmla="val 43"/>
                      <a:gd name="f24" fmla="val 12"/>
                      <a:gd name="f25" fmla="val 42"/>
                      <a:gd name="f26" fmla="val 37"/>
                      <a:gd name="f27" fmla="val 18"/>
                      <a:gd name="f28" fmla="val 23"/>
                      <a:gd name="f29" fmla="val 26"/>
                      <a:gd name="f30" fmla="val 31"/>
                      <a:gd name="f31" fmla="val 21"/>
                      <a:gd name="f32" fmla="val 36"/>
                      <a:gd name="f33" fmla="val 25"/>
                      <a:gd name="f34" fmla="val 38"/>
                      <a:gd name="f35" fmla="val 22"/>
                      <a:gd name="f36" fmla="val 20"/>
                      <a:gd name="f37" fmla="val 48"/>
                      <a:gd name="f38" fmla="val 14"/>
                      <a:gd name="f39" fmla="val 49"/>
                      <a:gd name="f40" fmla="val 10"/>
                      <a:gd name="f41" fmla="val 51"/>
                      <a:gd name="f42" fmla="val 56"/>
                      <a:gd name="f43" fmla="val 58"/>
                      <a:gd name="f44" fmla="val 62"/>
                      <a:gd name="f45" fmla="val 9"/>
                      <a:gd name="f46" fmla="val 66"/>
                      <a:gd name="f47" fmla="val 71"/>
                      <a:gd name="f48" fmla="val 77"/>
                      <a:gd name="f49" fmla="val 3"/>
                      <a:gd name="f50" fmla="val 80"/>
                      <a:gd name="f51" fmla="val 1"/>
                      <a:gd name="f52" fmla="val 85"/>
                      <a:gd name="f53" fmla="val 83"/>
                      <a:gd name="f54" fmla="val 84"/>
                      <a:gd name="f55" fmla="val 79"/>
                      <a:gd name="f56" fmla="val 30"/>
                      <a:gd name="f57" fmla="val 76"/>
                      <a:gd name="f58" fmla="val 40"/>
                      <a:gd name="f59" fmla="val 45"/>
                      <a:gd name="f60" fmla="val 73"/>
                      <a:gd name="f61" fmla="val 70"/>
                      <a:gd name="f62" fmla="val 65"/>
                      <a:gd name="f63" fmla="val 88"/>
                      <a:gd name="f64" fmla="val 57"/>
                      <a:gd name="f65" fmla="val 52"/>
                      <a:gd name="f66" fmla="val 47"/>
                      <a:gd name="f67" fmla="+- 0 0 -90"/>
                      <a:gd name="f68" fmla="*/ f3 1 86"/>
                      <a:gd name="f69" fmla="*/ f4 1 90"/>
                      <a:gd name="f70" fmla="+- f7 0 f5"/>
                      <a:gd name="f71" fmla="+- f6 0 f5"/>
                      <a:gd name="f72" fmla="*/ f67 f0 1"/>
                      <a:gd name="f73" fmla="*/ f71 1 86"/>
                      <a:gd name="f74" fmla="*/ f70 1 90"/>
                      <a:gd name="f75" fmla="*/ 33 f71 1"/>
                      <a:gd name="f76" fmla="*/ 82 f70 1"/>
                      <a:gd name="f77" fmla="*/ 27 f71 1"/>
                      <a:gd name="f78" fmla="*/ 75 f70 1"/>
                      <a:gd name="f79" fmla="*/ 19 f71 1"/>
                      <a:gd name="f80" fmla="*/ 67 f70 1"/>
                      <a:gd name="f81" fmla="*/ 15 f71 1"/>
                      <a:gd name="f82" fmla="*/ 60 f70 1"/>
                      <a:gd name="f83" fmla="*/ 8 f71 1"/>
                      <a:gd name="f84" fmla="*/ 54 f70 1"/>
                      <a:gd name="f85" fmla="*/ 0 f71 1"/>
                      <a:gd name="f86" fmla="*/ 44 f70 1"/>
                      <a:gd name="f87" fmla="*/ 2 f71 1"/>
                      <a:gd name="f88" fmla="*/ 41 f70 1"/>
                      <a:gd name="f89" fmla="*/ 5 f71 1"/>
                      <a:gd name="f90" fmla="*/ 6 f71 1"/>
                      <a:gd name="f91" fmla="*/ 43 f70 1"/>
                      <a:gd name="f92" fmla="*/ 12 f71 1"/>
                      <a:gd name="f93" fmla="*/ 42 f70 1"/>
                      <a:gd name="f94" fmla="*/ 37 f70 1"/>
                      <a:gd name="f95" fmla="*/ 18 f71 1"/>
                      <a:gd name="f96" fmla="*/ 27 f70 1"/>
                      <a:gd name="f97" fmla="*/ 23 f71 1"/>
                      <a:gd name="f98" fmla="*/ 26 f70 1"/>
                      <a:gd name="f99" fmla="*/ 26 f71 1"/>
                      <a:gd name="f100" fmla="*/ 31 f71 1"/>
                      <a:gd name="f101" fmla="*/ 21 f70 1"/>
                      <a:gd name="f102" fmla="*/ 36 f71 1"/>
                      <a:gd name="f103" fmla="*/ 25 f70 1"/>
                      <a:gd name="f104" fmla="*/ 38 f71 1"/>
                      <a:gd name="f105" fmla="*/ 22 f70 1"/>
                      <a:gd name="f106" fmla="*/ 41 f71 1"/>
                      <a:gd name="f107" fmla="*/ 20 f70 1"/>
                      <a:gd name="f108" fmla="*/ 48 f71 1"/>
                      <a:gd name="f109" fmla="*/ 14 f70 1"/>
                      <a:gd name="f110" fmla="*/ 49 f71 1"/>
                      <a:gd name="f111" fmla="*/ 10 f70 1"/>
                      <a:gd name="f112" fmla="*/ 51 f71 1"/>
                      <a:gd name="f113" fmla="*/ 54 f71 1"/>
                      <a:gd name="f114" fmla="*/ 5 f70 1"/>
                      <a:gd name="f115" fmla="*/ 56 f71 1"/>
                      <a:gd name="f116" fmla="*/ 58 f71 1"/>
                      <a:gd name="f117" fmla="*/ 8 f70 1"/>
                      <a:gd name="f118" fmla="*/ 62 f71 1"/>
                      <a:gd name="f119" fmla="*/ 9 f70 1"/>
                      <a:gd name="f120" fmla="*/ 66 f71 1"/>
                      <a:gd name="f121" fmla="*/ 6 f70 1"/>
                      <a:gd name="f122" fmla="*/ 71 f71 1"/>
                      <a:gd name="f123" fmla="*/ 77 f71 1"/>
                      <a:gd name="f124" fmla="*/ 3 f70 1"/>
                      <a:gd name="f125" fmla="*/ 80 f71 1"/>
                      <a:gd name="f126" fmla="*/ 0 f70 1"/>
                      <a:gd name="f127" fmla="*/ 86 f71 1"/>
                      <a:gd name="f128" fmla="*/ 1 f70 1"/>
                      <a:gd name="f129" fmla="*/ 85 f71 1"/>
                      <a:gd name="f130" fmla="*/ 83 f71 1"/>
                      <a:gd name="f131" fmla="*/ 84 f71 1"/>
                      <a:gd name="f132" fmla="*/ 15 f70 1"/>
                      <a:gd name="f133" fmla="*/ 79 f71 1"/>
                      <a:gd name="f134" fmla="*/ 30 f70 1"/>
                      <a:gd name="f135" fmla="*/ 76 f71 1"/>
                      <a:gd name="f136" fmla="*/ 40 f70 1"/>
                      <a:gd name="f137" fmla="*/ 45 f70 1"/>
                      <a:gd name="f138" fmla="*/ 73 f71 1"/>
                      <a:gd name="f139" fmla="*/ 56 f70 1"/>
                      <a:gd name="f140" fmla="*/ 70 f71 1"/>
                      <a:gd name="f141" fmla="*/ 65 f70 1"/>
                      <a:gd name="f142" fmla="*/ 71 f70 1"/>
                      <a:gd name="f143" fmla="*/ 67 f71 1"/>
                      <a:gd name="f144" fmla="*/ 76 f70 1"/>
                      <a:gd name="f145" fmla="*/ 85 f70 1"/>
                      <a:gd name="f146" fmla="*/ 65 f71 1"/>
                      <a:gd name="f147" fmla="*/ 90 f70 1"/>
                      <a:gd name="f148" fmla="*/ 60 f71 1"/>
                      <a:gd name="f149" fmla="*/ 88 f70 1"/>
                      <a:gd name="f150" fmla="*/ 57 f71 1"/>
                      <a:gd name="f151" fmla="*/ 84 f70 1"/>
                      <a:gd name="f152" fmla="*/ 52 f71 1"/>
                      <a:gd name="f153" fmla="*/ 47 f71 1"/>
                      <a:gd name="f154" fmla="*/ 79 f70 1"/>
                      <a:gd name="f155" fmla="*/ f72 1 f2"/>
                      <a:gd name="f156" fmla="*/ f75 1 86"/>
                      <a:gd name="f157" fmla="*/ f76 1 90"/>
                      <a:gd name="f158" fmla="*/ f77 1 86"/>
                      <a:gd name="f159" fmla="*/ f78 1 90"/>
                      <a:gd name="f160" fmla="*/ f79 1 86"/>
                      <a:gd name="f161" fmla="*/ f80 1 90"/>
                      <a:gd name="f162" fmla="*/ f81 1 86"/>
                      <a:gd name="f163" fmla="*/ f82 1 90"/>
                      <a:gd name="f164" fmla="*/ f83 1 86"/>
                      <a:gd name="f165" fmla="*/ f84 1 90"/>
                      <a:gd name="f166" fmla="*/ f85 1 86"/>
                      <a:gd name="f167" fmla="*/ f86 1 90"/>
                      <a:gd name="f168" fmla="*/ f87 1 86"/>
                      <a:gd name="f169" fmla="*/ f88 1 90"/>
                      <a:gd name="f170" fmla="*/ f89 1 86"/>
                      <a:gd name="f171" fmla="*/ f90 1 86"/>
                      <a:gd name="f172" fmla="*/ f91 1 90"/>
                      <a:gd name="f173" fmla="*/ f92 1 86"/>
                      <a:gd name="f174" fmla="*/ f93 1 90"/>
                      <a:gd name="f175" fmla="*/ f94 1 90"/>
                      <a:gd name="f176" fmla="*/ f95 1 86"/>
                      <a:gd name="f177" fmla="*/ f96 1 90"/>
                      <a:gd name="f178" fmla="*/ f97 1 86"/>
                      <a:gd name="f179" fmla="*/ f98 1 90"/>
                      <a:gd name="f180" fmla="*/ f99 1 86"/>
                      <a:gd name="f181" fmla="*/ f100 1 86"/>
                      <a:gd name="f182" fmla="*/ f101 1 90"/>
                      <a:gd name="f183" fmla="*/ f102 1 86"/>
                      <a:gd name="f184" fmla="*/ f103 1 90"/>
                      <a:gd name="f185" fmla="*/ f104 1 86"/>
                      <a:gd name="f186" fmla="*/ f105 1 90"/>
                      <a:gd name="f187" fmla="*/ f106 1 86"/>
                      <a:gd name="f188" fmla="*/ f107 1 90"/>
                      <a:gd name="f189" fmla="*/ f108 1 86"/>
                      <a:gd name="f190" fmla="*/ f109 1 90"/>
                      <a:gd name="f191" fmla="*/ f110 1 86"/>
                      <a:gd name="f192" fmla="*/ f111 1 90"/>
                      <a:gd name="f193" fmla="*/ f112 1 86"/>
                      <a:gd name="f194" fmla="*/ f113 1 86"/>
                      <a:gd name="f195" fmla="*/ f114 1 90"/>
                      <a:gd name="f196" fmla="*/ f115 1 86"/>
                      <a:gd name="f197" fmla="*/ f116 1 86"/>
                      <a:gd name="f198" fmla="*/ f117 1 90"/>
                      <a:gd name="f199" fmla="*/ f118 1 86"/>
                      <a:gd name="f200" fmla="*/ f119 1 90"/>
                      <a:gd name="f201" fmla="*/ f120 1 86"/>
                      <a:gd name="f202" fmla="*/ f121 1 90"/>
                      <a:gd name="f203" fmla="*/ f122 1 86"/>
                      <a:gd name="f204" fmla="*/ f123 1 86"/>
                      <a:gd name="f205" fmla="*/ f124 1 90"/>
                      <a:gd name="f206" fmla="*/ f125 1 86"/>
                      <a:gd name="f207" fmla="*/ f126 1 90"/>
                      <a:gd name="f208" fmla="*/ f127 1 86"/>
                      <a:gd name="f209" fmla="*/ f128 1 90"/>
                      <a:gd name="f210" fmla="*/ f129 1 86"/>
                      <a:gd name="f211" fmla="*/ f130 1 86"/>
                      <a:gd name="f212" fmla="*/ f131 1 86"/>
                      <a:gd name="f213" fmla="*/ f132 1 90"/>
                      <a:gd name="f214" fmla="*/ f133 1 86"/>
                      <a:gd name="f215" fmla="*/ f134 1 90"/>
                      <a:gd name="f216" fmla="*/ f135 1 86"/>
                      <a:gd name="f217" fmla="*/ f136 1 90"/>
                      <a:gd name="f218" fmla="*/ f137 1 90"/>
                      <a:gd name="f219" fmla="*/ f138 1 86"/>
                      <a:gd name="f220" fmla="*/ f139 1 90"/>
                      <a:gd name="f221" fmla="*/ f140 1 86"/>
                      <a:gd name="f222" fmla="*/ f141 1 90"/>
                      <a:gd name="f223" fmla="*/ f142 1 90"/>
                      <a:gd name="f224" fmla="*/ f143 1 86"/>
                      <a:gd name="f225" fmla="*/ f144 1 90"/>
                      <a:gd name="f226" fmla="*/ f145 1 90"/>
                      <a:gd name="f227" fmla="*/ f146 1 86"/>
                      <a:gd name="f228" fmla="*/ f147 1 90"/>
                      <a:gd name="f229" fmla="*/ f148 1 86"/>
                      <a:gd name="f230" fmla="*/ f149 1 90"/>
                      <a:gd name="f231" fmla="*/ f150 1 86"/>
                      <a:gd name="f232" fmla="*/ f151 1 90"/>
                      <a:gd name="f233" fmla="*/ f152 1 86"/>
                      <a:gd name="f234" fmla="*/ f153 1 86"/>
                      <a:gd name="f235" fmla="*/ f154 1 90"/>
                      <a:gd name="f236" fmla="*/ 0 1 f73"/>
                      <a:gd name="f237" fmla="*/ f6 1 f73"/>
                      <a:gd name="f238" fmla="*/ 0 1 f74"/>
                      <a:gd name="f239" fmla="*/ f7 1 f74"/>
                      <a:gd name="f240" fmla="+- f155 0 f1"/>
                      <a:gd name="f241" fmla="*/ f156 1 f73"/>
                      <a:gd name="f242" fmla="*/ f157 1 f74"/>
                      <a:gd name="f243" fmla="*/ f158 1 f73"/>
                      <a:gd name="f244" fmla="*/ f159 1 f74"/>
                      <a:gd name="f245" fmla="*/ f160 1 f73"/>
                      <a:gd name="f246" fmla="*/ f161 1 f74"/>
                      <a:gd name="f247" fmla="*/ f162 1 f73"/>
                      <a:gd name="f248" fmla="*/ f163 1 f74"/>
                      <a:gd name="f249" fmla="*/ f164 1 f73"/>
                      <a:gd name="f250" fmla="*/ f165 1 f74"/>
                      <a:gd name="f251" fmla="*/ f166 1 f73"/>
                      <a:gd name="f252" fmla="*/ f167 1 f74"/>
                      <a:gd name="f253" fmla="*/ f168 1 f73"/>
                      <a:gd name="f254" fmla="*/ f169 1 f74"/>
                      <a:gd name="f255" fmla="*/ f170 1 f73"/>
                      <a:gd name="f256" fmla="*/ f171 1 f73"/>
                      <a:gd name="f257" fmla="*/ f172 1 f74"/>
                      <a:gd name="f258" fmla="*/ f173 1 f73"/>
                      <a:gd name="f259" fmla="*/ f174 1 f74"/>
                      <a:gd name="f260" fmla="*/ f175 1 f74"/>
                      <a:gd name="f261" fmla="*/ f176 1 f73"/>
                      <a:gd name="f262" fmla="*/ f177 1 f74"/>
                      <a:gd name="f263" fmla="*/ f178 1 f73"/>
                      <a:gd name="f264" fmla="*/ f179 1 f74"/>
                      <a:gd name="f265" fmla="*/ f180 1 f73"/>
                      <a:gd name="f266" fmla="*/ f181 1 f73"/>
                      <a:gd name="f267" fmla="*/ f182 1 f74"/>
                      <a:gd name="f268" fmla="*/ f183 1 f73"/>
                      <a:gd name="f269" fmla="*/ f184 1 f74"/>
                      <a:gd name="f270" fmla="*/ f185 1 f73"/>
                      <a:gd name="f271" fmla="*/ f186 1 f74"/>
                      <a:gd name="f272" fmla="*/ f187 1 f73"/>
                      <a:gd name="f273" fmla="*/ f188 1 f74"/>
                      <a:gd name="f274" fmla="*/ f189 1 f73"/>
                      <a:gd name="f275" fmla="*/ f190 1 f74"/>
                      <a:gd name="f276" fmla="*/ f191 1 f73"/>
                      <a:gd name="f277" fmla="*/ f192 1 f74"/>
                      <a:gd name="f278" fmla="*/ f193 1 f73"/>
                      <a:gd name="f279" fmla="*/ f194 1 f73"/>
                      <a:gd name="f280" fmla="*/ f195 1 f74"/>
                      <a:gd name="f281" fmla="*/ f196 1 f73"/>
                      <a:gd name="f282" fmla="*/ f197 1 f73"/>
                      <a:gd name="f283" fmla="*/ f198 1 f74"/>
                      <a:gd name="f284" fmla="*/ f199 1 f73"/>
                      <a:gd name="f285" fmla="*/ f200 1 f74"/>
                      <a:gd name="f286" fmla="*/ f201 1 f73"/>
                      <a:gd name="f287" fmla="*/ f202 1 f74"/>
                      <a:gd name="f288" fmla="*/ f203 1 f73"/>
                      <a:gd name="f289" fmla="*/ f204 1 f73"/>
                      <a:gd name="f290" fmla="*/ f205 1 f74"/>
                      <a:gd name="f291" fmla="*/ f206 1 f73"/>
                      <a:gd name="f292" fmla="*/ f207 1 f74"/>
                      <a:gd name="f293" fmla="*/ f208 1 f73"/>
                      <a:gd name="f294" fmla="*/ f209 1 f74"/>
                      <a:gd name="f295" fmla="*/ f210 1 f73"/>
                      <a:gd name="f296" fmla="*/ f211 1 f73"/>
                      <a:gd name="f297" fmla="*/ f212 1 f73"/>
                      <a:gd name="f298" fmla="*/ f213 1 f74"/>
                      <a:gd name="f299" fmla="*/ f214 1 f73"/>
                      <a:gd name="f300" fmla="*/ f215 1 f74"/>
                      <a:gd name="f301" fmla="*/ f216 1 f73"/>
                      <a:gd name="f302" fmla="*/ f217 1 f74"/>
                      <a:gd name="f303" fmla="*/ f218 1 f74"/>
                      <a:gd name="f304" fmla="*/ f219 1 f73"/>
                      <a:gd name="f305" fmla="*/ f220 1 f74"/>
                      <a:gd name="f306" fmla="*/ f221 1 f73"/>
                      <a:gd name="f307" fmla="*/ f222 1 f74"/>
                      <a:gd name="f308" fmla="*/ f223 1 f74"/>
                      <a:gd name="f309" fmla="*/ f224 1 f73"/>
                      <a:gd name="f310" fmla="*/ f225 1 f74"/>
                      <a:gd name="f311" fmla="*/ f226 1 f74"/>
                      <a:gd name="f312" fmla="*/ f227 1 f73"/>
                      <a:gd name="f313" fmla="*/ f228 1 f74"/>
                      <a:gd name="f314" fmla="*/ f229 1 f73"/>
                      <a:gd name="f315" fmla="*/ f230 1 f74"/>
                      <a:gd name="f316" fmla="*/ f231 1 f73"/>
                      <a:gd name="f317" fmla="*/ f232 1 f74"/>
                      <a:gd name="f318" fmla="*/ f233 1 f73"/>
                      <a:gd name="f319" fmla="*/ f234 1 f73"/>
                      <a:gd name="f320" fmla="*/ f235 1 f74"/>
                      <a:gd name="f321" fmla="*/ f236 f68 1"/>
                      <a:gd name="f322" fmla="*/ f237 f68 1"/>
                      <a:gd name="f323" fmla="*/ f239 f69 1"/>
                      <a:gd name="f324" fmla="*/ f238 f69 1"/>
                      <a:gd name="f325" fmla="*/ f241 f68 1"/>
                      <a:gd name="f326" fmla="*/ f242 f69 1"/>
                      <a:gd name="f327" fmla="*/ f243 f68 1"/>
                      <a:gd name="f328" fmla="*/ f244 f69 1"/>
                      <a:gd name="f329" fmla="*/ f245 f68 1"/>
                      <a:gd name="f330" fmla="*/ f246 f69 1"/>
                      <a:gd name="f331" fmla="*/ f247 f68 1"/>
                      <a:gd name="f332" fmla="*/ f248 f69 1"/>
                      <a:gd name="f333" fmla="*/ f249 f68 1"/>
                      <a:gd name="f334" fmla="*/ f250 f69 1"/>
                      <a:gd name="f335" fmla="*/ f251 f68 1"/>
                      <a:gd name="f336" fmla="*/ f252 f69 1"/>
                      <a:gd name="f337" fmla="*/ f253 f68 1"/>
                      <a:gd name="f338" fmla="*/ f254 f69 1"/>
                      <a:gd name="f339" fmla="*/ f255 f68 1"/>
                      <a:gd name="f340" fmla="*/ f256 f68 1"/>
                      <a:gd name="f341" fmla="*/ f257 f69 1"/>
                      <a:gd name="f342" fmla="*/ f258 f68 1"/>
                      <a:gd name="f343" fmla="*/ f259 f69 1"/>
                      <a:gd name="f344" fmla="*/ f260 f69 1"/>
                      <a:gd name="f345" fmla="*/ f261 f68 1"/>
                      <a:gd name="f346" fmla="*/ f262 f69 1"/>
                      <a:gd name="f347" fmla="*/ f263 f68 1"/>
                      <a:gd name="f348" fmla="*/ f264 f69 1"/>
                      <a:gd name="f349" fmla="*/ f265 f68 1"/>
                      <a:gd name="f350" fmla="*/ f266 f68 1"/>
                      <a:gd name="f351" fmla="*/ f267 f69 1"/>
                      <a:gd name="f352" fmla="*/ f268 f68 1"/>
                      <a:gd name="f353" fmla="*/ f269 f69 1"/>
                      <a:gd name="f354" fmla="*/ f270 f68 1"/>
                      <a:gd name="f355" fmla="*/ f271 f69 1"/>
                      <a:gd name="f356" fmla="*/ f272 f68 1"/>
                      <a:gd name="f357" fmla="*/ f273 f69 1"/>
                      <a:gd name="f358" fmla="*/ f274 f68 1"/>
                      <a:gd name="f359" fmla="*/ f275 f69 1"/>
                      <a:gd name="f360" fmla="*/ f276 f68 1"/>
                      <a:gd name="f361" fmla="*/ f277 f69 1"/>
                      <a:gd name="f362" fmla="*/ f278 f68 1"/>
                      <a:gd name="f363" fmla="*/ f279 f68 1"/>
                      <a:gd name="f364" fmla="*/ f280 f69 1"/>
                      <a:gd name="f365" fmla="*/ f281 f68 1"/>
                      <a:gd name="f366" fmla="*/ f282 f68 1"/>
                      <a:gd name="f367" fmla="*/ f283 f69 1"/>
                      <a:gd name="f368" fmla="*/ f284 f68 1"/>
                      <a:gd name="f369" fmla="*/ f285 f69 1"/>
                      <a:gd name="f370" fmla="*/ f286 f68 1"/>
                      <a:gd name="f371" fmla="*/ f287 f69 1"/>
                      <a:gd name="f372" fmla="*/ f288 f68 1"/>
                      <a:gd name="f373" fmla="*/ f289 f68 1"/>
                      <a:gd name="f374" fmla="*/ f290 f69 1"/>
                      <a:gd name="f375" fmla="*/ f291 f68 1"/>
                      <a:gd name="f376" fmla="*/ f292 f69 1"/>
                      <a:gd name="f377" fmla="*/ f293 f68 1"/>
                      <a:gd name="f378" fmla="*/ f294 f69 1"/>
                      <a:gd name="f379" fmla="*/ f295 f68 1"/>
                      <a:gd name="f380" fmla="*/ f296 f68 1"/>
                      <a:gd name="f381" fmla="*/ f297 f68 1"/>
                      <a:gd name="f382" fmla="*/ f298 f69 1"/>
                      <a:gd name="f383" fmla="*/ f299 f68 1"/>
                      <a:gd name="f384" fmla="*/ f300 f69 1"/>
                      <a:gd name="f385" fmla="*/ f301 f68 1"/>
                      <a:gd name="f386" fmla="*/ f302 f69 1"/>
                      <a:gd name="f387" fmla="*/ f303 f69 1"/>
                      <a:gd name="f388" fmla="*/ f304 f68 1"/>
                      <a:gd name="f389" fmla="*/ f305 f69 1"/>
                      <a:gd name="f390" fmla="*/ f306 f68 1"/>
                      <a:gd name="f391" fmla="*/ f307 f69 1"/>
                      <a:gd name="f392" fmla="*/ f308 f69 1"/>
                      <a:gd name="f393" fmla="*/ f309 f68 1"/>
                      <a:gd name="f394" fmla="*/ f310 f69 1"/>
                      <a:gd name="f395" fmla="*/ f311 f69 1"/>
                      <a:gd name="f396" fmla="*/ f312 f68 1"/>
                      <a:gd name="f397" fmla="*/ f313 f69 1"/>
                      <a:gd name="f398" fmla="*/ f314 f68 1"/>
                      <a:gd name="f399" fmla="*/ f315 f69 1"/>
                      <a:gd name="f400" fmla="*/ f316 f68 1"/>
                      <a:gd name="f401" fmla="*/ f317 f69 1"/>
                      <a:gd name="f402" fmla="*/ f318 f68 1"/>
                      <a:gd name="f403" fmla="*/ f319 f68 1"/>
                      <a:gd name="f404" fmla="*/ f320 f69 1"/>
                    </a:gdLst>
                    <a:ahLst/>
                    <a:cxnLst>
                      <a:cxn ang="3cd4">
                        <a:pos x="hc" y="t"/>
                      </a:cxn>
                      <a:cxn ang="0">
                        <a:pos x="r" y="vc"/>
                      </a:cxn>
                      <a:cxn ang="cd4">
                        <a:pos x="hc" y="b"/>
                      </a:cxn>
                      <a:cxn ang="cd2">
                        <a:pos x="l" y="vc"/>
                      </a:cxn>
                      <a:cxn ang="f240">
                        <a:pos x="f325" y="f326"/>
                      </a:cxn>
                      <a:cxn ang="f240">
                        <a:pos x="f327" y="f328"/>
                      </a:cxn>
                      <a:cxn ang="f240">
                        <a:pos x="f329" y="f330"/>
                      </a:cxn>
                      <a:cxn ang="f240">
                        <a:pos x="f331" y="f332"/>
                      </a:cxn>
                      <a:cxn ang="f240">
                        <a:pos x="f333" y="f334"/>
                      </a:cxn>
                      <a:cxn ang="f240">
                        <a:pos x="f335" y="f336"/>
                      </a:cxn>
                      <a:cxn ang="f240">
                        <a:pos x="f337" y="f338"/>
                      </a:cxn>
                      <a:cxn ang="f240">
                        <a:pos x="f339" y="f336"/>
                      </a:cxn>
                      <a:cxn ang="f240">
                        <a:pos x="f340" y="f341"/>
                      </a:cxn>
                      <a:cxn ang="f240">
                        <a:pos x="f342" y="f343"/>
                      </a:cxn>
                      <a:cxn ang="f240">
                        <a:pos x="f331" y="f344"/>
                      </a:cxn>
                      <a:cxn ang="f240">
                        <a:pos x="f345" y="f344"/>
                      </a:cxn>
                      <a:cxn ang="f240">
                        <a:pos x="f345" y="f346"/>
                      </a:cxn>
                      <a:cxn ang="f240">
                        <a:pos x="f347" y="f348"/>
                      </a:cxn>
                      <a:cxn ang="f240">
                        <a:pos x="f349" y="f348"/>
                      </a:cxn>
                      <a:cxn ang="f240">
                        <a:pos x="f350" y="f351"/>
                      </a:cxn>
                      <a:cxn ang="f240">
                        <a:pos x="f352" y="f353"/>
                      </a:cxn>
                      <a:cxn ang="f240">
                        <a:pos x="f354" y="f355"/>
                      </a:cxn>
                      <a:cxn ang="f240">
                        <a:pos x="f356" y="f357"/>
                      </a:cxn>
                      <a:cxn ang="f240">
                        <a:pos x="f358" y="f359"/>
                      </a:cxn>
                      <a:cxn ang="f240">
                        <a:pos x="f360" y="f361"/>
                      </a:cxn>
                      <a:cxn ang="f240">
                        <a:pos x="f362" y="f361"/>
                      </a:cxn>
                      <a:cxn ang="f240">
                        <a:pos x="f363" y="f364"/>
                      </a:cxn>
                      <a:cxn ang="f240">
                        <a:pos x="f365" y="f364"/>
                      </a:cxn>
                      <a:cxn ang="f240">
                        <a:pos x="f366" y="f367"/>
                      </a:cxn>
                      <a:cxn ang="f240">
                        <a:pos x="f368" y="f369"/>
                      </a:cxn>
                      <a:cxn ang="f240">
                        <a:pos x="f370" y="f371"/>
                      </a:cxn>
                      <a:cxn ang="f240">
                        <a:pos x="f372" y="f371"/>
                      </a:cxn>
                      <a:cxn ang="f240">
                        <a:pos x="f373" y="f374"/>
                      </a:cxn>
                      <a:cxn ang="f240">
                        <a:pos x="f375" y="f376"/>
                      </a:cxn>
                      <a:cxn ang="f240">
                        <a:pos x="f377" y="f378"/>
                      </a:cxn>
                      <a:cxn ang="f240">
                        <a:pos x="f379" y="f374"/>
                      </a:cxn>
                      <a:cxn ang="f240">
                        <a:pos x="f380" y="f367"/>
                      </a:cxn>
                      <a:cxn ang="f240">
                        <a:pos x="f381" y="f382"/>
                      </a:cxn>
                      <a:cxn ang="f240">
                        <a:pos x="f383" y="f355"/>
                      </a:cxn>
                      <a:cxn ang="f240">
                        <a:pos x="f373" y="f384"/>
                      </a:cxn>
                      <a:cxn ang="f240">
                        <a:pos x="f385" y="f386"/>
                      </a:cxn>
                      <a:cxn ang="f240">
                        <a:pos x="f385" y="f387"/>
                      </a:cxn>
                      <a:cxn ang="f240">
                        <a:pos x="f385" y="f334"/>
                      </a:cxn>
                      <a:cxn ang="f240">
                        <a:pos x="f388" y="f389"/>
                      </a:cxn>
                      <a:cxn ang="f240">
                        <a:pos x="f390" y="f391"/>
                      </a:cxn>
                      <a:cxn ang="f240">
                        <a:pos x="f372" y="f392"/>
                      </a:cxn>
                      <a:cxn ang="f240">
                        <a:pos x="f393" y="f394"/>
                      </a:cxn>
                      <a:cxn ang="f240">
                        <a:pos x="f393" y="f326"/>
                      </a:cxn>
                      <a:cxn ang="f240">
                        <a:pos x="f390" y="f395"/>
                      </a:cxn>
                      <a:cxn ang="f240">
                        <a:pos x="f396" y="f397"/>
                      </a:cxn>
                      <a:cxn ang="f240">
                        <a:pos x="f398" y="f399"/>
                      </a:cxn>
                      <a:cxn ang="f240">
                        <a:pos x="f400" y="f401"/>
                      </a:cxn>
                      <a:cxn ang="f240">
                        <a:pos x="f402" y="f326"/>
                      </a:cxn>
                      <a:cxn ang="f240">
                        <a:pos x="f403" y="f395"/>
                      </a:cxn>
                      <a:cxn ang="f240">
                        <a:pos x="f352" y="f404"/>
                      </a:cxn>
                      <a:cxn ang="f240">
                        <a:pos x="f325" y="f326"/>
                      </a:cxn>
                    </a:cxnLst>
                    <a:rect l="f321" t="f324" r="f322" b="f323"/>
                    <a:pathLst>
                      <a:path w="86" h="90">
                        <a:moveTo>
                          <a:pt x="f8" y="f9"/>
                        </a:moveTo>
                        <a:lnTo>
                          <a:pt x="f10" y="f11"/>
                        </a:lnTo>
                        <a:lnTo>
                          <a:pt x="f12" y="f13"/>
                        </a:lnTo>
                        <a:lnTo>
                          <a:pt x="f14" y="f15"/>
                        </a:lnTo>
                        <a:lnTo>
                          <a:pt x="f16" y="f17"/>
                        </a:lnTo>
                        <a:lnTo>
                          <a:pt x="f5" y="f18"/>
                        </a:lnTo>
                        <a:lnTo>
                          <a:pt x="f19" y="f20"/>
                        </a:lnTo>
                        <a:lnTo>
                          <a:pt x="f21" y="f18"/>
                        </a:lnTo>
                        <a:lnTo>
                          <a:pt x="f22" y="f23"/>
                        </a:lnTo>
                        <a:lnTo>
                          <a:pt x="f24" y="f25"/>
                        </a:lnTo>
                        <a:lnTo>
                          <a:pt x="f14" y="f26"/>
                        </a:lnTo>
                        <a:lnTo>
                          <a:pt x="f27" y="f26"/>
                        </a:lnTo>
                        <a:lnTo>
                          <a:pt x="f27" y="f10"/>
                        </a:lnTo>
                        <a:lnTo>
                          <a:pt x="f28" y="f29"/>
                        </a:lnTo>
                        <a:lnTo>
                          <a:pt x="f29" y="f29"/>
                        </a:lnTo>
                        <a:lnTo>
                          <a:pt x="f30" y="f31"/>
                        </a:lnTo>
                        <a:lnTo>
                          <a:pt x="f32" y="f33"/>
                        </a:lnTo>
                        <a:lnTo>
                          <a:pt x="f34" y="f35"/>
                        </a:lnTo>
                        <a:lnTo>
                          <a:pt x="f20" y="f36"/>
                        </a:lnTo>
                        <a:lnTo>
                          <a:pt x="f37" y="f38"/>
                        </a:lnTo>
                        <a:lnTo>
                          <a:pt x="f39" y="f40"/>
                        </a:lnTo>
                        <a:lnTo>
                          <a:pt x="f41" y="f40"/>
                        </a:lnTo>
                        <a:lnTo>
                          <a:pt x="f17" y="f21"/>
                        </a:lnTo>
                        <a:lnTo>
                          <a:pt x="f42" y="f21"/>
                        </a:lnTo>
                        <a:lnTo>
                          <a:pt x="f43" y="f16"/>
                        </a:lnTo>
                        <a:lnTo>
                          <a:pt x="f44" y="f45"/>
                        </a:lnTo>
                        <a:lnTo>
                          <a:pt x="f46" y="f22"/>
                        </a:lnTo>
                        <a:lnTo>
                          <a:pt x="f47" y="f22"/>
                        </a:lnTo>
                        <a:lnTo>
                          <a:pt x="f48" y="f49"/>
                        </a:lnTo>
                        <a:lnTo>
                          <a:pt x="f50" y="f5"/>
                        </a:lnTo>
                        <a:lnTo>
                          <a:pt x="f6" y="f51"/>
                        </a:lnTo>
                        <a:lnTo>
                          <a:pt x="f52" y="f49"/>
                        </a:lnTo>
                        <a:lnTo>
                          <a:pt x="f53" y="f16"/>
                        </a:lnTo>
                        <a:lnTo>
                          <a:pt x="f54" y="f14"/>
                        </a:lnTo>
                        <a:lnTo>
                          <a:pt x="f55" y="f35"/>
                        </a:lnTo>
                        <a:lnTo>
                          <a:pt x="f48" y="f56"/>
                        </a:lnTo>
                        <a:lnTo>
                          <a:pt x="f57" y="f58"/>
                        </a:lnTo>
                        <a:lnTo>
                          <a:pt x="f57" y="f59"/>
                        </a:lnTo>
                        <a:lnTo>
                          <a:pt x="f57" y="f17"/>
                        </a:lnTo>
                        <a:lnTo>
                          <a:pt x="f60" y="f42"/>
                        </a:lnTo>
                        <a:lnTo>
                          <a:pt x="f61" y="f62"/>
                        </a:lnTo>
                        <a:lnTo>
                          <a:pt x="f47" y="f47"/>
                        </a:lnTo>
                        <a:lnTo>
                          <a:pt x="f13" y="f57"/>
                        </a:lnTo>
                        <a:lnTo>
                          <a:pt x="f13" y="f9"/>
                        </a:lnTo>
                        <a:lnTo>
                          <a:pt x="f61" y="f52"/>
                        </a:lnTo>
                        <a:lnTo>
                          <a:pt x="f62" y="f7"/>
                        </a:lnTo>
                        <a:lnTo>
                          <a:pt x="f15" y="f63"/>
                        </a:lnTo>
                        <a:lnTo>
                          <a:pt x="f64" y="f54"/>
                        </a:lnTo>
                        <a:lnTo>
                          <a:pt x="f65" y="f9"/>
                        </a:lnTo>
                        <a:lnTo>
                          <a:pt x="f66" y="f52"/>
                        </a:lnTo>
                        <a:lnTo>
                          <a:pt x="f32" y="f55"/>
                        </a:lnTo>
                        <a:lnTo>
                          <a:pt x="f8" y="f9"/>
                        </a:lnTo>
                        <a:close/>
                      </a:path>
                    </a:pathLst>
                  </a:custGeom>
                  <a:solidFill>
                    <a:srgbClr val="E0766E"/>
                  </a:solidFill>
                  <a:ln w="3172" cap="flat">
                    <a:solidFill>
                      <a:srgbClr val="6C5353"/>
                    </a:solidFill>
                    <a:custDash>
                      <a:ds d="100000" sp="100000"/>
                    </a:custDash>
                    <a:miter/>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hu-HU" sz="1800" b="0" i="0" u="none" strike="noStrike" kern="0" cap="none" spc="0" baseline="0">
                      <a:solidFill>
                        <a:srgbClr val="000000"/>
                      </a:solidFill>
                      <a:uFillTx/>
                      <a:latin typeface="Arial"/>
                    </a:endParaRPr>
                  </a:p>
                </p:txBody>
              </p:sp>
              <p:sp>
                <p:nvSpPr>
                  <p:cNvPr id="292" name="Freeform 135">
                    <a:extLst>
                      <a:ext uri="{FF2B5EF4-FFF2-40B4-BE49-F238E27FC236}">
                        <a16:creationId xmlns:a16="http://schemas.microsoft.com/office/drawing/2014/main" id="{A6618E2C-D192-4D99-83E6-E59D74AF4F58}"/>
                      </a:ext>
                    </a:extLst>
                  </p:cNvPr>
                  <p:cNvSpPr/>
                  <p:nvPr/>
                </p:nvSpPr>
                <p:spPr>
                  <a:xfrm>
                    <a:off x="5745888" y="2810115"/>
                    <a:ext cx="75593" cy="60771"/>
                  </a:xfrm>
                  <a:custGeom>
                    <a:avLst/>
                    <a:gdLst>
                      <a:gd name="f0" fmla="val 10800000"/>
                      <a:gd name="f1" fmla="val 5400000"/>
                      <a:gd name="f2" fmla="val 180"/>
                      <a:gd name="f3" fmla="val w"/>
                      <a:gd name="f4" fmla="val h"/>
                      <a:gd name="f5" fmla="val 0"/>
                      <a:gd name="f6" fmla="val 58"/>
                      <a:gd name="f7" fmla="val 54"/>
                      <a:gd name="f8" fmla="val 42"/>
                      <a:gd name="f9" fmla="val 55"/>
                      <a:gd name="f10" fmla="val 7"/>
                      <a:gd name="f11" fmla="val 25"/>
                      <a:gd name="f12" fmla="val 51"/>
                      <a:gd name="f13" fmla="val 33"/>
                      <a:gd name="f14" fmla="val 45"/>
                      <a:gd name="f15" fmla="val 36"/>
                      <a:gd name="f16" fmla="val 49"/>
                      <a:gd name="f17" fmla="val 26"/>
                      <a:gd name="f18" fmla="val 40"/>
                      <a:gd name="f19" fmla="val 11"/>
                      <a:gd name="f20" fmla="val 44"/>
                      <a:gd name="f21" fmla="val 43"/>
                      <a:gd name="f22" fmla="val 8"/>
                      <a:gd name="f23" fmla="val 37"/>
                      <a:gd name="f24" fmla="val 21"/>
                      <a:gd name="f25" fmla="+- 0 0 -90"/>
                      <a:gd name="f26" fmla="*/ f3 1 58"/>
                      <a:gd name="f27" fmla="*/ f4 1 54"/>
                      <a:gd name="f28" fmla="+- f7 0 f5"/>
                      <a:gd name="f29" fmla="+- f6 0 f5"/>
                      <a:gd name="f30" fmla="*/ f25 f0 1"/>
                      <a:gd name="f31" fmla="*/ f29 1 58"/>
                      <a:gd name="f32" fmla="*/ f28 1 54"/>
                      <a:gd name="f33" fmla="*/ 42 f29 1"/>
                      <a:gd name="f34" fmla="*/ 0 f28 1"/>
                      <a:gd name="f35" fmla="*/ 55 f29 1"/>
                      <a:gd name="f36" fmla="*/ 58 f29 1"/>
                      <a:gd name="f37" fmla="*/ 7 f28 1"/>
                      <a:gd name="f38" fmla="*/ 25 f28 1"/>
                      <a:gd name="f39" fmla="*/ 51 f29 1"/>
                      <a:gd name="f40" fmla="*/ 33 f28 1"/>
                      <a:gd name="f41" fmla="*/ 45 f29 1"/>
                      <a:gd name="f42" fmla="*/ 54 f28 1"/>
                      <a:gd name="f43" fmla="*/ 36 f29 1"/>
                      <a:gd name="f44" fmla="*/ 49 f28 1"/>
                      <a:gd name="f45" fmla="*/ 26 f29 1"/>
                      <a:gd name="f46" fmla="*/ 40 f28 1"/>
                      <a:gd name="f47" fmla="*/ 11 f29 1"/>
                      <a:gd name="f48" fmla="*/ 44 f28 1"/>
                      <a:gd name="f49" fmla="*/ 0 f29 1"/>
                      <a:gd name="f50" fmla="*/ 43 f28 1"/>
                      <a:gd name="f51" fmla="*/ 8 f29 1"/>
                      <a:gd name="f52" fmla="*/ 37 f28 1"/>
                      <a:gd name="f53" fmla="*/ 21 f29 1"/>
                      <a:gd name="f54" fmla="*/ 8 f28 1"/>
                      <a:gd name="f55" fmla="*/ f30 1 f2"/>
                      <a:gd name="f56" fmla="*/ f33 1 58"/>
                      <a:gd name="f57" fmla="*/ f34 1 54"/>
                      <a:gd name="f58" fmla="*/ f35 1 58"/>
                      <a:gd name="f59" fmla="*/ f36 1 58"/>
                      <a:gd name="f60" fmla="*/ f37 1 54"/>
                      <a:gd name="f61" fmla="*/ f38 1 54"/>
                      <a:gd name="f62" fmla="*/ f39 1 58"/>
                      <a:gd name="f63" fmla="*/ f40 1 54"/>
                      <a:gd name="f64" fmla="*/ f41 1 58"/>
                      <a:gd name="f65" fmla="*/ f42 1 54"/>
                      <a:gd name="f66" fmla="*/ f43 1 58"/>
                      <a:gd name="f67" fmla="*/ f44 1 54"/>
                      <a:gd name="f68" fmla="*/ f45 1 58"/>
                      <a:gd name="f69" fmla="*/ f46 1 54"/>
                      <a:gd name="f70" fmla="*/ f47 1 58"/>
                      <a:gd name="f71" fmla="*/ f48 1 54"/>
                      <a:gd name="f72" fmla="*/ f49 1 58"/>
                      <a:gd name="f73" fmla="*/ f50 1 54"/>
                      <a:gd name="f74" fmla="*/ f51 1 58"/>
                      <a:gd name="f75" fmla="*/ f52 1 54"/>
                      <a:gd name="f76" fmla="*/ f53 1 58"/>
                      <a:gd name="f77" fmla="*/ f54 1 54"/>
                      <a:gd name="f78" fmla="*/ 0 1 f31"/>
                      <a:gd name="f79" fmla="*/ f6 1 f31"/>
                      <a:gd name="f80" fmla="*/ 0 1 f32"/>
                      <a:gd name="f81" fmla="*/ f7 1 f32"/>
                      <a:gd name="f82" fmla="+- f55 0 f1"/>
                      <a:gd name="f83" fmla="*/ f56 1 f31"/>
                      <a:gd name="f84" fmla="*/ f57 1 f32"/>
                      <a:gd name="f85" fmla="*/ f58 1 f31"/>
                      <a:gd name="f86" fmla="*/ f59 1 f31"/>
                      <a:gd name="f87" fmla="*/ f60 1 f32"/>
                      <a:gd name="f88" fmla="*/ f61 1 f32"/>
                      <a:gd name="f89" fmla="*/ f62 1 f31"/>
                      <a:gd name="f90" fmla="*/ f63 1 f32"/>
                      <a:gd name="f91" fmla="*/ f64 1 f31"/>
                      <a:gd name="f92" fmla="*/ f65 1 f32"/>
                      <a:gd name="f93" fmla="*/ f66 1 f31"/>
                      <a:gd name="f94" fmla="*/ f67 1 f32"/>
                      <a:gd name="f95" fmla="*/ f68 1 f31"/>
                      <a:gd name="f96" fmla="*/ f69 1 f32"/>
                      <a:gd name="f97" fmla="*/ f70 1 f31"/>
                      <a:gd name="f98" fmla="*/ f71 1 f32"/>
                      <a:gd name="f99" fmla="*/ f72 1 f31"/>
                      <a:gd name="f100" fmla="*/ f73 1 f32"/>
                      <a:gd name="f101" fmla="*/ f74 1 f31"/>
                      <a:gd name="f102" fmla="*/ f75 1 f32"/>
                      <a:gd name="f103" fmla="*/ f76 1 f31"/>
                      <a:gd name="f104" fmla="*/ f77 1 f32"/>
                      <a:gd name="f105" fmla="*/ f78 f26 1"/>
                      <a:gd name="f106" fmla="*/ f79 f26 1"/>
                      <a:gd name="f107" fmla="*/ f81 f27 1"/>
                      <a:gd name="f108" fmla="*/ f80 f27 1"/>
                      <a:gd name="f109" fmla="*/ f83 f26 1"/>
                      <a:gd name="f110" fmla="*/ f84 f27 1"/>
                      <a:gd name="f111" fmla="*/ f85 f26 1"/>
                      <a:gd name="f112" fmla="*/ f86 f26 1"/>
                      <a:gd name="f113" fmla="*/ f87 f27 1"/>
                      <a:gd name="f114" fmla="*/ f88 f27 1"/>
                      <a:gd name="f115" fmla="*/ f89 f26 1"/>
                      <a:gd name="f116" fmla="*/ f90 f27 1"/>
                      <a:gd name="f117" fmla="*/ f91 f26 1"/>
                      <a:gd name="f118" fmla="*/ f92 f27 1"/>
                      <a:gd name="f119" fmla="*/ f93 f26 1"/>
                      <a:gd name="f120" fmla="*/ f94 f27 1"/>
                      <a:gd name="f121" fmla="*/ f95 f26 1"/>
                      <a:gd name="f122" fmla="*/ f96 f27 1"/>
                      <a:gd name="f123" fmla="*/ f97 f26 1"/>
                      <a:gd name="f124" fmla="*/ f98 f27 1"/>
                      <a:gd name="f125" fmla="*/ f99 f26 1"/>
                      <a:gd name="f126" fmla="*/ f100 f27 1"/>
                      <a:gd name="f127" fmla="*/ f101 f26 1"/>
                      <a:gd name="f128" fmla="*/ f102 f27 1"/>
                      <a:gd name="f129" fmla="*/ f103 f26 1"/>
                      <a:gd name="f130" fmla="*/ f104 f27 1"/>
                    </a:gdLst>
                    <a:ahLst/>
                    <a:cxnLst>
                      <a:cxn ang="3cd4">
                        <a:pos x="hc" y="t"/>
                      </a:cxn>
                      <a:cxn ang="0">
                        <a:pos x="r" y="vc"/>
                      </a:cxn>
                      <a:cxn ang="cd4">
                        <a:pos x="hc" y="b"/>
                      </a:cxn>
                      <a:cxn ang="cd2">
                        <a:pos x="l" y="vc"/>
                      </a:cxn>
                      <a:cxn ang="f82">
                        <a:pos x="f109" y="f110"/>
                      </a:cxn>
                      <a:cxn ang="f82">
                        <a:pos x="f111" y="f110"/>
                      </a:cxn>
                      <a:cxn ang="f82">
                        <a:pos x="f112" y="f113"/>
                      </a:cxn>
                      <a:cxn ang="f82">
                        <a:pos x="f111" y="f114"/>
                      </a:cxn>
                      <a:cxn ang="f82">
                        <a:pos x="f115" y="f116"/>
                      </a:cxn>
                      <a:cxn ang="f82">
                        <a:pos x="f109" y="f116"/>
                      </a:cxn>
                      <a:cxn ang="f82">
                        <a:pos x="f117" y="f118"/>
                      </a:cxn>
                      <a:cxn ang="f82">
                        <a:pos x="f119" y="f120"/>
                      </a:cxn>
                      <a:cxn ang="f82">
                        <a:pos x="f121" y="f122"/>
                      </a:cxn>
                      <a:cxn ang="f82">
                        <a:pos x="f123" y="f124"/>
                      </a:cxn>
                      <a:cxn ang="f82">
                        <a:pos x="f125" y="f126"/>
                      </a:cxn>
                      <a:cxn ang="f82">
                        <a:pos x="f127" y="f128"/>
                      </a:cxn>
                      <a:cxn ang="f82">
                        <a:pos x="f129" y="f130"/>
                      </a:cxn>
                      <a:cxn ang="f82">
                        <a:pos x="f109" y="f110"/>
                      </a:cxn>
                    </a:cxnLst>
                    <a:rect l="f105" t="f108" r="f106" b="f107"/>
                    <a:pathLst>
                      <a:path w="58" h="54">
                        <a:moveTo>
                          <a:pt x="f8" y="f5"/>
                        </a:moveTo>
                        <a:lnTo>
                          <a:pt x="f9" y="f5"/>
                        </a:lnTo>
                        <a:lnTo>
                          <a:pt x="f6" y="f10"/>
                        </a:lnTo>
                        <a:lnTo>
                          <a:pt x="f9" y="f11"/>
                        </a:lnTo>
                        <a:lnTo>
                          <a:pt x="f12" y="f13"/>
                        </a:lnTo>
                        <a:lnTo>
                          <a:pt x="f8" y="f13"/>
                        </a:lnTo>
                        <a:lnTo>
                          <a:pt x="f14" y="f7"/>
                        </a:lnTo>
                        <a:lnTo>
                          <a:pt x="f15" y="f16"/>
                        </a:lnTo>
                        <a:lnTo>
                          <a:pt x="f17" y="f18"/>
                        </a:lnTo>
                        <a:lnTo>
                          <a:pt x="f19" y="f20"/>
                        </a:lnTo>
                        <a:lnTo>
                          <a:pt x="f5" y="f21"/>
                        </a:lnTo>
                        <a:lnTo>
                          <a:pt x="f22" y="f23"/>
                        </a:lnTo>
                        <a:lnTo>
                          <a:pt x="f24" y="f22"/>
                        </a:lnTo>
                        <a:lnTo>
                          <a:pt x="f8" y="f5"/>
                        </a:lnTo>
                        <a:close/>
                      </a:path>
                    </a:pathLst>
                  </a:custGeom>
                  <a:solidFill>
                    <a:srgbClr val="F9B277"/>
                  </a:solidFill>
                  <a:ln w="3172" cap="flat">
                    <a:solidFill>
                      <a:srgbClr val="6C5353"/>
                    </a:solidFill>
                    <a:custDash>
                      <a:ds d="100000" sp="100000"/>
                    </a:custDash>
                    <a:miter/>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hu-HU" sz="1800" b="0" i="0" u="none" strike="noStrike" kern="0" cap="none" spc="0" baseline="0">
                      <a:solidFill>
                        <a:srgbClr val="000000"/>
                      </a:solidFill>
                      <a:uFillTx/>
                      <a:latin typeface="Arial"/>
                    </a:endParaRPr>
                  </a:p>
                </p:txBody>
              </p:sp>
              <p:sp>
                <p:nvSpPr>
                  <p:cNvPr id="293" name="Freeform 136">
                    <a:extLst>
                      <a:ext uri="{FF2B5EF4-FFF2-40B4-BE49-F238E27FC236}">
                        <a16:creationId xmlns:a16="http://schemas.microsoft.com/office/drawing/2014/main" id="{BCFD0BD8-D2AB-4D63-BC63-0FD53ECFA38D}"/>
                      </a:ext>
                    </a:extLst>
                  </p:cNvPr>
                  <p:cNvSpPr/>
                  <p:nvPr/>
                </p:nvSpPr>
                <p:spPr>
                  <a:xfrm>
                    <a:off x="5770650" y="2436473"/>
                    <a:ext cx="443109" cy="271229"/>
                  </a:xfrm>
                  <a:custGeom>
                    <a:avLst/>
                    <a:gdLst>
                      <a:gd name="f0" fmla="val 10800000"/>
                      <a:gd name="f1" fmla="val 5400000"/>
                      <a:gd name="f2" fmla="val 180"/>
                      <a:gd name="f3" fmla="val w"/>
                      <a:gd name="f4" fmla="val h"/>
                      <a:gd name="f5" fmla="val 0"/>
                      <a:gd name="f6" fmla="val 340"/>
                      <a:gd name="f7" fmla="val 241"/>
                      <a:gd name="f8" fmla="val 294"/>
                      <a:gd name="f9" fmla="val 338"/>
                      <a:gd name="f10" fmla="val 13"/>
                      <a:gd name="f11" fmla="val 322"/>
                      <a:gd name="f12" fmla="val 17"/>
                      <a:gd name="f13" fmla="val 28"/>
                      <a:gd name="f14" fmla="val 319"/>
                      <a:gd name="f15" fmla="val 35"/>
                      <a:gd name="f16" fmla="val 309"/>
                      <a:gd name="f17" fmla="val 37"/>
                      <a:gd name="f18" fmla="val 311"/>
                      <a:gd name="f19" fmla="val 24"/>
                      <a:gd name="f20" fmla="val 293"/>
                      <a:gd name="f21" fmla="val 18"/>
                      <a:gd name="f22" fmla="val 274"/>
                      <a:gd name="f23" fmla="val 23"/>
                      <a:gd name="f24" fmla="val 270"/>
                      <a:gd name="f25" fmla="val 36"/>
                      <a:gd name="f26" fmla="val 259"/>
                      <a:gd name="f27" fmla="val 44"/>
                      <a:gd name="f28" fmla="val 244"/>
                      <a:gd name="f29" fmla="val 40"/>
                      <a:gd name="f30" fmla="val 227"/>
                      <a:gd name="f31" fmla="val 210"/>
                      <a:gd name="f32" fmla="val 31"/>
                      <a:gd name="f33" fmla="val 203"/>
                      <a:gd name="f34" fmla="val 195"/>
                      <a:gd name="f35" fmla="val 48"/>
                      <a:gd name="f36" fmla="val 170"/>
                      <a:gd name="f37" fmla="val 45"/>
                      <a:gd name="f38" fmla="val 168"/>
                      <a:gd name="f39" fmla="val 55"/>
                      <a:gd name="f40" fmla="val 155"/>
                      <a:gd name="f41" fmla="val 148"/>
                      <a:gd name="f42" fmla="val 68"/>
                      <a:gd name="f43" fmla="val 137"/>
                      <a:gd name="f44" fmla="val 88"/>
                      <a:gd name="f45" fmla="val 118"/>
                      <a:gd name="f46" fmla="val 114"/>
                      <a:gd name="f47" fmla="val 124"/>
                      <a:gd name="f48" fmla="val 120"/>
                      <a:gd name="f49" fmla="val 127"/>
                      <a:gd name="f50" fmla="val 106"/>
                      <a:gd name="f51" fmla="val 98"/>
                      <a:gd name="f52" fmla="val 145"/>
                      <a:gd name="f53" fmla="val 102"/>
                      <a:gd name="f54" fmla="val 112"/>
                      <a:gd name="f55" fmla="val 179"/>
                      <a:gd name="f56" fmla="val 109"/>
                      <a:gd name="f57" fmla="val 202"/>
                      <a:gd name="f58" fmla="val 215"/>
                      <a:gd name="f59" fmla="val 92"/>
                      <a:gd name="f60" fmla="val 226"/>
                      <a:gd name="f61" fmla="val 81"/>
                      <a:gd name="f62" fmla="val 214"/>
                      <a:gd name="f63" fmla="val 54"/>
                      <a:gd name="f64" fmla="val 237"/>
                      <a:gd name="f65" fmla="val 34"/>
                      <a:gd name="f66" fmla="val 231"/>
                      <a:gd name="f67" fmla="val 7"/>
                      <a:gd name="f68" fmla="val 211"/>
                      <a:gd name="f69" fmla="val 166"/>
                      <a:gd name="f70" fmla="val 154"/>
                      <a:gd name="f71" fmla="val 50"/>
                      <a:gd name="f72" fmla="val 139"/>
                      <a:gd name="f73" fmla="val 76"/>
                      <a:gd name="f74" fmla="val 119"/>
                      <a:gd name="f75" fmla="val 99"/>
                      <a:gd name="f76" fmla="val 94"/>
                      <a:gd name="f77" fmla="val 128"/>
                      <a:gd name="f78" fmla="val 59"/>
                      <a:gd name="f79" fmla="val 149"/>
                      <a:gd name="f80" fmla="val 182"/>
                      <a:gd name="f81" fmla="val 209"/>
                      <a:gd name="f82" fmla="val 16"/>
                      <a:gd name="f83" fmla="val 247"/>
                      <a:gd name="f84" fmla="val 3"/>
                      <a:gd name="f85" fmla="val 271"/>
                      <a:gd name="f86" fmla="+- 0 0 -90"/>
                      <a:gd name="f87" fmla="*/ f3 1 340"/>
                      <a:gd name="f88" fmla="*/ f4 1 241"/>
                      <a:gd name="f89" fmla="+- f7 0 f5"/>
                      <a:gd name="f90" fmla="+- f6 0 f5"/>
                      <a:gd name="f91" fmla="*/ f86 f0 1"/>
                      <a:gd name="f92" fmla="*/ f90 1 340"/>
                      <a:gd name="f93" fmla="*/ f89 1 241"/>
                      <a:gd name="f94" fmla="*/ 294 f90 1"/>
                      <a:gd name="f95" fmla="*/ 0 f89 1"/>
                      <a:gd name="f96" fmla="*/ 338 f90 1"/>
                      <a:gd name="f97" fmla="*/ 13 f89 1"/>
                      <a:gd name="f98" fmla="*/ 322 f90 1"/>
                      <a:gd name="f99" fmla="*/ 17 f89 1"/>
                      <a:gd name="f100" fmla="*/ 340 f90 1"/>
                      <a:gd name="f101" fmla="*/ 28 f89 1"/>
                      <a:gd name="f102" fmla="*/ 319 f90 1"/>
                      <a:gd name="f103" fmla="*/ 35 f89 1"/>
                      <a:gd name="f104" fmla="*/ 309 f90 1"/>
                      <a:gd name="f105" fmla="*/ 37 f89 1"/>
                      <a:gd name="f106" fmla="*/ 311 f90 1"/>
                      <a:gd name="f107" fmla="*/ 24 f89 1"/>
                      <a:gd name="f108" fmla="*/ 293 f90 1"/>
                      <a:gd name="f109" fmla="*/ 18 f89 1"/>
                      <a:gd name="f110" fmla="*/ 274 f90 1"/>
                      <a:gd name="f111" fmla="*/ 23 f89 1"/>
                      <a:gd name="f112" fmla="*/ 270 f90 1"/>
                      <a:gd name="f113" fmla="*/ 36 f89 1"/>
                      <a:gd name="f114" fmla="*/ 259 f90 1"/>
                      <a:gd name="f115" fmla="*/ 44 f89 1"/>
                      <a:gd name="f116" fmla="*/ 244 f90 1"/>
                      <a:gd name="f117" fmla="*/ 40 f89 1"/>
                      <a:gd name="f118" fmla="*/ 227 f90 1"/>
                      <a:gd name="f119" fmla="*/ 210 f90 1"/>
                      <a:gd name="f120" fmla="*/ 31 f89 1"/>
                      <a:gd name="f121" fmla="*/ 203 f90 1"/>
                      <a:gd name="f122" fmla="*/ 195 f90 1"/>
                      <a:gd name="f123" fmla="*/ 48 f89 1"/>
                      <a:gd name="f124" fmla="*/ 170 f90 1"/>
                      <a:gd name="f125" fmla="*/ 45 f89 1"/>
                      <a:gd name="f126" fmla="*/ 168 f90 1"/>
                      <a:gd name="f127" fmla="*/ 55 f89 1"/>
                      <a:gd name="f128" fmla="*/ 155 f90 1"/>
                      <a:gd name="f129" fmla="*/ 148 f90 1"/>
                      <a:gd name="f130" fmla="*/ 68 f89 1"/>
                      <a:gd name="f131" fmla="*/ 137 f90 1"/>
                      <a:gd name="f132" fmla="*/ 88 f89 1"/>
                      <a:gd name="f133" fmla="*/ 118 f90 1"/>
                      <a:gd name="f134" fmla="*/ 114 f89 1"/>
                      <a:gd name="f135" fmla="*/ 124 f90 1"/>
                      <a:gd name="f136" fmla="*/ 120 f89 1"/>
                      <a:gd name="f137" fmla="*/ 120 f90 1"/>
                      <a:gd name="f138" fmla="*/ 127 f89 1"/>
                      <a:gd name="f139" fmla="*/ 106 f90 1"/>
                      <a:gd name="f140" fmla="*/ 98 f90 1"/>
                      <a:gd name="f141" fmla="*/ 145 f89 1"/>
                      <a:gd name="f142" fmla="*/ 102 f90 1"/>
                      <a:gd name="f143" fmla="*/ 170 f89 1"/>
                      <a:gd name="f144" fmla="*/ 112 f90 1"/>
                      <a:gd name="f145" fmla="*/ 179 f89 1"/>
                      <a:gd name="f146" fmla="*/ 109 f90 1"/>
                      <a:gd name="f147" fmla="*/ 202 f89 1"/>
                      <a:gd name="f148" fmla="*/ 215 f89 1"/>
                      <a:gd name="f149" fmla="*/ 92 f90 1"/>
                      <a:gd name="f150" fmla="*/ 226 f89 1"/>
                      <a:gd name="f151" fmla="*/ 81 f90 1"/>
                      <a:gd name="f152" fmla="*/ 214 f89 1"/>
                      <a:gd name="f153" fmla="*/ 54 f90 1"/>
                      <a:gd name="f154" fmla="*/ 237 f89 1"/>
                      <a:gd name="f155" fmla="*/ 34 f90 1"/>
                      <a:gd name="f156" fmla="*/ 241 f89 1"/>
                      <a:gd name="f157" fmla="*/ 13 f90 1"/>
                      <a:gd name="f158" fmla="*/ 231 f89 1"/>
                      <a:gd name="f159" fmla="*/ 7 f90 1"/>
                      <a:gd name="f160" fmla="*/ 211 f89 1"/>
                      <a:gd name="f161" fmla="*/ 0 f90 1"/>
                      <a:gd name="f162" fmla="*/ 166 f89 1"/>
                      <a:gd name="f163" fmla="*/ 154 f89 1"/>
                      <a:gd name="f164" fmla="*/ 50 f90 1"/>
                      <a:gd name="f165" fmla="*/ 139 f89 1"/>
                      <a:gd name="f166" fmla="*/ 76 f90 1"/>
                      <a:gd name="f167" fmla="*/ 119 f89 1"/>
                      <a:gd name="f168" fmla="*/ 99 f90 1"/>
                      <a:gd name="f169" fmla="*/ 94 f89 1"/>
                      <a:gd name="f170" fmla="*/ 128 f90 1"/>
                      <a:gd name="f171" fmla="*/ 59 f89 1"/>
                      <a:gd name="f172" fmla="*/ 149 f90 1"/>
                      <a:gd name="f173" fmla="*/ 182 f90 1"/>
                      <a:gd name="f174" fmla="*/ 209 f90 1"/>
                      <a:gd name="f175" fmla="*/ 16 f89 1"/>
                      <a:gd name="f176" fmla="*/ 231 f90 1"/>
                      <a:gd name="f177" fmla="*/ 247 f90 1"/>
                      <a:gd name="f178" fmla="*/ 3 f89 1"/>
                      <a:gd name="f179" fmla="*/ 271 f90 1"/>
                      <a:gd name="f180" fmla="*/ f91 1 f2"/>
                      <a:gd name="f181" fmla="*/ f94 1 340"/>
                      <a:gd name="f182" fmla="*/ f95 1 241"/>
                      <a:gd name="f183" fmla="*/ f96 1 340"/>
                      <a:gd name="f184" fmla="*/ f97 1 241"/>
                      <a:gd name="f185" fmla="*/ f98 1 340"/>
                      <a:gd name="f186" fmla="*/ f99 1 241"/>
                      <a:gd name="f187" fmla="*/ f100 1 340"/>
                      <a:gd name="f188" fmla="*/ f101 1 241"/>
                      <a:gd name="f189" fmla="*/ f102 1 340"/>
                      <a:gd name="f190" fmla="*/ f103 1 241"/>
                      <a:gd name="f191" fmla="*/ f104 1 340"/>
                      <a:gd name="f192" fmla="*/ f105 1 241"/>
                      <a:gd name="f193" fmla="*/ f106 1 340"/>
                      <a:gd name="f194" fmla="*/ f107 1 241"/>
                      <a:gd name="f195" fmla="*/ f108 1 340"/>
                      <a:gd name="f196" fmla="*/ f109 1 241"/>
                      <a:gd name="f197" fmla="*/ f110 1 340"/>
                      <a:gd name="f198" fmla="*/ f111 1 241"/>
                      <a:gd name="f199" fmla="*/ f112 1 340"/>
                      <a:gd name="f200" fmla="*/ f113 1 241"/>
                      <a:gd name="f201" fmla="*/ f114 1 340"/>
                      <a:gd name="f202" fmla="*/ f115 1 241"/>
                      <a:gd name="f203" fmla="*/ f116 1 340"/>
                      <a:gd name="f204" fmla="*/ f117 1 241"/>
                      <a:gd name="f205" fmla="*/ f118 1 340"/>
                      <a:gd name="f206" fmla="*/ f119 1 340"/>
                      <a:gd name="f207" fmla="*/ f120 1 241"/>
                      <a:gd name="f208" fmla="*/ f121 1 340"/>
                      <a:gd name="f209" fmla="*/ f122 1 340"/>
                      <a:gd name="f210" fmla="*/ f123 1 241"/>
                      <a:gd name="f211" fmla="*/ f124 1 340"/>
                      <a:gd name="f212" fmla="*/ f125 1 241"/>
                      <a:gd name="f213" fmla="*/ f126 1 340"/>
                      <a:gd name="f214" fmla="*/ f127 1 241"/>
                      <a:gd name="f215" fmla="*/ f128 1 340"/>
                      <a:gd name="f216" fmla="*/ f129 1 340"/>
                      <a:gd name="f217" fmla="*/ f130 1 241"/>
                      <a:gd name="f218" fmla="*/ f131 1 340"/>
                      <a:gd name="f219" fmla="*/ f132 1 241"/>
                      <a:gd name="f220" fmla="*/ f133 1 340"/>
                      <a:gd name="f221" fmla="*/ f134 1 241"/>
                      <a:gd name="f222" fmla="*/ f135 1 340"/>
                      <a:gd name="f223" fmla="*/ f136 1 241"/>
                      <a:gd name="f224" fmla="*/ f137 1 340"/>
                      <a:gd name="f225" fmla="*/ f138 1 241"/>
                      <a:gd name="f226" fmla="*/ f139 1 340"/>
                      <a:gd name="f227" fmla="*/ f140 1 340"/>
                      <a:gd name="f228" fmla="*/ f141 1 241"/>
                      <a:gd name="f229" fmla="*/ f142 1 340"/>
                      <a:gd name="f230" fmla="*/ f143 1 241"/>
                      <a:gd name="f231" fmla="*/ f144 1 340"/>
                      <a:gd name="f232" fmla="*/ f145 1 241"/>
                      <a:gd name="f233" fmla="*/ f146 1 340"/>
                      <a:gd name="f234" fmla="*/ f147 1 241"/>
                      <a:gd name="f235" fmla="*/ f148 1 241"/>
                      <a:gd name="f236" fmla="*/ f149 1 340"/>
                      <a:gd name="f237" fmla="*/ f150 1 241"/>
                      <a:gd name="f238" fmla="*/ f151 1 340"/>
                      <a:gd name="f239" fmla="*/ f152 1 241"/>
                      <a:gd name="f240" fmla="*/ f153 1 340"/>
                      <a:gd name="f241" fmla="*/ f154 1 241"/>
                      <a:gd name="f242" fmla="*/ f155 1 340"/>
                      <a:gd name="f243" fmla="*/ f156 1 241"/>
                      <a:gd name="f244" fmla="*/ f157 1 340"/>
                      <a:gd name="f245" fmla="*/ f158 1 241"/>
                      <a:gd name="f246" fmla="*/ f159 1 340"/>
                      <a:gd name="f247" fmla="*/ f160 1 241"/>
                      <a:gd name="f248" fmla="*/ f161 1 340"/>
                      <a:gd name="f249" fmla="*/ f162 1 241"/>
                      <a:gd name="f250" fmla="*/ f163 1 241"/>
                      <a:gd name="f251" fmla="*/ f164 1 340"/>
                      <a:gd name="f252" fmla="*/ f165 1 241"/>
                      <a:gd name="f253" fmla="*/ f166 1 340"/>
                      <a:gd name="f254" fmla="*/ f167 1 241"/>
                      <a:gd name="f255" fmla="*/ f168 1 340"/>
                      <a:gd name="f256" fmla="*/ f169 1 241"/>
                      <a:gd name="f257" fmla="*/ f170 1 340"/>
                      <a:gd name="f258" fmla="*/ f171 1 241"/>
                      <a:gd name="f259" fmla="*/ f172 1 340"/>
                      <a:gd name="f260" fmla="*/ f173 1 340"/>
                      <a:gd name="f261" fmla="*/ f174 1 340"/>
                      <a:gd name="f262" fmla="*/ f175 1 241"/>
                      <a:gd name="f263" fmla="*/ f176 1 340"/>
                      <a:gd name="f264" fmla="*/ f177 1 340"/>
                      <a:gd name="f265" fmla="*/ f178 1 241"/>
                      <a:gd name="f266" fmla="*/ f179 1 340"/>
                      <a:gd name="f267" fmla="*/ 0 1 f92"/>
                      <a:gd name="f268" fmla="*/ f6 1 f92"/>
                      <a:gd name="f269" fmla="*/ 0 1 f93"/>
                      <a:gd name="f270" fmla="*/ f7 1 f93"/>
                      <a:gd name="f271" fmla="+- f180 0 f1"/>
                      <a:gd name="f272" fmla="*/ f181 1 f92"/>
                      <a:gd name="f273" fmla="*/ f182 1 f93"/>
                      <a:gd name="f274" fmla="*/ f183 1 f92"/>
                      <a:gd name="f275" fmla="*/ f184 1 f93"/>
                      <a:gd name="f276" fmla="*/ f185 1 f92"/>
                      <a:gd name="f277" fmla="*/ f186 1 f93"/>
                      <a:gd name="f278" fmla="*/ f187 1 f92"/>
                      <a:gd name="f279" fmla="*/ f188 1 f93"/>
                      <a:gd name="f280" fmla="*/ f189 1 f92"/>
                      <a:gd name="f281" fmla="*/ f190 1 f93"/>
                      <a:gd name="f282" fmla="*/ f191 1 f92"/>
                      <a:gd name="f283" fmla="*/ f192 1 f93"/>
                      <a:gd name="f284" fmla="*/ f193 1 f92"/>
                      <a:gd name="f285" fmla="*/ f194 1 f93"/>
                      <a:gd name="f286" fmla="*/ f195 1 f92"/>
                      <a:gd name="f287" fmla="*/ f196 1 f93"/>
                      <a:gd name="f288" fmla="*/ f197 1 f92"/>
                      <a:gd name="f289" fmla="*/ f198 1 f93"/>
                      <a:gd name="f290" fmla="*/ f199 1 f92"/>
                      <a:gd name="f291" fmla="*/ f200 1 f93"/>
                      <a:gd name="f292" fmla="*/ f201 1 f92"/>
                      <a:gd name="f293" fmla="*/ f202 1 f93"/>
                      <a:gd name="f294" fmla="*/ f203 1 f92"/>
                      <a:gd name="f295" fmla="*/ f204 1 f93"/>
                      <a:gd name="f296" fmla="*/ f205 1 f92"/>
                      <a:gd name="f297" fmla="*/ f206 1 f92"/>
                      <a:gd name="f298" fmla="*/ f207 1 f93"/>
                      <a:gd name="f299" fmla="*/ f208 1 f92"/>
                      <a:gd name="f300" fmla="*/ f209 1 f92"/>
                      <a:gd name="f301" fmla="*/ f210 1 f93"/>
                      <a:gd name="f302" fmla="*/ f211 1 f92"/>
                      <a:gd name="f303" fmla="*/ f212 1 f93"/>
                      <a:gd name="f304" fmla="*/ f213 1 f92"/>
                      <a:gd name="f305" fmla="*/ f214 1 f93"/>
                      <a:gd name="f306" fmla="*/ f215 1 f92"/>
                      <a:gd name="f307" fmla="*/ f216 1 f92"/>
                      <a:gd name="f308" fmla="*/ f217 1 f93"/>
                      <a:gd name="f309" fmla="*/ f218 1 f92"/>
                      <a:gd name="f310" fmla="*/ f219 1 f93"/>
                      <a:gd name="f311" fmla="*/ f220 1 f92"/>
                      <a:gd name="f312" fmla="*/ f221 1 f93"/>
                      <a:gd name="f313" fmla="*/ f222 1 f92"/>
                      <a:gd name="f314" fmla="*/ f223 1 f93"/>
                      <a:gd name="f315" fmla="*/ f224 1 f92"/>
                      <a:gd name="f316" fmla="*/ f225 1 f93"/>
                      <a:gd name="f317" fmla="*/ f226 1 f92"/>
                      <a:gd name="f318" fmla="*/ f227 1 f92"/>
                      <a:gd name="f319" fmla="*/ f228 1 f93"/>
                      <a:gd name="f320" fmla="*/ f229 1 f92"/>
                      <a:gd name="f321" fmla="*/ f230 1 f93"/>
                      <a:gd name="f322" fmla="*/ f231 1 f92"/>
                      <a:gd name="f323" fmla="*/ f232 1 f93"/>
                      <a:gd name="f324" fmla="*/ f233 1 f92"/>
                      <a:gd name="f325" fmla="*/ f234 1 f93"/>
                      <a:gd name="f326" fmla="*/ f235 1 f93"/>
                      <a:gd name="f327" fmla="*/ f236 1 f92"/>
                      <a:gd name="f328" fmla="*/ f237 1 f93"/>
                      <a:gd name="f329" fmla="*/ f238 1 f92"/>
                      <a:gd name="f330" fmla="*/ f239 1 f93"/>
                      <a:gd name="f331" fmla="*/ f240 1 f92"/>
                      <a:gd name="f332" fmla="*/ f241 1 f93"/>
                      <a:gd name="f333" fmla="*/ f242 1 f92"/>
                      <a:gd name="f334" fmla="*/ f243 1 f93"/>
                      <a:gd name="f335" fmla="*/ f244 1 f92"/>
                      <a:gd name="f336" fmla="*/ f245 1 f93"/>
                      <a:gd name="f337" fmla="*/ f246 1 f92"/>
                      <a:gd name="f338" fmla="*/ f247 1 f93"/>
                      <a:gd name="f339" fmla="*/ f248 1 f92"/>
                      <a:gd name="f340" fmla="*/ f249 1 f93"/>
                      <a:gd name="f341" fmla="*/ f250 1 f93"/>
                      <a:gd name="f342" fmla="*/ f251 1 f92"/>
                      <a:gd name="f343" fmla="*/ f252 1 f93"/>
                      <a:gd name="f344" fmla="*/ f253 1 f92"/>
                      <a:gd name="f345" fmla="*/ f254 1 f93"/>
                      <a:gd name="f346" fmla="*/ f255 1 f92"/>
                      <a:gd name="f347" fmla="*/ f256 1 f93"/>
                      <a:gd name="f348" fmla="*/ f257 1 f92"/>
                      <a:gd name="f349" fmla="*/ f258 1 f93"/>
                      <a:gd name="f350" fmla="*/ f259 1 f92"/>
                      <a:gd name="f351" fmla="*/ f260 1 f92"/>
                      <a:gd name="f352" fmla="*/ f261 1 f92"/>
                      <a:gd name="f353" fmla="*/ f262 1 f93"/>
                      <a:gd name="f354" fmla="*/ f263 1 f92"/>
                      <a:gd name="f355" fmla="*/ f264 1 f92"/>
                      <a:gd name="f356" fmla="*/ f265 1 f93"/>
                      <a:gd name="f357" fmla="*/ f266 1 f92"/>
                      <a:gd name="f358" fmla="*/ f267 f87 1"/>
                      <a:gd name="f359" fmla="*/ f268 f87 1"/>
                      <a:gd name="f360" fmla="*/ f270 f88 1"/>
                      <a:gd name="f361" fmla="*/ f269 f88 1"/>
                      <a:gd name="f362" fmla="*/ f272 f87 1"/>
                      <a:gd name="f363" fmla="*/ f273 f88 1"/>
                      <a:gd name="f364" fmla="*/ f274 f87 1"/>
                      <a:gd name="f365" fmla="*/ f275 f88 1"/>
                      <a:gd name="f366" fmla="*/ f276 f87 1"/>
                      <a:gd name="f367" fmla="*/ f277 f88 1"/>
                      <a:gd name="f368" fmla="*/ f278 f87 1"/>
                      <a:gd name="f369" fmla="*/ f279 f88 1"/>
                      <a:gd name="f370" fmla="*/ f280 f87 1"/>
                      <a:gd name="f371" fmla="*/ f281 f88 1"/>
                      <a:gd name="f372" fmla="*/ f282 f87 1"/>
                      <a:gd name="f373" fmla="*/ f283 f88 1"/>
                      <a:gd name="f374" fmla="*/ f284 f87 1"/>
                      <a:gd name="f375" fmla="*/ f285 f88 1"/>
                      <a:gd name="f376" fmla="*/ f286 f87 1"/>
                      <a:gd name="f377" fmla="*/ f287 f88 1"/>
                      <a:gd name="f378" fmla="*/ f288 f87 1"/>
                      <a:gd name="f379" fmla="*/ f289 f88 1"/>
                      <a:gd name="f380" fmla="*/ f290 f87 1"/>
                      <a:gd name="f381" fmla="*/ f291 f88 1"/>
                      <a:gd name="f382" fmla="*/ f292 f87 1"/>
                      <a:gd name="f383" fmla="*/ f293 f88 1"/>
                      <a:gd name="f384" fmla="*/ f294 f87 1"/>
                      <a:gd name="f385" fmla="*/ f295 f88 1"/>
                      <a:gd name="f386" fmla="*/ f296 f87 1"/>
                      <a:gd name="f387" fmla="*/ f297 f87 1"/>
                      <a:gd name="f388" fmla="*/ f298 f88 1"/>
                      <a:gd name="f389" fmla="*/ f299 f87 1"/>
                      <a:gd name="f390" fmla="*/ f300 f87 1"/>
                      <a:gd name="f391" fmla="*/ f301 f88 1"/>
                      <a:gd name="f392" fmla="*/ f302 f87 1"/>
                      <a:gd name="f393" fmla="*/ f303 f88 1"/>
                      <a:gd name="f394" fmla="*/ f304 f87 1"/>
                      <a:gd name="f395" fmla="*/ f305 f88 1"/>
                      <a:gd name="f396" fmla="*/ f306 f87 1"/>
                      <a:gd name="f397" fmla="*/ f307 f87 1"/>
                      <a:gd name="f398" fmla="*/ f308 f88 1"/>
                      <a:gd name="f399" fmla="*/ f309 f87 1"/>
                      <a:gd name="f400" fmla="*/ f310 f88 1"/>
                      <a:gd name="f401" fmla="*/ f311 f87 1"/>
                      <a:gd name="f402" fmla="*/ f312 f88 1"/>
                      <a:gd name="f403" fmla="*/ f313 f87 1"/>
                      <a:gd name="f404" fmla="*/ f314 f88 1"/>
                      <a:gd name="f405" fmla="*/ f315 f87 1"/>
                      <a:gd name="f406" fmla="*/ f316 f88 1"/>
                      <a:gd name="f407" fmla="*/ f317 f87 1"/>
                      <a:gd name="f408" fmla="*/ f318 f87 1"/>
                      <a:gd name="f409" fmla="*/ f319 f88 1"/>
                      <a:gd name="f410" fmla="*/ f320 f87 1"/>
                      <a:gd name="f411" fmla="*/ f321 f88 1"/>
                      <a:gd name="f412" fmla="*/ f322 f87 1"/>
                      <a:gd name="f413" fmla="*/ f323 f88 1"/>
                      <a:gd name="f414" fmla="*/ f324 f87 1"/>
                      <a:gd name="f415" fmla="*/ f325 f88 1"/>
                      <a:gd name="f416" fmla="*/ f326 f88 1"/>
                      <a:gd name="f417" fmla="*/ f327 f87 1"/>
                      <a:gd name="f418" fmla="*/ f328 f88 1"/>
                      <a:gd name="f419" fmla="*/ f329 f87 1"/>
                      <a:gd name="f420" fmla="*/ f330 f88 1"/>
                      <a:gd name="f421" fmla="*/ f331 f87 1"/>
                      <a:gd name="f422" fmla="*/ f332 f88 1"/>
                      <a:gd name="f423" fmla="*/ f333 f87 1"/>
                      <a:gd name="f424" fmla="*/ f334 f88 1"/>
                      <a:gd name="f425" fmla="*/ f335 f87 1"/>
                      <a:gd name="f426" fmla="*/ f336 f88 1"/>
                      <a:gd name="f427" fmla="*/ f337 f87 1"/>
                      <a:gd name="f428" fmla="*/ f338 f88 1"/>
                      <a:gd name="f429" fmla="*/ f339 f87 1"/>
                      <a:gd name="f430" fmla="*/ f340 f88 1"/>
                      <a:gd name="f431" fmla="*/ f341 f88 1"/>
                      <a:gd name="f432" fmla="*/ f342 f87 1"/>
                      <a:gd name="f433" fmla="*/ f343 f88 1"/>
                      <a:gd name="f434" fmla="*/ f344 f87 1"/>
                      <a:gd name="f435" fmla="*/ f345 f88 1"/>
                      <a:gd name="f436" fmla="*/ f346 f87 1"/>
                      <a:gd name="f437" fmla="*/ f347 f88 1"/>
                      <a:gd name="f438" fmla="*/ f348 f87 1"/>
                      <a:gd name="f439" fmla="*/ f349 f88 1"/>
                      <a:gd name="f440" fmla="*/ f350 f87 1"/>
                      <a:gd name="f441" fmla="*/ f351 f87 1"/>
                      <a:gd name="f442" fmla="*/ f352 f87 1"/>
                      <a:gd name="f443" fmla="*/ f353 f88 1"/>
                      <a:gd name="f444" fmla="*/ f354 f87 1"/>
                      <a:gd name="f445" fmla="*/ f355 f87 1"/>
                      <a:gd name="f446" fmla="*/ f356 f88 1"/>
                      <a:gd name="f447" fmla="*/ f357 f87 1"/>
                    </a:gdLst>
                    <a:ahLst/>
                    <a:cxnLst>
                      <a:cxn ang="3cd4">
                        <a:pos x="hc" y="t"/>
                      </a:cxn>
                      <a:cxn ang="0">
                        <a:pos x="r" y="vc"/>
                      </a:cxn>
                      <a:cxn ang="cd4">
                        <a:pos x="hc" y="b"/>
                      </a:cxn>
                      <a:cxn ang="cd2">
                        <a:pos x="l" y="vc"/>
                      </a:cxn>
                      <a:cxn ang="f271">
                        <a:pos x="f362" y="f363"/>
                      </a:cxn>
                      <a:cxn ang="f271">
                        <a:pos x="f364" y="f365"/>
                      </a:cxn>
                      <a:cxn ang="f271">
                        <a:pos x="f366" y="f367"/>
                      </a:cxn>
                      <a:cxn ang="f271">
                        <a:pos x="f368" y="f369"/>
                      </a:cxn>
                      <a:cxn ang="f271">
                        <a:pos x="f370" y="f371"/>
                      </a:cxn>
                      <a:cxn ang="f271">
                        <a:pos x="f372" y="f373"/>
                      </a:cxn>
                      <a:cxn ang="f271">
                        <a:pos x="f374" y="f375"/>
                      </a:cxn>
                      <a:cxn ang="f271">
                        <a:pos x="f376" y="f377"/>
                      </a:cxn>
                      <a:cxn ang="f271">
                        <a:pos x="f378" y="f379"/>
                      </a:cxn>
                      <a:cxn ang="f271">
                        <a:pos x="f380" y="f381"/>
                      </a:cxn>
                      <a:cxn ang="f271">
                        <a:pos x="f382" y="f383"/>
                      </a:cxn>
                      <a:cxn ang="f271">
                        <a:pos x="f384" y="f385"/>
                      </a:cxn>
                      <a:cxn ang="f271">
                        <a:pos x="f386" y="f385"/>
                      </a:cxn>
                      <a:cxn ang="f271">
                        <a:pos x="f387" y="f388"/>
                      </a:cxn>
                      <a:cxn ang="f271">
                        <a:pos x="f389" y="f381"/>
                      </a:cxn>
                      <a:cxn ang="f271">
                        <a:pos x="f390" y="f373"/>
                      </a:cxn>
                      <a:cxn ang="f271">
                        <a:pos x="f390" y="f391"/>
                      </a:cxn>
                      <a:cxn ang="f271">
                        <a:pos x="f392" y="f393"/>
                      </a:cxn>
                      <a:cxn ang="f271">
                        <a:pos x="f394" y="f395"/>
                      </a:cxn>
                      <a:cxn ang="f271">
                        <a:pos x="f396" y="f395"/>
                      </a:cxn>
                      <a:cxn ang="f271">
                        <a:pos x="f397" y="f398"/>
                      </a:cxn>
                      <a:cxn ang="f271">
                        <a:pos x="f399" y="f400"/>
                      </a:cxn>
                      <a:cxn ang="f271">
                        <a:pos x="f401" y="f402"/>
                      </a:cxn>
                      <a:cxn ang="f271">
                        <a:pos x="f403" y="f404"/>
                      </a:cxn>
                      <a:cxn ang="f271">
                        <a:pos x="f405" y="f406"/>
                      </a:cxn>
                      <a:cxn ang="f271">
                        <a:pos x="f407" y="f406"/>
                      </a:cxn>
                      <a:cxn ang="f271">
                        <a:pos x="f408" y="f409"/>
                      </a:cxn>
                      <a:cxn ang="f271">
                        <a:pos x="f410" y="f411"/>
                      </a:cxn>
                      <a:cxn ang="f271">
                        <a:pos x="f412" y="f413"/>
                      </a:cxn>
                      <a:cxn ang="f271">
                        <a:pos x="f414" y="f415"/>
                      </a:cxn>
                      <a:cxn ang="f271">
                        <a:pos x="f408" y="f416"/>
                      </a:cxn>
                      <a:cxn ang="f271">
                        <a:pos x="f417" y="f418"/>
                      </a:cxn>
                      <a:cxn ang="f271">
                        <a:pos x="f419" y="f420"/>
                      </a:cxn>
                      <a:cxn ang="f271">
                        <a:pos x="f421" y="f422"/>
                      </a:cxn>
                      <a:cxn ang="f271">
                        <a:pos x="f423" y="f424"/>
                      </a:cxn>
                      <a:cxn ang="f271">
                        <a:pos x="f425" y="f426"/>
                      </a:cxn>
                      <a:cxn ang="f271">
                        <a:pos x="f427" y="f428"/>
                      </a:cxn>
                      <a:cxn ang="f271">
                        <a:pos x="f429" y="f430"/>
                      </a:cxn>
                      <a:cxn ang="f271">
                        <a:pos x="f425" y="f431"/>
                      </a:cxn>
                      <a:cxn ang="f271">
                        <a:pos x="f432" y="f433"/>
                      </a:cxn>
                      <a:cxn ang="f271">
                        <a:pos x="f434" y="f435"/>
                      </a:cxn>
                      <a:cxn ang="f271">
                        <a:pos x="f436" y="f437"/>
                      </a:cxn>
                      <a:cxn ang="f271">
                        <a:pos x="f438" y="f439"/>
                      </a:cxn>
                      <a:cxn ang="f271">
                        <a:pos x="f440" y="f393"/>
                      </a:cxn>
                      <a:cxn ang="f271">
                        <a:pos x="f441" y="f375"/>
                      </a:cxn>
                      <a:cxn ang="f271">
                        <a:pos x="f442" y="f443"/>
                      </a:cxn>
                      <a:cxn ang="f271">
                        <a:pos x="f444" y="f367"/>
                      </a:cxn>
                      <a:cxn ang="f271">
                        <a:pos x="f445" y="f446"/>
                      </a:cxn>
                      <a:cxn ang="f271">
                        <a:pos x="f447" y="f446"/>
                      </a:cxn>
                      <a:cxn ang="f271">
                        <a:pos x="f362" y="f363"/>
                      </a:cxn>
                    </a:cxnLst>
                    <a:rect l="f358" t="f361" r="f359" b="f360"/>
                    <a:pathLst>
                      <a:path w="340" h="241">
                        <a:moveTo>
                          <a:pt x="f8" y="f5"/>
                        </a:moveTo>
                        <a:lnTo>
                          <a:pt x="f9" y="f10"/>
                        </a:lnTo>
                        <a:lnTo>
                          <a:pt x="f11" y="f12"/>
                        </a:lnTo>
                        <a:lnTo>
                          <a:pt x="f6" y="f13"/>
                        </a:lnTo>
                        <a:lnTo>
                          <a:pt x="f14" y="f15"/>
                        </a:lnTo>
                        <a:lnTo>
                          <a:pt x="f16" y="f17"/>
                        </a:lnTo>
                        <a:lnTo>
                          <a:pt x="f18" y="f19"/>
                        </a:lnTo>
                        <a:lnTo>
                          <a:pt x="f20" y="f21"/>
                        </a:lnTo>
                        <a:lnTo>
                          <a:pt x="f22" y="f23"/>
                        </a:lnTo>
                        <a:lnTo>
                          <a:pt x="f24" y="f25"/>
                        </a:lnTo>
                        <a:lnTo>
                          <a:pt x="f26" y="f27"/>
                        </a:lnTo>
                        <a:lnTo>
                          <a:pt x="f28" y="f29"/>
                        </a:lnTo>
                        <a:lnTo>
                          <a:pt x="f30" y="f29"/>
                        </a:lnTo>
                        <a:lnTo>
                          <a:pt x="f31" y="f32"/>
                        </a:lnTo>
                        <a:lnTo>
                          <a:pt x="f33" y="f25"/>
                        </a:lnTo>
                        <a:lnTo>
                          <a:pt x="f34" y="f17"/>
                        </a:lnTo>
                        <a:lnTo>
                          <a:pt x="f34" y="f35"/>
                        </a:lnTo>
                        <a:lnTo>
                          <a:pt x="f36" y="f37"/>
                        </a:lnTo>
                        <a:lnTo>
                          <a:pt x="f38" y="f39"/>
                        </a:lnTo>
                        <a:lnTo>
                          <a:pt x="f40" y="f39"/>
                        </a:lnTo>
                        <a:lnTo>
                          <a:pt x="f41" y="f42"/>
                        </a:lnTo>
                        <a:lnTo>
                          <a:pt x="f43" y="f44"/>
                        </a:lnTo>
                        <a:lnTo>
                          <a:pt x="f45" y="f46"/>
                        </a:lnTo>
                        <a:lnTo>
                          <a:pt x="f47" y="f48"/>
                        </a:lnTo>
                        <a:lnTo>
                          <a:pt x="f48" y="f49"/>
                        </a:lnTo>
                        <a:lnTo>
                          <a:pt x="f50" y="f49"/>
                        </a:lnTo>
                        <a:lnTo>
                          <a:pt x="f51" y="f52"/>
                        </a:lnTo>
                        <a:lnTo>
                          <a:pt x="f53" y="f36"/>
                        </a:lnTo>
                        <a:lnTo>
                          <a:pt x="f54" y="f55"/>
                        </a:lnTo>
                        <a:lnTo>
                          <a:pt x="f56" y="f57"/>
                        </a:lnTo>
                        <a:lnTo>
                          <a:pt x="f51" y="f58"/>
                        </a:lnTo>
                        <a:lnTo>
                          <a:pt x="f59" y="f60"/>
                        </a:lnTo>
                        <a:lnTo>
                          <a:pt x="f61" y="f62"/>
                        </a:lnTo>
                        <a:lnTo>
                          <a:pt x="f63" y="f64"/>
                        </a:lnTo>
                        <a:lnTo>
                          <a:pt x="f65" y="f7"/>
                        </a:lnTo>
                        <a:lnTo>
                          <a:pt x="f10" y="f66"/>
                        </a:lnTo>
                        <a:lnTo>
                          <a:pt x="f67" y="f68"/>
                        </a:lnTo>
                        <a:lnTo>
                          <a:pt x="f5" y="f69"/>
                        </a:lnTo>
                        <a:lnTo>
                          <a:pt x="f10" y="f70"/>
                        </a:lnTo>
                        <a:lnTo>
                          <a:pt x="f71" y="f72"/>
                        </a:lnTo>
                        <a:lnTo>
                          <a:pt x="f73" y="f74"/>
                        </a:lnTo>
                        <a:lnTo>
                          <a:pt x="f75" y="f76"/>
                        </a:lnTo>
                        <a:lnTo>
                          <a:pt x="f77" y="f78"/>
                        </a:lnTo>
                        <a:lnTo>
                          <a:pt x="f79" y="f37"/>
                        </a:lnTo>
                        <a:lnTo>
                          <a:pt x="f80" y="f19"/>
                        </a:lnTo>
                        <a:lnTo>
                          <a:pt x="f81" y="f82"/>
                        </a:lnTo>
                        <a:lnTo>
                          <a:pt x="f66" y="f12"/>
                        </a:lnTo>
                        <a:lnTo>
                          <a:pt x="f83" y="f84"/>
                        </a:lnTo>
                        <a:lnTo>
                          <a:pt x="f85" y="f84"/>
                        </a:lnTo>
                        <a:lnTo>
                          <a:pt x="f8" y="f5"/>
                        </a:lnTo>
                        <a:close/>
                      </a:path>
                    </a:pathLst>
                  </a:custGeom>
                  <a:solidFill>
                    <a:srgbClr val="FCDBC0"/>
                  </a:solidFill>
                  <a:ln w="3172" cap="flat">
                    <a:solidFill>
                      <a:srgbClr val="6C5353"/>
                    </a:solidFill>
                    <a:custDash>
                      <a:ds d="100000" sp="100000"/>
                    </a:custDash>
                    <a:miter/>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hu-HU" sz="1800" b="0" i="0" u="none" strike="noStrike" kern="0" cap="none" spc="0" baseline="0">
                      <a:solidFill>
                        <a:srgbClr val="000000"/>
                      </a:solidFill>
                      <a:uFillTx/>
                      <a:latin typeface="Arial"/>
                    </a:endParaRPr>
                  </a:p>
                </p:txBody>
              </p:sp>
              <p:sp>
                <p:nvSpPr>
                  <p:cNvPr id="294" name="Freeform 137">
                    <a:extLst>
                      <a:ext uri="{FF2B5EF4-FFF2-40B4-BE49-F238E27FC236}">
                        <a16:creationId xmlns:a16="http://schemas.microsoft.com/office/drawing/2014/main" id="{15BB6003-A620-4D1A-85CC-EB94343C87DE}"/>
                      </a:ext>
                    </a:extLst>
                  </p:cNvPr>
                  <p:cNvSpPr/>
                  <p:nvPr/>
                </p:nvSpPr>
                <p:spPr>
                  <a:xfrm>
                    <a:off x="5996113" y="2308183"/>
                    <a:ext cx="62554" cy="16879"/>
                  </a:xfrm>
                  <a:custGeom>
                    <a:avLst/>
                    <a:gdLst>
                      <a:gd name="f0" fmla="val 10800000"/>
                      <a:gd name="f1" fmla="val 5400000"/>
                      <a:gd name="f2" fmla="val 180"/>
                      <a:gd name="f3" fmla="val w"/>
                      <a:gd name="f4" fmla="val h"/>
                      <a:gd name="f5" fmla="val 0"/>
                      <a:gd name="f6" fmla="val 48"/>
                      <a:gd name="f7" fmla="val 15"/>
                      <a:gd name="f8" fmla="val 9"/>
                      <a:gd name="f9" fmla="val 23"/>
                      <a:gd name="f10" fmla="val 1"/>
                      <a:gd name="f11" fmla="val 11"/>
                      <a:gd name="f12" fmla="val 8"/>
                      <a:gd name="f13" fmla="val 3"/>
                      <a:gd name="f14" fmla="val 24"/>
                      <a:gd name="f15" fmla="val 30"/>
                      <a:gd name="f16" fmla="val 5"/>
                      <a:gd name="f17" fmla="+- 0 0 -90"/>
                      <a:gd name="f18" fmla="*/ f3 1 48"/>
                      <a:gd name="f19" fmla="*/ f4 1 15"/>
                      <a:gd name="f20" fmla="+- f7 0 f5"/>
                      <a:gd name="f21" fmla="+- f6 0 f5"/>
                      <a:gd name="f22" fmla="*/ f17 f0 1"/>
                      <a:gd name="f23" fmla="*/ f21 1 48"/>
                      <a:gd name="f24" fmla="*/ f20 1 15"/>
                      <a:gd name="f25" fmla="*/ 48 f21 1"/>
                      <a:gd name="f26" fmla="*/ 9 f20 1"/>
                      <a:gd name="f27" fmla="*/ 23 f21 1"/>
                      <a:gd name="f28" fmla="*/ 15 f20 1"/>
                      <a:gd name="f29" fmla="*/ 1 f21 1"/>
                      <a:gd name="f30" fmla="*/ 11 f20 1"/>
                      <a:gd name="f31" fmla="*/ 8 f21 1"/>
                      <a:gd name="f32" fmla="*/ 8 f20 1"/>
                      <a:gd name="f33" fmla="*/ 0 f21 1"/>
                      <a:gd name="f34" fmla="*/ 3 f20 1"/>
                      <a:gd name="f35" fmla="*/ 24 f21 1"/>
                      <a:gd name="f36" fmla="*/ 0 f20 1"/>
                      <a:gd name="f37" fmla="*/ 30 f21 1"/>
                      <a:gd name="f38" fmla="*/ 5 f20 1"/>
                      <a:gd name="f39" fmla="*/ f22 1 f2"/>
                      <a:gd name="f40" fmla="*/ f25 1 48"/>
                      <a:gd name="f41" fmla="*/ f26 1 15"/>
                      <a:gd name="f42" fmla="*/ f27 1 48"/>
                      <a:gd name="f43" fmla="*/ f28 1 15"/>
                      <a:gd name="f44" fmla="*/ f29 1 48"/>
                      <a:gd name="f45" fmla="*/ f30 1 15"/>
                      <a:gd name="f46" fmla="*/ f31 1 48"/>
                      <a:gd name="f47" fmla="*/ f32 1 15"/>
                      <a:gd name="f48" fmla="*/ f33 1 48"/>
                      <a:gd name="f49" fmla="*/ f34 1 15"/>
                      <a:gd name="f50" fmla="*/ f35 1 48"/>
                      <a:gd name="f51" fmla="*/ f36 1 15"/>
                      <a:gd name="f52" fmla="*/ f37 1 48"/>
                      <a:gd name="f53" fmla="*/ f38 1 15"/>
                      <a:gd name="f54" fmla="*/ 0 1 f23"/>
                      <a:gd name="f55" fmla="*/ f6 1 f23"/>
                      <a:gd name="f56" fmla="*/ 0 1 f24"/>
                      <a:gd name="f57" fmla="*/ f7 1 f24"/>
                      <a:gd name="f58" fmla="+- f39 0 f1"/>
                      <a:gd name="f59" fmla="*/ f40 1 f23"/>
                      <a:gd name="f60" fmla="*/ f41 1 f24"/>
                      <a:gd name="f61" fmla="*/ f42 1 f23"/>
                      <a:gd name="f62" fmla="*/ f43 1 f24"/>
                      <a:gd name="f63" fmla="*/ f44 1 f23"/>
                      <a:gd name="f64" fmla="*/ f45 1 f24"/>
                      <a:gd name="f65" fmla="*/ f46 1 f23"/>
                      <a:gd name="f66" fmla="*/ f47 1 f24"/>
                      <a:gd name="f67" fmla="*/ f48 1 f23"/>
                      <a:gd name="f68" fmla="*/ f49 1 f24"/>
                      <a:gd name="f69" fmla="*/ f50 1 f23"/>
                      <a:gd name="f70" fmla="*/ f51 1 f24"/>
                      <a:gd name="f71" fmla="*/ f52 1 f23"/>
                      <a:gd name="f72" fmla="*/ f53 1 f24"/>
                      <a:gd name="f73" fmla="*/ f54 f18 1"/>
                      <a:gd name="f74" fmla="*/ f55 f18 1"/>
                      <a:gd name="f75" fmla="*/ f57 f19 1"/>
                      <a:gd name="f76" fmla="*/ f56 f19 1"/>
                      <a:gd name="f77" fmla="*/ f59 f18 1"/>
                      <a:gd name="f78" fmla="*/ f60 f19 1"/>
                      <a:gd name="f79" fmla="*/ f61 f18 1"/>
                      <a:gd name="f80" fmla="*/ f62 f19 1"/>
                      <a:gd name="f81" fmla="*/ f63 f18 1"/>
                      <a:gd name="f82" fmla="*/ f64 f19 1"/>
                      <a:gd name="f83" fmla="*/ f65 f18 1"/>
                      <a:gd name="f84" fmla="*/ f66 f19 1"/>
                      <a:gd name="f85" fmla="*/ f67 f18 1"/>
                      <a:gd name="f86" fmla="*/ f68 f19 1"/>
                      <a:gd name="f87" fmla="*/ f69 f18 1"/>
                      <a:gd name="f88" fmla="*/ f70 f19 1"/>
                      <a:gd name="f89" fmla="*/ f71 f18 1"/>
                      <a:gd name="f90" fmla="*/ f72 f19 1"/>
                    </a:gdLst>
                    <a:ahLst/>
                    <a:cxnLst>
                      <a:cxn ang="3cd4">
                        <a:pos x="hc" y="t"/>
                      </a:cxn>
                      <a:cxn ang="0">
                        <a:pos x="r" y="vc"/>
                      </a:cxn>
                      <a:cxn ang="cd4">
                        <a:pos x="hc" y="b"/>
                      </a:cxn>
                      <a:cxn ang="cd2">
                        <a:pos x="l" y="vc"/>
                      </a:cxn>
                      <a:cxn ang="f58">
                        <a:pos x="f77" y="f78"/>
                      </a:cxn>
                      <a:cxn ang="f58">
                        <a:pos x="f79" y="f80"/>
                      </a:cxn>
                      <a:cxn ang="f58">
                        <a:pos x="f81" y="f82"/>
                      </a:cxn>
                      <a:cxn ang="f58">
                        <a:pos x="f83" y="f84"/>
                      </a:cxn>
                      <a:cxn ang="f58">
                        <a:pos x="f85" y="f86"/>
                      </a:cxn>
                      <a:cxn ang="f58">
                        <a:pos x="f87" y="f88"/>
                      </a:cxn>
                      <a:cxn ang="f58">
                        <a:pos x="f89" y="f90"/>
                      </a:cxn>
                      <a:cxn ang="f58">
                        <a:pos x="f77" y="f78"/>
                      </a:cxn>
                    </a:cxnLst>
                    <a:rect l="f73" t="f76" r="f74" b="f75"/>
                    <a:pathLst>
                      <a:path w="48" h="15">
                        <a:moveTo>
                          <a:pt x="f6" y="f8"/>
                        </a:moveTo>
                        <a:lnTo>
                          <a:pt x="f9" y="f7"/>
                        </a:lnTo>
                        <a:lnTo>
                          <a:pt x="f10" y="f11"/>
                        </a:lnTo>
                        <a:lnTo>
                          <a:pt x="f12" y="f12"/>
                        </a:lnTo>
                        <a:lnTo>
                          <a:pt x="f5" y="f13"/>
                        </a:lnTo>
                        <a:lnTo>
                          <a:pt x="f14" y="f5"/>
                        </a:lnTo>
                        <a:lnTo>
                          <a:pt x="f15" y="f16"/>
                        </a:lnTo>
                        <a:lnTo>
                          <a:pt x="f6" y="f8"/>
                        </a:lnTo>
                        <a:close/>
                      </a:path>
                    </a:pathLst>
                  </a:custGeom>
                  <a:solidFill>
                    <a:srgbClr val="FCDBC0"/>
                  </a:solidFill>
                  <a:ln w="3172" cap="flat">
                    <a:solidFill>
                      <a:srgbClr val="6C5353"/>
                    </a:solidFill>
                    <a:custDash>
                      <a:ds d="100000" sp="100000"/>
                    </a:custDash>
                    <a:miter/>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hu-HU" sz="1800" b="0" i="0" u="none" strike="noStrike" kern="0" cap="none" spc="0" baseline="0">
                      <a:solidFill>
                        <a:srgbClr val="000000"/>
                      </a:solidFill>
                      <a:uFillTx/>
                      <a:latin typeface="Arial"/>
                    </a:endParaRPr>
                  </a:p>
                </p:txBody>
              </p:sp>
              <p:sp>
                <p:nvSpPr>
                  <p:cNvPr id="295" name="Freeform 138">
                    <a:extLst>
                      <a:ext uri="{FF2B5EF4-FFF2-40B4-BE49-F238E27FC236}">
                        <a16:creationId xmlns:a16="http://schemas.microsoft.com/office/drawing/2014/main" id="{9DD1153B-477F-4207-8122-4D44F84F430A}"/>
                      </a:ext>
                    </a:extLst>
                  </p:cNvPr>
                  <p:cNvSpPr/>
                  <p:nvPr/>
                </p:nvSpPr>
                <p:spPr>
                  <a:xfrm>
                    <a:off x="5834512" y="2283421"/>
                    <a:ext cx="169420" cy="52898"/>
                  </a:xfrm>
                  <a:custGeom>
                    <a:avLst/>
                    <a:gdLst>
                      <a:gd name="f0" fmla="val 10800000"/>
                      <a:gd name="f1" fmla="val 5400000"/>
                      <a:gd name="f2" fmla="val 180"/>
                      <a:gd name="f3" fmla="val w"/>
                      <a:gd name="f4" fmla="val h"/>
                      <a:gd name="f5" fmla="val 0"/>
                      <a:gd name="f6" fmla="val 130"/>
                      <a:gd name="f7" fmla="val 47"/>
                      <a:gd name="f8" fmla="val 89"/>
                      <a:gd name="f9" fmla="val 4"/>
                      <a:gd name="f10" fmla="val 15"/>
                      <a:gd name="f11" fmla="val 102"/>
                      <a:gd name="f12" fmla="val 21"/>
                      <a:gd name="f13" fmla="val 98"/>
                      <a:gd name="f14" fmla="val 31"/>
                      <a:gd name="f15" fmla="val 88"/>
                      <a:gd name="f16" fmla="val 34"/>
                      <a:gd name="f17" fmla="val 85"/>
                      <a:gd name="f18" fmla="val 46"/>
                      <a:gd name="f19" fmla="val 70"/>
                      <a:gd name="f20" fmla="val 43"/>
                      <a:gd name="f21" fmla="val 38"/>
                      <a:gd name="f22" fmla="val 53"/>
                      <a:gd name="f23" fmla="val 32"/>
                      <a:gd name="f24" fmla="val 35"/>
                      <a:gd name="f25" fmla="val 28"/>
                      <a:gd name="f26" fmla="val 10"/>
                      <a:gd name="f27" fmla="val 16"/>
                      <a:gd name="f28" fmla="val 5"/>
                      <a:gd name="f29" fmla="val 30"/>
                      <a:gd name="f30" fmla="val 37"/>
                      <a:gd name="f31" fmla="val 54"/>
                      <a:gd name="f32" fmla="val 57"/>
                      <a:gd name="f33" fmla="val 74"/>
                      <a:gd name="f34" fmla="+- 0 0 -90"/>
                      <a:gd name="f35" fmla="*/ f3 1 130"/>
                      <a:gd name="f36" fmla="*/ f4 1 47"/>
                      <a:gd name="f37" fmla="+- f7 0 f5"/>
                      <a:gd name="f38" fmla="+- f6 0 f5"/>
                      <a:gd name="f39" fmla="*/ f34 f0 1"/>
                      <a:gd name="f40" fmla="*/ f38 1 130"/>
                      <a:gd name="f41" fmla="*/ f37 1 47"/>
                      <a:gd name="f42" fmla="*/ 89 f38 1"/>
                      <a:gd name="f43" fmla="*/ 4 f37 1"/>
                      <a:gd name="f44" fmla="*/ 130 f38 1"/>
                      <a:gd name="f45" fmla="*/ 15 f37 1"/>
                      <a:gd name="f46" fmla="*/ 102 f38 1"/>
                      <a:gd name="f47" fmla="*/ 21 f37 1"/>
                      <a:gd name="f48" fmla="*/ 98 f38 1"/>
                      <a:gd name="f49" fmla="*/ 31 f37 1"/>
                      <a:gd name="f50" fmla="*/ 88 f38 1"/>
                      <a:gd name="f51" fmla="*/ 34 f37 1"/>
                      <a:gd name="f52" fmla="*/ 85 f38 1"/>
                      <a:gd name="f53" fmla="*/ 46 f37 1"/>
                      <a:gd name="f54" fmla="*/ 70 f38 1"/>
                      <a:gd name="f55" fmla="*/ 47 f37 1"/>
                      <a:gd name="f56" fmla="*/ 43 f38 1"/>
                      <a:gd name="f57" fmla="*/ 38 f37 1"/>
                      <a:gd name="f58" fmla="*/ 53 f38 1"/>
                      <a:gd name="f59" fmla="*/ 32 f37 1"/>
                      <a:gd name="f60" fmla="*/ 35 f38 1"/>
                      <a:gd name="f61" fmla="*/ 28 f37 1"/>
                      <a:gd name="f62" fmla="*/ 10 f38 1"/>
                      <a:gd name="f63" fmla="*/ 16 f37 1"/>
                      <a:gd name="f64" fmla="*/ 0 f38 1"/>
                      <a:gd name="f65" fmla="*/ 5 f37 1"/>
                      <a:gd name="f66" fmla="*/ 30 f38 1"/>
                      <a:gd name="f67" fmla="*/ 0 f37 1"/>
                      <a:gd name="f68" fmla="*/ 37 f38 1"/>
                      <a:gd name="f69" fmla="*/ 54 f38 1"/>
                      <a:gd name="f70" fmla="*/ 57 f38 1"/>
                      <a:gd name="f71" fmla="*/ 74 f38 1"/>
                      <a:gd name="f72" fmla="*/ f39 1 f2"/>
                      <a:gd name="f73" fmla="*/ f42 1 130"/>
                      <a:gd name="f74" fmla="*/ f43 1 47"/>
                      <a:gd name="f75" fmla="*/ f44 1 130"/>
                      <a:gd name="f76" fmla="*/ f45 1 47"/>
                      <a:gd name="f77" fmla="*/ f46 1 130"/>
                      <a:gd name="f78" fmla="*/ f47 1 47"/>
                      <a:gd name="f79" fmla="*/ f48 1 130"/>
                      <a:gd name="f80" fmla="*/ f49 1 47"/>
                      <a:gd name="f81" fmla="*/ f50 1 130"/>
                      <a:gd name="f82" fmla="*/ f51 1 47"/>
                      <a:gd name="f83" fmla="*/ f52 1 130"/>
                      <a:gd name="f84" fmla="*/ f53 1 47"/>
                      <a:gd name="f85" fmla="*/ f54 1 130"/>
                      <a:gd name="f86" fmla="*/ f55 1 47"/>
                      <a:gd name="f87" fmla="*/ f56 1 130"/>
                      <a:gd name="f88" fmla="*/ f57 1 47"/>
                      <a:gd name="f89" fmla="*/ f58 1 130"/>
                      <a:gd name="f90" fmla="*/ f59 1 47"/>
                      <a:gd name="f91" fmla="*/ f60 1 130"/>
                      <a:gd name="f92" fmla="*/ f61 1 47"/>
                      <a:gd name="f93" fmla="*/ f62 1 130"/>
                      <a:gd name="f94" fmla="*/ f63 1 47"/>
                      <a:gd name="f95" fmla="*/ f64 1 130"/>
                      <a:gd name="f96" fmla="*/ f65 1 47"/>
                      <a:gd name="f97" fmla="*/ f66 1 130"/>
                      <a:gd name="f98" fmla="*/ f67 1 47"/>
                      <a:gd name="f99" fmla="*/ f68 1 130"/>
                      <a:gd name="f100" fmla="*/ f69 1 130"/>
                      <a:gd name="f101" fmla="*/ f70 1 130"/>
                      <a:gd name="f102" fmla="*/ f71 1 130"/>
                      <a:gd name="f103" fmla="*/ 0 1 f40"/>
                      <a:gd name="f104" fmla="*/ f6 1 f40"/>
                      <a:gd name="f105" fmla="*/ 0 1 f41"/>
                      <a:gd name="f106" fmla="*/ f7 1 f41"/>
                      <a:gd name="f107" fmla="+- f72 0 f1"/>
                      <a:gd name="f108" fmla="*/ f73 1 f40"/>
                      <a:gd name="f109" fmla="*/ f74 1 f41"/>
                      <a:gd name="f110" fmla="*/ f75 1 f40"/>
                      <a:gd name="f111" fmla="*/ f76 1 f41"/>
                      <a:gd name="f112" fmla="*/ f77 1 f40"/>
                      <a:gd name="f113" fmla="*/ f78 1 f41"/>
                      <a:gd name="f114" fmla="*/ f79 1 f40"/>
                      <a:gd name="f115" fmla="*/ f80 1 f41"/>
                      <a:gd name="f116" fmla="*/ f81 1 f40"/>
                      <a:gd name="f117" fmla="*/ f82 1 f41"/>
                      <a:gd name="f118" fmla="*/ f83 1 f40"/>
                      <a:gd name="f119" fmla="*/ f84 1 f41"/>
                      <a:gd name="f120" fmla="*/ f85 1 f40"/>
                      <a:gd name="f121" fmla="*/ f86 1 f41"/>
                      <a:gd name="f122" fmla="*/ f87 1 f40"/>
                      <a:gd name="f123" fmla="*/ f88 1 f41"/>
                      <a:gd name="f124" fmla="*/ f89 1 f40"/>
                      <a:gd name="f125" fmla="*/ f90 1 f41"/>
                      <a:gd name="f126" fmla="*/ f91 1 f40"/>
                      <a:gd name="f127" fmla="*/ f92 1 f41"/>
                      <a:gd name="f128" fmla="*/ f93 1 f40"/>
                      <a:gd name="f129" fmla="*/ f94 1 f41"/>
                      <a:gd name="f130" fmla="*/ f95 1 f40"/>
                      <a:gd name="f131" fmla="*/ f96 1 f41"/>
                      <a:gd name="f132" fmla="*/ f97 1 f40"/>
                      <a:gd name="f133" fmla="*/ f98 1 f41"/>
                      <a:gd name="f134" fmla="*/ f99 1 f40"/>
                      <a:gd name="f135" fmla="*/ f100 1 f40"/>
                      <a:gd name="f136" fmla="*/ f101 1 f40"/>
                      <a:gd name="f137" fmla="*/ f102 1 f40"/>
                      <a:gd name="f138" fmla="*/ f103 f35 1"/>
                      <a:gd name="f139" fmla="*/ f104 f35 1"/>
                      <a:gd name="f140" fmla="*/ f106 f36 1"/>
                      <a:gd name="f141" fmla="*/ f105 f36 1"/>
                      <a:gd name="f142" fmla="*/ f108 f35 1"/>
                      <a:gd name="f143" fmla="*/ f109 f36 1"/>
                      <a:gd name="f144" fmla="*/ f110 f35 1"/>
                      <a:gd name="f145" fmla="*/ f111 f36 1"/>
                      <a:gd name="f146" fmla="*/ f112 f35 1"/>
                      <a:gd name="f147" fmla="*/ f113 f36 1"/>
                      <a:gd name="f148" fmla="*/ f114 f35 1"/>
                      <a:gd name="f149" fmla="*/ f115 f36 1"/>
                      <a:gd name="f150" fmla="*/ f116 f35 1"/>
                      <a:gd name="f151" fmla="*/ f117 f36 1"/>
                      <a:gd name="f152" fmla="*/ f118 f35 1"/>
                      <a:gd name="f153" fmla="*/ f119 f36 1"/>
                      <a:gd name="f154" fmla="*/ f120 f35 1"/>
                      <a:gd name="f155" fmla="*/ f121 f36 1"/>
                      <a:gd name="f156" fmla="*/ f122 f35 1"/>
                      <a:gd name="f157" fmla="*/ f123 f36 1"/>
                      <a:gd name="f158" fmla="*/ f124 f35 1"/>
                      <a:gd name="f159" fmla="*/ f125 f36 1"/>
                      <a:gd name="f160" fmla="*/ f126 f35 1"/>
                      <a:gd name="f161" fmla="*/ f127 f36 1"/>
                      <a:gd name="f162" fmla="*/ f128 f35 1"/>
                      <a:gd name="f163" fmla="*/ f129 f36 1"/>
                      <a:gd name="f164" fmla="*/ f130 f35 1"/>
                      <a:gd name="f165" fmla="*/ f131 f36 1"/>
                      <a:gd name="f166" fmla="*/ f132 f35 1"/>
                      <a:gd name="f167" fmla="*/ f133 f36 1"/>
                      <a:gd name="f168" fmla="*/ f134 f35 1"/>
                      <a:gd name="f169" fmla="*/ f135 f35 1"/>
                      <a:gd name="f170" fmla="*/ f136 f35 1"/>
                      <a:gd name="f171" fmla="*/ f137 f35 1"/>
                    </a:gdLst>
                    <a:ahLst/>
                    <a:cxnLst>
                      <a:cxn ang="3cd4">
                        <a:pos x="hc" y="t"/>
                      </a:cxn>
                      <a:cxn ang="0">
                        <a:pos x="r" y="vc"/>
                      </a:cxn>
                      <a:cxn ang="cd4">
                        <a:pos x="hc" y="b"/>
                      </a:cxn>
                      <a:cxn ang="cd2">
                        <a:pos x="l" y="vc"/>
                      </a:cxn>
                      <a:cxn ang="f107">
                        <a:pos x="f142" y="f143"/>
                      </a:cxn>
                      <a:cxn ang="f107">
                        <a:pos x="f144" y="f145"/>
                      </a:cxn>
                      <a:cxn ang="f107">
                        <a:pos x="f146" y="f147"/>
                      </a:cxn>
                      <a:cxn ang="f107">
                        <a:pos x="f148" y="f149"/>
                      </a:cxn>
                      <a:cxn ang="f107">
                        <a:pos x="f150" y="f151"/>
                      </a:cxn>
                      <a:cxn ang="f107">
                        <a:pos x="f152" y="f153"/>
                      </a:cxn>
                      <a:cxn ang="f107">
                        <a:pos x="f154" y="f155"/>
                      </a:cxn>
                      <a:cxn ang="f107">
                        <a:pos x="f156" y="f157"/>
                      </a:cxn>
                      <a:cxn ang="f107">
                        <a:pos x="f158" y="f159"/>
                      </a:cxn>
                      <a:cxn ang="f107">
                        <a:pos x="f160" y="f161"/>
                      </a:cxn>
                      <a:cxn ang="f107">
                        <a:pos x="f162" y="f163"/>
                      </a:cxn>
                      <a:cxn ang="f107">
                        <a:pos x="f164" y="f165"/>
                      </a:cxn>
                      <a:cxn ang="f107">
                        <a:pos x="f166" y="f167"/>
                      </a:cxn>
                      <a:cxn ang="f107">
                        <a:pos x="f168" y="f165"/>
                      </a:cxn>
                      <a:cxn ang="f107">
                        <a:pos x="f169" y="f165"/>
                      </a:cxn>
                      <a:cxn ang="f107">
                        <a:pos x="f170" y="f167"/>
                      </a:cxn>
                      <a:cxn ang="f107">
                        <a:pos x="f171" y="f167"/>
                      </a:cxn>
                      <a:cxn ang="f107">
                        <a:pos x="f142" y="f143"/>
                      </a:cxn>
                    </a:cxnLst>
                    <a:rect l="f138" t="f141" r="f139" b="f140"/>
                    <a:pathLst>
                      <a:path w="130" h="47">
                        <a:moveTo>
                          <a:pt x="f8" y="f9"/>
                        </a:moveTo>
                        <a:lnTo>
                          <a:pt x="f6" y="f10"/>
                        </a:lnTo>
                        <a:lnTo>
                          <a:pt x="f11" y="f12"/>
                        </a:lnTo>
                        <a:lnTo>
                          <a:pt x="f13" y="f14"/>
                        </a:lnTo>
                        <a:lnTo>
                          <a:pt x="f15" y="f16"/>
                        </a:lnTo>
                        <a:lnTo>
                          <a:pt x="f17" y="f18"/>
                        </a:lnTo>
                        <a:lnTo>
                          <a:pt x="f19" y="f7"/>
                        </a:lnTo>
                        <a:lnTo>
                          <a:pt x="f20" y="f21"/>
                        </a:lnTo>
                        <a:lnTo>
                          <a:pt x="f22" y="f23"/>
                        </a:lnTo>
                        <a:lnTo>
                          <a:pt x="f24" y="f25"/>
                        </a:lnTo>
                        <a:lnTo>
                          <a:pt x="f26" y="f27"/>
                        </a:lnTo>
                        <a:lnTo>
                          <a:pt x="f5" y="f28"/>
                        </a:lnTo>
                        <a:lnTo>
                          <a:pt x="f29" y="f5"/>
                        </a:lnTo>
                        <a:lnTo>
                          <a:pt x="f30" y="f28"/>
                        </a:lnTo>
                        <a:lnTo>
                          <a:pt x="f31" y="f28"/>
                        </a:lnTo>
                        <a:lnTo>
                          <a:pt x="f32" y="f5"/>
                        </a:lnTo>
                        <a:lnTo>
                          <a:pt x="f33" y="f5"/>
                        </a:lnTo>
                        <a:lnTo>
                          <a:pt x="f8" y="f9"/>
                        </a:lnTo>
                        <a:close/>
                      </a:path>
                    </a:pathLst>
                  </a:custGeom>
                  <a:solidFill>
                    <a:srgbClr val="FCDBC0"/>
                  </a:solidFill>
                  <a:ln w="3172" cap="flat">
                    <a:solidFill>
                      <a:srgbClr val="6C5353"/>
                    </a:solidFill>
                    <a:custDash>
                      <a:ds d="100000" sp="100000"/>
                    </a:custDash>
                    <a:miter/>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hu-HU" sz="1800" b="0" i="0" u="none" strike="noStrike" kern="0" cap="none" spc="0" baseline="0">
                      <a:solidFill>
                        <a:srgbClr val="000000"/>
                      </a:solidFill>
                      <a:uFillTx/>
                      <a:latin typeface="Arial"/>
                    </a:endParaRPr>
                  </a:p>
                </p:txBody>
              </p:sp>
              <p:sp>
                <p:nvSpPr>
                  <p:cNvPr id="296" name="Freeform 139">
                    <a:extLst>
                      <a:ext uri="{FF2B5EF4-FFF2-40B4-BE49-F238E27FC236}">
                        <a16:creationId xmlns:a16="http://schemas.microsoft.com/office/drawing/2014/main" id="{A8FE42E6-4854-4719-9643-937CA563B551}"/>
                      </a:ext>
                    </a:extLst>
                  </p:cNvPr>
                  <p:cNvSpPr/>
                  <p:nvPr/>
                </p:nvSpPr>
                <p:spPr>
                  <a:xfrm>
                    <a:off x="5934858" y="2274414"/>
                    <a:ext cx="151177" cy="19129"/>
                  </a:xfrm>
                  <a:custGeom>
                    <a:avLst/>
                    <a:gdLst>
                      <a:gd name="f0" fmla="val 10800000"/>
                      <a:gd name="f1" fmla="val 5400000"/>
                      <a:gd name="f2" fmla="val 180"/>
                      <a:gd name="f3" fmla="val w"/>
                      <a:gd name="f4" fmla="val h"/>
                      <a:gd name="f5" fmla="val 0"/>
                      <a:gd name="f6" fmla="val 116"/>
                      <a:gd name="f7" fmla="val 17"/>
                      <a:gd name="f8" fmla="val 92"/>
                      <a:gd name="f9" fmla="val 3"/>
                      <a:gd name="f10" fmla="val 8"/>
                      <a:gd name="f11" fmla="val 101"/>
                      <a:gd name="f12" fmla="val 15"/>
                      <a:gd name="f13" fmla="val 68"/>
                      <a:gd name="f14" fmla="val 34"/>
                      <a:gd name="f15" fmla="val 14"/>
                      <a:gd name="f16" fmla="val 31"/>
                      <a:gd name="f17" fmla="val 11"/>
                      <a:gd name="f18" fmla="val 4"/>
                      <a:gd name="f19" fmla="val 35"/>
                      <a:gd name="f20" fmla="val 1"/>
                      <a:gd name="f21" fmla="val 52"/>
                      <a:gd name="f22" fmla="val 62"/>
                      <a:gd name="f23" fmla="+- 0 0 -90"/>
                      <a:gd name="f24" fmla="*/ f3 1 116"/>
                      <a:gd name="f25" fmla="*/ f4 1 17"/>
                      <a:gd name="f26" fmla="+- f7 0 f5"/>
                      <a:gd name="f27" fmla="+- f6 0 f5"/>
                      <a:gd name="f28" fmla="*/ f23 f0 1"/>
                      <a:gd name="f29" fmla="*/ f27 1 116"/>
                      <a:gd name="f30" fmla="*/ f26 1 17"/>
                      <a:gd name="f31" fmla="*/ 92 f27 1"/>
                      <a:gd name="f32" fmla="*/ 3 f26 1"/>
                      <a:gd name="f33" fmla="*/ 116 f27 1"/>
                      <a:gd name="f34" fmla="*/ 8 f26 1"/>
                      <a:gd name="f35" fmla="*/ 101 f27 1"/>
                      <a:gd name="f36" fmla="*/ 15 f26 1"/>
                      <a:gd name="f37" fmla="*/ 68 f27 1"/>
                      <a:gd name="f38" fmla="*/ 17 f26 1"/>
                      <a:gd name="f39" fmla="*/ 34 f27 1"/>
                      <a:gd name="f40" fmla="*/ 14 f26 1"/>
                      <a:gd name="f41" fmla="*/ 31 f27 1"/>
                      <a:gd name="f42" fmla="*/ 11 f26 1"/>
                      <a:gd name="f43" fmla="*/ 14 f27 1"/>
                      <a:gd name="f44" fmla="*/ 0 f27 1"/>
                      <a:gd name="f45" fmla="*/ 4 f26 1"/>
                      <a:gd name="f46" fmla="*/ 35 f27 1"/>
                      <a:gd name="f47" fmla="*/ 1 f26 1"/>
                      <a:gd name="f48" fmla="*/ 52 f27 1"/>
                      <a:gd name="f49" fmla="*/ 62 f27 1"/>
                      <a:gd name="f50" fmla="*/ 0 f26 1"/>
                      <a:gd name="f51" fmla="*/ f28 1 f2"/>
                      <a:gd name="f52" fmla="*/ f31 1 116"/>
                      <a:gd name="f53" fmla="*/ f32 1 17"/>
                      <a:gd name="f54" fmla="*/ f33 1 116"/>
                      <a:gd name="f55" fmla="*/ f34 1 17"/>
                      <a:gd name="f56" fmla="*/ f35 1 116"/>
                      <a:gd name="f57" fmla="*/ f36 1 17"/>
                      <a:gd name="f58" fmla="*/ f37 1 116"/>
                      <a:gd name="f59" fmla="*/ f38 1 17"/>
                      <a:gd name="f60" fmla="*/ f39 1 116"/>
                      <a:gd name="f61" fmla="*/ f40 1 17"/>
                      <a:gd name="f62" fmla="*/ f41 1 116"/>
                      <a:gd name="f63" fmla="*/ f42 1 17"/>
                      <a:gd name="f64" fmla="*/ f43 1 116"/>
                      <a:gd name="f65" fmla="*/ f44 1 116"/>
                      <a:gd name="f66" fmla="*/ f45 1 17"/>
                      <a:gd name="f67" fmla="*/ f46 1 116"/>
                      <a:gd name="f68" fmla="*/ f47 1 17"/>
                      <a:gd name="f69" fmla="*/ f48 1 116"/>
                      <a:gd name="f70" fmla="*/ f49 1 116"/>
                      <a:gd name="f71" fmla="*/ f50 1 17"/>
                      <a:gd name="f72" fmla="*/ 0 1 f29"/>
                      <a:gd name="f73" fmla="*/ f6 1 f29"/>
                      <a:gd name="f74" fmla="*/ 0 1 f30"/>
                      <a:gd name="f75" fmla="*/ f7 1 f30"/>
                      <a:gd name="f76" fmla="+- f51 0 f1"/>
                      <a:gd name="f77" fmla="*/ f52 1 f29"/>
                      <a:gd name="f78" fmla="*/ f53 1 f30"/>
                      <a:gd name="f79" fmla="*/ f54 1 f29"/>
                      <a:gd name="f80" fmla="*/ f55 1 f30"/>
                      <a:gd name="f81" fmla="*/ f56 1 f29"/>
                      <a:gd name="f82" fmla="*/ f57 1 f30"/>
                      <a:gd name="f83" fmla="*/ f58 1 f29"/>
                      <a:gd name="f84" fmla="*/ f59 1 f30"/>
                      <a:gd name="f85" fmla="*/ f60 1 f29"/>
                      <a:gd name="f86" fmla="*/ f61 1 f30"/>
                      <a:gd name="f87" fmla="*/ f62 1 f29"/>
                      <a:gd name="f88" fmla="*/ f63 1 f30"/>
                      <a:gd name="f89" fmla="*/ f64 1 f29"/>
                      <a:gd name="f90" fmla="*/ f65 1 f29"/>
                      <a:gd name="f91" fmla="*/ f66 1 f30"/>
                      <a:gd name="f92" fmla="*/ f67 1 f29"/>
                      <a:gd name="f93" fmla="*/ f68 1 f30"/>
                      <a:gd name="f94" fmla="*/ f69 1 f29"/>
                      <a:gd name="f95" fmla="*/ f70 1 f29"/>
                      <a:gd name="f96" fmla="*/ f71 1 f30"/>
                      <a:gd name="f97" fmla="*/ f72 f24 1"/>
                      <a:gd name="f98" fmla="*/ f73 f24 1"/>
                      <a:gd name="f99" fmla="*/ f75 f25 1"/>
                      <a:gd name="f100" fmla="*/ f74 f25 1"/>
                      <a:gd name="f101" fmla="*/ f77 f24 1"/>
                      <a:gd name="f102" fmla="*/ f78 f25 1"/>
                      <a:gd name="f103" fmla="*/ f79 f24 1"/>
                      <a:gd name="f104" fmla="*/ f80 f25 1"/>
                      <a:gd name="f105" fmla="*/ f81 f24 1"/>
                      <a:gd name="f106" fmla="*/ f82 f25 1"/>
                      <a:gd name="f107" fmla="*/ f83 f24 1"/>
                      <a:gd name="f108" fmla="*/ f84 f25 1"/>
                      <a:gd name="f109" fmla="*/ f85 f24 1"/>
                      <a:gd name="f110" fmla="*/ f86 f25 1"/>
                      <a:gd name="f111" fmla="*/ f87 f24 1"/>
                      <a:gd name="f112" fmla="*/ f88 f25 1"/>
                      <a:gd name="f113" fmla="*/ f89 f24 1"/>
                      <a:gd name="f114" fmla="*/ f90 f24 1"/>
                      <a:gd name="f115" fmla="*/ f91 f25 1"/>
                      <a:gd name="f116" fmla="*/ f92 f24 1"/>
                      <a:gd name="f117" fmla="*/ f93 f25 1"/>
                      <a:gd name="f118" fmla="*/ f94 f24 1"/>
                      <a:gd name="f119" fmla="*/ f95 f24 1"/>
                      <a:gd name="f120" fmla="*/ f96 f25 1"/>
                    </a:gdLst>
                    <a:ahLst/>
                    <a:cxnLst>
                      <a:cxn ang="3cd4">
                        <a:pos x="hc" y="t"/>
                      </a:cxn>
                      <a:cxn ang="0">
                        <a:pos x="r" y="vc"/>
                      </a:cxn>
                      <a:cxn ang="cd4">
                        <a:pos x="hc" y="b"/>
                      </a:cxn>
                      <a:cxn ang="cd2">
                        <a:pos x="l" y="vc"/>
                      </a:cxn>
                      <a:cxn ang="f76">
                        <a:pos x="f101" y="f102"/>
                      </a:cxn>
                      <a:cxn ang="f76">
                        <a:pos x="f103" y="f104"/>
                      </a:cxn>
                      <a:cxn ang="f76">
                        <a:pos x="f105" y="f106"/>
                      </a:cxn>
                      <a:cxn ang="f76">
                        <a:pos x="f107" y="f108"/>
                      </a:cxn>
                      <a:cxn ang="f76">
                        <a:pos x="f109" y="f110"/>
                      </a:cxn>
                      <a:cxn ang="f76">
                        <a:pos x="f111" y="f112"/>
                      </a:cxn>
                      <a:cxn ang="f76">
                        <a:pos x="f113" y="f112"/>
                      </a:cxn>
                      <a:cxn ang="f76">
                        <a:pos x="f114" y="f115"/>
                      </a:cxn>
                      <a:cxn ang="f76">
                        <a:pos x="f116" y="f117"/>
                      </a:cxn>
                      <a:cxn ang="f76">
                        <a:pos x="f118" y="f115"/>
                      </a:cxn>
                      <a:cxn ang="f76">
                        <a:pos x="f119" y="f120"/>
                      </a:cxn>
                      <a:cxn ang="f76">
                        <a:pos x="f101" y="f102"/>
                      </a:cxn>
                    </a:cxnLst>
                    <a:rect l="f97" t="f100" r="f98" b="f99"/>
                    <a:pathLst>
                      <a:path w="116" h="17">
                        <a:moveTo>
                          <a:pt x="f8" y="f9"/>
                        </a:moveTo>
                        <a:lnTo>
                          <a:pt x="f6" y="f10"/>
                        </a:lnTo>
                        <a:lnTo>
                          <a:pt x="f11" y="f12"/>
                        </a:lnTo>
                        <a:lnTo>
                          <a:pt x="f13" y="f7"/>
                        </a:lnTo>
                        <a:lnTo>
                          <a:pt x="f14" y="f15"/>
                        </a:lnTo>
                        <a:lnTo>
                          <a:pt x="f16" y="f17"/>
                        </a:lnTo>
                        <a:lnTo>
                          <a:pt x="f15" y="f17"/>
                        </a:lnTo>
                        <a:lnTo>
                          <a:pt x="f5" y="f18"/>
                        </a:lnTo>
                        <a:lnTo>
                          <a:pt x="f19" y="f20"/>
                        </a:lnTo>
                        <a:lnTo>
                          <a:pt x="f21" y="f18"/>
                        </a:lnTo>
                        <a:lnTo>
                          <a:pt x="f22" y="f5"/>
                        </a:lnTo>
                        <a:lnTo>
                          <a:pt x="f8" y="f9"/>
                        </a:lnTo>
                        <a:close/>
                      </a:path>
                    </a:pathLst>
                  </a:custGeom>
                  <a:solidFill>
                    <a:srgbClr val="FCDBC0"/>
                  </a:solidFill>
                  <a:ln w="3172" cap="flat">
                    <a:solidFill>
                      <a:srgbClr val="6C5353"/>
                    </a:solidFill>
                    <a:custDash>
                      <a:ds d="100000" sp="100000"/>
                    </a:custDash>
                    <a:miter/>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hu-HU" sz="1800" b="0" i="0" u="none" strike="noStrike" kern="0" cap="none" spc="0" baseline="0">
                      <a:solidFill>
                        <a:srgbClr val="000000"/>
                      </a:solidFill>
                      <a:uFillTx/>
                      <a:latin typeface="Arial"/>
                    </a:endParaRPr>
                  </a:p>
                </p:txBody>
              </p:sp>
              <p:sp>
                <p:nvSpPr>
                  <p:cNvPr id="297" name="Freeform 140">
                    <a:extLst>
                      <a:ext uri="{FF2B5EF4-FFF2-40B4-BE49-F238E27FC236}">
                        <a16:creationId xmlns:a16="http://schemas.microsoft.com/office/drawing/2014/main" id="{46936D0B-88EB-480C-862A-1C07D43E355A}"/>
                      </a:ext>
                    </a:extLst>
                  </p:cNvPr>
                  <p:cNvSpPr/>
                  <p:nvPr/>
                </p:nvSpPr>
                <p:spPr>
                  <a:xfrm>
                    <a:off x="7522229" y="3342442"/>
                    <a:ext cx="198095" cy="93415"/>
                  </a:xfrm>
                  <a:custGeom>
                    <a:avLst/>
                    <a:gdLst>
                      <a:gd name="f0" fmla="val 10800000"/>
                      <a:gd name="f1" fmla="val 5400000"/>
                      <a:gd name="f2" fmla="val 180"/>
                      <a:gd name="f3" fmla="val w"/>
                      <a:gd name="f4" fmla="val h"/>
                      <a:gd name="f5" fmla="val 0"/>
                      <a:gd name="f6" fmla="val 152"/>
                      <a:gd name="f7" fmla="val 83"/>
                      <a:gd name="f8" fmla="val 146"/>
                      <a:gd name="f9" fmla="val 52"/>
                      <a:gd name="f10" fmla="val 61"/>
                      <a:gd name="f11" fmla="val 75"/>
                      <a:gd name="f12" fmla="val 151"/>
                      <a:gd name="f13" fmla="val 136"/>
                      <a:gd name="f14" fmla="val 114"/>
                      <a:gd name="f15" fmla="val 78"/>
                      <a:gd name="f16" fmla="val 100"/>
                      <a:gd name="f17" fmla="val 76"/>
                      <a:gd name="f18" fmla="val 88"/>
                      <a:gd name="f19" fmla="val 66"/>
                      <a:gd name="f20" fmla="val 63"/>
                      <a:gd name="f21" fmla="val 37"/>
                      <a:gd name="f22" fmla="val 51"/>
                      <a:gd name="f23" fmla="val 18"/>
                      <a:gd name="f24" fmla="val 41"/>
                      <a:gd name="f25" fmla="val 33"/>
                      <a:gd name="f26" fmla="val 3"/>
                      <a:gd name="f27" fmla="val 14"/>
                      <a:gd name="f28" fmla="val 12"/>
                      <a:gd name="f29" fmla="val 4"/>
                      <a:gd name="f30" fmla="val 34"/>
                      <a:gd name="f31" fmla="val 6"/>
                      <a:gd name="f32" fmla="val 54"/>
                      <a:gd name="f33" fmla="val 19"/>
                      <a:gd name="f34" fmla="val 65"/>
                      <a:gd name="f35" fmla="val 22"/>
                      <a:gd name="f36" fmla="val 73"/>
                      <a:gd name="f37" fmla="val 32"/>
                      <a:gd name="f38" fmla="val 36"/>
                      <a:gd name="f39" fmla="val 104"/>
                      <a:gd name="f40" fmla="val 45"/>
                      <a:gd name="f41" fmla="val 125"/>
                      <a:gd name="f42" fmla="val 50"/>
                      <a:gd name="f43" fmla="+- 0 0 -90"/>
                      <a:gd name="f44" fmla="*/ f3 1 152"/>
                      <a:gd name="f45" fmla="*/ f4 1 83"/>
                      <a:gd name="f46" fmla="+- f7 0 f5"/>
                      <a:gd name="f47" fmla="+- f6 0 f5"/>
                      <a:gd name="f48" fmla="*/ f43 f0 1"/>
                      <a:gd name="f49" fmla="*/ f47 1 152"/>
                      <a:gd name="f50" fmla="*/ f46 1 83"/>
                      <a:gd name="f51" fmla="*/ 146 f47 1"/>
                      <a:gd name="f52" fmla="*/ 52 f46 1"/>
                      <a:gd name="f53" fmla="*/ 61 f46 1"/>
                      <a:gd name="f54" fmla="*/ 152 f47 1"/>
                      <a:gd name="f55" fmla="*/ 75 f46 1"/>
                      <a:gd name="f56" fmla="*/ 151 f47 1"/>
                      <a:gd name="f57" fmla="*/ 83 f46 1"/>
                      <a:gd name="f58" fmla="*/ 136 f47 1"/>
                      <a:gd name="f59" fmla="*/ 114 f47 1"/>
                      <a:gd name="f60" fmla="*/ 78 f46 1"/>
                      <a:gd name="f61" fmla="*/ 100 f47 1"/>
                      <a:gd name="f62" fmla="*/ 76 f46 1"/>
                      <a:gd name="f63" fmla="*/ 88 f47 1"/>
                      <a:gd name="f64" fmla="*/ 66 f46 1"/>
                      <a:gd name="f65" fmla="*/ 63 f47 1"/>
                      <a:gd name="f66" fmla="*/ 63 f46 1"/>
                      <a:gd name="f67" fmla="*/ 37 f47 1"/>
                      <a:gd name="f68" fmla="*/ 51 f46 1"/>
                      <a:gd name="f69" fmla="*/ 18 f47 1"/>
                      <a:gd name="f70" fmla="*/ 41 f46 1"/>
                      <a:gd name="f71" fmla="*/ 0 f47 1"/>
                      <a:gd name="f72" fmla="*/ 33 f46 1"/>
                      <a:gd name="f73" fmla="*/ 3 f47 1"/>
                      <a:gd name="f74" fmla="*/ 14 f46 1"/>
                      <a:gd name="f75" fmla="*/ 12 f47 1"/>
                      <a:gd name="f76" fmla="*/ 4 f46 1"/>
                      <a:gd name="f77" fmla="*/ 0 f46 1"/>
                      <a:gd name="f78" fmla="*/ 34 f47 1"/>
                      <a:gd name="f79" fmla="*/ 6 f46 1"/>
                      <a:gd name="f80" fmla="*/ 54 f47 1"/>
                      <a:gd name="f81" fmla="*/ 19 f46 1"/>
                      <a:gd name="f82" fmla="*/ 65 f47 1"/>
                      <a:gd name="f83" fmla="*/ 22 f46 1"/>
                      <a:gd name="f84" fmla="*/ 73 f47 1"/>
                      <a:gd name="f85" fmla="*/ 32 f46 1"/>
                      <a:gd name="f86" fmla="*/ 36 f46 1"/>
                      <a:gd name="f87" fmla="*/ 104 f47 1"/>
                      <a:gd name="f88" fmla="*/ 45 f46 1"/>
                      <a:gd name="f89" fmla="*/ 125 f47 1"/>
                      <a:gd name="f90" fmla="*/ 50 f46 1"/>
                      <a:gd name="f91" fmla="*/ f48 1 f2"/>
                      <a:gd name="f92" fmla="*/ f51 1 152"/>
                      <a:gd name="f93" fmla="*/ f52 1 83"/>
                      <a:gd name="f94" fmla="*/ f53 1 83"/>
                      <a:gd name="f95" fmla="*/ f54 1 152"/>
                      <a:gd name="f96" fmla="*/ f55 1 83"/>
                      <a:gd name="f97" fmla="*/ f56 1 152"/>
                      <a:gd name="f98" fmla="*/ f57 1 83"/>
                      <a:gd name="f99" fmla="*/ f58 1 152"/>
                      <a:gd name="f100" fmla="*/ f59 1 152"/>
                      <a:gd name="f101" fmla="*/ f60 1 83"/>
                      <a:gd name="f102" fmla="*/ f61 1 152"/>
                      <a:gd name="f103" fmla="*/ f62 1 83"/>
                      <a:gd name="f104" fmla="*/ f63 1 152"/>
                      <a:gd name="f105" fmla="*/ f64 1 83"/>
                      <a:gd name="f106" fmla="*/ f65 1 152"/>
                      <a:gd name="f107" fmla="*/ f66 1 83"/>
                      <a:gd name="f108" fmla="*/ f67 1 152"/>
                      <a:gd name="f109" fmla="*/ f68 1 83"/>
                      <a:gd name="f110" fmla="*/ f69 1 152"/>
                      <a:gd name="f111" fmla="*/ f70 1 83"/>
                      <a:gd name="f112" fmla="*/ f71 1 152"/>
                      <a:gd name="f113" fmla="*/ f72 1 83"/>
                      <a:gd name="f114" fmla="*/ f73 1 152"/>
                      <a:gd name="f115" fmla="*/ f74 1 83"/>
                      <a:gd name="f116" fmla="*/ f75 1 152"/>
                      <a:gd name="f117" fmla="*/ f76 1 83"/>
                      <a:gd name="f118" fmla="*/ f77 1 83"/>
                      <a:gd name="f119" fmla="*/ f78 1 152"/>
                      <a:gd name="f120" fmla="*/ f79 1 83"/>
                      <a:gd name="f121" fmla="*/ f80 1 152"/>
                      <a:gd name="f122" fmla="*/ f81 1 83"/>
                      <a:gd name="f123" fmla="*/ f82 1 152"/>
                      <a:gd name="f124" fmla="*/ f83 1 83"/>
                      <a:gd name="f125" fmla="*/ f84 1 152"/>
                      <a:gd name="f126" fmla="*/ f85 1 83"/>
                      <a:gd name="f127" fmla="*/ f86 1 83"/>
                      <a:gd name="f128" fmla="*/ f87 1 152"/>
                      <a:gd name="f129" fmla="*/ f88 1 83"/>
                      <a:gd name="f130" fmla="*/ f89 1 152"/>
                      <a:gd name="f131" fmla="*/ f90 1 83"/>
                      <a:gd name="f132" fmla="*/ 0 1 f49"/>
                      <a:gd name="f133" fmla="*/ f6 1 f49"/>
                      <a:gd name="f134" fmla="*/ 0 1 f50"/>
                      <a:gd name="f135" fmla="*/ f7 1 f50"/>
                      <a:gd name="f136" fmla="+- f91 0 f1"/>
                      <a:gd name="f137" fmla="*/ f92 1 f49"/>
                      <a:gd name="f138" fmla="*/ f93 1 f50"/>
                      <a:gd name="f139" fmla="*/ f94 1 f50"/>
                      <a:gd name="f140" fmla="*/ f95 1 f49"/>
                      <a:gd name="f141" fmla="*/ f96 1 f50"/>
                      <a:gd name="f142" fmla="*/ f97 1 f49"/>
                      <a:gd name="f143" fmla="*/ f98 1 f50"/>
                      <a:gd name="f144" fmla="*/ f99 1 f49"/>
                      <a:gd name="f145" fmla="*/ f100 1 f49"/>
                      <a:gd name="f146" fmla="*/ f101 1 f50"/>
                      <a:gd name="f147" fmla="*/ f102 1 f49"/>
                      <a:gd name="f148" fmla="*/ f103 1 f50"/>
                      <a:gd name="f149" fmla="*/ f104 1 f49"/>
                      <a:gd name="f150" fmla="*/ f105 1 f50"/>
                      <a:gd name="f151" fmla="*/ f106 1 f49"/>
                      <a:gd name="f152" fmla="*/ f107 1 f50"/>
                      <a:gd name="f153" fmla="*/ f108 1 f49"/>
                      <a:gd name="f154" fmla="*/ f109 1 f50"/>
                      <a:gd name="f155" fmla="*/ f110 1 f49"/>
                      <a:gd name="f156" fmla="*/ f111 1 f50"/>
                      <a:gd name="f157" fmla="*/ f112 1 f49"/>
                      <a:gd name="f158" fmla="*/ f113 1 f50"/>
                      <a:gd name="f159" fmla="*/ f114 1 f49"/>
                      <a:gd name="f160" fmla="*/ f115 1 f50"/>
                      <a:gd name="f161" fmla="*/ f116 1 f49"/>
                      <a:gd name="f162" fmla="*/ f117 1 f50"/>
                      <a:gd name="f163" fmla="*/ f118 1 f50"/>
                      <a:gd name="f164" fmla="*/ f119 1 f49"/>
                      <a:gd name="f165" fmla="*/ f120 1 f50"/>
                      <a:gd name="f166" fmla="*/ f121 1 f49"/>
                      <a:gd name="f167" fmla="*/ f122 1 f50"/>
                      <a:gd name="f168" fmla="*/ f123 1 f49"/>
                      <a:gd name="f169" fmla="*/ f124 1 f50"/>
                      <a:gd name="f170" fmla="*/ f125 1 f49"/>
                      <a:gd name="f171" fmla="*/ f126 1 f50"/>
                      <a:gd name="f172" fmla="*/ f127 1 f50"/>
                      <a:gd name="f173" fmla="*/ f128 1 f49"/>
                      <a:gd name="f174" fmla="*/ f129 1 f50"/>
                      <a:gd name="f175" fmla="*/ f130 1 f49"/>
                      <a:gd name="f176" fmla="*/ f131 1 f50"/>
                      <a:gd name="f177" fmla="*/ f132 f44 1"/>
                      <a:gd name="f178" fmla="*/ f133 f44 1"/>
                      <a:gd name="f179" fmla="*/ f135 f45 1"/>
                      <a:gd name="f180" fmla="*/ f134 f45 1"/>
                      <a:gd name="f181" fmla="*/ f137 f44 1"/>
                      <a:gd name="f182" fmla="*/ f138 f45 1"/>
                      <a:gd name="f183" fmla="*/ f139 f45 1"/>
                      <a:gd name="f184" fmla="*/ f140 f44 1"/>
                      <a:gd name="f185" fmla="*/ f141 f45 1"/>
                      <a:gd name="f186" fmla="*/ f142 f44 1"/>
                      <a:gd name="f187" fmla="*/ f143 f45 1"/>
                      <a:gd name="f188" fmla="*/ f144 f44 1"/>
                      <a:gd name="f189" fmla="*/ f145 f44 1"/>
                      <a:gd name="f190" fmla="*/ f146 f45 1"/>
                      <a:gd name="f191" fmla="*/ f147 f44 1"/>
                      <a:gd name="f192" fmla="*/ f148 f45 1"/>
                      <a:gd name="f193" fmla="*/ f149 f44 1"/>
                      <a:gd name="f194" fmla="*/ f150 f45 1"/>
                      <a:gd name="f195" fmla="*/ f151 f44 1"/>
                      <a:gd name="f196" fmla="*/ f152 f45 1"/>
                      <a:gd name="f197" fmla="*/ f153 f44 1"/>
                      <a:gd name="f198" fmla="*/ f154 f45 1"/>
                      <a:gd name="f199" fmla="*/ f155 f44 1"/>
                      <a:gd name="f200" fmla="*/ f156 f45 1"/>
                      <a:gd name="f201" fmla="*/ f157 f44 1"/>
                      <a:gd name="f202" fmla="*/ f158 f45 1"/>
                      <a:gd name="f203" fmla="*/ f159 f44 1"/>
                      <a:gd name="f204" fmla="*/ f160 f45 1"/>
                      <a:gd name="f205" fmla="*/ f161 f44 1"/>
                      <a:gd name="f206" fmla="*/ f162 f45 1"/>
                      <a:gd name="f207" fmla="*/ f163 f45 1"/>
                      <a:gd name="f208" fmla="*/ f164 f44 1"/>
                      <a:gd name="f209" fmla="*/ f165 f45 1"/>
                      <a:gd name="f210" fmla="*/ f166 f44 1"/>
                      <a:gd name="f211" fmla="*/ f167 f45 1"/>
                      <a:gd name="f212" fmla="*/ f168 f44 1"/>
                      <a:gd name="f213" fmla="*/ f169 f45 1"/>
                      <a:gd name="f214" fmla="*/ f170 f44 1"/>
                      <a:gd name="f215" fmla="*/ f171 f45 1"/>
                      <a:gd name="f216" fmla="*/ f172 f45 1"/>
                      <a:gd name="f217" fmla="*/ f173 f44 1"/>
                      <a:gd name="f218" fmla="*/ f174 f45 1"/>
                      <a:gd name="f219" fmla="*/ f175 f44 1"/>
                      <a:gd name="f220" fmla="*/ f176 f45 1"/>
                    </a:gdLst>
                    <a:ahLst/>
                    <a:cxnLst>
                      <a:cxn ang="3cd4">
                        <a:pos x="hc" y="t"/>
                      </a:cxn>
                      <a:cxn ang="0">
                        <a:pos x="r" y="vc"/>
                      </a:cxn>
                      <a:cxn ang="cd4">
                        <a:pos x="hc" y="b"/>
                      </a:cxn>
                      <a:cxn ang="cd2">
                        <a:pos x="l" y="vc"/>
                      </a:cxn>
                      <a:cxn ang="f136">
                        <a:pos x="f181" y="f182"/>
                      </a:cxn>
                      <a:cxn ang="f136">
                        <a:pos x="f181" y="f183"/>
                      </a:cxn>
                      <a:cxn ang="f136">
                        <a:pos x="f184" y="f185"/>
                      </a:cxn>
                      <a:cxn ang="f136">
                        <a:pos x="f186" y="f187"/>
                      </a:cxn>
                      <a:cxn ang="f136">
                        <a:pos x="f188" y="f187"/>
                      </a:cxn>
                      <a:cxn ang="f136">
                        <a:pos x="f189" y="f190"/>
                      </a:cxn>
                      <a:cxn ang="f136">
                        <a:pos x="f191" y="f192"/>
                      </a:cxn>
                      <a:cxn ang="f136">
                        <a:pos x="f193" y="f194"/>
                      </a:cxn>
                      <a:cxn ang="f136">
                        <a:pos x="f195" y="f196"/>
                      </a:cxn>
                      <a:cxn ang="f136">
                        <a:pos x="f197" y="f198"/>
                      </a:cxn>
                      <a:cxn ang="f136">
                        <a:pos x="f199" y="f200"/>
                      </a:cxn>
                      <a:cxn ang="f136">
                        <a:pos x="f201" y="f202"/>
                      </a:cxn>
                      <a:cxn ang="f136">
                        <a:pos x="f203" y="f204"/>
                      </a:cxn>
                      <a:cxn ang="f136">
                        <a:pos x="f205" y="f206"/>
                      </a:cxn>
                      <a:cxn ang="f136">
                        <a:pos x="f199" y="f207"/>
                      </a:cxn>
                      <a:cxn ang="f136">
                        <a:pos x="f208" y="f209"/>
                      </a:cxn>
                      <a:cxn ang="f136">
                        <a:pos x="f210" y="f211"/>
                      </a:cxn>
                      <a:cxn ang="f136">
                        <a:pos x="f212" y="f213"/>
                      </a:cxn>
                      <a:cxn ang="f136">
                        <a:pos x="f214" y="f215"/>
                      </a:cxn>
                      <a:cxn ang="f136">
                        <a:pos x="f193" y="f216"/>
                      </a:cxn>
                      <a:cxn ang="f136">
                        <a:pos x="f217" y="f218"/>
                      </a:cxn>
                      <a:cxn ang="f136">
                        <a:pos x="f219" y="f220"/>
                      </a:cxn>
                      <a:cxn ang="f136">
                        <a:pos x="f181" y="f182"/>
                      </a:cxn>
                    </a:cxnLst>
                    <a:rect l="f177" t="f180" r="f178" b="f179"/>
                    <a:pathLst>
                      <a:path w="152" h="83">
                        <a:moveTo>
                          <a:pt x="f8" y="f9"/>
                        </a:moveTo>
                        <a:lnTo>
                          <a:pt x="f8" y="f10"/>
                        </a:lnTo>
                        <a:lnTo>
                          <a:pt x="f6" y="f11"/>
                        </a:lnTo>
                        <a:lnTo>
                          <a:pt x="f12" y="f7"/>
                        </a:lnTo>
                        <a:lnTo>
                          <a:pt x="f13" y="f7"/>
                        </a:lnTo>
                        <a:lnTo>
                          <a:pt x="f14" y="f15"/>
                        </a:lnTo>
                        <a:lnTo>
                          <a:pt x="f16" y="f17"/>
                        </a:lnTo>
                        <a:lnTo>
                          <a:pt x="f18" y="f19"/>
                        </a:lnTo>
                        <a:lnTo>
                          <a:pt x="f20" y="f20"/>
                        </a:lnTo>
                        <a:lnTo>
                          <a:pt x="f21" y="f22"/>
                        </a:lnTo>
                        <a:lnTo>
                          <a:pt x="f23" y="f24"/>
                        </a:lnTo>
                        <a:lnTo>
                          <a:pt x="f5" y="f25"/>
                        </a:lnTo>
                        <a:lnTo>
                          <a:pt x="f26" y="f27"/>
                        </a:lnTo>
                        <a:lnTo>
                          <a:pt x="f28" y="f29"/>
                        </a:lnTo>
                        <a:lnTo>
                          <a:pt x="f23" y="f5"/>
                        </a:lnTo>
                        <a:lnTo>
                          <a:pt x="f30" y="f31"/>
                        </a:lnTo>
                        <a:lnTo>
                          <a:pt x="f32" y="f33"/>
                        </a:lnTo>
                        <a:lnTo>
                          <a:pt x="f34" y="f35"/>
                        </a:lnTo>
                        <a:lnTo>
                          <a:pt x="f36" y="f37"/>
                        </a:lnTo>
                        <a:lnTo>
                          <a:pt x="f18" y="f38"/>
                        </a:lnTo>
                        <a:lnTo>
                          <a:pt x="f39" y="f40"/>
                        </a:lnTo>
                        <a:lnTo>
                          <a:pt x="f41" y="f42"/>
                        </a:lnTo>
                        <a:lnTo>
                          <a:pt x="f8" y="f9"/>
                        </a:lnTo>
                        <a:close/>
                      </a:path>
                    </a:pathLst>
                  </a:custGeom>
                  <a:solidFill>
                    <a:srgbClr val="A8C5F0"/>
                  </a:solidFill>
                  <a:ln w="3172" cap="flat">
                    <a:solidFill>
                      <a:srgbClr val="6C5353"/>
                    </a:solidFill>
                    <a:custDash>
                      <a:ds d="100000" sp="100000"/>
                    </a:custDash>
                    <a:miter/>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hu-HU" sz="1800" b="0" i="0" u="none" strike="noStrike" kern="0" cap="none" spc="0" baseline="0">
                      <a:solidFill>
                        <a:srgbClr val="000000"/>
                      </a:solidFill>
                      <a:uFillTx/>
                      <a:latin typeface="Arial"/>
                    </a:endParaRPr>
                  </a:p>
                </p:txBody>
              </p:sp>
              <p:sp>
                <p:nvSpPr>
                  <p:cNvPr id="298" name="Freeform 141">
                    <a:extLst>
                      <a:ext uri="{FF2B5EF4-FFF2-40B4-BE49-F238E27FC236}">
                        <a16:creationId xmlns:a16="http://schemas.microsoft.com/office/drawing/2014/main" id="{0BEE3861-6D22-46EF-AB03-CAB98604CCC6}"/>
                      </a:ext>
                    </a:extLst>
                  </p:cNvPr>
                  <p:cNvSpPr/>
                  <p:nvPr/>
                </p:nvSpPr>
                <p:spPr>
                  <a:xfrm>
                    <a:off x="9232111" y="4858390"/>
                    <a:ext cx="424866" cy="282485"/>
                  </a:xfrm>
                  <a:custGeom>
                    <a:avLst/>
                    <a:gdLst>
                      <a:gd name="f0" fmla="val 10800000"/>
                      <a:gd name="f1" fmla="val 5400000"/>
                      <a:gd name="f2" fmla="val 180"/>
                      <a:gd name="f3" fmla="val w"/>
                      <a:gd name="f4" fmla="val h"/>
                      <a:gd name="f5" fmla="val 0"/>
                      <a:gd name="f6" fmla="val 1337"/>
                      <a:gd name="f7" fmla="val 1028"/>
                      <a:gd name="f8" fmla="val 1144"/>
                      <a:gd name="f9" fmla="val 144"/>
                      <a:gd name="f10" fmla="val 1141"/>
                      <a:gd name="f11" fmla="val 233"/>
                      <a:gd name="f12" fmla="val 1178"/>
                      <a:gd name="f13" fmla="val 176"/>
                      <a:gd name="f14" fmla="val 1195"/>
                      <a:gd name="f15" fmla="val 199"/>
                      <a:gd name="f16" fmla="val 1166"/>
                      <a:gd name="f17" fmla="val 263"/>
                      <a:gd name="f18" fmla="val 1204"/>
                      <a:gd name="f19" fmla="val 290"/>
                      <a:gd name="f20" fmla="val 1247"/>
                      <a:gd name="f21" fmla="val 297"/>
                      <a:gd name="f22" fmla="val 1308"/>
                      <a:gd name="f23" fmla="val 265"/>
                      <a:gd name="f24" fmla="val 275"/>
                      <a:gd name="f25" fmla="val 1271"/>
                      <a:gd name="f26" fmla="val 350"/>
                      <a:gd name="f27" fmla="val 1216"/>
                      <a:gd name="f28" fmla="val 399"/>
                      <a:gd name="f29" fmla="val 1164"/>
                      <a:gd name="f30" fmla="val 397"/>
                      <a:gd name="f31" fmla="val 1128"/>
                      <a:gd name="f32" fmla="val 423"/>
                      <a:gd name="f33" fmla="val 1109"/>
                      <a:gd name="f34" fmla="val 459"/>
                      <a:gd name="f35" fmla="val 1088"/>
                      <a:gd name="f36" fmla="val 475"/>
                      <a:gd name="f37" fmla="val 1030"/>
                      <a:gd name="f38" fmla="val 521"/>
                      <a:gd name="f39" fmla="val 954"/>
                      <a:gd name="f40" fmla="val 578"/>
                      <a:gd name="f41" fmla="val 876"/>
                      <a:gd name="f42" fmla="val 612"/>
                      <a:gd name="f43" fmla="val 881"/>
                      <a:gd name="f44" fmla="val 590"/>
                      <a:gd name="f45" fmla="val 861"/>
                      <a:gd name="f46" fmla="val 950"/>
                      <a:gd name="f47" fmla="val 508"/>
                      <a:gd name="f48" fmla="val 960"/>
                      <a:gd name="f49" fmla="val 462"/>
                      <a:gd name="f50" fmla="val 908"/>
                      <a:gd name="f51" fmla="val 428"/>
                      <a:gd name="f52" fmla="val 931"/>
                      <a:gd name="f53" fmla="val 1001"/>
                      <a:gd name="f54" fmla="val 368"/>
                      <a:gd name="f55" fmla="val 1055"/>
                      <a:gd name="f56" fmla="val 303"/>
                      <a:gd name="f57" fmla="val 1087"/>
                      <a:gd name="f58" fmla="val 248"/>
                      <a:gd name="f59" fmla="val 1093"/>
                      <a:gd name="f60" fmla="val 191"/>
                      <a:gd name="f61" fmla="val 1104"/>
                      <a:gd name="f62" fmla="val 1092"/>
                      <a:gd name="f63" fmla="val 141"/>
                      <a:gd name="f64" fmla="val 1080"/>
                      <a:gd name="f65" fmla="val 66"/>
                      <a:gd name="f66" fmla="val 1084"/>
                      <a:gd name="f67" fmla="val 6"/>
                      <a:gd name="f68" fmla="val 1114"/>
                      <a:gd name="f69" fmla="val 1126"/>
                      <a:gd name="f70" fmla="val 47"/>
                      <a:gd name="f71" fmla="val 1169"/>
                      <a:gd name="f72" fmla="val 69"/>
                      <a:gd name="f73" fmla="val 770"/>
                      <a:gd name="f74" fmla="val 547"/>
                      <a:gd name="f75" fmla="val 761"/>
                      <a:gd name="f76" fmla="val 582"/>
                      <a:gd name="f77" fmla="val 834"/>
                      <a:gd name="f78" fmla="val 548"/>
                      <a:gd name="f79" fmla="val 829"/>
                      <a:gd name="f80" fmla="val 583"/>
                      <a:gd name="f81" fmla="val 803"/>
                      <a:gd name="f82" fmla="val 619"/>
                      <a:gd name="f83" fmla="val 749"/>
                      <a:gd name="f84" fmla="val 658"/>
                      <a:gd name="f85" fmla="val 657"/>
                      <a:gd name="f86" fmla="val 720"/>
                      <a:gd name="f87" fmla="val 597"/>
                      <a:gd name="f88" fmla="val 754"/>
                      <a:gd name="f89" fmla="val 794"/>
                      <a:gd name="f90" fmla="val 537"/>
                      <a:gd name="f91" fmla="val 795"/>
                      <a:gd name="f92" fmla="val 454"/>
                      <a:gd name="f93" fmla="val 827"/>
                      <a:gd name="f94" fmla="val 393"/>
                      <a:gd name="f95" fmla="val 882"/>
                      <a:gd name="f96" fmla="val 285"/>
                      <a:gd name="f97" fmla="val 966"/>
                      <a:gd name="f98" fmla="val 202"/>
                      <a:gd name="f99" fmla="val 1004"/>
                      <a:gd name="f100" fmla="val 148"/>
                      <a:gd name="f101" fmla="val 88"/>
                      <a:gd name="f102" fmla="val 1026"/>
                      <a:gd name="f103" fmla="val 68"/>
                      <a:gd name="f104" fmla="val 998"/>
                      <a:gd name="f105" fmla="val 993"/>
                      <a:gd name="f106" fmla="val 13"/>
                      <a:gd name="f107" fmla="val 962"/>
                      <a:gd name="f108" fmla="val 99"/>
                      <a:gd name="f109" fmla="val 900"/>
                      <a:gd name="f110" fmla="val 817"/>
                      <a:gd name="f111" fmla="val 304"/>
                      <a:gd name="f112" fmla="val 801"/>
                      <a:gd name="f113" fmla="val 378"/>
                      <a:gd name="f114" fmla="val 769"/>
                      <a:gd name="f115" fmla="val 469"/>
                      <a:gd name="f116" fmla="val 725"/>
                      <a:gd name="f117" fmla="val 543"/>
                      <a:gd name="f118" fmla="val 681"/>
                      <a:gd name="f119" fmla="val 661"/>
                      <a:gd name="f120" fmla="val 704"/>
                      <a:gd name="f121" fmla="val 550"/>
                      <a:gd name="f122" fmla="val 780"/>
                      <a:gd name="f123" fmla="val 511"/>
                      <a:gd name="f124" fmla="+- 0 0 -90"/>
                      <a:gd name="f125" fmla="*/ f3 1 1337"/>
                      <a:gd name="f126" fmla="*/ f4 1 1028"/>
                      <a:gd name="f127" fmla="+- f7 0 f5"/>
                      <a:gd name="f128" fmla="+- f6 0 f5"/>
                      <a:gd name="f129" fmla="*/ f124 f0 1"/>
                      <a:gd name="f130" fmla="*/ f128 1 1337"/>
                      <a:gd name="f131" fmla="*/ f127 1 1028"/>
                      <a:gd name="f132" fmla="*/ 1141 f128 1"/>
                      <a:gd name="f133" fmla="*/ 233 f127 1"/>
                      <a:gd name="f134" fmla="*/ 1195 f128 1"/>
                      <a:gd name="f135" fmla="*/ 199 f127 1"/>
                      <a:gd name="f136" fmla="*/ 1204 f128 1"/>
                      <a:gd name="f137" fmla="*/ 290 f127 1"/>
                      <a:gd name="f138" fmla="*/ 1308 f128 1"/>
                      <a:gd name="f139" fmla="*/ 265 f127 1"/>
                      <a:gd name="f140" fmla="*/ 1271 f128 1"/>
                      <a:gd name="f141" fmla="*/ 350 f127 1"/>
                      <a:gd name="f142" fmla="*/ 1164 f128 1"/>
                      <a:gd name="f143" fmla="*/ 397 f127 1"/>
                      <a:gd name="f144" fmla="*/ 1109 f128 1"/>
                      <a:gd name="f145" fmla="*/ 459 f127 1"/>
                      <a:gd name="f146" fmla="*/ 1030 f128 1"/>
                      <a:gd name="f147" fmla="*/ 521 f127 1"/>
                      <a:gd name="f148" fmla="*/ 876 f128 1"/>
                      <a:gd name="f149" fmla="*/ 612 f127 1"/>
                      <a:gd name="f150" fmla="*/ 861 f128 1"/>
                      <a:gd name="f151" fmla="*/ 578 f127 1"/>
                      <a:gd name="f152" fmla="*/ 960 f128 1"/>
                      <a:gd name="f153" fmla="*/ 462 f127 1"/>
                      <a:gd name="f154" fmla="*/ 931 f128 1"/>
                      <a:gd name="f155" fmla="*/ 1055 f128 1"/>
                      <a:gd name="f156" fmla="*/ 303 f127 1"/>
                      <a:gd name="f157" fmla="*/ 1093 f128 1"/>
                      <a:gd name="f158" fmla="*/ 191 f127 1"/>
                      <a:gd name="f159" fmla="*/ 1092 f128 1"/>
                      <a:gd name="f160" fmla="*/ 141 f127 1"/>
                      <a:gd name="f161" fmla="*/ 1084 f128 1"/>
                      <a:gd name="f162" fmla="*/ 6 f127 1"/>
                      <a:gd name="f163" fmla="*/ 1126 f128 1"/>
                      <a:gd name="f164" fmla="*/ 47 f127 1"/>
                      <a:gd name="f165" fmla="*/ 1144 f128 1"/>
                      <a:gd name="f166" fmla="*/ 144 f127 1"/>
                      <a:gd name="f167" fmla="*/ 761 f128 1"/>
                      <a:gd name="f168" fmla="*/ 582 f127 1"/>
                      <a:gd name="f169" fmla="*/ 829 f128 1"/>
                      <a:gd name="f170" fmla="*/ 583 f127 1"/>
                      <a:gd name="f171" fmla="*/ 749 f128 1"/>
                      <a:gd name="f172" fmla="*/ 658 f127 1"/>
                      <a:gd name="f173" fmla="*/ 597 f128 1"/>
                      <a:gd name="f174" fmla="*/ 754 f127 1"/>
                      <a:gd name="f175" fmla="*/ 537 f128 1"/>
                      <a:gd name="f176" fmla="*/ 795 f127 1"/>
                      <a:gd name="f177" fmla="*/ 393 f128 1"/>
                      <a:gd name="f178" fmla="*/ 882 f127 1"/>
                      <a:gd name="f179" fmla="*/ 202 f128 1"/>
                      <a:gd name="f180" fmla="*/ 1004 f127 1"/>
                      <a:gd name="f181" fmla="*/ 88 f128 1"/>
                      <a:gd name="f182" fmla="*/ 1026 f127 1"/>
                      <a:gd name="f183" fmla="*/ 0 f128 1"/>
                      <a:gd name="f184" fmla="*/ 993 f127 1"/>
                      <a:gd name="f185" fmla="*/ 99 f128 1"/>
                      <a:gd name="f186" fmla="*/ 900 f127 1"/>
                      <a:gd name="f187" fmla="*/ 304 f128 1"/>
                      <a:gd name="f188" fmla="*/ 801 f127 1"/>
                      <a:gd name="f189" fmla="*/ 469 f128 1"/>
                      <a:gd name="f190" fmla="*/ 725 f127 1"/>
                      <a:gd name="f191" fmla="*/ 619 f128 1"/>
                      <a:gd name="f192" fmla="*/ 619 f127 1"/>
                      <a:gd name="f193" fmla="*/ 704 f128 1"/>
                      <a:gd name="f194" fmla="*/ 550 f127 1"/>
                      <a:gd name="f195" fmla="*/ 770 f128 1"/>
                      <a:gd name="f196" fmla="*/ 547 f127 1"/>
                      <a:gd name="f197" fmla="*/ f129 1 f2"/>
                      <a:gd name="f198" fmla="*/ f132 1 1337"/>
                      <a:gd name="f199" fmla="*/ f133 1 1028"/>
                      <a:gd name="f200" fmla="*/ f134 1 1337"/>
                      <a:gd name="f201" fmla="*/ f135 1 1028"/>
                      <a:gd name="f202" fmla="*/ f136 1 1337"/>
                      <a:gd name="f203" fmla="*/ f137 1 1028"/>
                      <a:gd name="f204" fmla="*/ f138 1 1337"/>
                      <a:gd name="f205" fmla="*/ f139 1 1028"/>
                      <a:gd name="f206" fmla="*/ f140 1 1337"/>
                      <a:gd name="f207" fmla="*/ f141 1 1028"/>
                      <a:gd name="f208" fmla="*/ f142 1 1337"/>
                      <a:gd name="f209" fmla="*/ f143 1 1028"/>
                      <a:gd name="f210" fmla="*/ f144 1 1337"/>
                      <a:gd name="f211" fmla="*/ f145 1 1028"/>
                      <a:gd name="f212" fmla="*/ f146 1 1337"/>
                      <a:gd name="f213" fmla="*/ f147 1 1028"/>
                      <a:gd name="f214" fmla="*/ f148 1 1337"/>
                      <a:gd name="f215" fmla="*/ f149 1 1028"/>
                      <a:gd name="f216" fmla="*/ f150 1 1337"/>
                      <a:gd name="f217" fmla="*/ f151 1 1028"/>
                      <a:gd name="f218" fmla="*/ f152 1 1337"/>
                      <a:gd name="f219" fmla="*/ f153 1 1028"/>
                      <a:gd name="f220" fmla="*/ f154 1 1337"/>
                      <a:gd name="f221" fmla="*/ f155 1 1337"/>
                      <a:gd name="f222" fmla="*/ f156 1 1028"/>
                      <a:gd name="f223" fmla="*/ f157 1 1337"/>
                      <a:gd name="f224" fmla="*/ f158 1 1028"/>
                      <a:gd name="f225" fmla="*/ f159 1 1337"/>
                      <a:gd name="f226" fmla="*/ f160 1 1028"/>
                      <a:gd name="f227" fmla="*/ f161 1 1337"/>
                      <a:gd name="f228" fmla="*/ f162 1 1028"/>
                      <a:gd name="f229" fmla="*/ f163 1 1337"/>
                      <a:gd name="f230" fmla="*/ f164 1 1028"/>
                      <a:gd name="f231" fmla="*/ f165 1 1337"/>
                      <a:gd name="f232" fmla="*/ f166 1 1028"/>
                      <a:gd name="f233" fmla="*/ f167 1 1337"/>
                      <a:gd name="f234" fmla="*/ f168 1 1028"/>
                      <a:gd name="f235" fmla="*/ f169 1 1337"/>
                      <a:gd name="f236" fmla="*/ f170 1 1028"/>
                      <a:gd name="f237" fmla="*/ f171 1 1337"/>
                      <a:gd name="f238" fmla="*/ f172 1 1028"/>
                      <a:gd name="f239" fmla="*/ f173 1 1337"/>
                      <a:gd name="f240" fmla="*/ f174 1 1028"/>
                      <a:gd name="f241" fmla="*/ f175 1 1337"/>
                      <a:gd name="f242" fmla="*/ f176 1 1028"/>
                      <a:gd name="f243" fmla="*/ f177 1 1337"/>
                      <a:gd name="f244" fmla="*/ f178 1 1028"/>
                      <a:gd name="f245" fmla="*/ f179 1 1337"/>
                      <a:gd name="f246" fmla="*/ f180 1 1028"/>
                      <a:gd name="f247" fmla="*/ f181 1 1337"/>
                      <a:gd name="f248" fmla="*/ f182 1 1028"/>
                      <a:gd name="f249" fmla="*/ f183 1 1337"/>
                      <a:gd name="f250" fmla="*/ f184 1 1028"/>
                      <a:gd name="f251" fmla="*/ f185 1 1337"/>
                      <a:gd name="f252" fmla="*/ f186 1 1028"/>
                      <a:gd name="f253" fmla="*/ f187 1 1337"/>
                      <a:gd name="f254" fmla="*/ f188 1 1028"/>
                      <a:gd name="f255" fmla="*/ f189 1 1337"/>
                      <a:gd name="f256" fmla="*/ f190 1 1028"/>
                      <a:gd name="f257" fmla="*/ f191 1 1337"/>
                      <a:gd name="f258" fmla="*/ f192 1 1028"/>
                      <a:gd name="f259" fmla="*/ f193 1 1337"/>
                      <a:gd name="f260" fmla="*/ f194 1 1028"/>
                      <a:gd name="f261" fmla="*/ f195 1 1337"/>
                      <a:gd name="f262" fmla="*/ f196 1 1028"/>
                      <a:gd name="f263" fmla="*/ 0 1 f130"/>
                      <a:gd name="f264" fmla="*/ f6 1 f130"/>
                      <a:gd name="f265" fmla="*/ 0 1 f131"/>
                      <a:gd name="f266" fmla="*/ f7 1 f131"/>
                      <a:gd name="f267" fmla="+- f197 0 f1"/>
                      <a:gd name="f268" fmla="*/ f198 1 f130"/>
                      <a:gd name="f269" fmla="*/ f199 1 f131"/>
                      <a:gd name="f270" fmla="*/ f200 1 f130"/>
                      <a:gd name="f271" fmla="*/ f201 1 f131"/>
                      <a:gd name="f272" fmla="*/ f202 1 f130"/>
                      <a:gd name="f273" fmla="*/ f203 1 f131"/>
                      <a:gd name="f274" fmla="*/ f204 1 f130"/>
                      <a:gd name="f275" fmla="*/ f205 1 f131"/>
                      <a:gd name="f276" fmla="*/ f206 1 f130"/>
                      <a:gd name="f277" fmla="*/ f207 1 f131"/>
                      <a:gd name="f278" fmla="*/ f208 1 f130"/>
                      <a:gd name="f279" fmla="*/ f209 1 f131"/>
                      <a:gd name="f280" fmla="*/ f210 1 f130"/>
                      <a:gd name="f281" fmla="*/ f211 1 f131"/>
                      <a:gd name="f282" fmla="*/ f212 1 f130"/>
                      <a:gd name="f283" fmla="*/ f213 1 f131"/>
                      <a:gd name="f284" fmla="*/ f214 1 f130"/>
                      <a:gd name="f285" fmla="*/ f215 1 f131"/>
                      <a:gd name="f286" fmla="*/ f216 1 f130"/>
                      <a:gd name="f287" fmla="*/ f217 1 f131"/>
                      <a:gd name="f288" fmla="*/ f218 1 f130"/>
                      <a:gd name="f289" fmla="*/ f219 1 f131"/>
                      <a:gd name="f290" fmla="*/ f220 1 f130"/>
                      <a:gd name="f291" fmla="*/ f221 1 f130"/>
                      <a:gd name="f292" fmla="*/ f222 1 f131"/>
                      <a:gd name="f293" fmla="*/ f223 1 f130"/>
                      <a:gd name="f294" fmla="*/ f224 1 f131"/>
                      <a:gd name="f295" fmla="*/ f225 1 f130"/>
                      <a:gd name="f296" fmla="*/ f226 1 f131"/>
                      <a:gd name="f297" fmla="*/ f227 1 f130"/>
                      <a:gd name="f298" fmla="*/ f228 1 f131"/>
                      <a:gd name="f299" fmla="*/ f229 1 f130"/>
                      <a:gd name="f300" fmla="*/ f230 1 f131"/>
                      <a:gd name="f301" fmla="*/ f231 1 f130"/>
                      <a:gd name="f302" fmla="*/ f232 1 f131"/>
                      <a:gd name="f303" fmla="*/ f233 1 f130"/>
                      <a:gd name="f304" fmla="*/ f234 1 f131"/>
                      <a:gd name="f305" fmla="*/ f235 1 f130"/>
                      <a:gd name="f306" fmla="*/ f236 1 f131"/>
                      <a:gd name="f307" fmla="*/ f237 1 f130"/>
                      <a:gd name="f308" fmla="*/ f238 1 f131"/>
                      <a:gd name="f309" fmla="*/ f239 1 f130"/>
                      <a:gd name="f310" fmla="*/ f240 1 f131"/>
                      <a:gd name="f311" fmla="*/ f241 1 f130"/>
                      <a:gd name="f312" fmla="*/ f242 1 f131"/>
                      <a:gd name="f313" fmla="*/ f243 1 f130"/>
                      <a:gd name="f314" fmla="*/ f244 1 f131"/>
                      <a:gd name="f315" fmla="*/ f245 1 f130"/>
                      <a:gd name="f316" fmla="*/ f246 1 f131"/>
                      <a:gd name="f317" fmla="*/ f247 1 f130"/>
                      <a:gd name="f318" fmla="*/ f248 1 f131"/>
                      <a:gd name="f319" fmla="*/ f249 1 f130"/>
                      <a:gd name="f320" fmla="*/ f250 1 f131"/>
                      <a:gd name="f321" fmla="*/ f251 1 f130"/>
                      <a:gd name="f322" fmla="*/ f252 1 f131"/>
                      <a:gd name="f323" fmla="*/ f253 1 f130"/>
                      <a:gd name="f324" fmla="*/ f254 1 f131"/>
                      <a:gd name="f325" fmla="*/ f255 1 f130"/>
                      <a:gd name="f326" fmla="*/ f256 1 f131"/>
                      <a:gd name="f327" fmla="*/ f257 1 f130"/>
                      <a:gd name="f328" fmla="*/ f258 1 f131"/>
                      <a:gd name="f329" fmla="*/ f259 1 f130"/>
                      <a:gd name="f330" fmla="*/ f260 1 f131"/>
                      <a:gd name="f331" fmla="*/ f261 1 f130"/>
                      <a:gd name="f332" fmla="*/ f262 1 f131"/>
                      <a:gd name="f333" fmla="*/ f263 f125 1"/>
                      <a:gd name="f334" fmla="*/ f264 f125 1"/>
                      <a:gd name="f335" fmla="*/ f266 f126 1"/>
                      <a:gd name="f336" fmla="*/ f265 f126 1"/>
                      <a:gd name="f337" fmla="*/ f268 f125 1"/>
                      <a:gd name="f338" fmla="*/ f269 f126 1"/>
                      <a:gd name="f339" fmla="*/ f270 f125 1"/>
                      <a:gd name="f340" fmla="*/ f271 f126 1"/>
                      <a:gd name="f341" fmla="*/ f272 f125 1"/>
                      <a:gd name="f342" fmla="*/ f273 f126 1"/>
                      <a:gd name="f343" fmla="*/ f274 f125 1"/>
                      <a:gd name="f344" fmla="*/ f275 f126 1"/>
                      <a:gd name="f345" fmla="*/ f276 f125 1"/>
                      <a:gd name="f346" fmla="*/ f277 f126 1"/>
                      <a:gd name="f347" fmla="*/ f278 f125 1"/>
                      <a:gd name="f348" fmla="*/ f279 f126 1"/>
                      <a:gd name="f349" fmla="*/ f280 f125 1"/>
                      <a:gd name="f350" fmla="*/ f281 f126 1"/>
                      <a:gd name="f351" fmla="*/ f282 f125 1"/>
                      <a:gd name="f352" fmla="*/ f283 f126 1"/>
                      <a:gd name="f353" fmla="*/ f284 f125 1"/>
                      <a:gd name="f354" fmla="*/ f285 f126 1"/>
                      <a:gd name="f355" fmla="*/ f286 f125 1"/>
                      <a:gd name="f356" fmla="*/ f287 f126 1"/>
                      <a:gd name="f357" fmla="*/ f288 f125 1"/>
                      <a:gd name="f358" fmla="*/ f289 f126 1"/>
                      <a:gd name="f359" fmla="*/ f290 f125 1"/>
                      <a:gd name="f360" fmla="*/ f291 f125 1"/>
                      <a:gd name="f361" fmla="*/ f292 f126 1"/>
                      <a:gd name="f362" fmla="*/ f293 f125 1"/>
                      <a:gd name="f363" fmla="*/ f294 f126 1"/>
                      <a:gd name="f364" fmla="*/ f295 f125 1"/>
                      <a:gd name="f365" fmla="*/ f296 f126 1"/>
                      <a:gd name="f366" fmla="*/ f297 f125 1"/>
                      <a:gd name="f367" fmla="*/ f298 f126 1"/>
                      <a:gd name="f368" fmla="*/ f299 f125 1"/>
                      <a:gd name="f369" fmla="*/ f300 f126 1"/>
                      <a:gd name="f370" fmla="*/ f301 f125 1"/>
                      <a:gd name="f371" fmla="*/ f302 f126 1"/>
                      <a:gd name="f372" fmla="*/ f303 f125 1"/>
                      <a:gd name="f373" fmla="*/ f304 f126 1"/>
                      <a:gd name="f374" fmla="*/ f305 f125 1"/>
                      <a:gd name="f375" fmla="*/ f306 f126 1"/>
                      <a:gd name="f376" fmla="*/ f307 f125 1"/>
                      <a:gd name="f377" fmla="*/ f308 f126 1"/>
                      <a:gd name="f378" fmla="*/ f309 f125 1"/>
                      <a:gd name="f379" fmla="*/ f310 f126 1"/>
                      <a:gd name="f380" fmla="*/ f311 f125 1"/>
                      <a:gd name="f381" fmla="*/ f312 f126 1"/>
                      <a:gd name="f382" fmla="*/ f313 f125 1"/>
                      <a:gd name="f383" fmla="*/ f314 f126 1"/>
                      <a:gd name="f384" fmla="*/ f315 f125 1"/>
                      <a:gd name="f385" fmla="*/ f316 f126 1"/>
                      <a:gd name="f386" fmla="*/ f317 f125 1"/>
                      <a:gd name="f387" fmla="*/ f318 f126 1"/>
                      <a:gd name="f388" fmla="*/ f319 f125 1"/>
                      <a:gd name="f389" fmla="*/ f320 f126 1"/>
                      <a:gd name="f390" fmla="*/ f321 f125 1"/>
                      <a:gd name="f391" fmla="*/ f322 f126 1"/>
                      <a:gd name="f392" fmla="*/ f323 f125 1"/>
                      <a:gd name="f393" fmla="*/ f324 f126 1"/>
                      <a:gd name="f394" fmla="*/ f325 f125 1"/>
                      <a:gd name="f395" fmla="*/ f326 f126 1"/>
                      <a:gd name="f396" fmla="*/ f327 f125 1"/>
                      <a:gd name="f397" fmla="*/ f328 f126 1"/>
                      <a:gd name="f398" fmla="*/ f329 f125 1"/>
                      <a:gd name="f399" fmla="*/ f330 f126 1"/>
                      <a:gd name="f400" fmla="*/ f331 f125 1"/>
                      <a:gd name="f401" fmla="*/ f332 f126 1"/>
                    </a:gdLst>
                    <a:ahLst/>
                    <a:cxnLst>
                      <a:cxn ang="3cd4">
                        <a:pos x="hc" y="t"/>
                      </a:cxn>
                      <a:cxn ang="0">
                        <a:pos x="r" y="vc"/>
                      </a:cxn>
                      <a:cxn ang="cd4">
                        <a:pos x="hc" y="b"/>
                      </a:cxn>
                      <a:cxn ang="cd2">
                        <a:pos x="l" y="vc"/>
                      </a:cxn>
                      <a:cxn ang="f267">
                        <a:pos x="f337" y="f338"/>
                      </a:cxn>
                      <a:cxn ang="f267">
                        <a:pos x="f339" y="f340"/>
                      </a:cxn>
                      <a:cxn ang="f267">
                        <a:pos x="f341" y="f342"/>
                      </a:cxn>
                      <a:cxn ang="f267">
                        <a:pos x="f343" y="f344"/>
                      </a:cxn>
                      <a:cxn ang="f267">
                        <a:pos x="f345" y="f346"/>
                      </a:cxn>
                      <a:cxn ang="f267">
                        <a:pos x="f347" y="f348"/>
                      </a:cxn>
                      <a:cxn ang="f267">
                        <a:pos x="f349" y="f350"/>
                      </a:cxn>
                      <a:cxn ang="f267">
                        <a:pos x="f351" y="f352"/>
                      </a:cxn>
                      <a:cxn ang="f267">
                        <a:pos x="f353" y="f354"/>
                      </a:cxn>
                      <a:cxn ang="f267">
                        <a:pos x="f355" y="f356"/>
                      </a:cxn>
                      <a:cxn ang="f267">
                        <a:pos x="f357" y="f358"/>
                      </a:cxn>
                      <a:cxn ang="f267">
                        <a:pos x="f359" y="f348"/>
                      </a:cxn>
                      <a:cxn ang="f267">
                        <a:pos x="f360" y="f361"/>
                      </a:cxn>
                      <a:cxn ang="f267">
                        <a:pos x="f362" y="f363"/>
                      </a:cxn>
                      <a:cxn ang="f267">
                        <a:pos x="f364" y="f365"/>
                      </a:cxn>
                      <a:cxn ang="f267">
                        <a:pos x="f366" y="f367"/>
                      </a:cxn>
                      <a:cxn ang="f267">
                        <a:pos x="f368" y="f369"/>
                      </a:cxn>
                      <a:cxn ang="f267">
                        <a:pos x="f370" y="f371"/>
                      </a:cxn>
                      <a:cxn ang="f267">
                        <a:pos x="f372" y="f373"/>
                      </a:cxn>
                      <a:cxn ang="f267">
                        <a:pos x="f374" y="f375"/>
                      </a:cxn>
                      <a:cxn ang="f267">
                        <a:pos x="f376" y="f377"/>
                      </a:cxn>
                      <a:cxn ang="f267">
                        <a:pos x="f378" y="f379"/>
                      </a:cxn>
                      <a:cxn ang="f267">
                        <a:pos x="f380" y="f381"/>
                      </a:cxn>
                      <a:cxn ang="f267">
                        <a:pos x="f382" y="f383"/>
                      </a:cxn>
                      <a:cxn ang="f267">
                        <a:pos x="f384" y="f385"/>
                      </a:cxn>
                      <a:cxn ang="f267">
                        <a:pos x="f386" y="f387"/>
                      </a:cxn>
                      <a:cxn ang="f267">
                        <a:pos x="f388" y="f389"/>
                      </a:cxn>
                      <a:cxn ang="f267">
                        <a:pos x="f390" y="f391"/>
                      </a:cxn>
                      <a:cxn ang="f267">
                        <a:pos x="f392" y="f393"/>
                      </a:cxn>
                      <a:cxn ang="f267">
                        <a:pos x="f394" y="f395"/>
                      </a:cxn>
                      <a:cxn ang="f267">
                        <a:pos x="f396" y="f397"/>
                      </a:cxn>
                      <a:cxn ang="f267">
                        <a:pos x="f398" y="f399"/>
                      </a:cxn>
                      <a:cxn ang="f267">
                        <a:pos x="f400" y="f401"/>
                      </a:cxn>
                    </a:cxnLst>
                    <a:rect l="f333" t="f336" r="f334" b="f335"/>
                    <a:pathLst>
                      <a:path w="1337" h="1028">
                        <a:moveTo>
                          <a:pt x="f8" y="f9"/>
                        </a:moveTo>
                        <a:lnTo>
                          <a:pt x="f10" y="f11"/>
                        </a:lnTo>
                        <a:lnTo>
                          <a:pt x="f12" y="f13"/>
                        </a:lnTo>
                        <a:lnTo>
                          <a:pt x="f14" y="f15"/>
                        </a:lnTo>
                        <a:lnTo>
                          <a:pt x="f16" y="f17"/>
                        </a:lnTo>
                        <a:lnTo>
                          <a:pt x="f18" y="f19"/>
                        </a:lnTo>
                        <a:lnTo>
                          <a:pt x="f20" y="f21"/>
                        </a:lnTo>
                        <a:lnTo>
                          <a:pt x="f22" y="f23"/>
                        </a:lnTo>
                        <a:lnTo>
                          <a:pt x="f6" y="f24"/>
                        </a:lnTo>
                        <a:lnTo>
                          <a:pt x="f25" y="f26"/>
                        </a:lnTo>
                        <a:lnTo>
                          <a:pt x="f27" y="f28"/>
                        </a:lnTo>
                        <a:lnTo>
                          <a:pt x="f29" y="f30"/>
                        </a:lnTo>
                        <a:lnTo>
                          <a:pt x="f31" y="f32"/>
                        </a:lnTo>
                        <a:lnTo>
                          <a:pt x="f33" y="f34"/>
                        </a:lnTo>
                        <a:lnTo>
                          <a:pt x="f35" y="f36"/>
                        </a:lnTo>
                        <a:lnTo>
                          <a:pt x="f37" y="f38"/>
                        </a:lnTo>
                        <a:lnTo>
                          <a:pt x="f39" y="f40"/>
                        </a:lnTo>
                        <a:lnTo>
                          <a:pt x="f41" y="f42"/>
                        </a:lnTo>
                        <a:lnTo>
                          <a:pt x="f43" y="f44"/>
                        </a:lnTo>
                        <a:lnTo>
                          <a:pt x="f45" y="f40"/>
                        </a:lnTo>
                        <a:lnTo>
                          <a:pt x="f46" y="f47"/>
                        </a:lnTo>
                        <a:lnTo>
                          <a:pt x="f48" y="f49"/>
                        </a:lnTo>
                        <a:lnTo>
                          <a:pt x="f50" y="f51"/>
                        </a:lnTo>
                        <a:lnTo>
                          <a:pt x="f52" y="f30"/>
                        </a:lnTo>
                        <a:lnTo>
                          <a:pt x="f53" y="f54"/>
                        </a:lnTo>
                        <a:lnTo>
                          <a:pt x="f55" y="f56"/>
                        </a:lnTo>
                        <a:lnTo>
                          <a:pt x="f57" y="f58"/>
                        </a:lnTo>
                        <a:lnTo>
                          <a:pt x="f59" y="f60"/>
                        </a:lnTo>
                        <a:lnTo>
                          <a:pt x="f61" y="f13"/>
                        </a:lnTo>
                        <a:lnTo>
                          <a:pt x="f62" y="f63"/>
                        </a:lnTo>
                        <a:lnTo>
                          <a:pt x="f64" y="f65"/>
                        </a:lnTo>
                        <a:lnTo>
                          <a:pt x="f66" y="f67"/>
                        </a:lnTo>
                        <a:lnTo>
                          <a:pt x="f68" y="f5"/>
                        </a:lnTo>
                        <a:lnTo>
                          <a:pt x="f69" y="f70"/>
                        </a:lnTo>
                        <a:lnTo>
                          <a:pt x="f71" y="f72"/>
                        </a:lnTo>
                        <a:lnTo>
                          <a:pt x="f8" y="f9"/>
                        </a:lnTo>
                        <a:moveTo>
                          <a:pt x="f73" y="f74"/>
                        </a:moveTo>
                        <a:lnTo>
                          <a:pt x="f75" y="f76"/>
                        </a:lnTo>
                        <a:lnTo>
                          <a:pt x="f77" y="f78"/>
                        </a:lnTo>
                        <a:lnTo>
                          <a:pt x="f79" y="f80"/>
                        </a:lnTo>
                        <a:lnTo>
                          <a:pt x="f81" y="f82"/>
                        </a:lnTo>
                        <a:lnTo>
                          <a:pt x="f83" y="f84"/>
                        </a:lnTo>
                        <a:lnTo>
                          <a:pt x="f85" y="f86"/>
                        </a:lnTo>
                        <a:lnTo>
                          <a:pt x="f87" y="f88"/>
                        </a:lnTo>
                        <a:lnTo>
                          <a:pt x="f44" y="f89"/>
                        </a:lnTo>
                        <a:lnTo>
                          <a:pt x="f90" y="f91"/>
                        </a:lnTo>
                        <a:lnTo>
                          <a:pt x="f92" y="f93"/>
                        </a:lnTo>
                        <a:lnTo>
                          <a:pt x="f94" y="f95"/>
                        </a:lnTo>
                        <a:lnTo>
                          <a:pt x="f96" y="f97"/>
                        </a:lnTo>
                        <a:lnTo>
                          <a:pt x="f98" y="f99"/>
                        </a:lnTo>
                        <a:lnTo>
                          <a:pt x="f100" y="f7"/>
                        </a:lnTo>
                        <a:lnTo>
                          <a:pt x="f101" y="f102"/>
                        </a:lnTo>
                        <a:lnTo>
                          <a:pt x="f103" y="f104"/>
                        </a:lnTo>
                        <a:lnTo>
                          <a:pt x="f5" y="f105"/>
                        </a:lnTo>
                        <a:lnTo>
                          <a:pt x="f106" y="f107"/>
                        </a:lnTo>
                        <a:lnTo>
                          <a:pt x="f108" y="f109"/>
                        </a:lnTo>
                        <a:lnTo>
                          <a:pt x="f58" y="f110"/>
                        </a:lnTo>
                        <a:lnTo>
                          <a:pt x="f111" y="f112"/>
                        </a:lnTo>
                        <a:lnTo>
                          <a:pt x="f113" y="f114"/>
                        </a:lnTo>
                        <a:lnTo>
                          <a:pt x="f115" y="f116"/>
                        </a:lnTo>
                        <a:lnTo>
                          <a:pt x="f117" y="f118"/>
                        </a:lnTo>
                        <a:lnTo>
                          <a:pt x="f82" y="f82"/>
                        </a:lnTo>
                        <a:lnTo>
                          <a:pt x="f119" y="f87"/>
                        </a:lnTo>
                        <a:lnTo>
                          <a:pt x="f120" y="f121"/>
                        </a:lnTo>
                        <a:lnTo>
                          <a:pt x="f122" y="f123"/>
                        </a:lnTo>
                        <a:lnTo>
                          <a:pt x="f73" y="f74"/>
                        </a:lnTo>
                      </a:path>
                    </a:pathLst>
                  </a:custGeom>
                  <a:noFill/>
                  <a:ln w="3172" cap="flat">
                    <a:solidFill>
                      <a:srgbClr val="6C5353"/>
                    </a:solidFill>
                    <a:custDash>
                      <a:ds d="100000" sp="100000"/>
                    </a:custDash>
                    <a:miter/>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hu-HU" sz="1800" b="0" i="0" u="none" strike="noStrike" kern="0" cap="none" spc="0" baseline="0">
                      <a:solidFill>
                        <a:srgbClr val="000000"/>
                      </a:solidFill>
                      <a:uFillTx/>
                      <a:latin typeface="Arial"/>
                    </a:endParaRPr>
                  </a:p>
                </p:txBody>
              </p:sp>
              <p:sp>
                <p:nvSpPr>
                  <p:cNvPr id="299" name="Freeform 142">
                    <a:extLst>
                      <a:ext uri="{FF2B5EF4-FFF2-40B4-BE49-F238E27FC236}">
                        <a16:creationId xmlns:a16="http://schemas.microsoft.com/office/drawing/2014/main" id="{A56930DF-83F3-4F98-9377-9ACE8E932B98}"/>
                      </a:ext>
                    </a:extLst>
                  </p:cNvPr>
                  <p:cNvSpPr/>
                  <p:nvPr/>
                </p:nvSpPr>
                <p:spPr>
                  <a:xfrm>
                    <a:off x="6903180" y="3470742"/>
                    <a:ext cx="174641" cy="193569"/>
                  </a:xfrm>
                  <a:custGeom>
                    <a:avLst/>
                    <a:gdLst>
                      <a:gd name="f0" fmla="val 10800000"/>
                      <a:gd name="f1" fmla="val 5400000"/>
                      <a:gd name="f2" fmla="val 180"/>
                      <a:gd name="f3" fmla="val w"/>
                      <a:gd name="f4" fmla="val h"/>
                      <a:gd name="f5" fmla="val 0"/>
                      <a:gd name="f6" fmla="val 134"/>
                      <a:gd name="f7" fmla="val 172"/>
                      <a:gd name="f8" fmla="val 120"/>
                      <a:gd name="f9" fmla="val 79"/>
                      <a:gd name="f10" fmla="val 114"/>
                      <a:gd name="f11" fmla="val 93"/>
                      <a:gd name="f12" fmla="val 106"/>
                      <a:gd name="f13" fmla="val 92"/>
                      <a:gd name="f14" fmla="val 103"/>
                      <a:gd name="f15" fmla="val 97"/>
                      <a:gd name="f16" fmla="val 101"/>
                      <a:gd name="f17" fmla="val 107"/>
                      <a:gd name="f18" fmla="val 104"/>
                      <a:gd name="f19" fmla="val 121"/>
                      <a:gd name="f20" fmla="val 124"/>
                      <a:gd name="f21" fmla="val 95"/>
                      <a:gd name="f22" fmla="val 84"/>
                      <a:gd name="f23" fmla="val 132"/>
                      <a:gd name="f24" fmla="val 83"/>
                      <a:gd name="f25" fmla="val 142"/>
                      <a:gd name="f26" fmla="val 146"/>
                      <a:gd name="f27" fmla="val 68"/>
                      <a:gd name="f28" fmla="val 61"/>
                      <a:gd name="f29" fmla="val 151"/>
                      <a:gd name="f30" fmla="val 62"/>
                      <a:gd name="f31" fmla="val 159"/>
                      <a:gd name="f32" fmla="val 54"/>
                      <a:gd name="f33" fmla="val 165"/>
                      <a:gd name="f34" fmla="val 43"/>
                      <a:gd name="f35" fmla="val 163"/>
                      <a:gd name="f36" fmla="val 32"/>
                      <a:gd name="f37" fmla="val 170"/>
                      <a:gd name="f38" fmla="val 23"/>
                      <a:gd name="f39" fmla="val 16"/>
                      <a:gd name="f40" fmla="val 157"/>
                      <a:gd name="f41" fmla="val 123"/>
                      <a:gd name="f42" fmla="val 52"/>
                      <a:gd name="f43" fmla="val 102"/>
                      <a:gd name="f44" fmla="val 60"/>
                      <a:gd name="f45" fmla="val 51"/>
                      <a:gd name="f46" fmla="val 46"/>
                      <a:gd name="f47" fmla="val 50"/>
                      <a:gd name="f48" fmla="val 37"/>
                      <a:gd name="f49" fmla="val 29"/>
                      <a:gd name="f50" fmla="val 20"/>
                      <a:gd name="f51" fmla="val 58"/>
                      <a:gd name="f52" fmla="val 13"/>
                      <a:gd name="f53" fmla="val 57"/>
                      <a:gd name="f54" fmla="val 67"/>
                      <a:gd name="f55" fmla="val 76"/>
                      <a:gd name="f56" fmla="val 14"/>
                      <a:gd name="f57" fmla="val 87"/>
                      <a:gd name="f58" fmla="val 21"/>
                      <a:gd name="f59" fmla="val 24"/>
                      <a:gd name="f60" fmla="val 112"/>
                      <a:gd name="f61" fmla="val 28"/>
                      <a:gd name="f62" fmla="val 40"/>
                      <a:gd name="f63" fmla="val 127"/>
                      <a:gd name="f64" fmla="val 47"/>
                      <a:gd name="f65" fmla="val 49"/>
                      <a:gd name="f66" fmla="val 129"/>
                      <a:gd name="f67" fmla="val 66"/>
                      <a:gd name="f68" fmla="val 72"/>
                      <a:gd name="f69" fmla="+- 0 0 -90"/>
                      <a:gd name="f70" fmla="*/ f3 1 134"/>
                      <a:gd name="f71" fmla="*/ f4 1 172"/>
                      <a:gd name="f72" fmla="+- f7 0 f5"/>
                      <a:gd name="f73" fmla="+- f6 0 f5"/>
                      <a:gd name="f74" fmla="*/ f69 f0 1"/>
                      <a:gd name="f75" fmla="*/ f73 1 134"/>
                      <a:gd name="f76" fmla="*/ f72 1 172"/>
                      <a:gd name="f77" fmla="*/ 120 f73 1"/>
                      <a:gd name="f78" fmla="*/ 79 f72 1"/>
                      <a:gd name="f79" fmla="*/ 114 f73 1"/>
                      <a:gd name="f80" fmla="*/ 93 f72 1"/>
                      <a:gd name="f81" fmla="*/ 106 f73 1"/>
                      <a:gd name="f82" fmla="*/ 92 f72 1"/>
                      <a:gd name="f83" fmla="*/ 103 f73 1"/>
                      <a:gd name="f84" fmla="*/ 97 f72 1"/>
                      <a:gd name="f85" fmla="*/ 101 f73 1"/>
                      <a:gd name="f86" fmla="*/ 107 f72 1"/>
                      <a:gd name="f87" fmla="*/ 104 f73 1"/>
                      <a:gd name="f88" fmla="*/ 121 f72 1"/>
                      <a:gd name="f89" fmla="*/ 124 f72 1"/>
                      <a:gd name="f90" fmla="*/ 95 f73 1"/>
                      <a:gd name="f91" fmla="*/ 84 f73 1"/>
                      <a:gd name="f92" fmla="*/ 132 f72 1"/>
                      <a:gd name="f93" fmla="*/ 83 f73 1"/>
                      <a:gd name="f94" fmla="*/ 142 f72 1"/>
                      <a:gd name="f95" fmla="*/ 79 f73 1"/>
                      <a:gd name="f96" fmla="*/ 146 f72 1"/>
                      <a:gd name="f97" fmla="*/ 68 f73 1"/>
                      <a:gd name="f98" fmla="*/ 61 f73 1"/>
                      <a:gd name="f99" fmla="*/ 151 f72 1"/>
                      <a:gd name="f100" fmla="*/ 62 f73 1"/>
                      <a:gd name="f101" fmla="*/ 159 f72 1"/>
                      <a:gd name="f102" fmla="*/ 54 f73 1"/>
                      <a:gd name="f103" fmla="*/ 165 f72 1"/>
                      <a:gd name="f104" fmla="*/ 43 f73 1"/>
                      <a:gd name="f105" fmla="*/ 163 f72 1"/>
                      <a:gd name="f106" fmla="*/ 32 f73 1"/>
                      <a:gd name="f107" fmla="*/ 170 f72 1"/>
                      <a:gd name="f108" fmla="*/ 23 f73 1"/>
                      <a:gd name="f109" fmla="*/ 172 f72 1"/>
                      <a:gd name="f110" fmla="*/ 16 f73 1"/>
                      <a:gd name="f111" fmla="*/ 157 f72 1"/>
                      <a:gd name="f112" fmla="*/ 0 f73 1"/>
                      <a:gd name="f113" fmla="*/ 123 f72 1"/>
                      <a:gd name="f114" fmla="*/ 52 f73 1"/>
                      <a:gd name="f115" fmla="*/ 102 f72 1"/>
                      <a:gd name="f116" fmla="*/ 60 f73 1"/>
                      <a:gd name="f117" fmla="*/ 60 f72 1"/>
                      <a:gd name="f118" fmla="*/ 51 f73 1"/>
                      <a:gd name="f119" fmla="*/ 46 f72 1"/>
                      <a:gd name="f120" fmla="*/ 50 f73 1"/>
                      <a:gd name="f121" fmla="*/ 37 f72 1"/>
                      <a:gd name="f122" fmla="*/ 29 f72 1"/>
                      <a:gd name="f123" fmla="*/ 20 f72 1"/>
                      <a:gd name="f124" fmla="*/ 16 f72 1"/>
                      <a:gd name="f125" fmla="*/ 58 f73 1"/>
                      <a:gd name="f126" fmla="*/ 13 f72 1"/>
                      <a:gd name="f127" fmla="*/ 57 f73 1"/>
                      <a:gd name="f128" fmla="*/ 0 f72 1"/>
                      <a:gd name="f129" fmla="*/ 67 f73 1"/>
                      <a:gd name="f130" fmla="*/ 76 f73 1"/>
                      <a:gd name="f131" fmla="*/ 14 f72 1"/>
                      <a:gd name="f132" fmla="*/ 87 f73 1"/>
                      <a:gd name="f133" fmla="*/ 21 f72 1"/>
                      <a:gd name="f134" fmla="*/ 24 f72 1"/>
                      <a:gd name="f135" fmla="*/ 112 f73 1"/>
                      <a:gd name="f136" fmla="*/ 28 f72 1"/>
                      <a:gd name="f137" fmla="*/ 121 f73 1"/>
                      <a:gd name="f138" fmla="*/ 40 f72 1"/>
                      <a:gd name="f139" fmla="*/ 127 f73 1"/>
                      <a:gd name="f140" fmla="*/ 47 f72 1"/>
                      <a:gd name="f141" fmla="*/ 134 f73 1"/>
                      <a:gd name="f142" fmla="*/ 49 f72 1"/>
                      <a:gd name="f143" fmla="*/ 54 f72 1"/>
                      <a:gd name="f144" fmla="*/ 129 f73 1"/>
                      <a:gd name="f145" fmla="*/ 66 f72 1"/>
                      <a:gd name="f146" fmla="*/ 72 f72 1"/>
                      <a:gd name="f147" fmla="*/ f74 1 f2"/>
                      <a:gd name="f148" fmla="*/ f77 1 134"/>
                      <a:gd name="f149" fmla="*/ f78 1 172"/>
                      <a:gd name="f150" fmla="*/ f79 1 134"/>
                      <a:gd name="f151" fmla="*/ f80 1 172"/>
                      <a:gd name="f152" fmla="*/ f81 1 134"/>
                      <a:gd name="f153" fmla="*/ f82 1 172"/>
                      <a:gd name="f154" fmla="*/ f83 1 134"/>
                      <a:gd name="f155" fmla="*/ f84 1 172"/>
                      <a:gd name="f156" fmla="*/ f85 1 134"/>
                      <a:gd name="f157" fmla="*/ f86 1 172"/>
                      <a:gd name="f158" fmla="*/ f87 1 134"/>
                      <a:gd name="f159" fmla="*/ f88 1 172"/>
                      <a:gd name="f160" fmla="*/ f89 1 172"/>
                      <a:gd name="f161" fmla="*/ f90 1 134"/>
                      <a:gd name="f162" fmla="*/ f91 1 134"/>
                      <a:gd name="f163" fmla="*/ f92 1 172"/>
                      <a:gd name="f164" fmla="*/ f93 1 134"/>
                      <a:gd name="f165" fmla="*/ f94 1 172"/>
                      <a:gd name="f166" fmla="*/ f95 1 134"/>
                      <a:gd name="f167" fmla="*/ f96 1 172"/>
                      <a:gd name="f168" fmla="*/ f97 1 134"/>
                      <a:gd name="f169" fmla="*/ f98 1 134"/>
                      <a:gd name="f170" fmla="*/ f99 1 172"/>
                      <a:gd name="f171" fmla="*/ f100 1 134"/>
                      <a:gd name="f172" fmla="*/ f101 1 172"/>
                      <a:gd name="f173" fmla="*/ f102 1 134"/>
                      <a:gd name="f174" fmla="*/ f103 1 172"/>
                      <a:gd name="f175" fmla="*/ f104 1 134"/>
                      <a:gd name="f176" fmla="*/ f105 1 172"/>
                      <a:gd name="f177" fmla="*/ f106 1 134"/>
                      <a:gd name="f178" fmla="*/ f107 1 172"/>
                      <a:gd name="f179" fmla="*/ f108 1 134"/>
                      <a:gd name="f180" fmla="*/ f109 1 172"/>
                      <a:gd name="f181" fmla="*/ f110 1 134"/>
                      <a:gd name="f182" fmla="*/ f111 1 172"/>
                      <a:gd name="f183" fmla="*/ f112 1 134"/>
                      <a:gd name="f184" fmla="*/ f113 1 172"/>
                      <a:gd name="f185" fmla="*/ f114 1 134"/>
                      <a:gd name="f186" fmla="*/ f115 1 172"/>
                      <a:gd name="f187" fmla="*/ f116 1 134"/>
                      <a:gd name="f188" fmla="*/ f117 1 172"/>
                      <a:gd name="f189" fmla="*/ f118 1 134"/>
                      <a:gd name="f190" fmla="*/ f119 1 172"/>
                      <a:gd name="f191" fmla="*/ f120 1 134"/>
                      <a:gd name="f192" fmla="*/ f121 1 172"/>
                      <a:gd name="f193" fmla="*/ f122 1 172"/>
                      <a:gd name="f194" fmla="*/ f123 1 172"/>
                      <a:gd name="f195" fmla="*/ f124 1 172"/>
                      <a:gd name="f196" fmla="*/ f125 1 134"/>
                      <a:gd name="f197" fmla="*/ f126 1 172"/>
                      <a:gd name="f198" fmla="*/ f127 1 134"/>
                      <a:gd name="f199" fmla="*/ f128 1 172"/>
                      <a:gd name="f200" fmla="*/ f129 1 134"/>
                      <a:gd name="f201" fmla="*/ f130 1 134"/>
                      <a:gd name="f202" fmla="*/ f131 1 172"/>
                      <a:gd name="f203" fmla="*/ f132 1 134"/>
                      <a:gd name="f204" fmla="*/ f133 1 172"/>
                      <a:gd name="f205" fmla="*/ f134 1 172"/>
                      <a:gd name="f206" fmla="*/ f135 1 134"/>
                      <a:gd name="f207" fmla="*/ f136 1 172"/>
                      <a:gd name="f208" fmla="*/ f137 1 134"/>
                      <a:gd name="f209" fmla="*/ f138 1 172"/>
                      <a:gd name="f210" fmla="*/ f139 1 134"/>
                      <a:gd name="f211" fmla="*/ f140 1 172"/>
                      <a:gd name="f212" fmla="*/ f141 1 134"/>
                      <a:gd name="f213" fmla="*/ f142 1 172"/>
                      <a:gd name="f214" fmla="*/ f143 1 172"/>
                      <a:gd name="f215" fmla="*/ f144 1 134"/>
                      <a:gd name="f216" fmla="*/ f145 1 172"/>
                      <a:gd name="f217" fmla="*/ f146 1 172"/>
                      <a:gd name="f218" fmla="*/ 0 1 f75"/>
                      <a:gd name="f219" fmla="*/ f6 1 f75"/>
                      <a:gd name="f220" fmla="*/ 0 1 f76"/>
                      <a:gd name="f221" fmla="*/ f7 1 f76"/>
                      <a:gd name="f222" fmla="+- f147 0 f1"/>
                      <a:gd name="f223" fmla="*/ f148 1 f75"/>
                      <a:gd name="f224" fmla="*/ f149 1 f76"/>
                      <a:gd name="f225" fmla="*/ f150 1 f75"/>
                      <a:gd name="f226" fmla="*/ f151 1 f76"/>
                      <a:gd name="f227" fmla="*/ f152 1 f75"/>
                      <a:gd name="f228" fmla="*/ f153 1 f76"/>
                      <a:gd name="f229" fmla="*/ f154 1 f75"/>
                      <a:gd name="f230" fmla="*/ f155 1 f76"/>
                      <a:gd name="f231" fmla="*/ f156 1 f75"/>
                      <a:gd name="f232" fmla="*/ f157 1 f76"/>
                      <a:gd name="f233" fmla="*/ f158 1 f75"/>
                      <a:gd name="f234" fmla="*/ f159 1 f76"/>
                      <a:gd name="f235" fmla="*/ f160 1 f76"/>
                      <a:gd name="f236" fmla="*/ f161 1 f75"/>
                      <a:gd name="f237" fmla="*/ f162 1 f75"/>
                      <a:gd name="f238" fmla="*/ f163 1 f76"/>
                      <a:gd name="f239" fmla="*/ f164 1 f75"/>
                      <a:gd name="f240" fmla="*/ f165 1 f76"/>
                      <a:gd name="f241" fmla="*/ f166 1 f75"/>
                      <a:gd name="f242" fmla="*/ f167 1 f76"/>
                      <a:gd name="f243" fmla="*/ f168 1 f75"/>
                      <a:gd name="f244" fmla="*/ f169 1 f75"/>
                      <a:gd name="f245" fmla="*/ f170 1 f76"/>
                      <a:gd name="f246" fmla="*/ f171 1 f75"/>
                      <a:gd name="f247" fmla="*/ f172 1 f76"/>
                      <a:gd name="f248" fmla="*/ f173 1 f75"/>
                      <a:gd name="f249" fmla="*/ f174 1 f76"/>
                      <a:gd name="f250" fmla="*/ f175 1 f75"/>
                      <a:gd name="f251" fmla="*/ f176 1 f76"/>
                      <a:gd name="f252" fmla="*/ f177 1 f75"/>
                      <a:gd name="f253" fmla="*/ f178 1 f76"/>
                      <a:gd name="f254" fmla="*/ f179 1 f75"/>
                      <a:gd name="f255" fmla="*/ f180 1 f76"/>
                      <a:gd name="f256" fmla="*/ f181 1 f75"/>
                      <a:gd name="f257" fmla="*/ f182 1 f76"/>
                      <a:gd name="f258" fmla="*/ f183 1 f75"/>
                      <a:gd name="f259" fmla="*/ f184 1 f76"/>
                      <a:gd name="f260" fmla="*/ f185 1 f75"/>
                      <a:gd name="f261" fmla="*/ f186 1 f76"/>
                      <a:gd name="f262" fmla="*/ f187 1 f75"/>
                      <a:gd name="f263" fmla="*/ f188 1 f76"/>
                      <a:gd name="f264" fmla="*/ f189 1 f75"/>
                      <a:gd name="f265" fmla="*/ f190 1 f76"/>
                      <a:gd name="f266" fmla="*/ f191 1 f75"/>
                      <a:gd name="f267" fmla="*/ f192 1 f76"/>
                      <a:gd name="f268" fmla="*/ f193 1 f76"/>
                      <a:gd name="f269" fmla="*/ f194 1 f76"/>
                      <a:gd name="f270" fmla="*/ f195 1 f76"/>
                      <a:gd name="f271" fmla="*/ f196 1 f75"/>
                      <a:gd name="f272" fmla="*/ f197 1 f76"/>
                      <a:gd name="f273" fmla="*/ f198 1 f75"/>
                      <a:gd name="f274" fmla="*/ f199 1 f76"/>
                      <a:gd name="f275" fmla="*/ f200 1 f75"/>
                      <a:gd name="f276" fmla="*/ f201 1 f75"/>
                      <a:gd name="f277" fmla="*/ f202 1 f76"/>
                      <a:gd name="f278" fmla="*/ f203 1 f75"/>
                      <a:gd name="f279" fmla="*/ f204 1 f76"/>
                      <a:gd name="f280" fmla="*/ f205 1 f76"/>
                      <a:gd name="f281" fmla="*/ f206 1 f75"/>
                      <a:gd name="f282" fmla="*/ f207 1 f76"/>
                      <a:gd name="f283" fmla="*/ f208 1 f75"/>
                      <a:gd name="f284" fmla="*/ f209 1 f76"/>
                      <a:gd name="f285" fmla="*/ f210 1 f75"/>
                      <a:gd name="f286" fmla="*/ f211 1 f76"/>
                      <a:gd name="f287" fmla="*/ f212 1 f75"/>
                      <a:gd name="f288" fmla="*/ f213 1 f76"/>
                      <a:gd name="f289" fmla="*/ f214 1 f76"/>
                      <a:gd name="f290" fmla="*/ f215 1 f75"/>
                      <a:gd name="f291" fmla="*/ f216 1 f76"/>
                      <a:gd name="f292" fmla="*/ f217 1 f76"/>
                      <a:gd name="f293" fmla="*/ f218 f70 1"/>
                      <a:gd name="f294" fmla="*/ f219 f70 1"/>
                      <a:gd name="f295" fmla="*/ f221 f71 1"/>
                      <a:gd name="f296" fmla="*/ f220 f71 1"/>
                      <a:gd name="f297" fmla="*/ f223 f70 1"/>
                      <a:gd name="f298" fmla="*/ f224 f71 1"/>
                      <a:gd name="f299" fmla="*/ f225 f70 1"/>
                      <a:gd name="f300" fmla="*/ f226 f71 1"/>
                      <a:gd name="f301" fmla="*/ f227 f70 1"/>
                      <a:gd name="f302" fmla="*/ f228 f71 1"/>
                      <a:gd name="f303" fmla="*/ f229 f70 1"/>
                      <a:gd name="f304" fmla="*/ f230 f71 1"/>
                      <a:gd name="f305" fmla="*/ f231 f70 1"/>
                      <a:gd name="f306" fmla="*/ f232 f71 1"/>
                      <a:gd name="f307" fmla="*/ f233 f70 1"/>
                      <a:gd name="f308" fmla="*/ f234 f71 1"/>
                      <a:gd name="f309" fmla="*/ f235 f71 1"/>
                      <a:gd name="f310" fmla="*/ f236 f70 1"/>
                      <a:gd name="f311" fmla="*/ f237 f70 1"/>
                      <a:gd name="f312" fmla="*/ f238 f71 1"/>
                      <a:gd name="f313" fmla="*/ f239 f70 1"/>
                      <a:gd name="f314" fmla="*/ f240 f71 1"/>
                      <a:gd name="f315" fmla="*/ f241 f70 1"/>
                      <a:gd name="f316" fmla="*/ f242 f71 1"/>
                      <a:gd name="f317" fmla="*/ f243 f70 1"/>
                      <a:gd name="f318" fmla="*/ f244 f70 1"/>
                      <a:gd name="f319" fmla="*/ f245 f71 1"/>
                      <a:gd name="f320" fmla="*/ f246 f70 1"/>
                      <a:gd name="f321" fmla="*/ f247 f71 1"/>
                      <a:gd name="f322" fmla="*/ f248 f70 1"/>
                      <a:gd name="f323" fmla="*/ f249 f71 1"/>
                      <a:gd name="f324" fmla="*/ f250 f70 1"/>
                      <a:gd name="f325" fmla="*/ f251 f71 1"/>
                      <a:gd name="f326" fmla="*/ f252 f70 1"/>
                      <a:gd name="f327" fmla="*/ f253 f71 1"/>
                      <a:gd name="f328" fmla="*/ f254 f70 1"/>
                      <a:gd name="f329" fmla="*/ f255 f71 1"/>
                      <a:gd name="f330" fmla="*/ f256 f70 1"/>
                      <a:gd name="f331" fmla="*/ f257 f71 1"/>
                      <a:gd name="f332" fmla="*/ f258 f70 1"/>
                      <a:gd name="f333" fmla="*/ f259 f71 1"/>
                      <a:gd name="f334" fmla="*/ f260 f70 1"/>
                      <a:gd name="f335" fmla="*/ f261 f71 1"/>
                      <a:gd name="f336" fmla="*/ f262 f70 1"/>
                      <a:gd name="f337" fmla="*/ f263 f71 1"/>
                      <a:gd name="f338" fmla="*/ f264 f70 1"/>
                      <a:gd name="f339" fmla="*/ f265 f71 1"/>
                      <a:gd name="f340" fmla="*/ f266 f70 1"/>
                      <a:gd name="f341" fmla="*/ f267 f71 1"/>
                      <a:gd name="f342" fmla="*/ f268 f71 1"/>
                      <a:gd name="f343" fmla="*/ f269 f71 1"/>
                      <a:gd name="f344" fmla="*/ f270 f71 1"/>
                      <a:gd name="f345" fmla="*/ f271 f70 1"/>
                      <a:gd name="f346" fmla="*/ f272 f71 1"/>
                      <a:gd name="f347" fmla="*/ f273 f70 1"/>
                      <a:gd name="f348" fmla="*/ f274 f71 1"/>
                      <a:gd name="f349" fmla="*/ f275 f70 1"/>
                      <a:gd name="f350" fmla="*/ f276 f70 1"/>
                      <a:gd name="f351" fmla="*/ f277 f71 1"/>
                      <a:gd name="f352" fmla="*/ f278 f70 1"/>
                      <a:gd name="f353" fmla="*/ f279 f71 1"/>
                      <a:gd name="f354" fmla="*/ f280 f71 1"/>
                      <a:gd name="f355" fmla="*/ f281 f70 1"/>
                      <a:gd name="f356" fmla="*/ f282 f71 1"/>
                      <a:gd name="f357" fmla="*/ f283 f70 1"/>
                      <a:gd name="f358" fmla="*/ f284 f71 1"/>
                      <a:gd name="f359" fmla="*/ f285 f70 1"/>
                      <a:gd name="f360" fmla="*/ f286 f71 1"/>
                      <a:gd name="f361" fmla="*/ f287 f70 1"/>
                      <a:gd name="f362" fmla="*/ f288 f71 1"/>
                      <a:gd name="f363" fmla="*/ f289 f71 1"/>
                      <a:gd name="f364" fmla="*/ f290 f70 1"/>
                      <a:gd name="f365" fmla="*/ f291 f71 1"/>
                      <a:gd name="f366" fmla="*/ f292 f71 1"/>
                    </a:gdLst>
                    <a:ahLst/>
                    <a:cxnLst>
                      <a:cxn ang="3cd4">
                        <a:pos x="hc" y="t"/>
                      </a:cxn>
                      <a:cxn ang="0">
                        <a:pos x="r" y="vc"/>
                      </a:cxn>
                      <a:cxn ang="cd4">
                        <a:pos x="hc" y="b"/>
                      </a:cxn>
                      <a:cxn ang="cd2">
                        <a:pos x="l" y="vc"/>
                      </a:cxn>
                      <a:cxn ang="f222">
                        <a:pos x="f297" y="f298"/>
                      </a:cxn>
                      <a:cxn ang="f222">
                        <a:pos x="f299" y="f300"/>
                      </a:cxn>
                      <a:cxn ang="f222">
                        <a:pos x="f301" y="f302"/>
                      </a:cxn>
                      <a:cxn ang="f222">
                        <a:pos x="f303" y="f304"/>
                      </a:cxn>
                      <a:cxn ang="f222">
                        <a:pos x="f305" y="f306"/>
                      </a:cxn>
                      <a:cxn ang="f222">
                        <a:pos x="f307" y="f308"/>
                      </a:cxn>
                      <a:cxn ang="f222">
                        <a:pos x="f303" y="f309"/>
                      </a:cxn>
                      <a:cxn ang="f222">
                        <a:pos x="f310" y="f309"/>
                      </a:cxn>
                      <a:cxn ang="f222">
                        <a:pos x="f311" y="f312"/>
                      </a:cxn>
                      <a:cxn ang="f222">
                        <a:pos x="f313" y="f314"/>
                      </a:cxn>
                      <a:cxn ang="f222">
                        <a:pos x="f315" y="f316"/>
                      </a:cxn>
                      <a:cxn ang="f222">
                        <a:pos x="f317" y="f316"/>
                      </a:cxn>
                      <a:cxn ang="f222">
                        <a:pos x="f318" y="f319"/>
                      </a:cxn>
                      <a:cxn ang="f222">
                        <a:pos x="f320" y="f321"/>
                      </a:cxn>
                      <a:cxn ang="f222">
                        <a:pos x="f322" y="f323"/>
                      </a:cxn>
                      <a:cxn ang="f222">
                        <a:pos x="f324" y="f325"/>
                      </a:cxn>
                      <a:cxn ang="f222">
                        <a:pos x="f326" y="f327"/>
                      </a:cxn>
                      <a:cxn ang="f222">
                        <a:pos x="f328" y="f329"/>
                      </a:cxn>
                      <a:cxn ang="f222">
                        <a:pos x="f330" y="f331"/>
                      </a:cxn>
                      <a:cxn ang="f222">
                        <a:pos x="f332" y="f333"/>
                      </a:cxn>
                      <a:cxn ang="f222">
                        <a:pos x="f334" y="f335"/>
                      </a:cxn>
                      <a:cxn ang="f222">
                        <a:pos x="f336" y="f337"/>
                      </a:cxn>
                      <a:cxn ang="f222">
                        <a:pos x="f338" y="f339"/>
                      </a:cxn>
                      <a:cxn ang="f222">
                        <a:pos x="f340" y="f341"/>
                      </a:cxn>
                      <a:cxn ang="f222">
                        <a:pos x="f322" y="f342"/>
                      </a:cxn>
                      <a:cxn ang="f222">
                        <a:pos x="f322" y="f343"/>
                      </a:cxn>
                      <a:cxn ang="f222">
                        <a:pos x="f318" y="f344"/>
                      </a:cxn>
                      <a:cxn ang="f222">
                        <a:pos x="f345" y="f346"/>
                      </a:cxn>
                      <a:cxn ang="f222">
                        <a:pos x="f347" y="f348"/>
                      </a:cxn>
                      <a:cxn ang="f222">
                        <a:pos x="f349" y="f348"/>
                      </a:cxn>
                      <a:cxn ang="f222">
                        <a:pos x="f350" y="f351"/>
                      </a:cxn>
                      <a:cxn ang="f222">
                        <a:pos x="f352" y="f353"/>
                      </a:cxn>
                      <a:cxn ang="f222">
                        <a:pos x="f305" y="f354"/>
                      </a:cxn>
                      <a:cxn ang="f222">
                        <a:pos x="f355" y="f356"/>
                      </a:cxn>
                      <a:cxn ang="f222">
                        <a:pos x="f357" y="f358"/>
                      </a:cxn>
                      <a:cxn ang="f222">
                        <a:pos x="f359" y="f360"/>
                      </a:cxn>
                      <a:cxn ang="f222">
                        <a:pos x="f361" y="f362"/>
                      </a:cxn>
                      <a:cxn ang="f222">
                        <a:pos x="f361" y="f363"/>
                      </a:cxn>
                      <a:cxn ang="f222">
                        <a:pos x="f364" y="f365"/>
                      </a:cxn>
                      <a:cxn ang="f222">
                        <a:pos x="f359" y="f366"/>
                      </a:cxn>
                      <a:cxn ang="f222">
                        <a:pos x="f297" y="f298"/>
                      </a:cxn>
                    </a:cxnLst>
                    <a:rect l="f293" t="f296" r="f294" b="f295"/>
                    <a:pathLst>
                      <a:path w="134" h="172">
                        <a:moveTo>
                          <a:pt x="f8" y="f9"/>
                        </a:moveTo>
                        <a:lnTo>
                          <a:pt x="f10" y="f11"/>
                        </a:lnTo>
                        <a:lnTo>
                          <a:pt x="f12" y="f13"/>
                        </a:lnTo>
                        <a:lnTo>
                          <a:pt x="f14" y="f15"/>
                        </a:lnTo>
                        <a:lnTo>
                          <a:pt x="f16" y="f17"/>
                        </a:lnTo>
                        <a:lnTo>
                          <a:pt x="f18" y="f19"/>
                        </a:lnTo>
                        <a:lnTo>
                          <a:pt x="f14" y="f20"/>
                        </a:lnTo>
                        <a:lnTo>
                          <a:pt x="f21" y="f20"/>
                        </a:lnTo>
                        <a:lnTo>
                          <a:pt x="f22" y="f23"/>
                        </a:lnTo>
                        <a:lnTo>
                          <a:pt x="f24" y="f25"/>
                        </a:lnTo>
                        <a:lnTo>
                          <a:pt x="f9" y="f26"/>
                        </a:lnTo>
                        <a:lnTo>
                          <a:pt x="f27" y="f26"/>
                        </a:lnTo>
                        <a:lnTo>
                          <a:pt x="f28" y="f29"/>
                        </a:lnTo>
                        <a:lnTo>
                          <a:pt x="f30" y="f31"/>
                        </a:lnTo>
                        <a:lnTo>
                          <a:pt x="f32" y="f33"/>
                        </a:lnTo>
                        <a:lnTo>
                          <a:pt x="f34" y="f35"/>
                        </a:lnTo>
                        <a:lnTo>
                          <a:pt x="f36" y="f37"/>
                        </a:lnTo>
                        <a:lnTo>
                          <a:pt x="f38" y="f7"/>
                        </a:lnTo>
                        <a:lnTo>
                          <a:pt x="f39" y="f40"/>
                        </a:lnTo>
                        <a:lnTo>
                          <a:pt x="f5" y="f41"/>
                        </a:lnTo>
                        <a:lnTo>
                          <a:pt x="f42" y="f43"/>
                        </a:lnTo>
                        <a:lnTo>
                          <a:pt x="f44" y="f44"/>
                        </a:lnTo>
                        <a:lnTo>
                          <a:pt x="f45" y="f46"/>
                        </a:lnTo>
                        <a:lnTo>
                          <a:pt x="f47" y="f48"/>
                        </a:lnTo>
                        <a:lnTo>
                          <a:pt x="f32" y="f49"/>
                        </a:lnTo>
                        <a:lnTo>
                          <a:pt x="f32" y="f50"/>
                        </a:lnTo>
                        <a:lnTo>
                          <a:pt x="f28" y="f39"/>
                        </a:lnTo>
                        <a:lnTo>
                          <a:pt x="f51" y="f52"/>
                        </a:lnTo>
                        <a:lnTo>
                          <a:pt x="f53" y="f5"/>
                        </a:lnTo>
                        <a:lnTo>
                          <a:pt x="f54" y="f5"/>
                        </a:lnTo>
                        <a:lnTo>
                          <a:pt x="f55" y="f56"/>
                        </a:lnTo>
                        <a:lnTo>
                          <a:pt x="f57" y="f58"/>
                        </a:lnTo>
                        <a:lnTo>
                          <a:pt x="f16" y="f59"/>
                        </a:lnTo>
                        <a:lnTo>
                          <a:pt x="f60" y="f61"/>
                        </a:lnTo>
                        <a:lnTo>
                          <a:pt x="f19" y="f62"/>
                        </a:lnTo>
                        <a:lnTo>
                          <a:pt x="f63" y="f64"/>
                        </a:lnTo>
                        <a:lnTo>
                          <a:pt x="f6" y="f65"/>
                        </a:lnTo>
                        <a:lnTo>
                          <a:pt x="f6" y="f32"/>
                        </a:lnTo>
                        <a:lnTo>
                          <a:pt x="f66" y="f67"/>
                        </a:lnTo>
                        <a:lnTo>
                          <a:pt x="f63" y="f68"/>
                        </a:lnTo>
                        <a:lnTo>
                          <a:pt x="f8" y="f9"/>
                        </a:lnTo>
                        <a:close/>
                      </a:path>
                    </a:pathLst>
                  </a:custGeom>
                  <a:solidFill>
                    <a:srgbClr val="FED216"/>
                  </a:solidFill>
                  <a:ln w="3172" cap="flat">
                    <a:solidFill>
                      <a:srgbClr val="6C5353"/>
                    </a:solidFill>
                    <a:custDash>
                      <a:ds d="100000" sp="100000"/>
                    </a:custDash>
                    <a:miter/>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hu-HU" sz="1800" b="0" i="0" u="none" strike="noStrike" kern="0" cap="none" spc="0" baseline="0">
                      <a:solidFill>
                        <a:srgbClr val="000000"/>
                      </a:solidFill>
                      <a:uFillTx/>
                      <a:latin typeface="Arial"/>
                    </a:endParaRPr>
                  </a:p>
                </p:txBody>
              </p:sp>
              <p:sp>
                <p:nvSpPr>
                  <p:cNvPr id="300" name="Freeform 143">
                    <a:extLst>
                      <a:ext uri="{FF2B5EF4-FFF2-40B4-BE49-F238E27FC236}">
                        <a16:creationId xmlns:a16="http://schemas.microsoft.com/office/drawing/2014/main" id="{94C8A7B5-D6DA-4468-859F-100B2E262D84}"/>
                      </a:ext>
                    </a:extLst>
                  </p:cNvPr>
                  <p:cNvSpPr/>
                  <p:nvPr/>
                </p:nvSpPr>
                <p:spPr>
                  <a:xfrm>
                    <a:off x="7075215" y="3186007"/>
                    <a:ext cx="353187" cy="312871"/>
                  </a:xfrm>
                  <a:custGeom>
                    <a:avLst/>
                    <a:gdLst>
                      <a:gd name="f0" fmla="val 10800000"/>
                      <a:gd name="f1" fmla="val 5400000"/>
                      <a:gd name="f2" fmla="val 180"/>
                      <a:gd name="f3" fmla="val w"/>
                      <a:gd name="f4" fmla="val h"/>
                      <a:gd name="f5" fmla="val 0"/>
                      <a:gd name="f6" fmla="val 271"/>
                      <a:gd name="f7" fmla="val 278"/>
                      <a:gd name="f8" fmla="val 216"/>
                      <a:gd name="f9" fmla="val 232"/>
                      <a:gd name="f10" fmla="val 9"/>
                      <a:gd name="f11" fmla="val 241"/>
                      <a:gd name="f12" fmla="val 25"/>
                      <a:gd name="f13" fmla="val 33"/>
                      <a:gd name="f14" fmla="val 259"/>
                      <a:gd name="f15" fmla="val 51"/>
                      <a:gd name="f16" fmla="val 54"/>
                      <a:gd name="f17" fmla="val 213"/>
                      <a:gd name="f18" fmla="val 49"/>
                      <a:gd name="f19" fmla="val 207"/>
                      <a:gd name="f20" fmla="val 58"/>
                      <a:gd name="f21" fmla="val 217"/>
                      <a:gd name="f22" fmla="val 76"/>
                      <a:gd name="f23" fmla="val 226"/>
                      <a:gd name="f24" fmla="val 90"/>
                      <a:gd name="f25" fmla="val 243"/>
                      <a:gd name="f26" fmla="val 100"/>
                      <a:gd name="f27" fmla="val 230"/>
                      <a:gd name="f28" fmla="val 112"/>
                      <a:gd name="f29" fmla="val 234"/>
                      <a:gd name="f30" fmla="val 127"/>
                      <a:gd name="f31" fmla="val 221"/>
                      <a:gd name="f32" fmla="val 148"/>
                      <a:gd name="f33" fmla="val 214"/>
                      <a:gd name="f34" fmla="val 169"/>
                      <a:gd name="f35" fmla="val 199"/>
                      <a:gd name="f36" fmla="val 191"/>
                      <a:gd name="f37" fmla="val 178"/>
                      <a:gd name="f38" fmla="val 189"/>
                      <a:gd name="f39" fmla="val 162"/>
                      <a:gd name="f40" fmla="val 211"/>
                      <a:gd name="f41" fmla="val 176"/>
                      <a:gd name="f42" fmla="val 220"/>
                      <a:gd name="f43" fmla="val 236"/>
                      <a:gd name="f44" fmla="val 192"/>
                      <a:gd name="f45" fmla="val 246"/>
                      <a:gd name="f46" fmla="val 198"/>
                      <a:gd name="f47" fmla="val 265"/>
                      <a:gd name="f48" fmla="val 159"/>
                      <a:gd name="f49" fmla="val 264"/>
                      <a:gd name="f50" fmla="val 149"/>
                      <a:gd name="f51" fmla="val 135"/>
                      <a:gd name="f52" fmla="val 273"/>
                      <a:gd name="f53" fmla="val 258"/>
                      <a:gd name="f54" fmla="val 111"/>
                      <a:gd name="f55" fmla="val 242"/>
                      <a:gd name="f56" fmla="val 79"/>
                      <a:gd name="f57" fmla="val 50"/>
                      <a:gd name="f58" fmla="val 249"/>
                      <a:gd name="f59" fmla="val 29"/>
                      <a:gd name="f60" fmla="val 225"/>
                      <a:gd name="f61" fmla="val 53"/>
                      <a:gd name="f62" fmla="val 205"/>
                      <a:gd name="f63" fmla="val 41"/>
                      <a:gd name="f64" fmla="val 202"/>
                      <a:gd name="f65" fmla="val 38"/>
                      <a:gd name="f66" fmla="val 183"/>
                      <a:gd name="f67" fmla="val 19"/>
                      <a:gd name="f68" fmla="val 174"/>
                      <a:gd name="f69" fmla="val 10"/>
                      <a:gd name="f70" fmla="val 151"/>
                      <a:gd name="f71" fmla="val 31"/>
                      <a:gd name="f72" fmla="val 161"/>
                      <a:gd name="f73" fmla="val 48"/>
                      <a:gd name="f74" fmla="val 158"/>
                      <a:gd name="f75" fmla="val 59"/>
                      <a:gd name="f76" fmla="val 62"/>
                      <a:gd name="f77" fmla="val 156"/>
                      <a:gd name="f78" fmla="val 75"/>
                      <a:gd name="f79" fmla="val 96"/>
                      <a:gd name="f80" fmla="val 150"/>
                      <a:gd name="f81" fmla="val 93"/>
                      <a:gd name="f82" fmla="val 132"/>
                      <a:gd name="f83" fmla="val 101"/>
                      <a:gd name="f84" fmla="val 120"/>
                      <a:gd name="f85" fmla="val 114"/>
                      <a:gd name="f86" fmla="val 115"/>
                      <a:gd name="f87" fmla="val 128"/>
                      <a:gd name="f88" fmla="val 140"/>
                      <a:gd name="f89" fmla="val 108"/>
                      <a:gd name="f90" fmla="val 137"/>
                      <a:gd name="f91" fmla="val 95"/>
                      <a:gd name="f92" fmla="val 142"/>
                      <a:gd name="f93" fmla="val 83"/>
                      <a:gd name="f94" fmla="val 152"/>
                      <a:gd name="f95" fmla="val 78"/>
                      <a:gd name="f96" fmla="val 64"/>
                      <a:gd name="f97" fmla="val 65"/>
                      <a:gd name="f98" fmla="val 57"/>
                      <a:gd name="f99" fmla="val 165"/>
                      <a:gd name="f100" fmla="val 30"/>
                      <a:gd name="f101" fmla="val 155"/>
                      <a:gd name="f102" fmla="val 22"/>
                      <a:gd name="f103" fmla="val 163"/>
                      <a:gd name="f104" fmla="val 12"/>
                      <a:gd name="f105" fmla="val 8"/>
                      <a:gd name="f106" fmla="val 6"/>
                      <a:gd name="f107" fmla="val 2"/>
                      <a:gd name="f108" fmla="+- 0 0 -90"/>
                      <a:gd name="f109" fmla="*/ f3 1 271"/>
                      <a:gd name="f110" fmla="*/ f4 1 278"/>
                      <a:gd name="f111" fmla="+- f7 0 f5"/>
                      <a:gd name="f112" fmla="+- f6 0 f5"/>
                      <a:gd name="f113" fmla="*/ f108 f0 1"/>
                      <a:gd name="f114" fmla="*/ f112 1 271"/>
                      <a:gd name="f115" fmla="*/ f111 1 278"/>
                      <a:gd name="f116" fmla="*/ 232 f112 1"/>
                      <a:gd name="f117" fmla="*/ 9 f111 1"/>
                      <a:gd name="f118" fmla="*/ 271 f112 1"/>
                      <a:gd name="f119" fmla="*/ 33 f111 1"/>
                      <a:gd name="f120" fmla="*/ 241 f112 1"/>
                      <a:gd name="f121" fmla="*/ 54 f111 1"/>
                      <a:gd name="f122" fmla="*/ 207 f112 1"/>
                      <a:gd name="f123" fmla="*/ 58 f111 1"/>
                      <a:gd name="f124" fmla="*/ 226 f112 1"/>
                      <a:gd name="f125" fmla="*/ 90 f111 1"/>
                      <a:gd name="f126" fmla="*/ 230 f112 1"/>
                      <a:gd name="f127" fmla="*/ 112 f111 1"/>
                      <a:gd name="f128" fmla="*/ 221 f112 1"/>
                      <a:gd name="f129" fmla="*/ 148 f111 1"/>
                      <a:gd name="f130" fmla="*/ 199 f112 1"/>
                      <a:gd name="f131" fmla="*/ 191 f111 1"/>
                      <a:gd name="f132" fmla="*/ 162 f112 1"/>
                      <a:gd name="f133" fmla="*/ 211 f111 1"/>
                      <a:gd name="f134" fmla="*/ 180 f112 1"/>
                      <a:gd name="f135" fmla="*/ 236 f111 1"/>
                      <a:gd name="f136" fmla="*/ 198 f112 1"/>
                      <a:gd name="f137" fmla="*/ 265 f111 1"/>
                      <a:gd name="f138" fmla="*/ 149 f112 1"/>
                      <a:gd name="f139" fmla="*/ 278 f111 1"/>
                      <a:gd name="f140" fmla="*/ 127 f112 1"/>
                      <a:gd name="f141" fmla="*/ 258 f111 1"/>
                      <a:gd name="f142" fmla="*/ 79 f112 1"/>
                      <a:gd name="f143" fmla="*/ 246 f111 1"/>
                      <a:gd name="f144" fmla="*/ 25 f112 1"/>
                      <a:gd name="f145" fmla="*/ 249 f111 1"/>
                      <a:gd name="f146" fmla="*/ 53 f112 1"/>
                      <a:gd name="f147" fmla="*/ 214 f111 1"/>
                      <a:gd name="f148" fmla="*/ 41 f112 1"/>
                      <a:gd name="f149" fmla="*/ 202 f111 1"/>
                      <a:gd name="f150" fmla="*/ 19 f112 1"/>
                      <a:gd name="f151" fmla="*/ 174 f111 1"/>
                      <a:gd name="f152" fmla="*/ 0 f112 1"/>
                      <a:gd name="f153" fmla="*/ 151 f111 1"/>
                      <a:gd name="f154" fmla="*/ 48 f112 1"/>
                      <a:gd name="f155" fmla="*/ 158 f111 1"/>
                      <a:gd name="f156" fmla="*/ 62 f112 1"/>
                      <a:gd name="f157" fmla="*/ 156 f111 1"/>
                      <a:gd name="f158" fmla="*/ 96 f112 1"/>
                      <a:gd name="f159" fmla="*/ 150 f111 1"/>
                      <a:gd name="f160" fmla="*/ 101 f112 1"/>
                      <a:gd name="f161" fmla="*/ 120 f111 1"/>
                      <a:gd name="f162" fmla="*/ 115 f112 1"/>
                      <a:gd name="f163" fmla="*/ 114 f111 1"/>
                      <a:gd name="f164" fmla="*/ 135 f112 1"/>
                      <a:gd name="f165" fmla="*/ 137 f112 1"/>
                      <a:gd name="f166" fmla="*/ 95 f111 1"/>
                      <a:gd name="f167" fmla="*/ 152 f112 1"/>
                      <a:gd name="f168" fmla="*/ 78 f111 1"/>
                      <a:gd name="f169" fmla="*/ 158 f112 1"/>
                      <a:gd name="f170" fmla="*/ 65 f111 1"/>
                      <a:gd name="f171" fmla="*/ 159 f112 1"/>
                      <a:gd name="f172" fmla="*/ 49 f111 1"/>
                      <a:gd name="f173" fmla="*/ 161 f112 1"/>
                      <a:gd name="f174" fmla="*/ 30 f111 1"/>
                      <a:gd name="f175" fmla="*/ 163 f112 1"/>
                      <a:gd name="f176" fmla="*/ 12 f111 1"/>
                      <a:gd name="f177" fmla="*/ 6 f111 1"/>
                      <a:gd name="f178" fmla="*/ 216 f112 1"/>
                      <a:gd name="f179" fmla="*/ 0 f111 1"/>
                      <a:gd name="f180" fmla="*/ f113 1 f2"/>
                      <a:gd name="f181" fmla="*/ f116 1 271"/>
                      <a:gd name="f182" fmla="*/ f117 1 278"/>
                      <a:gd name="f183" fmla="*/ f118 1 271"/>
                      <a:gd name="f184" fmla="*/ f119 1 278"/>
                      <a:gd name="f185" fmla="*/ f120 1 271"/>
                      <a:gd name="f186" fmla="*/ f121 1 278"/>
                      <a:gd name="f187" fmla="*/ f122 1 271"/>
                      <a:gd name="f188" fmla="*/ f123 1 278"/>
                      <a:gd name="f189" fmla="*/ f124 1 271"/>
                      <a:gd name="f190" fmla="*/ f125 1 278"/>
                      <a:gd name="f191" fmla="*/ f126 1 271"/>
                      <a:gd name="f192" fmla="*/ f127 1 278"/>
                      <a:gd name="f193" fmla="*/ f128 1 271"/>
                      <a:gd name="f194" fmla="*/ f129 1 278"/>
                      <a:gd name="f195" fmla="*/ f130 1 271"/>
                      <a:gd name="f196" fmla="*/ f131 1 278"/>
                      <a:gd name="f197" fmla="*/ f132 1 271"/>
                      <a:gd name="f198" fmla="*/ f133 1 278"/>
                      <a:gd name="f199" fmla="*/ f134 1 271"/>
                      <a:gd name="f200" fmla="*/ f135 1 278"/>
                      <a:gd name="f201" fmla="*/ f136 1 271"/>
                      <a:gd name="f202" fmla="*/ f137 1 278"/>
                      <a:gd name="f203" fmla="*/ f138 1 271"/>
                      <a:gd name="f204" fmla="*/ f139 1 278"/>
                      <a:gd name="f205" fmla="*/ f140 1 271"/>
                      <a:gd name="f206" fmla="*/ f141 1 278"/>
                      <a:gd name="f207" fmla="*/ f142 1 271"/>
                      <a:gd name="f208" fmla="*/ f143 1 278"/>
                      <a:gd name="f209" fmla="*/ f144 1 271"/>
                      <a:gd name="f210" fmla="*/ f145 1 278"/>
                      <a:gd name="f211" fmla="*/ f146 1 271"/>
                      <a:gd name="f212" fmla="*/ f147 1 278"/>
                      <a:gd name="f213" fmla="*/ f148 1 271"/>
                      <a:gd name="f214" fmla="*/ f149 1 278"/>
                      <a:gd name="f215" fmla="*/ f150 1 271"/>
                      <a:gd name="f216" fmla="*/ f151 1 278"/>
                      <a:gd name="f217" fmla="*/ f152 1 271"/>
                      <a:gd name="f218" fmla="*/ f153 1 278"/>
                      <a:gd name="f219" fmla="*/ f154 1 271"/>
                      <a:gd name="f220" fmla="*/ f155 1 278"/>
                      <a:gd name="f221" fmla="*/ f156 1 271"/>
                      <a:gd name="f222" fmla="*/ f157 1 278"/>
                      <a:gd name="f223" fmla="*/ f158 1 271"/>
                      <a:gd name="f224" fmla="*/ f159 1 278"/>
                      <a:gd name="f225" fmla="*/ f160 1 271"/>
                      <a:gd name="f226" fmla="*/ f161 1 278"/>
                      <a:gd name="f227" fmla="*/ f162 1 271"/>
                      <a:gd name="f228" fmla="*/ f163 1 278"/>
                      <a:gd name="f229" fmla="*/ f164 1 271"/>
                      <a:gd name="f230" fmla="*/ f165 1 271"/>
                      <a:gd name="f231" fmla="*/ f166 1 278"/>
                      <a:gd name="f232" fmla="*/ f167 1 271"/>
                      <a:gd name="f233" fmla="*/ f168 1 278"/>
                      <a:gd name="f234" fmla="*/ f169 1 271"/>
                      <a:gd name="f235" fmla="*/ f170 1 278"/>
                      <a:gd name="f236" fmla="*/ f171 1 271"/>
                      <a:gd name="f237" fmla="*/ f172 1 278"/>
                      <a:gd name="f238" fmla="*/ f173 1 271"/>
                      <a:gd name="f239" fmla="*/ f174 1 278"/>
                      <a:gd name="f240" fmla="*/ f175 1 271"/>
                      <a:gd name="f241" fmla="*/ f176 1 278"/>
                      <a:gd name="f242" fmla="*/ f177 1 278"/>
                      <a:gd name="f243" fmla="*/ f178 1 271"/>
                      <a:gd name="f244" fmla="*/ f179 1 278"/>
                      <a:gd name="f245" fmla="*/ 0 1 f114"/>
                      <a:gd name="f246" fmla="*/ f6 1 f114"/>
                      <a:gd name="f247" fmla="*/ 0 1 f115"/>
                      <a:gd name="f248" fmla="*/ f7 1 f115"/>
                      <a:gd name="f249" fmla="+- f180 0 f1"/>
                      <a:gd name="f250" fmla="*/ f181 1 f114"/>
                      <a:gd name="f251" fmla="*/ f182 1 f115"/>
                      <a:gd name="f252" fmla="*/ f183 1 f114"/>
                      <a:gd name="f253" fmla="*/ f184 1 f115"/>
                      <a:gd name="f254" fmla="*/ f185 1 f114"/>
                      <a:gd name="f255" fmla="*/ f186 1 f115"/>
                      <a:gd name="f256" fmla="*/ f187 1 f114"/>
                      <a:gd name="f257" fmla="*/ f188 1 f115"/>
                      <a:gd name="f258" fmla="*/ f189 1 f114"/>
                      <a:gd name="f259" fmla="*/ f190 1 f115"/>
                      <a:gd name="f260" fmla="*/ f191 1 f114"/>
                      <a:gd name="f261" fmla="*/ f192 1 f115"/>
                      <a:gd name="f262" fmla="*/ f193 1 f114"/>
                      <a:gd name="f263" fmla="*/ f194 1 f115"/>
                      <a:gd name="f264" fmla="*/ f195 1 f114"/>
                      <a:gd name="f265" fmla="*/ f196 1 f115"/>
                      <a:gd name="f266" fmla="*/ f197 1 f114"/>
                      <a:gd name="f267" fmla="*/ f198 1 f115"/>
                      <a:gd name="f268" fmla="*/ f199 1 f114"/>
                      <a:gd name="f269" fmla="*/ f200 1 f115"/>
                      <a:gd name="f270" fmla="*/ f201 1 f114"/>
                      <a:gd name="f271" fmla="*/ f202 1 f115"/>
                      <a:gd name="f272" fmla="*/ f203 1 f114"/>
                      <a:gd name="f273" fmla="*/ f204 1 f115"/>
                      <a:gd name="f274" fmla="*/ f205 1 f114"/>
                      <a:gd name="f275" fmla="*/ f206 1 f115"/>
                      <a:gd name="f276" fmla="*/ f207 1 f114"/>
                      <a:gd name="f277" fmla="*/ f208 1 f115"/>
                      <a:gd name="f278" fmla="*/ f209 1 f114"/>
                      <a:gd name="f279" fmla="*/ f210 1 f115"/>
                      <a:gd name="f280" fmla="*/ f211 1 f114"/>
                      <a:gd name="f281" fmla="*/ f212 1 f115"/>
                      <a:gd name="f282" fmla="*/ f213 1 f114"/>
                      <a:gd name="f283" fmla="*/ f214 1 f115"/>
                      <a:gd name="f284" fmla="*/ f215 1 f114"/>
                      <a:gd name="f285" fmla="*/ f216 1 f115"/>
                      <a:gd name="f286" fmla="*/ f217 1 f114"/>
                      <a:gd name="f287" fmla="*/ f218 1 f115"/>
                      <a:gd name="f288" fmla="*/ f219 1 f114"/>
                      <a:gd name="f289" fmla="*/ f220 1 f115"/>
                      <a:gd name="f290" fmla="*/ f221 1 f114"/>
                      <a:gd name="f291" fmla="*/ f222 1 f115"/>
                      <a:gd name="f292" fmla="*/ f223 1 f114"/>
                      <a:gd name="f293" fmla="*/ f224 1 f115"/>
                      <a:gd name="f294" fmla="*/ f225 1 f114"/>
                      <a:gd name="f295" fmla="*/ f226 1 f115"/>
                      <a:gd name="f296" fmla="*/ f227 1 f114"/>
                      <a:gd name="f297" fmla="*/ f228 1 f115"/>
                      <a:gd name="f298" fmla="*/ f229 1 f114"/>
                      <a:gd name="f299" fmla="*/ f230 1 f114"/>
                      <a:gd name="f300" fmla="*/ f231 1 f115"/>
                      <a:gd name="f301" fmla="*/ f232 1 f114"/>
                      <a:gd name="f302" fmla="*/ f233 1 f115"/>
                      <a:gd name="f303" fmla="*/ f234 1 f114"/>
                      <a:gd name="f304" fmla="*/ f235 1 f115"/>
                      <a:gd name="f305" fmla="*/ f236 1 f114"/>
                      <a:gd name="f306" fmla="*/ f237 1 f115"/>
                      <a:gd name="f307" fmla="*/ f238 1 f114"/>
                      <a:gd name="f308" fmla="*/ f239 1 f115"/>
                      <a:gd name="f309" fmla="*/ f240 1 f114"/>
                      <a:gd name="f310" fmla="*/ f241 1 f115"/>
                      <a:gd name="f311" fmla="*/ f242 1 f115"/>
                      <a:gd name="f312" fmla="*/ f243 1 f114"/>
                      <a:gd name="f313" fmla="*/ f244 1 f115"/>
                      <a:gd name="f314" fmla="*/ f245 f109 1"/>
                      <a:gd name="f315" fmla="*/ f246 f109 1"/>
                      <a:gd name="f316" fmla="*/ f248 f110 1"/>
                      <a:gd name="f317" fmla="*/ f247 f110 1"/>
                      <a:gd name="f318" fmla="*/ f250 f109 1"/>
                      <a:gd name="f319" fmla="*/ f251 f110 1"/>
                      <a:gd name="f320" fmla="*/ f252 f109 1"/>
                      <a:gd name="f321" fmla="*/ f253 f110 1"/>
                      <a:gd name="f322" fmla="*/ f254 f109 1"/>
                      <a:gd name="f323" fmla="*/ f255 f110 1"/>
                      <a:gd name="f324" fmla="*/ f256 f109 1"/>
                      <a:gd name="f325" fmla="*/ f257 f110 1"/>
                      <a:gd name="f326" fmla="*/ f258 f109 1"/>
                      <a:gd name="f327" fmla="*/ f259 f110 1"/>
                      <a:gd name="f328" fmla="*/ f260 f109 1"/>
                      <a:gd name="f329" fmla="*/ f261 f110 1"/>
                      <a:gd name="f330" fmla="*/ f262 f109 1"/>
                      <a:gd name="f331" fmla="*/ f263 f110 1"/>
                      <a:gd name="f332" fmla="*/ f264 f109 1"/>
                      <a:gd name="f333" fmla="*/ f265 f110 1"/>
                      <a:gd name="f334" fmla="*/ f266 f109 1"/>
                      <a:gd name="f335" fmla="*/ f267 f110 1"/>
                      <a:gd name="f336" fmla="*/ f268 f109 1"/>
                      <a:gd name="f337" fmla="*/ f269 f110 1"/>
                      <a:gd name="f338" fmla="*/ f270 f109 1"/>
                      <a:gd name="f339" fmla="*/ f271 f110 1"/>
                      <a:gd name="f340" fmla="*/ f272 f109 1"/>
                      <a:gd name="f341" fmla="*/ f273 f110 1"/>
                      <a:gd name="f342" fmla="*/ f274 f109 1"/>
                      <a:gd name="f343" fmla="*/ f275 f110 1"/>
                      <a:gd name="f344" fmla="*/ f276 f109 1"/>
                      <a:gd name="f345" fmla="*/ f277 f110 1"/>
                      <a:gd name="f346" fmla="*/ f278 f109 1"/>
                      <a:gd name="f347" fmla="*/ f279 f110 1"/>
                      <a:gd name="f348" fmla="*/ f280 f109 1"/>
                      <a:gd name="f349" fmla="*/ f281 f110 1"/>
                      <a:gd name="f350" fmla="*/ f282 f109 1"/>
                      <a:gd name="f351" fmla="*/ f283 f110 1"/>
                      <a:gd name="f352" fmla="*/ f284 f109 1"/>
                      <a:gd name="f353" fmla="*/ f285 f110 1"/>
                      <a:gd name="f354" fmla="*/ f286 f109 1"/>
                      <a:gd name="f355" fmla="*/ f287 f110 1"/>
                      <a:gd name="f356" fmla="*/ f288 f109 1"/>
                      <a:gd name="f357" fmla="*/ f289 f110 1"/>
                      <a:gd name="f358" fmla="*/ f290 f109 1"/>
                      <a:gd name="f359" fmla="*/ f291 f110 1"/>
                      <a:gd name="f360" fmla="*/ f292 f109 1"/>
                      <a:gd name="f361" fmla="*/ f293 f110 1"/>
                      <a:gd name="f362" fmla="*/ f294 f109 1"/>
                      <a:gd name="f363" fmla="*/ f295 f110 1"/>
                      <a:gd name="f364" fmla="*/ f296 f109 1"/>
                      <a:gd name="f365" fmla="*/ f297 f110 1"/>
                      <a:gd name="f366" fmla="*/ f298 f109 1"/>
                      <a:gd name="f367" fmla="*/ f299 f109 1"/>
                      <a:gd name="f368" fmla="*/ f300 f110 1"/>
                      <a:gd name="f369" fmla="*/ f301 f109 1"/>
                      <a:gd name="f370" fmla="*/ f302 f110 1"/>
                      <a:gd name="f371" fmla="*/ f303 f109 1"/>
                      <a:gd name="f372" fmla="*/ f304 f110 1"/>
                      <a:gd name="f373" fmla="*/ f305 f109 1"/>
                      <a:gd name="f374" fmla="*/ f306 f110 1"/>
                      <a:gd name="f375" fmla="*/ f307 f109 1"/>
                      <a:gd name="f376" fmla="*/ f308 f110 1"/>
                      <a:gd name="f377" fmla="*/ f309 f109 1"/>
                      <a:gd name="f378" fmla="*/ f310 f110 1"/>
                      <a:gd name="f379" fmla="*/ f311 f110 1"/>
                      <a:gd name="f380" fmla="*/ f312 f109 1"/>
                      <a:gd name="f381" fmla="*/ f313 f110 1"/>
                    </a:gdLst>
                    <a:ahLst/>
                    <a:cxnLst>
                      <a:cxn ang="3cd4">
                        <a:pos x="hc" y="t"/>
                      </a:cxn>
                      <a:cxn ang="0">
                        <a:pos x="r" y="vc"/>
                      </a:cxn>
                      <a:cxn ang="cd4">
                        <a:pos x="hc" y="b"/>
                      </a:cxn>
                      <a:cxn ang="cd2">
                        <a:pos x="l" y="vc"/>
                      </a:cxn>
                      <a:cxn ang="f249">
                        <a:pos x="f318" y="f319"/>
                      </a:cxn>
                      <a:cxn ang="f249">
                        <a:pos x="f320" y="f321"/>
                      </a:cxn>
                      <a:cxn ang="f249">
                        <a:pos x="f322" y="f323"/>
                      </a:cxn>
                      <a:cxn ang="f249">
                        <a:pos x="f324" y="f325"/>
                      </a:cxn>
                      <a:cxn ang="f249">
                        <a:pos x="f326" y="f327"/>
                      </a:cxn>
                      <a:cxn ang="f249">
                        <a:pos x="f328" y="f329"/>
                      </a:cxn>
                      <a:cxn ang="f249">
                        <a:pos x="f330" y="f331"/>
                      </a:cxn>
                      <a:cxn ang="f249">
                        <a:pos x="f332" y="f333"/>
                      </a:cxn>
                      <a:cxn ang="f249">
                        <a:pos x="f334" y="f335"/>
                      </a:cxn>
                      <a:cxn ang="f249">
                        <a:pos x="f336" y="f337"/>
                      </a:cxn>
                      <a:cxn ang="f249">
                        <a:pos x="f338" y="f339"/>
                      </a:cxn>
                      <a:cxn ang="f249">
                        <a:pos x="f340" y="f341"/>
                      </a:cxn>
                      <a:cxn ang="f249">
                        <a:pos x="f342" y="f343"/>
                      </a:cxn>
                      <a:cxn ang="f249">
                        <a:pos x="f344" y="f345"/>
                      </a:cxn>
                      <a:cxn ang="f249">
                        <a:pos x="f346" y="f347"/>
                      </a:cxn>
                      <a:cxn ang="f249">
                        <a:pos x="f348" y="f349"/>
                      </a:cxn>
                      <a:cxn ang="f249">
                        <a:pos x="f350" y="f351"/>
                      </a:cxn>
                      <a:cxn ang="f249">
                        <a:pos x="f352" y="f353"/>
                      </a:cxn>
                      <a:cxn ang="f249">
                        <a:pos x="f354" y="f355"/>
                      </a:cxn>
                      <a:cxn ang="f249">
                        <a:pos x="f356" y="f357"/>
                      </a:cxn>
                      <a:cxn ang="f249">
                        <a:pos x="f358" y="f359"/>
                      </a:cxn>
                      <a:cxn ang="f249">
                        <a:pos x="f360" y="f361"/>
                      </a:cxn>
                      <a:cxn ang="f249">
                        <a:pos x="f362" y="f363"/>
                      </a:cxn>
                      <a:cxn ang="f249">
                        <a:pos x="f364" y="f365"/>
                      </a:cxn>
                      <a:cxn ang="f249">
                        <a:pos x="f366" y="f365"/>
                      </a:cxn>
                      <a:cxn ang="f249">
                        <a:pos x="f367" y="f368"/>
                      </a:cxn>
                      <a:cxn ang="f249">
                        <a:pos x="f369" y="f370"/>
                      </a:cxn>
                      <a:cxn ang="f249">
                        <a:pos x="f371" y="f372"/>
                      </a:cxn>
                      <a:cxn ang="f249">
                        <a:pos x="f373" y="f374"/>
                      </a:cxn>
                      <a:cxn ang="f249">
                        <a:pos x="f375" y="f376"/>
                      </a:cxn>
                      <a:cxn ang="f249">
                        <a:pos x="f377" y="f378"/>
                      </a:cxn>
                      <a:cxn ang="f249">
                        <a:pos x="f332" y="f379"/>
                      </a:cxn>
                      <a:cxn ang="f249">
                        <a:pos x="f380" y="f381"/>
                      </a:cxn>
                    </a:cxnLst>
                    <a:rect l="f314" t="f317" r="f315" b="f316"/>
                    <a:pathLst>
                      <a:path w="271" h="278">
                        <a:moveTo>
                          <a:pt x="f8" y="f5"/>
                        </a:moveTo>
                        <a:lnTo>
                          <a:pt x="f9" y="f10"/>
                        </a:lnTo>
                        <a:lnTo>
                          <a:pt x="f11" y="f12"/>
                        </a:lnTo>
                        <a:lnTo>
                          <a:pt x="f6" y="f13"/>
                        </a:lnTo>
                        <a:lnTo>
                          <a:pt x="f14" y="f15"/>
                        </a:lnTo>
                        <a:lnTo>
                          <a:pt x="f11" y="f16"/>
                        </a:lnTo>
                        <a:lnTo>
                          <a:pt x="f17" y="f18"/>
                        </a:lnTo>
                        <a:lnTo>
                          <a:pt x="f19" y="f20"/>
                        </a:lnTo>
                        <a:lnTo>
                          <a:pt x="f21" y="f22"/>
                        </a:lnTo>
                        <a:lnTo>
                          <a:pt x="f23" y="f24"/>
                        </a:lnTo>
                        <a:lnTo>
                          <a:pt x="f25" y="f26"/>
                        </a:lnTo>
                        <a:lnTo>
                          <a:pt x="f27" y="f28"/>
                        </a:lnTo>
                        <a:lnTo>
                          <a:pt x="f29" y="f30"/>
                        </a:lnTo>
                        <a:lnTo>
                          <a:pt x="f31" y="f32"/>
                        </a:lnTo>
                        <a:lnTo>
                          <a:pt x="f33" y="f34"/>
                        </a:lnTo>
                        <a:lnTo>
                          <a:pt x="f35" y="f36"/>
                        </a:lnTo>
                        <a:lnTo>
                          <a:pt x="f37" y="f38"/>
                        </a:lnTo>
                        <a:lnTo>
                          <a:pt x="f39" y="f40"/>
                        </a:lnTo>
                        <a:lnTo>
                          <a:pt x="f41" y="f42"/>
                        </a:lnTo>
                        <a:lnTo>
                          <a:pt x="f2" y="f43"/>
                        </a:lnTo>
                        <a:lnTo>
                          <a:pt x="f44" y="f45"/>
                        </a:lnTo>
                        <a:lnTo>
                          <a:pt x="f46" y="f47"/>
                        </a:lnTo>
                        <a:lnTo>
                          <a:pt x="f48" y="f49"/>
                        </a:lnTo>
                        <a:lnTo>
                          <a:pt x="f50" y="f7"/>
                        </a:lnTo>
                        <a:lnTo>
                          <a:pt x="f51" y="f52"/>
                        </a:lnTo>
                        <a:lnTo>
                          <a:pt x="f30" y="f53"/>
                        </a:lnTo>
                        <a:lnTo>
                          <a:pt x="f54" y="f55"/>
                        </a:lnTo>
                        <a:lnTo>
                          <a:pt x="f56" y="f45"/>
                        </a:lnTo>
                        <a:lnTo>
                          <a:pt x="f57" y="f45"/>
                        </a:lnTo>
                        <a:lnTo>
                          <a:pt x="f12" y="f58"/>
                        </a:lnTo>
                        <a:lnTo>
                          <a:pt x="f59" y="f60"/>
                        </a:lnTo>
                        <a:lnTo>
                          <a:pt x="f61" y="f33"/>
                        </a:lnTo>
                        <a:lnTo>
                          <a:pt x="f57" y="f62"/>
                        </a:lnTo>
                        <a:lnTo>
                          <a:pt x="f63" y="f64"/>
                        </a:lnTo>
                        <a:lnTo>
                          <a:pt x="f65" y="f66"/>
                        </a:lnTo>
                        <a:lnTo>
                          <a:pt x="f67" y="f68"/>
                        </a:lnTo>
                        <a:lnTo>
                          <a:pt x="f69" y="f39"/>
                        </a:lnTo>
                        <a:lnTo>
                          <a:pt x="f5" y="f70"/>
                        </a:lnTo>
                        <a:lnTo>
                          <a:pt x="f71" y="f72"/>
                        </a:lnTo>
                        <a:lnTo>
                          <a:pt x="f73" y="f74"/>
                        </a:lnTo>
                        <a:lnTo>
                          <a:pt x="f75" y="f72"/>
                        </a:lnTo>
                        <a:lnTo>
                          <a:pt x="f76" y="f77"/>
                        </a:lnTo>
                        <a:lnTo>
                          <a:pt x="f78" y="f74"/>
                        </a:lnTo>
                        <a:lnTo>
                          <a:pt x="f79" y="f80"/>
                        </a:lnTo>
                        <a:lnTo>
                          <a:pt x="f81" y="f82"/>
                        </a:lnTo>
                        <a:lnTo>
                          <a:pt x="f83" y="f84"/>
                        </a:lnTo>
                        <a:lnTo>
                          <a:pt x="f85" y="f84"/>
                        </a:lnTo>
                        <a:lnTo>
                          <a:pt x="f86" y="f85"/>
                        </a:lnTo>
                        <a:lnTo>
                          <a:pt x="f87" y="f28"/>
                        </a:lnTo>
                        <a:lnTo>
                          <a:pt x="f51" y="f85"/>
                        </a:lnTo>
                        <a:lnTo>
                          <a:pt x="f88" y="f89"/>
                        </a:lnTo>
                        <a:lnTo>
                          <a:pt x="f90" y="f91"/>
                        </a:lnTo>
                        <a:lnTo>
                          <a:pt x="f92" y="f93"/>
                        </a:lnTo>
                        <a:lnTo>
                          <a:pt x="f94" y="f95"/>
                        </a:lnTo>
                        <a:lnTo>
                          <a:pt x="f92" y="f96"/>
                        </a:lnTo>
                        <a:lnTo>
                          <a:pt x="f74" y="f97"/>
                        </a:lnTo>
                        <a:lnTo>
                          <a:pt x="f39" y="f98"/>
                        </a:lnTo>
                        <a:lnTo>
                          <a:pt x="f48" y="f18"/>
                        </a:lnTo>
                        <a:lnTo>
                          <a:pt x="f99" y="f63"/>
                        </a:lnTo>
                        <a:lnTo>
                          <a:pt x="f72" y="f100"/>
                        </a:lnTo>
                        <a:lnTo>
                          <a:pt x="f101" y="f102"/>
                        </a:lnTo>
                        <a:lnTo>
                          <a:pt x="f103" y="f104"/>
                        </a:lnTo>
                        <a:lnTo>
                          <a:pt x="f2" y="f105"/>
                        </a:lnTo>
                        <a:lnTo>
                          <a:pt x="f35" y="f106"/>
                        </a:lnTo>
                        <a:lnTo>
                          <a:pt x="f19" y="f107"/>
                        </a:lnTo>
                        <a:lnTo>
                          <a:pt x="f8" y="f5"/>
                        </a:lnTo>
                        <a:close/>
                      </a:path>
                    </a:pathLst>
                  </a:custGeom>
                  <a:solidFill>
                    <a:srgbClr val="FED216"/>
                  </a:solidFill>
                  <a:ln w="3172" cap="flat">
                    <a:solidFill>
                      <a:srgbClr val="6C5353"/>
                    </a:solidFill>
                    <a:custDash>
                      <a:ds d="100000" sp="100000"/>
                    </a:custDash>
                    <a:miter/>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hu-HU" sz="1800" b="0" i="0" u="none" strike="noStrike" kern="0" cap="none" spc="0" baseline="0">
                      <a:solidFill>
                        <a:srgbClr val="000000"/>
                      </a:solidFill>
                      <a:uFillTx/>
                      <a:latin typeface="Arial"/>
                    </a:endParaRPr>
                  </a:p>
                </p:txBody>
              </p:sp>
              <p:sp>
                <p:nvSpPr>
                  <p:cNvPr id="301" name="Freeform 144">
                    <a:extLst>
                      <a:ext uri="{FF2B5EF4-FFF2-40B4-BE49-F238E27FC236}">
                        <a16:creationId xmlns:a16="http://schemas.microsoft.com/office/drawing/2014/main" id="{E07A4784-33B3-4E38-975C-9FA3E1CB9442}"/>
                      </a:ext>
                    </a:extLst>
                  </p:cNvPr>
                  <p:cNvSpPr/>
                  <p:nvPr/>
                </p:nvSpPr>
                <p:spPr>
                  <a:xfrm>
                    <a:off x="3695858" y="3830586"/>
                    <a:ext cx="136839" cy="55147"/>
                  </a:xfrm>
                  <a:custGeom>
                    <a:avLst/>
                    <a:gdLst>
                      <a:gd name="f0" fmla="val 10800000"/>
                      <a:gd name="f1" fmla="val 5400000"/>
                      <a:gd name="f2" fmla="val 180"/>
                      <a:gd name="f3" fmla="val w"/>
                      <a:gd name="f4" fmla="val h"/>
                      <a:gd name="f5" fmla="val 0"/>
                      <a:gd name="f6" fmla="val 105"/>
                      <a:gd name="f7" fmla="val 49"/>
                      <a:gd name="f8" fmla="val 92"/>
                      <a:gd name="f9" fmla="val 87"/>
                      <a:gd name="f10" fmla="val 43"/>
                      <a:gd name="f11" fmla="val 83"/>
                      <a:gd name="f12" fmla="val 32"/>
                      <a:gd name="f13" fmla="val 88"/>
                      <a:gd name="f14" fmla="val 27"/>
                      <a:gd name="f15" fmla="val 25"/>
                      <a:gd name="f16" fmla="val 80"/>
                      <a:gd name="f17" fmla="val 18"/>
                      <a:gd name="f18" fmla="val 72"/>
                      <a:gd name="f19" fmla="val 12"/>
                      <a:gd name="f20" fmla="val 63"/>
                      <a:gd name="f21" fmla="val 14"/>
                      <a:gd name="f22" fmla="val 59"/>
                      <a:gd name="f23" fmla="val 21"/>
                      <a:gd name="f24" fmla="val 52"/>
                      <a:gd name="f25" fmla="val 26"/>
                      <a:gd name="f26" fmla="val 48"/>
                      <a:gd name="f27" fmla="val 46"/>
                      <a:gd name="f28" fmla="val 31"/>
                      <a:gd name="f29" fmla="val 54"/>
                      <a:gd name="f30" fmla="val 45"/>
                      <a:gd name="f31" fmla="val 37"/>
                      <a:gd name="f32" fmla="val 35"/>
                      <a:gd name="f33" fmla="val 40"/>
                      <a:gd name="f34" fmla="val 39"/>
                      <a:gd name="f35" fmla="val 23"/>
                      <a:gd name="f36" fmla="val 16"/>
                      <a:gd name="f37" fmla="val 29"/>
                      <a:gd name="f38" fmla="val 11"/>
                      <a:gd name="f39" fmla="val 3"/>
                      <a:gd name="f40" fmla="val 2"/>
                      <a:gd name="f41" fmla="val 1"/>
                      <a:gd name="f42" fmla="val 24"/>
                      <a:gd name="f43" fmla="val 20"/>
                      <a:gd name="f44" fmla="val 6"/>
                      <a:gd name="f45" fmla="val 9"/>
                      <a:gd name="f46" fmla="val 8"/>
                      <a:gd name="f47" fmla="val 15"/>
                      <a:gd name="f48" fmla="val 22"/>
                      <a:gd name="f49" fmla="val 13"/>
                      <a:gd name="f50" fmla="val 17"/>
                      <a:gd name="f51" fmla="val 38"/>
                      <a:gd name="f52" fmla="val 10"/>
                      <a:gd name="f53" fmla="val 57"/>
                      <a:gd name="f54" fmla="val 64"/>
                      <a:gd name="f55" fmla="val 74"/>
                      <a:gd name="f56" fmla="val 73"/>
                      <a:gd name="f57" fmla="val 4"/>
                      <a:gd name="f58" fmla="val 91"/>
                      <a:gd name="f59" fmla="val 7"/>
                      <a:gd name="f60" fmla="val 97"/>
                      <a:gd name="f61" fmla="val 103"/>
                      <a:gd name="f62" fmla="val 19"/>
                      <a:gd name="f63" fmla="val 101"/>
                      <a:gd name="f64" fmla="val 41"/>
                      <a:gd name="f65" fmla="val 95"/>
                      <a:gd name="f66" fmla="+- 0 0 -90"/>
                      <a:gd name="f67" fmla="*/ f3 1 105"/>
                      <a:gd name="f68" fmla="*/ f4 1 49"/>
                      <a:gd name="f69" fmla="+- f7 0 f5"/>
                      <a:gd name="f70" fmla="+- f6 0 f5"/>
                      <a:gd name="f71" fmla="*/ f66 f0 1"/>
                      <a:gd name="f72" fmla="*/ f70 1 105"/>
                      <a:gd name="f73" fmla="*/ f69 1 49"/>
                      <a:gd name="f74" fmla="*/ 92 f70 1"/>
                      <a:gd name="f75" fmla="*/ 49 f69 1"/>
                      <a:gd name="f76" fmla="*/ 87 f70 1"/>
                      <a:gd name="f77" fmla="*/ 43 f69 1"/>
                      <a:gd name="f78" fmla="*/ 83 f70 1"/>
                      <a:gd name="f79" fmla="*/ 32 f69 1"/>
                      <a:gd name="f80" fmla="*/ 88 f70 1"/>
                      <a:gd name="f81" fmla="*/ 27 f69 1"/>
                      <a:gd name="f82" fmla="*/ 25 f69 1"/>
                      <a:gd name="f83" fmla="*/ 80 f70 1"/>
                      <a:gd name="f84" fmla="*/ 18 f69 1"/>
                      <a:gd name="f85" fmla="*/ 72 f70 1"/>
                      <a:gd name="f86" fmla="*/ 12 f69 1"/>
                      <a:gd name="f87" fmla="*/ 63 f70 1"/>
                      <a:gd name="f88" fmla="*/ 14 f69 1"/>
                      <a:gd name="f89" fmla="*/ 59 f70 1"/>
                      <a:gd name="f90" fmla="*/ 21 f69 1"/>
                      <a:gd name="f91" fmla="*/ 52 f70 1"/>
                      <a:gd name="f92" fmla="*/ 26 f69 1"/>
                      <a:gd name="f93" fmla="*/ 48 f70 1"/>
                      <a:gd name="f94" fmla="*/ 46 f70 1"/>
                      <a:gd name="f95" fmla="*/ 31 f69 1"/>
                      <a:gd name="f96" fmla="*/ 54 f70 1"/>
                      <a:gd name="f97" fmla="*/ 49 f70 1"/>
                      <a:gd name="f98" fmla="*/ 45 f69 1"/>
                      <a:gd name="f99" fmla="*/ 48 f69 1"/>
                      <a:gd name="f100" fmla="*/ 37 f70 1"/>
                      <a:gd name="f101" fmla="*/ 35 f70 1"/>
                      <a:gd name="f102" fmla="*/ 37 f69 1"/>
                      <a:gd name="f103" fmla="*/ 32 f70 1"/>
                      <a:gd name="f104" fmla="*/ 40 f69 1"/>
                      <a:gd name="f105" fmla="*/ 26 f70 1"/>
                      <a:gd name="f106" fmla="*/ 39 f69 1"/>
                      <a:gd name="f107" fmla="*/ 23 f70 1"/>
                      <a:gd name="f108" fmla="*/ 16 f70 1"/>
                      <a:gd name="f109" fmla="*/ 29 f69 1"/>
                      <a:gd name="f110" fmla="*/ 11 f70 1"/>
                      <a:gd name="f111" fmla="*/ 3 f70 1"/>
                      <a:gd name="f112" fmla="*/ 2 f70 1"/>
                      <a:gd name="f113" fmla="*/ 0 f70 1"/>
                      <a:gd name="f114" fmla="*/ 1 f70 1"/>
                      <a:gd name="f115" fmla="*/ 24 f69 1"/>
                      <a:gd name="f116" fmla="*/ 20 f69 1"/>
                      <a:gd name="f117" fmla="*/ 16 f69 1"/>
                      <a:gd name="f118" fmla="*/ 6 f70 1"/>
                      <a:gd name="f119" fmla="*/ 11 f69 1"/>
                      <a:gd name="f120" fmla="*/ 2 f69 1"/>
                      <a:gd name="f121" fmla="*/ 9 f70 1"/>
                      <a:gd name="f122" fmla="*/ 1 f69 1"/>
                      <a:gd name="f123" fmla="*/ 8 f69 1"/>
                      <a:gd name="f124" fmla="*/ 15 f70 1"/>
                      <a:gd name="f125" fmla="*/ 22 f70 1"/>
                      <a:gd name="f126" fmla="*/ 13 f69 1"/>
                      <a:gd name="f127" fmla="*/ 24 f70 1"/>
                      <a:gd name="f128" fmla="*/ 29 f70 1"/>
                      <a:gd name="f129" fmla="*/ 17 f69 1"/>
                      <a:gd name="f130" fmla="*/ 38 f70 1"/>
                      <a:gd name="f131" fmla="*/ 15 f69 1"/>
                      <a:gd name="f132" fmla="*/ 10 f69 1"/>
                      <a:gd name="f133" fmla="*/ 57 f70 1"/>
                      <a:gd name="f134" fmla="*/ 6 f69 1"/>
                      <a:gd name="f135" fmla="*/ 64 f70 1"/>
                      <a:gd name="f136" fmla="*/ 0 f69 1"/>
                      <a:gd name="f137" fmla="*/ 74 f70 1"/>
                      <a:gd name="f138" fmla="*/ 73 f70 1"/>
                      <a:gd name="f139" fmla="*/ 3 f69 1"/>
                      <a:gd name="f140" fmla="*/ 4 f69 1"/>
                      <a:gd name="f141" fmla="*/ 91 f70 1"/>
                      <a:gd name="f142" fmla="*/ 7 f69 1"/>
                      <a:gd name="f143" fmla="*/ 97 f70 1"/>
                      <a:gd name="f144" fmla="*/ 103 f70 1"/>
                      <a:gd name="f145" fmla="*/ 19 f69 1"/>
                      <a:gd name="f146" fmla="*/ 101 f70 1"/>
                      <a:gd name="f147" fmla="*/ 22 f69 1"/>
                      <a:gd name="f148" fmla="*/ 105 f70 1"/>
                      <a:gd name="f149" fmla="*/ 35 f69 1"/>
                      <a:gd name="f150" fmla="*/ 41 f69 1"/>
                      <a:gd name="f151" fmla="*/ 95 f70 1"/>
                      <a:gd name="f152" fmla="*/ f71 1 f2"/>
                      <a:gd name="f153" fmla="*/ f74 1 105"/>
                      <a:gd name="f154" fmla="*/ f75 1 49"/>
                      <a:gd name="f155" fmla="*/ f76 1 105"/>
                      <a:gd name="f156" fmla="*/ f77 1 49"/>
                      <a:gd name="f157" fmla="*/ f78 1 105"/>
                      <a:gd name="f158" fmla="*/ f79 1 49"/>
                      <a:gd name="f159" fmla="*/ f80 1 105"/>
                      <a:gd name="f160" fmla="*/ f81 1 49"/>
                      <a:gd name="f161" fmla="*/ f82 1 49"/>
                      <a:gd name="f162" fmla="*/ f83 1 105"/>
                      <a:gd name="f163" fmla="*/ f84 1 49"/>
                      <a:gd name="f164" fmla="*/ f85 1 105"/>
                      <a:gd name="f165" fmla="*/ f86 1 49"/>
                      <a:gd name="f166" fmla="*/ f87 1 105"/>
                      <a:gd name="f167" fmla="*/ f88 1 49"/>
                      <a:gd name="f168" fmla="*/ f89 1 105"/>
                      <a:gd name="f169" fmla="*/ f90 1 49"/>
                      <a:gd name="f170" fmla="*/ f91 1 105"/>
                      <a:gd name="f171" fmla="*/ f92 1 49"/>
                      <a:gd name="f172" fmla="*/ f93 1 105"/>
                      <a:gd name="f173" fmla="*/ f94 1 105"/>
                      <a:gd name="f174" fmla="*/ f95 1 49"/>
                      <a:gd name="f175" fmla="*/ f96 1 105"/>
                      <a:gd name="f176" fmla="*/ f97 1 105"/>
                      <a:gd name="f177" fmla="*/ f98 1 49"/>
                      <a:gd name="f178" fmla="*/ f99 1 49"/>
                      <a:gd name="f179" fmla="*/ f100 1 105"/>
                      <a:gd name="f180" fmla="*/ f101 1 105"/>
                      <a:gd name="f181" fmla="*/ f102 1 49"/>
                      <a:gd name="f182" fmla="*/ f103 1 105"/>
                      <a:gd name="f183" fmla="*/ f104 1 49"/>
                      <a:gd name="f184" fmla="*/ f105 1 105"/>
                      <a:gd name="f185" fmla="*/ f106 1 49"/>
                      <a:gd name="f186" fmla="*/ f107 1 105"/>
                      <a:gd name="f187" fmla="*/ f108 1 105"/>
                      <a:gd name="f188" fmla="*/ f109 1 49"/>
                      <a:gd name="f189" fmla="*/ f110 1 105"/>
                      <a:gd name="f190" fmla="*/ f111 1 105"/>
                      <a:gd name="f191" fmla="*/ f112 1 105"/>
                      <a:gd name="f192" fmla="*/ f113 1 105"/>
                      <a:gd name="f193" fmla="*/ f114 1 105"/>
                      <a:gd name="f194" fmla="*/ f115 1 49"/>
                      <a:gd name="f195" fmla="*/ f116 1 49"/>
                      <a:gd name="f196" fmla="*/ f117 1 49"/>
                      <a:gd name="f197" fmla="*/ f118 1 105"/>
                      <a:gd name="f198" fmla="*/ f119 1 49"/>
                      <a:gd name="f199" fmla="*/ f120 1 49"/>
                      <a:gd name="f200" fmla="*/ f121 1 105"/>
                      <a:gd name="f201" fmla="*/ f122 1 49"/>
                      <a:gd name="f202" fmla="*/ f123 1 49"/>
                      <a:gd name="f203" fmla="*/ f124 1 105"/>
                      <a:gd name="f204" fmla="*/ f125 1 105"/>
                      <a:gd name="f205" fmla="*/ f126 1 49"/>
                      <a:gd name="f206" fmla="*/ f127 1 105"/>
                      <a:gd name="f207" fmla="*/ f128 1 105"/>
                      <a:gd name="f208" fmla="*/ f129 1 49"/>
                      <a:gd name="f209" fmla="*/ f130 1 105"/>
                      <a:gd name="f210" fmla="*/ f131 1 49"/>
                      <a:gd name="f211" fmla="*/ f132 1 49"/>
                      <a:gd name="f212" fmla="*/ f133 1 105"/>
                      <a:gd name="f213" fmla="*/ f134 1 49"/>
                      <a:gd name="f214" fmla="*/ f135 1 105"/>
                      <a:gd name="f215" fmla="*/ f136 1 49"/>
                      <a:gd name="f216" fmla="*/ f137 1 105"/>
                      <a:gd name="f217" fmla="*/ f138 1 105"/>
                      <a:gd name="f218" fmla="*/ f139 1 49"/>
                      <a:gd name="f219" fmla="*/ f140 1 49"/>
                      <a:gd name="f220" fmla="*/ f141 1 105"/>
                      <a:gd name="f221" fmla="*/ f142 1 49"/>
                      <a:gd name="f222" fmla="*/ f143 1 105"/>
                      <a:gd name="f223" fmla="*/ f144 1 105"/>
                      <a:gd name="f224" fmla="*/ f145 1 49"/>
                      <a:gd name="f225" fmla="*/ f146 1 105"/>
                      <a:gd name="f226" fmla="*/ f147 1 49"/>
                      <a:gd name="f227" fmla="*/ f148 1 105"/>
                      <a:gd name="f228" fmla="*/ f149 1 49"/>
                      <a:gd name="f229" fmla="*/ f150 1 49"/>
                      <a:gd name="f230" fmla="*/ f151 1 105"/>
                      <a:gd name="f231" fmla="*/ 0 1 f72"/>
                      <a:gd name="f232" fmla="*/ f6 1 f72"/>
                      <a:gd name="f233" fmla="*/ 0 1 f73"/>
                      <a:gd name="f234" fmla="*/ f7 1 f73"/>
                      <a:gd name="f235" fmla="+- f152 0 f1"/>
                      <a:gd name="f236" fmla="*/ f153 1 f72"/>
                      <a:gd name="f237" fmla="*/ f154 1 f73"/>
                      <a:gd name="f238" fmla="*/ f155 1 f72"/>
                      <a:gd name="f239" fmla="*/ f156 1 f73"/>
                      <a:gd name="f240" fmla="*/ f157 1 f72"/>
                      <a:gd name="f241" fmla="*/ f158 1 f73"/>
                      <a:gd name="f242" fmla="*/ f159 1 f72"/>
                      <a:gd name="f243" fmla="*/ f160 1 f73"/>
                      <a:gd name="f244" fmla="*/ f161 1 f73"/>
                      <a:gd name="f245" fmla="*/ f162 1 f72"/>
                      <a:gd name="f246" fmla="*/ f163 1 f73"/>
                      <a:gd name="f247" fmla="*/ f164 1 f72"/>
                      <a:gd name="f248" fmla="*/ f165 1 f73"/>
                      <a:gd name="f249" fmla="*/ f166 1 f72"/>
                      <a:gd name="f250" fmla="*/ f167 1 f73"/>
                      <a:gd name="f251" fmla="*/ f168 1 f72"/>
                      <a:gd name="f252" fmla="*/ f169 1 f73"/>
                      <a:gd name="f253" fmla="*/ f170 1 f72"/>
                      <a:gd name="f254" fmla="*/ f171 1 f73"/>
                      <a:gd name="f255" fmla="*/ f172 1 f72"/>
                      <a:gd name="f256" fmla="*/ f173 1 f72"/>
                      <a:gd name="f257" fmla="*/ f174 1 f73"/>
                      <a:gd name="f258" fmla="*/ f175 1 f72"/>
                      <a:gd name="f259" fmla="*/ f176 1 f72"/>
                      <a:gd name="f260" fmla="*/ f177 1 f73"/>
                      <a:gd name="f261" fmla="*/ f178 1 f73"/>
                      <a:gd name="f262" fmla="*/ f179 1 f72"/>
                      <a:gd name="f263" fmla="*/ f180 1 f72"/>
                      <a:gd name="f264" fmla="*/ f181 1 f73"/>
                      <a:gd name="f265" fmla="*/ f182 1 f72"/>
                      <a:gd name="f266" fmla="*/ f183 1 f73"/>
                      <a:gd name="f267" fmla="*/ f184 1 f72"/>
                      <a:gd name="f268" fmla="*/ f185 1 f73"/>
                      <a:gd name="f269" fmla="*/ f186 1 f72"/>
                      <a:gd name="f270" fmla="*/ f187 1 f72"/>
                      <a:gd name="f271" fmla="*/ f188 1 f73"/>
                      <a:gd name="f272" fmla="*/ f189 1 f72"/>
                      <a:gd name="f273" fmla="*/ f190 1 f72"/>
                      <a:gd name="f274" fmla="*/ f191 1 f72"/>
                      <a:gd name="f275" fmla="*/ f192 1 f72"/>
                      <a:gd name="f276" fmla="*/ f193 1 f72"/>
                      <a:gd name="f277" fmla="*/ f194 1 f73"/>
                      <a:gd name="f278" fmla="*/ f195 1 f73"/>
                      <a:gd name="f279" fmla="*/ f196 1 f73"/>
                      <a:gd name="f280" fmla="*/ f197 1 f72"/>
                      <a:gd name="f281" fmla="*/ f198 1 f73"/>
                      <a:gd name="f282" fmla="*/ f199 1 f73"/>
                      <a:gd name="f283" fmla="*/ f200 1 f72"/>
                      <a:gd name="f284" fmla="*/ f201 1 f73"/>
                      <a:gd name="f285" fmla="*/ f202 1 f73"/>
                      <a:gd name="f286" fmla="*/ f203 1 f72"/>
                      <a:gd name="f287" fmla="*/ f204 1 f72"/>
                      <a:gd name="f288" fmla="*/ f205 1 f73"/>
                      <a:gd name="f289" fmla="*/ f206 1 f72"/>
                      <a:gd name="f290" fmla="*/ f207 1 f72"/>
                      <a:gd name="f291" fmla="*/ f208 1 f73"/>
                      <a:gd name="f292" fmla="*/ f209 1 f72"/>
                      <a:gd name="f293" fmla="*/ f210 1 f73"/>
                      <a:gd name="f294" fmla="*/ f211 1 f73"/>
                      <a:gd name="f295" fmla="*/ f212 1 f72"/>
                      <a:gd name="f296" fmla="*/ f213 1 f73"/>
                      <a:gd name="f297" fmla="*/ f214 1 f72"/>
                      <a:gd name="f298" fmla="*/ f215 1 f73"/>
                      <a:gd name="f299" fmla="*/ f216 1 f72"/>
                      <a:gd name="f300" fmla="*/ f217 1 f72"/>
                      <a:gd name="f301" fmla="*/ f218 1 f73"/>
                      <a:gd name="f302" fmla="*/ f219 1 f73"/>
                      <a:gd name="f303" fmla="*/ f220 1 f72"/>
                      <a:gd name="f304" fmla="*/ f221 1 f73"/>
                      <a:gd name="f305" fmla="*/ f222 1 f72"/>
                      <a:gd name="f306" fmla="*/ f223 1 f72"/>
                      <a:gd name="f307" fmla="*/ f224 1 f73"/>
                      <a:gd name="f308" fmla="*/ f225 1 f72"/>
                      <a:gd name="f309" fmla="*/ f226 1 f73"/>
                      <a:gd name="f310" fmla="*/ f227 1 f72"/>
                      <a:gd name="f311" fmla="*/ f228 1 f73"/>
                      <a:gd name="f312" fmla="*/ f229 1 f73"/>
                      <a:gd name="f313" fmla="*/ f230 1 f72"/>
                      <a:gd name="f314" fmla="*/ f231 f67 1"/>
                      <a:gd name="f315" fmla="*/ f232 f67 1"/>
                      <a:gd name="f316" fmla="*/ f234 f68 1"/>
                      <a:gd name="f317" fmla="*/ f233 f68 1"/>
                      <a:gd name="f318" fmla="*/ f236 f67 1"/>
                      <a:gd name="f319" fmla="*/ f237 f68 1"/>
                      <a:gd name="f320" fmla="*/ f238 f67 1"/>
                      <a:gd name="f321" fmla="*/ f239 f68 1"/>
                      <a:gd name="f322" fmla="*/ f240 f67 1"/>
                      <a:gd name="f323" fmla="*/ f241 f68 1"/>
                      <a:gd name="f324" fmla="*/ f242 f67 1"/>
                      <a:gd name="f325" fmla="*/ f243 f68 1"/>
                      <a:gd name="f326" fmla="*/ f244 f68 1"/>
                      <a:gd name="f327" fmla="*/ f245 f67 1"/>
                      <a:gd name="f328" fmla="*/ f246 f68 1"/>
                      <a:gd name="f329" fmla="*/ f247 f67 1"/>
                      <a:gd name="f330" fmla="*/ f248 f68 1"/>
                      <a:gd name="f331" fmla="*/ f249 f67 1"/>
                      <a:gd name="f332" fmla="*/ f250 f68 1"/>
                      <a:gd name="f333" fmla="*/ f251 f67 1"/>
                      <a:gd name="f334" fmla="*/ f252 f68 1"/>
                      <a:gd name="f335" fmla="*/ f253 f67 1"/>
                      <a:gd name="f336" fmla="*/ f254 f68 1"/>
                      <a:gd name="f337" fmla="*/ f255 f67 1"/>
                      <a:gd name="f338" fmla="*/ f256 f67 1"/>
                      <a:gd name="f339" fmla="*/ f257 f68 1"/>
                      <a:gd name="f340" fmla="*/ f258 f67 1"/>
                      <a:gd name="f341" fmla="*/ f259 f67 1"/>
                      <a:gd name="f342" fmla="*/ f260 f68 1"/>
                      <a:gd name="f343" fmla="*/ f261 f68 1"/>
                      <a:gd name="f344" fmla="*/ f262 f67 1"/>
                      <a:gd name="f345" fmla="*/ f263 f67 1"/>
                      <a:gd name="f346" fmla="*/ f264 f68 1"/>
                      <a:gd name="f347" fmla="*/ f265 f67 1"/>
                      <a:gd name="f348" fmla="*/ f266 f68 1"/>
                      <a:gd name="f349" fmla="*/ f267 f67 1"/>
                      <a:gd name="f350" fmla="*/ f268 f68 1"/>
                      <a:gd name="f351" fmla="*/ f269 f67 1"/>
                      <a:gd name="f352" fmla="*/ f270 f67 1"/>
                      <a:gd name="f353" fmla="*/ f271 f68 1"/>
                      <a:gd name="f354" fmla="*/ f272 f67 1"/>
                      <a:gd name="f355" fmla="*/ f273 f67 1"/>
                      <a:gd name="f356" fmla="*/ f274 f67 1"/>
                      <a:gd name="f357" fmla="*/ f275 f67 1"/>
                      <a:gd name="f358" fmla="*/ f276 f67 1"/>
                      <a:gd name="f359" fmla="*/ f277 f68 1"/>
                      <a:gd name="f360" fmla="*/ f278 f68 1"/>
                      <a:gd name="f361" fmla="*/ f279 f68 1"/>
                      <a:gd name="f362" fmla="*/ f280 f67 1"/>
                      <a:gd name="f363" fmla="*/ f281 f68 1"/>
                      <a:gd name="f364" fmla="*/ f282 f68 1"/>
                      <a:gd name="f365" fmla="*/ f283 f67 1"/>
                      <a:gd name="f366" fmla="*/ f284 f68 1"/>
                      <a:gd name="f367" fmla="*/ f285 f68 1"/>
                      <a:gd name="f368" fmla="*/ f286 f67 1"/>
                      <a:gd name="f369" fmla="*/ f287 f67 1"/>
                      <a:gd name="f370" fmla="*/ f288 f68 1"/>
                      <a:gd name="f371" fmla="*/ f289 f67 1"/>
                      <a:gd name="f372" fmla="*/ f290 f67 1"/>
                      <a:gd name="f373" fmla="*/ f291 f68 1"/>
                      <a:gd name="f374" fmla="*/ f292 f67 1"/>
                      <a:gd name="f375" fmla="*/ f293 f68 1"/>
                      <a:gd name="f376" fmla="*/ f294 f68 1"/>
                      <a:gd name="f377" fmla="*/ f295 f67 1"/>
                      <a:gd name="f378" fmla="*/ f296 f68 1"/>
                      <a:gd name="f379" fmla="*/ f297 f67 1"/>
                      <a:gd name="f380" fmla="*/ f298 f68 1"/>
                      <a:gd name="f381" fmla="*/ f299 f67 1"/>
                      <a:gd name="f382" fmla="*/ f300 f67 1"/>
                      <a:gd name="f383" fmla="*/ f301 f68 1"/>
                      <a:gd name="f384" fmla="*/ f302 f68 1"/>
                      <a:gd name="f385" fmla="*/ f303 f67 1"/>
                      <a:gd name="f386" fmla="*/ f304 f68 1"/>
                      <a:gd name="f387" fmla="*/ f305 f67 1"/>
                      <a:gd name="f388" fmla="*/ f306 f67 1"/>
                      <a:gd name="f389" fmla="*/ f307 f68 1"/>
                      <a:gd name="f390" fmla="*/ f308 f67 1"/>
                      <a:gd name="f391" fmla="*/ f309 f68 1"/>
                      <a:gd name="f392" fmla="*/ f310 f67 1"/>
                      <a:gd name="f393" fmla="*/ f311 f68 1"/>
                      <a:gd name="f394" fmla="*/ f312 f68 1"/>
                      <a:gd name="f395" fmla="*/ f313 f67 1"/>
                    </a:gdLst>
                    <a:ahLst/>
                    <a:cxnLst>
                      <a:cxn ang="3cd4">
                        <a:pos x="hc" y="t"/>
                      </a:cxn>
                      <a:cxn ang="0">
                        <a:pos x="r" y="vc"/>
                      </a:cxn>
                      <a:cxn ang="cd4">
                        <a:pos x="hc" y="b"/>
                      </a:cxn>
                      <a:cxn ang="cd2">
                        <a:pos x="l" y="vc"/>
                      </a:cxn>
                      <a:cxn ang="f235">
                        <a:pos x="f318" y="f319"/>
                      </a:cxn>
                      <a:cxn ang="f235">
                        <a:pos x="f320" y="f321"/>
                      </a:cxn>
                      <a:cxn ang="f235">
                        <a:pos x="f322" y="f323"/>
                      </a:cxn>
                      <a:cxn ang="f235">
                        <a:pos x="f324" y="f325"/>
                      </a:cxn>
                      <a:cxn ang="f235">
                        <a:pos x="f322" y="f326"/>
                      </a:cxn>
                      <a:cxn ang="f235">
                        <a:pos x="f327" y="f328"/>
                      </a:cxn>
                      <a:cxn ang="f235">
                        <a:pos x="f329" y="f330"/>
                      </a:cxn>
                      <a:cxn ang="f235">
                        <a:pos x="f331" y="f332"/>
                      </a:cxn>
                      <a:cxn ang="f235">
                        <a:pos x="f333" y="f334"/>
                      </a:cxn>
                      <a:cxn ang="f235">
                        <a:pos x="f335" y="f336"/>
                      </a:cxn>
                      <a:cxn ang="f235">
                        <a:pos x="f337" y="f325"/>
                      </a:cxn>
                      <a:cxn ang="f235">
                        <a:pos x="f338" y="f339"/>
                      </a:cxn>
                      <a:cxn ang="f235">
                        <a:pos x="f340" y="f321"/>
                      </a:cxn>
                      <a:cxn ang="f235">
                        <a:pos x="f341" y="f342"/>
                      </a:cxn>
                      <a:cxn ang="f235">
                        <a:pos x="f338" y="f343"/>
                      </a:cxn>
                      <a:cxn ang="f235">
                        <a:pos x="f344" y="f319"/>
                      </a:cxn>
                      <a:cxn ang="f235">
                        <a:pos x="f345" y="f346"/>
                      </a:cxn>
                      <a:cxn ang="f235">
                        <a:pos x="f347" y="f348"/>
                      </a:cxn>
                      <a:cxn ang="f235">
                        <a:pos x="f349" y="f350"/>
                      </a:cxn>
                      <a:cxn ang="f235">
                        <a:pos x="f351" y="f339"/>
                      </a:cxn>
                      <a:cxn ang="f235">
                        <a:pos x="f352" y="f353"/>
                      </a:cxn>
                      <a:cxn ang="f235">
                        <a:pos x="f354" y="f325"/>
                      </a:cxn>
                      <a:cxn ang="f235">
                        <a:pos x="f355" y="f325"/>
                      </a:cxn>
                      <a:cxn ang="f235">
                        <a:pos x="f356" y="f323"/>
                      </a:cxn>
                      <a:cxn ang="f235">
                        <a:pos x="f357" y="f353"/>
                      </a:cxn>
                      <a:cxn ang="f235">
                        <a:pos x="f358" y="f359"/>
                      </a:cxn>
                      <a:cxn ang="f235">
                        <a:pos x="f355" y="f360"/>
                      </a:cxn>
                      <a:cxn ang="f235">
                        <a:pos x="f355" y="f361"/>
                      </a:cxn>
                      <a:cxn ang="f235">
                        <a:pos x="f362" y="f332"/>
                      </a:cxn>
                      <a:cxn ang="f235">
                        <a:pos x="f356" y="f363"/>
                      </a:cxn>
                      <a:cxn ang="f235">
                        <a:pos x="f356" y="f364"/>
                      </a:cxn>
                      <a:cxn ang="f235">
                        <a:pos x="f365" y="f366"/>
                      </a:cxn>
                      <a:cxn ang="f235">
                        <a:pos x="f352" y="f367"/>
                      </a:cxn>
                      <a:cxn ang="f235">
                        <a:pos x="f368" y="f330"/>
                      </a:cxn>
                      <a:cxn ang="f235">
                        <a:pos x="f369" y="f370"/>
                      </a:cxn>
                      <a:cxn ang="f235">
                        <a:pos x="f371" y="f330"/>
                      </a:cxn>
                      <a:cxn ang="f235">
                        <a:pos x="f372" y="f373"/>
                      </a:cxn>
                      <a:cxn ang="f235">
                        <a:pos x="f374" y="f375"/>
                      </a:cxn>
                      <a:cxn ang="f235">
                        <a:pos x="f338" y="f376"/>
                      </a:cxn>
                      <a:cxn ang="f235">
                        <a:pos x="f377" y="f378"/>
                      </a:cxn>
                      <a:cxn ang="f235">
                        <a:pos x="f379" y="f380"/>
                      </a:cxn>
                      <a:cxn ang="f235">
                        <a:pos x="f381" y="f366"/>
                      </a:cxn>
                      <a:cxn ang="f235">
                        <a:pos x="f382" y="f383"/>
                      </a:cxn>
                      <a:cxn ang="f235">
                        <a:pos x="f322" y="f384"/>
                      </a:cxn>
                      <a:cxn ang="f235">
                        <a:pos x="f385" y="f386"/>
                      </a:cxn>
                      <a:cxn ang="f235">
                        <a:pos x="f387" y="f332"/>
                      </a:cxn>
                      <a:cxn ang="f235">
                        <a:pos x="f388" y="f389"/>
                      </a:cxn>
                      <a:cxn ang="f235">
                        <a:pos x="f390" y="f391"/>
                      </a:cxn>
                      <a:cxn ang="f235">
                        <a:pos x="f392" y="f393"/>
                      </a:cxn>
                      <a:cxn ang="f235">
                        <a:pos x="f390" y="f394"/>
                      </a:cxn>
                      <a:cxn ang="f235">
                        <a:pos x="f395" y="f350"/>
                      </a:cxn>
                      <a:cxn ang="f235">
                        <a:pos x="f318" y="f319"/>
                      </a:cxn>
                    </a:cxnLst>
                    <a:rect l="f314" t="f317" r="f315" b="f316"/>
                    <a:pathLst>
                      <a:path w="105" h="49">
                        <a:moveTo>
                          <a:pt x="f8" y="f7"/>
                        </a:moveTo>
                        <a:lnTo>
                          <a:pt x="f9" y="f10"/>
                        </a:lnTo>
                        <a:lnTo>
                          <a:pt x="f11" y="f12"/>
                        </a:lnTo>
                        <a:lnTo>
                          <a:pt x="f13" y="f14"/>
                        </a:lnTo>
                        <a:lnTo>
                          <a:pt x="f11" y="f15"/>
                        </a:lnTo>
                        <a:lnTo>
                          <a:pt x="f16" y="f17"/>
                        </a:lnTo>
                        <a:lnTo>
                          <a:pt x="f18" y="f19"/>
                        </a:lnTo>
                        <a:lnTo>
                          <a:pt x="f20" y="f21"/>
                        </a:lnTo>
                        <a:lnTo>
                          <a:pt x="f22" y="f23"/>
                        </a:lnTo>
                        <a:lnTo>
                          <a:pt x="f24" y="f25"/>
                        </a:lnTo>
                        <a:lnTo>
                          <a:pt x="f26" y="f14"/>
                        </a:lnTo>
                        <a:lnTo>
                          <a:pt x="f27" y="f28"/>
                        </a:lnTo>
                        <a:lnTo>
                          <a:pt x="f29" y="f10"/>
                        </a:lnTo>
                        <a:lnTo>
                          <a:pt x="f7" y="f30"/>
                        </a:lnTo>
                        <a:lnTo>
                          <a:pt x="f27" y="f26"/>
                        </a:lnTo>
                        <a:lnTo>
                          <a:pt x="f31" y="f7"/>
                        </a:lnTo>
                        <a:lnTo>
                          <a:pt x="f32" y="f31"/>
                        </a:lnTo>
                        <a:lnTo>
                          <a:pt x="f12" y="f33"/>
                        </a:lnTo>
                        <a:lnTo>
                          <a:pt x="f25" y="f34"/>
                        </a:lnTo>
                        <a:lnTo>
                          <a:pt x="f35" y="f28"/>
                        </a:lnTo>
                        <a:lnTo>
                          <a:pt x="f36" y="f37"/>
                        </a:lnTo>
                        <a:lnTo>
                          <a:pt x="f38" y="f14"/>
                        </a:lnTo>
                        <a:lnTo>
                          <a:pt x="f39" y="f14"/>
                        </a:lnTo>
                        <a:lnTo>
                          <a:pt x="f40" y="f12"/>
                        </a:lnTo>
                        <a:lnTo>
                          <a:pt x="f5" y="f37"/>
                        </a:lnTo>
                        <a:lnTo>
                          <a:pt x="f41" y="f42"/>
                        </a:lnTo>
                        <a:lnTo>
                          <a:pt x="f39" y="f43"/>
                        </a:lnTo>
                        <a:lnTo>
                          <a:pt x="f39" y="f36"/>
                        </a:lnTo>
                        <a:lnTo>
                          <a:pt x="f44" y="f21"/>
                        </a:lnTo>
                        <a:lnTo>
                          <a:pt x="f40" y="f38"/>
                        </a:lnTo>
                        <a:lnTo>
                          <a:pt x="f40" y="f40"/>
                        </a:lnTo>
                        <a:lnTo>
                          <a:pt x="f45" y="f41"/>
                        </a:lnTo>
                        <a:lnTo>
                          <a:pt x="f36" y="f46"/>
                        </a:lnTo>
                        <a:lnTo>
                          <a:pt x="f47" y="f19"/>
                        </a:lnTo>
                        <a:lnTo>
                          <a:pt x="f48" y="f49"/>
                        </a:lnTo>
                        <a:lnTo>
                          <a:pt x="f42" y="f19"/>
                        </a:lnTo>
                        <a:lnTo>
                          <a:pt x="f37" y="f50"/>
                        </a:lnTo>
                        <a:lnTo>
                          <a:pt x="f51" y="f47"/>
                        </a:lnTo>
                        <a:lnTo>
                          <a:pt x="f27" y="f52"/>
                        </a:lnTo>
                        <a:lnTo>
                          <a:pt x="f53" y="f44"/>
                        </a:lnTo>
                        <a:lnTo>
                          <a:pt x="f54" y="f5"/>
                        </a:lnTo>
                        <a:lnTo>
                          <a:pt x="f55" y="f41"/>
                        </a:lnTo>
                        <a:lnTo>
                          <a:pt x="f56" y="f39"/>
                        </a:lnTo>
                        <a:lnTo>
                          <a:pt x="f11" y="f57"/>
                        </a:lnTo>
                        <a:lnTo>
                          <a:pt x="f58" y="f59"/>
                        </a:lnTo>
                        <a:lnTo>
                          <a:pt x="f60" y="f21"/>
                        </a:lnTo>
                        <a:lnTo>
                          <a:pt x="f61" y="f62"/>
                        </a:lnTo>
                        <a:lnTo>
                          <a:pt x="f63" y="f48"/>
                        </a:lnTo>
                        <a:lnTo>
                          <a:pt x="f6" y="f32"/>
                        </a:lnTo>
                        <a:lnTo>
                          <a:pt x="f63" y="f64"/>
                        </a:lnTo>
                        <a:lnTo>
                          <a:pt x="f65" y="f34"/>
                        </a:lnTo>
                        <a:lnTo>
                          <a:pt x="f8" y="f7"/>
                        </a:lnTo>
                        <a:close/>
                      </a:path>
                    </a:pathLst>
                  </a:custGeom>
                  <a:solidFill>
                    <a:srgbClr val="E0766E"/>
                  </a:solidFill>
                  <a:ln w="3172" cap="flat">
                    <a:solidFill>
                      <a:srgbClr val="6C5353"/>
                    </a:solidFill>
                    <a:custDash>
                      <a:ds d="100000" sp="100000"/>
                    </a:custDash>
                    <a:miter/>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hu-HU" sz="1800" b="0" i="0" u="none" strike="noStrike" kern="0" cap="none" spc="0" baseline="0">
                      <a:solidFill>
                        <a:srgbClr val="000000"/>
                      </a:solidFill>
                      <a:uFillTx/>
                      <a:latin typeface="Arial"/>
                    </a:endParaRPr>
                  </a:p>
                </p:txBody>
              </p:sp>
              <p:sp>
                <p:nvSpPr>
                  <p:cNvPr id="302" name="Freeform 145">
                    <a:extLst>
                      <a:ext uri="{FF2B5EF4-FFF2-40B4-BE49-F238E27FC236}">
                        <a16:creationId xmlns:a16="http://schemas.microsoft.com/office/drawing/2014/main" id="{0C340045-DCC8-45A6-BFBF-FA654992CEEC}"/>
                      </a:ext>
                    </a:extLst>
                  </p:cNvPr>
                  <p:cNvSpPr/>
                  <p:nvPr/>
                </p:nvSpPr>
                <p:spPr>
                  <a:xfrm>
                    <a:off x="3729746" y="4054833"/>
                    <a:ext cx="315385" cy="427664"/>
                  </a:xfrm>
                  <a:custGeom>
                    <a:avLst/>
                    <a:gdLst>
                      <a:gd name="f0" fmla="val 10800000"/>
                      <a:gd name="f1" fmla="val 5400000"/>
                      <a:gd name="f2" fmla="val 180"/>
                      <a:gd name="f3" fmla="val w"/>
                      <a:gd name="f4" fmla="val h"/>
                      <a:gd name="f5" fmla="val 0"/>
                      <a:gd name="f6" fmla="val 242"/>
                      <a:gd name="f7" fmla="val 380"/>
                      <a:gd name="f8" fmla="val 233"/>
                      <a:gd name="f9" fmla="val 364"/>
                      <a:gd name="f10" fmla="val 229"/>
                      <a:gd name="f11" fmla="val 374"/>
                      <a:gd name="f12" fmla="val 220"/>
                      <a:gd name="f13" fmla="val 201"/>
                      <a:gd name="f14" fmla="val 368"/>
                      <a:gd name="f15" fmla="val 199"/>
                      <a:gd name="f16" fmla="val 359"/>
                      <a:gd name="f17" fmla="val 160"/>
                      <a:gd name="f18" fmla="val 338"/>
                      <a:gd name="f19" fmla="val 126"/>
                      <a:gd name="f20" fmla="val 315"/>
                      <a:gd name="f21" fmla="val 111"/>
                      <a:gd name="f22" fmla="val 303"/>
                      <a:gd name="f23" fmla="val 102"/>
                      <a:gd name="f24" fmla="val 286"/>
                      <a:gd name="f25" fmla="val 104"/>
                      <a:gd name="f26" fmla="val 280"/>
                      <a:gd name="f27" fmla="val 87"/>
                      <a:gd name="f28" fmla="val 252"/>
                      <a:gd name="f29" fmla="val 66"/>
                      <a:gd name="f30" fmla="val 214"/>
                      <a:gd name="f31" fmla="val 46"/>
                      <a:gd name="f32" fmla="val 173"/>
                      <a:gd name="f33" fmla="val 38"/>
                      <a:gd name="f34" fmla="val 163"/>
                      <a:gd name="f35" fmla="val 32"/>
                      <a:gd name="f36" fmla="val 148"/>
                      <a:gd name="f37" fmla="val 17"/>
                      <a:gd name="f38" fmla="val 134"/>
                      <a:gd name="f39" fmla="val 4"/>
                      <a:gd name="f40" fmla="val 9"/>
                      <a:gd name="f41" fmla="val 117"/>
                      <a:gd name="f42" fmla="val 97"/>
                      <a:gd name="f43" fmla="val 5"/>
                      <a:gd name="f44" fmla="val 82"/>
                      <a:gd name="f45" fmla="val 20"/>
                      <a:gd name="f46" fmla="val 69"/>
                      <a:gd name="f47" fmla="val 22"/>
                      <a:gd name="f48" fmla="val 78"/>
                      <a:gd name="f49" fmla="val 83"/>
                      <a:gd name="f50" fmla="val 90"/>
                      <a:gd name="f51" fmla="val 25"/>
                      <a:gd name="f52" fmla="val 89"/>
                      <a:gd name="f53" fmla="val 33"/>
                      <a:gd name="f54" fmla="val 91"/>
                      <a:gd name="f55" fmla="val 41"/>
                      <a:gd name="f56" fmla="val 101"/>
                      <a:gd name="f57" fmla="val 51"/>
                      <a:gd name="f58" fmla="val 93"/>
                      <a:gd name="f59" fmla="val 54"/>
                      <a:gd name="f60" fmla="val 79"/>
                      <a:gd name="f61" fmla="val 65"/>
                      <a:gd name="f62" fmla="val 61"/>
                      <a:gd name="f63" fmla="val 53"/>
                      <a:gd name="f64" fmla="val 106"/>
                      <a:gd name="f65" fmla="val 31"/>
                      <a:gd name="f66" fmla="val 112"/>
                      <a:gd name="f67" fmla="val 109"/>
                      <a:gd name="f68" fmla="val 1"/>
                      <a:gd name="f69" fmla="val 114"/>
                      <a:gd name="f70" fmla="val 127"/>
                      <a:gd name="f71" fmla="val 10"/>
                      <a:gd name="f72" fmla="val 132"/>
                      <a:gd name="f73" fmla="val 19"/>
                      <a:gd name="f74" fmla="val 141"/>
                      <a:gd name="f75" fmla="val 152"/>
                      <a:gd name="f76" fmla="val 166"/>
                      <a:gd name="f77" fmla="val 49"/>
                      <a:gd name="f78" fmla="val 176"/>
                      <a:gd name="f79" fmla="val 43"/>
                      <a:gd name="f80" fmla="val 182"/>
                      <a:gd name="f81" fmla="val 47"/>
                      <a:gd name="f82" fmla="val 193"/>
                      <a:gd name="f83" fmla="val 45"/>
                      <a:gd name="f84" fmla="val 208"/>
                      <a:gd name="f85" fmla="val 55"/>
                      <a:gd name="f86" fmla="val 196"/>
                      <a:gd name="f87" fmla="val 76"/>
                      <a:gd name="f88" fmla="val 202"/>
                      <a:gd name="f89" fmla="val 77"/>
                      <a:gd name="f90" fmla="val 211"/>
                      <a:gd name="f91" fmla="val 88"/>
                      <a:gd name="f92" fmla="val 194"/>
                      <a:gd name="f93" fmla="val 192"/>
                      <a:gd name="f94" fmla="val 177"/>
                      <a:gd name="f95" fmla="val 94"/>
                      <a:gd name="f96" fmla="val 157"/>
                      <a:gd name="f97" fmla="val 108"/>
                      <a:gd name="f98" fmla="val 156"/>
                      <a:gd name="f99" fmla="val 118"/>
                      <a:gd name="f100" fmla="val 151"/>
                      <a:gd name="f101" fmla="val 125"/>
                      <a:gd name="f102" fmla="val 153"/>
                      <a:gd name="f103" fmla="val 136"/>
                      <a:gd name="f104" fmla="val 142"/>
                      <a:gd name="f105" fmla="val 143"/>
                      <a:gd name="f106" fmla="val 138"/>
                      <a:gd name="f107" fmla="val 155"/>
                      <a:gd name="f108" fmla="val 147"/>
                      <a:gd name="f109" fmla="val 186"/>
                      <a:gd name="f110" fmla="val 154"/>
                      <a:gd name="f111" fmla="val 195"/>
                      <a:gd name="f112" fmla="val 174"/>
                      <a:gd name="f113" fmla="val 207"/>
                      <a:gd name="f114" fmla="val 190"/>
                      <a:gd name="f115" fmla="val 204"/>
                      <a:gd name="f116" fmla="val 205"/>
                      <a:gd name="f117" fmla="val 227"/>
                      <a:gd name="f118" fmla="val 213"/>
                      <a:gd name="f119" fmla="val 230"/>
                      <a:gd name="f120" fmla="val 223"/>
                      <a:gd name="f121" fmla="val 226"/>
                      <a:gd name="f122" fmla="val 241"/>
                      <a:gd name="f123" fmla="val 259"/>
                      <a:gd name="f124" fmla="val 238"/>
                      <a:gd name="f125" fmla="val 266"/>
                      <a:gd name="f126" fmla="val 281"/>
                      <a:gd name="f127" fmla="val 239"/>
                      <a:gd name="f128" fmla="val 299"/>
                      <a:gd name="f129" fmla="val 309"/>
                      <a:gd name="f130" fmla="val 236"/>
                      <a:gd name="f131" fmla="val 317"/>
                      <a:gd name="f132" fmla="val 324"/>
                      <a:gd name="f133" fmla="val 341"/>
                      <a:gd name="f134" fmla="+- 0 0 -90"/>
                      <a:gd name="f135" fmla="*/ f3 1 242"/>
                      <a:gd name="f136" fmla="*/ f4 1 380"/>
                      <a:gd name="f137" fmla="+- f7 0 f5"/>
                      <a:gd name="f138" fmla="+- f6 0 f5"/>
                      <a:gd name="f139" fmla="*/ f134 f0 1"/>
                      <a:gd name="f140" fmla="*/ f138 1 242"/>
                      <a:gd name="f141" fmla="*/ f137 1 380"/>
                      <a:gd name="f142" fmla="*/ 229 f138 1"/>
                      <a:gd name="f143" fmla="*/ 374 f137 1"/>
                      <a:gd name="f144" fmla="*/ 201 f138 1"/>
                      <a:gd name="f145" fmla="*/ 368 f137 1"/>
                      <a:gd name="f146" fmla="*/ 160 f138 1"/>
                      <a:gd name="f147" fmla="*/ 338 f137 1"/>
                      <a:gd name="f148" fmla="*/ 111 f138 1"/>
                      <a:gd name="f149" fmla="*/ 303 f137 1"/>
                      <a:gd name="f150" fmla="*/ 104 f138 1"/>
                      <a:gd name="f151" fmla="*/ 280 f137 1"/>
                      <a:gd name="f152" fmla="*/ 66 f138 1"/>
                      <a:gd name="f153" fmla="*/ 214 f137 1"/>
                      <a:gd name="f154" fmla="*/ 38 f138 1"/>
                      <a:gd name="f155" fmla="*/ 163 f137 1"/>
                      <a:gd name="f156" fmla="*/ 17 f138 1"/>
                      <a:gd name="f157" fmla="*/ 134 f137 1"/>
                      <a:gd name="f158" fmla="*/ 9 f138 1"/>
                      <a:gd name="f159" fmla="*/ 117 f137 1"/>
                      <a:gd name="f160" fmla="*/ 5 f138 1"/>
                      <a:gd name="f161" fmla="*/ 82 f137 1"/>
                      <a:gd name="f162" fmla="*/ 22 f138 1"/>
                      <a:gd name="f163" fmla="*/ 78 f137 1"/>
                      <a:gd name="f164" fmla="*/ 90 f137 1"/>
                      <a:gd name="f165" fmla="*/ 33 f138 1"/>
                      <a:gd name="f166" fmla="*/ 91 f137 1"/>
                      <a:gd name="f167" fmla="*/ 51 f138 1"/>
                      <a:gd name="f168" fmla="*/ 93 f137 1"/>
                      <a:gd name="f169" fmla="*/ 65 f138 1"/>
                      <a:gd name="f170" fmla="*/ 61 f137 1"/>
                      <a:gd name="f171" fmla="*/ 106 f138 1"/>
                      <a:gd name="f172" fmla="*/ 31 f137 1"/>
                      <a:gd name="f173" fmla="*/ 109 f138 1"/>
                      <a:gd name="f174" fmla="*/ 1 f137 1"/>
                      <a:gd name="f175" fmla="*/ 127 f138 1"/>
                      <a:gd name="f176" fmla="*/ 10 f137 1"/>
                      <a:gd name="f177" fmla="*/ 141 f138 1"/>
                      <a:gd name="f178" fmla="*/ 25 f137 1"/>
                      <a:gd name="f179" fmla="*/ 166 f138 1"/>
                      <a:gd name="f180" fmla="*/ 49 f137 1"/>
                      <a:gd name="f181" fmla="*/ 182 f138 1"/>
                      <a:gd name="f182" fmla="*/ 47 f137 1"/>
                      <a:gd name="f183" fmla="*/ 208 f138 1"/>
                      <a:gd name="f184" fmla="*/ 55 f137 1"/>
                      <a:gd name="f185" fmla="*/ 202 f138 1"/>
                      <a:gd name="f186" fmla="*/ 77 f137 1"/>
                      <a:gd name="f187" fmla="*/ 194 f138 1"/>
                      <a:gd name="f188" fmla="*/ 87 f137 1"/>
                      <a:gd name="f189" fmla="*/ 177 f138 1"/>
                      <a:gd name="f190" fmla="*/ 94 f137 1"/>
                      <a:gd name="f191" fmla="*/ 156 f138 1"/>
                      <a:gd name="f192" fmla="*/ 118 f137 1"/>
                      <a:gd name="f193" fmla="*/ 153 f138 1"/>
                      <a:gd name="f194" fmla="*/ 136 f137 1"/>
                      <a:gd name="f195" fmla="*/ 143 f138 1"/>
                      <a:gd name="f196" fmla="*/ 151 f137 1"/>
                      <a:gd name="f197" fmla="*/ 147 f138 1"/>
                      <a:gd name="f198" fmla="*/ 173 f137 1"/>
                      <a:gd name="f199" fmla="*/ 154 f138 1"/>
                      <a:gd name="f200" fmla="*/ 195 f137 1"/>
                      <a:gd name="f201" fmla="*/ 174 f138 1"/>
                      <a:gd name="f202" fmla="*/ 207 f137 1"/>
                      <a:gd name="f203" fmla="*/ 204 f138 1"/>
                      <a:gd name="f204" fmla="*/ 196 f137 1"/>
                      <a:gd name="f205" fmla="*/ 213 f138 1"/>
                      <a:gd name="f206" fmla="*/ 230 f137 1"/>
                      <a:gd name="f207" fmla="*/ 241 f138 1"/>
                      <a:gd name="f208" fmla="*/ 259 f137 1"/>
                      <a:gd name="f209" fmla="*/ 238 f138 1"/>
                      <a:gd name="f210" fmla="*/ 281 f137 1"/>
                      <a:gd name="f211" fmla="*/ 233 f138 1"/>
                      <a:gd name="f212" fmla="*/ 309 f137 1"/>
                      <a:gd name="f213" fmla="*/ 324 f137 1"/>
                      <a:gd name="f214" fmla="*/ 364 f137 1"/>
                      <a:gd name="f215" fmla="*/ f139 1 f2"/>
                      <a:gd name="f216" fmla="*/ f142 1 242"/>
                      <a:gd name="f217" fmla="*/ f143 1 380"/>
                      <a:gd name="f218" fmla="*/ f144 1 242"/>
                      <a:gd name="f219" fmla="*/ f145 1 380"/>
                      <a:gd name="f220" fmla="*/ f146 1 242"/>
                      <a:gd name="f221" fmla="*/ f147 1 380"/>
                      <a:gd name="f222" fmla="*/ f148 1 242"/>
                      <a:gd name="f223" fmla="*/ f149 1 380"/>
                      <a:gd name="f224" fmla="*/ f150 1 242"/>
                      <a:gd name="f225" fmla="*/ f151 1 380"/>
                      <a:gd name="f226" fmla="*/ f152 1 242"/>
                      <a:gd name="f227" fmla="*/ f153 1 380"/>
                      <a:gd name="f228" fmla="*/ f154 1 242"/>
                      <a:gd name="f229" fmla="*/ f155 1 380"/>
                      <a:gd name="f230" fmla="*/ f156 1 242"/>
                      <a:gd name="f231" fmla="*/ f157 1 380"/>
                      <a:gd name="f232" fmla="*/ f158 1 242"/>
                      <a:gd name="f233" fmla="*/ f159 1 380"/>
                      <a:gd name="f234" fmla="*/ f160 1 242"/>
                      <a:gd name="f235" fmla="*/ f161 1 380"/>
                      <a:gd name="f236" fmla="*/ f162 1 242"/>
                      <a:gd name="f237" fmla="*/ f163 1 380"/>
                      <a:gd name="f238" fmla="*/ f164 1 380"/>
                      <a:gd name="f239" fmla="*/ f165 1 242"/>
                      <a:gd name="f240" fmla="*/ f166 1 380"/>
                      <a:gd name="f241" fmla="*/ f167 1 242"/>
                      <a:gd name="f242" fmla="*/ f168 1 380"/>
                      <a:gd name="f243" fmla="*/ f169 1 242"/>
                      <a:gd name="f244" fmla="*/ f170 1 380"/>
                      <a:gd name="f245" fmla="*/ f171 1 242"/>
                      <a:gd name="f246" fmla="*/ f172 1 380"/>
                      <a:gd name="f247" fmla="*/ f173 1 242"/>
                      <a:gd name="f248" fmla="*/ f174 1 380"/>
                      <a:gd name="f249" fmla="*/ f175 1 242"/>
                      <a:gd name="f250" fmla="*/ f176 1 380"/>
                      <a:gd name="f251" fmla="*/ f177 1 242"/>
                      <a:gd name="f252" fmla="*/ f178 1 380"/>
                      <a:gd name="f253" fmla="*/ f179 1 242"/>
                      <a:gd name="f254" fmla="*/ f180 1 380"/>
                      <a:gd name="f255" fmla="*/ f181 1 242"/>
                      <a:gd name="f256" fmla="*/ f182 1 380"/>
                      <a:gd name="f257" fmla="*/ f183 1 242"/>
                      <a:gd name="f258" fmla="*/ f184 1 380"/>
                      <a:gd name="f259" fmla="*/ f185 1 242"/>
                      <a:gd name="f260" fmla="*/ f186 1 380"/>
                      <a:gd name="f261" fmla="*/ f187 1 242"/>
                      <a:gd name="f262" fmla="*/ f188 1 380"/>
                      <a:gd name="f263" fmla="*/ f189 1 242"/>
                      <a:gd name="f264" fmla="*/ f190 1 380"/>
                      <a:gd name="f265" fmla="*/ f191 1 242"/>
                      <a:gd name="f266" fmla="*/ f192 1 380"/>
                      <a:gd name="f267" fmla="*/ f193 1 242"/>
                      <a:gd name="f268" fmla="*/ f194 1 380"/>
                      <a:gd name="f269" fmla="*/ f195 1 242"/>
                      <a:gd name="f270" fmla="*/ f196 1 380"/>
                      <a:gd name="f271" fmla="*/ f197 1 242"/>
                      <a:gd name="f272" fmla="*/ f198 1 380"/>
                      <a:gd name="f273" fmla="*/ f199 1 242"/>
                      <a:gd name="f274" fmla="*/ f200 1 380"/>
                      <a:gd name="f275" fmla="*/ f201 1 242"/>
                      <a:gd name="f276" fmla="*/ f202 1 380"/>
                      <a:gd name="f277" fmla="*/ f203 1 242"/>
                      <a:gd name="f278" fmla="*/ f204 1 380"/>
                      <a:gd name="f279" fmla="*/ f205 1 242"/>
                      <a:gd name="f280" fmla="*/ f206 1 380"/>
                      <a:gd name="f281" fmla="*/ f207 1 242"/>
                      <a:gd name="f282" fmla="*/ f208 1 380"/>
                      <a:gd name="f283" fmla="*/ f209 1 242"/>
                      <a:gd name="f284" fmla="*/ f210 1 380"/>
                      <a:gd name="f285" fmla="*/ f211 1 242"/>
                      <a:gd name="f286" fmla="*/ f212 1 380"/>
                      <a:gd name="f287" fmla="*/ f213 1 380"/>
                      <a:gd name="f288" fmla="*/ f214 1 380"/>
                      <a:gd name="f289" fmla="*/ 0 1 f140"/>
                      <a:gd name="f290" fmla="*/ f6 1 f140"/>
                      <a:gd name="f291" fmla="*/ 0 1 f141"/>
                      <a:gd name="f292" fmla="*/ f7 1 f141"/>
                      <a:gd name="f293" fmla="+- f215 0 f1"/>
                      <a:gd name="f294" fmla="*/ f216 1 f140"/>
                      <a:gd name="f295" fmla="*/ f217 1 f141"/>
                      <a:gd name="f296" fmla="*/ f218 1 f140"/>
                      <a:gd name="f297" fmla="*/ f219 1 f141"/>
                      <a:gd name="f298" fmla="*/ f220 1 f140"/>
                      <a:gd name="f299" fmla="*/ f221 1 f141"/>
                      <a:gd name="f300" fmla="*/ f222 1 f140"/>
                      <a:gd name="f301" fmla="*/ f223 1 f141"/>
                      <a:gd name="f302" fmla="*/ f224 1 f140"/>
                      <a:gd name="f303" fmla="*/ f225 1 f141"/>
                      <a:gd name="f304" fmla="*/ f226 1 f140"/>
                      <a:gd name="f305" fmla="*/ f227 1 f141"/>
                      <a:gd name="f306" fmla="*/ f228 1 f140"/>
                      <a:gd name="f307" fmla="*/ f229 1 f141"/>
                      <a:gd name="f308" fmla="*/ f230 1 f140"/>
                      <a:gd name="f309" fmla="*/ f231 1 f141"/>
                      <a:gd name="f310" fmla="*/ f232 1 f140"/>
                      <a:gd name="f311" fmla="*/ f233 1 f141"/>
                      <a:gd name="f312" fmla="*/ f234 1 f140"/>
                      <a:gd name="f313" fmla="*/ f235 1 f141"/>
                      <a:gd name="f314" fmla="*/ f236 1 f140"/>
                      <a:gd name="f315" fmla="*/ f237 1 f141"/>
                      <a:gd name="f316" fmla="*/ f238 1 f141"/>
                      <a:gd name="f317" fmla="*/ f239 1 f140"/>
                      <a:gd name="f318" fmla="*/ f240 1 f141"/>
                      <a:gd name="f319" fmla="*/ f241 1 f140"/>
                      <a:gd name="f320" fmla="*/ f242 1 f141"/>
                      <a:gd name="f321" fmla="*/ f243 1 f140"/>
                      <a:gd name="f322" fmla="*/ f244 1 f141"/>
                      <a:gd name="f323" fmla="*/ f245 1 f140"/>
                      <a:gd name="f324" fmla="*/ f246 1 f141"/>
                      <a:gd name="f325" fmla="*/ f247 1 f140"/>
                      <a:gd name="f326" fmla="*/ f248 1 f141"/>
                      <a:gd name="f327" fmla="*/ f249 1 f140"/>
                      <a:gd name="f328" fmla="*/ f250 1 f141"/>
                      <a:gd name="f329" fmla="*/ f251 1 f140"/>
                      <a:gd name="f330" fmla="*/ f252 1 f141"/>
                      <a:gd name="f331" fmla="*/ f253 1 f140"/>
                      <a:gd name="f332" fmla="*/ f254 1 f141"/>
                      <a:gd name="f333" fmla="*/ f255 1 f140"/>
                      <a:gd name="f334" fmla="*/ f256 1 f141"/>
                      <a:gd name="f335" fmla="*/ f257 1 f140"/>
                      <a:gd name="f336" fmla="*/ f258 1 f141"/>
                      <a:gd name="f337" fmla="*/ f259 1 f140"/>
                      <a:gd name="f338" fmla="*/ f260 1 f141"/>
                      <a:gd name="f339" fmla="*/ f261 1 f140"/>
                      <a:gd name="f340" fmla="*/ f262 1 f141"/>
                      <a:gd name="f341" fmla="*/ f263 1 f140"/>
                      <a:gd name="f342" fmla="*/ f264 1 f141"/>
                      <a:gd name="f343" fmla="*/ f265 1 f140"/>
                      <a:gd name="f344" fmla="*/ f266 1 f141"/>
                      <a:gd name="f345" fmla="*/ f267 1 f140"/>
                      <a:gd name="f346" fmla="*/ f268 1 f141"/>
                      <a:gd name="f347" fmla="*/ f269 1 f140"/>
                      <a:gd name="f348" fmla="*/ f270 1 f141"/>
                      <a:gd name="f349" fmla="*/ f271 1 f140"/>
                      <a:gd name="f350" fmla="*/ f272 1 f141"/>
                      <a:gd name="f351" fmla="*/ f273 1 f140"/>
                      <a:gd name="f352" fmla="*/ f274 1 f141"/>
                      <a:gd name="f353" fmla="*/ f275 1 f140"/>
                      <a:gd name="f354" fmla="*/ f276 1 f141"/>
                      <a:gd name="f355" fmla="*/ f277 1 f140"/>
                      <a:gd name="f356" fmla="*/ f278 1 f141"/>
                      <a:gd name="f357" fmla="*/ f279 1 f140"/>
                      <a:gd name="f358" fmla="*/ f280 1 f141"/>
                      <a:gd name="f359" fmla="*/ f281 1 f140"/>
                      <a:gd name="f360" fmla="*/ f282 1 f141"/>
                      <a:gd name="f361" fmla="*/ f283 1 f140"/>
                      <a:gd name="f362" fmla="*/ f284 1 f141"/>
                      <a:gd name="f363" fmla="*/ f285 1 f140"/>
                      <a:gd name="f364" fmla="*/ f286 1 f141"/>
                      <a:gd name="f365" fmla="*/ f287 1 f141"/>
                      <a:gd name="f366" fmla="*/ f288 1 f141"/>
                      <a:gd name="f367" fmla="*/ f289 f135 1"/>
                      <a:gd name="f368" fmla="*/ f290 f135 1"/>
                      <a:gd name="f369" fmla="*/ f292 f136 1"/>
                      <a:gd name="f370" fmla="*/ f291 f136 1"/>
                      <a:gd name="f371" fmla="*/ f294 f135 1"/>
                      <a:gd name="f372" fmla="*/ f295 f136 1"/>
                      <a:gd name="f373" fmla="*/ f296 f135 1"/>
                      <a:gd name="f374" fmla="*/ f297 f136 1"/>
                      <a:gd name="f375" fmla="*/ f298 f135 1"/>
                      <a:gd name="f376" fmla="*/ f299 f136 1"/>
                      <a:gd name="f377" fmla="*/ f300 f135 1"/>
                      <a:gd name="f378" fmla="*/ f301 f136 1"/>
                      <a:gd name="f379" fmla="*/ f302 f135 1"/>
                      <a:gd name="f380" fmla="*/ f303 f136 1"/>
                      <a:gd name="f381" fmla="*/ f304 f135 1"/>
                      <a:gd name="f382" fmla="*/ f305 f136 1"/>
                      <a:gd name="f383" fmla="*/ f306 f135 1"/>
                      <a:gd name="f384" fmla="*/ f307 f136 1"/>
                      <a:gd name="f385" fmla="*/ f308 f135 1"/>
                      <a:gd name="f386" fmla="*/ f309 f136 1"/>
                      <a:gd name="f387" fmla="*/ f310 f135 1"/>
                      <a:gd name="f388" fmla="*/ f311 f136 1"/>
                      <a:gd name="f389" fmla="*/ f312 f135 1"/>
                      <a:gd name="f390" fmla="*/ f313 f136 1"/>
                      <a:gd name="f391" fmla="*/ f314 f135 1"/>
                      <a:gd name="f392" fmla="*/ f315 f136 1"/>
                      <a:gd name="f393" fmla="*/ f316 f136 1"/>
                      <a:gd name="f394" fmla="*/ f317 f135 1"/>
                      <a:gd name="f395" fmla="*/ f318 f136 1"/>
                      <a:gd name="f396" fmla="*/ f319 f135 1"/>
                      <a:gd name="f397" fmla="*/ f320 f136 1"/>
                      <a:gd name="f398" fmla="*/ f321 f135 1"/>
                      <a:gd name="f399" fmla="*/ f322 f136 1"/>
                      <a:gd name="f400" fmla="*/ f323 f135 1"/>
                      <a:gd name="f401" fmla="*/ f324 f136 1"/>
                      <a:gd name="f402" fmla="*/ f325 f135 1"/>
                      <a:gd name="f403" fmla="*/ f326 f136 1"/>
                      <a:gd name="f404" fmla="*/ f327 f135 1"/>
                      <a:gd name="f405" fmla="*/ f328 f136 1"/>
                      <a:gd name="f406" fmla="*/ f329 f135 1"/>
                      <a:gd name="f407" fmla="*/ f330 f136 1"/>
                      <a:gd name="f408" fmla="*/ f331 f135 1"/>
                      <a:gd name="f409" fmla="*/ f332 f136 1"/>
                      <a:gd name="f410" fmla="*/ f333 f135 1"/>
                      <a:gd name="f411" fmla="*/ f334 f136 1"/>
                      <a:gd name="f412" fmla="*/ f335 f135 1"/>
                      <a:gd name="f413" fmla="*/ f336 f136 1"/>
                      <a:gd name="f414" fmla="*/ f337 f135 1"/>
                      <a:gd name="f415" fmla="*/ f338 f136 1"/>
                      <a:gd name="f416" fmla="*/ f339 f135 1"/>
                      <a:gd name="f417" fmla="*/ f340 f136 1"/>
                      <a:gd name="f418" fmla="*/ f341 f135 1"/>
                      <a:gd name="f419" fmla="*/ f342 f136 1"/>
                      <a:gd name="f420" fmla="*/ f343 f135 1"/>
                      <a:gd name="f421" fmla="*/ f344 f136 1"/>
                      <a:gd name="f422" fmla="*/ f345 f135 1"/>
                      <a:gd name="f423" fmla="*/ f346 f136 1"/>
                      <a:gd name="f424" fmla="*/ f347 f135 1"/>
                      <a:gd name="f425" fmla="*/ f348 f136 1"/>
                      <a:gd name="f426" fmla="*/ f349 f135 1"/>
                      <a:gd name="f427" fmla="*/ f350 f136 1"/>
                      <a:gd name="f428" fmla="*/ f351 f135 1"/>
                      <a:gd name="f429" fmla="*/ f352 f136 1"/>
                      <a:gd name="f430" fmla="*/ f353 f135 1"/>
                      <a:gd name="f431" fmla="*/ f354 f136 1"/>
                      <a:gd name="f432" fmla="*/ f355 f135 1"/>
                      <a:gd name="f433" fmla="*/ f356 f136 1"/>
                      <a:gd name="f434" fmla="*/ f357 f135 1"/>
                      <a:gd name="f435" fmla="*/ f358 f136 1"/>
                      <a:gd name="f436" fmla="*/ f359 f135 1"/>
                      <a:gd name="f437" fmla="*/ f360 f136 1"/>
                      <a:gd name="f438" fmla="*/ f361 f135 1"/>
                      <a:gd name="f439" fmla="*/ f362 f136 1"/>
                      <a:gd name="f440" fmla="*/ f363 f135 1"/>
                      <a:gd name="f441" fmla="*/ f364 f136 1"/>
                      <a:gd name="f442" fmla="*/ f365 f136 1"/>
                      <a:gd name="f443" fmla="*/ f366 f136 1"/>
                    </a:gdLst>
                    <a:ahLst/>
                    <a:cxnLst>
                      <a:cxn ang="3cd4">
                        <a:pos x="hc" y="t"/>
                      </a:cxn>
                      <a:cxn ang="0">
                        <a:pos x="r" y="vc"/>
                      </a:cxn>
                      <a:cxn ang="cd4">
                        <a:pos x="hc" y="b"/>
                      </a:cxn>
                      <a:cxn ang="cd2">
                        <a:pos x="l" y="vc"/>
                      </a:cxn>
                      <a:cxn ang="f293">
                        <a:pos x="f371" y="f372"/>
                      </a:cxn>
                      <a:cxn ang="f293">
                        <a:pos x="f373" y="f374"/>
                      </a:cxn>
                      <a:cxn ang="f293">
                        <a:pos x="f375" y="f376"/>
                      </a:cxn>
                      <a:cxn ang="f293">
                        <a:pos x="f377" y="f378"/>
                      </a:cxn>
                      <a:cxn ang="f293">
                        <a:pos x="f379" y="f380"/>
                      </a:cxn>
                      <a:cxn ang="f293">
                        <a:pos x="f381" y="f382"/>
                      </a:cxn>
                      <a:cxn ang="f293">
                        <a:pos x="f383" y="f384"/>
                      </a:cxn>
                      <a:cxn ang="f293">
                        <a:pos x="f385" y="f386"/>
                      </a:cxn>
                      <a:cxn ang="f293">
                        <a:pos x="f387" y="f388"/>
                      </a:cxn>
                      <a:cxn ang="f293">
                        <a:pos x="f389" y="f390"/>
                      </a:cxn>
                      <a:cxn ang="f293">
                        <a:pos x="f391" y="f392"/>
                      </a:cxn>
                      <a:cxn ang="f293">
                        <a:pos x="f385" y="f393"/>
                      </a:cxn>
                      <a:cxn ang="f293">
                        <a:pos x="f394" y="f395"/>
                      </a:cxn>
                      <a:cxn ang="f293">
                        <a:pos x="f396" y="f397"/>
                      </a:cxn>
                      <a:cxn ang="f293">
                        <a:pos x="f398" y="f399"/>
                      </a:cxn>
                      <a:cxn ang="f293">
                        <a:pos x="f400" y="f401"/>
                      </a:cxn>
                      <a:cxn ang="f293">
                        <a:pos x="f402" y="f403"/>
                      </a:cxn>
                      <a:cxn ang="f293">
                        <a:pos x="f404" y="f405"/>
                      </a:cxn>
                      <a:cxn ang="f293">
                        <a:pos x="f406" y="f407"/>
                      </a:cxn>
                      <a:cxn ang="f293">
                        <a:pos x="f408" y="f409"/>
                      </a:cxn>
                      <a:cxn ang="f293">
                        <a:pos x="f410" y="f411"/>
                      </a:cxn>
                      <a:cxn ang="f293">
                        <a:pos x="f412" y="f413"/>
                      </a:cxn>
                      <a:cxn ang="f293">
                        <a:pos x="f414" y="f415"/>
                      </a:cxn>
                      <a:cxn ang="f293">
                        <a:pos x="f416" y="f417"/>
                      </a:cxn>
                      <a:cxn ang="f293">
                        <a:pos x="f418" y="f419"/>
                      </a:cxn>
                      <a:cxn ang="f293">
                        <a:pos x="f420" y="f421"/>
                      </a:cxn>
                      <a:cxn ang="f293">
                        <a:pos x="f422" y="f423"/>
                      </a:cxn>
                      <a:cxn ang="f293">
                        <a:pos x="f424" y="f425"/>
                      </a:cxn>
                      <a:cxn ang="f293">
                        <a:pos x="f426" y="f427"/>
                      </a:cxn>
                      <a:cxn ang="f293">
                        <a:pos x="f428" y="f429"/>
                      </a:cxn>
                      <a:cxn ang="f293">
                        <a:pos x="f430" y="f431"/>
                      </a:cxn>
                      <a:cxn ang="f293">
                        <a:pos x="f432" y="f433"/>
                      </a:cxn>
                      <a:cxn ang="f293">
                        <a:pos x="f434" y="f435"/>
                      </a:cxn>
                      <a:cxn ang="f293">
                        <a:pos x="f436" y="f437"/>
                      </a:cxn>
                      <a:cxn ang="f293">
                        <a:pos x="f438" y="f439"/>
                      </a:cxn>
                      <a:cxn ang="f293">
                        <a:pos x="f440" y="f441"/>
                      </a:cxn>
                      <a:cxn ang="f293">
                        <a:pos x="f440" y="f442"/>
                      </a:cxn>
                      <a:cxn ang="f293">
                        <a:pos x="f440" y="f443"/>
                      </a:cxn>
                    </a:cxnLst>
                    <a:rect l="f367" t="f370" r="f368" b="f369"/>
                    <a:pathLst>
                      <a:path w="242" h="380">
                        <a:moveTo>
                          <a:pt x="f8" y="f9"/>
                        </a:moveTo>
                        <a:lnTo>
                          <a:pt x="f10" y="f11"/>
                        </a:lnTo>
                        <a:lnTo>
                          <a:pt x="f12" y="f7"/>
                        </a:lnTo>
                        <a:lnTo>
                          <a:pt x="f13" y="f14"/>
                        </a:lnTo>
                        <a:lnTo>
                          <a:pt x="f15" y="f16"/>
                        </a:lnTo>
                        <a:lnTo>
                          <a:pt x="f17" y="f18"/>
                        </a:lnTo>
                        <a:lnTo>
                          <a:pt x="f19" y="f20"/>
                        </a:lnTo>
                        <a:lnTo>
                          <a:pt x="f21" y="f22"/>
                        </a:lnTo>
                        <a:lnTo>
                          <a:pt x="f23" y="f24"/>
                        </a:lnTo>
                        <a:lnTo>
                          <a:pt x="f25" y="f26"/>
                        </a:lnTo>
                        <a:lnTo>
                          <a:pt x="f27" y="f28"/>
                        </a:lnTo>
                        <a:lnTo>
                          <a:pt x="f29" y="f30"/>
                        </a:lnTo>
                        <a:lnTo>
                          <a:pt x="f31" y="f32"/>
                        </a:lnTo>
                        <a:lnTo>
                          <a:pt x="f33" y="f34"/>
                        </a:lnTo>
                        <a:lnTo>
                          <a:pt x="f35" y="f36"/>
                        </a:lnTo>
                        <a:lnTo>
                          <a:pt x="f37" y="f38"/>
                        </a:lnTo>
                        <a:lnTo>
                          <a:pt x="f39" y="f19"/>
                        </a:lnTo>
                        <a:lnTo>
                          <a:pt x="f40" y="f41"/>
                        </a:lnTo>
                        <a:lnTo>
                          <a:pt x="f5" y="f42"/>
                        </a:lnTo>
                        <a:lnTo>
                          <a:pt x="f43" y="f44"/>
                        </a:lnTo>
                        <a:lnTo>
                          <a:pt x="f45" y="f46"/>
                        </a:lnTo>
                        <a:lnTo>
                          <a:pt x="f47" y="f48"/>
                        </a:lnTo>
                        <a:lnTo>
                          <a:pt x="f37" y="f49"/>
                        </a:lnTo>
                        <a:lnTo>
                          <a:pt x="f37" y="f50"/>
                        </a:lnTo>
                        <a:lnTo>
                          <a:pt x="f51" y="f52"/>
                        </a:lnTo>
                        <a:lnTo>
                          <a:pt x="f53" y="f54"/>
                        </a:lnTo>
                        <a:lnTo>
                          <a:pt x="f55" y="f56"/>
                        </a:lnTo>
                        <a:lnTo>
                          <a:pt x="f57" y="f58"/>
                        </a:lnTo>
                        <a:lnTo>
                          <a:pt x="f59" y="f60"/>
                        </a:lnTo>
                        <a:lnTo>
                          <a:pt x="f61" y="f62"/>
                        </a:lnTo>
                        <a:lnTo>
                          <a:pt x="f27" y="f63"/>
                        </a:lnTo>
                        <a:lnTo>
                          <a:pt x="f64" y="f65"/>
                        </a:lnTo>
                        <a:lnTo>
                          <a:pt x="f66" y="f37"/>
                        </a:lnTo>
                        <a:lnTo>
                          <a:pt x="f67" y="f68"/>
                        </a:lnTo>
                        <a:lnTo>
                          <a:pt x="f69" y="f5"/>
                        </a:lnTo>
                        <a:lnTo>
                          <a:pt x="f70" y="f71"/>
                        </a:lnTo>
                        <a:lnTo>
                          <a:pt x="f72" y="f73"/>
                        </a:lnTo>
                        <a:lnTo>
                          <a:pt x="f74" y="f51"/>
                        </a:lnTo>
                        <a:lnTo>
                          <a:pt x="f75" y="f31"/>
                        </a:lnTo>
                        <a:lnTo>
                          <a:pt x="f76" y="f77"/>
                        </a:lnTo>
                        <a:lnTo>
                          <a:pt x="f78" y="f79"/>
                        </a:lnTo>
                        <a:lnTo>
                          <a:pt x="f80" y="f81"/>
                        </a:lnTo>
                        <a:lnTo>
                          <a:pt x="f82" y="f83"/>
                        </a:lnTo>
                        <a:lnTo>
                          <a:pt x="f84" y="f85"/>
                        </a:lnTo>
                        <a:lnTo>
                          <a:pt x="f86" y="f87"/>
                        </a:lnTo>
                        <a:lnTo>
                          <a:pt x="f88" y="f89"/>
                        </a:lnTo>
                        <a:lnTo>
                          <a:pt x="f90" y="f91"/>
                        </a:lnTo>
                        <a:lnTo>
                          <a:pt x="f92" y="f27"/>
                        </a:lnTo>
                        <a:lnTo>
                          <a:pt x="f93" y="f50"/>
                        </a:lnTo>
                        <a:lnTo>
                          <a:pt x="f94" y="f95"/>
                        </a:lnTo>
                        <a:lnTo>
                          <a:pt x="f96" y="f97"/>
                        </a:lnTo>
                        <a:lnTo>
                          <a:pt x="f98" y="f99"/>
                        </a:lnTo>
                        <a:lnTo>
                          <a:pt x="f100" y="f101"/>
                        </a:lnTo>
                        <a:lnTo>
                          <a:pt x="f102" y="f103"/>
                        </a:lnTo>
                        <a:lnTo>
                          <a:pt x="f104" y="f104"/>
                        </a:lnTo>
                        <a:lnTo>
                          <a:pt x="f105" y="f100"/>
                        </a:lnTo>
                        <a:lnTo>
                          <a:pt x="f106" y="f107"/>
                        </a:lnTo>
                        <a:lnTo>
                          <a:pt x="f108" y="f32"/>
                        </a:lnTo>
                        <a:lnTo>
                          <a:pt x="f96" y="f109"/>
                        </a:lnTo>
                        <a:lnTo>
                          <a:pt x="f110" y="f111"/>
                        </a:lnTo>
                        <a:lnTo>
                          <a:pt x="f76" y="f86"/>
                        </a:lnTo>
                        <a:lnTo>
                          <a:pt x="f112" y="f113"/>
                        </a:lnTo>
                        <a:lnTo>
                          <a:pt x="f114" y="f84"/>
                        </a:lnTo>
                        <a:lnTo>
                          <a:pt x="f115" y="f86"/>
                        </a:lnTo>
                        <a:lnTo>
                          <a:pt x="f116" y="f117"/>
                        </a:lnTo>
                        <a:lnTo>
                          <a:pt x="f118" y="f119"/>
                        </a:lnTo>
                        <a:lnTo>
                          <a:pt x="f120" y="f121"/>
                        </a:lnTo>
                        <a:lnTo>
                          <a:pt x="f122" y="f123"/>
                        </a:lnTo>
                        <a:lnTo>
                          <a:pt x="f124" y="f125"/>
                        </a:lnTo>
                        <a:lnTo>
                          <a:pt x="f124" y="f126"/>
                        </a:lnTo>
                        <a:lnTo>
                          <a:pt x="f127" y="f128"/>
                        </a:lnTo>
                        <a:lnTo>
                          <a:pt x="f8" y="f129"/>
                        </a:lnTo>
                        <a:lnTo>
                          <a:pt x="f130" y="f131"/>
                        </a:lnTo>
                        <a:lnTo>
                          <a:pt x="f8" y="f132"/>
                        </a:lnTo>
                        <a:lnTo>
                          <a:pt x="f6" y="f133"/>
                        </a:lnTo>
                        <a:lnTo>
                          <a:pt x="f8" y="f9"/>
                        </a:lnTo>
                        <a:close/>
                      </a:path>
                    </a:pathLst>
                  </a:custGeom>
                  <a:solidFill>
                    <a:srgbClr val="E0766E"/>
                  </a:solidFill>
                  <a:ln w="3172" cap="flat">
                    <a:solidFill>
                      <a:srgbClr val="6C5353"/>
                    </a:solidFill>
                    <a:custDash>
                      <a:ds d="100000" sp="100000"/>
                    </a:custDash>
                    <a:miter/>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hu-HU" sz="1800" b="0" i="0" u="none" strike="noStrike" kern="0" cap="none" spc="0" baseline="0">
                      <a:solidFill>
                        <a:srgbClr val="000000"/>
                      </a:solidFill>
                      <a:uFillTx/>
                      <a:latin typeface="Arial"/>
                    </a:endParaRPr>
                  </a:p>
                </p:txBody>
              </p:sp>
              <p:sp>
                <p:nvSpPr>
                  <p:cNvPr id="303" name="Freeform 146">
                    <a:extLst>
                      <a:ext uri="{FF2B5EF4-FFF2-40B4-BE49-F238E27FC236}">
                        <a16:creationId xmlns:a16="http://schemas.microsoft.com/office/drawing/2014/main" id="{DAF8EA2D-9022-4378-878B-9120DF8BA416}"/>
                      </a:ext>
                    </a:extLst>
                  </p:cNvPr>
                  <p:cNvSpPr/>
                  <p:nvPr/>
                </p:nvSpPr>
                <p:spPr>
                  <a:xfrm>
                    <a:off x="8474915" y="3620420"/>
                    <a:ext cx="225463" cy="301614"/>
                  </a:xfrm>
                  <a:custGeom>
                    <a:avLst/>
                    <a:gdLst>
                      <a:gd name="f0" fmla="val 10800000"/>
                      <a:gd name="f1" fmla="val 5400000"/>
                      <a:gd name="f2" fmla="val 360"/>
                      <a:gd name="f3" fmla="val 180"/>
                      <a:gd name="f4" fmla="val w"/>
                      <a:gd name="f5" fmla="val h"/>
                      <a:gd name="f6" fmla="val 0"/>
                      <a:gd name="f7" fmla="val 710"/>
                      <a:gd name="f8" fmla="val 1100"/>
                      <a:gd name="f9" fmla="val 202"/>
                      <a:gd name="f10" fmla="val 252"/>
                      <a:gd name="f11" fmla="val 24"/>
                      <a:gd name="f12" fmla="val 271"/>
                      <a:gd name="f13" fmla="val 2"/>
                      <a:gd name="f14" fmla="val 282"/>
                      <a:gd name="f15" fmla="val 276"/>
                      <a:gd name="f16" fmla="val 59"/>
                      <a:gd name="f17" fmla="val 311"/>
                      <a:gd name="f18" fmla="val 120"/>
                      <a:gd name="f19" fmla="val 303"/>
                      <a:gd name="f20" fmla="val 191"/>
                      <a:gd name="f21" fmla="val 264"/>
                      <a:gd name="f22" fmla="val 219"/>
                      <a:gd name="f23" fmla="val 262"/>
                      <a:gd name="f24" fmla="val 288"/>
                      <a:gd name="f25" fmla="val 355"/>
                      <a:gd name="f26" fmla="val 329"/>
                      <a:gd name="f27" fmla="val 365"/>
                      <a:gd name="f28" fmla="val 361"/>
                      <a:gd name="f29" fmla="val 460"/>
                      <a:gd name="f30" fmla="val 402"/>
                      <a:gd name="f31" fmla="val 459"/>
                      <a:gd name="f32" fmla="val 448"/>
                      <a:gd name="f33" fmla="val 486"/>
                      <a:gd name="f34" fmla="val 469"/>
                      <a:gd name="f35" fmla="val 483"/>
                      <a:gd name="f36" fmla="val 508"/>
                      <a:gd name="f37" fmla="val 420"/>
                      <a:gd name="f38" fmla="val 466"/>
                      <a:gd name="f39" fmla="val 387"/>
                      <a:gd name="f40" fmla="val 421"/>
                      <a:gd name="f41" fmla="val 371"/>
                      <a:gd name="f42" fmla="val 453"/>
                      <a:gd name="f43" fmla="val 317"/>
                      <a:gd name="f44" fmla="val 251"/>
                      <a:gd name="f45" fmla="val 414"/>
                      <a:gd name="f46" fmla="val 212"/>
                      <a:gd name="f47" fmla="val 395"/>
                      <a:gd name="f48" fmla="val 211"/>
                      <a:gd name="f49" fmla="val 231"/>
                      <a:gd name="f50" fmla="val 339"/>
                      <a:gd name="f51" fmla="val 206"/>
                      <a:gd name="f52" fmla="val 319"/>
                      <a:gd name="f53" fmla="val 201"/>
                      <a:gd name="f54" fmla="val 350"/>
                      <a:gd name="f55" fmla="val 157"/>
                      <a:gd name="f56" fmla="val 301"/>
                      <a:gd name="f57" fmla="val 141"/>
                      <a:gd name="f58" fmla="val 126"/>
                      <a:gd name="f59" fmla="val 182"/>
                      <a:gd name="f60" fmla="val 160"/>
                      <a:gd name="f61" fmla="val 210"/>
                      <a:gd name="f62" fmla="val 146"/>
                      <a:gd name="f63" fmla="val 77"/>
                      <a:gd name="f64" fmla="val 287"/>
                      <a:gd name="f65" fmla="val 463"/>
                      <a:gd name="f66" fmla="val 536"/>
                      <a:gd name="f67" fmla="val 239"/>
                      <a:gd name="f68" fmla="val 494"/>
                      <a:gd name="f69" fmla="val 193"/>
                      <a:gd name="f70" fmla="val 429"/>
                      <a:gd name="f71" fmla="val 257"/>
                      <a:gd name="f72" fmla="val 432"/>
                      <a:gd name="f73" fmla="val 594"/>
                      <a:gd name="f74" fmla="val 540"/>
                      <a:gd name="f75" fmla="val 625"/>
                      <a:gd name="f76" fmla="val 635"/>
                      <a:gd name="f77" fmla="val 565"/>
                      <a:gd name="f78" fmla="val 612"/>
                      <a:gd name="f79" fmla="val 570"/>
                      <a:gd name="f80" fmla="val 641"/>
                      <a:gd name="f81" fmla="val 593"/>
                      <a:gd name="f82" fmla="val 693"/>
                      <a:gd name="f83" fmla="val 559"/>
                      <a:gd name="f84" fmla="val 712"/>
                      <a:gd name="f85" fmla="val 550"/>
                      <a:gd name="f86" fmla="val 653"/>
                      <a:gd name="f87" fmla="val 527"/>
                      <a:gd name="f88" fmla="val 648"/>
                      <a:gd name="f89" fmla="val 510"/>
                      <a:gd name="f90" fmla="val 597"/>
                      <a:gd name="f91" fmla="val 555"/>
                      <a:gd name="f92" fmla="val 603"/>
                      <a:gd name="f93" fmla="val 571"/>
                      <a:gd name="f94" fmla="val 497"/>
                      <a:gd name="f95" fmla="val 506"/>
                      <a:gd name="f96" fmla="val 569"/>
                      <a:gd name="f97" fmla="val 325"/>
                      <a:gd name="f98" fmla="val 563"/>
                      <a:gd name="f99" fmla="val 373"/>
                      <a:gd name="f100" fmla="val 589"/>
                      <a:gd name="f101" fmla="val 423"/>
                      <a:gd name="f102" fmla="val 392"/>
                      <a:gd name="f103" fmla="val 661"/>
                      <a:gd name="f104" fmla="val 347"/>
                      <a:gd name="f105" fmla="val 686"/>
                      <a:gd name="f106" fmla="val 341"/>
                      <a:gd name="f107" fmla="val 647"/>
                      <a:gd name="f108" fmla="val 94"/>
                      <a:gd name="f109" fmla="val 782"/>
                      <a:gd name="f110" fmla="val 863"/>
                      <a:gd name="f111" fmla="val 32"/>
                      <a:gd name="f112" fmla="val 803"/>
                      <a:gd name="f113" fmla="val 82"/>
                      <a:gd name="f114" fmla="val 751"/>
                      <a:gd name="f115" fmla="val 122"/>
                      <a:gd name="f116" fmla="val 692"/>
                      <a:gd name="f117" fmla="val 153"/>
                      <a:gd name="f118" fmla="val 607"/>
                      <a:gd name="f119" fmla="val 173"/>
                      <a:gd name="f120" fmla="val 677"/>
                      <a:gd name="f121" fmla="val 128"/>
                      <a:gd name="f122" fmla="val 724"/>
                      <a:gd name="f123" fmla="val 700"/>
                      <a:gd name="f124" fmla="val 473"/>
                      <a:gd name="f125" fmla="val 728"/>
                      <a:gd name="f126" fmla="val 454"/>
                      <a:gd name="f127" fmla="val 433"/>
                      <a:gd name="f128" fmla="val 807"/>
                      <a:gd name="f129" fmla="val 381"/>
                      <a:gd name="f130" fmla="val 748"/>
                      <a:gd name="f131" fmla="val 726"/>
                      <a:gd name="f132" fmla="val 411"/>
                      <a:gd name="f133" fmla="val 702"/>
                      <a:gd name="f134" fmla="val 649"/>
                      <a:gd name="f135" fmla="val 455"/>
                      <a:gd name="f136" fmla="val 644"/>
                      <a:gd name="f137" fmla="val 449"/>
                      <a:gd name="f138" fmla="val 701"/>
                      <a:gd name="f139" fmla="val 496"/>
                      <a:gd name="f140" fmla="val 619"/>
                      <a:gd name="f141" fmla="val 690"/>
                      <a:gd name="f142" fmla="val 859"/>
                      <a:gd name="f143" fmla="val 916"/>
                      <a:gd name="f144" fmla="val 963"/>
                      <a:gd name="f145" fmla="val 1041"/>
                      <a:gd name="f146" fmla="val 657"/>
                      <a:gd name="f147" fmla="val 954"/>
                      <a:gd name="f148" fmla="val 624"/>
                      <a:gd name="f149" fmla="val 998"/>
                      <a:gd name="f150" fmla="val 652"/>
                      <a:gd name="f151" fmla="val 1060"/>
                      <a:gd name="f152" fmla="val 633"/>
                      <a:gd name="f153" fmla="val 542"/>
                      <a:gd name="f154" fmla="val 1051"/>
                      <a:gd name="f155" fmla="val 517"/>
                      <a:gd name="f156" fmla="val 989"/>
                      <a:gd name="f157" fmla="val 537"/>
                      <a:gd name="f158" fmla="val 949"/>
                      <a:gd name="f159" fmla="val 487"/>
                      <a:gd name="f160" fmla="val 908"/>
                      <a:gd name="f161" fmla="val 944"/>
                      <a:gd name="f162" fmla="val 430"/>
                      <a:gd name="f163" fmla="val 940"/>
                      <a:gd name="f164" fmla="val 378"/>
                      <a:gd name="f165" fmla="val 988"/>
                      <a:gd name="f166" fmla="val 364"/>
                      <a:gd name="f167" fmla="val 388"/>
                      <a:gd name="f168" fmla="val 891"/>
                      <a:gd name="f169" fmla="val 867"/>
                      <a:gd name="f170" fmla="val 472"/>
                      <a:gd name="f171" fmla="val 835"/>
                      <a:gd name="f172" fmla="val 501"/>
                      <a:gd name="f173" fmla="val 874"/>
                      <a:gd name="f174" fmla="val 557"/>
                      <a:gd name="f175" fmla="val 850"/>
                      <a:gd name="f176" fmla="val 566"/>
                      <a:gd name="f177" fmla="val 812"/>
                      <a:gd name="f178" fmla="val 810"/>
                      <a:gd name="f179" fmla="val 608"/>
                      <a:gd name="f180" fmla="val 744"/>
                      <a:gd name="f181" fmla="val 673"/>
                      <a:gd name="f182" fmla="val 785"/>
                      <a:gd name="f183" fmla="val 683"/>
                      <a:gd name="f184" fmla="val 828"/>
                      <a:gd name="f185" fmla="+- 0 0 -90"/>
                      <a:gd name="f186" fmla="*/ f4 1 710"/>
                      <a:gd name="f187" fmla="*/ f5 1 1100"/>
                      <a:gd name="f188" fmla="+- f8 0 f6"/>
                      <a:gd name="f189" fmla="+- f7 0 f6"/>
                      <a:gd name="f190" fmla="*/ f185 f0 1"/>
                      <a:gd name="f191" fmla="*/ f189 1 710"/>
                      <a:gd name="f192" fmla="*/ f188 1 1100"/>
                      <a:gd name="f193" fmla="*/ 252 f189 1"/>
                      <a:gd name="f194" fmla="*/ 24 f188 1"/>
                      <a:gd name="f195" fmla="*/ 282 f189 1"/>
                      <a:gd name="f196" fmla="*/ 311 f189 1"/>
                      <a:gd name="f197" fmla="*/ 120 f188 1"/>
                      <a:gd name="f198" fmla="*/ 264 f189 1"/>
                      <a:gd name="f199" fmla="*/ 219 f188 1"/>
                      <a:gd name="f200" fmla="*/ 288 f189 1"/>
                      <a:gd name="f201" fmla="*/ 355 f188 1"/>
                      <a:gd name="f202" fmla="*/ 361 f189 1"/>
                      <a:gd name="f203" fmla="*/ 459 f189 1"/>
                      <a:gd name="f204" fmla="*/ 448 f188 1"/>
                      <a:gd name="f205" fmla="*/ 483 f189 1"/>
                      <a:gd name="f206" fmla="*/ 508 f188 1"/>
                      <a:gd name="f207" fmla="*/ 387 f189 1"/>
                      <a:gd name="f208" fmla="*/ 421 f188 1"/>
                      <a:gd name="f209" fmla="*/ 317 f189 1"/>
                      <a:gd name="f210" fmla="*/ 402 f188 1"/>
                      <a:gd name="f211" fmla="*/ 212 f189 1"/>
                      <a:gd name="f212" fmla="*/ 395 f188 1"/>
                      <a:gd name="f213" fmla="*/ 231 f189 1"/>
                      <a:gd name="f214" fmla="*/ 339 f188 1"/>
                      <a:gd name="f215" fmla="*/ 201 f189 1"/>
                      <a:gd name="f216" fmla="*/ 350 f188 1"/>
                      <a:gd name="f217" fmla="*/ 141 f189 1"/>
                      <a:gd name="f218" fmla="*/ 264 f188 1"/>
                      <a:gd name="f219" fmla="*/ 160 f189 1"/>
                      <a:gd name="f220" fmla="*/ 210 f188 1"/>
                      <a:gd name="f221" fmla="*/ 157 f189 1"/>
                      <a:gd name="f222" fmla="*/ 0 f188 1"/>
                      <a:gd name="f223" fmla="*/ 287 f189 1"/>
                      <a:gd name="f224" fmla="*/ 463 f188 1"/>
                      <a:gd name="f225" fmla="*/ 239 f189 1"/>
                      <a:gd name="f226" fmla="*/ 494 f188 1"/>
                      <a:gd name="f227" fmla="*/ 257 f189 1"/>
                      <a:gd name="f228" fmla="*/ 432 f188 1"/>
                      <a:gd name="f229" fmla="*/ 594 f189 1"/>
                      <a:gd name="f230" fmla="*/ 540 f188 1"/>
                      <a:gd name="f231" fmla="*/ 565 f189 1"/>
                      <a:gd name="f232" fmla="*/ 612 f188 1"/>
                      <a:gd name="f233" fmla="*/ 593 f189 1"/>
                      <a:gd name="f234" fmla="*/ 693 f188 1"/>
                      <a:gd name="f235" fmla="*/ 550 f189 1"/>
                      <a:gd name="f236" fmla="*/ 653 f188 1"/>
                      <a:gd name="f237" fmla="*/ 510 f189 1"/>
                      <a:gd name="f238" fmla="*/ 597 f188 1"/>
                      <a:gd name="f239" fmla="*/ 571 f188 1"/>
                      <a:gd name="f240" fmla="*/ 569 f189 1"/>
                      <a:gd name="f241" fmla="*/ 325 f189 1"/>
                      <a:gd name="f242" fmla="*/ 563 f188 1"/>
                      <a:gd name="f243" fmla="*/ 421 f189 1"/>
                      <a:gd name="f244" fmla="*/ 589 f188 1"/>
                      <a:gd name="f245" fmla="*/ 392 f189 1"/>
                      <a:gd name="f246" fmla="*/ 661 f188 1"/>
                      <a:gd name="f247" fmla="*/ 341 f189 1"/>
                      <a:gd name="f248" fmla="*/ 647 f188 1"/>
                      <a:gd name="f249" fmla="*/ 0 f189 1"/>
                      <a:gd name="f250" fmla="*/ 863 f188 1"/>
                      <a:gd name="f251" fmla="*/ 82 f189 1"/>
                      <a:gd name="f252" fmla="*/ 751 f188 1"/>
                      <a:gd name="f253" fmla="*/ 153 f189 1"/>
                      <a:gd name="f254" fmla="*/ 607 f188 1"/>
                      <a:gd name="f255" fmla="*/ 128 f189 1"/>
                      <a:gd name="f256" fmla="*/ 724 f188 1"/>
                      <a:gd name="f257" fmla="*/ 497 f189 1"/>
                      <a:gd name="f258" fmla="*/ 700 f188 1"/>
                      <a:gd name="f259" fmla="*/ 454 f189 1"/>
                      <a:gd name="f260" fmla="*/ 782 f188 1"/>
                      <a:gd name="f261" fmla="*/ 381 f189 1"/>
                      <a:gd name="f262" fmla="*/ 748 f188 1"/>
                      <a:gd name="f263" fmla="*/ 411 f189 1"/>
                      <a:gd name="f264" fmla="*/ 702 f188 1"/>
                      <a:gd name="f265" fmla="*/ 455 f189 1"/>
                      <a:gd name="f266" fmla="*/ 644 f188 1"/>
                      <a:gd name="f267" fmla="*/ 496 f189 1"/>
                      <a:gd name="f268" fmla="*/ 619 f188 1"/>
                      <a:gd name="f269" fmla="*/ 690 f189 1"/>
                      <a:gd name="f270" fmla="*/ 859 f188 1"/>
                      <a:gd name="f271" fmla="*/ 710 f189 1"/>
                      <a:gd name="f272" fmla="*/ 963 f188 1"/>
                      <a:gd name="f273" fmla="*/ 657 f189 1"/>
                      <a:gd name="f274" fmla="*/ 954 f188 1"/>
                      <a:gd name="f275" fmla="*/ 652 f189 1"/>
                      <a:gd name="f276" fmla="*/ 1060 f188 1"/>
                      <a:gd name="f277" fmla="*/ 542 f189 1"/>
                      <a:gd name="f278" fmla="*/ 1051 f188 1"/>
                      <a:gd name="f279" fmla="*/ 537 f189 1"/>
                      <a:gd name="f280" fmla="*/ 949 f188 1"/>
                      <a:gd name="f281" fmla="*/ 466 f189 1"/>
                      <a:gd name="f282" fmla="*/ 944 f188 1"/>
                      <a:gd name="f283" fmla="*/ 378 f189 1"/>
                      <a:gd name="f284" fmla="*/ 988 f188 1"/>
                      <a:gd name="f285" fmla="*/ 388 f189 1"/>
                      <a:gd name="f286" fmla="*/ 891 f188 1"/>
                      <a:gd name="f287" fmla="*/ 472 f189 1"/>
                      <a:gd name="f288" fmla="*/ 835 f188 1"/>
                      <a:gd name="f289" fmla="*/ 557 f189 1"/>
                      <a:gd name="f290" fmla="*/ 850 f188 1"/>
                      <a:gd name="f291" fmla="*/ 619 f189 1"/>
                      <a:gd name="f292" fmla="*/ 810 f188 1"/>
                      <a:gd name="f293" fmla="*/ 673 f189 1"/>
                      <a:gd name="f294" fmla="*/ 785 f188 1"/>
                      <a:gd name="f295" fmla="*/ f190 1 f3"/>
                      <a:gd name="f296" fmla="*/ f193 1 710"/>
                      <a:gd name="f297" fmla="*/ f194 1 1100"/>
                      <a:gd name="f298" fmla="*/ f195 1 710"/>
                      <a:gd name="f299" fmla="*/ f196 1 710"/>
                      <a:gd name="f300" fmla="*/ f197 1 1100"/>
                      <a:gd name="f301" fmla="*/ f198 1 710"/>
                      <a:gd name="f302" fmla="*/ f199 1 1100"/>
                      <a:gd name="f303" fmla="*/ f200 1 710"/>
                      <a:gd name="f304" fmla="*/ f201 1 1100"/>
                      <a:gd name="f305" fmla="*/ f202 1 710"/>
                      <a:gd name="f306" fmla="*/ f203 1 710"/>
                      <a:gd name="f307" fmla="*/ f204 1 1100"/>
                      <a:gd name="f308" fmla="*/ f205 1 710"/>
                      <a:gd name="f309" fmla="*/ f206 1 1100"/>
                      <a:gd name="f310" fmla="*/ f207 1 710"/>
                      <a:gd name="f311" fmla="*/ f208 1 1100"/>
                      <a:gd name="f312" fmla="*/ f209 1 710"/>
                      <a:gd name="f313" fmla="*/ f210 1 1100"/>
                      <a:gd name="f314" fmla="*/ f211 1 710"/>
                      <a:gd name="f315" fmla="*/ f212 1 1100"/>
                      <a:gd name="f316" fmla="*/ f213 1 710"/>
                      <a:gd name="f317" fmla="*/ f214 1 1100"/>
                      <a:gd name="f318" fmla="*/ f215 1 710"/>
                      <a:gd name="f319" fmla="*/ f216 1 1100"/>
                      <a:gd name="f320" fmla="*/ f217 1 710"/>
                      <a:gd name="f321" fmla="*/ f218 1 1100"/>
                      <a:gd name="f322" fmla="*/ f219 1 710"/>
                      <a:gd name="f323" fmla="*/ f220 1 1100"/>
                      <a:gd name="f324" fmla="*/ f221 1 710"/>
                      <a:gd name="f325" fmla="*/ f222 1 1100"/>
                      <a:gd name="f326" fmla="*/ f223 1 710"/>
                      <a:gd name="f327" fmla="*/ f224 1 1100"/>
                      <a:gd name="f328" fmla="*/ f225 1 710"/>
                      <a:gd name="f329" fmla="*/ f226 1 1100"/>
                      <a:gd name="f330" fmla="*/ f227 1 710"/>
                      <a:gd name="f331" fmla="*/ f228 1 1100"/>
                      <a:gd name="f332" fmla="*/ f229 1 710"/>
                      <a:gd name="f333" fmla="*/ f230 1 1100"/>
                      <a:gd name="f334" fmla="*/ f231 1 710"/>
                      <a:gd name="f335" fmla="*/ f232 1 1100"/>
                      <a:gd name="f336" fmla="*/ f233 1 710"/>
                      <a:gd name="f337" fmla="*/ f234 1 1100"/>
                      <a:gd name="f338" fmla="*/ f235 1 710"/>
                      <a:gd name="f339" fmla="*/ f236 1 1100"/>
                      <a:gd name="f340" fmla="*/ f237 1 710"/>
                      <a:gd name="f341" fmla="*/ f238 1 1100"/>
                      <a:gd name="f342" fmla="*/ f239 1 1100"/>
                      <a:gd name="f343" fmla="*/ f240 1 710"/>
                      <a:gd name="f344" fmla="*/ f241 1 710"/>
                      <a:gd name="f345" fmla="*/ f242 1 1100"/>
                      <a:gd name="f346" fmla="*/ f243 1 710"/>
                      <a:gd name="f347" fmla="*/ f244 1 1100"/>
                      <a:gd name="f348" fmla="*/ f245 1 710"/>
                      <a:gd name="f349" fmla="*/ f246 1 1100"/>
                      <a:gd name="f350" fmla="*/ f247 1 710"/>
                      <a:gd name="f351" fmla="*/ f248 1 1100"/>
                      <a:gd name="f352" fmla="*/ f249 1 710"/>
                      <a:gd name="f353" fmla="*/ f250 1 1100"/>
                      <a:gd name="f354" fmla="*/ f251 1 710"/>
                      <a:gd name="f355" fmla="*/ f252 1 1100"/>
                      <a:gd name="f356" fmla="*/ f253 1 710"/>
                      <a:gd name="f357" fmla="*/ f254 1 1100"/>
                      <a:gd name="f358" fmla="*/ f255 1 710"/>
                      <a:gd name="f359" fmla="*/ f256 1 1100"/>
                      <a:gd name="f360" fmla="*/ f257 1 710"/>
                      <a:gd name="f361" fmla="*/ f258 1 1100"/>
                      <a:gd name="f362" fmla="*/ f259 1 710"/>
                      <a:gd name="f363" fmla="*/ f260 1 1100"/>
                      <a:gd name="f364" fmla="*/ f261 1 710"/>
                      <a:gd name="f365" fmla="*/ f262 1 1100"/>
                      <a:gd name="f366" fmla="*/ f263 1 710"/>
                      <a:gd name="f367" fmla="*/ f264 1 1100"/>
                      <a:gd name="f368" fmla="*/ f265 1 710"/>
                      <a:gd name="f369" fmla="*/ f266 1 1100"/>
                      <a:gd name="f370" fmla="*/ f267 1 710"/>
                      <a:gd name="f371" fmla="*/ f268 1 1100"/>
                      <a:gd name="f372" fmla="*/ f269 1 710"/>
                      <a:gd name="f373" fmla="*/ f270 1 1100"/>
                      <a:gd name="f374" fmla="*/ f271 1 710"/>
                      <a:gd name="f375" fmla="*/ f272 1 1100"/>
                      <a:gd name="f376" fmla="*/ f273 1 710"/>
                      <a:gd name="f377" fmla="*/ f274 1 1100"/>
                      <a:gd name="f378" fmla="*/ f275 1 710"/>
                      <a:gd name="f379" fmla="*/ f276 1 1100"/>
                      <a:gd name="f380" fmla="*/ f277 1 710"/>
                      <a:gd name="f381" fmla="*/ f278 1 1100"/>
                      <a:gd name="f382" fmla="*/ f279 1 710"/>
                      <a:gd name="f383" fmla="*/ f280 1 1100"/>
                      <a:gd name="f384" fmla="*/ f281 1 710"/>
                      <a:gd name="f385" fmla="*/ f282 1 1100"/>
                      <a:gd name="f386" fmla="*/ f283 1 710"/>
                      <a:gd name="f387" fmla="*/ f284 1 1100"/>
                      <a:gd name="f388" fmla="*/ f285 1 710"/>
                      <a:gd name="f389" fmla="*/ f286 1 1100"/>
                      <a:gd name="f390" fmla="*/ f287 1 710"/>
                      <a:gd name="f391" fmla="*/ f288 1 1100"/>
                      <a:gd name="f392" fmla="*/ f289 1 710"/>
                      <a:gd name="f393" fmla="*/ f290 1 1100"/>
                      <a:gd name="f394" fmla="*/ f291 1 710"/>
                      <a:gd name="f395" fmla="*/ f292 1 1100"/>
                      <a:gd name="f396" fmla="*/ f293 1 710"/>
                      <a:gd name="f397" fmla="*/ f294 1 1100"/>
                      <a:gd name="f398" fmla="*/ 0 1 f191"/>
                      <a:gd name="f399" fmla="*/ f7 1 f191"/>
                      <a:gd name="f400" fmla="*/ 0 1 f192"/>
                      <a:gd name="f401" fmla="*/ f8 1 f192"/>
                      <a:gd name="f402" fmla="+- f295 0 f1"/>
                      <a:gd name="f403" fmla="*/ f296 1 f191"/>
                      <a:gd name="f404" fmla="*/ f297 1 f192"/>
                      <a:gd name="f405" fmla="*/ f298 1 f191"/>
                      <a:gd name="f406" fmla="*/ f299 1 f191"/>
                      <a:gd name="f407" fmla="*/ f300 1 f192"/>
                      <a:gd name="f408" fmla="*/ f301 1 f191"/>
                      <a:gd name="f409" fmla="*/ f302 1 f192"/>
                      <a:gd name="f410" fmla="*/ f303 1 f191"/>
                      <a:gd name="f411" fmla="*/ f304 1 f192"/>
                      <a:gd name="f412" fmla="*/ f305 1 f191"/>
                      <a:gd name="f413" fmla="*/ f306 1 f191"/>
                      <a:gd name="f414" fmla="*/ f307 1 f192"/>
                      <a:gd name="f415" fmla="*/ f308 1 f191"/>
                      <a:gd name="f416" fmla="*/ f309 1 f192"/>
                      <a:gd name="f417" fmla="*/ f310 1 f191"/>
                      <a:gd name="f418" fmla="*/ f311 1 f192"/>
                      <a:gd name="f419" fmla="*/ f312 1 f191"/>
                      <a:gd name="f420" fmla="*/ f313 1 f192"/>
                      <a:gd name="f421" fmla="*/ f314 1 f191"/>
                      <a:gd name="f422" fmla="*/ f315 1 f192"/>
                      <a:gd name="f423" fmla="*/ f316 1 f191"/>
                      <a:gd name="f424" fmla="*/ f317 1 f192"/>
                      <a:gd name="f425" fmla="*/ f318 1 f191"/>
                      <a:gd name="f426" fmla="*/ f319 1 f192"/>
                      <a:gd name="f427" fmla="*/ f320 1 f191"/>
                      <a:gd name="f428" fmla="*/ f321 1 f192"/>
                      <a:gd name="f429" fmla="*/ f322 1 f191"/>
                      <a:gd name="f430" fmla="*/ f323 1 f192"/>
                      <a:gd name="f431" fmla="*/ f324 1 f191"/>
                      <a:gd name="f432" fmla="*/ f325 1 f192"/>
                      <a:gd name="f433" fmla="*/ f326 1 f191"/>
                      <a:gd name="f434" fmla="*/ f327 1 f192"/>
                      <a:gd name="f435" fmla="*/ f328 1 f191"/>
                      <a:gd name="f436" fmla="*/ f329 1 f192"/>
                      <a:gd name="f437" fmla="*/ f330 1 f191"/>
                      <a:gd name="f438" fmla="*/ f331 1 f192"/>
                      <a:gd name="f439" fmla="*/ f332 1 f191"/>
                      <a:gd name="f440" fmla="*/ f333 1 f192"/>
                      <a:gd name="f441" fmla="*/ f334 1 f191"/>
                      <a:gd name="f442" fmla="*/ f335 1 f192"/>
                      <a:gd name="f443" fmla="*/ f336 1 f191"/>
                      <a:gd name="f444" fmla="*/ f337 1 f192"/>
                      <a:gd name="f445" fmla="*/ f338 1 f191"/>
                      <a:gd name="f446" fmla="*/ f339 1 f192"/>
                      <a:gd name="f447" fmla="*/ f340 1 f191"/>
                      <a:gd name="f448" fmla="*/ f341 1 f192"/>
                      <a:gd name="f449" fmla="*/ f342 1 f192"/>
                      <a:gd name="f450" fmla="*/ f343 1 f191"/>
                      <a:gd name="f451" fmla="*/ f344 1 f191"/>
                      <a:gd name="f452" fmla="*/ f345 1 f192"/>
                      <a:gd name="f453" fmla="*/ f346 1 f191"/>
                      <a:gd name="f454" fmla="*/ f347 1 f192"/>
                      <a:gd name="f455" fmla="*/ f348 1 f191"/>
                      <a:gd name="f456" fmla="*/ f349 1 f192"/>
                      <a:gd name="f457" fmla="*/ f350 1 f191"/>
                      <a:gd name="f458" fmla="*/ f351 1 f192"/>
                      <a:gd name="f459" fmla="*/ f352 1 f191"/>
                      <a:gd name="f460" fmla="*/ f353 1 f192"/>
                      <a:gd name="f461" fmla="*/ f354 1 f191"/>
                      <a:gd name="f462" fmla="*/ f355 1 f192"/>
                      <a:gd name="f463" fmla="*/ f356 1 f191"/>
                      <a:gd name="f464" fmla="*/ f357 1 f192"/>
                      <a:gd name="f465" fmla="*/ f358 1 f191"/>
                      <a:gd name="f466" fmla="*/ f359 1 f192"/>
                      <a:gd name="f467" fmla="*/ f360 1 f191"/>
                      <a:gd name="f468" fmla="*/ f361 1 f192"/>
                      <a:gd name="f469" fmla="*/ f362 1 f191"/>
                      <a:gd name="f470" fmla="*/ f363 1 f192"/>
                      <a:gd name="f471" fmla="*/ f364 1 f191"/>
                      <a:gd name="f472" fmla="*/ f365 1 f192"/>
                      <a:gd name="f473" fmla="*/ f366 1 f191"/>
                      <a:gd name="f474" fmla="*/ f367 1 f192"/>
                      <a:gd name="f475" fmla="*/ f368 1 f191"/>
                      <a:gd name="f476" fmla="*/ f369 1 f192"/>
                      <a:gd name="f477" fmla="*/ f370 1 f191"/>
                      <a:gd name="f478" fmla="*/ f371 1 f192"/>
                      <a:gd name="f479" fmla="*/ f372 1 f191"/>
                      <a:gd name="f480" fmla="*/ f373 1 f192"/>
                      <a:gd name="f481" fmla="*/ f374 1 f191"/>
                      <a:gd name="f482" fmla="*/ f375 1 f192"/>
                      <a:gd name="f483" fmla="*/ f376 1 f191"/>
                      <a:gd name="f484" fmla="*/ f377 1 f192"/>
                      <a:gd name="f485" fmla="*/ f378 1 f191"/>
                      <a:gd name="f486" fmla="*/ f379 1 f192"/>
                      <a:gd name="f487" fmla="*/ f380 1 f191"/>
                      <a:gd name="f488" fmla="*/ f381 1 f192"/>
                      <a:gd name="f489" fmla="*/ f382 1 f191"/>
                      <a:gd name="f490" fmla="*/ f383 1 f192"/>
                      <a:gd name="f491" fmla="*/ f384 1 f191"/>
                      <a:gd name="f492" fmla="*/ f385 1 f192"/>
                      <a:gd name="f493" fmla="*/ f386 1 f191"/>
                      <a:gd name="f494" fmla="*/ f387 1 f192"/>
                      <a:gd name="f495" fmla="*/ f388 1 f191"/>
                      <a:gd name="f496" fmla="*/ f389 1 f192"/>
                      <a:gd name="f497" fmla="*/ f390 1 f191"/>
                      <a:gd name="f498" fmla="*/ f391 1 f192"/>
                      <a:gd name="f499" fmla="*/ f392 1 f191"/>
                      <a:gd name="f500" fmla="*/ f393 1 f192"/>
                      <a:gd name="f501" fmla="*/ f394 1 f191"/>
                      <a:gd name="f502" fmla="*/ f395 1 f192"/>
                      <a:gd name="f503" fmla="*/ f396 1 f191"/>
                      <a:gd name="f504" fmla="*/ f397 1 f192"/>
                      <a:gd name="f505" fmla="*/ f398 f186 1"/>
                      <a:gd name="f506" fmla="*/ f399 f186 1"/>
                      <a:gd name="f507" fmla="*/ f401 f187 1"/>
                      <a:gd name="f508" fmla="*/ f400 f187 1"/>
                      <a:gd name="f509" fmla="*/ f403 f186 1"/>
                      <a:gd name="f510" fmla="*/ f404 f187 1"/>
                      <a:gd name="f511" fmla="*/ f405 f186 1"/>
                      <a:gd name="f512" fmla="*/ f406 f186 1"/>
                      <a:gd name="f513" fmla="*/ f407 f187 1"/>
                      <a:gd name="f514" fmla="*/ f408 f186 1"/>
                      <a:gd name="f515" fmla="*/ f409 f187 1"/>
                      <a:gd name="f516" fmla="*/ f410 f186 1"/>
                      <a:gd name="f517" fmla="*/ f411 f187 1"/>
                      <a:gd name="f518" fmla="*/ f412 f186 1"/>
                      <a:gd name="f519" fmla="*/ f413 f186 1"/>
                      <a:gd name="f520" fmla="*/ f414 f187 1"/>
                      <a:gd name="f521" fmla="*/ f415 f186 1"/>
                      <a:gd name="f522" fmla="*/ f416 f187 1"/>
                      <a:gd name="f523" fmla="*/ f417 f186 1"/>
                      <a:gd name="f524" fmla="*/ f418 f187 1"/>
                      <a:gd name="f525" fmla="*/ f419 f186 1"/>
                      <a:gd name="f526" fmla="*/ f420 f187 1"/>
                      <a:gd name="f527" fmla="*/ f421 f186 1"/>
                      <a:gd name="f528" fmla="*/ f422 f187 1"/>
                      <a:gd name="f529" fmla="*/ f423 f186 1"/>
                      <a:gd name="f530" fmla="*/ f424 f187 1"/>
                      <a:gd name="f531" fmla="*/ f425 f186 1"/>
                      <a:gd name="f532" fmla="*/ f426 f187 1"/>
                      <a:gd name="f533" fmla="*/ f427 f186 1"/>
                      <a:gd name="f534" fmla="*/ f428 f187 1"/>
                      <a:gd name="f535" fmla="*/ f429 f186 1"/>
                      <a:gd name="f536" fmla="*/ f430 f187 1"/>
                      <a:gd name="f537" fmla="*/ f431 f186 1"/>
                      <a:gd name="f538" fmla="*/ f432 f187 1"/>
                      <a:gd name="f539" fmla="*/ f433 f186 1"/>
                      <a:gd name="f540" fmla="*/ f434 f187 1"/>
                      <a:gd name="f541" fmla="*/ f435 f186 1"/>
                      <a:gd name="f542" fmla="*/ f436 f187 1"/>
                      <a:gd name="f543" fmla="*/ f437 f186 1"/>
                      <a:gd name="f544" fmla="*/ f438 f187 1"/>
                      <a:gd name="f545" fmla="*/ f439 f186 1"/>
                      <a:gd name="f546" fmla="*/ f440 f187 1"/>
                      <a:gd name="f547" fmla="*/ f441 f186 1"/>
                      <a:gd name="f548" fmla="*/ f442 f187 1"/>
                      <a:gd name="f549" fmla="*/ f443 f186 1"/>
                      <a:gd name="f550" fmla="*/ f444 f187 1"/>
                      <a:gd name="f551" fmla="*/ f445 f186 1"/>
                      <a:gd name="f552" fmla="*/ f446 f187 1"/>
                      <a:gd name="f553" fmla="*/ f447 f186 1"/>
                      <a:gd name="f554" fmla="*/ f448 f187 1"/>
                      <a:gd name="f555" fmla="*/ f449 f187 1"/>
                      <a:gd name="f556" fmla="*/ f450 f186 1"/>
                      <a:gd name="f557" fmla="*/ f451 f186 1"/>
                      <a:gd name="f558" fmla="*/ f452 f187 1"/>
                      <a:gd name="f559" fmla="*/ f453 f186 1"/>
                      <a:gd name="f560" fmla="*/ f454 f187 1"/>
                      <a:gd name="f561" fmla="*/ f455 f186 1"/>
                      <a:gd name="f562" fmla="*/ f456 f187 1"/>
                      <a:gd name="f563" fmla="*/ f457 f186 1"/>
                      <a:gd name="f564" fmla="*/ f458 f187 1"/>
                      <a:gd name="f565" fmla="*/ f459 f186 1"/>
                      <a:gd name="f566" fmla="*/ f460 f187 1"/>
                      <a:gd name="f567" fmla="*/ f461 f186 1"/>
                      <a:gd name="f568" fmla="*/ f462 f187 1"/>
                      <a:gd name="f569" fmla="*/ f463 f186 1"/>
                      <a:gd name="f570" fmla="*/ f464 f187 1"/>
                      <a:gd name="f571" fmla="*/ f465 f186 1"/>
                      <a:gd name="f572" fmla="*/ f466 f187 1"/>
                      <a:gd name="f573" fmla="*/ f467 f186 1"/>
                      <a:gd name="f574" fmla="*/ f468 f187 1"/>
                      <a:gd name="f575" fmla="*/ f469 f186 1"/>
                      <a:gd name="f576" fmla="*/ f470 f187 1"/>
                      <a:gd name="f577" fmla="*/ f471 f186 1"/>
                      <a:gd name="f578" fmla="*/ f472 f187 1"/>
                      <a:gd name="f579" fmla="*/ f473 f186 1"/>
                      <a:gd name="f580" fmla="*/ f474 f187 1"/>
                      <a:gd name="f581" fmla="*/ f475 f186 1"/>
                      <a:gd name="f582" fmla="*/ f476 f187 1"/>
                      <a:gd name="f583" fmla="*/ f477 f186 1"/>
                      <a:gd name="f584" fmla="*/ f478 f187 1"/>
                      <a:gd name="f585" fmla="*/ f479 f186 1"/>
                      <a:gd name="f586" fmla="*/ f480 f187 1"/>
                      <a:gd name="f587" fmla="*/ f481 f186 1"/>
                      <a:gd name="f588" fmla="*/ f482 f187 1"/>
                      <a:gd name="f589" fmla="*/ f483 f186 1"/>
                      <a:gd name="f590" fmla="*/ f484 f187 1"/>
                      <a:gd name="f591" fmla="*/ f485 f186 1"/>
                      <a:gd name="f592" fmla="*/ f486 f187 1"/>
                      <a:gd name="f593" fmla="*/ f487 f186 1"/>
                      <a:gd name="f594" fmla="*/ f488 f187 1"/>
                      <a:gd name="f595" fmla="*/ f489 f186 1"/>
                      <a:gd name="f596" fmla="*/ f490 f187 1"/>
                      <a:gd name="f597" fmla="*/ f491 f186 1"/>
                      <a:gd name="f598" fmla="*/ f492 f187 1"/>
                      <a:gd name="f599" fmla="*/ f493 f186 1"/>
                      <a:gd name="f600" fmla="*/ f494 f187 1"/>
                      <a:gd name="f601" fmla="*/ f495 f186 1"/>
                      <a:gd name="f602" fmla="*/ f496 f187 1"/>
                      <a:gd name="f603" fmla="*/ f497 f186 1"/>
                      <a:gd name="f604" fmla="*/ f498 f187 1"/>
                      <a:gd name="f605" fmla="*/ f499 f186 1"/>
                      <a:gd name="f606" fmla="*/ f500 f187 1"/>
                      <a:gd name="f607" fmla="*/ f501 f186 1"/>
                      <a:gd name="f608" fmla="*/ f502 f187 1"/>
                      <a:gd name="f609" fmla="*/ f503 f186 1"/>
                      <a:gd name="f610" fmla="*/ f504 f187 1"/>
                    </a:gdLst>
                    <a:ahLst/>
                    <a:cxnLst>
                      <a:cxn ang="3cd4">
                        <a:pos x="hc" y="t"/>
                      </a:cxn>
                      <a:cxn ang="0">
                        <a:pos x="r" y="vc"/>
                      </a:cxn>
                      <a:cxn ang="cd4">
                        <a:pos x="hc" y="b"/>
                      </a:cxn>
                      <a:cxn ang="cd2">
                        <a:pos x="l" y="vc"/>
                      </a:cxn>
                      <a:cxn ang="f402">
                        <a:pos x="f509" y="f510"/>
                      </a:cxn>
                      <a:cxn ang="f402">
                        <a:pos x="f511" y="f510"/>
                      </a:cxn>
                      <a:cxn ang="f402">
                        <a:pos x="f512" y="f513"/>
                      </a:cxn>
                      <a:cxn ang="f402">
                        <a:pos x="f514" y="f515"/>
                      </a:cxn>
                      <a:cxn ang="f402">
                        <a:pos x="f516" y="f517"/>
                      </a:cxn>
                      <a:cxn ang="f402">
                        <a:pos x="f518" y="f517"/>
                      </a:cxn>
                      <a:cxn ang="f402">
                        <a:pos x="f519" y="f520"/>
                      </a:cxn>
                      <a:cxn ang="f402">
                        <a:pos x="f521" y="f522"/>
                      </a:cxn>
                      <a:cxn ang="f402">
                        <a:pos x="f523" y="f524"/>
                      </a:cxn>
                      <a:cxn ang="f402">
                        <a:pos x="f525" y="f526"/>
                      </a:cxn>
                      <a:cxn ang="f402">
                        <a:pos x="f527" y="f528"/>
                      </a:cxn>
                      <a:cxn ang="f402">
                        <a:pos x="f529" y="f530"/>
                      </a:cxn>
                      <a:cxn ang="f402">
                        <a:pos x="f531" y="f532"/>
                      </a:cxn>
                      <a:cxn ang="f402">
                        <a:pos x="f533" y="f534"/>
                      </a:cxn>
                      <a:cxn ang="f402">
                        <a:pos x="f535" y="f536"/>
                      </a:cxn>
                      <a:cxn ang="f402">
                        <a:pos x="f537" y="f538"/>
                      </a:cxn>
                      <a:cxn ang="f402">
                        <a:pos x="f539" y="f540"/>
                      </a:cxn>
                      <a:cxn ang="f402">
                        <a:pos x="f541" y="f542"/>
                      </a:cxn>
                      <a:cxn ang="f402">
                        <a:pos x="f543" y="f544"/>
                      </a:cxn>
                      <a:cxn ang="f402">
                        <a:pos x="f545" y="f546"/>
                      </a:cxn>
                      <a:cxn ang="f402">
                        <a:pos x="f547" y="f548"/>
                      </a:cxn>
                      <a:cxn ang="f402">
                        <a:pos x="f549" y="f550"/>
                      </a:cxn>
                      <a:cxn ang="f402">
                        <a:pos x="f551" y="f552"/>
                      </a:cxn>
                      <a:cxn ang="f402">
                        <a:pos x="f553" y="f554"/>
                      </a:cxn>
                      <a:cxn ang="f402">
                        <a:pos x="f551" y="f555"/>
                      </a:cxn>
                      <a:cxn ang="f402">
                        <a:pos x="f556" y="f522"/>
                      </a:cxn>
                      <a:cxn ang="f402">
                        <a:pos x="f557" y="f558"/>
                      </a:cxn>
                      <a:cxn ang="f402">
                        <a:pos x="f559" y="f560"/>
                      </a:cxn>
                      <a:cxn ang="f402">
                        <a:pos x="f561" y="f562"/>
                      </a:cxn>
                      <a:cxn ang="f402">
                        <a:pos x="f563" y="f564"/>
                      </a:cxn>
                      <a:cxn ang="f402">
                        <a:pos x="f557" y="f558"/>
                      </a:cxn>
                      <a:cxn ang="f402">
                        <a:pos x="f565" y="f566"/>
                      </a:cxn>
                      <a:cxn ang="f402">
                        <a:pos x="f567" y="f568"/>
                      </a:cxn>
                      <a:cxn ang="f402">
                        <a:pos x="f569" y="f570"/>
                      </a:cxn>
                      <a:cxn ang="f402">
                        <a:pos x="f571" y="f572"/>
                      </a:cxn>
                      <a:cxn ang="f402">
                        <a:pos x="f573" y="f574"/>
                      </a:cxn>
                      <a:cxn ang="f402">
                        <a:pos x="f575" y="f576"/>
                      </a:cxn>
                      <a:cxn ang="f402">
                        <a:pos x="f577" y="f578"/>
                      </a:cxn>
                      <a:cxn ang="f402">
                        <a:pos x="f579" y="f580"/>
                      </a:cxn>
                      <a:cxn ang="f402">
                        <a:pos x="f581" y="f582"/>
                      </a:cxn>
                      <a:cxn ang="f402">
                        <a:pos x="f583" y="f584"/>
                      </a:cxn>
                      <a:cxn ang="f402">
                        <a:pos x="f585" y="f586"/>
                      </a:cxn>
                      <a:cxn ang="f402">
                        <a:pos x="f587" y="f588"/>
                      </a:cxn>
                      <a:cxn ang="f402">
                        <a:pos x="f589" y="f590"/>
                      </a:cxn>
                      <a:cxn ang="f402">
                        <a:pos x="f591" y="f592"/>
                      </a:cxn>
                      <a:cxn ang="f402">
                        <a:pos x="f593" y="f594"/>
                      </a:cxn>
                      <a:cxn ang="f402">
                        <a:pos x="f595" y="f596"/>
                      </a:cxn>
                      <a:cxn ang="f402">
                        <a:pos x="f597" y="f598"/>
                      </a:cxn>
                      <a:cxn ang="f402">
                        <a:pos x="f599" y="f600"/>
                      </a:cxn>
                      <a:cxn ang="f402">
                        <a:pos x="f601" y="f602"/>
                      </a:cxn>
                      <a:cxn ang="f402">
                        <a:pos x="f603" y="f604"/>
                      </a:cxn>
                      <a:cxn ang="f402">
                        <a:pos x="f605" y="f606"/>
                      </a:cxn>
                      <a:cxn ang="f402">
                        <a:pos x="f607" y="f608"/>
                      </a:cxn>
                      <a:cxn ang="f402">
                        <a:pos x="f609" y="f610"/>
                      </a:cxn>
                      <a:cxn ang="f402">
                        <a:pos x="f585" y="f586"/>
                      </a:cxn>
                    </a:cxnLst>
                    <a:rect l="f505" t="f508" r="f506" b="f507"/>
                    <a:pathLst>
                      <a:path w="710" h="1100">
                        <a:moveTo>
                          <a:pt x="f9" y="f6"/>
                        </a:moveTo>
                        <a:lnTo>
                          <a:pt x="f10" y="f11"/>
                        </a:lnTo>
                        <a:lnTo>
                          <a:pt x="f12" y="f13"/>
                        </a:lnTo>
                        <a:lnTo>
                          <a:pt x="f14" y="f11"/>
                        </a:lnTo>
                        <a:lnTo>
                          <a:pt x="f15" y="f16"/>
                        </a:lnTo>
                        <a:lnTo>
                          <a:pt x="f17" y="f18"/>
                        </a:lnTo>
                        <a:lnTo>
                          <a:pt x="f19" y="f20"/>
                        </a:lnTo>
                        <a:lnTo>
                          <a:pt x="f21" y="f22"/>
                        </a:lnTo>
                        <a:lnTo>
                          <a:pt x="f23" y="f24"/>
                        </a:lnTo>
                        <a:lnTo>
                          <a:pt x="f24" y="f25"/>
                        </a:lnTo>
                        <a:lnTo>
                          <a:pt x="f26" y="f27"/>
                        </a:lnTo>
                        <a:lnTo>
                          <a:pt x="f28" y="f25"/>
                        </a:lnTo>
                        <a:lnTo>
                          <a:pt x="f29" y="f30"/>
                        </a:lnTo>
                        <a:lnTo>
                          <a:pt x="f31" y="f32"/>
                        </a:lnTo>
                        <a:lnTo>
                          <a:pt x="f33" y="f34"/>
                        </a:lnTo>
                        <a:lnTo>
                          <a:pt x="f35" y="f36"/>
                        </a:lnTo>
                        <a:lnTo>
                          <a:pt x="f37" y="f38"/>
                        </a:lnTo>
                        <a:lnTo>
                          <a:pt x="f39" y="f40"/>
                        </a:lnTo>
                        <a:lnTo>
                          <a:pt x="f41" y="f42"/>
                        </a:lnTo>
                        <a:lnTo>
                          <a:pt x="f43" y="f30"/>
                        </a:lnTo>
                        <a:lnTo>
                          <a:pt x="f44" y="f45"/>
                        </a:lnTo>
                        <a:lnTo>
                          <a:pt x="f46" y="f47"/>
                        </a:lnTo>
                        <a:lnTo>
                          <a:pt x="f48" y="f2"/>
                        </a:lnTo>
                        <a:lnTo>
                          <a:pt x="f49" y="f50"/>
                        </a:lnTo>
                        <a:lnTo>
                          <a:pt x="f51" y="f52"/>
                        </a:lnTo>
                        <a:lnTo>
                          <a:pt x="f53" y="f54"/>
                        </a:lnTo>
                        <a:lnTo>
                          <a:pt x="f55" y="f56"/>
                        </a:lnTo>
                        <a:lnTo>
                          <a:pt x="f57" y="f21"/>
                        </a:lnTo>
                        <a:lnTo>
                          <a:pt x="f58" y="f59"/>
                        </a:lnTo>
                        <a:lnTo>
                          <a:pt x="f60" y="f61"/>
                        </a:lnTo>
                        <a:lnTo>
                          <a:pt x="f62" y="f63"/>
                        </a:lnTo>
                        <a:lnTo>
                          <a:pt x="f55" y="f6"/>
                        </a:lnTo>
                        <a:lnTo>
                          <a:pt x="f9" y="f6"/>
                        </a:lnTo>
                        <a:moveTo>
                          <a:pt x="f64" y="f65"/>
                        </a:moveTo>
                        <a:lnTo>
                          <a:pt x="f15" y="f66"/>
                        </a:lnTo>
                        <a:lnTo>
                          <a:pt x="f67" y="f68"/>
                        </a:lnTo>
                        <a:lnTo>
                          <a:pt x="f69" y="f70"/>
                        </a:lnTo>
                        <a:lnTo>
                          <a:pt x="f71" y="f72"/>
                        </a:lnTo>
                        <a:lnTo>
                          <a:pt x="f64" y="f65"/>
                        </a:lnTo>
                        <a:moveTo>
                          <a:pt x="f73" y="f74"/>
                        </a:moveTo>
                        <a:lnTo>
                          <a:pt x="f75" y="f76"/>
                        </a:lnTo>
                        <a:lnTo>
                          <a:pt x="f77" y="f78"/>
                        </a:lnTo>
                        <a:lnTo>
                          <a:pt x="f79" y="f80"/>
                        </a:lnTo>
                        <a:lnTo>
                          <a:pt x="f81" y="f82"/>
                        </a:lnTo>
                        <a:lnTo>
                          <a:pt x="f83" y="f84"/>
                        </a:lnTo>
                        <a:lnTo>
                          <a:pt x="f85" y="f86"/>
                        </a:lnTo>
                        <a:lnTo>
                          <a:pt x="f87" y="f88"/>
                        </a:lnTo>
                        <a:lnTo>
                          <a:pt x="f89" y="f90"/>
                        </a:lnTo>
                        <a:lnTo>
                          <a:pt x="f91" y="f92"/>
                        </a:lnTo>
                        <a:lnTo>
                          <a:pt x="f85" y="f93"/>
                        </a:lnTo>
                        <a:lnTo>
                          <a:pt x="f94" y="f95"/>
                        </a:lnTo>
                        <a:lnTo>
                          <a:pt x="f96" y="f36"/>
                        </a:lnTo>
                        <a:lnTo>
                          <a:pt x="f73" y="f74"/>
                        </a:lnTo>
                        <a:moveTo>
                          <a:pt x="f97" y="f98"/>
                        </a:moveTo>
                        <a:lnTo>
                          <a:pt x="f99" y="f100"/>
                        </a:lnTo>
                        <a:lnTo>
                          <a:pt x="f40" y="f100"/>
                        </a:lnTo>
                        <a:lnTo>
                          <a:pt x="f101" y="f75"/>
                        </a:lnTo>
                        <a:lnTo>
                          <a:pt x="f102" y="f103"/>
                        </a:lnTo>
                        <a:lnTo>
                          <a:pt x="f104" y="f105"/>
                        </a:lnTo>
                        <a:lnTo>
                          <a:pt x="f106" y="f107"/>
                        </a:lnTo>
                        <a:lnTo>
                          <a:pt x="f106" y="f92"/>
                        </a:lnTo>
                        <a:lnTo>
                          <a:pt x="f97" y="f98"/>
                        </a:lnTo>
                        <a:moveTo>
                          <a:pt x="f108" y="f109"/>
                        </a:moveTo>
                        <a:lnTo>
                          <a:pt x="f6" y="f110"/>
                        </a:lnTo>
                        <a:lnTo>
                          <a:pt x="f111" y="f112"/>
                        </a:lnTo>
                        <a:lnTo>
                          <a:pt x="f113" y="f114"/>
                        </a:lnTo>
                        <a:lnTo>
                          <a:pt x="f115" y="f116"/>
                        </a:lnTo>
                        <a:lnTo>
                          <a:pt x="f117" y="f118"/>
                        </a:lnTo>
                        <a:lnTo>
                          <a:pt x="f119" y="f120"/>
                        </a:lnTo>
                        <a:lnTo>
                          <a:pt x="f121" y="f122"/>
                        </a:lnTo>
                        <a:lnTo>
                          <a:pt x="f108" y="f109"/>
                        </a:lnTo>
                        <a:moveTo>
                          <a:pt x="f94" y="f123"/>
                        </a:moveTo>
                        <a:lnTo>
                          <a:pt x="f124" y="f125"/>
                        </a:lnTo>
                        <a:lnTo>
                          <a:pt x="f126" y="f109"/>
                        </a:lnTo>
                        <a:lnTo>
                          <a:pt x="f127" y="f128"/>
                        </a:lnTo>
                        <a:lnTo>
                          <a:pt x="f129" y="f130"/>
                        </a:lnTo>
                        <a:lnTo>
                          <a:pt x="f47" y="f131"/>
                        </a:lnTo>
                        <a:lnTo>
                          <a:pt x="f132" y="f133"/>
                        </a:lnTo>
                        <a:lnTo>
                          <a:pt x="f45" y="f134"/>
                        </a:lnTo>
                        <a:lnTo>
                          <a:pt x="f135" y="f136"/>
                        </a:lnTo>
                        <a:lnTo>
                          <a:pt x="f137" y="f138"/>
                        </a:lnTo>
                        <a:lnTo>
                          <a:pt x="f139" y="f140"/>
                        </a:lnTo>
                        <a:lnTo>
                          <a:pt x="f94" y="f123"/>
                        </a:lnTo>
                        <a:moveTo>
                          <a:pt x="f141" y="f142"/>
                        </a:moveTo>
                        <a:lnTo>
                          <a:pt x="f133" y="f143"/>
                        </a:lnTo>
                        <a:lnTo>
                          <a:pt x="f7" y="f144"/>
                        </a:lnTo>
                        <a:lnTo>
                          <a:pt x="f141" y="f145"/>
                        </a:lnTo>
                        <a:lnTo>
                          <a:pt x="f146" y="f147"/>
                        </a:lnTo>
                        <a:lnTo>
                          <a:pt x="f148" y="f149"/>
                        </a:lnTo>
                        <a:lnTo>
                          <a:pt x="f150" y="f151"/>
                        </a:lnTo>
                        <a:lnTo>
                          <a:pt x="f152" y="f8"/>
                        </a:lnTo>
                        <a:lnTo>
                          <a:pt x="f153" y="f154"/>
                        </a:lnTo>
                        <a:lnTo>
                          <a:pt x="f155" y="f156"/>
                        </a:lnTo>
                        <a:lnTo>
                          <a:pt x="f157" y="f158"/>
                        </a:lnTo>
                        <a:lnTo>
                          <a:pt x="f159" y="f160"/>
                        </a:lnTo>
                        <a:lnTo>
                          <a:pt x="f38" y="f161"/>
                        </a:lnTo>
                        <a:lnTo>
                          <a:pt x="f162" y="f163"/>
                        </a:lnTo>
                        <a:lnTo>
                          <a:pt x="f164" y="f165"/>
                        </a:lnTo>
                        <a:lnTo>
                          <a:pt x="f166" y="f144"/>
                        </a:lnTo>
                        <a:lnTo>
                          <a:pt x="f167" y="f168"/>
                        </a:lnTo>
                        <a:lnTo>
                          <a:pt x="f127" y="f169"/>
                        </a:lnTo>
                        <a:lnTo>
                          <a:pt x="f170" y="f171"/>
                        </a:lnTo>
                        <a:lnTo>
                          <a:pt x="f172" y="f173"/>
                        </a:lnTo>
                        <a:lnTo>
                          <a:pt x="f174" y="f175"/>
                        </a:lnTo>
                        <a:lnTo>
                          <a:pt x="f176" y="f177"/>
                        </a:lnTo>
                        <a:lnTo>
                          <a:pt x="f140" y="f178"/>
                        </a:lnTo>
                        <a:lnTo>
                          <a:pt x="f179" y="f180"/>
                        </a:lnTo>
                        <a:lnTo>
                          <a:pt x="f181" y="f182"/>
                        </a:lnTo>
                        <a:lnTo>
                          <a:pt x="f183" y="f184"/>
                        </a:lnTo>
                        <a:lnTo>
                          <a:pt x="f141" y="f142"/>
                        </a:lnTo>
                      </a:path>
                    </a:pathLst>
                  </a:custGeom>
                  <a:noFill/>
                  <a:ln w="3172" cap="flat">
                    <a:solidFill>
                      <a:srgbClr val="6C5353"/>
                    </a:solidFill>
                    <a:custDash>
                      <a:ds d="100000" sp="100000"/>
                    </a:custDash>
                    <a:miter/>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hu-HU" sz="1800" b="0" i="0" u="none" strike="noStrike" kern="0" cap="none" spc="0" baseline="0">
                      <a:solidFill>
                        <a:srgbClr val="000000"/>
                      </a:solidFill>
                      <a:uFillTx/>
                      <a:latin typeface="Arial"/>
                    </a:endParaRPr>
                  </a:p>
                </p:txBody>
              </p:sp>
              <p:sp>
                <p:nvSpPr>
                  <p:cNvPr id="304" name="Freeform 147">
                    <a:extLst>
                      <a:ext uri="{FF2B5EF4-FFF2-40B4-BE49-F238E27FC236}">
                        <a16:creationId xmlns:a16="http://schemas.microsoft.com/office/drawing/2014/main" id="{B21A425C-B9CE-4B44-B516-21779865ACF6}"/>
                      </a:ext>
                    </a:extLst>
                  </p:cNvPr>
                  <p:cNvSpPr/>
                  <p:nvPr/>
                </p:nvSpPr>
                <p:spPr>
                  <a:xfrm>
                    <a:off x="9372865" y="4170752"/>
                    <a:ext cx="33887" cy="43891"/>
                  </a:xfrm>
                  <a:custGeom>
                    <a:avLst/>
                    <a:gdLst>
                      <a:gd name="f0" fmla="val 10800000"/>
                      <a:gd name="f1" fmla="val 5400000"/>
                      <a:gd name="f2" fmla="val 180"/>
                      <a:gd name="f3" fmla="val w"/>
                      <a:gd name="f4" fmla="val h"/>
                      <a:gd name="f5" fmla="val 0"/>
                      <a:gd name="f6" fmla="val 26"/>
                      <a:gd name="f7" fmla="val 39"/>
                      <a:gd name="f8" fmla="val 23"/>
                      <a:gd name="f9" fmla="val 37"/>
                      <a:gd name="f10" fmla="val 18"/>
                      <a:gd name="f11" fmla="val 10"/>
                      <a:gd name="f12" fmla="val 31"/>
                      <a:gd name="f13" fmla="val 3"/>
                      <a:gd name="f14" fmla="val 2"/>
                      <a:gd name="f15" fmla="val 5"/>
                      <a:gd name="f16" fmla="val 6"/>
                      <a:gd name="f17" fmla="val 11"/>
                      <a:gd name="f18" fmla="val 24"/>
                      <a:gd name="f19" fmla="+- 0 0 -90"/>
                      <a:gd name="f20" fmla="*/ f3 1 26"/>
                      <a:gd name="f21" fmla="*/ f4 1 39"/>
                      <a:gd name="f22" fmla="+- f7 0 f5"/>
                      <a:gd name="f23" fmla="+- f6 0 f5"/>
                      <a:gd name="f24" fmla="*/ f19 f0 1"/>
                      <a:gd name="f25" fmla="*/ f23 1 26"/>
                      <a:gd name="f26" fmla="*/ f22 1 39"/>
                      <a:gd name="f27" fmla="*/ 23 f23 1"/>
                      <a:gd name="f28" fmla="*/ 37 f22 1"/>
                      <a:gd name="f29" fmla="*/ 18 f23 1"/>
                      <a:gd name="f30" fmla="*/ 39 f22 1"/>
                      <a:gd name="f31" fmla="*/ 10 f23 1"/>
                      <a:gd name="f32" fmla="*/ 31 f22 1"/>
                      <a:gd name="f33" fmla="*/ 3 f23 1"/>
                      <a:gd name="f34" fmla="*/ 18 f22 1"/>
                      <a:gd name="f35" fmla="*/ 0 f23 1"/>
                      <a:gd name="f36" fmla="*/ 2 f22 1"/>
                      <a:gd name="f37" fmla="*/ 0 f22 1"/>
                      <a:gd name="f38" fmla="*/ 5 f23 1"/>
                      <a:gd name="f39" fmla="*/ 6 f22 1"/>
                      <a:gd name="f40" fmla="*/ 11 f22 1"/>
                      <a:gd name="f41" fmla="*/ 24 f22 1"/>
                      <a:gd name="f42" fmla="*/ 26 f23 1"/>
                      <a:gd name="f43" fmla="*/ f24 1 f2"/>
                      <a:gd name="f44" fmla="*/ f27 1 26"/>
                      <a:gd name="f45" fmla="*/ f28 1 39"/>
                      <a:gd name="f46" fmla="*/ f29 1 26"/>
                      <a:gd name="f47" fmla="*/ f30 1 39"/>
                      <a:gd name="f48" fmla="*/ f31 1 26"/>
                      <a:gd name="f49" fmla="*/ f32 1 39"/>
                      <a:gd name="f50" fmla="*/ f33 1 26"/>
                      <a:gd name="f51" fmla="*/ f34 1 39"/>
                      <a:gd name="f52" fmla="*/ f35 1 26"/>
                      <a:gd name="f53" fmla="*/ f36 1 39"/>
                      <a:gd name="f54" fmla="*/ f37 1 39"/>
                      <a:gd name="f55" fmla="*/ f38 1 26"/>
                      <a:gd name="f56" fmla="*/ f39 1 39"/>
                      <a:gd name="f57" fmla="*/ f40 1 39"/>
                      <a:gd name="f58" fmla="*/ f41 1 39"/>
                      <a:gd name="f59" fmla="*/ f42 1 26"/>
                      <a:gd name="f60" fmla="*/ 0 1 f25"/>
                      <a:gd name="f61" fmla="*/ f6 1 f25"/>
                      <a:gd name="f62" fmla="*/ 0 1 f26"/>
                      <a:gd name="f63" fmla="*/ f7 1 f26"/>
                      <a:gd name="f64" fmla="+- f43 0 f1"/>
                      <a:gd name="f65" fmla="*/ f44 1 f25"/>
                      <a:gd name="f66" fmla="*/ f45 1 f26"/>
                      <a:gd name="f67" fmla="*/ f46 1 f25"/>
                      <a:gd name="f68" fmla="*/ f47 1 f26"/>
                      <a:gd name="f69" fmla="*/ f48 1 f25"/>
                      <a:gd name="f70" fmla="*/ f49 1 f26"/>
                      <a:gd name="f71" fmla="*/ f50 1 f25"/>
                      <a:gd name="f72" fmla="*/ f51 1 f26"/>
                      <a:gd name="f73" fmla="*/ f52 1 f25"/>
                      <a:gd name="f74" fmla="*/ f53 1 f26"/>
                      <a:gd name="f75" fmla="*/ f54 1 f26"/>
                      <a:gd name="f76" fmla="*/ f55 1 f25"/>
                      <a:gd name="f77" fmla="*/ f56 1 f26"/>
                      <a:gd name="f78" fmla="*/ f57 1 f26"/>
                      <a:gd name="f79" fmla="*/ f58 1 f26"/>
                      <a:gd name="f80" fmla="*/ f59 1 f25"/>
                      <a:gd name="f81" fmla="*/ f60 f20 1"/>
                      <a:gd name="f82" fmla="*/ f61 f20 1"/>
                      <a:gd name="f83" fmla="*/ f63 f21 1"/>
                      <a:gd name="f84" fmla="*/ f62 f21 1"/>
                      <a:gd name="f85" fmla="*/ f65 f20 1"/>
                      <a:gd name="f86" fmla="*/ f66 f21 1"/>
                      <a:gd name="f87" fmla="*/ f67 f20 1"/>
                      <a:gd name="f88" fmla="*/ f68 f21 1"/>
                      <a:gd name="f89" fmla="*/ f69 f20 1"/>
                      <a:gd name="f90" fmla="*/ f70 f21 1"/>
                      <a:gd name="f91" fmla="*/ f71 f20 1"/>
                      <a:gd name="f92" fmla="*/ f72 f21 1"/>
                      <a:gd name="f93" fmla="*/ f73 f20 1"/>
                      <a:gd name="f94" fmla="*/ f74 f21 1"/>
                      <a:gd name="f95" fmla="*/ f75 f21 1"/>
                      <a:gd name="f96" fmla="*/ f76 f20 1"/>
                      <a:gd name="f97" fmla="*/ f77 f21 1"/>
                      <a:gd name="f98" fmla="*/ f78 f21 1"/>
                      <a:gd name="f99" fmla="*/ f79 f21 1"/>
                      <a:gd name="f100" fmla="*/ f80 f20 1"/>
                    </a:gdLst>
                    <a:ahLst/>
                    <a:cxnLst>
                      <a:cxn ang="3cd4">
                        <a:pos x="hc" y="t"/>
                      </a:cxn>
                      <a:cxn ang="0">
                        <a:pos x="r" y="vc"/>
                      </a:cxn>
                      <a:cxn ang="cd4">
                        <a:pos x="hc" y="b"/>
                      </a:cxn>
                      <a:cxn ang="cd2">
                        <a:pos x="l" y="vc"/>
                      </a:cxn>
                      <a:cxn ang="f64">
                        <a:pos x="f85" y="f86"/>
                      </a:cxn>
                      <a:cxn ang="f64">
                        <a:pos x="f87" y="f88"/>
                      </a:cxn>
                      <a:cxn ang="f64">
                        <a:pos x="f89" y="f90"/>
                      </a:cxn>
                      <a:cxn ang="f64">
                        <a:pos x="f91" y="f92"/>
                      </a:cxn>
                      <a:cxn ang="f64">
                        <a:pos x="f93" y="f94"/>
                      </a:cxn>
                      <a:cxn ang="f64">
                        <a:pos x="f91" y="f95"/>
                      </a:cxn>
                      <a:cxn ang="f64">
                        <a:pos x="f96" y="f97"/>
                      </a:cxn>
                      <a:cxn ang="f64">
                        <a:pos x="f89" y="f98"/>
                      </a:cxn>
                      <a:cxn ang="f64">
                        <a:pos x="f87" y="f99"/>
                      </a:cxn>
                      <a:cxn ang="f64">
                        <a:pos x="f100" y="f90"/>
                      </a:cxn>
                      <a:cxn ang="f64">
                        <a:pos x="f85" y="f86"/>
                      </a:cxn>
                    </a:cxnLst>
                    <a:rect l="f81" t="f84" r="f82" b="f83"/>
                    <a:pathLst>
                      <a:path w="26" h="39">
                        <a:moveTo>
                          <a:pt x="f8" y="f9"/>
                        </a:moveTo>
                        <a:lnTo>
                          <a:pt x="f10" y="f7"/>
                        </a:lnTo>
                        <a:lnTo>
                          <a:pt x="f11" y="f12"/>
                        </a:lnTo>
                        <a:lnTo>
                          <a:pt x="f13" y="f10"/>
                        </a:lnTo>
                        <a:lnTo>
                          <a:pt x="f5" y="f14"/>
                        </a:lnTo>
                        <a:lnTo>
                          <a:pt x="f13" y="f5"/>
                        </a:lnTo>
                        <a:lnTo>
                          <a:pt x="f15" y="f16"/>
                        </a:lnTo>
                        <a:lnTo>
                          <a:pt x="f11" y="f17"/>
                        </a:lnTo>
                        <a:lnTo>
                          <a:pt x="f10" y="f18"/>
                        </a:lnTo>
                        <a:lnTo>
                          <a:pt x="f6" y="f12"/>
                        </a:lnTo>
                        <a:lnTo>
                          <a:pt x="f8" y="f9"/>
                        </a:lnTo>
                        <a:close/>
                      </a:path>
                    </a:pathLst>
                  </a:custGeom>
                  <a:solidFill>
                    <a:srgbClr val="E2ECFA"/>
                  </a:solidFill>
                  <a:ln w="3172" cap="flat">
                    <a:solidFill>
                      <a:srgbClr val="6C5353"/>
                    </a:solidFill>
                    <a:custDash>
                      <a:ds d="100000" sp="100000"/>
                    </a:custDash>
                    <a:miter/>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hu-HU" sz="1800" b="0" i="0" u="none" strike="noStrike" kern="0" cap="none" spc="0" baseline="0">
                      <a:solidFill>
                        <a:srgbClr val="000000"/>
                      </a:solidFill>
                      <a:uFillTx/>
                      <a:latin typeface="Arial"/>
                    </a:endParaRPr>
                  </a:p>
                </p:txBody>
              </p:sp>
              <p:sp>
                <p:nvSpPr>
                  <p:cNvPr id="305" name="Freeform 148">
                    <a:extLst>
                      <a:ext uri="{FF2B5EF4-FFF2-40B4-BE49-F238E27FC236}">
                        <a16:creationId xmlns:a16="http://schemas.microsoft.com/office/drawing/2014/main" id="{A9E4FAEF-D0D3-42FD-B479-618CD82C52D5}"/>
                      </a:ext>
                    </a:extLst>
                  </p:cNvPr>
                  <p:cNvSpPr/>
                  <p:nvPr/>
                </p:nvSpPr>
                <p:spPr>
                  <a:xfrm>
                    <a:off x="9224293" y="4150498"/>
                    <a:ext cx="97749" cy="50648"/>
                  </a:xfrm>
                  <a:custGeom>
                    <a:avLst/>
                    <a:gdLst>
                      <a:gd name="f0" fmla="val 10800000"/>
                      <a:gd name="f1" fmla="val 5400000"/>
                      <a:gd name="f2" fmla="val 180"/>
                      <a:gd name="f3" fmla="val w"/>
                      <a:gd name="f4" fmla="val h"/>
                      <a:gd name="f5" fmla="val 0"/>
                      <a:gd name="f6" fmla="val 75"/>
                      <a:gd name="f7" fmla="val 45"/>
                      <a:gd name="f8" fmla="val 68"/>
                      <a:gd name="f9" fmla="val 27"/>
                      <a:gd name="f10" fmla="val 58"/>
                      <a:gd name="f11" fmla="val 29"/>
                      <a:gd name="f12" fmla="val 54"/>
                      <a:gd name="f13" fmla="val 35"/>
                      <a:gd name="f14" fmla="val 44"/>
                      <a:gd name="f15" fmla="val 40"/>
                      <a:gd name="f16" fmla="val 34"/>
                      <a:gd name="f17" fmla="val 25"/>
                      <a:gd name="f18" fmla="val 10"/>
                      <a:gd name="f19" fmla="val 39"/>
                      <a:gd name="f20" fmla="val 33"/>
                      <a:gd name="f21" fmla="val 2"/>
                      <a:gd name="f22" fmla="val 26"/>
                      <a:gd name="f23" fmla="val 18"/>
                      <a:gd name="f24" fmla="val 28"/>
                      <a:gd name="f25" fmla="val 31"/>
                      <a:gd name="f26" fmla="val 17"/>
                      <a:gd name="f27" fmla="val 46"/>
                      <a:gd name="f28" fmla="val 51"/>
                      <a:gd name="f29" fmla="val 20"/>
                      <a:gd name="f30" fmla="val 62"/>
                      <a:gd name="f31" fmla="val 12"/>
                      <a:gd name="f32" fmla="val 61"/>
                      <a:gd name="f33" fmla="val 72"/>
                      <a:gd name="f34" fmla="val 3"/>
                      <a:gd name="f35" fmla="val 74"/>
                      <a:gd name="f36" fmla="val 15"/>
                      <a:gd name="f37" fmla="+- 0 0 -90"/>
                      <a:gd name="f38" fmla="*/ f3 1 75"/>
                      <a:gd name="f39" fmla="*/ f4 1 45"/>
                      <a:gd name="f40" fmla="+- f7 0 f5"/>
                      <a:gd name="f41" fmla="+- f6 0 f5"/>
                      <a:gd name="f42" fmla="*/ f37 f0 1"/>
                      <a:gd name="f43" fmla="*/ f41 1 75"/>
                      <a:gd name="f44" fmla="*/ f40 1 45"/>
                      <a:gd name="f45" fmla="*/ 68 f41 1"/>
                      <a:gd name="f46" fmla="*/ 27 f40 1"/>
                      <a:gd name="f47" fmla="*/ 58 f41 1"/>
                      <a:gd name="f48" fmla="*/ 29 f40 1"/>
                      <a:gd name="f49" fmla="*/ 54 f41 1"/>
                      <a:gd name="f50" fmla="*/ 35 f40 1"/>
                      <a:gd name="f51" fmla="*/ 44 f41 1"/>
                      <a:gd name="f52" fmla="*/ 40 f40 1"/>
                      <a:gd name="f53" fmla="*/ 34 f41 1"/>
                      <a:gd name="f54" fmla="*/ 45 f40 1"/>
                      <a:gd name="f55" fmla="*/ 25 f41 1"/>
                      <a:gd name="f56" fmla="*/ 10 f41 1"/>
                      <a:gd name="f57" fmla="*/ 39 f40 1"/>
                      <a:gd name="f58" fmla="*/ 0 f41 1"/>
                      <a:gd name="f59" fmla="*/ 33 f40 1"/>
                      <a:gd name="f60" fmla="*/ 2 f41 1"/>
                      <a:gd name="f61" fmla="*/ 26 f40 1"/>
                      <a:gd name="f62" fmla="*/ 18 f41 1"/>
                      <a:gd name="f63" fmla="*/ 28 f41 1"/>
                      <a:gd name="f64" fmla="*/ 28 f40 1"/>
                      <a:gd name="f65" fmla="*/ 31 f41 1"/>
                      <a:gd name="f66" fmla="*/ 18 f40 1"/>
                      <a:gd name="f67" fmla="*/ 17 f40 1"/>
                      <a:gd name="f68" fmla="*/ 35 f41 1"/>
                      <a:gd name="f69" fmla="*/ 46 f41 1"/>
                      <a:gd name="f70" fmla="*/ 51 f41 1"/>
                      <a:gd name="f71" fmla="*/ 20 f40 1"/>
                      <a:gd name="f72" fmla="*/ 62 f41 1"/>
                      <a:gd name="f73" fmla="*/ 12 f40 1"/>
                      <a:gd name="f74" fmla="*/ 61 f41 1"/>
                      <a:gd name="f75" fmla="*/ 0 f40 1"/>
                      <a:gd name="f76" fmla="*/ 72 f41 1"/>
                      <a:gd name="f77" fmla="*/ 75 f41 1"/>
                      <a:gd name="f78" fmla="*/ 3 f40 1"/>
                      <a:gd name="f79" fmla="*/ 74 f41 1"/>
                      <a:gd name="f80" fmla="*/ 15 f40 1"/>
                      <a:gd name="f81" fmla="*/ f42 1 f2"/>
                      <a:gd name="f82" fmla="*/ f45 1 75"/>
                      <a:gd name="f83" fmla="*/ f46 1 45"/>
                      <a:gd name="f84" fmla="*/ f47 1 75"/>
                      <a:gd name="f85" fmla="*/ f48 1 45"/>
                      <a:gd name="f86" fmla="*/ f49 1 75"/>
                      <a:gd name="f87" fmla="*/ f50 1 45"/>
                      <a:gd name="f88" fmla="*/ f51 1 75"/>
                      <a:gd name="f89" fmla="*/ f52 1 45"/>
                      <a:gd name="f90" fmla="*/ f53 1 75"/>
                      <a:gd name="f91" fmla="*/ f54 1 45"/>
                      <a:gd name="f92" fmla="*/ f55 1 75"/>
                      <a:gd name="f93" fmla="*/ f56 1 75"/>
                      <a:gd name="f94" fmla="*/ f57 1 45"/>
                      <a:gd name="f95" fmla="*/ f58 1 75"/>
                      <a:gd name="f96" fmla="*/ f59 1 45"/>
                      <a:gd name="f97" fmla="*/ f60 1 75"/>
                      <a:gd name="f98" fmla="*/ f61 1 45"/>
                      <a:gd name="f99" fmla="*/ f62 1 75"/>
                      <a:gd name="f100" fmla="*/ f63 1 75"/>
                      <a:gd name="f101" fmla="*/ f64 1 45"/>
                      <a:gd name="f102" fmla="*/ f65 1 75"/>
                      <a:gd name="f103" fmla="*/ f66 1 45"/>
                      <a:gd name="f104" fmla="*/ f67 1 45"/>
                      <a:gd name="f105" fmla="*/ f68 1 75"/>
                      <a:gd name="f106" fmla="*/ f69 1 75"/>
                      <a:gd name="f107" fmla="*/ f70 1 75"/>
                      <a:gd name="f108" fmla="*/ f71 1 45"/>
                      <a:gd name="f109" fmla="*/ f72 1 75"/>
                      <a:gd name="f110" fmla="*/ f73 1 45"/>
                      <a:gd name="f111" fmla="*/ f74 1 75"/>
                      <a:gd name="f112" fmla="*/ f75 1 45"/>
                      <a:gd name="f113" fmla="*/ f76 1 75"/>
                      <a:gd name="f114" fmla="*/ f77 1 75"/>
                      <a:gd name="f115" fmla="*/ f78 1 45"/>
                      <a:gd name="f116" fmla="*/ f79 1 75"/>
                      <a:gd name="f117" fmla="*/ f80 1 45"/>
                      <a:gd name="f118" fmla="*/ 0 1 f43"/>
                      <a:gd name="f119" fmla="*/ f6 1 f43"/>
                      <a:gd name="f120" fmla="*/ 0 1 f44"/>
                      <a:gd name="f121" fmla="*/ f7 1 f44"/>
                      <a:gd name="f122" fmla="+- f81 0 f1"/>
                      <a:gd name="f123" fmla="*/ f82 1 f43"/>
                      <a:gd name="f124" fmla="*/ f83 1 f44"/>
                      <a:gd name="f125" fmla="*/ f84 1 f43"/>
                      <a:gd name="f126" fmla="*/ f85 1 f44"/>
                      <a:gd name="f127" fmla="*/ f86 1 f43"/>
                      <a:gd name="f128" fmla="*/ f87 1 f44"/>
                      <a:gd name="f129" fmla="*/ f88 1 f43"/>
                      <a:gd name="f130" fmla="*/ f89 1 f44"/>
                      <a:gd name="f131" fmla="*/ f90 1 f43"/>
                      <a:gd name="f132" fmla="*/ f91 1 f44"/>
                      <a:gd name="f133" fmla="*/ f92 1 f43"/>
                      <a:gd name="f134" fmla="*/ f93 1 f43"/>
                      <a:gd name="f135" fmla="*/ f94 1 f44"/>
                      <a:gd name="f136" fmla="*/ f95 1 f43"/>
                      <a:gd name="f137" fmla="*/ f96 1 f44"/>
                      <a:gd name="f138" fmla="*/ f97 1 f43"/>
                      <a:gd name="f139" fmla="*/ f98 1 f44"/>
                      <a:gd name="f140" fmla="*/ f99 1 f43"/>
                      <a:gd name="f141" fmla="*/ f100 1 f43"/>
                      <a:gd name="f142" fmla="*/ f101 1 f44"/>
                      <a:gd name="f143" fmla="*/ f102 1 f43"/>
                      <a:gd name="f144" fmla="*/ f103 1 f44"/>
                      <a:gd name="f145" fmla="*/ f104 1 f44"/>
                      <a:gd name="f146" fmla="*/ f105 1 f43"/>
                      <a:gd name="f147" fmla="*/ f106 1 f43"/>
                      <a:gd name="f148" fmla="*/ f107 1 f43"/>
                      <a:gd name="f149" fmla="*/ f108 1 f44"/>
                      <a:gd name="f150" fmla="*/ f109 1 f43"/>
                      <a:gd name="f151" fmla="*/ f110 1 f44"/>
                      <a:gd name="f152" fmla="*/ f111 1 f43"/>
                      <a:gd name="f153" fmla="*/ f112 1 f44"/>
                      <a:gd name="f154" fmla="*/ f113 1 f43"/>
                      <a:gd name="f155" fmla="*/ f114 1 f43"/>
                      <a:gd name="f156" fmla="*/ f115 1 f44"/>
                      <a:gd name="f157" fmla="*/ f116 1 f43"/>
                      <a:gd name="f158" fmla="*/ f117 1 f44"/>
                      <a:gd name="f159" fmla="*/ f118 f38 1"/>
                      <a:gd name="f160" fmla="*/ f119 f38 1"/>
                      <a:gd name="f161" fmla="*/ f121 f39 1"/>
                      <a:gd name="f162" fmla="*/ f120 f39 1"/>
                      <a:gd name="f163" fmla="*/ f123 f38 1"/>
                      <a:gd name="f164" fmla="*/ f124 f39 1"/>
                      <a:gd name="f165" fmla="*/ f125 f38 1"/>
                      <a:gd name="f166" fmla="*/ f126 f39 1"/>
                      <a:gd name="f167" fmla="*/ f127 f38 1"/>
                      <a:gd name="f168" fmla="*/ f128 f39 1"/>
                      <a:gd name="f169" fmla="*/ f129 f38 1"/>
                      <a:gd name="f170" fmla="*/ f130 f39 1"/>
                      <a:gd name="f171" fmla="*/ f131 f38 1"/>
                      <a:gd name="f172" fmla="*/ f132 f39 1"/>
                      <a:gd name="f173" fmla="*/ f133 f38 1"/>
                      <a:gd name="f174" fmla="*/ f134 f38 1"/>
                      <a:gd name="f175" fmla="*/ f135 f39 1"/>
                      <a:gd name="f176" fmla="*/ f136 f38 1"/>
                      <a:gd name="f177" fmla="*/ f137 f39 1"/>
                      <a:gd name="f178" fmla="*/ f138 f38 1"/>
                      <a:gd name="f179" fmla="*/ f139 f39 1"/>
                      <a:gd name="f180" fmla="*/ f140 f38 1"/>
                      <a:gd name="f181" fmla="*/ f141 f38 1"/>
                      <a:gd name="f182" fmla="*/ f142 f39 1"/>
                      <a:gd name="f183" fmla="*/ f143 f38 1"/>
                      <a:gd name="f184" fmla="*/ f144 f39 1"/>
                      <a:gd name="f185" fmla="*/ f145 f39 1"/>
                      <a:gd name="f186" fmla="*/ f146 f38 1"/>
                      <a:gd name="f187" fmla="*/ f147 f38 1"/>
                      <a:gd name="f188" fmla="*/ f148 f38 1"/>
                      <a:gd name="f189" fmla="*/ f149 f39 1"/>
                      <a:gd name="f190" fmla="*/ f150 f38 1"/>
                      <a:gd name="f191" fmla="*/ f151 f39 1"/>
                      <a:gd name="f192" fmla="*/ f152 f38 1"/>
                      <a:gd name="f193" fmla="*/ f153 f39 1"/>
                      <a:gd name="f194" fmla="*/ f154 f38 1"/>
                      <a:gd name="f195" fmla="*/ f155 f38 1"/>
                      <a:gd name="f196" fmla="*/ f156 f39 1"/>
                      <a:gd name="f197" fmla="*/ f157 f38 1"/>
                      <a:gd name="f198" fmla="*/ f158 f39 1"/>
                    </a:gdLst>
                    <a:ahLst/>
                    <a:cxnLst>
                      <a:cxn ang="3cd4">
                        <a:pos x="hc" y="t"/>
                      </a:cxn>
                      <a:cxn ang="0">
                        <a:pos x="r" y="vc"/>
                      </a:cxn>
                      <a:cxn ang="cd4">
                        <a:pos x="hc" y="b"/>
                      </a:cxn>
                      <a:cxn ang="cd2">
                        <a:pos x="l" y="vc"/>
                      </a:cxn>
                      <a:cxn ang="f122">
                        <a:pos x="f163" y="f164"/>
                      </a:cxn>
                      <a:cxn ang="f122">
                        <a:pos x="f165" y="f166"/>
                      </a:cxn>
                      <a:cxn ang="f122">
                        <a:pos x="f167" y="f168"/>
                      </a:cxn>
                      <a:cxn ang="f122">
                        <a:pos x="f169" y="f170"/>
                      </a:cxn>
                      <a:cxn ang="f122">
                        <a:pos x="f171" y="f172"/>
                      </a:cxn>
                      <a:cxn ang="f122">
                        <a:pos x="f173" y="f172"/>
                      </a:cxn>
                      <a:cxn ang="f122">
                        <a:pos x="f174" y="f175"/>
                      </a:cxn>
                      <a:cxn ang="f122">
                        <a:pos x="f176" y="f177"/>
                      </a:cxn>
                      <a:cxn ang="f122">
                        <a:pos x="f178" y="f179"/>
                      </a:cxn>
                      <a:cxn ang="f122">
                        <a:pos x="f180" y="f166"/>
                      </a:cxn>
                      <a:cxn ang="f122">
                        <a:pos x="f181" y="f182"/>
                      </a:cxn>
                      <a:cxn ang="f122">
                        <a:pos x="f183" y="f184"/>
                      </a:cxn>
                      <a:cxn ang="f122">
                        <a:pos x="f171" y="f185"/>
                      </a:cxn>
                      <a:cxn ang="f122">
                        <a:pos x="f186" y="f182"/>
                      </a:cxn>
                      <a:cxn ang="f122">
                        <a:pos x="f187" y="f164"/>
                      </a:cxn>
                      <a:cxn ang="f122">
                        <a:pos x="f188" y="f189"/>
                      </a:cxn>
                      <a:cxn ang="f122">
                        <a:pos x="f190" y="f191"/>
                      </a:cxn>
                      <a:cxn ang="f122">
                        <a:pos x="f192" y="f193"/>
                      </a:cxn>
                      <a:cxn ang="f122">
                        <a:pos x="f194" y="f193"/>
                      </a:cxn>
                      <a:cxn ang="f122">
                        <a:pos x="f195" y="f196"/>
                      </a:cxn>
                      <a:cxn ang="f122">
                        <a:pos x="f197" y="f198"/>
                      </a:cxn>
                      <a:cxn ang="f122">
                        <a:pos x="f163" y="f164"/>
                      </a:cxn>
                    </a:cxnLst>
                    <a:rect l="f159" t="f162" r="f160" b="f161"/>
                    <a:pathLst>
                      <a:path w="75" h="45">
                        <a:moveTo>
                          <a:pt x="f8" y="f9"/>
                        </a:moveTo>
                        <a:lnTo>
                          <a:pt x="f10" y="f11"/>
                        </a:lnTo>
                        <a:lnTo>
                          <a:pt x="f12" y="f13"/>
                        </a:lnTo>
                        <a:lnTo>
                          <a:pt x="f14" y="f15"/>
                        </a:lnTo>
                        <a:lnTo>
                          <a:pt x="f16" y="f7"/>
                        </a:lnTo>
                        <a:lnTo>
                          <a:pt x="f17" y="f7"/>
                        </a:lnTo>
                        <a:lnTo>
                          <a:pt x="f18" y="f19"/>
                        </a:lnTo>
                        <a:lnTo>
                          <a:pt x="f5" y="f20"/>
                        </a:lnTo>
                        <a:lnTo>
                          <a:pt x="f21" y="f22"/>
                        </a:lnTo>
                        <a:lnTo>
                          <a:pt x="f23" y="f11"/>
                        </a:lnTo>
                        <a:lnTo>
                          <a:pt x="f24" y="f24"/>
                        </a:lnTo>
                        <a:lnTo>
                          <a:pt x="f25" y="f23"/>
                        </a:lnTo>
                        <a:lnTo>
                          <a:pt x="f16" y="f26"/>
                        </a:lnTo>
                        <a:lnTo>
                          <a:pt x="f13" y="f24"/>
                        </a:lnTo>
                        <a:lnTo>
                          <a:pt x="f27" y="f9"/>
                        </a:lnTo>
                        <a:lnTo>
                          <a:pt x="f28" y="f29"/>
                        </a:lnTo>
                        <a:lnTo>
                          <a:pt x="f30" y="f31"/>
                        </a:lnTo>
                        <a:lnTo>
                          <a:pt x="f32" y="f5"/>
                        </a:lnTo>
                        <a:lnTo>
                          <a:pt x="f33" y="f5"/>
                        </a:lnTo>
                        <a:lnTo>
                          <a:pt x="f6" y="f34"/>
                        </a:lnTo>
                        <a:lnTo>
                          <a:pt x="f35" y="f36"/>
                        </a:lnTo>
                        <a:lnTo>
                          <a:pt x="f8" y="f9"/>
                        </a:lnTo>
                        <a:close/>
                      </a:path>
                    </a:pathLst>
                  </a:custGeom>
                  <a:solidFill>
                    <a:srgbClr val="A8C5F0"/>
                  </a:solidFill>
                  <a:ln w="3172" cap="flat">
                    <a:solidFill>
                      <a:srgbClr val="6C5353"/>
                    </a:solidFill>
                    <a:custDash>
                      <a:ds d="100000" sp="100000"/>
                    </a:custDash>
                    <a:miter/>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hu-HU" sz="1800" b="0" i="0" u="none" strike="noStrike" kern="0" cap="none" spc="0" baseline="0">
                      <a:solidFill>
                        <a:srgbClr val="000000"/>
                      </a:solidFill>
                      <a:uFillTx/>
                      <a:latin typeface="Arial"/>
                    </a:endParaRPr>
                  </a:p>
                </p:txBody>
              </p:sp>
              <p:sp>
                <p:nvSpPr>
                  <p:cNvPr id="306" name="Freeform 149">
                    <a:extLst>
                      <a:ext uri="{FF2B5EF4-FFF2-40B4-BE49-F238E27FC236}">
                        <a16:creationId xmlns:a16="http://schemas.microsoft.com/office/drawing/2014/main" id="{8F5FF18F-96DB-4BC4-BCAA-1AA7388C0AD3}"/>
                      </a:ext>
                    </a:extLst>
                  </p:cNvPr>
                  <p:cNvSpPr/>
                  <p:nvPr/>
                </p:nvSpPr>
                <p:spPr>
                  <a:xfrm>
                    <a:off x="9043141" y="4113355"/>
                    <a:ext cx="229377" cy="189070"/>
                  </a:xfrm>
                  <a:custGeom>
                    <a:avLst/>
                    <a:gdLst>
                      <a:gd name="f0" fmla="val 10800000"/>
                      <a:gd name="f1" fmla="val 5400000"/>
                      <a:gd name="f2" fmla="val 180"/>
                      <a:gd name="f3" fmla="val w"/>
                      <a:gd name="f4" fmla="val h"/>
                      <a:gd name="f5" fmla="val 0"/>
                      <a:gd name="f6" fmla="val 176"/>
                      <a:gd name="f7" fmla="val 168"/>
                      <a:gd name="f8" fmla="val 116"/>
                      <a:gd name="f9" fmla="val 100"/>
                      <a:gd name="f10" fmla="val 131"/>
                      <a:gd name="f11" fmla="val 114"/>
                      <a:gd name="f12" fmla="val 141"/>
                      <a:gd name="f13" fmla="val 136"/>
                      <a:gd name="f14" fmla="val 151"/>
                      <a:gd name="f15" fmla="val 135"/>
                      <a:gd name="f16" fmla="val 149"/>
                      <a:gd name="f17" fmla="val 144"/>
                      <a:gd name="f18" fmla="val 163"/>
                      <a:gd name="f19" fmla="val 148"/>
                      <a:gd name="f20" fmla="val 157"/>
                      <a:gd name="f21" fmla="val 160"/>
                      <a:gd name="f22" fmla="val 173"/>
                      <a:gd name="f23" fmla="val 166"/>
                      <a:gd name="f24" fmla="val 161"/>
                      <a:gd name="f25" fmla="val 162"/>
                      <a:gd name="f26" fmla="val 123"/>
                      <a:gd name="f27" fmla="val 111"/>
                      <a:gd name="f28" fmla="val 101"/>
                      <a:gd name="f29" fmla="val 132"/>
                      <a:gd name="f30" fmla="val 93"/>
                      <a:gd name="f31" fmla="val 70"/>
                      <a:gd name="f32" fmla="val 105"/>
                      <a:gd name="f33" fmla="val 54"/>
                      <a:gd name="f34" fmla="val 43"/>
                      <a:gd name="f35" fmla="val 118"/>
                      <a:gd name="f36" fmla="val 133"/>
                      <a:gd name="f37" fmla="val 28"/>
                      <a:gd name="f38" fmla="val 140"/>
                      <a:gd name="f39" fmla="val 19"/>
                      <a:gd name="f40" fmla="val 137"/>
                      <a:gd name="f41" fmla="val 5"/>
                      <a:gd name="f42" fmla="val 68"/>
                      <a:gd name="f43" fmla="val 7"/>
                      <a:gd name="f44" fmla="val 39"/>
                      <a:gd name="f45" fmla="val 15"/>
                      <a:gd name="f46" fmla="val 72"/>
                      <a:gd name="f47" fmla="val 27"/>
                      <a:gd name="f48" fmla="val 84"/>
                      <a:gd name="f49" fmla="val 37"/>
                      <a:gd name="f50" fmla="val 94"/>
                      <a:gd name="f51" fmla="val 48"/>
                      <a:gd name="f52" fmla="val 96"/>
                      <a:gd name="f53" fmla="val 60"/>
                      <a:gd name="f54" fmla="val 126"/>
                      <a:gd name="f55" fmla="val 73"/>
                      <a:gd name="f56" fmla="val 130"/>
                      <a:gd name="f57" fmla="val 113"/>
                      <a:gd name="f58" fmla="val 86"/>
                      <a:gd name="f59" fmla="+- 0 0 -90"/>
                      <a:gd name="f60" fmla="*/ f3 1 176"/>
                      <a:gd name="f61" fmla="*/ f4 1 168"/>
                      <a:gd name="f62" fmla="+- f7 0 f5"/>
                      <a:gd name="f63" fmla="+- f6 0 f5"/>
                      <a:gd name="f64" fmla="*/ f59 f0 1"/>
                      <a:gd name="f65" fmla="*/ f63 1 176"/>
                      <a:gd name="f66" fmla="*/ f62 1 168"/>
                      <a:gd name="f67" fmla="*/ 116 f63 1"/>
                      <a:gd name="f68" fmla="*/ 100 f62 1"/>
                      <a:gd name="f69" fmla="*/ 131 f63 1"/>
                      <a:gd name="f70" fmla="*/ 114 f62 1"/>
                      <a:gd name="f71" fmla="*/ 141 f63 1"/>
                      <a:gd name="f72" fmla="*/ 136 f62 1"/>
                      <a:gd name="f73" fmla="*/ 151 f63 1"/>
                      <a:gd name="f74" fmla="*/ 135 f62 1"/>
                      <a:gd name="f75" fmla="*/ 149 f63 1"/>
                      <a:gd name="f76" fmla="*/ 144 f62 1"/>
                      <a:gd name="f77" fmla="*/ 163 f63 1"/>
                      <a:gd name="f78" fmla="*/ 148 f62 1"/>
                      <a:gd name="f79" fmla="*/ 157 f63 1"/>
                      <a:gd name="f80" fmla="*/ 151 f62 1"/>
                      <a:gd name="f81" fmla="*/ 176 f63 1"/>
                      <a:gd name="f82" fmla="*/ 160 f62 1"/>
                      <a:gd name="f83" fmla="*/ 173 f63 1"/>
                      <a:gd name="f84" fmla="*/ 166 f62 1"/>
                      <a:gd name="f85" fmla="*/ 161 f63 1"/>
                      <a:gd name="f86" fmla="*/ 168 f62 1"/>
                      <a:gd name="f87" fmla="*/ 162 f62 1"/>
                      <a:gd name="f88" fmla="*/ 123 f63 1"/>
                      <a:gd name="f89" fmla="*/ 157 f62 1"/>
                      <a:gd name="f90" fmla="*/ 111 f63 1"/>
                      <a:gd name="f91" fmla="*/ 101 f63 1"/>
                      <a:gd name="f92" fmla="*/ 132 f62 1"/>
                      <a:gd name="f93" fmla="*/ 93 f63 1"/>
                      <a:gd name="f94" fmla="*/ 70 f63 1"/>
                      <a:gd name="f95" fmla="*/ 105 f62 1"/>
                      <a:gd name="f96" fmla="*/ 54 f63 1"/>
                      <a:gd name="f97" fmla="*/ 111 f62 1"/>
                      <a:gd name="f98" fmla="*/ 43 f63 1"/>
                      <a:gd name="f99" fmla="*/ 118 f62 1"/>
                      <a:gd name="f100" fmla="*/ 133 f62 1"/>
                      <a:gd name="f101" fmla="*/ 28 f63 1"/>
                      <a:gd name="f102" fmla="*/ 140 f62 1"/>
                      <a:gd name="f103" fmla="*/ 19 f63 1"/>
                      <a:gd name="f104" fmla="*/ 137 f62 1"/>
                      <a:gd name="f105" fmla="*/ 0 f63 1"/>
                      <a:gd name="f106" fmla="*/ 5 f63 1"/>
                      <a:gd name="f107" fmla="*/ 68 f62 1"/>
                      <a:gd name="f108" fmla="*/ 7 f63 1"/>
                      <a:gd name="f109" fmla="*/ 0 f62 1"/>
                      <a:gd name="f110" fmla="*/ 39 f63 1"/>
                      <a:gd name="f111" fmla="*/ 15 f62 1"/>
                      <a:gd name="f112" fmla="*/ 72 f63 1"/>
                      <a:gd name="f113" fmla="*/ 27 f62 1"/>
                      <a:gd name="f114" fmla="*/ 84 f63 1"/>
                      <a:gd name="f115" fmla="*/ 37 f62 1"/>
                      <a:gd name="f116" fmla="*/ 94 f63 1"/>
                      <a:gd name="f117" fmla="*/ 48 f62 1"/>
                      <a:gd name="f118" fmla="*/ 96 f63 1"/>
                      <a:gd name="f119" fmla="*/ 60 f62 1"/>
                      <a:gd name="f120" fmla="*/ 126 f63 1"/>
                      <a:gd name="f121" fmla="*/ 73 f62 1"/>
                      <a:gd name="f122" fmla="*/ 130 f63 1"/>
                      <a:gd name="f123" fmla="*/ 84 f62 1"/>
                      <a:gd name="f124" fmla="*/ 113 f63 1"/>
                      <a:gd name="f125" fmla="*/ 86 f62 1"/>
                      <a:gd name="f126" fmla="*/ f64 1 f2"/>
                      <a:gd name="f127" fmla="*/ f67 1 176"/>
                      <a:gd name="f128" fmla="*/ f68 1 168"/>
                      <a:gd name="f129" fmla="*/ f69 1 176"/>
                      <a:gd name="f130" fmla="*/ f70 1 168"/>
                      <a:gd name="f131" fmla="*/ f71 1 176"/>
                      <a:gd name="f132" fmla="*/ f72 1 168"/>
                      <a:gd name="f133" fmla="*/ f73 1 176"/>
                      <a:gd name="f134" fmla="*/ f74 1 168"/>
                      <a:gd name="f135" fmla="*/ f75 1 176"/>
                      <a:gd name="f136" fmla="*/ f76 1 168"/>
                      <a:gd name="f137" fmla="*/ f77 1 176"/>
                      <a:gd name="f138" fmla="*/ f78 1 168"/>
                      <a:gd name="f139" fmla="*/ f79 1 176"/>
                      <a:gd name="f140" fmla="*/ f80 1 168"/>
                      <a:gd name="f141" fmla="*/ f81 1 176"/>
                      <a:gd name="f142" fmla="*/ f82 1 168"/>
                      <a:gd name="f143" fmla="*/ f83 1 176"/>
                      <a:gd name="f144" fmla="*/ f84 1 168"/>
                      <a:gd name="f145" fmla="*/ f85 1 176"/>
                      <a:gd name="f146" fmla="*/ f86 1 168"/>
                      <a:gd name="f147" fmla="*/ f87 1 168"/>
                      <a:gd name="f148" fmla="*/ f88 1 176"/>
                      <a:gd name="f149" fmla="*/ f89 1 168"/>
                      <a:gd name="f150" fmla="*/ f90 1 176"/>
                      <a:gd name="f151" fmla="*/ f91 1 176"/>
                      <a:gd name="f152" fmla="*/ f92 1 168"/>
                      <a:gd name="f153" fmla="*/ f93 1 176"/>
                      <a:gd name="f154" fmla="*/ f94 1 176"/>
                      <a:gd name="f155" fmla="*/ f95 1 168"/>
                      <a:gd name="f156" fmla="*/ f96 1 176"/>
                      <a:gd name="f157" fmla="*/ f97 1 168"/>
                      <a:gd name="f158" fmla="*/ f98 1 176"/>
                      <a:gd name="f159" fmla="*/ f99 1 168"/>
                      <a:gd name="f160" fmla="*/ f100 1 168"/>
                      <a:gd name="f161" fmla="*/ f101 1 176"/>
                      <a:gd name="f162" fmla="*/ f102 1 168"/>
                      <a:gd name="f163" fmla="*/ f103 1 176"/>
                      <a:gd name="f164" fmla="*/ f104 1 168"/>
                      <a:gd name="f165" fmla="*/ f105 1 176"/>
                      <a:gd name="f166" fmla="*/ f106 1 176"/>
                      <a:gd name="f167" fmla="*/ f107 1 168"/>
                      <a:gd name="f168" fmla="*/ f108 1 176"/>
                      <a:gd name="f169" fmla="*/ f109 1 168"/>
                      <a:gd name="f170" fmla="*/ f110 1 176"/>
                      <a:gd name="f171" fmla="*/ f111 1 168"/>
                      <a:gd name="f172" fmla="*/ f112 1 176"/>
                      <a:gd name="f173" fmla="*/ f113 1 168"/>
                      <a:gd name="f174" fmla="*/ f114 1 176"/>
                      <a:gd name="f175" fmla="*/ f115 1 168"/>
                      <a:gd name="f176" fmla="*/ f116 1 176"/>
                      <a:gd name="f177" fmla="*/ f117 1 168"/>
                      <a:gd name="f178" fmla="*/ f118 1 176"/>
                      <a:gd name="f179" fmla="*/ f119 1 168"/>
                      <a:gd name="f180" fmla="*/ f120 1 176"/>
                      <a:gd name="f181" fmla="*/ f121 1 168"/>
                      <a:gd name="f182" fmla="*/ f122 1 176"/>
                      <a:gd name="f183" fmla="*/ f123 1 168"/>
                      <a:gd name="f184" fmla="*/ f124 1 176"/>
                      <a:gd name="f185" fmla="*/ f125 1 168"/>
                      <a:gd name="f186" fmla="*/ 0 1 f65"/>
                      <a:gd name="f187" fmla="*/ f6 1 f65"/>
                      <a:gd name="f188" fmla="*/ 0 1 f66"/>
                      <a:gd name="f189" fmla="*/ f7 1 f66"/>
                      <a:gd name="f190" fmla="+- f126 0 f1"/>
                      <a:gd name="f191" fmla="*/ f127 1 f65"/>
                      <a:gd name="f192" fmla="*/ f128 1 f66"/>
                      <a:gd name="f193" fmla="*/ f129 1 f65"/>
                      <a:gd name="f194" fmla="*/ f130 1 f66"/>
                      <a:gd name="f195" fmla="*/ f131 1 f65"/>
                      <a:gd name="f196" fmla="*/ f132 1 f66"/>
                      <a:gd name="f197" fmla="*/ f133 1 f65"/>
                      <a:gd name="f198" fmla="*/ f134 1 f66"/>
                      <a:gd name="f199" fmla="*/ f135 1 f65"/>
                      <a:gd name="f200" fmla="*/ f136 1 f66"/>
                      <a:gd name="f201" fmla="*/ f137 1 f65"/>
                      <a:gd name="f202" fmla="*/ f138 1 f66"/>
                      <a:gd name="f203" fmla="*/ f139 1 f65"/>
                      <a:gd name="f204" fmla="*/ f140 1 f66"/>
                      <a:gd name="f205" fmla="*/ f141 1 f65"/>
                      <a:gd name="f206" fmla="*/ f142 1 f66"/>
                      <a:gd name="f207" fmla="*/ f143 1 f65"/>
                      <a:gd name="f208" fmla="*/ f144 1 f66"/>
                      <a:gd name="f209" fmla="*/ f145 1 f65"/>
                      <a:gd name="f210" fmla="*/ f146 1 f66"/>
                      <a:gd name="f211" fmla="*/ f147 1 f66"/>
                      <a:gd name="f212" fmla="*/ f148 1 f65"/>
                      <a:gd name="f213" fmla="*/ f149 1 f66"/>
                      <a:gd name="f214" fmla="*/ f150 1 f65"/>
                      <a:gd name="f215" fmla="*/ f151 1 f65"/>
                      <a:gd name="f216" fmla="*/ f152 1 f66"/>
                      <a:gd name="f217" fmla="*/ f153 1 f65"/>
                      <a:gd name="f218" fmla="*/ f154 1 f65"/>
                      <a:gd name="f219" fmla="*/ f155 1 f66"/>
                      <a:gd name="f220" fmla="*/ f156 1 f65"/>
                      <a:gd name="f221" fmla="*/ f157 1 f66"/>
                      <a:gd name="f222" fmla="*/ f158 1 f65"/>
                      <a:gd name="f223" fmla="*/ f159 1 f66"/>
                      <a:gd name="f224" fmla="*/ f160 1 f66"/>
                      <a:gd name="f225" fmla="*/ f161 1 f65"/>
                      <a:gd name="f226" fmla="*/ f162 1 f66"/>
                      <a:gd name="f227" fmla="*/ f163 1 f65"/>
                      <a:gd name="f228" fmla="*/ f164 1 f66"/>
                      <a:gd name="f229" fmla="*/ f165 1 f65"/>
                      <a:gd name="f230" fmla="*/ f166 1 f65"/>
                      <a:gd name="f231" fmla="*/ f167 1 f66"/>
                      <a:gd name="f232" fmla="*/ f168 1 f65"/>
                      <a:gd name="f233" fmla="*/ f169 1 f66"/>
                      <a:gd name="f234" fmla="*/ f170 1 f65"/>
                      <a:gd name="f235" fmla="*/ f171 1 f66"/>
                      <a:gd name="f236" fmla="*/ f172 1 f65"/>
                      <a:gd name="f237" fmla="*/ f173 1 f66"/>
                      <a:gd name="f238" fmla="*/ f174 1 f65"/>
                      <a:gd name="f239" fmla="*/ f175 1 f66"/>
                      <a:gd name="f240" fmla="*/ f176 1 f65"/>
                      <a:gd name="f241" fmla="*/ f177 1 f66"/>
                      <a:gd name="f242" fmla="*/ f178 1 f65"/>
                      <a:gd name="f243" fmla="*/ f179 1 f66"/>
                      <a:gd name="f244" fmla="*/ f180 1 f65"/>
                      <a:gd name="f245" fmla="*/ f181 1 f66"/>
                      <a:gd name="f246" fmla="*/ f182 1 f65"/>
                      <a:gd name="f247" fmla="*/ f183 1 f66"/>
                      <a:gd name="f248" fmla="*/ f184 1 f65"/>
                      <a:gd name="f249" fmla="*/ f185 1 f66"/>
                      <a:gd name="f250" fmla="*/ f186 f60 1"/>
                      <a:gd name="f251" fmla="*/ f187 f60 1"/>
                      <a:gd name="f252" fmla="*/ f189 f61 1"/>
                      <a:gd name="f253" fmla="*/ f188 f61 1"/>
                      <a:gd name="f254" fmla="*/ f191 f60 1"/>
                      <a:gd name="f255" fmla="*/ f192 f61 1"/>
                      <a:gd name="f256" fmla="*/ f193 f60 1"/>
                      <a:gd name="f257" fmla="*/ f194 f61 1"/>
                      <a:gd name="f258" fmla="*/ f195 f60 1"/>
                      <a:gd name="f259" fmla="*/ f196 f61 1"/>
                      <a:gd name="f260" fmla="*/ f197 f60 1"/>
                      <a:gd name="f261" fmla="*/ f198 f61 1"/>
                      <a:gd name="f262" fmla="*/ f199 f60 1"/>
                      <a:gd name="f263" fmla="*/ f200 f61 1"/>
                      <a:gd name="f264" fmla="*/ f201 f60 1"/>
                      <a:gd name="f265" fmla="*/ f202 f61 1"/>
                      <a:gd name="f266" fmla="*/ f203 f60 1"/>
                      <a:gd name="f267" fmla="*/ f204 f61 1"/>
                      <a:gd name="f268" fmla="*/ f205 f60 1"/>
                      <a:gd name="f269" fmla="*/ f206 f61 1"/>
                      <a:gd name="f270" fmla="*/ f207 f60 1"/>
                      <a:gd name="f271" fmla="*/ f208 f61 1"/>
                      <a:gd name="f272" fmla="*/ f209 f60 1"/>
                      <a:gd name="f273" fmla="*/ f210 f61 1"/>
                      <a:gd name="f274" fmla="*/ f211 f61 1"/>
                      <a:gd name="f275" fmla="*/ f212 f60 1"/>
                      <a:gd name="f276" fmla="*/ f213 f61 1"/>
                      <a:gd name="f277" fmla="*/ f214 f60 1"/>
                      <a:gd name="f278" fmla="*/ f215 f60 1"/>
                      <a:gd name="f279" fmla="*/ f216 f61 1"/>
                      <a:gd name="f280" fmla="*/ f217 f60 1"/>
                      <a:gd name="f281" fmla="*/ f218 f60 1"/>
                      <a:gd name="f282" fmla="*/ f219 f61 1"/>
                      <a:gd name="f283" fmla="*/ f220 f60 1"/>
                      <a:gd name="f284" fmla="*/ f221 f61 1"/>
                      <a:gd name="f285" fmla="*/ f222 f60 1"/>
                      <a:gd name="f286" fmla="*/ f223 f61 1"/>
                      <a:gd name="f287" fmla="*/ f224 f61 1"/>
                      <a:gd name="f288" fmla="*/ f225 f60 1"/>
                      <a:gd name="f289" fmla="*/ f226 f61 1"/>
                      <a:gd name="f290" fmla="*/ f227 f60 1"/>
                      <a:gd name="f291" fmla="*/ f228 f61 1"/>
                      <a:gd name="f292" fmla="*/ f229 f60 1"/>
                      <a:gd name="f293" fmla="*/ f230 f60 1"/>
                      <a:gd name="f294" fmla="*/ f231 f61 1"/>
                      <a:gd name="f295" fmla="*/ f232 f60 1"/>
                      <a:gd name="f296" fmla="*/ f233 f61 1"/>
                      <a:gd name="f297" fmla="*/ f234 f60 1"/>
                      <a:gd name="f298" fmla="*/ f235 f61 1"/>
                      <a:gd name="f299" fmla="*/ f236 f60 1"/>
                      <a:gd name="f300" fmla="*/ f237 f61 1"/>
                      <a:gd name="f301" fmla="*/ f238 f60 1"/>
                      <a:gd name="f302" fmla="*/ f239 f61 1"/>
                      <a:gd name="f303" fmla="*/ f240 f60 1"/>
                      <a:gd name="f304" fmla="*/ f241 f61 1"/>
                      <a:gd name="f305" fmla="*/ f242 f60 1"/>
                      <a:gd name="f306" fmla="*/ f243 f61 1"/>
                      <a:gd name="f307" fmla="*/ f244 f60 1"/>
                      <a:gd name="f308" fmla="*/ f245 f61 1"/>
                      <a:gd name="f309" fmla="*/ f246 f60 1"/>
                      <a:gd name="f310" fmla="*/ f247 f61 1"/>
                      <a:gd name="f311" fmla="*/ f248 f60 1"/>
                      <a:gd name="f312" fmla="*/ f249 f61 1"/>
                    </a:gdLst>
                    <a:ahLst/>
                    <a:cxnLst>
                      <a:cxn ang="3cd4">
                        <a:pos x="hc" y="t"/>
                      </a:cxn>
                      <a:cxn ang="0">
                        <a:pos x="r" y="vc"/>
                      </a:cxn>
                      <a:cxn ang="cd4">
                        <a:pos x="hc" y="b"/>
                      </a:cxn>
                      <a:cxn ang="cd2">
                        <a:pos x="l" y="vc"/>
                      </a:cxn>
                      <a:cxn ang="f190">
                        <a:pos x="f254" y="f255"/>
                      </a:cxn>
                      <a:cxn ang="f190">
                        <a:pos x="f256" y="f257"/>
                      </a:cxn>
                      <a:cxn ang="f190">
                        <a:pos x="f258" y="f259"/>
                      </a:cxn>
                      <a:cxn ang="f190">
                        <a:pos x="f260" y="f261"/>
                      </a:cxn>
                      <a:cxn ang="f190">
                        <a:pos x="f262" y="f263"/>
                      </a:cxn>
                      <a:cxn ang="f190">
                        <a:pos x="f264" y="f265"/>
                      </a:cxn>
                      <a:cxn ang="f190">
                        <a:pos x="f266" y="f267"/>
                      </a:cxn>
                      <a:cxn ang="f190">
                        <a:pos x="f268" y="f269"/>
                      </a:cxn>
                      <a:cxn ang="f190">
                        <a:pos x="f270" y="f271"/>
                      </a:cxn>
                      <a:cxn ang="f190">
                        <a:pos x="f272" y="f273"/>
                      </a:cxn>
                      <a:cxn ang="f190">
                        <a:pos x="f266" y="f274"/>
                      </a:cxn>
                      <a:cxn ang="f190">
                        <a:pos x="f258" y="f269"/>
                      </a:cxn>
                      <a:cxn ang="f190">
                        <a:pos x="f275" y="f276"/>
                      </a:cxn>
                      <a:cxn ang="f190">
                        <a:pos x="f277" y="f263"/>
                      </a:cxn>
                      <a:cxn ang="f190">
                        <a:pos x="f278" y="f279"/>
                      </a:cxn>
                      <a:cxn ang="f190">
                        <a:pos x="f280" y="f257"/>
                      </a:cxn>
                      <a:cxn ang="f190">
                        <a:pos x="f281" y="f282"/>
                      </a:cxn>
                      <a:cxn ang="f190">
                        <a:pos x="f283" y="f284"/>
                      </a:cxn>
                      <a:cxn ang="f190">
                        <a:pos x="f285" y="f286"/>
                      </a:cxn>
                      <a:cxn ang="f190">
                        <a:pos x="f285" y="f287"/>
                      </a:cxn>
                      <a:cxn ang="f190">
                        <a:pos x="f288" y="f289"/>
                      </a:cxn>
                      <a:cxn ang="f190">
                        <a:pos x="f290" y="f291"/>
                      </a:cxn>
                      <a:cxn ang="f190">
                        <a:pos x="f292" y="f259"/>
                      </a:cxn>
                      <a:cxn ang="f190">
                        <a:pos x="f293" y="f294"/>
                      </a:cxn>
                      <a:cxn ang="f190">
                        <a:pos x="f295" y="f296"/>
                      </a:cxn>
                      <a:cxn ang="f190">
                        <a:pos x="f297" y="f298"/>
                      </a:cxn>
                      <a:cxn ang="f190">
                        <a:pos x="f299" y="f300"/>
                      </a:cxn>
                      <a:cxn ang="f190">
                        <a:pos x="f301" y="f302"/>
                      </a:cxn>
                      <a:cxn ang="f190">
                        <a:pos x="f303" y="f304"/>
                      </a:cxn>
                      <a:cxn ang="f190">
                        <a:pos x="f305" y="f306"/>
                      </a:cxn>
                      <a:cxn ang="f190">
                        <a:pos x="f307" y="f308"/>
                      </a:cxn>
                      <a:cxn ang="f190">
                        <a:pos x="f309" y="f310"/>
                      </a:cxn>
                      <a:cxn ang="f190">
                        <a:pos x="f311" y="f312"/>
                      </a:cxn>
                      <a:cxn ang="f190">
                        <a:pos x="f254" y="f255"/>
                      </a:cxn>
                    </a:cxnLst>
                    <a:rect l="f250" t="f253" r="f251" b="f252"/>
                    <a:pathLst>
                      <a:path w="176" h="168">
                        <a:moveTo>
                          <a:pt x="f8" y="f9"/>
                        </a:moveTo>
                        <a:lnTo>
                          <a:pt x="f10" y="f11"/>
                        </a:lnTo>
                        <a:lnTo>
                          <a:pt x="f12" y="f13"/>
                        </a:lnTo>
                        <a:lnTo>
                          <a:pt x="f14" y="f15"/>
                        </a:lnTo>
                        <a:lnTo>
                          <a:pt x="f16" y="f17"/>
                        </a:lnTo>
                        <a:lnTo>
                          <a:pt x="f18" y="f19"/>
                        </a:lnTo>
                        <a:lnTo>
                          <a:pt x="f20" y="f14"/>
                        </a:lnTo>
                        <a:lnTo>
                          <a:pt x="f6" y="f21"/>
                        </a:lnTo>
                        <a:lnTo>
                          <a:pt x="f22" y="f23"/>
                        </a:lnTo>
                        <a:lnTo>
                          <a:pt x="f24" y="f7"/>
                        </a:lnTo>
                        <a:lnTo>
                          <a:pt x="f20" y="f25"/>
                        </a:lnTo>
                        <a:lnTo>
                          <a:pt x="f12" y="f21"/>
                        </a:lnTo>
                        <a:lnTo>
                          <a:pt x="f26" y="f20"/>
                        </a:lnTo>
                        <a:lnTo>
                          <a:pt x="f27" y="f17"/>
                        </a:lnTo>
                        <a:lnTo>
                          <a:pt x="f28" y="f29"/>
                        </a:lnTo>
                        <a:lnTo>
                          <a:pt x="f30" y="f11"/>
                        </a:lnTo>
                        <a:lnTo>
                          <a:pt x="f31" y="f32"/>
                        </a:lnTo>
                        <a:lnTo>
                          <a:pt x="f33" y="f27"/>
                        </a:lnTo>
                        <a:lnTo>
                          <a:pt x="f34" y="f35"/>
                        </a:lnTo>
                        <a:lnTo>
                          <a:pt x="f34" y="f36"/>
                        </a:lnTo>
                        <a:lnTo>
                          <a:pt x="f37" y="f38"/>
                        </a:lnTo>
                        <a:lnTo>
                          <a:pt x="f39" y="f40"/>
                        </a:lnTo>
                        <a:lnTo>
                          <a:pt x="f5" y="f13"/>
                        </a:lnTo>
                        <a:lnTo>
                          <a:pt x="f41" y="f42"/>
                        </a:lnTo>
                        <a:lnTo>
                          <a:pt x="f43" y="f5"/>
                        </a:lnTo>
                        <a:lnTo>
                          <a:pt x="f44" y="f45"/>
                        </a:lnTo>
                        <a:lnTo>
                          <a:pt x="f46" y="f47"/>
                        </a:lnTo>
                        <a:lnTo>
                          <a:pt x="f48" y="f49"/>
                        </a:lnTo>
                        <a:lnTo>
                          <a:pt x="f50" y="f51"/>
                        </a:lnTo>
                        <a:lnTo>
                          <a:pt x="f52" y="f53"/>
                        </a:lnTo>
                        <a:lnTo>
                          <a:pt x="f54" y="f55"/>
                        </a:lnTo>
                        <a:lnTo>
                          <a:pt x="f56" y="f48"/>
                        </a:lnTo>
                        <a:lnTo>
                          <a:pt x="f57" y="f58"/>
                        </a:lnTo>
                        <a:lnTo>
                          <a:pt x="f8" y="f9"/>
                        </a:lnTo>
                        <a:close/>
                      </a:path>
                    </a:pathLst>
                  </a:custGeom>
                  <a:solidFill>
                    <a:srgbClr val="A8C5F0"/>
                  </a:solidFill>
                  <a:ln w="3172" cap="flat">
                    <a:solidFill>
                      <a:srgbClr val="6C5353"/>
                    </a:solidFill>
                    <a:custDash>
                      <a:ds d="100000" sp="100000"/>
                    </a:custDash>
                    <a:miter/>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hu-HU" sz="1800" b="0" i="0" u="none" strike="noStrike" kern="0" cap="none" spc="0" baseline="0">
                      <a:solidFill>
                        <a:srgbClr val="000000"/>
                      </a:solidFill>
                      <a:uFillTx/>
                      <a:latin typeface="Arial"/>
                    </a:endParaRPr>
                  </a:p>
                </p:txBody>
              </p:sp>
              <p:sp>
                <p:nvSpPr>
                  <p:cNvPr id="307" name="Freeform 150">
                    <a:extLst>
                      <a:ext uri="{FF2B5EF4-FFF2-40B4-BE49-F238E27FC236}">
                        <a16:creationId xmlns:a16="http://schemas.microsoft.com/office/drawing/2014/main" id="{7B42DD2F-6774-4522-A164-1B51AC22DE6D}"/>
                      </a:ext>
                    </a:extLst>
                  </p:cNvPr>
                  <p:cNvSpPr/>
                  <p:nvPr/>
                </p:nvSpPr>
                <p:spPr>
                  <a:xfrm>
                    <a:off x="9284241" y="4111105"/>
                    <a:ext cx="57342" cy="52898"/>
                  </a:xfrm>
                  <a:custGeom>
                    <a:avLst/>
                    <a:gdLst>
                      <a:gd name="f0" fmla="val 10800000"/>
                      <a:gd name="f1" fmla="val 5400000"/>
                      <a:gd name="f2" fmla="val 180"/>
                      <a:gd name="f3" fmla="val w"/>
                      <a:gd name="f4" fmla="val h"/>
                      <a:gd name="f5" fmla="val 0"/>
                      <a:gd name="f6" fmla="val 44"/>
                      <a:gd name="f7" fmla="val 47"/>
                      <a:gd name="f8" fmla="val 42"/>
                      <a:gd name="f9" fmla="val 38"/>
                      <a:gd name="f10" fmla="val 35"/>
                      <a:gd name="f11" fmla="val 31"/>
                      <a:gd name="f12" fmla="val 27"/>
                      <a:gd name="f13" fmla="val 23"/>
                      <a:gd name="f14" fmla="val 20"/>
                      <a:gd name="f15" fmla="val 13"/>
                      <a:gd name="f16" fmla="val 11"/>
                      <a:gd name="f17" fmla="val 5"/>
                      <a:gd name="f18" fmla="val 15"/>
                      <a:gd name="f19" fmla="val 6"/>
                      <a:gd name="f20" fmla="val 21"/>
                      <a:gd name="f21" fmla="val 28"/>
                      <a:gd name="f22" fmla="val 16"/>
                      <a:gd name="f23" fmla="val 24"/>
                      <a:gd name="f24" fmla="+- 0 0 -90"/>
                      <a:gd name="f25" fmla="*/ f3 1 44"/>
                      <a:gd name="f26" fmla="*/ f4 1 47"/>
                      <a:gd name="f27" fmla="+- f7 0 f5"/>
                      <a:gd name="f28" fmla="+- f6 0 f5"/>
                      <a:gd name="f29" fmla="*/ f24 f0 1"/>
                      <a:gd name="f30" fmla="*/ f28 1 44"/>
                      <a:gd name="f31" fmla="*/ f27 1 47"/>
                      <a:gd name="f32" fmla="*/ 44 f28 1"/>
                      <a:gd name="f33" fmla="*/ 42 f27 1"/>
                      <a:gd name="f34" fmla="*/ 38 f28 1"/>
                      <a:gd name="f35" fmla="*/ 47 f27 1"/>
                      <a:gd name="f36" fmla="*/ 35 f28 1"/>
                      <a:gd name="f37" fmla="*/ 35 f27 1"/>
                      <a:gd name="f38" fmla="*/ 31 f28 1"/>
                      <a:gd name="f39" fmla="*/ 27 f27 1"/>
                      <a:gd name="f40" fmla="*/ 23 f28 1"/>
                      <a:gd name="f41" fmla="*/ 20 f27 1"/>
                      <a:gd name="f42" fmla="*/ 13 f28 1"/>
                      <a:gd name="f43" fmla="*/ 11 f27 1"/>
                      <a:gd name="f44" fmla="*/ 0 f28 1"/>
                      <a:gd name="f45" fmla="*/ 5 f27 1"/>
                      <a:gd name="f46" fmla="*/ 5 f28 1"/>
                      <a:gd name="f47" fmla="*/ 0 f27 1"/>
                      <a:gd name="f48" fmla="*/ 15 f28 1"/>
                      <a:gd name="f49" fmla="*/ 6 f27 1"/>
                      <a:gd name="f50" fmla="*/ 21 f28 1"/>
                      <a:gd name="f51" fmla="*/ 28 f28 1"/>
                      <a:gd name="f52" fmla="*/ 16 f27 1"/>
                      <a:gd name="f53" fmla="*/ 24 f27 1"/>
                      <a:gd name="f54" fmla="*/ 42 f28 1"/>
                      <a:gd name="f55" fmla="*/ 31 f27 1"/>
                      <a:gd name="f56" fmla="*/ f29 1 f2"/>
                      <a:gd name="f57" fmla="*/ f32 1 44"/>
                      <a:gd name="f58" fmla="*/ f33 1 47"/>
                      <a:gd name="f59" fmla="*/ f34 1 44"/>
                      <a:gd name="f60" fmla="*/ f35 1 47"/>
                      <a:gd name="f61" fmla="*/ f36 1 44"/>
                      <a:gd name="f62" fmla="*/ f37 1 47"/>
                      <a:gd name="f63" fmla="*/ f38 1 44"/>
                      <a:gd name="f64" fmla="*/ f39 1 47"/>
                      <a:gd name="f65" fmla="*/ f40 1 44"/>
                      <a:gd name="f66" fmla="*/ f41 1 47"/>
                      <a:gd name="f67" fmla="*/ f42 1 44"/>
                      <a:gd name="f68" fmla="*/ f43 1 47"/>
                      <a:gd name="f69" fmla="*/ f44 1 44"/>
                      <a:gd name="f70" fmla="*/ f45 1 47"/>
                      <a:gd name="f71" fmla="*/ f46 1 44"/>
                      <a:gd name="f72" fmla="*/ f47 1 47"/>
                      <a:gd name="f73" fmla="*/ f48 1 44"/>
                      <a:gd name="f74" fmla="*/ f49 1 47"/>
                      <a:gd name="f75" fmla="*/ f50 1 44"/>
                      <a:gd name="f76" fmla="*/ f51 1 44"/>
                      <a:gd name="f77" fmla="*/ f52 1 47"/>
                      <a:gd name="f78" fmla="*/ f53 1 47"/>
                      <a:gd name="f79" fmla="*/ f54 1 44"/>
                      <a:gd name="f80" fmla="*/ f55 1 47"/>
                      <a:gd name="f81" fmla="*/ 0 1 f30"/>
                      <a:gd name="f82" fmla="*/ f6 1 f30"/>
                      <a:gd name="f83" fmla="*/ 0 1 f31"/>
                      <a:gd name="f84" fmla="*/ f7 1 f31"/>
                      <a:gd name="f85" fmla="+- f56 0 f1"/>
                      <a:gd name="f86" fmla="*/ f57 1 f30"/>
                      <a:gd name="f87" fmla="*/ f58 1 f31"/>
                      <a:gd name="f88" fmla="*/ f59 1 f30"/>
                      <a:gd name="f89" fmla="*/ f60 1 f31"/>
                      <a:gd name="f90" fmla="*/ f61 1 f30"/>
                      <a:gd name="f91" fmla="*/ f62 1 f31"/>
                      <a:gd name="f92" fmla="*/ f63 1 f30"/>
                      <a:gd name="f93" fmla="*/ f64 1 f31"/>
                      <a:gd name="f94" fmla="*/ f65 1 f30"/>
                      <a:gd name="f95" fmla="*/ f66 1 f31"/>
                      <a:gd name="f96" fmla="*/ f67 1 f30"/>
                      <a:gd name="f97" fmla="*/ f68 1 f31"/>
                      <a:gd name="f98" fmla="*/ f69 1 f30"/>
                      <a:gd name="f99" fmla="*/ f70 1 f31"/>
                      <a:gd name="f100" fmla="*/ f71 1 f30"/>
                      <a:gd name="f101" fmla="*/ f72 1 f31"/>
                      <a:gd name="f102" fmla="*/ f73 1 f30"/>
                      <a:gd name="f103" fmla="*/ f74 1 f31"/>
                      <a:gd name="f104" fmla="*/ f75 1 f30"/>
                      <a:gd name="f105" fmla="*/ f76 1 f30"/>
                      <a:gd name="f106" fmla="*/ f77 1 f31"/>
                      <a:gd name="f107" fmla="*/ f78 1 f31"/>
                      <a:gd name="f108" fmla="*/ f79 1 f30"/>
                      <a:gd name="f109" fmla="*/ f80 1 f31"/>
                      <a:gd name="f110" fmla="*/ f81 f25 1"/>
                      <a:gd name="f111" fmla="*/ f82 f25 1"/>
                      <a:gd name="f112" fmla="*/ f84 f26 1"/>
                      <a:gd name="f113" fmla="*/ f83 f26 1"/>
                      <a:gd name="f114" fmla="*/ f86 f25 1"/>
                      <a:gd name="f115" fmla="*/ f87 f26 1"/>
                      <a:gd name="f116" fmla="*/ f88 f25 1"/>
                      <a:gd name="f117" fmla="*/ f89 f26 1"/>
                      <a:gd name="f118" fmla="*/ f90 f25 1"/>
                      <a:gd name="f119" fmla="*/ f91 f26 1"/>
                      <a:gd name="f120" fmla="*/ f92 f25 1"/>
                      <a:gd name="f121" fmla="*/ f93 f26 1"/>
                      <a:gd name="f122" fmla="*/ f94 f25 1"/>
                      <a:gd name="f123" fmla="*/ f95 f26 1"/>
                      <a:gd name="f124" fmla="*/ f96 f25 1"/>
                      <a:gd name="f125" fmla="*/ f97 f26 1"/>
                      <a:gd name="f126" fmla="*/ f98 f25 1"/>
                      <a:gd name="f127" fmla="*/ f99 f26 1"/>
                      <a:gd name="f128" fmla="*/ f100 f25 1"/>
                      <a:gd name="f129" fmla="*/ f101 f26 1"/>
                      <a:gd name="f130" fmla="*/ f102 f25 1"/>
                      <a:gd name="f131" fmla="*/ f103 f26 1"/>
                      <a:gd name="f132" fmla="*/ f104 f25 1"/>
                      <a:gd name="f133" fmla="*/ f105 f25 1"/>
                      <a:gd name="f134" fmla="*/ f106 f26 1"/>
                      <a:gd name="f135" fmla="*/ f107 f26 1"/>
                      <a:gd name="f136" fmla="*/ f108 f25 1"/>
                      <a:gd name="f137" fmla="*/ f109 f26 1"/>
                    </a:gdLst>
                    <a:ahLst/>
                    <a:cxnLst>
                      <a:cxn ang="3cd4">
                        <a:pos x="hc" y="t"/>
                      </a:cxn>
                      <a:cxn ang="0">
                        <a:pos x="r" y="vc"/>
                      </a:cxn>
                      <a:cxn ang="cd4">
                        <a:pos x="hc" y="b"/>
                      </a:cxn>
                      <a:cxn ang="cd2">
                        <a:pos x="l" y="vc"/>
                      </a:cxn>
                      <a:cxn ang="f85">
                        <a:pos x="f114" y="f115"/>
                      </a:cxn>
                      <a:cxn ang="f85">
                        <a:pos x="f116" y="f117"/>
                      </a:cxn>
                      <a:cxn ang="f85">
                        <a:pos x="f118" y="f119"/>
                      </a:cxn>
                      <a:cxn ang="f85">
                        <a:pos x="f120" y="f121"/>
                      </a:cxn>
                      <a:cxn ang="f85">
                        <a:pos x="f122" y="f123"/>
                      </a:cxn>
                      <a:cxn ang="f85">
                        <a:pos x="f124" y="f125"/>
                      </a:cxn>
                      <a:cxn ang="f85">
                        <a:pos x="f126" y="f127"/>
                      </a:cxn>
                      <a:cxn ang="f85">
                        <a:pos x="f128" y="f129"/>
                      </a:cxn>
                      <a:cxn ang="f85">
                        <a:pos x="f130" y="f131"/>
                      </a:cxn>
                      <a:cxn ang="f85">
                        <a:pos x="f132" y="f125"/>
                      </a:cxn>
                      <a:cxn ang="f85">
                        <a:pos x="f133" y="f134"/>
                      </a:cxn>
                      <a:cxn ang="f85">
                        <a:pos x="f118" y="f135"/>
                      </a:cxn>
                      <a:cxn ang="f85">
                        <a:pos x="f136" y="f137"/>
                      </a:cxn>
                      <a:cxn ang="f85">
                        <a:pos x="f114" y="f115"/>
                      </a:cxn>
                    </a:cxnLst>
                    <a:rect l="f110" t="f113" r="f111" b="f112"/>
                    <a:pathLst>
                      <a:path w="44" h="47">
                        <a:moveTo>
                          <a:pt x="f6" y="f8"/>
                        </a:moveTo>
                        <a:lnTo>
                          <a:pt x="f9" y="f7"/>
                        </a:lnTo>
                        <a:lnTo>
                          <a:pt x="f10" y="f10"/>
                        </a:lnTo>
                        <a:lnTo>
                          <a:pt x="f11" y="f12"/>
                        </a:lnTo>
                        <a:lnTo>
                          <a:pt x="f13" y="f14"/>
                        </a:lnTo>
                        <a:lnTo>
                          <a:pt x="f15" y="f16"/>
                        </a:lnTo>
                        <a:lnTo>
                          <a:pt x="f5" y="f17"/>
                        </a:lnTo>
                        <a:lnTo>
                          <a:pt x="f17" y="f5"/>
                        </a:lnTo>
                        <a:lnTo>
                          <a:pt x="f18" y="f19"/>
                        </a:lnTo>
                        <a:lnTo>
                          <a:pt x="f20" y="f16"/>
                        </a:lnTo>
                        <a:lnTo>
                          <a:pt x="f21" y="f22"/>
                        </a:lnTo>
                        <a:lnTo>
                          <a:pt x="f10" y="f23"/>
                        </a:lnTo>
                        <a:lnTo>
                          <a:pt x="f8" y="f11"/>
                        </a:lnTo>
                        <a:lnTo>
                          <a:pt x="f6" y="f8"/>
                        </a:lnTo>
                        <a:close/>
                      </a:path>
                    </a:pathLst>
                  </a:custGeom>
                  <a:solidFill>
                    <a:srgbClr val="A8C5F0"/>
                  </a:solidFill>
                  <a:ln w="3172" cap="flat">
                    <a:solidFill>
                      <a:srgbClr val="6C5353"/>
                    </a:solidFill>
                    <a:custDash>
                      <a:ds d="100000" sp="100000"/>
                    </a:custDash>
                    <a:miter/>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hu-HU" sz="1800" b="0" i="0" u="none" strike="noStrike" kern="0" cap="none" spc="0" baseline="0">
                      <a:solidFill>
                        <a:srgbClr val="000000"/>
                      </a:solidFill>
                      <a:uFillTx/>
                      <a:latin typeface="Arial"/>
                    </a:endParaRPr>
                  </a:p>
                </p:txBody>
              </p:sp>
              <p:sp>
                <p:nvSpPr>
                  <p:cNvPr id="308" name="Freeform 151">
                    <a:extLst>
                      <a:ext uri="{FF2B5EF4-FFF2-40B4-BE49-F238E27FC236}">
                        <a16:creationId xmlns:a16="http://schemas.microsoft.com/office/drawing/2014/main" id="{61D636D9-0FAB-4542-8D57-32AC9182DC8F}"/>
                      </a:ext>
                    </a:extLst>
                  </p:cNvPr>
                  <p:cNvSpPr/>
                  <p:nvPr/>
                </p:nvSpPr>
                <p:spPr>
                  <a:xfrm>
                    <a:off x="5963533" y="2779730"/>
                    <a:ext cx="211125" cy="131673"/>
                  </a:xfrm>
                  <a:custGeom>
                    <a:avLst/>
                    <a:gdLst>
                      <a:gd name="f0" fmla="val 10800000"/>
                      <a:gd name="f1" fmla="val 5400000"/>
                      <a:gd name="f2" fmla="val 180"/>
                      <a:gd name="f3" fmla="val w"/>
                      <a:gd name="f4" fmla="val h"/>
                      <a:gd name="f5" fmla="val 0"/>
                      <a:gd name="f6" fmla="val 162"/>
                      <a:gd name="f7" fmla="val 117"/>
                      <a:gd name="f8" fmla="val 18"/>
                      <a:gd name="f9" fmla="val 75"/>
                      <a:gd name="f10" fmla="val 11"/>
                      <a:gd name="f11" fmla="val 62"/>
                      <a:gd name="f12" fmla="val 55"/>
                      <a:gd name="f13" fmla="val 6"/>
                      <a:gd name="f14" fmla="val 44"/>
                      <a:gd name="f15" fmla="val 37"/>
                      <a:gd name="f16" fmla="val 4"/>
                      <a:gd name="f17" fmla="val 32"/>
                      <a:gd name="f18" fmla="val 22"/>
                      <a:gd name="f19" fmla="val 10"/>
                      <a:gd name="f20" fmla="val 16"/>
                      <a:gd name="f21" fmla="val 33"/>
                      <a:gd name="f22" fmla="val 7"/>
                      <a:gd name="f23" fmla="val 52"/>
                      <a:gd name="f24" fmla="val 67"/>
                      <a:gd name="f25" fmla="val 3"/>
                      <a:gd name="f26" fmla="val 69"/>
                      <a:gd name="f27" fmla="val 8"/>
                      <a:gd name="f28" fmla="val 84"/>
                      <a:gd name="f29" fmla="val 103"/>
                      <a:gd name="f30" fmla="val 132"/>
                      <a:gd name="f31" fmla="val 140"/>
                      <a:gd name="f32" fmla="val 12"/>
                      <a:gd name="f33" fmla="val 145"/>
                      <a:gd name="f34" fmla="val 147"/>
                      <a:gd name="f35" fmla="val 27"/>
                      <a:gd name="f36" fmla="val 152"/>
                      <a:gd name="f37" fmla="val 35"/>
                      <a:gd name="f38" fmla="val 153"/>
                      <a:gd name="f39" fmla="val 43"/>
                      <a:gd name="f40" fmla="val 144"/>
                      <a:gd name="f41" fmla="val 47"/>
                      <a:gd name="f42" fmla="val 150"/>
                      <a:gd name="f43" fmla="val 56"/>
                      <a:gd name="f44" fmla="val 65"/>
                      <a:gd name="f45" fmla="val 83"/>
                      <a:gd name="f46" fmla="val 161"/>
                      <a:gd name="f47" fmla="val 89"/>
                      <a:gd name="f48" fmla="val 154"/>
                      <a:gd name="f49" fmla="val 91"/>
                      <a:gd name="f50" fmla="val 141"/>
                      <a:gd name="f51" fmla="val 108"/>
                      <a:gd name="f52" fmla="val 146"/>
                      <a:gd name="f53" fmla="val 143"/>
                      <a:gd name="f54" fmla="val 116"/>
                      <a:gd name="f55" fmla="val 127"/>
                      <a:gd name="f56" fmla="val 115"/>
                      <a:gd name="f57" fmla="val 110"/>
                      <a:gd name="f58" fmla="val 107"/>
                      <a:gd name="f59" fmla="val 109"/>
                      <a:gd name="f60" fmla="val 98"/>
                      <a:gd name="f61" fmla="val 113"/>
                      <a:gd name="f62" fmla="val 90"/>
                      <a:gd name="f63" fmla="val 106"/>
                      <a:gd name="f64" fmla="val 82"/>
                      <a:gd name="f65" fmla="val 74"/>
                      <a:gd name="f66" fmla="val 97"/>
                      <a:gd name="f67" fmla="val 96"/>
                      <a:gd name="f68" fmla="val 60"/>
                      <a:gd name="f69" fmla="val 49"/>
                      <a:gd name="f70" fmla="val 88"/>
                      <a:gd name="f71" fmla="val 93"/>
                      <a:gd name="f72" fmla="val 38"/>
                      <a:gd name="f73" fmla="val 26"/>
                      <a:gd name="f74" fmla="val 81"/>
                      <a:gd name="f75" fmla="+- 0 0 -90"/>
                      <a:gd name="f76" fmla="*/ f3 1 162"/>
                      <a:gd name="f77" fmla="*/ f4 1 117"/>
                      <a:gd name="f78" fmla="+- f7 0 f5"/>
                      <a:gd name="f79" fmla="+- f6 0 f5"/>
                      <a:gd name="f80" fmla="*/ f75 f0 1"/>
                      <a:gd name="f81" fmla="*/ f79 1 162"/>
                      <a:gd name="f82" fmla="*/ f78 1 117"/>
                      <a:gd name="f83" fmla="*/ 18 f79 1"/>
                      <a:gd name="f84" fmla="*/ 75 f78 1"/>
                      <a:gd name="f85" fmla="*/ 11 f79 1"/>
                      <a:gd name="f86" fmla="*/ 62 f78 1"/>
                      <a:gd name="f87" fmla="*/ 55 f78 1"/>
                      <a:gd name="f88" fmla="*/ 6 f79 1"/>
                      <a:gd name="f89" fmla="*/ 44 f78 1"/>
                      <a:gd name="f90" fmla="*/ 0 f79 1"/>
                      <a:gd name="f91" fmla="*/ 37 f78 1"/>
                      <a:gd name="f92" fmla="*/ 4 f79 1"/>
                      <a:gd name="f93" fmla="*/ 32 f78 1"/>
                      <a:gd name="f94" fmla="*/ 22 f78 1"/>
                      <a:gd name="f95" fmla="*/ 10 f79 1"/>
                      <a:gd name="f96" fmla="*/ 16 f78 1"/>
                      <a:gd name="f97" fmla="*/ 33 f79 1"/>
                      <a:gd name="f98" fmla="*/ 7 f78 1"/>
                      <a:gd name="f99" fmla="*/ 52 f79 1"/>
                      <a:gd name="f100" fmla="*/ 0 f78 1"/>
                      <a:gd name="f101" fmla="*/ 67 f79 1"/>
                      <a:gd name="f102" fmla="*/ 3 f78 1"/>
                      <a:gd name="f103" fmla="*/ 69 f79 1"/>
                      <a:gd name="f104" fmla="*/ 8 f78 1"/>
                      <a:gd name="f105" fmla="*/ 84 f79 1"/>
                      <a:gd name="f106" fmla="*/ 103 f79 1"/>
                      <a:gd name="f107" fmla="*/ 10 f78 1"/>
                      <a:gd name="f108" fmla="*/ 132 f79 1"/>
                      <a:gd name="f109" fmla="*/ 140 f79 1"/>
                      <a:gd name="f110" fmla="*/ 12 f78 1"/>
                      <a:gd name="f111" fmla="*/ 145 f79 1"/>
                      <a:gd name="f112" fmla="*/ 18 f78 1"/>
                      <a:gd name="f113" fmla="*/ 147 f79 1"/>
                      <a:gd name="f114" fmla="*/ 27 f78 1"/>
                      <a:gd name="f115" fmla="*/ 152 f79 1"/>
                      <a:gd name="f116" fmla="*/ 35 f78 1"/>
                      <a:gd name="f117" fmla="*/ 153 f79 1"/>
                      <a:gd name="f118" fmla="*/ 43 f78 1"/>
                      <a:gd name="f119" fmla="*/ 144 f79 1"/>
                      <a:gd name="f120" fmla="*/ 47 f78 1"/>
                      <a:gd name="f121" fmla="*/ 150 f79 1"/>
                      <a:gd name="f122" fmla="*/ 56 f78 1"/>
                      <a:gd name="f123" fmla="*/ 65 f78 1"/>
                      <a:gd name="f124" fmla="*/ 162 f79 1"/>
                      <a:gd name="f125" fmla="*/ 83 f78 1"/>
                      <a:gd name="f126" fmla="*/ 161 f79 1"/>
                      <a:gd name="f127" fmla="*/ 89 f78 1"/>
                      <a:gd name="f128" fmla="*/ 154 f79 1"/>
                      <a:gd name="f129" fmla="*/ 91 f78 1"/>
                      <a:gd name="f130" fmla="*/ 141 f79 1"/>
                      <a:gd name="f131" fmla="*/ 108 f78 1"/>
                      <a:gd name="f132" fmla="*/ 146 f79 1"/>
                      <a:gd name="f133" fmla="*/ 117 f78 1"/>
                      <a:gd name="f134" fmla="*/ 143 f79 1"/>
                      <a:gd name="f135" fmla="*/ 116 f78 1"/>
                      <a:gd name="f136" fmla="*/ 127 f79 1"/>
                      <a:gd name="f137" fmla="*/ 115 f79 1"/>
                      <a:gd name="f138" fmla="*/ 110 f78 1"/>
                      <a:gd name="f139" fmla="*/ 107 f79 1"/>
                      <a:gd name="f140" fmla="*/ 109 f78 1"/>
                      <a:gd name="f141" fmla="*/ 98 f79 1"/>
                      <a:gd name="f142" fmla="*/ 113 f78 1"/>
                      <a:gd name="f143" fmla="*/ 90 f79 1"/>
                      <a:gd name="f144" fmla="*/ 106 f78 1"/>
                      <a:gd name="f145" fmla="*/ 83 f79 1"/>
                      <a:gd name="f146" fmla="*/ 82 f79 1"/>
                      <a:gd name="f147" fmla="*/ 107 f78 1"/>
                      <a:gd name="f148" fmla="*/ 74 f79 1"/>
                      <a:gd name="f149" fmla="*/ 97 f78 1"/>
                      <a:gd name="f150" fmla="*/ 62 f79 1"/>
                      <a:gd name="f151" fmla="*/ 96 f78 1"/>
                      <a:gd name="f152" fmla="*/ 60 f79 1"/>
                      <a:gd name="f153" fmla="*/ 90 f78 1"/>
                      <a:gd name="f154" fmla="*/ 49 f79 1"/>
                      <a:gd name="f155" fmla="*/ 88 f78 1"/>
                      <a:gd name="f156" fmla="*/ 47 f79 1"/>
                      <a:gd name="f157" fmla="*/ 93 f78 1"/>
                      <a:gd name="f158" fmla="*/ 38 f79 1"/>
                      <a:gd name="f159" fmla="*/ 26 f79 1"/>
                      <a:gd name="f160" fmla="*/ 81 f78 1"/>
                      <a:gd name="f161" fmla="*/ f80 1 f2"/>
                      <a:gd name="f162" fmla="*/ f83 1 162"/>
                      <a:gd name="f163" fmla="*/ f84 1 117"/>
                      <a:gd name="f164" fmla="*/ f85 1 162"/>
                      <a:gd name="f165" fmla="*/ f86 1 117"/>
                      <a:gd name="f166" fmla="*/ f87 1 117"/>
                      <a:gd name="f167" fmla="*/ f88 1 162"/>
                      <a:gd name="f168" fmla="*/ f89 1 117"/>
                      <a:gd name="f169" fmla="*/ f90 1 162"/>
                      <a:gd name="f170" fmla="*/ f91 1 117"/>
                      <a:gd name="f171" fmla="*/ f92 1 162"/>
                      <a:gd name="f172" fmla="*/ f93 1 117"/>
                      <a:gd name="f173" fmla="*/ f94 1 117"/>
                      <a:gd name="f174" fmla="*/ f95 1 162"/>
                      <a:gd name="f175" fmla="*/ f96 1 117"/>
                      <a:gd name="f176" fmla="*/ f97 1 162"/>
                      <a:gd name="f177" fmla="*/ f98 1 117"/>
                      <a:gd name="f178" fmla="*/ f99 1 162"/>
                      <a:gd name="f179" fmla="*/ f100 1 117"/>
                      <a:gd name="f180" fmla="*/ f101 1 162"/>
                      <a:gd name="f181" fmla="*/ f102 1 117"/>
                      <a:gd name="f182" fmla="*/ f103 1 162"/>
                      <a:gd name="f183" fmla="*/ f104 1 117"/>
                      <a:gd name="f184" fmla="*/ f105 1 162"/>
                      <a:gd name="f185" fmla="*/ f106 1 162"/>
                      <a:gd name="f186" fmla="*/ f107 1 117"/>
                      <a:gd name="f187" fmla="*/ f108 1 162"/>
                      <a:gd name="f188" fmla="*/ f109 1 162"/>
                      <a:gd name="f189" fmla="*/ f110 1 117"/>
                      <a:gd name="f190" fmla="*/ f111 1 162"/>
                      <a:gd name="f191" fmla="*/ f112 1 117"/>
                      <a:gd name="f192" fmla="*/ f113 1 162"/>
                      <a:gd name="f193" fmla="*/ f114 1 117"/>
                      <a:gd name="f194" fmla="*/ f115 1 162"/>
                      <a:gd name="f195" fmla="*/ f116 1 117"/>
                      <a:gd name="f196" fmla="*/ f117 1 162"/>
                      <a:gd name="f197" fmla="*/ f118 1 117"/>
                      <a:gd name="f198" fmla="*/ f119 1 162"/>
                      <a:gd name="f199" fmla="*/ f120 1 117"/>
                      <a:gd name="f200" fmla="*/ f121 1 162"/>
                      <a:gd name="f201" fmla="*/ f122 1 117"/>
                      <a:gd name="f202" fmla="*/ f123 1 117"/>
                      <a:gd name="f203" fmla="*/ f124 1 162"/>
                      <a:gd name="f204" fmla="*/ f125 1 117"/>
                      <a:gd name="f205" fmla="*/ f126 1 162"/>
                      <a:gd name="f206" fmla="*/ f127 1 117"/>
                      <a:gd name="f207" fmla="*/ f128 1 162"/>
                      <a:gd name="f208" fmla="*/ f129 1 117"/>
                      <a:gd name="f209" fmla="*/ f130 1 162"/>
                      <a:gd name="f210" fmla="*/ f131 1 117"/>
                      <a:gd name="f211" fmla="*/ f132 1 162"/>
                      <a:gd name="f212" fmla="*/ f133 1 117"/>
                      <a:gd name="f213" fmla="*/ f134 1 162"/>
                      <a:gd name="f214" fmla="*/ f135 1 117"/>
                      <a:gd name="f215" fmla="*/ f136 1 162"/>
                      <a:gd name="f216" fmla="*/ f137 1 162"/>
                      <a:gd name="f217" fmla="*/ f138 1 117"/>
                      <a:gd name="f218" fmla="*/ f139 1 162"/>
                      <a:gd name="f219" fmla="*/ f140 1 117"/>
                      <a:gd name="f220" fmla="*/ f141 1 162"/>
                      <a:gd name="f221" fmla="*/ f142 1 117"/>
                      <a:gd name="f222" fmla="*/ f143 1 162"/>
                      <a:gd name="f223" fmla="*/ f144 1 117"/>
                      <a:gd name="f224" fmla="*/ f145 1 162"/>
                      <a:gd name="f225" fmla="*/ f146 1 162"/>
                      <a:gd name="f226" fmla="*/ f147 1 117"/>
                      <a:gd name="f227" fmla="*/ f148 1 162"/>
                      <a:gd name="f228" fmla="*/ f149 1 117"/>
                      <a:gd name="f229" fmla="*/ f150 1 162"/>
                      <a:gd name="f230" fmla="*/ f151 1 117"/>
                      <a:gd name="f231" fmla="*/ f152 1 162"/>
                      <a:gd name="f232" fmla="*/ f153 1 117"/>
                      <a:gd name="f233" fmla="*/ f154 1 162"/>
                      <a:gd name="f234" fmla="*/ f155 1 117"/>
                      <a:gd name="f235" fmla="*/ f156 1 162"/>
                      <a:gd name="f236" fmla="*/ f157 1 117"/>
                      <a:gd name="f237" fmla="*/ f158 1 162"/>
                      <a:gd name="f238" fmla="*/ f159 1 162"/>
                      <a:gd name="f239" fmla="*/ f160 1 117"/>
                      <a:gd name="f240" fmla="*/ 0 1 f81"/>
                      <a:gd name="f241" fmla="*/ f6 1 f81"/>
                      <a:gd name="f242" fmla="*/ 0 1 f82"/>
                      <a:gd name="f243" fmla="*/ f7 1 f82"/>
                      <a:gd name="f244" fmla="+- f161 0 f1"/>
                      <a:gd name="f245" fmla="*/ f162 1 f81"/>
                      <a:gd name="f246" fmla="*/ f163 1 f82"/>
                      <a:gd name="f247" fmla="*/ f164 1 f81"/>
                      <a:gd name="f248" fmla="*/ f165 1 f82"/>
                      <a:gd name="f249" fmla="*/ f166 1 f82"/>
                      <a:gd name="f250" fmla="*/ f167 1 f81"/>
                      <a:gd name="f251" fmla="*/ f168 1 f82"/>
                      <a:gd name="f252" fmla="*/ f169 1 f81"/>
                      <a:gd name="f253" fmla="*/ f170 1 f82"/>
                      <a:gd name="f254" fmla="*/ f171 1 f81"/>
                      <a:gd name="f255" fmla="*/ f172 1 f82"/>
                      <a:gd name="f256" fmla="*/ f173 1 f82"/>
                      <a:gd name="f257" fmla="*/ f174 1 f81"/>
                      <a:gd name="f258" fmla="*/ f175 1 f82"/>
                      <a:gd name="f259" fmla="*/ f176 1 f81"/>
                      <a:gd name="f260" fmla="*/ f177 1 f82"/>
                      <a:gd name="f261" fmla="*/ f178 1 f81"/>
                      <a:gd name="f262" fmla="*/ f179 1 f82"/>
                      <a:gd name="f263" fmla="*/ f180 1 f81"/>
                      <a:gd name="f264" fmla="*/ f181 1 f82"/>
                      <a:gd name="f265" fmla="*/ f182 1 f81"/>
                      <a:gd name="f266" fmla="*/ f183 1 f82"/>
                      <a:gd name="f267" fmla="*/ f184 1 f81"/>
                      <a:gd name="f268" fmla="*/ f185 1 f81"/>
                      <a:gd name="f269" fmla="*/ f186 1 f82"/>
                      <a:gd name="f270" fmla="*/ f187 1 f81"/>
                      <a:gd name="f271" fmla="*/ f188 1 f81"/>
                      <a:gd name="f272" fmla="*/ f189 1 f82"/>
                      <a:gd name="f273" fmla="*/ f190 1 f81"/>
                      <a:gd name="f274" fmla="*/ f191 1 f82"/>
                      <a:gd name="f275" fmla="*/ f192 1 f81"/>
                      <a:gd name="f276" fmla="*/ f193 1 f82"/>
                      <a:gd name="f277" fmla="*/ f194 1 f81"/>
                      <a:gd name="f278" fmla="*/ f195 1 f82"/>
                      <a:gd name="f279" fmla="*/ f196 1 f81"/>
                      <a:gd name="f280" fmla="*/ f197 1 f82"/>
                      <a:gd name="f281" fmla="*/ f198 1 f81"/>
                      <a:gd name="f282" fmla="*/ f199 1 f82"/>
                      <a:gd name="f283" fmla="*/ f200 1 f81"/>
                      <a:gd name="f284" fmla="*/ f201 1 f82"/>
                      <a:gd name="f285" fmla="*/ f202 1 f82"/>
                      <a:gd name="f286" fmla="*/ f203 1 f81"/>
                      <a:gd name="f287" fmla="*/ f204 1 f82"/>
                      <a:gd name="f288" fmla="*/ f205 1 f81"/>
                      <a:gd name="f289" fmla="*/ f206 1 f82"/>
                      <a:gd name="f290" fmla="*/ f207 1 f81"/>
                      <a:gd name="f291" fmla="*/ f208 1 f82"/>
                      <a:gd name="f292" fmla="*/ f209 1 f81"/>
                      <a:gd name="f293" fmla="*/ f210 1 f82"/>
                      <a:gd name="f294" fmla="*/ f211 1 f81"/>
                      <a:gd name="f295" fmla="*/ f212 1 f82"/>
                      <a:gd name="f296" fmla="*/ f213 1 f81"/>
                      <a:gd name="f297" fmla="*/ f214 1 f82"/>
                      <a:gd name="f298" fmla="*/ f215 1 f81"/>
                      <a:gd name="f299" fmla="*/ f216 1 f81"/>
                      <a:gd name="f300" fmla="*/ f217 1 f82"/>
                      <a:gd name="f301" fmla="*/ f218 1 f81"/>
                      <a:gd name="f302" fmla="*/ f219 1 f82"/>
                      <a:gd name="f303" fmla="*/ f220 1 f81"/>
                      <a:gd name="f304" fmla="*/ f221 1 f82"/>
                      <a:gd name="f305" fmla="*/ f222 1 f81"/>
                      <a:gd name="f306" fmla="*/ f223 1 f82"/>
                      <a:gd name="f307" fmla="*/ f224 1 f81"/>
                      <a:gd name="f308" fmla="*/ f225 1 f81"/>
                      <a:gd name="f309" fmla="*/ f226 1 f82"/>
                      <a:gd name="f310" fmla="*/ f227 1 f81"/>
                      <a:gd name="f311" fmla="*/ f228 1 f82"/>
                      <a:gd name="f312" fmla="*/ f229 1 f81"/>
                      <a:gd name="f313" fmla="*/ f230 1 f82"/>
                      <a:gd name="f314" fmla="*/ f231 1 f81"/>
                      <a:gd name="f315" fmla="*/ f232 1 f82"/>
                      <a:gd name="f316" fmla="*/ f233 1 f81"/>
                      <a:gd name="f317" fmla="*/ f234 1 f82"/>
                      <a:gd name="f318" fmla="*/ f235 1 f81"/>
                      <a:gd name="f319" fmla="*/ f236 1 f82"/>
                      <a:gd name="f320" fmla="*/ f237 1 f81"/>
                      <a:gd name="f321" fmla="*/ f238 1 f81"/>
                      <a:gd name="f322" fmla="*/ f239 1 f82"/>
                      <a:gd name="f323" fmla="*/ f240 f76 1"/>
                      <a:gd name="f324" fmla="*/ f241 f76 1"/>
                      <a:gd name="f325" fmla="*/ f243 f77 1"/>
                      <a:gd name="f326" fmla="*/ f242 f77 1"/>
                      <a:gd name="f327" fmla="*/ f245 f76 1"/>
                      <a:gd name="f328" fmla="*/ f246 f77 1"/>
                      <a:gd name="f329" fmla="*/ f247 f76 1"/>
                      <a:gd name="f330" fmla="*/ f248 f77 1"/>
                      <a:gd name="f331" fmla="*/ f249 f77 1"/>
                      <a:gd name="f332" fmla="*/ f250 f76 1"/>
                      <a:gd name="f333" fmla="*/ f251 f77 1"/>
                      <a:gd name="f334" fmla="*/ f252 f76 1"/>
                      <a:gd name="f335" fmla="*/ f253 f77 1"/>
                      <a:gd name="f336" fmla="*/ f254 f76 1"/>
                      <a:gd name="f337" fmla="*/ f255 f77 1"/>
                      <a:gd name="f338" fmla="*/ f256 f77 1"/>
                      <a:gd name="f339" fmla="*/ f257 f76 1"/>
                      <a:gd name="f340" fmla="*/ f258 f77 1"/>
                      <a:gd name="f341" fmla="*/ f259 f76 1"/>
                      <a:gd name="f342" fmla="*/ f260 f77 1"/>
                      <a:gd name="f343" fmla="*/ f261 f76 1"/>
                      <a:gd name="f344" fmla="*/ f262 f77 1"/>
                      <a:gd name="f345" fmla="*/ f263 f76 1"/>
                      <a:gd name="f346" fmla="*/ f264 f77 1"/>
                      <a:gd name="f347" fmla="*/ f265 f76 1"/>
                      <a:gd name="f348" fmla="*/ f266 f77 1"/>
                      <a:gd name="f349" fmla="*/ f267 f76 1"/>
                      <a:gd name="f350" fmla="*/ f268 f76 1"/>
                      <a:gd name="f351" fmla="*/ f269 f77 1"/>
                      <a:gd name="f352" fmla="*/ f270 f76 1"/>
                      <a:gd name="f353" fmla="*/ f271 f76 1"/>
                      <a:gd name="f354" fmla="*/ f272 f77 1"/>
                      <a:gd name="f355" fmla="*/ f273 f76 1"/>
                      <a:gd name="f356" fmla="*/ f274 f77 1"/>
                      <a:gd name="f357" fmla="*/ f275 f76 1"/>
                      <a:gd name="f358" fmla="*/ f276 f77 1"/>
                      <a:gd name="f359" fmla="*/ f277 f76 1"/>
                      <a:gd name="f360" fmla="*/ f278 f77 1"/>
                      <a:gd name="f361" fmla="*/ f279 f76 1"/>
                      <a:gd name="f362" fmla="*/ f280 f77 1"/>
                      <a:gd name="f363" fmla="*/ f281 f76 1"/>
                      <a:gd name="f364" fmla="*/ f282 f77 1"/>
                      <a:gd name="f365" fmla="*/ f283 f76 1"/>
                      <a:gd name="f366" fmla="*/ f284 f77 1"/>
                      <a:gd name="f367" fmla="*/ f285 f77 1"/>
                      <a:gd name="f368" fmla="*/ f286 f76 1"/>
                      <a:gd name="f369" fmla="*/ f287 f77 1"/>
                      <a:gd name="f370" fmla="*/ f288 f76 1"/>
                      <a:gd name="f371" fmla="*/ f289 f77 1"/>
                      <a:gd name="f372" fmla="*/ f290 f76 1"/>
                      <a:gd name="f373" fmla="*/ f291 f77 1"/>
                      <a:gd name="f374" fmla="*/ f292 f76 1"/>
                      <a:gd name="f375" fmla="*/ f293 f77 1"/>
                      <a:gd name="f376" fmla="*/ f294 f76 1"/>
                      <a:gd name="f377" fmla="*/ f295 f77 1"/>
                      <a:gd name="f378" fmla="*/ f296 f76 1"/>
                      <a:gd name="f379" fmla="*/ f297 f77 1"/>
                      <a:gd name="f380" fmla="*/ f298 f76 1"/>
                      <a:gd name="f381" fmla="*/ f299 f76 1"/>
                      <a:gd name="f382" fmla="*/ f300 f77 1"/>
                      <a:gd name="f383" fmla="*/ f301 f76 1"/>
                      <a:gd name="f384" fmla="*/ f302 f77 1"/>
                      <a:gd name="f385" fmla="*/ f303 f76 1"/>
                      <a:gd name="f386" fmla="*/ f304 f77 1"/>
                      <a:gd name="f387" fmla="*/ f305 f76 1"/>
                      <a:gd name="f388" fmla="*/ f306 f77 1"/>
                      <a:gd name="f389" fmla="*/ f307 f76 1"/>
                      <a:gd name="f390" fmla="*/ f308 f76 1"/>
                      <a:gd name="f391" fmla="*/ f309 f77 1"/>
                      <a:gd name="f392" fmla="*/ f310 f76 1"/>
                      <a:gd name="f393" fmla="*/ f311 f77 1"/>
                      <a:gd name="f394" fmla="*/ f312 f76 1"/>
                      <a:gd name="f395" fmla="*/ f313 f77 1"/>
                      <a:gd name="f396" fmla="*/ f314 f76 1"/>
                      <a:gd name="f397" fmla="*/ f315 f77 1"/>
                      <a:gd name="f398" fmla="*/ f316 f76 1"/>
                      <a:gd name="f399" fmla="*/ f317 f77 1"/>
                      <a:gd name="f400" fmla="*/ f318 f76 1"/>
                      <a:gd name="f401" fmla="*/ f319 f77 1"/>
                      <a:gd name="f402" fmla="*/ f320 f76 1"/>
                      <a:gd name="f403" fmla="*/ f321 f76 1"/>
                      <a:gd name="f404" fmla="*/ f322 f77 1"/>
                    </a:gdLst>
                    <a:ahLst/>
                    <a:cxnLst>
                      <a:cxn ang="3cd4">
                        <a:pos x="hc" y="t"/>
                      </a:cxn>
                      <a:cxn ang="0">
                        <a:pos x="r" y="vc"/>
                      </a:cxn>
                      <a:cxn ang="cd4">
                        <a:pos x="hc" y="b"/>
                      </a:cxn>
                      <a:cxn ang="cd2">
                        <a:pos x="l" y="vc"/>
                      </a:cxn>
                      <a:cxn ang="f244">
                        <a:pos x="f327" y="f328"/>
                      </a:cxn>
                      <a:cxn ang="f244">
                        <a:pos x="f329" y="f330"/>
                      </a:cxn>
                      <a:cxn ang="f244">
                        <a:pos x="f329" y="f331"/>
                      </a:cxn>
                      <a:cxn ang="f244">
                        <a:pos x="f332" y="f333"/>
                      </a:cxn>
                      <a:cxn ang="f244">
                        <a:pos x="f334" y="f335"/>
                      </a:cxn>
                      <a:cxn ang="f244">
                        <a:pos x="f336" y="f337"/>
                      </a:cxn>
                      <a:cxn ang="f244">
                        <a:pos x="f334" y="f338"/>
                      </a:cxn>
                      <a:cxn ang="f244">
                        <a:pos x="f339" y="f340"/>
                      </a:cxn>
                      <a:cxn ang="f244">
                        <a:pos x="f341" y="f342"/>
                      </a:cxn>
                      <a:cxn ang="f244">
                        <a:pos x="f343" y="f344"/>
                      </a:cxn>
                      <a:cxn ang="f244">
                        <a:pos x="f345" y="f346"/>
                      </a:cxn>
                      <a:cxn ang="f244">
                        <a:pos x="f347" y="f348"/>
                      </a:cxn>
                      <a:cxn ang="f244">
                        <a:pos x="f349" y="f348"/>
                      </a:cxn>
                      <a:cxn ang="f244">
                        <a:pos x="f350" y="f351"/>
                      </a:cxn>
                      <a:cxn ang="f244">
                        <a:pos x="f352" y="f351"/>
                      </a:cxn>
                      <a:cxn ang="f244">
                        <a:pos x="f353" y="f354"/>
                      </a:cxn>
                      <a:cxn ang="f244">
                        <a:pos x="f355" y="f356"/>
                      </a:cxn>
                      <a:cxn ang="f244">
                        <a:pos x="f357" y="f358"/>
                      </a:cxn>
                      <a:cxn ang="f244">
                        <a:pos x="f359" y="f360"/>
                      </a:cxn>
                      <a:cxn ang="f244">
                        <a:pos x="f361" y="f362"/>
                      </a:cxn>
                      <a:cxn ang="f244">
                        <a:pos x="f363" y="f364"/>
                      </a:cxn>
                      <a:cxn ang="f244">
                        <a:pos x="f365" y="f366"/>
                      </a:cxn>
                      <a:cxn ang="f244">
                        <a:pos x="f359" y="f367"/>
                      </a:cxn>
                      <a:cxn ang="f244">
                        <a:pos x="f368" y="f369"/>
                      </a:cxn>
                      <a:cxn ang="f244">
                        <a:pos x="f370" y="f371"/>
                      </a:cxn>
                      <a:cxn ang="f244">
                        <a:pos x="f372" y="f373"/>
                      </a:cxn>
                      <a:cxn ang="f244">
                        <a:pos x="f374" y="f375"/>
                      </a:cxn>
                      <a:cxn ang="f244">
                        <a:pos x="f376" y="f377"/>
                      </a:cxn>
                      <a:cxn ang="f244">
                        <a:pos x="f378" y="f379"/>
                      </a:cxn>
                      <a:cxn ang="f244">
                        <a:pos x="f380" y="f375"/>
                      </a:cxn>
                      <a:cxn ang="f244">
                        <a:pos x="f381" y="f382"/>
                      </a:cxn>
                      <a:cxn ang="f244">
                        <a:pos x="f383" y="f384"/>
                      </a:cxn>
                      <a:cxn ang="f244">
                        <a:pos x="f385" y="f386"/>
                      </a:cxn>
                      <a:cxn ang="f244">
                        <a:pos x="f387" y="f388"/>
                      </a:cxn>
                      <a:cxn ang="f244">
                        <a:pos x="f389" y="f384"/>
                      </a:cxn>
                      <a:cxn ang="f244">
                        <a:pos x="f390" y="f391"/>
                      </a:cxn>
                      <a:cxn ang="f244">
                        <a:pos x="f392" y="f393"/>
                      </a:cxn>
                      <a:cxn ang="f244">
                        <a:pos x="f394" y="f395"/>
                      </a:cxn>
                      <a:cxn ang="f244">
                        <a:pos x="f396" y="f397"/>
                      </a:cxn>
                      <a:cxn ang="f244">
                        <a:pos x="f398" y="f399"/>
                      </a:cxn>
                      <a:cxn ang="f244">
                        <a:pos x="f400" y="f401"/>
                      </a:cxn>
                      <a:cxn ang="f244">
                        <a:pos x="f402" y="f371"/>
                      </a:cxn>
                      <a:cxn ang="f244">
                        <a:pos x="f402" y="f369"/>
                      </a:cxn>
                      <a:cxn ang="f244">
                        <a:pos x="f403" y="f404"/>
                      </a:cxn>
                      <a:cxn ang="f244">
                        <a:pos x="f327" y="f328"/>
                      </a:cxn>
                    </a:cxnLst>
                    <a:rect l="f323" t="f326" r="f324" b="f325"/>
                    <a:pathLst>
                      <a:path w="162" h="117">
                        <a:moveTo>
                          <a:pt x="f8" y="f9"/>
                        </a:moveTo>
                        <a:lnTo>
                          <a:pt x="f10" y="f11"/>
                        </a:lnTo>
                        <a:lnTo>
                          <a:pt x="f10" y="f12"/>
                        </a:lnTo>
                        <a:lnTo>
                          <a:pt x="f13" y="f14"/>
                        </a:lnTo>
                        <a:lnTo>
                          <a:pt x="f5" y="f15"/>
                        </a:lnTo>
                        <a:lnTo>
                          <a:pt x="f16" y="f17"/>
                        </a:lnTo>
                        <a:lnTo>
                          <a:pt x="f5" y="f18"/>
                        </a:lnTo>
                        <a:lnTo>
                          <a:pt x="f19" y="f20"/>
                        </a:lnTo>
                        <a:lnTo>
                          <a:pt x="f21" y="f22"/>
                        </a:lnTo>
                        <a:lnTo>
                          <a:pt x="f23" y="f5"/>
                        </a:lnTo>
                        <a:lnTo>
                          <a:pt x="f24" y="f25"/>
                        </a:lnTo>
                        <a:lnTo>
                          <a:pt x="f26" y="f27"/>
                        </a:lnTo>
                        <a:lnTo>
                          <a:pt x="f28" y="f27"/>
                        </a:lnTo>
                        <a:lnTo>
                          <a:pt x="f29" y="f19"/>
                        </a:lnTo>
                        <a:lnTo>
                          <a:pt x="f30" y="f19"/>
                        </a:lnTo>
                        <a:lnTo>
                          <a:pt x="f31" y="f32"/>
                        </a:lnTo>
                        <a:lnTo>
                          <a:pt x="f33" y="f8"/>
                        </a:lnTo>
                        <a:lnTo>
                          <a:pt x="f34" y="f35"/>
                        </a:lnTo>
                        <a:lnTo>
                          <a:pt x="f36" y="f37"/>
                        </a:lnTo>
                        <a:lnTo>
                          <a:pt x="f38" y="f39"/>
                        </a:lnTo>
                        <a:lnTo>
                          <a:pt x="f40" y="f41"/>
                        </a:lnTo>
                        <a:lnTo>
                          <a:pt x="f42" y="f43"/>
                        </a:lnTo>
                        <a:lnTo>
                          <a:pt x="f36" y="f44"/>
                        </a:lnTo>
                        <a:lnTo>
                          <a:pt x="f6" y="f45"/>
                        </a:lnTo>
                        <a:lnTo>
                          <a:pt x="f46" y="f47"/>
                        </a:lnTo>
                        <a:lnTo>
                          <a:pt x="f48" y="f49"/>
                        </a:lnTo>
                        <a:lnTo>
                          <a:pt x="f50" y="f51"/>
                        </a:lnTo>
                        <a:lnTo>
                          <a:pt x="f52" y="f7"/>
                        </a:lnTo>
                        <a:lnTo>
                          <a:pt x="f53" y="f54"/>
                        </a:lnTo>
                        <a:lnTo>
                          <a:pt x="f55" y="f51"/>
                        </a:lnTo>
                        <a:lnTo>
                          <a:pt x="f56" y="f57"/>
                        </a:lnTo>
                        <a:lnTo>
                          <a:pt x="f58" y="f59"/>
                        </a:lnTo>
                        <a:lnTo>
                          <a:pt x="f60" y="f61"/>
                        </a:lnTo>
                        <a:lnTo>
                          <a:pt x="f62" y="f63"/>
                        </a:lnTo>
                        <a:lnTo>
                          <a:pt x="f45" y="f59"/>
                        </a:lnTo>
                        <a:lnTo>
                          <a:pt x="f64" y="f58"/>
                        </a:lnTo>
                        <a:lnTo>
                          <a:pt x="f65" y="f66"/>
                        </a:lnTo>
                        <a:lnTo>
                          <a:pt x="f11" y="f67"/>
                        </a:lnTo>
                        <a:lnTo>
                          <a:pt x="f68" y="f62"/>
                        </a:lnTo>
                        <a:lnTo>
                          <a:pt x="f69" y="f70"/>
                        </a:lnTo>
                        <a:lnTo>
                          <a:pt x="f41" y="f71"/>
                        </a:lnTo>
                        <a:lnTo>
                          <a:pt x="f72" y="f47"/>
                        </a:lnTo>
                        <a:lnTo>
                          <a:pt x="f72" y="f45"/>
                        </a:lnTo>
                        <a:lnTo>
                          <a:pt x="f73" y="f74"/>
                        </a:lnTo>
                        <a:lnTo>
                          <a:pt x="f8" y="f9"/>
                        </a:lnTo>
                        <a:close/>
                      </a:path>
                    </a:pathLst>
                  </a:custGeom>
                  <a:solidFill>
                    <a:srgbClr val="F9B277"/>
                  </a:solidFill>
                  <a:ln w="3172" cap="flat">
                    <a:solidFill>
                      <a:srgbClr val="6C5353"/>
                    </a:solidFill>
                    <a:custDash>
                      <a:ds d="100000" sp="100000"/>
                    </a:custDash>
                    <a:miter/>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hu-HU" sz="1800" b="0" i="0" u="none" strike="noStrike" kern="0" cap="none" spc="0" baseline="0">
                      <a:solidFill>
                        <a:srgbClr val="000000"/>
                      </a:solidFill>
                      <a:uFillTx/>
                      <a:latin typeface="Arial"/>
                    </a:endParaRPr>
                  </a:p>
                </p:txBody>
              </p:sp>
              <p:sp>
                <p:nvSpPr>
                  <p:cNvPr id="309" name="Freeform 152">
                    <a:extLst>
                      <a:ext uri="{FF2B5EF4-FFF2-40B4-BE49-F238E27FC236}">
                        <a16:creationId xmlns:a16="http://schemas.microsoft.com/office/drawing/2014/main" id="{206D060E-6E1F-4C77-872E-161E313EDB16}"/>
                      </a:ext>
                    </a:extLst>
                  </p:cNvPr>
                  <p:cNvSpPr/>
                  <p:nvPr/>
                </p:nvSpPr>
                <p:spPr>
                  <a:xfrm>
                    <a:off x="4090751" y="3620420"/>
                    <a:ext cx="39099" cy="12380"/>
                  </a:xfrm>
                  <a:custGeom>
                    <a:avLst/>
                    <a:gdLst>
                      <a:gd name="f0" fmla="val 10800000"/>
                      <a:gd name="f1" fmla="val 5400000"/>
                      <a:gd name="f2" fmla="val 180"/>
                      <a:gd name="f3" fmla="val w"/>
                      <a:gd name="f4" fmla="val h"/>
                      <a:gd name="f5" fmla="val 0"/>
                      <a:gd name="f6" fmla="val 30"/>
                      <a:gd name="f7" fmla="val 11"/>
                      <a:gd name="f8" fmla="val 18"/>
                      <a:gd name="f9" fmla="val 27"/>
                      <a:gd name="f10" fmla="val 1"/>
                      <a:gd name="f11" fmla="val 6"/>
                      <a:gd name="f12" fmla="val 24"/>
                      <a:gd name="f13" fmla="val 3"/>
                      <a:gd name="f14" fmla="+- 0 0 -90"/>
                      <a:gd name="f15" fmla="*/ f3 1 30"/>
                      <a:gd name="f16" fmla="*/ f4 1 11"/>
                      <a:gd name="f17" fmla="+- f7 0 f5"/>
                      <a:gd name="f18" fmla="+- f6 0 f5"/>
                      <a:gd name="f19" fmla="*/ f14 f0 1"/>
                      <a:gd name="f20" fmla="*/ f18 1 30"/>
                      <a:gd name="f21" fmla="*/ f17 1 11"/>
                      <a:gd name="f22" fmla="*/ 18 f18 1"/>
                      <a:gd name="f23" fmla="*/ 0 f17 1"/>
                      <a:gd name="f24" fmla="*/ 27 f18 1"/>
                      <a:gd name="f25" fmla="*/ 1 f17 1"/>
                      <a:gd name="f26" fmla="*/ 30 f18 1"/>
                      <a:gd name="f27" fmla="*/ 6 f17 1"/>
                      <a:gd name="f28" fmla="*/ 24 f18 1"/>
                      <a:gd name="f29" fmla="*/ 11 f17 1"/>
                      <a:gd name="f30" fmla="*/ 11 f18 1"/>
                      <a:gd name="f31" fmla="*/ 0 f18 1"/>
                      <a:gd name="f32" fmla="*/ 3 f17 1"/>
                      <a:gd name="f33" fmla="*/ 3 f18 1"/>
                      <a:gd name="f34" fmla="*/ f19 1 f2"/>
                      <a:gd name="f35" fmla="*/ f22 1 30"/>
                      <a:gd name="f36" fmla="*/ f23 1 11"/>
                      <a:gd name="f37" fmla="*/ f24 1 30"/>
                      <a:gd name="f38" fmla="*/ f25 1 11"/>
                      <a:gd name="f39" fmla="*/ f26 1 30"/>
                      <a:gd name="f40" fmla="*/ f27 1 11"/>
                      <a:gd name="f41" fmla="*/ f28 1 30"/>
                      <a:gd name="f42" fmla="*/ f29 1 11"/>
                      <a:gd name="f43" fmla="*/ f30 1 30"/>
                      <a:gd name="f44" fmla="*/ f31 1 30"/>
                      <a:gd name="f45" fmla="*/ f32 1 11"/>
                      <a:gd name="f46" fmla="*/ f33 1 30"/>
                      <a:gd name="f47" fmla="*/ 0 1 f20"/>
                      <a:gd name="f48" fmla="*/ f6 1 f20"/>
                      <a:gd name="f49" fmla="*/ 0 1 f21"/>
                      <a:gd name="f50" fmla="*/ f7 1 f21"/>
                      <a:gd name="f51" fmla="+- f34 0 f1"/>
                      <a:gd name="f52" fmla="*/ f35 1 f20"/>
                      <a:gd name="f53" fmla="*/ f36 1 f21"/>
                      <a:gd name="f54" fmla="*/ f37 1 f20"/>
                      <a:gd name="f55" fmla="*/ f38 1 f21"/>
                      <a:gd name="f56" fmla="*/ f39 1 f20"/>
                      <a:gd name="f57" fmla="*/ f40 1 f21"/>
                      <a:gd name="f58" fmla="*/ f41 1 f20"/>
                      <a:gd name="f59" fmla="*/ f42 1 f21"/>
                      <a:gd name="f60" fmla="*/ f43 1 f20"/>
                      <a:gd name="f61" fmla="*/ f44 1 f20"/>
                      <a:gd name="f62" fmla="*/ f45 1 f21"/>
                      <a:gd name="f63" fmla="*/ f46 1 f20"/>
                      <a:gd name="f64" fmla="*/ f47 f15 1"/>
                      <a:gd name="f65" fmla="*/ f48 f15 1"/>
                      <a:gd name="f66" fmla="*/ f50 f16 1"/>
                      <a:gd name="f67" fmla="*/ f49 f16 1"/>
                      <a:gd name="f68" fmla="*/ f52 f15 1"/>
                      <a:gd name="f69" fmla="*/ f53 f16 1"/>
                      <a:gd name="f70" fmla="*/ f54 f15 1"/>
                      <a:gd name="f71" fmla="*/ f55 f16 1"/>
                      <a:gd name="f72" fmla="*/ f56 f15 1"/>
                      <a:gd name="f73" fmla="*/ f57 f16 1"/>
                      <a:gd name="f74" fmla="*/ f58 f15 1"/>
                      <a:gd name="f75" fmla="*/ f59 f16 1"/>
                      <a:gd name="f76" fmla="*/ f60 f15 1"/>
                      <a:gd name="f77" fmla="*/ f61 f15 1"/>
                      <a:gd name="f78" fmla="*/ f62 f16 1"/>
                      <a:gd name="f79" fmla="*/ f63 f15 1"/>
                    </a:gdLst>
                    <a:ahLst/>
                    <a:cxnLst>
                      <a:cxn ang="3cd4">
                        <a:pos x="hc" y="t"/>
                      </a:cxn>
                      <a:cxn ang="0">
                        <a:pos x="r" y="vc"/>
                      </a:cxn>
                      <a:cxn ang="cd4">
                        <a:pos x="hc" y="b"/>
                      </a:cxn>
                      <a:cxn ang="cd2">
                        <a:pos x="l" y="vc"/>
                      </a:cxn>
                      <a:cxn ang="f51">
                        <a:pos x="f68" y="f69"/>
                      </a:cxn>
                      <a:cxn ang="f51">
                        <a:pos x="f70" y="f71"/>
                      </a:cxn>
                      <a:cxn ang="f51">
                        <a:pos x="f72" y="f73"/>
                      </a:cxn>
                      <a:cxn ang="f51">
                        <a:pos x="f74" y="f75"/>
                      </a:cxn>
                      <a:cxn ang="f51">
                        <a:pos x="f76" y="f75"/>
                      </a:cxn>
                      <a:cxn ang="f51">
                        <a:pos x="f77" y="f75"/>
                      </a:cxn>
                      <a:cxn ang="f51">
                        <a:pos x="f77" y="f78"/>
                      </a:cxn>
                      <a:cxn ang="f51">
                        <a:pos x="f79" y="f69"/>
                      </a:cxn>
                      <a:cxn ang="f51">
                        <a:pos x="f68" y="f69"/>
                      </a:cxn>
                    </a:cxnLst>
                    <a:rect l="f64" t="f67" r="f65" b="f66"/>
                    <a:pathLst>
                      <a:path w="30" h="11">
                        <a:moveTo>
                          <a:pt x="f8" y="f5"/>
                        </a:moveTo>
                        <a:lnTo>
                          <a:pt x="f9" y="f10"/>
                        </a:lnTo>
                        <a:lnTo>
                          <a:pt x="f6" y="f11"/>
                        </a:lnTo>
                        <a:lnTo>
                          <a:pt x="f12" y="f7"/>
                        </a:lnTo>
                        <a:lnTo>
                          <a:pt x="f7" y="f7"/>
                        </a:lnTo>
                        <a:lnTo>
                          <a:pt x="f5" y="f7"/>
                        </a:lnTo>
                        <a:lnTo>
                          <a:pt x="f5" y="f13"/>
                        </a:lnTo>
                        <a:lnTo>
                          <a:pt x="f13" y="f5"/>
                        </a:lnTo>
                        <a:lnTo>
                          <a:pt x="f8" y="f5"/>
                        </a:lnTo>
                        <a:close/>
                      </a:path>
                    </a:pathLst>
                  </a:custGeom>
                  <a:solidFill>
                    <a:srgbClr val="CC00FF"/>
                  </a:solidFill>
                  <a:ln w="3172" cap="flat">
                    <a:solidFill>
                      <a:srgbClr val="6C5353"/>
                    </a:solidFill>
                    <a:custDash>
                      <a:ds d="100000" sp="100000"/>
                    </a:custDash>
                    <a:miter/>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hu-HU" sz="1800" b="0" i="0" u="none" strike="noStrike" kern="0" cap="none" spc="0" baseline="0">
                      <a:solidFill>
                        <a:srgbClr val="000000"/>
                      </a:solidFill>
                      <a:uFillTx/>
                      <a:latin typeface="Arial"/>
                    </a:endParaRPr>
                  </a:p>
                </p:txBody>
              </p:sp>
              <p:sp>
                <p:nvSpPr>
                  <p:cNvPr id="310" name="Freeform 153">
                    <a:extLst>
                      <a:ext uri="{FF2B5EF4-FFF2-40B4-BE49-F238E27FC236}">
                        <a16:creationId xmlns:a16="http://schemas.microsoft.com/office/drawing/2014/main" id="{F3720657-2F61-4BDA-AB0C-24FEC8B25DC3}"/>
                      </a:ext>
                    </a:extLst>
                  </p:cNvPr>
                  <p:cNvSpPr/>
                  <p:nvPr/>
                </p:nvSpPr>
                <p:spPr>
                  <a:xfrm>
                    <a:off x="8418880" y="3049834"/>
                    <a:ext cx="110779" cy="123791"/>
                  </a:xfrm>
                  <a:custGeom>
                    <a:avLst/>
                    <a:gdLst>
                      <a:gd name="f0" fmla="val 10800000"/>
                      <a:gd name="f1" fmla="val 5400000"/>
                      <a:gd name="f2" fmla="val 180"/>
                      <a:gd name="f3" fmla="val w"/>
                      <a:gd name="f4" fmla="val h"/>
                      <a:gd name="f5" fmla="val 0"/>
                      <a:gd name="f6" fmla="val 85"/>
                      <a:gd name="f7" fmla="val 110"/>
                      <a:gd name="f8" fmla="val 81"/>
                      <a:gd name="f9" fmla="val 12"/>
                      <a:gd name="f10" fmla="val 16"/>
                      <a:gd name="f11" fmla="val 78"/>
                      <a:gd name="f12" fmla="val 14"/>
                      <a:gd name="f13" fmla="val 75"/>
                      <a:gd name="f14" fmla="val 21"/>
                      <a:gd name="f15" fmla="val 74"/>
                      <a:gd name="f16" fmla="val 28"/>
                      <a:gd name="f17" fmla="val 82"/>
                      <a:gd name="f18" fmla="val 43"/>
                      <a:gd name="f19" fmla="val 76"/>
                      <a:gd name="f20" fmla="val 48"/>
                      <a:gd name="f21" fmla="val 52"/>
                      <a:gd name="f22" fmla="val 72"/>
                      <a:gd name="f23" fmla="val 58"/>
                      <a:gd name="f24" fmla="val 62"/>
                      <a:gd name="f25" fmla="val 61"/>
                      <a:gd name="f26" fmla="val 66"/>
                      <a:gd name="f27" fmla="val 69"/>
                      <a:gd name="f28" fmla="val 83"/>
                      <a:gd name="f29" fmla="val 90"/>
                      <a:gd name="f30" fmla="val 95"/>
                      <a:gd name="f31" fmla="val 96"/>
                      <a:gd name="f32" fmla="val 65"/>
                      <a:gd name="f33" fmla="val 97"/>
                      <a:gd name="f34" fmla="val 107"/>
                      <a:gd name="f35" fmla="val 55"/>
                      <a:gd name="f36" fmla="val 106"/>
                      <a:gd name="f37" fmla="val 54"/>
                      <a:gd name="f38" fmla="val 108"/>
                      <a:gd name="f39" fmla="val 44"/>
                      <a:gd name="f40" fmla="val 104"/>
                      <a:gd name="f41" fmla="val 40"/>
                      <a:gd name="f42" fmla="val 37"/>
                      <a:gd name="f43" fmla="val 32"/>
                      <a:gd name="f44" fmla="val 26"/>
                      <a:gd name="f45" fmla="val 100"/>
                      <a:gd name="f46" fmla="val 91"/>
                      <a:gd name="f47" fmla="val 29"/>
                      <a:gd name="f48" fmla="val 89"/>
                      <a:gd name="f49" fmla="val 25"/>
                      <a:gd name="f50" fmla="val 22"/>
                      <a:gd name="f51" fmla="val 71"/>
                      <a:gd name="f52" fmla="val 11"/>
                      <a:gd name="f53" fmla="val 68"/>
                      <a:gd name="f54" fmla="val 63"/>
                      <a:gd name="f55" fmla="val 8"/>
                      <a:gd name="f56" fmla="val 50"/>
                      <a:gd name="f57" fmla="val 20"/>
                      <a:gd name="f58" fmla="val 39"/>
                      <a:gd name="f59" fmla="val 24"/>
                      <a:gd name="f60" fmla="val 36"/>
                      <a:gd name="f61" fmla="val 31"/>
                      <a:gd name="f62" fmla="val 51"/>
                      <a:gd name="f63" fmla="val 42"/>
                      <a:gd name="f64" fmla="+- 0 0 -90"/>
                      <a:gd name="f65" fmla="*/ f3 1 85"/>
                      <a:gd name="f66" fmla="*/ f4 1 110"/>
                      <a:gd name="f67" fmla="+- f7 0 f5"/>
                      <a:gd name="f68" fmla="+- f6 0 f5"/>
                      <a:gd name="f69" fmla="*/ f64 f0 1"/>
                      <a:gd name="f70" fmla="*/ f68 1 85"/>
                      <a:gd name="f71" fmla="*/ f67 1 110"/>
                      <a:gd name="f72" fmla="*/ 81 f68 1"/>
                      <a:gd name="f73" fmla="*/ 12 f67 1"/>
                      <a:gd name="f74" fmla="*/ 85 f68 1"/>
                      <a:gd name="f75" fmla="*/ 16 f67 1"/>
                      <a:gd name="f76" fmla="*/ 78 f68 1"/>
                      <a:gd name="f77" fmla="*/ 14 f67 1"/>
                      <a:gd name="f78" fmla="*/ 75 f68 1"/>
                      <a:gd name="f79" fmla="*/ 21 f67 1"/>
                      <a:gd name="f80" fmla="*/ 74 f68 1"/>
                      <a:gd name="f81" fmla="*/ 28 f67 1"/>
                      <a:gd name="f82" fmla="*/ 82 f68 1"/>
                      <a:gd name="f83" fmla="*/ 43 f67 1"/>
                      <a:gd name="f84" fmla="*/ 76 f68 1"/>
                      <a:gd name="f85" fmla="*/ 48 f67 1"/>
                      <a:gd name="f86" fmla="*/ 52 f67 1"/>
                      <a:gd name="f87" fmla="*/ 72 f68 1"/>
                      <a:gd name="f88" fmla="*/ 58 f67 1"/>
                      <a:gd name="f89" fmla="*/ 62 f68 1"/>
                      <a:gd name="f90" fmla="*/ 61 f67 1"/>
                      <a:gd name="f91" fmla="*/ 58 f68 1"/>
                      <a:gd name="f92" fmla="*/ 66 f67 1"/>
                      <a:gd name="f93" fmla="*/ 61 f68 1"/>
                      <a:gd name="f94" fmla="*/ 75 f67 1"/>
                      <a:gd name="f95" fmla="*/ 78 f67 1"/>
                      <a:gd name="f96" fmla="*/ 69 f68 1"/>
                      <a:gd name="f97" fmla="*/ 81 f67 1"/>
                      <a:gd name="f98" fmla="*/ 83 f68 1"/>
                      <a:gd name="f99" fmla="*/ 90 f67 1"/>
                      <a:gd name="f100" fmla="*/ 95 f67 1"/>
                      <a:gd name="f101" fmla="*/ 96 f67 1"/>
                      <a:gd name="f102" fmla="*/ 65 f68 1"/>
                      <a:gd name="f103" fmla="*/ 97 f67 1"/>
                      <a:gd name="f104" fmla="*/ 107 f67 1"/>
                      <a:gd name="f105" fmla="*/ 55 f68 1"/>
                      <a:gd name="f106" fmla="*/ 106 f67 1"/>
                      <a:gd name="f107" fmla="*/ 54 f68 1"/>
                      <a:gd name="f108" fmla="*/ 108 f67 1"/>
                      <a:gd name="f109" fmla="*/ 44 f68 1"/>
                      <a:gd name="f110" fmla="*/ 104 f67 1"/>
                      <a:gd name="f111" fmla="*/ 40 f68 1"/>
                      <a:gd name="f112" fmla="*/ 110 f67 1"/>
                      <a:gd name="f113" fmla="*/ 37 f68 1"/>
                      <a:gd name="f114" fmla="*/ 32 f68 1"/>
                      <a:gd name="f115" fmla="*/ 26 f68 1"/>
                      <a:gd name="f116" fmla="*/ 100 f67 1"/>
                      <a:gd name="f117" fmla="*/ 91 f67 1"/>
                      <a:gd name="f118" fmla="*/ 29 f68 1"/>
                      <a:gd name="f119" fmla="*/ 89 f67 1"/>
                      <a:gd name="f120" fmla="*/ 85 f67 1"/>
                      <a:gd name="f121" fmla="*/ 25 f68 1"/>
                      <a:gd name="f122" fmla="*/ 74 f67 1"/>
                      <a:gd name="f123" fmla="*/ 22 f68 1"/>
                      <a:gd name="f124" fmla="*/ 71 f67 1"/>
                      <a:gd name="f125" fmla="*/ 11 f68 1"/>
                      <a:gd name="f126" fmla="*/ 68 f67 1"/>
                      <a:gd name="f127" fmla="*/ 0 f68 1"/>
                      <a:gd name="f128" fmla="*/ 63 f67 1"/>
                      <a:gd name="f129" fmla="*/ 8 f68 1"/>
                      <a:gd name="f130" fmla="*/ 50 f67 1"/>
                      <a:gd name="f131" fmla="*/ 20 f68 1"/>
                      <a:gd name="f132" fmla="*/ 39 f67 1"/>
                      <a:gd name="f133" fmla="*/ 24 f68 1"/>
                      <a:gd name="f134" fmla="*/ 24 f67 1"/>
                      <a:gd name="f135" fmla="*/ 36 f68 1"/>
                      <a:gd name="f136" fmla="*/ 31 f67 1"/>
                      <a:gd name="f137" fmla="*/ 51 f68 1"/>
                      <a:gd name="f138" fmla="*/ 42 f68 1"/>
                      <a:gd name="f139" fmla="*/ 20 f67 1"/>
                      <a:gd name="f140" fmla="*/ 63 f68 1"/>
                      <a:gd name="f141" fmla="*/ 11 f67 1"/>
                      <a:gd name="f142" fmla="*/ 0 f67 1"/>
                      <a:gd name="f143" fmla="*/ f69 1 f2"/>
                      <a:gd name="f144" fmla="*/ f72 1 85"/>
                      <a:gd name="f145" fmla="*/ f73 1 110"/>
                      <a:gd name="f146" fmla="*/ f74 1 85"/>
                      <a:gd name="f147" fmla="*/ f75 1 110"/>
                      <a:gd name="f148" fmla="*/ f76 1 85"/>
                      <a:gd name="f149" fmla="*/ f77 1 110"/>
                      <a:gd name="f150" fmla="*/ f78 1 85"/>
                      <a:gd name="f151" fmla="*/ f79 1 110"/>
                      <a:gd name="f152" fmla="*/ f80 1 85"/>
                      <a:gd name="f153" fmla="*/ f81 1 110"/>
                      <a:gd name="f154" fmla="*/ f82 1 85"/>
                      <a:gd name="f155" fmla="*/ f83 1 110"/>
                      <a:gd name="f156" fmla="*/ f84 1 85"/>
                      <a:gd name="f157" fmla="*/ f85 1 110"/>
                      <a:gd name="f158" fmla="*/ f86 1 110"/>
                      <a:gd name="f159" fmla="*/ f87 1 85"/>
                      <a:gd name="f160" fmla="*/ f88 1 110"/>
                      <a:gd name="f161" fmla="*/ f89 1 85"/>
                      <a:gd name="f162" fmla="*/ f90 1 110"/>
                      <a:gd name="f163" fmla="*/ f91 1 85"/>
                      <a:gd name="f164" fmla="*/ f92 1 110"/>
                      <a:gd name="f165" fmla="*/ f93 1 85"/>
                      <a:gd name="f166" fmla="*/ f94 1 110"/>
                      <a:gd name="f167" fmla="*/ f95 1 110"/>
                      <a:gd name="f168" fmla="*/ f96 1 85"/>
                      <a:gd name="f169" fmla="*/ f97 1 110"/>
                      <a:gd name="f170" fmla="*/ f98 1 85"/>
                      <a:gd name="f171" fmla="*/ f99 1 110"/>
                      <a:gd name="f172" fmla="*/ f100 1 110"/>
                      <a:gd name="f173" fmla="*/ f101 1 110"/>
                      <a:gd name="f174" fmla="*/ f102 1 85"/>
                      <a:gd name="f175" fmla="*/ f103 1 110"/>
                      <a:gd name="f176" fmla="*/ f104 1 110"/>
                      <a:gd name="f177" fmla="*/ f105 1 85"/>
                      <a:gd name="f178" fmla="*/ f106 1 110"/>
                      <a:gd name="f179" fmla="*/ f107 1 85"/>
                      <a:gd name="f180" fmla="*/ f108 1 110"/>
                      <a:gd name="f181" fmla="*/ f109 1 85"/>
                      <a:gd name="f182" fmla="*/ f110 1 110"/>
                      <a:gd name="f183" fmla="*/ f111 1 85"/>
                      <a:gd name="f184" fmla="*/ f112 1 110"/>
                      <a:gd name="f185" fmla="*/ f113 1 85"/>
                      <a:gd name="f186" fmla="*/ f114 1 85"/>
                      <a:gd name="f187" fmla="*/ f115 1 85"/>
                      <a:gd name="f188" fmla="*/ f116 1 110"/>
                      <a:gd name="f189" fmla="*/ f117 1 110"/>
                      <a:gd name="f190" fmla="*/ f118 1 85"/>
                      <a:gd name="f191" fmla="*/ f119 1 110"/>
                      <a:gd name="f192" fmla="*/ f120 1 110"/>
                      <a:gd name="f193" fmla="*/ f121 1 85"/>
                      <a:gd name="f194" fmla="*/ f122 1 110"/>
                      <a:gd name="f195" fmla="*/ f123 1 85"/>
                      <a:gd name="f196" fmla="*/ f124 1 110"/>
                      <a:gd name="f197" fmla="*/ f125 1 85"/>
                      <a:gd name="f198" fmla="*/ f126 1 110"/>
                      <a:gd name="f199" fmla="*/ f127 1 85"/>
                      <a:gd name="f200" fmla="*/ f128 1 110"/>
                      <a:gd name="f201" fmla="*/ f129 1 85"/>
                      <a:gd name="f202" fmla="*/ f130 1 110"/>
                      <a:gd name="f203" fmla="*/ f131 1 85"/>
                      <a:gd name="f204" fmla="*/ f132 1 110"/>
                      <a:gd name="f205" fmla="*/ f133 1 85"/>
                      <a:gd name="f206" fmla="*/ f134 1 110"/>
                      <a:gd name="f207" fmla="*/ f135 1 85"/>
                      <a:gd name="f208" fmla="*/ f136 1 110"/>
                      <a:gd name="f209" fmla="*/ f137 1 85"/>
                      <a:gd name="f210" fmla="*/ f138 1 85"/>
                      <a:gd name="f211" fmla="*/ f139 1 110"/>
                      <a:gd name="f212" fmla="*/ f140 1 85"/>
                      <a:gd name="f213" fmla="*/ f141 1 110"/>
                      <a:gd name="f214" fmla="*/ f142 1 110"/>
                      <a:gd name="f215" fmla="*/ 0 1 f70"/>
                      <a:gd name="f216" fmla="*/ f6 1 f70"/>
                      <a:gd name="f217" fmla="*/ 0 1 f71"/>
                      <a:gd name="f218" fmla="*/ f7 1 f71"/>
                      <a:gd name="f219" fmla="+- f143 0 f1"/>
                      <a:gd name="f220" fmla="*/ f144 1 f70"/>
                      <a:gd name="f221" fmla="*/ f145 1 f71"/>
                      <a:gd name="f222" fmla="*/ f146 1 f70"/>
                      <a:gd name="f223" fmla="*/ f147 1 f71"/>
                      <a:gd name="f224" fmla="*/ f148 1 f70"/>
                      <a:gd name="f225" fmla="*/ f149 1 f71"/>
                      <a:gd name="f226" fmla="*/ f150 1 f70"/>
                      <a:gd name="f227" fmla="*/ f151 1 f71"/>
                      <a:gd name="f228" fmla="*/ f152 1 f70"/>
                      <a:gd name="f229" fmla="*/ f153 1 f71"/>
                      <a:gd name="f230" fmla="*/ f154 1 f70"/>
                      <a:gd name="f231" fmla="*/ f155 1 f71"/>
                      <a:gd name="f232" fmla="*/ f156 1 f70"/>
                      <a:gd name="f233" fmla="*/ f157 1 f71"/>
                      <a:gd name="f234" fmla="*/ f158 1 f71"/>
                      <a:gd name="f235" fmla="*/ f159 1 f70"/>
                      <a:gd name="f236" fmla="*/ f160 1 f71"/>
                      <a:gd name="f237" fmla="*/ f161 1 f70"/>
                      <a:gd name="f238" fmla="*/ f162 1 f71"/>
                      <a:gd name="f239" fmla="*/ f163 1 f70"/>
                      <a:gd name="f240" fmla="*/ f164 1 f71"/>
                      <a:gd name="f241" fmla="*/ f165 1 f70"/>
                      <a:gd name="f242" fmla="*/ f166 1 f71"/>
                      <a:gd name="f243" fmla="*/ f167 1 f71"/>
                      <a:gd name="f244" fmla="*/ f168 1 f70"/>
                      <a:gd name="f245" fmla="*/ f169 1 f71"/>
                      <a:gd name="f246" fmla="*/ f170 1 f70"/>
                      <a:gd name="f247" fmla="*/ f171 1 f71"/>
                      <a:gd name="f248" fmla="*/ f172 1 f71"/>
                      <a:gd name="f249" fmla="*/ f173 1 f71"/>
                      <a:gd name="f250" fmla="*/ f174 1 f70"/>
                      <a:gd name="f251" fmla="*/ f175 1 f71"/>
                      <a:gd name="f252" fmla="*/ f176 1 f71"/>
                      <a:gd name="f253" fmla="*/ f177 1 f70"/>
                      <a:gd name="f254" fmla="*/ f178 1 f71"/>
                      <a:gd name="f255" fmla="*/ f179 1 f70"/>
                      <a:gd name="f256" fmla="*/ f180 1 f71"/>
                      <a:gd name="f257" fmla="*/ f181 1 f70"/>
                      <a:gd name="f258" fmla="*/ f182 1 f71"/>
                      <a:gd name="f259" fmla="*/ f183 1 f70"/>
                      <a:gd name="f260" fmla="*/ f184 1 f71"/>
                      <a:gd name="f261" fmla="*/ f185 1 f70"/>
                      <a:gd name="f262" fmla="*/ f186 1 f70"/>
                      <a:gd name="f263" fmla="*/ f187 1 f70"/>
                      <a:gd name="f264" fmla="*/ f188 1 f71"/>
                      <a:gd name="f265" fmla="*/ f189 1 f71"/>
                      <a:gd name="f266" fmla="*/ f190 1 f70"/>
                      <a:gd name="f267" fmla="*/ f191 1 f71"/>
                      <a:gd name="f268" fmla="*/ f192 1 f71"/>
                      <a:gd name="f269" fmla="*/ f193 1 f70"/>
                      <a:gd name="f270" fmla="*/ f194 1 f71"/>
                      <a:gd name="f271" fmla="*/ f195 1 f70"/>
                      <a:gd name="f272" fmla="*/ f196 1 f71"/>
                      <a:gd name="f273" fmla="*/ f197 1 f70"/>
                      <a:gd name="f274" fmla="*/ f198 1 f71"/>
                      <a:gd name="f275" fmla="*/ f199 1 f70"/>
                      <a:gd name="f276" fmla="*/ f200 1 f71"/>
                      <a:gd name="f277" fmla="*/ f201 1 f70"/>
                      <a:gd name="f278" fmla="*/ f202 1 f71"/>
                      <a:gd name="f279" fmla="*/ f203 1 f70"/>
                      <a:gd name="f280" fmla="*/ f204 1 f71"/>
                      <a:gd name="f281" fmla="*/ f205 1 f70"/>
                      <a:gd name="f282" fmla="*/ f206 1 f71"/>
                      <a:gd name="f283" fmla="*/ f207 1 f70"/>
                      <a:gd name="f284" fmla="*/ f208 1 f71"/>
                      <a:gd name="f285" fmla="*/ f209 1 f70"/>
                      <a:gd name="f286" fmla="*/ f210 1 f70"/>
                      <a:gd name="f287" fmla="*/ f211 1 f71"/>
                      <a:gd name="f288" fmla="*/ f212 1 f70"/>
                      <a:gd name="f289" fmla="*/ f213 1 f71"/>
                      <a:gd name="f290" fmla="*/ f214 1 f71"/>
                      <a:gd name="f291" fmla="*/ f215 f65 1"/>
                      <a:gd name="f292" fmla="*/ f216 f65 1"/>
                      <a:gd name="f293" fmla="*/ f218 f66 1"/>
                      <a:gd name="f294" fmla="*/ f217 f66 1"/>
                      <a:gd name="f295" fmla="*/ f220 f65 1"/>
                      <a:gd name="f296" fmla="*/ f221 f66 1"/>
                      <a:gd name="f297" fmla="*/ f222 f65 1"/>
                      <a:gd name="f298" fmla="*/ f223 f66 1"/>
                      <a:gd name="f299" fmla="*/ f224 f65 1"/>
                      <a:gd name="f300" fmla="*/ f225 f66 1"/>
                      <a:gd name="f301" fmla="*/ f226 f65 1"/>
                      <a:gd name="f302" fmla="*/ f227 f66 1"/>
                      <a:gd name="f303" fmla="*/ f228 f65 1"/>
                      <a:gd name="f304" fmla="*/ f229 f66 1"/>
                      <a:gd name="f305" fmla="*/ f230 f65 1"/>
                      <a:gd name="f306" fmla="*/ f231 f66 1"/>
                      <a:gd name="f307" fmla="*/ f232 f65 1"/>
                      <a:gd name="f308" fmla="*/ f233 f66 1"/>
                      <a:gd name="f309" fmla="*/ f234 f66 1"/>
                      <a:gd name="f310" fmla="*/ f235 f65 1"/>
                      <a:gd name="f311" fmla="*/ f236 f66 1"/>
                      <a:gd name="f312" fmla="*/ f237 f65 1"/>
                      <a:gd name="f313" fmla="*/ f238 f66 1"/>
                      <a:gd name="f314" fmla="*/ f239 f65 1"/>
                      <a:gd name="f315" fmla="*/ f240 f66 1"/>
                      <a:gd name="f316" fmla="*/ f241 f65 1"/>
                      <a:gd name="f317" fmla="*/ f242 f66 1"/>
                      <a:gd name="f318" fmla="*/ f243 f66 1"/>
                      <a:gd name="f319" fmla="*/ f244 f65 1"/>
                      <a:gd name="f320" fmla="*/ f245 f66 1"/>
                      <a:gd name="f321" fmla="*/ f246 f65 1"/>
                      <a:gd name="f322" fmla="*/ f247 f66 1"/>
                      <a:gd name="f323" fmla="*/ f248 f66 1"/>
                      <a:gd name="f324" fmla="*/ f249 f66 1"/>
                      <a:gd name="f325" fmla="*/ f250 f65 1"/>
                      <a:gd name="f326" fmla="*/ f251 f66 1"/>
                      <a:gd name="f327" fmla="*/ f252 f66 1"/>
                      <a:gd name="f328" fmla="*/ f253 f65 1"/>
                      <a:gd name="f329" fmla="*/ f254 f66 1"/>
                      <a:gd name="f330" fmla="*/ f255 f65 1"/>
                      <a:gd name="f331" fmla="*/ f256 f66 1"/>
                      <a:gd name="f332" fmla="*/ f257 f65 1"/>
                      <a:gd name="f333" fmla="*/ f258 f66 1"/>
                      <a:gd name="f334" fmla="*/ f259 f65 1"/>
                      <a:gd name="f335" fmla="*/ f260 f66 1"/>
                      <a:gd name="f336" fmla="*/ f261 f65 1"/>
                      <a:gd name="f337" fmla="*/ f262 f65 1"/>
                      <a:gd name="f338" fmla="*/ f263 f65 1"/>
                      <a:gd name="f339" fmla="*/ f264 f66 1"/>
                      <a:gd name="f340" fmla="*/ f265 f66 1"/>
                      <a:gd name="f341" fmla="*/ f266 f65 1"/>
                      <a:gd name="f342" fmla="*/ f267 f66 1"/>
                      <a:gd name="f343" fmla="*/ f268 f66 1"/>
                      <a:gd name="f344" fmla="*/ f269 f65 1"/>
                      <a:gd name="f345" fmla="*/ f270 f66 1"/>
                      <a:gd name="f346" fmla="*/ f271 f65 1"/>
                      <a:gd name="f347" fmla="*/ f272 f66 1"/>
                      <a:gd name="f348" fmla="*/ f273 f65 1"/>
                      <a:gd name="f349" fmla="*/ f274 f66 1"/>
                      <a:gd name="f350" fmla="*/ f275 f65 1"/>
                      <a:gd name="f351" fmla="*/ f276 f66 1"/>
                      <a:gd name="f352" fmla="*/ f277 f65 1"/>
                      <a:gd name="f353" fmla="*/ f278 f66 1"/>
                      <a:gd name="f354" fmla="*/ f279 f65 1"/>
                      <a:gd name="f355" fmla="*/ f280 f66 1"/>
                      <a:gd name="f356" fmla="*/ f281 f65 1"/>
                      <a:gd name="f357" fmla="*/ f282 f66 1"/>
                      <a:gd name="f358" fmla="*/ f283 f65 1"/>
                      <a:gd name="f359" fmla="*/ f284 f66 1"/>
                      <a:gd name="f360" fmla="*/ f285 f65 1"/>
                      <a:gd name="f361" fmla="*/ f286 f65 1"/>
                      <a:gd name="f362" fmla="*/ f287 f66 1"/>
                      <a:gd name="f363" fmla="*/ f288 f65 1"/>
                      <a:gd name="f364" fmla="*/ f289 f66 1"/>
                      <a:gd name="f365" fmla="*/ f290 f66 1"/>
                    </a:gdLst>
                    <a:ahLst/>
                    <a:cxnLst>
                      <a:cxn ang="3cd4">
                        <a:pos x="hc" y="t"/>
                      </a:cxn>
                      <a:cxn ang="0">
                        <a:pos x="r" y="vc"/>
                      </a:cxn>
                      <a:cxn ang="cd4">
                        <a:pos x="hc" y="b"/>
                      </a:cxn>
                      <a:cxn ang="cd2">
                        <a:pos x="l" y="vc"/>
                      </a:cxn>
                      <a:cxn ang="f219">
                        <a:pos x="f295" y="f296"/>
                      </a:cxn>
                      <a:cxn ang="f219">
                        <a:pos x="f297" y="f298"/>
                      </a:cxn>
                      <a:cxn ang="f219">
                        <a:pos x="f299" y="f300"/>
                      </a:cxn>
                      <a:cxn ang="f219">
                        <a:pos x="f301" y="f302"/>
                      </a:cxn>
                      <a:cxn ang="f219">
                        <a:pos x="f303" y="f304"/>
                      </a:cxn>
                      <a:cxn ang="f219">
                        <a:pos x="f305" y="f306"/>
                      </a:cxn>
                      <a:cxn ang="f219">
                        <a:pos x="f307" y="f308"/>
                      </a:cxn>
                      <a:cxn ang="f219">
                        <a:pos x="f301" y="f309"/>
                      </a:cxn>
                      <a:cxn ang="f219">
                        <a:pos x="f310" y="f311"/>
                      </a:cxn>
                      <a:cxn ang="f219">
                        <a:pos x="f312" y="f313"/>
                      </a:cxn>
                      <a:cxn ang="f219">
                        <a:pos x="f314" y="f315"/>
                      </a:cxn>
                      <a:cxn ang="f219">
                        <a:pos x="f316" y="f317"/>
                      </a:cxn>
                      <a:cxn ang="f219">
                        <a:pos x="f316" y="f318"/>
                      </a:cxn>
                      <a:cxn ang="f219">
                        <a:pos x="f319" y="f320"/>
                      </a:cxn>
                      <a:cxn ang="f219">
                        <a:pos x="f321" y="f322"/>
                      </a:cxn>
                      <a:cxn ang="f219">
                        <a:pos x="f321" y="f323"/>
                      </a:cxn>
                      <a:cxn ang="f219">
                        <a:pos x="f307" y="f324"/>
                      </a:cxn>
                      <a:cxn ang="f219">
                        <a:pos x="f325" y="f326"/>
                      </a:cxn>
                      <a:cxn ang="f219">
                        <a:pos x="f312" y="f327"/>
                      </a:cxn>
                      <a:cxn ang="f219">
                        <a:pos x="f328" y="f329"/>
                      </a:cxn>
                      <a:cxn ang="f219">
                        <a:pos x="f330" y="f331"/>
                      </a:cxn>
                      <a:cxn ang="f219">
                        <a:pos x="f332" y="f333"/>
                      </a:cxn>
                      <a:cxn ang="f219">
                        <a:pos x="f332" y="f331"/>
                      </a:cxn>
                      <a:cxn ang="f219">
                        <a:pos x="f334" y="f335"/>
                      </a:cxn>
                      <a:cxn ang="f219">
                        <a:pos x="f336" y="f329"/>
                      </a:cxn>
                      <a:cxn ang="f219">
                        <a:pos x="f337" y="f333"/>
                      </a:cxn>
                      <a:cxn ang="f219">
                        <a:pos x="f338" y="f339"/>
                      </a:cxn>
                      <a:cxn ang="f219">
                        <a:pos x="f338" y="f340"/>
                      </a:cxn>
                      <a:cxn ang="f219">
                        <a:pos x="f341" y="f342"/>
                      </a:cxn>
                      <a:cxn ang="f219">
                        <a:pos x="f338" y="f343"/>
                      </a:cxn>
                      <a:cxn ang="f219">
                        <a:pos x="f344" y="f345"/>
                      </a:cxn>
                      <a:cxn ang="f219">
                        <a:pos x="f346" y="f347"/>
                      </a:cxn>
                      <a:cxn ang="f219">
                        <a:pos x="f348" y="f349"/>
                      </a:cxn>
                      <a:cxn ang="f219">
                        <a:pos x="f350" y="f351"/>
                      </a:cxn>
                      <a:cxn ang="f219">
                        <a:pos x="f352" y="f353"/>
                      </a:cxn>
                      <a:cxn ang="f219">
                        <a:pos x="f354" y="f355"/>
                      </a:cxn>
                      <a:cxn ang="f219">
                        <a:pos x="f356" y="f357"/>
                      </a:cxn>
                      <a:cxn ang="f219">
                        <a:pos x="f358" y="f359"/>
                      </a:cxn>
                      <a:cxn ang="f219">
                        <a:pos x="f360" y="f359"/>
                      </a:cxn>
                      <a:cxn ang="f219">
                        <a:pos x="f361" y="f362"/>
                      </a:cxn>
                      <a:cxn ang="f219">
                        <a:pos x="f363" y="f364"/>
                      </a:cxn>
                      <a:cxn ang="f219">
                        <a:pos x="f363" y="f365"/>
                      </a:cxn>
                      <a:cxn ang="f219">
                        <a:pos x="f295" y="f296"/>
                      </a:cxn>
                    </a:cxnLst>
                    <a:rect l="f291" t="f294" r="f292" b="f293"/>
                    <a:pathLst>
                      <a:path w="85" h="110">
                        <a:moveTo>
                          <a:pt x="f8" y="f9"/>
                        </a:moveTo>
                        <a:lnTo>
                          <a:pt x="f6" y="f10"/>
                        </a:lnTo>
                        <a:lnTo>
                          <a:pt x="f11" y="f12"/>
                        </a:lnTo>
                        <a:lnTo>
                          <a:pt x="f13" y="f14"/>
                        </a:lnTo>
                        <a:lnTo>
                          <a:pt x="f15" y="f16"/>
                        </a:lnTo>
                        <a:lnTo>
                          <a:pt x="f17" y="f18"/>
                        </a:lnTo>
                        <a:lnTo>
                          <a:pt x="f19" y="f20"/>
                        </a:lnTo>
                        <a:lnTo>
                          <a:pt x="f13" y="f21"/>
                        </a:lnTo>
                        <a:lnTo>
                          <a:pt x="f22" y="f23"/>
                        </a:lnTo>
                        <a:lnTo>
                          <a:pt x="f24" y="f25"/>
                        </a:lnTo>
                        <a:lnTo>
                          <a:pt x="f23" y="f26"/>
                        </a:lnTo>
                        <a:lnTo>
                          <a:pt x="f25" y="f13"/>
                        </a:lnTo>
                        <a:lnTo>
                          <a:pt x="f25" y="f11"/>
                        </a:lnTo>
                        <a:lnTo>
                          <a:pt x="f27" y="f8"/>
                        </a:lnTo>
                        <a:lnTo>
                          <a:pt x="f28" y="f29"/>
                        </a:lnTo>
                        <a:lnTo>
                          <a:pt x="f28" y="f30"/>
                        </a:lnTo>
                        <a:lnTo>
                          <a:pt x="f19" y="f31"/>
                        </a:lnTo>
                        <a:lnTo>
                          <a:pt x="f32" y="f33"/>
                        </a:lnTo>
                        <a:lnTo>
                          <a:pt x="f24" y="f34"/>
                        </a:lnTo>
                        <a:lnTo>
                          <a:pt x="f35" y="f36"/>
                        </a:lnTo>
                        <a:lnTo>
                          <a:pt x="f37" y="f38"/>
                        </a:lnTo>
                        <a:lnTo>
                          <a:pt x="f39" y="f40"/>
                        </a:lnTo>
                        <a:lnTo>
                          <a:pt x="f39" y="f38"/>
                        </a:lnTo>
                        <a:lnTo>
                          <a:pt x="f41" y="f7"/>
                        </a:lnTo>
                        <a:lnTo>
                          <a:pt x="f42" y="f36"/>
                        </a:lnTo>
                        <a:lnTo>
                          <a:pt x="f43" y="f40"/>
                        </a:lnTo>
                        <a:lnTo>
                          <a:pt x="f44" y="f45"/>
                        </a:lnTo>
                        <a:lnTo>
                          <a:pt x="f44" y="f46"/>
                        </a:lnTo>
                        <a:lnTo>
                          <a:pt x="f47" y="f48"/>
                        </a:lnTo>
                        <a:lnTo>
                          <a:pt x="f44" y="f6"/>
                        </a:lnTo>
                        <a:lnTo>
                          <a:pt x="f49" y="f15"/>
                        </a:lnTo>
                        <a:lnTo>
                          <a:pt x="f50" y="f51"/>
                        </a:lnTo>
                        <a:lnTo>
                          <a:pt x="f52" y="f53"/>
                        </a:lnTo>
                        <a:lnTo>
                          <a:pt x="f5" y="f54"/>
                        </a:lnTo>
                        <a:lnTo>
                          <a:pt x="f55" y="f56"/>
                        </a:lnTo>
                        <a:lnTo>
                          <a:pt x="f57" y="f58"/>
                        </a:lnTo>
                        <a:lnTo>
                          <a:pt x="f59" y="f59"/>
                        </a:lnTo>
                        <a:lnTo>
                          <a:pt x="f60" y="f61"/>
                        </a:lnTo>
                        <a:lnTo>
                          <a:pt x="f62" y="f61"/>
                        </a:lnTo>
                        <a:lnTo>
                          <a:pt x="f63" y="f57"/>
                        </a:lnTo>
                        <a:lnTo>
                          <a:pt x="f54" y="f52"/>
                        </a:lnTo>
                        <a:lnTo>
                          <a:pt x="f54" y="f5"/>
                        </a:lnTo>
                        <a:lnTo>
                          <a:pt x="f8" y="f9"/>
                        </a:lnTo>
                        <a:close/>
                      </a:path>
                    </a:pathLst>
                  </a:custGeom>
                  <a:solidFill>
                    <a:srgbClr val="E2ECFA"/>
                  </a:solidFill>
                  <a:ln w="3172" cap="flat">
                    <a:solidFill>
                      <a:srgbClr val="6C5353"/>
                    </a:solidFill>
                    <a:custDash>
                      <a:ds d="100000" sp="100000"/>
                    </a:custDash>
                    <a:miter/>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hu-HU" sz="1800" b="0" i="0" u="none" strike="noStrike" kern="0" cap="none" spc="0" baseline="0">
                      <a:solidFill>
                        <a:srgbClr val="000000"/>
                      </a:solidFill>
                      <a:uFillTx/>
                      <a:latin typeface="Arial"/>
                    </a:endParaRPr>
                  </a:p>
                </p:txBody>
              </p:sp>
              <p:sp>
                <p:nvSpPr>
                  <p:cNvPr id="311" name="Freeform 154">
                    <a:extLst>
                      <a:ext uri="{FF2B5EF4-FFF2-40B4-BE49-F238E27FC236}">
                        <a16:creationId xmlns:a16="http://schemas.microsoft.com/office/drawing/2014/main" id="{DCA25C2F-3053-4830-BE1F-325935D10AF2}"/>
                      </a:ext>
                    </a:extLst>
                  </p:cNvPr>
                  <p:cNvSpPr/>
                  <p:nvPr/>
                </p:nvSpPr>
                <p:spPr>
                  <a:xfrm>
                    <a:off x="5465688" y="3065590"/>
                    <a:ext cx="71679" cy="127174"/>
                  </a:xfrm>
                  <a:custGeom>
                    <a:avLst/>
                    <a:gdLst>
                      <a:gd name="f0" fmla="val 10800000"/>
                      <a:gd name="f1" fmla="val 5400000"/>
                      <a:gd name="f2" fmla="val 180"/>
                      <a:gd name="f3" fmla="val w"/>
                      <a:gd name="f4" fmla="val h"/>
                      <a:gd name="f5" fmla="val 0"/>
                      <a:gd name="f6" fmla="val 55"/>
                      <a:gd name="f7" fmla="val 113"/>
                      <a:gd name="f8" fmla="val 11"/>
                      <a:gd name="f9" fmla="val 9"/>
                      <a:gd name="f10" fmla="val 17"/>
                      <a:gd name="f11" fmla="val 3"/>
                      <a:gd name="f12" fmla="val 24"/>
                      <a:gd name="f13" fmla="val 28"/>
                      <a:gd name="f14" fmla="val 10"/>
                      <a:gd name="f15" fmla="val 38"/>
                      <a:gd name="f16" fmla="val 41"/>
                      <a:gd name="f17" fmla="val 8"/>
                      <a:gd name="f18" fmla="val 50"/>
                      <a:gd name="f19" fmla="val 19"/>
                      <a:gd name="f20" fmla="val 47"/>
                      <a:gd name="f21" fmla="val 25"/>
                      <a:gd name="f22" fmla="val 46"/>
                      <a:gd name="f23" fmla="val 43"/>
                      <a:gd name="f24" fmla="val 44"/>
                      <a:gd name="f25" fmla="val 53"/>
                      <a:gd name="f26" fmla="val 35"/>
                      <a:gd name="f27" fmla="val 42"/>
                      <a:gd name="f28" fmla="val 67"/>
                      <a:gd name="f29" fmla="val 37"/>
                      <a:gd name="f30" fmla="val 81"/>
                      <a:gd name="f31" fmla="val 87"/>
                      <a:gd name="f32" fmla="val 40"/>
                      <a:gd name="f33" fmla="val 93"/>
                      <a:gd name="f34" fmla="val 33"/>
                      <a:gd name="f35" fmla="val 100"/>
                      <a:gd name="f36" fmla="val 107"/>
                      <a:gd name="f37" fmla="val 110"/>
                      <a:gd name="f38" fmla="val 112"/>
                      <a:gd name="f39" fmla="val 13"/>
                      <a:gd name="f40" fmla="val 96"/>
                      <a:gd name="f41" fmla="val 83"/>
                      <a:gd name="f42" fmla="val 4"/>
                      <a:gd name="f43" fmla="val 73"/>
                      <a:gd name="f44" fmla="val 2"/>
                      <a:gd name="f45" fmla="val 60"/>
                      <a:gd name="f46" fmla="val 52"/>
                      <a:gd name="f47" fmla="val 14"/>
                      <a:gd name="f48" fmla="val 32"/>
                      <a:gd name="f49" fmla="val 23"/>
                      <a:gd name="f50" fmla="val 16"/>
                      <a:gd name="f51" fmla="+- 0 0 -90"/>
                      <a:gd name="f52" fmla="*/ f3 1 55"/>
                      <a:gd name="f53" fmla="*/ f4 1 113"/>
                      <a:gd name="f54" fmla="+- f7 0 f5"/>
                      <a:gd name="f55" fmla="+- f6 0 f5"/>
                      <a:gd name="f56" fmla="*/ f51 f0 1"/>
                      <a:gd name="f57" fmla="*/ f55 1 55"/>
                      <a:gd name="f58" fmla="*/ f54 1 113"/>
                      <a:gd name="f59" fmla="*/ 11 f55 1"/>
                      <a:gd name="f60" fmla="*/ 9 f54 1"/>
                      <a:gd name="f61" fmla="*/ 17 f55 1"/>
                      <a:gd name="f62" fmla="*/ 3 f54 1"/>
                      <a:gd name="f63" fmla="*/ 24 f55 1"/>
                      <a:gd name="f64" fmla="*/ 0 f54 1"/>
                      <a:gd name="f65" fmla="*/ 28 f55 1"/>
                      <a:gd name="f66" fmla="*/ 10 f54 1"/>
                      <a:gd name="f67" fmla="*/ 38 f55 1"/>
                      <a:gd name="f68" fmla="*/ 41 f55 1"/>
                      <a:gd name="f69" fmla="*/ 8 f54 1"/>
                      <a:gd name="f70" fmla="*/ 50 f55 1"/>
                      <a:gd name="f71" fmla="*/ 55 f55 1"/>
                      <a:gd name="f72" fmla="*/ 19 f54 1"/>
                      <a:gd name="f73" fmla="*/ 47 f55 1"/>
                      <a:gd name="f74" fmla="*/ 25 f54 1"/>
                      <a:gd name="f75" fmla="*/ 46 f55 1"/>
                      <a:gd name="f76" fmla="*/ 41 f54 1"/>
                      <a:gd name="f77" fmla="*/ 43 f55 1"/>
                      <a:gd name="f78" fmla="*/ 44 f54 1"/>
                      <a:gd name="f79" fmla="*/ 53 f54 1"/>
                      <a:gd name="f80" fmla="*/ 35 f55 1"/>
                      <a:gd name="f81" fmla="*/ 55 f54 1"/>
                      <a:gd name="f82" fmla="*/ 42 f55 1"/>
                      <a:gd name="f83" fmla="*/ 67 f54 1"/>
                      <a:gd name="f84" fmla="*/ 37 f55 1"/>
                      <a:gd name="f85" fmla="*/ 81 f54 1"/>
                      <a:gd name="f86" fmla="*/ 87 f54 1"/>
                      <a:gd name="f87" fmla="*/ 40 f55 1"/>
                      <a:gd name="f88" fmla="*/ 93 f54 1"/>
                      <a:gd name="f89" fmla="*/ 33 f55 1"/>
                      <a:gd name="f90" fmla="*/ 100 f54 1"/>
                      <a:gd name="f91" fmla="*/ 107 f54 1"/>
                      <a:gd name="f92" fmla="*/ 113 f54 1"/>
                      <a:gd name="f93" fmla="*/ 19 f55 1"/>
                      <a:gd name="f94" fmla="*/ 110 f54 1"/>
                      <a:gd name="f95" fmla="*/ 9 f55 1"/>
                      <a:gd name="f96" fmla="*/ 112 f54 1"/>
                      <a:gd name="f97" fmla="*/ 13 f55 1"/>
                      <a:gd name="f98" fmla="*/ 96 f54 1"/>
                      <a:gd name="f99" fmla="*/ 83 f54 1"/>
                      <a:gd name="f100" fmla="*/ 4 f55 1"/>
                      <a:gd name="f101" fmla="*/ 0 f55 1"/>
                      <a:gd name="f102" fmla="*/ 73 f54 1"/>
                      <a:gd name="f103" fmla="*/ 2 f55 1"/>
                      <a:gd name="f104" fmla="*/ 60 f54 1"/>
                      <a:gd name="f105" fmla="*/ 52 f54 1"/>
                      <a:gd name="f106" fmla="*/ 10 f55 1"/>
                      <a:gd name="f107" fmla="*/ 14 f55 1"/>
                      <a:gd name="f108" fmla="*/ 32 f54 1"/>
                      <a:gd name="f109" fmla="*/ 23 f54 1"/>
                      <a:gd name="f110" fmla="*/ 16 f54 1"/>
                      <a:gd name="f111" fmla="*/ f56 1 f2"/>
                      <a:gd name="f112" fmla="*/ f59 1 55"/>
                      <a:gd name="f113" fmla="*/ f60 1 113"/>
                      <a:gd name="f114" fmla="*/ f61 1 55"/>
                      <a:gd name="f115" fmla="*/ f62 1 113"/>
                      <a:gd name="f116" fmla="*/ f63 1 55"/>
                      <a:gd name="f117" fmla="*/ f64 1 113"/>
                      <a:gd name="f118" fmla="*/ f65 1 55"/>
                      <a:gd name="f119" fmla="*/ f66 1 113"/>
                      <a:gd name="f120" fmla="*/ f67 1 55"/>
                      <a:gd name="f121" fmla="*/ f68 1 55"/>
                      <a:gd name="f122" fmla="*/ f69 1 113"/>
                      <a:gd name="f123" fmla="*/ f70 1 55"/>
                      <a:gd name="f124" fmla="*/ f71 1 55"/>
                      <a:gd name="f125" fmla="*/ f72 1 113"/>
                      <a:gd name="f126" fmla="*/ f73 1 55"/>
                      <a:gd name="f127" fmla="*/ f74 1 113"/>
                      <a:gd name="f128" fmla="*/ f75 1 55"/>
                      <a:gd name="f129" fmla="*/ f76 1 113"/>
                      <a:gd name="f130" fmla="*/ f77 1 55"/>
                      <a:gd name="f131" fmla="*/ f78 1 113"/>
                      <a:gd name="f132" fmla="*/ f79 1 113"/>
                      <a:gd name="f133" fmla="*/ f80 1 55"/>
                      <a:gd name="f134" fmla="*/ f81 1 113"/>
                      <a:gd name="f135" fmla="*/ f82 1 55"/>
                      <a:gd name="f136" fmla="*/ f83 1 113"/>
                      <a:gd name="f137" fmla="*/ f84 1 55"/>
                      <a:gd name="f138" fmla="*/ f85 1 113"/>
                      <a:gd name="f139" fmla="*/ f86 1 113"/>
                      <a:gd name="f140" fmla="*/ f87 1 55"/>
                      <a:gd name="f141" fmla="*/ f88 1 113"/>
                      <a:gd name="f142" fmla="*/ f89 1 55"/>
                      <a:gd name="f143" fmla="*/ f90 1 113"/>
                      <a:gd name="f144" fmla="*/ f91 1 113"/>
                      <a:gd name="f145" fmla="*/ f92 1 113"/>
                      <a:gd name="f146" fmla="*/ f93 1 55"/>
                      <a:gd name="f147" fmla="*/ f94 1 113"/>
                      <a:gd name="f148" fmla="*/ f95 1 55"/>
                      <a:gd name="f149" fmla="*/ f96 1 113"/>
                      <a:gd name="f150" fmla="*/ f97 1 55"/>
                      <a:gd name="f151" fmla="*/ f98 1 113"/>
                      <a:gd name="f152" fmla="*/ f99 1 113"/>
                      <a:gd name="f153" fmla="*/ f100 1 55"/>
                      <a:gd name="f154" fmla="*/ f101 1 55"/>
                      <a:gd name="f155" fmla="*/ f102 1 113"/>
                      <a:gd name="f156" fmla="*/ f103 1 55"/>
                      <a:gd name="f157" fmla="*/ f104 1 113"/>
                      <a:gd name="f158" fmla="*/ f105 1 113"/>
                      <a:gd name="f159" fmla="*/ f106 1 55"/>
                      <a:gd name="f160" fmla="*/ f107 1 55"/>
                      <a:gd name="f161" fmla="*/ f108 1 113"/>
                      <a:gd name="f162" fmla="*/ f109 1 113"/>
                      <a:gd name="f163" fmla="*/ f110 1 113"/>
                      <a:gd name="f164" fmla="*/ 0 1 f57"/>
                      <a:gd name="f165" fmla="*/ f6 1 f57"/>
                      <a:gd name="f166" fmla="*/ 0 1 f58"/>
                      <a:gd name="f167" fmla="*/ f7 1 f58"/>
                      <a:gd name="f168" fmla="+- f111 0 f1"/>
                      <a:gd name="f169" fmla="*/ f112 1 f57"/>
                      <a:gd name="f170" fmla="*/ f113 1 f58"/>
                      <a:gd name="f171" fmla="*/ f114 1 f57"/>
                      <a:gd name="f172" fmla="*/ f115 1 f58"/>
                      <a:gd name="f173" fmla="*/ f116 1 f57"/>
                      <a:gd name="f174" fmla="*/ f117 1 f58"/>
                      <a:gd name="f175" fmla="*/ f118 1 f57"/>
                      <a:gd name="f176" fmla="*/ f119 1 f58"/>
                      <a:gd name="f177" fmla="*/ f120 1 f57"/>
                      <a:gd name="f178" fmla="*/ f121 1 f57"/>
                      <a:gd name="f179" fmla="*/ f122 1 f58"/>
                      <a:gd name="f180" fmla="*/ f123 1 f57"/>
                      <a:gd name="f181" fmla="*/ f124 1 f57"/>
                      <a:gd name="f182" fmla="*/ f125 1 f58"/>
                      <a:gd name="f183" fmla="*/ f126 1 f57"/>
                      <a:gd name="f184" fmla="*/ f127 1 f58"/>
                      <a:gd name="f185" fmla="*/ f128 1 f57"/>
                      <a:gd name="f186" fmla="*/ f129 1 f58"/>
                      <a:gd name="f187" fmla="*/ f130 1 f57"/>
                      <a:gd name="f188" fmla="*/ f131 1 f58"/>
                      <a:gd name="f189" fmla="*/ f132 1 f58"/>
                      <a:gd name="f190" fmla="*/ f133 1 f57"/>
                      <a:gd name="f191" fmla="*/ f134 1 f58"/>
                      <a:gd name="f192" fmla="*/ f135 1 f57"/>
                      <a:gd name="f193" fmla="*/ f136 1 f58"/>
                      <a:gd name="f194" fmla="*/ f137 1 f57"/>
                      <a:gd name="f195" fmla="*/ f138 1 f58"/>
                      <a:gd name="f196" fmla="*/ f139 1 f58"/>
                      <a:gd name="f197" fmla="*/ f140 1 f57"/>
                      <a:gd name="f198" fmla="*/ f141 1 f58"/>
                      <a:gd name="f199" fmla="*/ f142 1 f57"/>
                      <a:gd name="f200" fmla="*/ f143 1 f58"/>
                      <a:gd name="f201" fmla="*/ f144 1 f58"/>
                      <a:gd name="f202" fmla="*/ f145 1 f58"/>
                      <a:gd name="f203" fmla="*/ f146 1 f57"/>
                      <a:gd name="f204" fmla="*/ f147 1 f58"/>
                      <a:gd name="f205" fmla="*/ f148 1 f57"/>
                      <a:gd name="f206" fmla="*/ f149 1 f58"/>
                      <a:gd name="f207" fmla="*/ f150 1 f57"/>
                      <a:gd name="f208" fmla="*/ f151 1 f58"/>
                      <a:gd name="f209" fmla="*/ f152 1 f58"/>
                      <a:gd name="f210" fmla="*/ f153 1 f57"/>
                      <a:gd name="f211" fmla="*/ f154 1 f57"/>
                      <a:gd name="f212" fmla="*/ f155 1 f58"/>
                      <a:gd name="f213" fmla="*/ f156 1 f57"/>
                      <a:gd name="f214" fmla="*/ f157 1 f58"/>
                      <a:gd name="f215" fmla="*/ f158 1 f58"/>
                      <a:gd name="f216" fmla="*/ f159 1 f57"/>
                      <a:gd name="f217" fmla="*/ f160 1 f57"/>
                      <a:gd name="f218" fmla="*/ f161 1 f58"/>
                      <a:gd name="f219" fmla="*/ f162 1 f58"/>
                      <a:gd name="f220" fmla="*/ f163 1 f58"/>
                      <a:gd name="f221" fmla="*/ f164 f52 1"/>
                      <a:gd name="f222" fmla="*/ f165 f52 1"/>
                      <a:gd name="f223" fmla="*/ f167 f53 1"/>
                      <a:gd name="f224" fmla="*/ f166 f53 1"/>
                      <a:gd name="f225" fmla="*/ f169 f52 1"/>
                      <a:gd name="f226" fmla="*/ f170 f53 1"/>
                      <a:gd name="f227" fmla="*/ f171 f52 1"/>
                      <a:gd name="f228" fmla="*/ f172 f53 1"/>
                      <a:gd name="f229" fmla="*/ f173 f52 1"/>
                      <a:gd name="f230" fmla="*/ f174 f53 1"/>
                      <a:gd name="f231" fmla="*/ f175 f52 1"/>
                      <a:gd name="f232" fmla="*/ f176 f53 1"/>
                      <a:gd name="f233" fmla="*/ f177 f52 1"/>
                      <a:gd name="f234" fmla="*/ f178 f52 1"/>
                      <a:gd name="f235" fmla="*/ f179 f53 1"/>
                      <a:gd name="f236" fmla="*/ f180 f52 1"/>
                      <a:gd name="f237" fmla="*/ f181 f52 1"/>
                      <a:gd name="f238" fmla="*/ f182 f53 1"/>
                      <a:gd name="f239" fmla="*/ f183 f52 1"/>
                      <a:gd name="f240" fmla="*/ f184 f53 1"/>
                      <a:gd name="f241" fmla="*/ f185 f52 1"/>
                      <a:gd name="f242" fmla="*/ f186 f53 1"/>
                      <a:gd name="f243" fmla="*/ f187 f52 1"/>
                      <a:gd name="f244" fmla="*/ f188 f53 1"/>
                      <a:gd name="f245" fmla="*/ f189 f53 1"/>
                      <a:gd name="f246" fmla="*/ f190 f52 1"/>
                      <a:gd name="f247" fmla="*/ f191 f53 1"/>
                      <a:gd name="f248" fmla="*/ f192 f52 1"/>
                      <a:gd name="f249" fmla="*/ f193 f53 1"/>
                      <a:gd name="f250" fmla="*/ f194 f52 1"/>
                      <a:gd name="f251" fmla="*/ f195 f53 1"/>
                      <a:gd name="f252" fmla="*/ f196 f53 1"/>
                      <a:gd name="f253" fmla="*/ f197 f52 1"/>
                      <a:gd name="f254" fmla="*/ f198 f53 1"/>
                      <a:gd name="f255" fmla="*/ f199 f52 1"/>
                      <a:gd name="f256" fmla="*/ f200 f53 1"/>
                      <a:gd name="f257" fmla="*/ f201 f53 1"/>
                      <a:gd name="f258" fmla="*/ f202 f53 1"/>
                      <a:gd name="f259" fmla="*/ f203 f52 1"/>
                      <a:gd name="f260" fmla="*/ f204 f53 1"/>
                      <a:gd name="f261" fmla="*/ f205 f52 1"/>
                      <a:gd name="f262" fmla="*/ f206 f53 1"/>
                      <a:gd name="f263" fmla="*/ f207 f52 1"/>
                      <a:gd name="f264" fmla="*/ f208 f53 1"/>
                      <a:gd name="f265" fmla="*/ f209 f53 1"/>
                      <a:gd name="f266" fmla="*/ f210 f52 1"/>
                      <a:gd name="f267" fmla="*/ f211 f52 1"/>
                      <a:gd name="f268" fmla="*/ f212 f53 1"/>
                      <a:gd name="f269" fmla="*/ f213 f52 1"/>
                      <a:gd name="f270" fmla="*/ f214 f53 1"/>
                      <a:gd name="f271" fmla="*/ f215 f53 1"/>
                      <a:gd name="f272" fmla="*/ f216 f52 1"/>
                      <a:gd name="f273" fmla="*/ f217 f52 1"/>
                      <a:gd name="f274" fmla="*/ f218 f53 1"/>
                      <a:gd name="f275" fmla="*/ f219 f53 1"/>
                      <a:gd name="f276" fmla="*/ f220 f53 1"/>
                    </a:gdLst>
                    <a:ahLst/>
                    <a:cxnLst>
                      <a:cxn ang="3cd4">
                        <a:pos x="hc" y="t"/>
                      </a:cxn>
                      <a:cxn ang="0">
                        <a:pos x="r" y="vc"/>
                      </a:cxn>
                      <a:cxn ang="cd4">
                        <a:pos x="hc" y="b"/>
                      </a:cxn>
                      <a:cxn ang="cd2">
                        <a:pos x="l" y="vc"/>
                      </a:cxn>
                      <a:cxn ang="f168">
                        <a:pos x="f225" y="f226"/>
                      </a:cxn>
                      <a:cxn ang="f168">
                        <a:pos x="f227" y="f228"/>
                      </a:cxn>
                      <a:cxn ang="f168">
                        <a:pos x="f229" y="f230"/>
                      </a:cxn>
                      <a:cxn ang="f168">
                        <a:pos x="f231" y="f232"/>
                      </a:cxn>
                      <a:cxn ang="f168">
                        <a:pos x="f233" y="f232"/>
                      </a:cxn>
                      <a:cxn ang="f168">
                        <a:pos x="f234" y="f235"/>
                      </a:cxn>
                      <a:cxn ang="f168">
                        <a:pos x="f236" y="f226"/>
                      </a:cxn>
                      <a:cxn ang="f168">
                        <a:pos x="f237" y="f238"/>
                      </a:cxn>
                      <a:cxn ang="f168">
                        <a:pos x="f239" y="f240"/>
                      </a:cxn>
                      <a:cxn ang="f168">
                        <a:pos x="f241" y="f242"/>
                      </a:cxn>
                      <a:cxn ang="f168">
                        <a:pos x="f243" y="f244"/>
                      </a:cxn>
                      <a:cxn ang="f168">
                        <a:pos x="f243" y="f245"/>
                      </a:cxn>
                      <a:cxn ang="f168">
                        <a:pos x="f246" y="f247"/>
                      </a:cxn>
                      <a:cxn ang="f168">
                        <a:pos x="f248" y="f249"/>
                      </a:cxn>
                      <a:cxn ang="f168">
                        <a:pos x="f250" y="f251"/>
                      </a:cxn>
                      <a:cxn ang="f168">
                        <a:pos x="f248" y="f252"/>
                      </a:cxn>
                      <a:cxn ang="f168">
                        <a:pos x="f253" y="f254"/>
                      </a:cxn>
                      <a:cxn ang="f168">
                        <a:pos x="f255" y="f256"/>
                      </a:cxn>
                      <a:cxn ang="f168">
                        <a:pos x="f246" y="f257"/>
                      </a:cxn>
                      <a:cxn ang="f168">
                        <a:pos x="f231" y="f258"/>
                      </a:cxn>
                      <a:cxn ang="f168">
                        <a:pos x="f259" y="f260"/>
                      </a:cxn>
                      <a:cxn ang="f168">
                        <a:pos x="f261" y="f262"/>
                      </a:cxn>
                      <a:cxn ang="f168">
                        <a:pos x="f263" y="f264"/>
                      </a:cxn>
                      <a:cxn ang="f168">
                        <a:pos x="f225" y="f265"/>
                      </a:cxn>
                      <a:cxn ang="f168">
                        <a:pos x="f266" y="f251"/>
                      </a:cxn>
                      <a:cxn ang="f168">
                        <a:pos x="f267" y="f268"/>
                      </a:cxn>
                      <a:cxn ang="f168">
                        <a:pos x="f269" y="f270"/>
                      </a:cxn>
                      <a:cxn ang="f168">
                        <a:pos x="f261" y="f271"/>
                      </a:cxn>
                      <a:cxn ang="f168">
                        <a:pos x="f272" y="f244"/>
                      </a:cxn>
                      <a:cxn ang="f168">
                        <a:pos x="f273" y="f274"/>
                      </a:cxn>
                      <a:cxn ang="f168">
                        <a:pos x="f273" y="f275"/>
                      </a:cxn>
                      <a:cxn ang="f168">
                        <a:pos x="f225" y="f276"/>
                      </a:cxn>
                      <a:cxn ang="f168">
                        <a:pos x="f225" y="f226"/>
                      </a:cxn>
                    </a:cxnLst>
                    <a:rect l="f221" t="f224" r="f222" b="f223"/>
                    <a:pathLst>
                      <a:path w="55" h="113">
                        <a:moveTo>
                          <a:pt x="f8" y="f9"/>
                        </a:moveTo>
                        <a:lnTo>
                          <a:pt x="f10" y="f11"/>
                        </a:lnTo>
                        <a:lnTo>
                          <a:pt x="f12" y="f5"/>
                        </a:lnTo>
                        <a:lnTo>
                          <a:pt x="f13" y="f14"/>
                        </a:lnTo>
                        <a:lnTo>
                          <a:pt x="f15" y="f14"/>
                        </a:lnTo>
                        <a:lnTo>
                          <a:pt x="f16" y="f17"/>
                        </a:lnTo>
                        <a:lnTo>
                          <a:pt x="f18" y="f9"/>
                        </a:lnTo>
                        <a:lnTo>
                          <a:pt x="f6" y="f19"/>
                        </a:lnTo>
                        <a:lnTo>
                          <a:pt x="f20" y="f21"/>
                        </a:lnTo>
                        <a:lnTo>
                          <a:pt x="f22" y="f16"/>
                        </a:lnTo>
                        <a:lnTo>
                          <a:pt x="f23" y="f24"/>
                        </a:lnTo>
                        <a:lnTo>
                          <a:pt x="f23" y="f25"/>
                        </a:lnTo>
                        <a:lnTo>
                          <a:pt x="f26" y="f6"/>
                        </a:lnTo>
                        <a:lnTo>
                          <a:pt x="f27" y="f28"/>
                        </a:lnTo>
                        <a:lnTo>
                          <a:pt x="f29" y="f30"/>
                        </a:lnTo>
                        <a:lnTo>
                          <a:pt x="f27" y="f31"/>
                        </a:lnTo>
                        <a:lnTo>
                          <a:pt x="f32" y="f33"/>
                        </a:lnTo>
                        <a:lnTo>
                          <a:pt x="f34" y="f35"/>
                        </a:lnTo>
                        <a:lnTo>
                          <a:pt x="f26" y="f36"/>
                        </a:lnTo>
                        <a:lnTo>
                          <a:pt x="f13" y="f7"/>
                        </a:lnTo>
                        <a:lnTo>
                          <a:pt x="f19" y="f37"/>
                        </a:lnTo>
                        <a:lnTo>
                          <a:pt x="f9" y="f38"/>
                        </a:lnTo>
                        <a:lnTo>
                          <a:pt x="f39" y="f40"/>
                        </a:lnTo>
                        <a:lnTo>
                          <a:pt x="f8" y="f41"/>
                        </a:lnTo>
                        <a:lnTo>
                          <a:pt x="f42" y="f30"/>
                        </a:lnTo>
                        <a:lnTo>
                          <a:pt x="f5" y="f43"/>
                        </a:lnTo>
                        <a:lnTo>
                          <a:pt x="f44" y="f45"/>
                        </a:lnTo>
                        <a:lnTo>
                          <a:pt x="f9" y="f46"/>
                        </a:lnTo>
                        <a:lnTo>
                          <a:pt x="f14" y="f24"/>
                        </a:lnTo>
                        <a:lnTo>
                          <a:pt x="f47" y="f48"/>
                        </a:lnTo>
                        <a:lnTo>
                          <a:pt x="f47" y="f49"/>
                        </a:lnTo>
                        <a:lnTo>
                          <a:pt x="f8" y="f50"/>
                        </a:lnTo>
                        <a:lnTo>
                          <a:pt x="f8" y="f9"/>
                        </a:lnTo>
                        <a:close/>
                      </a:path>
                    </a:pathLst>
                  </a:custGeom>
                  <a:solidFill>
                    <a:srgbClr val="FCDBC0"/>
                  </a:solidFill>
                  <a:ln w="3172" cap="flat">
                    <a:solidFill>
                      <a:srgbClr val="6C5353"/>
                    </a:solidFill>
                    <a:custDash>
                      <a:ds d="100000" sp="100000"/>
                    </a:custDash>
                    <a:miter/>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hu-HU" sz="1800" b="0" i="0" u="none" strike="noStrike" kern="0" cap="none" spc="0" baseline="0">
                      <a:solidFill>
                        <a:srgbClr val="000000"/>
                      </a:solidFill>
                      <a:uFillTx/>
                      <a:latin typeface="Arial"/>
                    </a:endParaRPr>
                  </a:p>
                </p:txBody>
              </p:sp>
              <p:sp>
                <p:nvSpPr>
                  <p:cNvPr id="312" name="Freeform 155">
                    <a:extLst>
                      <a:ext uri="{FF2B5EF4-FFF2-40B4-BE49-F238E27FC236}">
                        <a16:creationId xmlns:a16="http://schemas.microsoft.com/office/drawing/2014/main" id="{D2CB561D-4D3A-498C-A6FE-B4DE6FD25384}"/>
                      </a:ext>
                    </a:extLst>
                  </p:cNvPr>
                  <p:cNvSpPr/>
                  <p:nvPr/>
                </p:nvSpPr>
                <p:spPr>
                  <a:xfrm>
                    <a:off x="4209348" y="4503401"/>
                    <a:ext cx="203307" cy="192444"/>
                  </a:xfrm>
                  <a:custGeom>
                    <a:avLst/>
                    <a:gdLst>
                      <a:gd name="f0" fmla="val 10800000"/>
                      <a:gd name="f1" fmla="val 5400000"/>
                      <a:gd name="f2" fmla="val 180"/>
                      <a:gd name="f3" fmla="val w"/>
                      <a:gd name="f4" fmla="val h"/>
                      <a:gd name="f5" fmla="val 0"/>
                      <a:gd name="f6" fmla="val 156"/>
                      <a:gd name="f7" fmla="val 171"/>
                      <a:gd name="f8" fmla="val 61"/>
                      <a:gd name="f9" fmla="val 4"/>
                      <a:gd name="f10" fmla="val 36"/>
                      <a:gd name="f11" fmla="val 3"/>
                      <a:gd name="f12" fmla="val 25"/>
                      <a:gd name="f13" fmla="val 10"/>
                      <a:gd name="f14" fmla="val 6"/>
                      <a:gd name="f15" fmla="val 41"/>
                      <a:gd name="f16" fmla="val 58"/>
                      <a:gd name="f17" fmla="val 1"/>
                      <a:gd name="f18" fmla="val 76"/>
                      <a:gd name="f19" fmla="val 11"/>
                      <a:gd name="f20" fmla="val 77"/>
                      <a:gd name="f21" fmla="val 18"/>
                      <a:gd name="f22" fmla="val 83"/>
                      <a:gd name="f23" fmla="val 29"/>
                      <a:gd name="f24" fmla="val 85"/>
                      <a:gd name="f25" fmla="val 57"/>
                      <a:gd name="f26" fmla="val 104"/>
                      <a:gd name="f27" fmla="val 111"/>
                      <a:gd name="f28" fmla="val 124"/>
                      <a:gd name="f29" fmla="val 63"/>
                      <a:gd name="f30" fmla="val 128"/>
                      <a:gd name="f31" fmla="val 69"/>
                      <a:gd name="f32" fmla="val 132"/>
                      <a:gd name="f33" fmla="val 88"/>
                      <a:gd name="f34" fmla="val 135"/>
                      <a:gd name="f35" fmla="val 96"/>
                      <a:gd name="f36" fmla="val 141"/>
                      <a:gd name="f37" fmla="val 97"/>
                      <a:gd name="f38" fmla="val 148"/>
                      <a:gd name="f39" fmla="val 94"/>
                      <a:gd name="f40" fmla="val 155"/>
                      <a:gd name="f41" fmla="val 109"/>
                      <a:gd name="f42" fmla="val 121"/>
                      <a:gd name="f43" fmla="val 153"/>
                      <a:gd name="f44" fmla="val 133"/>
                      <a:gd name="f45" fmla="val 152"/>
                      <a:gd name="f46" fmla="val 151"/>
                      <a:gd name="f47" fmla="val 138"/>
                      <a:gd name="f48" fmla="val 167"/>
                      <a:gd name="f49" fmla="val 162"/>
                      <a:gd name="f50" fmla="val 99"/>
                      <a:gd name="f51" fmla="val 130"/>
                      <a:gd name="f52" fmla="val 95"/>
                      <a:gd name="f53" fmla="val 113"/>
                      <a:gd name="f54" fmla="val 52"/>
                      <a:gd name="f55" fmla="val 98"/>
                      <a:gd name="f56" fmla="val 37"/>
                      <a:gd name="f57" fmla="+- 0 0 -90"/>
                      <a:gd name="f58" fmla="*/ f3 1 156"/>
                      <a:gd name="f59" fmla="*/ f4 1 171"/>
                      <a:gd name="f60" fmla="+- f7 0 f5"/>
                      <a:gd name="f61" fmla="+- f6 0 f5"/>
                      <a:gd name="f62" fmla="*/ f57 f0 1"/>
                      <a:gd name="f63" fmla="*/ f61 1 156"/>
                      <a:gd name="f64" fmla="*/ f60 1 171"/>
                      <a:gd name="f65" fmla="*/ 0 f61 1"/>
                      <a:gd name="f66" fmla="*/ 61 f60 1"/>
                      <a:gd name="f67" fmla="*/ 4 f61 1"/>
                      <a:gd name="f68" fmla="*/ 36 f60 1"/>
                      <a:gd name="f69" fmla="*/ 3 f61 1"/>
                      <a:gd name="f70" fmla="*/ 25 f60 1"/>
                      <a:gd name="f71" fmla="*/ 10 f61 1"/>
                      <a:gd name="f72" fmla="*/ 6 f60 1"/>
                      <a:gd name="f73" fmla="*/ 41 f61 1"/>
                      <a:gd name="f74" fmla="*/ 0 f60 1"/>
                      <a:gd name="f75" fmla="*/ 58 f61 1"/>
                      <a:gd name="f76" fmla="*/ 1 f60 1"/>
                      <a:gd name="f77" fmla="*/ 76 f61 1"/>
                      <a:gd name="f78" fmla="*/ 11 f60 1"/>
                      <a:gd name="f79" fmla="*/ 77 f61 1"/>
                      <a:gd name="f80" fmla="*/ 18 f60 1"/>
                      <a:gd name="f81" fmla="*/ 83 f61 1"/>
                      <a:gd name="f82" fmla="*/ 29 f60 1"/>
                      <a:gd name="f83" fmla="*/ 85 f61 1"/>
                      <a:gd name="f84" fmla="*/ 57 f60 1"/>
                      <a:gd name="f85" fmla="*/ 104 f61 1"/>
                      <a:gd name="f86" fmla="*/ 111 f61 1"/>
                      <a:gd name="f87" fmla="*/ 124 f61 1"/>
                      <a:gd name="f88" fmla="*/ 63 f60 1"/>
                      <a:gd name="f89" fmla="*/ 128 f61 1"/>
                      <a:gd name="f90" fmla="*/ 69 f60 1"/>
                      <a:gd name="f91" fmla="*/ 132 f61 1"/>
                      <a:gd name="f92" fmla="*/ 88 f60 1"/>
                      <a:gd name="f93" fmla="*/ 135 f61 1"/>
                      <a:gd name="f94" fmla="*/ 96 f60 1"/>
                      <a:gd name="f95" fmla="*/ 141 f61 1"/>
                      <a:gd name="f96" fmla="*/ 97 f60 1"/>
                      <a:gd name="f97" fmla="*/ 148 f61 1"/>
                      <a:gd name="f98" fmla="*/ 94 f60 1"/>
                      <a:gd name="f99" fmla="*/ 155 f61 1"/>
                      <a:gd name="f100" fmla="*/ 156 f61 1"/>
                      <a:gd name="f101" fmla="*/ 109 f60 1"/>
                      <a:gd name="f102" fmla="*/ 121 f60 1"/>
                      <a:gd name="f103" fmla="*/ 153 f61 1"/>
                      <a:gd name="f104" fmla="*/ 133 f60 1"/>
                      <a:gd name="f105" fmla="*/ 152 f61 1"/>
                      <a:gd name="f106" fmla="*/ 151 f60 1"/>
                      <a:gd name="f107" fmla="*/ 138 f61 1"/>
                      <a:gd name="f108" fmla="*/ 167 f60 1"/>
                      <a:gd name="f109" fmla="*/ 171 f60 1"/>
                      <a:gd name="f110" fmla="*/ 162 f60 1"/>
                      <a:gd name="f111" fmla="*/ 99 f61 1"/>
                      <a:gd name="f112" fmla="*/ 130 f60 1"/>
                      <a:gd name="f113" fmla="*/ 95 f61 1"/>
                      <a:gd name="f114" fmla="*/ 113 f60 1"/>
                      <a:gd name="f115" fmla="*/ 52 f61 1"/>
                      <a:gd name="f116" fmla="*/ 98 f60 1"/>
                      <a:gd name="f117" fmla="*/ 37 f61 1"/>
                      <a:gd name="f118" fmla="*/ 95 f60 1"/>
                      <a:gd name="f119" fmla="*/ f62 1 f2"/>
                      <a:gd name="f120" fmla="*/ f65 1 156"/>
                      <a:gd name="f121" fmla="*/ f66 1 171"/>
                      <a:gd name="f122" fmla="*/ f67 1 156"/>
                      <a:gd name="f123" fmla="*/ f68 1 171"/>
                      <a:gd name="f124" fmla="*/ f69 1 156"/>
                      <a:gd name="f125" fmla="*/ f70 1 171"/>
                      <a:gd name="f126" fmla="*/ f71 1 156"/>
                      <a:gd name="f127" fmla="*/ f72 1 171"/>
                      <a:gd name="f128" fmla="*/ f73 1 156"/>
                      <a:gd name="f129" fmla="*/ f74 1 171"/>
                      <a:gd name="f130" fmla="*/ f75 1 156"/>
                      <a:gd name="f131" fmla="*/ f76 1 171"/>
                      <a:gd name="f132" fmla="*/ f77 1 156"/>
                      <a:gd name="f133" fmla="*/ f78 1 171"/>
                      <a:gd name="f134" fmla="*/ f79 1 156"/>
                      <a:gd name="f135" fmla="*/ f80 1 171"/>
                      <a:gd name="f136" fmla="*/ f81 1 156"/>
                      <a:gd name="f137" fmla="*/ f82 1 171"/>
                      <a:gd name="f138" fmla="*/ f83 1 156"/>
                      <a:gd name="f139" fmla="*/ f84 1 171"/>
                      <a:gd name="f140" fmla="*/ f85 1 156"/>
                      <a:gd name="f141" fmla="*/ f86 1 156"/>
                      <a:gd name="f142" fmla="*/ f87 1 156"/>
                      <a:gd name="f143" fmla="*/ f88 1 171"/>
                      <a:gd name="f144" fmla="*/ f89 1 156"/>
                      <a:gd name="f145" fmla="*/ f90 1 171"/>
                      <a:gd name="f146" fmla="*/ f91 1 156"/>
                      <a:gd name="f147" fmla="*/ f92 1 171"/>
                      <a:gd name="f148" fmla="*/ f93 1 156"/>
                      <a:gd name="f149" fmla="*/ f94 1 171"/>
                      <a:gd name="f150" fmla="*/ f95 1 156"/>
                      <a:gd name="f151" fmla="*/ f96 1 171"/>
                      <a:gd name="f152" fmla="*/ f97 1 156"/>
                      <a:gd name="f153" fmla="*/ f98 1 171"/>
                      <a:gd name="f154" fmla="*/ f99 1 156"/>
                      <a:gd name="f155" fmla="*/ f100 1 156"/>
                      <a:gd name="f156" fmla="*/ f101 1 171"/>
                      <a:gd name="f157" fmla="*/ f102 1 171"/>
                      <a:gd name="f158" fmla="*/ f103 1 156"/>
                      <a:gd name="f159" fmla="*/ f104 1 171"/>
                      <a:gd name="f160" fmla="*/ f105 1 156"/>
                      <a:gd name="f161" fmla="*/ f106 1 171"/>
                      <a:gd name="f162" fmla="*/ f107 1 156"/>
                      <a:gd name="f163" fmla="*/ f108 1 171"/>
                      <a:gd name="f164" fmla="*/ f109 1 171"/>
                      <a:gd name="f165" fmla="*/ f110 1 171"/>
                      <a:gd name="f166" fmla="*/ f111 1 156"/>
                      <a:gd name="f167" fmla="*/ f112 1 171"/>
                      <a:gd name="f168" fmla="*/ f113 1 156"/>
                      <a:gd name="f169" fmla="*/ f114 1 171"/>
                      <a:gd name="f170" fmla="*/ f115 1 156"/>
                      <a:gd name="f171" fmla="*/ f116 1 171"/>
                      <a:gd name="f172" fmla="*/ f117 1 156"/>
                      <a:gd name="f173" fmla="*/ f118 1 171"/>
                      <a:gd name="f174" fmla="*/ 0 1 f63"/>
                      <a:gd name="f175" fmla="*/ f6 1 f63"/>
                      <a:gd name="f176" fmla="*/ 0 1 f64"/>
                      <a:gd name="f177" fmla="*/ f7 1 f64"/>
                      <a:gd name="f178" fmla="+- f119 0 f1"/>
                      <a:gd name="f179" fmla="*/ f120 1 f63"/>
                      <a:gd name="f180" fmla="*/ f121 1 f64"/>
                      <a:gd name="f181" fmla="*/ f122 1 f63"/>
                      <a:gd name="f182" fmla="*/ f123 1 f64"/>
                      <a:gd name="f183" fmla="*/ f124 1 f63"/>
                      <a:gd name="f184" fmla="*/ f125 1 f64"/>
                      <a:gd name="f185" fmla="*/ f126 1 f63"/>
                      <a:gd name="f186" fmla="*/ f127 1 f64"/>
                      <a:gd name="f187" fmla="*/ f128 1 f63"/>
                      <a:gd name="f188" fmla="*/ f129 1 f64"/>
                      <a:gd name="f189" fmla="*/ f130 1 f63"/>
                      <a:gd name="f190" fmla="*/ f131 1 f64"/>
                      <a:gd name="f191" fmla="*/ f132 1 f63"/>
                      <a:gd name="f192" fmla="*/ f133 1 f64"/>
                      <a:gd name="f193" fmla="*/ f134 1 f63"/>
                      <a:gd name="f194" fmla="*/ f135 1 f64"/>
                      <a:gd name="f195" fmla="*/ f136 1 f63"/>
                      <a:gd name="f196" fmla="*/ f137 1 f64"/>
                      <a:gd name="f197" fmla="*/ f138 1 f63"/>
                      <a:gd name="f198" fmla="*/ f139 1 f64"/>
                      <a:gd name="f199" fmla="*/ f140 1 f63"/>
                      <a:gd name="f200" fmla="*/ f141 1 f63"/>
                      <a:gd name="f201" fmla="*/ f142 1 f63"/>
                      <a:gd name="f202" fmla="*/ f143 1 f64"/>
                      <a:gd name="f203" fmla="*/ f144 1 f63"/>
                      <a:gd name="f204" fmla="*/ f145 1 f64"/>
                      <a:gd name="f205" fmla="*/ f146 1 f63"/>
                      <a:gd name="f206" fmla="*/ f147 1 f64"/>
                      <a:gd name="f207" fmla="*/ f148 1 f63"/>
                      <a:gd name="f208" fmla="*/ f149 1 f64"/>
                      <a:gd name="f209" fmla="*/ f150 1 f63"/>
                      <a:gd name="f210" fmla="*/ f151 1 f64"/>
                      <a:gd name="f211" fmla="*/ f152 1 f63"/>
                      <a:gd name="f212" fmla="*/ f153 1 f64"/>
                      <a:gd name="f213" fmla="*/ f154 1 f63"/>
                      <a:gd name="f214" fmla="*/ f155 1 f63"/>
                      <a:gd name="f215" fmla="*/ f156 1 f64"/>
                      <a:gd name="f216" fmla="*/ f157 1 f64"/>
                      <a:gd name="f217" fmla="*/ f158 1 f63"/>
                      <a:gd name="f218" fmla="*/ f159 1 f64"/>
                      <a:gd name="f219" fmla="*/ f160 1 f63"/>
                      <a:gd name="f220" fmla="*/ f161 1 f64"/>
                      <a:gd name="f221" fmla="*/ f162 1 f63"/>
                      <a:gd name="f222" fmla="*/ f163 1 f64"/>
                      <a:gd name="f223" fmla="*/ f164 1 f64"/>
                      <a:gd name="f224" fmla="*/ f165 1 f64"/>
                      <a:gd name="f225" fmla="*/ f166 1 f63"/>
                      <a:gd name="f226" fmla="*/ f167 1 f64"/>
                      <a:gd name="f227" fmla="*/ f168 1 f63"/>
                      <a:gd name="f228" fmla="*/ f169 1 f64"/>
                      <a:gd name="f229" fmla="*/ f170 1 f63"/>
                      <a:gd name="f230" fmla="*/ f171 1 f64"/>
                      <a:gd name="f231" fmla="*/ f172 1 f63"/>
                      <a:gd name="f232" fmla="*/ f173 1 f64"/>
                      <a:gd name="f233" fmla="*/ f174 f58 1"/>
                      <a:gd name="f234" fmla="*/ f175 f58 1"/>
                      <a:gd name="f235" fmla="*/ f177 f59 1"/>
                      <a:gd name="f236" fmla="*/ f176 f59 1"/>
                      <a:gd name="f237" fmla="*/ f179 f58 1"/>
                      <a:gd name="f238" fmla="*/ f180 f59 1"/>
                      <a:gd name="f239" fmla="*/ f181 f58 1"/>
                      <a:gd name="f240" fmla="*/ f182 f59 1"/>
                      <a:gd name="f241" fmla="*/ f183 f58 1"/>
                      <a:gd name="f242" fmla="*/ f184 f59 1"/>
                      <a:gd name="f243" fmla="*/ f185 f58 1"/>
                      <a:gd name="f244" fmla="*/ f186 f59 1"/>
                      <a:gd name="f245" fmla="*/ f187 f58 1"/>
                      <a:gd name="f246" fmla="*/ f188 f59 1"/>
                      <a:gd name="f247" fmla="*/ f189 f58 1"/>
                      <a:gd name="f248" fmla="*/ f190 f59 1"/>
                      <a:gd name="f249" fmla="*/ f191 f58 1"/>
                      <a:gd name="f250" fmla="*/ f192 f59 1"/>
                      <a:gd name="f251" fmla="*/ f193 f58 1"/>
                      <a:gd name="f252" fmla="*/ f194 f59 1"/>
                      <a:gd name="f253" fmla="*/ f195 f58 1"/>
                      <a:gd name="f254" fmla="*/ f196 f59 1"/>
                      <a:gd name="f255" fmla="*/ f197 f58 1"/>
                      <a:gd name="f256" fmla="*/ f198 f59 1"/>
                      <a:gd name="f257" fmla="*/ f199 f58 1"/>
                      <a:gd name="f258" fmla="*/ f200 f58 1"/>
                      <a:gd name="f259" fmla="*/ f201 f58 1"/>
                      <a:gd name="f260" fmla="*/ f202 f59 1"/>
                      <a:gd name="f261" fmla="*/ f203 f58 1"/>
                      <a:gd name="f262" fmla="*/ f204 f59 1"/>
                      <a:gd name="f263" fmla="*/ f205 f58 1"/>
                      <a:gd name="f264" fmla="*/ f206 f59 1"/>
                      <a:gd name="f265" fmla="*/ f207 f58 1"/>
                      <a:gd name="f266" fmla="*/ f208 f59 1"/>
                      <a:gd name="f267" fmla="*/ f209 f58 1"/>
                      <a:gd name="f268" fmla="*/ f210 f59 1"/>
                      <a:gd name="f269" fmla="*/ f211 f58 1"/>
                      <a:gd name="f270" fmla="*/ f212 f59 1"/>
                      <a:gd name="f271" fmla="*/ f213 f58 1"/>
                      <a:gd name="f272" fmla="*/ f214 f58 1"/>
                      <a:gd name="f273" fmla="*/ f215 f59 1"/>
                      <a:gd name="f274" fmla="*/ f216 f59 1"/>
                      <a:gd name="f275" fmla="*/ f217 f58 1"/>
                      <a:gd name="f276" fmla="*/ f218 f59 1"/>
                      <a:gd name="f277" fmla="*/ f219 f58 1"/>
                      <a:gd name="f278" fmla="*/ f220 f59 1"/>
                      <a:gd name="f279" fmla="*/ f221 f58 1"/>
                      <a:gd name="f280" fmla="*/ f222 f59 1"/>
                      <a:gd name="f281" fmla="*/ f223 f59 1"/>
                      <a:gd name="f282" fmla="*/ f224 f59 1"/>
                      <a:gd name="f283" fmla="*/ f225 f58 1"/>
                      <a:gd name="f284" fmla="*/ f226 f59 1"/>
                      <a:gd name="f285" fmla="*/ f227 f58 1"/>
                      <a:gd name="f286" fmla="*/ f228 f59 1"/>
                      <a:gd name="f287" fmla="*/ f229 f58 1"/>
                      <a:gd name="f288" fmla="*/ f230 f59 1"/>
                      <a:gd name="f289" fmla="*/ f231 f58 1"/>
                      <a:gd name="f290" fmla="*/ f232 f59 1"/>
                    </a:gdLst>
                    <a:ahLst/>
                    <a:cxnLst>
                      <a:cxn ang="3cd4">
                        <a:pos x="hc" y="t"/>
                      </a:cxn>
                      <a:cxn ang="0">
                        <a:pos x="r" y="vc"/>
                      </a:cxn>
                      <a:cxn ang="cd4">
                        <a:pos x="hc" y="b"/>
                      </a:cxn>
                      <a:cxn ang="cd2">
                        <a:pos x="l" y="vc"/>
                      </a:cxn>
                      <a:cxn ang="f178">
                        <a:pos x="f237" y="f238"/>
                      </a:cxn>
                      <a:cxn ang="f178">
                        <a:pos x="f239" y="f240"/>
                      </a:cxn>
                      <a:cxn ang="f178">
                        <a:pos x="f241" y="f242"/>
                      </a:cxn>
                      <a:cxn ang="f178">
                        <a:pos x="f243" y="f244"/>
                      </a:cxn>
                      <a:cxn ang="f178">
                        <a:pos x="f245" y="f246"/>
                      </a:cxn>
                      <a:cxn ang="f178">
                        <a:pos x="f247" y="f248"/>
                      </a:cxn>
                      <a:cxn ang="f178">
                        <a:pos x="f249" y="f250"/>
                      </a:cxn>
                      <a:cxn ang="f178">
                        <a:pos x="f251" y="f252"/>
                      </a:cxn>
                      <a:cxn ang="f178">
                        <a:pos x="f253" y="f254"/>
                      </a:cxn>
                      <a:cxn ang="f178">
                        <a:pos x="f255" y="f256"/>
                      </a:cxn>
                      <a:cxn ang="f178">
                        <a:pos x="f257" y="f238"/>
                      </a:cxn>
                      <a:cxn ang="f178">
                        <a:pos x="f258" y="f256"/>
                      </a:cxn>
                      <a:cxn ang="f178">
                        <a:pos x="f259" y="f260"/>
                      </a:cxn>
                      <a:cxn ang="f178">
                        <a:pos x="f261" y="f262"/>
                      </a:cxn>
                      <a:cxn ang="f178">
                        <a:pos x="f263" y="f264"/>
                      </a:cxn>
                      <a:cxn ang="f178">
                        <a:pos x="f265" y="f266"/>
                      </a:cxn>
                      <a:cxn ang="f178">
                        <a:pos x="f267" y="f268"/>
                      </a:cxn>
                      <a:cxn ang="f178">
                        <a:pos x="f269" y="f270"/>
                      </a:cxn>
                      <a:cxn ang="f178">
                        <a:pos x="f271" y="f268"/>
                      </a:cxn>
                      <a:cxn ang="f178">
                        <a:pos x="f272" y="f273"/>
                      </a:cxn>
                      <a:cxn ang="f178">
                        <a:pos x="f271" y="f274"/>
                      </a:cxn>
                      <a:cxn ang="f178">
                        <a:pos x="f275" y="f276"/>
                      </a:cxn>
                      <a:cxn ang="f178">
                        <a:pos x="f277" y="f278"/>
                      </a:cxn>
                      <a:cxn ang="f178">
                        <a:pos x="f279" y="f280"/>
                      </a:cxn>
                      <a:cxn ang="f178">
                        <a:pos x="f259" y="f281"/>
                      </a:cxn>
                      <a:cxn ang="f178">
                        <a:pos x="f257" y="f280"/>
                      </a:cxn>
                      <a:cxn ang="f178">
                        <a:pos x="f255" y="f282"/>
                      </a:cxn>
                      <a:cxn ang="f178">
                        <a:pos x="f283" y="f284"/>
                      </a:cxn>
                      <a:cxn ang="f178">
                        <a:pos x="f285" y="f274"/>
                      </a:cxn>
                      <a:cxn ang="f178">
                        <a:pos x="f249" y="f286"/>
                      </a:cxn>
                      <a:cxn ang="f178">
                        <a:pos x="f287" y="f288"/>
                      </a:cxn>
                      <a:cxn ang="f178">
                        <a:pos x="f289" y="f290"/>
                      </a:cxn>
                      <a:cxn ang="f178">
                        <a:pos x="f237" y="f238"/>
                      </a:cxn>
                    </a:cxnLst>
                    <a:rect l="f233" t="f236" r="f234" b="f235"/>
                    <a:pathLst>
                      <a:path w="156" h="171">
                        <a:moveTo>
                          <a:pt x="f5" y="f8"/>
                        </a:moveTo>
                        <a:lnTo>
                          <a:pt x="f9" y="f10"/>
                        </a:lnTo>
                        <a:lnTo>
                          <a:pt x="f11" y="f12"/>
                        </a:lnTo>
                        <a:lnTo>
                          <a:pt x="f13" y="f14"/>
                        </a:lnTo>
                        <a:lnTo>
                          <a:pt x="f15" y="f5"/>
                        </a:lnTo>
                        <a:lnTo>
                          <a:pt x="f16" y="f17"/>
                        </a:lnTo>
                        <a:lnTo>
                          <a:pt x="f18" y="f19"/>
                        </a:lnTo>
                        <a:lnTo>
                          <a:pt x="f20" y="f21"/>
                        </a:lnTo>
                        <a:lnTo>
                          <a:pt x="f22" y="f23"/>
                        </a:lnTo>
                        <a:lnTo>
                          <a:pt x="f24" y="f25"/>
                        </a:lnTo>
                        <a:lnTo>
                          <a:pt x="f26" y="f8"/>
                        </a:lnTo>
                        <a:lnTo>
                          <a:pt x="f27" y="f25"/>
                        </a:lnTo>
                        <a:lnTo>
                          <a:pt x="f28" y="f29"/>
                        </a:lnTo>
                        <a:lnTo>
                          <a:pt x="f30" y="f31"/>
                        </a:lnTo>
                        <a:lnTo>
                          <a:pt x="f32" y="f33"/>
                        </a:lnTo>
                        <a:lnTo>
                          <a:pt x="f34" y="f35"/>
                        </a:lnTo>
                        <a:lnTo>
                          <a:pt x="f36" y="f37"/>
                        </a:lnTo>
                        <a:lnTo>
                          <a:pt x="f38" y="f39"/>
                        </a:lnTo>
                        <a:lnTo>
                          <a:pt x="f40" y="f37"/>
                        </a:lnTo>
                        <a:lnTo>
                          <a:pt x="f6" y="f41"/>
                        </a:lnTo>
                        <a:lnTo>
                          <a:pt x="f40" y="f42"/>
                        </a:lnTo>
                        <a:lnTo>
                          <a:pt x="f43" y="f44"/>
                        </a:lnTo>
                        <a:lnTo>
                          <a:pt x="f45" y="f46"/>
                        </a:lnTo>
                        <a:lnTo>
                          <a:pt x="f47" y="f48"/>
                        </a:lnTo>
                        <a:lnTo>
                          <a:pt x="f28" y="f7"/>
                        </a:lnTo>
                        <a:lnTo>
                          <a:pt x="f26" y="f48"/>
                        </a:lnTo>
                        <a:lnTo>
                          <a:pt x="f24" y="f49"/>
                        </a:lnTo>
                        <a:lnTo>
                          <a:pt x="f50" y="f51"/>
                        </a:lnTo>
                        <a:lnTo>
                          <a:pt x="f52" y="f42"/>
                        </a:lnTo>
                        <a:lnTo>
                          <a:pt x="f18" y="f53"/>
                        </a:lnTo>
                        <a:lnTo>
                          <a:pt x="f54" y="f55"/>
                        </a:lnTo>
                        <a:lnTo>
                          <a:pt x="f56" y="f52"/>
                        </a:lnTo>
                        <a:lnTo>
                          <a:pt x="f5" y="f8"/>
                        </a:lnTo>
                        <a:close/>
                      </a:path>
                    </a:pathLst>
                  </a:custGeom>
                  <a:solidFill>
                    <a:srgbClr val="E0766E"/>
                  </a:solidFill>
                  <a:ln w="3172" cap="flat">
                    <a:solidFill>
                      <a:srgbClr val="6C5353"/>
                    </a:solidFill>
                    <a:custDash>
                      <a:ds d="100000" sp="100000"/>
                    </a:custDash>
                    <a:miter/>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hu-HU" sz="1800" b="0" i="0" u="none" strike="noStrike" kern="0" cap="none" spc="0" baseline="0">
                      <a:solidFill>
                        <a:srgbClr val="000000"/>
                      </a:solidFill>
                      <a:uFillTx/>
                      <a:latin typeface="Arial"/>
                    </a:endParaRPr>
                  </a:p>
                </p:txBody>
              </p:sp>
              <p:sp>
                <p:nvSpPr>
                  <p:cNvPr id="313" name="Freeform 156">
                    <a:extLst>
                      <a:ext uri="{FF2B5EF4-FFF2-40B4-BE49-F238E27FC236}">
                        <a16:creationId xmlns:a16="http://schemas.microsoft.com/office/drawing/2014/main" id="{3E8F8284-420E-42D9-B5E8-F096825C73A7}"/>
                      </a:ext>
                    </a:extLst>
                  </p:cNvPr>
                  <p:cNvSpPr/>
                  <p:nvPr/>
                </p:nvSpPr>
                <p:spPr>
                  <a:xfrm>
                    <a:off x="6474409" y="3292928"/>
                    <a:ext cx="14337" cy="27011"/>
                  </a:xfrm>
                  <a:custGeom>
                    <a:avLst/>
                    <a:gdLst>
                      <a:gd name="f0" fmla="val 10800000"/>
                      <a:gd name="f1" fmla="val 5400000"/>
                      <a:gd name="f2" fmla="val 180"/>
                      <a:gd name="f3" fmla="val w"/>
                      <a:gd name="f4" fmla="val h"/>
                      <a:gd name="f5" fmla="val 0"/>
                      <a:gd name="f6" fmla="val 11"/>
                      <a:gd name="f7" fmla="val 24"/>
                      <a:gd name="f8" fmla="val 9"/>
                      <a:gd name="f9" fmla="val 3"/>
                      <a:gd name="f10" fmla="val 15"/>
                      <a:gd name="f11" fmla="val 21"/>
                      <a:gd name="f12" fmla="val 1"/>
                      <a:gd name="f13" fmla="val 19"/>
                      <a:gd name="f14" fmla="val 5"/>
                      <a:gd name="f15" fmla="val 16"/>
                      <a:gd name="f16" fmla="val 14"/>
                      <a:gd name="f17" fmla="+- 0 0 -90"/>
                      <a:gd name="f18" fmla="*/ f3 1 11"/>
                      <a:gd name="f19" fmla="*/ f4 1 24"/>
                      <a:gd name="f20" fmla="+- f7 0 f5"/>
                      <a:gd name="f21" fmla="+- f6 0 f5"/>
                      <a:gd name="f22" fmla="*/ f17 f0 1"/>
                      <a:gd name="f23" fmla="*/ f21 1 11"/>
                      <a:gd name="f24" fmla="*/ f20 1 24"/>
                      <a:gd name="f25" fmla="*/ 9 f21 1"/>
                      <a:gd name="f26" fmla="*/ 3 f20 1"/>
                      <a:gd name="f27" fmla="*/ 11 f21 1"/>
                      <a:gd name="f28" fmla="*/ 15 f20 1"/>
                      <a:gd name="f29" fmla="*/ 21 f20 1"/>
                      <a:gd name="f30" fmla="*/ 1 f21 1"/>
                      <a:gd name="f31" fmla="*/ 24 f20 1"/>
                      <a:gd name="f32" fmla="*/ 19 f20 1"/>
                      <a:gd name="f33" fmla="*/ 5 f21 1"/>
                      <a:gd name="f34" fmla="*/ 16 f20 1"/>
                      <a:gd name="f35" fmla="*/ 0 f21 1"/>
                      <a:gd name="f36" fmla="*/ 14 f20 1"/>
                      <a:gd name="f37" fmla="*/ 3 f21 1"/>
                      <a:gd name="f38" fmla="*/ 0 f20 1"/>
                      <a:gd name="f39" fmla="*/ f22 1 f2"/>
                      <a:gd name="f40" fmla="*/ f25 1 11"/>
                      <a:gd name="f41" fmla="*/ f26 1 24"/>
                      <a:gd name="f42" fmla="*/ f27 1 11"/>
                      <a:gd name="f43" fmla="*/ f28 1 24"/>
                      <a:gd name="f44" fmla="*/ f29 1 24"/>
                      <a:gd name="f45" fmla="*/ f30 1 11"/>
                      <a:gd name="f46" fmla="*/ f31 1 24"/>
                      <a:gd name="f47" fmla="*/ f32 1 24"/>
                      <a:gd name="f48" fmla="*/ f33 1 11"/>
                      <a:gd name="f49" fmla="*/ f34 1 24"/>
                      <a:gd name="f50" fmla="*/ f35 1 11"/>
                      <a:gd name="f51" fmla="*/ f36 1 24"/>
                      <a:gd name="f52" fmla="*/ f37 1 11"/>
                      <a:gd name="f53" fmla="*/ f38 1 24"/>
                      <a:gd name="f54" fmla="*/ 0 1 f23"/>
                      <a:gd name="f55" fmla="*/ f6 1 f23"/>
                      <a:gd name="f56" fmla="*/ 0 1 f24"/>
                      <a:gd name="f57" fmla="*/ f7 1 f24"/>
                      <a:gd name="f58" fmla="+- f39 0 f1"/>
                      <a:gd name="f59" fmla="*/ f40 1 f23"/>
                      <a:gd name="f60" fmla="*/ f41 1 f24"/>
                      <a:gd name="f61" fmla="*/ f42 1 f23"/>
                      <a:gd name="f62" fmla="*/ f43 1 f24"/>
                      <a:gd name="f63" fmla="*/ f44 1 f24"/>
                      <a:gd name="f64" fmla="*/ f45 1 f23"/>
                      <a:gd name="f65" fmla="*/ f46 1 f24"/>
                      <a:gd name="f66" fmla="*/ f47 1 f24"/>
                      <a:gd name="f67" fmla="*/ f48 1 f23"/>
                      <a:gd name="f68" fmla="*/ f49 1 f24"/>
                      <a:gd name="f69" fmla="*/ f50 1 f23"/>
                      <a:gd name="f70" fmla="*/ f51 1 f24"/>
                      <a:gd name="f71" fmla="*/ f52 1 f23"/>
                      <a:gd name="f72" fmla="*/ f53 1 f24"/>
                      <a:gd name="f73" fmla="*/ f54 f18 1"/>
                      <a:gd name="f74" fmla="*/ f55 f18 1"/>
                      <a:gd name="f75" fmla="*/ f57 f19 1"/>
                      <a:gd name="f76" fmla="*/ f56 f19 1"/>
                      <a:gd name="f77" fmla="*/ f59 f18 1"/>
                      <a:gd name="f78" fmla="*/ f60 f19 1"/>
                      <a:gd name="f79" fmla="*/ f61 f18 1"/>
                      <a:gd name="f80" fmla="*/ f62 f19 1"/>
                      <a:gd name="f81" fmla="*/ f63 f19 1"/>
                      <a:gd name="f82" fmla="*/ f64 f18 1"/>
                      <a:gd name="f83" fmla="*/ f65 f19 1"/>
                      <a:gd name="f84" fmla="*/ f66 f19 1"/>
                      <a:gd name="f85" fmla="*/ f67 f18 1"/>
                      <a:gd name="f86" fmla="*/ f68 f19 1"/>
                      <a:gd name="f87" fmla="*/ f69 f18 1"/>
                      <a:gd name="f88" fmla="*/ f70 f19 1"/>
                      <a:gd name="f89" fmla="*/ f71 f18 1"/>
                      <a:gd name="f90" fmla="*/ f72 f19 1"/>
                    </a:gdLst>
                    <a:ahLst/>
                    <a:cxnLst>
                      <a:cxn ang="3cd4">
                        <a:pos x="hc" y="t"/>
                      </a:cxn>
                      <a:cxn ang="0">
                        <a:pos x="r" y="vc"/>
                      </a:cxn>
                      <a:cxn ang="cd4">
                        <a:pos x="hc" y="b"/>
                      </a:cxn>
                      <a:cxn ang="cd2">
                        <a:pos x="l" y="vc"/>
                      </a:cxn>
                      <a:cxn ang="f58">
                        <a:pos x="f77" y="f78"/>
                      </a:cxn>
                      <a:cxn ang="f58">
                        <a:pos x="f79" y="f80"/>
                      </a:cxn>
                      <a:cxn ang="f58">
                        <a:pos x="f77" y="f81"/>
                      </a:cxn>
                      <a:cxn ang="f58">
                        <a:pos x="f82" y="f83"/>
                      </a:cxn>
                      <a:cxn ang="f58">
                        <a:pos x="f82" y="f84"/>
                      </a:cxn>
                      <a:cxn ang="f58">
                        <a:pos x="f85" y="f86"/>
                      </a:cxn>
                      <a:cxn ang="f58">
                        <a:pos x="f87" y="f88"/>
                      </a:cxn>
                      <a:cxn ang="f58">
                        <a:pos x="f89" y="f90"/>
                      </a:cxn>
                      <a:cxn ang="f58">
                        <a:pos x="f77" y="f78"/>
                      </a:cxn>
                    </a:cxnLst>
                    <a:rect l="f73" t="f76" r="f74" b="f75"/>
                    <a:pathLst>
                      <a:path w="11" h="24">
                        <a:moveTo>
                          <a:pt x="f8" y="f9"/>
                        </a:moveTo>
                        <a:lnTo>
                          <a:pt x="f6" y="f10"/>
                        </a:lnTo>
                        <a:lnTo>
                          <a:pt x="f8" y="f11"/>
                        </a:lnTo>
                        <a:lnTo>
                          <a:pt x="f12" y="f7"/>
                        </a:lnTo>
                        <a:lnTo>
                          <a:pt x="f12" y="f13"/>
                        </a:lnTo>
                        <a:lnTo>
                          <a:pt x="f14" y="f15"/>
                        </a:lnTo>
                        <a:lnTo>
                          <a:pt x="f5" y="f16"/>
                        </a:lnTo>
                        <a:lnTo>
                          <a:pt x="f9" y="f5"/>
                        </a:lnTo>
                        <a:lnTo>
                          <a:pt x="f8" y="f9"/>
                        </a:lnTo>
                        <a:close/>
                      </a:path>
                    </a:pathLst>
                  </a:custGeom>
                  <a:solidFill>
                    <a:srgbClr val="FED216"/>
                  </a:solidFill>
                  <a:ln w="3172" cap="flat">
                    <a:solidFill>
                      <a:srgbClr val="6C5353"/>
                    </a:solidFill>
                    <a:custDash>
                      <a:ds d="100000" sp="100000"/>
                    </a:custDash>
                    <a:miter/>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hu-HU" sz="1800" b="0" i="0" u="none" strike="noStrike" kern="0" cap="none" spc="0" baseline="0">
                      <a:solidFill>
                        <a:srgbClr val="000000"/>
                      </a:solidFill>
                      <a:uFillTx/>
                      <a:latin typeface="Arial"/>
                    </a:endParaRPr>
                  </a:p>
                </p:txBody>
              </p:sp>
              <p:sp>
                <p:nvSpPr>
                  <p:cNvPr id="314" name="Freeform 157">
                    <a:extLst>
                      <a:ext uri="{FF2B5EF4-FFF2-40B4-BE49-F238E27FC236}">
                        <a16:creationId xmlns:a16="http://schemas.microsoft.com/office/drawing/2014/main" id="{CBF5C76A-A88D-497E-AA97-FD21C05B7330}"/>
                      </a:ext>
                    </a:extLst>
                  </p:cNvPr>
                  <p:cNvSpPr/>
                  <p:nvPr/>
                </p:nvSpPr>
                <p:spPr>
                  <a:xfrm>
                    <a:off x="6856271" y="3442606"/>
                    <a:ext cx="22155" cy="36018"/>
                  </a:xfrm>
                  <a:custGeom>
                    <a:avLst/>
                    <a:gdLst>
                      <a:gd name="f0" fmla="val 10800000"/>
                      <a:gd name="f1" fmla="val 5400000"/>
                      <a:gd name="f2" fmla="val 180"/>
                      <a:gd name="f3" fmla="val w"/>
                      <a:gd name="f4" fmla="val h"/>
                      <a:gd name="f5" fmla="val 0"/>
                      <a:gd name="f6" fmla="val 17"/>
                      <a:gd name="f7" fmla="val 32"/>
                      <a:gd name="f8" fmla="val 3"/>
                      <a:gd name="f9" fmla="val 28"/>
                      <a:gd name="f10" fmla="val 13"/>
                      <a:gd name="f11" fmla="val 4"/>
                      <a:gd name="f12" fmla="val 2"/>
                      <a:gd name="f13" fmla="val 9"/>
                      <a:gd name="f14" fmla="val 15"/>
                      <a:gd name="f15" fmla="val 7"/>
                      <a:gd name="f16" fmla="val 18"/>
                      <a:gd name="f17" fmla="val 14"/>
                      <a:gd name="f18" fmla="val 31"/>
                      <a:gd name="f19" fmla="+- 0 0 -90"/>
                      <a:gd name="f20" fmla="*/ f3 1 17"/>
                      <a:gd name="f21" fmla="*/ f4 1 32"/>
                      <a:gd name="f22" fmla="+- f7 0 f5"/>
                      <a:gd name="f23" fmla="+- f6 0 f5"/>
                      <a:gd name="f24" fmla="*/ f19 f0 1"/>
                      <a:gd name="f25" fmla="*/ f23 1 17"/>
                      <a:gd name="f26" fmla="*/ f22 1 32"/>
                      <a:gd name="f27" fmla="*/ 3 f23 1"/>
                      <a:gd name="f28" fmla="*/ 28 f22 1"/>
                      <a:gd name="f29" fmla="*/ 0 f23 1"/>
                      <a:gd name="f30" fmla="*/ 13 f22 1"/>
                      <a:gd name="f31" fmla="*/ 4 f23 1"/>
                      <a:gd name="f32" fmla="*/ 2 f22 1"/>
                      <a:gd name="f33" fmla="*/ 9 f23 1"/>
                      <a:gd name="f34" fmla="*/ 0 f22 1"/>
                      <a:gd name="f35" fmla="*/ 15 f23 1"/>
                      <a:gd name="f36" fmla="*/ 7 f22 1"/>
                      <a:gd name="f37" fmla="*/ 17 f23 1"/>
                      <a:gd name="f38" fmla="*/ 18 f22 1"/>
                      <a:gd name="f39" fmla="*/ 14 f23 1"/>
                      <a:gd name="f40" fmla="*/ 31 f22 1"/>
                      <a:gd name="f41" fmla="*/ 32 f22 1"/>
                      <a:gd name="f42" fmla="*/ f24 1 f2"/>
                      <a:gd name="f43" fmla="*/ f27 1 17"/>
                      <a:gd name="f44" fmla="*/ f28 1 32"/>
                      <a:gd name="f45" fmla="*/ f29 1 17"/>
                      <a:gd name="f46" fmla="*/ f30 1 32"/>
                      <a:gd name="f47" fmla="*/ f31 1 17"/>
                      <a:gd name="f48" fmla="*/ f32 1 32"/>
                      <a:gd name="f49" fmla="*/ f33 1 17"/>
                      <a:gd name="f50" fmla="*/ f34 1 32"/>
                      <a:gd name="f51" fmla="*/ f35 1 17"/>
                      <a:gd name="f52" fmla="*/ f36 1 32"/>
                      <a:gd name="f53" fmla="*/ f37 1 17"/>
                      <a:gd name="f54" fmla="*/ f38 1 32"/>
                      <a:gd name="f55" fmla="*/ f39 1 17"/>
                      <a:gd name="f56" fmla="*/ f40 1 32"/>
                      <a:gd name="f57" fmla="*/ f41 1 32"/>
                      <a:gd name="f58" fmla="*/ 0 1 f25"/>
                      <a:gd name="f59" fmla="*/ f6 1 f25"/>
                      <a:gd name="f60" fmla="*/ 0 1 f26"/>
                      <a:gd name="f61" fmla="*/ f7 1 f26"/>
                      <a:gd name="f62" fmla="+- f42 0 f1"/>
                      <a:gd name="f63" fmla="*/ f43 1 f25"/>
                      <a:gd name="f64" fmla="*/ f44 1 f26"/>
                      <a:gd name="f65" fmla="*/ f45 1 f25"/>
                      <a:gd name="f66" fmla="*/ f46 1 f26"/>
                      <a:gd name="f67" fmla="*/ f47 1 f25"/>
                      <a:gd name="f68" fmla="*/ f48 1 f26"/>
                      <a:gd name="f69" fmla="*/ f49 1 f25"/>
                      <a:gd name="f70" fmla="*/ f50 1 f26"/>
                      <a:gd name="f71" fmla="*/ f51 1 f25"/>
                      <a:gd name="f72" fmla="*/ f52 1 f26"/>
                      <a:gd name="f73" fmla="*/ f53 1 f25"/>
                      <a:gd name="f74" fmla="*/ f54 1 f26"/>
                      <a:gd name="f75" fmla="*/ f55 1 f25"/>
                      <a:gd name="f76" fmla="*/ f56 1 f26"/>
                      <a:gd name="f77" fmla="*/ f57 1 f26"/>
                      <a:gd name="f78" fmla="*/ f58 f20 1"/>
                      <a:gd name="f79" fmla="*/ f59 f20 1"/>
                      <a:gd name="f80" fmla="*/ f61 f21 1"/>
                      <a:gd name="f81" fmla="*/ f60 f21 1"/>
                      <a:gd name="f82" fmla="*/ f63 f20 1"/>
                      <a:gd name="f83" fmla="*/ f64 f21 1"/>
                      <a:gd name="f84" fmla="*/ f65 f20 1"/>
                      <a:gd name="f85" fmla="*/ f66 f21 1"/>
                      <a:gd name="f86" fmla="*/ f67 f20 1"/>
                      <a:gd name="f87" fmla="*/ f68 f21 1"/>
                      <a:gd name="f88" fmla="*/ f69 f20 1"/>
                      <a:gd name="f89" fmla="*/ f70 f21 1"/>
                      <a:gd name="f90" fmla="*/ f71 f20 1"/>
                      <a:gd name="f91" fmla="*/ f72 f21 1"/>
                      <a:gd name="f92" fmla="*/ f73 f20 1"/>
                      <a:gd name="f93" fmla="*/ f74 f21 1"/>
                      <a:gd name="f94" fmla="*/ f75 f20 1"/>
                      <a:gd name="f95" fmla="*/ f76 f21 1"/>
                      <a:gd name="f96" fmla="*/ f77 f21 1"/>
                    </a:gdLst>
                    <a:ahLst/>
                    <a:cxnLst>
                      <a:cxn ang="3cd4">
                        <a:pos x="hc" y="t"/>
                      </a:cxn>
                      <a:cxn ang="0">
                        <a:pos x="r" y="vc"/>
                      </a:cxn>
                      <a:cxn ang="cd4">
                        <a:pos x="hc" y="b"/>
                      </a:cxn>
                      <a:cxn ang="cd2">
                        <a:pos x="l" y="vc"/>
                      </a:cxn>
                      <a:cxn ang="f62">
                        <a:pos x="f82" y="f83"/>
                      </a:cxn>
                      <a:cxn ang="f62">
                        <a:pos x="f84" y="f85"/>
                      </a:cxn>
                      <a:cxn ang="f62">
                        <a:pos x="f86" y="f87"/>
                      </a:cxn>
                      <a:cxn ang="f62">
                        <a:pos x="f88" y="f89"/>
                      </a:cxn>
                      <a:cxn ang="f62">
                        <a:pos x="f90" y="f91"/>
                      </a:cxn>
                      <a:cxn ang="f62">
                        <a:pos x="f92" y="f93"/>
                      </a:cxn>
                      <a:cxn ang="f62">
                        <a:pos x="f94" y="f95"/>
                      </a:cxn>
                      <a:cxn ang="f62">
                        <a:pos x="f88" y="f96"/>
                      </a:cxn>
                      <a:cxn ang="f62">
                        <a:pos x="f82" y="f83"/>
                      </a:cxn>
                    </a:cxnLst>
                    <a:rect l="f78" t="f81" r="f79" b="f80"/>
                    <a:pathLst>
                      <a:path w="17" h="32">
                        <a:moveTo>
                          <a:pt x="f8" y="f9"/>
                        </a:moveTo>
                        <a:lnTo>
                          <a:pt x="f5" y="f10"/>
                        </a:lnTo>
                        <a:lnTo>
                          <a:pt x="f11" y="f12"/>
                        </a:lnTo>
                        <a:lnTo>
                          <a:pt x="f13" y="f5"/>
                        </a:lnTo>
                        <a:lnTo>
                          <a:pt x="f14" y="f15"/>
                        </a:lnTo>
                        <a:lnTo>
                          <a:pt x="f6" y="f16"/>
                        </a:lnTo>
                        <a:lnTo>
                          <a:pt x="f17" y="f18"/>
                        </a:lnTo>
                        <a:lnTo>
                          <a:pt x="f13" y="f7"/>
                        </a:lnTo>
                        <a:lnTo>
                          <a:pt x="f8" y="f9"/>
                        </a:lnTo>
                        <a:close/>
                      </a:path>
                    </a:pathLst>
                  </a:custGeom>
                  <a:solidFill>
                    <a:srgbClr val="FED216"/>
                  </a:solidFill>
                  <a:ln w="3172" cap="flat">
                    <a:solidFill>
                      <a:srgbClr val="6C5353"/>
                    </a:solidFill>
                    <a:custDash>
                      <a:ds d="100000" sp="100000"/>
                    </a:custDash>
                    <a:miter/>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hu-HU" sz="1800" b="0" i="0" u="none" strike="noStrike" kern="0" cap="none" spc="0" baseline="0">
                      <a:solidFill>
                        <a:srgbClr val="000000"/>
                      </a:solidFill>
                      <a:uFillTx/>
                      <a:latin typeface="Arial"/>
                    </a:endParaRPr>
                  </a:p>
                </p:txBody>
              </p:sp>
              <p:sp>
                <p:nvSpPr>
                  <p:cNvPr id="315" name="Freeform 158">
                    <a:extLst>
                      <a:ext uri="{FF2B5EF4-FFF2-40B4-BE49-F238E27FC236}">
                        <a16:creationId xmlns:a16="http://schemas.microsoft.com/office/drawing/2014/main" id="{9DEA4F0E-E3B3-4972-82BA-B0D80530A323}"/>
                      </a:ext>
                    </a:extLst>
                  </p:cNvPr>
                  <p:cNvSpPr/>
                  <p:nvPr/>
                </p:nvSpPr>
                <p:spPr>
                  <a:xfrm>
                    <a:off x="6108192" y="2929417"/>
                    <a:ext cx="205913" cy="104662"/>
                  </a:xfrm>
                  <a:custGeom>
                    <a:avLst/>
                    <a:gdLst>
                      <a:gd name="f0" fmla="val 10800000"/>
                      <a:gd name="f1" fmla="val 5400000"/>
                      <a:gd name="f2" fmla="val 180"/>
                      <a:gd name="f3" fmla="val w"/>
                      <a:gd name="f4" fmla="val h"/>
                      <a:gd name="f5" fmla="val 0"/>
                      <a:gd name="f6" fmla="val 158"/>
                      <a:gd name="f7" fmla="val 93"/>
                      <a:gd name="f8" fmla="val 37"/>
                      <a:gd name="f9" fmla="val 7"/>
                      <a:gd name="f10" fmla="val 44"/>
                      <a:gd name="f11" fmla="val 3"/>
                      <a:gd name="f12" fmla="val 54"/>
                      <a:gd name="f13" fmla="val 5"/>
                      <a:gd name="f14" fmla="val 64"/>
                      <a:gd name="f15" fmla="val 72"/>
                      <a:gd name="f16" fmla="val 10"/>
                      <a:gd name="f17" fmla="val 78"/>
                      <a:gd name="f18" fmla="val 89"/>
                      <a:gd name="f19" fmla="val 100"/>
                      <a:gd name="f20" fmla="val 105"/>
                      <a:gd name="f21" fmla="val 2"/>
                      <a:gd name="f22" fmla="val 110"/>
                      <a:gd name="f23" fmla="val 8"/>
                      <a:gd name="f24" fmla="val 117"/>
                      <a:gd name="f25" fmla="val 17"/>
                      <a:gd name="f26" fmla="val 128"/>
                      <a:gd name="f27" fmla="val 29"/>
                      <a:gd name="f28" fmla="val 130"/>
                      <a:gd name="f29" fmla="val 38"/>
                      <a:gd name="f30" fmla="val 129"/>
                      <a:gd name="f31" fmla="val 47"/>
                      <a:gd name="f32" fmla="val 133"/>
                      <a:gd name="f33" fmla="val 56"/>
                      <a:gd name="f34" fmla="val 141"/>
                      <a:gd name="f35" fmla="val 59"/>
                      <a:gd name="f36" fmla="val 149"/>
                      <a:gd name="f37" fmla="val 156"/>
                      <a:gd name="f38" fmla="val 60"/>
                      <a:gd name="f39" fmla="val 65"/>
                      <a:gd name="f40" fmla="val 150"/>
                      <a:gd name="f41" fmla="val 69"/>
                      <a:gd name="f42" fmla="val 145"/>
                      <a:gd name="f43" fmla="val 67"/>
                      <a:gd name="f44" fmla="val 143"/>
                      <a:gd name="f45" fmla="val 92"/>
                      <a:gd name="f46" fmla="val 90"/>
                      <a:gd name="f47" fmla="val 121"/>
                      <a:gd name="f48" fmla="val 83"/>
                      <a:gd name="f49" fmla="val 101"/>
                      <a:gd name="f50" fmla="val 87"/>
                      <a:gd name="f51" fmla="val 94"/>
                      <a:gd name="f52" fmla="val 91"/>
                      <a:gd name="f53" fmla="val 88"/>
                      <a:gd name="f54" fmla="val 50"/>
                      <a:gd name="f55" fmla="val 81"/>
                      <a:gd name="f56" fmla="val 41"/>
                      <a:gd name="f57" fmla="val 45"/>
                      <a:gd name="f58" fmla="val 74"/>
                      <a:gd name="f59" fmla="val 40"/>
                      <a:gd name="f60" fmla="val 36"/>
                      <a:gd name="f61" fmla="val 76"/>
                      <a:gd name="f62" fmla="val 25"/>
                      <a:gd name="f63" fmla="val 70"/>
                      <a:gd name="f64" fmla="val 23"/>
                      <a:gd name="f65" fmla="val 62"/>
                      <a:gd name="f66" fmla="val 13"/>
                      <a:gd name="f67" fmla="val 57"/>
                      <a:gd name="f68" fmla="val 51"/>
                      <a:gd name="f69" fmla="val 43"/>
                      <a:gd name="f70" fmla="val 39"/>
                      <a:gd name="f71" fmla="val 22"/>
                      <a:gd name="f72" fmla="val 28"/>
                      <a:gd name="f73" fmla="val 11"/>
                      <a:gd name="f74" fmla="+- 0 0 -90"/>
                      <a:gd name="f75" fmla="*/ f3 1 158"/>
                      <a:gd name="f76" fmla="*/ f4 1 93"/>
                      <a:gd name="f77" fmla="+- f7 0 f5"/>
                      <a:gd name="f78" fmla="+- f6 0 f5"/>
                      <a:gd name="f79" fmla="*/ f74 f0 1"/>
                      <a:gd name="f80" fmla="*/ f78 1 158"/>
                      <a:gd name="f81" fmla="*/ f77 1 93"/>
                      <a:gd name="f82" fmla="*/ 37 f78 1"/>
                      <a:gd name="f83" fmla="*/ 7 f77 1"/>
                      <a:gd name="f84" fmla="*/ 44 f78 1"/>
                      <a:gd name="f85" fmla="*/ 3 f77 1"/>
                      <a:gd name="f86" fmla="*/ 54 f78 1"/>
                      <a:gd name="f87" fmla="*/ 5 f77 1"/>
                      <a:gd name="f88" fmla="*/ 64 f78 1"/>
                      <a:gd name="f89" fmla="*/ 72 f78 1"/>
                      <a:gd name="f90" fmla="*/ 10 f77 1"/>
                      <a:gd name="f91" fmla="*/ 78 f78 1"/>
                      <a:gd name="f92" fmla="*/ 89 f78 1"/>
                      <a:gd name="f93" fmla="*/ 93 f78 1"/>
                      <a:gd name="f94" fmla="*/ 0 f77 1"/>
                      <a:gd name="f95" fmla="*/ 100 f78 1"/>
                      <a:gd name="f96" fmla="*/ 105 f78 1"/>
                      <a:gd name="f97" fmla="*/ 2 f77 1"/>
                      <a:gd name="f98" fmla="*/ 110 f78 1"/>
                      <a:gd name="f99" fmla="*/ 8 f77 1"/>
                      <a:gd name="f100" fmla="*/ 117 f78 1"/>
                      <a:gd name="f101" fmla="*/ 17 f77 1"/>
                      <a:gd name="f102" fmla="*/ 128 f78 1"/>
                      <a:gd name="f103" fmla="*/ 29 f77 1"/>
                      <a:gd name="f104" fmla="*/ 130 f78 1"/>
                      <a:gd name="f105" fmla="*/ 38 f77 1"/>
                      <a:gd name="f106" fmla="*/ 129 f78 1"/>
                      <a:gd name="f107" fmla="*/ 47 f77 1"/>
                      <a:gd name="f108" fmla="*/ 133 f78 1"/>
                      <a:gd name="f109" fmla="*/ 56 f77 1"/>
                      <a:gd name="f110" fmla="*/ 141 f78 1"/>
                      <a:gd name="f111" fmla="*/ 59 f77 1"/>
                      <a:gd name="f112" fmla="*/ 149 f78 1"/>
                      <a:gd name="f113" fmla="*/ 156 f78 1"/>
                      <a:gd name="f114" fmla="*/ 60 f77 1"/>
                      <a:gd name="f115" fmla="*/ 158 f78 1"/>
                      <a:gd name="f116" fmla="*/ 65 f77 1"/>
                      <a:gd name="f117" fmla="*/ 150 f78 1"/>
                      <a:gd name="f118" fmla="*/ 69 f77 1"/>
                      <a:gd name="f119" fmla="*/ 145 f78 1"/>
                      <a:gd name="f120" fmla="*/ 67 f77 1"/>
                      <a:gd name="f121" fmla="*/ 143 f78 1"/>
                      <a:gd name="f122" fmla="*/ 92 f77 1"/>
                      <a:gd name="f123" fmla="*/ 90 f77 1"/>
                      <a:gd name="f124" fmla="*/ 121 f78 1"/>
                      <a:gd name="f125" fmla="*/ 83 f77 1"/>
                      <a:gd name="f126" fmla="*/ 101 f78 1"/>
                      <a:gd name="f127" fmla="*/ 87 f77 1"/>
                      <a:gd name="f128" fmla="*/ 94 f78 1"/>
                      <a:gd name="f129" fmla="*/ 93 f77 1"/>
                      <a:gd name="f130" fmla="*/ 69 f78 1"/>
                      <a:gd name="f131" fmla="*/ 91 f77 1"/>
                      <a:gd name="f132" fmla="*/ 56 f78 1"/>
                      <a:gd name="f133" fmla="*/ 88 f77 1"/>
                      <a:gd name="f134" fmla="*/ 50 f78 1"/>
                      <a:gd name="f135" fmla="*/ 81 f77 1"/>
                      <a:gd name="f136" fmla="*/ 41 f78 1"/>
                      <a:gd name="f137" fmla="*/ 78 f77 1"/>
                      <a:gd name="f138" fmla="*/ 45 f78 1"/>
                      <a:gd name="f139" fmla="*/ 74 f77 1"/>
                      <a:gd name="f140" fmla="*/ 40 f78 1"/>
                      <a:gd name="f141" fmla="*/ 72 f77 1"/>
                      <a:gd name="f142" fmla="*/ 36 f78 1"/>
                      <a:gd name="f143" fmla="*/ 76 f77 1"/>
                      <a:gd name="f144" fmla="*/ 25 f78 1"/>
                      <a:gd name="f145" fmla="*/ 70 f77 1"/>
                      <a:gd name="f146" fmla="*/ 23 f78 1"/>
                      <a:gd name="f147" fmla="*/ 62 f77 1"/>
                      <a:gd name="f148" fmla="*/ 13 f78 1"/>
                      <a:gd name="f149" fmla="*/ 57 f77 1"/>
                      <a:gd name="f150" fmla="*/ 10 f78 1"/>
                      <a:gd name="f151" fmla="*/ 51 f77 1"/>
                      <a:gd name="f152" fmla="*/ 0 f78 1"/>
                      <a:gd name="f153" fmla="*/ 43 f77 1"/>
                      <a:gd name="f154" fmla="*/ 39 f77 1"/>
                      <a:gd name="f155" fmla="*/ 22 f78 1"/>
                      <a:gd name="f156" fmla="*/ 25 f77 1"/>
                      <a:gd name="f157" fmla="*/ 28 f78 1"/>
                      <a:gd name="f158" fmla="*/ 11 f77 1"/>
                      <a:gd name="f159" fmla="*/ f79 1 f2"/>
                      <a:gd name="f160" fmla="*/ f82 1 158"/>
                      <a:gd name="f161" fmla="*/ f83 1 93"/>
                      <a:gd name="f162" fmla="*/ f84 1 158"/>
                      <a:gd name="f163" fmla="*/ f85 1 93"/>
                      <a:gd name="f164" fmla="*/ f86 1 158"/>
                      <a:gd name="f165" fmla="*/ f87 1 93"/>
                      <a:gd name="f166" fmla="*/ f88 1 158"/>
                      <a:gd name="f167" fmla="*/ f89 1 158"/>
                      <a:gd name="f168" fmla="*/ f90 1 93"/>
                      <a:gd name="f169" fmla="*/ f91 1 158"/>
                      <a:gd name="f170" fmla="*/ f92 1 158"/>
                      <a:gd name="f171" fmla="*/ f93 1 158"/>
                      <a:gd name="f172" fmla="*/ f94 1 93"/>
                      <a:gd name="f173" fmla="*/ f95 1 158"/>
                      <a:gd name="f174" fmla="*/ f96 1 158"/>
                      <a:gd name="f175" fmla="*/ f97 1 93"/>
                      <a:gd name="f176" fmla="*/ f98 1 158"/>
                      <a:gd name="f177" fmla="*/ f99 1 93"/>
                      <a:gd name="f178" fmla="*/ f100 1 158"/>
                      <a:gd name="f179" fmla="*/ f101 1 93"/>
                      <a:gd name="f180" fmla="*/ f102 1 158"/>
                      <a:gd name="f181" fmla="*/ f103 1 93"/>
                      <a:gd name="f182" fmla="*/ f104 1 158"/>
                      <a:gd name="f183" fmla="*/ f105 1 93"/>
                      <a:gd name="f184" fmla="*/ f106 1 158"/>
                      <a:gd name="f185" fmla="*/ f107 1 93"/>
                      <a:gd name="f186" fmla="*/ f108 1 158"/>
                      <a:gd name="f187" fmla="*/ f109 1 93"/>
                      <a:gd name="f188" fmla="*/ f110 1 158"/>
                      <a:gd name="f189" fmla="*/ f111 1 93"/>
                      <a:gd name="f190" fmla="*/ f112 1 158"/>
                      <a:gd name="f191" fmla="*/ f113 1 158"/>
                      <a:gd name="f192" fmla="*/ f114 1 93"/>
                      <a:gd name="f193" fmla="*/ f115 1 158"/>
                      <a:gd name="f194" fmla="*/ f116 1 93"/>
                      <a:gd name="f195" fmla="*/ f117 1 158"/>
                      <a:gd name="f196" fmla="*/ f118 1 93"/>
                      <a:gd name="f197" fmla="*/ f119 1 158"/>
                      <a:gd name="f198" fmla="*/ f120 1 93"/>
                      <a:gd name="f199" fmla="*/ f121 1 158"/>
                      <a:gd name="f200" fmla="*/ f122 1 93"/>
                      <a:gd name="f201" fmla="*/ f123 1 93"/>
                      <a:gd name="f202" fmla="*/ f124 1 158"/>
                      <a:gd name="f203" fmla="*/ f125 1 93"/>
                      <a:gd name="f204" fmla="*/ f126 1 158"/>
                      <a:gd name="f205" fmla="*/ f127 1 93"/>
                      <a:gd name="f206" fmla="*/ f128 1 158"/>
                      <a:gd name="f207" fmla="*/ f129 1 93"/>
                      <a:gd name="f208" fmla="*/ f130 1 158"/>
                      <a:gd name="f209" fmla="*/ f131 1 93"/>
                      <a:gd name="f210" fmla="*/ f132 1 158"/>
                      <a:gd name="f211" fmla="*/ f133 1 93"/>
                      <a:gd name="f212" fmla="*/ f134 1 158"/>
                      <a:gd name="f213" fmla="*/ f135 1 93"/>
                      <a:gd name="f214" fmla="*/ f136 1 158"/>
                      <a:gd name="f215" fmla="*/ f137 1 93"/>
                      <a:gd name="f216" fmla="*/ f138 1 158"/>
                      <a:gd name="f217" fmla="*/ f139 1 93"/>
                      <a:gd name="f218" fmla="*/ f140 1 158"/>
                      <a:gd name="f219" fmla="*/ f141 1 93"/>
                      <a:gd name="f220" fmla="*/ f142 1 158"/>
                      <a:gd name="f221" fmla="*/ f143 1 93"/>
                      <a:gd name="f222" fmla="*/ f144 1 158"/>
                      <a:gd name="f223" fmla="*/ f145 1 93"/>
                      <a:gd name="f224" fmla="*/ f146 1 158"/>
                      <a:gd name="f225" fmla="*/ f147 1 93"/>
                      <a:gd name="f226" fmla="*/ f148 1 158"/>
                      <a:gd name="f227" fmla="*/ f149 1 93"/>
                      <a:gd name="f228" fmla="*/ f150 1 158"/>
                      <a:gd name="f229" fmla="*/ f151 1 93"/>
                      <a:gd name="f230" fmla="*/ f152 1 158"/>
                      <a:gd name="f231" fmla="*/ f153 1 93"/>
                      <a:gd name="f232" fmla="*/ f154 1 93"/>
                      <a:gd name="f233" fmla="*/ f155 1 158"/>
                      <a:gd name="f234" fmla="*/ f156 1 93"/>
                      <a:gd name="f235" fmla="*/ f157 1 158"/>
                      <a:gd name="f236" fmla="*/ f158 1 93"/>
                      <a:gd name="f237" fmla="*/ 0 1 f80"/>
                      <a:gd name="f238" fmla="*/ f6 1 f80"/>
                      <a:gd name="f239" fmla="*/ 0 1 f81"/>
                      <a:gd name="f240" fmla="*/ f7 1 f81"/>
                      <a:gd name="f241" fmla="+- f159 0 f1"/>
                      <a:gd name="f242" fmla="*/ f160 1 f80"/>
                      <a:gd name="f243" fmla="*/ f161 1 f81"/>
                      <a:gd name="f244" fmla="*/ f162 1 f80"/>
                      <a:gd name="f245" fmla="*/ f163 1 f81"/>
                      <a:gd name="f246" fmla="*/ f164 1 f80"/>
                      <a:gd name="f247" fmla="*/ f165 1 f81"/>
                      <a:gd name="f248" fmla="*/ f166 1 f80"/>
                      <a:gd name="f249" fmla="*/ f167 1 f80"/>
                      <a:gd name="f250" fmla="*/ f168 1 f81"/>
                      <a:gd name="f251" fmla="*/ f169 1 f80"/>
                      <a:gd name="f252" fmla="*/ f170 1 f80"/>
                      <a:gd name="f253" fmla="*/ f171 1 f80"/>
                      <a:gd name="f254" fmla="*/ f172 1 f81"/>
                      <a:gd name="f255" fmla="*/ f173 1 f80"/>
                      <a:gd name="f256" fmla="*/ f174 1 f80"/>
                      <a:gd name="f257" fmla="*/ f175 1 f81"/>
                      <a:gd name="f258" fmla="*/ f176 1 f80"/>
                      <a:gd name="f259" fmla="*/ f177 1 f81"/>
                      <a:gd name="f260" fmla="*/ f178 1 f80"/>
                      <a:gd name="f261" fmla="*/ f179 1 f81"/>
                      <a:gd name="f262" fmla="*/ f180 1 f80"/>
                      <a:gd name="f263" fmla="*/ f181 1 f81"/>
                      <a:gd name="f264" fmla="*/ f182 1 f80"/>
                      <a:gd name="f265" fmla="*/ f183 1 f81"/>
                      <a:gd name="f266" fmla="*/ f184 1 f80"/>
                      <a:gd name="f267" fmla="*/ f185 1 f81"/>
                      <a:gd name="f268" fmla="*/ f186 1 f80"/>
                      <a:gd name="f269" fmla="*/ f187 1 f81"/>
                      <a:gd name="f270" fmla="*/ f188 1 f80"/>
                      <a:gd name="f271" fmla="*/ f189 1 f81"/>
                      <a:gd name="f272" fmla="*/ f190 1 f80"/>
                      <a:gd name="f273" fmla="*/ f191 1 f80"/>
                      <a:gd name="f274" fmla="*/ f192 1 f81"/>
                      <a:gd name="f275" fmla="*/ f193 1 f80"/>
                      <a:gd name="f276" fmla="*/ f194 1 f81"/>
                      <a:gd name="f277" fmla="*/ f195 1 f80"/>
                      <a:gd name="f278" fmla="*/ f196 1 f81"/>
                      <a:gd name="f279" fmla="*/ f197 1 f80"/>
                      <a:gd name="f280" fmla="*/ f198 1 f81"/>
                      <a:gd name="f281" fmla="*/ f199 1 f80"/>
                      <a:gd name="f282" fmla="*/ f200 1 f81"/>
                      <a:gd name="f283" fmla="*/ f201 1 f81"/>
                      <a:gd name="f284" fmla="*/ f202 1 f80"/>
                      <a:gd name="f285" fmla="*/ f203 1 f81"/>
                      <a:gd name="f286" fmla="*/ f204 1 f80"/>
                      <a:gd name="f287" fmla="*/ f205 1 f81"/>
                      <a:gd name="f288" fmla="*/ f206 1 f80"/>
                      <a:gd name="f289" fmla="*/ f207 1 f81"/>
                      <a:gd name="f290" fmla="*/ f208 1 f80"/>
                      <a:gd name="f291" fmla="*/ f209 1 f81"/>
                      <a:gd name="f292" fmla="*/ f210 1 f80"/>
                      <a:gd name="f293" fmla="*/ f211 1 f81"/>
                      <a:gd name="f294" fmla="*/ f212 1 f80"/>
                      <a:gd name="f295" fmla="*/ f213 1 f81"/>
                      <a:gd name="f296" fmla="*/ f214 1 f80"/>
                      <a:gd name="f297" fmla="*/ f215 1 f81"/>
                      <a:gd name="f298" fmla="*/ f216 1 f80"/>
                      <a:gd name="f299" fmla="*/ f217 1 f81"/>
                      <a:gd name="f300" fmla="*/ f218 1 f80"/>
                      <a:gd name="f301" fmla="*/ f219 1 f81"/>
                      <a:gd name="f302" fmla="*/ f220 1 f80"/>
                      <a:gd name="f303" fmla="*/ f221 1 f81"/>
                      <a:gd name="f304" fmla="*/ f222 1 f80"/>
                      <a:gd name="f305" fmla="*/ f223 1 f81"/>
                      <a:gd name="f306" fmla="*/ f224 1 f80"/>
                      <a:gd name="f307" fmla="*/ f225 1 f81"/>
                      <a:gd name="f308" fmla="*/ f226 1 f80"/>
                      <a:gd name="f309" fmla="*/ f227 1 f81"/>
                      <a:gd name="f310" fmla="*/ f228 1 f80"/>
                      <a:gd name="f311" fmla="*/ f229 1 f81"/>
                      <a:gd name="f312" fmla="*/ f230 1 f80"/>
                      <a:gd name="f313" fmla="*/ f231 1 f81"/>
                      <a:gd name="f314" fmla="*/ f232 1 f81"/>
                      <a:gd name="f315" fmla="*/ f233 1 f80"/>
                      <a:gd name="f316" fmla="*/ f234 1 f81"/>
                      <a:gd name="f317" fmla="*/ f235 1 f80"/>
                      <a:gd name="f318" fmla="*/ f236 1 f81"/>
                      <a:gd name="f319" fmla="*/ f237 f75 1"/>
                      <a:gd name="f320" fmla="*/ f238 f75 1"/>
                      <a:gd name="f321" fmla="*/ f240 f76 1"/>
                      <a:gd name="f322" fmla="*/ f239 f76 1"/>
                      <a:gd name="f323" fmla="*/ f242 f75 1"/>
                      <a:gd name="f324" fmla="*/ f243 f76 1"/>
                      <a:gd name="f325" fmla="*/ f244 f75 1"/>
                      <a:gd name="f326" fmla="*/ f245 f76 1"/>
                      <a:gd name="f327" fmla="*/ f246 f75 1"/>
                      <a:gd name="f328" fmla="*/ f247 f76 1"/>
                      <a:gd name="f329" fmla="*/ f248 f75 1"/>
                      <a:gd name="f330" fmla="*/ f249 f75 1"/>
                      <a:gd name="f331" fmla="*/ f250 f76 1"/>
                      <a:gd name="f332" fmla="*/ f251 f75 1"/>
                      <a:gd name="f333" fmla="*/ f252 f75 1"/>
                      <a:gd name="f334" fmla="*/ f253 f75 1"/>
                      <a:gd name="f335" fmla="*/ f254 f76 1"/>
                      <a:gd name="f336" fmla="*/ f255 f75 1"/>
                      <a:gd name="f337" fmla="*/ f256 f75 1"/>
                      <a:gd name="f338" fmla="*/ f257 f76 1"/>
                      <a:gd name="f339" fmla="*/ f258 f75 1"/>
                      <a:gd name="f340" fmla="*/ f259 f76 1"/>
                      <a:gd name="f341" fmla="*/ f260 f75 1"/>
                      <a:gd name="f342" fmla="*/ f261 f76 1"/>
                      <a:gd name="f343" fmla="*/ f262 f75 1"/>
                      <a:gd name="f344" fmla="*/ f263 f76 1"/>
                      <a:gd name="f345" fmla="*/ f264 f75 1"/>
                      <a:gd name="f346" fmla="*/ f265 f76 1"/>
                      <a:gd name="f347" fmla="*/ f266 f75 1"/>
                      <a:gd name="f348" fmla="*/ f267 f76 1"/>
                      <a:gd name="f349" fmla="*/ f268 f75 1"/>
                      <a:gd name="f350" fmla="*/ f269 f76 1"/>
                      <a:gd name="f351" fmla="*/ f270 f75 1"/>
                      <a:gd name="f352" fmla="*/ f271 f76 1"/>
                      <a:gd name="f353" fmla="*/ f272 f75 1"/>
                      <a:gd name="f354" fmla="*/ f273 f75 1"/>
                      <a:gd name="f355" fmla="*/ f274 f76 1"/>
                      <a:gd name="f356" fmla="*/ f275 f75 1"/>
                      <a:gd name="f357" fmla="*/ f276 f76 1"/>
                      <a:gd name="f358" fmla="*/ f277 f75 1"/>
                      <a:gd name="f359" fmla="*/ f278 f76 1"/>
                      <a:gd name="f360" fmla="*/ f279 f75 1"/>
                      <a:gd name="f361" fmla="*/ f280 f76 1"/>
                      <a:gd name="f362" fmla="*/ f281 f75 1"/>
                      <a:gd name="f363" fmla="*/ f282 f76 1"/>
                      <a:gd name="f364" fmla="*/ f283 f76 1"/>
                      <a:gd name="f365" fmla="*/ f284 f75 1"/>
                      <a:gd name="f366" fmla="*/ f285 f76 1"/>
                      <a:gd name="f367" fmla="*/ f286 f75 1"/>
                      <a:gd name="f368" fmla="*/ f287 f76 1"/>
                      <a:gd name="f369" fmla="*/ f288 f75 1"/>
                      <a:gd name="f370" fmla="*/ f289 f76 1"/>
                      <a:gd name="f371" fmla="*/ f290 f75 1"/>
                      <a:gd name="f372" fmla="*/ f291 f76 1"/>
                      <a:gd name="f373" fmla="*/ f292 f75 1"/>
                      <a:gd name="f374" fmla="*/ f293 f76 1"/>
                      <a:gd name="f375" fmla="*/ f294 f75 1"/>
                      <a:gd name="f376" fmla="*/ f295 f76 1"/>
                      <a:gd name="f377" fmla="*/ f296 f75 1"/>
                      <a:gd name="f378" fmla="*/ f297 f76 1"/>
                      <a:gd name="f379" fmla="*/ f298 f75 1"/>
                      <a:gd name="f380" fmla="*/ f299 f76 1"/>
                      <a:gd name="f381" fmla="*/ f300 f75 1"/>
                      <a:gd name="f382" fmla="*/ f301 f76 1"/>
                      <a:gd name="f383" fmla="*/ f302 f75 1"/>
                      <a:gd name="f384" fmla="*/ f303 f76 1"/>
                      <a:gd name="f385" fmla="*/ f304 f75 1"/>
                      <a:gd name="f386" fmla="*/ f305 f76 1"/>
                      <a:gd name="f387" fmla="*/ f306 f75 1"/>
                      <a:gd name="f388" fmla="*/ f307 f76 1"/>
                      <a:gd name="f389" fmla="*/ f308 f75 1"/>
                      <a:gd name="f390" fmla="*/ f309 f76 1"/>
                      <a:gd name="f391" fmla="*/ f310 f75 1"/>
                      <a:gd name="f392" fmla="*/ f311 f76 1"/>
                      <a:gd name="f393" fmla="*/ f312 f75 1"/>
                      <a:gd name="f394" fmla="*/ f313 f76 1"/>
                      <a:gd name="f395" fmla="*/ f314 f76 1"/>
                      <a:gd name="f396" fmla="*/ f315 f75 1"/>
                      <a:gd name="f397" fmla="*/ f316 f76 1"/>
                      <a:gd name="f398" fmla="*/ f317 f75 1"/>
                      <a:gd name="f399" fmla="*/ f318 f76 1"/>
                    </a:gdLst>
                    <a:ahLst/>
                    <a:cxnLst>
                      <a:cxn ang="3cd4">
                        <a:pos x="hc" y="t"/>
                      </a:cxn>
                      <a:cxn ang="0">
                        <a:pos x="r" y="vc"/>
                      </a:cxn>
                      <a:cxn ang="cd4">
                        <a:pos x="hc" y="b"/>
                      </a:cxn>
                      <a:cxn ang="cd2">
                        <a:pos x="l" y="vc"/>
                      </a:cxn>
                      <a:cxn ang="f241">
                        <a:pos x="f323" y="f324"/>
                      </a:cxn>
                      <a:cxn ang="f241">
                        <a:pos x="f325" y="f326"/>
                      </a:cxn>
                      <a:cxn ang="f241">
                        <a:pos x="f327" y="f328"/>
                      </a:cxn>
                      <a:cxn ang="f241">
                        <a:pos x="f329" y="f328"/>
                      </a:cxn>
                      <a:cxn ang="f241">
                        <a:pos x="f330" y="f331"/>
                      </a:cxn>
                      <a:cxn ang="f241">
                        <a:pos x="f332" y="f324"/>
                      </a:cxn>
                      <a:cxn ang="f241">
                        <a:pos x="f333" y="f328"/>
                      </a:cxn>
                      <a:cxn ang="f241">
                        <a:pos x="f334" y="f335"/>
                      </a:cxn>
                      <a:cxn ang="f241">
                        <a:pos x="f336" y="f335"/>
                      </a:cxn>
                      <a:cxn ang="f241">
                        <a:pos x="f337" y="f338"/>
                      </a:cxn>
                      <a:cxn ang="f241">
                        <a:pos x="f339" y="f340"/>
                      </a:cxn>
                      <a:cxn ang="f241">
                        <a:pos x="f341" y="f342"/>
                      </a:cxn>
                      <a:cxn ang="f241">
                        <a:pos x="f343" y="f344"/>
                      </a:cxn>
                      <a:cxn ang="f241">
                        <a:pos x="f345" y="f346"/>
                      </a:cxn>
                      <a:cxn ang="f241">
                        <a:pos x="f347" y="f348"/>
                      </a:cxn>
                      <a:cxn ang="f241">
                        <a:pos x="f349" y="f350"/>
                      </a:cxn>
                      <a:cxn ang="f241">
                        <a:pos x="f351" y="f352"/>
                      </a:cxn>
                      <a:cxn ang="f241">
                        <a:pos x="f353" y="f350"/>
                      </a:cxn>
                      <a:cxn ang="f241">
                        <a:pos x="f354" y="f355"/>
                      </a:cxn>
                      <a:cxn ang="f241">
                        <a:pos x="f356" y="f357"/>
                      </a:cxn>
                      <a:cxn ang="f241">
                        <a:pos x="f358" y="f359"/>
                      </a:cxn>
                      <a:cxn ang="f241">
                        <a:pos x="f360" y="f361"/>
                      </a:cxn>
                      <a:cxn ang="f241">
                        <a:pos x="f362" y="f363"/>
                      </a:cxn>
                      <a:cxn ang="f241">
                        <a:pos x="f349" y="f364"/>
                      </a:cxn>
                      <a:cxn ang="f241">
                        <a:pos x="f365" y="f366"/>
                      </a:cxn>
                      <a:cxn ang="f241">
                        <a:pos x="f367" y="f368"/>
                      </a:cxn>
                      <a:cxn ang="f241">
                        <a:pos x="f369" y="f370"/>
                      </a:cxn>
                      <a:cxn ang="f241">
                        <a:pos x="f371" y="f372"/>
                      </a:cxn>
                      <a:cxn ang="f241">
                        <a:pos x="f373" y="f374"/>
                      </a:cxn>
                      <a:cxn ang="f241">
                        <a:pos x="f375" y="f364"/>
                      </a:cxn>
                      <a:cxn ang="f241">
                        <a:pos x="f325" y="f376"/>
                      </a:cxn>
                      <a:cxn ang="f241">
                        <a:pos x="f377" y="f378"/>
                      </a:cxn>
                      <a:cxn ang="f241">
                        <a:pos x="f379" y="f380"/>
                      </a:cxn>
                      <a:cxn ang="f241">
                        <a:pos x="f381" y="f382"/>
                      </a:cxn>
                      <a:cxn ang="f241">
                        <a:pos x="f383" y="f384"/>
                      </a:cxn>
                      <a:cxn ang="f241">
                        <a:pos x="f385" y="f386"/>
                      </a:cxn>
                      <a:cxn ang="f241">
                        <a:pos x="f387" y="f388"/>
                      </a:cxn>
                      <a:cxn ang="f241">
                        <a:pos x="f389" y="f390"/>
                      </a:cxn>
                      <a:cxn ang="f241">
                        <a:pos x="f391" y="f392"/>
                      </a:cxn>
                      <a:cxn ang="f241">
                        <a:pos x="f393" y="f394"/>
                      </a:cxn>
                      <a:cxn ang="f241">
                        <a:pos x="f389" y="f395"/>
                      </a:cxn>
                      <a:cxn ang="f241">
                        <a:pos x="f396" y="f397"/>
                      </a:cxn>
                      <a:cxn ang="f241">
                        <a:pos x="f398" y="f399"/>
                      </a:cxn>
                      <a:cxn ang="f241">
                        <a:pos x="f323" y="f324"/>
                      </a:cxn>
                    </a:cxnLst>
                    <a:rect l="f319" t="f322" r="f320" b="f321"/>
                    <a:pathLst>
                      <a:path w="158" h="93">
                        <a:moveTo>
                          <a:pt x="f8" y="f9"/>
                        </a:moveTo>
                        <a:lnTo>
                          <a:pt x="f10" y="f11"/>
                        </a:lnTo>
                        <a:lnTo>
                          <a:pt x="f12" y="f13"/>
                        </a:lnTo>
                        <a:lnTo>
                          <a:pt x="f14" y="f13"/>
                        </a:lnTo>
                        <a:lnTo>
                          <a:pt x="f15" y="f16"/>
                        </a:lnTo>
                        <a:lnTo>
                          <a:pt x="f17" y="f9"/>
                        </a:lnTo>
                        <a:lnTo>
                          <a:pt x="f18" y="f13"/>
                        </a:lnTo>
                        <a:lnTo>
                          <a:pt x="f7" y="f5"/>
                        </a:lnTo>
                        <a:lnTo>
                          <a:pt x="f19" y="f5"/>
                        </a:lnTo>
                        <a:lnTo>
                          <a:pt x="f20" y="f21"/>
                        </a:lnTo>
                        <a:lnTo>
                          <a:pt x="f22" y="f23"/>
                        </a:lnTo>
                        <a:lnTo>
                          <a:pt x="f24" y="f25"/>
                        </a:lnTo>
                        <a:lnTo>
                          <a:pt x="f26" y="f27"/>
                        </a:lnTo>
                        <a:lnTo>
                          <a:pt x="f28" y="f29"/>
                        </a:lnTo>
                        <a:lnTo>
                          <a:pt x="f30" y="f31"/>
                        </a:lnTo>
                        <a:lnTo>
                          <a:pt x="f32" y="f33"/>
                        </a:lnTo>
                        <a:lnTo>
                          <a:pt x="f34" y="f35"/>
                        </a:lnTo>
                        <a:lnTo>
                          <a:pt x="f36" y="f33"/>
                        </a:lnTo>
                        <a:lnTo>
                          <a:pt x="f37" y="f38"/>
                        </a:lnTo>
                        <a:lnTo>
                          <a:pt x="f6" y="f39"/>
                        </a:lnTo>
                        <a:lnTo>
                          <a:pt x="f40" y="f41"/>
                        </a:lnTo>
                        <a:lnTo>
                          <a:pt x="f42" y="f43"/>
                        </a:lnTo>
                        <a:lnTo>
                          <a:pt x="f44" y="f45"/>
                        </a:lnTo>
                        <a:lnTo>
                          <a:pt x="f32" y="f46"/>
                        </a:lnTo>
                        <a:lnTo>
                          <a:pt x="f47" y="f48"/>
                        </a:lnTo>
                        <a:lnTo>
                          <a:pt x="f49" y="f50"/>
                        </a:lnTo>
                        <a:lnTo>
                          <a:pt x="f51" y="f7"/>
                        </a:lnTo>
                        <a:lnTo>
                          <a:pt x="f41" y="f52"/>
                        </a:lnTo>
                        <a:lnTo>
                          <a:pt x="f33" y="f53"/>
                        </a:lnTo>
                        <a:lnTo>
                          <a:pt x="f54" y="f46"/>
                        </a:lnTo>
                        <a:lnTo>
                          <a:pt x="f10" y="f55"/>
                        </a:lnTo>
                        <a:lnTo>
                          <a:pt x="f56" y="f17"/>
                        </a:lnTo>
                        <a:lnTo>
                          <a:pt x="f57" y="f58"/>
                        </a:lnTo>
                        <a:lnTo>
                          <a:pt x="f59" y="f15"/>
                        </a:lnTo>
                        <a:lnTo>
                          <a:pt x="f60" y="f61"/>
                        </a:lnTo>
                        <a:lnTo>
                          <a:pt x="f62" y="f63"/>
                        </a:lnTo>
                        <a:lnTo>
                          <a:pt x="f64" y="f65"/>
                        </a:lnTo>
                        <a:lnTo>
                          <a:pt x="f66" y="f67"/>
                        </a:lnTo>
                        <a:lnTo>
                          <a:pt x="f16" y="f68"/>
                        </a:lnTo>
                        <a:lnTo>
                          <a:pt x="f5" y="f69"/>
                        </a:lnTo>
                        <a:lnTo>
                          <a:pt x="f66" y="f70"/>
                        </a:lnTo>
                        <a:lnTo>
                          <a:pt x="f71" y="f62"/>
                        </a:lnTo>
                        <a:lnTo>
                          <a:pt x="f72" y="f73"/>
                        </a:lnTo>
                        <a:lnTo>
                          <a:pt x="f8" y="f9"/>
                        </a:lnTo>
                        <a:close/>
                      </a:path>
                    </a:pathLst>
                  </a:custGeom>
                  <a:solidFill>
                    <a:srgbClr val="F9B277"/>
                  </a:solidFill>
                  <a:ln w="3172" cap="flat">
                    <a:solidFill>
                      <a:srgbClr val="6C5353"/>
                    </a:solidFill>
                    <a:custDash>
                      <a:ds d="100000" sp="100000"/>
                    </a:custDash>
                    <a:miter/>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hu-HU" sz="1800" b="0" i="0" u="none" strike="noStrike" kern="0" cap="none" spc="0" baseline="0">
                      <a:solidFill>
                        <a:srgbClr val="000000"/>
                      </a:solidFill>
                      <a:uFillTx/>
                      <a:latin typeface="Arial"/>
                    </a:endParaRPr>
                  </a:p>
                </p:txBody>
              </p:sp>
              <p:sp>
                <p:nvSpPr>
                  <p:cNvPr id="316" name="Freeform 159">
                    <a:extLst>
                      <a:ext uri="{FF2B5EF4-FFF2-40B4-BE49-F238E27FC236}">
                        <a16:creationId xmlns:a16="http://schemas.microsoft.com/office/drawing/2014/main" id="{8B172DFA-55F8-45AA-AE5E-B83ECE16CD4B}"/>
                      </a:ext>
                    </a:extLst>
                  </p:cNvPr>
                  <p:cNvSpPr/>
                  <p:nvPr/>
                </p:nvSpPr>
                <p:spPr>
                  <a:xfrm>
                    <a:off x="8543989" y="2789861"/>
                    <a:ext cx="195489" cy="191319"/>
                  </a:xfrm>
                  <a:custGeom>
                    <a:avLst/>
                    <a:gdLst>
                      <a:gd name="f0" fmla="val 10800000"/>
                      <a:gd name="f1" fmla="val 5400000"/>
                      <a:gd name="f2" fmla="val 180"/>
                      <a:gd name="f3" fmla="val w"/>
                      <a:gd name="f4" fmla="val h"/>
                      <a:gd name="f5" fmla="val 0"/>
                      <a:gd name="f6" fmla="val 150"/>
                      <a:gd name="f7" fmla="val 170"/>
                      <a:gd name="f8" fmla="val 81"/>
                      <a:gd name="f9" fmla="val 73"/>
                      <a:gd name="f10" fmla="val 126"/>
                      <a:gd name="f11" fmla="val 109"/>
                      <a:gd name="f12" fmla="val 97"/>
                      <a:gd name="f13" fmla="val 102"/>
                      <a:gd name="f14" fmla="val 131"/>
                      <a:gd name="f15" fmla="val 140"/>
                      <a:gd name="f16" fmla="val 152"/>
                      <a:gd name="f17" fmla="val 166"/>
                      <a:gd name="f18" fmla="val 129"/>
                      <a:gd name="f19" fmla="val 154"/>
                      <a:gd name="f20" fmla="val 114"/>
                      <a:gd name="f21" fmla="val 153"/>
                      <a:gd name="f22" fmla="val 101"/>
                      <a:gd name="f23" fmla="val 133"/>
                      <a:gd name="f24" fmla="val 83"/>
                      <a:gd name="f25" fmla="val 111"/>
                      <a:gd name="f26" fmla="val 76"/>
                      <a:gd name="f27" fmla="val 96"/>
                      <a:gd name="f28" fmla="val 55"/>
                      <a:gd name="f29" fmla="val 69"/>
                      <a:gd name="f30" fmla="val 29"/>
                      <a:gd name="f31" fmla="val 49"/>
                      <a:gd name="f32" fmla="val 8"/>
                      <a:gd name="f33" fmla="val 22"/>
                      <a:gd name="f34" fmla="val 14"/>
                      <a:gd name="f35" fmla="val 12"/>
                      <a:gd name="f36" fmla="val 3"/>
                      <a:gd name="f37" fmla="val 4"/>
                      <a:gd name="f38" fmla="val 20"/>
                      <a:gd name="f39" fmla="val 42"/>
                      <a:gd name="f40" fmla="val 33"/>
                      <a:gd name="f41" fmla="val 58"/>
                      <a:gd name="f42" fmla="val 53"/>
                      <a:gd name="f43" fmla="+- 0 0 -90"/>
                      <a:gd name="f44" fmla="*/ f3 1 150"/>
                      <a:gd name="f45" fmla="*/ f4 1 170"/>
                      <a:gd name="f46" fmla="+- f7 0 f5"/>
                      <a:gd name="f47" fmla="+- f6 0 f5"/>
                      <a:gd name="f48" fmla="*/ f43 f0 1"/>
                      <a:gd name="f49" fmla="*/ f47 1 150"/>
                      <a:gd name="f50" fmla="*/ f46 1 170"/>
                      <a:gd name="f51" fmla="*/ 81 f47 1"/>
                      <a:gd name="f52" fmla="*/ 73 f46 1"/>
                      <a:gd name="f53" fmla="*/ 126 f47 1"/>
                      <a:gd name="f54" fmla="*/ 109 f46 1"/>
                      <a:gd name="f55" fmla="*/ 97 f47 1"/>
                      <a:gd name="f56" fmla="*/ 102 f46 1"/>
                      <a:gd name="f57" fmla="*/ 109 f47 1"/>
                      <a:gd name="f58" fmla="*/ 131 f46 1"/>
                      <a:gd name="f59" fmla="*/ 140 f47 1"/>
                      <a:gd name="f60" fmla="*/ 152 f46 1"/>
                      <a:gd name="f61" fmla="*/ 150 f47 1"/>
                      <a:gd name="f62" fmla="*/ 166 f46 1"/>
                      <a:gd name="f63" fmla="*/ 129 f47 1"/>
                      <a:gd name="f64" fmla="*/ 154 f46 1"/>
                      <a:gd name="f65" fmla="*/ 170 f46 1"/>
                      <a:gd name="f66" fmla="*/ 114 f47 1"/>
                      <a:gd name="f67" fmla="*/ 153 f46 1"/>
                      <a:gd name="f68" fmla="*/ 101 f47 1"/>
                      <a:gd name="f69" fmla="*/ 133 f46 1"/>
                      <a:gd name="f70" fmla="*/ 83 f47 1"/>
                      <a:gd name="f71" fmla="*/ 111 f46 1"/>
                      <a:gd name="f72" fmla="*/ 76 f47 1"/>
                      <a:gd name="f73" fmla="*/ 96 f46 1"/>
                      <a:gd name="f74" fmla="*/ 55 f47 1"/>
                      <a:gd name="f75" fmla="*/ 69 f46 1"/>
                      <a:gd name="f76" fmla="*/ 29 f47 1"/>
                      <a:gd name="f77" fmla="*/ 49 f46 1"/>
                      <a:gd name="f78" fmla="*/ 8 f47 1"/>
                      <a:gd name="f79" fmla="*/ 22 f46 1"/>
                      <a:gd name="f80" fmla="*/ 14 f47 1"/>
                      <a:gd name="f81" fmla="*/ 12 f46 1"/>
                      <a:gd name="f82" fmla="*/ 0 f47 1"/>
                      <a:gd name="f83" fmla="*/ 3 f46 1"/>
                      <a:gd name="f84" fmla="*/ 4 f47 1"/>
                      <a:gd name="f85" fmla="*/ 0 f46 1"/>
                      <a:gd name="f86" fmla="*/ 20 f47 1"/>
                      <a:gd name="f87" fmla="*/ 14 f46 1"/>
                      <a:gd name="f88" fmla="*/ 42 f47 1"/>
                      <a:gd name="f89" fmla="*/ 33 f46 1"/>
                      <a:gd name="f90" fmla="*/ 58 f47 1"/>
                      <a:gd name="f91" fmla="*/ 53 f46 1"/>
                      <a:gd name="f92" fmla="*/ f48 1 f2"/>
                      <a:gd name="f93" fmla="*/ f51 1 150"/>
                      <a:gd name="f94" fmla="*/ f52 1 170"/>
                      <a:gd name="f95" fmla="*/ f53 1 150"/>
                      <a:gd name="f96" fmla="*/ f54 1 170"/>
                      <a:gd name="f97" fmla="*/ f55 1 150"/>
                      <a:gd name="f98" fmla="*/ f56 1 170"/>
                      <a:gd name="f99" fmla="*/ f57 1 150"/>
                      <a:gd name="f100" fmla="*/ f58 1 170"/>
                      <a:gd name="f101" fmla="*/ f59 1 150"/>
                      <a:gd name="f102" fmla="*/ f60 1 170"/>
                      <a:gd name="f103" fmla="*/ f61 1 150"/>
                      <a:gd name="f104" fmla="*/ f62 1 170"/>
                      <a:gd name="f105" fmla="*/ f63 1 150"/>
                      <a:gd name="f106" fmla="*/ f64 1 170"/>
                      <a:gd name="f107" fmla="*/ f65 1 170"/>
                      <a:gd name="f108" fmla="*/ f66 1 150"/>
                      <a:gd name="f109" fmla="*/ f67 1 170"/>
                      <a:gd name="f110" fmla="*/ f68 1 150"/>
                      <a:gd name="f111" fmla="*/ f69 1 170"/>
                      <a:gd name="f112" fmla="*/ f70 1 150"/>
                      <a:gd name="f113" fmla="*/ f71 1 170"/>
                      <a:gd name="f114" fmla="*/ f72 1 150"/>
                      <a:gd name="f115" fmla="*/ f73 1 170"/>
                      <a:gd name="f116" fmla="*/ f74 1 150"/>
                      <a:gd name="f117" fmla="*/ f75 1 170"/>
                      <a:gd name="f118" fmla="*/ f76 1 150"/>
                      <a:gd name="f119" fmla="*/ f77 1 170"/>
                      <a:gd name="f120" fmla="*/ f78 1 150"/>
                      <a:gd name="f121" fmla="*/ f79 1 170"/>
                      <a:gd name="f122" fmla="*/ f80 1 150"/>
                      <a:gd name="f123" fmla="*/ f81 1 170"/>
                      <a:gd name="f124" fmla="*/ f82 1 150"/>
                      <a:gd name="f125" fmla="*/ f83 1 170"/>
                      <a:gd name="f126" fmla="*/ f84 1 150"/>
                      <a:gd name="f127" fmla="*/ f85 1 170"/>
                      <a:gd name="f128" fmla="*/ f86 1 150"/>
                      <a:gd name="f129" fmla="*/ f87 1 170"/>
                      <a:gd name="f130" fmla="*/ f88 1 150"/>
                      <a:gd name="f131" fmla="*/ f89 1 170"/>
                      <a:gd name="f132" fmla="*/ f90 1 150"/>
                      <a:gd name="f133" fmla="*/ f91 1 170"/>
                      <a:gd name="f134" fmla="*/ 0 1 f49"/>
                      <a:gd name="f135" fmla="*/ f6 1 f49"/>
                      <a:gd name="f136" fmla="*/ 0 1 f50"/>
                      <a:gd name="f137" fmla="*/ f7 1 f50"/>
                      <a:gd name="f138" fmla="+- f92 0 f1"/>
                      <a:gd name="f139" fmla="*/ f93 1 f49"/>
                      <a:gd name="f140" fmla="*/ f94 1 f50"/>
                      <a:gd name="f141" fmla="*/ f95 1 f49"/>
                      <a:gd name="f142" fmla="*/ f96 1 f50"/>
                      <a:gd name="f143" fmla="*/ f97 1 f49"/>
                      <a:gd name="f144" fmla="*/ f98 1 f50"/>
                      <a:gd name="f145" fmla="*/ f99 1 f49"/>
                      <a:gd name="f146" fmla="*/ f100 1 f50"/>
                      <a:gd name="f147" fmla="*/ f101 1 f49"/>
                      <a:gd name="f148" fmla="*/ f102 1 f50"/>
                      <a:gd name="f149" fmla="*/ f103 1 f49"/>
                      <a:gd name="f150" fmla="*/ f104 1 f50"/>
                      <a:gd name="f151" fmla="*/ f105 1 f49"/>
                      <a:gd name="f152" fmla="*/ f106 1 f50"/>
                      <a:gd name="f153" fmla="*/ f107 1 f50"/>
                      <a:gd name="f154" fmla="*/ f108 1 f49"/>
                      <a:gd name="f155" fmla="*/ f109 1 f50"/>
                      <a:gd name="f156" fmla="*/ f110 1 f49"/>
                      <a:gd name="f157" fmla="*/ f111 1 f50"/>
                      <a:gd name="f158" fmla="*/ f112 1 f49"/>
                      <a:gd name="f159" fmla="*/ f113 1 f50"/>
                      <a:gd name="f160" fmla="*/ f114 1 f49"/>
                      <a:gd name="f161" fmla="*/ f115 1 f50"/>
                      <a:gd name="f162" fmla="*/ f116 1 f49"/>
                      <a:gd name="f163" fmla="*/ f117 1 f50"/>
                      <a:gd name="f164" fmla="*/ f118 1 f49"/>
                      <a:gd name="f165" fmla="*/ f119 1 f50"/>
                      <a:gd name="f166" fmla="*/ f120 1 f49"/>
                      <a:gd name="f167" fmla="*/ f121 1 f50"/>
                      <a:gd name="f168" fmla="*/ f122 1 f49"/>
                      <a:gd name="f169" fmla="*/ f123 1 f50"/>
                      <a:gd name="f170" fmla="*/ f124 1 f49"/>
                      <a:gd name="f171" fmla="*/ f125 1 f50"/>
                      <a:gd name="f172" fmla="*/ f126 1 f49"/>
                      <a:gd name="f173" fmla="*/ f127 1 f50"/>
                      <a:gd name="f174" fmla="*/ f128 1 f49"/>
                      <a:gd name="f175" fmla="*/ f129 1 f50"/>
                      <a:gd name="f176" fmla="*/ f130 1 f49"/>
                      <a:gd name="f177" fmla="*/ f131 1 f50"/>
                      <a:gd name="f178" fmla="*/ f132 1 f49"/>
                      <a:gd name="f179" fmla="*/ f133 1 f50"/>
                      <a:gd name="f180" fmla="*/ f134 f44 1"/>
                      <a:gd name="f181" fmla="*/ f135 f44 1"/>
                      <a:gd name="f182" fmla="*/ f137 f45 1"/>
                      <a:gd name="f183" fmla="*/ f136 f45 1"/>
                      <a:gd name="f184" fmla="*/ f139 f44 1"/>
                      <a:gd name="f185" fmla="*/ f140 f45 1"/>
                      <a:gd name="f186" fmla="*/ f141 f44 1"/>
                      <a:gd name="f187" fmla="*/ f142 f45 1"/>
                      <a:gd name="f188" fmla="*/ f143 f44 1"/>
                      <a:gd name="f189" fmla="*/ f144 f45 1"/>
                      <a:gd name="f190" fmla="*/ f145 f44 1"/>
                      <a:gd name="f191" fmla="*/ f146 f45 1"/>
                      <a:gd name="f192" fmla="*/ f147 f44 1"/>
                      <a:gd name="f193" fmla="*/ f148 f45 1"/>
                      <a:gd name="f194" fmla="*/ f149 f44 1"/>
                      <a:gd name="f195" fmla="*/ f150 f45 1"/>
                      <a:gd name="f196" fmla="*/ f151 f44 1"/>
                      <a:gd name="f197" fmla="*/ f152 f45 1"/>
                      <a:gd name="f198" fmla="*/ f153 f45 1"/>
                      <a:gd name="f199" fmla="*/ f154 f44 1"/>
                      <a:gd name="f200" fmla="*/ f155 f45 1"/>
                      <a:gd name="f201" fmla="*/ f156 f44 1"/>
                      <a:gd name="f202" fmla="*/ f157 f45 1"/>
                      <a:gd name="f203" fmla="*/ f158 f44 1"/>
                      <a:gd name="f204" fmla="*/ f159 f45 1"/>
                      <a:gd name="f205" fmla="*/ f160 f44 1"/>
                      <a:gd name="f206" fmla="*/ f161 f45 1"/>
                      <a:gd name="f207" fmla="*/ f162 f44 1"/>
                      <a:gd name="f208" fmla="*/ f163 f45 1"/>
                      <a:gd name="f209" fmla="*/ f164 f44 1"/>
                      <a:gd name="f210" fmla="*/ f165 f45 1"/>
                      <a:gd name="f211" fmla="*/ f166 f44 1"/>
                      <a:gd name="f212" fmla="*/ f167 f45 1"/>
                      <a:gd name="f213" fmla="*/ f168 f44 1"/>
                      <a:gd name="f214" fmla="*/ f169 f45 1"/>
                      <a:gd name="f215" fmla="*/ f170 f44 1"/>
                      <a:gd name="f216" fmla="*/ f171 f45 1"/>
                      <a:gd name="f217" fmla="*/ f172 f44 1"/>
                      <a:gd name="f218" fmla="*/ f173 f45 1"/>
                      <a:gd name="f219" fmla="*/ f174 f44 1"/>
                      <a:gd name="f220" fmla="*/ f175 f45 1"/>
                      <a:gd name="f221" fmla="*/ f176 f44 1"/>
                      <a:gd name="f222" fmla="*/ f177 f45 1"/>
                      <a:gd name="f223" fmla="*/ f178 f44 1"/>
                      <a:gd name="f224" fmla="*/ f179 f45 1"/>
                    </a:gdLst>
                    <a:ahLst/>
                    <a:cxnLst>
                      <a:cxn ang="3cd4">
                        <a:pos x="hc" y="t"/>
                      </a:cxn>
                      <a:cxn ang="0">
                        <a:pos x="r" y="vc"/>
                      </a:cxn>
                      <a:cxn ang="cd4">
                        <a:pos x="hc" y="b"/>
                      </a:cxn>
                      <a:cxn ang="cd2">
                        <a:pos x="l" y="vc"/>
                      </a:cxn>
                      <a:cxn ang="f138">
                        <a:pos x="f184" y="f185"/>
                      </a:cxn>
                      <a:cxn ang="f138">
                        <a:pos x="f186" y="f187"/>
                      </a:cxn>
                      <a:cxn ang="f138">
                        <a:pos x="f188" y="f189"/>
                      </a:cxn>
                      <a:cxn ang="f138">
                        <a:pos x="f190" y="f191"/>
                      </a:cxn>
                      <a:cxn ang="f138">
                        <a:pos x="f192" y="f193"/>
                      </a:cxn>
                      <a:cxn ang="f138">
                        <a:pos x="f194" y="f195"/>
                      </a:cxn>
                      <a:cxn ang="f138">
                        <a:pos x="f196" y="f197"/>
                      </a:cxn>
                      <a:cxn ang="f138">
                        <a:pos x="f196" y="f198"/>
                      </a:cxn>
                      <a:cxn ang="f138">
                        <a:pos x="f199" y="f200"/>
                      </a:cxn>
                      <a:cxn ang="f138">
                        <a:pos x="f201" y="f202"/>
                      </a:cxn>
                      <a:cxn ang="f138">
                        <a:pos x="f203" y="f204"/>
                      </a:cxn>
                      <a:cxn ang="f138">
                        <a:pos x="f205" y="f206"/>
                      </a:cxn>
                      <a:cxn ang="f138">
                        <a:pos x="f207" y="f208"/>
                      </a:cxn>
                      <a:cxn ang="f138">
                        <a:pos x="f209" y="f210"/>
                      </a:cxn>
                      <a:cxn ang="f138">
                        <a:pos x="f211" y="f212"/>
                      </a:cxn>
                      <a:cxn ang="f138">
                        <a:pos x="f213" y="f214"/>
                      </a:cxn>
                      <a:cxn ang="f138">
                        <a:pos x="f215" y="f216"/>
                      </a:cxn>
                      <a:cxn ang="f138">
                        <a:pos x="f217" y="f218"/>
                      </a:cxn>
                      <a:cxn ang="f138">
                        <a:pos x="f219" y="f220"/>
                      </a:cxn>
                      <a:cxn ang="f138">
                        <a:pos x="f221" y="f222"/>
                      </a:cxn>
                      <a:cxn ang="f138">
                        <a:pos x="f223" y="f224"/>
                      </a:cxn>
                      <a:cxn ang="f138">
                        <a:pos x="f184" y="f185"/>
                      </a:cxn>
                    </a:cxnLst>
                    <a:rect l="f180" t="f183" r="f181" b="f182"/>
                    <a:pathLst>
                      <a:path w="150" h="170">
                        <a:moveTo>
                          <a:pt x="f8" y="f9"/>
                        </a:moveTo>
                        <a:lnTo>
                          <a:pt x="f10" y="f11"/>
                        </a:lnTo>
                        <a:lnTo>
                          <a:pt x="f12" y="f13"/>
                        </a:lnTo>
                        <a:lnTo>
                          <a:pt x="f11" y="f14"/>
                        </a:lnTo>
                        <a:lnTo>
                          <a:pt x="f15" y="f16"/>
                        </a:lnTo>
                        <a:lnTo>
                          <a:pt x="f6" y="f17"/>
                        </a:lnTo>
                        <a:lnTo>
                          <a:pt x="f18" y="f19"/>
                        </a:lnTo>
                        <a:lnTo>
                          <a:pt x="f18" y="f7"/>
                        </a:lnTo>
                        <a:lnTo>
                          <a:pt x="f20" y="f21"/>
                        </a:lnTo>
                        <a:lnTo>
                          <a:pt x="f22" y="f23"/>
                        </a:lnTo>
                        <a:lnTo>
                          <a:pt x="f24" y="f25"/>
                        </a:lnTo>
                        <a:lnTo>
                          <a:pt x="f26" y="f27"/>
                        </a:lnTo>
                        <a:lnTo>
                          <a:pt x="f28" y="f29"/>
                        </a:lnTo>
                        <a:lnTo>
                          <a:pt x="f30" y="f31"/>
                        </a:lnTo>
                        <a:lnTo>
                          <a:pt x="f32" y="f33"/>
                        </a:lnTo>
                        <a:lnTo>
                          <a:pt x="f34" y="f35"/>
                        </a:lnTo>
                        <a:lnTo>
                          <a:pt x="f5" y="f36"/>
                        </a:lnTo>
                        <a:lnTo>
                          <a:pt x="f37" y="f5"/>
                        </a:lnTo>
                        <a:lnTo>
                          <a:pt x="f38" y="f34"/>
                        </a:lnTo>
                        <a:lnTo>
                          <a:pt x="f39" y="f40"/>
                        </a:lnTo>
                        <a:lnTo>
                          <a:pt x="f41" y="f42"/>
                        </a:lnTo>
                        <a:lnTo>
                          <a:pt x="f8" y="f9"/>
                        </a:lnTo>
                        <a:close/>
                      </a:path>
                    </a:pathLst>
                  </a:custGeom>
                  <a:solidFill>
                    <a:srgbClr val="FCDBC0"/>
                  </a:solidFill>
                  <a:ln w="3172" cap="flat">
                    <a:solidFill>
                      <a:srgbClr val="6C5353"/>
                    </a:solidFill>
                    <a:custDash>
                      <a:ds d="100000" sp="100000"/>
                    </a:custDash>
                    <a:miter/>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hu-HU" sz="1800" b="0" i="0" u="none" strike="noStrike" kern="0" cap="none" spc="0" baseline="0">
                      <a:solidFill>
                        <a:srgbClr val="000000"/>
                      </a:solidFill>
                      <a:uFillTx/>
                      <a:latin typeface="Arial"/>
                    </a:endParaRPr>
                  </a:p>
                </p:txBody>
              </p:sp>
              <p:sp>
                <p:nvSpPr>
                  <p:cNvPr id="317" name="Freeform 160">
                    <a:extLst>
                      <a:ext uri="{FF2B5EF4-FFF2-40B4-BE49-F238E27FC236}">
                        <a16:creationId xmlns:a16="http://schemas.microsoft.com/office/drawing/2014/main" id="{714008F3-9783-421A-951E-887A747A9494}"/>
                      </a:ext>
                    </a:extLst>
                  </p:cNvPr>
                  <p:cNvSpPr/>
                  <p:nvPr/>
                </p:nvSpPr>
                <p:spPr>
                  <a:xfrm>
                    <a:off x="6073005" y="2771857"/>
                    <a:ext cx="62554" cy="19129"/>
                  </a:xfrm>
                  <a:custGeom>
                    <a:avLst/>
                    <a:gdLst>
                      <a:gd name="f0" fmla="val 10800000"/>
                      <a:gd name="f1" fmla="val 5400000"/>
                      <a:gd name="f2" fmla="val 180"/>
                      <a:gd name="f3" fmla="val w"/>
                      <a:gd name="f4" fmla="val h"/>
                      <a:gd name="f5" fmla="val 0"/>
                      <a:gd name="f6" fmla="val 48"/>
                      <a:gd name="f7" fmla="val 17"/>
                      <a:gd name="f8" fmla="val 19"/>
                      <a:gd name="f9" fmla="val 15"/>
                      <a:gd name="f10" fmla="val 2"/>
                      <a:gd name="f11" fmla="val 6"/>
                      <a:gd name="f12" fmla="val 23"/>
                      <a:gd name="f13" fmla="val 39"/>
                      <a:gd name="f14" fmla="val 4"/>
                      <a:gd name="f15" fmla="val 47"/>
                      <a:gd name="f16" fmla="val 7"/>
                      <a:gd name="f17" fmla="val 46"/>
                      <a:gd name="f18" fmla="val 12"/>
                      <a:gd name="f19" fmla="+- 0 0 -90"/>
                      <a:gd name="f20" fmla="*/ f3 1 48"/>
                      <a:gd name="f21" fmla="*/ f4 1 17"/>
                      <a:gd name="f22" fmla="+- f7 0 f5"/>
                      <a:gd name="f23" fmla="+- f6 0 f5"/>
                      <a:gd name="f24" fmla="*/ f19 f0 1"/>
                      <a:gd name="f25" fmla="*/ f23 1 48"/>
                      <a:gd name="f26" fmla="*/ f22 1 17"/>
                      <a:gd name="f27" fmla="*/ 48 f23 1"/>
                      <a:gd name="f28" fmla="*/ 17 f22 1"/>
                      <a:gd name="f29" fmla="*/ 19 f23 1"/>
                      <a:gd name="f30" fmla="*/ 0 f23 1"/>
                      <a:gd name="f31" fmla="*/ 15 f22 1"/>
                      <a:gd name="f32" fmla="*/ 2 f23 1"/>
                      <a:gd name="f33" fmla="*/ 6 f22 1"/>
                      <a:gd name="f34" fmla="*/ 23 f23 1"/>
                      <a:gd name="f35" fmla="*/ 0 f22 1"/>
                      <a:gd name="f36" fmla="*/ 39 f23 1"/>
                      <a:gd name="f37" fmla="*/ 4 f22 1"/>
                      <a:gd name="f38" fmla="*/ 47 f23 1"/>
                      <a:gd name="f39" fmla="*/ 7 f22 1"/>
                      <a:gd name="f40" fmla="*/ 46 f23 1"/>
                      <a:gd name="f41" fmla="*/ 12 f22 1"/>
                      <a:gd name="f42" fmla="*/ f24 1 f2"/>
                      <a:gd name="f43" fmla="*/ f27 1 48"/>
                      <a:gd name="f44" fmla="*/ f28 1 17"/>
                      <a:gd name="f45" fmla="*/ f29 1 48"/>
                      <a:gd name="f46" fmla="*/ f30 1 48"/>
                      <a:gd name="f47" fmla="*/ f31 1 17"/>
                      <a:gd name="f48" fmla="*/ f32 1 48"/>
                      <a:gd name="f49" fmla="*/ f33 1 17"/>
                      <a:gd name="f50" fmla="*/ f34 1 48"/>
                      <a:gd name="f51" fmla="*/ f35 1 17"/>
                      <a:gd name="f52" fmla="*/ f36 1 48"/>
                      <a:gd name="f53" fmla="*/ f37 1 17"/>
                      <a:gd name="f54" fmla="*/ f38 1 48"/>
                      <a:gd name="f55" fmla="*/ f39 1 17"/>
                      <a:gd name="f56" fmla="*/ f40 1 48"/>
                      <a:gd name="f57" fmla="*/ f41 1 17"/>
                      <a:gd name="f58" fmla="*/ 0 1 f25"/>
                      <a:gd name="f59" fmla="*/ f6 1 f25"/>
                      <a:gd name="f60" fmla="*/ 0 1 f26"/>
                      <a:gd name="f61" fmla="*/ f7 1 f26"/>
                      <a:gd name="f62" fmla="+- f42 0 f1"/>
                      <a:gd name="f63" fmla="*/ f43 1 f25"/>
                      <a:gd name="f64" fmla="*/ f44 1 f26"/>
                      <a:gd name="f65" fmla="*/ f45 1 f25"/>
                      <a:gd name="f66" fmla="*/ f46 1 f25"/>
                      <a:gd name="f67" fmla="*/ f47 1 f26"/>
                      <a:gd name="f68" fmla="*/ f48 1 f25"/>
                      <a:gd name="f69" fmla="*/ f49 1 f26"/>
                      <a:gd name="f70" fmla="*/ f50 1 f25"/>
                      <a:gd name="f71" fmla="*/ f51 1 f26"/>
                      <a:gd name="f72" fmla="*/ f52 1 f25"/>
                      <a:gd name="f73" fmla="*/ f53 1 f26"/>
                      <a:gd name="f74" fmla="*/ f54 1 f25"/>
                      <a:gd name="f75" fmla="*/ f55 1 f26"/>
                      <a:gd name="f76" fmla="*/ f56 1 f25"/>
                      <a:gd name="f77" fmla="*/ f57 1 f26"/>
                      <a:gd name="f78" fmla="*/ f58 f20 1"/>
                      <a:gd name="f79" fmla="*/ f59 f20 1"/>
                      <a:gd name="f80" fmla="*/ f61 f21 1"/>
                      <a:gd name="f81" fmla="*/ f60 f21 1"/>
                      <a:gd name="f82" fmla="*/ f63 f20 1"/>
                      <a:gd name="f83" fmla="*/ f64 f21 1"/>
                      <a:gd name="f84" fmla="*/ f65 f20 1"/>
                      <a:gd name="f85" fmla="*/ f66 f20 1"/>
                      <a:gd name="f86" fmla="*/ f67 f21 1"/>
                      <a:gd name="f87" fmla="*/ f68 f20 1"/>
                      <a:gd name="f88" fmla="*/ f69 f21 1"/>
                      <a:gd name="f89" fmla="*/ f70 f20 1"/>
                      <a:gd name="f90" fmla="*/ f71 f21 1"/>
                      <a:gd name="f91" fmla="*/ f72 f20 1"/>
                      <a:gd name="f92" fmla="*/ f73 f21 1"/>
                      <a:gd name="f93" fmla="*/ f74 f20 1"/>
                      <a:gd name="f94" fmla="*/ f75 f21 1"/>
                      <a:gd name="f95" fmla="*/ f76 f20 1"/>
                      <a:gd name="f96" fmla="*/ f77 f21 1"/>
                    </a:gdLst>
                    <a:ahLst/>
                    <a:cxnLst>
                      <a:cxn ang="3cd4">
                        <a:pos x="hc" y="t"/>
                      </a:cxn>
                      <a:cxn ang="0">
                        <a:pos x="r" y="vc"/>
                      </a:cxn>
                      <a:cxn ang="cd4">
                        <a:pos x="hc" y="b"/>
                      </a:cxn>
                      <a:cxn ang="cd2">
                        <a:pos x="l" y="vc"/>
                      </a:cxn>
                      <a:cxn ang="f62">
                        <a:pos x="f82" y="f83"/>
                      </a:cxn>
                      <a:cxn ang="f62">
                        <a:pos x="f84" y="f83"/>
                      </a:cxn>
                      <a:cxn ang="f62">
                        <a:pos x="f85" y="f86"/>
                      </a:cxn>
                      <a:cxn ang="f62">
                        <a:pos x="f87" y="f88"/>
                      </a:cxn>
                      <a:cxn ang="f62">
                        <a:pos x="f89" y="f90"/>
                      </a:cxn>
                      <a:cxn ang="f62">
                        <a:pos x="f91" y="f92"/>
                      </a:cxn>
                      <a:cxn ang="f62">
                        <a:pos x="f93" y="f94"/>
                      </a:cxn>
                      <a:cxn ang="f62">
                        <a:pos x="f95" y="f96"/>
                      </a:cxn>
                      <a:cxn ang="f62">
                        <a:pos x="f82" y="f83"/>
                      </a:cxn>
                    </a:cxnLst>
                    <a:rect l="f78" t="f81" r="f79" b="f80"/>
                    <a:pathLst>
                      <a:path w="48" h="17">
                        <a:moveTo>
                          <a:pt x="f6" y="f7"/>
                        </a:moveTo>
                        <a:lnTo>
                          <a:pt x="f8" y="f7"/>
                        </a:lnTo>
                        <a:lnTo>
                          <a:pt x="f5" y="f9"/>
                        </a:lnTo>
                        <a:lnTo>
                          <a:pt x="f10" y="f11"/>
                        </a:lnTo>
                        <a:lnTo>
                          <a:pt x="f12" y="f5"/>
                        </a:lnTo>
                        <a:lnTo>
                          <a:pt x="f13" y="f14"/>
                        </a:lnTo>
                        <a:lnTo>
                          <a:pt x="f15" y="f16"/>
                        </a:lnTo>
                        <a:lnTo>
                          <a:pt x="f17" y="f18"/>
                        </a:lnTo>
                        <a:lnTo>
                          <a:pt x="f6" y="f7"/>
                        </a:lnTo>
                        <a:close/>
                      </a:path>
                    </a:pathLst>
                  </a:custGeom>
                  <a:solidFill>
                    <a:srgbClr val="FCDBC0"/>
                  </a:solidFill>
                  <a:ln w="3172" cap="flat">
                    <a:solidFill>
                      <a:srgbClr val="6C5353"/>
                    </a:solidFill>
                    <a:custDash>
                      <a:ds d="100000" sp="100000"/>
                    </a:custDash>
                    <a:miter/>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hu-HU" sz="1800" b="0" i="0" u="none" strike="noStrike" kern="0" cap="none" spc="0" baseline="0">
                      <a:solidFill>
                        <a:srgbClr val="000000"/>
                      </a:solidFill>
                      <a:uFillTx/>
                      <a:latin typeface="Arial"/>
                    </a:endParaRPr>
                  </a:p>
                </p:txBody>
              </p:sp>
              <p:sp>
                <p:nvSpPr>
                  <p:cNvPr id="318" name="Freeform 161">
                    <a:extLst>
                      <a:ext uri="{FF2B5EF4-FFF2-40B4-BE49-F238E27FC236}">
                        <a16:creationId xmlns:a16="http://schemas.microsoft.com/office/drawing/2014/main" id="{ECD7F9EE-AA3E-49DD-9B8A-A90B980E9AAF}"/>
                      </a:ext>
                    </a:extLst>
                  </p:cNvPr>
                  <p:cNvSpPr/>
                  <p:nvPr/>
                </p:nvSpPr>
                <p:spPr>
                  <a:xfrm>
                    <a:off x="7974464" y="2386958"/>
                    <a:ext cx="66467" cy="12380"/>
                  </a:xfrm>
                  <a:custGeom>
                    <a:avLst/>
                    <a:gdLst>
                      <a:gd name="f0" fmla="val 10800000"/>
                      <a:gd name="f1" fmla="val 5400000"/>
                      <a:gd name="f2" fmla="val 180"/>
                      <a:gd name="f3" fmla="val w"/>
                      <a:gd name="f4" fmla="val h"/>
                      <a:gd name="f5" fmla="val 0"/>
                      <a:gd name="f6" fmla="val 51"/>
                      <a:gd name="f7" fmla="val 11"/>
                      <a:gd name="f8" fmla="val 10"/>
                      <a:gd name="f9" fmla="val 32"/>
                      <a:gd name="f10" fmla="val 3"/>
                      <a:gd name="f11" fmla="val 9"/>
                      <a:gd name="f12" fmla="val 8"/>
                      <a:gd name="f13" fmla="val 2"/>
                      <a:gd name="f14" fmla="val 15"/>
                      <a:gd name="f15" fmla="val 43"/>
                      <a:gd name="f16" fmla="val 6"/>
                      <a:gd name="f17" fmla="+- 0 0 -90"/>
                      <a:gd name="f18" fmla="*/ f3 1 51"/>
                      <a:gd name="f19" fmla="*/ f4 1 11"/>
                      <a:gd name="f20" fmla="+- f7 0 f5"/>
                      <a:gd name="f21" fmla="+- f6 0 f5"/>
                      <a:gd name="f22" fmla="*/ f17 f0 1"/>
                      <a:gd name="f23" fmla="*/ f21 1 51"/>
                      <a:gd name="f24" fmla="*/ f20 1 11"/>
                      <a:gd name="f25" fmla="*/ 51 f21 1"/>
                      <a:gd name="f26" fmla="*/ 10 f20 1"/>
                      <a:gd name="f27" fmla="*/ 32 f21 1"/>
                      <a:gd name="f28" fmla="*/ 11 f20 1"/>
                      <a:gd name="f29" fmla="*/ 3 f21 1"/>
                      <a:gd name="f30" fmla="*/ 9 f20 1"/>
                      <a:gd name="f31" fmla="*/ 0 f21 1"/>
                      <a:gd name="f32" fmla="*/ 8 f20 1"/>
                      <a:gd name="f33" fmla="*/ 2 f21 1"/>
                      <a:gd name="f34" fmla="*/ 2 f20 1"/>
                      <a:gd name="f35" fmla="*/ 15 f21 1"/>
                      <a:gd name="f36" fmla="*/ 0 f20 1"/>
                      <a:gd name="f37" fmla="*/ 43 f21 1"/>
                      <a:gd name="f38" fmla="*/ 6 f20 1"/>
                      <a:gd name="f39" fmla="*/ f22 1 f2"/>
                      <a:gd name="f40" fmla="*/ f25 1 51"/>
                      <a:gd name="f41" fmla="*/ f26 1 11"/>
                      <a:gd name="f42" fmla="*/ f27 1 51"/>
                      <a:gd name="f43" fmla="*/ f28 1 11"/>
                      <a:gd name="f44" fmla="*/ f29 1 51"/>
                      <a:gd name="f45" fmla="*/ f30 1 11"/>
                      <a:gd name="f46" fmla="*/ f31 1 51"/>
                      <a:gd name="f47" fmla="*/ f32 1 11"/>
                      <a:gd name="f48" fmla="*/ f33 1 51"/>
                      <a:gd name="f49" fmla="*/ f34 1 11"/>
                      <a:gd name="f50" fmla="*/ f35 1 51"/>
                      <a:gd name="f51" fmla="*/ f36 1 11"/>
                      <a:gd name="f52" fmla="*/ f37 1 51"/>
                      <a:gd name="f53" fmla="*/ f38 1 11"/>
                      <a:gd name="f54" fmla="*/ 0 1 f23"/>
                      <a:gd name="f55" fmla="*/ f6 1 f23"/>
                      <a:gd name="f56" fmla="*/ 0 1 f24"/>
                      <a:gd name="f57" fmla="*/ f7 1 f24"/>
                      <a:gd name="f58" fmla="+- f39 0 f1"/>
                      <a:gd name="f59" fmla="*/ f40 1 f23"/>
                      <a:gd name="f60" fmla="*/ f41 1 f24"/>
                      <a:gd name="f61" fmla="*/ f42 1 f23"/>
                      <a:gd name="f62" fmla="*/ f43 1 f24"/>
                      <a:gd name="f63" fmla="*/ f44 1 f23"/>
                      <a:gd name="f64" fmla="*/ f45 1 f24"/>
                      <a:gd name="f65" fmla="*/ f46 1 f23"/>
                      <a:gd name="f66" fmla="*/ f47 1 f24"/>
                      <a:gd name="f67" fmla="*/ f48 1 f23"/>
                      <a:gd name="f68" fmla="*/ f49 1 f24"/>
                      <a:gd name="f69" fmla="*/ f50 1 f23"/>
                      <a:gd name="f70" fmla="*/ f51 1 f24"/>
                      <a:gd name="f71" fmla="*/ f52 1 f23"/>
                      <a:gd name="f72" fmla="*/ f53 1 f24"/>
                      <a:gd name="f73" fmla="*/ f54 f18 1"/>
                      <a:gd name="f74" fmla="*/ f55 f18 1"/>
                      <a:gd name="f75" fmla="*/ f57 f19 1"/>
                      <a:gd name="f76" fmla="*/ f56 f19 1"/>
                      <a:gd name="f77" fmla="*/ f59 f18 1"/>
                      <a:gd name="f78" fmla="*/ f60 f19 1"/>
                      <a:gd name="f79" fmla="*/ f61 f18 1"/>
                      <a:gd name="f80" fmla="*/ f62 f19 1"/>
                      <a:gd name="f81" fmla="*/ f63 f18 1"/>
                      <a:gd name="f82" fmla="*/ f64 f19 1"/>
                      <a:gd name="f83" fmla="*/ f65 f18 1"/>
                      <a:gd name="f84" fmla="*/ f66 f19 1"/>
                      <a:gd name="f85" fmla="*/ f67 f18 1"/>
                      <a:gd name="f86" fmla="*/ f68 f19 1"/>
                      <a:gd name="f87" fmla="*/ f69 f18 1"/>
                      <a:gd name="f88" fmla="*/ f70 f19 1"/>
                      <a:gd name="f89" fmla="*/ f71 f18 1"/>
                      <a:gd name="f90" fmla="*/ f72 f19 1"/>
                    </a:gdLst>
                    <a:ahLst/>
                    <a:cxnLst>
                      <a:cxn ang="3cd4">
                        <a:pos x="hc" y="t"/>
                      </a:cxn>
                      <a:cxn ang="0">
                        <a:pos x="r" y="vc"/>
                      </a:cxn>
                      <a:cxn ang="cd4">
                        <a:pos x="hc" y="b"/>
                      </a:cxn>
                      <a:cxn ang="cd2">
                        <a:pos x="l" y="vc"/>
                      </a:cxn>
                      <a:cxn ang="f58">
                        <a:pos x="f77" y="f78"/>
                      </a:cxn>
                      <a:cxn ang="f58">
                        <a:pos x="f79" y="f80"/>
                      </a:cxn>
                      <a:cxn ang="f58">
                        <a:pos x="f81" y="f82"/>
                      </a:cxn>
                      <a:cxn ang="f58">
                        <a:pos x="f83" y="f84"/>
                      </a:cxn>
                      <a:cxn ang="f58">
                        <a:pos x="f85" y="f86"/>
                      </a:cxn>
                      <a:cxn ang="f58">
                        <a:pos x="f87" y="f88"/>
                      </a:cxn>
                      <a:cxn ang="f58">
                        <a:pos x="f89" y="f90"/>
                      </a:cxn>
                      <a:cxn ang="f58">
                        <a:pos x="f77" y="f78"/>
                      </a:cxn>
                    </a:cxnLst>
                    <a:rect l="f73" t="f76" r="f74" b="f75"/>
                    <a:pathLst>
                      <a:path w="51" h="11">
                        <a:moveTo>
                          <a:pt x="f6" y="f8"/>
                        </a:moveTo>
                        <a:lnTo>
                          <a:pt x="f9" y="f7"/>
                        </a:lnTo>
                        <a:lnTo>
                          <a:pt x="f10" y="f11"/>
                        </a:lnTo>
                        <a:lnTo>
                          <a:pt x="f5" y="f12"/>
                        </a:lnTo>
                        <a:lnTo>
                          <a:pt x="f13" y="f13"/>
                        </a:lnTo>
                        <a:lnTo>
                          <a:pt x="f14" y="f5"/>
                        </a:lnTo>
                        <a:lnTo>
                          <a:pt x="f15" y="f16"/>
                        </a:lnTo>
                        <a:lnTo>
                          <a:pt x="f6" y="f8"/>
                        </a:lnTo>
                        <a:close/>
                      </a:path>
                    </a:pathLst>
                  </a:custGeom>
                  <a:solidFill>
                    <a:srgbClr val="FCD5B5"/>
                  </a:solidFill>
                  <a:ln w="3172" cap="flat">
                    <a:solidFill>
                      <a:srgbClr val="6C5353"/>
                    </a:solidFill>
                    <a:custDash>
                      <a:ds d="100000" sp="100000"/>
                    </a:custDash>
                    <a:miter/>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hu-HU" sz="1800" b="0" i="0" u="none" strike="noStrike" kern="0" cap="none" spc="0" baseline="0">
                      <a:solidFill>
                        <a:srgbClr val="000000"/>
                      </a:solidFill>
                      <a:uFillTx/>
                      <a:latin typeface="Arial"/>
                    </a:endParaRPr>
                  </a:p>
                </p:txBody>
              </p:sp>
              <p:sp>
                <p:nvSpPr>
                  <p:cNvPr id="319" name="Freeform 162">
                    <a:extLst>
                      <a:ext uri="{FF2B5EF4-FFF2-40B4-BE49-F238E27FC236}">
                        <a16:creationId xmlns:a16="http://schemas.microsoft.com/office/drawing/2014/main" id="{A32115FB-263D-40F7-8CD7-86142B915D79}"/>
                      </a:ext>
                    </a:extLst>
                  </p:cNvPr>
                  <p:cNvSpPr/>
                  <p:nvPr/>
                </p:nvSpPr>
                <p:spPr>
                  <a:xfrm>
                    <a:off x="8010957" y="2357698"/>
                    <a:ext cx="83411" cy="14630"/>
                  </a:xfrm>
                  <a:custGeom>
                    <a:avLst/>
                    <a:gdLst>
                      <a:gd name="f0" fmla="val 10800000"/>
                      <a:gd name="f1" fmla="val 5400000"/>
                      <a:gd name="f2" fmla="val 180"/>
                      <a:gd name="f3" fmla="val w"/>
                      <a:gd name="f4" fmla="val h"/>
                      <a:gd name="f5" fmla="val 0"/>
                      <a:gd name="f6" fmla="val 64"/>
                      <a:gd name="f7" fmla="val 13"/>
                      <a:gd name="f8" fmla="val 7"/>
                      <a:gd name="f9" fmla="val 60"/>
                      <a:gd name="f10" fmla="val 38"/>
                      <a:gd name="f11" fmla="val 11"/>
                      <a:gd name="f12" fmla="val 5"/>
                      <a:gd name="f13" fmla="val 27"/>
                      <a:gd name="f14" fmla="val 2"/>
                      <a:gd name="f15" fmla="+- 0 0 -90"/>
                      <a:gd name="f16" fmla="*/ f3 1 64"/>
                      <a:gd name="f17" fmla="*/ f4 1 13"/>
                      <a:gd name="f18" fmla="+- f7 0 f5"/>
                      <a:gd name="f19" fmla="+- f6 0 f5"/>
                      <a:gd name="f20" fmla="*/ f15 f0 1"/>
                      <a:gd name="f21" fmla="*/ f19 1 64"/>
                      <a:gd name="f22" fmla="*/ f18 1 13"/>
                      <a:gd name="f23" fmla="*/ 64 f19 1"/>
                      <a:gd name="f24" fmla="*/ 7 f18 1"/>
                      <a:gd name="f25" fmla="*/ 60 f19 1"/>
                      <a:gd name="f26" fmla="*/ 13 f18 1"/>
                      <a:gd name="f27" fmla="*/ 38 f19 1"/>
                      <a:gd name="f28" fmla="*/ 11 f18 1"/>
                      <a:gd name="f29" fmla="*/ 5 f19 1"/>
                      <a:gd name="f30" fmla="*/ 5 f18 1"/>
                      <a:gd name="f31" fmla="*/ 0 f19 1"/>
                      <a:gd name="f32" fmla="*/ 0 f18 1"/>
                      <a:gd name="f33" fmla="*/ 27 f19 1"/>
                      <a:gd name="f34" fmla="*/ 2 f18 1"/>
                      <a:gd name="f35" fmla="*/ f20 1 f2"/>
                      <a:gd name="f36" fmla="*/ f23 1 64"/>
                      <a:gd name="f37" fmla="*/ f24 1 13"/>
                      <a:gd name="f38" fmla="*/ f25 1 64"/>
                      <a:gd name="f39" fmla="*/ f26 1 13"/>
                      <a:gd name="f40" fmla="*/ f27 1 64"/>
                      <a:gd name="f41" fmla="*/ f28 1 13"/>
                      <a:gd name="f42" fmla="*/ f29 1 64"/>
                      <a:gd name="f43" fmla="*/ f30 1 13"/>
                      <a:gd name="f44" fmla="*/ f31 1 64"/>
                      <a:gd name="f45" fmla="*/ f32 1 13"/>
                      <a:gd name="f46" fmla="*/ f33 1 64"/>
                      <a:gd name="f47" fmla="*/ f34 1 13"/>
                      <a:gd name="f48" fmla="*/ 0 1 f21"/>
                      <a:gd name="f49" fmla="*/ f6 1 f21"/>
                      <a:gd name="f50" fmla="*/ 0 1 f22"/>
                      <a:gd name="f51" fmla="*/ f7 1 f22"/>
                      <a:gd name="f52" fmla="+- f35 0 f1"/>
                      <a:gd name="f53" fmla="*/ f36 1 f21"/>
                      <a:gd name="f54" fmla="*/ f37 1 f22"/>
                      <a:gd name="f55" fmla="*/ f38 1 f21"/>
                      <a:gd name="f56" fmla="*/ f39 1 f22"/>
                      <a:gd name="f57" fmla="*/ f40 1 f21"/>
                      <a:gd name="f58" fmla="*/ f41 1 f22"/>
                      <a:gd name="f59" fmla="*/ f42 1 f21"/>
                      <a:gd name="f60" fmla="*/ f43 1 f22"/>
                      <a:gd name="f61" fmla="*/ f44 1 f21"/>
                      <a:gd name="f62" fmla="*/ f45 1 f22"/>
                      <a:gd name="f63" fmla="*/ f46 1 f21"/>
                      <a:gd name="f64" fmla="*/ f47 1 f22"/>
                      <a:gd name="f65" fmla="*/ f48 f16 1"/>
                      <a:gd name="f66" fmla="*/ f49 f16 1"/>
                      <a:gd name="f67" fmla="*/ f51 f17 1"/>
                      <a:gd name="f68" fmla="*/ f50 f17 1"/>
                      <a:gd name="f69" fmla="*/ f53 f16 1"/>
                      <a:gd name="f70" fmla="*/ f54 f17 1"/>
                      <a:gd name="f71" fmla="*/ f55 f16 1"/>
                      <a:gd name="f72" fmla="*/ f56 f17 1"/>
                      <a:gd name="f73" fmla="*/ f57 f16 1"/>
                      <a:gd name="f74" fmla="*/ f58 f17 1"/>
                      <a:gd name="f75" fmla="*/ f59 f16 1"/>
                      <a:gd name="f76" fmla="*/ f60 f17 1"/>
                      <a:gd name="f77" fmla="*/ f61 f16 1"/>
                      <a:gd name="f78" fmla="*/ f62 f17 1"/>
                      <a:gd name="f79" fmla="*/ f63 f16 1"/>
                      <a:gd name="f80" fmla="*/ f64 f17 1"/>
                    </a:gdLst>
                    <a:ahLst/>
                    <a:cxnLst>
                      <a:cxn ang="3cd4">
                        <a:pos x="hc" y="t"/>
                      </a:cxn>
                      <a:cxn ang="0">
                        <a:pos x="r" y="vc"/>
                      </a:cxn>
                      <a:cxn ang="cd4">
                        <a:pos x="hc" y="b"/>
                      </a:cxn>
                      <a:cxn ang="cd2">
                        <a:pos x="l" y="vc"/>
                      </a:cxn>
                      <a:cxn ang="f52">
                        <a:pos x="f69" y="f70"/>
                      </a:cxn>
                      <a:cxn ang="f52">
                        <a:pos x="f71" y="f72"/>
                      </a:cxn>
                      <a:cxn ang="f52">
                        <a:pos x="f73" y="f74"/>
                      </a:cxn>
                      <a:cxn ang="f52">
                        <a:pos x="f75" y="f76"/>
                      </a:cxn>
                      <a:cxn ang="f52">
                        <a:pos x="f77" y="f78"/>
                      </a:cxn>
                      <a:cxn ang="f52">
                        <a:pos x="f79" y="f80"/>
                      </a:cxn>
                      <a:cxn ang="f52">
                        <a:pos x="f69" y="f70"/>
                      </a:cxn>
                    </a:cxnLst>
                    <a:rect l="f65" t="f68" r="f66" b="f67"/>
                    <a:pathLst>
                      <a:path w="64" h="13">
                        <a:moveTo>
                          <a:pt x="f6" y="f8"/>
                        </a:moveTo>
                        <a:lnTo>
                          <a:pt x="f9" y="f7"/>
                        </a:lnTo>
                        <a:lnTo>
                          <a:pt x="f10" y="f11"/>
                        </a:lnTo>
                        <a:lnTo>
                          <a:pt x="f12" y="f12"/>
                        </a:lnTo>
                        <a:lnTo>
                          <a:pt x="f5" y="f5"/>
                        </a:lnTo>
                        <a:lnTo>
                          <a:pt x="f13" y="f14"/>
                        </a:lnTo>
                        <a:lnTo>
                          <a:pt x="f6" y="f8"/>
                        </a:lnTo>
                        <a:close/>
                      </a:path>
                    </a:pathLst>
                  </a:custGeom>
                  <a:solidFill>
                    <a:srgbClr val="FCD5B5"/>
                  </a:solidFill>
                  <a:ln w="3172" cap="flat">
                    <a:solidFill>
                      <a:srgbClr val="6C5353"/>
                    </a:solidFill>
                    <a:custDash>
                      <a:ds d="100000" sp="100000"/>
                    </a:custDash>
                    <a:miter/>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hu-HU" sz="1800" b="0" i="0" u="none" strike="noStrike" kern="0" cap="none" spc="0" baseline="0">
                      <a:solidFill>
                        <a:srgbClr val="000000"/>
                      </a:solidFill>
                      <a:uFillTx/>
                      <a:latin typeface="Arial"/>
                    </a:endParaRPr>
                  </a:p>
                </p:txBody>
              </p:sp>
              <p:sp>
                <p:nvSpPr>
                  <p:cNvPr id="320" name="Freeform 163">
                    <a:extLst>
                      <a:ext uri="{FF2B5EF4-FFF2-40B4-BE49-F238E27FC236}">
                        <a16:creationId xmlns:a16="http://schemas.microsoft.com/office/drawing/2014/main" id="{308157DA-1182-4A20-BFC1-400E952E13CF}"/>
                      </a:ext>
                    </a:extLst>
                  </p:cNvPr>
                  <p:cNvSpPr/>
                  <p:nvPr/>
                </p:nvSpPr>
                <p:spPr>
                  <a:xfrm>
                    <a:off x="7855866" y="2346441"/>
                    <a:ext cx="144667" cy="27011"/>
                  </a:xfrm>
                  <a:custGeom>
                    <a:avLst/>
                    <a:gdLst>
                      <a:gd name="f0" fmla="val 10800000"/>
                      <a:gd name="f1" fmla="val 5400000"/>
                      <a:gd name="f2" fmla="val 180"/>
                      <a:gd name="f3" fmla="val w"/>
                      <a:gd name="f4" fmla="val h"/>
                      <a:gd name="f5" fmla="val 0"/>
                      <a:gd name="f6" fmla="val 111"/>
                      <a:gd name="f7" fmla="val 24"/>
                      <a:gd name="f8" fmla="val 102"/>
                      <a:gd name="f9" fmla="val 9"/>
                      <a:gd name="f10" fmla="val 21"/>
                      <a:gd name="f11" fmla="val 64"/>
                      <a:gd name="f12" fmla="val 20"/>
                      <a:gd name="f13" fmla="val 50"/>
                      <a:gd name="f14" fmla="val 10"/>
                      <a:gd name="f15" fmla="val 14"/>
                      <a:gd name="f16" fmla="val 3"/>
                      <a:gd name="f17" fmla="val 12"/>
                      <a:gd name="f18" fmla="val 45"/>
                      <a:gd name="f19" fmla="val 1"/>
                      <a:gd name="f20" fmla="+- 0 0 -90"/>
                      <a:gd name="f21" fmla="*/ f3 1 111"/>
                      <a:gd name="f22" fmla="*/ f4 1 24"/>
                      <a:gd name="f23" fmla="+- f7 0 f5"/>
                      <a:gd name="f24" fmla="+- f6 0 f5"/>
                      <a:gd name="f25" fmla="*/ f20 f0 1"/>
                      <a:gd name="f26" fmla="*/ f24 1 111"/>
                      <a:gd name="f27" fmla="*/ f23 1 24"/>
                      <a:gd name="f28" fmla="*/ 102 f24 1"/>
                      <a:gd name="f29" fmla="*/ 9 f23 1"/>
                      <a:gd name="f30" fmla="*/ 111 f24 1"/>
                      <a:gd name="f31" fmla="*/ 21 f23 1"/>
                      <a:gd name="f32" fmla="*/ 64 f24 1"/>
                      <a:gd name="f33" fmla="*/ 20 f23 1"/>
                      <a:gd name="f34" fmla="*/ 50 f24 1"/>
                      <a:gd name="f35" fmla="*/ 24 f23 1"/>
                      <a:gd name="f36" fmla="*/ 10 f24 1"/>
                      <a:gd name="f37" fmla="*/ 14 f23 1"/>
                      <a:gd name="f38" fmla="*/ 0 f24 1"/>
                      <a:gd name="f39" fmla="*/ 3 f23 1"/>
                      <a:gd name="f40" fmla="*/ 12 f24 1"/>
                      <a:gd name="f41" fmla="*/ 0 f23 1"/>
                      <a:gd name="f42" fmla="*/ 45 f24 1"/>
                      <a:gd name="f43" fmla="*/ 1 f23 1"/>
                      <a:gd name="f44" fmla="*/ f25 1 f2"/>
                      <a:gd name="f45" fmla="*/ f28 1 111"/>
                      <a:gd name="f46" fmla="*/ f29 1 24"/>
                      <a:gd name="f47" fmla="*/ f30 1 111"/>
                      <a:gd name="f48" fmla="*/ f31 1 24"/>
                      <a:gd name="f49" fmla="*/ f32 1 111"/>
                      <a:gd name="f50" fmla="*/ f33 1 24"/>
                      <a:gd name="f51" fmla="*/ f34 1 111"/>
                      <a:gd name="f52" fmla="*/ f35 1 24"/>
                      <a:gd name="f53" fmla="*/ f36 1 111"/>
                      <a:gd name="f54" fmla="*/ f37 1 24"/>
                      <a:gd name="f55" fmla="*/ f38 1 111"/>
                      <a:gd name="f56" fmla="*/ f39 1 24"/>
                      <a:gd name="f57" fmla="*/ f40 1 111"/>
                      <a:gd name="f58" fmla="*/ f41 1 24"/>
                      <a:gd name="f59" fmla="*/ f42 1 111"/>
                      <a:gd name="f60" fmla="*/ f43 1 24"/>
                      <a:gd name="f61" fmla="*/ 0 1 f26"/>
                      <a:gd name="f62" fmla="*/ f6 1 f26"/>
                      <a:gd name="f63" fmla="*/ 0 1 f27"/>
                      <a:gd name="f64" fmla="*/ f7 1 f27"/>
                      <a:gd name="f65" fmla="+- f44 0 f1"/>
                      <a:gd name="f66" fmla="*/ f45 1 f26"/>
                      <a:gd name="f67" fmla="*/ f46 1 f27"/>
                      <a:gd name="f68" fmla="*/ f47 1 f26"/>
                      <a:gd name="f69" fmla="*/ f48 1 f27"/>
                      <a:gd name="f70" fmla="*/ f49 1 f26"/>
                      <a:gd name="f71" fmla="*/ f50 1 f27"/>
                      <a:gd name="f72" fmla="*/ f51 1 f26"/>
                      <a:gd name="f73" fmla="*/ f52 1 f27"/>
                      <a:gd name="f74" fmla="*/ f53 1 f26"/>
                      <a:gd name="f75" fmla="*/ f54 1 f27"/>
                      <a:gd name="f76" fmla="*/ f55 1 f26"/>
                      <a:gd name="f77" fmla="*/ f56 1 f27"/>
                      <a:gd name="f78" fmla="*/ f57 1 f26"/>
                      <a:gd name="f79" fmla="*/ f58 1 f27"/>
                      <a:gd name="f80" fmla="*/ f59 1 f26"/>
                      <a:gd name="f81" fmla="*/ f60 1 f27"/>
                      <a:gd name="f82" fmla="*/ f61 f21 1"/>
                      <a:gd name="f83" fmla="*/ f62 f21 1"/>
                      <a:gd name="f84" fmla="*/ f64 f22 1"/>
                      <a:gd name="f85" fmla="*/ f63 f22 1"/>
                      <a:gd name="f86" fmla="*/ f66 f21 1"/>
                      <a:gd name="f87" fmla="*/ f67 f22 1"/>
                      <a:gd name="f88" fmla="*/ f68 f21 1"/>
                      <a:gd name="f89" fmla="*/ f69 f22 1"/>
                      <a:gd name="f90" fmla="*/ f70 f21 1"/>
                      <a:gd name="f91" fmla="*/ f71 f22 1"/>
                      <a:gd name="f92" fmla="*/ f72 f21 1"/>
                      <a:gd name="f93" fmla="*/ f73 f22 1"/>
                      <a:gd name="f94" fmla="*/ f74 f21 1"/>
                      <a:gd name="f95" fmla="*/ f75 f22 1"/>
                      <a:gd name="f96" fmla="*/ f76 f21 1"/>
                      <a:gd name="f97" fmla="*/ f77 f22 1"/>
                      <a:gd name="f98" fmla="*/ f78 f21 1"/>
                      <a:gd name="f99" fmla="*/ f79 f22 1"/>
                      <a:gd name="f100" fmla="*/ f80 f21 1"/>
                      <a:gd name="f101" fmla="*/ f81 f22 1"/>
                    </a:gdLst>
                    <a:ahLst/>
                    <a:cxnLst>
                      <a:cxn ang="3cd4">
                        <a:pos x="hc" y="t"/>
                      </a:cxn>
                      <a:cxn ang="0">
                        <a:pos x="r" y="vc"/>
                      </a:cxn>
                      <a:cxn ang="cd4">
                        <a:pos x="hc" y="b"/>
                      </a:cxn>
                      <a:cxn ang="cd2">
                        <a:pos x="l" y="vc"/>
                      </a:cxn>
                      <a:cxn ang="f65">
                        <a:pos x="f86" y="f87"/>
                      </a:cxn>
                      <a:cxn ang="f65">
                        <a:pos x="f88" y="f89"/>
                      </a:cxn>
                      <a:cxn ang="f65">
                        <a:pos x="f90" y="f91"/>
                      </a:cxn>
                      <a:cxn ang="f65">
                        <a:pos x="f92" y="f93"/>
                      </a:cxn>
                      <a:cxn ang="f65">
                        <a:pos x="f94" y="f95"/>
                      </a:cxn>
                      <a:cxn ang="f65">
                        <a:pos x="f96" y="f97"/>
                      </a:cxn>
                      <a:cxn ang="f65">
                        <a:pos x="f98" y="f99"/>
                      </a:cxn>
                      <a:cxn ang="f65">
                        <a:pos x="f100" y="f101"/>
                      </a:cxn>
                      <a:cxn ang="f65">
                        <a:pos x="f86" y="f87"/>
                      </a:cxn>
                    </a:cxnLst>
                    <a:rect l="f82" t="f85" r="f83" b="f84"/>
                    <a:pathLst>
                      <a:path w="111" h="24">
                        <a:moveTo>
                          <a:pt x="f8" y="f9"/>
                        </a:moveTo>
                        <a:lnTo>
                          <a:pt x="f6" y="f10"/>
                        </a:lnTo>
                        <a:lnTo>
                          <a:pt x="f11" y="f12"/>
                        </a:lnTo>
                        <a:lnTo>
                          <a:pt x="f13" y="f7"/>
                        </a:lnTo>
                        <a:lnTo>
                          <a:pt x="f14" y="f15"/>
                        </a:lnTo>
                        <a:lnTo>
                          <a:pt x="f5" y="f16"/>
                        </a:lnTo>
                        <a:lnTo>
                          <a:pt x="f17" y="f5"/>
                        </a:lnTo>
                        <a:lnTo>
                          <a:pt x="f18" y="f19"/>
                        </a:lnTo>
                        <a:lnTo>
                          <a:pt x="f8" y="f9"/>
                        </a:lnTo>
                        <a:close/>
                      </a:path>
                    </a:pathLst>
                  </a:custGeom>
                  <a:solidFill>
                    <a:srgbClr val="FCD5B5"/>
                  </a:solidFill>
                  <a:ln w="3172" cap="flat">
                    <a:solidFill>
                      <a:srgbClr val="6C5353"/>
                    </a:solidFill>
                    <a:custDash>
                      <a:ds d="100000" sp="100000"/>
                    </a:custDash>
                    <a:miter/>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hu-HU" sz="1800" b="0" i="0" u="none" strike="noStrike" kern="0" cap="none" spc="0" baseline="0">
                      <a:solidFill>
                        <a:srgbClr val="000000"/>
                      </a:solidFill>
                      <a:uFillTx/>
                      <a:latin typeface="Arial"/>
                    </a:endParaRPr>
                  </a:p>
                </p:txBody>
              </p:sp>
              <p:sp>
                <p:nvSpPr>
                  <p:cNvPr id="321" name="Freeform 164">
                    <a:extLst>
                      <a:ext uri="{FF2B5EF4-FFF2-40B4-BE49-F238E27FC236}">
                        <a16:creationId xmlns:a16="http://schemas.microsoft.com/office/drawing/2014/main" id="{DD4F989C-3F6F-4910-B92F-F28EEBC07C2A}"/>
                      </a:ext>
                    </a:extLst>
                  </p:cNvPr>
                  <p:cNvSpPr/>
                  <p:nvPr/>
                </p:nvSpPr>
                <p:spPr>
                  <a:xfrm>
                    <a:off x="6538270" y="2332936"/>
                    <a:ext cx="220251" cy="113669"/>
                  </a:xfrm>
                  <a:custGeom>
                    <a:avLst/>
                    <a:gdLst>
                      <a:gd name="f0" fmla="val 10800000"/>
                      <a:gd name="f1" fmla="val 5400000"/>
                      <a:gd name="f2" fmla="val 180"/>
                      <a:gd name="f3" fmla="val w"/>
                      <a:gd name="f4" fmla="val h"/>
                      <a:gd name="f5" fmla="val 0"/>
                      <a:gd name="f6" fmla="val 169"/>
                      <a:gd name="f7" fmla="val 101"/>
                      <a:gd name="f8" fmla="val 90"/>
                      <a:gd name="f9" fmla="val 100"/>
                      <a:gd name="f10" fmla="val 83"/>
                      <a:gd name="f11" fmla="val 39"/>
                      <a:gd name="f12" fmla="val 99"/>
                      <a:gd name="f13" fmla="val 32"/>
                      <a:gd name="f14" fmla="val 92"/>
                      <a:gd name="f15" fmla="val 6"/>
                      <a:gd name="f16" fmla="val 87"/>
                      <a:gd name="f17" fmla="val 78"/>
                      <a:gd name="f18" fmla="val 11"/>
                      <a:gd name="f19" fmla="val 75"/>
                      <a:gd name="f20" fmla="val 5"/>
                      <a:gd name="f21" fmla="val 66"/>
                      <a:gd name="f22" fmla="val 23"/>
                      <a:gd name="f23" fmla="val 52"/>
                      <a:gd name="f24" fmla="val 10"/>
                      <a:gd name="f25" fmla="val 50"/>
                      <a:gd name="f26" fmla="val 36"/>
                      <a:gd name="f27" fmla="val 24"/>
                      <a:gd name="f28" fmla="val 29"/>
                      <a:gd name="f29" fmla="val 46"/>
                      <a:gd name="f30" fmla="val 20"/>
                      <a:gd name="f31" fmla="val 80"/>
                      <a:gd name="f32" fmla="val 118"/>
                      <a:gd name="f33" fmla="val 8"/>
                      <a:gd name="f34" fmla="val 134"/>
                      <a:gd name="f35" fmla="val 2"/>
                      <a:gd name="f36" fmla="val 156"/>
                      <a:gd name="f37" fmla="val 165"/>
                      <a:gd name="f38" fmla="val 127"/>
                      <a:gd name="f39" fmla="val 18"/>
                      <a:gd name="f40" fmla="val 95"/>
                      <a:gd name="f41" fmla="val 26"/>
                      <a:gd name="f42" fmla="val 67"/>
                      <a:gd name="f43" fmla="val 41"/>
                      <a:gd name="f44" fmla="val 58"/>
                      <a:gd name="f45" fmla="val 56"/>
                      <a:gd name="f46" fmla="val 47"/>
                      <a:gd name="f47" fmla="val 72"/>
                      <a:gd name="f48" fmla="val 57"/>
                      <a:gd name="f49" fmla="val 86"/>
                      <a:gd name="f50" fmla="+- 0 0 -90"/>
                      <a:gd name="f51" fmla="*/ f3 1 169"/>
                      <a:gd name="f52" fmla="*/ f4 1 101"/>
                      <a:gd name="f53" fmla="+- f7 0 f5"/>
                      <a:gd name="f54" fmla="+- f6 0 f5"/>
                      <a:gd name="f55" fmla="*/ f50 f0 1"/>
                      <a:gd name="f56" fmla="*/ f54 1 169"/>
                      <a:gd name="f57" fmla="*/ f53 1 101"/>
                      <a:gd name="f58" fmla="*/ 90 f54 1"/>
                      <a:gd name="f59" fmla="*/ 100 f53 1"/>
                      <a:gd name="f60" fmla="*/ 83 f54 1"/>
                      <a:gd name="f61" fmla="*/ 101 f53 1"/>
                      <a:gd name="f62" fmla="*/ 39 f54 1"/>
                      <a:gd name="f63" fmla="*/ 99 f53 1"/>
                      <a:gd name="f64" fmla="*/ 32 f54 1"/>
                      <a:gd name="f65" fmla="*/ 92 f53 1"/>
                      <a:gd name="f66" fmla="*/ 6 f54 1"/>
                      <a:gd name="f67" fmla="*/ 87 f53 1"/>
                      <a:gd name="f68" fmla="*/ 0 f54 1"/>
                      <a:gd name="f69" fmla="*/ 78 f53 1"/>
                      <a:gd name="f70" fmla="*/ 11 f54 1"/>
                      <a:gd name="f71" fmla="*/ 75 f53 1"/>
                      <a:gd name="f72" fmla="*/ 5 f54 1"/>
                      <a:gd name="f73" fmla="*/ 66 f53 1"/>
                      <a:gd name="f74" fmla="*/ 23 f54 1"/>
                      <a:gd name="f75" fmla="*/ 52 f53 1"/>
                      <a:gd name="f76" fmla="*/ 10 f54 1"/>
                      <a:gd name="f77" fmla="*/ 50 f53 1"/>
                      <a:gd name="f78" fmla="*/ 36 f53 1"/>
                      <a:gd name="f79" fmla="*/ 24 f54 1"/>
                      <a:gd name="f80" fmla="*/ 29 f53 1"/>
                      <a:gd name="f81" fmla="*/ 46 f54 1"/>
                      <a:gd name="f82" fmla="*/ 20 f53 1"/>
                      <a:gd name="f83" fmla="*/ 80 f54 1"/>
                      <a:gd name="f84" fmla="*/ 10 f53 1"/>
                      <a:gd name="f85" fmla="*/ 118 f54 1"/>
                      <a:gd name="f86" fmla="*/ 8 f53 1"/>
                      <a:gd name="f87" fmla="*/ 134 f54 1"/>
                      <a:gd name="f88" fmla="*/ 2 f53 1"/>
                      <a:gd name="f89" fmla="*/ 156 f54 1"/>
                      <a:gd name="f90" fmla="*/ 0 f53 1"/>
                      <a:gd name="f91" fmla="*/ 169 f54 1"/>
                      <a:gd name="f92" fmla="*/ 6 f53 1"/>
                      <a:gd name="f93" fmla="*/ 165 f54 1"/>
                      <a:gd name="f94" fmla="*/ 11 f53 1"/>
                      <a:gd name="f95" fmla="*/ 127 f54 1"/>
                      <a:gd name="f96" fmla="*/ 18 f53 1"/>
                      <a:gd name="f97" fmla="*/ 95 f54 1"/>
                      <a:gd name="f98" fmla="*/ 26 f53 1"/>
                      <a:gd name="f99" fmla="*/ 67 f54 1"/>
                      <a:gd name="f100" fmla="*/ 41 f53 1"/>
                      <a:gd name="f101" fmla="*/ 58 f54 1"/>
                      <a:gd name="f102" fmla="*/ 56 f53 1"/>
                      <a:gd name="f103" fmla="*/ 47 f54 1"/>
                      <a:gd name="f104" fmla="*/ 72 f53 1"/>
                      <a:gd name="f105" fmla="*/ 57 f54 1"/>
                      <a:gd name="f106" fmla="*/ 86 f53 1"/>
                      <a:gd name="f107" fmla="*/ f55 1 f2"/>
                      <a:gd name="f108" fmla="*/ f58 1 169"/>
                      <a:gd name="f109" fmla="*/ f59 1 101"/>
                      <a:gd name="f110" fmla="*/ f60 1 169"/>
                      <a:gd name="f111" fmla="*/ f61 1 101"/>
                      <a:gd name="f112" fmla="*/ f62 1 169"/>
                      <a:gd name="f113" fmla="*/ f63 1 101"/>
                      <a:gd name="f114" fmla="*/ f64 1 169"/>
                      <a:gd name="f115" fmla="*/ f65 1 101"/>
                      <a:gd name="f116" fmla="*/ f66 1 169"/>
                      <a:gd name="f117" fmla="*/ f67 1 101"/>
                      <a:gd name="f118" fmla="*/ f68 1 169"/>
                      <a:gd name="f119" fmla="*/ f69 1 101"/>
                      <a:gd name="f120" fmla="*/ f70 1 169"/>
                      <a:gd name="f121" fmla="*/ f71 1 101"/>
                      <a:gd name="f122" fmla="*/ f72 1 169"/>
                      <a:gd name="f123" fmla="*/ f73 1 101"/>
                      <a:gd name="f124" fmla="*/ f74 1 169"/>
                      <a:gd name="f125" fmla="*/ f75 1 101"/>
                      <a:gd name="f126" fmla="*/ f76 1 169"/>
                      <a:gd name="f127" fmla="*/ f77 1 101"/>
                      <a:gd name="f128" fmla="*/ f78 1 101"/>
                      <a:gd name="f129" fmla="*/ f79 1 169"/>
                      <a:gd name="f130" fmla="*/ f80 1 101"/>
                      <a:gd name="f131" fmla="*/ f81 1 169"/>
                      <a:gd name="f132" fmla="*/ f82 1 101"/>
                      <a:gd name="f133" fmla="*/ f83 1 169"/>
                      <a:gd name="f134" fmla="*/ f84 1 101"/>
                      <a:gd name="f135" fmla="*/ f85 1 169"/>
                      <a:gd name="f136" fmla="*/ f86 1 101"/>
                      <a:gd name="f137" fmla="*/ f87 1 169"/>
                      <a:gd name="f138" fmla="*/ f88 1 101"/>
                      <a:gd name="f139" fmla="*/ f89 1 169"/>
                      <a:gd name="f140" fmla="*/ f90 1 101"/>
                      <a:gd name="f141" fmla="*/ f91 1 169"/>
                      <a:gd name="f142" fmla="*/ f92 1 101"/>
                      <a:gd name="f143" fmla="*/ f93 1 169"/>
                      <a:gd name="f144" fmla="*/ f94 1 101"/>
                      <a:gd name="f145" fmla="*/ f95 1 169"/>
                      <a:gd name="f146" fmla="*/ f96 1 101"/>
                      <a:gd name="f147" fmla="*/ f97 1 169"/>
                      <a:gd name="f148" fmla="*/ f98 1 101"/>
                      <a:gd name="f149" fmla="*/ f99 1 169"/>
                      <a:gd name="f150" fmla="*/ f100 1 101"/>
                      <a:gd name="f151" fmla="*/ f101 1 169"/>
                      <a:gd name="f152" fmla="*/ f102 1 101"/>
                      <a:gd name="f153" fmla="*/ f103 1 169"/>
                      <a:gd name="f154" fmla="*/ f104 1 101"/>
                      <a:gd name="f155" fmla="*/ f105 1 169"/>
                      <a:gd name="f156" fmla="*/ f106 1 101"/>
                      <a:gd name="f157" fmla="*/ 0 1 f56"/>
                      <a:gd name="f158" fmla="*/ f6 1 f56"/>
                      <a:gd name="f159" fmla="*/ 0 1 f57"/>
                      <a:gd name="f160" fmla="*/ f7 1 f57"/>
                      <a:gd name="f161" fmla="+- f107 0 f1"/>
                      <a:gd name="f162" fmla="*/ f108 1 f56"/>
                      <a:gd name="f163" fmla="*/ f109 1 f57"/>
                      <a:gd name="f164" fmla="*/ f110 1 f56"/>
                      <a:gd name="f165" fmla="*/ f111 1 f57"/>
                      <a:gd name="f166" fmla="*/ f112 1 f56"/>
                      <a:gd name="f167" fmla="*/ f113 1 f57"/>
                      <a:gd name="f168" fmla="*/ f114 1 f56"/>
                      <a:gd name="f169" fmla="*/ f115 1 f57"/>
                      <a:gd name="f170" fmla="*/ f116 1 f56"/>
                      <a:gd name="f171" fmla="*/ f117 1 f57"/>
                      <a:gd name="f172" fmla="*/ f118 1 f56"/>
                      <a:gd name="f173" fmla="*/ f119 1 f57"/>
                      <a:gd name="f174" fmla="*/ f120 1 f56"/>
                      <a:gd name="f175" fmla="*/ f121 1 f57"/>
                      <a:gd name="f176" fmla="*/ f122 1 f56"/>
                      <a:gd name="f177" fmla="*/ f123 1 f57"/>
                      <a:gd name="f178" fmla="*/ f124 1 f56"/>
                      <a:gd name="f179" fmla="*/ f125 1 f57"/>
                      <a:gd name="f180" fmla="*/ f126 1 f56"/>
                      <a:gd name="f181" fmla="*/ f127 1 f57"/>
                      <a:gd name="f182" fmla="*/ f128 1 f57"/>
                      <a:gd name="f183" fmla="*/ f129 1 f56"/>
                      <a:gd name="f184" fmla="*/ f130 1 f57"/>
                      <a:gd name="f185" fmla="*/ f131 1 f56"/>
                      <a:gd name="f186" fmla="*/ f132 1 f57"/>
                      <a:gd name="f187" fmla="*/ f133 1 f56"/>
                      <a:gd name="f188" fmla="*/ f134 1 f57"/>
                      <a:gd name="f189" fmla="*/ f135 1 f56"/>
                      <a:gd name="f190" fmla="*/ f136 1 f57"/>
                      <a:gd name="f191" fmla="*/ f137 1 f56"/>
                      <a:gd name="f192" fmla="*/ f138 1 f57"/>
                      <a:gd name="f193" fmla="*/ f139 1 f56"/>
                      <a:gd name="f194" fmla="*/ f140 1 f57"/>
                      <a:gd name="f195" fmla="*/ f141 1 f56"/>
                      <a:gd name="f196" fmla="*/ f142 1 f57"/>
                      <a:gd name="f197" fmla="*/ f143 1 f56"/>
                      <a:gd name="f198" fmla="*/ f144 1 f57"/>
                      <a:gd name="f199" fmla="*/ f145 1 f56"/>
                      <a:gd name="f200" fmla="*/ f146 1 f57"/>
                      <a:gd name="f201" fmla="*/ f147 1 f56"/>
                      <a:gd name="f202" fmla="*/ f148 1 f57"/>
                      <a:gd name="f203" fmla="*/ f149 1 f56"/>
                      <a:gd name="f204" fmla="*/ f150 1 f57"/>
                      <a:gd name="f205" fmla="*/ f151 1 f56"/>
                      <a:gd name="f206" fmla="*/ f152 1 f57"/>
                      <a:gd name="f207" fmla="*/ f153 1 f56"/>
                      <a:gd name="f208" fmla="*/ f154 1 f57"/>
                      <a:gd name="f209" fmla="*/ f155 1 f56"/>
                      <a:gd name="f210" fmla="*/ f156 1 f57"/>
                      <a:gd name="f211" fmla="*/ f157 f51 1"/>
                      <a:gd name="f212" fmla="*/ f158 f51 1"/>
                      <a:gd name="f213" fmla="*/ f160 f52 1"/>
                      <a:gd name="f214" fmla="*/ f159 f52 1"/>
                      <a:gd name="f215" fmla="*/ f162 f51 1"/>
                      <a:gd name="f216" fmla="*/ f163 f52 1"/>
                      <a:gd name="f217" fmla="*/ f164 f51 1"/>
                      <a:gd name="f218" fmla="*/ f165 f52 1"/>
                      <a:gd name="f219" fmla="*/ f166 f51 1"/>
                      <a:gd name="f220" fmla="*/ f167 f52 1"/>
                      <a:gd name="f221" fmla="*/ f168 f51 1"/>
                      <a:gd name="f222" fmla="*/ f169 f52 1"/>
                      <a:gd name="f223" fmla="*/ f170 f51 1"/>
                      <a:gd name="f224" fmla="*/ f171 f52 1"/>
                      <a:gd name="f225" fmla="*/ f172 f51 1"/>
                      <a:gd name="f226" fmla="*/ f173 f52 1"/>
                      <a:gd name="f227" fmla="*/ f174 f51 1"/>
                      <a:gd name="f228" fmla="*/ f175 f52 1"/>
                      <a:gd name="f229" fmla="*/ f176 f51 1"/>
                      <a:gd name="f230" fmla="*/ f177 f52 1"/>
                      <a:gd name="f231" fmla="*/ f178 f51 1"/>
                      <a:gd name="f232" fmla="*/ f179 f52 1"/>
                      <a:gd name="f233" fmla="*/ f180 f51 1"/>
                      <a:gd name="f234" fmla="*/ f181 f52 1"/>
                      <a:gd name="f235" fmla="*/ f182 f52 1"/>
                      <a:gd name="f236" fmla="*/ f183 f51 1"/>
                      <a:gd name="f237" fmla="*/ f184 f52 1"/>
                      <a:gd name="f238" fmla="*/ f185 f51 1"/>
                      <a:gd name="f239" fmla="*/ f186 f52 1"/>
                      <a:gd name="f240" fmla="*/ f187 f51 1"/>
                      <a:gd name="f241" fmla="*/ f188 f52 1"/>
                      <a:gd name="f242" fmla="*/ f189 f51 1"/>
                      <a:gd name="f243" fmla="*/ f190 f52 1"/>
                      <a:gd name="f244" fmla="*/ f191 f51 1"/>
                      <a:gd name="f245" fmla="*/ f192 f52 1"/>
                      <a:gd name="f246" fmla="*/ f193 f51 1"/>
                      <a:gd name="f247" fmla="*/ f194 f52 1"/>
                      <a:gd name="f248" fmla="*/ f195 f51 1"/>
                      <a:gd name="f249" fmla="*/ f196 f52 1"/>
                      <a:gd name="f250" fmla="*/ f197 f51 1"/>
                      <a:gd name="f251" fmla="*/ f198 f52 1"/>
                      <a:gd name="f252" fmla="*/ f199 f51 1"/>
                      <a:gd name="f253" fmla="*/ f200 f52 1"/>
                      <a:gd name="f254" fmla="*/ f201 f51 1"/>
                      <a:gd name="f255" fmla="*/ f202 f52 1"/>
                      <a:gd name="f256" fmla="*/ f203 f51 1"/>
                      <a:gd name="f257" fmla="*/ f204 f52 1"/>
                      <a:gd name="f258" fmla="*/ f205 f51 1"/>
                      <a:gd name="f259" fmla="*/ f206 f52 1"/>
                      <a:gd name="f260" fmla="*/ f207 f51 1"/>
                      <a:gd name="f261" fmla="*/ f208 f52 1"/>
                      <a:gd name="f262" fmla="*/ f209 f51 1"/>
                      <a:gd name="f263" fmla="*/ f210 f52 1"/>
                    </a:gdLst>
                    <a:ahLst/>
                    <a:cxnLst>
                      <a:cxn ang="3cd4">
                        <a:pos x="hc" y="t"/>
                      </a:cxn>
                      <a:cxn ang="0">
                        <a:pos x="r" y="vc"/>
                      </a:cxn>
                      <a:cxn ang="cd4">
                        <a:pos x="hc" y="b"/>
                      </a:cxn>
                      <a:cxn ang="cd2">
                        <a:pos x="l" y="vc"/>
                      </a:cxn>
                      <a:cxn ang="f161">
                        <a:pos x="f215" y="f216"/>
                      </a:cxn>
                      <a:cxn ang="f161">
                        <a:pos x="f217" y="f218"/>
                      </a:cxn>
                      <a:cxn ang="f161">
                        <a:pos x="f219" y="f220"/>
                      </a:cxn>
                      <a:cxn ang="f161">
                        <a:pos x="f221" y="f222"/>
                      </a:cxn>
                      <a:cxn ang="f161">
                        <a:pos x="f223" y="f224"/>
                      </a:cxn>
                      <a:cxn ang="f161">
                        <a:pos x="f225" y="f226"/>
                      </a:cxn>
                      <a:cxn ang="f161">
                        <a:pos x="f227" y="f228"/>
                      </a:cxn>
                      <a:cxn ang="f161">
                        <a:pos x="f229" y="f230"/>
                      </a:cxn>
                      <a:cxn ang="f161">
                        <a:pos x="f231" y="f232"/>
                      </a:cxn>
                      <a:cxn ang="f161">
                        <a:pos x="f233" y="f234"/>
                      </a:cxn>
                      <a:cxn ang="f161">
                        <a:pos x="f221" y="f235"/>
                      </a:cxn>
                      <a:cxn ang="f161">
                        <a:pos x="f236" y="f237"/>
                      </a:cxn>
                      <a:cxn ang="f161">
                        <a:pos x="f238" y="f239"/>
                      </a:cxn>
                      <a:cxn ang="f161">
                        <a:pos x="f240" y="f241"/>
                      </a:cxn>
                      <a:cxn ang="f161">
                        <a:pos x="f242" y="f243"/>
                      </a:cxn>
                      <a:cxn ang="f161">
                        <a:pos x="f244" y="f245"/>
                      </a:cxn>
                      <a:cxn ang="f161">
                        <a:pos x="f246" y="f247"/>
                      </a:cxn>
                      <a:cxn ang="f161">
                        <a:pos x="f248" y="f249"/>
                      </a:cxn>
                      <a:cxn ang="f161">
                        <a:pos x="f250" y="f251"/>
                      </a:cxn>
                      <a:cxn ang="f161">
                        <a:pos x="f252" y="f253"/>
                      </a:cxn>
                      <a:cxn ang="f161">
                        <a:pos x="f254" y="f255"/>
                      </a:cxn>
                      <a:cxn ang="f161">
                        <a:pos x="f256" y="f257"/>
                      </a:cxn>
                      <a:cxn ang="f161">
                        <a:pos x="f258" y="f259"/>
                      </a:cxn>
                      <a:cxn ang="f161">
                        <a:pos x="f260" y="f261"/>
                      </a:cxn>
                      <a:cxn ang="f161">
                        <a:pos x="f262" y="f263"/>
                      </a:cxn>
                      <a:cxn ang="f161">
                        <a:pos x="f215" y="f216"/>
                      </a:cxn>
                    </a:cxnLst>
                    <a:rect l="f211" t="f214" r="f212" b="f213"/>
                    <a:pathLst>
                      <a:path w="169" h="101">
                        <a:moveTo>
                          <a:pt x="f8" y="f9"/>
                        </a:moveTo>
                        <a:lnTo>
                          <a:pt x="f10" y="f7"/>
                        </a:lnTo>
                        <a:lnTo>
                          <a:pt x="f11" y="f12"/>
                        </a:lnTo>
                        <a:lnTo>
                          <a:pt x="f13" y="f14"/>
                        </a:lnTo>
                        <a:lnTo>
                          <a:pt x="f15" y="f16"/>
                        </a:lnTo>
                        <a:lnTo>
                          <a:pt x="f5" y="f17"/>
                        </a:lnTo>
                        <a:lnTo>
                          <a:pt x="f18" y="f19"/>
                        </a:lnTo>
                        <a:lnTo>
                          <a:pt x="f20" y="f21"/>
                        </a:lnTo>
                        <a:lnTo>
                          <a:pt x="f22" y="f23"/>
                        </a:lnTo>
                        <a:lnTo>
                          <a:pt x="f24" y="f25"/>
                        </a:lnTo>
                        <a:lnTo>
                          <a:pt x="f13" y="f26"/>
                        </a:lnTo>
                        <a:lnTo>
                          <a:pt x="f27" y="f28"/>
                        </a:lnTo>
                        <a:lnTo>
                          <a:pt x="f29" y="f30"/>
                        </a:lnTo>
                        <a:lnTo>
                          <a:pt x="f31" y="f24"/>
                        </a:lnTo>
                        <a:lnTo>
                          <a:pt x="f32" y="f33"/>
                        </a:lnTo>
                        <a:lnTo>
                          <a:pt x="f34" y="f35"/>
                        </a:lnTo>
                        <a:lnTo>
                          <a:pt x="f36" y="f5"/>
                        </a:lnTo>
                        <a:lnTo>
                          <a:pt x="f6" y="f15"/>
                        </a:lnTo>
                        <a:lnTo>
                          <a:pt x="f37" y="f18"/>
                        </a:lnTo>
                        <a:lnTo>
                          <a:pt x="f38" y="f39"/>
                        </a:lnTo>
                        <a:lnTo>
                          <a:pt x="f40" y="f41"/>
                        </a:lnTo>
                        <a:lnTo>
                          <a:pt x="f42" y="f43"/>
                        </a:lnTo>
                        <a:lnTo>
                          <a:pt x="f44" y="f45"/>
                        </a:lnTo>
                        <a:lnTo>
                          <a:pt x="f46" y="f47"/>
                        </a:lnTo>
                        <a:lnTo>
                          <a:pt x="f48" y="f49"/>
                        </a:lnTo>
                        <a:lnTo>
                          <a:pt x="f8" y="f9"/>
                        </a:lnTo>
                        <a:close/>
                      </a:path>
                    </a:pathLst>
                  </a:custGeom>
                  <a:solidFill>
                    <a:srgbClr val="FCDBC0"/>
                  </a:solidFill>
                  <a:ln w="3172" cap="flat">
                    <a:solidFill>
                      <a:srgbClr val="6C5353"/>
                    </a:solidFill>
                    <a:custDash>
                      <a:ds d="100000" sp="100000"/>
                    </a:custDash>
                    <a:miter/>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hu-HU" sz="1800" b="0" i="0" u="none" strike="noStrike" kern="0" cap="none" spc="0" baseline="0">
                      <a:solidFill>
                        <a:srgbClr val="000000"/>
                      </a:solidFill>
                      <a:uFillTx/>
                      <a:latin typeface="Arial"/>
                    </a:endParaRPr>
                  </a:p>
                </p:txBody>
              </p:sp>
              <p:sp>
                <p:nvSpPr>
                  <p:cNvPr id="322" name="Freeform 165">
                    <a:extLst>
                      <a:ext uri="{FF2B5EF4-FFF2-40B4-BE49-F238E27FC236}">
                        <a16:creationId xmlns:a16="http://schemas.microsoft.com/office/drawing/2014/main" id="{A8E39017-CA50-4648-A509-A1D57FCADC80}"/>
                      </a:ext>
                    </a:extLst>
                  </p:cNvPr>
                  <p:cNvSpPr/>
                  <p:nvPr/>
                </p:nvSpPr>
                <p:spPr>
                  <a:xfrm>
                    <a:off x="7205545" y="2293543"/>
                    <a:ext cx="80805" cy="23637"/>
                  </a:xfrm>
                  <a:custGeom>
                    <a:avLst/>
                    <a:gdLst>
                      <a:gd name="f0" fmla="val 10800000"/>
                      <a:gd name="f1" fmla="val 5400000"/>
                      <a:gd name="f2" fmla="val 180"/>
                      <a:gd name="f3" fmla="val w"/>
                      <a:gd name="f4" fmla="val h"/>
                      <a:gd name="f5" fmla="val 0"/>
                      <a:gd name="f6" fmla="val 62"/>
                      <a:gd name="f7" fmla="val 21"/>
                      <a:gd name="f8" fmla="val 15"/>
                      <a:gd name="f9" fmla="val 2"/>
                      <a:gd name="f10" fmla="val 8"/>
                      <a:gd name="f11" fmla="val 18"/>
                      <a:gd name="f12" fmla="val 1"/>
                      <a:gd name="f13" fmla="val 58"/>
                      <a:gd name="f14" fmla="val 9"/>
                      <a:gd name="f15" fmla="+- 0 0 -90"/>
                      <a:gd name="f16" fmla="*/ f3 1 62"/>
                      <a:gd name="f17" fmla="*/ f4 1 21"/>
                      <a:gd name="f18" fmla="+- f7 0 f5"/>
                      <a:gd name="f19" fmla="+- f6 0 f5"/>
                      <a:gd name="f20" fmla="*/ f15 f0 1"/>
                      <a:gd name="f21" fmla="*/ f19 1 62"/>
                      <a:gd name="f22" fmla="*/ f18 1 21"/>
                      <a:gd name="f23" fmla="*/ 62 f19 1"/>
                      <a:gd name="f24" fmla="*/ 15 f18 1"/>
                      <a:gd name="f25" fmla="*/ 2 f19 1"/>
                      <a:gd name="f26" fmla="*/ 21 f18 1"/>
                      <a:gd name="f27" fmla="*/ 0 f19 1"/>
                      <a:gd name="f28" fmla="*/ 2 f18 1"/>
                      <a:gd name="f29" fmla="*/ 8 f19 1"/>
                      <a:gd name="f30" fmla="*/ 0 f18 1"/>
                      <a:gd name="f31" fmla="*/ 18 f19 1"/>
                      <a:gd name="f32" fmla="*/ 1 f18 1"/>
                      <a:gd name="f33" fmla="*/ 58 f19 1"/>
                      <a:gd name="f34" fmla="*/ 9 f18 1"/>
                      <a:gd name="f35" fmla="*/ f20 1 f2"/>
                      <a:gd name="f36" fmla="*/ f23 1 62"/>
                      <a:gd name="f37" fmla="*/ f24 1 21"/>
                      <a:gd name="f38" fmla="*/ f25 1 62"/>
                      <a:gd name="f39" fmla="*/ f26 1 21"/>
                      <a:gd name="f40" fmla="*/ f27 1 62"/>
                      <a:gd name="f41" fmla="*/ f28 1 21"/>
                      <a:gd name="f42" fmla="*/ f29 1 62"/>
                      <a:gd name="f43" fmla="*/ f30 1 21"/>
                      <a:gd name="f44" fmla="*/ f31 1 62"/>
                      <a:gd name="f45" fmla="*/ f32 1 21"/>
                      <a:gd name="f46" fmla="*/ f33 1 62"/>
                      <a:gd name="f47" fmla="*/ f34 1 21"/>
                      <a:gd name="f48" fmla="*/ 0 1 f21"/>
                      <a:gd name="f49" fmla="*/ f6 1 f21"/>
                      <a:gd name="f50" fmla="*/ 0 1 f22"/>
                      <a:gd name="f51" fmla="*/ f7 1 f22"/>
                      <a:gd name="f52" fmla="+- f35 0 f1"/>
                      <a:gd name="f53" fmla="*/ f36 1 f21"/>
                      <a:gd name="f54" fmla="*/ f37 1 f22"/>
                      <a:gd name="f55" fmla="*/ f38 1 f21"/>
                      <a:gd name="f56" fmla="*/ f39 1 f22"/>
                      <a:gd name="f57" fmla="*/ f40 1 f21"/>
                      <a:gd name="f58" fmla="*/ f41 1 f22"/>
                      <a:gd name="f59" fmla="*/ f42 1 f21"/>
                      <a:gd name="f60" fmla="*/ f43 1 f22"/>
                      <a:gd name="f61" fmla="*/ f44 1 f21"/>
                      <a:gd name="f62" fmla="*/ f45 1 f22"/>
                      <a:gd name="f63" fmla="*/ f46 1 f21"/>
                      <a:gd name="f64" fmla="*/ f47 1 f22"/>
                      <a:gd name="f65" fmla="*/ f48 f16 1"/>
                      <a:gd name="f66" fmla="*/ f49 f16 1"/>
                      <a:gd name="f67" fmla="*/ f51 f17 1"/>
                      <a:gd name="f68" fmla="*/ f50 f17 1"/>
                      <a:gd name="f69" fmla="*/ f53 f16 1"/>
                      <a:gd name="f70" fmla="*/ f54 f17 1"/>
                      <a:gd name="f71" fmla="*/ f55 f16 1"/>
                      <a:gd name="f72" fmla="*/ f56 f17 1"/>
                      <a:gd name="f73" fmla="*/ f57 f16 1"/>
                      <a:gd name="f74" fmla="*/ f58 f17 1"/>
                      <a:gd name="f75" fmla="*/ f59 f16 1"/>
                      <a:gd name="f76" fmla="*/ f60 f17 1"/>
                      <a:gd name="f77" fmla="*/ f61 f16 1"/>
                      <a:gd name="f78" fmla="*/ f62 f17 1"/>
                      <a:gd name="f79" fmla="*/ f63 f16 1"/>
                      <a:gd name="f80" fmla="*/ f64 f17 1"/>
                    </a:gdLst>
                    <a:ahLst/>
                    <a:cxnLst>
                      <a:cxn ang="3cd4">
                        <a:pos x="hc" y="t"/>
                      </a:cxn>
                      <a:cxn ang="0">
                        <a:pos x="r" y="vc"/>
                      </a:cxn>
                      <a:cxn ang="cd4">
                        <a:pos x="hc" y="b"/>
                      </a:cxn>
                      <a:cxn ang="cd2">
                        <a:pos x="l" y="vc"/>
                      </a:cxn>
                      <a:cxn ang="f52">
                        <a:pos x="f69" y="f70"/>
                      </a:cxn>
                      <a:cxn ang="f52">
                        <a:pos x="f71" y="f72"/>
                      </a:cxn>
                      <a:cxn ang="f52">
                        <a:pos x="f73" y="f74"/>
                      </a:cxn>
                      <a:cxn ang="f52">
                        <a:pos x="f75" y="f76"/>
                      </a:cxn>
                      <a:cxn ang="f52">
                        <a:pos x="f77" y="f78"/>
                      </a:cxn>
                      <a:cxn ang="f52">
                        <a:pos x="f79" y="f80"/>
                      </a:cxn>
                      <a:cxn ang="f52">
                        <a:pos x="f69" y="f70"/>
                      </a:cxn>
                    </a:cxnLst>
                    <a:rect l="f65" t="f68" r="f66" b="f67"/>
                    <a:pathLst>
                      <a:path w="62" h="21">
                        <a:moveTo>
                          <a:pt x="f6" y="f8"/>
                        </a:moveTo>
                        <a:lnTo>
                          <a:pt x="f9" y="f7"/>
                        </a:lnTo>
                        <a:lnTo>
                          <a:pt x="f5" y="f9"/>
                        </a:lnTo>
                        <a:lnTo>
                          <a:pt x="f10" y="f5"/>
                        </a:lnTo>
                        <a:lnTo>
                          <a:pt x="f11" y="f12"/>
                        </a:lnTo>
                        <a:lnTo>
                          <a:pt x="f13" y="f14"/>
                        </a:lnTo>
                        <a:lnTo>
                          <a:pt x="f6" y="f8"/>
                        </a:lnTo>
                        <a:close/>
                      </a:path>
                    </a:pathLst>
                  </a:custGeom>
                  <a:solidFill>
                    <a:srgbClr val="FCD5B5"/>
                  </a:solidFill>
                  <a:ln w="3172" cap="flat">
                    <a:solidFill>
                      <a:srgbClr val="6C5353"/>
                    </a:solidFill>
                    <a:custDash>
                      <a:ds d="100000" sp="100000"/>
                    </a:custDash>
                    <a:miter/>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hu-HU" sz="1800" b="0" i="0" u="none" strike="noStrike" kern="0" cap="none" spc="0" baseline="0">
                      <a:solidFill>
                        <a:srgbClr val="000000"/>
                      </a:solidFill>
                      <a:uFillTx/>
                      <a:latin typeface="Arial"/>
                    </a:endParaRPr>
                  </a:p>
                </p:txBody>
              </p:sp>
              <p:sp>
                <p:nvSpPr>
                  <p:cNvPr id="323" name="Freeform 166">
                    <a:extLst>
                      <a:ext uri="{FF2B5EF4-FFF2-40B4-BE49-F238E27FC236}">
                        <a16:creationId xmlns:a16="http://schemas.microsoft.com/office/drawing/2014/main" id="{7C8FF089-5E61-4E13-87F6-F49A44B6020C}"/>
                      </a:ext>
                    </a:extLst>
                  </p:cNvPr>
                  <p:cNvSpPr/>
                  <p:nvPr/>
                </p:nvSpPr>
                <p:spPr>
                  <a:xfrm>
                    <a:off x="6340175" y="2269915"/>
                    <a:ext cx="97749" cy="13505"/>
                  </a:xfrm>
                  <a:custGeom>
                    <a:avLst/>
                    <a:gdLst>
                      <a:gd name="f0" fmla="val 10800000"/>
                      <a:gd name="f1" fmla="val 5400000"/>
                      <a:gd name="f2" fmla="val 180"/>
                      <a:gd name="f3" fmla="val w"/>
                      <a:gd name="f4" fmla="val h"/>
                      <a:gd name="f5" fmla="val 0"/>
                      <a:gd name="f6" fmla="val 75"/>
                      <a:gd name="f7" fmla="val 12"/>
                      <a:gd name="f8" fmla="val 72"/>
                      <a:gd name="f9" fmla="val 5"/>
                      <a:gd name="f10" fmla="val 58"/>
                      <a:gd name="f11" fmla="val 7"/>
                      <a:gd name="f12" fmla="val 48"/>
                      <a:gd name="f13" fmla="val 8"/>
                      <a:gd name="f14" fmla="val 10"/>
                      <a:gd name="f15" fmla="val 36"/>
                      <a:gd name="f16" fmla="val 22"/>
                      <a:gd name="f17" fmla="val 9"/>
                      <a:gd name="f18" fmla="val 26"/>
                      <a:gd name="f19" fmla="val 21"/>
                      <a:gd name="f20" fmla="val 2"/>
                      <a:gd name="f21" fmla="val 38"/>
                      <a:gd name="f22" fmla="val 43"/>
                      <a:gd name="f23" fmla="val 47"/>
                      <a:gd name="f24" fmla="val 56"/>
                      <a:gd name="f25" fmla="val 3"/>
                      <a:gd name="f26" fmla="+- 0 0 -90"/>
                      <a:gd name="f27" fmla="*/ f3 1 75"/>
                      <a:gd name="f28" fmla="*/ f4 1 12"/>
                      <a:gd name="f29" fmla="+- f7 0 f5"/>
                      <a:gd name="f30" fmla="+- f6 0 f5"/>
                      <a:gd name="f31" fmla="*/ f26 f0 1"/>
                      <a:gd name="f32" fmla="*/ f30 1 75"/>
                      <a:gd name="f33" fmla="*/ f29 1 12"/>
                      <a:gd name="f34" fmla="*/ 72 f30 1"/>
                      <a:gd name="f35" fmla="*/ 5 f29 1"/>
                      <a:gd name="f36" fmla="*/ 58 f30 1"/>
                      <a:gd name="f37" fmla="*/ 7 f29 1"/>
                      <a:gd name="f38" fmla="*/ 48 f30 1"/>
                      <a:gd name="f39" fmla="*/ 8 f29 1"/>
                      <a:gd name="f40" fmla="*/ 10 f29 1"/>
                      <a:gd name="f41" fmla="*/ 36 f30 1"/>
                      <a:gd name="f42" fmla="*/ 12 f29 1"/>
                      <a:gd name="f43" fmla="*/ 22 f30 1"/>
                      <a:gd name="f44" fmla="*/ 9 f29 1"/>
                      <a:gd name="f45" fmla="*/ 26 f30 1"/>
                      <a:gd name="f46" fmla="*/ 0 f30 1"/>
                      <a:gd name="f47" fmla="*/ 21 f30 1"/>
                      <a:gd name="f48" fmla="*/ 2 f29 1"/>
                      <a:gd name="f49" fmla="*/ 38 f30 1"/>
                      <a:gd name="f50" fmla="*/ 43 f30 1"/>
                      <a:gd name="f51" fmla="*/ 47 f30 1"/>
                      <a:gd name="f52" fmla="*/ 56 f30 1"/>
                      <a:gd name="f53" fmla="*/ 0 f29 1"/>
                      <a:gd name="f54" fmla="*/ 75 f30 1"/>
                      <a:gd name="f55" fmla="*/ 3 f29 1"/>
                      <a:gd name="f56" fmla="*/ f31 1 f2"/>
                      <a:gd name="f57" fmla="*/ f34 1 75"/>
                      <a:gd name="f58" fmla="*/ f35 1 12"/>
                      <a:gd name="f59" fmla="*/ f36 1 75"/>
                      <a:gd name="f60" fmla="*/ f37 1 12"/>
                      <a:gd name="f61" fmla="*/ f38 1 75"/>
                      <a:gd name="f62" fmla="*/ f39 1 12"/>
                      <a:gd name="f63" fmla="*/ f40 1 12"/>
                      <a:gd name="f64" fmla="*/ f41 1 75"/>
                      <a:gd name="f65" fmla="*/ f42 1 12"/>
                      <a:gd name="f66" fmla="*/ f43 1 75"/>
                      <a:gd name="f67" fmla="*/ f44 1 12"/>
                      <a:gd name="f68" fmla="*/ f45 1 75"/>
                      <a:gd name="f69" fmla="*/ f46 1 75"/>
                      <a:gd name="f70" fmla="*/ f47 1 75"/>
                      <a:gd name="f71" fmla="*/ f48 1 12"/>
                      <a:gd name="f72" fmla="*/ f49 1 75"/>
                      <a:gd name="f73" fmla="*/ f50 1 75"/>
                      <a:gd name="f74" fmla="*/ f51 1 75"/>
                      <a:gd name="f75" fmla="*/ f52 1 75"/>
                      <a:gd name="f76" fmla="*/ f53 1 12"/>
                      <a:gd name="f77" fmla="*/ f54 1 75"/>
                      <a:gd name="f78" fmla="*/ f55 1 12"/>
                      <a:gd name="f79" fmla="*/ 0 1 f32"/>
                      <a:gd name="f80" fmla="*/ f6 1 f32"/>
                      <a:gd name="f81" fmla="*/ 0 1 f33"/>
                      <a:gd name="f82" fmla="*/ f7 1 f33"/>
                      <a:gd name="f83" fmla="+- f56 0 f1"/>
                      <a:gd name="f84" fmla="*/ f57 1 f32"/>
                      <a:gd name="f85" fmla="*/ f58 1 f33"/>
                      <a:gd name="f86" fmla="*/ f59 1 f32"/>
                      <a:gd name="f87" fmla="*/ f60 1 f33"/>
                      <a:gd name="f88" fmla="*/ f61 1 f32"/>
                      <a:gd name="f89" fmla="*/ f62 1 f33"/>
                      <a:gd name="f90" fmla="*/ f63 1 f33"/>
                      <a:gd name="f91" fmla="*/ f64 1 f32"/>
                      <a:gd name="f92" fmla="*/ f65 1 f33"/>
                      <a:gd name="f93" fmla="*/ f66 1 f32"/>
                      <a:gd name="f94" fmla="*/ f67 1 f33"/>
                      <a:gd name="f95" fmla="*/ f68 1 f32"/>
                      <a:gd name="f96" fmla="*/ f69 1 f32"/>
                      <a:gd name="f97" fmla="*/ f70 1 f32"/>
                      <a:gd name="f98" fmla="*/ f71 1 f33"/>
                      <a:gd name="f99" fmla="*/ f72 1 f32"/>
                      <a:gd name="f100" fmla="*/ f73 1 f32"/>
                      <a:gd name="f101" fmla="*/ f74 1 f32"/>
                      <a:gd name="f102" fmla="*/ f75 1 f32"/>
                      <a:gd name="f103" fmla="*/ f76 1 f33"/>
                      <a:gd name="f104" fmla="*/ f77 1 f32"/>
                      <a:gd name="f105" fmla="*/ f78 1 f33"/>
                      <a:gd name="f106" fmla="*/ f79 f27 1"/>
                      <a:gd name="f107" fmla="*/ f80 f27 1"/>
                      <a:gd name="f108" fmla="*/ f82 f28 1"/>
                      <a:gd name="f109" fmla="*/ f81 f28 1"/>
                      <a:gd name="f110" fmla="*/ f84 f27 1"/>
                      <a:gd name="f111" fmla="*/ f85 f28 1"/>
                      <a:gd name="f112" fmla="*/ f86 f27 1"/>
                      <a:gd name="f113" fmla="*/ f87 f28 1"/>
                      <a:gd name="f114" fmla="*/ f88 f27 1"/>
                      <a:gd name="f115" fmla="*/ f89 f28 1"/>
                      <a:gd name="f116" fmla="*/ f90 f28 1"/>
                      <a:gd name="f117" fmla="*/ f91 f27 1"/>
                      <a:gd name="f118" fmla="*/ f92 f28 1"/>
                      <a:gd name="f119" fmla="*/ f93 f27 1"/>
                      <a:gd name="f120" fmla="*/ f94 f28 1"/>
                      <a:gd name="f121" fmla="*/ f95 f27 1"/>
                      <a:gd name="f122" fmla="*/ f96 f27 1"/>
                      <a:gd name="f123" fmla="*/ f97 f27 1"/>
                      <a:gd name="f124" fmla="*/ f98 f28 1"/>
                      <a:gd name="f125" fmla="*/ f99 f27 1"/>
                      <a:gd name="f126" fmla="*/ f100 f27 1"/>
                      <a:gd name="f127" fmla="*/ f101 f27 1"/>
                      <a:gd name="f128" fmla="*/ f102 f27 1"/>
                      <a:gd name="f129" fmla="*/ f103 f28 1"/>
                      <a:gd name="f130" fmla="*/ f104 f27 1"/>
                      <a:gd name="f131" fmla="*/ f105 f28 1"/>
                    </a:gdLst>
                    <a:ahLst/>
                    <a:cxnLst>
                      <a:cxn ang="3cd4">
                        <a:pos x="hc" y="t"/>
                      </a:cxn>
                      <a:cxn ang="0">
                        <a:pos x="r" y="vc"/>
                      </a:cxn>
                      <a:cxn ang="cd4">
                        <a:pos x="hc" y="b"/>
                      </a:cxn>
                      <a:cxn ang="cd2">
                        <a:pos x="l" y="vc"/>
                      </a:cxn>
                      <a:cxn ang="f83">
                        <a:pos x="f110" y="f111"/>
                      </a:cxn>
                      <a:cxn ang="f83">
                        <a:pos x="f112" y="f113"/>
                      </a:cxn>
                      <a:cxn ang="f83">
                        <a:pos x="f114" y="f115"/>
                      </a:cxn>
                      <a:cxn ang="f83">
                        <a:pos x="f114" y="f116"/>
                      </a:cxn>
                      <a:cxn ang="f83">
                        <a:pos x="f117" y="f118"/>
                      </a:cxn>
                      <a:cxn ang="f83">
                        <a:pos x="f119" y="f120"/>
                      </a:cxn>
                      <a:cxn ang="f83">
                        <a:pos x="f121" y="f111"/>
                      </a:cxn>
                      <a:cxn ang="f83">
                        <a:pos x="f122" y="f111"/>
                      </a:cxn>
                      <a:cxn ang="f83">
                        <a:pos x="f123" y="f124"/>
                      </a:cxn>
                      <a:cxn ang="f83">
                        <a:pos x="f125" y="f124"/>
                      </a:cxn>
                      <a:cxn ang="f83">
                        <a:pos x="f126" y="f111"/>
                      </a:cxn>
                      <a:cxn ang="f83">
                        <a:pos x="f127" y="f124"/>
                      </a:cxn>
                      <a:cxn ang="f83">
                        <a:pos x="f128" y="f129"/>
                      </a:cxn>
                      <a:cxn ang="f83">
                        <a:pos x="f130" y="f131"/>
                      </a:cxn>
                      <a:cxn ang="f83">
                        <a:pos x="f110" y="f111"/>
                      </a:cxn>
                    </a:cxnLst>
                    <a:rect l="f106" t="f109" r="f107" b="f108"/>
                    <a:pathLst>
                      <a:path w="75" h="12">
                        <a:moveTo>
                          <a:pt x="f8" y="f9"/>
                        </a:moveTo>
                        <a:lnTo>
                          <a:pt x="f10" y="f11"/>
                        </a:lnTo>
                        <a:lnTo>
                          <a:pt x="f12" y="f13"/>
                        </a:lnTo>
                        <a:lnTo>
                          <a:pt x="f12" y="f14"/>
                        </a:lnTo>
                        <a:lnTo>
                          <a:pt x="f15" y="f7"/>
                        </a:lnTo>
                        <a:lnTo>
                          <a:pt x="f16" y="f17"/>
                        </a:lnTo>
                        <a:lnTo>
                          <a:pt x="f18" y="f9"/>
                        </a:lnTo>
                        <a:lnTo>
                          <a:pt x="f5" y="f9"/>
                        </a:lnTo>
                        <a:lnTo>
                          <a:pt x="f19" y="f20"/>
                        </a:lnTo>
                        <a:lnTo>
                          <a:pt x="f21" y="f20"/>
                        </a:lnTo>
                        <a:lnTo>
                          <a:pt x="f22" y="f9"/>
                        </a:lnTo>
                        <a:lnTo>
                          <a:pt x="f23" y="f20"/>
                        </a:lnTo>
                        <a:lnTo>
                          <a:pt x="f24" y="f5"/>
                        </a:lnTo>
                        <a:lnTo>
                          <a:pt x="f6" y="f25"/>
                        </a:lnTo>
                        <a:lnTo>
                          <a:pt x="f8" y="f9"/>
                        </a:lnTo>
                        <a:close/>
                      </a:path>
                    </a:pathLst>
                  </a:custGeom>
                  <a:solidFill>
                    <a:srgbClr val="FCDBC0"/>
                  </a:solidFill>
                  <a:ln w="3172" cap="flat">
                    <a:solidFill>
                      <a:srgbClr val="6C5353"/>
                    </a:solidFill>
                    <a:custDash>
                      <a:ds d="100000" sp="100000"/>
                    </a:custDash>
                    <a:miter/>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hu-HU" sz="1800" b="0" i="0" u="none" strike="noStrike" kern="0" cap="none" spc="0" baseline="0">
                      <a:solidFill>
                        <a:srgbClr val="000000"/>
                      </a:solidFill>
                      <a:uFillTx/>
                      <a:latin typeface="Arial"/>
                    </a:endParaRPr>
                  </a:p>
                </p:txBody>
              </p:sp>
              <p:sp>
                <p:nvSpPr>
                  <p:cNvPr id="324" name="Freeform 167">
                    <a:extLst>
                      <a:ext uri="{FF2B5EF4-FFF2-40B4-BE49-F238E27FC236}">
                        <a16:creationId xmlns:a16="http://schemas.microsoft.com/office/drawing/2014/main" id="{418377AC-8846-4ADC-BA89-42AF0759280B}"/>
                      </a:ext>
                    </a:extLst>
                  </p:cNvPr>
                  <p:cNvSpPr/>
                  <p:nvPr/>
                </p:nvSpPr>
                <p:spPr>
                  <a:xfrm>
                    <a:off x="7030903" y="2265407"/>
                    <a:ext cx="162909" cy="38267"/>
                  </a:xfrm>
                  <a:custGeom>
                    <a:avLst/>
                    <a:gdLst>
                      <a:gd name="f0" fmla="val 10800000"/>
                      <a:gd name="f1" fmla="val 5400000"/>
                      <a:gd name="f2" fmla="val 180"/>
                      <a:gd name="f3" fmla="val w"/>
                      <a:gd name="f4" fmla="val h"/>
                      <a:gd name="f5" fmla="val 0"/>
                      <a:gd name="f6" fmla="val 125"/>
                      <a:gd name="f7" fmla="val 34"/>
                      <a:gd name="f8" fmla="val 32"/>
                      <a:gd name="f9" fmla="val 102"/>
                      <a:gd name="f10" fmla="val 65"/>
                      <a:gd name="f11" fmla="val 30"/>
                      <a:gd name="f12" fmla="val 39"/>
                      <a:gd name="f13" fmla="val 24"/>
                      <a:gd name="f14" fmla="val 19"/>
                      <a:gd name="f15" fmla="val 15"/>
                      <a:gd name="f16" fmla="val 12"/>
                      <a:gd name="f17" fmla="val 3"/>
                      <a:gd name="f18" fmla="val 70"/>
                      <a:gd name="f19" fmla="val 7"/>
                      <a:gd name="f20" fmla="val 113"/>
                      <a:gd name="f21" fmla="+- 0 0 -90"/>
                      <a:gd name="f22" fmla="*/ f3 1 125"/>
                      <a:gd name="f23" fmla="*/ f4 1 34"/>
                      <a:gd name="f24" fmla="+- f7 0 f5"/>
                      <a:gd name="f25" fmla="+- f6 0 f5"/>
                      <a:gd name="f26" fmla="*/ f21 f0 1"/>
                      <a:gd name="f27" fmla="*/ f25 1 125"/>
                      <a:gd name="f28" fmla="*/ f24 1 34"/>
                      <a:gd name="f29" fmla="*/ 125 f25 1"/>
                      <a:gd name="f30" fmla="*/ 32 f24 1"/>
                      <a:gd name="f31" fmla="*/ 102 f25 1"/>
                      <a:gd name="f32" fmla="*/ 34 f24 1"/>
                      <a:gd name="f33" fmla="*/ 65 f25 1"/>
                      <a:gd name="f34" fmla="*/ 30 f24 1"/>
                      <a:gd name="f35" fmla="*/ 39 f25 1"/>
                      <a:gd name="f36" fmla="*/ 24 f24 1"/>
                      <a:gd name="f37" fmla="*/ 19 f25 1"/>
                      <a:gd name="f38" fmla="*/ 15 f24 1"/>
                      <a:gd name="f39" fmla="*/ 0 f25 1"/>
                      <a:gd name="f40" fmla="*/ 12 f24 1"/>
                      <a:gd name="f41" fmla="*/ 3 f24 1"/>
                      <a:gd name="f42" fmla="*/ 0 f24 1"/>
                      <a:gd name="f43" fmla="*/ 70 f25 1"/>
                      <a:gd name="f44" fmla="*/ 7 f24 1"/>
                      <a:gd name="f45" fmla="*/ 113 f25 1"/>
                      <a:gd name="f46" fmla="*/ 19 f24 1"/>
                      <a:gd name="f47" fmla="*/ f26 1 f2"/>
                      <a:gd name="f48" fmla="*/ f29 1 125"/>
                      <a:gd name="f49" fmla="*/ f30 1 34"/>
                      <a:gd name="f50" fmla="*/ f31 1 125"/>
                      <a:gd name="f51" fmla="*/ f32 1 34"/>
                      <a:gd name="f52" fmla="*/ f33 1 125"/>
                      <a:gd name="f53" fmla="*/ f34 1 34"/>
                      <a:gd name="f54" fmla="*/ f35 1 125"/>
                      <a:gd name="f55" fmla="*/ f36 1 34"/>
                      <a:gd name="f56" fmla="*/ f37 1 125"/>
                      <a:gd name="f57" fmla="*/ f38 1 34"/>
                      <a:gd name="f58" fmla="*/ f39 1 125"/>
                      <a:gd name="f59" fmla="*/ f40 1 34"/>
                      <a:gd name="f60" fmla="*/ f41 1 34"/>
                      <a:gd name="f61" fmla="*/ f42 1 34"/>
                      <a:gd name="f62" fmla="*/ f43 1 125"/>
                      <a:gd name="f63" fmla="*/ f44 1 34"/>
                      <a:gd name="f64" fmla="*/ f45 1 125"/>
                      <a:gd name="f65" fmla="*/ f46 1 34"/>
                      <a:gd name="f66" fmla="*/ 0 1 f27"/>
                      <a:gd name="f67" fmla="*/ f6 1 f27"/>
                      <a:gd name="f68" fmla="*/ 0 1 f28"/>
                      <a:gd name="f69" fmla="*/ f7 1 f28"/>
                      <a:gd name="f70" fmla="+- f47 0 f1"/>
                      <a:gd name="f71" fmla="*/ f48 1 f27"/>
                      <a:gd name="f72" fmla="*/ f49 1 f28"/>
                      <a:gd name="f73" fmla="*/ f50 1 f27"/>
                      <a:gd name="f74" fmla="*/ f51 1 f28"/>
                      <a:gd name="f75" fmla="*/ f52 1 f27"/>
                      <a:gd name="f76" fmla="*/ f53 1 f28"/>
                      <a:gd name="f77" fmla="*/ f54 1 f27"/>
                      <a:gd name="f78" fmla="*/ f55 1 f28"/>
                      <a:gd name="f79" fmla="*/ f56 1 f27"/>
                      <a:gd name="f80" fmla="*/ f57 1 f28"/>
                      <a:gd name="f81" fmla="*/ f58 1 f27"/>
                      <a:gd name="f82" fmla="*/ f59 1 f28"/>
                      <a:gd name="f83" fmla="*/ f60 1 f28"/>
                      <a:gd name="f84" fmla="*/ f61 1 f28"/>
                      <a:gd name="f85" fmla="*/ f62 1 f27"/>
                      <a:gd name="f86" fmla="*/ f63 1 f28"/>
                      <a:gd name="f87" fmla="*/ f64 1 f27"/>
                      <a:gd name="f88" fmla="*/ f65 1 f28"/>
                      <a:gd name="f89" fmla="*/ f66 f22 1"/>
                      <a:gd name="f90" fmla="*/ f67 f22 1"/>
                      <a:gd name="f91" fmla="*/ f69 f23 1"/>
                      <a:gd name="f92" fmla="*/ f68 f23 1"/>
                      <a:gd name="f93" fmla="*/ f71 f22 1"/>
                      <a:gd name="f94" fmla="*/ f72 f23 1"/>
                      <a:gd name="f95" fmla="*/ f73 f22 1"/>
                      <a:gd name="f96" fmla="*/ f74 f23 1"/>
                      <a:gd name="f97" fmla="*/ f75 f22 1"/>
                      <a:gd name="f98" fmla="*/ f76 f23 1"/>
                      <a:gd name="f99" fmla="*/ f77 f22 1"/>
                      <a:gd name="f100" fmla="*/ f78 f23 1"/>
                      <a:gd name="f101" fmla="*/ f79 f22 1"/>
                      <a:gd name="f102" fmla="*/ f80 f23 1"/>
                      <a:gd name="f103" fmla="*/ f81 f22 1"/>
                      <a:gd name="f104" fmla="*/ f82 f23 1"/>
                      <a:gd name="f105" fmla="*/ f83 f23 1"/>
                      <a:gd name="f106" fmla="*/ f84 f23 1"/>
                      <a:gd name="f107" fmla="*/ f85 f22 1"/>
                      <a:gd name="f108" fmla="*/ f86 f23 1"/>
                      <a:gd name="f109" fmla="*/ f87 f22 1"/>
                      <a:gd name="f110" fmla="*/ f88 f23 1"/>
                    </a:gdLst>
                    <a:ahLst/>
                    <a:cxnLst>
                      <a:cxn ang="3cd4">
                        <a:pos x="hc" y="t"/>
                      </a:cxn>
                      <a:cxn ang="0">
                        <a:pos x="r" y="vc"/>
                      </a:cxn>
                      <a:cxn ang="cd4">
                        <a:pos x="hc" y="b"/>
                      </a:cxn>
                      <a:cxn ang="cd2">
                        <a:pos x="l" y="vc"/>
                      </a:cxn>
                      <a:cxn ang="f70">
                        <a:pos x="f93" y="f94"/>
                      </a:cxn>
                      <a:cxn ang="f70">
                        <a:pos x="f95" y="f96"/>
                      </a:cxn>
                      <a:cxn ang="f70">
                        <a:pos x="f97" y="f98"/>
                      </a:cxn>
                      <a:cxn ang="f70">
                        <a:pos x="f99" y="f100"/>
                      </a:cxn>
                      <a:cxn ang="f70">
                        <a:pos x="f101" y="f102"/>
                      </a:cxn>
                      <a:cxn ang="f70">
                        <a:pos x="f103" y="f104"/>
                      </a:cxn>
                      <a:cxn ang="f70">
                        <a:pos x="f101" y="f105"/>
                      </a:cxn>
                      <a:cxn ang="f70">
                        <a:pos x="f99" y="f106"/>
                      </a:cxn>
                      <a:cxn ang="f70">
                        <a:pos x="f107" y="f108"/>
                      </a:cxn>
                      <a:cxn ang="f70">
                        <a:pos x="f109" y="f110"/>
                      </a:cxn>
                      <a:cxn ang="f70">
                        <a:pos x="f93" y="f94"/>
                      </a:cxn>
                    </a:cxnLst>
                    <a:rect l="f89" t="f92" r="f90" b="f91"/>
                    <a:pathLst>
                      <a:path w="125" h="34">
                        <a:moveTo>
                          <a:pt x="f6" y="f8"/>
                        </a:moveTo>
                        <a:lnTo>
                          <a:pt x="f9" y="f7"/>
                        </a:lnTo>
                        <a:lnTo>
                          <a:pt x="f10" y="f11"/>
                        </a:lnTo>
                        <a:lnTo>
                          <a:pt x="f12" y="f13"/>
                        </a:lnTo>
                        <a:lnTo>
                          <a:pt x="f14" y="f15"/>
                        </a:lnTo>
                        <a:lnTo>
                          <a:pt x="f5" y="f16"/>
                        </a:lnTo>
                        <a:lnTo>
                          <a:pt x="f14" y="f17"/>
                        </a:lnTo>
                        <a:lnTo>
                          <a:pt x="f12" y="f5"/>
                        </a:lnTo>
                        <a:lnTo>
                          <a:pt x="f18" y="f19"/>
                        </a:lnTo>
                        <a:lnTo>
                          <a:pt x="f20" y="f14"/>
                        </a:lnTo>
                        <a:lnTo>
                          <a:pt x="f6" y="f8"/>
                        </a:lnTo>
                        <a:close/>
                      </a:path>
                    </a:pathLst>
                  </a:custGeom>
                  <a:solidFill>
                    <a:srgbClr val="FCD5B5"/>
                  </a:solidFill>
                  <a:ln w="3172" cap="flat">
                    <a:solidFill>
                      <a:srgbClr val="6C5353"/>
                    </a:solidFill>
                    <a:custDash>
                      <a:ds d="100000" sp="100000"/>
                    </a:custDash>
                    <a:miter/>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hu-HU" sz="1800" b="0" i="0" u="none" strike="noStrike" kern="0" cap="none" spc="0" baseline="0">
                      <a:solidFill>
                        <a:srgbClr val="000000"/>
                      </a:solidFill>
                      <a:uFillTx/>
                      <a:latin typeface="Arial"/>
                    </a:endParaRPr>
                  </a:p>
                </p:txBody>
              </p:sp>
              <p:sp>
                <p:nvSpPr>
                  <p:cNvPr id="325" name="Freeform 168">
                    <a:extLst>
                      <a:ext uri="{FF2B5EF4-FFF2-40B4-BE49-F238E27FC236}">
                        <a16:creationId xmlns:a16="http://schemas.microsoft.com/office/drawing/2014/main" id="{FD1E1962-7274-4243-8540-5FF2FB6B2B09}"/>
                      </a:ext>
                    </a:extLst>
                  </p:cNvPr>
                  <p:cNvSpPr/>
                  <p:nvPr/>
                </p:nvSpPr>
                <p:spPr>
                  <a:xfrm>
                    <a:off x="6372755" y="4079595"/>
                    <a:ext cx="43004" cy="41641"/>
                  </a:xfrm>
                  <a:custGeom>
                    <a:avLst/>
                    <a:gdLst>
                      <a:gd name="f0" fmla="val 10800000"/>
                      <a:gd name="f1" fmla="val 5400000"/>
                      <a:gd name="f2" fmla="val 180"/>
                      <a:gd name="f3" fmla="val w"/>
                      <a:gd name="f4" fmla="val h"/>
                      <a:gd name="f5" fmla="val 0"/>
                      <a:gd name="f6" fmla="val 33"/>
                      <a:gd name="f7" fmla="val 37"/>
                      <a:gd name="f8" fmla="val 25"/>
                      <a:gd name="f9" fmla="val 12"/>
                      <a:gd name="f10" fmla="val 31"/>
                      <a:gd name="f11" fmla="val 24"/>
                      <a:gd name="f12" fmla="val 26"/>
                      <a:gd name="f13" fmla="val 27"/>
                      <a:gd name="f14" fmla="val 16"/>
                      <a:gd name="f15" fmla="val 11"/>
                      <a:gd name="f16" fmla="val 35"/>
                      <a:gd name="f17" fmla="val 1"/>
                      <a:gd name="f18" fmla="val 4"/>
                      <a:gd name="f19" fmla="val 22"/>
                      <a:gd name="f20" fmla="val 10"/>
                      <a:gd name="f21" fmla="val 14"/>
                      <a:gd name="f22" fmla="val 6"/>
                      <a:gd name="f23" fmla="+- 0 0 -90"/>
                      <a:gd name="f24" fmla="*/ f3 1 33"/>
                      <a:gd name="f25" fmla="*/ f4 1 37"/>
                      <a:gd name="f26" fmla="+- f7 0 f5"/>
                      <a:gd name="f27" fmla="+- f6 0 f5"/>
                      <a:gd name="f28" fmla="*/ f23 f0 1"/>
                      <a:gd name="f29" fmla="*/ f27 1 33"/>
                      <a:gd name="f30" fmla="*/ f26 1 37"/>
                      <a:gd name="f31" fmla="*/ 25 f27 1"/>
                      <a:gd name="f32" fmla="*/ 0 f26 1"/>
                      <a:gd name="f33" fmla="*/ 33 f27 1"/>
                      <a:gd name="f34" fmla="*/ 12 f26 1"/>
                      <a:gd name="f35" fmla="*/ 31 f27 1"/>
                      <a:gd name="f36" fmla="*/ 24 f26 1"/>
                      <a:gd name="f37" fmla="*/ 26 f27 1"/>
                      <a:gd name="f38" fmla="*/ 27 f26 1"/>
                      <a:gd name="f39" fmla="*/ 16 f27 1"/>
                      <a:gd name="f40" fmla="*/ 25 f26 1"/>
                      <a:gd name="f41" fmla="*/ 11 f27 1"/>
                      <a:gd name="f42" fmla="*/ 37 f26 1"/>
                      <a:gd name="f43" fmla="*/ 0 f27 1"/>
                      <a:gd name="f44" fmla="*/ 35 f26 1"/>
                      <a:gd name="f45" fmla="*/ 1 f27 1"/>
                      <a:gd name="f46" fmla="*/ 4 f27 1"/>
                      <a:gd name="f47" fmla="*/ 22 f26 1"/>
                      <a:gd name="f48" fmla="*/ 10 f26 1"/>
                      <a:gd name="f49" fmla="*/ 10 f27 1"/>
                      <a:gd name="f50" fmla="*/ 4 f26 1"/>
                      <a:gd name="f51" fmla="*/ 14 f27 1"/>
                      <a:gd name="f52" fmla="*/ 6 f26 1"/>
                      <a:gd name="f53" fmla="*/ f28 1 f2"/>
                      <a:gd name="f54" fmla="*/ f31 1 33"/>
                      <a:gd name="f55" fmla="*/ f32 1 37"/>
                      <a:gd name="f56" fmla="*/ f33 1 33"/>
                      <a:gd name="f57" fmla="*/ f34 1 37"/>
                      <a:gd name="f58" fmla="*/ f35 1 33"/>
                      <a:gd name="f59" fmla="*/ f36 1 37"/>
                      <a:gd name="f60" fmla="*/ f37 1 33"/>
                      <a:gd name="f61" fmla="*/ f38 1 37"/>
                      <a:gd name="f62" fmla="*/ f39 1 33"/>
                      <a:gd name="f63" fmla="*/ f40 1 37"/>
                      <a:gd name="f64" fmla="*/ f41 1 33"/>
                      <a:gd name="f65" fmla="*/ f42 1 37"/>
                      <a:gd name="f66" fmla="*/ f43 1 33"/>
                      <a:gd name="f67" fmla="*/ f44 1 37"/>
                      <a:gd name="f68" fmla="*/ f45 1 33"/>
                      <a:gd name="f69" fmla="*/ f46 1 33"/>
                      <a:gd name="f70" fmla="*/ f47 1 37"/>
                      <a:gd name="f71" fmla="*/ f48 1 37"/>
                      <a:gd name="f72" fmla="*/ f49 1 33"/>
                      <a:gd name="f73" fmla="*/ f50 1 37"/>
                      <a:gd name="f74" fmla="*/ f51 1 33"/>
                      <a:gd name="f75" fmla="*/ f52 1 37"/>
                      <a:gd name="f76" fmla="*/ 0 1 f29"/>
                      <a:gd name="f77" fmla="*/ f6 1 f29"/>
                      <a:gd name="f78" fmla="*/ 0 1 f30"/>
                      <a:gd name="f79" fmla="*/ f7 1 f30"/>
                      <a:gd name="f80" fmla="+- f53 0 f1"/>
                      <a:gd name="f81" fmla="*/ f54 1 f29"/>
                      <a:gd name="f82" fmla="*/ f55 1 f30"/>
                      <a:gd name="f83" fmla="*/ f56 1 f29"/>
                      <a:gd name="f84" fmla="*/ f57 1 f30"/>
                      <a:gd name="f85" fmla="*/ f58 1 f29"/>
                      <a:gd name="f86" fmla="*/ f59 1 f30"/>
                      <a:gd name="f87" fmla="*/ f60 1 f29"/>
                      <a:gd name="f88" fmla="*/ f61 1 f30"/>
                      <a:gd name="f89" fmla="*/ f62 1 f29"/>
                      <a:gd name="f90" fmla="*/ f63 1 f30"/>
                      <a:gd name="f91" fmla="*/ f64 1 f29"/>
                      <a:gd name="f92" fmla="*/ f65 1 f30"/>
                      <a:gd name="f93" fmla="*/ f66 1 f29"/>
                      <a:gd name="f94" fmla="*/ f67 1 f30"/>
                      <a:gd name="f95" fmla="*/ f68 1 f29"/>
                      <a:gd name="f96" fmla="*/ f69 1 f29"/>
                      <a:gd name="f97" fmla="*/ f70 1 f30"/>
                      <a:gd name="f98" fmla="*/ f71 1 f30"/>
                      <a:gd name="f99" fmla="*/ f72 1 f29"/>
                      <a:gd name="f100" fmla="*/ f73 1 f30"/>
                      <a:gd name="f101" fmla="*/ f74 1 f29"/>
                      <a:gd name="f102" fmla="*/ f75 1 f30"/>
                      <a:gd name="f103" fmla="*/ f76 f24 1"/>
                      <a:gd name="f104" fmla="*/ f77 f24 1"/>
                      <a:gd name="f105" fmla="*/ f79 f25 1"/>
                      <a:gd name="f106" fmla="*/ f78 f25 1"/>
                      <a:gd name="f107" fmla="*/ f81 f24 1"/>
                      <a:gd name="f108" fmla="*/ f82 f25 1"/>
                      <a:gd name="f109" fmla="*/ f83 f24 1"/>
                      <a:gd name="f110" fmla="*/ f84 f25 1"/>
                      <a:gd name="f111" fmla="*/ f85 f24 1"/>
                      <a:gd name="f112" fmla="*/ f86 f25 1"/>
                      <a:gd name="f113" fmla="*/ f87 f24 1"/>
                      <a:gd name="f114" fmla="*/ f88 f25 1"/>
                      <a:gd name="f115" fmla="*/ f89 f24 1"/>
                      <a:gd name="f116" fmla="*/ f90 f25 1"/>
                      <a:gd name="f117" fmla="*/ f91 f24 1"/>
                      <a:gd name="f118" fmla="*/ f92 f25 1"/>
                      <a:gd name="f119" fmla="*/ f93 f24 1"/>
                      <a:gd name="f120" fmla="*/ f94 f25 1"/>
                      <a:gd name="f121" fmla="*/ f95 f24 1"/>
                      <a:gd name="f122" fmla="*/ f96 f24 1"/>
                      <a:gd name="f123" fmla="*/ f97 f25 1"/>
                      <a:gd name="f124" fmla="*/ f98 f25 1"/>
                      <a:gd name="f125" fmla="*/ f99 f24 1"/>
                      <a:gd name="f126" fmla="*/ f100 f25 1"/>
                      <a:gd name="f127" fmla="*/ f101 f24 1"/>
                      <a:gd name="f128" fmla="*/ f102 f25 1"/>
                    </a:gdLst>
                    <a:ahLst/>
                    <a:cxnLst>
                      <a:cxn ang="3cd4">
                        <a:pos x="hc" y="t"/>
                      </a:cxn>
                      <a:cxn ang="0">
                        <a:pos x="r" y="vc"/>
                      </a:cxn>
                      <a:cxn ang="cd4">
                        <a:pos x="hc" y="b"/>
                      </a:cxn>
                      <a:cxn ang="cd2">
                        <a:pos x="l" y="vc"/>
                      </a:cxn>
                      <a:cxn ang="f80">
                        <a:pos x="f107" y="f108"/>
                      </a:cxn>
                      <a:cxn ang="f80">
                        <a:pos x="f109" y="f110"/>
                      </a:cxn>
                      <a:cxn ang="f80">
                        <a:pos x="f111" y="f112"/>
                      </a:cxn>
                      <a:cxn ang="f80">
                        <a:pos x="f113" y="f114"/>
                      </a:cxn>
                      <a:cxn ang="f80">
                        <a:pos x="f115" y="f116"/>
                      </a:cxn>
                      <a:cxn ang="f80">
                        <a:pos x="f117" y="f118"/>
                      </a:cxn>
                      <a:cxn ang="f80">
                        <a:pos x="f119" y="f120"/>
                      </a:cxn>
                      <a:cxn ang="f80">
                        <a:pos x="f121" y="f112"/>
                      </a:cxn>
                      <a:cxn ang="f80">
                        <a:pos x="f122" y="f123"/>
                      </a:cxn>
                      <a:cxn ang="f80">
                        <a:pos x="f122" y="f124"/>
                      </a:cxn>
                      <a:cxn ang="f80">
                        <a:pos x="f125" y="f126"/>
                      </a:cxn>
                      <a:cxn ang="f80">
                        <a:pos x="f127" y="f128"/>
                      </a:cxn>
                      <a:cxn ang="f80">
                        <a:pos x="f107" y="f108"/>
                      </a:cxn>
                    </a:cxnLst>
                    <a:rect l="f103" t="f106" r="f104" b="f105"/>
                    <a:pathLst>
                      <a:path w="33" h="37">
                        <a:moveTo>
                          <a:pt x="f8" y="f5"/>
                        </a:moveTo>
                        <a:lnTo>
                          <a:pt x="f6" y="f9"/>
                        </a:lnTo>
                        <a:lnTo>
                          <a:pt x="f10" y="f11"/>
                        </a:lnTo>
                        <a:lnTo>
                          <a:pt x="f12" y="f13"/>
                        </a:lnTo>
                        <a:lnTo>
                          <a:pt x="f14" y="f8"/>
                        </a:lnTo>
                        <a:lnTo>
                          <a:pt x="f15" y="f7"/>
                        </a:lnTo>
                        <a:lnTo>
                          <a:pt x="f5" y="f16"/>
                        </a:lnTo>
                        <a:lnTo>
                          <a:pt x="f17" y="f11"/>
                        </a:lnTo>
                        <a:lnTo>
                          <a:pt x="f18" y="f19"/>
                        </a:lnTo>
                        <a:lnTo>
                          <a:pt x="f18" y="f20"/>
                        </a:lnTo>
                        <a:lnTo>
                          <a:pt x="f20" y="f18"/>
                        </a:lnTo>
                        <a:lnTo>
                          <a:pt x="f21" y="f22"/>
                        </a:lnTo>
                        <a:lnTo>
                          <a:pt x="f8" y="f5"/>
                        </a:lnTo>
                        <a:close/>
                      </a:path>
                    </a:pathLst>
                  </a:custGeom>
                  <a:solidFill>
                    <a:srgbClr val="C3D69B"/>
                  </a:solidFill>
                  <a:ln w="3172" cap="flat">
                    <a:solidFill>
                      <a:srgbClr val="6C5353"/>
                    </a:solidFill>
                    <a:custDash>
                      <a:ds d="100000" sp="100000"/>
                    </a:custDash>
                    <a:miter/>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hu-HU" sz="1800" b="0" i="0" u="none" strike="noStrike" kern="0" cap="none" spc="0" baseline="0">
                      <a:solidFill>
                        <a:srgbClr val="000000"/>
                      </a:solidFill>
                      <a:uFillTx/>
                      <a:latin typeface="Arial"/>
                    </a:endParaRPr>
                  </a:p>
                </p:txBody>
              </p:sp>
              <p:sp>
                <p:nvSpPr>
                  <p:cNvPr id="326" name="Freeform 169">
                    <a:extLst>
                      <a:ext uri="{FF2B5EF4-FFF2-40B4-BE49-F238E27FC236}">
                        <a16:creationId xmlns:a16="http://schemas.microsoft.com/office/drawing/2014/main" id="{ED2DBC04-FED0-4B7F-8D6F-CCCAA7E61D29}"/>
                      </a:ext>
                    </a:extLst>
                  </p:cNvPr>
                  <p:cNvSpPr/>
                  <p:nvPr/>
                </p:nvSpPr>
                <p:spPr>
                  <a:xfrm>
                    <a:off x="5276718" y="3406597"/>
                    <a:ext cx="200701" cy="155310"/>
                  </a:xfrm>
                  <a:custGeom>
                    <a:avLst/>
                    <a:gdLst>
                      <a:gd name="f0" fmla="val 10800000"/>
                      <a:gd name="f1" fmla="val 5400000"/>
                      <a:gd name="f2" fmla="val 180"/>
                      <a:gd name="f3" fmla="val w"/>
                      <a:gd name="f4" fmla="val h"/>
                      <a:gd name="f5" fmla="val 0"/>
                      <a:gd name="f6" fmla="val 154"/>
                      <a:gd name="f7" fmla="val 138"/>
                      <a:gd name="f8" fmla="val 151"/>
                      <a:gd name="f9" fmla="val 11"/>
                      <a:gd name="f10" fmla="val 1"/>
                      <a:gd name="f11" fmla="val 153"/>
                      <a:gd name="f12" fmla="val 5"/>
                      <a:gd name="f13" fmla="val 37"/>
                      <a:gd name="f14" fmla="val 94"/>
                      <a:gd name="f15" fmla="val 36"/>
                      <a:gd name="f16" fmla="val 93"/>
                      <a:gd name="f17" fmla="val 89"/>
                      <a:gd name="f18" fmla="val 77"/>
                      <a:gd name="f19" fmla="val 91"/>
                      <a:gd name="f20" fmla="val 72"/>
                      <a:gd name="f21" fmla="val 101"/>
                      <a:gd name="f22" fmla="val 75"/>
                      <a:gd name="f23" fmla="val 131"/>
                      <a:gd name="f24" fmla="val 4"/>
                      <a:gd name="f25" fmla="val 129"/>
                      <a:gd name="f26" fmla="val 42"/>
                      <a:gd name="f27" fmla="val 128"/>
                      <a:gd name="f28" fmla="val 44"/>
                      <a:gd name="f29" fmla="val 120"/>
                      <a:gd name="f30" fmla="val 52"/>
                      <a:gd name="f31" fmla="val 111"/>
                      <a:gd name="f32" fmla="val 59"/>
                      <a:gd name="f33" fmla="val 82"/>
                      <a:gd name="f34" fmla="val 84"/>
                      <a:gd name="f35" fmla="val 60"/>
                      <a:gd name="f36" fmla="val 34"/>
                      <a:gd name="f37" fmla="val 99"/>
                      <a:gd name="f38" fmla="val 32"/>
                      <a:gd name="f39" fmla="val 105"/>
                      <a:gd name="f40" fmla="val 16"/>
                      <a:gd name="f41" fmla="val 14"/>
                      <a:gd name="f42" fmla="val 126"/>
                      <a:gd name="f43" fmla="val 134"/>
                      <a:gd name="f44" fmla="val 140"/>
                      <a:gd name="f45" fmla="val 12"/>
                      <a:gd name="f46" fmla="+- 0 0 -90"/>
                      <a:gd name="f47" fmla="*/ f3 1 154"/>
                      <a:gd name="f48" fmla="*/ f4 1 138"/>
                      <a:gd name="f49" fmla="+- f7 0 f5"/>
                      <a:gd name="f50" fmla="+- f6 0 f5"/>
                      <a:gd name="f51" fmla="*/ f46 f0 1"/>
                      <a:gd name="f52" fmla="*/ f50 1 154"/>
                      <a:gd name="f53" fmla="*/ f49 1 138"/>
                      <a:gd name="f54" fmla="*/ 151 f50 1"/>
                      <a:gd name="f55" fmla="*/ 11 f49 1"/>
                      <a:gd name="f56" fmla="*/ 0 f49 1"/>
                      <a:gd name="f57" fmla="*/ 154 f50 1"/>
                      <a:gd name="f58" fmla="*/ 1 f49 1"/>
                      <a:gd name="f59" fmla="*/ 153 f50 1"/>
                      <a:gd name="f60" fmla="*/ 5 f49 1"/>
                      <a:gd name="f61" fmla="*/ 37 f49 1"/>
                      <a:gd name="f62" fmla="*/ 94 f50 1"/>
                      <a:gd name="f63" fmla="*/ 36 f49 1"/>
                      <a:gd name="f64" fmla="*/ 93 f50 1"/>
                      <a:gd name="f65" fmla="*/ 89 f49 1"/>
                      <a:gd name="f66" fmla="*/ 77 f50 1"/>
                      <a:gd name="f67" fmla="*/ 91 f49 1"/>
                      <a:gd name="f68" fmla="*/ 72 f50 1"/>
                      <a:gd name="f69" fmla="*/ 101 f49 1"/>
                      <a:gd name="f70" fmla="*/ 75 f50 1"/>
                      <a:gd name="f71" fmla="*/ 131 f49 1"/>
                      <a:gd name="f72" fmla="*/ 4 f50 1"/>
                      <a:gd name="f73" fmla="*/ 0 f50 1"/>
                      <a:gd name="f74" fmla="*/ 138 f49 1"/>
                      <a:gd name="f75" fmla="*/ 1 f50 1"/>
                      <a:gd name="f76" fmla="*/ 129 f49 1"/>
                      <a:gd name="f77" fmla="*/ 42 f50 1"/>
                      <a:gd name="f78" fmla="*/ 128 f49 1"/>
                      <a:gd name="f79" fmla="*/ 44 f50 1"/>
                      <a:gd name="f80" fmla="*/ 120 f49 1"/>
                      <a:gd name="f81" fmla="*/ 52 f50 1"/>
                      <a:gd name="f82" fmla="*/ 111 f49 1"/>
                      <a:gd name="f83" fmla="*/ 59 f50 1"/>
                      <a:gd name="f84" fmla="*/ 82 f49 1"/>
                      <a:gd name="f85" fmla="*/ 84 f50 1"/>
                      <a:gd name="f86" fmla="*/ 60 f49 1"/>
                      <a:gd name="f87" fmla="*/ 34 f49 1"/>
                      <a:gd name="f88" fmla="*/ 99 f50 1"/>
                      <a:gd name="f89" fmla="*/ 32 f49 1"/>
                      <a:gd name="f90" fmla="*/ 105 f50 1"/>
                      <a:gd name="f91" fmla="*/ 16 f49 1"/>
                      <a:gd name="f92" fmla="*/ 120 f50 1"/>
                      <a:gd name="f93" fmla="*/ 14 f49 1"/>
                      <a:gd name="f94" fmla="*/ 126 f50 1"/>
                      <a:gd name="f95" fmla="*/ 134 f50 1"/>
                      <a:gd name="f96" fmla="*/ 140 f50 1"/>
                      <a:gd name="f97" fmla="*/ 12 f49 1"/>
                      <a:gd name="f98" fmla="*/ f51 1 f2"/>
                      <a:gd name="f99" fmla="*/ f54 1 154"/>
                      <a:gd name="f100" fmla="*/ f55 1 138"/>
                      <a:gd name="f101" fmla="*/ f56 1 138"/>
                      <a:gd name="f102" fmla="*/ f57 1 154"/>
                      <a:gd name="f103" fmla="*/ f58 1 138"/>
                      <a:gd name="f104" fmla="*/ f59 1 154"/>
                      <a:gd name="f105" fmla="*/ f60 1 138"/>
                      <a:gd name="f106" fmla="*/ f61 1 138"/>
                      <a:gd name="f107" fmla="*/ f62 1 154"/>
                      <a:gd name="f108" fmla="*/ f63 1 138"/>
                      <a:gd name="f109" fmla="*/ f64 1 154"/>
                      <a:gd name="f110" fmla="*/ f65 1 138"/>
                      <a:gd name="f111" fmla="*/ f66 1 154"/>
                      <a:gd name="f112" fmla="*/ f67 1 138"/>
                      <a:gd name="f113" fmla="*/ f68 1 154"/>
                      <a:gd name="f114" fmla="*/ f69 1 138"/>
                      <a:gd name="f115" fmla="*/ f70 1 154"/>
                      <a:gd name="f116" fmla="*/ f71 1 138"/>
                      <a:gd name="f117" fmla="*/ f72 1 154"/>
                      <a:gd name="f118" fmla="*/ f73 1 154"/>
                      <a:gd name="f119" fmla="*/ f74 1 138"/>
                      <a:gd name="f120" fmla="*/ f75 1 154"/>
                      <a:gd name="f121" fmla="*/ f76 1 138"/>
                      <a:gd name="f122" fmla="*/ f77 1 154"/>
                      <a:gd name="f123" fmla="*/ f78 1 138"/>
                      <a:gd name="f124" fmla="*/ f79 1 154"/>
                      <a:gd name="f125" fmla="*/ f80 1 138"/>
                      <a:gd name="f126" fmla="*/ f81 1 154"/>
                      <a:gd name="f127" fmla="*/ f82 1 138"/>
                      <a:gd name="f128" fmla="*/ f83 1 154"/>
                      <a:gd name="f129" fmla="*/ f84 1 138"/>
                      <a:gd name="f130" fmla="*/ f85 1 154"/>
                      <a:gd name="f131" fmla="*/ f86 1 138"/>
                      <a:gd name="f132" fmla="*/ f87 1 138"/>
                      <a:gd name="f133" fmla="*/ f88 1 154"/>
                      <a:gd name="f134" fmla="*/ f89 1 138"/>
                      <a:gd name="f135" fmla="*/ f90 1 154"/>
                      <a:gd name="f136" fmla="*/ f91 1 138"/>
                      <a:gd name="f137" fmla="*/ f92 1 154"/>
                      <a:gd name="f138" fmla="*/ f93 1 138"/>
                      <a:gd name="f139" fmla="*/ f94 1 154"/>
                      <a:gd name="f140" fmla="*/ f95 1 154"/>
                      <a:gd name="f141" fmla="*/ f96 1 154"/>
                      <a:gd name="f142" fmla="*/ f97 1 138"/>
                      <a:gd name="f143" fmla="*/ 0 1 f52"/>
                      <a:gd name="f144" fmla="*/ f6 1 f52"/>
                      <a:gd name="f145" fmla="*/ 0 1 f53"/>
                      <a:gd name="f146" fmla="*/ f7 1 f53"/>
                      <a:gd name="f147" fmla="+- f98 0 f1"/>
                      <a:gd name="f148" fmla="*/ f99 1 f52"/>
                      <a:gd name="f149" fmla="*/ f100 1 f53"/>
                      <a:gd name="f150" fmla="*/ f101 1 f53"/>
                      <a:gd name="f151" fmla="*/ f102 1 f52"/>
                      <a:gd name="f152" fmla="*/ f103 1 f53"/>
                      <a:gd name="f153" fmla="*/ f104 1 f52"/>
                      <a:gd name="f154" fmla="*/ f105 1 f53"/>
                      <a:gd name="f155" fmla="*/ f106 1 f53"/>
                      <a:gd name="f156" fmla="*/ f107 1 f52"/>
                      <a:gd name="f157" fmla="*/ f108 1 f53"/>
                      <a:gd name="f158" fmla="*/ f109 1 f52"/>
                      <a:gd name="f159" fmla="*/ f110 1 f53"/>
                      <a:gd name="f160" fmla="*/ f111 1 f52"/>
                      <a:gd name="f161" fmla="*/ f112 1 f53"/>
                      <a:gd name="f162" fmla="*/ f113 1 f52"/>
                      <a:gd name="f163" fmla="*/ f114 1 f53"/>
                      <a:gd name="f164" fmla="*/ f115 1 f52"/>
                      <a:gd name="f165" fmla="*/ f116 1 f53"/>
                      <a:gd name="f166" fmla="*/ f117 1 f52"/>
                      <a:gd name="f167" fmla="*/ f118 1 f52"/>
                      <a:gd name="f168" fmla="*/ f119 1 f53"/>
                      <a:gd name="f169" fmla="*/ f120 1 f52"/>
                      <a:gd name="f170" fmla="*/ f121 1 f53"/>
                      <a:gd name="f171" fmla="*/ f122 1 f52"/>
                      <a:gd name="f172" fmla="*/ f123 1 f53"/>
                      <a:gd name="f173" fmla="*/ f124 1 f52"/>
                      <a:gd name="f174" fmla="*/ f125 1 f53"/>
                      <a:gd name="f175" fmla="*/ f126 1 f52"/>
                      <a:gd name="f176" fmla="*/ f127 1 f53"/>
                      <a:gd name="f177" fmla="*/ f128 1 f52"/>
                      <a:gd name="f178" fmla="*/ f129 1 f53"/>
                      <a:gd name="f179" fmla="*/ f130 1 f52"/>
                      <a:gd name="f180" fmla="*/ f131 1 f53"/>
                      <a:gd name="f181" fmla="*/ f132 1 f53"/>
                      <a:gd name="f182" fmla="*/ f133 1 f52"/>
                      <a:gd name="f183" fmla="*/ f134 1 f53"/>
                      <a:gd name="f184" fmla="*/ f135 1 f52"/>
                      <a:gd name="f185" fmla="*/ f136 1 f53"/>
                      <a:gd name="f186" fmla="*/ f137 1 f52"/>
                      <a:gd name="f187" fmla="*/ f138 1 f53"/>
                      <a:gd name="f188" fmla="*/ f139 1 f52"/>
                      <a:gd name="f189" fmla="*/ f140 1 f52"/>
                      <a:gd name="f190" fmla="*/ f141 1 f52"/>
                      <a:gd name="f191" fmla="*/ f142 1 f53"/>
                      <a:gd name="f192" fmla="*/ f143 f47 1"/>
                      <a:gd name="f193" fmla="*/ f144 f47 1"/>
                      <a:gd name="f194" fmla="*/ f146 f48 1"/>
                      <a:gd name="f195" fmla="*/ f145 f48 1"/>
                      <a:gd name="f196" fmla="*/ f148 f47 1"/>
                      <a:gd name="f197" fmla="*/ f149 f48 1"/>
                      <a:gd name="f198" fmla="*/ f150 f48 1"/>
                      <a:gd name="f199" fmla="*/ f151 f47 1"/>
                      <a:gd name="f200" fmla="*/ f152 f48 1"/>
                      <a:gd name="f201" fmla="*/ f153 f47 1"/>
                      <a:gd name="f202" fmla="*/ f154 f48 1"/>
                      <a:gd name="f203" fmla="*/ f155 f48 1"/>
                      <a:gd name="f204" fmla="*/ f156 f47 1"/>
                      <a:gd name="f205" fmla="*/ f157 f48 1"/>
                      <a:gd name="f206" fmla="*/ f158 f47 1"/>
                      <a:gd name="f207" fmla="*/ f159 f48 1"/>
                      <a:gd name="f208" fmla="*/ f160 f47 1"/>
                      <a:gd name="f209" fmla="*/ f161 f48 1"/>
                      <a:gd name="f210" fmla="*/ f162 f47 1"/>
                      <a:gd name="f211" fmla="*/ f163 f48 1"/>
                      <a:gd name="f212" fmla="*/ f164 f47 1"/>
                      <a:gd name="f213" fmla="*/ f165 f48 1"/>
                      <a:gd name="f214" fmla="*/ f166 f47 1"/>
                      <a:gd name="f215" fmla="*/ f167 f47 1"/>
                      <a:gd name="f216" fmla="*/ f168 f48 1"/>
                      <a:gd name="f217" fmla="*/ f169 f47 1"/>
                      <a:gd name="f218" fmla="*/ f170 f48 1"/>
                      <a:gd name="f219" fmla="*/ f171 f47 1"/>
                      <a:gd name="f220" fmla="*/ f172 f48 1"/>
                      <a:gd name="f221" fmla="*/ f173 f47 1"/>
                      <a:gd name="f222" fmla="*/ f174 f48 1"/>
                      <a:gd name="f223" fmla="*/ f175 f47 1"/>
                      <a:gd name="f224" fmla="*/ f176 f48 1"/>
                      <a:gd name="f225" fmla="*/ f177 f47 1"/>
                      <a:gd name="f226" fmla="*/ f178 f48 1"/>
                      <a:gd name="f227" fmla="*/ f179 f47 1"/>
                      <a:gd name="f228" fmla="*/ f180 f48 1"/>
                      <a:gd name="f229" fmla="*/ f181 f48 1"/>
                      <a:gd name="f230" fmla="*/ f182 f47 1"/>
                      <a:gd name="f231" fmla="*/ f183 f48 1"/>
                      <a:gd name="f232" fmla="*/ f184 f47 1"/>
                      <a:gd name="f233" fmla="*/ f185 f48 1"/>
                      <a:gd name="f234" fmla="*/ f186 f47 1"/>
                      <a:gd name="f235" fmla="*/ f187 f48 1"/>
                      <a:gd name="f236" fmla="*/ f188 f47 1"/>
                      <a:gd name="f237" fmla="*/ f189 f47 1"/>
                      <a:gd name="f238" fmla="*/ f190 f47 1"/>
                      <a:gd name="f239" fmla="*/ f191 f48 1"/>
                    </a:gdLst>
                    <a:ahLst/>
                    <a:cxnLst>
                      <a:cxn ang="3cd4">
                        <a:pos x="hc" y="t"/>
                      </a:cxn>
                      <a:cxn ang="0">
                        <a:pos x="r" y="vc"/>
                      </a:cxn>
                      <a:cxn ang="cd4">
                        <a:pos x="hc" y="b"/>
                      </a:cxn>
                      <a:cxn ang="cd2">
                        <a:pos x="l" y="vc"/>
                      </a:cxn>
                      <a:cxn ang="f147">
                        <a:pos x="f196" y="f197"/>
                      </a:cxn>
                      <a:cxn ang="f147">
                        <a:pos x="f196" y="f198"/>
                      </a:cxn>
                      <a:cxn ang="f147">
                        <a:pos x="f199" y="f198"/>
                      </a:cxn>
                      <a:cxn ang="f147">
                        <a:pos x="f199" y="f200"/>
                      </a:cxn>
                      <a:cxn ang="f147">
                        <a:pos x="f201" y="f202"/>
                      </a:cxn>
                      <a:cxn ang="f147">
                        <a:pos x="f201" y="f203"/>
                      </a:cxn>
                      <a:cxn ang="f147">
                        <a:pos x="f204" y="f205"/>
                      </a:cxn>
                      <a:cxn ang="f147">
                        <a:pos x="f206" y="f207"/>
                      </a:cxn>
                      <a:cxn ang="f147">
                        <a:pos x="f208" y="f209"/>
                      </a:cxn>
                      <a:cxn ang="f147">
                        <a:pos x="f210" y="f211"/>
                      </a:cxn>
                      <a:cxn ang="f147">
                        <a:pos x="f212" y="f213"/>
                      </a:cxn>
                      <a:cxn ang="f147">
                        <a:pos x="f214" y="f213"/>
                      </a:cxn>
                      <a:cxn ang="f147">
                        <a:pos x="f215" y="f216"/>
                      </a:cxn>
                      <a:cxn ang="f147">
                        <a:pos x="f217" y="f218"/>
                      </a:cxn>
                      <a:cxn ang="f147">
                        <a:pos x="f217" y="f218"/>
                      </a:cxn>
                      <a:cxn ang="f147">
                        <a:pos x="f219" y="f220"/>
                      </a:cxn>
                      <a:cxn ang="f147">
                        <a:pos x="f221" y="f222"/>
                      </a:cxn>
                      <a:cxn ang="f147">
                        <a:pos x="f223" y="f224"/>
                      </a:cxn>
                      <a:cxn ang="f147">
                        <a:pos x="f225" y="f226"/>
                      </a:cxn>
                      <a:cxn ang="f147">
                        <a:pos x="f227" y="f228"/>
                      </a:cxn>
                      <a:cxn ang="f147">
                        <a:pos x="f206" y="f229"/>
                      </a:cxn>
                      <a:cxn ang="f147">
                        <a:pos x="f230" y="f231"/>
                      </a:cxn>
                      <a:cxn ang="f147">
                        <a:pos x="f232" y="f233"/>
                      </a:cxn>
                      <a:cxn ang="f147">
                        <a:pos x="f234" y="f235"/>
                      </a:cxn>
                      <a:cxn ang="f147">
                        <a:pos x="f236" y="f233"/>
                      </a:cxn>
                      <a:cxn ang="f147">
                        <a:pos x="f237" y="f233"/>
                      </a:cxn>
                      <a:cxn ang="f147">
                        <a:pos x="f238" y="f239"/>
                      </a:cxn>
                      <a:cxn ang="f147">
                        <a:pos x="f196" y="f197"/>
                      </a:cxn>
                    </a:cxnLst>
                    <a:rect l="f192" t="f195" r="f193" b="f194"/>
                    <a:pathLst>
                      <a:path w="154" h="138">
                        <a:moveTo>
                          <a:pt x="f8" y="f9"/>
                        </a:moveTo>
                        <a:lnTo>
                          <a:pt x="f8" y="f5"/>
                        </a:lnTo>
                        <a:lnTo>
                          <a:pt x="f6" y="f5"/>
                        </a:lnTo>
                        <a:lnTo>
                          <a:pt x="f6" y="f10"/>
                        </a:lnTo>
                        <a:lnTo>
                          <a:pt x="f11" y="f12"/>
                        </a:lnTo>
                        <a:lnTo>
                          <a:pt x="f11" y="f13"/>
                        </a:lnTo>
                        <a:lnTo>
                          <a:pt x="f14" y="f15"/>
                        </a:lnTo>
                        <a:lnTo>
                          <a:pt x="f16" y="f17"/>
                        </a:lnTo>
                        <a:lnTo>
                          <a:pt x="f18" y="f19"/>
                        </a:lnTo>
                        <a:lnTo>
                          <a:pt x="f20" y="f21"/>
                        </a:lnTo>
                        <a:lnTo>
                          <a:pt x="f22" y="f23"/>
                        </a:lnTo>
                        <a:lnTo>
                          <a:pt x="f24" y="f23"/>
                        </a:lnTo>
                        <a:lnTo>
                          <a:pt x="f5" y="f7"/>
                        </a:lnTo>
                        <a:lnTo>
                          <a:pt x="f10" y="f25"/>
                        </a:lnTo>
                        <a:lnTo>
                          <a:pt x="f10" y="f25"/>
                        </a:lnTo>
                        <a:lnTo>
                          <a:pt x="f26" y="f27"/>
                        </a:lnTo>
                        <a:lnTo>
                          <a:pt x="f28" y="f29"/>
                        </a:lnTo>
                        <a:lnTo>
                          <a:pt x="f30" y="f31"/>
                        </a:lnTo>
                        <a:lnTo>
                          <a:pt x="f32" y="f33"/>
                        </a:lnTo>
                        <a:lnTo>
                          <a:pt x="f34" y="f35"/>
                        </a:lnTo>
                        <a:lnTo>
                          <a:pt x="f16" y="f36"/>
                        </a:lnTo>
                        <a:lnTo>
                          <a:pt x="f37" y="f38"/>
                        </a:lnTo>
                        <a:lnTo>
                          <a:pt x="f39" y="f40"/>
                        </a:lnTo>
                        <a:lnTo>
                          <a:pt x="f29" y="f41"/>
                        </a:lnTo>
                        <a:lnTo>
                          <a:pt x="f42" y="f40"/>
                        </a:lnTo>
                        <a:lnTo>
                          <a:pt x="f43" y="f40"/>
                        </a:lnTo>
                        <a:lnTo>
                          <a:pt x="f44" y="f45"/>
                        </a:lnTo>
                        <a:lnTo>
                          <a:pt x="f8" y="f9"/>
                        </a:lnTo>
                        <a:close/>
                      </a:path>
                    </a:pathLst>
                  </a:custGeom>
                  <a:solidFill>
                    <a:srgbClr val="C3D69B"/>
                  </a:solidFill>
                  <a:ln w="3172" cap="flat">
                    <a:solidFill>
                      <a:srgbClr val="6C5353"/>
                    </a:solidFill>
                    <a:custDash>
                      <a:ds d="100000" sp="100000"/>
                    </a:custDash>
                    <a:miter/>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hu-HU" sz="1800" b="0" i="0" u="none" strike="noStrike" kern="0" cap="none" spc="0" baseline="0">
                      <a:solidFill>
                        <a:srgbClr val="000000"/>
                      </a:solidFill>
                      <a:uFillTx/>
                      <a:latin typeface="Arial"/>
                    </a:endParaRPr>
                  </a:p>
                </p:txBody>
              </p:sp>
              <p:sp>
                <p:nvSpPr>
                  <p:cNvPr id="327" name="Freeform 170">
                    <a:extLst>
                      <a:ext uri="{FF2B5EF4-FFF2-40B4-BE49-F238E27FC236}">
                        <a16:creationId xmlns:a16="http://schemas.microsoft.com/office/drawing/2014/main" id="{7FD40600-4D57-45FC-B096-82B372830490}"/>
                      </a:ext>
                    </a:extLst>
                  </p:cNvPr>
                  <p:cNvSpPr/>
                  <p:nvPr/>
                </p:nvSpPr>
                <p:spPr>
                  <a:xfrm>
                    <a:off x="6477015" y="3301925"/>
                    <a:ext cx="504364" cy="369143"/>
                  </a:xfrm>
                  <a:custGeom>
                    <a:avLst/>
                    <a:gdLst>
                      <a:gd name="f0" fmla="val 10800000"/>
                      <a:gd name="f1" fmla="val 5400000"/>
                      <a:gd name="f2" fmla="val 180"/>
                      <a:gd name="f3" fmla="val w"/>
                      <a:gd name="f4" fmla="val h"/>
                      <a:gd name="f5" fmla="val 0"/>
                      <a:gd name="f6" fmla="val 387"/>
                      <a:gd name="f7" fmla="val 328"/>
                      <a:gd name="f8" fmla="val 163"/>
                      <a:gd name="f9" fmla="val 161"/>
                      <a:gd name="f10" fmla="val 319"/>
                      <a:gd name="f11" fmla="val 155"/>
                      <a:gd name="f12" fmla="val 313"/>
                      <a:gd name="f13" fmla="val 153"/>
                      <a:gd name="f14" fmla="val 304"/>
                      <a:gd name="f15" fmla="val 143"/>
                      <a:gd name="f16" fmla="val 297"/>
                      <a:gd name="f17" fmla="val 132"/>
                      <a:gd name="f18" fmla="val 280"/>
                      <a:gd name="f19" fmla="val 126"/>
                      <a:gd name="f20" fmla="val 263"/>
                      <a:gd name="f21" fmla="val 113"/>
                      <a:gd name="f22" fmla="val 248"/>
                      <a:gd name="f23" fmla="val 104"/>
                      <a:gd name="f24" fmla="val 245"/>
                      <a:gd name="f25" fmla="val 91"/>
                      <a:gd name="f26" fmla="val 225"/>
                      <a:gd name="f27" fmla="val 88"/>
                      <a:gd name="f28" fmla="val 211"/>
                      <a:gd name="f29" fmla="val 198"/>
                      <a:gd name="f30" fmla="val 76"/>
                      <a:gd name="f31" fmla="val 175"/>
                      <a:gd name="f32" fmla="val 67"/>
                      <a:gd name="f33" fmla="val 167"/>
                      <a:gd name="f34" fmla="val 57"/>
                      <a:gd name="f35" fmla="val 50"/>
                      <a:gd name="f36" fmla="val 151"/>
                      <a:gd name="f37" fmla="val 51"/>
                      <a:gd name="f38" fmla="val 146"/>
                      <a:gd name="f39" fmla="val 45"/>
                      <a:gd name="f40" fmla="val 135"/>
                      <a:gd name="f41" fmla="val 39"/>
                      <a:gd name="f42" fmla="val 131"/>
                      <a:gd name="f43" fmla="val 31"/>
                      <a:gd name="f44" fmla="val 115"/>
                      <a:gd name="f45" fmla="val 19"/>
                      <a:gd name="f46" fmla="val 99"/>
                      <a:gd name="f47" fmla="val 9"/>
                      <a:gd name="f48" fmla="val 84"/>
                      <a:gd name="f49" fmla="val 85"/>
                      <a:gd name="f50" fmla="val 2"/>
                      <a:gd name="f51" fmla="val 73"/>
                      <a:gd name="f52" fmla="val 66"/>
                      <a:gd name="f53" fmla="val 3"/>
                      <a:gd name="f54" fmla="val 58"/>
                      <a:gd name="f55" fmla="val 23"/>
                      <a:gd name="f56" fmla="val 61"/>
                      <a:gd name="f57" fmla="val 30"/>
                      <a:gd name="f58" fmla="val 55"/>
                      <a:gd name="f59" fmla="val 34"/>
                      <a:gd name="f60" fmla="val 47"/>
                      <a:gd name="f61" fmla="val 44"/>
                      <a:gd name="f62" fmla="val 49"/>
                      <a:gd name="f63" fmla="val 37"/>
                      <a:gd name="f64" fmla="val 54"/>
                      <a:gd name="f65" fmla="val 35"/>
                      <a:gd name="f66" fmla="val 13"/>
                      <a:gd name="f67" fmla="val 69"/>
                      <a:gd name="f68" fmla="val 72"/>
                      <a:gd name="f69" fmla="val 93"/>
                      <a:gd name="f70" fmla="val 5"/>
                      <a:gd name="f71" fmla="val 121"/>
                      <a:gd name="f72" fmla="val 20"/>
                      <a:gd name="f73" fmla="val 176"/>
                      <a:gd name="f74" fmla="val 209"/>
                      <a:gd name="f75" fmla="val 63"/>
                      <a:gd name="f76" fmla="val 65"/>
                      <a:gd name="f77" fmla="val 230"/>
                      <a:gd name="f78" fmla="val 75"/>
                      <a:gd name="f79" fmla="val 243"/>
                      <a:gd name="f80" fmla="val 74"/>
                      <a:gd name="f81" fmla="val 252"/>
                      <a:gd name="f82" fmla="val 92"/>
                      <a:gd name="f83" fmla="val 261"/>
                      <a:gd name="f84" fmla="val 97"/>
                      <a:gd name="f85" fmla="val 265"/>
                      <a:gd name="f86" fmla="val 278"/>
                      <a:gd name="f87" fmla="val 279"/>
                      <a:gd name="f88" fmla="val 128"/>
                      <a:gd name="f89" fmla="val 282"/>
                      <a:gd name="f90" fmla="val 288"/>
                      <a:gd name="f91" fmla="val 141"/>
                      <a:gd name="f92" fmla="val 291"/>
                      <a:gd name="f93" fmla="val 148"/>
                      <a:gd name="f94" fmla="val 294"/>
                      <a:gd name="f95" fmla="val 300"/>
                      <a:gd name="f96" fmla="val 157"/>
                      <a:gd name="f97" fmla="val 305"/>
                      <a:gd name="f98" fmla="val 156"/>
                      <a:gd name="f99" fmla="val 309"/>
                      <a:gd name="f100" fmla="val 164"/>
                      <a:gd name="f101" fmla="val 310"/>
                      <a:gd name="f102" fmla="val 169"/>
                      <a:gd name="f103" fmla="val 190"/>
                      <a:gd name="f104" fmla="val 374"/>
                      <a:gd name="f105" fmla="val 200"/>
                      <a:gd name="f106" fmla="val 378"/>
                      <a:gd name="f107" fmla="val 196"/>
                      <a:gd name="f108" fmla="val 210"/>
                      <a:gd name="f109" fmla="val 379"/>
                      <a:gd name="f110" fmla="val 327"/>
                      <a:gd name="f111" fmla="val 273"/>
                      <a:gd name="f112" fmla="val 275"/>
                      <a:gd name="f113" fmla="val 281"/>
                      <a:gd name="f114" fmla="val 259"/>
                      <a:gd name="f115" fmla="val 290"/>
                      <a:gd name="f116" fmla="val 247"/>
                      <a:gd name="f117" fmla="val 312"/>
                      <a:gd name="f118" fmla="val 239"/>
                      <a:gd name="f119" fmla="val 315"/>
                      <a:gd name="f120" fmla="val 234"/>
                      <a:gd name="f121" fmla="val 308"/>
                      <a:gd name="f122" fmla="val 227"/>
                      <a:gd name="f123" fmla="val 307"/>
                      <a:gd name="f124" fmla="val 206"/>
                      <a:gd name="f125" fmla="val 185"/>
                      <a:gd name="f126" fmla="val 306"/>
                      <a:gd name="f127" fmla="val 181"/>
                      <a:gd name="f128" fmla="val 173"/>
                      <a:gd name="f129" fmla="val 302"/>
                      <a:gd name="f130" fmla="val 171"/>
                      <a:gd name="f131" fmla="val 321"/>
                      <a:gd name="f132" fmla="+- 0 0 -90"/>
                      <a:gd name="f133" fmla="*/ f3 1 387"/>
                      <a:gd name="f134" fmla="*/ f4 1 328"/>
                      <a:gd name="f135" fmla="+- f7 0 f5"/>
                      <a:gd name="f136" fmla="+- f6 0 f5"/>
                      <a:gd name="f137" fmla="*/ f132 f0 1"/>
                      <a:gd name="f138" fmla="*/ f136 1 387"/>
                      <a:gd name="f139" fmla="*/ f135 1 328"/>
                      <a:gd name="f140" fmla="*/ 161 f136 1"/>
                      <a:gd name="f141" fmla="*/ 319 f135 1"/>
                      <a:gd name="f142" fmla="*/ 153 f136 1"/>
                      <a:gd name="f143" fmla="*/ 304 f135 1"/>
                      <a:gd name="f144" fmla="*/ 132 f136 1"/>
                      <a:gd name="f145" fmla="*/ 280 f135 1"/>
                      <a:gd name="f146" fmla="*/ 113 f136 1"/>
                      <a:gd name="f147" fmla="*/ 248 f135 1"/>
                      <a:gd name="f148" fmla="*/ 91 f136 1"/>
                      <a:gd name="f149" fmla="*/ 225 f135 1"/>
                      <a:gd name="f150" fmla="*/ 88 f136 1"/>
                      <a:gd name="f151" fmla="*/ 198 f135 1"/>
                      <a:gd name="f152" fmla="*/ 67 f136 1"/>
                      <a:gd name="f153" fmla="*/ 167 f135 1"/>
                      <a:gd name="f154" fmla="*/ 50 f136 1"/>
                      <a:gd name="f155" fmla="*/ 151 f135 1"/>
                      <a:gd name="f156" fmla="*/ 45 f136 1"/>
                      <a:gd name="f157" fmla="*/ 135 f135 1"/>
                      <a:gd name="f158" fmla="*/ 31 f136 1"/>
                      <a:gd name="f159" fmla="*/ 115 f135 1"/>
                      <a:gd name="f160" fmla="*/ 9 f136 1"/>
                      <a:gd name="f161" fmla="*/ 84 f135 1"/>
                      <a:gd name="f162" fmla="*/ 2 f136 1"/>
                      <a:gd name="f163" fmla="*/ 73 f135 1"/>
                      <a:gd name="f164" fmla="*/ 3 f136 1"/>
                      <a:gd name="f165" fmla="*/ 58 f135 1"/>
                      <a:gd name="f166" fmla="*/ 30 f136 1"/>
                      <a:gd name="f167" fmla="*/ 55 f135 1"/>
                      <a:gd name="f168" fmla="*/ 47 f136 1"/>
                      <a:gd name="f169" fmla="*/ 44 f135 1"/>
                      <a:gd name="f170" fmla="*/ 54 f136 1"/>
                      <a:gd name="f171" fmla="*/ 34 f135 1"/>
                      <a:gd name="f172" fmla="*/ 69 f136 1"/>
                      <a:gd name="f173" fmla="*/ 3 f135 1"/>
                      <a:gd name="f174" fmla="*/ 93 f136 1"/>
                      <a:gd name="f175" fmla="*/ 5 f135 1"/>
                      <a:gd name="f176" fmla="*/ 176 f136 1"/>
                      <a:gd name="f177" fmla="*/ 61 f135 1"/>
                      <a:gd name="f178" fmla="*/ 225 f136 1"/>
                      <a:gd name="f179" fmla="*/ 65 f135 1"/>
                      <a:gd name="f180" fmla="*/ 243 f136 1"/>
                      <a:gd name="f181" fmla="*/ 74 f135 1"/>
                      <a:gd name="f182" fmla="*/ 261 f136 1"/>
                      <a:gd name="f183" fmla="*/ 97 f135 1"/>
                      <a:gd name="f184" fmla="*/ 278 f136 1"/>
                      <a:gd name="f185" fmla="*/ 113 f135 1"/>
                      <a:gd name="f186" fmla="*/ 279 f136 1"/>
                      <a:gd name="f187" fmla="*/ 128 f135 1"/>
                      <a:gd name="f188" fmla="*/ 288 f136 1"/>
                      <a:gd name="f189" fmla="*/ 141 f135 1"/>
                      <a:gd name="f190" fmla="*/ 294 f136 1"/>
                      <a:gd name="f191" fmla="*/ 153 f135 1"/>
                      <a:gd name="f192" fmla="*/ 305 f136 1"/>
                      <a:gd name="f193" fmla="*/ 156 f135 1"/>
                      <a:gd name="f194" fmla="*/ 310 f136 1"/>
                      <a:gd name="f195" fmla="*/ 169 f135 1"/>
                      <a:gd name="f196" fmla="*/ 374 f136 1"/>
                      <a:gd name="f197" fmla="*/ 200 f135 1"/>
                      <a:gd name="f198" fmla="*/ 387 f136 1"/>
                      <a:gd name="f199" fmla="*/ 210 f135 1"/>
                      <a:gd name="f200" fmla="*/ 327 f136 1"/>
                      <a:gd name="f201" fmla="*/ 273 f135 1"/>
                      <a:gd name="f202" fmla="*/ 259 f136 1"/>
                      <a:gd name="f203" fmla="*/ 290 f135 1"/>
                      <a:gd name="f204" fmla="*/ 239 f136 1"/>
                      <a:gd name="f205" fmla="*/ 315 f135 1"/>
                      <a:gd name="f206" fmla="*/ 227 f136 1"/>
                      <a:gd name="f207" fmla="*/ 309 f135 1"/>
                      <a:gd name="f208" fmla="*/ 206 f136 1"/>
                      <a:gd name="f209" fmla="*/ 305 f135 1"/>
                      <a:gd name="f210" fmla="*/ 181 f136 1"/>
                      <a:gd name="f211" fmla="*/ 308 f135 1"/>
                      <a:gd name="f212" fmla="*/ 169 f136 1"/>
                      <a:gd name="f213" fmla="*/ 312 f135 1"/>
                      <a:gd name="f214" fmla="*/ 163 f136 1"/>
                      <a:gd name="f215" fmla="*/ 328 f135 1"/>
                      <a:gd name="f216" fmla="*/ f137 1 f2"/>
                      <a:gd name="f217" fmla="*/ f140 1 387"/>
                      <a:gd name="f218" fmla="*/ f141 1 328"/>
                      <a:gd name="f219" fmla="*/ f142 1 387"/>
                      <a:gd name="f220" fmla="*/ f143 1 328"/>
                      <a:gd name="f221" fmla="*/ f144 1 387"/>
                      <a:gd name="f222" fmla="*/ f145 1 328"/>
                      <a:gd name="f223" fmla="*/ f146 1 387"/>
                      <a:gd name="f224" fmla="*/ f147 1 328"/>
                      <a:gd name="f225" fmla="*/ f148 1 387"/>
                      <a:gd name="f226" fmla="*/ f149 1 328"/>
                      <a:gd name="f227" fmla="*/ f150 1 387"/>
                      <a:gd name="f228" fmla="*/ f151 1 328"/>
                      <a:gd name="f229" fmla="*/ f152 1 387"/>
                      <a:gd name="f230" fmla="*/ f153 1 328"/>
                      <a:gd name="f231" fmla="*/ f154 1 387"/>
                      <a:gd name="f232" fmla="*/ f155 1 328"/>
                      <a:gd name="f233" fmla="*/ f156 1 387"/>
                      <a:gd name="f234" fmla="*/ f157 1 328"/>
                      <a:gd name="f235" fmla="*/ f158 1 387"/>
                      <a:gd name="f236" fmla="*/ f159 1 328"/>
                      <a:gd name="f237" fmla="*/ f160 1 387"/>
                      <a:gd name="f238" fmla="*/ f161 1 328"/>
                      <a:gd name="f239" fmla="*/ f162 1 387"/>
                      <a:gd name="f240" fmla="*/ f163 1 328"/>
                      <a:gd name="f241" fmla="*/ f164 1 387"/>
                      <a:gd name="f242" fmla="*/ f165 1 328"/>
                      <a:gd name="f243" fmla="*/ f166 1 387"/>
                      <a:gd name="f244" fmla="*/ f167 1 328"/>
                      <a:gd name="f245" fmla="*/ f168 1 387"/>
                      <a:gd name="f246" fmla="*/ f169 1 328"/>
                      <a:gd name="f247" fmla="*/ f170 1 387"/>
                      <a:gd name="f248" fmla="*/ f171 1 328"/>
                      <a:gd name="f249" fmla="*/ f172 1 387"/>
                      <a:gd name="f250" fmla="*/ f173 1 328"/>
                      <a:gd name="f251" fmla="*/ f174 1 387"/>
                      <a:gd name="f252" fmla="*/ f175 1 328"/>
                      <a:gd name="f253" fmla="*/ f176 1 387"/>
                      <a:gd name="f254" fmla="*/ f177 1 328"/>
                      <a:gd name="f255" fmla="*/ f178 1 387"/>
                      <a:gd name="f256" fmla="*/ f179 1 328"/>
                      <a:gd name="f257" fmla="*/ f180 1 387"/>
                      <a:gd name="f258" fmla="*/ f181 1 328"/>
                      <a:gd name="f259" fmla="*/ f182 1 387"/>
                      <a:gd name="f260" fmla="*/ f183 1 328"/>
                      <a:gd name="f261" fmla="*/ f184 1 387"/>
                      <a:gd name="f262" fmla="*/ f185 1 328"/>
                      <a:gd name="f263" fmla="*/ f186 1 387"/>
                      <a:gd name="f264" fmla="*/ f187 1 328"/>
                      <a:gd name="f265" fmla="*/ f188 1 387"/>
                      <a:gd name="f266" fmla="*/ f189 1 328"/>
                      <a:gd name="f267" fmla="*/ f190 1 387"/>
                      <a:gd name="f268" fmla="*/ f191 1 328"/>
                      <a:gd name="f269" fmla="*/ f192 1 387"/>
                      <a:gd name="f270" fmla="*/ f193 1 328"/>
                      <a:gd name="f271" fmla="*/ f194 1 387"/>
                      <a:gd name="f272" fmla="*/ f195 1 328"/>
                      <a:gd name="f273" fmla="*/ f196 1 387"/>
                      <a:gd name="f274" fmla="*/ f197 1 328"/>
                      <a:gd name="f275" fmla="*/ f198 1 387"/>
                      <a:gd name="f276" fmla="*/ f199 1 328"/>
                      <a:gd name="f277" fmla="*/ f200 1 387"/>
                      <a:gd name="f278" fmla="*/ f201 1 328"/>
                      <a:gd name="f279" fmla="*/ f202 1 387"/>
                      <a:gd name="f280" fmla="*/ f203 1 328"/>
                      <a:gd name="f281" fmla="*/ f204 1 387"/>
                      <a:gd name="f282" fmla="*/ f205 1 328"/>
                      <a:gd name="f283" fmla="*/ f206 1 387"/>
                      <a:gd name="f284" fmla="*/ f207 1 328"/>
                      <a:gd name="f285" fmla="*/ f208 1 387"/>
                      <a:gd name="f286" fmla="*/ f209 1 328"/>
                      <a:gd name="f287" fmla="*/ f210 1 387"/>
                      <a:gd name="f288" fmla="*/ f211 1 328"/>
                      <a:gd name="f289" fmla="*/ f212 1 387"/>
                      <a:gd name="f290" fmla="*/ f213 1 328"/>
                      <a:gd name="f291" fmla="*/ f214 1 387"/>
                      <a:gd name="f292" fmla="*/ f215 1 328"/>
                      <a:gd name="f293" fmla="*/ 0 1 f138"/>
                      <a:gd name="f294" fmla="*/ f6 1 f138"/>
                      <a:gd name="f295" fmla="*/ 0 1 f139"/>
                      <a:gd name="f296" fmla="*/ f7 1 f139"/>
                      <a:gd name="f297" fmla="+- f216 0 f1"/>
                      <a:gd name="f298" fmla="*/ f217 1 f138"/>
                      <a:gd name="f299" fmla="*/ f218 1 f139"/>
                      <a:gd name="f300" fmla="*/ f219 1 f138"/>
                      <a:gd name="f301" fmla="*/ f220 1 f139"/>
                      <a:gd name="f302" fmla="*/ f221 1 f138"/>
                      <a:gd name="f303" fmla="*/ f222 1 f139"/>
                      <a:gd name="f304" fmla="*/ f223 1 f138"/>
                      <a:gd name="f305" fmla="*/ f224 1 f139"/>
                      <a:gd name="f306" fmla="*/ f225 1 f138"/>
                      <a:gd name="f307" fmla="*/ f226 1 f139"/>
                      <a:gd name="f308" fmla="*/ f227 1 f138"/>
                      <a:gd name="f309" fmla="*/ f228 1 f139"/>
                      <a:gd name="f310" fmla="*/ f229 1 f138"/>
                      <a:gd name="f311" fmla="*/ f230 1 f139"/>
                      <a:gd name="f312" fmla="*/ f231 1 f138"/>
                      <a:gd name="f313" fmla="*/ f232 1 f139"/>
                      <a:gd name="f314" fmla="*/ f233 1 f138"/>
                      <a:gd name="f315" fmla="*/ f234 1 f139"/>
                      <a:gd name="f316" fmla="*/ f235 1 f138"/>
                      <a:gd name="f317" fmla="*/ f236 1 f139"/>
                      <a:gd name="f318" fmla="*/ f237 1 f138"/>
                      <a:gd name="f319" fmla="*/ f238 1 f139"/>
                      <a:gd name="f320" fmla="*/ f239 1 f138"/>
                      <a:gd name="f321" fmla="*/ f240 1 f139"/>
                      <a:gd name="f322" fmla="*/ f241 1 f138"/>
                      <a:gd name="f323" fmla="*/ f242 1 f139"/>
                      <a:gd name="f324" fmla="*/ f243 1 f138"/>
                      <a:gd name="f325" fmla="*/ f244 1 f139"/>
                      <a:gd name="f326" fmla="*/ f245 1 f138"/>
                      <a:gd name="f327" fmla="*/ f246 1 f139"/>
                      <a:gd name="f328" fmla="*/ f247 1 f138"/>
                      <a:gd name="f329" fmla="*/ f248 1 f139"/>
                      <a:gd name="f330" fmla="*/ f249 1 f138"/>
                      <a:gd name="f331" fmla="*/ f250 1 f139"/>
                      <a:gd name="f332" fmla="*/ f251 1 f138"/>
                      <a:gd name="f333" fmla="*/ f252 1 f139"/>
                      <a:gd name="f334" fmla="*/ f253 1 f138"/>
                      <a:gd name="f335" fmla="*/ f254 1 f139"/>
                      <a:gd name="f336" fmla="*/ f255 1 f138"/>
                      <a:gd name="f337" fmla="*/ f256 1 f139"/>
                      <a:gd name="f338" fmla="*/ f257 1 f138"/>
                      <a:gd name="f339" fmla="*/ f258 1 f139"/>
                      <a:gd name="f340" fmla="*/ f259 1 f138"/>
                      <a:gd name="f341" fmla="*/ f260 1 f139"/>
                      <a:gd name="f342" fmla="*/ f261 1 f138"/>
                      <a:gd name="f343" fmla="*/ f262 1 f139"/>
                      <a:gd name="f344" fmla="*/ f263 1 f138"/>
                      <a:gd name="f345" fmla="*/ f264 1 f139"/>
                      <a:gd name="f346" fmla="*/ f265 1 f138"/>
                      <a:gd name="f347" fmla="*/ f266 1 f139"/>
                      <a:gd name="f348" fmla="*/ f267 1 f138"/>
                      <a:gd name="f349" fmla="*/ f268 1 f139"/>
                      <a:gd name="f350" fmla="*/ f269 1 f138"/>
                      <a:gd name="f351" fmla="*/ f270 1 f139"/>
                      <a:gd name="f352" fmla="*/ f271 1 f138"/>
                      <a:gd name="f353" fmla="*/ f272 1 f139"/>
                      <a:gd name="f354" fmla="*/ f273 1 f138"/>
                      <a:gd name="f355" fmla="*/ f274 1 f139"/>
                      <a:gd name="f356" fmla="*/ f275 1 f138"/>
                      <a:gd name="f357" fmla="*/ f276 1 f139"/>
                      <a:gd name="f358" fmla="*/ f277 1 f138"/>
                      <a:gd name="f359" fmla="*/ f278 1 f139"/>
                      <a:gd name="f360" fmla="*/ f279 1 f138"/>
                      <a:gd name="f361" fmla="*/ f280 1 f139"/>
                      <a:gd name="f362" fmla="*/ f281 1 f138"/>
                      <a:gd name="f363" fmla="*/ f282 1 f139"/>
                      <a:gd name="f364" fmla="*/ f283 1 f138"/>
                      <a:gd name="f365" fmla="*/ f284 1 f139"/>
                      <a:gd name="f366" fmla="*/ f285 1 f138"/>
                      <a:gd name="f367" fmla="*/ f286 1 f139"/>
                      <a:gd name="f368" fmla="*/ f287 1 f138"/>
                      <a:gd name="f369" fmla="*/ f288 1 f139"/>
                      <a:gd name="f370" fmla="*/ f289 1 f138"/>
                      <a:gd name="f371" fmla="*/ f290 1 f139"/>
                      <a:gd name="f372" fmla="*/ f291 1 f138"/>
                      <a:gd name="f373" fmla="*/ f292 1 f139"/>
                      <a:gd name="f374" fmla="*/ f293 f133 1"/>
                      <a:gd name="f375" fmla="*/ f294 f133 1"/>
                      <a:gd name="f376" fmla="*/ f296 f134 1"/>
                      <a:gd name="f377" fmla="*/ f295 f134 1"/>
                      <a:gd name="f378" fmla="*/ f298 f133 1"/>
                      <a:gd name="f379" fmla="*/ f299 f134 1"/>
                      <a:gd name="f380" fmla="*/ f300 f133 1"/>
                      <a:gd name="f381" fmla="*/ f301 f134 1"/>
                      <a:gd name="f382" fmla="*/ f302 f133 1"/>
                      <a:gd name="f383" fmla="*/ f303 f134 1"/>
                      <a:gd name="f384" fmla="*/ f304 f133 1"/>
                      <a:gd name="f385" fmla="*/ f305 f134 1"/>
                      <a:gd name="f386" fmla="*/ f306 f133 1"/>
                      <a:gd name="f387" fmla="*/ f307 f134 1"/>
                      <a:gd name="f388" fmla="*/ f308 f133 1"/>
                      <a:gd name="f389" fmla="*/ f309 f134 1"/>
                      <a:gd name="f390" fmla="*/ f310 f133 1"/>
                      <a:gd name="f391" fmla="*/ f311 f134 1"/>
                      <a:gd name="f392" fmla="*/ f312 f133 1"/>
                      <a:gd name="f393" fmla="*/ f313 f134 1"/>
                      <a:gd name="f394" fmla="*/ f314 f133 1"/>
                      <a:gd name="f395" fmla="*/ f315 f134 1"/>
                      <a:gd name="f396" fmla="*/ f316 f133 1"/>
                      <a:gd name="f397" fmla="*/ f317 f134 1"/>
                      <a:gd name="f398" fmla="*/ f318 f133 1"/>
                      <a:gd name="f399" fmla="*/ f319 f134 1"/>
                      <a:gd name="f400" fmla="*/ f320 f133 1"/>
                      <a:gd name="f401" fmla="*/ f321 f134 1"/>
                      <a:gd name="f402" fmla="*/ f322 f133 1"/>
                      <a:gd name="f403" fmla="*/ f323 f134 1"/>
                      <a:gd name="f404" fmla="*/ f324 f133 1"/>
                      <a:gd name="f405" fmla="*/ f325 f134 1"/>
                      <a:gd name="f406" fmla="*/ f326 f133 1"/>
                      <a:gd name="f407" fmla="*/ f327 f134 1"/>
                      <a:gd name="f408" fmla="*/ f328 f133 1"/>
                      <a:gd name="f409" fmla="*/ f329 f134 1"/>
                      <a:gd name="f410" fmla="*/ f330 f133 1"/>
                      <a:gd name="f411" fmla="*/ f331 f134 1"/>
                      <a:gd name="f412" fmla="*/ f332 f133 1"/>
                      <a:gd name="f413" fmla="*/ f333 f134 1"/>
                      <a:gd name="f414" fmla="*/ f334 f133 1"/>
                      <a:gd name="f415" fmla="*/ f335 f134 1"/>
                      <a:gd name="f416" fmla="*/ f336 f133 1"/>
                      <a:gd name="f417" fmla="*/ f337 f134 1"/>
                      <a:gd name="f418" fmla="*/ f338 f133 1"/>
                      <a:gd name="f419" fmla="*/ f339 f134 1"/>
                      <a:gd name="f420" fmla="*/ f340 f133 1"/>
                      <a:gd name="f421" fmla="*/ f341 f134 1"/>
                      <a:gd name="f422" fmla="*/ f342 f133 1"/>
                      <a:gd name="f423" fmla="*/ f343 f134 1"/>
                      <a:gd name="f424" fmla="*/ f344 f133 1"/>
                      <a:gd name="f425" fmla="*/ f345 f134 1"/>
                      <a:gd name="f426" fmla="*/ f346 f133 1"/>
                      <a:gd name="f427" fmla="*/ f347 f134 1"/>
                      <a:gd name="f428" fmla="*/ f348 f133 1"/>
                      <a:gd name="f429" fmla="*/ f349 f134 1"/>
                      <a:gd name="f430" fmla="*/ f350 f133 1"/>
                      <a:gd name="f431" fmla="*/ f351 f134 1"/>
                      <a:gd name="f432" fmla="*/ f352 f133 1"/>
                      <a:gd name="f433" fmla="*/ f353 f134 1"/>
                      <a:gd name="f434" fmla="*/ f354 f133 1"/>
                      <a:gd name="f435" fmla="*/ f355 f134 1"/>
                      <a:gd name="f436" fmla="*/ f356 f133 1"/>
                      <a:gd name="f437" fmla="*/ f357 f134 1"/>
                      <a:gd name="f438" fmla="*/ f358 f133 1"/>
                      <a:gd name="f439" fmla="*/ f359 f134 1"/>
                      <a:gd name="f440" fmla="*/ f360 f133 1"/>
                      <a:gd name="f441" fmla="*/ f361 f134 1"/>
                      <a:gd name="f442" fmla="*/ f362 f133 1"/>
                      <a:gd name="f443" fmla="*/ f363 f134 1"/>
                      <a:gd name="f444" fmla="*/ f364 f133 1"/>
                      <a:gd name="f445" fmla="*/ f365 f134 1"/>
                      <a:gd name="f446" fmla="*/ f366 f133 1"/>
                      <a:gd name="f447" fmla="*/ f367 f134 1"/>
                      <a:gd name="f448" fmla="*/ f368 f133 1"/>
                      <a:gd name="f449" fmla="*/ f369 f134 1"/>
                      <a:gd name="f450" fmla="*/ f370 f133 1"/>
                      <a:gd name="f451" fmla="*/ f371 f134 1"/>
                      <a:gd name="f452" fmla="*/ f372 f133 1"/>
                      <a:gd name="f453" fmla="*/ f373 f134 1"/>
                    </a:gdLst>
                    <a:ahLst/>
                    <a:cxnLst>
                      <a:cxn ang="3cd4">
                        <a:pos x="hc" y="t"/>
                      </a:cxn>
                      <a:cxn ang="0">
                        <a:pos x="r" y="vc"/>
                      </a:cxn>
                      <a:cxn ang="cd4">
                        <a:pos x="hc" y="b"/>
                      </a:cxn>
                      <a:cxn ang="cd2">
                        <a:pos x="l" y="vc"/>
                      </a:cxn>
                      <a:cxn ang="f297">
                        <a:pos x="f378" y="f379"/>
                      </a:cxn>
                      <a:cxn ang="f297">
                        <a:pos x="f380" y="f381"/>
                      </a:cxn>
                      <a:cxn ang="f297">
                        <a:pos x="f382" y="f383"/>
                      </a:cxn>
                      <a:cxn ang="f297">
                        <a:pos x="f384" y="f385"/>
                      </a:cxn>
                      <a:cxn ang="f297">
                        <a:pos x="f386" y="f387"/>
                      </a:cxn>
                      <a:cxn ang="f297">
                        <a:pos x="f388" y="f389"/>
                      </a:cxn>
                      <a:cxn ang="f297">
                        <a:pos x="f390" y="f391"/>
                      </a:cxn>
                      <a:cxn ang="f297">
                        <a:pos x="f392" y="f393"/>
                      </a:cxn>
                      <a:cxn ang="f297">
                        <a:pos x="f394" y="f395"/>
                      </a:cxn>
                      <a:cxn ang="f297">
                        <a:pos x="f396" y="f397"/>
                      </a:cxn>
                      <a:cxn ang="f297">
                        <a:pos x="f398" y="f399"/>
                      </a:cxn>
                      <a:cxn ang="f297">
                        <a:pos x="f400" y="f401"/>
                      </a:cxn>
                      <a:cxn ang="f297">
                        <a:pos x="f402" y="f403"/>
                      </a:cxn>
                      <a:cxn ang="f297">
                        <a:pos x="f404" y="f405"/>
                      </a:cxn>
                      <a:cxn ang="f297">
                        <a:pos x="f406" y="f407"/>
                      </a:cxn>
                      <a:cxn ang="f297">
                        <a:pos x="f408" y="f409"/>
                      </a:cxn>
                      <a:cxn ang="f297">
                        <a:pos x="f410" y="f411"/>
                      </a:cxn>
                      <a:cxn ang="f297">
                        <a:pos x="f412" y="f413"/>
                      </a:cxn>
                      <a:cxn ang="f297">
                        <a:pos x="f414" y="f415"/>
                      </a:cxn>
                      <a:cxn ang="f297">
                        <a:pos x="f416" y="f417"/>
                      </a:cxn>
                      <a:cxn ang="f297">
                        <a:pos x="f418" y="f419"/>
                      </a:cxn>
                      <a:cxn ang="f297">
                        <a:pos x="f420" y="f421"/>
                      </a:cxn>
                      <a:cxn ang="f297">
                        <a:pos x="f422" y="f423"/>
                      </a:cxn>
                      <a:cxn ang="f297">
                        <a:pos x="f424" y="f425"/>
                      </a:cxn>
                      <a:cxn ang="f297">
                        <a:pos x="f426" y="f427"/>
                      </a:cxn>
                      <a:cxn ang="f297">
                        <a:pos x="f428" y="f429"/>
                      </a:cxn>
                      <a:cxn ang="f297">
                        <a:pos x="f430" y="f431"/>
                      </a:cxn>
                      <a:cxn ang="f297">
                        <a:pos x="f432" y="f433"/>
                      </a:cxn>
                      <a:cxn ang="f297">
                        <a:pos x="f434" y="f435"/>
                      </a:cxn>
                      <a:cxn ang="f297">
                        <a:pos x="f436" y="f437"/>
                      </a:cxn>
                      <a:cxn ang="f297">
                        <a:pos x="f438" y="f439"/>
                      </a:cxn>
                      <a:cxn ang="f297">
                        <a:pos x="f440" y="f441"/>
                      </a:cxn>
                      <a:cxn ang="f297">
                        <a:pos x="f442" y="f443"/>
                      </a:cxn>
                      <a:cxn ang="f297">
                        <a:pos x="f444" y="f445"/>
                      </a:cxn>
                      <a:cxn ang="f297">
                        <a:pos x="f446" y="f447"/>
                      </a:cxn>
                      <a:cxn ang="f297">
                        <a:pos x="f448" y="f449"/>
                      </a:cxn>
                      <a:cxn ang="f297">
                        <a:pos x="f450" y="f451"/>
                      </a:cxn>
                      <a:cxn ang="f297">
                        <a:pos x="f452" y="f453"/>
                      </a:cxn>
                    </a:cxnLst>
                    <a:rect l="f374" t="f377" r="f375" b="f376"/>
                    <a:pathLst>
                      <a:path w="387" h="328">
                        <a:moveTo>
                          <a:pt x="f8" y="f7"/>
                        </a:moveTo>
                        <a:lnTo>
                          <a:pt x="f9" y="f10"/>
                        </a:lnTo>
                        <a:lnTo>
                          <a:pt x="f11" y="f12"/>
                        </a:lnTo>
                        <a:lnTo>
                          <a:pt x="f13" y="f14"/>
                        </a:lnTo>
                        <a:lnTo>
                          <a:pt x="f15" y="f16"/>
                        </a:lnTo>
                        <a:lnTo>
                          <a:pt x="f17" y="f18"/>
                        </a:lnTo>
                        <a:lnTo>
                          <a:pt x="f19" y="f20"/>
                        </a:lnTo>
                        <a:lnTo>
                          <a:pt x="f21" y="f22"/>
                        </a:lnTo>
                        <a:lnTo>
                          <a:pt x="f23" y="f24"/>
                        </a:lnTo>
                        <a:lnTo>
                          <a:pt x="f25" y="f26"/>
                        </a:lnTo>
                        <a:lnTo>
                          <a:pt x="f27" y="f28"/>
                        </a:lnTo>
                        <a:lnTo>
                          <a:pt x="f27" y="f29"/>
                        </a:lnTo>
                        <a:lnTo>
                          <a:pt x="f30" y="f31"/>
                        </a:lnTo>
                        <a:lnTo>
                          <a:pt x="f32" y="f33"/>
                        </a:lnTo>
                        <a:lnTo>
                          <a:pt x="f34" y="f8"/>
                        </a:lnTo>
                        <a:lnTo>
                          <a:pt x="f35" y="f36"/>
                        </a:lnTo>
                        <a:lnTo>
                          <a:pt x="f37" y="f38"/>
                        </a:lnTo>
                        <a:lnTo>
                          <a:pt x="f39" y="f40"/>
                        </a:lnTo>
                        <a:lnTo>
                          <a:pt x="f41" y="f42"/>
                        </a:lnTo>
                        <a:lnTo>
                          <a:pt x="f43" y="f44"/>
                        </a:lnTo>
                        <a:lnTo>
                          <a:pt x="f45" y="f46"/>
                        </a:lnTo>
                        <a:lnTo>
                          <a:pt x="f47" y="f48"/>
                        </a:lnTo>
                        <a:lnTo>
                          <a:pt x="f5" y="f49"/>
                        </a:lnTo>
                        <a:lnTo>
                          <a:pt x="f50" y="f51"/>
                        </a:lnTo>
                        <a:lnTo>
                          <a:pt x="f50" y="f52"/>
                        </a:lnTo>
                        <a:lnTo>
                          <a:pt x="f53" y="f54"/>
                        </a:lnTo>
                        <a:lnTo>
                          <a:pt x="f55" y="f56"/>
                        </a:lnTo>
                        <a:lnTo>
                          <a:pt x="f57" y="f58"/>
                        </a:lnTo>
                        <a:lnTo>
                          <a:pt x="f59" y="f60"/>
                        </a:lnTo>
                        <a:lnTo>
                          <a:pt x="f60" y="f61"/>
                        </a:lnTo>
                        <a:lnTo>
                          <a:pt x="f62" y="f63"/>
                        </a:lnTo>
                        <a:lnTo>
                          <a:pt x="f64" y="f59"/>
                        </a:lnTo>
                        <a:lnTo>
                          <a:pt x="f65" y="f66"/>
                        </a:lnTo>
                        <a:lnTo>
                          <a:pt x="f67" y="f53"/>
                        </a:lnTo>
                        <a:lnTo>
                          <a:pt x="f68" y="f5"/>
                        </a:lnTo>
                        <a:lnTo>
                          <a:pt x="f69" y="f70"/>
                        </a:lnTo>
                        <a:lnTo>
                          <a:pt x="f71" y="f72"/>
                        </a:lnTo>
                        <a:lnTo>
                          <a:pt x="f73" y="f56"/>
                        </a:lnTo>
                        <a:lnTo>
                          <a:pt x="f74" y="f75"/>
                        </a:lnTo>
                        <a:lnTo>
                          <a:pt x="f26" y="f76"/>
                        </a:lnTo>
                        <a:lnTo>
                          <a:pt x="f77" y="f78"/>
                        </a:lnTo>
                        <a:lnTo>
                          <a:pt x="f79" y="f80"/>
                        </a:lnTo>
                        <a:lnTo>
                          <a:pt x="f81" y="f82"/>
                        </a:lnTo>
                        <a:lnTo>
                          <a:pt x="f83" y="f84"/>
                        </a:lnTo>
                        <a:lnTo>
                          <a:pt x="f85" y="f23"/>
                        </a:lnTo>
                        <a:lnTo>
                          <a:pt x="f86" y="f21"/>
                        </a:lnTo>
                        <a:lnTo>
                          <a:pt x="f18" y="f71"/>
                        </a:lnTo>
                        <a:lnTo>
                          <a:pt x="f87" y="f88"/>
                        </a:lnTo>
                        <a:lnTo>
                          <a:pt x="f89" y="f40"/>
                        </a:lnTo>
                        <a:lnTo>
                          <a:pt x="f90" y="f91"/>
                        </a:lnTo>
                        <a:lnTo>
                          <a:pt x="f92" y="f93"/>
                        </a:lnTo>
                        <a:lnTo>
                          <a:pt x="f94" y="f13"/>
                        </a:lnTo>
                        <a:lnTo>
                          <a:pt x="f95" y="f96"/>
                        </a:lnTo>
                        <a:lnTo>
                          <a:pt x="f97" y="f98"/>
                        </a:lnTo>
                        <a:lnTo>
                          <a:pt x="f99" y="f100"/>
                        </a:lnTo>
                        <a:lnTo>
                          <a:pt x="f101" y="f102"/>
                        </a:lnTo>
                        <a:lnTo>
                          <a:pt x="f10" y="f103"/>
                        </a:lnTo>
                        <a:lnTo>
                          <a:pt x="f104" y="f105"/>
                        </a:lnTo>
                        <a:lnTo>
                          <a:pt x="f106" y="f107"/>
                        </a:lnTo>
                        <a:lnTo>
                          <a:pt x="f6" y="f108"/>
                        </a:lnTo>
                        <a:lnTo>
                          <a:pt x="f109" y="f81"/>
                        </a:lnTo>
                        <a:lnTo>
                          <a:pt x="f110" y="f111"/>
                        </a:lnTo>
                        <a:lnTo>
                          <a:pt x="f112" y="f113"/>
                        </a:lnTo>
                        <a:lnTo>
                          <a:pt x="f114" y="f115"/>
                        </a:lnTo>
                        <a:lnTo>
                          <a:pt x="f116" y="f117"/>
                        </a:lnTo>
                        <a:lnTo>
                          <a:pt x="f118" y="f119"/>
                        </a:lnTo>
                        <a:lnTo>
                          <a:pt x="f120" y="f121"/>
                        </a:lnTo>
                        <a:lnTo>
                          <a:pt x="f122" y="f99"/>
                        </a:lnTo>
                        <a:lnTo>
                          <a:pt x="f108" y="f123"/>
                        </a:lnTo>
                        <a:lnTo>
                          <a:pt x="f124" y="f97"/>
                        </a:lnTo>
                        <a:lnTo>
                          <a:pt x="f125" y="f126"/>
                        </a:lnTo>
                        <a:lnTo>
                          <a:pt x="f127" y="f121"/>
                        </a:lnTo>
                        <a:lnTo>
                          <a:pt x="f128" y="f129"/>
                        </a:lnTo>
                        <a:lnTo>
                          <a:pt x="f102" y="f117"/>
                        </a:lnTo>
                        <a:lnTo>
                          <a:pt x="f130" y="f131"/>
                        </a:lnTo>
                        <a:lnTo>
                          <a:pt x="f8" y="f7"/>
                        </a:lnTo>
                        <a:close/>
                      </a:path>
                    </a:pathLst>
                  </a:custGeom>
                  <a:solidFill>
                    <a:srgbClr val="FED216"/>
                  </a:solidFill>
                  <a:ln w="3172" cap="flat">
                    <a:solidFill>
                      <a:srgbClr val="6C5353"/>
                    </a:solidFill>
                    <a:custDash>
                      <a:ds d="100000" sp="100000"/>
                    </a:custDash>
                    <a:miter/>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hu-HU" sz="1800" b="0" i="0" u="none" strike="noStrike" kern="0" cap="none" spc="0" baseline="0">
                      <a:solidFill>
                        <a:srgbClr val="000000"/>
                      </a:solidFill>
                      <a:uFillTx/>
                      <a:latin typeface="Arial"/>
                    </a:endParaRPr>
                  </a:p>
                </p:txBody>
              </p:sp>
              <p:sp>
                <p:nvSpPr>
                  <p:cNvPr id="328" name="Freeform 171">
                    <a:extLst>
                      <a:ext uri="{FF2B5EF4-FFF2-40B4-BE49-F238E27FC236}">
                        <a16:creationId xmlns:a16="http://schemas.microsoft.com/office/drawing/2014/main" id="{C5AF9F1E-2E74-4B80-990B-FDA39415F90A}"/>
                      </a:ext>
                    </a:extLst>
                  </p:cNvPr>
                  <p:cNvSpPr/>
                  <p:nvPr/>
                </p:nvSpPr>
                <p:spPr>
                  <a:xfrm>
                    <a:off x="6199421" y="3538270"/>
                    <a:ext cx="384459" cy="312871"/>
                  </a:xfrm>
                  <a:custGeom>
                    <a:avLst/>
                    <a:gdLst>
                      <a:gd name="f0" fmla="val 10800000"/>
                      <a:gd name="f1" fmla="val 5400000"/>
                      <a:gd name="f2" fmla="val 180"/>
                      <a:gd name="f3" fmla="val w"/>
                      <a:gd name="f4" fmla="val h"/>
                      <a:gd name="f5" fmla="val 0"/>
                      <a:gd name="f6" fmla="val 295"/>
                      <a:gd name="f7" fmla="val 278"/>
                      <a:gd name="f8" fmla="val 221"/>
                      <a:gd name="f9" fmla="val 261"/>
                      <a:gd name="f10" fmla="val 218"/>
                      <a:gd name="f11" fmla="val 260"/>
                      <a:gd name="f12" fmla="val 250"/>
                      <a:gd name="f13" fmla="val 216"/>
                      <a:gd name="f14" fmla="val 243"/>
                      <a:gd name="f15" fmla="val 207"/>
                      <a:gd name="f16" fmla="val 235"/>
                      <a:gd name="f17" fmla="val 204"/>
                      <a:gd name="f18" fmla="val 220"/>
                      <a:gd name="f19" fmla="val 206"/>
                      <a:gd name="f20" fmla="val 197"/>
                      <a:gd name="f21" fmla="val 203"/>
                      <a:gd name="f22" fmla="val 196"/>
                      <a:gd name="f23" fmla="val 208"/>
                      <a:gd name="f24" fmla="val 185"/>
                      <a:gd name="f25" fmla="val 209"/>
                      <a:gd name="f26" fmla="val 190"/>
                      <a:gd name="f27" fmla="val 215"/>
                      <a:gd name="f28" fmla="val 192"/>
                      <a:gd name="f29" fmla="val 227"/>
                      <a:gd name="f30" fmla="val 182"/>
                      <a:gd name="f31" fmla="val 239"/>
                      <a:gd name="f32" fmla="val 173"/>
                      <a:gd name="f33" fmla="val 254"/>
                      <a:gd name="f34" fmla="val 164"/>
                      <a:gd name="f35" fmla="val 256"/>
                      <a:gd name="f36" fmla="val 148"/>
                      <a:gd name="f37" fmla="val 244"/>
                      <a:gd name="f38" fmla="val 141"/>
                      <a:gd name="f39" fmla="val 248"/>
                      <a:gd name="f40" fmla="val 139"/>
                      <a:gd name="f41" fmla="val 130"/>
                      <a:gd name="f42" fmla="val 258"/>
                      <a:gd name="f43" fmla="val 262"/>
                      <a:gd name="f44" fmla="val 111"/>
                      <a:gd name="f45" fmla="val 109"/>
                      <a:gd name="f46" fmla="val 95"/>
                      <a:gd name="f47" fmla="val 257"/>
                      <a:gd name="f48" fmla="val 89"/>
                      <a:gd name="f49" fmla="val 84"/>
                      <a:gd name="f50" fmla="val 259"/>
                      <a:gd name="f51" fmla="val 74"/>
                      <a:gd name="f52" fmla="val 247"/>
                      <a:gd name="f53" fmla="val 71"/>
                      <a:gd name="f54" fmla="val 241"/>
                      <a:gd name="f55" fmla="val 58"/>
                      <a:gd name="f56" fmla="val 53"/>
                      <a:gd name="f57" fmla="val 49"/>
                      <a:gd name="f58" fmla="val 272"/>
                      <a:gd name="f59" fmla="val 42"/>
                      <a:gd name="f60" fmla="val 276"/>
                      <a:gd name="f61" fmla="val 37"/>
                      <a:gd name="f62" fmla="val 35"/>
                      <a:gd name="f63" fmla="val 277"/>
                      <a:gd name="f64" fmla="val 29"/>
                      <a:gd name="f65" fmla="val 271"/>
                      <a:gd name="f66" fmla="val 28"/>
                      <a:gd name="f67" fmla="val 265"/>
                      <a:gd name="f68" fmla="val 30"/>
                      <a:gd name="f69" fmla="val 20"/>
                      <a:gd name="f70" fmla="val 17"/>
                      <a:gd name="f71" fmla="val 226"/>
                      <a:gd name="f72" fmla="val 10"/>
                      <a:gd name="f73" fmla="val 6"/>
                      <a:gd name="f74" fmla="val 195"/>
                      <a:gd name="f75" fmla="val 1"/>
                      <a:gd name="f76" fmla="val 188"/>
                      <a:gd name="f77" fmla="val 4"/>
                      <a:gd name="f78" fmla="val 171"/>
                      <a:gd name="f79" fmla="val 9"/>
                      <a:gd name="f80" fmla="val 165"/>
                      <a:gd name="f81" fmla="val 160"/>
                      <a:gd name="f82" fmla="val 147"/>
                      <a:gd name="f83" fmla="val 18"/>
                      <a:gd name="f84" fmla="val 132"/>
                      <a:gd name="f85" fmla="val 34"/>
                      <a:gd name="f86" fmla="val 133"/>
                      <a:gd name="f87" fmla="val 51"/>
                      <a:gd name="f88" fmla="val 121"/>
                      <a:gd name="f89" fmla="val 191"/>
                      <a:gd name="f90" fmla="val 269"/>
                      <a:gd name="f91" fmla="val 21"/>
                      <a:gd name="f92" fmla="val 266"/>
                      <a:gd name="f93" fmla="val 24"/>
                      <a:gd name="f94" fmla="val 270"/>
                      <a:gd name="f95" fmla="val 46"/>
                      <a:gd name="f96" fmla="val 285"/>
                      <a:gd name="f97" fmla="val 76"/>
                      <a:gd name="f98" fmla="val 287"/>
                      <a:gd name="f99" fmla="val 273"/>
                      <a:gd name="f100" fmla="val 99"/>
                      <a:gd name="f101" fmla="val 268"/>
                      <a:gd name="f102" fmla="val 105"/>
                      <a:gd name="f103" fmla="val 267"/>
                      <a:gd name="f104" fmla="val 119"/>
                      <a:gd name="f105" fmla="val 149"/>
                      <a:gd name="f106" fmla="val 263"/>
                      <a:gd name="f107" fmla="val 158"/>
                      <a:gd name="f108" fmla="val 175"/>
                      <a:gd name="f109" fmla="val 236"/>
                      <a:gd name="f110" fmla="val 222"/>
                      <a:gd name="f111" fmla="val 234"/>
                      <a:gd name="f112" fmla="val 231"/>
                      <a:gd name="f113" fmla="+- 0 0 -90"/>
                      <a:gd name="f114" fmla="*/ f3 1 295"/>
                      <a:gd name="f115" fmla="*/ f4 1 278"/>
                      <a:gd name="f116" fmla="+- f7 0 f5"/>
                      <a:gd name="f117" fmla="+- f6 0 f5"/>
                      <a:gd name="f118" fmla="*/ f113 f0 1"/>
                      <a:gd name="f119" fmla="*/ f117 1 295"/>
                      <a:gd name="f120" fmla="*/ f116 1 278"/>
                      <a:gd name="f121" fmla="*/ 218 f117 1"/>
                      <a:gd name="f122" fmla="*/ 260 f116 1"/>
                      <a:gd name="f123" fmla="*/ 216 f117 1"/>
                      <a:gd name="f124" fmla="*/ 243 f116 1"/>
                      <a:gd name="f125" fmla="*/ 204 f117 1"/>
                      <a:gd name="f126" fmla="*/ 220 f116 1"/>
                      <a:gd name="f127" fmla="*/ 197 f117 1"/>
                      <a:gd name="f128" fmla="*/ 203 f116 1"/>
                      <a:gd name="f129" fmla="*/ 185 f117 1"/>
                      <a:gd name="f130" fmla="*/ 209 f116 1"/>
                      <a:gd name="f131" fmla="*/ 192 f117 1"/>
                      <a:gd name="f132" fmla="*/ 227 f116 1"/>
                      <a:gd name="f133" fmla="*/ 173 f117 1"/>
                      <a:gd name="f134" fmla="*/ 254 f116 1"/>
                      <a:gd name="f135" fmla="*/ 148 f117 1"/>
                      <a:gd name="f136" fmla="*/ 244 f116 1"/>
                      <a:gd name="f137" fmla="*/ 139 f117 1"/>
                      <a:gd name="f138" fmla="*/ 130 f117 1"/>
                      <a:gd name="f139" fmla="*/ 262 f116 1"/>
                      <a:gd name="f140" fmla="*/ 109 f117 1"/>
                      <a:gd name="f141" fmla="*/ 258 f116 1"/>
                      <a:gd name="f142" fmla="*/ 89 f117 1"/>
                      <a:gd name="f143" fmla="*/ 261 f116 1"/>
                      <a:gd name="f144" fmla="*/ 74 f117 1"/>
                      <a:gd name="f145" fmla="*/ 247 f116 1"/>
                      <a:gd name="f146" fmla="*/ 58 f117 1"/>
                      <a:gd name="f147" fmla="*/ 49 f117 1"/>
                      <a:gd name="f148" fmla="*/ 272 f116 1"/>
                      <a:gd name="f149" fmla="*/ 37 f117 1"/>
                      <a:gd name="f150" fmla="*/ 278 f116 1"/>
                      <a:gd name="f151" fmla="*/ 29 f117 1"/>
                      <a:gd name="f152" fmla="*/ 271 f116 1"/>
                      <a:gd name="f153" fmla="*/ 30 f117 1"/>
                      <a:gd name="f154" fmla="*/ 256 f116 1"/>
                      <a:gd name="f155" fmla="*/ 20 f117 1"/>
                      <a:gd name="f156" fmla="*/ 235 f116 1"/>
                      <a:gd name="f157" fmla="*/ 17 f117 1"/>
                      <a:gd name="f158" fmla="*/ 221 f116 1"/>
                      <a:gd name="f159" fmla="*/ 10 f117 1"/>
                      <a:gd name="f160" fmla="*/ 0 f117 1"/>
                      <a:gd name="f161" fmla="*/ 196 f116 1"/>
                      <a:gd name="f162" fmla="*/ 6 f117 1"/>
                      <a:gd name="f163" fmla="*/ 180 f116 1"/>
                      <a:gd name="f164" fmla="*/ 9 f117 1"/>
                      <a:gd name="f165" fmla="*/ 165 f116 1"/>
                      <a:gd name="f166" fmla="*/ 147 f116 1"/>
                      <a:gd name="f167" fmla="*/ 34 f117 1"/>
                      <a:gd name="f168" fmla="*/ 133 f116 1"/>
                      <a:gd name="f169" fmla="*/ 42 f116 1"/>
                      <a:gd name="f170" fmla="*/ 0 f116 1"/>
                      <a:gd name="f171" fmla="*/ 191 f117 1"/>
                      <a:gd name="f172" fmla="*/ 269 f117 1"/>
                      <a:gd name="f173" fmla="*/ 21 f116 1"/>
                      <a:gd name="f174" fmla="*/ 270 f117 1"/>
                      <a:gd name="f175" fmla="*/ 46 f116 1"/>
                      <a:gd name="f176" fmla="*/ 285 f117 1"/>
                      <a:gd name="f177" fmla="*/ 76 f116 1"/>
                      <a:gd name="f178" fmla="*/ 287 f117 1"/>
                      <a:gd name="f179" fmla="*/ 95 f116 1"/>
                      <a:gd name="f180" fmla="*/ 268 f117 1"/>
                      <a:gd name="f181" fmla="*/ 105 f116 1"/>
                      <a:gd name="f182" fmla="*/ 260 f117 1"/>
                      <a:gd name="f183" fmla="*/ 149 f116 1"/>
                      <a:gd name="f184" fmla="*/ 175 f116 1"/>
                      <a:gd name="f185" fmla="*/ 243 f117 1"/>
                      <a:gd name="f186" fmla="*/ 206 f116 1"/>
                      <a:gd name="f187" fmla="*/ 234 f117 1"/>
                      <a:gd name="f188" fmla="*/ 231 f116 1"/>
                      <a:gd name="f189" fmla="*/ 221 f117 1"/>
                      <a:gd name="f190" fmla="*/ f118 1 f2"/>
                      <a:gd name="f191" fmla="*/ f121 1 295"/>
                      <a:gd name="f192" fmla="*/ f122 1 278"/>
                      <a:gd name="f193" fmla="*/ f123 1 295"/>
                      <a:gd name="f194" fmla="*/ f124 1 278"/>
                      <a:gd name="f195" fmla="*/ f125 1 295"/>
                      <a:gd name="f196" fmla="*/ f126 1 278"/>
                      <a:gd name="f197" fmla="*/ f127 1 295"/>
                      <a:gd name="f198" fmla="*/ f128 1 278"/>
                      <a:gd name="f199" fmla="*/ f129 1 295"/>
                      <a:gd name="f200" fmla="*/ f130 1 278"/>
                      <a:gd name="f201" fmla="*/ f131 1 295"/>
                      <a:gd name="f202" fmla="*/ f132 1 278"/>
                      <a:gd name="f203" fmla="*/ f133 1 295"/>
                      <a:gd name="f204" fmla="*/ f134 1 278"/>
                      <a:gd name="f205" fmla="*/ f135 1 295"/>
                      <a:gd name="f206" fmla="*/ f136 1 278"/>
                      <a:gd name="f207" fmla="*/ f137 1 295"/>
                      <a:gd name="f208" fmla="*/ f138 1 295"/>
                      <a:gd name="f209" fmla="*/ f139 1 278"/>
                      <a:gd name="f210" fmla="*/ f140 1 295"/>
                      <a:gd name="f211" fmla="*/ f141 1 278"/>
                      <a:gd name="f212" fmla="*/ f142 1 295"/>
                      <a:gd name="f213" fmla="*/ f143 1 278"/>
                      <a:gd name="f214" fmla="*/ f144 1 295"/>
                      <a:gd name="f215" fmla="*/ f145 1 278"/>
                      <a:gd name="f216" fmla="*/ f146 1 295"/>
                      <a:gd name="f217" fmla="*/ f147 1 295"/>
                      <a:gd name="f218" fmla="*/ f148 1 278"/>
                      <a:gd name="f219" fmla="*/ f149 1 295"/>
                      <a:gd name="f220" fmla="*/ f150 1 278"/>
                      <a:gd name="f221" fmla="*/ f151 1 295"/>
                      <a:gd name="f222" fmla="*/ f152 1 278"/>
                      <a:gd name="f223" fmla="*/ f153 1 295"/>
                      <a:gd name="f224" fmla="*/ f154 1 278"/>
                      <a:gd name="f225" fmla="*/ f155 1 295"/>
                      <a:gd name="f226" fmla="*/ f156 1 278"/>
                      <a:gd name="f227" fmla="*/ f157 1 295"/>
                      <a:gd name="f228" fmla="*/ f158 1 278"/>
                      <a:gd name="f229" fmla="*/ f159 1 295"/>
                      <a:gd name="f230" fmla="*/ f160 1 295"/>
                      <a:gd name="f231" fmla="*/ f161 1 278"/>
                      <a:gd name="f232" fmla="*/ f162 1 295"/>
                      <a:gd name="f233" fmla="*/ f163 1 278"/>
                      <a:gd name="f234" fmla="*/ f164 1 295"/>
                      <a:gd name="f235" fmla="*/ f165 1 278"/>
                      <a:gd name="f236" fmla="*/ f166 1 278"/>
                      <a:gd name="f237" fmla="*/ f167 1 295"/>
                      <a:gd name="f238" fmla="*/ f168 1 278"/>
                      <a:gd name="f239" fmla="*/ f169 1 278"/>
                      <a:gd name="f240" fmla="*/ f170 1 278"/>
                      <a:gd name="f241" fmla="*/ f171 1 295"/>
                      <a:gd name="f242" fmla="*/ f172 1 295"/>
                      <a:gd name="f243" fmla="*/ f173 1 278"/>
                      <a:gd name="f244" fmla="*/ f174 1 295"/>
                      <a:gd name="f245" fmla="*/ f175 1 278"/>
                      <a:gd name="f246" fmla="*/ f176 1 295"/>
                      <a:gd name="f247" fmla="*/ f177 1 278"/>
                      <a:gd name="f248" fmla="*/ f178 1 295"/>
                      <a:gd name="f249" fmla="*/ f179 1 278"/>
                      <a:gd name="f250" fmla="*/ f180 1 295"/>
                      <a:gd name="f251" fmla="*/ f181 1 278"/>
                      <a:gd name="f252" fmla="*/ f182 1 295"/>
                      <a:gd name="f253" fmla="*/ f183 1 278"/>
                      <a:gd name="f254" fmla="*/ f184 1 278"/>
                      <a:gd name="f255" fmla="*/ f185 1 295"/>
                      <a:gd name="f256" fmla="*/ f186 1 278"/>
                      <a:gd name="f257" fmla="*/ f187 1 295"/>
                      <a:gd name="f258" fmla="*/ f188 1 278"/>
                      <a:gd name="f259" fmla="*/ f189 1 295"/>
                      <a:gd name="f260" fmla="*/ 0 1 f119"/>
                      <a:gd name="f261" fmla="*/ f6 1 f119"/>
                      <a:gd name="f262" fmla="*/ 0 1 f120"/>
                      <a:gd name="f263" fmla="*/ f7 1 f120"/>
                      <a:gd name="f264" fmla="+- f190 0 f1"/>
                      <a:gd name="f265" fmla="*/ f191 1 f119"/>
                      <a:gd name="f266" fmla="*/ f192 1 f120"/>
                      <a:gd name="f267" fmla="*/ f193 1 f119"/>
                      <a:gd name="f268" fmla="*/ f194 1 f120"/>
                      <a:gd name="f269" fmla="*/ f195 1 f119"/>
                      <a:gd name="f270" fmla="*/ f196 1 f120"/>
                      <a:gd name="f271" fmla="*/ f197 1 f119"/>
                      <a:gd name="f272" fmla="*/ f198 1 f120"/>
                      <a:gd name="f273" fmla="*/ f199 1 f119"/>
                      <a:gd name="f274" fmla="*/ f200 1 f120"/>
                      <a:gd name="f275" fmla="*/ f201 1 f119"/>
                      <a:gd name="f276" fmla="*/ f202 1 f120"/>
                      <a:gd name="f277" fmla="*/ f203 1 f119"/>
                      <a:gd name="f278" fmla="*/ f204 1 f120"/>
                      <a:gd name="f279" fmla="*/ f205 1 f119"/>
                      <a:gd name="f280" fmla="*/ f206 1 f120"/>
                      <a:gd name="f281" fmla="*/ f207 1 f119"/>
                      <a:gd name="f282" fmla="*/ f208 1 f119"/>
                      <a:gd name="f283" fmla="*/ f209 1 f120"/>
                      <a:gd name="f284" fmla="*/ f210 1 f119"/>
                      <a:gd name="f285" fmla="*/ f211 1 f120"/>
                      <a:gd name="f286" fmla="*/ f212 1 f119"/>
                      <a:gd name="f287" fmla="*/ f213 1 f120"/>
                      <a:gd name="f288" fmla="*/ f214 1 f119"/>
                      <a:gd name="f289" fmla="*/ f215 1 f120"/>
                      <a:gd name="f290" fmla="*/ f216 1 f119"/>
                      <a:gd name="f291" fmla="*/ f217 1 f119"/>
                      <a:gd name="f292" fmla="*/ f218 1 f120"/>
                      <a:gd name="f293" fmla="*/ f219 1 f119"/>
                      <a:gd name="f294" fmla="*/ f220 1 f120"/>
                      <a:gd name="f295" fmla="*/ f221 1 f119"/>
                      <a:gd name="f296" fmla="*/ f222 1 f120"/>
                      <a:gd name="f297" fmla="*/ f223 1 f119"/>
                      <a:gd name="f298" fmla="*/ f224 1 f120"/>
                      <a:gd name="f299" fmla="*/ f225 1 f119"/>
                      <a:gd name="f300" fmla="*/ f226 1 f120"/>
                      <a:gd name="f301" fmla="*/ f227 1 f119"/>
                      <a:gd name="f302" fmla="*/ f228 1 f120"/>
                      <a:gd name="f303" fmla="*/ f229 1 f119"/>
                      <a:gd name="f304" fmla="*/ f230 1 f119"/>
                      <a:gd name="f305" fmla="*/ f231 1 f120"/>
                      <a:gd name="f306" fmla="*/ f232 1 f119"/>
                      <a:gd name="f307" fmla="*/ f233 1 f120"/>
                      <a:gd name="f308" fmla="*/ f234 1 f119"/>
                      <a:gd name="f309" fmla="*/ f235 1 f120"/>
                      <a:gd name="f310" fmla="*/ f236 1 f120"/>
                      <a:gd name="f311" fmla="*/ f237 1 f119"/>
                      <a:gd name="f312" fmla="*/ f238 1 f120"/>
                      <a:gd name="f313" fmla="*/ f239 1 f120"/>
                      <a:gd name="f314" fmla="*/ f240 1 f120"/>
                      <a:gd name="f315" fmla="*/ f241 1 f119"/>
                      <a:gd name="f316" fmla="*/ f242 1 f119"/>
                      <a:gd name="f317" fmla="*/ f243 1 f120"/>
                      <a:gd name="f318" fmla="*/ f244 1 f119"/>
                      <a:gd name="f319" fmla="*/ f245 1 f120"/>
                      <a:gd name="f320" fmla="*/ f246 1 f119"/>
                      <a:gd name="f321" fmla="*/ f247 1 f120"/>
                      <a:gd name="f322" fmla="*/ f248 1 f119"/>
                      <a:gd name="f323" fmla="*/ f249 1 f120"/>
                      <a:gd name="f324" fmla="*/ f250 1 f119"/>
                      <a:gd name="f325" fmla="*/ f251 1 f120"/>
                      <a:gd name="f326" fmla="*/ f252 1 f119"/>
                      <a:gd name="f327" fmla="*/ f253 1 f120"/>
                      <a:gd name="f328" fmla="*/ f254 1 f120"/>
                      <a:gd name="f329" fmla="*/ f255 1 f119"/>
                      <a:gd name="f330" fmla="*/ f256 1 f120"/>
                      <a:gd name="f331" fmla="*/ f257 1 f119"/>
                      <a:gd name="f332" fmla="*/ f258 1 f120"/>
                      <a:gd name="f333" fmla="*/ f259 1 f119"/>
                      <a:gd name="f334" fmla="*/ f260 f114 1"/>
                      <a:gd name="f335" fmla="*/ f261 f114 1"/>
                      <a:gd name="f336" fmla="*/ f263 f115 1"/>
                      <a:gd name="f337" fmla="*/ f262 f115 1"/>
                      <a:gd name="f338" fmla="*/ f265 f114 1"/>
                      <a:gd name="f339" fmla="*/ f266 f115 1"/>
                      <a:gd name="f340" fmla="*/ f267 f114 1"/>
                      <a:gd name="f341" fmla="*/ f268 f115 1"/>
                      <a:gd name="f342" fmla="*/ f269 f114 1"/>
                      <a:gd name="f343" fmla="*/ f270 f115 1"/>
                      <a:gd name="f344" fmla="*/ f271 f114 1"/>
                      <a:gd name="f345" fmla="*/ f272 f115 1"/>
                      <a:gd name="f346" fmla="*/ f273 f114 1"/>
                      <a:gd name="f347" fmla="*/ f274 f115 1"/>
                      <a:gd name="f348" fmla="*/ f275 f114 1"/>
                      <a:gd name="f349" fmla="*/ f276 f115 1"/>
                      <a:gd name="f350" fmla="*/ f277 f114 1"/>
                      <a:gd name="f351" fmla="*/ f278 f115 1"/>
                      <a:gd name="f352" fmla="*/ f279 f114 1"/>
                      <a:gd name="f353" fmla="*/ f280 f115 1"/>
                      <a:gd name="f354" fmla="*/ f281 f114 1"/>
                      <a:gd name="f355" fmla="*/ f282 f114 1"/>
                      <a:gd name="f356" fmla="*/ f283 f115 1"/>
                      <a:gd name="f357" fmla="*/ f284 f114 1"/>
                      <a:gd name="f358" fmla="*/ f285 f115 1"/>
                      <a:gd name="f359" fmla="*/ f286 f114 1"/>
                      <a:gd name="f360" fmla="*/ f287 f115 1"/>
                      <a:gd name="f361" fmla="*/ f288 f114 1"/>
                      <a:gd name="f362" fmla="*/ f289 f115 1"/>
                      <a:gd name="f363" fmla="*/ f290 f114 1"/>
                      <a:gd name="f364" fmla="*/ f291 f114 1"/>
                      <a:gd name="f365" fmla="*/ f292 f115 1"/>
                      <a:gd name="f366" fmla="*/ f293 f114 1"/>
                      <a:gd name="f367" fmla="*/ f294 f115 1"/>
                      <a:gd name="f368" fmla="*/ f295 f114 1"/>
                      <a:gd name="f369" fmla="*/ f296 f115 1"/>
                      <a:gd name="f370" fmla="*/ f297 f114 1"/>
                      <a:gd name="f371" fmla="*/ f298 f115 1"/>
                      <a:gd name="f372" fmla="*/ f299 f114 1"/>
                      <a:gd name="f373" fmla="*/ f300 f115 1"/>
                      <a:gd name="f374" fmla="*/ f301 f114 1"/>
                      <a:gd name="f375" fmla="*/ f302 f115 1"/>
                      <a:gd name="f376" fmla="*/ f303 f114 1"/>
                      <a:gd name="f377" fmla="*/ f304 f114 1"/>
                      <a:gd name="f378" fmla="*/ f305 f115 1"/>
                      <a:gd name="f379" fmla="*/ f306 f114 1"/>
                      <a:gd name="f380" fmla="*/ f307 f115 1"/>
                      <a:gd name="f381" fmla="*/ f308 f114 1"/>
                      <a:gd name="f382" fmla="*/ f309 f115 1"/>
                      <a:gd name="f383" fmla="*/ f310 f115 1"/>
                      <a:gd name="f384" fmla="*/ f311 f114 1"/>
                      <a:gd name="f385" fmla="*/ f312 f115 1"/>
                      <a:gd name="f386" fmla="*/ f313 f115 1"/>
                      <a:gd name="f387" fmla="*/ f314 f115 1"/>
                      <a:gd name="f388" fmla="*/ f315 f114 1"/>
                      <a:gd name="f389" fmla="*/ f316 f114 1"/>
                      <a:gd name="f390" fmla="*/ f317 f115 1"/>
                      <a:gd name="f391" fmla="*/ f318 f114 1"/>
                      <a:gd name="f392" fmla="*/ f319 f115 1"/>
                      <a:gd name="f393" fmla="*/ f320 f114 1"/>
                      <a:gd name="f394" fmla="*/ f321 f115 1"/>
                      <a:gd name="f395" fmla="*/ f322 f114 1"/>
                      <a:gd name="f396" fmla="*/ f323 f115 1"/>
                      <a:gd name="f397" fmla="*/ f324 f114 1"/>
                      <a:gd name="f398" fmla="*/ f325 f115 1"/>
                      <a:gd name="f399" fmla="*/ f326 f114 1"/>
                      <a:gd name="f400" fmla="*/ f327 f115 1"/>
                      <a:gd name="f401" fmla="*/ f328 f115 1"/>
                      <a:gd name="f402" fmla="*/ f329 f114 1"/>
                      <a:gd name="f403" fmla="*/ f330 f115 1"/>
                      <a:gd name="f404" fmla="*/ f331 f114 1"/>
                      <a:gd name="f405" fmla="*/ f332 f115 1"/>
                      <a:gd name="f406" fmla="*/ f333 f114 1"/>
                    </a:gdLst>
                    <a:ahLst/>
                    <a:cxnLst>
                      <a:cxn ang="3cd4">
                        <a:pos x="hc" y="t"/>
                      </a:cxn>
                      <a:cxn ang="0">
                        <a:pos x="r" y="vc"/>
                      </a:cxn>
                      <a:cxn ang="cd4">
                        <a:pos x="hc" y="b"/>
                      </a:cxn>
                      <a:cxn ang="cd2">
                        <a:pos x="l" y="vc"/>
                      </a:cxn>
                      <a:cxn ang="f264">
                        <a:pos x="f338" y="f339"/>
                      </a:cxn>
                      <a:cxn ang="f264">
                        <a:pos x="f340" y="f341"/>
                      </a:cxn>
                      <a:cxn ang="f264">
                        <a:pos x="f342" y="f343"/>
                      </a:cxn>
                      <a:cxn ang="f264">
                        <a:pos x="f344" y="f345"/>
                      </a:cxn>
                      <a:cxn ang="f264">
                        <a:pos x="f346" y="f347"/>
                      </a:cxn>
                      <a:cxn ang="f264">
                        <a:pos x="f348" y="f349"/>
                      </a:cxn>
                      <a:cxn ang="f264">
                        <a:pos x="f350" y="f351"/>
                      </a:cxn>
                      <a:cxn ang="f264">
                        <a:pos x="f352" y="f353"/>
                      </a:cxn>
                      <a:cxn ang="f264">
                        <a:pos x="f354" y="f351"/>
                      </a:cxn>
                      <a:cxn ang="f264">
                        <a:pos x="f355" y="f356"/>
                      </a:cxn>
                      <a:cxn ang="f264">
                        <a:pos x="f357" y="f358"/>
                      </a:cxn>
                      <a:cxn ang="f264">
                        <a:pos x="f359" y="f360"/>
                      </a:cxn>
                      <a:cxn ang="f264">
                        <a:pos x="f361" y="f362"/>
                      </a:cxn>
                      <a:cxn ang="f264">
                        <a:pos x="f363" y="f353"/>
                      </a:cxn>
                      <a:cxn ang="f264">
                        <a:pos x="f364" y="f365"/>
                      </a:cxn>
                      <a:cxn ang="f264">
                        <a:pos x="f366" y="f367"/>
                      </a:cxn>
                      <a:cxn ang="f264">
                        <a:pos x="f368" y="f369"/>
                      </a:cxn>
                      <a:cxn ang="f264">
                        <a:pos x="f370" y="f371"/>
                      </a:cxn>
                      <a:cxn ang="f264">
                        <a:pos x="f372" y="f373"/>
                      </a:cxn>
                      <a:cxn ang="f264">
                        <a:pos x="f374" y="f375"/>
                      </a:cxn>
                      <a:cxn ang="f264">
                        <a:pos x="f376" y="f345"/>
                      </a:cxn>
                      <a:cxn ang="f264">
                        <a:pos x="f377" y="f378"/>
                      </a:cxn>
                      <a:cxn ang="f264">
                        <a:pos x="f379" y="f380"/>
                      </a:cxn>
                      <a:cxn ang="f264">
                        <a:pos x="f381" y="f382"/>
                      </a:cxn>
                      <a:cxn ang="f264">
                        <a:pos x="f376" y="f383"/>
                      </a:cxn>
                      <a:cxn ang="f264">
                        <a:pos x="f384" y="f385"/>
                      </a:cxn>
                      <a:cxn ang="f264">
                        <a:pos x="f370" y="f386"/>
                      </a:cxn>
                      <a:cxn ang="f264">
                        <a:pos x="f364" y="f387"/>
                      </a:cxn>
                      <a:cxn ang="f264">
                        <a:pos x="f388" y="f387"/>
                      </a:cxn>
                      <a:cxn ang="f264">
                        <a:pos x="f389" y="f390"/>
                      </a:cxn>
                      <a:cxn ang="f264">
                        <a:pos x="f391" y="f392"/>
                      </a:cxn>
                      <a:cxn ang="f264">
                        <a:pos x="f393" y="f394"/>
                      </a:cxn>
                      <a:cxn ang="f264">
                        <a:pos x="f395" y="f396"/>
                      </a:cxn>
                      <a:cxn ang="f264">
                        <a:pos x="f397" y="f398"/>
                      </a:cxn>
                      <a:cxn ang="f264">
                        <a:pos x="f399" y="f400"/>
                      </a:cxn>
                      <a:cxn ang="f264">
                        <a:pos x="f399" y="f401"/>
                      </a:cxn>
                      <a:cxn ang="f264">
                        <a:pos x="f402" y="f403"/>
                      </a:cxn>
                      <a:cxn ang="f264">
                        <a:pos x="f404" y="f405"/>
                      </a:cxn>
                      <a:cxn ang="f264">
                        <a:pos x="f406" y="f358"/>
                      </a:cxn>
                    </a:cxnLst>
                    <a:rect l="f334" t="f337" r="f335" b="f336"/>
                    <a:pathLst>
                      <a:path w="295" h="278">
                        <a:moveTo>
                          <a:pt x="f8" y="f9"/>
                        </a:moveTo>
                        <a:lnTo>
                          <a:pt x="f10" y="f11"/>
                        </a:lnTo>
                        <a:lnTo>
                          <a:pt x="f10" y="f12"/>
                        </a:lnTo>
                        <a:lnTo>
                          <a:pt x="f13" y="f14"/>
                        </a:lnTo>
                        <a:lnTo>
                          <a:pt x="f15" y="f16"/>
                        </a:lnTo>
                        <a:lnTo>
                          <a:pt x="f17" y="f18"/>
                        </a:lnTo>
                        <a:lnTo>
                          <a:pt x="f19" y="f17"/>
                        </a:lnTo>
                        <a:lnTo>
                          <a:pt x="f20" y="f21"/>
                        </a:lnTo>
                        <a:lnTo>
                          <a:pt x="f22" y="f23"/>
                        </a:lnTo>
                        <a:lnTo>
                          <a:pt x="f24" y="f25"/>
                        </a:lnTo>
                        <a:lnTo>
                          <a:pt x="f26" y="f27"/>
                        </a:lnTo>
                        <a:lnTo>
                          <a:pt x="f28" y="f29"/>
                        </a:lnTo>
                        <a:lnTo>
                          <a:pt x="f30" y="f31"/>
                        </a:lnTo>
                        <a:lnTo>
                          <a:pt x="f32" y="f33"/>
                        </a:lnTo>
                        <a:lnTo>
                          <a:pt x="f34" y="f35"/>
                        </a:lnTo>
                        <a:lnTo>
                          <a:pt x="f36" y="f37"/>
                        </a:lnTo>
                        <a:lnTo>
                          <a:pt x="f38" y="f39"/>
                        </a:lnTo>
                        <a:lnTo>
                          <a:pt x="f40" y="f33"/>
                        </a:lnTo>
                        <a:lnTo>
                          <a:pt x="f41" y="f42"/>
                        </a:lnTo>
                        <a:lnTo>
                          <a:pt x="f41" y="f43"/>
                        </a:lnTo>
                        <a:lnTo>
                          <a:pt x="f44" y="f43"/>
                        </a:lnTo>
                        <a:lnTo>
                          <a:pt x="f45" y="f42"/>
                        </a:lnTo>
                        <a:lnTo>
                          <a:pt x="f46" y="f47"/>
                        </a:lnTo>
                        <a:lnTo>
                          <a:pt x="f48" y="f9"/>
                        </a:lnTo>
                        <a:lnTo>
                          <a:pt x="f49" y="f50"/>
                        </a:lnTo>
                        <a:lnTo>
                          <a:pt x="f51" y="f52"/>
                        </a:lnTo>
                        <a:lnTo>
                          <a:pt x="f53" y="f54"/>
                        </a:lnTo>
                        <a:lnTo>
                          <a:pt x="f55" y="f37"/>
                        </a:lnTo>
                        <a:lnTo>
                          <a:pt x="f56" y="f33"/>
                        </a:lnTo>
                        <a:lnTo>
                          <a:pt x="f57" y="f58"/>
                        </a:lnTo>
                        <a:lnTo>
                          <a:pt x="f59" y="f60"/>
                        </a:lnTo>
                        <a:lnTo>
                          <a:pt x="f61" y="f7"/>
                        </a:lnTo>
                        <a:lnTo>
                          <a:pt x="f62" y="f63"/>
                        </a:lnTo>
                        <a:lnTo>
                          <a:pt x="f64" y="f65"/>
                        </a:lnTo>
                        <a:lnTo>
                          <a:pt x="f66" y="f67"/>
                        </a:lnTo>
                        <a:lnTo>
                          <a:pt x="f68" y="f35"/>
                        </a:lnTo>
                        <a:lnTo>
                          <a:pt x="f68" y="f39"/>
                        </a:lnTo>
                        <a:lnTo>
                          <a:pt x="f69" y="f16"/>
                        </a:lnTo>
                        <a:lnTo>
                          <a:pt x="f70" y="f71"/>
                        </a:lnTo>
                        <a:lnTo>
                          <a:pt x="f70" y="f8"/>
                        </a:lnTo>
                        <a:lnTo>
                          <a:pt x="f72" y="f27"/>
                        </a:lnTo>
                        <a:lnTo>
                          <a:pt x="f72" y="f21"/>
                        </a:lnTo>
                        <a:lnTo>
                          <a:pt x="f73" y="f74"/>
                        </a:lnTo>
                        <a:lnTo>
                          <a:pt x="f5" y="f22"/>
                        </a:lnTo>
                        <a:lnTo>
                          <a:pt x="f75" y="f76"/>
                        </a:lnTo>
                        <a:lnTo>
                          <a:pt x="f73" y="f2"/>
                        </a:lnTo>
                        <a:lnTo>
                          <a:pt x="f77" y="f78"/>
                        </a:lnTo>
                        <a:lnTo>
                          <a:pt x="f79" y="f80"/>
                        </a:lnTo>
                        <a:lnTo>
                          <a:pt x="f73" y="f81"/>
                        </a:lnTo>
                        <a:lnTo>
                          <a:pt x="f72" y="f82"/>
                        </a:lnTo>
                        <a:lnTo>
                          <a:pt x="f83" y="f84"/>
                        </a:lnTo>
                        <a:lnTo>
                          <a:pt x="f85" y="f86"/>
                        </a:lnTo>
                        <a:lnTo>
                          <a:pt x="f68" y="f87"/>
                        </a:lnTo>
                        <a:lnTo>
                          <a:pt x="f68" y="f59"/>
                        </a:lnTo>
                        <a:lnTo>
                          <a:pt x="f87" y="f59"/>
                        </a:lnTo>
                        <a:lnTo>
                          <a:pt x="f57" y="f5"/>
                        </a:lnTo>
                        <a:lnTo>
                          <a:pt x="f88" y="f5"/>
                        </a:lnTo>
                        <a:lnTo>
                          <a:pt x="f89" y="f5"/>
                        </a:lnTo>
                        <a:lnTo>
                          <a:pt x="f43" y="f5"/>
                        </a:lnTo>
                        <a:lnTo>
                          <a:pt x="f90" y="f91"/>
                        </a:lnTo>
                        <a:lnTo>
                          <a:pt x="f92" y="f93"/>
                        </a:lnTo>
                        <a:lnTo>
                          <a:pt x="f94" y="f95"/>
                        </a:lnTo>
                        <a:lnTo>
                          <a:pt x="f7" y="f53"/>
                        </a:lnTo>
                        <a:lnTo>
                          <a:pt x="f96" y="f97"/>
                        </a:lnTo>
                        <a:lnTo>
                          <a:pt x="f6" y="f49"/>
                        </a:lnTo>
                        <a:lnTo>
                          <a:pt x="f98" y="f46"/>
                        </a:lnTo>
                        <a:lnTo>
                          <a:pt x="f99" y="f100"/>
                        </a:lnTo>
                        <a:lnTo>
                          <a:pt x="f101" y="f102"/>
                        </a:lnTo>
                        <a:lnTo>
                          <a:pt x="f103" y="f104"/>
                        </a:lnTo>
                        <a:lnTo>
                          <a:pt x="f11" y="f105"/>
                        </a:lnTo>
                        <a:lnTo>
                          <a:pt x="f106" y="f107"/>
                        </a:lnTo>
                        <a:lnTo>
                          <a:pt x="f11" y="f108"/>
                        </a:lnTo>
                        <a:lnTo>
                          <a:pt x="f33" y="f22"/>
                        </a:lnTo>
                        <a:lnTo>
                          <a:pt x="f14" y="f19"/>
                        </a:lnTo>
                        <a:lnTo>
                          <a:pt x="f109" y="f110"/>
                        </a:lnTo>
                        <a:lnTo>
                          <a:pt x="f111" y="f112"/>
                        </a:lnTo>
                        <a:lnTo>
                          <a:pt x="f71" y="f109"/>
                        </a:lnTo>
                        <a:lnTo>
                          <a:pt x="f8" y="f42"/>
                        </a:lnTo>
                        <a:lnTo>
                          <a:pt x="f8" y="f9"/>
                        </a:lnTo>
                        <a:close/>
                      </a:path>
                    </a:pathLst>
                  </a:custGeom>
                  <a:solidFill>
                    <a:srgbClr val="C2DA9A"/>
                  </a:solidFill>
                  <a:ln w="3172" cap="flat">
                    <a:solidFill>
                      <a:srgbClr val="6C5353"/>
                    </a:solidFill>
                    <a:custDash>
                      <a:ds d="100000" sp="100000"/>
                    </a:custDash>
                    <a:miter/>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hu-HU" sz="1800" b="0" i="0" u="none" strike="noStrike" kern="0" cap="none" spc="0" baseline="0">
                      <a:solidFill>
                        <a:srgbClr val="000000"/>
                      </a:solidFill>
                      <a:uFillTx/>
                      <a:latin typeface="Arial"/>
                    </a:endParaRPr>
                  </a:p>
                </p:txBody>
              </p:sp>
              <p:sp>
                <p:nvSpPr>
                  <p:cNvPr id="329" name="Freeform 172">
                    <a:extLst>
                      <a:ext uri="{FF2B5EF4-FFF2-40B4-BE49-F238E27FC236}">
                        <a16:creationId xmlns:a16="http://schemas.microsoft.com/office/drawing/2014/main" id="{45DF35A1-EFAF-4644-842A-3B2CB744524E}"/>
                      </a:ext>
                    </a:extLst>
                  </p:cNvPr>
                  <p:cNvSpPr/>
                  <p:nvPr/>
                </p:nvSpPr>
                <p:spPr>
                  <a:xfrm>
                    <a:off x="6247647" y="3766724"/>
                    <a:ext cx="273689" cy="204825"/>
                  </a:xfrm>
                  <a:custGeom>
                    <a:avLst/>
                    <a:gdLst>
                      <a:gd name="f0" fmla="val 10800000"/>
                      <a:gd name="f1" fmla="val 5400000"/>
                      <a:gd name="f2" fmla="val 180"/>
                      <a:gd name="f3" fmla="val w"/>
                      <a:gd name="f4" fmla="val h"/>
                      <a:gd name="f5" fmla="val 0"/>
                      <a:gd name="f6" fmla="val 210"/>
                      <a:gd name="f7" fmla="val 182"/>
                      <a:gd name="f8" fmla="val 184"/>
                      <a:gd name="f9" fmla="val 58"/>
                      <a:gd name="f10" fmla="val 185"/>
                      <a:gd name="f11" fmla="val 74"/>
                      <a:gd name="f12" fmla="val 80"/>
                      <a:gd name="f13" fmla="val 172"/>
                      <a:gd name="f14" fmla="val 81"/>
                      <a:gd name="f15" fmla="val 166"/>
                      <a:gd name="f16" fmla="val 93"/>
                      <a:gd name="f17" fmla="val 178"/>
                      <a:gd name="f18" fmla="val 94"/>
                      <a:gd name="f19" fmla="val 187"/>
                      <a:gd name="f20" fmla="val 104"/>
                      <a:gd name="f21" fmla="val 191"/>
                      <a:gd name="f22" fmla="val 113"/>
                      <a:gd name="f23" fmla="val 199"/>
                      <a:gd name="f24" fmla="val 117"/>
                      <a:gd name="f25" fmla="val 140"/>
                      <a:gd name="f26" fmla="val 198"/>
                      <a:gd name="f27" fmla="val 154"/>
                      <a:gd name="f28" fmla="val 175"/>
                      <a:gd name="f29" fmla="val 176"/>
                      <a:gd name="f30" fmla="val 163"/>
                      <a:gd name="f31" fmla="val 148"/>
                      <a:gd name="f32" fmla="val 136"/>
                      <a:gd name="f33" fmla="val 129"/>
                      <a:gd name="f34" fmla="val 112"/>
                      <a:gd name="f35" fmla="val 168"/>
                      <a:gd name="f36" fmla="val 108"/>
                      <a:gd name="f37" fmla="val 159"/>
                      <a:gd name="f38" fmla="val 98"/>
                      <a:gd name="f39" fmla="val 89"/>
                      <a:gd name="f40" fmla="val 162"/>
                      <a:gd name="f41" fmla="val 84"/>
                      <a:gd name="f42" fmla="val 165"/>
                      <a:gd name="f43" fmla="val 76"/>
                      <a:gd name="f44" fmla="val 65"/>
                      <a:gd name="f45" fmla="val 146"/>
                      <a:gd name="f46" fmla="val 62"/>
                      <a:gd name="f47" fmla="val 139"/>
                      <a:gd name="f48" fmla="val 48"/>
                      <a:gd name="f49" fmla="val 131"/>
                      <a:gd name="f50" fmla="val 43"/>
                      <a:gd name="f51" fmla="val 118"/>
                      <a:gd name="f52" fmla="val 35"/>
                      <a:gd name="f53" fmla="val 109"/>
                      <a:gd name="f54" fmla="val 23"/>
                      <a:gd name="f55" fmla="val 99"/>
                      <a:gd name="f56" fmla="val 92"/>
                      <a:gd name="f57" fmla="val 13"/>
                      <a:gd name="f58" fmla="val 75"/>
                      <a:gd name="f59" fmla="val 5"/>
                      <a:gd name="f60" fmla="val 73"/>
                      <a:gd name="f61" fmla="val 12"/>
                      <a:gd name="f62" fmla="val 69"/>
                      <a:gd name="f63" fmla="val 16"/>
                      <a:gd name="f64" fmla="val 51"/>
                      <a:gd name="f65" fmla="val 21"/>
                      <a:gd name="f66" fmla="val 41"/>
                      <a:gd name="f67" fmla="val 34"/>
                      <a:gd name="f68" fmla="val 38"/>
                      <a:gd name="f69" fmla="val 37"/>
                      <a:gd name="f70" fmla="val 44"/>
                      <a:gd name="f71" fmla="val 47"/>
                      <a:gd name="f72" fmla="val 56"/>
                      <a:gd name="f73" fmla="val 52"/>
                      <a:gd name="f74" fmla="val 59"/>
                      <a:gd name="f75" fmla="val 54"/>
                      <a:gd name="f76" fmla="val 72"/>
                      <a:gd name="f77" fmla="val 55"/>
                      <a:gd name="f78" fmla="val 102"/>
                      <a:gd name="f79" fmla="val 45"/>
                      <a:gd name="f80" fmla="val 111"/>
                      <a:gd name="f81" fmla="val 127"/>
                      <a:gd name="f82" fmla="val 53"/>
                      <a:gd name="f83" fmla="val 145"/>
                      <a:gd name="f84" fmla="val 36"/>
                      <a:gd name="f85" fmla="val 155"/>
                      <a:gd name="f86" fmla="val 24"/>
                      <a:gd name="f87" fmla="val 153"/>
                      <a:gd name="f88" fmla="val 6"/>
                      <a:gd name="f89" fmla="val 160"/>
                      <a:gd name="f90" fmla="val 169"/>
                      <a:gd name="f91" fmla="val 1"/>
                      <a:gd name="f92" fmla="val 167"/>
                      <a:gd name="f93" fmla="val 17"/>
                      <a:gd name="f94" fmla="val 170"/>
                      <a:gd name="f95" fmla="val 32"/>
                      <a:gd name="f96" fmla="val 179"/>
                      <a:gd name="f97" fmla="val 40"/>
                      <a:gd name="f98" fmla="val 181"/>
                      <a:gd name="f99" fmla="val 57"/>
                      <a:gd name="f100" fmla="+- 0 0 -90"/>
                      <a:gd name="f101" fmla="*/ f3 1 210"/>
                      <a:gd name="f102" fmla="*/ f4 1 182"/>
                      <a:gd name="f103" fmla="+- f7 0 f5"/>
                      <a:gd name="f104" fmla="+- f6 0 f5"/>
                      <a:gd name="f105" fmla="*/ f100 f0 1"/>
                      <a:gd name="f106" fmla="*/ f104 1 210"/>
                      <a:gd name="f107" fmla="*/ f103 1 182"/>
                      <a:gd name="f108" fmla="*/ 184 f104 1"/>
                      <a:gd name="f109" fmla="*/ 58 f103 1"/>
                      <a:gd name="f110" fmla="*/ 185 f104 1"/>
                      <a:gd name="f111" fmla="*/ 74 f103 1"/>
                      <a:gd name="f112" fmla="*/ 182 f104 1"/>
                      <a:gd name="f113" fmla="*/ 80 f103 1"/>
                      <a:gd name="f114" fmla="*/ 172 f104 1"/>
                      <a:gd name="f115" fmla="*/ 81 f103 1"/>
                      <a:gd name="f116" fmla="*/ 166 f104 1"/>
                      <a:gd name="f117" fmla="*/ 93 f103 1"/>
                      <a:gd name="f118" fmla="*/ 178 f104 1"/>
                      <a:gd name="f119" fmla="*/ 94 f103 1"/>
                      <a:gd name="f120" fmla="*/ 187 f104 1"/>
                      <a:gd name="f121" fmla="*/ 104 f103 1"/>
                      <a:gd name="f122" fmla="*/ 191 f104 1"/>
                      <a:gd name="f123" fmla="*/ 113 f103 1"/>
                      <a:gd name="f124" fmla="*/ 199 f104 1"/>
                      <a:gd name="f125" fmla="*/ 117 f103 1"/>
                      <a:gd name="f126" fmla="*/ 210 f104 1"/>
                      <a:gd name="f127" fmla="*/ 140 f103 1"/>
                      <a:gd name="f128" fmla="*/ 198 f104 1"/>
                      <a:gd name="f129" fmla="*/ 154 f103 1"/>
                      <a:gd name="f130" fmla="*/ 166 f103 1"/>
                      <a:gd name="f131" fmla="*/ 175 f104 1"/>
                      <a:gd name="f132" fmla="*/ 176 f103 1"/>
                      <a:gd name="f133" fmla="*/ 163 f104 1"/>
                      <a:gd name="f134" fmla="*/ 148 f104 1"/>
                      <a:gd name="f135" fmla="*/ 180 f103 1"/>
                      <a:gd name="f136" fmla="*/ 136 f104 1"/>
                      <a:gd name="f137" fmla="*/ 129 f104 1"/>
                      <a:gd name="f138" fmla="*/ 182 f103 1"/>
                      <a:gd name="f139" fmla="*/ 112 f104 1"/>
                      <a:gd name="f140" fmla="*/ 168 f103 1"/>
                      <a:gd name="f141" fmla="*/ 108 f104 1"/>
                      <a:gd name="f142" fmla="*/ 159 f103 1"/>
                      <a:gd name="f143" fmla="*/ 98 f104 1"/>
                      <a:gd name="f144" fmla="*/ 163 f103 1"/>
                      <a:gd name="f145" fmla="*/ 89 f104 1"/>
                      <a:gd name="f146" fmla="*/ 162 f103 1"/>
                      <a:gd name="f147" fmla="*/ 84 f104 1"/>
                      <a:gd name="f148" fmla="*/ 165 f103 1"/>
                      <a:gd name="f149" fmla="*/ 76 f104 1"/>
                      <a:gd name="f150" fmla="*/ 65 f104 1"/>
                      <a:gd name="f151" fmla="*/ 146 f103 1"/>
                      <a:gd name="f152" fmla="*/ 62 f104 1"/>
                      <a:gd name="f153" fmla="*/ 139 f103 1"/>
                      <a:gd name="f154" fmla="*/ 48 f104 1"/>
                      <a:gd name="f155" fmla="*/ 131 f103 1"/>
                      <a:gd name="f156" fmla="*/ 43 f104 1"/>
                      <a:gd name="f157" fmla="*/ 118 f103 1"/>
                      <a:gd name="f158" fmla="*/ 35 f104 1"/>
                      <a:gd name="f159" fmla="*/ 109 f103 1"/>
                      <a:gd name="f160" fmla="*/ 23 f104 1"/>
                      <a:gd name="f161" fmla="*/ 99 f103 1"/>
                      <a:gd name="f162" fmla="*/ 92 f103 1"/>
                      <a:gd name="f163" fmla="*/ 13 f104 1"/>
                      <a:gd name="f164" fmla="*/ 84 f103 1"/>
                      <a:gd name="f165" fmla="*/ 0 f104 1"/>
                      <a:gd name="f166" fmla="*/ 75 f103 1"/>
                      <a:gd name="f167" fmla="*/ 5 f104 1"/>
                      <a:gd name="f168" fmla="*/ 73 f103 1"/>
                      <a:gd name="f169" fmla="*/ 12 f104 1"/>
                      <a:gd name="f170" fmla="*/ 69 f103 1"/>
                      <a:gd name="f171" fmla="*/ 16 f104 1"/>
                      <a:gd name="f172" fmla="*/ 51 f103 1"/>
                      <a:gd name="f173" fmla="*/ 21 f104 1"/>
                      <a:gd name="f174" fmla="*/ 41 f103 1"/>
                      <a:gd name="f175" fmla="*/ 34 f104 1"/>
                      <a:gd name="f176" fmla="*/ 38 f103 1"/>
                      <a:gd name="f177" fmla="*/ 37 f104 1"/>
                      <a:gd name="f178" fmla="*/ 44 f103 1"/>
                      <a:gd name="f179" fmla="*/ 47 f104 1"/>
                      <a:gd name="f180" fmla="*/ 56 f103 1"/>
                      <a:gd name="f181" fmla="*/ 52 f104 1"/>
                      <a:gd name="f182" fmla="*/ 59 f104 1"/>
                      <a:gd name="f183" fmla="*/ 54 f103 1"/>
                      <a:gd name="f184" fmla="*/ 72 f104 1"/>
                      <a:gd name="f185" fmla="*/ 55 f103 1"/>
                      <a:gd name="f186" fmla="*/ 74 f104 1"/>
                      <a:gd name="f187" fmla="*/ 59 f103 1"/>
                      <a:gd name="f188" fmla="*/ 93 f104 1"/>
                      <a:gd name="f189" fmla="*/ 102 f104 1"/>
                      <a:gd name="f190" fmla="*/ 104 f104 1"/>
                      <a:gd name="f191" fmla="*/ 45 f103 1"/>
                      <a:gd name="f192" fmla="*/ 111 f104 1"/>
                      <a:gd name="f193" fmla="*/ 127 f104 1"/>
                      <a:gd name="f194" fmla="*/ 53 f103 1"/>
                      <a:gd name="f195" fmla="*/ 145 f104 1"/>
                      <a:gd name="f196" fmla="*/ 36 f103 1"/>
                      <a:gd name="f197" fmla="*/ 155 f104 1"/>
                      <a:gd name="f198" fmla="*/ 24 f103 1"/>
                      <a:gd name="f199" fmla="*/ 153 f104 1"/>
                      <a:gd name="f200" fmla="*/ 12 f103 1"/>
                      <a:gd name="f201" fmla="*/ 6 f103 1"/>
                      <a:gd name="f202" fmla="*/ 159 f104 1"/>
                      <a:gd name="f203" fmla="*/ 5 f103 1"/>
                      <a:gd name="f204" fmla="*/ 160 f104 1"/>
                      <a:gd name="f205" fmla="*/ 0 f103 1"/>
                      <a:gd name="f206" fmla="*/ 169 f104 1"/>
                      <a:gd name="f207" fmla="*/ 1 f103 1"/>
                      <a:gd name="f208" fmla="*/ 167 f104 1"/>
                      <a:gd name="f209" fmla="*/ 17 f103 1"/>
                      <a:gd name="f210" fmla="*/ 170 f104 1"/>
                      <a:gd name="f211" fmla="*/ 32 f103 1"/>
                      <a:gd name="f212" fmla="*/ 179 f104 1"/>
                      <a:gd name="f213" fmla="*/ 40 f103 1"/>
                      <a:gd name="f214" fmla="*/ 181 f104 1"/>
                      <a:gd name="f215" fmla="*/ 47 f103 1"/>
                      <a:gd name="f216" fmla="*/ 57 f103 1"/>
                      <a:gd name="f217" fmla="*/ f105 1 f2"/>
                      <a:gd name="f218" fmla="*/ f108 1 210"/>
                      <a:gd name="f219" fmla="*/ f109 1 182"/>
                      <a:gd name="f220" fmla="*/ f110 1 210"/>
                      <a:gd name="f221" fmla="*/ f111 1 182"/>
                      <a:gd name="f222" fmla="*/ f112 1 210"/>
                      <a:gd name="f223" fmla="*/ f113 1 182"/>
                      <a:gd name="f224" fmla="*/ f114 1 210"/>
                      <a:gd name="f225" fmla="*/ f115 1 182"/>
                      <a:gd name="f226" fmla="*/ f116 1 210"/>
                      <a:gd name="f227" fmla="*/ f117 1 182"/>
                      <a:gd name="f228" fmla="*/ f118 1 210"/>
                      <a:gd name="f229" fmla="*/ f119 1 182"/>
                      <a:gd name="f230" fmla="*/ f120 1 210"/>
                      <a:gd name="f231" fmla="*/ f121 1 182"/>
                      <a:gd name="f232" fmla="*/ f122 1 210"/>
                      <a:gd name="f233" fmla="*/ f123 1 182"/>
                      <a:gd name="f234" fmla="*/ f124 1 210"/>
                      <a:gd name="f235" fmla="*/ f125 1 182"/>
                      <a:gd name="f236" fmla="*/ f126 1 210"/>
                      <a:gd name="f237" fmla="*/ f127 1 182"/>
                      <a:gd name="f238" fmla="*/ f128 1 210"/>
                      <a:gd name="f239" fmla="*/ f129 1 182"/>
                      <a:gd name="f240" fmla="*/ f130 1 182"/>
                      <a:gd name="f241" fmla="*/ f131 1 210"/>
                      <a:gd name="f242" fmla="*/ f132 1 182"/>
                      <a:gd name="f243" fmla="*/ f133 1 210"/>
                      <a:gd name="f244" fmla="*/ f134 1 210"/>
                      <a:gd name="f245" fmla="*/ f135 1 182"/>
                      <a:gd name="f246" fmla="*/ f136 1 210"/>
                      <a:gd name="f247" fmla="*/ f137 1 210"/>
                      <a:gd name="f248" fmla="*/ f138 1 182"/>
                      <a:gd name="f249" fmla="*/ f139 1 210"/>
                      <a:gd name="f250" fmla="*/ f140 1 182"/>
                      <a:gd name="f251" fmla="*/ f141 1 210"/>
                      <a:gd name="f252" fmla="*/ f142 1 182"/>
                      <a:gd name="f253" fmla="*/ f143 1 210"/>
                      <a:gd name="f254" fmla="*/ f144 1 182"/>
                      <a:gd name="f255" fmla="*/ f145 1 210"/>
                      <a:gd name="f256" fmla="*/ f146 1 182"/>
                      <a:gd name="f257" fmla="*/ f147 1 210"/>
                      <a:gd name="f258" fmla="*/ f148 1 182"/>
                      <a:gd name="f259" fmla="*/ f149 1 210"/>
                      <a:gd name="f260" fmla="*/ f150 1 210"/>
                      <a:gd name="f261" fmla="*/ f151 1 182"/>
                      <a:gd name="f262" fmla="*/ f152 1 210"/>
                      <a:gd name="f263" fmla="*/ f153 1 182"/>
                      <a:gd name="f264" fmla="*/ f154 1 210"/>
                      <a:gd name="f265" fmla="*/ f155 1 182"/>
                      <a:gd name="f266" fmla="*/ f156 1 210"/>
                      <a:gd name="f267" fmla="*/ f157 1 182"/>
                      <a:gd name="f268" fmla="*/ f158 1 210"/>
                      <a:gd name="f269" fmla="*/ f159 1 182"/>
                      <a:gd name="f270" fmla="*/ f160 1 210"/>
                      <a:gd name="f271" fmla="*/ f161 1 182"/>
                      <a:gd name="f272" fmla="*/ f162 1 182"/>
                      <a:gd name="f273" fmla="*/ f163 1 210"/>
                      <a:gd name="f274" fmla="*/ f164 1 182"/>
                      <a:gd name="f275" fmla="*/ f165 1 210"/>
                      <a:gd name="f276" fmla="*/ f166 1 182"/>
                      <a:gd name="f277" fmla="*/ f167 1 210"/>
                      <a:gd name="f278" fmla="*/ f168 1 182"/>
                      <a:gd name="f279" fmla="*/ f169 1 210"/>
                      <a:gd name="f280" fmla="*/ f170 1 182"/>
                      <a:gd name="f281" fmla="*/ f171 1 210"/>
                      <a:gd name="f282" fmla="*/ f172 1 182"/>
                      <a:gd name="f283" fmla="*/ f173 1 210"/>
                      <a:gd name="f284" fmla="*/ f174 1 182"/>
                      <a:gd name="f285" fmla="*/ f175 1 210"/>
                      <a:gd name="f286" fmla="*/ f176 1 182"/>
                      <a:gd name="f287" fmla="*/ f177 1 210"/>
                      <a:gd name="f288" fmla="*/ f178 1 182"/>
                      <a:gd name="f289" fmla="*/ f179 1 210"/>
                      <a:gd name="f290" fmla="*/ f180 1 182"/>
                      <a:gd name="f291" fmla="*/ f181 1 210"/>
                      <a:gd name="f292" fmla="*/ f182 1 210"/>
                      <a:gd name="f293" fmla="*/ f183 1 182"/>
                      <a:gd name="f294" fmla="*/ f184 1 210"/>
                      <a:gd name="f295" fmla="*/ f185 1 182"/>
                      <a:gd name="f296" fmla="*/ f186 1 210"/>
                      <a:gd name="f297" fmla="*/ f187 1 182"/>
                      <a:gd name="f298" fmla="*/ f188 1 210"/>
                      <a:gd name="f299" fmla="*/ f189 1 210"/>
                      <a:gd name="f300" fmla="*/ f190 1 210"/>
                      <a:gd name="f301" fmla="*/ f191 1 182"/>
                      <a:gd name="f302" fmla="*/ f192 1 210"/>
                      <a:gd name="f303" fmla="*/ f193 1 210"/>
                      <a:gd name="f304" fmla="*/ f194 1 182"/>
                      <a:gd name="f305" fmla="*/ f195 1 210"/>
                      <a:gd name="f306" fmla="*/ f196 1 182"/>
                      <a:gd name="f307" fmla="*/ f197 1 210"/>
                      <a:gd name="f308" fmla="*/ f198 1 182"/>
                      <a:gd name="f309" fmla="*/ f199 1 210"/>
                      <a:gd name="f310" fmla="*/ f200 1 182"/>
                      <a:gd name="f311" fmla="*/ f201 1 182"/>
                      <a:gd name="f312" fmla="*/ f202 1 210"/>
                      <a:gd name="f313" fmla="*/ f203 1 182"/>
                      <a:gd name="f314" fmla="*/ f204 1 210"/>
                      <a:gd name="f315" fmla="*/ f205 1 182"/>
                      <a:gd name="f316" fmla="*/ f206 1 210"/>
                      <a:gd name="f317" fmla="*/ f207 1 182"/>
                      <a:gd name="f318" fmla="*/ f208 1 210"/>
                      <a:gd name="f319" fmla="*/ f209 1 182"/>
                      <a:gd name="f320" fmla="*/ f210 1 210"/>
                      <a:gd name="f321" fmla="*/ f211 1 182"/>
                      <a:gd name="f322" fmla="*/ f212 1 210"/>
                      <a:gd name="f323" fmla="*/ f213 1 182"/>
                      <a:gd name="f324" fmla="*/ f214 1 210"/>
                      <a:gd name="f325" fmla="*/ f215 1 182"/>
                      <a:gd name="f326" fmla="*/ f216 1 182"/>
                      <a:gd name="f327" fmla="*/ 0 1 f106"/>
                      <a:gd name="f328" fmla="*/ f6 1 f106"/>
                      <a:gd name="f329" fmla="*/ 0 1 f107"/>
                      <a:gd name="f330" fmla="*/ f7 1 f107"/>
                      <a:gd name="f331" fmla="+- f217 0 f1"/>
                      <a:gd name="f332" fmla="*/ f218 1 f106"/>
                      <a:gd name="f333" fmla="*/ f219 1 f107"/>
                      <a:gd name="f334" fmla="*/ f220 1 f106"/>
                      <a:gd name="f335" fmla="*/ f221 1 f107"/>
                      <a:gd name="f336" fmla="*/ f222 1 f106"/>
                      <a:gd name="f337" fmla="*/ f223 1 f107"/>
                      <a:gd name="f338" fmla="*/ f224 1 f106"/>
                      <a:gd name="f339" fmla="*/ f225 1 f107"/>
                      <a:gd name="f340" fmla="*/ f226 1 f106"/>
                      <a:gd name="f341" fmla="*/ f227 1 f107"/>
                      <a:gd name="f342" fmla="*/ f228 1 f106"/>
                      <a:gd name="f343" fmla="*/ f229 1 f107"/>
                      <a:gd name="f344" fmla="*/ f230 1 f106"/>
                      <a:gd name="f345" fmla="*/ f231 1 f107"/>
                      <a:gd name="f346" fmla="*/ f232 1 f106"/>
                      <a:gd name="f347" fmla="*/ f233 1 f107"/>
                      <a:gd name="f348" fmla="*/ f234 1 f106"/>
                      <a:gd name="f349" fmla="*/ f235 1 f107"/>
                      <a:gd name="f350" fmla="*/ f236 1 f106"/>
                      <a:gd name="f351" fmla="*/ f237 1 f107"/>
                      <a:gd name="f352" fmla="*/ f238 1 f106"/>
                      <a:gd name="f353" fmla="*/ f239 1 f107"/>
                      <a:gd name="f354" fmla="*/ f240 1 f107"/>
                      <a:gd name="f355" fmla="*/ f241 1 f106"/>
                      <a:gd name="f356" fmla="*/ f242 1 f107"/>
                      <a:gd name="f357" fmla="*/ f243 1 f106"/>
                      <a:gd name="f358" fmla="*/ f244 1 f106"/>
                      <a:gd name="f359" fmla="*/ f245 1 f107"/>
                      <a:gd name="f360" fmla="*/ f246 1 f106"/>
                      <a:gd name="f361" fmla="*/ f247 1 f106"/>
                      <a:gd name="f362" fmla="*/ f248 1 f107"/>
                      <a:gd name="f363" fmla="*/ f249 1 f106"/>
                      <a:gd name="f364" fmla="*/ f250 1 f107"/>
                      <a:gd name="f365" fmla="*/ f251 1 f106"/>
                      <a:gd name="f366" fmla="*/ f252 1 f107"/>
                      <a:gd name="f367" fmla="*/ f253 1 f106"/>
                      <a:gd name="f368" fmla="*/ f254 1 f107"/>
                      <a:gd name="f369" fmla="*/ f255 1 f106"/>
                      <a:gd name="f370" fmla="*/ f256 1 f107"/>
                      <a:gd name="f371" fmla="*/ f257 1 f106"/>
                      <a:gd name="f372" fmla="*/ f258 1 f107"/>
                      <a:gd name="f373" fmla="*/ f259 1 f106"/>
                      <a:gd name="f374" fmla="*/ f260 1 f106"/>
                      <a:gd name="f375" fmla="*/ f261 1 f107"/>
                      <a:gd name="f376" fmla="*/ f262 1 f106"/>
                      <a:gd name="f377" fmla="*/ f263 1 f107"/>
                      <a:gd name="f378" fmla="*/ f264 1 f106"/>
                      <a:gd name="f379" fmla="*/ f265 1 f107"/>
                      <a:gd name="f380" fmla="*/ f266 1 f106"/>
                      <a:gd name="f381" fmla="*/ f267 1 f107"/>
                      <a:gd name="f382" fmla="*/ f268 1 f106"/>
                      <a:gd name="f383" fmla="*/ f269 1 f107"/>
                      <a:gd name="f384" fmla="*/ f270 1 f106"/>
                      <a:gd name="f385" fmla="*/ f271 1 f107"/>
                      <a:gd name="f386" fmla="*/ f272 1 f107"/>
                      <a:gd name="f387" fmla="*/ f273 1 f106"/>
                      <a:gd name="f388" fmla="*/ f274 1 f107"/>
                      <a:gd name="f389" fmla="*/ f275 1 f106"/>
                      <a:gd name="f390" fmla="*/ f276 1 f107"/>
                      <a:gd name="f391" fmla="*/ f277 1 f106"/>
                      <a:gd name="f392" fmla="*/ f278 1 f107"/>
                      <a:gd name="f393" fmla="*/ f279 1 f106"/>
                      <a:gd name="f394" fmla="*/ f280 1 f107"/>
                      <a:gd name="f395" fmla="*/ f281 1 f106"/>
                      <a:gd name="f396" fmla="*/ f282 1 f107"/>
                      <a:gd name="f397" fmla="*/ f283 1 f106"/>
                      <a:gd name="f398" fmla="*/ f284 1 f107"/>
                      <a:gd name="f399" fmla="*/ f285 1 f106"/>
                      <a:gd name="f400" fmla="*/ f286 1 f107"/>
                      <a:gd name="f401" fmla="*/ f287 1 f106"/>
                      <a:gd name="f402" fmla="*/ f288 1 f107"/>
                      <a:gd name="f403" fmla="*/ f289 1 f106"/>
                      <a:gd name="f404" fmla="*/ f290 1 f107"/>
                      <a:gd name="f405" fmla="*/ f291 1 f106"/>
                      <a:gd name="f406" fmla="*/ f292 1 f106"/>
                      <a:gd name="f407" fmla="*/ f293 1 f107"/>
                      <a:gd name="f408" fmla="*/ f294 1 f106"/>
                      <a:gd name="f409" fmla="*/ f295 1 f107"/>
                      <a:gd name="f410" fmla="*/ f296 1 f106"/>
                      <a:gd name="f411" fmla="*/ f297 1 f107"/>
                      <a:gd name="f412" fmla="*/ f298 1 f106"/>
                      <a:gd name="f413" fmla="*/ f299 1 f106"/>
                      <a:gd name="f414" fmla="*/ f300 1 f106"/>
                      <a:gd name="f415" fmla="*/ f301 1 f107"/>
                      <a:gd name="f416" fmla="*/ f302 1 f106"/>
                      <a:gd name="f417" fmla="*/ f303 1 f106"/>
                      <a:gd name="f418" fmla="*/ f304 1 f107"/>
                      <a:gd name="f419" fmla="*/ f305 1 f106"/>
                      <a:gd name="f420" fmla="*/ f306 1 f107"/>
                      <a:gd name="f421" fmla="*/ f307 1 f106"/>
                      <a:gd name="f422" fmla="*/ f308 1 f107"/>
                      <a:gd name="f423" fmla="*/ f309 1 f106"/>
                      <a:gd name="f424" fmla="*/ f310 1 f107"/>
                      <a:gd name="f425" fmla="*/ f311 1 f107"/>
                      <a:gd name="f426" fmla="*/ f312 1 f106"/>
                      <a:gd name="f427" fmla="*/ f313 1 f107"/>
                      <a:gd name="f428" fmla="*/ f314 1 f106"/>
                      <a:gd name="f429" fmla="*/ f315 1 f107"/>
                      <a:gd name="f430" fmla="*/ f316 1 f106"/>
                      <a:gd name="f431" fmla="*/ f317 1 f107"/>
                      <a:gd name="f432" fmla="*/ f318 1 f106"/>
                      <a:gd name="f433" fmla="*/ f319 1 f107"/>
                      <a:gd name="f434" fmla="*/ f320 1 f106"/>
                      <a:gd name="f435" fmla="*/ f321 1 f107"/>
                      <a:gd name="f436" fmla="*/ f322 1 f106"/>
                      <a:gd name="f437" fmla="*/ f323 1 f107"/>
                      <a:gd name="f438" fmla="*/ f324 1 f106"/>
                      <a:gd name="f439" fmla="*/ f325 1 f107"/>
                      <a:gd name="f440" fmla="*/ f326 1 f107"/>
                      <a:gd name="f441" fmla="*/ f327 f101 1"/>
                      <a:gd name="f442" fmla="*/ f328 f101 1"/>
                      <a:gd name="f443" fmla="*/ f330 f102 1"/>
                      <a:gd name="f444" fmla="*/ f329 f102 1"/>
                      <a:gd name="f445" fmla="*/ f332 f101 1"/>
                      <a:gd name="f446" fmla="*/ f333 f102 1"/>
                      <a:gd name="f447" fmla="*/ f334 f101 1"/>
                      <a:gd name="f448" fmla="*/ f335 f102 1"/>
                      <a:gd name="f449" fmla="*/ f336 f101 1"/>
                      <a:gd name="f450" fmla="*/ f337 f102 1"/>
                      <a:gd name="f451" fmla="*/ f338 f101 1"/>
                      <a:gd name="f452" fmla="*/ f339 f102 1"/>
                      <a:gd name="f453" fmla="*/ f340 f101 1"/>
                      <a:gd name="f454" fmla="*/ f341 f102 1"/>
                      <a:gd name="f455" fmla="*/ f342 f101 1"/>
                      <a:gd name="f456" fmla="*/ f343 f102 1"/>
                      <a:gd name="f457" fmla="*/ f344 f101 1"/>
                      <a:gd name="f458" fmla="*/ f345 f102 1"/>
                      <a:gd name="f459" fmla="*/ f346 f101 1"/>
                      <a:gd name="f460" fmla="*/ f347 f102 1"/>
                      <a:gd name="f461" fmla="*/ f348 f101 1"/>
                      <a:gd name="f462" fmla="*/ f349 f102 1"/>
                      <a:gd name="f463" fmla="*/ f350 f101 1"/>
                      <a:gd name="f464" fmla="*/ f351 f102 1"/>
                      <a:gd name="f465" fmla="*/ f352 f101 1"/>
                      <a:gd name="f466" fmla="*/ f353 f102 1"/>
                      <a:gd name="f467" fmla="*/ f354 f102 1"/>
                      <a:gd name="f468" fmla="*/ f355 f101 1"/>
                      <a:gd name="f469" fmla="*/ f356 f102 1"/>
                      <a:gd name="f470" fmla="*/ f357 f101 1"/>
                      <a:gd name="f471" fmla="*/ f358 f101 1"/>
                      <a:gd name="f472" fmla="*/ f359 f102 1"/>
                      <a:gd name="f473" fmla="*/ f360 f101 1"/>
                      <a:gd name="f474" fmla="*/ f361 f101 1"/>
                      <a:gd name="f475" fmla="*/ f362 f102 1"/>
                      <a:gd name="f476" fmla="*/ f363 f101 1"/>
                      <a:gd name="f477" fmla="*/ f364 f102 1"/>
                      <a:gd name="f478" fmla="*/ f365 f101 1"/>
                      <a:gd name="f479" fmla="*/ f366 f102 1"/>
                      <a:gd name="f480" fmla="*/ f367 f101 1"/>
                      <a:gd name="f481" fmla="*/ f368 f102 1"/>
                      <a:gd name="f482" fmla="*/ f369 f101 1"/>
                      <a:gd name="f483" fmla="*/ f370 f102 1"/>
                      <a:gd name="f484" fmla="*/ f371 f101 1"/>
                      <a:gd name="f485" fmla="*/ f372 f102 1"/>
                      <a:gd name="f486" fmla="*/ f373 f101 1"/>
                      <a:gd name="f487" fmla="*/ f374 f101 1"/>
                      <a:gd name="f488" fmla="*/ f375 f102 1"/>
                      <a:gd name="f489" fmla="*/ f376 f101 1"/>
                      <a:gd name="f490" fmla="*/ f377 f102 1"/>
                      <a:gd name="f491" fmla="*/ f378 f101 1"/>
                      <a:gd name="f492" fmla="*/ f379 f102 1"/>
                      <a:gd name="f493" fmla="*/ f380 f101 1"/>
                      <a:gd name="f494" fmla="*/ f381 f102 1"/>
                      <a:gd name="f495" fmla="*/ f382 f101 1"/>
                      <a:gd name="f496" fmla="*/ f383 f102 1"/>
                      <a:gd name="f497" fmla="*/ f384 f101 1"/>
                      <a:gd name="f498" fmla="*/ f385 f102 1"/>
                      <a:gd name="f499" fmla="*/ f386 f102 1"/>
                      <a:gd name="f500" fmla="*/ f387 f101 1"/>
                      <a:gd name="f501" fmla="*/ f388 f102 1"/>
                      <a:gd name="f502" fmla="*/ f389 f101 1"/>
                      <a:gd name="f503" fmla="*/ f390 f102 1"/>
                      <a:gd name="f504" fmla="*/ f391 f101 1"/>
                      <a:gd name="f505" fmla="*/ f392 f102 1"/>
                      <a:gd name="f506" fmla="*/ f393 f101 1"/>
                      <a:gd name="f507" fmla="*/ f394 f102 1"/>
                      <a:gd name="f508" fmla="*/ f395 f101 1"/>
                      <a:gd name="f509" fmla="*/ f396 f102 1"/>
                      <a:gd name="f510" fmla="*/ f397 f101 1"/>
                      <a:gd name="f511" fmla="*/ f398 f102 1"/>
                      <a:gd name="f512" fmla="*/ f399 f101 1"/>
                      <a:gd name="f513" fmla="*/ f400 f102 1"/>
                      <a:gd name="f514" fmla="*/ f401 f101 1"/>
                      <a:gd name="f515" fmla="*/ f402 f102 1"/>
                      <a:gd name="f516" fmla="*/ f403 f101 1"/>
                      <a:gd name="f517" fmla="*/ f404 f102 1"/>
                      <a:gd name="f518" fmla="*/ f405 f101 1"/>
                      <a:gd name="f519" fmla="*/ f406 f101 1"/>
                      <a:gd name="f520" fmla="*/ f407 f102 1"/>
                      <a:gd name="f521" fmla="*/ f408 f101 1"/>
                      <a:gd name="f522" fmla="*/ f409 f102 1"/>
                      <a:gd name="f523" fmla="*/ f410 f101 1"/>
                      <a:gd name="f524" fmla="*/ f411 f102 1"/>
                      <a:gd name="f525" fmla="*/ f412 f101 1"/>
                      <a:gd name="f526" fmla="*/ f413 f101 1"/>
                      <a:gd name="f527" fmla="*/ f414 f101 1"/>
                      <a:gd name="f528" fmla="*/ f415 f102 1"/>
                      <a:gd name="f529" fmla="*/ f416 f101 1"/>
                      <a:gd name="f530" fmla="*/ f417 f101 1"/>
                      <a:gd name="f531" fmla="*/ f418 f102 1"/>
                      <a:gd name="f532" fmla="*/ f419 f101 1"/>
                      <a:gd name="f533" fmla="*/ f420 f102 1"/>
                      <a:gd name="f534" fmla="*/ f421 f101 1"/>
                      <a:gd name="f535" fmla="*/ f422 f102 1"/>
                      <a:gd name="f536" fmla="*/ f423 f101 1"/>
                      <a:gd name="f537" fmla="*/ f424 f102 1"/>
                      <a:gd name="f538" fmla="*/ f425 f102 1"/>
                      <a:gd name="f539" fmla="*/ f426 f101 1"/>
                      <a:gd name="f540" fmla="*/ f427 f102 1"/>
                      <a:gd name="f541" fmla="*/ f428 f101 1"/>
                      <a:gd name="f542" fmla="*/ f429 f102 1"/>
                      <a:gd name="f543" fmla="*/ f430 f101 1"/>
                      <a:gd name="f544" fmla="*/ f431 f102 1"/>
                      <a:gd name="f545" fmla="*/ f432 f101 1"/>
                      <a:gd name="f546" fmla="*/ f433 f102 1"/>
                      <a:gd name="f547" fmla="*/ f434 f101 1"/>
                      <a:gd name="f548" fmla="*/ f435 f102 1"/>
                      <a:gd name="f549" fmla="*/ f436 f101 1"/>
                      <a:gd name="f550" fmla="*/ f437 f102 1"/>
                      <a:gd name="f551" fmla="*/ f438 f101 1"/>
                      <a:gd name="f552" fmla="*/ f439 f102 1"/>
                      <a:gd name="f553" fmla="*/ f440 f102 1"/>
                    </a:gdLst>
                    <a:ahLst/>
                    <a:cxnLst>
                      <a:cxn ang="3cd4">
                        <a:pos x="hc" y="t"/>
                      </a:cxn>
                      <a:cxn ang="0">
                        <a:pos x="r" y="vc"/>
                      </a:cxn>
                      <a:cxn ang="cd4">
                        <a:pos x="hc" y="b"/>
                      </a:cxn>
                      <a:cxn ang="cd2">
                        <a:pos x="l" y="vc"/>
                      </a:cxn>
                      <a:cxn ang="f331">
                        <a:pos x="f445" y="f446"/>
                      </a:cxn>
                      <a:cxn ang="f331">
                        <a:pos x="f447" y="f448"/>
                      </a:cxn>
                      <a:cxn ang="f331">
                        <a:pos x="f449" y="f450"/>
                      </a:cxn>
                      <a:cxn ang="f331">
                        <a:pos x="f451" y="f452"/>
                      </a:cxn>
                      <a:cxn ang="f331">
                        <a:pos x="f453" y="f454"/>
                      </a:cxn>
                      <a:cxn ang="f331">
                        <a:pos x="f455" y="f456"/>
                      </a:cxn>
                      <a:cxn ang="f331">
                        <a:pos x="f457" y="f458"/>
                      </a:cxn>
                      <a:cxn ang="f331">
                        <a:pos x="f459" y="f460"/>
                      </a:cxn>
                      <a:cxn ang="f331">
                        <a:pos x="f461" y="f462"/>
                      </a:cxn>
                      <a:cxn ang="f331">
                        <a:pos x="f463" y="f464"/>
                      </a:cxn>
                      <a:cxn ang="f331">
                        <a:pos x="f465" y="f466"/>
                      </a:cxn>
                      <a:cxn ang="f331">
                        <a:pos x="f457" y="f467"/>
                      </a:cxn>
                      <a:cxn ang="f331">
                        <a:pos x="f468" y="f469"/>
                      </a:cxn>
                      <a:cxn ang="f331">
                        <a:pos x="f470" y="f469"/>
                      </a:cxn>
                      <a:cxn ang="f331">
                        <a:pos x="f471" y="f472"/>
                      </a:cxn>
                      <a:cxn ang="f331">
                        <a:pos x="f473" y="f469"/>
                      </a:cxn>
                      <a:cxn ang="f331">
                        <a:pos x="f474" y="f475"/>
                      </a:cxn>
                      <a:cxn ang="f331">
                        <a:pos x="f476" y="f477"/>
                      </a:cxn>
                      <a:cxn ang="f331">
                        <a:pos x="f478" y="f479"/>
                      </a:cxn>
                      <a:cxn ang="f331">
                        <a:pos x="f480" y="f481"/>
                      </a:cxn>
                      <a:cxn ang="f331">
                        <a:pos x="f482" y="f483"/>
                      </a:cxn>
                      <a:cxn ang="f331">
                        <a:pos x="f484" y="f485"/>
                      </a:cxn>
                      <a:cxn ang="f331">
                        <a:pos x="f486" y="f481"/>
                      </a:cxn>
                      <a:cxn ang="f331">
                        <a:pos x="f487" y="f488"/>
                      </a:cxn>
                      <a:cxn ang="f331">
                        <a:pos x="f489" y="f490"/>
                      </a:cxn>
                      <a:cxn ang="f331">
                        <a:pos x="f491" y="f492"/>
                      </a:cxn>
                      <a:cxn ang="f331">
                        <a:pos x="f493" y="f494"/>
                      </a:cxn>
                      <a:cxn ang="f331">
                        <a:pos x="f495" y="f496"/>
                      </a:cxn>
                      <a:cxn ang="f331">
                        <a:pos x="f497" y="f498"/>
                      </a:cxn>
                      <a:cxn ang="f331">
                        <a:pos x="f497" y="f499"/>
                      </a:cxn>
                      <a:cxn ang="f331">
                        <a:pos x="f500" y="f501"/>
                      </a:cxn>
                      <a:cxn ang="f331">
                        <a:pos x="f502" y="f503"/>
                      </a:cxn>
                      <a:cxn ang="f331">
                        <a:pos x="f504" y="f505"/>
                      </a:cxn>
                      <a:cxn ang="f331">
                        <a:pos x="f506" y="f507"/>
                      </a:cxn>
                      <a:cxn ang="f331">
                        <a:pos x="f508" y="f509"/>
                      </a:cxn>
                      <a:cxn ang="f331">
                        <a:pos x="f510" y="f511"/>
                      </a:cxn>
                      <a:cxn ang="f331">
                        <a:pos x="f512" y="f513"/>
                      </a:cxn>
                      <a:cxn ang="f331">
                        <a:pos x="f514" y="f515"/>
                      </a:cxn>
                      <a:cxn ang="f331">
                        <a:pos x="f516" y="f517"/>
                      </a:cxn>
                      <a:cxn ang="f331">
                        <a:pos x="f518" y="f446"/>
                      </a:cxn>
                      <a:cxn ang="f331">
                        <a:pos x="f519" y="f520"/>
                      </a:cxn>
                      <a:cxn ang="f331">
                        <a:pos x="f521" y="f522"/>
                      </a:cxn>
                      <a:cxn ang="f331">
                        <a:pos x="f523" y="f524"/>
                      </a:cxn>
                      <a:cxn ang="f331">
                        <a:pos x="f525" y="f524"/>
                      </a:cxn>
                      <a:cxn ang="f331">
                        <a:pos x="f525" y="f522"/>
                      </a:cxn>
                      <a:cxn ang="f331">
                        <a:pos x="f526" y="f509"/>
                      </a:cxn>
                      <a:cxn ang="f331">
                        <a:pos x="f527" y="f528"/>
                      </a:cxn>
                      <a:cxn ang="f331">
                        <a:pos x="f529" y="f511"/>
                      </a:cxn>
                      <a:cxn ang="f331">
                        <a:pos x="f530" y="f531"/>
                      </a:cxn>
                      <a:cxn ang="f331">
                        <a:pos x="f473" y="f509"/>
                      </a:cxn>
                      <a:cxn ang="f331">
                        <a:pos x="f532" y="f533"/>
                      </a:cxn>
                      <a:cxn ang="f331">
                        <a:pos x="f534" y="f535"/>
                      </a:cxn>
                      <a:cxn ang="f331">
                        <a:pos x="f536" y="f537"/>
                      </a:cxn>
                      <a:cxn ang="f331">
                        <a:pos x="f471" y="f538"/>
                      </a:cxn>
                      <a:cxn ang="f331">
                        <a:pos x="f539" y="f540"/>
                      </a:cxn>
                      <a:cxn ang="f331">
                        <a:pos x="f541" y="f542"/>
                      </a:cxn>
                      <a:cxn ang="f331">
                        <a:pos x="f543" y="f544"/>
                      </a:cxn>
                      <a:cxn ang="f331">
                        <a:pos x="f545" y="f546"/>
                      </a:cxn>
                      <a:cxn ang="f331">
                        <a:pos x="f547" y="f548"/>
                      </a:cxn>
                      <a:cxn ang="f331">
                        <a:pos x="f549" y="f550"/>
                      </a:cxn>
                      <a:cxn ang="f331">
                        <a:pos x="f551" y="f552"/>
                      </a:cxn>
                      <a:cxn ang="f331">
                        <a:pos x="f551" y="f553"/>
                      </a:cxn>
                      <a:cxn ang="f331">
                        <a:pos x="f445" y="f446"/>
                      </a:cxn>
                    </a:cxnLst>
                    <a:rect l="f441" t="f444" r="f442" b="f443"/>
                    <a:pathLst>
                      <a:path w="210" h="182">
                        <a:moveTo>
                          <a:pt x="f8" y="f9"/>
                        </a:moveTo>
                        <a:lnTo>
                          <a:pt x="f10" y="f11"/>
                        </a:lnTo>
                        <a:lnTo>
                          <a:pt x="f7" y="f12"/>
                        </a:lnTo>
                        <a:lnTo>
                          <a:pt x="f13" y="f14"/>
                        </a:lnTo>
                        <a:lnTo>
                          <a:pt x="f15" y="f16"/>
                        </a:lnTo>
                        <a:lnTo>
                          <a:pt x="f17" y="f18"/>
                        </a:lnTo>
                        <a:lnTo>
                          <a:pt x="f19" y="f20"/>
                        </a:lnTo>
                        <a:lnTo>
                          <a:pt x="f21" y="f22"/>
                        </a:lnTo>
                        <a:lnTo>
                          <a:pt x="f23" y="f24"/>
                        </a:lnTo>
                        <a:lnTo>
                          <a:pt x="f6" y="f25"/>
                        </a:lnTo>
                        <a:lnTo>
                          <a:pt x="f26" y="f27"/>
                        </a:lnTo>
                        <a:lnTo>
                          <a:pt x="f19" y="f15"/>
                        </a:lnTo>
                        <a:lnTo>
                          <a:pt x="f28" y="f29"/>
                        </a:lnTo>
                        <a:lnTo>
                          <a:pt x="f30" y="f29"/>
                        </a:lnTo>
                        <a:lnTo>
                          <a:pt x="f31" y="f2"/>
                        </a:lnTo>
                        <a:lnTo>
                          <a:pt x="f32" y="f29"/>
                        </a:lnTo>
                        <a:lnTo>
                          <a:pt x="f33" y="f7"/>
                        </a:lnTo>
                        <a:lnTo>
                          <a:pt x="f34" y="f35"/>
                        </a:lnTo>
                        <a:lnTo>
                          <a:pt x="f36" y="f37"/>
                        </a:lnTo>
                        <a:lnTo>
                          <a:pt x="f38" y="f30"/>
                        </a:lnTo>
                        <a:lnTo>
                          <a:pt x="f39" y="f40"/>
                        </a:lnTo>
                        <a:lnTo>
                          <a:pt x="f41" y="f42"/>
                        </a:lnTo>
                        <a:lnTo>
                          <a:pt x="f43" y="f30"/>
                        </a:lnTo>
                        <a:lnTo>
                          <a:pt x="f44" y="f45"/>
                        </a:lnTo>
                        <a:lnTo>
                          <a:pt x="f46" y="f47"/>
                        </a:lnTo>
                        <a:lnTo>
                          <a:pt x="f48" y="f49"/>
                        </a:lnTo>
                        <a:lnTo>
                          <a:pt x="f50" y="f51"/>
                        </a:lnTo>
                        <a:lnTo>
                          <a:pt x="f52" y="f53"/>
                        </a:lnTo>
                        <a:lnTo>
                          <a:pt x="f54" y="f55"/>
                        </a:lnTo>
                        <a:lnTo>
                          <a:pt x="f54" y="f56"/>
                        </a:lnTo>
                        <a:lnTo>
                          <a:pt x="f57" y="f41"/>
                        </a:lnTo>
                        <a:lnTo>
                          <a:pt x="f5" y="f58"/>
                        </a:lnTo>
                        <a:lnTo>
                          <a:pt x="f59" y="f60"/>
                        </a:lnTo>
                        <a:lnTo>
                          <a:pt x="f61" y="f62"/>
                        </a:lnTo>
                        <a:lnTo>
                          <a:pt x="f63" y="f64"/>
                        </a:lnTo>
                        <a:lnTo>
                          <a:pt x="f65" y="f66"/>
                        </a:lnTo>
                        <a:lnTo>
                          <a:pt x="f67" y="f68"/>
                        </a:lnTo>
                        <a:lnTo>
                          <a:pt x="f69" y="f70"/>
                        </a:lnTo>
                        <a:lnTo>
                          <a:pt x="f71" y="f72"/>
                        </a:lnTo>
                        <a:lnTo>
                          <a:pt x="f73" y="f9"/>
                        </a:lnTo>
                        <a:lnTo>
                          <a:pt x="f74" y="f75"/>
                        </a:lnTo>
                        <a:lnTo>
                          <a:pt x="f76" y="f77"/>
                        </a:lnTo>
                        <a:lnTo>
                          <a:pt x="f11" y="f74"/>
                        </a:lnTo>
                        <a:lnTo>
                          <a:pt x="f16" y="f74"/>
                        </a:lnTo>
                        <a:lnTo>
                          <a:pt x="f16" y="f77"/>
                        </a:lnTo>
                        <a:lnTo>
                          <a:pt x="f78" y="f64"/>
                        </a:lnTo>
                        <a:lnTo>
                          <a:pt x="f20" y="f79"/>
                        </a:lnTo>
                        <a:lnTo>
                          <a:pt x="f80" y="f66"/>
                        </a:lnTo>
                        <a:lnTo>
                          <a:pt x="f81" y="f82"/>
                        </a:lnTo>
                        <a:lnTo>
                          <a:pt x="f32" y="f64"/>
                        </a:lnTo>
                        <a:lnTo>
                          <a:pt x="f83" y="f84"/>
                        </a:lnTo>
                        <a:lnTo>
                          <a:pt x="f85" y="f86"/>
                        </a:lnTo>
                        <a:lnTo>
                          <a:pt x="f87" y="f61"/>
                        </a:lnTo>
                        <a:lnTo>
                          <a:pt x="f31" y="f88"/>
                        </a:lnTo>
                        <a:lnTo>
                          <a:pt x="f37" y="f59"/>
                        </a:lnTo>
                        <a:lnTo>
                          <a:pt x="f89" y="f5"/>
                        </a:lnTo>
                        <a:lnTo>
                          <a:pt x="f90" y="f91"/>
                        </a:lnTo>
                        <a:lnTo>
                          <a:pt x="f92" y="f93"/>
                        </a:lnTo>
                        <a:lnTo>
                          <a:pt x="f94" y="f95"/>
                        </a:lnTo>
                        <a:lnTo>
                          <a:pt x="f96" y="f97"/>
                        </a:lnTo>
                        <a:lnTo>
                          <a:pt x="f98" y="f71"/>
                        </a:lnTo>
                        <a:lnTo>
                          <a:pt x="f98" y="f99"/>
                        </a:lnTo>
                        <a:lnTo>
                          <a:pt x="f8" y="f9"/>
                        </a:lnTo>
                        <a:close/>
                      </a:path>
                    </a:pathLst>
                  </a:custGeom>
                  <a:solidFill>
                    <a:srgbClr val="C3D69B"/>
                  </a:solidFill>
                  <a:ln w="3172" cap="flat">
                    <a:solidFill>
                      <a:srgbClr val="6C5353"/>
                    </a:solidFill>
                    <a:custDash>
                      <a:ds d="100000" sp="100000"/>
                    </a:custDash>
                    <a:miter/>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hu-HU" sz="1800" b="0" i="0" u="none" strike="noStrike" kern="0" cap="none" spc="0" baseline="0">
                      <a:solidFill>
                        <a:srgbClr val="000000"/>
                      </a:solidFill>
                      <a:uFillTx/>
                      <a:latin typeface="Arial"/>
                    </a:endParaRPr>
                  </a:p>
                </p:txBody>
              </p:sp>
              <p:sp>
                <p:nvSpPr>
                  <p:cNvPr id="330" name="Freeform 173">
                    <a:extLst>
                      <a:ext uri="{FF2B5EF4-FFF2-40B4-BE49-F238E27FC236}">
                        <a16:creationId xmlns:a16="http://schemas.microsoft.com/office/drawing/2014/main" id="{CDB357AF-D248-439E-BAA5-3E833C19B731}"/>
                      </a:ext>
                    </a:extLst>
                  </p:cNvPr>
                  <p:cNvSpPr/>
                  <p:nvPr/>
                </p:nvSpPr>
                <p:spPr>
                  <a:xfrm>
                    <a:off x="5259162" y="3666551"/>
                    <a:ext cx="145965" cy="99038"/>
                  </a:xfrm>
                  <a:custGeom>
                    <a:avLst/>
                    <a:gdLst>
                      <a:gd name="f0" fmla="val 10800000"/>
                      <a:gd name="f1" fmla="val 5400000"/>
                      <a:gd name="f2" fmla="val 180"/>
                      <a:gd name="f3" fmla="val w"/>
                      <a:gd name="f4" fmla="val h"/>
                      <a:gd name="f5" fmla="val 0"/>
                      <a:gd name="f6" fmla="val 112"/>
                      <a:gd name="f7" fmla="val 88"/>
                      <a:gd name="f8" fmla="val 17"/>
                      <a:gd name="f9" fmla="val 62"/>
                      <a:gd name="f10" fmla="val 10"/>
                      <a:gd name="f11" fmla="val 46"/>
                      <a:gd name="f12" fmla="val 38"/>
                      <a:gd name="f13" fmla="val 9"/>
                      <a:gd name="f14" fmla="val 34"/>
                      <a:gd name="f15" fmla="val 18"/>
                      <a:gd name="f16" fmla="val 20"/>
                      <a:gd name="f17" fmla="val 22"/>
                      <a:gd name="f18" fmla="val 29"/>
                      <a:gd name="f19" fmla="val 2"/>
                      <a:gd name="f20" fmla="val 4"/>
                      <a:gd name="f21" fmla="val 47"/>
                      <a:gd name="f22" fmla="val 57"/>
                      <a:gd name="f23" fmla="val 65"/>
                      <a:gd name="f24" fmla="val 6"/>
                      <a:gd name="f25" fmla="val 77"/>
                      <a:gd name="f26" fmla="val 11"/>
                      <a:gd name="f27" fmla="val 26"/>
                      <a:gd name="f28" fmla="val 100"/>
                      <a:gd name="f29" fmla="val 41"/>
                      <a:gd name="f30" fmla="val 54"/>
                      <a:gd name="f31" fmla="val 104"/>
                      <a:gd name="f32" fmla="val 66"/>
                      <a:gd name="f33" fmla="val 111"/>
                      <a:gd name="f34" fmla="val 71"/>
                      <a:gd name="f35" fmla="val 79"/>
                      <a:gd name="f36" fmla="val 86"/>
                      <a:gd name="f37" fmla="val 109"/>
                      <a:gd name="f38" fmla="val 87"/>
                      <a:gd name="f39" fmla="val 99"/>
                      <a:gd name="f40" fmla="val 85"/>
                      <a:gd name="f41" fmla="val 97"/>
                      <a:gd name="f42" fmla="val 93"/>
                      <a:gd name="f43" fmla="val 80"/>
                      <a:gd name="f44" fmla="val 83"/>
                      <a:gd name="f45" fmla="val 82"/>
                      <a:gd name="f46" fmla="val 33"/>
                      <a:gd name="f47" fmla="val 84"/>
                      <a:gd name="f48" fmla="val 27"/>
                      <a:gd name="f49" fmla="val 14"/>
                      <a:gd name="f50" fmla="val 31"/>
                      <a:gd name="f51" fmla="val 72"/>
                      <a:gd name="f52" fmla="val 35"/>
                      <a:gd name="f53" fmla="val 69"/>
                      <a:gd name="f54" fmla="val 39"/>
                      <a:gd name="f55" fmla="val 45"/>
                      <a:gd name="f56" fmla="val 64"/>
                      <a:gd name="f57" fmla="val 53"/>
                      <a:gd name="f58" fmla="val 68"/>
                      <a:gd name="f59" fmla="val 61"/>
                      <a:gd name="f60" fmla="val 58"/>
                      <a:gd name="f61" fmla="val 59"/>
                      <a:gd name="f62" fmla="val 56"/>
                      <a:gd name="f63" fmla="val 37"/>
                      <a:gd name="f64" fmla="+- 0 0 -90"/>
                      <a:gd name="f65" fmla="*/ f3 1 112"/>
                      <a:gd name="f66" fmla="*/ f4 1 88"/>
                      <a:gd name="f67" fmla="+- f7 0 f5"/>
                      <a:gd name="f68" fmla="+- f6 0 f5"/>
                      <a:gd name="f69" fmla="*/ f64 f0 1"/>
                      <a:gd name="f70" fmla="*/ f68 1 112"/>
                      <a:gd name="f71" fmla="*/ f67 1 88"/>
                      <a:gd name="f72" fmla="*/ 17 f68 1"/>
                      <a:gd name="f73" fmla="*/ 62 f67 1"/>
                      <a:gd name="f74" fmla="*/ 10 f68 1"/>
                      <a:gd name="f75" fmla="*/ 46 f67 1"/>
                      <a:gd name="f76" fmla="*/ 0 f68 1"/>
                      <a:gd name="f77" fmla="*/ 38 f67 1"/>
                      <a:gd name="f78" fmla="*/ 9 f68 1"/>
                      <a:gd name="f79" fmla="*/ 34 f67 1"/>
                      <a:gd name="f80" fmla="*/ 18 f68 1"/>
                      <a:gd name="f81" fmla="*/ 20 f67 1"/>
                      <a:gd name="f82" fmla="*/ 22 f68 1"/>
                      <a:gd name="f83" fmla="*/ 9 f67 1"/>
                      <a:gd name="f84" fmla="*/ 29 f68 1"/>
                      <a:gd name="f85" fmla="*/ 2 f67 1"/>
                      <a:gd name="f86" fmla="*/ 38 f68 1"/>
                      <a:gd name="f87" fmla="*/ 4 f67 1"/>
                      <a:gd name="f88" fmla="*/ 47 f68 1"/>
                      <a:gd name="f89" fmla="*/ 0 f67 1"/>
                      <a:gd name="f90" fmla="*/ 57 f68 1"/>
                      <a:gd name="f91" fmla="*/ 65 f68 1"/>
                      <a:gd name="f92" fmla="*/ 6 f67 1"/>
                      <a:gd name="f93" fmla="*/ 77 f68 1"/>
                      <a:gd name="f94" fmla="*/ 11 f67 1"/>
                      <a:gd name="f95" fmla="*/ 88 f68 1"/>
                      <a:gd name="f96" fmla="*/ 26 f67 1"/>
                      <a:gd name="f97" fmla="*/ 100 f68 1"/>
                      <a:gd name="f98" fmla="*/ 41 f67 1"/>
                      <a:gd name="f99" fmla="*/ 54 f67 1"/>
                      <a:gd name="f100" fmla="*/ 104 f68 1"/>
                      <a:gd name="f101" fmla="*/ 66 f67 1"/>
                      <a:gd name="f102" fmla="*/ 111 f68 1"/>
                      <a:gd name="f103" fmla="*/ 71 f67 1"/>
                      <a:gd name="f104" fmla="*/ 112 f68 1"/>
                      <a:gd name="f105" fmla="*/ 79 f67 1"/>
                      <a:gd name="f106" fmla="*/ 86 f67 1"/>
                      <a:gd name="f107" fmla="*/ 109 f68 1"/>
                      <a:gd name="f108" fmla="*/ 87 f67 1"/>
                      <a:gd name="f109" fmla="*/ 99 f68 1"/>
                      <a:gd name="f110" fmla="*/ 85 f67 1"/>
                      <a:gd name="f111" fmla="*/ 97 f68 1"/>
                      <a:gd name="f112" fmla="*/ 88 f67 1"/>
                      <a:gd name="f113" fmla="*/ 93 f68 1"/>
                      <a:gd name="f114" fmla="*/ 80 f68 1"/>
                      <a:gd name="f115" fmla="*/ 83 f67 1"/>
                      <a:gd name="f116" fmla="*/ 71 f68 1"/>
                      <a:gd name="f117" fmla="*/ 82 f67 1"/>
                      <a:gd name="f118" fmla="*/ 33 f68 1"/>
                      <a:gd name="f119" fmla="*/ 84 f67 1"/>
                      <a:gd name="f120" fmla="*/ 27 f68 1"/>
                      <a:gd name="f121" fmla="*/ 14 f68 1"/>
                      <a:gd name="f122" fmla="*/ 31 f68 1"/>
                      <a:gd name="f123" fmla="*/ 72 f67 1"/>
                      <a:gd name="f124" fmla="*/ 35 f68 1"/>
                      <a:gd name="f125" fmla="*/ 69 f67 1"/>
                      <a:gd name="f126" fmla="*/ 39 f68 1"/>
                      <a:gd name="f127" fmla="*/ 45 f68 1"/>
                      <a:gd name="f128" fmla="*/ 64 f67 1"/>
                      <a:gd name="f129" fmla="*/ 53 f68 1"/>
                      <a:gd name="f130" fmla="*/ 68 f67 1"/>
                      <a:gd name="f131" fmla="*/ 61 f68 1"/>
                      <a:gd name="f132" fmla="*/ 69 f68 1"/>
                      <a:gd name="f133" fmla="*/ 58 f67 1"/>
                      <a:gd name="f134" fmla="*/ 59 f68 1"/>
                      <a:gd name="f135" fmla="*/ 61 f67 1"/>
                      <a:gd name="f136" fmla="*/ 54 f68 1"/>
                      <a:gd name="f137" fmla="*/ 56 f67 1"/>
                      <a:gd name="f138" fmla="*/ 41 f68 1"/>
                      <a:gd name="f139" fmla="*/ 37 f68 1"/>
                      <a:gd name="f140" fmla="*/ f69 1 f2"/>
                      <a:gd name="f141" fmla="*/ f72 1 112"/>
                      <a:gd name="f142" fmla="*/ f73 1 88"/>
                      <a:gd name="f143" fmla="*/ f74 1 112"/>
                      <a:gd name="f144" fmla="*/ f75 1 88"/>
                      <a:gd name="f145" fmla="*/ f76 1 112"/>
                      <a:gd name="f146" fmla="*/ f77 1 88"/>
                      <a:gd name="f147" fmla="*/ f78 1 112"/>
                      <a:gd name="f148" fmla="*/ f79 1 88"/>
                      <a:gd name="f149" fmla="*/ f80 1 112"/>
                      <a:gd name="f150" fmla="*/ f81 1 88"/>
                      <a:gd name="f151" fmla="*/ f82 1 112"/>
                      <a:gd name="f152" fmla="*/ f83 1 88"/>
                      <a:gd name="f153" fmla="*/ f84 1 112"/>
                      <a:gd name="f154" fmla="*/ f85 1 88"/>
                      <a:gd name="f155" fmla="*/ f86 1 112"/>
                      <a:gd name="f156" fmla="*/ f87 1 88"/>
                      <a:gd name="f157" fmla="*/ f88 1 112"/>
                      <a:gd name="f158" fmla="*/ f89 1 88"/>
                      <a:gd name="f159" fmla="*/ f90 1 112"/>
                      <a:gd name="f160" fmla="*/ f91 1 112"/>
                      <a:gd name="f161" fmla="*/ f92 1 88"/>
                      <a:gd name="f162" fmla="*/ f93 1 112"/>
                      <a:gd name="f163" fmla="*/ f94 1 88"/>
                      <a:gd name="f164" fmla="*/ f95 1 112"/>
                      <a:gd name="f165" fmla="*/ f96 1 88"/>
                      <a:gd name="f166" fmla="*/ f97 1 112"/>
                      <a:gd name="f167" fmla="*/ f98 1 88"/>
                      <a:gd name="f168" fmla="*/ f99 1 88"/>
                      <a:gd name="f169" fmla="*/ f100 1 112"/>
                      <a:gd name="f170" fmla="*/ f101 1 88"/>
                      <a:gd name="f171" fmla="*/ f102 1 112"/>
                      <a:gd name="f172" fmla="*/ f103 1 88"/>
                      <a:gd name="f173" fmla="*/ f104 1 112"/>
                      <a:gd name="f174" fmla="*/ f105 1 88"/>
                      <a:gd name="f175" fmla="*/ f106 1 88"/>
                      <a:gd name="f176" fmla="*/ f107 1 112"/>
                      <a:gd name="f177" fmla="*/ f108 1 88"/>
                      <a:gd name="f178" fmla="*/ f109 1 112"/>
                      <a:gd name="f179" fmla="*/ f110 1 88"/>
                      <a:gd name="f180" fmla="*/ f111 1 112"/>
                      <a:gd name="f181" fmla="*/ f112 1 88"/>
                      <a:gd name="f182" fmla="*/ f113 1 112"/>
                      <a:gd name="f183" fmla="*/ f114 1 112"/>
                      <a:gd name="f184" fmla="*/ f115 1 88"/>
                      <a:gd name="f185" fmla="*/ f116 1 112"/>
                      <a:gd name="f186" fmla="*/ f117 1 88"/>
                      <a:gd name="f187" fmla="*/ f118 1 112"/>
                      <a:gd name="f188" fmla="*/ f119 1 88"/>
                      <a:gd name="f189" fmla="*/ f120 1 112"/>
                      <a:gd name="f190" fmla="*/ f121 1 112"/>
                      <a:gd name="f191" fmla="*/ f122 1 112"/>
                      <a:gd name="f192" fmla="*/ f123 1 88"/>
                      <a:gd name="f193" fmla="*/ f124 1 112"/>
                      <a:gd name="f194" fmla="*/ f125 1 88"/>
                      <a:gd name="f195" fmla="*/ f126 1 112"/>
                      <a:gd name="f196" fmla="*/ f127 1 112"/>
                      <a:gd name="f197" fmla="*/ f128 1 88"/>
                      <a:gd name="f198" fmla="*/ f129 1 112"/>
                      <a:gd name="f199" fmla="*/ f130 1 88"/>
                      <a:gd name="f200" fmla="*/ f131 1 112"/>
                      <a:gd name="f201" fmla="*/ f132 1 112"/>
                      <a:gd name="f202" fmla="*/ f133 1 88"/>
                      <a:gd name="f203" fmla="*/ f134 1 112"/>
                      <a:gd name="f204" fmla="*/ f135 1 88"/>
                      <a:gd name="f205" fmla="*/ f136 1 112"/>
                      <a:gd name="f206" fmla="*/ f137 1 88"/>
                      <a:gd name="f207" fmla="*/ f138 1 112"/>
                      <a:gd name="f208" fmla="*/ f139 1 112"/>
                      <a:gd name="f209" fmla="*/ 0 1 f70"/>
                      <a:gd name="f210" fmla="*/ f6 1 f70"/>
                      <a:gd name="f211" fmla="*/ 0 1 f71"/>
                      <a:gd name="f212" fmla="*/ f7 1 f71"/>
                      <a:gd name="f213" fmla="+- f140 0 f1"/>
                      <a:gd name="f214" fmla="*/ f141 1 f70"/>
                      <a:gd name="f215" fmla="*/ f142 1 f71"/>
                      <a:gd name="f216" fmla="*/ f143 1 f70"/>
                      <a:gd name="f217" fmla="*/ f144 1 f71"/>
                      <a:gd name="f218" fmla="*/ f145 1 f70"/>
                      <a:gd name="f219" fmla="*/ f146 1 f71"/>
                      <a:gd name="f220" fmla="*/ f147 1 f70"/>
                      <a:gd name="f221" fmla="*/ f148 1 f71"/>
                      <a:gd name="f222" fmla="*/ f149 1 f70"/>
                      <a:gd name="f223" fmla="*/ f150 1 f71"/>
                      <a:gd name="f224" fmla="*/ f151 1 f70"/>
                      <a:gd name="f225" fmla="*/ f152 1 f71"/>
                      <a:gd name="f226" fmla="*/ f153 1 f70"/>
                      <a:gd name="f227" fmla="*/ f154 1 f71"/>
                      <a:gd name="f228" fmla="*/ f155 1 f70"/>
                      <a:gd name="f229" fmla="*/ f156 1 f71"/>
                      <a:gd name="f230" fmla="*/ f157 1 f70"/>
                      <a:gd name="f231" fmla="*/ f158 1 f71"/>
                      <a:gd name="f232" fmla="*/ f159 1 f70"/>
                      <a:gd name="f233" fmla="*/ f160 1 f70"/>
                      <a:gd name="f234" fmla="*/ f161 1 f71"/>
                      <a:gd name="f235" fmla="*/ f162 1 f70"/>
                      <a:gd name="f236" fmla="*/ f163 1 f71"/>
                      <a:gd name="f237" fmla="*/ f164 1 f70"/>
                      <a:gd name="f238" fmla="*/ f165 1 f71"/>
                      <a:gd name="f239" fmla="*/ f166 1 f70"/>
                      <a:gd name="f240" fmla="*/ f167 1 f71"/>
                      <a:gd name="f241" fmla="*/ f168 1 f71"/>
                      <a:gd name="f242" fmla="*/ f169 1 f70"/>
                      <a:gd name="f243" fmla="*/ f170 1 f71"/>
                      <a:gd name="f244" fmla="*/ f171 1 f70"/>
                      <a:gd name="f245" fmla="*/ f172 1 f71"/>
                      <a:gd name="f246" fmla="*/ f173 1 f70"/>
                      <a:gd name="f247" fmla="*/ f174 1 f71"/>
                      <a:gd name="f248" fmla="*/ f175 1 f71"/>
                      <a:gd name="f249" fmla="*/ f176 1 f70"/>
                      <a:gd name="f250" fmla="*/ f177 1 f71"/>
                      <a:gd name="f251" fmla="*/ f178 1 f70"/>
                      <a:gd name="f252" fmla="*/ f179 1 f71"/>
                      <a:gd name="f253" fmla="*/ f180 1 f70"/>
                      <a:gd name="f254" fmla="*/ f181 1 f71"/>
                      <a:gd name="f255" fmla="*/ f182 1 f70"/>
                      <a:gd name="f256" fmla="*/ f183 1 f70"/>
                      <a:gd name="f257" fmla="*/ f184 1 f71"/>
                      <a:gd name="f258" fmla="*/ f185 1 f70"/>
                      <a:gd name="f259" fmla="*/ f186 1 f71"/>
                      <a:gd name="f260" fmla="*/ f187 1 f70"/>
                      <a:gd name="f261" fmla="*/ f188 1 f71"/>
                      <a:gd name="f262" fmla="*/ f189 1 f70"/>
                      <a:gd name="f263" fmla="*/ f190 1 f70"/>
                      <a:gd name="f264" fmla="*/ f191 1 f70"/>
                      <a:gd name="f265" fmla="*/ f192 1 f71"/>
                      <a:gd name="f266" fmla="*/ f193 1 f70"/>
                      <a:gd name="f267" fmla="*/ f194 1 f71"/>
                      <a:gd name="f268" fmla="*/ f195 1 f70"/>
                      <a:gd name="f269" fmla="*/ f196 1 f70"/>
                      <a:gd name="f270" fmla="*/ f197 1 f71"/>
                      <a:gd name="f271" fmla="*/ f198 1 f70"/>
                      <a:gd name="f272" fmla="*/ f199 1 f71"/>
                      <a:gd name="f273" fmla="*/ f200 1 f70"/>
                      <a:gd name="f274" fmla="*/ f201 1 f70"/>
                      <a:gd name="f275" fmla="*/ f202 1 f71"/>
                      <a:gd name="f276" fmla="*/ f203 1 f70"/>
                      <a:gd name="f277" fmla="*/ f204 1 f71"/>
                      <a:gd name="f278" fmla="*/ f205 1 f70"/>
                      <a:gd name="f279" fmla="*/ f206 1 f71"/>
                      <a:gd name="f280" fmla="*/ f207 1 f70"/>
                      <a:gd name="f281" fmla="*/ f208 1 f70"/>
                      <a:gd name="f282" fmla="*/ f209 f65 1"/>
                      <a:gd name="f283" fmla="*/ f210 f65 1"/>
                      <a:gd name="f284" fmla="*/ f212 f66 1"/>
                      <a:gd name="f285" fmla="*/ f211 f66 1"/>
                      <a:gd name="f286" fmla="*/ f214 f65 1"/>
                      <a:gd name="f287" fmla="*/ f215 f66 1"/>
                      <a:gd name="f288" fmla="*/ f216 f65 1"/>
                      <a:gd name="f289" fmla="*/ f217 f66 1"/>
                      <a:gd name="f290" fmla="*/ f218 f65 1"/>
                      <a:gd name="f291" fmla="*/ f219 f66 1"/>
                      <a:gd name="f292" fmla="*/ f220 f65 1"/>
                      <a:gd name="f293" fmla="*/ f221 f66 1"/>
                      <a:gd name="f294" fmla="*/ f222 f65 1"/>
                      <a:gd name="f295" fmla="*/ f223 f66 1"/>
                      <a:gd name="f296" fmla="*/ f224 f65 1"/>
                      <a:gd name="f297" fmla="*/ f225 f66 1"/>
                      <a:gd name="f298" fmla="*/ f226 f65 1"/>
                      <a:gd name="f299" fmla="*/ f227 f66 1"/>
                      <a:gd name="f300" fmla="*/ f228 f65 1"/>
                      <a:gd name="f301" fmla="*/ f229 f66 1"/>
                      <a:gd name="f302" fmla="*/ f230 f65 1"/>
                      <a:gd name="f303" fmla="*/ f231 f66 1"/>
                      <a:gd name="f304" fmla="*/ f232 f65 1"/>
                      <a:gd name="f305" fmla="*/ f233 f65 1"/>
                      <a:gd name="f306" fmla="*/ f234 f66 1"/>
                      <a:gd name="f307" fmla="*/ f235 f65 1"/>
                      <a:gd name="f308" fmla="*/ f236 f66 1"/>
                      <a:gd name="f309" fmla="*/ f237 f65 1"/>
                      <a:gd name="f310" fmla="*/ f238 f66 1"/>
                      <a:gd name="f311" fmla="*/ f239 f65 1"/>
                      <a:gd name="f312" fmla="*/ f240 f66 1"/>
                      <a:gd name="f313" fmla="*/ f241 f66 1"/>
                      <a:gd name="f314" fmla="*/ f242 f65 1"/>
                      <a:gd name="f315" fmla="*/ f243 f66 1"/>
                      <a:gd name="f316" fmla="*/ f244 f65 1"/>
                      <a:gd name="f317" fmla="*/ f245 f66 1"/>
                      <a:gd name="f318" fmla="*/ f246 f65 1"/>
                      <a:gd name="f319" fmla="*/ f247 f66 1"/>
                      <a:gd name="f320" fmla="*/ f248 f66 1"/>
                      <a:gd name="f321" fmla="*/ f249 f65 1"/>
                      <a:gd name="f322" fmla="*/ f250 f66 1"/>
                      <a:gd name="f323" fmla="*/ f251 f65 1"/>
                      <a:gd name="f324" fmla="*/ f252 f66 1"/>
                      <a:gd name="f325" fmla="*/ f253 f65 1"/>
                      <a:gd name="f326" fmla="*/ f254 f66 1"/>
                      <a:gd name="f327" fmla="*/ f255 f65 1"/>
                      <a:gd name="f328" fmla="*/ f256 f65 1"/>
                      <a:gd name="f329" fmla="*/ f257 f66 1"/>
                      <a:gd name="f330" fmla="*/ f258 f65 1"/>
                      <a:gd name="f331" fmla="*/ f259 f66 1"/>
                      <a:gd name="f332" fmla="*/ f260 f65 1"/>
                      <a:gd name="f333" fmla="*/ f261 f66 1"/>
                      <a:gd name="f334" fmla="*/ f262 f65 1"/>
                      <a:gd name="f335" fmla="*/ f263 f65 1"/>
                      <a:gd name="f336" fmla="*/ f264 f65 1"/>
                      <a:gd name="f337" fmla="*/ f265 f66 1"/>
                      <a:gd name="f338" fmla="*/ f266 f65 1"/>
                      <a:gd name="f339" fmla="*/ f267 f66 1"/>
                      <a:gd name="f340" fmla="*/ f268 f65 1"/>
                      <a:gd name="f341" fmla="*/ f269 f65 1"/>
                      <a:gd name="f342" fmla="*/ f270 f66 1"/>
                      <a:gd name="f343" fmla="*/ f271 f65 1"/>
                      <a:gd name="f344" fmla="*/ f272 f66 1"/>
                      <a:gd name="f345" fmla="*/ f273 f65 1"/>
                      <a:gd name="f346" fmla="*/ f274 f65 1"/>
                      <a:gd name="f347" fmla="*/ f275 f66 1"/>
                      <a:gd name="f348" fmla="*/ f276 f65 1"/>
                      <a:gd name="f349" fmla="*/ f277 f66 1"/>
                      <a:gd name="f350" fmla="*/ f278 f65 1"/>
                      <a:gd name="f351" fmla="*/ f279 f66 1"/>
                      <a:gd name="f352" fmla="*/ f280 f65 1"/>
                      <a:gd name="f353" fmla="*/ f281 f65 1"/>
                    </a:gdLst>
                    <a:ahLst/>
                    <a:cxnLst>
                      <a:cxn ang="3cd4">
                        <a:pos x="hc" y="t"/>
                      </a:cxn>
                      <a:cxn ang="0">
                        <a:pos x="r" y="vc"/>
                      </a:cxn>
                      <a:cxn ang="cd4">
                        <a:pos x="hc" y="b"/>
                      </a:cxn>
                      <a:cxn ang="cd2">
                        <a:pos x="l" y="vc"/>
                      </a:cxn>
                      <a:cxn ang="f213">
                        <a:pos x="f286" y="f287"/>
                      </a:cxn>
                      <a:cxn ang="f213">
                        <a:pos x="f288" y="f289"/>
                      </a:cxn>
                      <a:cxn ang="f213">
                        <a:pos x="f290" y="f291"/>
                      </a:cxn>
                      <a:cxn ang="f213">
                        <a:pos x="f292" y="f293"/>
                      </a:cxn>
                      <a:cxn ang="f213">
                        <a:pos x="f294" y="f295"/>
                      </a:cxn>
                      <a:cxn ang="f213">
                        <a:pos x="f296" y="f297"/>
                      </a:cxn>
                      <a:cxn ang="f213">
                        <a:pos x="f298" y="f299"/>
                      </a:cxn>
                      <a:cxn ang="f213">
                        <a:pos x="f300" y="f301"/>
                      </a:cxn>
                      <a:cxn ang="f213">
                        <a:pos x="f302" y="f303"/>
                      </a:cxn>
                      <a:cxn ang="f213">
                        <a:pos x="f304" y="f303"/>
                      </a:cxn>
                      <a:cxn ang="f213">
                        <a:pos x="f305" y="f306"/>
                      </a:cxn>
                      <a:cxn ang="f213">
                        <a:pos x="f307" y="f308"/>
                      </a:cxn>
                      <a:cxn ang="f213">
                        <a:pos x="f309" y="f310"/>
                      </a:cxn>
                      <a:cxn ang="f213">
                        <a:pos x="f311" y="f312"/>
                      </a:cxn>
                      <a:cxn ang="f213">
                        <a:pos x="f311" y="f313"/>
                      </a:cxn>
                      <a:cxn ang="f213">
                        <a:pos x="f314" y="f315"/>
                      </a:cxn>
                      <a:cxn ang="f213">
                        <a:pos x="f316" y="f317"/>
                      </a:cxn>
                      <a:cxn ang="f213">
                        <a:pos x="f318" y="f319"/>
                      </a:cxn>
                      <a:cxn ang="f213">
                        <a:pos x="f316" y="f320"/>
                      </a:cxn>
                      <a:cxn ang="f213">
                        <a:pos x="f321" y="f322"/>
                      </a:cxn>
                      <a:cxn ang="f213">
                        <a:pos x="f323" y="f324"/>
                      </a:cxn>
                      <a:cxn ang="f213">
                        <a:pos x="f325" y="f326"/>
                      </a:cxn>
                      <a:cxn ang="f213">
                        <a:pos x="f327" y="f326"/>
                      </a:cxn>
                      <a:cxn ang="f213">
                        <a:pos x="f328" y="f329"/>
                      </a:cxn>
                      <a:cxn ang="f213">
                        <a:pos x="f330" y="f329"/>
                      </a:cxn>
                      <a:cxn ang="f213">
                        <a:pos x="f300" y="f331"/>
                      </a:cxn>
                      <a:cxn ang="f213">
                        <a:pos x="f332" y="f333"/>
                      </a:cxn>
                      <a:cxn ang="f213">
                        <a:pos x="f334" y="f333"/>
                      </a:cxn>
                      <a:cxn ang="f213">
                        <a:pos x="f286" y="f322"/>
                      </a:cxn>
                      <a:cxn ang="f213">
                        <a:pos x="f335" y="f317"/>
                      </a:cxn>
                      <a:cxn ang="f213">
                        <a:pos x="f336" y="f337"/>
                      </a:cxn>
                      <a:cxn ang="f213">
                        <a:pos x="f338" y="f339"/>
                      </a:cxn>
                      <a:cxn ang="f213">
                        <a:pos x="f340" y="f339"/>
                      </a:cxn>
                      <a:cxn ang="f213">
                        <a:pos x="f341" y="f342"/>
                      </a:cxn>
                      <a:cxn ang="f213">
                        <a:pos x="f343" y="f344"/>
                      </a:cxn>
                      <a:cxn ang="f213">
                        <a:pos x="f345" y="f339"/>
                      </a:cxn>
                      <a:cxn ang="f213">
                        <a:pos x="f346" y="f342"/>
                      </a:cxn>
                      <a:cxn ang="f213">
                        <a:pos x="f305" y="f347"/>
                      </a:cxn>
                      <a:cxn ang="f213">
                        <a:pos x="f348" y="f349"/>
                      </a:cxn>
                      <a:cxn ang="f213">
                        <a:pos x="f350" y="f349"/>
                      </a:cxn>
                      <a:cxn ang="f213">
                        <a:pos x="f302" y="f351"/>
                      </a:cxn>
                      <a:cxn ang="f213">
                        <a:pos x="f352" y="f351"/>
                      </a:cxn>
                      <a:cxn ang="f213">
                        <a:pos x="f353" y="f349"/>
                      </a:cxn>
                      <a:cxn ang="f213">
                        <a:pos x="f286" y="f287"/>
                      </a:cxn>
                    </a:cxnLst>
                    <a:rect l="f282" t="f285" r="f283" b="f284"/>
                    <a:pathLst>
                      <a:path w="112" h="88">
                        <a:moveTo>
                          <a:pt x="f8" y="f9"/>
                        </a:moveTo>
                        <a:lnTo>
                          <a:pt x="f10" y="f11"/>
                        </a:lnTo>
                        <a:lnTo>
                          <a:pt x="f5" y="f12"/>
                        </a:lnTo>
                        <a:lnTo>
                          <a:pt x="f13" y="f14"/>
                        </a:lnTo>
                        <a:lnTo>
                          <a:pt x="f15" y="f16"/>
                        </a:lnTo>
                        <a:lnTo>
                          <a:pt x="f17" y="f13"/>
                        </a:lnTo>
                        <a:lnTo>
                          <a:pt x="f18" y="f19"/>
                        </a:lnTo>
                        <a:lnTo>
                          <a:pt x="f12" y="f20"/>
                        </a:lnTo>
                        <a:lnTo>
                          <a:pt x="f21" y="f5"/>
                        </a:lnTo>
                        <a:lnTo>
                          <a:pt x="f22" y="f5"/>
                        </a:lnTo>
                        <a:lnTo>
                          <a:pt x="f23" y="f24"/>
                        </a:lnTo>
                        <a:lnTo>
                          <a:pt x="f25" y="f26"/>
                        </a:lnTo>
                        <a:lnTo>
                          <a:pt x="f7" y="f27"/>
                        </a:lnTo>
                        <a:lnTo>
                          <a:pt x="f28" y="f29"/>
                        </a:lnTo>
                        <a:lnTo>
                          <a:pt x="f28" y="f30"/>
                        </a:lnTo>
                        <a:lnTo>
                          <a:pt x="f31" y="f32"/>
                        </a:lnTo>
                        <a:lnTo>
                          <a:pt x="f33" y="f34"/>
                        </a:lnTo>
                        <a:lnTo>
                          <a:pt x="f6" y="f35"/>
                        </a:lnTo>
                        <a:lnTo>
                          <a:pt x="f33" y="f36"/>
                        </a:lnTo>
                        <a:lnTo>
                          <a:pt x="f37" y="f38"/>
                        </a:lnTo>
                        <a:lnTo>
                          <a:pt x="f39" y="f40"/>
                        </a:lnTo>
                        <a:lnTo>
                          <a:pt x="f41" y="f7"/>
                        </a:lnTo>
                        <a:lnTo>
                          <a:pt x="f42" y="f7"/>
                        </a:lnTo>
                        <a:lnTo>
                          <a:pt x="f43" y="f44"/>
                        </a:lnTo>
                        <a:lnTo>
                          <a:pt x="f34" y="f44"/>
                        </a:lnTo>
                        <a:lnTo>
                          <a:pt x="f12" y="f45"/>
                        </a:lnTo>
                        <a:lnTo>
                          <a:pt x="f46" y="f47"/>
                        </a:lnTo>
                        <a:lnTo>
                          <a:pt x="f48" y="f47"/>
                        </a:lnTo>
                        <a:lnTo>
                          <a:pt x="f8" y="f38"/>
                        </a:lnTo>
                        <a:lnTo>
                          <a:pt x="f49" y="f34"/>
                        </a:lnTo>
                        <a:lnTo>
                          <a:pt x="f50" y="f51"/>
                        </a:lnTo>
                        <a:lnTo>
                          <a:pt x="f52" y="f53"/>
                        </a:lnTo>
                        <a:lnTo>
                          <a:pt x="f54" y="f53"/>
                        </a:lnTo>
                        <a:lnTo>
                          <a:pt x="f55" y="f56"/>
                        </a:lnTo>
                        <a:lnTo>
                          <a:pt x="f57" y="f58"/>
                        </a:lnTo>
                        <a:lnTo>
                          <a:pt x="f59" y="f53"/>
                        </a:lnTo>
                        <a:lnTo>
                          <a:pt x="f53" y="f56"/>
                        </a:lnTo>
                        <a:lnTo>
                          <a:pt x="f23" y="f60"/>
                        </a:lnTo>
                        <a:lnTo>
                          <a:pt x="f61" y="f59"/>
                        </a:lnTo>
                        <a:lnTo>
                          <a:pt x="f30" y="f59"/>
                        </a:lnTo>
                        <a:lnTo>
                          <a:pt x="f21" y="f62"/>
                        </a:lnTo>
                        <a:lnTo>
                          <a:pt x="f29" y="f62"/>
                        </a:lnTo>
                        <a:lnTo>
                          <a:pt x="f63" y="f59"/>
                        </a:lnTo>
                        <a:lnTo>
                          <a:pt x="f8" y="f9"/>
                        </a:lnTo>
                        <a:close/>
                      </a:path>
                    </a:pathLst>
                  </a:custGeom>
                  <a:solidFill>
                    <a:srgbClr val="8BB743"/>
                  </a:solidFill>
                  <a:ln w="3172" cap="flat">
                    <a:solidFill>
                      <a:srgbClr val="6C5353"/>
                    </a:solidFill>
                    <a:custDash>
                      <a:ds d="100000" sp="100000"/>
                    </a:custDash>
                    <a:miter/>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hu-HU" sz="1800" b="0" i="0" u="none" strike="noStrike" kern="0" cap="none" spc="0" baseline="0">
                      <a:solidFill>
                        <a:srgbClr val="000000"/>
                      </a:solidFill>
                      <a:uFillTx/>
                      <a:latin typeface="Arial"/>
                    </a:endParaRPr>
                  </a:p>
                </p:txBody>
              </p:sp>
              <p:sp>
                <p:nvSpPr>
                  <p:cNvPr id="331" name="Freeform 174">
                    <a:extLst>
                      <a:ext uri="{FF2B5EF4-FFF2-40B4-BE49-F238E27FC236}">
                        <a16:creationId xmlns:a16="http://schemas.microsoft.com/office/drawing/2014/main" id="{2D9CB4D1-D3EB-4576-A5DC-A406EB7CB011}"/>
                      </a:ext>
                    </a:extLst>
                  </p:cNvPr>
                  <p:cNvSpPr/>
                  <p:nvPr/>
                </p:nvSpPr>
                <p:spPr>
                  <a:xfrm>
                    <a:off x="9522735" y="4292303"/>
                    <a:ext cx="23463" cy="13505"/>
                  </a:xfrm>
                  <a:custGeom>
                    <a:avLst/>
                    <a:gdLst>
                      <a:gd name="f0" fmla="val 10800000"/>
                      <a:gd name="f1" fmla="val 5400000"/>
                      <a:gd name="f2" fmla="val 180"/>
                      <a:gd name="f3" fmla="val w"/>
                      <a:gd name="f4" fmla="val h"/>
                      <a:gd name="f5" fmla="val 0"/>
                      <a:gd name="f6" fmla="val 18"/>
                      <a:gd name="f7" fmla="val 12"/>
                      <a:gd name="f8" fmla="val 14"/>
                      <a:gd name="f9" fmla="val 5"/>
                      <a:gd name="f10" fmla="val 6"/>
                      <a:gd name="f11" fmla="val 11"/>
                      <a:gd name="f12" fmla="val 4"/>
                      <a:gd name="f13" fmla="+- 0 0 -90"/>
                      <a:gd name="f14" fmla="*/ f3 1 18"/>
                      <a:gd name="f15" fmla="*/ f4 1 12"/>
                      <a:gd name="f16" fmla="+- f7 0 f5"/>
                      <a:gd name="f17" fmla="+- f6 0 f5"/>
                      <a:gd name="f18" fmla="*/ f13 f0 1"/>
                      <a:gd name="f19" fmla="*/ f17 1 18"/>
                      <a:gd name="f20" fmla="*/ f16 1 12"/>
                      <a:gd name="f21" fmla="*/ 14 f17 1"/>
                      <a:gd name="f22" fmla="*/ 5 f16 1"/>
                      <a:gd name="f23" fmla="*/ 18 f17 1"/>
                      <a:gd name="f24" fmla="*/ 12 f16 1"/>
                      <a:gd name="f25" fmla="*/ 6 f17 1"/>
                      <a:gd name="f26" fmla="*/ 0 f17 1"/>
                      <a:gd name="f27" fmla="*/ 0 f16 1"/>
                      <a:gd name="f28" fmla="*/ 11 f17 1"/>
                      <a:gd name="f29" fmla="*/ 4 f16 1"/>
                      <a:gd name="f30" fmla="*/ f18 1 f2"/>
                      <a:gd name="f31" fmla="*/ f21 1 18"/>
                      <a:gd name="f32" fmla="*/ f22 1 12"/>
                      <a:gd name="f33" fmla="*/ f23 1 18"/>
                      <a:gd name="f34" fmla="*/ f24 1 12"/>
                      <a:gd name="f35" fmla="*/ f25 1 18"/>
                      <a:gd name="f36" fmla="*/ f26 1 18"/>
                      <a:gd name="f37" fmla="*/ f27 1 12"/>
                      <a:gd name="f38" fmla="*/ f28 1 18"/>
                      <a:gd name="f39" fmla="*/ f29 1 12"/>
                      <a:gd name="f40" fmla="*/ 0 1 f19"/>
                      <a:gd name="f41" fmla="*/ f6 1 f19"/>
                      <a:gd name="f42" fmla="*/ 0 1 f20"/>
                      <a:gd name="f43" fmla="*/ f7 1 f20"/>
                      <a:gd name="f44" fmla="+- f30 0 f1"/>
                      <a:gd name="f45" fmla="*/ f31 1 f19"/>
                      <a:gd name="f46" fmla="*/ f32 1 f20"/>
                      <a:gd name="f47" fmla="*/ f33 1 f19"/>
                      <a:gd name="f48" fmla="*/ f34 1 f20"/>
                      <a:gd name="f49" fmla="*/ f35 1 f19"/>
                      <a:gd name="f50" fmla="*/ f36 1 f19"/>
                      <a:gd name="f51" fmla="*/ f37 1 f20"/>
                      <a:gd name="f52" fmla="*/ f38 1 f19"/>
                      <a:gd name="f53" fmla="*/ f39 1 f20"/>
                      <a:gd name="f54" fmla="*/ f40 f14 1"/>
                      <a:gd name="f55" fmla="*/ f41 f14 1"/>
                      <a:gd name="f56" fmla="*/ f43 f15 1"/>
                      <a:gd name="f57" fmla="*/ f42 f15 1"/>
                      <a:gd name="f58" fmla="*/ f45 f14 1"/>
                      <a:gd name="f59" fmla="*/ f46 f15 1"/>
                      <a:gd name="f60" fmla="*/ f47 f14 1"/>
                      <a:gd name="f61" fmla="*/ f48 f15 1"/>
                      <a:gd name="f62" fmla="*/ f49 f14 1"/>
                      <a:gd name="f63" fmla="*/ f50 f14 1"/>
                      <a:gd name="f64" fmla="*/ f51 f15 1"/>
                      <a:gd name="f65" fmla="*/ f52 f14 1"/>
                      <a:gd name="f66" fmla="*/ f53 f15 1"/>
                    </a:gdLst>
                    <a:ahLst/>
                    <a:cxnLst>
                      <a:cxn ang="3cd4">
                        <a:pos x="hc" y="t"/>
                      </a:cxn>
                      <a:cxn ang="0">
                        <a:pos x="r" y="vc"/>
                      </a:cxn>
                      <a:cxn ang="cd4">
                        <a:pos x="hc" y="b"/>
                      </a:cxn>
                      <a:cxn ang="cd2">
                        <a:pos x="l" y="vc"/>
                      </a:cxn>
                      <a:cxn ang="f44">
                        <a:pos x="f58" y="f59"/>
                      </a:cxn>
                      <a:cxn ang="f44">
                        <a:pos x="f60" y="f61"/>
                      </a:cxn>
                      <a:cxn ang="f44">
                        <a:pos x="f62" y="f61"/>
                      </a:cxn>
                      <a:cxn ang="f44">
                        <a:pos x="f63" y="f64"/>
                      </a:cxn>
                      <a:cxn ang="f44">
                        <a:pos x="f65" y="f66"/>
                      </a:cxn>
                      <a:cxn ang="f44">
                        <a:pos x="f58" y="f59"/>
                      </a:cxn>
                    </a:cxnLst>
                    <a:rect l="f54" t="f57" r="f55" b="f56"/>
                    <a:pathLst>
                      <a:path w="18" h="12">
                        <a:moveTo>
                          <a:pt x="f8" y="f9"/>
                        </a:moveTo>
                        <a:lnTo>
                          <a:pt x="f6" y="f7"/>
                        </a:lnTo>
                        <a:lnTo>
                          <a:pt x="f10" y="f7"/>
                        </a:lnTo>
                        <a:lnTo>
                          <a:pt x="f5" y="f5"/>
                        </a:lnTo>
                        <a:lnTo>
                          <a:pt x="f11" y="f12"/>
                        </a:lnTo>
                        <a:lnTo>
                          <a:pt x="f8" y="f9"/>
                        </a:lnTo>
                        <a:close/>
                      </a:path>
                    </a:pathLst>
                  </a:custGeom>
                  <a:solidFill>
                    <a:srgbClr val="E2ECFA"/>
                  </a:solidFill>
                  <a:ln w="3172" cap="flat">
                    <a:solidFill>
                      <a:srgbClr val="6C5353"/>
                    </a:solidFill>
                    <a:custDash>
                      <a:ds d="100000" sp="100000"/>
                    </a:custDash>
                    <a:miter/>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hu-HU" sz="1800" b="0" i="0" u="none" strike="noStrike" kern="0" cap="none" spc="0" baseline="0">
                      <a:solidFill>
                        <a:srgbClr val="000000"/>
                      </a:solidFill>
                      <a:uFillTx/>
                      <a:latin typeface="Arial"/>
                    </a:endParaRPr>
                  </a:p>
                </p:txBody>
              </p:sp>
              <p:sp>
                <p:nvSpPr>
                  <p:cNvPr id="332" name="Freeform 175">
                    <a:extLst>
                      <a:ext uri="{FF2B5EF4-FFF2-40B4-BE49-F238E27FC236}">
                        <a16:creationId xmlns:a16="http://schemas.microsoft.com/office/drawing/2014/main" id="{EC978620-9A15-4E9E-AD30-D64204CAFB50}"/>
                      </a:ext>
                    </a:extLst>
                  </p:cNvPr>
                  <p:cNvSpPr/>
                  <p:nvPr/>
                </p:nvSpPr>
                <p:spPr>
                  <a:xfrm>
                    <a:off x="9484943" y="4269790"/>
                    <a:ext cx="28675" cy="14630"/>
                  </a:xfrm>
                  <a:custGeom>
                    <a:avLst/>
                    <a:gdLst>
                      <a:gd name="f0" fmla="val 10800000"/>
                      <a:gd name="f1" fmla="val 5400000"/>
                      <a:gd name="f2" fmla="val 180"/>
                      <a:gd name="f3" fmla="val w"/>
                      <a:gd name="f4" fmla="val h"/>
                      <a:gd name="f5" fmla="val 0"/>
                      <a:gd name="f6" fmla="val 22"/>
                      <a:gd name="f7" fmla="val 13"/>
                      <a:gd name="f8" fmla="val 12"/>
                      <a:gd name="f9" fmla="val 15"/>
                      <a:gd name="f10" fmla="val 4"/>
                      <a:gd name="f11" fmla="val 11"/>
                      <a:gd name="f12" fmla="val 8"/>
                      <a:gd name="f13" fmla="val 2"/>
                      <a:gd name="f14" fmla="val 14"/>
                      <a:gd name="f15" fmla="val 3"/>
                      <a:gd name="f16" fmla="val 19"/>
                      <a:gd name="f17" fmla="val 7"/>
                      <a:gd name="f18" fmla="+- 0 0 -90"/>
                      <a:gd name="f19" fmla="*/ f3 1 22"/>
                      <a:gd name="f20" fmla="*/ f4 1 13"/>
                      <a:gd name="f21" fmla="+- f7 0 f5"/>
                      <a:gd name="f22" fmla="+- f6 0 f5"/>
                      <a:gd name="f23" fmla="*/ f18 f0 1"/>
                      <a:gd name="f24" fmla="*/ f22 1 22"/>
                      <a:gd name="f25" fmla="*/ f21 1 13"/>
                      <a:gd name="f26" fmla="*/ 22 f22 1"/>
                      <a:gd name="f27" fmla="*/ 12 f21 1"/>
                      <a:gd name="f28" fmla="*/ 15 f22 1"/>
                      <a:gd name="f29" fmla="*/ 13 f21 1"/>
                      <a:gd name="f30" fmla="*/ 4 f22 1"/>
                      <a:gd name="f31" fmla="*/ 11 f21 1"/>
                      <a:gd name="f32" fmla="*/ 0 f22 1"/>
                      <a:gd name="f33" fmla="*/ 8 f21 1"/>
                      <a:gd name="f34" fmla="*/ 2 f22 1"/>
                      <a:gd name="f35" fmla="*/ 0 f21 1"/>
                      <a:gd name="f36" fmla="*/ 14 f22 1"/>
                      <a:gd name="f37" fmla="*/ 3 f21 1"/>
                      <a:gd name="f38" fmla="*/ 19 f22 1"/>
                      <a:gd name="f39" fmla="*/ 7 f21 1"/>
                      <a:gd name="f40" fmla="*/ f23 1 f2"/>
                      <a:gd name="f41" fmla="*/ f26 1 22"/>
                      <a:gd name="f42" fmla="*/ f27 1 13"/>
                      <a:gd name="f43" fmla="*/ f28 1 22"/>
                      <a:gd name="f44" fmla="*/ f29 1 13"/>
                      <a:gd name="f45" fmla="*/ f30 1 22"/>
                      <a:gd name="f46" fmla="*/ f31 1 13"/>
                      <a:gd name="f47" fmla="*/ f32 1 22"/>
                      <a:gd name="f48" fmla="*/ f33 1 13"/>
                      <a:gd name="f49" fmla="*/ f34 1 22"/>
                      <a:gd name="f50" fmla="*/ f35 1 13"/>
                      <a:gd name="f51" fmla="*/ f36 1 22"/>
                      <a:gd name="f52" fmla="*/ f37 1 13"/>
                      <a:gd name="f53" fmla="*/ f38 1 22"/>
                      <a:gd name="f54" fmla="*/ f39 1 13"/>
                      <a:gd name="f55" fmla="*/ 0 1 f24"/>
                      <a:gd name="f56" fmla="*/ f6 1 f24"/>
                      <a:gd name="f57" fmla="*/ 0 1 f25"/>
                      <a:gd name="f58" fmla="*/ f7 1 f25"/>
                      <a:gd name="f59" fmla="+- f40 0 f1"/>
                      <a:gd name="f60" fmla="*/ f41 1 f24"/>
                      <a:gd name="f61" fmla="*/ f42 1 f25"/>
                      <a:gd name="f62" fmla="*/ f43 1 f24"/>
                      <a:gd name="f63" fmla="*/ f44 1 f25"/>
                      <a:gd name="f64" fmla="*/ f45 1 f24"/>
                      <a:gd name="f65" fmla="*/ f46 1 f25"/>
                      <a:gd name="f66" fmla="*/ f47 1 f24"/>
                      <a:gd name="f67" fmla="*/ f48 1 f25"/>
                      <a:gd name="f68" fmla="*/ f49 1 f24"/>
                      <a:gd name="f69" fmla="*/ f50 1 f25"/>
                      <a:gd name="f70" fmla="*/ f51 1 f24"/>
                      <a:gd name="f71" fmla="*/ f52 1 f25"/>
                      <a:gd name="f72" fmla="*/ f53 1 f24"/>
                      <a:gd name="f73" fmla="*/ f54 1 f25"/>
                      <a:gd name="f74" fmla="*/ f55 f19 1"/>
                      <a:gd name="f75" fmla="*/ f56 f19 1"/>
                      <a:gd name="f76" fmla="*/ f58 f20 1"/>
                      <a:gd name="f77" fmla="*/ f57 f20 1"/>
                      <a:gd name="f78" fmla="*/ f60 f19 1"/>
                      <a:gd name="f79" fmla="*/ f61 f20 1"/>
                      <a:gd name="f80" fmla="*/ f62 f19 1"/>
                      <a:gd name="f81" fmla="*/ f63 f20 1"/>
                      <a:gd name="f82" fmla="*/ f64 f19 1"/>
                      <a:gd name="f83" fmla="*/ f65 f20 1"/>
                      <a:gd name="f84" fmla="*/ f66 f19 1"/>
                      <a:gd name="f85" fmla="*/ f67 f20 1"/>
                      <a:gd name="f86" fmla="*/ f68 f19 1"/>
                      <a:gd name="f87" fmla="*/ f69 f20 1"/>
                      <a:gd name="f88" fmla="*/ f70 f19 1"/>
                      <a:gd name="f89" fmla="*/ f71 f20 1"/>
                      <a:gd name="f90" fmla="*/ f72 f19 1"/>
                      <a:gd name="f91" fmla="*/ f73 f20 1"/>
                    </a:gdLst>
                    <a:ahLst/>
                    <a:cxnLst>
                      <a:cxn ang="3cd4">
                        <a:pos x="hc" y="t"/>
                      </a:cxn>
                      <a:cxn ang="0">
                        <a:pos x="r" y="vc"/>
                      </a:cxn>
                      <a:cxn ang="cd4">
                        <a:pos x="hc" y="b"/>
                      </a:cxn>
                      <a:cxn ang="cd2">
                        <a:pos x="l" y="vc"/>
                      </a:cxn>
                      <a:cxn ang="f59">
                        <a:pos x="f78" y="f79"/>
                      </a:cxn>
                      <a:cxn ang="f59">
                        <a:pos x="f80" y="f81"/>
                      </a:cxn>
                      <a:cxn ang="f59">
                        <a:pos x="f82" y="f83"/>
                      </a:cxn>
                      <a:cxn ang="f59">
                        <a:pos x="f84" y="f85"/>
                      </a:cxn>
                      <a:cxn ang="f59">
                        <a:pos x="f86" y="f87"/>
                      </a:cxn>
                      <a:cxn ang="f59">
                        <a:pos x="f88" y="f89"/>
                      </a:cxn>
                      <a:cxn ang="f59">
                        <a:pos x="f90" y="f91"/>
                      </a:cxn>
                      <a:cxn ang="f59">
                        <a:pos x="f78" y="f79"/>
                      </a:cxn>
                    </a:cxnLst>
                    <a:rect l="f74" t="f77" r="f75" b="f76"/>
                    <a:pathLst>
                      <a:path w="22" h="13">
                        <a:moveTo>
                          <a:pt x="f6" y="f8"/>
                        </a:moveTo>
                        <a:lnTo>
                          <a:pt x="f9" y="f7"/>
                        </a:lnTo>
                        <a:lnTo>
                          <a:pt x="f10" y="f11"/>
                        </a:lnTo>
                        <a:lnTo>
                          <a:pt x="f5" y="f12"/>
                        </a:lnTo>
                        <a:lnTo>
                          <a:pt x="f13" y="f5"/>
                        </a:lnTo>
                        <a:lnTo>
                          <a:pt x="f14" y="f15"/>
                        </a:lnTo>
                        <a:lnTo>
                          <a:pt x="f16" y="f17"/>
                        </a:lnTo>
                        <a:lnTo>
                          <a:pt x="f6" y="f8"/>
                        </a:lnTo>
                        <a:close/>
                      </a:path>
                    </a:pathLst>
                  </a:custGeom>
                  <a:solidFill>
                    <a:srgbClr val="E2ECFA"/>
                  </a:solidFill>
                  <a:ln w="3172" cap="flat">
                    <a:solidFill>
                      <a:srgbClr val="6C5353"/>
                    </a:solidFill>
                    <a:custDash>
                      <a:ds d="100000" sp="100000"/>
                    </a:custDash>
                    <a:miter/>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hu-HU" sz="1800" b="0" i="0" u="none" strike="noStrike" kern="0" cap="none" spc="0" baseline="0">
                      <a:solidFill>
                        <a:srgbClr val="000000"/>
                      </a:solidFill>
                      <a:uFillTx/>
                      <a:latin typeface="Arial"/>
                    </a:endParaRPr>
                  </a:p>
                </p:txBody>
              </p:sp>
              <p:sp>
                <p:nvSpPr>
                  <p:cNvPr id="333" name="Freeform 176">
                    <a:extLst>
                      <a:ext uri="{FF2B5EF4-FFF2-40B4-BE49-F238E27FC236}">
                        <a16:creationId xmlns:a16="http://schemas.microsoft.com/office/drawing/2014/main" id="{F4C2B539-8CBB-4D4E-8247-1ADD6AEE5545}"/>
                      </a:ext>
                    </a:extLst>
                  </p:cNvPr>
                  <p:cNvSpPr/>
                  <p:nvPr/>
                </p:nvSpPr>
                <p:spPr>
                  <a:xfrm>
                    <a:off x="9511012" y="4247287"/>
                    <a:ext cx="22155" cy="34884"/>
                  </a:xfrm>
                  <a:custGeom>
                    <a:avLst/>
                    <a:gdLst>
                      <a:gd name="f0" fmla="val 10800000"/>
                      <a:gd name="f1" fmla="val 5400000"/>
                      <a:gd name="f2" fmla="val 180"/>
                      <a:gd name="f3" fmla="val w"/>
                      <a:gd name="f4" fmla="val h"/>
                      <a:gd name="f5" fmla="val 0"/>
                      <a:gd name="f6" fmla="val 17"/>
                      <a:gd name="f7" fmla="val 31"/>
                      <a:gd name="f8" fmla="val 27"/>
                      <a:gd name="f9" fmla="val 14"/>
                      <a:gd name="f10" fmla="val 3"/>
                      <a:gd name="f11" fmla="val 13"/>
                      <a:gd name="f12" fmla="val 6"/>
                      <a:gd name="f13" fmla="val 11"/>
                      <a:gd name="f14" fmla="+- 0 0 -90"/>
                      <a:gd name="f15" fmla="*/ f3 1 17"/>
                      <a:gd name="f16" fmla="*/ f4 1 31"/>
                      <a:gd name="f17" fmla="+- f7 0 f5"/>
                      <a:gd name="f18" fmla="+- f6 0 f5"/>
                      <a:gd name="f19" fmla="*/ f14 f0 1"/>
                      <a:gd name="f20" fmla="*/ f18 1 17"/>
                      <a:gd name="f21" fmla="*/ f17 1 31"/>
                      <a:gd name="f22" fmla="*/ 17 f18 1"/>
                      <a:gd name="f23" fmla="*/ 27 f17 1"/>
                      <a:gd name="f24" fmla="*/ 14 f18 1"/>
                      <a:gd name="f25" fmla="*/ 31 f17 1"/>
                      <a:gd name="f26" fmla="*/ 3 f18 1"/>
                      <a:gd name="f27" fmla="*/ 13 f17 1"/>
                      <a:gd name="f28" fmla="*/ 0 f18 1"/>
                      <a:gd name="f29" fmla="*/ 0 f17 1"/>
                      <a:gd name="f30" fmla="*/ 6 f18 1"/>
                      <a:gd name="f31" fmla="*/ 11 f18 1"/>
                      <a:gd name="f32" fmla="*/ 17 f17 1"/>
                      <a:gd name="f33" fmla="*/ f19 1 f2"/>
                      <a:gd name="f34" fmla="*/ f22 1 17"/>
                      <a:gd name="f35" fmla="*/ f23 1 31"/>
                      <a:gd name="f36" fmla="*/ f24 1 17"/>
                      <a:gd name="f37" fmla="*/ f25 1 31"/>
                      <a:gd name="f38" fmla="*/ f26 1 17"/>
                      <a:gd name="f39" fmla="*/ f27 1 31"/>
                      <a:gd name="f40" fmla="*/ f28 1 17"/>
                      <a:gd name="f41" fmla="*/ f29 1 31"/>
                      <a:gd name="f42" fmla="*/ f30 1 17"/>
                      <a:gd name="f43" fmla="*/ f31 1 17"/>
                      <a:gd name="f44" fmla="*/ f32 1 31"/>
                      <a:gd name="f45" fmla="*/ 0 1 f20"/>
                      <a:gd name="f46" fmla="*/ f6 1 f20"/>
                      <a:gd name="f47" fmla="*/ 0 1 f21"/>
                      <a:gd name="f48" fmla="*/ f7 1 f21"/>
                      <a:gd name="f49" fmla="+- f33 0 f1"/>
                      <a:gd name="f50" fmla="*/ f34 1 f20"/>
                      <a:gd name="f51" fmla="*/ f35 1 f21"/>
                      <a:gd name="f52" fmla="*/ f36 1 f20"/>
                      <a:gd name="f53" fmla="*/ f37 1 f21"/>
                      <a:gd name="f54" fmla="*/ f38 1 f20"/>
                      <a:gd name="f55" fmla="*/ f39 1 f21"/>
                      <a:gd name="f56" fmla="*/ f40 1 f20"/>
                      <a:gd name="f57" fmla="*/ f41 1 f21"/>
                      <a:gd name="f58" fmla="*/ f42 1 f20"/>
                      <a:gd name="f59" fmla="*/ f43 1 f20"/>
                      <a:gd name="f60" fmla="*/ f44 1 f21"/>
                      <a:gd name="f61" fmla="*/ f45 f15 1"/>
                      <a:gd name="f62" fmla="*/ f46 f15 1"/>
                      <a:gd name="f63" fmla="*/ f48 f16 1"/>
                      <a:gd name="f64" fmla="*/ f47 f16 1"/>
                      <a:gd name="f65" fmla="*/ f50 f15 1"/>
                      <a:gd name="f66" fmla="*/ f51 f16 1"/>
                      <a:gd name="f67" fmla="*/ f52 f15 1"/>
                      <a:gd name="f68" fmla="*/ f53 f16 1"/>
                      <a:gd name="f69" fmla="*/ f54 f15 1"/>
                      <a:gd name="f70" fmla="*/ f55 f16 1"/>
                      <a:gd name="f71" fmla="*/ f56 f15 1"/>
                      <a:gd name="f72" fmla="*/ f57 f16 1"/>
                      <a:gd name="f73" fmla="*/ f58 f15 1"/>
                      <a:gd name="f74" fmla="*/ f59 f15 1"/>
                      <a:gd name="f75" fmla="*/ f60 f16 1"/>
                    </a:gdLst>
                    <a:ahLst/>
                    <a:cxnLst>
                      <a:cxn ang="3cd4">
                        <a:pos x="hc" y="t"/>
                      </a:cxn>
                      <a:cxn ang="0">
                        <a:pos x="r" y="vc"/>
                      </a:cxn>
                      <a:cxn ang="cd4">
                        <a:pos x="hc" y="b"/>
                      </a:cxn>
                      <a:cxn ang="cd2">
                        <a:pos x="l" y="vc"/>
                      </a:cxn>
                      <a:cxn ang="f49">
                        <a:pos x="f65" y="f66"/>
                      </a:cxn>
                      <a:cxn ang="f49">
                        <a:pos x="f67" y="f68"/>
                      </a:cxn>
                      <a:cxn ang="f49">
                        <a:pos x="f69" y="f70"/>
                      </a:cxn>
                      <a:cxn ang="f49">
                        <a:pos x="f71" y="f72"/>
                      </a:cxn>
                      <a:cxn ang="f49">
                        <a:pos x="f73" y="f72"/>
                      </a:cxn>
                      <a:cxn ang="f49">
                        <a:pos x="f74" y="f75"/>
                      </a:cxn>
                      <a:cxn ang="f49">
                        <a:pos x="f65" y="f66"/>
                      </a:cxn>
                    </a:cxnLst>
                    <a:rect l="f61" t="f64" r="f62" b="f63"/>
                    <a:pathLst>
                      <a:path w="17" h="31">
                        <a:moveTo>
                          <a:pt x="f6" y="f8"/>
                        </a:moveTo>
                        <a:lnTo>
                          <a:pt x="f9" y="f7"/>
                        </a:lnTo>
                        <a:lnTo>
                          <a:pt x="f10" y="f11"/>
                        </a:lnTo>
                        <a:lnTo>
                          <a:pt x="f5" y="f5"/>
                        </a:lnTo>
                        <a:lnTo>
                          <a:pt x="f12" y="f5"/>
                        </a:lnTo>
                        <a:lnTo>
                          <a:pt x="f13" y="f6"/>
                        </a:lnTo>
                        <a:lnTo>
                          <a:pt x="f6" y="f8"/>
                        </a:lnTo>
                        <a:close/>
                      </a:path>
                    </a:pathLst>
                  </a:custGeom>
                  <a:solidFill>
                    <a:srgbClr val="E2ECFA"/>
                  </a:solidFill>
                  <a:ln w="3172" cap="flat">
                    <a:solidFill>
                      <a:srgbClr val="6C5353"/>
                    </a:solidFill>
                    <a:custDash>
                      <a:ds d="100000" sp="100000"/>
                    </a:custDash>
                    <a:miter/>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hu-HU" sz="1800" b="0" i="0" u="none" strike="noStrike" kern="0" cap="none" spc="0" baseline="0">
                      <a:solidFill>
                        <a:srgbClr val="000000"/>
                      </a:solidFill>
                      <a:uFillTx/>
                      <a:latin typeface="Arial"/>
                    </a:endParaRPr>
                  </a:p>
                </p:txBody>
              </p:sp>
              <p:sp>
                <p:nvSpPr>
                  <p:cNvPr id="334" name="Freeform 177">
                    <a:extLst>
                      <a:ext uri="{FF2B5EF4-FFF2-40B4-BE49-F238E27FC236}">
                        <a16:creationId xmlns:a16="http://schemas.microsoft.com/office/drawing/2014/main" id="{C5027647-AF11-41AC-9C01-EA88E95544C8}"/>
                      </a:ext>
                    </a:extLst>
                  </p:cNvPr>
                  <p:cNvSpPr/>
                  <p:nvPr/>
                </p:nvSpPr>
                <p:spPr>
                  <a:xfrm>
                    <a:off x="9457575" y="4224774"/>
                    <a:ext cx="37792" cy="28136"/>
                  </a:xfrm>
                  <a:custGeom>
                    <a:avLst/>
                    <a:gdLst>
                      <a:gd name="f0" fmla="val 10800000"/>
                      <a:gd name="f1" fmla="val 5400000"/>
                      <a:gd name="f2" fmla="val 180"/>
                      <a:gd name="f3" fmla="val w"/>
                      <a:gd name="f4" fmla="val h"/>
                      <a:gd name="f5" fmla="val 0"/>
                      <a:gd name="f6" fmla="val 29"/>
                      <a:gd name="f7" fmla="val 25"/>
                      <a:gd name="f8" fmla="val 28"/>
                      <a:gd name="f9" fmla="val 21"/>
                      <a:gd name="f10" fmla="val 15"/>
                      <a:gd name="f11" fmla="val 16"/>
                      <a:gd name="f12" fmla="val 6"/>
                      <a:gd name="f13" fmla="val 9"/>
                      <a:gd name="f14" fmla="val 2"/>
                      <a:gd name="f15" fmla="val 3"/>
                      <a:gd name="f16" fmla="val 11"/>
                      <a:gd name="f17" fmla="val 4"/>
                      <a:gd name="f18" fmla="val 14"/>
                      <a:gd name="f19" fmla="+- 0 0 -90"/>
                      <a:gd name="f20" fmla="*/ f3 1 29"/>
                      <a:gd name="f21" fmla="*/ f4 1 25"/>
                      <a:gd name="f22" fmla="+- f7 0 f5"/>
                      <a:gd name="f23" fmla="+- f6 0 f5"/>
                      <a:gd name="f24" fmla="*/ f19 f0 1"/>
                      <a:gd name="f25" fmla="*/ f23 1 29"/>
                      <a:gd name="f26" fmla="*/ f22 1 25"/>
                      <a:gd name="f27" fmla="*/ 28 f23 1"/>
                      <a:gd name="f28" fmla="*/ 21 f22 1"/>
                      <a:gd name="f29" fmla="*/ 29 f23 1"/>
                      <a:gd name="f30" fmla="*/ 25 f22 1"/>
                      <a:gd name="f31" fmla="*/ 15 f23 1"/>
                      <a:gd name="f32" fmla="*/ 16 f22 1"/>
                      <a:gd name="f33" fmla="*/ 6 f23 1"/>
                      <a:gd name="f34" fmla="*/ 9 f22 1"/>
                      <a:gd name="f35" fmla="*/ 0 f23 1"/>
                      <a:gd name="f36" fmla="*/ 2 f22 1"/>
                      <a:gd name="f37" fmla="*/ 3 f23 1"/>
                      <a:gd name="f38" fmla="*/ 0 f22 1"/>
                      <a:gd name="f39" fmla="*/ 11 f23 1"/>
                      <a:gd name="f40" fmla="*/ 4 f22 1"/>
                      <a:gd name="f41" fmla="*/ 25 f23 1"/>
                      <a:gd name="f42" fmla="*/ 14 f22 1"/>
                      <a:gd name="f43" fmla="*/ f24 1 f2"/>
                      <a:gd name="f44" fmla="*/ f27 1 29"/>
                      <a:gd name="f45" fmla="*/ f28 1 25"/>
                      <a:gd name="f46" fmla="*/ f29 1 29"/>
                      <a:gd name="f47" fmla="*/ f30 1 25"/>
                      <a:gd name="f48" fmla="*/ f31 1 29"/>
                      <a:gd name="f49" fmla="*/ f32 1 25"/>
                      <a:gd name="f50" fmla="*/ f33 1 29"/>
                      <a:gd name="f51" fmla="*/ f34 1 25"/>
                      <a:gd name="f52" fmla="*/ f35 1 29"/>
                      <a:gd name="f53" fmla="*/ f36 1 25"/>
                      <a:gd name="f54" fmla="*/ f37 1 29"/>
                      <a:gd name="f55" fmla="*/ f38 1 25"/>
                      <a:gd name="f56" fmla="*/ f39 1 29"/>
                      <a:gd name="f57" fmla="*/ f40 1 25"/>
                      <a:gd name="f58" fmla="*/ f41 1 29"/>
                      <a:gd name="f59" fmla="*/ f42 1 25"/>
                      <a:gd name="f60" fmla="*/ 0 1 f25"/>
                      <a:gd name="f61" fmla="*/ f6 1 f25"/>
                      <a:gd name="f62" fmla="*/ 0 1 f26"/>
                      <a:gd name="f63" fmla="*/ f7 1 f26"/>
                      <a:gd name="f64" fmla="+- f43 0 f1"/>
                      <a:gd name="f65" fmla="*/ f44 1 f25"/>
                      <a:gd name="f66" fmla="*/ f45 1 f26"/>
                      <a:gd name="f67" fmla="*/ f46 1 f25"/>
                      <a:gd name="f68" fmla="*/ f47 1 f26"/>
                      <a:gd name="f69" fmla="*/ f48 1 f25"/>
                      <a:gd name="f70" fmla="*/ f49 1 f26"/>
                      <a:gd name="f71" fmla="*/ f50 1 f25"/>
                      <a:gd name="f72" fmla="*/ f51 1 f26"/>
                      <a:gd name="f73" fmla="*/ f52 1 f25"/>
                      <a:gd name="f74" fmla="*/ f53 1 f26"/>
                      <a:gd name="f75" fmla="*/ f54 1 f25"/>
                      <a:gd name="f76" fmla="*/ f55 1 f26"/>
                      <a:gd name="f77" fmla="*/ f56 1 f25"/>
                      <a:gd name="f78" fmla="*/ f57 1 f26"/>
                      <a:gd name="f79" fmla="*/ f58 1 f25"/>
                      <a:gd name="f80" fmla="*/ f59 1 f26"/>
                      <a:gd name="f81" fmla="*/ f60 f20 1"/>
                      <a:gd name="f82" fmla="*/ f61 f20 1"/>
                      <a:gd name="f83" fmla="*/ f63 f21 1"/>
                      <a:gd name="f84" fmla="*/ f62 f21 1"/>
                      <a:gd name="f85" fmla="*/ f65 f20 1"/>
                      <a:gd name="f86" fmla="*/ f66 f21 1"/>
                      <a:gd name="f87" fmla="*/ f67 f20 1"/>
                      <a:gd name="f88" fmla="*/ f68 f21 1"/>
                      <a:gd name="f89" fmla="*/ f69 f20 1"/>
                      <a:gd name="f90" fmla="*/ f70 f21 1"/>
                      <a:gd name="f91" fmla="*/ f71 f20 1"/>
                      <a:gd name="f92" fmla="*/ f72 f21 1"/>
                      <a:gd name="f93" fmla="*/ f73 f20 1"/>
                      <a:gd name="f94" fmla="*/ f74 f21 1"/>
                      <a:gd name="f95" fmla="*/ f75 f20 1"/>
                      <a:gd name="f96" fmla="*/ f76 f21 1"/>
                      <a:gd name="f97" fmla="*/ f77 f20 1"/>
                      <a:gd name="f98" fmla="*/ f78 f21 1"/>
                      <a:gd name="f99" fmla="*/ f79 f20 1"/>
                      <a:gd name="f100" fmla="*/ f80 f21 1"/>
                    </a:gdLst>
                    <a:ahLst/>
                    <a:cxnLst>
                      <a:cxn ang="3cd4">
                        <a:pos x="hc" y="t"/>
                      </a:cxn>
                      <a:cxn ang="0">
                        <a:pos x="r" y="vc"/>
                      </a:cxn>
                      <a:cxn ang="cd4">
                        <a:pos x="hc" y="b"/>
                      </a:cxn>
                      <a:cxn ang="cd2">
                        <a:pos x="l" y="vc"/>
                      </a:cxn>
                      <a:cxn ang="f64">
                        <a:pos x="f85" y="f86"/>
                      </a:cxn>
                      <a:cxn ang="f64">
                        <a:pos x="f87" y="f88"/>
                      </a:cxn>
                      <a:cxn ang="f64">
                        <a:pos x="f89" y="f90"/>
                      </a:cxn>
                      <a:cxn ang="f64">
                        <a:pos x="f91" y="f92"/>
                      </a:cxn>
                      <a:cxn ang="f64">
                        <a:pos x="f93" y="f94"/>
                      </a:cxn>
                      <a:cxn ang="f64">
                        <a:pos x="f95" y="f96"/>
                      </a:cxn>
                      <a:cxn ang="f64">
                        <a:pos x="f97" y="f98"/>
                      </a:cxn>
                      <a:cxn ang="f64">
                        <a:pos x="f99" y="f100"/>
                      </a:cxn>
                      <a:cxn ang="f64">
                        <a:pos x="f85" y="f86"/>
                      </a:cxn>
                    </a:cxnLst>
                    <a:rect l="f81" t="f84" r="f82" b="f83"/>
                    <a:pathLst>
                      <a:path w="29" h="25">
                        <a:moveTo>
                          <a:pt x="f8" y="f9"/>
                        </a:moveTo>
                        <a:lnTo>
                          <a:pt x="f6" y="f7"/>
                        </a:lnTo>
                        <a:lnTo>
                          <a:pt x="f10" y="f11"/>
                        </a:lnTo>
                        <a:lnTo>
                          <a:pt x="f12" y="f13"/>
                        </a:lnTo>
                        <a:lnTo>
                          <a:pt x="f5" y="f14"/>
                        </a:lnTo>
                        <a:lnTo>
                          <a:pt x="f15" y="f5"/>
                        </a:lnTo>
                        <a:lnTo>
                          <a:pt x="f16" y="f17"/>
                        </a:lnTo>
                        <a:lnTo>
                          <a:pt x="f7" y="f18"/>
                        </a:lnTo>
                        <a:lnTo>
                          <a:pt x="f8" y="f9"/>
                        </a:lnTo>
                        <a:close/>
                      </a:path>
                    </a:pathLst>
                  </a:custGeom>
                  <a:solidFill>
                    <a:srgbClr val="E2ECFA"/>
                  </a:solidFill>
                  <a:ln w="3172" cap="flat">
                    <a:solidFill>
                      <a:srgbClr val="6C5353"/>
                    </a:solidFill>
                    <a:custDash>
                      <a:ds d="100000" sp="100000"/>
                    </a:custDash>
                    <a:miter/>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hu-HU" sz="1800" b="0" i="0" u="none" strike="noStrike" kern="0" cap="none" spc="0" baseline="0">
                      <a:solidFill>
                        <a:srgbClr val="000000"/>
                      </a:solidFill>
                      <a:uFillTx/>
                      <a:latin typeface="Arial"/>
                    </a:endParaRPr>
                  </a:p>
                </p:txBody>
              </p:sp>
              <p:sp>
                <p:nvSpPr>
                  <p:cNvPr id="335" name="Freeform 178">
                    <a:extLst>
                      <a:ext uri="{FF2B5EF4-FFF2-40B4-BE49-F238E27FC236}">
                        <a16:creationId xmlns:a16="http://schemas.microsoft.com/office/drawing/2014/main" id="{A8B0A7B4-F808-4B48-9F64-7793F8024BDE}"/>
                      </a:ext>
                    </a:extLst>
                  </p:cNvPr>
                  <p:cNvSpPr/>
                  <p:nvPr/>
                </p:nvSpPr>
                <p:spPr>
                  <a:xfrm>
                    <a:off x="9417176" y="4206770"/>
                    <a:ext cx="23463" cy="19129"/>
                  </a:xfrm>
                  <a:custGeom>
                    <a:avLst/>
                    <a:gdLst>
                      <a:gd name="f0" fmla="val 10800000"/>
                      <a:gd name="f1" fmla="val 5400000"/>
                      <a:gd name="f2" fmla="val 180"/>
                      <a:gd name="f3" fmla="val w"/>
                      <a:gd name="f4" fmla="val h"/>
                      <a:gd name="f5" fmla="val 0"/>
                      <a:gd name="f6" fmla="val 18"/>
                      <a:gd name="f7" fmla="val 17"/>
                      <a:gd name="f8" fmla="val 16"/>
                      <a:gd name="f9" fmla="val 15"/>
                      <a:gd name="f10" fmla="val 7"/>
                      <a:gd name="f11" fmla="val 13"/>
                      <a:gd name="f12" fmla="val 4"/>
                      <a:gd name="f13" fmla="val 2"/>
                      <a:gd name="f14" fmla="val 12"/>
                      <a:gd name="f15" fmla="val 9"/>
                      <a:gd name="f16" fmla="+- 0 0 -90"/>
                      <a:gd name="f17" fmla="*/ f3 1 18"/>
                      <a:gd name="f18" fmla="*/ f4 1 17"/>
                      <a:gd name="f19" fmla="+- f7 0 f5"/>
                      <a:gd name="f20" fmla="+- f6 0 f5"/>
                      <a:gd name="f21" fmla="*/ f16 f0 1"/>
                      <a:gd name="f22" fmla="*/ f20 1 18"/>
                      <a:gd name="f23" fmla="*/ f19 1 17"/>
                      <a:gd name="f24" fmla="*/ 18 f20 1"/>
                      <a:gd name="f25" fmla="*/ 16 f19 1"/>
                      <a:gd name="f26" fmla="*/ 15 f20 1"/>
                      <a:gd name="f27" fmla="*/ 17 f19 1"/>
                      <a:gd name="f28" fmla="*/ 7 f20 1"/>
                      <a:gd name="f29" fmla="*/ 13 f19 1"/>
                      <a:gd name="f30" fmla="*/ 0 f20 1"/>
                      <a:gd name="f31" fmla="*/ 4 f19 1"/>
                      <a:gd name="f32" fmla="*/ 2 f20 1"/>
                      <a:gd name="f33" fmla="*/ 0 f19 1"/>
                      <a:gd name="f34" fmla="*/ 12 f20 1"/>
                      <a:gd name="f35" fmla="*/ 9 f19 1"/>
                      <a:gd name="f36" fmla="*/ f21 1 f2"/>
                      <a:gd name="f37" fmla="*/ f24 1 18"/>
                      <a:gd name="f38" fmla="*/ f25 1 17"/>
                      <a:gd name="f39" fmla="*/ f26 1 18"/>
                      <a:gd name="f40" fmla="*/ f27 1 17"/>
                      <a:gd name="f41" fmla="*/ f28 1 18"/>
                      <a:gd name="f42" fmla="*/ f29 1 17"/>
                      <a:gd name="f43" fmla="*/ f30 1 18"/>
                      <a:gd name="f44" fmla="*/ f31 1 17"/>
                      <a:gd name="f45" fmla="*/ f32 1 18"/>
                      <a:gd name="f46" fmla="*/ f33 1 17"/>
                      <a:gd name="f47" fmla="*/ f34 1 18"/>
                      <a:gd name="f48" fmla="*/ f35 1 17"/>
                      <a:gd name="f49" fmla="*/ 0 1 f22"/>
                      <a:gd name="f50" fmla="*/ f6 1 f22"/>
                      <a:gd name="f51" fmla="*/ 0 1 f23"/>
                      <a:gd name="f52" fmla="*/ f7 1 f23"/>
                      <a:gd name="f53" fmla="+- f36 0 f1"/>
                      <a:gd name="f54" fmla="*/ f37 1 f22"/>
                      <a:gd name="f55" fmla="*/ f38 1 f23"/>
                      <a:gd name="f56" fmla="*/ f39 1 f22"/>
                      <a:gd name="f57" fmla="*/ f40 1 f23"/>
                      <a:gd name="f58" fmla="*/ f41 1 f22"/>
                      <a:gd name="f59" fmla="*/ f42 1 f23"/>
                      <a:gd name="f60" fmla="*/ f43 1 f22"/>
                      <a:gd name="f61" fmla="*/ f44 1 f23"/>
                      <a:gd name="f62" fmla="*/ f45 1 f22"/>
                      <a:gd name="f63" fmla="*/ f46 1 f23"/>
                      <a:gd name="f64" fmla="*/ f47 1 f22"/>
                      <a:gd name="f65" fmla="*/ f48 1 f23"/>
                      <a:gd name="f66" fmla="*/ f49 f17 1"/>
                      <a:gd name="f67" fmla="*/ f50 f17 1"/>
                      <a:gd name="f68" fmla="*/ f52 f18 1"/>
                      <a:gd name="f69" fmla="*/ f51 f18 1"/>
                      <a:gd name="f70" fmla="*/ f54 f17 1"/>
                      <a:gd name="f71" fmla="*/ f55 f18 1"/>
                      <a:gd name="f72" fmla="*/ f56 f17 1"/>
                      <a:gd name="f73" fmla="*/ f57 f18 1"/>
                      <a:gd name="f74" fmla="*/ f58 f17 1"/>
                      <a:gd name="f75" fmla="*/ f59 f18 1"/>
                      <a:gd name="f76" fmla="*/ f60 f17 1"/>
                      <a:gd name="f77" fmla="*/ f61 f18 1"/>
                      <a:gd name="f78" fmla="*/ f62 f17 1"/>
                      <a:gd name="f79" fmla="*/ f63 f18 1"/>
                      <a:gd name="f80" fmla="*/ f64 f17 1"/>
                      <a:gd name="f81" fmla="*/ f65 f18 1"/>
                    </a:gdLst>
                    <a:ahLst/>
                    <a:cxnLst>
                      <a:cxn ang="3cd4">
                        <a:pos x="hc" y="t"/>
                      </a:cxn>
                      <a:cxn ang="0">
                        <a:pos x="r" y="vc"/>
                      </a:cxn>
                      <a:cxn ang="cd4">
                        <a:pos x="hc" y="b"/>
                      </a:cxn>
                      <a:cxn ang="cd2">
                        <a:pos x="l" y="vc"/>
                      </a:cxn>
                      <a:cxn ang="f53">
                        <a:pos x="f70" y="f71"/>
                      </a:cxn>
                      <a:cxn ang="f53">
                        <a:pos x="f72" y="f73"/>
                      </a:cxn>
                      <a:cxn ang="f53">
                        <a:pos x="f74" y="f75"/>
                      </a:cxn>
                      <a:cxn ang="f53">
                        <a:pos x="f76" y="f77"/>
                      </a:cxn>
                      <a:cxn ang="f53">
                        <a:pos x="f78" y="f79"/>
                      </a:cxn>
                      <a:cxn ang="f53">
                        <a:pos x="f80" y="f81"/>
                      </a:cxn>
                      <a:cxn ang="f53">
                        <a:pos x="f70" y="f71"/>
                      </a:cxn>
                    </a:cxnLst>
                    <a:rect l="f66" t="f69" r="f67" b="f68"/>
                    <a:pathLst>
                      <a:path w="18" h="17">
                        <a:moveTo>
                          <a:pt x="f6" y="f8"/>
                        </a:moveTo>
                        <a:lnTo>
                          <a:pt x="f9" y="f7"/>
                        </a:lnTo>
                        <a:lnTo>
                          <a:pt x="f10" y="f11"/>
                        </a:lnTo>
                        <a:lnTo>
                          <a:pt x="f5" y="f12"/>
                        </a:lnTo>
                        <a:lnTo>
                          <a:pt x="f13" y="f5"/>
                        </a:lnTo>
                        <a:lnTo>
                          <a:pt x="f14" y="f15"/>
                        </a:lnTo>
                        <a:lnTo>
                          <a:pt x="f6" y="f8"/>
                        </a:lnTo>
                        <a:close/>
                      </a:path>
                    </a:pathLst>
                  </a:custGeom>
                  <a:solidFill>
                    <a:srgbClr val="E2ECFA"/>
                  </a:solidFill>
                  <a:ln w="3172" cap="flat">
                    <a:solidFill>
                      <a:srgbClr val="6C5353"/>
                    </a:solidFill>
                    <a:custDash>
                      <a:ds d="100000" sp="100000"/>
                    </a:custDash>
                    <a:miter/>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hu-HU" sz="1800" b="0" i="0" u="none" strike="noStrike" kern="0" cap="none" spc="0" baseline="0">
                      <a:solidFill>
                        <a:srgbClr val="000000"/>
                      </a:solidFill>
                      <a:uFillTx/>
                      <a:latin typeface="Arial"/>
                    </a:endParaRPr>
                  </a:p>
                </p:txBody>
              </p:sp>
              <p:sp>
                <p:nvSpPr>
                  <p:cNvPr id="336" name="Freeform 179">
                    <a:extLst>
                      <a:ext uri="{FF2B5EF4-FFF2-40B4-BE49-F238E27FC236}">
                        <a16:creationId xmlns:a16="http://schemas.microsoft.com/office/drawing/2014/main" id="{39716E5D-48B3-496F-B5F4-868E05D92DC1}"/>
                      </a:ext>
                    </a:extLst>
                  </p:cNvPr>
                  <p:cNvSpPr/>
                  <p:nvPr/>
                </p:nvSpPr>
                <p:spPr>
                  <a:xfrm>
                    <a:off x="5361428" y="3818497"/>
                    <a:ext cx="71679" cy="76526"/>
                  </a:xfrm>
                  <a:custGeom>
                    <a:avLst/>
                    <a:gdLst>
                      <a:gd name="f0" fmla="val 10800000"/>
                      <a:gd name="f1" fmla="val 5400000"/>
                      <a:gd name="f2" fmla="val 180"/>
                      <a:gd name="f3" fmla="val w"/>
                      <a:gd name="f4" fmla="val h"/>
                      <a:gd name="f5" fmla="val 0"/>
                      <a:gd name="f6" fmla="val 55"/>
                      <a:gd name="f7" fmla="val 68"/>
                      <a:gd name="f8" fmla="val 33"/>
                      <a:gd name="f9" fmla="val 28"/>
                      <a:gd name="f10" fmla="val 66"/>
                      <a:gd name="f11" fmla="val 15"/>
                      <a:gd name="f12" fmla="val 58"/>
                      <a:gd name="f13" fmla="val 5"/>
                      <a:gd name="f14" fmla="val 46"/>
                      <a:gd name="f15" fmla="val 2"/>
                      <a:gd name="f16" fmla="val 39"/>
                      <a:gd name="f17" fmla="val 23"/>
                      <a:gd name="f18" fmla="val 10"/>
                      <a:gd name="f19" fmla="val 14"/>
                      <a:gd name="f20" fmla="val 12"/>
                      <a:gd name="f21" fmla="val 8"/>
                      <a:gd name="f22" fmla="val 4"/>
                      <a:gd name="f23" fmla="val 20"/>
                      <a:gd name="f24" fmla="val 24"/>
                      <a:gd name="f25" fmla="val 44"/>
                      <a:gd name="f26" fmla="val 7"/>
                      <a:gd name="f27" fmla="val 48"/>
                      <a:gd name="f28" fmla="val 16"/>
                      <a:gd name="f29" fmla="val 47"/>
                      <a:gd name="f30" fmla="val 22"/>
                      <a:gd name="f31" fmla="val 50"/>
                      <a:gd name="f32" fmla="val 27"/>
                      <a:gd name="f33" fmla="val 35"/>
                      <a:gd name="f34" fmla="val 34"/>
                      <a:gd name="f35" fmla="val 43"/>
                      <a:gd name="f36" fmla="val 38"/>
                      <a:gd name="f37" fmla="val 37"/>
                      <a:gd name="f38" fmla="val 61"/>
                      <a:gd name="f39" fmla="+- 0 0 -90"/>
                      <a:gd name="f40" fmla="*/ f3 1 55"/>
                      <a:gd name="f41" fmla="*/ f4 1 68"/>
                      <a:gd name="f42" fmla="+- f7 0 f5"/>
                      <a:gd name="f43" fmla="+- f6 0 f5"/>
                      <a:gd name="f44" fmla="*/ f39 f0 1"/>
                      <a:gd name="f45" fmla="*/ f43 1 55"/>
                      <a:gd name="f46" fmla="*/ f42 1 68"/>
                      <a:gd name="f47" fmla="*/ 33 f43 1"/>
                      <a:gd name="f48" fmla="*/ 68 f42 1"/>
                      <a:gd name="f49" fmla="*/ 28 f43 1"/>
                      <a:gd name="f50" fmla="*/ 66 f42 1"/>
                      <a:gd name="f51" fmla="*/ 15 f43 1"/>
                      <a:gd name="f52" fmla="*/ 58 f42 1"/>
                      <a:gd name="f53" fmla="*/ 5 f43 1"/>
                      <a:gd name="f54" fmla="*/ 46 f42 1"/>
                      <a:gd name="f55" fmla="*/ 2 f43 1"/>
                      <a:gd name="f56" fmla="*/ 39 f42 1"/>
                      <a:gd name="f57" fmla="*/ 0 f43 1"/>
                      <a:gd name="f58" fmla="*/ 23 f42 1"/>
                      <a:gd name="f59" fmla="*/ 10 f43 1"/>
                      <a:gd name="f60" fmla="*/ 14 f42 1"/>
                      <a:gd name="f61" fmla="*/ 12 f43 1"/>
                      <a:gd name="f62" fmla="*/ 8 f42 1"/>
                      <a:gd name="f63" fmla="*/ 4 f42 1"/>
                      <a:gd name="f64" fmla="*/ 20 f43 1"/>
                      <a:gd name="f65" fmla="*/ 24 f43 1"/>
                      <a:gd name="f66" fmla="*/ 0 f42 1"/>
                      <a:gd name="f67" fmla="*/ 39 f43 1"/>
                      <a:gd name="f68" fmla="*/ 44 f43 1"/>
                      <a:gd name="f69" fmla="*/ 7 f42 1"/>
                      <a:gd name="f70" fmla="*/ 48 f43 1"/>
                      <a:gd name="f71" fmla="*/ 16 f42 1"/>
                      <a:gd name="f72" fmla="*/ 47 f43 1"/>
                      <a:gd name="f73" fmla="*/ 22 f42 1"/>
                      <a:gd name="f74" fmla="*/ 50 f43 1"/>
                      <a:gd name="f75" fmla="*/ 27 f42 1"/>
                      <a:gd name="f76" fmla="*/ 35 f42 1"/>
                      <a:gd name="f77" fmla="*/ 55 f43 1"/>
                      <a:gd name="f78" fmla="*/ 34 f42 1"/>
                      <a:gd name="f79" fmla="*/ 46 f43 1"/>
                      <a:gd name="f80" fmla="*/ 43 f42 1"/>
                      <a:gd name="f81" fmla="*/ 38 f43 1"/>
                      <a:gd name="f82" fmla="*/ 55 f42 1"/>
                      <a:gd name="f83" fmla="*/ 37 f43 1"/>
                      <a:gd name="f84" fmla="*/ 61 f42 1"/>
                      <a:gd name="f85" fmla="*/ f44 1 f2"/>
                      <a:gd name="f86" fmla="*/ f47 1 55"/>
                      <a:gd name="f87" fmla="*/ f48 1 68"/>
                      <a:gd name="f88" fmla="*/ f49 1 55"/>
                      <a:gd name="f89" fmla="*/ f50 1 68"/>
                      <a:gd name="f90" fmla="*/ f51 1 55"/>
                      <a:gd name="f91" fmla="*/ f52 1 68"/>
                      <a:gd name="f92" fmla="*/ f53 1 55"/>
                      <a:gd name="f93" fmla="*/ f54 1 68"/>
                      <a:gd name="f94" fmla="*/ f55 1 55"/>
                      <a:gd name="f95" fmla="*/ f56 1 68"/>
                      <a:gd name="f96" fmla="*/ f57 1 55"/>
                      <a:gd name="f97" fmla="*/ f58 1 68"/>
                      <a:gd name="f98" fmla="*/ f59 1 55"/>
                      <a:gd name="f99" fmla="*/ f60 1 68"/>
                      <a:gd name="f100" fmla="*/ f61 1 55"/>
                      <a:gd name="f101" fmla="*/ f62 1 68"/>
                      <a:gd name="f102" fmla="*/ f63 1 68"/>
                      <a:gd name="f103" fmla="*/ f64 1 55"/>
                      <a:gd name="f104" fmla="*/ f65 1 55"/>
                      <a:gd name="f105" fmla="*/ f66 1 68"/>
                      <a:gd name="f106" fmla="*/ f67 1 55"/>
                      <a:gd name="f107" fmla="*/ f68 1 55"/>
                      <a:gd name="f108" fmla="*/ f69 1 68"/>
                      <a:gd name="f109" fmla="*/ f70 1 55"/>
                      <a:gd name="f110" fmla="*/ f71 1 68"/>
                      <a:gd name="f111" fmla="*/ f72 1 55"/>
                      <a:gd name="f112" fmla="*/ f73 1 68"/>
                      <a:gd name="f113" fmla="*/ f74 1 55"/>
                      <a:gd name="f114" fmla="*/ f75 1 68"/>
                      <a:gd name="f115" fmla="*/ f76 1 68"/>
                      <a:gd name="f116" fmla="*/ f77 1 55"/>
                      <a:gd name="f117" fmla="*/ f78 1 68"/>
                      <a:gd name="f118" fmla="*/ f79 1 55"/>
                      <a:gd name="f119" fmla="*/ f80 1 68"/>
                      <a:gd name="f120" fmla="*/ f81 1 55"/>
                      <a:gd name="f121" fmla="*/ f82 1 68"/>
                      <a:gd name="f122" fmla="*/ f83 1 55"/>
                      <a:gd name="f123" fmla="*/ f84 1 68"/>
                      <a:gd name="f124" fmla="*/ 0 1 f45"/>
                      <a:gd name="f125" fmla="*/ f6 1 f45"/>
                      <a:gd name="f126" fmla="*/ 0 1 f46"/>
                      <a:gd name="f127" fmla="*/ f7 1 f46"/>
                      <a:gd name="f128" fmla="+- f85 0 f1"/>
                      <a:gd name="f129" fmla="*/ f86 1 f45"/>
                      <a:gd name="f130" fmla="*/ f87 1 f46"/>
                      <a:gd name="f131" fmla="*/ f88 1 f45"/>
                      <a:gd name="f132" fmla="*/ f89 1 f46"/>
                      <a:gd name="f133" fmla="*/ f90 1 f45"/>
                      <a:gd name="f134" fmla="*/ f91 1 f46"/>
                      <a:gd name="f135" fmla="*/ f92 1 f45"/>
                      <a:gd name="f136" fmla="*/ f93 1 f46"/>
                      <a:gd name="f137" fmla="*/ f94 1 f45"/>
                      <a:gd name="f138" fmla="*/ f95 1 f46"/>
                      <a:gd name="f139" fmla="*/ f96 1 f45"/>
                      <a:gd name="f140" fmla="*/ f97 1 f46"/>
                      <a:gd name="f141" fmla="*/ f98 1 f45"/>
                      <a:gd name="f142" fmla="*/ f99 1 f46"/>
                      <a:gd name="f143" fmla="*/ f100 1 f45"/>
                      <a:gd name="f144" fmla="*/ f101 1 f46"/>
                      <a:gd name="f145" fmla="*/ f102 1 f46"/>
                      <a:gd name="f146" fmla="*/ f103 1 f45"/>
                      <a:gd name="f147" fmla="*/ f104 1 f45"/>
                      <a:gd name="f148" fmla="*/ f105 1 f46"/>
                      <a:gd name="f149" fmla="*/ f106 1 f45"/>
                      <a:gd name="f150" fmla="*/ f107 1 f45"/>
                      <a:gd name="f151" fmla="*/ f108 1 f46"/>
                      <a:gd name="f152" fmla="*/ f109 1 f45"/>
                      <a:gd name="f153" fmla="*/ f110 1 f46"/>
                      <a:gd name="f154" fmla="*/ f111 1 f45"/>
                      <a:gd name="f155" fmla="*/ f112 1 f46"/>
                      <a:gd name="f156" fmla="*/ f113 1 f45"/>
                      <a:gd name="f157" fmla="*/ f114 1 f46"/>
                      <a:gd name="f158" fmla="*/ f115 1 f46"/>
                      <a:gd name="f159" fmla="*/ f116 1 f45"/>
                      <a:gd name="f160" fmla="*/ f117 1 f46"/>
                      <a:gd name="f161" fmla="*/ f118 1 f45"/>
                      <a:gd name="f162" fmla="*/ f119 1 f46"/>
                      <a:gd name="f163" fmla="*/ f120 1 f45"/>
                      <a:gd name="f164" fmla="*/ f121 1 f46"/>
                      <a:gd name="f165" fmla="*/ f122 1 f45"/>
                      <a:gd name="f166" fmla="*/ f123 1 f46"/>
                      <a:gd name="f167" fmla="*/ f124 f40 1"/>
                      <a:gd name="f168" fmla="*/ f125 f40 1"/>
                      <a:gd name="f169" fmla="*/ f127 f41 1"/>
                      <a:gd name="f170" fmla="*/ f126 f41 1"/>
                      <a:gd name="f171" fmla="*/ f129 f40 1"/>
                      <a:gd name="f172" fmla="*/ f130 f41 1"/>
                      <a:gd name="f173" fmla="*/ f131 f40 1"/>
                      <a:gd name="f174" fmla="*/ f132 f41 1"/>
                      <a:gd name="f175" fmla="*/ f133 f40 1"/>
                      <a:gd name="f176" fmla="*/ f134 f41 1"/>
                      <a:gd name="f177" fmla="*/ f135 f40 1"/>
                      <a:gd name="f178" fmla="*/ f136 f41 1"/>
                      <a:gd name="f179" fmla="*/ f137 f40 1"/>
                      <a:gd name="f180" fmla="*/ f138 f41 1"/>
                      <a:gd name="f181" fmla="*/ f139 f40 1"/>
                      <a:gd name="f182" fmla="*/ f140 f41 1"/>
                      <a:gd name="f183" fmla="*/ f141 f40 1"/>
                      <a:gd name="f184" fmla="*/ f142 f41 1"/>
                      <a:gd name="f185" fmla="*/ f143 f40 1"/>
                      <a:gd name="f186" fmla="*/ f144 f41 1"/>
                      <a:gd name="f187" fmla="*/ f145 f41 1"/>
                      <a:gd name="f188" fmla="*/ f146 f40 1"/>
                      <a:gd name="f189" fmla="*/ f147 f40 1"/>
                      <a:gd name="f190" fmla="*/ f148 f41 1"/>
                      <a:gd name="f191" fmla="*/ f149 f40 1"/>
                      <a:gd name="f192" fmla="*/ f150 f40 1"/>
                      <a:gd name="f193" fmla="*/ f151 f41 1"/>
                      <a:gd name="f194" fmla="*/ f152 f40 1"/>
                      <a:gd name="f195" fmla="*/ f153 f41 1"/>
                      <a:gd name="f196" fmla="*/ f154 f40 1"/>
                      <a:gd name="f197" fmla="*/ f155 f41 1"/>
                      <a:gd name="f198" fmla="*/ f156 f40 1"/>
                      <a:gd name="f199" fmla="*/ f157 f41 1"/>
                      <a:gd name="f200" fmla="*/ f158 f41 1"/>
                      <a:gd name="f201" fmla="*/ f159 f40 1"/>
                      <a:gd name="f202" fmla="*/ f160 f41 1"/>
                      <a:gd name="f203" fmla="*/ f161 f40 1"/>
                      <a:gd name="f204" fmla="*/ f162 f41 1"/>
                      <a:gd name="f205" fmla="*/ f163 f40 1"/>
                      <a:gd name="f206" fmla="*/ f164 f41 1"/>
                      <a:gd name="f207" fmla="*/ f165 f40 1"/>
                      <a:gd name="f208" fmla="*/ f166 f41 1"/>
                    </a:gdLst>
                    <a:ahLst/>
                    <a:cxnLst>
                      <a:cxn ang="3cd4">
                        <a:pos x="hc" y="t"/>
                      </a:cxn>
                      <a:cxn ang="0">
                        <a:pos x="r" y="vc"/>
                      </a:cxn>
                      <a:cxn ang="cd4">
                        <a:pos x="hc" y="b"/>
                      </a:cxn>
                      <a:cxn ang="cd2">
                        <a:pos x="l" y="vc"/>
                      </a:cxn>
                      <a:cxn ang="f128">
                        <a:pos x="f171" y="f172"/>
                      </a:cxn>
                      <a:cxn ang="f128">
                        <a:pos x="f173" y="f174"/>
                      </a:cxn>
                      <a:cxn ang="f128">
                        <a:pos x="f175" y="f176"/>
                      </a:cxn>
                      <a:cxn ang="f128">
                        <a:pos x="f177" y="f178"/>
                      </a:cxn>
                      <a:cxn ang="f128">
                        <a:pos x="f179" y="f180"/>
                      </a:cxn>
                      <a:cxn ang="f128">
                        <a:pos x="f181" y="f182"/>
                      </a:cxn>
                      <a:cxn ang="f128">
                        <a:pos x="f183" y="f184"/>
                      </a:cxn>
                      <a:cxn ang="f128">
                        <a:pos x="f185" y="f186"/>
                      </a:cxn>
                      <a:cxn ang="f128">
                        <a:pos x="f175" y="f187"/>
                      </a:cxn>
                      <a:cxn ang="f128">
                        <a:pos x="f188" y="f187"/>
                      </a:cxn>
                      <a:cxn ang="f128">
                        <a:pos x="f189" y="f190"/>
                      </a:cxn>
                      <a:cxn ang="f128">
                        <a:pos x="f191" y="f190"/>
                      </a:cxn>
                      <a:cxn ang="f128">
                        <a:pos x="f192" y="f193"/>
                      </a:cxn>
                      <a:cxn ang="f128">
                        <a:pos x="f194" y="f195"/>
                      </a:cxn>
                      <a:cxn ang="f128">
                        <a:pos x="f196" y="f197"/>
                      </a:cxn>
                      <a:cxn ang="f128">
                        <a:pos x="f198" y="f199"/>
                      </a:cxn>
                      <a:cxn ang="f128">
                        <a:pos x="f198" y="f200"/>
                      </a:cxn>
                      <a:cxn ang="f128">
                        <a:pos x="f201" y="f202"/>
                      </a:cxn>
                      <a:cxn ang="f128">
                        <a:pos x="f203" y="f204"/>
                      </a:cxn>
                      <a:cxn ang="f128">
                        <a:pos x="f205" y="f206"/>
                      </a:cxn>
                      <a:cxn ang="f128">
                        <a:pos x="f207" y="f208"/>
                      </a:cxn>
                      <a:cxn ang="f128">
                        <a:pos x="f171" y="f172"/>
                      </a:cxn>
                    </a:cxnLst>
                    <a:rect l="f167" t="f170" r="f168" b="f169"/>
                    <a:pathLst>
                      <a:path w="55" h="68">
                        <a:moveTo>
                          <a:pt x="f8" y="f7"/>
                        </a:moveTo>
                        <a:lnTo>
                          <a:pt x="f9" y="f10"/>
                        </a:lnTo>
                        <a:lnTo>
                          <a:pt x="f11" y="f12"/>
                        </a:lnTo>
                        <a:lnTo>
                          <a:pt x="f13" y="f14"/>
                        </a:lnTo>
                        <a:lnTo>
                          <a:pt x="f15" y="f16"/>
                        </a:lnTo>
                        <a:lnTo>
                          <a:pt x="f5" y="f17"/>
                        </a:lnTo>
                        <a:lnTo>
                          <a:pt x="f18" y="f19"/>
                        </a:lnTo>
                        <a:lnTo>
                          <a:pt x="f20" y="f21"/>
                        </a:lnTo>
                        <a:lnTo>
                          <a:pt x="f11" y="f22"/>
                        </a:lnTo>
                        <a:lnTo>
                          <a:pt x="f23" y="f22"/>
                        </a:lnTo>
                        <a:lnTo>
                          <a:pt x="f24" y="f5"/>
                        </a:lnTo>
                        <a:lnTo>
                          <a:pt x="f16" y="f5"/>
                        </a:lnTo>
                        <a:lnTo>
                          <a:pt x="f25" y="f26"/>
                        </a:lnTo>
                        <a:lnTo>
                          <a:pt x="f27" y="f28"/>
                        </a:lnTo>
                        <a:lnTo>
                          <a:pt x="f29" y="f30"/>
                        </a:lnTo>
                        <a:lnTo>
                          <a:pt x="f31" y="f32"/>
                        </a:lnTo>
                        <a:lnTo>
                          <a:pt x="f31" y="f33"/>
                        </a:lnTo>
                        <a:lnTo>
                          <a:pt x="f6" y="f34"/>
                        </a:lnTo>
                        <a:lnTo>
                          <a:pt x="f14" y="f35"/>
                        </a:lnTo>
                        <a:lnTo>
                          <a:pt x="f36" y="f6"/>
                        </a:lnTo>
                        <a:lnTo>
                          <a:pt x="f37" y="f38"/>
                        </a:lnTo>
                        <a:lnTo>
                          <a:pt x="f8" y="f7"/>
                        </a:lnTo>
                        <a:close/>
                      </a:path>
                    </a:pathLst>
                  </a:custGeom>
                  <a:solidFill>
                    <a:srgbClr val="8BB743"/>
                  </a:solidFill>
                  <a:ln w="3172" cap="flat">
                    <a:solidFill>
                      <a:srgbClr val="6C5353"/>
                    </a:solidFill>
                    <a:custDash>
                      <a:ds d="100000" sp="100000"/>
                    </a:custDash>
                    <a:miter/>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hu-HU" sz="1800" b="0" i="0" u="none" strike="noStrike" kern="0" cap="none" spc="0" baseline="0">
                      <a:solidFill>
                        <a:srgbClr val="000000"/>
                      </a:solidFill>
                      <a:uFillTx/>
                      <a:latin typeface="Arial"/>
                    </a:endParaRPr>
                  </a:p>
                </p:txBody>
              </p:sp>
              <p:sp>
                <p:nvSpPr>
                  <p:cNvPr id="337" name="Freeform 180">
                    <a:extLst>
                      <a:ext uri="{FF2B5EF4-FFF2-40B4-BE49-F238E27FC236}">
                        <a16:creationId xmlns:a16="http://schemas.microsoft.com/office/drawing/2014/main" id="{D904AC5C-7F41-49DD-8BD7-5824ED743632}"/>
                      </a:ext>
                    </a:extLst>
                  </p:cNvPr>
                  <p:cNvSpPr/>
                  <p:nvPr/>
                </p:nvSpPr>
                <p:spPr>
                  <a:xfrm>
                    <a:off x="3536862" y="3716085"/>
                    <a:ext cx="57342" cy="29260"/>
                  </a:xfrm>
                  <a:custGeom>
                    <a:avLst/>
                    <a:gdLst>
                      <a:gd name="f0" fmla="val 10800000"/>
                      <a:gd name="f1" fmla="val 5400000"/>
                      <a:gd name="f2" fmla="val 180"/>
                      <a:gd name="f3" fmla="val w"/>
                      <a:gd name="f4" fmla="val h"/>
                      <a:gd name="f5" fmla="val 0"/>
                      <a:gd name="f6" fmla="val 44"/>
                      <a:gd name="f7" fmla="val 26"/>
                      <a:gd name="f8" fmla="val 42"/>
                      <a:gd name="f9" fmla="val 21"/>
                      <a:gd name="f10" fmla="val 39"/>
                      <a:gd name="f11" fmla="val 29"/>
                      <a:gd name="f12" fmla="val 22"/>
                      <a:gd name="f13" fmla="val 24"/>
                      <a:gd name="f14" fmla="val 15"/>
                      <a:gd name="f15" fmla="val 20"/>
                      <a:gd name="f16" fmla="val 5"/>
                      <a:gd name="f17" fmla="val 18"/>
                      <a:gd name="f18" fmla="val 14"/>
                      <a:gd name="f19" fmla="val 1"/>
                      <a:gd name="f20" fmla="val 11"/>
                      <a:gd name="f21" fmla="val 8"/>
                      <a:gd name="f22" fmla="val 6"/>
                      <a:gd name="f23" fmla="val 12"/>
                      <a:gd name="f24" fmla="val 3"/>
                      <a:gd name="f25" fmla="val 9"/>
                      <a:gd name="f26" fmla="val 38"/>
                      <a:gd name="f27" fmla="val 41"/>
                      <a:gd name="f28" fmla="val 13"/>
                      <a:gd name="f29" fmla="+- 0 0 -90"/>
                      <a:gd name="f30" fmla="*/ f3 1 44"/>
                      <a:gd name="f31" fmla="*/ f4 1 26"/>
                      <a:gd name="f32" fmla="+- f7 0 f5"/>
                      <a:gd name="f33" fmla="+- f6 0 f5"/>
                      <a:gd name="f34" fmla="*/ f29 f0 1"/>
                      <a:gd name="f35" fmla="*/ f33 1 44"/>
                      <a:gd name="f36" fmla="*/ f32 1 26"/>
                      <a:gd name="f37" fmla="*/ 42 f33 1"/>
                      <a:gd name="f38" fmla="*/ 21 f32 1"/>
                      <a:gd name="f39" fmla="*/ 39 f33 1"/>
                      <a:gd name="f40" fmla="*/ 26 f32 1"/>
                      <a:gd name="f41" fmla="*/ 29 f33 1"/>
                      <a:gd name="f42" fmla="*/ 22 f33 1"/>
                      <a:gd name="f43" fmla="*/ 24 f32 1"/>
                      <a:gd name="f44" fmla="*/ 15 f33 1"/>
                      <a:gd name="f45" fmla="*/ 20 f32 1"/>
                      <a:gd name="f46" fmla="*/ 5 f33 1"/>
                      <a:gd name="f47" fmla="*/ 18 f32 1"/>
                      <a:gd name="f48" fmla="*/ 0 f33 1"/>
                      <a:gd name="f49" fmla="*/ 14 f32 1"/>
                      <a:gd name="f50" fmla="*/ 1 f33 1"/>
                      <a:gd name="f51" fmla="*/ 11 f32 1"/>
                      <a:gd name="f52" fmla="*/ 8 f33 1"/>
                      <a:gd name="f53" fmla="*/ 6 f32 1"/>
                      <a:gd name="f54" fmla="*/ 12 f33 1"/>
                      <a:gd name="f55" fmla="*/ 3 f32 1"/>
                      <a:gd name="f56" fmla="*/ 11 f33 1"/>
                      <a:gd name="f57" fmla="*/ 1 f32 1"/>
                      <a:gd name="f58" fmla="*/ 0 f32 1"/>
                      <a:gd name="f59" fmla="*/ 20 f33 1"/>
                      <a:gd name="f60" fmla="*/ 24 f33 1"/>
                      <a:gd name="f61" fmla="*/ 9 f32 1"/>
                      <a:gd name="f62" fmla="*/ 12 f32 1"/>
                      <a:gd name="f63" fmla="*/ 38 f33 1"/>
                      <a:gd name="f64" fmla="*/ 41 f33 1"/>
                      <a:gd name="f65" fmla="*/ 44 f33 1"/>
                      <a:gd name="f66" fmla="*/ 13 f32 1"/>
                      <a:gd name="f67" fmla="*/ f34 1 f2"/>
                      <a:gd name="f68" fmla="*/ f37 1 44"/>
                      <a:gd name="f69" fmla="*/ f38 1 26"/>
                      <a:gd name="f70" fmla="*/ f39 1 44"/>
                      <a:gd name="f71" fmla="*/ f40 1 26"/>
                      <a:gd name="f72" fmla="*/ f41 1 44"/>
                      <a:gd name="f73" fmla="*/ f42 1 44"/>
                      <a:gd name="f74" fmla="*/ f43 1 26"/>
                      <a:gd name="f75" fmla="*/ f44 1 44"/>
                      <a:gd name="f76" fmla="*/ f45 1 26"/>
                      <a:gd name="f77" fmla="*/ f46 1 44"/>
                      <a:gd name="f78" fmla="*/ f47 1 26"/>
                      <a:gd name="f79" fmla="*/ f48 1 44"/>
                      <a:gd name="f80" fmla="*/ f49 1 26"/>
                      <a:gd name="f81" fmla="*/ f50 1 44"/>
                      <a:gd name="f82" fmla="*/ f51 1 26"/>
                      <a:gd name="f83" fmla="*/ f52 1 44"/>
                      <a:gd name="f84" fmla="*/ f53 1 26"/>
                      <a:gd name="f85" fmla="*/ f54 1 44"/>
                      <a:gd name="f86" fmla="*/ f55 1 26"/>
                      <a:gd name="f87" fmla="*/ f56 1 44"/>
                      <a:gd name="f88" fmla="*/ f57 1 26"/>
                      <a:gd name="f89" fmla="*/ f58 1 26"/>
                      <a:gd name="f90" fmla="*/ f59 1 44"/>
                      <a:gd name="f91" fmla="*/ f60 1 44"/>
                      <a:gd name="f92" fmla="*/ f61 1 26"/>
                      <a:gd name="f93" fmla="*/ f62 1 26"/>
                      <a:gd name="f94" fmla="*/ f63 1 44"/>
                      <a:gd name="f95" fmla="*/ f64 1 44"/>
                      <a:gd name="f96" fmla="*/ f65 1 44"/>
                      <a:gd name="f97" fmla="*/ f66 1 26"/>
                      <a:gd name="f98" fmla="*/ 0 1 f35"/>
                      <a:gd name="f99" fmla="*/ f6 1 f35"/>
                      <a:gd name="f100" fmla="*/ 0 1 f36"/>
                      <a:gd name="f101" fmla="*/ f7 1 f36"/>
                      <a:gd name="f102" fmla="+- f67 0 f1"/>
                      <a:gd name="f103" fmla="*/ f68 1 f35"/>
                      <a:gd name="f104" fmla="*/ f69 1 f36"/>
                      <a:gd name="f105" fmla="*/ f70 1 f35"/>
                      <a:gd name="f106" fmla="*/ f71 1 f36"/>
                      <a:gd name="f107" fmla="*/ f72 1 f35"/>
                      <a:gd name="f108" fmla="*/ f73 1 f35"/>
                      <a:gd name="f109" fmla="*/ f74 1 f36"/>
                      <a:gd name="f110" fmla="*/ f75 1 f35"/>
                      <a:gd name="f111" fmla="*/ f76 1 f36"/>
                      <a:gd name="f112" fmla="*/ f77 1 f35"/>
                      <a:gd name="f113" fmla="*/ f78 1 f36"/>
                      <a:gd name="f114" fmla="*/ f79 1 f35"/>
                      <a:gd name="f115" fmla="*/ f80 1 f36"/>
                      <a:gd name="f116" fmla="*/ f81 1 f35"/>
                      <a:gd name="f117" fmla="*/ f82 1 f36"/>
                      <a:gd name="f118" fmla="*/ f83 1 f35"/>
                      <a:gd name="f119" fmla="*/ f84 1 f36"/>
                      <a:gd name="f120" fmla="*/ f85 1 f35"/>
                      <a:gd name="f121" fmla="*/ f86 1 f36"/>
                      <a:gd name="f122" fmla="*/ f87 1 f35"/>
                      <a:gd name="f123" fmla="*/ f88 1 f36"/>
                      <a:gd name="f124" fmla="*/ f89 1 f36"/>
                      <a:gd name="f125" fmla="*/ f90 1 f35"/>
                      <a:gd name="f126" fmla="*/ f91 1 f35"/>
                      <a:gd name="f127" fmla="*/ f92 1 f36"/>
                      <a:gd name="f128" fmla="*/ f93 1 f36"/>
                      <a:gd name="f129" fmla="*/ f94 1 f35"/>
                      <a:gd name="f130" fmla="*/ f95 1 f35"/>
                      <a:gd name="f131" fmla="*/ f96 1 f35"/>
                      <a:gd name="f132" fmla="*/ f97 1 f36"/>
                      <a:gd name="f133" fmla="*/ f98 f30 1"/>
                      <a:gd name="f134" fmla="*/ f99 f30 1"/>
                      <a:gd name="f135" fmla="*/ f101 f31 1"/>
                      <a:gd name="f136" fmla="*/ f100 f31 1"/>
                      <a:gd name="f137" fmla="*/ f103 f30 1"/>
                      <a:gd name="f138" fmla="*/ f104 f31 1"/>
                      <a:gd name="f139" fmla="*/ f105 f30 1"/>
                      <a:gd name="f140" fmla="*/ f106 f31 1"/>
                      <a:gd name="f141" fmla="*/ f107 f30 1"/>
                      <a:gd name="f142" fmla="*/ f108 f30 1"/>
                      <a:gd name="f143" fmla="*/ f109 f31 1"/>
                      <a:gd name="f144" fmla="*/ f110 f30 1"/>
                      <a:gd name="f145" fmla="*/ f111 f31 1"/>
                      <a:gd name="f146" fmla="*/ f112 f30 1"/>
                      <a:gd name="f147" fmla="*/ f113 f31 1"/>
                      <a:gd name="f148" fmla="*/ f114 f30 1"/>
                      <a:gd name="f149" fmla="*/ f115 f31 1"/>
                      <a:gd name="f150" fmla="*/ f116 f30 1"/>
                      <a:gd name="f151" fmla="*/ f117 f31 1"/>
                      <a:gd name="f152" fmla="*/ f118 f30 1"/>
                      <a:gd name="f153" fmla="*/ f119 f31 1"/>
                      <a:gd name="f154" fmla="*/ f120 f30 1"/>
                      <a:gd name="f155" fmla="*/ f121 f31 1"/>
                      <a:gd name="f156" fmla="*/ f122 f30 1"/>
                      <a:gd name="f157" fmla="*/ f123 f31 1"/>
                      <a:gd name="f158" fmla="*/ f124 f31 1"/>
                      <a:gd name="f159" fmla="*/ f125 f30 1"/>
                      <a:gd name="f160" fmla="*/ f126 f30 1"/>
                      <a:gd name="f161" fmla="*/ f127 f31 1"/>
                      <a:gd name="f162" fmla="*/ f128 f31 1"/>
                      <a:gd name="f163" fmla="*/ f129 f30 1"/>
                      <a:gd name="f164" fmla="*/ f130 f30 1"/>
                      <a:gd name="f165" fmla="*/ f131 f30 1"/>
                      <a:gd name="f166" fmla="*/ f132 f31 1"/>
                    </a:gdLst>
                    <a:ahLst/>
                    <a:cxnLst>
                      <a:cxn ang="3cd4">
                        <a:pos x="hc" y="t"/>
                      </a:cxn>
                      <a:cxn ang="0">
                        <a:pos x="r" y="vc"/>
                      </a:cxn>
                      <a:cxn ang="cd4">
                        <a:pos x="hc" y="b"/>
                      </a:cxn>
                      <a:cxn ang="cd2">
                        <a:pos x="l" y="vc"/>
                      </a:cxn>
                      <a:cxn ang="f102">
                        <a:pos x="f137" y="f138"/>
                      </a:cxn>
                      <a:cxn ang="f102">
                        <a:pos x="f139" y="f140"/>
                      </a:cxn>
                      <a:cxn ang="f102">
                        <a:pos x="f141" y="f140"/>
                      </a:cxn>
                      <a:cxn ang="f102">
                        <a:pos x="f142" y="f143"/>
                      </a:cxn>
                      <a:cxn ang="f102">
                        <a:pos x="f144" y="f145"/>
                      </a:cxn>
                      <a:cxn ang="f102">
                        <a:pos x="f146" y="f147"/>
                      </a:cxn>
                      <a:cxn ang="f102">
                        <a:pos x="f148" y="f149"/>
                      </a:cxn>
                      <a:cxn ang="f102">
                        <a:pos x="f150" y="f151"/>
                      </a:cxn>
                      <a:cxn ang="f102">
                        <a:pos x="f152" y="f153"/>
                      </a:cxn>
                      <a:cxn ang="f102">
                        <a:pos x="f154" y="f155"/>
                      </a:cxn>
                      <a:cxn ang="f102">
                        <a:pos x="f156" y="f157"/>
                      </a:cxn>
                      <a:cxn ang="f102">
                        <a:pos x="f144" y="f158"/>
                      </a:cxn>
                      <a:cxn ang="f102">
                        <a:pos x="f159" y="f157"/>
                      </a:cxn>
                      <a:cxn ang="f102">
                        <a:pos x="f160" y="f153"/>
                      </a:cxn>
                      <a:cxn ang="f102">
                        <a:pos x="f141" y="f161"/>
                      </a:cxn>
                      <a:cxn ang="f102">
                        <a:pos x="f141" y="f162"/>
                      </a:cxn>
                      <a:cxn ang="f102">
                        <a:pos x="f163" y="f161"/>
                      </a:cxn>
                      <a:cxn ang="f102">
                        <a:pos x="f164" y="f151"/>
                      </a:cxn>
                      <a:cxn ang="f102">
                        <a:pos x="f165" y="f166"/>
                      </a:cxn>
                      <a:cxn ang="f102">
                        <a:pos x="f137" y="f138"/>
                      </a:cxn>
                    </a:cxnLst>
                    <a:rect l="f133" t="f136" r="f134" b="f135"/>
                    <a:pathLst>
                      <a:path w="44" h="26">
                        <a:moveTo>
                          <a:pt x="f8" y="f9"/>
                        </a:moveTo>
                        <a:lnTo>
                          <a:pt x="f10" y="f7"/>
                        </a:lnTo>
                        <a:lnTo>
                          <a:pt x="f11" y="f7"/>
                        </a:lnTo>
                        <a:lnTo>
                          <a:pt x="f12" y="f13"/>
                        </a:lnTo>
                        <a:lnTo>
                          <a:pt x="f14" y="f15"/>
                        </a:lnTo>
                        <a:lnTo>
                          <a:pt x="f16" y="f17"/>
                        </a:lnTo>
                        <a:lnTo>
                          <a:pt x="f5" y="f18"/>
                        </a:lnTo>
                        <a:lnTo>
                          <a:pt x="f19" y="f20"/>
                        </a:lnTo>
                        <a:lnTo>
                          <a:pt x="f21" y="f22"/>
                        </a:lnTo>
                        <a:lnTo>
                          <a:pt x="f23" y="f24"/>
                        </a:lnTo>
                        <a:lnTo>
                          <a:pt x="f20" y="f19"/>
                        </a:lnTo>
                        <a:lnTo>
                          <a:pt x="f14" y="f5"/>
                        </a:lnTo>
                        <a:lnTo>
                          <a:pt x="f15" y="f19"/>
                        </a:lnTo>
                        <a:lnTo>
                          <a:pt x="f13" y="f22"/>
                        </a:lnTo>
                        <a:lnTo>
                          <a:pt x="f11" y="f25"/>
                        </a:lnTo>
                        <a:lnTo>
                          <a:pt x="f11" y="f23"/>
                        </a:lnTo>
                        <a:lnTo>
                          <a:pt x="f26" y="f25"/>
                        </a:lnTo>
                        <a:lnTo>
                          <a:pt x="f27" y="f20"/>
                        </a:lnTo>
                        <a:lnTo>
                          <a:pt x="f6" y="f28"/>
                        </a:lnTo>
                        <a:lnTo>
                          <a:pt x="f8" y="f9"/>
                        </a:lnTo>
                        <a:close/>
                      </a:path>
                    </a:pathLst>
                  </a:custGeom>
                  <a:solidFill>
                    <a:srgbClr val="E0766E"/>
                  </a:solidFill>
                  <a:ln w="3172" cap="flat">
                    <a:solidFill>
                      <a:srgbClr val="6C5353"/>
                    </a:solidFill>
                    <a:custDash>
                      <a:ds d="100000" sp="100000"/>
                    </a:custDash>
                    <a:miter/>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hu-HU" sz="1800" b="0" i="0" u="none" strike="noStrike" kern="0" cap="none" spc="0" baseline="0">
                      <a:solidFill>
                        <a:srgbClr val="000000"/>
                      </a:solidFill>
                      <a:uFillTx/>
                      <a:latin typeface="Arial"/>
                    </a:endParaRPr>
                  </a:p>
                </p:txBody>
              </p:sp>
              <p:sp>
                <p:nvSpPr>
                  <p:cNvPr id="338" name="Freeform 181">
                    <a:extLst>
                      <a:ext uri="{FF2B5EF4-FFF2-40B4-BE49-F238E27FC236}">
                        <a16:creationId xmlns:a16="http://schemas.microsoft.com/office/drawing/2014/main" id="{81867923-BCBD-4C8E-8B72-BC4513F8E892}"/>
                      </a:ext>
                    </a:extLst>
                  </p:cNvPr>
                  <p:cNvSpPr/>
                  <p:nvPr/>
                </p:nvSpPr>
                <p:spPr>
                  <a:xfrm>
                    <a:off x="6692054" y="3784738"/>
                    <a:ext cx="152485" cy="81034"/>
                  </a:xfrm>
                  <a:custGeom>
                    <a:avLst/>
                    <a:gdLst>
                      <a:gd name="f0" fmla="val 10800000"/>
                      <a:gd name="f1" fmla="val 5400000"/>
                      <a:gd name="f2" fmla="val 180"/>
                      <a:gd name="f3" fmla="val w"/>
                      <a:gd name="f4" fmla="val h"/>
                      <a:gd name="f5" fmla="val 0"/>
                      <a:gd name="f6" fmla="val 117"/>
                      <a:gd name="f7" fmla="val 72"/>
                      <a:gd name="f8" fmla="val 42"/>
                      <a:gd name="f9" fmla="val 109"/>
                      <a:gd name="f10" fmla="val 55"/>
                      <a:gd name="f11" fmla="val 97"/>
                      <a:gd name="f12" fmla="val 82"/>
                      <a:gd name="f13" fmla="val 21"/>
                      <a:gd name="f14" fmla="val 47"/>
                      <a:gd name="f15" fmla="val 14"/>
                      <a:gd name="f16" fmla="val 40"/>
                      <a:gd name="f17" fmla="val 7"/>
                      <a:gd name="f18" fmla="val 30"/>
                      <a:gd name="f19" fmla="val 19"/>
                      <a:gd name="f20" fmla="val 3"/>
                      <a:gd name="f21" fmla="val 11"/>
                      <a:gd name="f22" fmla="val 10"/>
                      <a:gd name="f23" fmla="val 16"/>
                      <a:gd name="f24" fmla="val 4"/>
                      <a:gd name="f25" fmla="val 20"/>
                      <a:gd name="f26" fmla="val 13"/>
                      <a:gd name="f27" fmla="val 28"/>
                      <a:gd name="f28" fmla="val 37"/>
                      <a:gd name="f29" fmla="val 54"/>
                      <a:gd name="f30" fmla="val 74"/>
                      <a:gd name="f31" fmla="val 90"/>
                      <a:gd name="f32" fmla="val 99"/>
                      <a:gd name="f33" fmla="val 6"/>
                      <a:gd name="f34" fmla="val 105"/>
                      <a:gd name="f35" fmla="val 2"/>
                      <a:gd name="f36" fmla="val 116"/>
                      <a:gd name="f37" fmla="val 1"/>
                      <a:gd name="f38" fmla="val 31"/>
                      <a:gd name="f39" fmla="+- 0 0 -90"/>
                      <a:gd name="f40" fmla="*/ f3 1 117"/>
                      <a:gd name="f41" fmla="*/ f4 1 72"/>
                      <a:gd name="f42" fmla="+- f7 0 f5"/>
                      <a:gd name="f43" fmla="+- f6 0 f5"/>
                      <a:gd name="f44" fmla="*/ f39 f0 1"/>
                      <a:gd name="f45" fmla="*/ f43 1 117"/>
                      <a:gd name="f46" fmla="*/ f42 1 72"/>
                      <a:gd name="f47" fmla="*/ 117 f43 1"/>
                      <a:gd name="f48" fmla="*/ 42 f42 1"/>
                      <a:gd name="f49" fmla="*/ 109 f43 1"/>
                      <a:gd name="f50" fmla="*/ 55 f42 1"/>
                      <a:gd name="f51" fmla="*/ 97 f43 1"/>
                      <a:gd name="f52" fmla="*/ 72 f42 1"/>
                      <a:gd name="f53" fmla="*/ 82 f43 1"/>
                      <a:gd name="f54" fmla="*/ 21 f43 1"/>
                      <a:gd name="f55" fmla="*/ 47 f42 1"/>
                      <a:gd name="f56" fmla="*/ 14 f43 1"/>
                      <a:gd name="f57" fmla="*/ 40 f42 1"/>
                      <a:gd name="f58" fmla="*/ 7 f43 1"/>
                      <a:gd name="f59" fmla="*/ 30 f42 1"/>
                      <a:gd name="f60" fmla="*/ 0 f43 1"/>
                      <a:gd name="f61" fmla="*/ 19 f42 1"/>
                      <a:gd name="f62" fmla="*/ 3 f43 1"/>
                      <a:gd name="f63" fmla="*/ 11 f42 1"/>
                      <a:gd name="f64" fmla="*/ 10 f43 1"/>
                      <a:gd name="f65" fmla="*/ 0 f42 1"/>
                      <a:gd name="f66" fmla="*/ 16 f43 1"/>
                      <a:gd name="f67" fmla="*/ 4 f42 1"/>
                      <a:gd name="f68" fmla="*/ 20 f43 1"/>
                      <a:gd name="f69" fmla="*/ 13 f42 1"/>
                      <a:gd name="f70" fmla="*/ 28 f43 1"/>
                      <a:gd name="f71" fmla="*/ 21 f42 1"/>
                      <a:gd name="f72" fmla="*/ 37 f43 1"/>
                      <a:gd name="f73" fmla="*/ 54 f43 1"/>
                      <a:gd name="f74" fmla="*/ 16 f42 1"/>
                      <a:gd name="f75" fmla="*/ 74 f43 1"/>
                      <a:gd name="f76" fmla="*/ 14 f42 1"/>
                      <a:gd name="f77" fmla="*/ 90 f43 1"/>
                      <a:gd name="f78" fmla="*/ 7 f42 1"/>
                      <a:gd name="f79" fmla="*/ 99 f43 1"/>
                      <a:gd name="f80" fmla="*/ 6 f42 1"/>
                      <a:gd name="f81" fmla="*/ 105 f43 1"/>
                      <a:gd name="f82" fmla="*/ 2 f42 1"/>
                      <a:gd name="f83" fmla="*/ 116 f43 1"/>
                      <a:gd name="f84" fmla="*/ 1 f42 1"/>
                      <a:gd name="f85" fmla="*/ 10 f42 1"/>
                      <a:gd name="f86" fmla="*/ 31 f42 1"/>
                      <a:gd name="f87" fmla="*/ f44 1 f2"/>
                      <a:gd name="f88" fmla="*/ f47 1 117"/>
                      <a:gd name="f89" fmla="*/ f48 1 72"/>
                      <a:gd name="f90" fmla="*/ f49 1 117"/>
                      <a:gd name="f91" fmla="*/ f50 1 72"/>
                      <a:gd name="f92" fmla="*/ f51 1 117"/>
                      <a:gd name="f93" fmla="*/ f52 1 72"/>
                      <a:gd name="f94" fmla="*/ f53 1 117"/>
                      <a:gd name="f95" fmla="*/ f54 1 117"/>
                      <a:gd name="f96" fmla="*/ f55 1 72"/>
                      <a:gd name="f97" fmla="*/ f56 1 117"/>
                      <a:gd name="f98" fmla="*/ f57 1 72"/>
                      <a:gd name="f99" fmla="*/ f58 1 117"/>
                      <a:gd name="f100" fmla="*/ f59 1 72"/>
                      <a:gd name="f101" fmla="*/ f60 1 117"/>
                      <a:gd name="f102" fmla="*/ f61 1 72"/>
                      <a:gd name="f103" fmla="*/ f62 1 117"/>
                      <a:gd name="f104" fmla="*/ f63 1 72"/>
                      <a:gd name="f105" fmla="*/ f64 1 117"/>
                      <a:gd name="f106" fmla="*/ f65 1 72"/>
                      <a:gd name="f107" fmla="*/ f66 1 117"/>
                      <a:gd name="f108" fmla="*/ f67 1 72"/>
                      <a:gd name="f109" fmla="*/ f68 1 117"/>
                      <a:gd name="f110" fmla="*/ f69 1 72"/>
                      <a:gd name="f111" fmla="*/ f70 1 117"/>
                      <a:gd name="f112" fmla="*/ f71 1 72"/>
                      <a:gd name="f113" fmla="*/ f72 1 117"/>
                      <a:gd name="f114" fmla="*/ f73 1 117"/>
                      <a:gd name="f115" fmla="*/ f74 1 72"/>
                      <a:gd name="f116" fmla="*/ f75 1 117"/>
                      <a:gd name="f117" fmla="*/ f76 1 72"/>
                      <a:gd name="f118" fmla="*/ f77 1 117"/>
                      <a:gd name="f119" fmla="*/ f78 1 72"/>
                      <a:gd name="f120" fmla="*/ f79 1 117"/>
                      <a:gd name="f121" fmla="*/ f80 1 72"/>
                      <a:gd name="f122" fmla="*/ f81 1 117"/>
                      <a:gd name="f123" fmla="*/ f82 1 72"/>
                      <a:gd name="f124" fmla="*/ f83 1 117"/>
                      <a:gd name="f125" fmla="*/ f84 1 72"/>
                      <a:gd name="f126" fmla="*/ f85 1 72"/>
                      <a:gd name="f127" fmla="*/ f86 1 72"/>
                      <a:gd name="f128" fmla="*/ 0 1 f45"/>
                      <a:gd name="f129" fmla="*/ f6 1 f45"/>
                      <a:gd name="f130" fmla="*/ 0 1 f46"/>
                      <a:gd name="f131" fmla="*/ f7 1 f46"/>
                      <a:gd name="f132" fmla="+- f87 0 f1"/>
                      <a:gd name="f133" fmla="*/ f88 1 f45"/>
                      <a:gd name="f134" fmla="*/ f89 1 f46"/>
                      <a:gd name="f135" fmla="*/ f90 1 f45"/>
                      <a:gd name="f136" fmla="*/ f91 1 f46"/>
                      <a:gd name="f137" fmla="*/ f92 1 f45"/>
                      <a:gd name="f138" fmla="*/ f93 1 f46"/>
                      <a:gd name="f139" fmla="*/ f94 1 f45"/>
                      <a:gd name="f140" fmla="*/ f95 1 f45"/>
                      <a:gd name="f141" fmla="*/ f96 1 f46"/>
                      <a:gd name="f142" fmla="*/ f97 1 f45"/>
                      <a:gd name="f143" fmla="*/ f98 1 f46"/>
                      <a:gd name="f144" fmla="*/ f99 1 f45"/>
                      <a:gd name="f145" fmla="*/ f100 1 f46"/>
                      <a:gd name="f146" fmla="*/ f101 1 f45"/>
                      <a:gd name="f147" fmla="*/ f102 1 f46"/>
                      <a:gd name="f148" fmla="*/ f103 1 f45"/>
                      <a:gd name="f149" fmla="*/ f104 1 f46"/>
                      <a:gd name="f150" fmla="*/ f105 1 f45"/>
                      <a:gd name="f151" fmla="*/ f106 1 f46"/>
                      <a:gd name="f152" fmla="*/ f107 1 f45"/>
                      <a:gd name="f153" fmla="*/ f108 1 f46"/>
                      <a:gd name="f154" fmla="*/ f109 1 f45"/>
                      <a:gd name="f155" fmla="*/ f110 1 f46"/>
                      <a:gd name="f156" fmla="*/ f111 1 f45"/>
                      <a:gd name="f157" fmla="*/ f112 1 f46"/>
                      <a:gd name="f158" fmla="*/ f113 1 f45"/>
                      <a:gd name="f159" fmla="*/ f114 1 f45"/>
                      <a:gd name="f160" fmla="*/ f115 1 f46"/>
                      <a:gd name="f161" fmla="*/ f116 1 f45"/>
                      <a:gd name="f162" fmla="*/ f117 1 f46"/>
                      <a:gd name="f163" fmla="*/ f118 1 f45"/>
                      <a:gd name="f164" fmla="*/ f119 1 f46"/>
                      <a:gd name="f165" fmla="*/ f120 1 f45"/>
                      <a:gd name="f166" fmla="*/ f121 1 f46"/>
                      <a:gd name="f167" fmla="*/ f122 1 f45"/>
                      <a:gd name="f168" fmla="*/ f123 1 f46"/>
                      <a:gd name="f169" fmla="*/ f124 1 f45"/>
                      <a:gd name="f170" fmla="*/ f125 1 f46"/>
                      <a:gd name="f171" fmla="*/ f126 1 f46"/>
                      <a:gd name="f172" fmla="*/ f127 1 f46"/>
                      <a:gd name="f173" fmla="*/ f128 f40 1"/>
                      <a:gd name="f174" fmla="*/ f129 f40 1"/>
                      <a:gd name="f175" fmla="*/ f131 f41 1"/>
                      <a:gd name="f176" fmla="*/ f130 f41 1"/>
                      <a:gd name="f177" fmla="*/ f133 f40 1"/>
                      <a:gd name="f178" fmla="*/ f134 f41 1"/>
                      <a:gd name="f179" fmla="*/ f135 f40 1"/>
                      <a:gd name="f180" fmla="*/ f136 f41 1"/>
                      <a:gd name="f181" fmla="*/ f137 f40 1"/>
                      <a:gd name="f182" fmla="*/ f138 f41 1"/>
                      <a:gd name="f183" fmla="*/ f139 f40 1"/>
                      <a:gd name="f184" fmla="*/ f140 f40 1"/>
                      <a:gd name="f185" fmla="*/ f141 f41 1"/>
                      <a:gd name="f186" fmla="*/ f142 f40 1"/>
                      <a:gd name="f187" fmla="*/ f143 f41 1"/>
                      <a:gd name="f188" fmla="*/ f144 f40 1"/>
                      <a:gd name="f189" fmla="*/ f145 f41 1"/>
                      <a:gd name="f190" fmla="*/ f146 f40 1"/>
                      <a:gd name="f191" fmla="*/ f147 f41 1"/>
                      <a:gd name="f192" fmla="*/ f148 f40 1"/>
                      <a:gd name="f193" fmla="*/ f149 f41 1"/>
                      <a:gd name="f194" fmla="*/ f150 f40 1"/>
                      <a:gd name="f195" fmla="*/ f151 f41 1"/>
                      <a:gd name="f196" fmla="*/ f152 f40 1"/>
                      <a:gd name="f197" fmla="*/ f153 f41 1"/>
                      <a:gd name="f198" fmla="*/ f154 f40 1"/>
                      <a:gd name="f199" fmla="*/ f155 f41 1"/>
                      <a:gd name="f200" fmla="*/ f156 f40 1"/>
                      <a:gd name="f201" fmla="*/ f157 f41 1"/>
                      <a:gd name="f202" fmla="*/ f158 f40 1"/>
                      <a:gd name="f203" fmla="*/ f159 f40 1"/>
                      <a:gd name="f204" fmla="*/ f160 f41 1"/>
                      <a:gd name="f205" fmla="*/ f161 f40 1"/>
                      <a:gd name="f206" fmla="*/ f162 f41 1"/>
                      <a:gd name="f207" fmla="*/ f163 f40 1"/>
                      <a:gd name="f208" fmla="*/ f164 f41 1"/>
                      <a:gd name="f209" fmla="*/ f165 f40 1"/>
                      <a:gd name="f210" fmla="*/ f166 f41 1"/>
                      <a:gd name="f211" fmla="*/ f167 f40 1"/>
                      <a:gd name="f212" fmla="*/ f168 f41 1"/>
                      <a:gd name="f213" fmla="*/ f169 f40 1"/>
                      <a:gd name="f214" fmla="*/ f170 f41 1"/>
                      <a:gd name="f215" fmla="*/ f171 f41 1"/>
                      <a:gd name="f216" fmla="*/ f172 f41 1"/>
                    </a:gdLst>
                    <a:ahLst/>
                    <a:cxnLst>
                      <a:cxn ang="3cd4">
                        <a:pos x="hc" y="t"/>
                      </a:cxn>
                      <a:cxn ang="0">
                        <a:pos x="r" y="vc"/>
                      </a:cxn>
                      <a:cxn ang="cd4">
                        <a:pos x="hc" y="b"/>
                      </a:cxn>
                      <a:cxn ang="cd2">
                        <a:pos x="l" y="vc"/>
                      </a:cxn>
                      <a:cxn ang="f132">
                        <a:pos x="f177" y="f178"/>
                      </a:cxn>
                      <a:cxn ang="f132">
                        <a:pos x="f179" y="f180"/>
                      </a:cxn>
                      <a:cxn ang="f132">
                        <a:pos x="f181" y="f182"/>
                      </a:cxn>
                      <a:cxn ang="f132">
                        <a:pos x="f183" y="f182"/>
                      </a:cxn>
                      <a:cxn ang="f132">
                        <a:pos x="f184" y="f185"/>
                      </a:cxn>
                      <a:cxn ang="f132">
                        <a:pos x="f186" y="f187"/>
                      </a:cxn>
                      <a:cxn ang="f132">
                        <a:pos x="f188" y="f189"/>
                      </a:cxn>
                      <a:cxn ang="f132">
                        <a:pos x="f190" y="f191"/>
                      </a:cxn>
                      <a:cxn ang="f132">
                        <a:pos x="f192" y="f193"/>
                      </a:cxn>
                      <a:cxn ang="f132">
                        <a:pos x="f194" y="f195"/>
                      </a:cxn>
                      <a:cxn ang="f132">
                        <a:pos x="f196" y="f197"/>
                      </a:cxn>
                      <a:cxn ang="f132">
                        <a:pos x="f198" y="f199"/>
                      </a:cxn>
                      <a:cxn ang="f132">
                        <a:pos x="f200" y="f201"/>
                      </a:cxn>
                      <a:cxn ang="f132">
                        <a:pos x="f202" y="f201"/>
                      </a:cxn>
                      <a:cxn ang="f132">
                        <a:pos x="f203" y="f204"/>
                      </a:cxn>
                      <a:cxn ang="f132">
                        <a:pos x="f205" y="f206"/>
                      </a:cxn>
                      <a:cxn ang="f132">
                        <a:pos x="f207" y="f208"/>
                      </a:cxn>
                      <a:cxn ang="f132">
                        <a:pos x="f209" y="f210"/>
                      </a:cxn>
                      <a:cxn ang="f132">
                        <a:pos x="f211" y="f212"/>
                      </a:cxn>
                      <a:cxn ang="f132">
                        <a:pos x="f213" y="f214"/>
                      </a:cxn>
                      <a:cxn ang="f132">
                        <a:pos x="f213" y="f212"/>
                      </a:cxn>
                      <a:cxn ang="f132">
                        <a:pos x="f213" y="f215"/>
                      </a:cxn>
                      <a:cxn ang="f132">
                        <a:pos x="f177" y="f216"/>
                      </a:cxn>
                      <a:cxn ang="f132">
                        <a:pos x="f177" y="f178"/>
                      </a:cxn>
                    </a:cxnLst>
                    <a:rect l="f173" t="f176" r="f174" b="f175"/>
                    <a:pathLst>
                      <a:path w="117" h="72">
                        <a:moveTo>
                          <a:pt x="f6" y="f8"/>
                        </a:moveTo>
                        <a:lnTo>
                          <a:pt x="f9" y="f10"/>
                        </a:lnTo>
                        <a:lnTo>
                          <a:pt x="f11" y="f7"/>
                        </a:lnTo>
                        <a:lnTo>
                          <a:pt x="f12" y="f7"/>
                        </a:lnTo>
                        <a:lnTo>
                          <a:pt x="f13" y="f14"/>
                        </a:lnTo>
                        <a:lnTo>
                          <a:pt x="f15" y="f16"/>
                        </a:lnTo>
                        <a:lnTo>
                          <a:pt x="f17" y="f18"/>
                        </a:lnTo>
                        <a:lnTo>
                          <a:pt x="f5" y="f19"/>
                        </a:lnTo>
                        <a:lnTo>
                          <a:pt x="f20" y="f21"/>
                        </a:lnTo>
                        <a:lnTo>
                          <a:pt x="f22" y="f5"/>
                        </a:lnTo>
                        <a:lnTo>
                          <a:pt x="f23" y="f24"/>
                        </a:lnTo>
                        <a:lnTo>
                          <a:pt x="f25" y="f26"/>
                        </a:lnTo>
                        <a:lnTo>
                          <a:pt x="f27" y="f13"/>
                        </a:lnTo>
                        <a:lnTo>
                          <a:pt x="f28" y="f13"/>
                        </a:lnTo>
                        <a:lnTo>
                          <a:pt x="f29" y="f23"/>
                        </a:lnTo>
                        <a:lnTo>
                          <a:pt x="f30" y="f15"/>
                        </a:lnTo>
                        <a:lnTo>
                          <a:pt x="f31" y="f17"/>
                        </a:lnTo>
                        <a:lnTo>
                          <a:pt x="f32" y="f33"/>
                        </a:lnTo>
                        <a:lnTo>
                          <a:pt x="f34" y="f35"/>
                        </a:lnTo>
                        <a:lnTo>
                          <a:pt x="f36" y="f37"/>
                        </a:lnTo>
                        <a:lnTo>
                          <a:pt x="f36" y="f35"/>
                        </a:lnTo>
                        <a:lnTo>
                          <a:pt x="f36" y="f22"/>
                        </a:lnTo>
                        <a:lnTo>
                          <a:pt x="f6" y="f38"/>
                        </a:lnTo>
                        <a:lnTo>
                          <a:pt x="f6" y="f8"/>
                        </a:lnTo>
                        <a:close/>
                      </a:path>
                    </a:pathLst>
                  </a:custGeom>
                  <a:solidFill>
                    <a:srgbClr val="C2DA9A"/>
                  </a:solidFill>
                  <a:ln w="3172" cap="flat">
                    <a:solidFill>
                      <a:srgbClr val="6C5353"/>
                    </a:solidFill>
                    <a:custDash>
                      <a:ds d="100000" sp="100000"/>
                    </a:custDash>
                    <a:miter/>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hu-HU" sz="1800" b="0" i="0" u="none" strike="noStrike" kern="0" cap="none" spc="0" baseline="0">
                      <a:solidFill>
                        <a:srgbClr val="000000"/>
                      </a:solidFill>
                      <a:uFillTx/>
                      <a:latin typeface="Arial"/>
                    </a:endParaRPr>
                  </a:p>
                </p:txBody>
              </p:sp>
              <p:sp>
                <p:nvSpPr>
                  <p:cNvPr id="339" name="Freeform 182">
                    <a:extLst>
                      <a:ext uri="{FF2B5EF4-FFF2-40B4-BE49-F238E27FC236}">
                        <a16:creationId xmlns:a16="http://schemas.microsoft.com/office/drawing/2014/main" id="{FDA1A4EE-31EC-4E0F-AE80-C07FA172853F}"/>
                      </a:ext>
                    </a:extLst>
                  </p:cNvPr>
                  <p:cNvSpPr/>
                  <p:nvPr/>
                </p:nvSpPr>
                <p:spPr>
                  <a:xfrm>
                    <a:off x="6658176" y="3772357"/>
                    <a:ext cx="235887" cy="319619"/>
                  </a:xfrm>
                  <a:custGeom>
                    <a:avLst/>
                    <a:gdLst>
                      <a:gd name="f0" fmla="val 10800000"/>
                      <a:gd name="f1" fmla="val 5400000"/>
                      <a:gd name="f2" fmla="val 180"/>
                      <a:gd name="f3" fmla="val w"/>
                      <a:gd name="f4" fmla="val h"/>
                      <a:gd name="f5" fmla="val 0"/>
                      <a:gd name="f6" fmla="val 181"/>
                      <a:gd name="f7" fmla="val 284"/>
                      <a:gd name="f8" fmla="val 156"/>
                      <a:gd name="f9" fmla="val 9"/>
                      <a:gd name="f10" fmla="val 166"/>
                      <a:gd name="f11" fmla="val 7"/>
                      <a:gd name="f12" fmla="val 174"/>
                      <a:gd name="f13" fmla="val 5"/>
                      <a:gd name="f14" fmla="val 18"/>
                      <a:gd name="f15" fmla="val 28"/>
                      <a:gd name="f16" fmla="val 177"/>
                      <a:gd name="f17" fmla="val 36"/>
                      <a:gd name="f18" fmla="val 173"/>
                      <a:gd name="f19" fmla="val 58"/>
                      <a:gd name="f20" fmla="val 165"/>
                      <a:gd name="f21" fmla="val 81"/>
                      <a:gd name="f22" fmla="val 154"/>
                      <a:gd name="f23" fmla="val 108"/>
                      <a:gd name="f24" fmla="val 139"/>
                      <a:gd name="f25" fmla="val 124"/>
                      <a:gd name="f26" fmla="val 162"/>
                      <a:gd name="f27" fmla="val 103"/>
                      <a:gd name="f28" fmla="val 190"/>
                      <a:gd name="f29" fmla="val 85"/>
                      <a:gd name="f30" fmla="val 207"/>
                      <a:gd name="f31" fmla="val 57"/>
                      <a:gd name="f32" fmla="val 228"/>
                      <a:gd name="f33" fmla="val 40"/>
                      <a:gd name="f34" fmla="val 243"/>
                      <a:gd name="f35" fmla="val 20"/>
                      <a:gd name="f36" fmla="val 269"/>
                      <a:gd name="f37" fmla="val 15"/>
                      <a:gd name="f38" fmla="val 280"/>
                      <a:gd name="f39" fmla="val 11"/>
                      <a:gd name="f40" fmla="val 1"/>
                      <a:gd name="f41" fmla="val 267"/>
                      <a:gd name="f42" fmla="val 191"/>
                      <a:gd name="f43" fmla="val 16"/>
                      <a:gd name="f44" fmla="val 168"/>
                      <a:gd name="f45" fmla="val 21"/>
                      <a:gd name="f46" fmla="val 161"/>
                      <a:gd name="f47" fmla="val 33"/>
                      <a:gd name="f48" fmla="val 49"/>
                      <a:gd name="f49" fmla="val 146"/>
                      <a:gd name="f50" fmla="val 73"/>
                      <a:gd name="f51" fmla="val 123"/>
                      <a:gd name="f52" fmla="val 83"/>
                      <a:gd name="f53" fmla="val 135"/>
                      <a:gd name="f54" fmla="val 66"/>
                      <a:gd name="f55" fmla="val 143"/>
                      <a:gd name="f56" fmla="val 53"/>
                      <a:gd name="f57" fmla="val 42"/>
                      <a:gd name="f58" fmla="val 142"/>
                      <a:gd name="f59" fmla="val 13"/>
                      <a:gd name="f60" fmla="val 12"/>
                      <a:gd name="f61" fmla="val 148"/>
                      <a:gd name="f62" fmla="+- 0 0 -90"/>
                      <a:gd name="f63" fmla="*/ f3 1 181"/>
                      <a:gd name="f64" fmla="*/ f4 1 284"/>
                      <a:gd name="f65" fmla="+- f7 0 f5"/>
                      <a:gd name="f66" fmla="+- f6 0 f5"/>
                      <a:gd name="f67" fmla="*/ f62 f0 1"/>
                      <a:gd name="f68" fmla="*/ f66 1 181"/>
                      <a:gd name="f69" fmla="*/ f65 1 284"/>
                      <a:gd name="f70" fmla="*/ 156 f66 1"/>
                      <a:gd name="f71" fmla="*/ 9 f65 1"/>
                      <a:gd name="f72" fmla="*/ 166 f66 1"/>
                      <a:gd name="f73" fmla="*/ 7 f65 1"/>
                      <a:gd name="f74" fmla="*/ 174 f66 1"/>
                      <a:gd name="f75" fmla="*/ 0 f65 1"/>
                      <a:gd name="f76" fmla="*/ 181 f66 1"/>
                      <a:gd name="f77" fmla="*/ 5 f65 1"/>
                      <a:gd name="f78" fmla="*/ 180 f66 1"/>
                      <a:gd name="f79" fmla="*/ 18 f65 1"/>
                      <a:gd name="f80" fmla="*/ 28 f65 1"/>
                      <a:gd name="f81" fmla="*/ 177 f66 1"/>
                      <a:gd name="f82" fmla="*/ 36 f65 1"/>
                      <a:gd name="f83" fmla="*/ 173 f66 1"/>
                      <a:gd name="f84" fmla="*/ 58 f65 1"/>
                      <a:gd name="f85" fmla="*/ 165 f66 1"/>
                      <a:gd name="f86" fmla="*/ 81 f65 1"/>
                      <a:gd name="f87" fmla="*/ 154 f66 1"/>
                      <a:gd name="f88" fmla="*/ 108 f65 1"/>
                      <a:gd name="f89" fmla="*/ 139 f66 1"/>
                      <a:gd name="f90" fmla="*/ 139 f65 1"/>
                      <a:gd name="f91" fmla="*/ 124 f66 1"/>
                      <a:gd name="f92" fmla="*/ 162 f65 1"/>
                      <a:gd name="f93" fmla="*/ 103 f66 1"/>
                      <a:gd name="f94" fmla="*/ 190 f65 1"/>
                      <a:gd name="f95" fmla="*/ 85 f66 1"/>
                      <a:gd name="f96" fmla="*/ 207 f65 1"/>
                      <a:gd name="f97" fmla="*/ 57 f66 1"/>
                      <a:gd name="f98" fmla="*/ 228 f65 1"/>
                      <a:gd name="f99" fmla="*/ 40 f66 1"/>
                      <a:gd name="f100" fmla="*/ 243 f65 1"/>
                      <a:gd name="f101" fmla="*/ 20 f66 1"/>
                      <a:gd name="f102" fmla="*/ 269 f65 1"/>
                      <a:gd name="f103" fmla="*/ 15 f66 1"/>
                      <a:gd name="f104" fmla="*/ 280 f65 1"/>
                      <a:gd name="f105" fmla="*/ 11 f66 1"/>
                      <a:gd name="f106" fmla="*/ 284 f65 1"/>
                      <a:gd name="f107" fmla="*/ 1 f66 1"/>
                      <a:gd name="f108" fmla="*/ 267 f65 1"/>
                      <a:gd name="f109" fmla="*/ 0 f66 1"/>
                      <a:gd name="f110" fmla="*/ 191 f65 1"/>
                      <a:gd name="f111" fmla="*/ 16 f66 1"/>
                      <a:gd name="f112" fmla="*/ 168 f65 1"/>
                      <a:gd name="f113" fmla="*/ 21 f66 1"/>
                      <a:gd name="f114" fmla="*/ 161 f65 1"/>
                      <a:gd name="f115" fmla="*/ 33 f66 1"/>
                      <a:gd name="f116" fmla="*/ 49 f66 1"/>
                      <a:gd name="f117" fmla="*/ 146 f65 1"/>
                      <a:gd name="f118" fmla="*/ 73 f66 1"/>
                      <a:gd name="f119" fmla="*/ 123 f66 1"/>
                      <a:gd name="f120" fmla="*/ 83 f65 1"/>
                      <a:gd name="f121" fmla="*/ 135 f66 1"/>
                      <a:gd name="f122" fmla="*/ 66 f65 1"/>
                      <a:gd name="f123" fmla="*/ 143 f66 1"/>
                      <a:gd name="f124" fmla="*/ 53 f65 1"/>
                      <a:gd name="f125" fmla="*/ 42 f65 1"/>
                      <a:gd name="f126" fmla="*/ 142 f66 1"/>
                      <a:gd name="f127" fmla="*/ 21 f65 1"/>
                      <a:gd name="f128" fmla="*/ 13 f65 1"/>
                      <a:gd name="f129" fmla="*/ 12 f65 1"/>
                      <a:gd name="f130" fmla="*/ 148 f66 1"/>
                      <a:gd name="f131" fmla="*/ f67 1 f2"/>
                      <a:gd name="f132" fmla="*/ f70 1 181"/>
                      <a:gd name="f133" fmla="*/ f71 1 284"/>
                      <a:gd name="f134" fmla="*/ f72 1 181"/>
                      <a:gd name="f135" fmla="*/ f73 1 284"/>
                      <a:gd name="f136" fmla="*/ f74 1 181"/>
                      <a:gd name="f137" fmla="*/ f75 1 284"/>
                      <a:gd name="f138" fmla="*/ f76 1 181"/>
                      <a:gd name="f139" fmla="*/ f77 1 284"/>
                      <a:gd name="f140" fmla="*/ f78 1 181"/>
                      <a:gd name="f141" fmla="*/ f79 1 284"/>
                      <a:gd name="f142" fmla="*/ f80 1 284"/>
                      <a:gd name="f143" fmla="*/ f81 1 181"/>
                      <a:gd name="f144" fmla="*/ f82 1 284"/>
                      <a:gd name="f145" fmla="*/ f83 1 181"/>
                      <a:gd name="f146" fmla="*/ f84 1 284"/>
                      <a:gd name="f147" fmla="*/ f85 1 181"/>
                      <a:gd name="f148" fmla="*/ f86 1 284"/>
                      <a:gd name="f149" fmla="*/ f87 1 181"/>
                      <a:gd name="f150" fmla="*/ f88 1 284"/>
                      <a:gd name="f151" fmla="*/ f89 1 181"/>
                      <a:gd name="f152" fmla="*/ f90 1 284"/>
                      <a:gd name="f153" fmla="*/ f91 1 181"/>
                      <a:gd name="f154" fmla="*/ f92 1 284"/>
                      <a:gd name="f155" fmla="*/ f93 1 181"/>
                      <a:gd name="f156" fmla="*/ f94 1 284"/>
                      <a:gd name="f157" fmla="*/ f95 1 181"/>
                      <a:gd name="f158" fmla="*/ f96 1 284"/>
                      <a:gd name="f159" fmla="*/ f97 1 181"/>
                      <a:gd name="f160" fmla="*/ f98 1 284"/>
                      <a:gd name="f161" fmla="*/ f99 1 181"/>
                      <a:gd name="f162" fmla="*/ f100 1 284"/>
                      <a:gd name="f163" fmla="*/ f101 1 181"/>
                      <a:gd name="f164" fmla="*/ f102 1 284"/>
                      <a:gd name="f165" fmla="*/ f103 1 181"/>
                      <a:gd name="f166" fmla="*/ f104 1 284"/>
                      <a:gd name="f167" fmla="*/ f105 1 181"/>
                      <a:gd name="f168" fmla="*/ f106 1 284"/>
                      <a:gd name="f169" fmla="*/ f107 1 181"/>
                      <a:gd name="f170" fmla="*/ f108 1 284"/>
                      <a:gd name="f171" fmla="*/ f109 1 181"/>
                      <a:gd name="f172" fmla="*/ f110 1 284"/>
                      <a:gd name="f173" fmla="*/ f111 1 181"/>
                      <a:gd name="f174" fmla="*/ f112 1 284"/>
                      <a:gd name="f175" fmla="*/ f113 1 181"/>
                      <a:gd name="f176" fmla="*/ f114 1 284"/>
                      <a:gd name="f177" fmla="*/ f115 1 181"/>
                      <a:gd name="f178" fmla="*/ f116 1 181"/>
                      <a:gd name="f179" fmla="*/ f117 1 284"/>
                      <a:gd name="f180" fmla="*/ f118 1 181"/>
                      <a:gd name="f181" fmla="*/ f119 1 181"/>
                      <a:gd name="f182" fmla="*/ f120 1 284"/>
                      <a:gd name="f183" fmla="*/ f121 1 181"/>
                      <a:gd name="f184" fmla="*/ f122 1 284"/>
                      <a:gd name="f185" fmla="*/ f123 1 181"/>
                      <a:gd name="f186" fmla="*/ f124 1 284"/>
                      <a:gd name="f187" fmla="*/ f125 1 284"/>
                      <a:gd name="f188" fmla="*/ f126 1 181"/>
                      <a:gd name="f189" fmla="*/ f127 1 284"/>
                      <a:gd name="f190" fmla="*/ f128 1 284"/>
                      <a:gd name="f191" fmla="*/ f129 1 284"/>
                      <a:gd name="f192" fmla="*/ f130 1 181"/>
                      <a:gd name="f193" fmla="*/ 0 1 f68"/>
                      <a:gd name="f194" fmla="*/ f6 1 f68"/>
                      <a:gd name="f195" fmla="*/ 0 1 f69"/>
                      <a:gd name="f196" fmla="*/ f7 1 f69"/>
                      <a:gd name="f197" fmla="+- f131 0 f1"/>
                      <a:gd name="f198" fmla="*/ f132 1 f68"/>
                      <a:gd name="f199" fmla="*/ f133 1 f69"/>
                      <a:gd name="f200" fmla="*/ f134 1 f68"/>
                      <a:gd name="f201" fmla="*/ f135 1 f69"/>
                      <a:gd name="f202" fmla="*/ f136 1 f68"/>
                      <a:gd name="f203" fmla="*/ f137 1 f69"/>
                      <a:gd name="f204" fmla="*/ f138 1 f68"/>
                      <a:gd name="f205" fmla="*/ f139 1 f69"/>
                      <a:gd name="f206" fmla="*/ f140 1 f68"/>
                      <a:gd name="f207" fmla="*/ f141 1 f69"/>
                      <a:gd name="f208" fmla="*/ f142 1 f69"/>
                      <a:gd name="f209" fmla="*/ f143 1 f68"/>
                      <a:gd name="f210" fmla="*/ f144 1 f69"/>
                      <a:gd name="f211" fmla="*/ f145 1 f68"/>
                      <a:gd name="f212" fmla="*/ f146 1 f69"/>
                      <a:gd name="f213" fmla="*/ f147 1 f68"/>
                      <a:gd name="f214" fmla="*/ f148 1 f69"/>
                      <a:gd name="f215" fmla="*/ f149 1 f68"/>
                      <a:gd name="f216" fmla="*/ f150 1 f69"/>
                      <a:gd name="f217" fmla="*/ f151 1 f68"/>
                      <a:gd name="f218" fmla="*/ f152 1 f69"/>
                      <a:gd name="f219" fmla="*/ f153 1 f68"/>
                      <a:gd name="f220" fmla="*/ f154 1 f69"/>
                      <a:gd name="f221" fmla="*/ f155 1 f68"/>
                      <a:gd name="f222" fmla="*/ f156 1 f69"/>
                      <a:gd name="f223" fmla="*/ f157 1 f68"/>
                      <a:gd name="f224" fmla="*/ f158 1 f69"/>
                      <a:gd name="f225" fmla="*/ f159 1 f68"/>
                      <a:gd name="f226" fmla="*/ f160 1 f69"/>
                      <a:gd name="f227" fmla="*/ f161 1 f68"/>
                      <a:gd name="f228" fmla="*/ f162 1 f69"/>
                      <a:gd name="f229" fmla="*/ f163 1 f68"/>
                      <a:gd name="f230" fmla="*/ f164 1 f69"/>
                      <a:gd name="f231" fmla="*/ f165 1 f68"/>
                      <a:gd name="f232" fmla="*/ f166 1 f69"/>
                      <a:gd name="f233" fmla="*/ f167 1 f68"/>
                      <a:gd name="f234" fmla="*/ f168 1 f69"/>
                      <a:gd name="f235" fmla="*/ f169 1 f68"/>
                      <a:gd name="f236" fmla="*/ f170 1 f69"/>
                      <a:gd name="f237" fmla="*/ f171 1 f68"/>
                      <a:gd name="f238" fmla="*/ f172 1 f69"/>
                      <a:gd name="f239" fmla="*/ f173 1 f68"/>
                      <a:gd name="f240" fmla="*/ f174 1 f69"/>
                      <a:gd name="f241" fmla="*/ f175 1 f68"/>
                      <a:gd name="f242" fmla="*/ f176 1 f69"/>
                      <a:gd name="f243" fmla="*/ f177 1 f68"/>
                      <a:gd name="f244" fmla="*/ f178 1 f68"/>
                      <a:gd name="f245" fmla="*/ f179 1 f69"/>
                      <a:gd name="f246" fmla="*/ f180 1 f68"/>
                      <a:gd name="f247" fmla="*/ f181 1 f68"/>
                      <a:gd name="f248" fmla="*/ f182 1 f69"/>
                      <a:gd name="f249" fmla="*/ f183 1 f68"/>
                      <a:gd name="f250" fmla="*/ f184 1 f69"/>
                      <a:gd name="f251" fmla="*/ f185 1 f68"/>
                      <a:gd name="f252" fmla="*/ f186 1 f69"/>
                      <a:gd name="f253" fmla="*/ f187 1 f69"/>
                      <a:gd name="f254" fmla="*/ f188 1 f68"/>
                      <a:gd name="f255" fmla="*/ f189 1 f69"/>
                      <a:gd name="f256" fmla="*/ f190 1 f69"/>
                      <a:gd name="f257" fmla="*/ f191 1 f69"/>
                      <a:gd name="f258" fmla="*/ f192 1 f68"/>
                      <a:gd name="f259" fmla="*/ f193 f63 1"/>
                      <a:gd name="f260" fmla="*/ f194 f63 1"/>
                      <a:gd name="f261" fmla="*/ f196 f64 1"/>
                      <a:gd name="f262" fmla="*/ f195 f64 1"/>
                      <a:gd name="f263" fmla="*/ f198 f63 1"/>
                      <a:gd name="f264" fmla="*/ f199 f64 1"/>
                      <a:gd name="f265" fmla="*/ f200 f63 1"/>
                      <a:gd name="f266" fmla="*/ f201 f64 1"/>
                      <a:gd name="f267" fmla="*/ f202 f63 1"/>
                      <a:gd name="f268" fmla="*/ f203 f64 1"/>
                      <a:gd name="f269" fmla="*/ f204 f63 1"/>
                      <a:gd name="f270" fmla="*/ f205 f64 1"/>
                      <a:gd name="f271" fmla="*/ f206 f63 1"/>
                      <a:gd name="f272" fmla="*/ f207 f64 1"/>
                      <a:gd name="f273" fmla="*/ f208 f64 1"/>
                      <a:gd name="f274" fmla="*/ f209 f63 1"/>
                      <a:gd name="f275" fmla="*/ f210 f64 1"/>
                      <a:gd name="f276" fmla="*/ f211 f63 1"/>
                      <a:gd name="f277" fmla="*/ f212 f64 1"/>
                      <a:gd name="f278" fmla="*/ f213 f63 1"/>
                      <a:gd name="f279" fmla="*/ f214 f64 1"/>
                      <a:gd name="f280" fmla="*/ f215 f63 1"/>
                      <a:gd name="f281" fmla="*/ f216 f64 1"/>
                      <a:gd name="f282" fmla="*/ f217 f63 1"/>
                      <a:gd name="f283" fmla="*/ f218 f64 1"/>
                      <a:gd name="f284" fmla="*/ f219 f63 1"/>
                      <a:gd name="f285" fmla="*/ f220 f64 1"/>
                      <a:gd name="f286" fmla="*/ f221 f63 1"/>
                      <a:gd name="f287" fmla="*/ f222 f64 1"/>
                      <a:gd name="f288" fmla="*/ f223 f63 1"/>
                      <a:gd name="f289" fmla="*/ f224 f64 1"/>
                      <a:gd name="f290" fmla="*/ f225 f63 1"/>
                      <a:gd name="f291" fmla="*/ f226 f64 1"/>
                      <a:gd name="f292" fmla="*/ f227 f63 1"/>
                      <a:gd name="f293" fmla="*/ f228 f64 1"/>
                      <a:gd name="f294" fmla="*/ f229 f63 1"/>
                      <a:gd name="f295" fmla="*/ f230 f64 1"/>
                      <a:gd name="f296" fmla="*/ f231 f63 1"/>
                      <a:gd name="f297" fmla="*/ f232 f64 1"/>
                      <a:gd name="f298" fmla="*/ f233 f63 1"/>
                      <a:gd name="f299" fmla="*/ f234 f64 1"/>
                      <a:gd name="f300" fmla="*/ f235 f63 1"/>
                      <a:gd name="f301" fmla="*/ f236 f64 1"/>
                      <a:gd name="f302" fmla="*/ f237 f63 1"/>
                      <a:gd name="f303" fmla="*/ f238 f64 1"/>
                      <a:gd name="f304" fmla="*/ f239 f63 1"/>
                      <a:gd name="f305" fmla="*/ f240 f64 1"/>
                      <a:gd name="f306" fmla="*/ f241 f63 1"/>
                      <a:gd name="f307" fmla="*/ f242 f64 1"/>
                      <a:gd name="f308" fmla="*/ f243 f63 1"/>
                      <a:gd name="f309" fmla="*/ f244 f63 1"/>
                      <a:gd name="f310" fmla="*/ f245 f64 1"/>
                      <a:gd name="f311" fmla="*/ f246 f63 1"/>
                      <a:gd name="f312" fmla="*/ f247 f63 1"/>
                      <a:gd name="f313" fmla="*/ f248 f64 1"/>
                      <a:gd name="f314" fmla="*/ f249 f63 1"/>
                      <a:gd name="f315" fmla="*/ f250 f64 1"/>
                      <a:gd name="f316" fmla="*/ f251 f63 1"/>
                      <a:gd name="f317" fmla="*/ f252 f64 1"/>
                      <a:gd name="f318" fmla="*/ f253 f64 1"/>
                      <a:gd name="f319" fmla="*/ f254 f63 1"/>
                      <a:gd name="f320" fmla="*/ f255 f64 1"/>
                      <a:gd name="f321" fmla="*/ f256 f64 1"/>
                      <a:gd name="f322" fmla="*/ f257 f64 1"/>
                      <a:gd name="f323" fmla="*/ f258 f63 1"/>
                    </a:gdLst>
                    <a:ahLst/>
                    <a:cxnLst>
                      <a:cxn ang="3cd4">
                        <a:pos x="hc" y="t"/>
                      </a:cxn>
                      <a:cxn ang="0">
                        <a:pos x="r" y="vc"/>
                      </a:cxn>
                      <a:cxn ang="cd4">
                        <a:pos x="hc" y="b"/>
                      </a:cxn>
                      <a:cxn ang="cd2">
                        <a:pos x="l" y="vc"/>
                      </a:cxn>
                      <a:cxn ang="f197">
                        <a:pos x="f263" y="f264"/>
                      </a:cxn>
                      <a:cxn ang="f197">
                        <a:pos x="f265" y="f266"/>
                      </a:cxn>
                      <a:cxn ang="f197">
                        <a:pos x="f267" y="f268"/>
                      </a:cxn>
                      <a:cxn ang="f197">
                        <a:pos x="f269" y="f268"/>
                      </a:cxn>
                      <a:cxn ang="f197">
                        <a:pos x="f269" y="f270"/>
                      </a:cxn>
                      <a:cxn ang="f197">
                        <a:pos x="f271" y="f272"/>
                      </a:cxn>
                      <a:cxn ang="f197">
                        <a:pos x="f269" y="f273"/>
                      </a:cxn>
                      <a:cxn ang="f197">
                        <a:pos x="f274" y="f275"/>
                      </a:cxn>
                      <a:cxn ang="f197">
                        <a:pos x="f276" y="f277"/>
                      </a:cxn>
                      <a:cxn ang="f197">
                        <a:pos x="f278" y="f279"/>
                      </a:cxn>
                      <a:cxn ang="f197">
                        <a:pos x="f280" y="f281"/>
                      </a:cxn>
                      <a:cxn ang="f197">
                        <a:pos x="f282" y="f283"/>
                      </a:cxn>
                      <a:cxn ang="f197">
                        <a:pos x="f284" y="f285"/>
                      </a:cxn>
                      <a:cxn ang="f197">
                        <a:pos x="f286" y="f287"/>
                      </a:cxn>
                      <a:cxn ang="f197">
                        <a:pos x="f288" y="f289"/>
                      </a:cxn>
                      <a:cxn ang="f197">
                        <a:pos x="f290" y="f291"/>
                      </a:cxn>
                      <a:cxn ang="f197">
                        <a:pos x="f292" y="f293"/>
                      </a:cxn>
                      <a:cxn ang="f197">
                        <a:pos x="f294" y="f295"/>
                      </a:cxn>
                      <a:cxn ang="f197">
                        <a:pos x="f296" y="f297"/>
                      </a:cxn>
                      <a:cxn ang="f197">
                        <a:pos x="f298" y="f299"/>
                      </a:cxn>
                      <a:cxn ang="f197">
                        <a:pos x="f300" y="f301"/>
                      </a:cxn>
                      <a:cxn ang="f197">
                        <a:pos x="f302" y="f303"/>
                      </a:cxn>
                      <a:cxn ang="f197">
                        <a:pos x="f304" y="f305"/>
                      </a:cxn>
                      <a:cxn ang="f197">
                        <a:pos x="f306" y="f307"/>
                      </a:cxn>
                      <a:cxn ang="f197">
                        <a:pos x="f308" y="f307"/>
                      </a:cxn>
                      <a:cxn ang="f197">
                        <a:pos x="f309" y="f310"/>
                      </a:cxn>
                      <a:cxn ang="f197">
                        <a:pos x="f311" y="f310"/>
                      </a:cxn>
                      <a:cxn ang="f197">
                        <a:pos x="f312" y="f313"/>
                      </a:cxn>
                      <a:cxn ang="f197">
                        <a:pos x="f314" y="f315"/>
                      </a:cxn>
                      <a:cxn ang="f197">
                        <a:pos x="f316" y="f317"/>
                      </a:cxn>
                      <a:cxn ang="f197">
                        <a:pos x="f316" y="f318"/>
                      </a:cxn>
                      <a:cxn ang="f197">
                        <a:pos x="f319" y="f320"/>
                      </a:cxn>
                      <a:cxn ang="f197">
                        <a:pos x="f319" y="f321"/>
                      </a:cxn>
                      <a:cxn ang="f197">
                        <a:pos x="f319" y="f322"/>
                      </a:cxn>
                      <a:cxn ang="f197">
                        <a:pos x="f323" y="f322"/>
                      </a:cxn>
                      <a:cxn ang="f197">
                        <a:pos x="f263" y="f264"/>
                      </a:cxn>
                    </a:cxnLst>
                    <a:rect l="f259" t="f262" r="f260" b="f261"/>
                    <a:pathLst>
                      <a:path w="181" h="284">
                        <a:moveTo>
                          <a:pt x="f8" y="f9"/>
                        </a:moveTo>
                        <a:lnTo>
                          <a:pt x="f10" y="f11"/>
                        </a:lnTo>
                        <a:lnTo>
                          <a:pt x="f12" y="f5"/>
                        </a:lnTo>
                        <a:lnTo>
                          <a:pt x="f6" y="f5"/>
                        </a:lnTo>
                        <a:lnTo>
                          <a:pt x="f6" y="f13"/>
                        </a:lnTo>
                        <a:lnTo>
                          <a:pt x="f2" y="f14"/>
                        </a:lnTo>
                        <a:lnTo>
                          <a:pt x="f6" y="f15"/>
                        </a:lnTo>
                        <a:lnTo>
                          <a:pt x="f16" y="f17"/>
                        </a:lnTo>
                        <a:lnTo>
                          <a:pt x="f18" y="f19"/>
                        </a:lnTo>
                        <a:lnTo>
                          <a:pt x="f20" y="f21"/>
                        </a:lnTo>
                        <a:lnTo>
                          <a:pt x="f22" y="f23"/>
                        </a:lnTo>
                        <a:lnTo>
                          <a:pt x="f24" y="f24"/>
                        </a:lnTo>
                        <a:lnTo>
                          <a:pt x="f25" y="f26"/>
                        </a:lnTo>
                        <a:lnTo>
                          <a:pt x="f27" y="f28"/>
                        </a:lnTo>
                        <a:lnTo>
                          <a:pt x="f29" y="f30"/>
                        </a:lnTo>
                        <a:lnTo>
                          <a:pt x="f31" y="f32"/>
                        </a:lnTo>
                        <a:lnTo>
                          <a:pt x="f33" y="f34"/>
                        </a:lnTo>
                        <a:lnTo>
                          <a:pt x="f35" y="f36"/>
                        </a:lnTo>
                        <a:lnTo>
                          <a:pt x="f37" y="f38"/>
                        </a:lnTo>
                        <a:lnTo>
                          <a:pt x="f39" y="f7"/>
                        </a:lnTo>
                        <a:lnTo>
                          <a:pt x="f40" y="f41"/>
                        </a:lnTo>
                        <a:lnTo>
                          <a:pt x="f5" y="f42"/>
                        </a:lnTo>
                        <a:lnTo>
                          <a:pt x="f43" y="f44"/>
                        </a:lnTo>
                        <a:lnTo>
                          <a:pt x="f45" y="f46"/>
                        </a:lnTo>
                        <a:lnTo>
                          <a:pt x="f47" y="f46"/>
                        </a:lnTo>
                        <a:lnTo>
                          <a:pt x="f48" y="f49"/>
                        </a:lnTo>
                        <a:lnTo>
                          <a:pt x="f50" y="f49"/>
                        </a:lnTo>
                        <a:lnTo>
                          <a:pt x="f51" y="f52"/>
                        </a:lnTo>
                        <a:lnTo>
                          <a:pt x="f53" y="f54"/>
                        </a:lnTo>
                        <a:lnTo>
                          <a:pt x="f55" y="f56"/>
                        </a:lnTo>
                        <a:lnTo>
                          <a:pt x="f55" y="f57"/>
                        </a:lnTo>
                        <a:lnTo>
                          <a:pt x="f58" y="f45"/>
                        </a:lnTo>
                        <a:lnTo>
                          <a:pt x="f58" y="f59"/>
                        </a:lnTo>
                        <a:lnTo>
                          <a:pt x="f58" y="f60"/>
                        </a:lnTo>
                        <a:lnTo>
                          <a:pt x="f61" y="f60"/>
                        </a:lnTo>
                        <a:lnTo>
                          <a:pt x="f8" y="f9"/>
                        </a:lnTo>
                        <a:close/>
                      </a:path>
                    </a:pathLst>
                  </a:custGeom>
                  <a:solidFill>
                    <a:srgbClr val="C2DA9A"/>
                  </a:solidFill>
                  <a:ln w="3172" cap="flat">
                    <a:solidFill>
                      <a:srgbClr val="6C5353"/>
                    </a:solidFill>
                    <a:custDash>
                      <a:ds d="100000" sp="100000"/>
                    </a:custDash>
                    <a:miter/>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hu-HU" sz="1800" b="0" i="0" u="none" strike="noStrike" kern="0" cap="none" spc="0" baseline="0">
                      <a:solidFill>
                        <a:srgbClr val="000000"/>
                      </a:solidFill>
                      <a:uFillTx/>
                      <a:latin typeface="Arial"/>
                    </a:endParaRPr>
                  </a:p>
                </p:txBody>
              </p:sp>
              <p:sp>
                <p:nvSpPr>
                  <p:cNvPr id="340" name="Freeform 183">
                    <a:extLst>
                      <a:ext uri="{FF2B5EF4-FFF2-40B4-BE49-F238E27FC236}">
                        <a16:creationId xmlns:a16="http://schemas.microsoft.com/office/drawing/2014/main" id="{3AEA71ED-0DDC-4807-9182-D6E5D123DCA5}"/>
                      </a:ext>
                    </a:extLst>
                  </p:cNvPr>
                  <p:cNvSpPr/>
                  <p:nvPr/>
                </p:nvSpPr>
                <p:spPr>
                  <a:xfrm>
                    <a:off x="6079525" y="2976682"/>
                    <a:ext cx="96441" cy="90031"/>
                  </a:xfrm>
                  <a:custGeom>
                    <a:avLst/>
                    <a:gdLst>
                      <a:gd name="f0" fmla="val 10800000"/>
                      <a:gd name="f1" fmla="val 5400000"/>
                      <a:gd name="f2" fmla="val 180"/>
                      <a:gd name="f3" fmla="val w"/>
                      <a:gd name="f4" fmla="val h"/>
                      <a:gd name="f5" fmla="val 0"/>
                      <a:gd name="f6" fmla="val 74"/>
                      <a:gd name="f7" fmla="val 80"/>
                      <a:gd name="f8" fmla="val 35"/>
                      <a:gd name="f9" fmla="val 15"/>
                      <a:gd name="f10" fmla="val 45"/>
                      <a:gd name="f11" fmla="val 20"/>
                      <a:gd name="f12" fmla="val 47"/>
                      <a:gd name="f13" fmla="val 28"/>
                      <a:gd name="f14" fmla="val 58"/>
                      <a:gd name="f15" fmla="val 34"/>
                      <a:gd name="f16" fmla="val 62"/>
                      <a:gd name="f17" fmla="val 30"/>
                      <a:gd name="f18" fmla="val 67"/>
                      <a:gd name="f19" fmla="val 32"/>
                      <a:gd name="f20" fmla="val 63"/>
                      <a:gd name="f21" fmla="val 36"/>
                      <a:gd name="f22" fmla="val 66"/>
                      <a:gd name="f23" fmla="val 39"/>
                      <a:gd name="f24" fmla="val 44"/>
                      <a:gd name="f25" fmla="val 65"/>
                      <a:gd name="f26" fmla="val 52"/>
                      <a:gd name="f27" fmla="val 60"/>
                      <a:gd name="f28" fmla="val 68"/>
                      <a:gd name="f29" fmla="val 73"/>
                      <a:gd name="f30" fmla="val 76"/>
                      <a:gd name="f31" fmla="val 79"/>
                      <a:gd name="f32" fmla="val 54"/>
                      <a:gd name="f33" fmla="val 55"/>
                      <a:gd name="f34" fmla="val 71"/>
                      <a:gd name="f35" fmla="val 53"/>
                      <a:gd name="f36" fmla="val 49"/>
                      <a:gd name="f37" fmla="val 46"/>
                      <a:gd name="f38" fmla="val 40"/>
                      <a:gd name="f39" fmla="val 38"/>
                      <a:gd name="f40" fmla="val 59"/>
                      <a:gd name="f41" fmla="val 33"/>
                      <a:gd name="f42" fmla="val 29"/>
                      <a:gd name="f43" fmla="val 31"/>
                      <a:gd name="f44" fmla="val 24"/>
                      <a:gd name="f45" fmla="val 18"/>
                      <a:gd name="f46" fmla="val 16"/>
                      <a:gd name="f47" fmla="val 57"/>
                      <a:gd name="f48" fmla="val 11"/>
                      <a:gd name="f49" fmla="val 43"/>
                      <a:gd name="f50" fmla="val 7"/>
                      <a:gd name="f51" fmla="val 26"/>
                      <a:gd name="f52" fmla="val 5"/>
                      <a:gd name="f53" fmla="val 10"/>
                      <a:gd name="f54" fmla="val 19"/>
                      <a:gd name="f55" fmla="val 13"/>
                      <a:gd name="f56" fmla="val 12"/>
                      <a:gd name="f57" fmla="val 22"/>
                      <a:gd name="f58" fmla="val 1"/>
                      <a:gd name="f59" fmla="val 9"/>
                      <a:gd name="f60" fmla="+- 0 0 -90"/>
                      <a:gd name="f61" fmla="*/ f3 1 74"/>
                      <a:gd name="f62" fmla="*/ f4 1 80"/>
                      <a:gd name="f63" fmla="+- f7 0 f5"/>
                      <a:gd name="f64" fmla="+- f6 0 f5"/>
                      <a:gd name="f65" fmla="*/ f60 f0 1"/>
                      <a:gd name="f66" fmla="*/ f64 1 74"/>
                      <a:gd name="f67" fmla="*/ f63 1 80"/>
                      <a:gd name="f68" fmla="*/ 35 f64 1"/>
                      <a:gd name="f69" fmla="*/ 15 f63 1"/>
                      <a:gd name="f70" fmla="*/ 45 f64 1"/>
                      <a:gd name="f71" fmla="*/ 20 f63 1"/>
                      <a:gd name="f72" fmla="*/ 47 f64 1"/>
                      <a:gd name="f73" fmla="*/ 28 f63 1"/>
                      <a:gd name="f74" fmla="*/ 58 f64 1"/>
                      <a:gd name="f75" fmla="*/ 34 f63 1"/>
                      <a:gd name="f76" fmla="*/ 62 f64 1"/>
                      <a:gd name="f77" fmla="*/ 30 f63 1"/>
                      <a:gd name="f78" fmla="*/ 67 f64 1"/>
                      <a:gd name="f79" fmla="*/ 32 f63 1"/>
                      <a:gd name="f80" fmla="*/ 63 f64 1"/>
                      <a:gd name="f81" fmla="*/ 36 f63 1"/>
                      <a:gd name="f82" fmla="*/ 66 f64 1"/>
                      <a:gd name="f83" fmla="*/ 39 f63 1"/>
                      <a:gd name="f84" fmla="*/ 44 f63 1"/>
                      <a:gd name="f85" fmla="*/ 65 f64 1"/>
                      <a:gd name="f86" fmla="*/ 52 f63 1"/>
                      <a:gd name="f87" fmla="*/ 74 f64 1"/>
                      <a:gd name="f88" fmla="*/ 60 f63 1"/>
                      <a:gd name="f89" fmla="*/ 68 f64 1"/>
                      <a:gd name="f90" fmla="*/ 67 f63 1"/>
                      <a:gd name="f91" fmla="*/ 73 f63 1"/>
                      <a:gd name="f92" fmla="*/ 76 f63 1"/>
                      <a:gd name="f93" fmla="*/ 79 f63 1"/>
                      <a:gd name="f94" fmla="*/ 52 f64 1"/>
                      <a:gd name="f95" fmla="*/ 80 f63 1"/>
                      <a:gd name="f96" fmla="*/ 54 f64 1"/>
                      <a:gd name="f97" fmla="*/ 55 f64 1"/>
                      <a:gd name="f98" fmla="*/ 71 f63 1"/>
                      <a:gd name="f99" fmla="*/ 53 f64 1"/>
                      <a:gd name="f100" fmla="*/ 49 f64 1"/>
                      <a:gd name="f101" fmla="*/ 46 f64 1"/>
                      <a:gd name="f102" fmla="*/ 66 f63 1"/>
                      <a:gd name="f103" fmla="*/ 44 f64 1"/>
                      <a:gd name="f104" fmla="*/ 63 f63 1"/>
                      <a:gd name="f105" fmla="*/ 40 f64 1"/>
                      <a:gd name="f106" fmla="*/ 62 f63 1"/>
                      <a:gd name="f107" fmla="*/ 38 f64 1"/>
                      <a:gd name="f108" fmla="*/ 59 f63 1"/>
                      <a:gd name="f109" fmla="*/ 33 f64 1"/>
                      <a:gd name="f110" fmla="*/ 29 f64 1"/>
                      <a:gd name="f111" fmla="*/ 68 f63 1"/>
                      <a:gd name="f112" fmla="*/ 31 f64 1"/>
                      <a:gd name="f113" fmla="*/ 24 f64 1"/>
                      <a:gd name="f114" fmla="*/ 18 f64 1"/>
                      <a:gd name="f115" fmla="*/ 16 f64 1"/>
                      <a:gd name="f116" fmla="*/ 57 f63 1"/>
                      <a:gd name="f117" fmla="*/ 11 f64 1"/>
                      <a:gd name="f118" fmla="*/ 54 f63 1"/>
                      <a:gd name="f119" fmla="*/ 15 f64 1"/>
                      <a:gd name="f120" fmla="*/ 53 f63 1"/>
                      <a:gd name="f121" fmla="*/ 43 f63 1"/>
                      <a:gd name="f122" fmla="*/ 7 f64 1"/>
                      <a:gd name="f123" fmla="*/ 35 f63 1"/>
                      <a:gd name="f124" fmla="*/ 26 f63 1"/>
                      <a:gd name="f125" fmla="*/ 5 f64 1"/>
                      <a:gd name="f126" fmla="*/ 10 f64 1"/>
                      <a:gd name="f127" fmla="*/ 19 f63 1"/>
                      <a:gd name="f128" fmla="*/ 13 f63 1"/>
                      <a:gd name="f129" fmla="*/ 0 f64 1"/>
                      <a:gd name="f130" fmla="*/ 5 f63 1"/>
                      <a:gd name="f131" fmla="*/ 12 f64 1"/>
                      <a:gd name="f132" fmla="*/ 0 f63 1"/>
                      <a:gd name="f133" fmla="*/ 22 f64 1"/>
                      <a:gd name="f134" fmla="*/ 1 f63 1"/>
                      <a:gd name="f135" fmla="*/ 32 f64 1"/>
                      <a:gd name="f136" fmla="*/ 9 f63 1"/>
                      <a:gd name="f137" fmla="*/ f65 1 f2"/>
                      <a:gd name="f138" fmla="*/ f68 1 74"/>
                      <a:gd name="f139" fmla="*/ f69 1 80"/>
                      <a:gd name="f140" fmla="*/ f70 1 74"/>
                      <a:gd name="f141" fmla="*/ f71 1 80"/>
                      <a:gd name="f142" fmla="*/ f72 1 74"/>
                      <a:gd name="f143" fmla="*/ f73 1 80"/>
                      <a:gd name="f144" fmla="*/ f74 1 74"/>
                      <a:gd name="f145" fmla="*/ f75 1 80"/>
                      <a:gd name="f146" fmla="*/ f76 1 74"/>
                      <a:gd name="f147" fmla="*/ f77 1 80"/>
                      <a:gd name="f148" fmla="*/ f78 1 74"/>
                      <a:gd name="f149" fmla="*/ f79 1 80"/>
                      <a:gd name="f150" fmla="*/ f80 1 74"/>
                      <a:gd name="f151" fmla="*/ f81 1 80"/>
                      <a:gd name="f152" fmla="*/ f82 1 74"/>
                      <a:gd name="f153" fmla="*/ f83 1 80"/>
                      <a:gd name="f154" fmla="*/ f84 1 80"/>
                      <a:gd name="f155" fmla="*/ f85 1 74"/>
                      <a:gd name="f156" fmla="*/ f86 1 80"/>
                      <a:gd name="f157" fmla="*/ f87 1 74"/>
                      <a:gd name="f158" fmla="*/ f88 1 80"/>
                      <a:gd name="f159" fmla="*/ f89 1 74"/>
                      <a:gd name="f160" fmla="*/ f90 1 80"/>
                      <a:gd name="f161" fmla="*/ f91 1 80"/>
                      <a:gd name="f162" fmla="*/ f92 1 80"/>
                      <a:gd name="f163" fmla="*/ f93 1 80"/>
                      <a:gd name="f164" fmla="*/ f94 1 74"/>
                      <a:gd name="f165" fmla="*/ f95 1 80"/>
                      <a:gd name="f166" fmla="*/ f96 1 74"/>
                      <a:gd name="f167" fmla="*/ f97 1 74"/>
                      <a:gd name="f168" fmla="*/ f98 1 80"/>
                      <a:gd name="f169" fmla="*/ f99 1 74"/>
                      <a:gd name="f170" fmla="*/ f100 1 74"/>
                      <a:gd name="f171" fmla="*/ f101 1 74"/>
                      <a:gd name="f172" fmla="*/ f102 1 80"/>
                      <a:gd name="f173" fmla="*/ f103 1 74"/>
                      <a:gd name="f174" fmla="*/ f104 1 80"/>
                      <a:gd name="f175" fmla="*/ f105 1 74"/>
                      <a:gd name="f176" fmla="*/ f106 1 80"/>
                      <a:gd name="f177" fmla="*/ f107 1 74"/>
                      <a:gd name="f178" fmla="*/ f108 1 80"/>
                      <a:gd name="f179" fmla="*/ f109 1 74"/>
                      <a:gd name="f180" fmla="*/ f110 1 74"/>
                      <a:gd name="f181" fmla="*/ f111 1 80"/>
                      <a:gd name="f182" fmla="*/ f112 1 74"/>
                      <a:gd name="f183" fmla="*/ f113 1 74"/>
                      <a:gd name="f184" fmla="*/ f114 1 74"/>
                      <a:gd name="f185" fmla="*/ f115 1 74"/>
                      <a:gd name="f186" fmla="*/ f116 1 80"/>
                      <a:gd name="f187" fmla="*/ f117 1 74"/>
                      <a:gd name="f188" fmla="*/ f118 1 80"/>
                      <a:gd name="f189" fmla="*/ f119 1 74"/>
                      <a:gd name="f190" fmla="*/ f120 1 80"/>
                      <a:gd name="f191" fmla="*/ f121 1 80"/>
                      <a:gd name="f192" fmla="*/ f122 1 74"/>
                      <a:gd name="f193" fmla="*/ f123 1 80"/>
                      <a:gd name="f194" fmla="*/ f124 1 80"/>
                      <a:gd name="f195" fmla="*/ f125 1 74"/>
                      <a:gd name="f196" fmla="*/ f126 1 74"/>
                      <a:gd name="f197" fmla="*/ f127 1 80"/>
                      <a:gd name="f198" fmla="*/ f128 1 80"/>
                      <a:gd name="f199" fmla="*/ f129 1 74"/>
                      <a:gd name="f200" fmla="*/ f130 1 80"/>
                      <a:gd name="f201" fmla="*/ f131 1 74"/>
                      <a:gd name="f202" fmla="*/ f132 1 80"/>
                      <a:gd name="f203" fmla="*/ f133 1 74"/>
                      <a:gd name="f204" fmla="*/ f134 1 80"/>
                      <a:gd name="f205" fmla="*/ f135 1 74"/>
                      <a:gd name="f206" fmla="*/ f136 1 80"/>
                      <a:gd name="f207" fmla="*/ 0 1 f66"/>
                      <a:gd name="f208" fmla="*/ f6 1 f66"/>
                      <a:gd name="f209" fmla="*/ 0 1 f67"/>
                      <a:gd name="f210" fmla="*/ f7 1 f67"/>
                      <a:gd name="f211" fmla="+- f137 0 f1"/>
                      <a:gd name="f212" fmla="*/ f138 1 f66"/>
                      <a:gd name="f213" fmla="*/ f139 1 f67"/>
                      <a:gd name="f214" fmla="*/ f140 1 f66"/>
                      <a:gd name="f215" fmla="*/ f141 1 f67"/>
                      <a:gd name="f216" fmla="*/ f142 1 f66"/>
                      <a:gd name="f217" fmla="*/ f143 1 f67"/>
                      <a:gd name="f218" fmla="*/ f144 1 f66"/>
                      <a:gd name="f219" fmla="*/ f145 1 f67"/>
                      <a:gd name="f220" fmla="*/ f146 1 f66"/>
                      <a:gd name="f221" fmla="*/ f147 1 f67"/>
                      <a:gd name="f222" fmla="*/ f148 1 f66"/>
                      <a:gd name="f223" fmla="*/ f149 1 f67"/>
                      <a:gd name="f224" fmla="*/ f150 1 f66"/>
                      <a:gd name="f225" fmla="*/ f151 1 f67"/>
                      <a:gd name="f226" fmla="*/ f152 1 f66"/>
                      <a:gd name="f227" fmla="*/ f153 1 f67"/>
                      <a:gd name="f228" fmla="*/ f154 1 f67"/>
                      <a:gd name="f229" fmla="*/ f155 1 f66"/>
                      <a:gd name="f230" fmla="*/ f156 1 f67"/>
                      <a:gd name="f231" fmla="*/ f157 1 f66"/>
                      <a:gd name="f232" fmla="*/ f158 1 f67"/>
                      <a:gd name="f233" fmla="*/ f159 1 f66"/>
                      <a:gd name="f234" fmla="*/ f160 1 f67"/>
                      <a:gd name="f235" fmla="*/ f161 1 f67"/>
                      <a:gd name="f236" fmla="*/ f162 1 f67"/>
                      <a:gd name="f237" fmla="*/ f163 1 f67"/>
                      <a:gd name="f238" fmla="*/ f164 1 f66"/>
                      <a:gd name="f239" fmla="*/ f165 1 f67"/>
                      <a:gd name="f240" fmla="*/ f166 1 f66"/>
                      <a:gd name="f241" fmla="*/ f167 1 f66"/>
                      <a:gd name="f242" fmla="*/ f168 1 f67"/>
                      <a:gd name="f243" fmla="*/ f169 1 f66"/>
                      <a:gd name="f244" fmla="*/ f170 1 f66"/>
                      <a:gd name="f245" fmla="*/ f171 1 f66"/>
                      <a:gd name="f246" fmla="*/ f172 1 f67"/>
                      <a:gd name="f247" fmla="*/ f173 1 f66"/>
                      <a:gd name="f248" fmla="*/ f174 1 f67"/>
                      <a:gd name="f249" fmla="*/ f175 1 f66"/>
                      <a:gd name="f250" fmla="*/ f176 1 f67"/>
                      <a:gd name="f251" fmla="*/ f177 1 f66"/>
                      <a:gd name="f252" fmla="*/ f178 1 f67"/>
                      <a:gd name="f253" fmla="*/ f179 1 f66"/>
                      <a:gd name="f254" fmla="*/ f180 1 f66"/>
                      <a:gd name="f255" fmla="*/ f181 1 f67"/>
                      <a:gd name="f256" fmla="*/ f182 1 f66"/>
                      <a:gd name="f257" fmla="*/ f183 1 f66"/>
                      <a:gd name="f258" fmla="*/ f184 1 f66"/>
                      <a:gd name="f259" fmla="*/ f185 1 f66"/>
                      <a:gd name="f260" fmla="*/ f186 1 f67"/>
                      <a:gd name="f261" fmla="*/ f187 1 f66"/>
                      <a:gd name="f262" fmla="*/ f188 1 f67"/>
                      <a:gd name="f263" fmla="*/ f189 1 f66"/>
                      <a:gd name="f264" fmla="*/ f190 1 f67"/>
                      <a:gd name="f265" fmla="*/ f191 1 f67"/>
                      <a:gd name="f266" fmla="*/ f192 1 f66"/>
                      <a:gd name="f267" fmla="*/ f193 1 f67"/>
                      <a:gd name="f268" fmla="*/ f194 1 f67"/>
                      <a:gd name="f269" fmla="*/ f195 1 f66"/>
                      <a:gd name="f270" fmla="*/ f196 1 f66"/>
                      <a:gd name="f271" fmla="*/ f197 1 f67"/>
                      <a:gd name="f272" fmla="*/ f198 1 f67"/>
                      <a:gd name="f273" fmla="*/ f199 1 f66"/>
                      <a:gd name="f274" fmla="*/ f200 1 f67"/>
                      <a:gd name="f275" fmla="*/ f201 1 f66"/>
                      <a:gd name="f276" fmla="*/ f202 1 f67"/>
                      <a:gd name="f277" fmla="*/ f203 1 f66"/>
                      <a:gd name="f278" fmla="*/ f204 1 f67"/>
                      <a:gd name="f279" fmla="*/ f205 1 f66"/>
                      <a:gd name="f280" fmla="*/ f206 1 f67"/>
                      <a:gd name="f281" fmla="*/ f207 f61 1"/>
                      <a:gd name="f282" fmla="*/ f208 f61 1"/>
                      <a:gd name="f283" fmla="*/ f210 f62 1"/>
                      <a:gd name="f284" fmla="*/ f209 f62 1"/>
                      <a:gd name="f285" fmla="*/ f212 f61 1"/>
                      <a:gd name="f286" fmla="*/ f213 f62 1"/>
                      <a:gd name="f287" fmla="*/ f214 f61 1"/>
                      <a:gd name="f288" fmla="*/ f215 f62 1"/>
                      <a:gd name="f289" fmla="*/ f216 f61 1"/>
                      <a:gd name="f290" fmla="*/ f217 f62 1"/>
                      <a:gd name="f291" fmla="*/ f218 f61 1"/>
                      <a:gd name="f292" fmla="*/ f219 f62 1"/>
                      <a:gd name="f293" fmla="*/ f220 f61 1"/>
                      <a:gd name="f294" fmla="*/ f221 f62 1"/>
                      <a:gd name="f295" fmla="*/ f222 f61 1"/>
                      <a:gd name="f296" fmla="*/ f223 f62 1"/>
                      <a:gd name="f297" fmla="*/ f224 f61 1"/>
                      <a:gd name="f298" fmla="*/ f225 f62 1"/>
                      <a:gd name="f299" fmla="*/ f226 f61 1"/>
                      <a:gd name="f300" fmla="*/ f227 f62 1"/>
                      <a:gd name="f301" fmla="*/ f228 f62 1"/>
                      <a:gd name="f302" fmla="*/ f229 f61 1"/>
                      <a:gd name="f303" fmla="*/ f230 f62 1"/>
                      <a:gd name="f304" fmla="*/ f231 f61 1"/>
                      <a:gd name="f305" fmla="*/ f232 f62 1"/>
                      <a:gd name="f306" fmla="*/ f233 f61 1"/>
                      <a:gd name="f307" fmla="*/ f234 f62 1"/>
                      <a:gd name="f308" fmla="*/ f235 f62 1"/>
                      <a:gd name="f309" fmla="*/ f236 f62 1"/>
                      <a:gd name="f310" fmla="*/ f237 f62 1"/>
                      <a:gd name="f311" fmla="*/ f238 f61 1"/>
                      <a:gd name="f312" fmla="*/ f239 f62 1"/>
                      <a:gd name="f313" fmla="*/ f240 f61 1"/>
                      <a:gd name="f314" fmla="*/ f241 f61 1"/>
                      <a:gd name="f315" fmla="*/ f242 f62 1"/>
                      <a:gd name="f316" fmla="*/ f243 f61 1"/>
                      <a:gd name="f317" fmla="*/ f244 f61 1"/>
                      <a:gd name="f318" fmla="*/ f245 f61 1"/>
                      <a:gd name="f319" fmla="*/ f246 f62 1"/>
                      <a:gd name="f320" fmla="*/ f247 f61 1"/>
                      <a:gd name="f321" fmla="*/ f248 f62 1"/>
                      <a:gd name="f322" fmla="*/ f249 f61 1"/>
                      <a:gd name="f323" fmla="*/ f250 f62 1"/>
                      <a:gd name="f324" fmla="*/ f251 f61 1"/>
                      <a:gd name="f325" fmla="*/ f252 f62 1"/>
                      <a:gd name="f326" fmla="*/ f253 f61 1"/>
                      <a:gd name="f327" fmla="*/ f254 f61 1"/>
                      <a:gd name="f328" fmla="*/ f255 f62 1"/>
                      <a:gd name="f329" fmla="*/ f256 f61 1"/>
                      <a:gd name="f330" fmla="*/ f257 f61 1"/>
                      <a:gd name="f331" fmla="*/ f258 f61 1"/>
                      <a:gd name="f332" fmla="*/ f259 f61 1"/>
                      <a:gd name="f333" fmla="*/ f260 f62 1"/>
                      <a:gd name="f334" fmla="*/ f261 f61 1"/>
                      <a:gd name="f335" fmla="*/ f262 f62 1"/>
                      <a:gd name="f336" fmla="*/ f263 f61 1"/>
                      <a:gd name="f337" fmla="*/ f264 f62 1"/>
                      <a:gd name="f338" fmla="*/ f265 f62 1"/>
                      <a:gd name="f339" fmla="*/ f266 f61 1"/>
                      <a:gd name="f340" fmla="*/ f267 f62 1"/>
                      <a:gd name="f341" fmla="*/ f268 f62 1"/>
                      <a:gd name="f342" fmla="*/ f269 f61 1"/>
                      <a:gd name="f343" fmla="*/ f270 f61 1"/>
                      <a:gd name="f344" fmla="*/ f271 f62 1"/>
                      <a:gd name="f345" fmla="*/ f272 f62 1"/>
                      <a:gd name="f346" fmla="*/ f273 f61 1"/>
                      <a:gd name="f347" fmla="*/ f274 f62 1"/>
                      <a:gd name="f348" fmla="*/ f275 f61 1"/>
                      <a:gd name="f349" fmla="*/ f276 f62 1"/>
                      <a:gd name="f350" fmla="*/ f277 f61 1"/>
                      <a:gd name="f351" fmla="*/ f278 f62 1"/>
                      <a:gd name="f352" fmla="*/ f279 f61 1"/>
                      <a:gd name="f353" fmla="*/ f280 f62 1"/>
                    </a:gdLst>
                    <a:ahLst/>
                    <a:cxnLst>
                      <a:cxn ang="3cd4">
                        <a:pos x="hc" y="t"/>
                      </a:cxn>
                      <a:cxn ang="0">
                        <a:pos x="r" y="vc"/>
                      </a:cxn>
                      <a:cxn ang="cd4">
                        <a:pos x="hc" y="b"/>
                      </a:cxn>
                      <a:cxn ang="cd2">
                        <a:pos x="l" y="vc"/>
                      </a:cxn>
                      <a:cxn ang="f211">
                        <a:pos x="f285" y="f286"/>
                      </a:cxn>
                      <a:cxn ang="f211">
                        <a:pos x="f287" y="f288"/>
                      </a:cxn>
                      <a:cxn ang="f211">
                        <a:pos x="f289" y="f290"/>
                      </a:cxn>
                      <a:cxn ang="f211">
                        <a:pos x="f291" y="f292"/>
                      </a:cxn>
                      <a:cxn ang="f211">
                        <a:pos x="f293" y="f294"/>
                      </a:cxn>
                      <a:cxn ang="f211">
                        <a:pos x="f295" y="f296"/>
                      </a:cxn>
                      <a:cxn ang="f211">
                        <a:pos x="f297" y="f298"/>
                      </a:cxn>
                      <a:cxn ang="f211">
                        <a:pos x="f299" y="f300"/>
                      </a:cxn>
                      <a:cxn ang="f211">
                        <a:pos x="f297" y="f301"/>
                      </a:cxn>
                      <a:cxn ang="f211">
                        <a:pos x="f302" y="f303"/>
                      </a:cxn>
                      <a:cxn ang="f211">
                        <a:pos x="f304" y="f305"/>
                      </a:cxn>
                      <a:cxn ang="f211">
                        <a:pos x="f306" y="f307"/>
                      </a:cxn>
                      <a:cxn ang="f211">
                        <a:pos x="f299" y="f308"/>
                      </a:cxn>
                      <a:cxn ang="f211">
                        <a:pos x="f306" y="f309"/>
                      </a:cxn>
                      <a:cxn ang="f211">
                        <a:pos x="f299" y="f310"/>
                      </a:cxn>
                      <a:cxn ang="f211">
                        <a:pos x="f291" y="f310"/>
                      </a:cxn>
                      <a:cxn ang="f211">
                        <a:pos x="f311" y="f312"/>
                      </a:cxn>
                      <a:cxn ang="f211">
                        <a:pos x="f311" y="f310"/>
                      </a:cxn>
                      <a:cxn ang="f211">
                        <a:pos x="f313" y="f309"/>
                      </a:cxn>
                      <a:cxn ang="f211">
                        <a:pos x="f314" y="f315"/>
                      </a:cxn>
                      <a:cxn ang="f211">
                        <a:pos x="f316" y="f315"/>
                      </a:cxn>
                      <a:cxn ang="f211">
                        <a:pos x="f317" y="f307"/>
                      </a:cxn>
                      <a:cxn ang="f211">
                        <a:pos x="f318" y="f319"/>
                      </a:cxn>
                      <a:cxn ang="f211">
                        <a:pos x="f320" y="f321"/>
                      </a:cxn>
                      <a:cxn ang="f211">
                        <a:pos x="f322" y="f323"/>
                      </a:cxn>
                      <a:cxn ang="f211">
                        <a:pos x="f324" y="f325"/>
                      </a:cxn>
                      <a:cxn ang="f211">
                        <a:pos x="f285" y="f305"/>
                      </a:cxn>
                      <a:cxn ang="f211">
                        <a:pos x="f326" y="f307"/>
                      </a:cxn>
                      <a:cxn ang="f211">
                        <a:pos x="f327" y="f328"/>
                      </a:cxn>
                      <a:cxn ang="f211">
                        <a:pos x="f329" y="f307"/>
                      </a:cxn>
                      <a:cxn ang="f211">
                        <a:pos x="f330" y="f321"/>
                      </a:cxn>
                      <a:cxn ang="f211">
                        <a:pos x="f331" y="f305"/>
                      </a:cxn>
                      <a:cxn ang="f211">
                        <a:pos x="f332" y="f333"/>
                      </a:cxn>
                      <a:cxn ang="f211">
                        <a:pos x="f334" y="f335"/>
                      </a:cxn>
                      <a:cxn ang="f211">
                        <a:pos x="f336" y="f337"/>
                      </a:cxn>
                      <a:cxn ang="f211">
                        <a:pos x="f332" y="f338"/>
                      </a:cxn>
                      <a:cxn ang="f211">
                        <a:pos x="f339" y="f340"/>
                      </a:cxn>
                      <a:cxn ang="f211">
                        <a:pos x="f334" y="f341"/>
                      </a:cxn>
                      <a:cxn ang="f211">
                        <a:pos x="f342" y="f341"/>
                      </a:cxn>
                      <a:cxn ang="f211">
                        <a:pos x="f343" y="f344"/>
                      </a:cxn>
                      <a:cxn ang="f211">
                        <a:pos x="f342" y="f345"/>
                      </a:cxn>
                      <a:cxn ang="f211">
                        <a:pos x="f346" y="f347"/>
                      </a:cxn>
                      <a:cxn ang="f211">
                        <a:pos x="f348" y="f349"/>
                      </a:cxn>
                      <a:cxn ang="f211">
                        <a:pos x="f350" y="f351"/>
                      </a:cxn>
                      <a:cxn ang="f211">
                        <a:pos x="f352" y="f353"/>
                      </a:cxn>
                      <a:cxn ang="f211">
                        <a:pos x="f285" y="f286"/>
                      </a:cxn>
                    </a:cxnLst>
                    <a:rect l="f281" t="f284" r="f282" b="f283"/>
                    <a:pathLst>
                      <a:path w="74" h="80">
                        <a:moveTo>
                          <a:pt x="f8" y="f9"/>
                        </a:moveTo>
                        <a:lnTo>
                          <a:pt x="f10" y="f11"/>
                        </a:lnTo>
                        <a:lnTo>
                          <a:pt x="f12" y="f13"/>
                        </a:lnTo>
                        <a:lnTo>
                          <a:pt x="f14" y="f15"/>
                        </a:lnTo>
                        <a:lnTo>
                          <a:pt x="f16" y="f17"/>
                        </a:lnTo>
                        <a:lnTo>
                          <a:pt x="f18" y="f19"/>
                        </a:lnTo>
                        <a:lnTo>
                          <a:pt x="f20" y="f21"/>
                        </a:lnTo>
                        <a:lnTo>
                          <a:pt x="f22" y="f23"/>
                        </a:lnTo>
                        <a:lnTo>
                          <a:pt x="f20" y="f24"/>
                        </a:lnTo>
                        <a:lnTo>
                          <a:pt x="f25" y="f26"/>
                        </a:lnTo>
                        <a:lnTo>
                          <a:pt x="f6" y="f27"/>
                        </a:lnTo>
                        <a:lnTo>
                          <a:pt x="f28" y="f18"/>
                        </a:lnTo>
                        <a:lnTo>
                          <a:pt x="f22" y="f29"/>
                        </a:lnTo>
                        <a:lnTo>
                          <a:pt x="f28" y="f30"/>
                        </a:lnTo>
                        <a:lnTo>
                          <a:pt x="f22" y="f31"/>
                        </a:lnTo>
                        <a:lnTo>
                          <a:pt x="f14" y="f31"/>
                        </a:lnTo>
                        <a:lnTo>
                          <a:pt x="f26" y="f7"/>
                        </a:lnTo>
                        <a:lnTo>
                          <a:pt x="f26" y="f31"/>
                        </a:lnTo>
                        <a:lnTo>
                          <a:pt x="f32" y="f30"/>
                        </a:lnTo>
                        <a:lnTo>
                          <a:pt x="f33" y="f34"/>
                        </a:lnTo>
                        <a:lnTo>
                          <a:pt x="f35" y="f34"/>
                        </a:lnTo>
                        <a:lnTo>
                          <a:pt x="f36" y="f18"/>
                        </a:lnTo>
                        <a:lnTo>
                          <a:pt x="f37" y="f22"/>
                        </a:lnTo>
                        <a:lnTo>
                          <a:pt x="f24" y="f20"/>
                        </a:lnTo>
                        <a:lnTo>
                          <a:pt x="f38" y="f16"/>
                        </a:lnTo>
                        <a:lnTo>
                          <a:pt x="f39" y="f40"/>
                        </a:lnTo>
                        <a:lnTo>
                          <a:pt x="f8" y="f27"/>
                        </a:lnTo>
                        <a:lnTo>
                          <a:pt x="f41" y="f18"/>
                        </a:lnTo>
                        <a:lnTo>
                          <a:pt x="f42" y="f28"/>
                        </a:lnTo>
                        <a:lnTo>
                          <a:pt x="f43" y="f18"/>
                        </a:lnTo>
                        <a:lnTo>
                          <a:pt x="f44" y="f20"/>
                        </a:lnTo>
                        <a:lnTo>
                          <a:pt x="f45" y="f27"/>
                        </a:lnTo>
                        <a:lnTo>
                          <a:pt x="f46" y="f47"/>
                        </a:lnTo>
                        <a:lnTo>
                          <a:pt x="f48" y="f32"/>
                        </a:lnTo>
                        <a:lnTo>
                          <a:pt x="f9" y="f35"/>
                        </a:lnTo>
                        <a:lnTo>
                          <a:pt x="f46" y="f49"/>
                        </a:lnTo>
                        <a:lnTo>
                          <a:pt x="f50" y="f8"/>
                        </a:lnTo>
                        <a:lnTo>
                          <a:pt x="f48" y="f51"/>
                        </a:lnTo>
                        <a:lnTo>
                          <a:pt x="f52" y="f51"/>
                        </a:lnTo>
                        <a:lnTo>
                          <a:pt x="f53" y="f54"/>
                        </a:lnTo>
                        <a:lnTo>
                          <a:pt x="f52" y="f55"/>
                        </a:lnTo>
                        <a:lnTo>
                          <a:pt x="f5" y="f52"/>
                        </a:lnTo>
                        <a:lnTo>
                          <a:pt x="f56" y="f5"/>
                        </a:lnTo>
                        <a:lnTo>
                          <a:pt x="f57" y="f58"/>
                        </a:lnTo>
                        <a:lnTo>
                          <a:pt x="f19" y="f59"/>
                        </a:lnTo>
                        <a:lnTo>
                          <a:pt x="f8" y="f9"/>
                        </a:lnTo>
                        <a:close/>
                      </a:path>
                    </a:pathLst>
                  </a:custGeom>
                  <a:solidFill>
                    <a:srgbClr val="F9B277"/>
                  </a:solidFill>
                  <a:ln w="3172" cap="flat">
                    <a:solidFill>
                      <a:srgbClr val="6C5353"/>
                    </a:solidFill>
                    <a:custDash>
                      <a:ds d="100000" sp="100000"/>
                    </a:custDash>
                    <a:miter/>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hu-HU" sz="1800" b="0" i="0" u="none" strike="noStrike" kern="0" cap="none" spc="0" baseline="0">
                      <a:solidFill>
                        <a:srgbClr val="000000"/>
                      </a:solidFill>
                      <a:uFillTx/>
                      <a:latin typeface="Arial"/>
                    </a:endParaRPr>
                  </a:p>
                </p:txBody>
              </p:sp>
              <p:sp>
                <p:nvSpPr>
                  <p:cNvPr id="341" name="Freeform 184">
                    <a:extLst>
                      <a:ext uri="{FF2B5EF4-FFF2-40B4-BE49-F238E27FC236}">
                        <a16:creationId xmlns:a16="http://schemas.microsoft.com/office/drawing/2014/main" id="{6AA2E0AE-D1D6-431C-94A7-907F9166DF55}"/>
                      </a:ext>
                    </a:extLst>
                  </p:cNvPr>
                  <p:cNvSpPr/>
                  <p:nvPr/>
                </p:nvSpPr>
                <p:spPr>
                  <a:xfrm>
                    <a:off x="4288846" y="3911903"/>
                    <a:ext cx="97749" cy="99038"/>
                  </a:xfrm>
                  <a:custGeom>
                    <a:avLst/>
                    <a:gdLst>
                      <a:gd name="f0" fmla="val 10800000"/>
                      <a:gd name="f1" fmla="val 5400000"/>
                      <a:gd name="f2" fmla="val 180"/>
                      <a:gd name="f3" fmla="val w"/>
                      <a:gd name="f4" fmla="val h"/>
                      <a:gd name="f5" fmla="val 0"/>
                      <a:gd name="f6" fmla="val 75"/>
                      <a:gd name="f7" fmla="val 88"/>
                      <a:gd name="f8" fmla="val 17"/>
                      <a:gd name="f9" fmla="val 1"/>
                      <a:gd name="f10" fmla="val 39"/>
                      <a:gd name="f11" fmla="val 5"/>
                      <a:gd name="f12" fmla="val 41"/>
                      <a:gd name="f13" fmla="val 2"/>
                      <a:gd name="f14" fmla="val 56"/>
                      <a:gd name="f15" fmla="val 6"/>
                      <a:gd name="f16" fmla="val 65"/>
                      <a:gd name="f17" fmla="val 24"/>
                      <a:gd name="f18" fmla="val 66"/>
                      <a:gd name="f19" fmla="val 38"/>
                      <a:gd name="f20" fmla="val 74"/>
                      <a:gd name="f21" fmla="val 50"/>
                      <a:gd name="f22" fmla="val 70"/>
                      <a:gd name="f23" fmla="val 59"/>
                      <a:gd name="f24" fmla="val 68"/>
                      <a:gd name="f25" fmla="val 69"/>
                      <a:gd name="f26" fmla="val 64"/>
                      <a:gd name="f27" fmla="val 77"/>
                      <a:gd name="f28" fmla="val 53"/>
                      <a:gd name="f29" fmla="val 73"/>
                      <a:gd name="f30" fmla="val 45"/>
                      <a:gd name="f31" fmla="val 37"/>
                      <a:gd name="f32" fmla="val 35"/>
                      <a:gd name="f33" fmla="val 79"/>
                      <a:gd name="f34" fmla="val 83"/>
                      <a:gd name="f35" fmla="val 27"/>
                      <a:gd name="f36" fmla="val 86"/>
                      <a:gd name="f37" fmla="val 16"/>
                      <a:gd name="f38" fmla="val 13"/>
                      <a:gd name="f39" fmla="val 7"/>
                      <a:gd name="f40" fmla="val 3"/>
                      <a:gd name="f41" fmla="val 30"/>
                      <a:gd name="f42" fmla="val 25"/>
                      <a:gd name="f43" fmla="val 20"/>
                      <a:gd name="f44" fmla="+- 0 0 -90"/>
                      <a:gd name="f45" fmla="*/ f3 1 75"/>
                      <a:gd name="f46" fmla="*/ f4 1 88"/>
                      <a:gd name="f47" fmla="+- f7 0 f5"/>
                      <a:gd name="f48" fmla="+- f6 0 f5"/>
                      <a:gd name="f49" fmla="*/ f44 f0 1"/>
                      <a:gd name="f50" fmla="*/ f48 1 75"/>
                      <a:gd name="f51" fmla="*/ f47 1 88"/>
                      <a:gd name="f52" fmla="*/ 17 f48 1"/>
                      <a:gd name="f53" fmla="*/ 1 f47 1"/>
                      <a:gd name="f54" fmla="*/ 39 f48 1"/>
                      <a:gd name="f55" fmla="*/ 5 f47 1"/>
                      <a:gd name="f56" fmla="*/ 41 f48 1"/>
                      <a:gd name="f57" fmla="*/ 2 f47 1"/>
                      <a:gd name="f58" fmla="*/ 56 f48 1"/>
                      <a:gd name="f59" fmla="*/ 0 f47 1"/>
                      <a:gd name="f60" fmla="*/ 75 f48 1"/>
                      <a:gd name="f61" fmla="*/ 6 f47 1"/>
                      <a:gd name="f62" fmla="*/ 65 f48 1"/>
                      <a:gd name="f63" fmla="*/ 24 f47 1"/>
                      <a:gd name="f64" fmla="*/ 66 f48 1"/>
                      <a:gd name="f65" fmla="*/ 38 f47 1"/>
                      <a:gd name="f66" fmla="*/ 74 f48 1"/>
                      <a:gd name="f67" fmla="*/ 50 f47 1"/>
                      <a:gd name="f68" fmla="*/ 70 f48 1"/>
                      <a:gd name="f69" fmla="*/ 59 f47 1"/>
                      <a:gd name="f70" fmla="*/ 68 f48 1"/>
                      <a:gd name="f71" fmla="*/ 69 f47 1"/>
                      <a:gd name="f72" fmla="*/ 64 f48 1"/>
                      <a:gd name="f73" fmla="*/ 77 f47 1"/>
                      <a:gd name="f74" fmla="*/ 53 f48 1"/>
                      <a:gd name="f75" fmla="*/ 73 f47 1"/>
                      <a:gd name="f76" fmla="*/ 45 f48 1"/>
                      <a:gd name="f77" fmla="*/ 75 f47 1"/>
                      <a:gd name="f78" fmla="*/ 37 f48 1"/>
                      <a:gd name="f79" fmla="*/ 35 f48 1"/>
                      <a:gd name="f80" fmla="*/ 79 f47 1"/>
                      <a:gd name="f81" fmla="*/ 38 f48 1"/>
                      <a:gd name="f82" fmla="*/ 83 f47 1"/>
                      <a:gd name="f83" fmla="*/ 88 f47 1"/>
                      <a:gd name="f84" fmla="*/ 27 f48 1"/>
                      <a:gd name="f85" fmla="*/ 86 f47 1"/>
                      <a:gd name="f86" fmla="*/ 16 f48 1"/>
                      <a:gd name="f87" fmla="*/ 68 f47 1"/>
                      <a:gd name="f88" fmla="*/ 13 f48 1"/>
                      <a:gd name="f89" fmla="*/ 56 f47 1"/>
                      <a:gd name="f90" fmla="*/ 7 f48 1"/>
                      <a:gd name="f91" fmla="*/ 0 f48 1"/>
                      <a:gd name="f92" fmla="*/ 41 f47 1"/>
                      <a:gd name="f93" fmla="*/ 3 f48 1"/>
                      <a:gd name="f94" fmla="*/ 30 f47 1"/>
                      <a:gd name="f95" fmla="*/ 2 f48 1"/>
                      <a:gd name="f96" fmla="*/ 25 f47 1"/>
                      <a:gd name="f97" fmla="*/ 20 f47 1"/>
                      <a:gd name="f98" fmla="*/ f49 1 f2"/>
                      <a:gd name="f99" fmla="*/ f52 1 75"/>
                      <a:gd name="f100" fmla="*/ f53 1 88"/>
                      <a:gd name="f101" fmla="*/ f54 1 75"/>
                      <a:gd name="f102" fmla="*/ f55 1 88"/>
                      <a:gd name="f103" fmla="*/ f56 1 75"/>
                      <a:gd name="f104" fmla="*/ f57 1 88"/>
                      <a:gd name="f105" fmla="*/ f58 1 75"/>
                      <a:gd name="f106" fmla="*/ f59 1 88"/>
                      <a:gd name="f107" fmla="*/ f60 1 75"/>
                      <a:gd name="f108" fmla="*/ f61 1 88"/>
                      <a:gd name="f109" fmla="*/ f62 1 75"/>
                      <a:gd name="f110" fmla="*/ f63 1 88"/>
                      <a:gd name="f111" fmla="*/ f64 1 75"/>
                      <a:gd name="f112" fmla="*/ f65 1 88"/>
                      <a:gd name="f113" fmla="*/ f66 1 75"/>
                      <a:gd name="f114" fmla="*/ f67 1 88"/>
                      <a:gd name="f115" fmla="*/ f68 1 75"/>
                      <a:gd name="f116" fmla="*/ f69 1 88"/>
                      <a:gd name="f117" fmla="*/ f70 1 75"/>
                      <a:gd name="f118" fmla="*/ f71 1 88"/>
                      <a:gd name="f119" fmla="*/ f72 1 75"/>
                      <a:gd name="f120" fmla="*/ f73 1 88"/>
                      <a:gd name="f121" fmla="*/ f74 1 75"/>
                      <a:gd name="f122" fmla="*/ f75 1 88"/>
                      <a:gd name="f123" fmla="*/ f76 1 75"/>
                      <a:gd name="f124" fmla="*/ f77 1 88"/>
                      <a:gd name="f125" fmla="*/ f78 1 75"/>
                      <a:gd name="f126" fmla="*/ f79 1 75"/>
                      <a:gd name="f127" fmla="*/ f80 1 88"/>
                      <a:gd name="f128" fmla="*/ f81 1 75"/>
                      <a:gd name="f129" fmla="*/ f82 1 88"/>
                      <a:gd name="f130" fmla="*/ f83 1 88"/>
                      <a:gd name="f131" fmla="*/ f84 1 75"/>
                      <a:gd name="f132" fmla="*/ f85 1 88"/>
                      <a:gd name="f133" fmla="*/ f86 1 75"/>
                      <a:gd name="f134" fmla="*/ f87 1 88"/>
                      <a:gd name="f135" fmla="*/ f88 1 75"/>
                      <a:gd name="f136" fmla="*/ f89 1 88"/>
                      <a:gd name="f137" fmla="*/ f90 1 75"/>
                      <a:gd name="f138" fmla="*/ f91 1 75"/>
                      <a:gd name="f139" fmla="*/ f92 1 88"/>
                      <a:gd name="f140" fmla="*/ f93 1 75"/>
                      <a:gd name="f141" fmla="*/ f94 1 88"/>
                      <a:gd name="f142" fmla="*/ f95 1 75"/>
                      <a:gd name="f143" fmla="*/ f96 1 88"/>
                      <a:gd name="f144" fmla="*/ f97 1 88"/>
                      <a:gd name="f145" fmla="*/ 0 1 f50"/>
                      <a:gd name="f146" fmla="*/ f6 1 f50"/>
                      <a:gd name="f147" fmla="*/ 0 1 f51"/>
                      <a:gd name="f148" fmla="*/ f7 1 f51"/>
                      <a:gd name="f149" fmla="+- f98 0 f1"/>
                      <a:gd name="f150" fmla="*/ f99 1 f50"/>
                      <a:gd name="f151" fmla="*/ f100 1 f51"/>
                      <a:gd name="f152" fmla="*/ f101 1 f50"/>
                      <a:gd name="f153" fmla="*/ f102 1 f51"/>
                      <a:gd name="f154" fmla="*/ f103 1 f50"/>
                      <a:gd name="f155" fmla="*/ f104 1 f51"/>
                      <a:gd name="f156" fmla="*/ f105 1 f50"/>
                      <a:gd name="f157" fmla="*/ f106 1 f51"/>
                      <a:gd name="f158" fmla="*/ f107 1 f50"/>
                      <a:gd name="f159" fmla="*/ f108 1 f51"/>
                      <a:gd name="f160" fmla="*/ f109 1 f50"/>
                      <a:gd name="f161" fmla="*/ f110 1 f51"/>
                      <a:gd name="f162" fmla="*/ f111 1 f50"/>
                      <a:gd name="f163" fmla="*/ f112 1 f51"/>
                      <a:gd name="f164" fmla="*/ f113 1 f50"/>
                      <a:gd name="f165" fmla="*/ f114 1 f51"/>
                      <a:gd name="f166" fmla="*/ f115 1 f50"/>
                      <a:gd name="f167" fmla="*/ f116 1 f51"/>
                      <a:gd name="f168" fmla="*/ f117 1 f50"/>
                      <a:gd name="f169" fmla="*/ f118 1 f51"/>
                      <a:gd name="f170" fmla="*/ f119 1 f50"/>
                      <a:gd name="f171" fmla="*/ f120 1 f51"/>
                      <a:gd name="f172" fmla="*/ f121 1 f50"/>
                      <a:gd name="f173" fmla="*/ f122 1 f51"/>
                      <a:gd name="f174" fmla="*/ f123 1 f50"/>
                      <a:gd name="f175" fmla="*/ f124 1 f51"/>
                      <a:gd name="f176" fmla="*/ f125 1 f50"/>
                      <a:gd name="f177" fmla="*/ f126 1 f50"/>
                      <a:gd name="f178" fmla="*/ f127 1 f51"/>
                      <a:gd name="f179" fmla="*/ f128 1 f50"/>
                      <a:gd name="f180" fmla="*/ f129 1 f51"/>
                      <a:gd name="f181" fmla="*/ f130 1 f51"/>
                      <a:gd name="f182" fmla="*/ f131 1 f50"/>
                      <a:gd name="f183" fmla="*/ f132 1 f51"/>
                      <a:gd name="f184" fmla="*/ f133 1 f50"/>
                      <a:gd name="f185" fmla="*/ f134 1 f51"/>
                      <a:gd name="f186" fmla="*/ f135 1 f50"/>
                      <a:gd name="f187" fmla="*/ f136 1 f51"/>
                      <a:gd name="f188" fmla="*/ f137 1 f50"/>
                      <a:gd name="f189" fmla="*/ f138 1 f50"/>
                      <a:gd name="f190" fmla="*/ f139 1 f51"/>
                      <a:gd name="f191" fmla="*/ f140 1 f50"/>
                      <a:gd name="f192" fmla="*/ f141 1 f51"/>
                      <a:gd name="f193" fmla="*/ f142 1 f50"/>
                      <a:gd name="f194" fmla="*/ f143 1 f51"/>
                      <a:gd name="f195" fmla="*/ f144 1 f51"/>
                      <a:gd name="f196" fmla="*/ f145 f45 1"/>
                      <a:gd name="f197" fmla="*/ f146 f45 1"/>
                      <a:gd name="f198" fmla="*/ f148 f46 1"/>
                      <a:gd name="f199" fmla="*/ f147 f46 1"/>
                      <a:gd name="f200" fmla="*/ f150 f45 1"/>
                      <a:gd name="f201" fmla="*/ f151 f46 1"/>
                      <a:gd name="f202" fmla="*/ f152 f45 1"/>
                      <a:gd name="f203" fmla="*/ f153 f46 1"/>
                      <a:gd name="f204" fmla="*/ f154 f45 1"/>
                      <a:gd name="f205" fmla="*/ f155 f46 1"/>
                      <a:gd name="f206" fmla="*/ f156 f45 1"/>
                      <a:gd name="f207" fmla="*/ f157 f46 1"/>
                      <a:gd name="f208" fmla="*/ f158 f45 1"/>
                      <a:gd name="f209" fmla="*/ f159 f46 1"/>
                      <a:gd name="f210" fmla="*/ f160 f45 1"/>
                      <a:gd name="f211" fmla="*/ f161 f46 1"/>
                      <a:gd name="f212" fmla="*/ f162 f45 1"/>
                      <a:gd name="f213" fmla="*/ f163 f46 1"/>
                      <a:gd name="f214" fmla="*/ f164 f45 1"/>
                      <a:gd name="f215" fmla="*/ f165 f46 1"/>
                      <a:gd name="f216" fmla="*/ f166 f45 1"/>
                      <a:gd name="f217" fmla="*/ f167 f46 1"/>
                      <a:gd name="f218" fmla="*/ f168 f45 1"/>
                      <a:gd name="f219" fmla="*/ f169 f46 1"/>
                      <a:gd name="f220" fmla="*/ f170 f45 1"/>
                      <a:gd name="f221" fmla="*/ f171 f46 1"/>
                      <a:gd name="f222" fmla="*/ f172 f45 1"/>
                      <a:gd name="f223" fmla="*/ f173 f46 1"/>
                      <a:gd name="f224" fmla="*/ f174 f45 1"/>
                      <a:gd name="f225" fmla="*/ f175 f46 1"/>
                      <a:gd name="f226" fmla="*/ f176 f45 1"/>
                      <a:gd name="f227" fmla="*/ f177 f45 1"/>
                      <a:gd name="f228" fmla="*/ f178 f46 1"/>
                      <a:gd name="f229" fmla="*/ f179 f45 1"/>
                      <a:gd name="f230" fmla="*/ f180 f46 1"/>
                      <a:gd name="f231" fmla="*/ f181 f46 1"/>
                      <a:gd name="f232" fmla="*/ f182 f45 1"/>
                      <a:gd name="f233" fmla="*/ f183 f46 1"/>
                      <a:gd name="f234" fmla="*/ f184 f45 1"/>
                      <a:gd name="f235" fmla="*/ f185 f46 1"/>
                      <a:gd name="f236" fmla="*/ f186 f45 1"/>
                      <a:gd name="f237" fmla="*/ f187 f46 1"/>
                      <a:gd name="f238" fmla="*/ f188 f45 1"/>
                      <a:gd name="f239" fmla="*/ f189 f45 1"/>
                      <a:gd name="f240" fmla="*/ f190 f46 1"/>
                      <a:gd name="f241" fmla="*/ f191 f45 1"/>
                      <a:gd name="f242" fmla="*/ f192 f46 1"/>
                      <a:gd name="f243" fmla="*/ f193 f45 1"/>
                      <a:gd name="f244" fmla="*/ f194 f46 1"/>
                      <a:gd name="f245" fmla="*/ f195 f46 1"/>
                    </a:gdLst>
                    <a:ahLst/>
                    <a:cxnLst>
                      <a:cxn ang="3cd4">
                        <a:pos x="hc" y="t"/>
                      </a:cxn>
                      <a:cxn ang="0">
                        <a:pos x="r" y="vc"/>
                      </a:cxn>
                      <a:cxn ang="cd4">
                        <a:pos x="hc" y="b"/>
                      </a:cxn>
                      <a:cxn ang="cd2">
                        <a:pos x="l" y="vc"/>
                      </a:cxn>
                      <a:cxn ang="f149">
                        <a:pos x="f200" y="f201"/>
                      </a:cxn>
                      <a:cxn ang="f149">
                        <a:pos x="f202" y="f203"/>
                      </a:cxn>
                      <a:cxn ang="f149">
                        <a:pos x="f204" y="f205"/>
                      </a:cxn>
                      <a:cxn ang="f149">
                        <a:pos x="f206" y="f207"/>
                      </a:cxn>
                      <a:cxn ang="f149">
                        <a:pos x="f208" y="f209"/>
                      </a:cxn>
                      <a:cxn ang="f149">
                        <a:pos x="f210" y="f211"/>
                      </a:cxn>
                      <a:cxn ang="f149">
                        <a:pos x="f212" y="f213"/>
                      </a:cxn>
                      <a:cxn ang="f149">
                        <a:pos x="f214" y="f215"/>
                      </a:cxn>
                      <a:cxn ang="f149">
                        <a:pos x="f216" y="f217"/>
                      </a:cxn>
                      <a:cxn ang="f149">
                        <a:pos x="f218" y="f219"/>
                      </a:cxn>
                      <a:cxn ang="f149">
                        <a:pos x="f220" y="f221"/>
                      </a:cxn>
                      <a:cxn ang="f149">
                        <a:pos x="f222" y="f223"/>
                      </a:cxn>
                      <a:cxn ang="f149">
                        <a:pos x="f224" y="f225"/>
                      </a:cxn>
                      <a:cxn ang="f149">
                        <a:pos x="f226" y="f223"/>
                      </a:cxn>
                      <a:cxn ang="f149">
                        <a:pos x="f227" y="f228"/>
                      </a:cxn>
                      <a:cxn ang="f149">
                        <a:pos x="f229" y="f230"/>
                      </a:cxn>
                      <a:cxn ang="f149">
                        <a:pos x="f226" y="f231"/>
                      </a:cxn>
                      <a:cxn ang="f149">
                        <a:pos x="f232" y="f233"/>
                      </a:cxn>
                      <a:cxn ang="f149">
                        <a:pos x="f234" y="f235"/>
                      </a:cxn>
                      <a:cxn ang="f149">
                        <a:pos x="f236" y="f237"/>
                      </a:cxn>
                      <a:cxn ang="f149">
                        <a:pos x="f238" y="f237"/>
                      </a:cxn>
                      <a:cxn ang="f149">
                        <a:pos x="f239" y="f240"/>
                      </a:cxn>
                      <a:cxn ang="f149">
                        <a:pos x="f241" y="f242"/>
                      </a:cxn>
                      <a:cxn ang="f149">
                        <a:pos x="f243" y="f244"/>
                      </a:cxn>
                      <a:cxn ang="f149">
                        <a:pos x="f236" y="f245"/>
                      </a:cxn>
                      <a:cxn ang="f149">
                        <a:pos x="f200" y="f201"/>
                      </a:cxn>
                    </a:cxnLst>
                    <a:rect l="f196" t="f199" r="f197" b="f198"/>
                    <a:pathLst>
                      <a:path w="75" h="88">
                        <a:moveTo>
                          <a:pt x="f8" y="f9"/>
                        </a:moveTo>
                        <a:lnTo>
                          <a:pt x="f10" y="f11"/>
                        </a:lnTo>
                        <a:lnTo>
                          <a:pt x="f12" y="f13"/>
                        </a:lnTo>
                        <a:lnTo>
                          <a:pt x="f14" y="f5"/>
                        </a:lnTo>
                        <a:lnTo>
                          <a:pt x="f6" y="f15"/>
                        </a:lnTo>
                        <a:lnTo>
                          <a:pt x="f16" y="f17"/>
                        </a:lnTo>
                        <a:lnTo>
                          <a:pt x="f18" y="f19"/>
                        </a:lnTo>
                        <a:lnTo>
                          <a:pt x="f20" y="f21"/>
                        </a:lnTo>
                        <a:lnTo>
                          <a:pt x="f22" y="f23"/>
                        </a:lnTo>
                        <a:lnTo>
                          <a:pt x="f24" y="f25"/>
                        </a:lnTo>
                        <a:lnTo>
                          <a:pt x="f26" y="f27"/>
                        </a:lnTo>
                        <a:lnTo>
                          <a:pt x="f28" y="f29"/>
                        </a:lnTo>
                        <a:lnTo>
                          <a:pt x="f30" y="f6"/>
                        </a:lnTo>
                        <a:lnTo>
                          <a:pt x="f31" y="f29"/>
                        </a:lnTo>
                        <a:lnTo>
                          <a:pt x="f32" y="f33"/>
                        </a:lnTo>
                        <a:lnTo>
                          <a:pt x="f19" y="f34"/>
                        </a:lnTo>
                        <a:lnTo>
                          <a:pt x="f31" y="f7"/>
                        </a:lnTo>
                        <a:lnTo>
                          <a:pt x="f35" y="f36"/>
                        </a:lnTo>
                        <a:lnTo>
                          <a:pt x="f37" y="f24"/>
                        </a:lnTo>
                        <a:lnTo>
                          <a:pt x="f38" y="f14"/>
                        </a:lnTo>
                        <a:lnTo>
                          <a:pt x="f39" y="f14"/>
                        </a:lnTo>
                        <a:lnTo>
                          <a:pt x="f5" y="f12"/>
                        </a:lnTo>
                        <a:lnTo>
                          <a:pt x="f40" y="f41"/>
                        </a:lnTo>
                        <a:lnTo>
                          <a:pt x="f13" y="f42"/>
                        </a:lnTo>
                        <a:lnTo>
                          <a:pt x="f38" y="f43"/>
                        </a:lnTo>
                        <a:lnTo>
                          <a:pt x="f8" y="f9"/>
                        </a:lnTo>
                        <a:close/>
                      </a:path>
                    </a:pathLst>
                  </a:custGeom>
                  <a:solidFill>
                    <a:srgbClr val="E6B9B8"/>
                  </a:solidFill>
                  <a:ln w="3172" cap="flat">
                    <a:solidFill>
                      <a:srgbClr val="6C5353"/>
                    </a:solidFill>
                    <a:custDash>
                      <a:ds d="100000" sp="100000"/>
                    </a:custDash>
                    <a:miter/>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hu-HU" sz="1800" b="0" i="0" u="none" strike="noStrike" kern="0" cap="none" spc="0" baseline="0">
                      <a:solidFill>
                        <a:srgbClr val="000000"/>
                      </a:solidFill>
                      <a:uFillTx/>
                      <a:latin typeface="Arial"/>
                    </a:endParaRPr>
                  </a:p>
                </p:txBody>
              </p:sp>
              <p:sp>
                <p:nvSpPr>
                  <p:cNvPr id="342" name="Freeform 185">
                    <a:extLst>
                      <a:ext uri="{FF2B5EF4-FFF2-40B4-BE49-F238E27FC236}">
                        <a16:creationId xmlns:a16="http://schemas.microsoft.com/office/drawing/2014/main" id="{3BE900DB-59F4-49E5-A4A5-82EB477959E1}"/>
                      </a:ext>
                    </a:extLst>
                  </p:cNvPr>
                  <p:cNvSpPr/>
                  <p:nvPr/>
                </p:nvSpPr>
                <p:spPr>
                  <a:xfrm>
                    <a:off x="6032607" y="2899022"/>
                    <a:ext cx="117290" cy="40517"/>
                  </a:xfrm>
                  <a:custGeom>
                    <a:avLst/>
                    <a:gdLst>
                      <a:gd name="f0" fmla="val 10800000"/>
                      <a:gd name="f1" fmla="val 5400000"/>
                      <a:gd name="f2" fmla="val 180"/>
                      <a:gd name="f3" fmla="val w"/>
                      <a:gd name="f4" fmla="val h"/>
                      <a:gd name="f5" fmla="val 0"/>
                      <a:gd name="f6" fmla="val 90"/>
                      <a:gd name="f7" fmla="val 36"/>
                      <a:gd name="f8" fmla="val 29"/>
                      <a:gd name="f9" fmla="val 1"/>
                      <a:gd name="f10" fmla="val 30"/>
                      <a:gd name="f11" fmla="val 3"/>
                      <a:gd name="f12" fmla="val 37"/>
                      <a:gd name="f13" fmla="val 45"/>
                      <a:gd name="f14" fmla="val 7"/>
                      <a:gd name="f15" fmla="val 54"/>
                      <a:gd name="f16" fmla="val 62"/>
                      <a:gd name="f17" fmla="val 4"/>
                      <a:gd name="f18" fmla="val 74"/>
                      <a:gd name="f19" fmla="val 2"/>
                      <a:gd name="f20" fmla="val 10"/>
                      <a:gd name="f21" fmla="val 86"/>
                      <a:gd name="f22" fmla="val 15"/>
                      <a:gd name="f23" fmla="val 84"/>
                      <a:gd name="f24" fmla="val 23"/>
                      <a:gd name="f25" fmla="val 81"/>
                      <a:gd name="f26" fmla="val 25"/>
                      <a:gd name="f27" fmla="val 63"/>
                      <a:gd name="f28" fmla="val 19"/>
                      <a:gd name="f29" fmla="val 57"/>
                      <a:gd name="f30" fmla="val 20"/>
                      <a:gd name="f31" fmla="val 47"/>
                      <a:gd name="f32" fmla="val 27"/>
                      <a:gd name="f33" fmla="val 26"/>
                      <a:gd name="f34" fmla="val 31"/>
                      <a:gd name="f35" fmla="val 34"/>
                      <a:gd name="f36" fmla="val 17"/>
                      <a:gd name="f37" fmla="val 11"/>
                      <a:gd name="f38" fmla="val 22"/>
                      <a:gd name="f39" fmla="val 13"/>
                      <a:gd name="f40" fmla="val 18"/>
                      <a:gd name="f41" fmla="val 6"/>
                      <a:gd name="f42" fmla="val 5"/>
                      <a:gd name="f43" fmla="+- 0 0 -90"/>
                      <a:gd name="f44" fmla="*/ f3 1 90"/>
                      <a:gd name="f45" fmla="*/ f4 1 36"/>
                      <a:gd name="f46" fmla="+- f7 0 f5"/>
                      <a:gd name="f47" fmla="+- f6 0 f5"/>
                      <a:gd name="f48" fmla="*/ f43 f0 1"/>
                      <a:gd name="f49" fmla="*/ f47 1 90"/>
                      <a:gd name="f50" fmla="*/ f46 1 36"/>
                      <a:gd name="f51" fmla="*/ 29 f47 1"/>
                      <a:gd name="f52" fmla="*/ 1 f46 1"/>
                      <a:gd name="f53" fmla="*/ 30 f47 1"/>
                      <a:gd name="f54" fmla="*/ 3 f46 1"/>
                      <a:gd name="f55" fmla="*/ 37 f47 1"/>
                      <a:gd name="f56" fmla="*/ 0 f46 1"/>
                      <a:gd name="f57" fmla="*/ 45 f47 1"/>
                      <a:gd name="f58" fmla="*/ 7 f46 1"/>
                      <a:gd name="f59" fmla="*/ 54 f47 1"/>
                      <a:gd name="f60" fmla="*/ 62 f47 1"/>
                      <a:gd name="f61" fmla="*/ 4 f46 1"/>
                      <a:gd name="f62" fmla="*/ 74 f47 1"/>
                      <a:gd name="f63" fmla="*/ 2 f46 1"/>
                      <a:gd name="f64" fmla="*/ 90 f47 1"/>
                      <a:gd name="f65" fmla="*/ 10 f46 1"/>
                      <a:gd name="f66" fmla="*/ 86 f47 1"/>
                      <a:gd name="f67" fmla="*/ 15 f46 1"/>
                      <a:gd name="f68" fmla="*/ 84 f47 1"/>
                      <a:gd name="f69" fmla="*/ 23 f46 1"/>
                      <a:gd name="f70" fmla="*/ 81 f47 1"/>
                      <a:gd name="f71" fmla="*/ 25 f46 1"/>
                      <a:gd name="f72" fmla="*/ 63 f47 1"/>
                      <a:gd name="f73" fmla="*/ 19 f46 1"/>
                      <a:gd name="f74" fmla="*/ 57 f47 1"/>
                      <a:gd name="f75" fmla="*/ 20 f46 1"/>
                      <a:gd name="f76" fmla="*/ 47 f47 1"/>
                      <a:gd name="f77" fmla="*/ 27 f46 1"/>
                      <a:gd name="f78" fmla="*/ 26 f46 1"/>
                      <a:gd name="f79" fmla="*/ 29 f46 1"/>
                      <a:gd name="f80" fmla="*/ 31 f47 1"/>
                      <a:gd name="f81" fmla="*/ 30 f46 1"/>
                      <a:gd name="f82" fmla="*/ 34 f46 1"/>
                      <a:gd name="f83" fmla="*/ 17 f47 1"/>
                      <a:gd name="f84" fmla="*/ 36 f46 1"/>
                      <a:gd name="f85" fmla="*/ 11 f47 1"/>
                      <a:gd name="f86" fmla="*/ 2 f47 1"/>
                      <a:gd name="f87" fmla="*/ 0 f47 1"/>
                      <a:gd name="f88" fmla="*/ 22 f46 1"/>
                      <a:gd name="f89" fmla="*/ 1 f47 1"/>
                      <a:gd name="f90" fmla="*/ 10 f47 1"/>
                      <a:gd name="f91" fmla="*/ 15 f47 1"/>
                      <a:gd name="f92" fmla="*/ 13 f46 1"/>
                      <a:gd name="f93" fmla="*/ 11 f46 1"/>
                      <a:gd name="f94" fmla="*/ 18 f47 1"/>
                      <a:gd name="f95" fmla="*/ 19 f47 1"/>
                      <a:gd name="f96" fmla="*/ 6 f46 1"/>
                      <a:gd name="f97" fmla="*/ 22 f47 1"/>
                      <a:gd name="f98" fmla="*/ 5 f46 1"/>
                      <a:gd name="f99" fmla="*/ 25 f47 1"/>
                      <a:gd name="f100" fmla="*/ f48 1 f2"/>
                      <a:gd name="f101" fmla="*/ f51 1 90"/>
                      <a:gd name="f102" fmla="*/ f52 1 36"/>
                      <a:gd name="f103" fmla="*/ f53 1 90"/>
                      <a:gd name="f104" fmla="*/ f54 1 36"/>
                      <a:gd name="f105" fmla="*/ f55 1 90"/>
                      <a:gd name="f106" fmla="*/ f56 1 36"/>
                      <a:gd name="f107" fmla="*/ f57 1 90"/>
                      <a:gd name="f108" fmla="*/ f58 1 36"/>
                      <a:gd name="f109" fmla="*/ f59 1 90"/>
                      <a:gd name="f110" fmla="*/ f60 1 90"/>
                      <a:gd name="f111" fmla="*/ f61 1 36"/>
                      <a:gd name="f112" fmla="*/ f62 1 90"/>
                      <a:gd name="f113" fmla="*/ f63 1 36"/>
                      <a:gd name="f114" fmla="*/ f64 1 90"/>
                      <a:gd name="f115" fmla="*/ f65 1 36"/>
                      <a:gd name="f116" fmla="*/ f66 1 90"/>
                      <a:gd name="f117" fmla="*/ f67 1 36"/>
                      <a:gd name="f118" fmla="*/ f68 1 90"/>
                      <a:gd name="f119" fmla="*/ f69 1 36"/>
                      <a:gd name="f120" fmla="*/ f70 1 90"/>
                      <a:gd name="f121" fmla="*/ f71 1 36"/>
                      <a:gd name="f122" fmla="*/ f72 1 90"/>
                      <a:gd name="f123" fmla="*/ f73 1 36"/>
                      <a:gd name="f124" fmla="*/ f74 1 90"/>
                      <a:gd name="f125" fmla="*/ f75 1 36"/>
                      <a:gd name="f126" fmla="*/ f76 1 90"/>
                      <a:gd name="f127" fmla="*/ f77 1 36"/>
                      <a:gd name="f128" fmla="*/ f78 1 36"/>
                      <a:gd name="f129" fmla="*/ f79 1 36"/>
                      <a:gd name="f130" fmla="*/ f80 1 90"/>
                      <a:gd name="f131" fmla="*/ f81 1 36"/>
                      <a:gd name="f132" fmla="*/ f82 1 36"/>
                      <a:gd name="f133" fmla="*/ f83 1 90"/>
                      <a:gd name="f134" fmla="*/ f84 1 36"/>
                      <a:gd name="f135" fmla="*/ f85 1 90"/>
                      <a:gd name="f136" fmla="*/ f86 1 90"/>
                      <a:gd name="f137" fmla="*/ f87 1 90"/>
                      <a:gd name="f138" fmla="*/ f88 1 36"/>
                      <a:gd name="f139" fmla="*/ f89 1 90"/>
                      <a:gd name="f140" fmla="*/ f90 1 90"/>
                      <a:gd name="f141" fmla="*/ f91 1 90"/>
                      <a:gd name="f142" fmla="*/ f92 1 36"/>
                      <a:gd name="f143" fmla="*/ f93 1 36"/>
                      <a:gd name="f144" fmla="*/ f94 1 90"/>
                      <a:gd name="f145" fmla="*/ f95 1 90"/>
                      <a:gd name="f146" fmla="*/ f96 1 36"/>
                      <a:gd name="f147" fmla="*/ f97 1 90"/>
                      <a:gd name="f148" fmla="*/ f98 1 36"/>
                      <a:gd name="f149" fmla="*/ f99 1 90"/>
                      <a:gd name="f150" fmla="*/ 0 1 f49"/>
                      <a:gd name="f151" fmla="*/ f6 1 f49"/>
                      <a:gd name="f152" fmla="*/ 0 1 f50"/>
                      <a:gd name="f153" fmla="*/ f7 1 f50"/>
                      <a:gd name="f154" fmla="+- f100 0 f1"/>
                      <a:gd name="f155" fmla="*/ f101 1 f49"/>
                      <a:gd name="f156" fmla="*/ f102 1 f50"/>
                      <a:gd name="f157" fmla="*/ f103 1 f49"/>
                      <a:gd name="f158" fmla="*/ f104 1 f50"/>
                      <a:gd name="f159" fmla="*/ f105 1 f49"/>
                      <a:gd name="f160" fmla="*/ f106 1 f50"/>
                      <a:gd name="f161" fmla="*/ f107 1 f49"/>
                      <a:gd name="f162" fmla="*/ f108 1 f50"/>
                      <a:gd name="f163" fmla="*/ f109 1 f49"/>
                      <a:gd name="f164" fmla="*/ f110 1 f49"/>
                      <a:gd name="f165" fmla="*/ f111 1 f50"/>
                      <a:gd name="f166" fmla="*/ f112 1 f49"/>
                      <a:gd name="f167" fmla="*/ f113 1 f50"/>
                      <a:gd name="f168" fmla="*/ f114 1 f49"/>
                      <a:gd name="f169" fmla="*/ f115 1 f50"/>
                      <a:gd name="f170" fmla="*/ f116 1 f49"/>
                      <a:gd name="f171" fmla="*/ f117 1 f50"/>
                      <a:gd name="f172" fmla="*/ f118 1 f49"/>
                      <a:gd name="f173" fmla="*/ f119 1 f50"/>
                      <a:gd name="f174" fmla="*/ f120 1 f49"/>
                      <a:gd name="f175" fmla="*/ f121 1 f50"/>
                      <a:gd name="f176" fmla="*/ f122 1 f49"/>
                      <a:gd name="f177" fmla="*/ f123 1 f50"/>
                      <a:gd name="f178" fmla="*/ f124 1 f49"/>
                      <a:gd name="f179" fmla="*/ f125 1 f50"/>
                      <a:gd name="f180" fmla="*/ f126 1 f49"/>
                      <a:gd name="f181" fmla="*/ f127 1 f50"/>
                      <a:gd name="f182" fmla="*/ f128 1 f50"/>
                      <a:gd name="f183" fmla="*/ f129 1 f50"/>
                      <a:gd name="f184" fmla="*/ f130 1 f49"/>
                      <a:gd name="f185" fmla="*/ f131 1 f50"/>
                      <a:gd name="f186" fmla="*/ f132 1 f50"/>
                      <a:gd name="f187" fmla="*/ f133 1 f49"/>
                      <a:gd name="f188" fmla="*/ f134 1 f50"/>
                      <a:gd name="f189" fmla="*/ f135 1 f49"/>
                      <a:gd name="f190" fmla="*/ f136 1 f49"/>
                      <a:gd name="f191" fmla="*/ f137 1 f49"/>
                      <a:gd name="f192" fmla="*/ f138 1 f50"/>
                      <a:gd name="f193" fmla="*/ f139 1 f49"/>
                      <a:gd name="f194" fmla="*/ f140 1 f49"/>
                      <a:gd name="f195" fmla="*/ f141 1 f49"/>
                      <a:gd name="f196" fmla="*/ f142 1 f50"/>
                      <a:gd name="f197" fmla="*/ f143 1 f50"/>
                      <a:gd name="f198" fmla="*/ f144 1 f49"/>
                      <a:gd name="f199" fmla="*/ f145 1 f49"/>
                      <a:gd name="f200" fmla="*/ f146 1 f50"/>
                      <a:gd name="f201" fmla="*/ f147 1 f49"/>
                      <a:gd name="f202" fmla="*/ f148 1 f50"/>
                      <a:gd name="f203" fmla="*/ f149 1 f49"/>
                      <a:gd name="f204" fmla="*/ f150 f44 1"/>
                      <a:gd name="f205" fmla="*/ f151 f44 1"/>
                      <a:gd name="f206" fmla="*/ f153 f45 1"/>
                      <a:gd name="f207" fmla="*/ f152 f45 1"/>
                      <a:gd name="f208" fmla="*/ f155 f44 1"/>
                      <a:gd name="f209" fmla="*/ f156 f45 1"/>
                      <a:gd name="f210" fmla="*/ f157 f44 1"/>
                      <a:gd name="f211" fmla="*/ f158 f45 1"/>
                      <a:gd name="f212" fmla="*/ f159 f44 1"/>
                      <a:gd name="f213" fmla="*/ f160 f45 1"/>
                      <a:gd name="f214" fmla="*/ f161 f44 1"/>
                      <a:gd name="f215" fmla="*/ f162 f45 1"/>
                      <a:gd name="f216" fmla="*/ f163 f44 1"/>
                      <a:gd name="f217" fmla="*/ f164 f44 1"/>
                      <a:gd name="f218" fmla="*/ f165 f45 1"/>
                      <a:gd name="f219" fmla="*/ f166 f44 1"/>
                      <a:gd name="f220" fmla="*/ f167 f45 1"/>
                      <a:gd name="f221" fmla="*/ f168 f44 1"/>
                      <a:gd name="f222" fmla="*/ f169 f45 1"/>
                      <a:gd name="f223" fmla="*/ f170 f44 1"/>
                      <a:gd name="f224" fmla="*/ f171 f45 1"/>
                      <a:gd name="f225" fmla="*/ f172 f44 1"/>
                      <a:gd name="f226" fmla="*/ f173 f45 1"/>
                      <a:gd name="f227" fmla="*/ f174 f44 1"/>
                      <a:gd name="f228" fmla="*/ f175 f45 1"/>
                      <a:gd name="f229" fmla="*/ f176 f44 1"/>
                      <a:gd name="f230" fmla="*/ f177 f45 1"/>
                      <a:gd name="f231" fmla="*/ f178 f44 1"/>
                      <a:gd name="f232" fmla="*/ f179 f45 1"/>
                      <a:gd name="f233" fmla="*/ f180 f44 1"/>
                      <a:gd name="f234" fmla="*/ f181 f45 1"/>
                      <a:gd name="f235" fmla="*/ f182 f45 1"/>
                      <a:gd name="f236" fmla="*/ f183 f45 1"/>
                      <a:gd name="f237" fmla="*/ f184 f44 1"/>
                      <a:gd name="f238" fmla="*/ f185 f45 1"/>
                      <a:gd name="f239" fmla="*/ f186 f45 1"/>
                      <a:gd name="f240" fmla="*/ f187 f44 1"/>
                      <a:gd name="f241" fmla="*/ f188 f45 1"/>
                      <a:gd name="f242" fmla="*/ f189 f44 1"/>
                      <a:gd name="f243" fmla="*/ f190 f44 1"/>
                      <a:gd name="f244" fmla="*/ f191 f44 1"/>
                      <a:gd name="f245" fmla="*/ f192 f45 1"/>
                      <a:gd name="f246" fmla="*/ f193 f44 1"/>
                      <a:gd name="f247" fmla="*/ f194 f44 1"/>
                      <a:gd name="f248" fmla="*/ f195 f44 1"/>
                      <a:gd name="f249" fmla="*/ f196 f45 1"/>
                      <a:gd name="f250" fmla="*/ f197 f45 1"/>
                      <a:gd name="f251" fmla="*/ f198 f44 1"/>
                      <a:gd name="f252" fmla="*/ f199 f44 1"/>
                      <a:gd name="f253" fmla="*/ f200 f45 1"/>
                      <a:gd name="f254" fmla="*/ f201 f44 1"/>
                      <a:gd name="f255" fmla="*/ f202 f45 1"/>
                      <a:gd name="f256" fmla="*/ f203 f44 1"/>
                    </a:gdLst>
                    <a:ahLst/>
                    <a:cxnLst>
                      <a:cxn ang="3cd4">
                        <a:pos x="hc" y="t"/>
                      </a:cxn>
                      <a:cxn ang="0">
                        <a:pos x="r" y="vc"/>
                      </a:cxn>
                      <a:cxn ang="cd4">
                        <a:pos x="hc" y="b"/>
                      </a:cxn>
                      <a:cxn ang="cd2">
                        <a:pos x="l" y="vc"/>
                      </a:cxn>
                      <a:cxn ang="f154">
                        <a:pos x="f208" y="f209"/>
                      </a:cxn>
                      <a:cxn ang="f154">
                        <a:pos x="f210" y="f211"/>
                      </a:cxn>
                      <a:cxn ang="f154">
                        <a:pos x="f212" y="f213"/>
                      </a:cxn>
                      <a:cxn ang="f154">
                        <a:pos x="f214" y="f215"/>
                      </a:cxn>
                      <a:cxn ang="f154">
                        <a:pos x="f216" y="f211"/>
                      </a:cxn>
                      <a:cxn ang="f154">
                        <a:pos x="f217" y="f218"/>
                      </a:cxn>
                      <a:cxn ang="f154">
                        <a:pos x="f219" y="f220"/>
                      </a:cxn>
                      <a:cxn ang="f154">
                        <a:pos x="f221" y="f222"/>
                      </a:cxn>
                      <a:cxn ang="f154">
                        <a:pos x="f223" y="f224"/>
                      </a:cxn>
                      <a:cxn ang="f154">
                        <a:pos x="f225" y="f226"/>
                      </a:cxn>
                      <a:cxn ang="f154">
                        <a:pos x="f227" y="f228"/>
                      </a:cxn>
                      <a:cxn ang="f154">
                        <a:pos x="f229" y="f230"/>
                      </a:cxn>
                      <a:cxn ang="f154">
                        <a:pos x="f231" y="f232"/>
                      </a:cxn>
                      <a:cxn ang="f154">
                        <a:pos x="f216" y="f228"/>
                      </a:cxn>
                      <a:cxn ang="f154">
                        <a:pos x="f233" y="f234"/>
                      </a:cxn>
                      <a:cxn ang="f154">
                        <a:pos x="f214" y="f235"/>
                      </a:cxn>
                      <a:cxn ang="f154">
                        <a:pos x="f212" y="f236"/>
                      </a:cxn>
                      <a:cxn ang="f154">
                        <a:pos x="f237" y="f238"/>
                      </a:cxn>
                      <a:cxn ang="f154">
                        <a:pos x="f210" y="f239"/>
                      </a:cxn>
                      <a:cxn ang="f154">
                        <a:pos x="f240" y="f241"/>
                      </a:cxn>
                      <a:cxn ang="f154">
                        <a:pos x="f242" y="f239"/>
                      </a:cxn>
                      <a:cxn ang="f154">
                        <a:pos x="f243" y="f236"/>
                      </a:cxn>
                      <a:cxn ang="f154">
                        <a:pos x="f244" y="f245"/>
                      </a:cxn>
                      <a:cxn ang="f154">
                        <a:pos x="f246" y="f230"/>
                      </a:cxn>
                      <a:cxn ang="f154">
                        <a:pos x="f243" y="f224"/>
                      </a:cxn>
                      <a:cxn ang="f154">
                        <a:pos x="f247" y="f224"/>
                      </a:cxn>
                      <a:cxn ang="f154">
                        <a:pos x="f248" y="f249"/>
                      </a:cxn>
                      <a:cxn ang="f154">
                        <a:pos x="f248" y="f250"/>
                      </a:cxn>
                      <a:cxn ang="f154">
                        <a:pos x="f251" y="f222"/>
                      </a:cxn>
                      <a:cxn ang="f154">
                        <a:pos x="f252" y="f253"/>
                      </a:cxn>
                      <a:cxn ang="f154">
                        <a:pos x="f254" y="f255"/>
                      </a:cxn>
                      <a:cxn ang="f154">
                        <a:pos x="f256" y="f209"/>
                      </a:cxn>
                      <a:cxn ang="f154">
                        <a:pos x="f208" y="f209"/>
                      </a:cxn>
                    </a:cxnLst>
                    <a:rect l="f204" t="f207" r="f205" b="f206"/>
                    <a:pathLst>
                      <a:path w="90" h="36">
                        <a:moveTo>
                          <a:pt x="f8" y="f9"/>
                        </a:moveTo>
                        <a:lnTo>
                          <a:pt x="f10" y="f11"/>
                        </a:lnTo>
                        <a:lnTo>
                          <a:pt x="f12" y="f5"/>
                        </a:lnTo>
                        <a:lnTo>
                          <a:pt x="f13" y="f14"/>
                        </a:lnTo>
                        <a:lnTo>
                          <a:pt x="f15" y="f11"/>
                        </a:lnTo>
                        <a:lnTo>
                          <a:pt x="f16" y="f17"/>
                        </a:lnTo>
                        <a:lnTo>
                          <a:pt x="f18" y="f19"/>
                        </a:lnTo>
                        <a:lnTo>
                          <a:pt x="f6" y="f20"/>
                        </a:lnTo>
                        <a:lnTo>
                          <a:pt x="f21" y="f22"/>
                        </a:lnTo>
                        <a:lnTo>
                          <a:pt x="f23" y="f24"/>
                        </a:lnTo>
                        <a:lnTo>
                          <a:pt x="f25" y="f26"/>
                        </a:lnTo>
                        <a:lnTo>
                          <a:pt x="f27" y="f28"/>
                        </a:lnTo>
                        <a:lnTo>
                          <a:pt x="f29" y="f30"/>
                        </a:lnTo>
                        <a:lnTo>
                          <a:pt x="f15" y="f26"/>
                        </a:lnTo>
                        <a:lnTo>
                          <a:pt x="f31" y="f32"/>
                        </a:lnTo>
                        <a:lnTo>
                          <a:pt x="f13" y="f33"/>
                        </a:lnTo>
                        <a:lnTo>
                          <a:pt x="f12" y="f8"/>
                        </a:lnTo>
                        <a:lnTo>
                          <a:pt x="f34" y="f10"/>
                        </a:lnTo>
                        <a:lnTo>
                          <a:pt x="f10" y="f35"/>
                        </a:lnTo>
                        <a:lnTo>
                          <a:pt x="f36" y="f7"/>
                        </a:lnTo>
                        <a:lnTo>
                          <a:pt x="f37" y="f35"/>
                        </a:lnTo>
                        <a:lnTo>
                          <a:pt x="f19" y="f8"/>
                        </a:lnTo>
                        <a:lnTo>
                          <a:pt x="f5" y="f38"/>
                        </a:lnTo>
                        <a:lnTo>
                          <a:pt x="f9" y="f28"/>
                        </a:lnTo>
                        <a:lnTo>
                          <a:pt x="f19" y="f22"/>
                        </a:lnTo>
                        <a:lnTo>
                          <a:pt x="f20" y="f22"/>
                        </a:lnTo>
                        <a:lnTo>
                          <a:pt x="f22" y="f39"/>
                        </a:lnTo>
                        <a:lnTo>
                          <a:pt x="f22" y="f37"/>
                        </a:lnTo>
                        <a:lnTo>
                          <a:pt x="f40" y="f20"/>
                        </a:lnTo>
                        <a:lnTo>
                          <a:pt x="f28" y="f41"/>
                        </a:lnTo>
                        <a:lnTo>
                          <a:pt x="f38" y="f42"/>
                        </a:lnTo>
                        <a:lnTo>
                          <a:pt x="f26" y="f9"/>
                        </a:lnTo>
                        <a:lnTo>
                          <a:pt x="f8" y="f9"/>
                        </a:lnTo>
                        <a:close/>
                      </a:path>
                    </a:pathLst>
                  </a:custGeom>
                  <a:solidFill>
                    <a:srgbClr val="FCDBC0"/>
                  </a:solidFill>
                  <a:ln w="3172" cap="flat">
                    <a:solidFill>
                      <a:srgbClr val="6C5353"/>
                    </a:solidFill>
                    <a:custDash>
                      <a:ds d="100000" sp="100000"/>
                    </a:custDash>
                    <a:miter/>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hu-HU" sz="1800" b="0" i="0" u="none" strike="noStrike" kern="0" cap="none" spc="0" baseline="0">
                      <a:solidFill>
                        <a:srgbClr val="000000"/>
                      </a:solidFill>
                      <a:uFillTx/>
                      <a:latin typeface="Arial"/>
                    </a:endParaRPr>
                  </a:p>
                </p:txBody>
              </p:sp>
              <p:sp>
                <p:nvSpPr>
                  <p:cNvPr id="343" name="Freeform 186">
                    <a:extLst>
                      <a:ext uri="{FF2B5EF4-FFF2-40B4-BE49-F238E27FC236}">
                        <a16:creationId xmlns:a16="http://schemas.microsoft.com/office/drawing/2014/main" id="{CEE4A7E8-2877-4364-9CD2-1FC3936601A3}"/>
                      </a:ext>
                    </a:extLst>
                  </p:cNvPr>
                  <p:cNvSpPr/>
                  <p:nvPr/>
                </p:nvSpPr>
                <p:spPr>
                  <a:xfrm>
                    <a:off x="5970053" y="2960927"/>
                    <a:ext cx="59948" cy="32634"/>
                  </a:xfrm>
                  <a:custGeom>
                    <a:avLst/>
                    <a:gdLst>
                      <a:gd name="f0" fmla="val 10800000"/>
                      <a:gd name="f1" fmla="val 5400000"/>
                      <a:gd name="f2" fmla="val 180"/>
                      <a:gd name="f3" fmla="val w"/>
                      <a:gd name="f4" fmla="val h"/>
                      <a:gd name="f5" fmla="val 0"/>
                      <a:gd name="f6" fmla="val 46"/>
                      <a:gd name="f7" fmla="val 29"/>
                      <a:gd name="f8" fmla="val 1"/>
                      <a:gd name="f9" fmla="val 7"/>
                      <a:gd name="f10" fmla="val 15"/>
                      <a:gd name="f11" fmla="val 9"/>
                      <a:gd name="f12" fmla="val 22"/>
                      <a:gd name="f13" fmla="val 4"/>
                      <a:gd name="f14" fmla="val 37"/>
                      <a:gd name="f15" fmla="val 3"/>
                      <a:gd name="f16" fmla="val 39"/>
                      <a:gd name="f17" fmla="val 42"/>
                      <a:gd name="f18" fmla="val 33"/>
                      <a:gd name="f19" fmla="val 12"/>
                      <a:gd name="f20" fmla="val 32"/>
                      <a:gd name="f21" fmla="val 21"/>
                      <a:gd name="f22" fmla="val 27"/>
                      <a:gd name="f23" fmla="val 23"/>
                      <a:gd name="f24" fmla="val 28"/>
                      <a:gd name="f25" fmla="val 25"/>
                      <a:gd name="f26" fmla="val 26"/>
                      <a:gd name="f27" fmla="val 17"/>
                      <a:gd name="f28" fmla="+- 0 0 -90"/>
                      <a:gd name="f29" fmla="*/ f3 1 46"/>
                      <a:gd name="f30" fmla="*/ f4 1 29"/>
                      <a:gd name="f31" fmla="+- f7 0 f5"/>
                      <a:gd name="f32" fmla="+- f6 0 f5"/>
                      <a:gd name="f33" fmla="*/ f28 f0 1"/>
                      <a:gd name="f34" fmla="*/ f32 1 46"/>
                      <a:gd name="f35" fmla="*/ f31 1 29"/>
                      <a:gd name="f36" fmla="*/ 1 f32 1"/>
                      <a:gd name="f37" fmla="*/ 7 f31 1"/>
                      <a:gd name="f38" fmla="*/ 15 f32 1"/>
                      <a:gd name="f39" fmla="*/ 9 f31 1"/>
                      <a:gd name="f40" fmla="*/ 22 f32 1"/>
                      <a:gd name="f41" fmla="*/ 4 f31 1"/>
                      <a:gd name="f42" fmla="*/ 37 f32 1"/>
                      <a:gd name="f43" fmla="*/ 3 f31 1"/>
                      <a:gd name="f44" fmla="*/ 39 f32 1"/>
                      <a:gd name="f45" fmla="*/ 0 f31 1"/>
                      <a:gd name="f46" fmla="*/ 42 f32 1"/>
                      <a:gd name="f47" fmla="*/ 46 f32 1"/>
                      <a:gd name="f48" fmla="*/ 33 f32 1"/>
                      <a:gd name="f49" fmla="*/ 12 f31 1"/>
                      <a:gd name="f50" fmla="*/ 32 f32 1"/>
                      <a:gd name="f51" fmla="*/ 21 f31 1"/>
                      <a:gd name="f52" fmla="*/ 27 f32 1"/>
                      <a:gd name="f53" fmla="*/ 23 f31 1"/>
                      <a:gd name="f54" fmla="*/ 29 f31 1"/>
                      <a:gd name="f55" fmla="*/ 21 f32 1"/>
                      <a:gd name="f56" fmla="*/ 28 f31 1"/>
                      <a:gd name="f57" fmla="*/ 25 f31 1"/>
                      <a:gd name="f58" fmla="*/ 12 f32 1"/>
                      <a:gd name="f59" fmla="*/ 4 f32 1"/>
                      <a:gd name="f60" fmla="*/ 26 f31 1"/>
                      <a:gd name="f61" fmla="*/ 0 f32 1"/>
                      <a:gd name="f62" fmla="*/ 17 f31 1"/>
                      <a:gd name="f63" fmla="*/ f33 1 f2"/>
                      <a:gd name="f64" fmla="*/ f36 1 46"/>
                      <a:gd name="f65" fmla="*/ f37 1 29"/>
                      <a:gd name="f66" fmla="*/ f38 1 46"/>
                      <a:gd name="f67" fmla="*/ f39 1 29"/>
                      <a:gd name="f68" fmla="*/ f40 1 46"/>
                      <a:gd name="f69" fmla="*/ f41 1 29"/>
                      <a:gd name="f70" fmla="*/ f42 1 46"/>
                      <a:gd name="f71" fmla="*/ f43 1 29"/>
                      <a:gd name="f72" fmla="*/ f44 1 46"/>
                      <a:gd name="f73" fmla="*/ f45 1 29"/>
                      <a:gd name="f74" fmla="*/ f46 1 46"/>
                      <a:gd name="f75" fmla="*/ f47 1 46"/>
                      <a:gd name="f76" fmla="*/ f48 1 46"/>
                      <a:gd name="f77" fmla="*/ f49 1 29"/>
                      <a:gd name="f78" fmla="*/ f50 1 46"/>
                      <a:gd name="f79" fmla="*/ f51 1 29"/>
                      <a:gd name="f80" fmla="*/ f52 1 46"/>
                      <a:gd name="f81" fmla="*/ f53 1 29"/>
                      <a:gd name="f82" fmla="*/ f54 1 29"/>
                      <a:gd name="f83" fmla="*/ f55 1 46"/>
                      <a:gd name="f84" fmla="*/ f56 1 29"/>
                      <a:gd name="f85" fmla="*/ f57 1 29"/>
                      <a:gd name="f86" fmla="*/ f58 1 46"/>
                      <a:gd name="f87" fmla="*/ f59 1 46"/>
                      <a:gd name="f88" fmla="*/ f60 1 29"/>
                      <a:gd name="f89" fmla="*/ f61 1 46"/>
                      <a:gd name="f90" fmla="*/ f62 1 29"/>
                      <a:gd name="f91" fmla="*/ 0 1 f34"/>
                      <a:gd name="f92" fmla="*/ f6 1 f34"/>
                      <a:gd name="f93" fmla="*/ 0 1 f35"/>
                      <a:gd name="f94" fmla="*/ f7 1 f35"/>
                      <a:gd name="f95" fmla="+- f63 0 f1"/>
                      <a:gd name="f96" fmla="*/ f64 1 f34"/>
                      <a:gd name="f97" fmla="*/ f65 1 f35"/>
                      <a:gd name="f98" fmla="*/ f66 1 f34"/>
                      <a:gd name="f99" fmla="*/ f67 1 f35"/>
                      <a:gd name="f100" fmla="*/ f68 1 f34"/>
                      <a:gd name="f101" fmla="*/ f69 1 f35"/>
                      <a:gd name="f102" fmla="*/ f70 1 f34"/>
                      <a:gd name="f103" fmla="*/ f71 1 f35"/>
                      <a:gd name="f104" fmla="*/ f72 1 f34"/>
                      <a:gd name="f105" fmla="*/ f73 1 f35"/>
                      <a:gd name="f106" fmla="*/ f74 1 f34"/>
                      <a:gd name="f107" fmla="*/ f75 1 f34"/>
                      <a:gd name="f108" fmla="*/ f76 1 f34"/>
                      <a:gd name="f109" fmla="*/ f77 1 f35"/>
                      <a:gd name="f110" fmla="*/ f78 1 f34"/>
                      <a:gd name="f111" fmla="*/ f79 1 f35"/>
                      <a:gd name="f112" fmla="*/ f80 1 f34"/>
                      <a:gd name="f113" fmla="*/ f81 1 f35"/>
                      <a:gd name="f114" fmla="*/ f82 1 f35"/>
                      <a:gd name="f115" fmla="*/ f83 1 f34"/>
                      <a:gd name="f116" fmla="*/ f84 1 f35"/>
                      <a:gd name="f117" fmla="*/ f85 1 f35"/>
                      <a:gd name="f118" fmla="*/ f86 1 f34"/>
                      <a:gd name="f119" fmla="*/ f87 1 f34"/>
                      <a:gd name="f120" fmla="*/ f88 1 f35"/>
                      <a:gd name="f121" fmla="*/ f89 1 f34"/>
                      <a:gd name="f122" fmla="*/ f90 1 f35"/>
                      <a:gd name="f123" fmla="*/ f91 f29 1"/>
                      <a:gd name="f124" fmla="*/ f92 f29 1"/>
                      <a:gd name="f125" fmla="*/ f94 f30 1"/>
                      <a:gd name="f126" fmla="*/ f93 f30 1"/>
                      <a:gd name="f127" fmla="*/ f96 f29 1"/>
                      <a:gd name="f128" fmla="*/ f97 f30 1"/>
                      <a:gd name="f129" fmla="*/ f98 f29 1"/>
                      <a:gd name="f130" fmla="*/ f99 f30 1"/>
                      <a:gd name="f131" fmla="*/ f100 f29 1"/>
                      <a:gd name="f132" fmla="*/ f101 f30 1"/>
                      <a:gd name="f133" fmla="*/ f102 f29 1"/>
                      <a:gd name="f134" fmla="*/ f103 f30 1"/>
                      <a:gd name="f135" fmla="*/ f104 f29 1"/>
                      <a:gd name="f136" fmla="*/ f105 f30 1"/>
                      <a:gd name="f137" fmla="*/ f106 f29 1"/>
                      <a:gd name="f138" fmla="*/ f107 f29 1"/>
                      <a:gd name="f139" fmla="*/ f108 f29 1"/>
                      <a:gd name="f140" fmla="*/ f109 f30 1"/>
                      <a:gd name="f141" fmla="*/ f110 f29 1"/>
                      <a:gd name="f142" fmla="*/ f111 f30 1"/>
                      <a:gd name="f143" fmla="*/ f112 f29 1"/>
                      <a:gd name="f144" fmla="*/ f113 f30 1"/>
                      <a:gd name="f145" fmla="*/ f114 f30 1"/>
                      <a:gd name="f146" fmla="*/ f115 f29 1"/>
                      <a:gd name="f147" fmla="*/ f116 f30 1"/>
                      <a:gd name="f148" fmla="*/ f117 f30 1"/>
                      <a:gd name="f149" fmla="*/ f118 f29 1"/>
                      <a:gd name="f150" fmla="*/ f119 f29 1"/>
                      <a:gd name="f151" fmla="*/ f120 f30 1"/>
                      <a:gd name="f152" fmla="*/ f121 f29 1"/>
                      <a:gd name="f153" fmla="*/ f122 f30 1"/>
                    </a:gdLst>
                    <a:ahLst/>
                    <a:cxnLst>
                      <a:cxn ang="3cd4">
                        <a:pos x="hc" y="t"/>
                      </a:cxn>
                      <a:cxn ang="0">
                        <a:pos x="r" y="vc"/>
                      </a:cxn>
                      <a:cxn ang="cd4">
                        <a:pos x="hc" y="b"/>
                      </a:cxn>
                      <a:cxn ang="cd2">
                        <a:pos x="l" y="vc"/>
                      </a:cxn>
                      <a:cxn ang="f95">
                        <a:pos x="f127" y="f128"/>
                      </a:cxn>
                      <a:cxn ang="f95">
                        <a:pos x="f129" y="f130"/>
                      </a:cxn>
                      <a:cxn ang="f95">
                        <a:pos x="f131" y="f132"/>
                      </a:cxn>
                      <a:cxn ang="f95">
                        <a:pos x="f133" y="f134"/>
                      </a:cxn>
                      <a:cxn ang="f95">
                        <a:pos x="f135" y="f136"/>
                      </a:cxn>
                      <a:cxn ang="f95">
                        <a:pos x="f137" y="f136"/>
                      </a:cxn>
                      <a:cxn ang="f95">
                        <a:pos x="f138" y="f128"/>
                      </a:cxn>
                      <a:cxn ang="f95">
                        <a:pos x="f139" y="f140"/>
                      </a:cxn>
                      <a:cxn ang="f95">
                        <a:pos x="f141" y="f142"/>
                      </a:cxn>
                      <a:cxn ang="f95">
                        <a:pos x="f143" y="f144"/>
                      </a:cxn>
                      <a:cxn ang="f95">
                        <a:pos x="f143" y="f145"/>
                      </a:cxn>
                      <a:cxn ang="f95">
                        <a:pos x="f146" y="f147"/>
                      </a:cxn>
                      <a:cxn ang="f95">
                        <a:pos x="f129" y="f148"/>
                      </a:cxn>
                      <a:cxn ang="f95">
                        <a:pos x="f149" y="f147"/>
                      </a:cxn>
                      <a:cxn ang="f95">
                        <a:pos x="f127" y="f147"/>
                      </a:cxn>
                      <a:cxn ang="f95">
                        <a:pos x="f150" y="f151"/>
                      </a:cxn>
                      <a:cxn ang="f95">
                        <a:pos x="f152" y="f153"/>
                      </a:cxn>
                      <a:cxn ang="f95">
                        <a:pos x="f127" y="f128"/>
                      </a:cxn>
                    </a:cxnLst>
                    <a:rect l="f123" t="f126" r="f124" b="f125"/>
                    <a:pathLst>
                      <a:path w="46" h="29">
                        <a:moveTo>
                          <a:pt x="f8" y="f9"/>
                        </a:moveTo>
                        <a:lnTo>
                          <a:pt x="f10" y="f11"/>
                        </a:lnTo>
                        <a:lnTo>
                          <a:pt x="f12" y="f13"/>
                        </a:lnTo>
                        <a:lnTo>
                          <a:pt x="f14" y="f15"/>
                        </a:lnTo>
                        <a:lnTo>
                          <a:pt x="f16" y="f5"/>
                        </a:lnTo>
                        <a:lnTo>
                          <a:pt x="f17" y="f5"/>
                        </a:lnTo>
                        <a:lnTo>
                          <a:pt x="f6" y="f9"/>
                        </a:lnTo>
                        <a:lnTo>
                          <a:pt x="f18" y="f19"/>
                        </a:lnTo>
                        <a:lnTo>
                          <a:pt x="f20" y="f21"/>
                        </a:lnTo>
                        <a:lnTo>
                          <a:pt x="f22" y="f23"/>
                        </a:lnTo>
                        <a:lnTo>
                          <a:pt x="f22" y="f7"/>
                        </a:lnTo>
                        <a:lnTo>
                          <a:pt x="f21" y="f24"/>
                        </a:lnTo>
                        <a:lnTo>
                          <a:pt x="f10" y="f25"/>
                        </a:lnTo>
                        <a:lnTo>
                          <a:pt x="f19" y="f24"/>
                        </a:lnTo>
                        <a:lnTo>
                          <a:pt x="f8" y="f24"/>
                        </a:lnTo>
                        <a:lnTo>
                          <a:pt x="f13" y="f26"/>
                        </a:lnTo>
                        <a:lnTo>
                          <a:pt x="f5" y="f27"/>
                        </a:lnTo>
                        <a:lnTo>
                          <a:pt x="f8" y="f9"/>
                        </a:lnTo>
                        <a:close/>
                      </a:path>
                    </a:pathLst>
                  </a:custGeom>
                  <a:solidFill>
                    <a:srgbClr val="FCDBC0"/>
                  </a:solidFill>
                  <a:ln w="3172" cap="flat">
                    <a:solidFill>
                      <a:srgbClr val="6C5353"/>
                    </a:solidFill>
                    <a:custDash>
                      <a:ds d="100000" sp="100000"/>
                    </a:custDash>
                    <a:miter/>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hu-HU" sz="1800" b="0" i="0" u="none" strike="noStrike" kern="0" cap="none" spc="0" baseline="0">
                      <a:solidFill>
                        <a:srgbClr val="000000"/>
                      </a:solidFill>
                      <a:uFillTx/>
                      <a:latin typeface="Arial"/>
                    </a:endParaRPr>
                  </a:p>
                </p:txBody>
              </p:sp>
              <p:sp>
                <p:nvSpPr>
                  <p:cNvPr id="344" name="Freeform 187">
                    <a:extLst>
                      <a:ext uri="{FF2B5EF4-FFF2-40B4-BE49-F238E27FC236}">
                        <a16:creationId xmlns:a16="http://schemas.microsoft.com/office/drawing/2014/main" id="{2B9F4F46-9B25-40E0-B40C-7643958FD7D4}"/>
                      </a:ext>
                    </a:extLst>
                  </p:cNvPr>
                  <p:cNvSpPr/>
                  <p:nvPr/>
                </p:nvSpPr>
                <p:spPr>
                  <a:xfrm>
                    <a:off x="5890555" y="2476990"/>
                    <a:ext cx="216337" cy="291483"/>
                  </a:xfrm>
                  <a:custGeom>
                    <a:avLst/>
                    <a:gdLst>
                      <a:gd name="f0" fmla="val 10800000"/>
                      <a:gd name="f1" fmla="val 5400000"/>
                      <a:gd name="f2" fmla="val 180"/>
                      <a:gd name="f3" fmla="val w"/>
                      <a:gd name="f4" fmla="val h"/>
                      <a:gd name="f5" fmla="val 0"/>
                      <a:gd name="f6" fmla="val 166"/>
                      <a:gd name="f7" fmla="val 259"/>
                      <a:gd name="f8" fmla="val 144"/>
                      <a:gd name="f9" fmla="val 61"/>
                      <a:gd name="f10" fmla="val 132"/>
                      <a:gd name="f11" fmla="val 73"/>
                      <a:gd name="f12" fmla="val 137"/>
                      <a:gd name="f13" fmla="val 84"/>
                      <a:gd name="f14" fmla="val 117"/>
                      <a:gd name="f15" fmla="val 100"/>
                      <a:gd name="f16" fmla="val 92"/>
                      <a:gd name="f17" fmla="val 116"/>
                      <a:gd name="f18" fmla="val 85"/>
                      <a:gd name="f19" fmla="val 142"/>
                      <a:gd name="f20" fmla="val 97"/>
                      <a:gd name="f21" fmla="val 156"/>
                      <a:gd name="f22" fmla="val 112"/>
                      <a:gd name="f23" fmla="val 102"/>
                      <a:gd name="f24" fmla="val 188"/>
                      <a:gd name="f25" fmla="val 87"/>
                      <a:gd name="f26" fmla="val 193"/>
                      <a:gd name="f27" fmla="val 226"/>
                      <a:gd name="f28" fmla="val 78"/>
                      <a:gd name="f29" fmla="val 244"/>
                      <a:gd name="f30" fmla="val 59"/>
                      <a:gd name="f31" fmla="val 242"/>
                      <a:gd name="f32" fmla="val 52"/>
                      <a:gd name="f33" fmla="val 258"/>
                      <a:gd name="f34" fmla="val 35"/>
                      <a:gd name="f35" fmla="val 28"/>
                      <a:gd name="f36" fmla="val 240"/>
                      <a:gd name="f37" fmla="val 14"/>
                      <a:gd name="f38" fmla="val 218"/>
                      <a:gd name="f39" fmla="val 190"/>
                      <a:gd name="f40" fmla="val 6"/>
                      <a:gd name="f41" fmla="val 179"/>
                      <a:gd name="f42" fmla="val 17"/>
                      <a:gd name="f43" fmla="val 20"/>
                      <a:gd name="f44" fmla="val 143"/>
                      <a:gd name="f45" fmla="val 10"/>
                      <a:gd name="f46" fmla="val 134"/>
                      <a:gd name="f47" fmla="val 109"/>
                      <a:gd name="f48" fmla="val 91"/>
                      <a:gd name="f49" fmla="val 32"/>
                      <a:gd name="f50" fmla="val 26"/>
                      <a:gd name="f51" fmla="val 45"/>
                      <a:gd name="f52" fmla="val 56"/>
                      <a:gd name="f53" fmla="val 63"/>
                      <a:gd name="f54" fmla="val 19"/>
                      <a:gd name="f55" fmla="val 76"/>
                      <a:gd name="f56" fmla="val 9"/>
                      <a:gd name="f57" fmla="val 103"/>
                      <a:gd name="f58" fmla="val 12"/>
                      <a:gd name="f59" fmla="val 1"/>
                      <a:gd name="f60" fmla="val 111"/>
                      <a:gd name="f61" fmla="val 131"/>
                      <a:gd name="f62" fmla="val 154"/>
                      <a:gd name="f63" fmla="val 21"/>
                      <a:gd name="f64" fmla="val 160"/>
                      <a:gd name="f65" fmla="val 48"/>
                      <a:gd name="f66" fmla="val 55"/>
                      <a:gd name="f67" fmla="+- 0 0 -90"/>
                      <a:gd name="f68" fmla="*/ f3 1 166"/>
                      <a:gd name="f69" fmla="*/ f4 1 259"/>
                      <a:gd name="f70" fmla="+- f7 0 f5"/>
                      <a:gd name="f71" fmla="+- f6 0 f5"/>
                      <a:gd name="f72" fmla="*/ f67 f0 1"/>
                      <a:gd name="f73" fmla="*/ f71 1 166"/>
                      <a:gd name="f74" fmla="*/ f70 1 259"/>
                      <a:gd name="f75" fmla="*/ 144 f71 1"/>
                      <a:gd name="f76" fmla="*/ 61 f70 1"/>
                      <a:gd name="f77" fmla="*/ 132 f71 1"/>
                      <a:gd name="f78" fmla="*/ 73 f70 1"/>
                      <a:gd name="f79" fmla="*/ 137 f71 1"/>
                      <a:gd name="f80" fmla="*/ 84 f70 1"/>
                      <a:gd name="f81" fmla="*/ 117 f71 1"/>
                      <a:gd name="f82" fmla="*/ 100 f70 1"/>
                      <a:gd name="f83" fmla="*/ 92 f71 1"/>
                      <a:gd name="f84" fmla="*/ 116 f70 1"/>
                      <a:gd name="f85" fmla="*/ 85 f71 1"/>
                      <a:gd name="f86" fmla="*/ 142 f70 1"/>
                      <a:gd name="f87" fmla="*/ 97 f71 1"/>
                      <a:gd name="f88" fmla="*/ 156 f70 1"/>
                      <a:gd name="f89" fmla="*/ 112 f71 1"/>
                      <a:gd name="f90" fmla="*/ 166 f70 1"/>
                      <a:gd name="f91" fmla="*/ 102 f71 1"/>
                      <a:gd name="f92" fmla="*/ 188 f70 1"/>
                      <a:gd name="f93" fmla="*/ 87 f71 1"/>
                      <a:gd name="f94" fmla="*/ 193 f70 1"/>
                      <a:gd name="f95" fmla="*/ 226 f70 1"/>
                      <a:gd name="f96" fmla="*/ 78 f71 1"/>
                      <a:gd name="f97" fmla="*/ 244 f70 1"/>
                      <a:gd name="f98" fmla="*/ 59 f71 1"/>
                      <a:gd name="f99" fmla="*/ 242 f70 1"/>
                      <a:gd name="f100" fmla="*/ 52 f71 1"/>
                      <a:gd name="f101" fmla="*/ 258 f70 1"/>
                      <a:gd name="f102" fmla="*/ 35 f71 1"/>
                      <a:gd name="f103" fmla="*/ 259 f70 1"/>
                      <a:gd name="f104" fmla="*/ 28 f71 1"/>
                      <a:gd name="f105" fmla="*/ 240 f70 1"/>
                      <a:gd name="f106" fmla="*/ 14 f71 1"/>
                      <a:gd name="f107" fmla="*/ 218 f70 1"/>
                      <a:gd name="f108" fmla="*/ 0 f71 1"/>
                      <a:gd name="f109" fmla="*/ 190 f70 1"/>
                      <a:gd name="f110" fmla="*/ 6 f71 1"/>
                      <a:gd name="f111" fmla="*/ 179 f70 1"/>
                      <a:gd name="f112" fmla="*/ 17 f71 1"/>
                      <a:gd name="f113" fmla="*/ 20 f71 1"/>
                      <a:gd name="f114" fmla="*/ 143 f70 1"/>
                      <a:gd name="f115" fmla="*/ 10 f71 1"/>
                      <a:gd name="f116" fmla="*/ 134 f70 1"/>
                      <a:gd name="f117" fmla="*/ 109 f70 1"/>
                      <a:gd name="f118" fmla="*/ 91 f70 1"/>
                      <a:gd name="f119" fmla="*/ 32 f71 1"/>
                      <a:gd name="f120" fmla="*/ 26 f71 1"/>
                      <a:gd name="f121" fmla="*/ 78 f70 1"/>
                      <a:gd name="f122" fmla="*/ 45 f71 1"/>
                      <a:gd name="f123" fmla="*/ 52 f70 1"/>
                      <a:gd name="f124" fmla="*/ 56 f71 1"/>
                      <a:gd name="f125" fmla="*/ 32 f70 1"/>
                      <a:gd name="f126" fmla="*/ 63 f71 1"/>
                      <a:gd name="f127" fmla="*/ 19 f70 1"/>
                      <a:gd name="f128" fmla="*/ 76 f71 1"/>
                      <a:gd name="f129" fmla="*/ 9 f70 1"/>
                      <a:gd name="f130" fmla="*/ 103 f71 1"/>
                      <a:gd name="f131" fmla="*/ 12 f70 1"/>
                      <a:gd name="f132" fmla="*/ 1 f70 1"/>
                      <a:gd name="f133" fmla="*/ 111 f71 1"/>
                      <a:gd name="f134" fmla="*/ 0 f70 1"/>
                      <a:gd name="f135" fmla="*/ 131 f71 1"/>
                      <a:gd name="f136" fmla="*/ 154 f71 1"/>
                      <a:gd name="f137" fmla="*/ 21 f70 1"/>
                      <a:gd name="f138" fmla="*/ 160 f71 1"/>
                      <a:gd name="f139" fmla="*/ 48 f70 1"/>
                      <a:gd name="f140" fmla="*/ 166 f71 1"/>
                      <a:gd name="f141" fmla="*/ 55 f70 1"/>
                      <a:gd name="f142" fmla="*/ f72 1 f2"/>
                      <a:gd name="f143" fmla="*/ f75 1 166"/>
                      <a:gd name="f144" fmla="*/ f76 1 259"/>
                      <a:gd name="f145" fmla="*/ f77 1 166"/>
                      <a:gd name="f146" fmla="*/ f78 1 259"/>
                      <a:gd name="f147" fmla="*/ f79 1 166"/>
                      <a:gd name="f148" fmla="*/ f80 1 259"/>
                      <a:gd name="f149" fmla="*/ f81 1 166"/>
                      <a:gd name="f150" fmla="*/ f82 1 259"/>
                      <a:gd name="f151" fmla="*/ f83 1 166"/>
                      <a:gd name="f152" fmla="*/ f84 1 259"/>
                      <a:gd name="f153" fmla="*/ f85 1 166"/>
                      <a:gd name="f154" fmla="*/ f86 1 259"/>
                      <a:gd name="f155" fmla="*/ f87 1 166"/>
                      <a:gd name="f156" fmla="*/ f88 1 259"/>
                      <a:gd name="f157" fmla="*/ f89 1 166"/>
                      <a:gd name="f158" fmla="*/ f90 1 259"/>
                      <a:gd name="f159" fmla="*/ f91 1 166"/>
                      <a:gd name="f160" fmla="*/ f92 1 259"/>
                      <a:gd name="f161" fmla="*/ f93 1 166"/>
                      <a:gd name="f162" fmla="*/ f94 1 259"/>
                      <a:gd name="f163" fmla="*/ f95 1 259"/>
                      <a:gd name="f164" fmla="*/ f96 1 166"/>
                      <a:gd name="f165" fmla="*/ f97 1 259"/>
                      <a:gd name="f166" fmla="*/ f98 1 166"/>
                      <a:gd name="f167" fmla="*/ f99 1 259"/>
                      <a:gd name="f168" fmla="*/ f100 1 166"/>
                      <a:gd name="f169" fmla="*/ f101 1 259"/>
                      <a:gd name="f170" fmla="*/ f102 1 166"/>
                      <a:gd name="f171" fmla="*/ f103 1 259"/>
                      <a:gd name="f172" fmla="*/ f104 1 166"/>
                      <a:gd name="f173" fmla="*/ f105 1 259"/>
                      <a:gd name="f174" fmla="*/ f106 1 166"/>
                      <a:gd name="f175" fmla="*/ f107 1 259"/>
                      <a:gd name="f176" fmla="*/ f108 1 166"/>
                      <a:gd name="f177" fmla="*/ f109 1 259"/>
                      <a:gd name="f178" fmla="*/ f110 1 166"/>
                      <a:gd name="f179" fmla="*/ f111 1 259"/>
                      <a:gd name="f180" fmla="*/ f112 1 166"/>
                      <a:gd name="f181" fmla="*/ f113 1 166"/>
                      <a:gd name="f182" fmla="*/ f114 1 259"/>
                      <a:gd name="f183" fmla="*/ f115 1 166"/>
                      <a:gd name="f184" fmla="*/ f116 1 259"/>
                      <a:gd name="f185" fmla="*/ f117 1 259"/>
                      <a:gd name="f186" fmla="*/ f118 1 259"/>
                      <a:gd name="f187" fmla="*/ f119 1 166"/>
                      <a:gd name="f188" fmla="*/ f120 1 166"/>
                      <a:gd name="f189" fmla="*/ f121 1 259"/>
                      <a:gd name="f190" fmla="*/ f122 1 166"/>
                      <a:gd name="f191" fmla="*/ f123 1 259"/>
                      <a:gd name="f192" fmla="*/ f124 1 166"/>
                      <a:gd name="f193" fmla="*/ f125 1 259"/>
                      <a:gd name="f194" fmla="*/ f126 1 166"/>
                      <a:gd name="f195" fmla="*/ f127 1 259"/>
                      <a:gd name="f196" fmla="*/ f128 1 166"/>
                      <a:gd name="f197" fmla="*/ f129 1 259"/>
                      <a:gd name="f198" fmla="*/ f130 1 166"/>
                      <a:gd name="f199" fmla="*/ f131 1 259"/>
                      <a:gd name="f200" fmla="*/ f132 1 259"/>
                      <a:gd name="f201" fmla="*/ f133 1 166"/>
                      <a:gd name="f202" fmla="*/ f134 1 259"/>
                      <a:gd name="f203" fmla="*/ f135 1 166"/>
                      <a:gd name="f204" fmla="*/ f136 1 166"/>
                      <a:gd name="f205" fmla="*/ f137 1 259"/>
                      <a:gd name="f206" fmla="*/ f138 1 166"/>
                      <a:gd name="f207" fmla="*/ f139 1 259"/>
                      <a:gd name="f208" fmla="*/ f140 1 166"/>
                      <a:gd name="f209" fmla="*/ f141 1 259"/>
                      <a:gd name="f210" fmla="*/ 0 1 f73"/>
                      <a:gd name="f211" fmla="*/ f6 1 f73"/>
                      <a:gd name="f212" fmla="*/ 0 1 f74"/>
                      <a:gd name="f213" fmla="*/ f7 1 f74"/>
                      <a:gd name="f214" fmla="+- f142 0 f1"/>
                      <a:gd name="f215" fmla="*/ f143 1 f73"/>
                      <a:gd name="f216" fmla="*/ f144 1 f74"/>
                      <a:gd name="f217" fmla="*/ f145 1 f73"/>
                      <a:gd name="f218" fmla="*/ f146 1 f74"/>
                      <a:gd name="f219" fmla="*/ f147 1 f73"/>
                      <a:gd name="f220" fmla="*/ f148 1 f74"/>
                      <a:gd name="f221" fmla="*/ f149 1 f73"/>
                      <a:gd name="f222" fmla="*/ f150 1 f74"/>
                      <a:gd name="f223" fmla="*/ f151 1 f73"/>
                      <a:gd name="f224" fmla="*/ f152 1 f74"/>
                      <a:gd name="f225" fmla="*/ f153 1 f73"/>
                      <a:gd name="f226" fmla="*/ f154 1 f74"/>
                      <a:gd name="f227" fmla="*/ f155 1 f73"/>
                      <a:gd name="f228" fmla="*/ f156 1 f74"/>
                      <a:gd name="f229" fmla="*/ f157 1 f73"/>
                      <a:gd name="f230" fmla="*/ f158 1 f74"/>
                      <a:gd name="f231" fmla="*/ f159 1 f73"/>
                      <a:gd name="f232" fmla="*/ f160 1 f74"/>
                      <a:gd name="f233" fmla="*/ f161 1 f73"/>
                      <a:gd name="f234" fmla="*/ f162 1 f74"/>
                      <a:gd name="f235" fmla="*/ f163 1 f74"/>
                      <a:gd name="f236" fmla="*/ f164 1 f73"/>
                      <a:gd name="f237" fmla="*/ f165 1 f74"/>
                      <a:gd name="f238" fmla="*/ f166 1 f73"/>
                      <a:gd name="f239" fmla="*/ f167 1 f74"/>
                      <a:gd name="f240" fmla="*/ f168 1 f73"/>
                      <a:gd name="f241" fmla="*/ f169 1 f74"/>
                      <a:gd name="f242" fmla="*/ f170 1 f73"/>
                      <a:gd name="f243" fmla="*/ f171 1 f74"/>
                      <a:gd name="f244" fmla="*/ f172 1 f73"/>
                      <a:gd name="f245" fmla="*/ f173 1 f74"/>
                      <a:gd name="f246" fmla="*/ f174 1 f73"/>
                      <a:gd name="f247" fmla="*/ f175 1 f74"/>
                      <a:gd name="f248" fmla="*/ f176 1 f73"/>
                      <a:gd name="f249" fmla="*/ f177 1 f74"/>
                      <a:gd name="f250" fmla="*/ f178 1 f73"/>
                      <a:gd name="f251" fmla="*/ f179 1 f74"/>
                      <a:gd name="f252" fmla="*/ f180 1 f73"/>
                      <a:gd name="f253" fmla="*/ f181 1 f73"/>
                      <a:gd name="f254" fmla="*/ f182 1 f74"/>
                      <a:gd name="f255" fmla="*/ f183 1 f73"/>
                      <a:gd name="f256" fmla="*/ f184 1 f74"/>
                      <a:gd name="f257" fmla="*/ f185 1 f74"/>
                      <a:gd name="f258" fmla="*/ f186 1 f74"/>
                      <a:gd name="f259" fmla="*/ f187 1 f73"/>
                      <a:gd name="f260" fmla="*/ f188 1 f73"/>
                      <a:gd name="f261" fmla="*/ f189 1 f74"/>
                      <a:gd name="f262" fmla="*/ f190 1 f73"/>
                      <a:gd name="f263" fmla="*/ f191 1 f74"/>
                      <a:gd name="f264" fmla="*/ f192 1 f73"/>
                      <a:gd name="f265" fmla="*/ f193 1 f74"/>
                      <a:gd name="f266" fmla="*/ f194 1 f73"/>
                      <a:gd name="f267" fmla="*/ f195 1 f74"/>
                      <a:gd name="f268" fmla="*/ f196 1 f73"/>
                      <a:gd name="f269" fmla="*/ f197 1 f74"/>
                      <a:gd name="f270" fmla="*/ f198 1 f73"/>
                      <a:gd name="f271" fmla="*/ f199 1 f74"/>
                      <a:gd name="f272" fmla="*/ f200 1 f74"/>
                      <a:gd name="f273" fmla="*/ f201 1 f73"/>
                      <a:gd name="f274" fmla="*/ f202 1 f74"/>
                      <a:gd name="f275" fmla="*/ f203 1 f73"/>
                      <a:gd name="f276" fmla="*/ f204 1 f73"/>
                      <a:gd name="f277" fmla="*/ f205 1 f74"/>
                      <a:gd name="f278" fmla="*/ f206 1 f73"/>
                      <a:gd name="f279" fmla="*/ f207 1 f74"/>
                      <a:gd name="f280" fmla="*/ f208 1 f73"/>
                      <a:gd name="f281" fmla="*/ f209 1 f74"/>
                      <a:gd name="f282" fmla="*/ f210 f68 1"/>
                      <a:gd name="f283" fmla="*/ f211 f68 1"/>
                      <a:gd name="f284" fmla="*/ f213 f69 1"/>
                      <a:gd name="f285" fmla="*/ f212 f69 1"/>
                      <a:gd name="f286" fmla="*/ f215 f68 1"/>
                      <a:gd name="f287" fmla="*/ f216 f69 1"/>
                      <a:gd name="f288" fmla="*/ f217 f68 1"/>
                      <a:gd name="f289" fmla="*/ f218 f69 1"/>
                      <a:gd name="f290" fmla="*/ f219 f68 1"/>
                      <a:gd name="f291" fmla="*/ f220 f69 1"/>
                      <a:gd name="f292" fmla="*/ f221 f68 1"/>
                      <a:gd name="f293" fmla="*/ f222 f69 1"/>
                      <a:gd name="f294" fmla="*/ f223 f68 1"/>
                      <a:gd name="f295" fmla="*/ f224 f69 1"/>
                      <a:gd name="f296" fmla="*/ f225 f68 1"/>
                      <a:gd name="f297" fmla="*/ f226 f69 1"/>
                      <a:gd name="f298" fmla="*/ f227 f68 1"/>
                      <a:gd name="f299" fmla="*/ f228 f69 1"/>
                      <a:gd name="f300" fmla="*/ f229 f68 1"/>
                      <a:gd name="f301" fmla="*/ f230 f69 1"/>
                      <a:gd name="f302" fmla="*/ f231 f68 1"/>
                      <a:gd name="f303" fmla="*/ f232 f69 1"/>
                      <a:gd name="f304" fmla="*/ f233 f68 1"/>
                      <a:gd name="f305" fmla="*/ f234 f69 1"/>
                      <a:gd name="f306" fmla="*/ f235 f69 1"/>
                      <a:gd name="f307" fmla="*/ f236 f68 1"/>
                      <a:gd name="f308" fmla="*/ f237 f69 1"/>
                      <a:gd name="f309" fmla="*/ f238 f68 1"/>
                      <a:gd name="f310" fmla="*/ f239 f69 1"/>
                      <a:gd name="f311" fmla="*/ f240 f68 1"/>
                      <a:gd name="f312" fmla="*/ f241 f69 1"/>
                      <a:gd name="f313" fmla="*/ f242 f68 1"/>
                      <a:gd name="f314" fmla="*/ f243 f69 1"/>
                      <a:gd name="f315" fmla="*/ f244 f68 1"/>
                      <a:gd name="f316" fmla="*/ f245 f69 1"/>
                      <a:gd name="f317" fmla="*/ f246 f68 1"/>
                      <a:gd name="f318" fmla="*/ f247 f69 1"/>
                      <a:gd name="f319" fmla="*/ f248 f68 1"/>
                      <a:gd name="f320" fmla="*/ f249 f69 1"/>
                      <a:gd name="f321" fmla="*/ f250 f68 1"/>
                      <a:gd name="f322" fmla="*/ f251 f69 1"/>
                      <a:gd name="f323" fmla="*/ f252 f68 1"/>
                      <a:gd name="f324" fmla="*/ f253 f68 1"/>
                      <a:gd name="f325" fmla="*/ f254 f69 1"/>
                      <a:gd name="f326" fmla="*/ f255 f68 1"/>
                      <a:gd name="f327" fmla="*/ f256 f69 1"/>
                      <a:gd name="f328" fmla="*/ f257 f69 1"/>
                      <a:gd name="f329" fmla="*/ f258 f69 1"/>
                      <a:gd name="f330" fmla="*/ f259 f68 1"/>
                      <a:gd name="f331" fmla="*/ f260 f68 1"/>
                      <a:gd name="f332" fmla="*/ f261 f69 1"/>
                      <a:gd name="f333" fmla="*/ f262 f68 1"/>
                      <a:gd name="f334" fmla="*/ f263 f69 1"/>
                      <a:gd name="f335" fmla="*/ f264 f68 1"/>
                      <a:gd name="f336" fmla="*/ f265 f69 1"/>
                      <a:gd name="f337" fmla="*/ f266 f68 1"/>
                      <a:gd name="f338" fmla="*/ f267 f69 1"/>
                      <a:gd name="f339" fmla="*/ f268 f68 1"/>
                      <a:gd name="f340" fmla="*/ f269 f69 1"/>
                      <a:gd name="f341" fmla="*/ f270 f68 1"/>
                      <a:gd name="f342" fmla="*/ f271 f69 1"/>
                      <a:gd name="f343" fmla="*/ f272 f69 1"/>
                      <a:gd name="f344" fmla="*/ f273 f68 1"/>
                      <a:gd name="f345" fmla="*/ f274 f69 1"/>
                      <a:gd name="f346" fmla="*/ f275 f68 1"/>
                      <a:gd name="f347" fmla="*/ f276 f68 1"/>
                      <a:gd name="f348" fmla="*/ f277 f69 1"/>
                      <a:gd name="f349" fmla="*/ f278 f68 1"/>
                      <a:gd name="f350" fmla="*/ f279 f69 1"/>
                      <a:gd name="f351" fmla="*/ f280 f68 1"/>
                      <a:gd name="f352" fmla="*/ f281 f69 1"/>
                    </a:gdLst>
                    <a:ahLst/>
                    <a:cxnLst>
                      <a:cxn ang="3cd4">
                        <a:pos x="hc" y="t"/>
                      </a:cxn>
                      <a:cxn ang="0">
                        <a:pos x="r" y="vc"/>
                      </a:cxn>
                      <a:cxn ang="cd4">
                        <a:pos x="hc" y="b"/>
                      </a:cxn>
                      <a:cxn ang="cd2">
                        <a:pos x="l" y="vc"/>
                      </a:cxn>
                      <a:cxn ang="f214">
                        <a:pos x="f286" y="f287"/>
                      </a:cxn>
                      <a:cxn ang="f214">
                        <a:pos x="f288" y="f289"/>
                      </a:cxn>
                      <a:cxn ang="f214">
                        <a:pos x="f290" y="f291"/>
                      </a:cxn>
                      <a:cxn ang="f214">
                        <a:pos x="f292" y="f293"/>
                      </a:cxn>
                      <a:cxn ang="f214">
                        <a:pos x="f294" y="f295"/>
                      </a:cxn>
                      <a:cxn ang="f214">
                        <a:pos x="f296" y="f297"/>
                      </a:cxn>
                      <a:cxn ang="f214">
                        <a:pos x="f298" y="f299"/>
                      </a:cxn>
                      <a:cxn ang="f214">
                        <a:pos x="f300" y="f301"/>
                      </a:cxn>
                      <a:cxn ang="f214">
                        <a:pos x="f302" y="f303"/>
                      </a:cxn>
                      <a:cxn ang="f214">
                        <a:pos x="f304" y="f305"/>
                      </a:cxn>
                      <a:cxn ang="f214">
                        <a:pos x="f296" y="f306"/>
                      </a:cxn>
                      <a:cxn ang="f214">
                        <a:pos x="f307" y="f308"/>
                      </a:cxn>
                      <a:cxn ang="f214">
                        <a:pos x="f309" y="f310"/>
                      </a:cxn>
                      <a:cxn ang="f214">
                        <a:pos x="f311" y="f312"/>
                      </a:cxn>
                      <a:cxn ang="f214">
                        <a:pos x="f313" y="f314"/>
                      </a:cxn>
                      <a:cxn ang="f214">
                        <a:pos x="f315" y="f316"/>
                      </a:cxn>
                      <a:cxn ang="f214">
                        <a:pos x="f317" y="f318"/>
                      </a:cxn>
                      <a:cxn ang="f214">
                        <a:pos x="f319" y="f320"/>
                      </a:cxn>
                      <a:cxn ang="f214">
                        <a:pos x="f321" y="f322"/>
                      </a:cxn>
                      <a:cxn ang="f214">
                        <a:pos x="f323" y="f301"/>
                      </a:cxn>
                      <a:cxn ang="f214">
                        <a:pos x="f324" y="f325"/>
                      </a:cxn>
                      <a:cxn ang="f214">
                        <a:pos x="f326" y="f327"/>
                      </a:cxn>
                      <a:cxn ang="f214">
                        <a:pos x="f321" y="f328"/>
                      </a:cxn>
                      <a:cxn ang="f214">
                        <a:pos x="f317" y="f329"/>
                      </a:cxn>
                      <a:cxn ang="f214">
                        <a:pos x="f315" y="f329"/>
                      </a:cxn>
                      <a:cxn ang="f214">
                        <a:pos x="f330" y="f291"/>
                      </a:cxn>
                      <a:cxn ang="f214">
                        <a:pos x="f331" y="f332"/>
                      </a:cxn>
                      <a:cxn ang="f214">
                        <a:pos x="f333" y="f334"/>
                      </a:cxn>
                      <a:cxn ang="f214">
                        <a:pos x="f335" y="f336"/>
                      </a:cxn>
                      <a:cxn ang="f214">
                        <a:pos x="f337" y="f338"/>
                      </a:cxn>
                      <a:cxn ang="f214">
                        <a:pos x="f339" y="f338"/>
                      </a:cxn>
                      <a:cxn ang="f214">
                        <a:pos x="f307" y="f340"/>
                      </a:cxn>
                      <a:cxn ang="f214">
                        <a:pos x="f341" y="f342"/>
                      </a:cxn>
                      <a:cxn ang="f214">
                        <a:pos x="f341" y="f343"/>
                      </a:cxn>
                      <a:cxn ang="f214">
                        <a:pos x="f344" y="f345"/>
                      </a:cxn>
                      <a:cxn ang="f214">
                        <a:pos x="f346" y="f340"/>
                      </a:cxn>
                      <a:cxn ang="f214">
                        <a:pos x="f347" y="f348"/>
                      </a:cxn>
                      <a:cxn ang="f214">
                        <a:pos x="f349" y="f350"/>
                      </a:cxn>
                      <a:cxn ang="f214">
                        <a:pos x="f351" y="f352"/>
                      </a:cxn>
                      <a:cxn ang="f214">
                        <a:pos x="f286" y="f287"/>
                      </a:cxn>
                    </a:cxnLst>
                    <a:rect l="f282" t="f285" r="f283" b="f284"/>
                    <a:pathLst>
                      <a:path w="166" h="259">
                        <a:moveTo>
                          <a:pt x="f8" y="f9"/>
                        </a:moveTo>
                        <a:lnTo>
                          <a:pt x="f10" y="f11"/>
                        </a:lnTo>
                        <a:lnTo>
                          <a:pt x="f12" y="f13"/>
                        </a:lnTo>
                        <a:lnTo>
                          <a:pt x="f14" y="f15"/>
                        </a:lnTo>
                        <a:lnTo>
                          <a:pt x="f16" y="f17"/>
                        </a:lnTo>
                        <a:lnTo>
                          <a:pt x="f18" y="f19"/>
                        </a:lnTo>
                        <a:lnTo>
                          <a:pt x="f20" y="f21"/>
                        </a:lnTo>
                        <a:lnTo>
                          <a:pt x="f22" y="f6"/>
                        </a:lnTo>
                        <a:lnTo>
                          <a:pt x="f23" y="f24"/>
                        </a:lnTo>
                        <a:lnTo>
                          <a:pt x="f25" y="f26"/>
                        </a:lnTo>
                        <a:lnTo>
                          <a:pt x="f18" y="f27"/>
                        </a:lnTo>
                        <a:lnTo>
                          <a:pt x="f28" y="f29"/>
                        </a:lnTo>
                        <a:lnTo>
                          <a:pt x="f30" y="f31"/>
                        </a:lnTo>
                        <a:lnTo>
                          <a:pt x="f32" y="f33"/>
                        </a:lnTo>
                        <a:lnTo>
                          <a:pt x="f34" y="f7"/>
                        </a:lnTo>
                        <a:lnTo>
                          <a:pt x="f35" y="f36"/>
                        </a:lnTo>
                        <a:lnTo>
                          <a:pt x="f37" y="f38"/>
                        </a:lnTo>
                        <a:lnTo>
                          <a:pt x="f5" y="f39"/>
                        </a:lnTo>
                        <a:lnTo>
                          <a:pt x="f40" y="f41"/>
                        </a:lnTo>
                        <a:lnTo>
                          <a:pt x="f42" y="f6"/>
                        </a:lnTo>
                        <a:lnTo>
                          <a:pt x="f43" y="f44"/>
                        </a:lnTo>
                        <a:lnTo>
                          <a:pt x="f45" y="f46"/>
                        </a:lnTo>
                        <a:lnTo>
                          <a:pt x="f40" y="f47"/>
                        </a:lnTo>
                        <a:lnTo>
                          <a:pt x="f37" y="f48"/>
                        </a:lnTo>
                        <a:lnTo>
                          <a:pt x="f35" y="f48"/>
                        </a:lnTo>
                        <a:lnTo>
                          <a:pt x="f49" y="f13"/>
                        </a:lnTo>
                        <a:lnTo>
                          <a:pt x="f50" y="f28"/>
                        </a:lnTo>
                        <a:lnTo>
                          <a:pt x="f51" y="f32"/>
                        </a:lnTo>
                        <a:lnTo>
                          <a:pt x="f52" y="f49"/>
                        </a:lnTo>
                        <a:lnTo>
                          <a:pt x="f53" y="f54"/>
                        </a:lnTo>
                        <a:lnTo>
                          <a:pt x="f55" y="f54"/>
                        </a:lnTo>
                        <a:lnTo>
                          <a:pt x="f28" y="f56"/>
                        </a:lnTo>
                        <a:lnTo>
                          <a:pt x="f57" y="f58"/>
                        </a:lnTo>
                        <a:lnTo>
                          <a:pt x="f57" y="f59"/>
                        </a:lnTo>
                        <a:lnTo>
                          <a:pt x="f60" y="f5"/>
                        </a:lnTo>
                        <a:lnTo>
                          <a:pt x="f61" y="f56"/>
                        </a:lnTo>
                        <a:lnTo>
                          <a:pt x="f62" y="f63"/>
                        </a:lnTo>
                        <a:lnTo>
                          <a:pt x="f64" y="f65"/>
                        </a:lnTo>
                        <a:lnTo>
                          <a:pt x="f6" y="f66"/>
                        </a:lnTo>
                        <a:lnTo>
                          <a:pt x="f8" y="f9"/>
                        </a:lnTo>
                        <a:close/>
                      </a:path>
                    </a:pathLst>
                  </a:custGeom>
                  <a:solidFill>
                    <a:srgbClr val="F9B277"/>
                  </a:solidFill>
                  <a:ln w="3172" cap="flat">
                    <a:solidFill>
                      <a:srgbClr val="6C5353"/>
                    </a:solidFill>
                    <a:custDash>
                      <a:ds d="100000" sp="100000"/>
                    </a:custDash>
                    <a:miter/>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hu-HU" sz="1800" b="0" i="0" u="none" strike="noStrike" kern="0" cap="none" spc="0" baseline="0">
                      <a:solidFill>
                        <a:srgbClr val="000000"/>
                      </a:solidFill>
                      <a:uFillTx/>
                      <a:latin typeface="Arial"/>
                    </a:endParaRPr>
                  </a:p>
                </p:txBody>
              </p:sp>
              <p:sp>
                <p:nvSpPr>
                  <p:cNvPr id="345" name="Freeform 188">
                    <a:extLst>
                      <a:ext uri="{FF2B5EF4-FFF2-40B4-BE49-F238E27FC236}">
                        <a16:creationId xmlns:a16="http://schemas.microsoft.com/office/drawing/2014/main" id="{3F57FFD5-9BDA-44D5-BE98-956E2774EB0F}"/>
                      </a:ext>
                    </a:extLst>
                  </p:cNvPr>
                  <p:cNvSpPr/>
                  <p:nvPr/>
                </p:nvSpPr>
                <p:spPr>
                  <a:xfrm>
                    <a:off x="6388400" y="4652439"/>
                    <a:ext cx="31281" cy="38267"/>
                  </a:xfrm>
                  <a:custGeom>
                    <a:avLst/>
                    <a:gdLst>
                      <a:gd name="f0" fmla="val 10800000"/>
                      <a:gd name="f1" fmla="val 5400000"/>
                      <a:gd name="f2" fmla="val 180"/>
                      <a:gd name="f3" fmla="val w"/>
                      <a:gd name="f4" fmla="val h"/>
                      <a:gd name="f5" fmla="val 0"/>
                      <a:gd name="f6" fmla="val 24"/>
                      <a:gd name="f7" fmla="val 34"/>
                      <a:gd name="f8" fmla="val 23"/>
                      <a:gd name="f9" fmla="val 20"/>
                      <a:gd name="f10" fmla="val 32"/>
                      <a:gd name="f11" fmla="val 10"/>
                      <a:gd name="f12" fmla="val 16"/>
                      <a:gd name="f13" fmla="val 6"/>
                      <a:gd name="f14" fmla="val 8"/>
                      <a:gd name="f15" fmla="val 2"/>
                      <a:gd name="f16" fmla="val 13"/>
                      <a:gd name="f17" fmla="val 22"/>
                      <a:gd name="f18" fmla="val 4"/>
                      <a:gd name="f19" fmla="val 14"/>
                      <a:gd name="f20" fmla="+- 0 0 -90"/>
                      <a:gd name="f21" fmla="*/ f3 1 24"/>
                      <a:gd name="f22" fmla="*/ f4 1 34"/>
                      <a:gd name="f23" fmla="+- f7 0 f5"/>
                      <a:gd name="f24" fmla="+- f6 0 f5"/>
                      <a:gd name="f25" fmla="*/ f20 f0 1"/>
                      <a:gd name="f26" fmla="*/ f24 1 24"/>
                      <a:gd name="f27" fmla="*/ f23 1 34"/>
                      <a:gd name="f28" fmla="*/ 24 f24 1"/>
                      <a:gd name="f29" fmla="*/ 23 f23 1"/>
                      <a:gd name="f30" fmla="*/ 20 f24 1"/>
                      <a:gd name="f31" fmla="*/ 32 f23 1"/>
                      <a:gd name="f32" fmla="*/ 10 f24 1"/>
                      <a:gd name="f33" fmla="*/ 34 f23 1"/>
                      <a:gd name="f34" fmla="*/ 0 f24 1"/>
                      <a:gd name="f35" fmla="*/ 16 f23 1"/>
                      <a:gd name="f36" fmla="*/ 6 f24 1"/>
                      <a:gd name="f37" fmla="*/ 8 f23 1"/>
                      <a:gd name="f38" fmla="*/ 8 f24 1"/>
                      <a:gd name="f39" fmla="*/ 2 f23 1"/>
                      <a:gd name="f40" fmla="*/ 13 f24 1"/>
                      <a:gd name="f41" fmla="*/ 0 f23 1"/>
                      <a:gd name="f42" fmla="*/ 22 f24 1"/>
                      <a:gd name="f43" fmla="*/ 4 f23 1"/>
                      <a:gd name="f44" fmla="*/ 14 f23 1"/>
                      <a:gd name="f45" fmla="*/ f25 1 f2"/>
                      <a:gd name="f46" fmla="*/ f28 1 24"/>
                      <a:gd name="f47" fmla="*/ f29 1 34"/>
                      <a:gd name="f48" fmla="*/ f30 1 24"/>
                      <a:gd name="f49" fmla="*/ f31 1 34"/>
                      <a:gd name="f50" fmla="*/ f32 1 24"/>
                      <a:gd name="f51" fmla="*/ f33 1 34"/>
                      <a:gd name="f52" fmla="*/ f34 1 24"/>
                      <a:gd name="f53" fmla="*/ f35 1 34"/>
                      <a:gd name="f54" fmla="*/ f36 1 24"/>
                      <a:gd name="f55" fmla="*/ f37 1 34"/>
                      <a:gd name="f56" fmla="*/ f38 1 24"/>
                      <a:gd name="f57" fmla="*/ f39 1 34"/>
                      <a:gd name="f58" fmla="*/ f40 1 24"/>
                      <a:gd name="f59" fmla="*/ f41 1 34"/>
                      <a:gd name="f60" fmla="*/ f42 1 24"/>
                      <a:gd name="f61" fmla="*/ f43 1 34"/>
                      <a:gd name="f62" fmla="*/ f44 1 34"/>
                      <a:gd name="f63" fmla="*/ 0 1 f26"/>
                      <a:gd name="f64" fmla="*/ f6 1 f26"/>
                      <a:gd name="f65" fmla="*/ 0 1 f27"/>
                      <a:gd name="f66" fmla="*/ f7 1 f27"/>
                      <a:gd name="f67" fmla="+- f45 0 f1"/>
                      <a:gd name="f68" fmla="*/ f46 1 f26"/>
                      <a:gd name="f69" fmla="*/ f47 1 f27"/>
                      <a:gd name="f70" fmla="*/ f48 1 f26"/>
                      <a:gd name="f71" fmla="*/ f49 1 f27"/>
                      <a:gd name="f72" fmla="*/ f50 1 f26"/>
                      <a:gd name="f73" fmla="*/ f51 1 f27"/>
                      <a:gd name="f74" fmla="*/ f52 1 f26"/>
                      <a:gd name="f75" fmla="*/ f53 1 f27"/>
                      <a:gd name="f76" fmla="*/ f54 1 f26"/>
                      <a:gd name="f77" fmla="*/ f55 1 f27"/>
                      <a:gd name="f78" fmla="*/ f56 1 f26"/>
                      <a:gd name="f79" fmla="*/ f57 1 f27"/>
                      <a:gd name="f80" fmla="*/ f58 1 f26"/>
                      <a:gd name="f81" fmla="*/ f59 1 f27"/>
                      <a:gd name="f82" fmla="*/ f60 1 f26"/>
                      <a:gd name="f83" fmla="*/ f61 1 f27"/>
                      <a:gd name="f84" fmla="*/ f62 1 f27"/>
                      <a:gd name="f85" fmla="*/ f63 f21 1"/>
                      <a:gd name="f86" fmla="*/ f64 f21 1"/>
                      <a:gd name="f87" fmla="*/ f66 f22 1"/>
                      <a:gd name="f88" fmla="*/ f65 f22 1"/>
                      <a:gd name="f89" fmla="*/ f68 f21 1"/>
                      <a:gd name="f90" fmla="*/ f69 f22 1"/>
                      <a:gd name="f91" fmla="*/ f70 f21 1"/>
                      <a:gd name="f92" fmla="*/ f71 f22 1"/>
                      <a:gd name="f93" fmla="*/ f72 f21 1"/>
                      <a:gd name="f94" fmla="*/ f73 f22 1"/>
                      <a:gd name="f95" fmla="*/ f74 f21 1"/>
                      <a:gd name="f96" fmla="*/ f75 f22 1"/>
                      <a:gd name="f97" fmla="*/ f76 f21 1"/>
                      <a:gd name="f98" fmla="*/ f77 f22 1"/>
                      <a:gd name="f99" fmla="*/ f78 f21 1"/>
                      <a:gd name="f100" fmla="*/ f79 f22 1"/>
                      <a:gd name="f101" fmla="*/ f80 f21 1"/>
                      <a:gd name="f102" fmla="*/ f81 f22 1"/>
                      <a:gd name="f103" fmla="*/ f82 f21 1"/>
                      <a:gd name="f104" fmla="*/ f83 f22 1"/>
                      <a:gd name="f105" fmla="*/ f84 f22 1"/>
                    </a:gdLst>
                    <a:ahLst/>
                    <a:cxnLst>
                      <a:cxn ang="3cd4">
                        <a:pos x="hc" y="t"/>
                      </a:cxn>
                      <a:cxn ang="0">
                        <a:pos x="r" y="vc"/>
                      </a:cxn>
                      <a:cxn ang="cd4">
                        <a:pos x="hc" y="b"/>
                      </a:cxn>
                      <a:cxn ang="cd2">
                        <a:pos x="l" y="vc"/>
                      </a:cxn>
                      <a:cxn ang="f67">
                        <a:pos x="f89" y="f90"/>
                      </a:cxn>
                      <a:cxn ang="f67">
                        <a:pos x="f91" y="f92"/>
                      </a:cxn>
                      <a:cxn ang="f67">
                        <a:pos x="f93" y="f94"/>
                      </a:cxn>
                      <a:cxn ang="f67">
                        <a:pos x="f95" y="f90"/>
                      </a:cxn>
                      <a:cxn ang="f67">
                        <a:pos x="f95" y="f96"/>
                      </a:cxn>
                      <a:cxn ang="f67">
                        <a:pos x="f97" y="f98"/>
                      </a:cxn>
                      <a:cxn ang="f67">
                        <a:pos x="f99" y="f100"/>
                      </a:cxn>
                      <a:cxn ang="f67">
                        <a:pos x="f101" y="f102"/>
                      </a:cxn>
                      <a:cxn ang="f67">
                        <a:pos x="f103" y="f104"/>
                      </a:cxn>
                      <a:cxn ang="f67">
                        <a:pos x="f89" y="f105"/>
                      </a:cxn>
                      <a:cxn ang="f67">
                        <a:pos x="f89" y="f90"/>
                      </a:cxn>
                    </a:cxnLst>
                    <a:rect l="f85" t="f88" r="f86" b="f87"/>
                    <a:pathLst>
                      <a:path w="24" h="34">
                        <a:moveTo>
                          <a:pt x="f6" y="f8"/>
                        </a:moveTo>
                        <a:lnTo>
                          <a:pt x="f9" y="f10"/>
                        </a:lnTo>
                        <a:lnTo>
                          <a:pt x="f11" y="f7"/>
                        </a:lnTo>
                        <a:lnTo>
                          <a:pt x="f5" y="f8"/>
                        </a:lnTo>
                        <a:lnTo>
                          <a:pt x="f5" y="f12"/>
                        </a:lnTo>
                        <a:lnTo>
                          <a:pt x="f13" y="f14"/>
                        </a:lnTo>
                        <a:lnTo>
                          <a:pt x="f14" y="f15"/>
                        </a:lnTo>
                        <a:lnTo>
                          <a:pt x="f16" y="f5"/>
                        </a:lnTo>
                        <a:lnTo>
                          <a:pt x="f17" y="f18"/>
                        </a:lnTo>
                        <a:lnTo>
                          <a:pt x="f6" y="f19"/>
                        </a:lnTo>
                        <a:lnTo>
                          <a:pt x="f6" y="f8"/>
                        </a:lnTo>
                        <a:close/>
                      </a:path>
                    </a:pathLst>
                  </a:custGeom>
                  <a:solidFill>
                    <a:srgbClr val="C3D69B"/>
                  </a:solidFill>
                  <a:ln w="3172" cap="flat">
                    <a:solidFill>
                      <a:srgbClr val="6C5353"/>
                    </a:solidFill>
                    <a:custDash>
                      <a:ds d="100000" sp="100000"/>
                    </a:custDash>
                    <a:miter/>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hu-HU" sz="1800" b="0" i="0" u="none" strike="noStrike" kern="0" cap="none" spc="0" baseline="0">
                      <a:solidFill>
                        <a:srgbClr val="000000"/>
                      </a:solidFill>
                      <a:uFillTx/>
                      <a:latin typeface="Arial"/>
                    </a:endParaRPr>
                  </a:p>
                </p:txBody>
              </p:sp>
              <p:sp>
                <p:nvSpPr>
                  <p:cNvPr id="346" name="Freeform 189">
                    <a:extLst>
                      <a:ext uri="{FF2B5EF4-FFF2-40B4-BE49-F238E27FC236}">
                        <a16:creationId xmlns:a16="http://schemas.microsoft.com/office/drawing/2014/main" id="{5A5E7383-7401-4F72-A0BE-7A24712DC208}"/>
                      </a:ext>
                    </a:extLst>
                  </p:cNvPr>
                  <p:cNvSpPr/>
                  <p:nvPr/>
                </p:nvSpPr>
                <p:spPr>
                  <a:xfrm>
                    <a:off x="6484842" y="3183757"/>
                    <a:ext cx="138147" cy="113669"/>
                  </a:xfrm>
                  <a:custGeom>
                    <a:avLst/>
                    <a:gdLst>
                      <a:gd name="f0" fmla="val 10800000"/>
                      <a:gd name="f1" fmla="val 5400000"/>
                      <a:gd name="f2" fmla="val 180"/>
                      <a:gd name="f3" fmla="val w"/>
                      <a:gd name="f4" fmla="val h"/>
                      <a:gd name="f5" fmla="val 0"/>
                      <a:gd name="f6" fmla="val 106"/>
                      <a:gd name="f7" fmla="val 101"/>
                      <a:gd name="f8" fmla="val 56"/>
                      <a:gd name="f9" fmla="val 79"/>
                      <a:gd name="f10" fmla="val 24"/>
                      <a:gd name="f11" fmla="val 4"/>
                      <a:gd name="f12" fmla="val 93"/>
                      <a:gd name="f13" fmla="val 3"/>
                      <a:gd name="f14" fmla="val 5"/>
                      <a:gd name="f15" fmla="val 90"/>
                      <a:gd name="f16" fmla="val 81"/>
                      <a:gd name="f17" fmla="val 7"/>
                      <a:gd name="f18" fmla="val 70"/>
                      <a:gd name="f19" fmla="val 16"/>
                      <a:gd name="f20" fmla="val 62"/>
                      <a:gd name="f21" fmla="val 12"/>
                      <a:gd name="f22" fmla="val 54"/>
                      <a:gd name="f23" fmla="val 53"/>
                      <a:gd name="f24" fmla="val 37"/>
                      <a:gd name="f25" fmla="val 29"/>
                      <a:gd name="f26" fmla="val 8"/>
                      <a:gd name="f27" fmla="val 20"/>
                      <a:gd name="f28" fmla="val 11"/>
                      <a:gd name="f29" fmla="val 17"/>
                      <a:gd name="f30" fmla="val 36"/>
                      <a:gd name="f31" fmla="val 6"/>
                      <a:gd name="f32" fmla="val 45"/>
                      <a:gd name="f33" fmla="val 10"/>
                      <a:gd name="f34" fmla="val 59"/>
                      <a:gd name="f35" fmla="val 78"/>
                      <a:gd name="f36" fmla="val 87"/>
                      <a:gd name="f37" fmla="val 99"/>
                      <a:gd name="f38" fmla="val 13"/>
                      <a:gd name="f39" fmla="val 91"/>
                      <a:gd name="f40" fmla="val 18"/>
                      <a:gd name="f41" fmla="val 94"/>
                      <a:gd name="f42" fmla="val 33"/>
                      <a:gd name="f43" fmla="val 58"/>
                      <a:gd name="f44" fmla="+- 0 0 -90"/>
                      <a:gd name="f45" fmla="*/ f3 1 106"/>
                      <a:gd name="f46" fmla="*/ f4 1 101"/>
                      <a:gd name="f47" fmla="+- f7 0 f5"/>
                      <a:gd name="f48" fmla="+- f6 0 f5"/>
                      <a:gd name="f49" fmla="*/ f44 f0 1"/>
                      <a:gd name="f50" fmla="*/ f48 1 106"/>
                      <a:gd name="f51" fmla="*/ f47 1 101"/>
                      <a:gd name="f52" fmla="*/ 56 f48 1"/>
                      <a:gd name="f53" fmla="*/ 79 f47 1"/>
                      <a:gd name="f54" fmla="*/ 24 f48 1"/>
                      <a:gd name="f55" fmla="*/ 101 f47 1"/>
                      <a:gd name="f56" fmla="*/ 4 f48 1"/>
                      <a:gd name="f57" fmla="*/ 93 f47 1"/>
                      <a:gd name="f58" fmla="*/ 3 f48 1"/>
                      <a:gd name="f59" fmla="*/ 5 f48 1"/>
                      <a:gd name="f60" fmla="*/ 90 f47 1"/>
                      <a:gd name="f61" fmla="*/ 81 f47 1"/>
                      <a:gd name="f62" fmla="*/ 7 f48 1"/>
                      <a:gd name="f63" fmla="*/ 70 f47 1"/>
                      <a:gd name="f64" fmla="*/ 16 f48 1"/>
                      <a:gd name="f65" fmla="*/ 62 f47 1"/>
                      <a:gd name="f66" fmla="*/ 12 f48 1"/>
                      <a:gd name="f67" fmla="*/ 54 f47 1"/>
                      <a:gd name="f68" fmla="*/ 53 f47 1"/>
                      <a:gd name="f69" fmla="*/ 0 f48 1"/>
                      <a:gd name="f70" fmla="*/ 37 f47 1"/>
                      <a:gd name="f71" fmla="*/ 29 f47 1"/>
                      <a:gd name="f72" fmla="*/ 8 f48 1"/>
                      <a:gd name="f73" fmla="*/ 24 f47 1"/>
                      <a:gd name="f74" fmla="*/ 20 f47 1"/>
                      <a:gd name="f75" fmla="*/ 11 f48 1"/>
                      <a:gd name="f76" fmla="*/ 8 f47 1"/>
                      <a:gd name="f77" fmla="*/ 17 f48 1"/>
                      <a:gd name="f78" fmla="*/ 12 f47 1"/>
                      <a:gd name="f79" fmla="*/ 36 f48 1"/>
                      <a:gd name="f80" fmla="*/ 6 f47 1"/>
                      <a:gd name="f81" fmla="*/ 45 f48 1"/>
                      <a:gd name="f82" fmla="*/ 10 f47 1"/>
                      <a:gd name="f83" fmla="*/ 59 f48 1"/>
                      <a:gd name="f84" fmla="*/ 78 f48 1"/>
                      <a:gd name="f85" fmla="*/ 3 f47 1"/>
                      <a:gd name="f86" fmla="*/ 87 f48 1"/>
                      <a:gd name="f87" fmla="*/ 106 f48 1"/>
                      <a:gd name="f88" fmla="*/ 0 f47 1"/>
                      <a:gd name="f89" fmla="*/ 99 f48 1"/>
                      <a:gd name="f90" fmla="*/ 13 f47 1"/>
                      <a:gd name="f91" fmla="*/ 91 f48 1"/>
                      <a:gd name="f92" fmla="*/ 18 f47 1"/>
                      <a:gd name="f93" fmla="*/ 94 f48 1"/>
                      <a:gd name="f94" fmla="*/ 33 f47 1"/>
                      <a:gd name="f95" fmla="*/ 58 f47 1"/>
                      <a:gd name="f96" fmla="*/ f49 1 f2"/>
                      <a:gd name="f97" fmla="*/ f52 1 106"/>
                      <a:gd name="f98" fmla="*/ f53 1 101"/>
                      <a:gd name="f99" fmla="*/ f54 1 106"/>
                      <a:gd name="f100" fmla="*/ f55 1 101"/>
                      <a:gd name="f101" fmla="*/ f56 1 106"/>
                      <a:gd name="f102" fmla="*/ f57 1 101"/>
                      <a:gd name="f103" fmla="*/ f58 1 106"/>
                      <a:gd name="f104" fmla="*/ f59 1 106"/>
                      <a:gd name="f105" fmla="*/ f60 1 101"/>
                      <a:gd name="f106" fmla="*/ f61 1 101"/>
                      <a:gd name="f107" fmla="*/ f62 1 106"/>
                      <a:gd name="f108" fmla="*/ f63 1 101"/>
                      <a:gd name="f109" fmla="*/ f64 1 106"/>
                      <a:gd name="f110" fmla="*/ f65 1 101"/>
                      <a:gd name="f111" fmla="*/ f66 1 106"/>
                      <a:gd name="f112" fmla="*/ f67 1 101"/>
                      <a:gd name="f113" fmla="*/ f68 1 101"/>
                      <a:gd name="f114" fmla="*/ f69 1 106"/>
                      <a:gd name="f115" fmla="*/ f70 1 101"/>
                      <a:gd name="f116" fmla="*/ f71 1 101"/>
                      <a:gd name="f117" fmla="*/ f72 1 106"/>
                      <a:gd name="f118" fmla="*/ f73 1 101"/>
                      <a:gd name="f119" fmla="*/ f74 1 101"/>
                      <a:gd name="f120" fmla="*/ f75 1 106"/>
                      <a:gd name="f121" fmla="*/ f76 1 101"/>
                      <a:gd name="f122" fmla="*/ f77 1 106"/>
                      <a:gd name="f123" fmla="*/ f78 1 101"/>
                      <a:gd name="f124" fmla="*/ f79 1 106"/>
                      <a:gd name="f125" fmla="*/ f80 1 101"/>
                      <a:gd name="f126" fmla="*/ f81 1 106"/>
                      <a:gd name="f127" fmla="*/ f82 1 101"/>
                      <a:gd name="f128" fmla="*/ f83 1 106"/>
                      <a:gd name="f129" fmla="*/ f84 1 106"/>
                      <a:gd name="f130" fmla="*/ f85 1 101"/>
                      <a:gd name="f131" fmla="*/ f86 1 106"/>
                      <a:gd name="f132" fmla="*/ f87 1 106"/>
                      <a:gd name="f133" fmla="*/ f88 1 101"/>
                      <a:gd name="f134" fmla="*/ f89 1 106"/>
                      <a:gd name="f135" fmla="*/ f90 1 101"/>
                      <a:gd name="f136" fmla="*/ f91 1 106"/>
                      <a:gd name="f137" fmla="*/ f92 1 101"/>
                      <a:gd name="f138" fmla="*/ f93 1 106"/>
                      <a:gd name="f139" fmla="*/ f94 1 101"/>
                      <a:gd name="f140" fmla="*/ f95 1 101"/>
                      <a:gd name="f141" fmla="*/ 0 1 f50"/>
                      <a:gd name="f142" fmla="*/ f6 1 f50"/>
                      <a:gd name="f143" fmla="*/ 0 1 f51"/>
                      <a:gd name="f144" fmla="*/ f7 1 f51"/>
                      <a:gd name="f145" fmla="+- f96 0 f1"/>
                      <a:gd name="f146" fmla="*/ f97 1 f50"/>
                      <a:gd name="f147" fmla="*/ f98 1 f51"/>
                      <a:gd name="f148" fmla="*/ f99 1 f50"/>
                      <a:gd name="f149" fmla="*/ f100 1 f51"/>
                      <a:gd name="f150" fmla="*/ f101 1 f50"/>
                      <a:gd name="f151" fmla="*/ f102 1 f51"/>
                      <a:gd name="f152" fmla="*/ f103 1 f50"/>
                      <a:gd name="f153" fmla="*/ f104 1 f50"/>
                      <a:gd name="f154" fmla="*/ f105 1 f51"/>
                      <a:gd name="f155" fmla="*/ f106 1 f51"/>
                      <a:gd name="f156" fmla="*/ f107 1 f50"/>
                      <a:gd name="f157" fmla="*/ f108 1 f51"/>
                      <a:gd name="f158" fmla="*/ f109 1 f50"/>
                      <a:gd name="f159" fmla="*/ f110 1 f51"/>
                      <a:gd name="f160" fmla="*/ f111 1 f50"/>
                      <a:gd name="f161" fmla="*/ f112 1 f51"/>
                      <a:gd name="f162" fmla="*/ f113 1 f51"/>
                      <a:gd name="f163" fmla="*/ f114 1 f50"/>
                      <a:gd name="f164" fmla="*/ f115 1 f51"/>
                      <a:gd name="f165" fmla="*/ f116 1 f51"/>
                      <a:gd name="f166" fmla="*/ f117 1 f50"/>
                      <a:gd name="f167" fmla="*/ f118 1 f51"/>
                      <a:gd name="f168" fmla="*/ f119 1 f51"/>
                      <a:gd name="f169" fmla="*/ f120 1 f50"/>
                      <a:gd name="f170" fmla="*/ f121 1 f51"/>
                      <a:gd name="f171" fmla="*/ f122 1 f50"/>
                      <a:gd name="f172" fmla="*/ f123 1 f51"/>
                      <a:gd name="f173" fmla="*/ f124 1 f50"/>
                      <a:gd name="f174" fmla="*/ f125 1 f51"/>
                      <a:gd name="f175" fmla="*/ f126 1 f50"/>
                      <a:gd name="f176" fmla="*/ f127 1 f51"/>
                      <a:gd name="f177" fmla="*/ f128 1 f50"/>
                      <a:gd name="f178" fmla="*/ f129 1 f50"/>
                      <a:gd name="f179" fmla="*/ f130 1 f51"/>
                      <a:gd name="f180" fmla="*/ f131 1 f50"/>
                      <a:gd name="f181" fmla="*/ f132 1 f50"/>
                      <a:gd name="f182" fmla="*/ f133 1 f51"/>
                      <a:gd name="f183" fmla="*/ f134 1 f50"/>
                      <a:gd name="f184" fmla="*/ f135 1 f51"/>
                      <a:gd name="f185" fmla="*/ f136 1 f50"/>
                      <a:gd name="f186" fmla="*/ f137 1 f51"/>
                      <a:gd name="f187" fmla="*/ f138 1 f50"/>
                      <a:gd name="f188" fmla="*/ f139 1 f51"/>
                      <a:gd name="f189" fmla="*/ f140 1 f51"/>
                      <a:gd name="f190" fmla="*/ f141 f45 1"/>
                      <a:gd name="f191" fmla="*/ f142 f45 1"/>
                      <a:gd name="f192" fmla="*/ f144 f46 1"/>
                      <a:gd name="f193" fmla="*/ f143 f46 1"/>
                      <a:gd name="f194" fmla="*/ f146 f45 1"/>
                      <a:gd name="f195" fmla="*/ f147 f46 1"/>
                      <a:gd name="f196" fmla="*/ f148 f45 1"/>
                      <a:gd name="f197" fmla="*/ f149 f46 1"/>
                      <a:gd name="f198" fmla="*/ f150 f45 1"/>
                      <a:gd name="f199" fmla="*/ f151 f46 1"/>
                      <a:gd name="f200" fmla="*/ f152 f45 1"/>
                      <a:gd name="f201" fmla="*/ f153 f45 1"/>
                      <a:gd name="f202" fmla="*/ f154 f46 1"/>
                      <a:gd name="f203" fmla="*/ f155 f46 1"/>
                      <a:gd name="f204" fmla="*/ f156 f45 1"/>
                      <a:gd name="f205" fmla="*/ f157 f46 1"/>
                      <a:gd name="f206" fmla="*/ f158 f45 1"/>
                      <a:gd name="f207" fmla="*/ f159 f46 1"/>
                      <a:gd name="f208" fmla="*/ f160 f45 1"/>
                      <a:gd name="f209" fmla="*/ f161 f46 1"/>
                      <a:gd name="f210" fmla="*/ f162 f46 1"/>
                      <a:gd name="f211" fmla="*/ f163 f45 1"/>
                      <a:gd name="f212" fmla="*/ f164 f46 1"/>
                      <a:gd name="f213" fmla="*/ f165 f46 1"/>
                      <a:gd name="f214" fmla="*/ f166 f45 1"/>
                      <a:gd name="f215" fmla="*/ f167 f46 1"/>
                      <a:gd name="f216" fmla="*/ f168 f46 1"/>
                      <a:gd name="f217" fmla="*/ f169 f45 1"/>
                      <a:gd name="f218" fmla="*/ f170 f46 1"/>
                      <a:gd name="f219" fmla="*/ f171 f45 1"/>
                      <a:gd name="f220" fmla="*/ f172 f46 1"/>
                      <a:gd name="f221" fmla="*/ f173 f45 1"/>
                      <a:gd name="f222" fmla="*/ f174 f46 1"/>
                      <a:gd name="f223" fmla="*/ f175 f45 1"/>
                      <a:gd name="f224" fmla="*/ f176 f46 1"/>
                      <a:gd name="f225" fmla="*/ f177 f45 1"/>
                      <a:gd name="f226" fmla="*/ f178 f45 1"/>
                      <a:gd name="f227" fmla="*/ f179 f46 1"/>
                      <a:gd name="f228" fmla="*/ f180 f45 1"/>
                      <a:gd name="f229" fmla="*/ f181 f45 1"/>
                      <a:gd name="f230" fmla="*/ f182 f46 1"/>
                      <a:gd name="f231" fmla="*/ f183 f45 1"/>
                      <a:gd name="f232" fmla="*/ f184 f46 1"/>
                      <a:gd name="f233" fmla="*/ f185 f45 1"/>
                      <a:gd name="f234" fmla="*/ f186 f46 1"/>
                      <a:gd name="f235" fmla="*/ f187 f45 1"/>
                      <a:gd name="f236" fmla="*/ f188 f46 1"/>
                      <a:gd name="f237" fmla="*/ f189 f46 1"/>
                    </a:gdLst>
                    <a:ahLst/>
                    <a:cxnLst>
                      <a:cxn ang="3cd4">
                        <a:pos x="hc" y="t"/>
                      </a:cxn>
                      <a:cxn ang="0">
                        <a:pos x="r" y="vc"/>
                      </a:cxn>
                      <a:cxn ang="cd4">
                        <a:pos x="hc" y="b"/>
                      </a:cxn>
                      <a:cxn ang="cd2">
                        <a:pos x="l" y="vc"/>
                      </a:cxn>
                      <a:cxn ang="f145">
                        <a:pos x="f194" y="f195"/>
                      </a:cxn>
                      <a:cxn ang="f145">
                        <a:pos x="f196" y="f197"/>
                      </a:cxn>
                      <a:cxn ang="f145">
                        <a:pos x="f198" y="f199"/>
                      </a:cxn>
                      <a:cxn ang="f145">
                        <a:pos x="f200" y="f199"/>
                      </a:cxn>
                      <a:cxn ang="f145">
                        <a:pos x="f201" y="f202"/>
                      </a:cxn>
                      <a:cxn ang="f145">
                        <a:pos x="f198" y="f203"/>
                      </a:cxn>
                      <a:cxn ang="f145">
                        <a:pos x="f204" y="f205"/>
                      </a:cxn>
                      <a:cxn ang="f145">
                        <a:pos x="f206" y="f207"/>
                      </a:cxn>
                      <a:cxn ang="f145">
                        <a:pos x="f208" y="f209"/>
                      </a:cxn>
                      <a:cxn ang="f145">
                        <a:pos x="f198" y="f210"/>
                      </a:cxn>
                      <a:cxn ang="f145">
                        <a:pos x="f211" y="f212"/>
                      </a:cxn>
                      <a:cxn ang="f145">
                        <a:pos x="f198" y="f213"/>
                      </a:cxn>
                      <a:cxn ang="f145">
                        <a:pos x="f214" y="f215"/>
                      </a:cxn>
                      <a:cxn ang="f145">
                        <a:pos x="f208" y="f216"/>
                      </a:cxn>
                      <a:cxn ang="f145">
                        <a:pos x="f217" y="f218"/>
                      </a:cxn>
                      <a:cxn ang="f145">
                        <a:pos x="f219" y="f220"/>
                      </a:cxn>
                      <a:cxn ang="f145">
                        <a:pos x="f221" y="f222"/>
                      </a:cxn>
                      <a:cxn ang="f145">
                        <a:pos x="f223" y="f224"/>
                      </a:cxn>
                      <a:cxn ang="f145">
                        <a:pos x="f225" y="f224"/>
                      </a:cxn>
                      <a:cxn ang="f145">
                        <a:pos x="f226" y="f227"/>
                      </a:cxn>
                      <a:cxn ang="f145">
                        <a:pos x="f228" y="f227"/>
                      </a:cxn>
                      <a:cxn ang="f145">
                        <a:pos x="f229" y="f230"/>
                      </a:cxn>
                      <a:cxn ang="f145">
                        <a:pos x="f231" y="f232"/>
                      </a:cxn>
                      <a:cxn ang="f145">
                        <a:pos x="f233" y="f234"/>
                      </a:cxn>
                      <a:cxn ang="f145">
                        <a:pos x="f235" y="f236"/>
                      </a:cxn>
                      <a:cxn ang="f145">
                        <a:pos x="f233" y="f237"/>
                      </a:cxn>
                      <a:cxn ang="f145">
                        <a:pos x="f194" y="f195"/>
                      </a:cxn>
                    </a:cxnLst>
                    <a:rect l="f190" t="f193" r="f191" b="f192"/>
                    <a:pathLst>
                      <a:path w="106" h="101">
                        <a:moveTo>
                          <a:pt x="f8" y="f9"/>
                        </a:moveTo>
                        <a:lnTo>
                          <a:pt x="f10" y="f7"/>
                        </a:lnTo>
                        <a:lnTo>
                          <a:pt x="f11" y="f12"/>
                        </a:lnTo>
                        <a:lnTo>
                          <a:pt x="f13" y="f12"/>
                        </a:lnTo>
                        <a:lnTo>
                          <a:pt x="f14" y="f15"/>
                        </a:lnTo>
                        <a:lnTo>
                          <a:pt x="f11" y="f16"/>
                        </a:lnTo>
                        <a:lnTo>
                          <a:pt x="f17" y="f18"/>
                        </a:lnTo>
                        <a:lnTo>
                          <a:pt x="f19" y="f20"/>
                        </a:lnTo>
                        <a:lnTo>
                          <a:pt x="f21" y="f22"/>
                        </a:lnTo>
                        <a:lnTo>
                          <a:pt x="f11" y="f23"/>
                        </a:lnTo>
                        <a:lnTo>
                          <a:pt x="f5" y="f24"/>
                        </a:lnTo>
                        <a:lnTo>
                          <a:pt x="f11" y="f25"/>
                        </a:lnTo>
                        <a:lnTo>
                          <a:pt x="f26" y="f10"/>
                        </a:lnTo>
                        <a:lnTo>
                          <a:pt x="f21" y="f27"/>
                        </a:lnTo>
                        <a:lnTo>
                          <a:pt x="f28" y="f26"/>
                        </a:lnTo>
                        <a:lnTo>
                          <a:pt x="f29" y="f21"/>
                        </a:lnTo>
                        <a:lnTo>
                          <a:pt x="f30" y="f31"/>
                        </a:lnTo>
                        <a:lnTo>
                          <a:pt x="f32" y="f33"/>
                        </a:lnTo>
                        <a:lnTo>
                          <a:pt x="f34" y="f33"/>
                        </a:lnTo>
                        <a:lnTo>
                          <a:pt x="f35" y="f13"/>
                        </a:lnTo>
                        <a:lnTo>
                          <a:pt x="f36" y="f13"/>
                        </a:lnTo>
                        <a:lnTo>
                          <a:pt x="f6" y="f5"/>
                        </a:lnTo>
                        <a:lnTo>
                          <a:pt x="f37" y="f38"/>
                        </a:lnTo>
                        <a:lnTo>
                          <a:pt x="f39" y="f40"/>
                        </a:lnTo>
                        <a:lnTo>
                          <a:pt x="f41" y="f42"/>
                        </a:lnTo>
                        <a:lnTo>
                          <a:pt x="f39" y="f43"/>
                        </a:lnTo>
                        <a:lnTo>
                          <a:pt x="f8" y="f9"/>
                        </a:lnTo>
                        <a:close/>
                      </a:path>
                    </a:pathLst>
                  </a:custGeom>
                  <a:solidFill>
                    <a:srgbClr val="FFEDA3"/>
                  </a:solidFill>
                  <a:ln w="3172" cap="flat">
                    <a:solidFill>
                      <a:srgbClr val="6C5353"/>
                    </a:solidFill>
                    <a:custDash>
                      <a:ds d="100000" sp="100000"/>
                    </a:custDash>
                    <a:miter/>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hu-HU" sz="1800" b="0" i="0" u="none" strike="noStrike" kern="0" cap="none" spc="0" baseline="0">
                      <a:solidFill>
                        <a:srgbClr val="000000"/>
                      </a:solidFill>
                      <a:uFillTx/>
                      <a:latin typeface="Arial"/>
                    </a:endParaRPr>
                  </a:p>
                </p:txBody>
              </p:sp>
              <p:sp>
                <p:nvSpPr>
                  <p:cNvPr id="347" name="Freeform 190">
                    <a:extLst>
                      <a:ext uri="{FF2B5EF4-FFF2-40B4-BE49-F238E27FC236}">
                        <a16:creationId xmlns:a16="http://schemas.microsoft.com/office/drawing/2014/main" id="{FBF71758-8721-4854-9638-4F0779CDED10}"/>
                      </a:ext>
                    </a:extLst>
                  </p:cNvPr>
                  <p:cNvSpPr/>
                  <p:nvPr/>
                </p:nvSpPr>
                <p:spPr>
                  <a:xfrm>
                    <a:off x="5998720" y="3505626"/>
                    <a:ext cx="245013" cy="373642"/>
                  </a:xfrm>
                  <a:custGeom>
                    <a:avLst/>
                    <a:gdLst>
                      <a:gd name="f0" fmla="val 10800000"/>
                      <a:gd name="f1" fmla="val 5400000"/>
                      <a:gd name="f2" fmla="val 180"/>
                      <a:gd name="f3" fmla="val w"/>
                      <a:gd name="f4" fmla="val h"/>
                      <a:gd name="f5" fmla="val 0"/>
                      <a:gd name="f6" fmla="val 188"/>
                      <a:gd name="f7" fmla="val 332"/>
                      <a:gd name="f8" fmla="val 18"/>
                      <a:gd name="f9" fmla="val 219"/>
                      <a:gd name="f10" fmla="val 19"/>
                      <a:gd name="f11" fmla="val 209"/>
                      <a:gd name="f12" fmla="val 8"/>
                      <a:gd name="f13" fmla="val 196"/>
                      <a:gd name="f14" fmla="val 7"/>
                      <a:gd name="f15" fmla="val 161"/>
                      <a:gd name="f16" fmla="val 30"/>
                      <a:gd name="f17" fmla="val 141"/>
                      <a:gd name="f18" fmla="val 114"/>
                      <a:gd name="f19" fmla="val 37"/>
                      <a:gd name="f20" fmla="val 72"/>
                      <a:gd name="f21" fmla="val 40"/>
                      <a:gd name="f22" fmla="val 63"/>
                      <a:gd name="f23" fmla="val 33"/>
                      <a:gd name="f24" fmla="val 56"/>
                      <a:gd name="f25" fmla="val 32"/>
                      <a:gd name="f26" fmla="val 49"/>
                      <a:gd name="f27" fmla="val 25"/>
                      <a:gd name="f28" fmla="val 44"/>
                      <a:gd name="f29" fmla="val 20"/>
                      <a:gd name="f30" fmla="val 11"/>
                      <a:gd name="f31" fmla="val 38"/>
                      <a:gd name="f32" fmla="val 111"/>
                      <a:gd name="f33" fmla="val 184"/>
                      <a:gd name="f34" fmla="val 80"/>
                      <a:gd name="f35" fmla="val 162"/>
                      <a:gd name="f36" fmla="val 172"/>
                      <a:gd name="f37" fmla="val 164"/>
                      <a:gd name="f38" fmla="val 176"/>
                      <a:gd name="f39" fmla="val 160"/>
                      <a:gd name="f40" fmla="val 189"/>
                      <a:gd name="f41" fmla="val 163"/>
                      <a:gd name="f42" fmla="val 194"/>
                      <a:gd name="f43" fmla="val 158"/>
                      <a:gd name="f44" fmla="val 200"/>
                      <a:gd name="f45" fmla="val 155"/>
                      <a:gd name="f46" fmla="val 217"/>
                      <a:gd name="f47" fmla="val 154"/>
                      <a:gd name="f48" fmla="val 225"/>
                      <a:gd name="f49" fmla="val 224"/>
                      <a:gd name="f50" fmla="val 232"/>
                      <a:gd name="f51" fmla="val 244"/>
                      <a:gd name="f52" fmla="val 171"/>
                      <a:gd name="f53" fmla="val 250"/>
                      <a:gd name="f54" fmla="val 255"/>
                      <a:gd name="f55" fmla="val 258"/>
                      <a:gd name="f56" fmla="val 151"/>
                      <a:gd name="f57" fmla="val 267"/>
                      <a:gd name="f58" fmla="val 138"/>
                      <a:gd name="f59" fmla="val 290"/>
                      <a:gd name="f60" fmla="val 121"/>
                      <a:gd name="f61" fmla="val 299"/>
                      <a:gd name="f62" fmla="val 103"/>
                      <a:gd name="f63" fmla="val 298"/>
                      <a:gd name="f64" fmla="val 98"/>
                      <a:gd name="f65" fmla="val 300"/>
                      <a:gd name="f66" fmla="val 100"/>
                      <a:gd name="f67" fmla="val 307"/>
                      <a:gd name="f68" fmla="val 90"/>
                      <a:gd name="f69" fmla="val 314"/>
                      <a:gd name="f70" fmla="val 83"/>
                      <a:gd name="f71" fmla="val 323"/>
                      <a:gd name="f72" fmla="val 59"/>
                      <a:gd name="f73" fmla="val 330"/>
                      <a:gd name="f74" fmla="val 55"/>
                      <a:gd name="f75" fmla="val 326"/>
                      <a:gd name="f76" fmla="val 52"/>
                      <a:gd name="f77" fmla="val 325"/>
                      <a:gd name="f78" fmla="val 48"/>
                      <a:gd name="f79" fmla="val 331"/>
                      <a:gd name="f80" fmla="val 36"/>
                      <a:gd name="f81" fmla="val 312"/>
                      <a:gd name="f82" fmla="val 28"/>
                      <a:gd name="f83" fmla="val 304"/>
                      <a:gd name="f84" fmla="val 9"/>
                      <a:gd name="f85" fmla="val 288"/>
                      <a:gd name="f86" fmla="val 13"/>
                      <a:gd name="f87" fmla="val 278"/>
                      <a:gd name="f88" fmla="val 21"/>
                      <a:gd name="f89" fmla="val 280"/>
                      <a:gd name="f90" fmla="val 26"/>
                      <a:gd name="f91" fmla="val 279"/>
                      <a:gd name="f92" fmla="val 260"/>
                      <a:gd name="f93" fmla="val 27"/>
                      <a:gd name="f94" fmla="val 246"/>
                      <a:gd name="f95" fmla="val 233"/>
                      <a:gd name="f96" fmla="+- 0 0 -90"/>
                      <a:gd name="f97" fmla="*/ f3 1 188"/>
                      <a:gd name="f98" fmla="*/ f4 1 332"/>
                      <a:gd name="f99" fmla="+- f7 0 f5"/>
                      <a:gd name="f100" fmla="+- f6 0 f5"/>
                      <a:gd name="f101" fmla="*/ f96 f0 1"/>
                      <a:gd name="f102" fmla="*/ f100 1 188"/>
                      <a:gd name="f103" fmla="*/ f99 1 332"/>
                      <a:gd name="f104" fmla="*/ 18 f100 1"/>
                      <a:gd name="f105" fmla="*/ 219 f99 1"/>
                      <a:gd name="f106" fmla="*/ 19 f100 1"/>
                      <a:gd name="f107" fmla="*/ 209 f99 1"/>
                      <a:gd name="f108" fmla="*/ 8 f100 1"/>
                      <a:gd name="f109" fmla="*/ 196 f99 1"/>
                      <a:gd name="f110" fmla="*/ 0 f100 1"/>
                      <a:gd name="f111" fmla="*/ 188 f99 1"/>
                      <a:gd name="f112" fmla="*/ 7 f100 1"/>
                      <a:gd name="f113" fmla="*/ 161 f99 1"/>
                      <a:gd name="f114" fmla="*/ 30 f100 1"/>
                      <a:gd name="f115" fmla="*/ 141 f99 1"/>
                      <a:gd name="f116" fmla="*/ 114 f99 1"/>
                      <a:gd name="f117" fmla="*/ 37 f100 1"/>
                      <a:gd name="f118" fmla="*/ 72 f99 1"/>
                      <a:gd name="f119" fmla="*/ 40 f100 1"/>
                      <a:gd name="f120" fmla="*/ 63 f99 1"/>
                      <a:gd name="f121" fmla="*/ 33 f100 1"/>
                      <a:gd name="f122" fmla="*/ 56 f99 1"/>
                      <a:gd name="f123" fmla="*/ 32 f100 1"/>
                      <a:gd name="f124" fmla="*/ 49 f99 1"/>
                      <a:gd name="f125" fmla="*/ 25 f100 1"/>
                      <a:gd name="f126" fmla="*/ 44 f99 1"/>
                      <a:gd name="f127" fmla="*/ 20 f100 1"/>
                      <a:gd name="f128" fmla="*/ 11 f99 1"/>
                      <a:gd name="f129" fmla="*/ 38 f100 1"/>
                      <a:gd name="f130" fmla="*/ 0 f99 1"/>
                      <a:gd name="f131" fmla="*/ 111 f100 1"/>
                      <a:gd name="f132" fmla="*/ 40 f99 1"/>
                      <a:gd name="f133" fmla="*/ 184 f100 1"/>
                      <a:gd name="f134" fmla="*/ 80 f99 1"/>
                      <a:gd name="f135" fmla="*/ 188 f100 1"/>
                      <a:gd name="f136" fmla="*/ 162 f99 1"/>
                      <a:gd name="f137" fmla="*/ 172 f100 1"/>
                      <a:gd name="f138" fmla="*/ 164 f100 1"/>
                      <a:gd name="f139" fmla="*/ 176 f99 1"/>
                      <a:gd name="f140" fmla="*/ 160 f100 1"/>
                      <a:gd name="f141" fmla="*/ 189 f99 1"/>
                      <a:gd name="f142" fmla="*/ 163 f100 1"/>
                      <a:gd name="f143" fmla="*/ 194 f99 1"/>
                      <a:gd name="f144" fmla="*/ 158 f100 1"/>
                      <a:gd name="f145" fmla="*/ 200 f99 1"/>
                      <a:gd name="f146" fmla="*/ 155 f100 1"/>
                      <a:gd name="f147" fmla="*/ 217 f99 1"/>
                      <a:gd name="f148" fmla="*/ 154 f100 1"/>
                      <a:gd name="f149" fmla="*/ 225 f99 1"/>
                      <a:gd name="f150" fmla="*/ 224 f99 1"/>
                      <a:gd name="f151" fmla="*/ 232 f99 1"/>
                      <a:gd name="f152" fmla="*/ 244 f99 1"/>
                      <a:gd name="f153" fmla="*/ 171 f100 1"/>
                      <a:gd name="f154" fmla="*/ 250 f99 1"/>
                      <a:gd name="f155" fmla="*/ 255 f99 1"/>
                      <a:gd name="f156" fmla="*/ 258 f99 1"/>
                      <a:gd name="f157" fmla="*/ 151 f100 1"/>
                      <a:gd name="f158" fmla="*/ 267 f99 1"/>
                      <a:gd name="f159" fmla="*/ 138 f100 1"/>
                      <a:gd name="f160" fmla="*/ 290 f99 1"/>
                      <a:gd name="f161" fmla="*/ 121 f100 1"/>
                      <a:gd name="f162" fmla="*/ 299 f99 1"/>
                      <a:gd name="f163" fmla="*/ 103 f100 1"/>
                      <a:gd name="f164" fmla="*/ 298 f99 1"/>
                      <a:gd name="f165" fmla="*/ 98 f100 1"/>
                      <a:gd name="f166" fmla="*/ 300 f99 1"/>
                      <a:gd name="f167" fmla="*/ 100 f100 1"/>
                      <a:gd name="f168" fmla="*/ 307 f99 1"/>
                      <a:gd name="f169" fmla="*/ 90 f100 1"/>
                      <a:gd name="f170" fmla="*/ 314 f99 1"/>
                      <a:gd name="f171" fmla="*/ 83 f100 1"/>
                      <a:gd name="f172" fmla="*/ 323 f99 1"/>
                      <a:gd name="f173" fmla="*/ 59 f100 1"/>
                      <a:gd name="f174" fmla="*/ 330 f99 1"/>
                      <a:gd name="f175" fmla="*/ 55 f100 1"/>
                      <a:gd name="f176" fmla="*/ 326 f99 1"/>
                      <a:gd name="f177" fmla="*/ 52 f100 1"/>
                      <a:gd name="f178" fmla="*/ 325 f99 1"/>
                      <a:gd name="f179" fmla="*/ 48 f100 1"/>
                      <a:gd name="f180" fmla="*/ 331 f99 1"/>
                      <a:gd name="f181" fmla="*/ 332 f99 1"/>
                      <a:gd name="f182" fmla="*/ 36 f100 1"/>
                      <a:gd name="f183" fmla="*/ 312 f99 1"/>
                      <a:gd name="f184" fmla="*/ 28 f100 1"/>
                      <a:gd name="f185" fmla="*/ 304 f99 1"/>
                      <a:gd name="f186" fmla="*/ 9 f100 1"/>
                      <a:gd name="f187" fmla="*/ 288 f99 1"/>
                      <a:gd name="f188" fmla="*/ 13 f100 1"/>
                      <a:gd name="f189" fmla="*/ 278 f99 1"/>
                      <a:gd name="f190" fmla="*/ 21 f100 1"/>
                      <a:gd name="f191" fmla="*/ 280 f99 1"/>
                      <a:gd name="f192" fmla="*/ 26 f100 1"/>
                      <a:gd name="f193" fmla="*/ 279 f99 1"/>
                      <a:gd name="f194" fmla="*/ 260 f99 1"/>
                      <a:gd name="f195" fmla="*/ 27 f100 1"/>
                      <a:gd name="f196" fmla="*/ 246 f99 1"/>
                      <a:gd name="f197" fmla="*/ 233 f99 1"/>
                      <a:gd name="f198" fmla="*/ f101 1 f2"/>
                      <a:gd name="f199" fmla="*/ f104 1 188"/>
                      <a:gd name="f200" fmla="*/ f105 1 332"/>
                      <a:gd name="f201" fmla="*/ f106 1 188"/>
                      <a:gd name="f202" fmla="*/ f107 1 332"/>
                      <a:gd name="f203" fmla="*/ f108 1 188"/>
                      <a:gd name="f204" fmla="*/ f109 1 332"/>
                      <a:gd name="f205" fmla="*/ f110 1 188"/>
                      <a:gd name="f206" fmla="*/ f111 1 332"/>
                      <a:gd name="f207" fmla="*/ f112 1 188"/>
                      <a:gd name="f208" fmla="*/ f113 1 332"/>
                      <a:gd name="f209" fmla="*/ f114 1 188"/>
                      <a:gd name="f210" fmla="*/ f115 1 332"/>
                      <a:gd name="f211" fmla="*/ f116 1 332"/>
                      <a:gd name="f212" fmla="*/ f117 1 188"/>
                      <a:gd name="f213" fmla="*/ f118 1 332"/>
                      <a:gd name="f214" fmla="*/ f119 1 188"/>
                      <a:gd name="f215" fmla="*/ f120 1 332"/>
                      <a:gd name="f216" fmla="*/ f121 1 188"/>
                      <a:gd name="f217" fmla="*/ f122 1 332"/>
                      <a:gd name="f218" fmla="*/ f123 1 188"/>
                      <a:gd name="f219" fmla="*/ f124 1 332"/>
                      <a:gd name="f220" fmla="*/ f125 1 188"/>
                      <a:gd name="f221" fmla="*/ f126 1 332"/>
                      <a:gd name="f222" fmla="*/ f127 1 188"/>
                      <a:gd name="f223" fmla="*/ f128 1 332"/>
                      <a:gd name="f224" fmla="*/ f129 1 188"/>
                      <a:gd name="f225" fmla="*/ f130 1 332"/>
                      <a:gd name="f226" fmla="*/ f131 1 188"/>
                      <a:gd name="f227" fmla="*/ f132 1 332"/>
                      <a:gd name="f228" fmla="*/ f133 1 188"/>
                      <a:gd name="f229" fmla="*/ f134 1 332"/>
                      <a:gd name="f230" fmla="*/ f135 1 188"/>
                      <a:gd name="f231" fmla="*/ f136 1 332"/>
                      <a:gd name="f232" fmla="*/ f137 1 188"/>
                      <a:gd name="f233" fmla="*/ f138 1 188"/>
                      <a:gd name="f234" fmla="*/ f139 1 332"/>
                      <a:gd name="f235" fmla="*/ f140 1 188"/>
                      <a:gd name="f236" fmla="*/ f141 1 332"/>
                      <a:gd name="f237" fmla="*/ f142 1 188"/>
                      <a:gd name="f238" fmla="*/ f143 1 332"/>
                      <a:gd name="f239" fmla="*/ f144 1 188"/>
                      <a:gd name="f240" fmla="*/ f145 1 332"/>
                      <a:gd name="f241" fmla="*/ f146 1 188"/>
                      <a:gd name="f242" fmla="*/ f147 1 332"/>
                      <a:gd name="f243" fmla="*/ f148 1 188"/>
                      <a:gd name="f244" fmla="*/ f149 1 332"/>
                      <a:gd name="f245" fmla="*/ f150 1 332"/>
                      <a:gd name="f246" fmla="*/ f151 1 332"/>
                      <a:gd name="f247" fmla="*/ f152 1 332"/>
                      <a:gd name="f248" fmla="*/ f153 1 188"/>
                      <a:gd name="f249" fmla="*/ f154 1 332"/>
                      <a:gd name="f250" fmla="*/ f155 1 332"/>
                      <a:gd name="f251" fmla="*/ f156 1 332"/>
                      <a:gd name="f252" fmla="*/ f157 1 188"/>
                      <a:gd name="f253" fmla="*/ f158 1 332"/>
                      <a:gd name="f254" fmla="*/ f159 1 188"/>
                      <a:gd name="f255" fmla="*/ f160 1 332"/>
                      <a:gd name="f256" fmla="*/ f161 1 188"/>
                      <a:gd name="f257" fmla="*/ f162 1 332"/>
                      <a:gd name="f258" fmla="*/ f163 1 188"/>
                      <a:gd name="f259" fmla="*/ f164 1 332"/>
                      <a:gd name="f260" fmla="*/ f165 1 188"/>
                      <a:gd name="f261" fmla="*/ f166 1 332"/>
                      <a:gd name="f262" fmla="*/ f167 1 188"/>
                      <a:gd name="f263" fmla="*/ f168 1 332"/>
                      <a:gd name="f264" fmla="*/ f169 1 188"/>
                      <a:gd name="f265" fmla="*/ f170 1 332"/>
                      <a:gd name="f266" fmla="*/ f171 1 188"/>
                      <a:gd name="f267" fmla="*/ f172 1 332"/>
                      <a:gd name="f268" fmla="*/ f173 1 188"/>
                      <a:gd name="f269" fmla="*/ f174 1 332"/>
                      <a:gd name="f270" fmla="*/ f175 1 188"/>
                      <a:gd name="f271" fmla="*/ f176 1 332"/>
                      <a:gd name="f272" fmla="*/ f177 1 188"/>
                      <a:gd name="f273" fmla="*/ f178 1 332"/>
                      <a:gd name="f274" fmla="*/ f179 1 188"/>
                      <a:gd name="f275" fmla="*/ f180 1 332"/>
                      <a:gd name="f276" fmla="*/ f181 1 332"/>
                      <a:gd name="f277" fmla="*/ f182 1 188"/>
                      <a:gd name="f278" fmla="*/ f183 1 332"/>
                      <a:gd name="f279" fmla="*/ f184 1 188"/>
                      <a:gd name="f280" fmla="*/ f185 1 332"/>
                      <a:gd name="f281" fmla="*/ f186 1 188"/>
                      <a:gd name="f282" fmla="*/ f187 1 332"/>
                      <a:gd name="f283" fmla="*/ f188 1 188"/>
                      <a:gd name="f284" fmla="*/ f189 1 332"/>
                      <a:gd name="f285" fmla="*/ f190 1 188"/>
                      <a:gd name="f286" fmla="*/ f191 1 332"/>
                      <a:gd name="f287" fmla="*/ f192 1 188"/>
                      <a:gd name="f288" fmla="*/ f193 1 332"/>
                      <a:gd name="f289" fmla="*/ f194 1 332"/>
                      <a:gd name="f290" fmla="*/ f195 1 188"/>
                      <a:gd name="f291" fmla="*/ f196 1 332"/>
                      <a:gd name="f292" fmla="*/ f197 1 332"/>
                      <a:gd name="f293" fmla="*/ 0 1 f102"/>
                      <a:gd name="f294" fmla="*/ f6 1 f102"/>
                      <a:gd name="f295" fmla="*/ 0 1 f103"/>
                      <a:gd name="f296" fmla="*/ f7 1 f103"/>
                      <a:gd name="f297" fmla="+- f198 0 f1"/>
                      <a:gd name="f298" fmla="*/ f199 1 f102"/>
                      <a:gd name="f299" fmla="*/ f200 1 f103"/>
                      <a:gd name="f300" fmla="*/ f201 1 f102"/>
                      <a:gd name="f301" fmla="*/ f202 1 f103"/>
                      <a:gd name="f302" fmla="*/ f203 1 f102"/>
                      <a:gd name="f303" fmla="*/ f204 1 f103"/>
                      <a:gd name="f304" fmla="*/ f205 1 f102"/>
                      <a:gd name="f305" fmla="*/ f206 1 f103"/>
                      <a:gd name="f306" fmla="*/ f207 1 f102"/>
                      <a:gd name="f307" fmla="*/ f208 1 f103"/>
                      <a:gd name="f308" fmla="*/ f209 1 f102"/>
                      <a:gd name="f309" fmla="*/ f210 1 f103"/>
                      <a:gd name="f310" fmla="*/ f211 1 f103"/>
                      <a:gd name="f311" fmla="*/ f212 1 f102"/>
                      <a:gd name="f312" fmla="*/ f213 1 f103"/>
                      <a:gd name="f313" fmla="*/ f214 1 f102"/>
                      <a:gd name="f314" fmla="*/ f215 1 f103"/>
                      <a:gd name="f315" fmla="*/ f216 1 f102"/>
                      <a:gd name="f316" fmla="*/ f217 1 f103"/>
                      <a:gd name="f317" fmla="*/ f218 1 f102"/>
                      <a:gd name="f318" fmla="*/ f219 1 f103"/>
                      <a:gd name="f319" fmla="*/ f220 1 f102"/>
                      <a:gd name="f320" fmla="*/ f221 1 f103"/>
                      <a:gd name="f321" fmla="*/ f222 1 f102"/>
                      <a:gd name="f322" fmla="*/ f223 1 f103"/>
                      <a:gd name="f323" fmla="*/ f224 1 f102"/>
                      <a:gd name="f324" fmla="*/ f225 1 f103"/>
                      <a:gd name="f325" fmla="*/ f226 1 f102"/>
                      <a:gd name="f326" fmla="*/ f227 1 f103"/>
                      <a:gd name="f327" fmla="*/ f228 1 f102"/>
                      <a:gd name="f328" fmla="*/ f229 1 f103"/>
                      <a:gd name="f329" fmla="*/ f230 1 f102"/>
                      <a:gd name="f330" fmla="*/ f231 1 f103"/>
                      <a:gd name="f331" fmla="*/ f232 1 f102"/>
                      <a:gd name="f332" fmla="*/ f233 1 f102"/>
                      <a:gd name="f333" fmla="*/ f234 1 f103"/>
                      <a:gd name="f334" fmla="*/ f235 1 f102"/>
                      <a:gd name="f335" fmla="*/ f236 1 f103"/>
                      <a:gd name="f336" fmla="*/ f237 1 f102"/>
                      <a:gd name="f337" fmla="*/ f238 1 f103"/>
                      <a:gd name="f338" fmla="*/ f239 1 f102"/>
                      <a:gd name="f339" fmla="*/ f240 1 f103"/>
                      <a:gd name="f340" fmla="*/ f241 1 f102"/>
                      <a:gd name="f341" fmla="*/ f242 1 f103"/>
                      <a:gd name="f342" fmla="*/ f243 1 f102"/>
                      <a:gd name="f343" fmla="*/ f244 1 f103"/>
                      <a:gd name="f344" fmla="*/ f245 1 f103"/>
                      <a:gd name="f345" fmla="*/ f246 1 f103"/>
                      <a:gd name="f346" fmla="*/ f247 1 f103"/>
                      <a:gd name="f347" fmla="*/ f248 1 f102"/>
                      <a:gd name="f348" fmla="*/ f249 1 f103"/>
                      <a:gd name="f349" fmla="*/ f250 1 f103"/>
                      <a:gd name="f350" fmla="*/ f251 1 f103"/>
                      <a:gd name="f351" fmla="*/ f252 1 f102"/>
                      <a:gd name="f352" fmla="*/ f253 1 f103"/>
                      <a:gd name="f353" fmla="*/ f254 1 f102"/>
                      <a:gd name="f354" fmla="*/ f255 1 f103"/>
                      <a:gd name="f355" fmla="*/ f256 1 f102"/>
                      <a:gd name="f356" fmla="*/ f257 1 f103"/>
                      <a:gd name="f357" fmla="*/ f258 1 f102"/>
                      <a:gd name="f358" fmla="*/ f259 1 f103"/>
                      <a:gd name="f359" fmla="*/ f260 1 f102"/>
                      <a:gd name="f360" fmla="*/ f261 1 f103"/>
                      <a:gd name="f361" fmla="*/ f262 1 f102"/>
                      <a:gd name="f362" fmla="*/ f263 1 f103"/>
                      <a:gd name="f363" fmla="*/ f264 1 f102"/>
                      <a:gd name="f364" fmla="*/ f265 1 f103"/>
                      <a:gd name="f365" fmla="*/ f266 1 f102"/>
                      <a:gd name="f366" fmla="*/ f267 1 f103"/>
                      <a:gd name="f367" fmla="*/ f268 1 f102"/>
                      <a:gd name="f368" fmla="*/ f269 1 f103"/>
                      <a:gd name="f369" fmla="*/ f270 1 f102"/>
                      <a:gd name="f370" fmla="*/ f271 1 f103"/>
                      <a:gd name="f371" fmla="*/ f272 1 f102"/>
                      <a:gd name="f372" fmla="*/ f273 1 f103"/>
                      <a:gd name="f373" fmla="*/ f274 1 f102"/>
                      <a:gd name="f374" fmla="*/ f275 1 f103"/>
                      <a:gd name="f375" fmla="*/ f276 1 f103"/>
                      <a:gd name="f376" fmla="*/ f277 1 f102"/>
                      <a:gd name="f377" fmla="*/ f278 1 f103"/>
                      <a:gd name="f378" fmla="*/ f279 1 f102"/>
                      <a:gd name="f379" fmla="*/ f280 1 f103"/>
                      <a:gd name="f380" fmla="*/ f281 1 f102"/>
                      <a:gd name="f381" fmla="*/ f282 1 f103"/>
                      <a:gd name="f382" fmla="*/ f283 1 f102"/>
                      <a:gd name="f383" fmla="*/ f284 1 f103"/>
                      <a:gd name="f384" fmla="*/ f285 1 f102"/>
                      <a:gd name="f385" fmla="*/ f286 1 f103"/>
                      <a:gd name="f386" fmla="*/ f287 1 f102"/>
                      <a:gd name="f387" fmla="*/ f288 1 f103"/>
                      <a:gd name="f388" fmla="*/ f289 1 f103"/>
                      <a:gd name="f389" fmla="*/ f290 1 f102"/>
                      <a:gd name="f390" fmla="*/ f291 1 f103"/>
                      <a:gd name="f391" fmla="*/ f292 1 f103"/>
                      <a:gd name="f392" fmla="*/ f293 f97 1"/>
                      <a:gd name="f393" fmla="*/ f294 f97 1"/>
                      <a:gd name="f394" fmla="*/ f296 f98 1"/>
                      <a:gd name="f395" fmla="*/ f295 f98 1"/>
                      <a:gd name="f396" fmla="*/ f298 f97 1"/>
                      <a:gd name="f397" fmla="*/ f299 f98 1"/>
                      <a:gd name="f398" fmla="*/ f300 f97 1"/>
                      <a:gd name="f399" fmla="*/ f301 f98 1"/>
                      <a:gd name="f400" fmla="*/ f302 f97 1"/>
                      <a:gd name="f401" fmla="*/ f303 f98 1"/>
                      <a:gd name="f402" fmla="*/ f304 f97 1"/>
                      <a:gd name="f403" fmla="*/ f305 f98 1"/>
                      <a:gd name="f404" fmla="*/ f306 f97 1"/>
                      <a:gd name="f405" fmla="*/ f307 f98 1"/>
                      <a:gd name="f406" fmla="*/ f308 f97 1"/>
                      <a:gd name="f407" fmla="*/ f309 f98 1"/>
                      <a:gd name="f408" fmla="*/ f310 f98 1"/>
                      <a:gd name="f409" fmla="*/ f311 f97 1"/>
                      <a:gd name="f410" fmla="*/ f312 f98 1"/>
                      <a:gd name="f411" fmla="*/ f313 f97 1"/>
                      <a:gd name="f412" fmla="*/ f314 f98 1"/>
                      <a:gd name="f413" fmla="*/ f315 f97 1"/>
                      <a:gd name="f414" fmla="*/ f316 f98 1"/>
                      <a:gd name="f415" fmla="*/ f317 f97 1"/>
                      <a:gd name="f416" fmla="*/ f318 f98 1"/>
                      <a:gd name="f417" fmla="*/ f319 f97 1"/>
                      <a:gd name="f418" fmla="*/ f320 f98 1"/>
                      <a:gd name="f419" fmla="*/ f321 f97 1"/>
                      <a:gd name="f420" fmla="*/ f322 f98 1"/>
                      <a:gd name="f421" fmla="*/ f323 f97 1"/>
                      <a:gd name="f422" fmla="*/ f324 f98 1"/>
                      <a:gd name="f423" fmla="*/ f325 f97 1"/>
                      <a:gd name="f424" fmla="*/ f326 f98 1"/>
                      <a:gd name="f425" fmla="*/ f327 f97 1"/>
                      <a:gd name="f426" fmla="*/ f328 f98 1"/>
                      <a:gd name="f427" fmla="*/ f329 f97 1"/>
                      <a:gd name="f428" fmla="*/ f330 f98 1"/>
                      <a:gd name="f429" fmla="*/ f331 f97 1"/>
                      <a:gd name="f430" fmla="*/ f332 f97 1"/>
                      <a:gd name="f431" fmla="*/ f333 f98 1"/>
                      <a:gd name="f432" fmla="*/ f334 f97 1"/>
                      <a:gd name="f433" fmla="*/ f335 f98 1"/>
                      <a:gd name="f434" fmla="*/ f336 f97 1"/>
                      <a:gd name="f435" fmla="*/ f337 f98 1"/>
                      <a:gd name="f436" fmla="*/ f338 f97 1"/>
                      <a:gd name="f437" fmla="*/ f339 f98 1"/>
                      <a:gd name="f438" fmla="*/ f340 f97 1"/>
                      <a:gd name="f439" fmla="*/ f341 f98 1"/>
                      <a:gd name="f440" fmla="*/ f342 f97 1"/>
                      <a:gd name="f441" fmla="*/ f343 f98 1"/>
                      <a:gd name="f442" fmla="*/ f344 f98 1"/>
                      <a:gd name="f443" fmla="*/ f345 f98 1"/>
                      <a:gd name="f444" fmla="*/ f346 f98 1"/>
                      <a:gd name="f445" fmla="*/ f347 f97 1"/>
                      <a:gd name="f446" fmla="*/ f348 f98 1"/>
                      <a:gd name="f447" fmla="*/ f349 f98 1"/>
                      <a:gd name="f448" fmla="*/ f350 f98 1"/>
                      <a:gd name="f449" fmla="*/ f351 f97 1"/>
                      <a:gd name="f450" fmla="*/ f352 f98 1"/>
                      <a:gd name="f451" fmla="*/ f353 f97 1"/>
                      <a:gd name="f452" fmla="*/ f354 f98 1"/>
                      <a:gd name="f453" fmla="*/ f355 f97 1"/>
                      <a:gd name="f454" fmla="*/ f356 f98 1"/>
                      <a:gd name="f455" fmla="*/ f357 f97 1"/>
                      <a:gd name="f456" fmla="*/ f358 f98 1"/>
                      <a:gd name="f457" fmla="*/ f359 f97 1"/>
                      <a:gd name="f458" fmla="*/ f360 f98 1"/>
                      <a:gd name="f459" fmla="*/ f361 f97 1"/>
                      <a:gd name="f460" fmla="*/ f362 f98 1"/>
                      <a:gd name="f461" fmla="*/ f363 f97 1"/>
                      <a:gd name="f462" fmla="*/ f364 f98 1"/>
                      <a:gd name="f463" fmla="*/ f365 f97 1"/>
                      <a:gd name="f464" fmla="*/ f366 f98 1"/>
                      <a:gd name="f465" fmla="*/ f367 f97 1"/>
                      <a:gd name="f466" fmla="*/ f368 f98 1"/>
                      <a:gd name="f467" fmla="*/ f369 f97 1"/>
                      <a:gd name="f468" fmla="*/ f370 f98 1"/>
                      <a:gd name="f469" fmla="*/ f371 f97 1"/>
                      <a:gd name="f470" fmla="*/ f372 f98 1"/>
                      <a:gd name="f471" fmla="*/ f373 f97 1"/>
                      <a:gd name="f472" fmla="*/ f374 f98 1"/>
                      <a:gd name="f473" fmla="*/ f375 f98 1"/>
                      <a:gd name="f474" fmla="*/ f376 f97 1"/>
                      <a:gd name="f475" fmla="*/ f377 f98 1"/>
                      <a:gd name="f476" fmla="*/ f378 f97 1"/>
                      <a:gd name="f477" fmla="*/ f379 f98 1"/>
                      <a:gd name="f478" fmla="*/ f380 f97 1"/>
                      <a:gd name="f479" fmla="*/ f381 f98 1"/>
                      <a:gd name="f480" fmla="*/ f382 f97 1"/>
                      <a:gd name="f481" fmla="*/ f383 f98 1"/>
                      <a:gd name="f482" fmla="*/ f384 f97 1"/>
                      <a:gd name="f483" fmla="*/ f385 f98 1"/>
                      <a:gd name="f484" fmla="*/ f386 f97 1"/>
                      <a:gd name="f485" fmla="*/ f387 f98 1"/>
                      <a:gd name="f486" fmla="*/ f388 f98 1"/>
                      <a:gd name="f487" fmla="*/ f389 f97 1"/>
                      <a:gd name="f488" fmla="*/ f390 f98 1"/>
                      <a:gd name="f489" fmla="*/ f391 f98 1"/>
                    </a:gdLst>
                    <a:ahLst/>
                    <a:cxnLst>
                      <a:cxn ang="3cd4">
                        <a:pos x="hc" y="t"/>
                      </a:cxn>
                      <a:cxn ang="0">
                        <a:pos x="r" y="vc"/>
                      </a:cxn>
                      <a:cxn ang="cd4">
                        <a:pos x="hc" y="b"/>
                      </a:cxn>
                      <a:cxn ang="cd2">
                        <a:pos x="l" y="vc"/>
                      </a:cxn>
                      <a:cxn ang="f297">
                        <a:pos x="f396" y="f397"/>
                      </a:cxn>
                      <a:cxn ang="f297">
                        <a:pos x="f398" y="f399"/>
                      </a:cxn>
                      <a:cxn ang="f297">
                        <a:pos x="f400" y="f399"/>
                      </a:cxn>
                      <a:cxn ang="f297">
                        <a:pos x="f400" y="f401"/>
                      </a:cxn>
                      <a:cxn ang="f297">
                        <a:pos x="f402" y="f403"/>
                      </a:cxn>
                      <a:cxn ang="f297">
                        <a:pos x="f404" y="f405"/>
                      </a:cxn>
                      <a:cxn ang="f297">
                        <a:pos x="f406" y="f407"/>
                      </a:cxn>
                      <a:cxn ang="f297">
                        <a:pos x="f406" y="f408"/>
                      </a:cxn>
                      <a:cxn ang="f297">
                        <a:pos x="f409" y="f410"/>
                      </a:cxn>
                      <a:cxn ang="f297">
                        <a:pos x="f411" y="f412"/>
                      </a:cxn>
                      <a:cxn ang="f297">
                        <a:pos x="f413" y="f414"/>
                      </a:cxn>
                      <a:cxn ang="f297">
                        <a:pos x="f415" y="f416"/>
                      </a:cxn>
                      <a:cxn ang="f297">
                        <a:pos x="f417" y="f418"/>
                      </a:cxn>
                      <a:cxn ang="f297">
                        <a:pos x="f419" y="f420"/>
                      </a:cxn>
                      <a:cxn ang="f297">
                        <a:pos x="f421" y="f422"/>
                      </a:cxn>
                      <a:cxn ang="f297">
                        <a:pos x="f423" y="f424"/>
                      </a:cxn>
                      <a:cxn ang="f297">
                        <a:pos x="f425" y="f426"/>
                      </a:cxn>
                      <a:cxn ang="f297">
                        <a:pos x="f427" y="f428"/>
                      </a:cxn>
                      <a:cxn ang="f297">
                        <a:pos x="f429" y="f405"/>
                      </a:cxn>
                      <a:cxn ang="f297">
                        <a:pos x="f430" y="f431"/>
                      </a:cxn>
                      <a:cxn ang="f297">
                        <a:pos x="f432" y="f433"/>
                      </a:cxn>
                      <a:cxn ang="f297">
                        <a:pos x="f434" y="f435"/>
                      </a:cxn>
                      <a:cxn ang="f297">
                        <a:pos x="f436" y="f437"/>
                      </a:cxn>
                      <a:cxn ang="f297">
                        <a:pos x="f432" y="f399"/>
                      </a:cxn>
                      <a:cxn ang="f297">
                        <a:pos x="f438" y="f439"/>
                      </a:cxn>
                      <a:cxn ang="f297">
                        <a:pos x="f440" y="f441"/>
                      </a:cxn>
                      <a:cxn ang="f297">
                        <a:pos x="f432" y="f442"/>
                      </a:cxn>
                      <a:cxn ang="f297">
                        <a:pos x="f430" y="f443"/>
                      </a:cxn>
                      <a:cxn ang="f297">
                        <a:pos x="f430" y="f444"/>
                      </a:cxn>
                      <a:cxn ang="f297">
                        <a:pos x="f445" y="f446"/>
                      </a:cxn>
                      <a:cxn ang="f297">
                        <a:pos x="f445" y="f447"/>
                      </a:cxn>
                      <a:cxn ang="f297">
                        <a:pos x="f432" y="f448"/>
                      </a:cxn>
                      <a:cxn ang="f297">
                        <a:pos x="f449" y="f450"/>
                      </a:cxn>
                      <a:cxn ang="f297">
                        <a:pos x="f451" y="f452"/>
                      </a:cxn>
                      <a:cxn ang="f297">
                        <a:pos x="f453" y="f454"/>
                      </a:cxn>
                      <a:cxn ang="f297">
                        <a:pos x="f455" y="f456"/>
                      </a:cxn>
                      <a:cxn ang="f297">
                        <a:pos x="f457" y="f458"/>
                      </a:cxn>
                      <a:cxn ang="f297">
                        <a:pos x="f459" y="f460"/>
                      </a:cxn>
                      <a:cxn ang="f297">
                        <a:pos x="f461" y="f462"/>
                      </a:cxn>
                      <a:cxn ang="f297">
                        <a:pos x="f463" y="f464"/>
                      </a:cxn>
                      <a:cxn ang="f297">
                        <a:pos x="f465" y="f466"/>
                      </a:cxn>
                      <a:cxn ang="f297">
                        <a:pos x="f467" y="f468"/>
                      </a:cxn>
                      <a:cxn ang="f297">
                        <a:pos x="f469" y="f470"/>
                      </a:cxn>
                      <a:cxn ang="f297">
                        <a:pos x="f471" y="f472"/>
                      </a:cxn>
                      <a:cxn ang="f297">
                        <a:pos x="f413" y="f473"/>
                      </a:cxn>
                      <a:cxn ang="f297">
                        <a:pos x="f474" y="f468"/>
                      </a:cxn>
                      <a:cxn ang="f297">
                        <a:pos x="f406" y="f475"/>
                      </a:cxn>
                      <a:cxn ang="f297">
                        <a:pos x="f476" y="f477"/>
                      </a:cxn>
                      <a:cxn ang="f297">
                        <a:pos x="f419" y="f458"/>
                      </a:cxn>
                      <a:cxn ang="f297">
                        <a:pos x="f478" y="f479"/>
                      </a:cxn>
                      <a:cxn ang="f297">
                        <a:pos x="f480" y="f481"/>
                      </a:cxn>
                      <a:cxn ang="f297">
                        <a:pos x="f482" y="f483"/>
                      </a:cxn>
                      <a:cxn ang="f297">
                        <a:pos x="f484" y="f485"/>
                      </a:cxn>
                      <a:cxn ang="f297">
                        <a:pos x="f474" y="f485"/>
                      </a:cxn>
                      <a:cxn ang="f297">
                        <a:pos x="f484" y="f486"/>
                      </a:cxn>
                      <a:cxn ang="f297">
                        <a:pos x="f487" y="f488"/>
                      </a:cxn>
                      <a:cxn ang="f297">
                        <a:pos x="f417" y="f489"/>
                      </a:cxn>
                      <a:cxn ang="f297">
                        <a:pos x="f396" y="f397"/>
                      </a:cxn>
                    </a:cxnLst>
                    <a:rect l="f392" t="f395" r="f393" b="f394"/>
                    <a:pathLst>
                      <a:path w="188" h="332">
                        <a:moveTo>
                          <a:pt x="f8" y="f9"/>
                        </a:moveTo>
                        <a:lnTo>
                          <a:pt x="f10" y="f11"/>
                        </a:lnTo>
                        <a:lnTo>
                          <a:pt x="f12" y="f11"/>
                        </a:lnTo>
                        <a:lnTo>
                          <a:pt x="f12" y="f13"/>
                        </a:lnTo>
                        <a:lnTo>
                          <a:pt x="f5" y="f6"/>
                        </a:lnTo>
                        <a:lnTo>
                          <a:pt x="f14" y="f15"/>
                        </a:lnTo>
                        <a:lnTo>
                          <a:pt x="f16" y="f17"/>
                        </a:lnTo>
                        <a:lnTo>
                          <a:pt x="f16" y="f18"/>
                        </a:lnTo>
                        <a:lnTo>
                          <a:pt x="f19" y="f20"/>
                        </a:lnTo>
                        <a:lnTo>
                          <a:pt x="f21" y="f22"/>
                        </a:lnTo>
                        <a:lnTo>
                          <a:pt x="f23" y="f24"/>
                        </a:lnTo>
                        <a:lnTo>
                          <a:pt x="f25" y="f26"/>
                        </a:lnTo>
                        <a:lnTo>
                          <a:pt x="f27" y="f28"/>
                        </a:lnTo>
                        <a:lnTo>
                          <a:pt x="f29" y="f30"/>
                        </a:lnTo>
                        <a:lnTo>
                          <a:pt x="f31" y="f5"/>
                        </a:lnTo>
                        <a:lnTo>
                          <a:pt x="f32" y="f21"/>
                        </a:lnTo>
                        <a:lnTo>
                          <a:pt x="f33" y="f34"/>
                        </a:lnTo>
                        <a:lnTo>
                          <a:pt x="f6" y="f35"/>
                        </a:lnTo>
                        <a:lnTo>
                          <a:pt x="f36" y="f15"/>
                        </a:lnTo>
                        <a:lnTo>
                          <a:pt x="f37" y="f38"/>
                        </a:lnTo>
                        <a:lnTo>
                          <a:pt x="f39" y="f40"/>
                        </a:lnTo>
                        <a:lnTo>
                          <a:pt x="f41" y="f42"/>
                        </a:lnTo>
                        <a:lnTo>
                          <a:pt x="f43" y="f44"/>
                        </a:lnTo>
                        <a:lnTo>
                          <a:pt x="f39" y="f11"/>
                        </a:lnTo>
                        <a:lnTo>
                          <a:pt x="f45" y="f46"/>
                        </a:lnTo>
                        <a:lnTo>
                          <a:pt x="f47" y="f48"/>
                        </a:lnTo>
                        <a:lnTo>
                          <a:pt x="f39" y="f49"/>
                        </a:lnTo>
                        <a:lnTo>
                          <a:pt x="f37" y="f50"/>
                        </a:lnTo>
                        <a:lnTo>
                          <a:pt x="f37" y="f51"/>
                        </a:lnTo>
                        <a:lnTo>
                          <a:pt x="f52" y="f53"/>
                        </a:lnTo>
                        <a:lnTo>
                          <a:pt x="f52" y="f54"/>
                        </a:lnTo>
                        <a:lnTo>
                          <a:pt x="f39" y="f55"/>
                        </a:lnTo>
                        <a:lnTo>
                          <a:pt x="f56" y="f57"/>
                        </a:lnTo>
                        <a:lnTo>
                          <a:pt x="f58" y="f59"/>
                        </a:lnTo>
                        <a:lnTo>
                          <a:pt x="f60" y="f61"/>
                        </a:lnTo>
                        <a:lnTo>
                          <a:pt x="f62" y="f63"/>
                        </a:lnTo>
                        <a:lnTo>
                          <a:pt x="f64" y="f65"/>
                        </a:lnTo>
                        <a:lnTo>
                          <a:pt x="f66" y="f67"/>
                        </a:lnTo>
                        <a:lnTo>
                          <a:pt x="f68" y="f69"/>
                        </a:lnTo>
                        <a:lnTo>
                          <a:pt x="f70" y="f71"/>
                        </a:lnTo>
                        <a:lnTo>
                          <a:pt x="f72" y="f73"/>
                        </a:lnTo>
                        <a:lnTo>
                          <a:pt x="f74" y="f75"/>
                        </a:lnTo>
                        <a:lnTo>
                          <a:pt x="f76" y="f77"/>
                        </a:lnTo>
                        <a:lnTo>
                          <a:pt x="f78" y="f79"/>
                        </a:lnTo>
                        <a:lnTo>
                          <a:pt x="f23" y="f7"/>
                        </a:lnTo>
                        <a:lnTo>
                          <a:pt x="f80" y="f75"/>
                        </a:lnTo>
                        <a:lnTo>
                          <a:pt x="f16" y="f81"/>
                        </a:lnTo>
                        <a:lnTo>
                          <a:pt x="f82" y="f83"/>
                        </a:lnTo>
                        <a:lnTo>
                          <a:pt x="f29" y="f65"/>
                        </a:lnTo>
                        <a:lnTo>
                          <a:pt x="f84" y="f85"/>
                        </a:lnTo>
                        <a:lnTo>
                          <a:pt x="f86" y="f87"/>
                        </a:lnTo>
                        <a:lnTo>
                          <a:pt x="f88" y="f89"/>
                        </a:lnTo>
                        <a:lnTo>
                          <a:pt x="f90" y="f91"/>
                        </a:lnTo>
                        <a:lnTo>
                          <a:pt x="f80" y="f91"/>
                        </a:lnTo>
                        <a:lnTo>
                          <a:pt x="f90" y="f92"/>
                        </a:lnTo>
                        <a:lnTo>
                          <a:pt x="f93" y="f94"/>
                        </a:lnTo>
                        <a:lnTo>
                          <a:pt x="f27" y="f95"/>
                        </a:lnTo>
                        <a:lnTo>
                          <a:pt x="f8" y="f9"/>
                        </a:lnTo>
                        <a:close/>
                      </a:path>
                    </a:pathLst>
                  </a:custGeom>
                  <a:solidFill>
                    <a:srgbClr val="8BB743"/>
                  </a:solidFill>
                  <a:ln w="3172" cap="flat">
                    <a:solidFill>
                      <a:srgbClr val="6C5353"/>
                    </a:solidFill>
                    <a:custDash>
                      <a:ds d="100000" sp="100000"/>
                    </a:custDash>
                    <a:miter/>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hu-HU" sz="1800" b="0" i="0" u="none" strike="noStrike" kern="0" cap="none" spc="0" baseline="0">
                      <a:solidFill>
                        <a:srgbClr val="000000"/>
                      </a:solidFill>
                      <a:uFillTx/>
                      <a:latin typeface="Arial"/>
                    </a:endParaRPr>
                  </a:p>
                </p:txBody>
              </p:sp>
              <p:sp>
                <p:nvSpPr>
                  <p:cNvPr id="348" name="Freeform 191">
                    <a:extLst>
                      <a:ext uri="{FF2B5EF4-FFF2-40B4-BE49-F238E27FC236}">
                        <a16:creationId xmlns:a16="http://schemas.microsoft.com/office/drawing/2014/main" id="{C8D07A41-EB4F-4845-ADC8-125F8C511128}"/>
                      </a:ext>
                    </a:extLst>
                  </p:cNvPr>
                  <p:cNvSpPr/>
                  <p:nvPr/>
                </p:nvSpPr>
                <p:spPr>
                  <a:xfrm>
                    <a:off x="5675516" y="3794860"/>
                    <a:ext cx="45619" cy="119292"/>
                  </a:xfrm>
                  <a:custGeom>
                    <a:avLst/>
                    <a:gdLst>
                      <a:gd name="f0" fmla="val 10800000"/>
                      <a:gd name="f1" fmla="val 5400000"/>
                      <a:gd name="f2" fmla="val 180"/>
                      <a:gd name="f3" fmla="val w"/>
                      <a:gd name="f4" fmla="val h"/>
                      <a:gd name="f5" fmla="val 0"/>
                      <a:gd name="f6" fmla="val 35"/>
                      <a:gd name="f7" fmla="val 106"/>
                      <a:gd name="f8" fmla="val 102"/>
                      <a:gd name="f9" fmla="val 21"/>
                      <a:gd name="f10" fmla="val 17"/>
                      <a:gd name="f11" fmla="val 99"/>
                      <a:gd name="f12" fmla="val 12"/>
                      <a:gd name="f13" fmla="val 86"/>
                      <a:gd name="f14" fmla="val 10"/>
                      <a:gd name="f15" fmla="val 75"/>
                      <a:gd name="f16" fmla="val 14"/>
                      <a:gd name="f17" fmla="val 57"/>
                      <a:gd name="f18" fmla="val 49"/>
                      <a:gd name="f19" fmla="val 8"/>
                      <a:gd name="f20" fmla="val 33"/>
                      <a:gd name="f21" fmla="val 18"/>
                      <a:gd name="f22" fmla="val 7"/>
                      <a:gd name="f23" fmla="val 2"/>
                      <a:gd name="f24" fmla="val 1"/>
                      <a:gd name="f25" fmla="val 15"/>
                      <a:gd name="f26" fmla="val 27"/>
                      <a:gd name="f27" fmla="val 25"/>
                      <a:gd name="f28" fmla="val 28"/>
                      <a:gd name="f29" fmla="val 36"/>
                      <a:gd name="f30" fmla="val 32"/>
                      <a:gd name="f31" fmla="val 40"/>
                      <a:gd name="f32" fmla="val 31"/>
                      <a:gd name="f33" fmla="val 88"/>
                      <a:gd name="f34" fmla="+- 0 0 -90"/>
                      <a:gd name="f35" fmla="*/ f3 1 35"/>
                      <a:gd name="f36" fmla="*/ f4 1 106"/>
                      <a:gd name="f37" fmla="+- f7 0 f5"/>
                      <a:gd name="f38" fmla="+- f6 0 f5"/>
                      <a:gd name="f39" fmla="*/ f34 f0 1"/>
                      <a:gd name="f40" fmla="*/ f38 1 35"/>
                      <a:gd name="f41" fmla="*/ f37 1 106"/>
                      <a:gd name="f42" fmla="*/ 35 f38 1"/>
                      <a:gd name="f43" fmla="*/ 102 f37 1"/>
                      <a:gd name="f44" fmla="*/ 21 f38 1"/>
                      <a:gd name="f45" fmla="*/ 106 f37 1"/>
                      <a:gd name="f46" fmla="*/ 17 f38 1"/>
                      <a:gd name="f47" fmla="*/ 99 f37 1"/>
                      <a:gd name="f48" fmla="*/ 12 f38 1"/>
                      <a:gd name="f49" fmla="*/ 86 f37 1"/>
                      <a:gd name="f50" fmla="*/ 10 f38 1"/>
                      <a:gd name="f51" fmla="*/ 75 f37 1"/>
                      <a:gd name="f52" fmla="*/ 14 f38 1"/>
                      <a:gd name="f53" fmla="*/ 57 f37 1"/>
                      <a:gd name="f54" fmla="*/ 49 f37 1"/>
                      <a:gd name="f55" fmla="*/ 8 f38 1"/>
                      <a:gd name="f56" fmla="*/ 33 f37 1"/>
                      <a:gd name="f57" fmla="*/ 18 f37 1"/>
                      <a:gd name="f58" fmla="*/ 0 f38 1"/>
                      <a:gd name="f59" fmla="*/ 7 f37 1"/>
                      <a:gd name="f60" fmla="*/ 2 f38 1"/>
                      <a:gd name="f61" fmla="*/ 0 f37 1"/>
                      <a:gd name="f62" fmla="*/ 18 f38 1"/>
                      <a:gd name="f63" fmla="*/ 1 f37 1"/>
                      <a:gd name="f64" fmla="*/ 15 f38 1"/>
                      <a:gd name="f65" fmla="*/ 12 f37 1"/>
                      <a:gd name="f66" fmla="*/ 27 f38 1"/>
                      <a:gd name="f67" fmla="*/ 25 f37 1"/>
                      <a:gd name="f68" fmla="*/ 28 f38 1"/>
                      <a:gd name="f69" fmla="*/ 36 f37 1"/>
                      <a:gd name="f70" fmla="*/ 32 f38 1"/>
                      <a:gd name="f71" fmla="*/ 40 f37 1"/>
                      <a:gd name="f72" fmla="*/ 31 f38 1"/>
                      <a:gd name="f73" fmla="*/ 88 f37 1"/>
                      <a:gd name="f74" fmla="*/ f39 1 f2"/>
                      <a:gd name="f75" fmla="*/ f42 1 35"/>
                      <a:gd name="f76" fmla="*/ f43 1 106"/>
                      <a:gd name="f77" fmla="*/ f44 1 35"/>
                      <a:gd name="f78" fmla="*/ f45 1 106"/>
                      <a:gd name="f79" fmla="*/ f46 1 35"/>
                      <a:gd name="f80" fmla="*/ f47 1 106"/>
                      <a:gd name="f81" fmla="*/ f48 1 35"/>
                      <a:gd name="f82" fmla="*/ f49 1 106"/>
                      <a:gd name="f83" fmla="*/ f50 1 35"/>
                      <a:gd name="f84" fmla="*/ f51 1 106"/>
                      <a:gd name="f85" fmla="*/ f52 1 35"/>
                      <a:gd name="f86" fmla="*/ f53 1 106"/>
                      <a:gd name="f87" fmla="*/ f54 1 106"/>
                      <a:gd name="f88" fmla="*/ f55 1 35"/>
                      <a:gd name="f89" fmla="*/ f56 1 106"/>
                      <a:gd name="f90" fmla="*/ f57 1 106"/>
                      <a:gd name="f91" fmla="*/ f58 1 35"/>
                      <a:gd name="f92" fmla="*/ f59 1 106"/>
                      <a:gd name="f93" fmla="*/ f60 1 35"/>
                      <a:gd name="f94" fmla="*/ f61 1 106"/>
                      <a:gd name="f95" fmla="*/ f62 1 35"/>
                      <a:gd name="f96" fmla="*/ f63 1 106"/>
                      <a:gd name="f97" fmla="*/ f64 1 35"/>
                      <a:gd name="f98" fmla="*/ f65 1 106"/>
                      <a:gd name="f99" fmla="*/ f66 1 35"/>
                      <a:gd name="f100" fmla="*/ f67 1 106"/>
                      <a:gd name="f101" fmla="*/ f68 1 35"/>
                      <a:gd name="f102" fmla="*/ f69 1 106"/>
                      <a:gd name="f103" fmla="*/ f70 1 35"/>
                      <a:gd name="f104" fmla="*/ f71 1 106"/>
                      <a:gd name="f105" fmla="*/ f72 1 35"/>
                      <a:gd name="f106" fmla="*/ f73 1 106"/>
                      <a:gd name="f107" fmla="*/ 0 1 f40"/>
                      <a:gd name="f108" fmla="*/ f6 1 f40"/>
                      <a:gd name="f109" fmla="*/ 0 1 f41"/>
                      <a:gd name="f110" fmla="*/ f7 1 f41"/>
                      <a:gd name="f111" fmla="+- f74 0 f1"/>
                      <a:gd name="f112" fmla="*/ f75 1 f40"/>
                      <a:gd name="f113" fmla="*/ f76 1 f41"/>
                      <a:gd name="f114" fmla="*/ f77 1 f40"/>
                      <a:gd name="f115" fmla="*/ f78 1 f41"/>
                      <a:gd name="f116" fmla="*/ f79 1 f40"/>
                      <a:gd name="f117" fmla="*/ f80 1 f41"/>
                      <a:gd name="f118" fmla="*/ f81 1 f40"/>
                      <a:gd name="f119" fmla="*/ f82 1 f41"/>
                      <a:gd name="f120" fmla="*/ f83 1 f40"/>
                      <a:gd name="f121" fmla="*/ f84 1 f41"/>
                      <a:gd name="f122" fmla="*/ f85 1 f40"/>
                      <a:gd name="f123" fmla="*/ f86 1 f41"/>
                      <a:gd name="f124" fmla="*/ f87 1 f41"/>
                      <a:gd name="f125" fmla="*/ f88 1 f40"/>
                      <a:gd name="f126" fmla="*/ f89 1 f41"/>
                      <a:gd name="f127" fmla="*/ f90 1 f41"/>
                      <a:gd name="f128" fmla="*/ f91 1 f40"/>
                      <a:gd name="f129" fmla="*/ f92 1 f41"/>
                      <a:gd name="f130" fmla="*/ f93 1 f40"/>
                      <a:gd name="f131" fmla="*/ f94 1 f41"/>
                      <a:gd name="f132" fmla="*/ f95 1 f40"/>
                      <a:gd name="f133" fmla="*/ f96 1 f41"/>
                      <a:gd name="f134" fmla="*/ f97 1 f40"/>
                      <a:gd name="f135" fmla="*/ f98 1 f41"/>
                      <a:gd name="f136" fmla="*/ f99 1 f40"/>
                      <a:gd name="f137" fmla="*/ f100 1 f41"/>
                      <a:gd name="f138" fmla="*/ f101 1 f40"/>
                      <a:gd name="f139" fmla="*/ f102 1 f41"/>
                      <a:gd name="f140" fmla="*/ f103 1 f40"/>
                      <a:gd name="f141" fmla="*/ f104 1 f41"/>
                      <a:gd name="f142" fmla="*/ f105 1 f40"/>
                      <a:gd name="f143" fmla="*/ f106 1 f41"/>
                      <a:gd name="f144" fmla="*/ f107 f35 1"/>
                      <a:gd name="f145" fmla="*/ f108 f35 1"/>
                      <a:gd name="f146" fmla="*/ f110 f36 1"/>
                      <a:gd name="f147" fmla="*/ f109 f36 1"/>
                      <a:gd name="f148" fmla="*/ f112 f35 1"/>
                      <a:gd name="f149" fmla="*/ f113 f36 1"/>
                      <a:gd name="f150" fmla="*/ f114 f35 1"/>
                      <a:gd name="f151" fmla="*/ f115 f36 1"/>
                      <a:gd name="f152" fmla="*/ f116 f35 1"/>
                      <a:gd name="f153" fmla="*/ f117 f36 1"/>
                      <a:gd name="f154" fmla="*/ f118 f35 1"/>
                      <a:gd name="f155" fmla="*/ f119 f36 1"/>
                      <a:gd name="f156" fmla="*/ f120 f35 1"/>
                      <a:gd name="f157" fmla="*/ f121 f36 1"/>
                      <a:gd name="f158" fmla="*/ f122 f35 1"/>
                      <a:gd name="f159" fmla="*/ f123 f36 1"/>
                      <a:gd name="f160" fmla="*/ f124 f36 1"/>
                      <a:gd name="f161" fmla="*/ f125 f35 1"/>
                      <a:gd name="f162" fmla="*/ f126 f36 1"/>
                      <a:gd name="f163" fmla="*/ f127 f36 1"/>
                      <a:gd name="f164" fmla="*/ f128 f35 1"/>
                      <a:gd name="f165" fmla="*/ f129 f36 1"/>
                      <a:gd name="f166" fmla="*/ f130 f35 1"/>
                      <a:gd name="f167" fmla="*/ f131 f36 1"/>
                      <a:gd name="f168" fmla="*/ f132 f35 1"/>
                      <a:gd name="f169" fmla="*/ f133 f36 1"/>
                      <a:gd name="f170" fmla="*/ f134 f35 1"/>
                      <a:gd name="f171" fmla="*/ f135 f36 1"/>
                      <a:gd name="f172" fmla="*/ f136 f35 1"/>
                      <a:gd name="f173" fmla="*/ f137 f36 1"/>
                      <a:gd name="f174" fmla="*/ f138 f35 1"/>
                      <a:gd name="f175" fmla="*/ f139 f36 1"/>
                      <a:gd name="f176" fmla="*/ f140 f35 1"/>
                      <a:gd name="f177" fmla="*/ f141 f36 1"/>
                      <a:gd name="f178" fmla="*/ f142 f35 1"/>
                      <a:gd name="f179" fmla="*/ f143 f36 1"/>
                    </a:gdLst>
                    <a:ahLst/>
                    <a:cxnLst>
                      <a:cxn ang="3cd4">
                        <a:pos x="hc" y="t"/>
                      </a:cxn>
                      <a:cxn ang="0">
                        <a:pos x="r" y="vc"/>
                      </a:cxn>
                      <a:cxn ang="cd4">
                        <a:pos x="hc" y="b"/>
                      </a:cxn>
                      <a:cxn ang="cd2">
                        <a:pos x="l" y="vc"/>
                      </a:cxn>
                      <a:cxn ang="f111">
                        <a:pos x="f148" y="f149"/>
                      </a:cxn>
                      <a:cxn ang="f111">
                        <a:pos x="f150" y="f151"/>
                      </a:cxn>
                      <a:cxn ang="f111">
                        <a:pos x="f152" y="f153"/>
                      </a:cxn>
                      <a:cxn ang="f111">
                        <a:pos x="f154" y="f155"/>
                      </a:cxn>
                      <a:cxn ang="f111">
                        <a:pos x="f156" y="f157"/>
                      </a:cxn>
                      <a:cxn ang="f111">
                        <a:pos x="f158" y="f159"/>
                      </a:cxn>
                      <a:cxn ang="f111">
                        <a:pos x="f156" y="f160"/>
                      </a:cxn>
                      <a:cxn ang="f111">
                        <a:pos x="f161" y="f162"/>
                      </a:cxn>
                      <a:cxn ang="f111">
                        <a:pos x="f161" y="f163"/>
                      </a:cxn>
                      <a:cxn ang="f111">
                        <a:pos x="f164" y="f165"/>
                      </a:cxn>
                      <a:cxn ang="f111">
                        <a:pos x="f166" y="f167"/>
                      </a:cxn>
                      <a:cxn ang="f111">
                        <a:pos x="f168" y="f169"/>
                      </a:cxn>
                      <a:cxn ang="f111">
                        <a:pos x="f170" y="f171"/>
                      </a:cxn>
                      <a:cxn ang="f111">
                        <a:pos x="f150" y="f163"/>
                      </a:cxn>
                      <a:cxn ang="f111">
                        <a:pos x="f172" y="f173"/>
                      </a:cxn>
                      <a:cxn ang="f111">
                        <a:pos x="f174" y="f175"/>
                      </a:cxn>
                      <a:cxn ang="f111">
                        <a:pos x="f176" y="f177"/>
                      </a:cxn>
                      <a:cxn ang="f111">
                        <a:pos x="f178" y="f179"/>
                      </a:cxn>
                      <a:cxn ang="f111">
                        <a:pos x="f148" y="f149"/>
                      </a:cxn>
                    </a:cxnLst>
                    <a:rect l="f144" t="f147" r="f145" b="f146"/>
                    <a:pathLst>
                      <a:path w="35" h="106">
                        <a:moveTo>
                          <a:pt x="f6" y="f8"/>
                        </a:moveTo>
                        <a:lnTo>
                          <a:pt x="f9" y="f7"/>
                        </a:lnTo>
                        <a:lnTo>
                          <a:pt x="f10" y="f11"/>
                        </a:lnTo>
                        <a:lnTo>
                          <a:pt x="f12" y="f13"/>
                        </a:lnTo>
                        <a:lnTo>
                          <a:pt x="f14" y="f15"/>
                        </a:lnTo>
                        <a:lnTo>
                          <a:pt x="f16" y="f17"/>
                        </a:lnTo>
                        <a:lnTo>
                          <a:pt x="f14" y="f18"/>
                        </a:lnTo>
                        <a:lnTo>
                          <a:pt x="f19" y="f20"/>
                        </a:lnTo>
                        <a:lnTo>
                          <a:pt x="f19" y="f21"/>
                        </a:lnTo>
                        <a:lnTo>
                          <a:pt x="f5" y="f22"/>
                        </a:lnTo>
                        <a:lnTo>
                          <a:pt x="f23" y="f5"/>
                        </a:lnTo>
                        <a:lnTo>
                          <a:pt x="f21" y="f24"/>
                        </a:lnTo>
                        <a:lnTo>
                          <a:pt x="f25" y="f12"/>
                        </a:lnTo>
                        <a:lnTo>
                          <a:pt x="f9" y="f21"/>
                        </a:lnTo>
                        <a:lnTo>
                          <a:pt x="f26" y="f27"/>
                        </a:lnTo>
                        <a:lnTo>
                          <a:pt x="f28" y="f29"/>
                        </a:lnTo>
                        <a:lnTo>
                          <a:pt x="f30" y="f31"/>
                        </a:lnTo>
                        <a:lnTo>
                          <a:pt x="f32" y="f33"/>
                        </a:lnTo>
                        <a:lnTo>
                          <a:pt x="f6" y="f8"/>
                        </a:lnTo>
                        <a:close/>
                      </a:path>
                    </a:pathLst>
                  </a:custGeom>
                  <a:solidFill>
                    <a:srgbClr val="8BB743"/>
                  </a:solidFill>
                  <a:ln w="3172" cap="flat">
                    <a:solidFill>
                      <a:srgbClr val="6C5353"/>
                    </a:solidFill>
                    <a:custDash>
                      <a:ds d="100000" sp="100000"/>
                    </a:custDash>
                    <a:miter/>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hu-HU" sz="1800" b="0" i="0" u="none" strike="noStrike" kern="0" cap="none" spc="0" baseline="0">
                      <a:solidFill>
                        <a:srgbClr val="000000"/>
                      </a:solidFill>
                      <a:uFillTx/>
                      <a:latin typeface="Arial"/>
                    </a:endParaRPr>
                  </a:p>
                </p:txBody>
              </p:sp>
              <p:sp>
                <p:nvSpPr>
                  <p:cNvPr id="349" name="Freeform 192">
                    <a:extLst>
                      <a:ext uri="{FF2B5EF4-FFF2-40B4-BE49-F238E27FC236}">
                        <a16:creationId xmlns:a16="http://schemas.microsoft.com/office/drawing/2014/main" id="{F468466C-4BA9-4225-8F0A-C913E3884FC5}"/>
                      </a:ext>
                    </a:extLst>
                  </p:cNvPr>
                  <p:cNvSpPr/>
                  <p:nvPr/>
                </p:nvSpPr>
                <p:spPr>
                  <a:xfrm>
                    <a:off x="7974464" y="3575404"/>
                    <a:ext cx="207221" cy="344381"/>
                  </a:xfrm>
                  <a:custGeom>
                    <a:avLst/>
                    <a:gdLst>
                      <a:gd name="f0" fmla="val 10800000"/>
                      <a:gd name="f1" fmla="val 5400000"/>
                      <a:gd name="f2" fmla="val 180"/>
                      <a:gd name="f3" fmla="val w"/>
                      <a:gd name="f4" fmla="val h"/>
                      <a:gd name="f5" fmla="val 0"/>
                      <a:gd name="f6" fmla="val 159"/>
                      <a:gd name="f7" fmla="val 306"/>
                      <a:gd name="f8" fmla="val 110"/>
                      <a:gd name="f9" fmla="val 171"/>
                      <a:gd name="f10" fmla="val 93"/>
                      <a:gd name="f11" fmla="val 162"/>
                      <a:gd name="f12" fmla="val 78"/>
                      <a:gd name="f13" fmla="val 146"/>
                      <a:gd name="f14" fmla="val 62"/>
                      <a:gd name="f15" fmla="val 63"/>
                      <a:gd name="f16" fmla="val 169"/>
                      <a:gd name="f17" fmla="val 56"/>
                      <a:gd name="f18" fmla="val 199"/>
                      <a:gd name="f19" fmla="val 52"/>
                      <a:gd name="f20" fmla="val 217"/>
                      <a:gd name="f21" fmla="val 54"/>
                      <a:gd name="f22" fmla="val 233"/>
                      <a:gd name="f23" fmla="val 66"/>
                      <a:gd name="f24" fmla="val 75"/>
                      <a:gd name="f25" fmla="val 252"/>
                      <a:gd name="f26" fmla="val 79"/>
                      <a:gd name="f27" fmla="val 270"/>
                      <a:gd name="f28" fmla="val 90"/>
                      <a:gd name="f29" fmla="val 282"/>
                      <a:gd name="f30" fmla="val 101"/>
                      <a:gd name="f31" fmla="val 284"/>
                      <a:gd name="f32" fmla="val 111"/>
                      <a:gd name="f33" fmla="val 295"/>
                      <a:gd name="f34" fmla="val 106"/>
                      <a:gd name="f35" fmla="val 304"/>
                      <a:gd name="f36" fmla="val 91"/>
                      <a:gd name="f37" fmla="val 76"/>
                      <a:gd name="f38" fmla="val 286"/>
                      <a:gd name="f39" fmla="val 73"/>
                      <a:gd name="f40" fmla="val 290"/>
                      <a:gd name="f41" fmla="val 272"/>
                      <a:gd name="f42" fmla="val 51"/>
                      <a:gd name="f43" fmla="val 260"/>
                      <a:gd name="f44" fmla="val 42"/>
                      <a:gd name="f45" fmla="val 250"/>
                      <a:gd name="f46" fmla="val 40"/>
                      <a:gd name="f47" fmla="val 263"/>
                      <a:gd name="f48" fmla="val 36"/>
                      <a:gd name="f49" fmla="val 251"/>
                      <a:gd name="f50" fmla="val 37"/>
                      <a:gd name="f51" fmla="val 238"/>
                      <a:gd name="f52" fmla="val 41"/>
                      <a:gd name="f53" fmla="val 218"/>
                      <a:gd name="f54" fmla="val 48"/>
                      <a:gd name="f55" fmla="val 197"/>
                      <a:gd name="f56" fmla="val 177"/>
                      <a:gd name="f57" fmla="val 47"/>
                      <a:gd name="f58" fmla="val 158"/>
                      <a:gd name="f59" fmla="val 46"/>
                      <a:gd name="f60" fmla="val 149"/>
                      <a:gd name="f61" fmla="val 43"/>
                      <a:gd name="f62" fmla="val 137"/>
                      <a:gd name="f63" fmla="val 29"/>
                      <a:gd name="f64" fmla="val 121"/>
                      <a:gd name="f65" fmla="val 24"/>
                      <a:gd name="f66" fmla="val 30"/>
                      <a:gd name="f67" fmla="val 34"/>
                      <a:gd name="f68" fmla="val 88"/>
                      <a:gd name="f69" fmla="val 25"/>
                      <a:gd name="f70" fmla="val 11"/>
                      <a:gd name="f71" fmla="val 60"/>
                      <a:gd name="f72" fmla="val 7"/>
                      <a:gd name="f73" fmla="val 12"/>
                      <a:gd name="f74" fmla="val 15"/>
                      <a:gd name="f75" fmla="val 14"/>
                      <a:gd name="f76" fmla="val 5"/>
                      <a:gd name="f77" fmla="val 55"/>
                      <a:gd name="f78" fmla="val 19"/>
                      <a:gd name="f79" fmla="val 67"/>
                      <a:gd name="f80" fmla="val 20"/>
                      <a:gd name="f81" fmla="val 69"/>
                      <a:gd name="f82" fmla="val 61"/>
                      <a:gd name="f83" fmla="val 87"/>
                      <a:gd name="f84" fmla="val 103"/>
                      <a:gd name="f85" fmla="val 44"/>
                      <a:gd name="f86" fmla="val 120"/>
                      <a:gd name="f87" fmla="val 45"/>
                      <a:gd name="f88" fmla="val 136"/>
                      <a:gd name="f89" fmla="val 140"/>
                      <a:gd name="f90" fmla="val 83"/>
                      <a:gd name="f91" fmla="val 157"/>
                      <a:gd name="f92" fmla="val 119"/>
                      <a:gd name="f93" fmla="val 154"/>
                      <a:gd name="f94" fmla="val 128"/>
                      <a:gd name="f95" fmla="val 125"/>
                      <a:gd name="f96" fmla="val 113"/>
                      <a:gd name="f97" fmla="val 129"/>
                      <a:gd name="f98" fmla="+- 0 0 -90"/>
                      <a:gd name="f99" fmla="*/ f3 1 159"/>
                      <a:gd name="f100" fmla="*/ f4 1 306"/>
                      <a:gd name="f101" fmla="+- f7 0 f5"/>
                      <a:gd name="f102" fmla="+- f6 0 f5"/>
                      <a:gd name="f103" fmla="*/ f98 f0 1"/>
                      <a:gd name="f104" fmla="*/ f102 1 159"/>
                      <a:gd name="f105" fmla="*/ f101 1 306"/>
                      <a:gd name="f106" fmla="*/ 93 f102 1"/>
                      <a:gd name="f107" fmla="*/ 162 f101 1"/>
                      <a:gd name="f108" fmla="*/ 78 f102 1"/>
                      <a:gd name="f109" fmla="*/ 146 f101 1"/>
                      <a:gd name="f110" fmla="*/ 63 f102 1"/>
                      <a:gd name="f111" fmla="*/ 169 f101 1"/>
                      <a:gd name="f112" fmla="*/ 52 f102 1"/>
                      <a:gd name="f113" fmla="*/ 217 f101 1"/>
                      <a:gd name="f114" fmla="*/ 66 f102 1"/>
                      <a:gd name="f115" fmla="*/ 233 f101 1"/>
                      <a:gd name="f116" fmla="*/ 79 f102 1"/>
                      <a:gd name="f117" fmla="*/ 270 f101 1"/>
                      <a:gd name="f118" fmla="*/ 101 f102 1"/>
                      <a:gd name="f119" fmla="*/ 284 f101 1"/>
                      <a:gd name="f120" fmla="*/ 106 f102 1"/>
                      <a:gd name="f121" fmla="*/ 304 f101 1"/>
                      <a:gd name="f122" fmla="*/ 91 f102 1"/>
                      <a:gd name="f123" fmla="*/ 295 f101 1"/>
                      <a:gd name="f124" fmla="*/ 73 f102 1"/>
                      <a:gd name="f125" fmla="*/ 290 f101 1"/>
                      <a:gd name="f126" fmla="*/ 62 f102 1"/>
                      <a:gd name="f127" fmla="*/ 272 f101 1"/>
                      <a:gd name="f128" fmla="*/ 42 f102 1"/>
                      <a:gd name="f129" fmla="*/ 250 f101 1"/>
                      <a:gd name="f130" fmla="*/ 36 f102 1"/>
                      <a:gd name="f131" fmla="*/ 251 f101 1"/>
                      <a:gd name="f132" fmla="*/ 41 f102 1"/>
                      <a:gd name="f133" fmla="*/ 218 f101 1"/>
                      <a:gd name="f134" fmla="*/ 56 f102 1"/>
                      <a:gd name="f135" fmla="*/ 177 f101 1"/>
                      <a:gd name="f136" fmla="*/ 46 f102 1"/>
                      <a:gd name="f137" fmla="*/ 149 f101 1"/>
                      <a:gd name="f138" fmla="*/ 29 f102 1"/>
                      <a:gd name="f139" fmla="*/ 121 f101 1"/>
                      <a:gd name="f140" fmla="*/ 30 f102 1"/>
                      <a:gd name="f141" fmla="*/ 106 f101 1"/>
                      <a:gd name="f142" fmla="*/ 25 f102 1"/>
                      <a:gd name="f143" fmla="*/ 75 f101 1"/>
                      <a:gd name="f144" fmla="*/ 0 f102 1"/>
                      <a:gd name="f145" fmla="*/ 41 f101 1"/>
                      <a:gd name="f146" fmla="*/ 12 f102 1"/>
                      <a:gd name="f147" fmla="*/ 15 f101 1"/>
                      <a:gd name="f148" fmla="*/ 34 f102 1"/>
                      <a:gd name="f149" fmla="*/ 5 f101 1"/>
                      <a:gd name="f150" fmla="*/ 7 f101 1"/>
                      <a:gd name="f151" fmla="*/ 67 f102 1"/>
                      <a:gd name="f152" fmla="*/ 20 f101 1"/>
                      <a:gd name="f153" fmla="*/ 69 f102 1"/>
                      <a:gd name="f154" fmla="*/ 61 f101 1"/>
                      <a:gd name="f155" fmla="*/ 52 f101 1"/>
                      <a:gd name="f156" fmla="*/ 44 f101 1"/>
                      <a:gd name="f157" fmla="*/ 136 f102 1"/>
                      <a:gd name="f158" fmla="*/ 62 f101 1"/>
                      <a:gd name="f159" fmla="*/ 157 f102 1"/>
                      <a:gd name="f160" fmla="*/ 101 f101 1"/>
                      <a:gd name="f161" fmla="*/ 154 f102 1"/>
                      <a:gd name="f162" fmla="*/ 128 f101 1"/>
                      <a:gd name="f163" fmla="*/ 113 f102 1"/>
                      <a:gd name="f164" fmla="*/ 129 f101 1"/>
                      <a:gd name="f165" fmla="*/ 110 f102 1"/>
                      <a:gd name="f166" fmla="*/ 171 f101 1"/>
                      <a:gd name="f167" fmla="*/ f103 1 f2"/>
                      <a:gd name="f168" fmla="*/ f106 1 159"/>
                      <a:gd name="f169" fmla="*/ f107 1 306"/>
                      <a:gd name="f170" fmla="*/ f108 1 159"/>
                      <a:gd name="f171" fmla="*/ f109 1 306"/>
                      <a:gd name="f172" fmla="*/ f110 1 159"/>
                      <a:gd name="f173" fmla="*/ f111 1 306"/>
                      <a:gd name="f174" fmla="*/ f112 1 159"/>
                      <a:gd name="f175" fmla="*/ f113 1 306"/>
                      <a:gd name="f176" fmla="*/ f114 1 159"/>
                      <a:gd name="f177" fmla="*/ f115 1 306"/>
                      <a:gd name="f178" fmla="*/ f116 1 159"/>
                      <a:gd name="f179" fmla="*/ f117 1 306"/>
                      <a:gd name="f180" fmla="*/ f118 1 159"/>
                      <a:gd name="f181" fmla="*/ f119 1 306"/>
                      <a:gd name="f182" fmla="*/ f120 1 159"/>
                      <a:gd name="f183" fmla="*/ f121 1 306"/>
                      <a:gd name="f184" fmla="*/ f122 1 159"/>
                      <a:gd name="f185" fmla="*/ f123 1 306"/>
                      <a:gd name="f186" fmla="*/ f124 1 159"/>
                      <a:gd name="f187" fmla="*/ f125 1 306"/>
                      <a:gd name="f188" fmla="*/ f126 1 159"/>
                      <a:gd name="f189" fmla="*/ f127 1 306"/>
                      <a:gd name="f190" fmla="*/ f128 1 159"/>
                      <a:gd name="f191" fmla="*/ f129 1 306"/>
                      <a:gd name="f192" fmla="*/ f130 1 159"/>
                      <a:gd name="f193" fmla="*/ f131 1 306"/>
                      <a:gd name="f194" fmla="*/ f132 1 159"/>
                      <a:gd name="f195" fmla="*/ f133 1 306"/>
                      <a:gd name="f196" fmla="*/ f134 1 159"/>
                      <a:gd name="f197" fmla="*/ f135 1 306"/>
                      <a:gd name="f198" fmla="*/ f136 1 159"/>
                      <a:gd name="f199" fmla="*/ f137 1 306"/>
                      <a:gd name="f200" fmla="*/ f138 1 159"/>
                      <a:gd name="f201" fmla="*/ f139 1 306"/>
                      <a:gd name="f202" fmla="*/ f140 1 159"/>
                      <a:gd name="f203" fmla="*/ f141 1 306"/>
                      <a:gd name="f204" fmla="*/ f142 1 159"/>
                      <a:gd name="f205" fmla="*/ f143 1 306"/>
                      <a:gd name="f206" fmla="*/ f144 1 159"/>
                      <a:gd name="f207" fmla="*/ f145 1 306"/>
                      <a:gd name="f208" fmla="*/ f146 1 159"/>
                      <a:gd name="f209" fmla="*/ f147 1 306"/>
                      <a:gd name="f210" fmla="*/ f148 1 159"/>
                      <a:gd name="f211" fmla="*/ f149 1 306"/>
                      <a:gd name="f212" fmla="*/ f150 1 306"/>
                      <a:gd name="f213" fmla="*/ f151 1 159"/>
                      <a:gd name="f214" fmla="*/ f152 1 306"/>
                      <a:gd name="f215" fmla="*/ f153 1 159"/>
                      <a:gd name="f216" fmla="*/ f154 1 306"/>
                      <a:gd name="f217" fmla="*/ f155 1 306"/>
                      <a:gd name="f218" fmla="*/ f156 1 306"/>
                      <a:gd name="f219" fmla="*/ f157 1 159"/>
                      <a:gd name="f220" fmla="*/ f158 1 306"/>
                      <a:gd name="f221" fmla="*/ f159 1 159"/>
                      <a:gd name="f222" fmla="*/ f160 1 306"/>
                      <a:gd name="f223" fmla="*/ f161 1 159"/>
                      <a:gd name="f224" fmla="*/ f162 1 306"/>
                      <a:gd name="f225" fmla="*/ f163 1 159"/>
                      <a:gd name="f226" fmla="*/ f164 1 306"/>
                      <a:gd name="f227" fmla="*/ f165 1 159"/>
                      <a:gd name="f228" fmla="*/ f166 1 306"/>
                      <a:gd name="f229" fmla="*/ 0 1 f104"/>
                      <a:gd name="f230" fmla="*/ f6 1 f104"/>
                      <a:gd name="f231" fmla="*/ 0 1 f105"/>
                      <a:gd name="f232" fmla="*/ f7 1 f105"/>
                      <a:gd name="f233" fmla="+- f167 0 f1"/>
                      <a:gd name="f234" fmla="*/ f168 1 f104"/>
                      <a:gd name="f235" fmla="*/ f169 1 f105"/>
                      <a:gd name="f236" fmla="*/ f170 1 f104"/>
                      <a:gd name="f237" fmla="*/ f171 1 f105"/>
                      <a:gd name="f238" fmla="*/ f172 1 f104"/>
                      <a:gd name="f239" fmla="*/ f173 1 f105"/>
                      <a:gd name="f240" fmla="*/ f174 1 f104"/>
                      <a:gd name="f241" fmla="*/ f175 1 f105"/>
                      <a:gd name="f242" fmla="*/ f176 1 f104"/>
                      <a:gd name="f243" fmla="*/ f177 1 f105"/>
                      <a:gd name="f244" fmla="*/ f178 1 f104"/>
                      <a:gd name="f245" fmla="*/ f179 1 f105"/>
                      <a:gd name="f246" fmla="*/ f180 1 f104"/>
                      <a:gd name="f247" fmla="*/ f181 1 f105"/>
                      <a:gd name="f248" fmla="*/ f182 1 f104"/>
                      <a:gd name="f249" fmla="*/ f183 1 f105"/>
                      <a:gd name="f250" fmla="*/ f184 1 f104"/>
                      <a:gd name="f251" fmla="*/ f185 1 f105"/>
                      <a:gd name="f252" fmla="*/ f186 1 f104"/>
                      <a:gd name="f253" fmla="*/ f187 1 f105"/>
                      <a:gd name="f254" fmla="*/ f188 1 f104"/>
                      <a:gd name="f255" fmla="*/ f189 1 f105"/>
                      <a:gd name="f256" fmla="*/ f190 1 f104"/>
                      <a:gd name="f257" fmla="*/ f191 1 f105"/>
                      <a:gd name="f258" fmla="*/ f192 1 f104"/>
                      <a:gd name="f259" fmla="*/ f193 1 f105"/>
                      <a:gd name="f260" fmla="*/ f194 1 f104"/>
                      <a:gd name="f261" fmla="*/ f195 1 f105"/>
                      <a:gd name="f262" fmla="*/ f196 1 f104"/>
                      <a:gd name="f263" fmla="*/ f197 1 f105"/>
                      <a:gd name="f264" fmla="*/ f198 1 f104"/>
                      <a:gd name="f265" fmla="*/ f199 1 f105"/>
                      <a:gd name="f266" fmla="*/ f200 1 f104"/>
                      <a:gd name="f267" fmla="*/ f201 1 f105"/>
                      <a:gd name="f268" fmla="*/ f202 1 f104"/>
                      <a:gd name="f269" fmla="*/ f203 1 f105"/>
                      <a:gd name="f270" fmla="*/ f204 1 f104"/>
                      <a:gd name="f271" fmla="*/ f205 1 f105"/>
                      <a:gd name="f272" fmla="*/ f206 1 f104"/>
                      <a:gd name="f273" fmla="*/ f207 1 f105"/>
                      <a:gd name="f274" fmla="*/ f208 1 f104"/>
                      <a:gd name="f275" fmla="*/ f209 1 f105"/>
                      <a:gd name="f276" fmla="*/ f210 1 f104"/>
                      <a:gd name="f277" fmla="*/ f211 1 f105"/>
                      <a:gd name="f278" fmla="*/ f212 1 f105"/>
                      <a:gd name="f279" fmla="*/ f213 1 f104"/>
                      <a:gd name="f280" fmla="*/ f214 1 f105"/>
                      <a:gd name="f281" fmla="*/ f215 1 f104"/>
                      <a:gd name="f282" fmla="*/ f216 1 f105"/>
                      <a:gd name="f283" fmla="*/ f217 1 f105"/>
                      <a:gd name="f284" fmla="*/ f218 1 f105"/>
                      <a:gd name="f285" fmla="*/ f219 1 f104"/>
                      <a:gd name="f286" fmla="*/ f220 1 f105"/>
                      <a:gd name="f287" fmla="*/ f221 1 f104"/>
                      <a:gd name="f288" fmla="*/ f222 1 f105"/>
                      <a:gd name="f289" fmla="*/ f223 1 f104"/>
                      <a:gd name="f290" fmla="*/ f224 1 f105"/>
                      <a:gd name="f291" fmla="*/ f225 1 f104"/>
                      <a:gd name="f292" fmla="*/ f226 1 f105"/>
                      <a:gd name="f293" fmla="*/ f227 1 f104"/>
                      <a:gd name="f294" fmla="*/ f228 1 f105"/>
                      <a:gd name="f295" fmla="*/ f229 f99 1"/>
                      <a:gd name="f296" fmla="*/ f230 f99 1"/>
                      <a:gd name="f297" fmla="*/ f232 f100 1"/>
                      <a:gd name="f298" fmla="*/ f231 f100 1"/>
                      <a:gd name="f299" fmla="*/ f234 f99 1"/>
                      <a:gd name="f300" fmla="*/ f235 f100 1"/>
                      <a:gd name="f301" fmla="*/ f236 f99 1"/>
                      <a:gd name="f302" fmla="*/ f237 f100 1"/>
                      <a:gd name="f303" fmla="*/ f238 f99 1"/>
                      <a:gd name="f304" fmla="*/ f239 f100 1"/>
                      <a:gd name="f305" fmla="*/ f240 f99 1"/>
                      <a:gd name="f306" fmla="*/ f241 f100 1"/>
                      <a:gd name="f307" fmla="*/ f242 f99 1"/>
                      <a:gd name="f308" fmla="*/ f243 f100 1"/>
                      <a:gd name="f309" fmla="*/ f244 f99 1"/>
                      <a:gd name="f310" fmla="*/ f245 f100 1"/>
                      <a:gd name="f311" fmla="*/ f246 f99 1"/>
                      <a:gd name="f312" fmla="*/ f247 f100 1"/>
                      <a:gd name="f313" fmla="*/ f248 f99 1"/>
                      <a:gd name="f314" fmla="*/ f249 f100 1"/>
                      <a:gd name="f315" fmla="*/ f250 f99 1"/>
                      <a:gd name="f316" fmla="*/ f251 f100 1"/>
                      <a:gd name="f317" fmla="*/ f252 f99 1"/>
                      <a:gd name="f318" fmla="*/ f253 f100 1"/>
                      <a:gd name="f319" fmla="*/ f254 f99 1"/>
                      <a:gd name="f320" fmla="*/ f255 f100 1"/>
                      <a:gd name="f321" fmla="*/ f256 f99 1"/>
                      <a:gd name="f322" fmla="*/ f257 f100 1"/>
                      <a:gd name="f323" fmla="*/ f258 f99 1"/>
                      <a:gd name="f324" fmla="*/ f259 f100 1"/>
                      <a:gd name="f325" fmla="*/ f260 f99 1"/>
                      <a:gd name="f326" fmla="*/ f261 f100 1"/>
                      <a:gd name="f327" fmla="*/ f262 f99 1"/>
                      <a:gd name="f328" fmla="*/ f263 f100 1"/>
                      <a:gd name="f329" fmla="*/ f264 f99 1"/>
                      <a:gd name="f330" fmla="*/ f265 f100 1"/>
                      <a:gd name="f331" fmla="*/ f266 f99 1"/>
                      <a:gd name="f332" fmla="*/ f267 f100 1"/>
                      <a:gd name="f333" fmla="*/ f268 f99 1"/>
                      <a:gd name="f334" fmla="*/ f269 f100 1"/>
                      <a:gd name="f335" fmla="*/ f270 f99 1"/>
                      <a:gd name="f336" fmla="*/ f271 f100 1"/>
                      <a:gd name="f337" fmla="*/ f272 f99 1"/>
                      <a:gd name="f338" fmla="*/ f273 f100 1"/>
                      <a:gd name="f339" fmla="*/ f274 f99 1"/>
                      <a:gd name="f340" fmla="*/ f275 f100 1"/>
                      <a:gd name="f341" fmla="*/ f276 f99 1"/>
                      <a:gd name="f342" fmla="*/ f277 f100 1"/>
                      <a:gd name="f343" fmla="*/ f278 f100 1"/>
                      <a:gd name="f344" fmla="*/ f279 f99 1"/>
                      <a:gd name="f345" fmla="*/ f280 f100 1"/>
                      <a:gd name="f346" fmla="*/ f281 f99 1"/>
                      <a:gd name="f347" fmla="*/ f282 f100 1"/>
                      <a:gd name="f348" fmla="*/ f283 f100 1"/>
                      <a:gd name="f349" fmla="*/ f284 f100 1"/>
                      <a:gd name="f350" fmla="*/ f285 f99 1"/>
                      <a:gd name="f351" fmla="*/ f286 f100 1"/>
                      <a:gd name="f352" fmla="*/ f287 f99 1"/>
                      <a:gd name="f353" fmla="*/ f288 f100 1"/>
                      <a:gd name="f354" fmla="*/ f289 f99 1"/>
                      <a:gd name="f355" fmla="*/ f290 f100 1"/>
                      <a:gd name="f356" fmla="*/ f291 f99 1"/>
                      <a:gd name="f357" fmla="*/ f292 f100 1"/>
                      <a:gd name="f358" fmla="*/ f293 f99 1"/>
                      <a:gd name="f359" fmla="*/ f294 f100 1"/>
                    </a:gdLst>
                    <a:ahLst/>
                    <a:cxnLst>
                      <a:cxn ang="3cd4">
                        <a:pos x="hc" y="t"/>
                      </a:cxn>
                      <a:cxn ang="0">
                        <a:pos x="r" y="vc"/>
                      </a:cxn>
                      <a:cxn ang="cd4">
                        <a:pos x="hc" y="b"/>
                      </a:cxn>
                      <a:cxn ang="cd2">
                        <a:pos x="l" y="vc"/>
                      </a:cxn>
                      <a:cxn ang="f233">
                        <a:pos x="f299" y="f300"/>
                      </a:cxn>
                      <a:cxn ang="f233">
                        <a:pos x="f301" y="f302"/>
                      </a:cxn>
                      <a:cxn ang="f233">
                        <a:pos x="f303" y="f304"/>
                      </a:cxn>
                      <a:cxn ang="f233">
                        <a:pos x="f305" y="f306"/>
                      </a:cxn>
                      <a:cxn ang="f233">
                        <a:pos x="f307" y="f308"/>
                      </a:cxn>
                      <a:cxn ang="f233">
                        <a:pos x="f309" y="f310"/>
                      </a:cxn>
                      <a:cxn ang="f233">
                        <a:pos x="f311" y="f312"/>
                      </a:cxn>
                      <a:cxn ang="f233">
                        <a:pos x="f313" y="f314"/>
                      </a:cxn>
                      <a:cxn ang="f233">
                        <a:pos x="f315" y="f316"/>
                      </a:cxn>
                      <a:cxn ang="f233">
                        <a:pos x="f317" y="f318"/>
                      </a:cxn>
                      <a:cxn ang="f233">
                        <a:pos x="f319" y="f320"/>
                      </a:cxn>
                      <a:cxn ang="f233">
                        <a:pos x="f321" y="f322"/>
                      </a:cxn>
                      <a:cxn ang="f233">
                        <a:pos x="f323" y="f324"/>
                      </a:cxn>
                      <a:cxn ang="f233">
                        <a:pos x="f325" y="f326"/>
                      </a:cxn>
                      <a:cxn ang="f233">
                        <a:pos x="f327" y="f328"/>
                      </a:cxn>
                      <a:cxn ang="f233">
                        <a:pos x="f329" y="f330"/>
                      </a:cxn>
                      <a:cxn ang="f233">
                        <a:pos x="f331" y="f332"/>
                      </a:cxn>
                      <a:cxn ang="f233">
                        <a:pos x="f333" y="f334"/>
                      </a:cxn>
                      <a:cxn ang="f233">
                        <a:pos x="f335" y="f336"/>
                      </a:cxn>
                      <a:cxn ang="f233">
                        <a:pos x="f337" y="f338"/>
                      </a:cxn>
                      <a:cxn ang="f233">
                        <a:pos x="f339" y="f340"/>
                      </a:cxn>
                      <a:cxn ang="f233">
                        <a:pos x="f341" y="f342"/>
                      </a:cxn>
                      <a:cxn ang="f233">
                        <a:pos x="f305" y="f343"/>
                      </a:cxn>
                      <a:cxn ang="f233">
                        <a:pos x="f344" y="f345"/>
                      </a:cxn>
                      <a:cxn ang="f233">
                        <a:pos x="f346" y="f347"/>
                      </a:cxn>
                      <a:cxn ang="f233">
                        <a:pos x="f299" y="f348"/>
                      </a:cxn>
                      <a:cxn ang="f233">
                        <a:pos x="f313" y="f349"/>
                      </a:cxn>
                      <a:cxn ang="f233">
                        <a:pos x="f350" y="f351"/>
                      </a:cxn>
                      <a:cxn ang="f233">
                        <a:pos x="f352" y="f353"/>
                      </a:cxn>
                      <a:cxn ang="f233">
                        <a:pos x="f354" y="f355"/>
                      </a:cxn>
                      <a:cxn ang="f233">
                        <a:pos x="f356" y="f357"/>
                      </a:cxn>
                      <a:cxn ang="f233">
                        <a:pos x="f358" y="f359"/>
                      </a:cxn>
                    </a:cxnLst>
                    <a:rect l="f295" t="f298" r="f296" b="f297"/>
                    <a:pathLst>
                      <a:path w="159" h="306">
                        <a:moveTo>
                          <a:pt x="f8" y="f9"/>
                        </a:moveTo>
                        <a:lnTo>
                          <a:pt x="f10" y="f11"/>
                        </a:lnTo>
                        <a:lnTo>
                          <a:pt x="f12" y="f11"/>
                        </a:lnTo>
                        <a:lnTo>
                          <a:pt x="f12" y="f13"/>
                        </a:lnTo>
                        <a:lnTo>
                          <a:pt x="f14" y="f13"/>
                        </a:lnTo>
                        <a:lnTo>
                          <a:pt x="f15" y="f16"/>
                        </a:lnTo>
                        <a:lnTo>
                          <a:pt x="f17" y="f18"/>
                        </a:lnTo>
                        <a:lnTo>
                          <a:pt x="f19" y="f20"/>
                        </a:lnTo>
                        <a:lnTo>
                          <a:pt x="f21" y="f22"/>
                        </a:lnTo>
                        <a:lnTo>
                          <a:pt x="f23" y="f22"/>
                        </a:lnTo>
                        <a:lnTo>
                          <a:pt x="f24" y="f25"/>
                        </a:lnTo>
                        <a:lnTo>
                          <a:pt x="f26" y="f27"/>
                        </a:lnTo>
                        <a:lnTo>
                          <a:pt x="f28" y="f29"/>
                        </a:lnTo>
                        <a:lnTo>
                          <a:pt x="f30" y="f31"/>
                        </a:lnTo>
                        <a:lnTo>
                          <a:pt x="f32" y="f33"/>
                        </a:lnTo>
                        <a:lnTo>
                          <a:pt x="f34" y="f35"/>
                        </a:lnTo>
                        <a:lnTo>
                          <a:pt x="f10" y="f7"/>
                        </a:lnTo>
                        <a:lnTo>
                          <a:pt x="f36" y="f33"/>
                        </a:lnTo>
                        <a:lnTo>
                          <a:pt x="f37" y="f38"/>
                        </a:lnTo>
                        <a:lnTo>
                          <a:pt x="f39" y="f40"/>
                        </a:lnTo>
                        <a:lnTo>
                          <a:pt x="f23" y="f29"/>
                        </a:lnTo>
                        <a:lnTo>
                          <a:pt x="f14" y="f41"/>
                        </a:lnTo>
                        <a:lnTo>
                          <a:pt x="f42" y="f43"/>
                        </a:lnTo>
                        <a:lnTo>
                          <a:pt x="f44" y="f45"/>
                        </a:lnTo>
                        <a:lnTo>
                          <a:pt x="f46" y="f47"/>
                        </a:lnTo>
                        <a:lnTo>
                          <a:pt x="f48" y="f49"/>
                        </a:lnTo>
                        <a:lnTo>
                          <a:pt x="f50" y="f51"/>
                        </a:lnTo>
                        <a:lnTo>
                          <a:pt x="f52" y="f53"/>
                        </a:lnTo>
                        <a:lnTo>
                          <a:pt x="f54" y="f55"/>
                        </a:lnTo>
                        <a:lnTo>
                          <a:pt x="f17" y="f56"/>
                        </a:lnTo>
                        <a:lnTo>
                          <a:pt x="f57" y="f58"/>
                        </a:lnTo>
                        <a:lnTo>
                          <a:pt x="f59" y="f60"/>
                        </a:lnTo>
                        <a:lnTo>
                          <a:pt x="f61" y="f62"/>
                        </a:lnTo>
                        <a:lnTo>
                          <a:pt x="f63" y="f64"/>
                        </a:lnTo>
                        <a:lnTo>
                          <a:pt x="f65" y="f8"/>
                        </a:lnTo>
                        <a:lnTo>
                          <a:pt x="f66" y="f34"/>
                        </a:lnTo>
                        <a:lnTo>
                          <a:pt x="f67" y="f68"/>
                        </a:lnTo>
                        <a:lnTo>
                          <a:pt x="f69" y="f24"/>
                        </a:lnTo>
                        <a:lnTo>
                          <a:pt x="f70" y="f71"/>
                        </a:lnTo>
                        <a:lnTo>
                          <a:pt x="f5" y="f52"/>
                        </a:lnTo>
                        <a:lnTo>
                          <a:pt x="f72" y="f50"/>
                        </a:lnTo>
                        <a:lnTo>
                          <a:pt x="f73" y="f74"/>
                        </a:lnTo>
                        <a:lnTo>
                          <a:pt x="f69" y="f75"/>
                        </a:lnTo>
                        <a:lnTo>
                          <a:pt x="f67" y="f76"/>
                        </a:lnTo>
                        <a:lnTo>
                          <a:pt x="f61" y="f5"/>
                        </a:lnTo>
                        <a:lnTo>
                          <a:pt x="f19" y="f72"/>
                        </a:lnTo>
                        <a:lnTo>
                          <a:pt x="f77" y="f78"/>
                        </a:lnTo>
                        <a:lnTo>
                          <a:pt x="f79" y="f80"/>
                        </a:lnTo>
                        <a:lnTo>
                          <a:pt x="f23" y="f44"/>
                        </a:lnTo>
                        <a:lnTo>
                          <a:pt x="f81" y="f82"/>
                        </a:lnTo>
                        <a:lnTo>
                          <a:pt x="f83" y="f54"/>
                        </a:lnTo>
                        <a:lnTo>
                          <a:pt x="f10" y="f19"/>
                        </a:lnTo>
                        <a:lnTo>
                          <a:pt x="f84" y="f42"/>
                        </a:lnTo>
                        <a:lnTo>
                          <a:pt x="f34" y="f85"/>
                        </a:lnTo>
                        <a:lnTo>
                          <a:pt x="f86" y="f87"/>
                        </a:lnTo>
                        <a:lnTo>
                          <a:pt x="f88" y="f14"/>
                        </a:lnTo>
                        <a:lnTo>
                          <a:pt x="f89" y="f90"/>
                        </a:lnTo>
                        <a:lnTo>
                          <a:pt x="f91" y="f30"/>
                        </a:lnTo>
                        <a:lnTo>
                          <a:pt x="f6" y="f92"/>
                        </a:lnTo>
                        <a:lnTo>
                          <a:pt x="f93" y="f94"/>
                        </a:lnTo>
                        <a:lnTo>
                          <a:pt x="f88" y="f95"/>
                        </a:lnTo>
                        <a:lnTo>
                          <a:pt x="f96" y="f97"/>
                        </a:lnTo>
                        <a:lnTo>
                          <a:pt x="f84" y="f13"/>
                        </a:lnTo>
                        <a:lnTo>
                          <a:pt x="f8" y="f9"/>
                        </a:lnTo>
                        <a:close/>
                      </a:path>
                    </a:pathLst>
                  </a:custGeom>
                  <a:solidFill>
                    <a:srgbClr val="A8C5F0"/>
                  </a:solidFill>
                  <a:ln w="3172" cap="flat">
                    <a:solidFill>
                      <a:srgbClr val="6C5353"/>
                    </a:solidFill>
                    <a:custDash>
                      <a:ds d="100000" sp="100000"/>
                    </a:custDash>
                    <a:miter/>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hu-HU" sz="1800" b="0" i="0" u="none" strike="noStrike" kern="0" cap="none" spc="0" baseline="0">
                      <a:solidFill>
                        <a:srgbClr val="000000"/>
                      </a:solidFill>
                      <a:uFillTx/>
                      <a:latin typeface="Arial"/>
                    </a:endParaRPr>
                  </a:p>
                </p:txBody>
              </p:sp>
              <p:sp>
                <p:nvSpPr>
                  <p:cNvPr id="350" name="Freeform 193">
                    <a:extLst>
                      <a:ext uri="{FF2B5EF4-FFF2-40B4-BE49-F238E27FC236}">
                        <a16:creationId xmlns:a16="http://schemas.microsoft.com/office/drawing/2014/main" id="{3E0FF54F-BA0A-453C-946D-06D1C7AB1143}"/>
                      </a:ext>
                    </a:extLst>
                  </p:cNvPr>
                  <p:cNvSpPr/>
                  <p:nvPr/>
                </p:nvSpPr>
                <p:spPr>
                  <a:xfrm>
                    <a:off x="7171657" y="3095975"/>
                    <a:ext cx="179853" cy="99038"/>
                  </a:xfrm>
                  <a:custGeom>
                    <a:avLst/>
                    <a:gdLst>
                      <a:gd name="f0" fmla="val 10800000"/>
                      <a:gd name="f1" fmla="val 5400000"/>
                      <a:gd name="f2" fmla="val 180"/>
                      <a:gd name="f3" fmla="val w"/>
                      <a:gd name="f4" fmla="val h"/>
                      <a:gd name="f5" fmla="val 0"/>
                      <a:gd name="f6" fmla="val 138"/>
                      <a:gd name="f7" fmla="val 88"/>
                      <a:gd name="f8" fmla="val 54"/>
                      <a:gd name="f9" fmla="val 15"/>
                      <a:gd name="f10" fmla="val 50"/>
                      <a:gd name="f11" fmla="val 22"/>
                      <a:gd name="f12" fmla="val 30"/>
                      <a:gd name="f13" fmla="val 18"/>
                      <a:gd name="f14" fmla="val 32"/>
                      <a:gd name="f15" fmla="val 29"/>
                      <a:gd name="f16" fmla="val 73"/>
                      <a:gd name="f17" fmla="val 35"/>
                      <a:gd name="f18" fmla="val 104"/>
                      <a:gd name="f19" fmla="val 113"/>
                      <a:gd name="f20" fmla="val 51"/>
                      <a:gd name="f21" fmla="val 119"/>
                      <a:gd name="f22" fmla="val 49"/>
                      <a:gd name="f23" fmla="val 130"/>
                      <a:gd name="f24" fmla="val 132"/>
                      <a:gd name="f25" fmla="val 62"/>
                      <a:gd name="f26" fmla="val 74"/>
                      <a:gd name="f27" fmla="val 120"/>
                      <a:gd name="f28" fmla="val 108"/>
                      <a:gd name="f29" fmla="val 72"/>
                      <a:gd name="f30" fmla="val 99"/>
                      <a:gd name="f31" fmla="val 81"/>
                      <a:gd name="f32" fmla="val 92"/>
                      <a:gd name="f33" fmla="val 83"/>
                      <a:gd name="f34" fmla="val 79"/>
                      <a:gd name="f35" fmla="val 76"/>
                      <a:gd name="f36" fmla="val 64"/>
                      <a:gd name="f37" fmla="val 71"/>
                      <a:gd name="f38" fmla="val 63"/>
                      <a:gd name="f39" fmla="val 56"/>
                      <a:gd name="f40" fmla="val 60"/>
                      <a:gd name="f41" fmla="val 55"/>
                      <a:gd name="f42" fmla="val 59"/>
                      <a:gd name="f43" fmla="val 67"/>
                      <a:gd name="f44" fmla="val 53"/>
                      <a:gd name="f45" fmla="val 70"/>
                      <a:gd name="f46" fmla="val 43"/>
                      <a:gd name="f47" fmla="val 40"/>
                      <a:gd name="f48" fmla="val 33"/>
                      <a:gd name="f49" fmla="val 75"/>
                      <a:gd name="f50" fmla="val 82"/>
                      <a:gd name="f51" fmla="val 16"/>
                      <a:gd name="f52" fmla="val 21"/>
                      <a:gd name="f53" fmla="val 58"/>
                      <a:gd name="f54" fmla="val 13"/>
                      <a:gd name="f55" fmla="val 38"/>
                      <a:gd name="f56" fmla="val 2"/>
                      <a:gd name="f57" fmla="val 19"/>
                      <a:gd name="f58" fmla="val 23"/>
                      <a:gd name="f59" fmla="val 5"/>
                      <a:gd name="f60" fmla="val 44"/>
                      <a:gd name="f61" fmla="val 10"/>
                      <a:gd name="f62" fmla="val 47"/>
                      <a:gd name="f63" fmla="+- 0 0 -90"/>
                      <a:gd name="f64" fmla="*/ f3 1 138"/>
                      <a:gd name="f65" fmla="*/ f4 1 88"/>
                      <a:gd name="f66" fmla="+- f7 0 f5"/>
                      <a:gd name="f67" fmla="+- f6 0 f5"/>
                      <a:gd name="f68" fmla="*/ f63 f0 1"/>
                      <a:gd name="f69" fmla="*/ f67 1 138"/>
                      <a:gd name="f70" fmla="*/ f66 1 88"/>
                      <a:gd name="f71" fmla="*/ 54 f67 1"/>
                      <a:gd name="f72" fmla="*/ 15 f66 1"/>
                      <a:gd name="f73" fmla="*/ 50 f67 1"/>
                      <a:gd name="f74" fmla="*/ 22 f66 1"/>
                      <a:gd name="f75" fmla="*/ 30 f67 1"/>
                      <a:gd name="f76" fmla="*/ 18 f66 1"/>
                      <a:gd name="f77" fmla="*/ 32 f67 1"/>
                      <a:gd name="f78" fmla="*/ 30 f66 1"/>
                      <a:gd name="f79" fmla="*/ 29 f66 1"/>
                      <a:gd name="f80" fmla="*/ 73 f67 1"/>
                      <a:gd name="f81" fmla="*/ 35 f66 1"/>
                      <a:gd name="f82" fmla="*/ 104 f67 1"/>
                      <a:gd name="f83" fmla="*/ 32 f66 1"/>
                      <a:gd name="f84" fmla="*/ 113 f67 1"/>
                      <a:gd name="f85" fmla="*/ 51 f66 1"/>
                      <a:gd name="f86" fmla="*/ 119 f67 1"/>
                      <a:gd name="f87" fmla="*/ 49 f66 1"/>
                      <a:gd name="f88" fmla="*/ 130 f67 1"/>
                      <a:gd name="f89" fmla="*/ 54 f66 1"/>
                      <a:gd name="f90" fmla="*/ 132 f67 1"/>
                      <a:gd name="f91" fmla="*/ 62 f66 1"/>
                      <a:gd name="f92" fmla="*/ 138 f67 1"/>
                      <a:gd name="f93" fmla="*/ 74 f66 1"/>
                      <a:gd name="f94" fmla="*/ 120 f67 1"/>
                      <a:gd name="f95" fmla="*/ 108 f67 1"/>
                      <a:gd name="f96" fmla="*/ 72 f66 1"/>
                      <a:gd name="f97" fmla="*/ 99 f67 1"/>
                      <a:gd name="f98" fmla="*/ 81 f66 1"/>
                      <a:gd name="f99" fmla="*/ 92 f67 1"/>
                      <a:gd name="f100" fmla="*/ 83 f66 1"/>
                      <a:gd name="f101" fmla="*/ 88 f67 1"/>
                      <a:gd name="f102" fmla="*/ 88 f66 1"/>
                      <a:gd name="f103" fmla="*/ 79 f67 1"/>
                      <a:gd name="f104" fmla="*/ 76 f67 1"/>
                      <a:gd name="f105" fmla="*/ 64 f66 1"/>
                      <a:gd name="f106" fmla="*/ 71 f67 1"/>
                      <a:gd name="f107" fmla="*/ 63 f66 1"/>
                      <a:gd name="f108" fmla="*/ 56 f66 1"/>
                      <a:gd name="f109" fmla="*/ 60 f67 1"/>
                      <a:gd name="f110" fmla="*/ 55 f67 1"/>
                      <a:gd name="f111" fmla="*/ 59 f66 1"/>
                      <a:gd name="f112" fmla="*/ 67 f66 1"/>
                      <a:gd name="f113" fmla="*/ 53 f67 1"/>
                      <a:gd name="f114" fmla="*/ 70 f66 1"/>
                      <a:gd name="f115" fmla="*/ 43 f67 1"/>
                      <a:gd name="f116" fmla="*/ 40 f67 1"/>
                      <a:gd name="f117" fmla="*/ 79 f66 1"/>
                      <a:gd name="f118" fmla="*/ 33 f67 1"/>
                      <a:gd name="f119" fmla="*/ 75 f66 1"/>
                      <a:gd name="f120" fmla="*/ 22 f67 1"/>
                      <a:gd name="f121" fmla="*/ 82 f66 1"/>
                      <a:gd name="f122" fmla="*/ 16 f67 1"/>
                      <a:gd name="f123" fmla="*/ 21 f67 1"/>
                      <a:gd name="f124" fmla="*/ 58 f66 1"/>
                      <a:gd name="f125" fmla="*/ 13 f67 1"/>
                      <a:gd name="f126" fmla="*/ 43 f66 1"/>
                      <a:gd name="f127" fmla="*/ 0 f67 1"/>
                      <a:gd name="f128" fmla="*/ 38 f66 1"/>
                      <a:gd name="f129" fmla="*/ 2 f67 1"/>
                      <a:gd name="f130" fmla="*/ 19 f66 1"/>
                      <a:gd name="f131" fmla="*/ 23 f67 1"/>
                      <a:gd name="f132" fmla="*/ 5 f66 1"/>
                      <a:gd name="f133" fmla="*/ 44 f67 1"/>
                      <a:gd name="f134" fmla="*/ 0 f66 1"/>
                      <a:gd name="f135" fmla="*/ 10 f66 1"/>
                      <a:gd name="f136" fmla="*/ 47 f67 1"/>
                      <a:gd name="f137" fmla="*/ 16 f66 1"/>
                      <a:gd name="f138" fmla="*/ f68 1 f2"/>
                      <a:gd name="f139" fmla="*/ f71 1 138"/>
                      <a:gd name="f140" fmla="*/ f72 1 88"/>
                      <a:gd name="f141" fmla="*/ f73 1 138"/>
                      <a:gd name="f142" fmla="*/ f74 1 88"/>
                      <a:gd name="f143" fmla="*/ f75 1 138"/>
                      <a:gd name="f144" fmla="*/ f76 1 88"/>
                      <a:gd name="f145" fmla="*/ f77 1 138"/>
                      <a:gd name="f146" fmla="*/ f78 1 88"/>
                      <a:gd name="f147" fmla="*/ f79 1 88"/>
                      <a:gd name="f148" fmla="*/ f80 1 138"/>
                      <a:gd name="f149" fmla="*/ f81 1 88"/>
                      <a:gd name="f150" fmla="*/ f82 1 138"/>
                      <a:gd name="f151" fmla="*/ f83 1 88"/>
                      <a:gd name="f152" fmla="*/ f84 1 138"/>
                      <a:gd name="f153" fmla="*/ f85 1 88"/>
                      <a:gd name="f154" fmla="*/ f86 1 138"/>
                      <a:gd name="f155" fmla="*/ f87 1 88"/>
                      <a:gd name="f156" fmla="*/ f88 1 138"/>
                      <a:gd name="f157" fmla="*/ f89 1 88"/>
                      <a:gd name="f158" fmla="*/ f90 1 138"/>
                      <a:gd name="f159" fmla="*/ f91 1 88"/>
                      <a:gd name="f160" fmla="*/ f92 1 138"/>
                      <a:gd name="f161" fmla="*/ f93 1 88"/>
                      <a:gd name="f162" fmla="*/ f94 1 138"/>
                      <a:gd name="f163" fmla="*/ f95 1 138"/>
                      <a:gd name="f164" fmla="*/ f96 1 88"/>
                      <a:gd name="f165" fmla="*/ f97 1 138"/>
                      <a:gd name="f166" fmla="*/ f98 1 88"/>
                      <a:gd name="f167" fmla="*/ f99 1 138"/>
                      <a:gd name="f168" fmla="*/ f100 1 88"/>
                      <a:gd name="f169" fmla="*/ f101 1 138"/>
                      <a:gd name="f170" fmla="*/ f102 1 88"/>
                      <a:gd name="f171" fmla="*/ f103 1 138"/>
                      <a:gd name="f172" fmla="*/ f104 1 138"/>
                      <a:gd name="f173" fmla="*/ f105 1 88"/>
                      <a:gd name="f174" fmla="*/ f106 1 138"/>
                      <a:gd name="f175" fmla="*/ f107 1 88"/>
                      <a:gd name="f176" fmla="*/ f108 1 88"/>
                      <a:gd name="f177" fmla="*/ f109 1 138"/>
                      <a:gd name="f178" fmla="*/ f110 1 138"/>
                      <a:gd name="f179" fmla="*/ f111 1 88"/>
                      <a:gd name="f180" fmla="*/ f112 1 88"/>
                      <a:gd name="f181" fmla="*/ f113 1 138"/>
                      <a:gd name="f182" fmla="*/ f114 1 88"/>
                      <a:gd name="f183" fmla="*/ f115 1 138"/>
                      <a:gd name="f184" fmla="*/ f116 1 138"/>
                      <a:gd name="f185" fmla="*/ f117 1 88"/>
                      <a:gd name="f186" fmla="*/ f118 1 138"/>
                      <a:gd name="f187" fmla="*/ f119 1 88"/>
                      <a:gd name="f188" fmla="*/ f120 1 138"/>
                      <a:gd name="f189" fmla="*/ f121 1 88"/>
                      <a:gd name="f190" fmla="*/ f122 1 138"/>
                      <a:gd name="f191" fmla="*/ f123 1 138"/>
                      <a:gd name="f192" fmla="*/ f124 1 88"/>
                      <a:gd name="f193" fmla="*/ f125 1 138"/>
                      <a:gd name="f194" fmla="*/ f126 1 88"/>
                      <a:gd name="f195" fmla="*/ f127 1 138"/>
                      <a:gd name="f196" fmla="*/ f128 1 88"/>
                      <a:gd name="f197" fmla="*/ f129 1 138"/>
                      <a:gd name="f198" fmla="*/ f130 1 88"/>
                      <a:gd name="f199" fmla="*/ f131 1 138"/>
                      <a:gd name="f200" fmla="*/ f132 1 88"/>
                      <a:gd name="f201" fmla="*/ f133 1 138"/>
                      <a:gd name="f202" fmla="*/ f134 1 88"/>
                      <a:gd name="f203" fmla="*/ f135 1 88"/>
                      <a:gd name="f204" fmla="*/ f136 1 138"/>
                      <a:gd name="f205" fmla="*/ f137 1 88"/>
                      <a:gd name="f206" fmla="*/ 0 1 f69"/>
                      <a:gd name="f207" fmla="*/ f6 1 f69"/>
                      <a:gd name="f208" fmla="*/ 0 1 f70"/>
                      <a:gd name="f209" fmla="*/ f7 1 f70"/>
                      <a:gd name="f210" fmla="+- f138 0 f1"/>
                      <a:gd name="f211" fmla="*/ f139 1 f69"/>
                      <a:gd name="f212" fmla="*/ f140 1 f70"/>
                      <a:gd name="f213" fmla="*/ f141 1 f69"/>
                      <a:gd name="f214" fmla="*/ f142 1 f70"/>
                      <a:gd name="f215" fmla="*/ f143 1 f69"/>
                      <a:gd name="f216" fmla="*/ f144 1 f70"/>
                      <a:gd name="f217" fmla="*/ f145 1 f69"/>
                      <a:gd name="f218" fmla="*/ f146 1 f70"/>
                      <a:gd name="f219" fmla="*/ f147 1 f70"/>
                      <a:gd name="f220" fmla="*/ f148 1 f69"/>
                      <a:gd name="f221" fmla="*/ f149 1 f70"/>
                      <a:gd name="f222" fmla="*/ f150 1 f69"/>
                      <a:gd name="f223" fmla="*/ f151 1 f70"/>
                      <a:gd name="f224" fmla="*/ f152 1 f69"/>
                      <a:gd name="f225" fmla="*/ f153 1 f70"/>
                      <a:gd name="f226" fmla="*/ f154 1 f69"/>
                      <a:gd name="f227" fmla="*/ f155 1 f70"/>
                      <a:gd name="f228" fmla="*/ f156 1 f69"/>
                      <a:gd name="f229" fmla="*/ f157 1 f70"/>
                      <a:gd name="f230" fmla="*/ f158 1 f69"/>
                      <a:gd name="f231" fmla="*/ f159 1 f70"/>
                      <a:gd name="f232" fmla="*/ f160 1 f69"/>
                      <a:gd name="f233" fmla="*/ f161 1 f70"/>
                      <a:gd name="f234" fmla="*/ f162 1 f69"/>
                      <a:gd name="f235" fmla="*/ f163 1 f69"/>
                      <a:gd name="f236" fmla="*/ f164 1 f70"/>
                      <a:gd name="f237" fmla="*/ f165 1 f69"/>
                      <a:gd name="f238" fmla="*/ f166 1 f70"/>
                      <a:gd name="f239" fmla="*/ f167 1 f69"/>
                      <a:gd name="f240" fmla="*/ f168 1 f70"/>
                      <a:gd name="f241" fmla="*/ f169 1 f69"/>
                      <a:gd name="f242" fmla="*/ f170 1 f70"/>
                      <a:gd name="f243" fmla="*/ f171 1 f69"/>
                      <a:gd name="f244" fmla="*/ f172 1 f69"/>
                      <a:gd name="f245" fmla="*/ f173 1 f70"/>
                      <a:gd name="f246" fmla="*/ f174 1 f69"/>
                      <a:gd name="f247" fmla="*/ f175 1 f70"/>
                      <a:gd name="f248" fmla="*/ f176 1 f70"/>
                      <a:gd name="f249" fmla="*/ f177 1 f69"/>
                      <a:gd name="f250" fmla="*/ f178 1 f69"/>
                      <a:gd name="f251" fmla="*/ f179 1 f70"/>
                      <a:gd name="f252" fmla="*/ f180 1 f70"/>
                      <a:gd name="f253" fmla="*/ f181 1 f69"/>
                      <a:gd name="f254" fmla="*/ f182 1 f70"/>
                      <a:gd name="f255" fmla="*/ f183 1 f69"/>
                      <a:gd name="f256" fmla="*/ f184 1 f69"/>
                      <a:gd name="f257" fmla="*/ f185 1 f70"/>
                      <a:gd name="f258" fmla="*/ f186 1 f69"/>
                      <a:gd name="f259" fmla="*/ f187 1 f70"/>
                      <a:gd name="f260" fmla="*/ f188 1 f69"/>
                      <a:gd name="f261" fmla="*/ f189 1 f70"/>
                      <a:gd name="f262" fmla="*/ f190 1 f69"/>
                      <a:gd name="f263" fmla="*/ f191 1 f69"/>
                      <a:gd name="f264" fmla="*/ f192 1 f70"/>
                      <a:gd name="f265" fmla="*/ f193 1 f69"/>
                      <a:gd name="f266" fmla="*/ f194 1 f70"/>
                      <a:gd name="f267" fmla="*/ f195 1 f69"/>
                      <a:gd name="f268" fmla="*/ f196 1 f70"/>
                      <a:gd name="f269" fmla="*/ f197 1 f69"/>
                      <a:gd name="f270" fmla="*/ f198 1 f70"/>
                      <a:gd name="f271" fmla="*/ f199 1 f69"/>
                      <a:gd name="f272" fmla="*/ f200 1 f70"/>
                      <a:gd name="f273" fmla="*/ f201 1 f69"/>
                      <a:gd name="f274" fmla="*/ f202 1 f70"/>
                      <a:gd name="f275" fmla="*/ f203 1 f70"/>
                      <a:gd name="f276" fmla="*/ f204 1 f69"/>
                      <a:gd name="f277" fmla="*/ f205 1 f70"/>
                      <a:gd name="f278" fmla="*/ f206 f64 1"/>
                      <a:gd name="f279" fmla="*/ f207 f64 1"/>
                      <a:gd name="f280" fmla="*/ f209 f65 1"/>
                      <a:gd name="f281" fmla="*/ f208 f65 1"/>
                      <a:gd name="f282" fmla="*/ f211 f64 1"/>
                      <a:gd name="f283" fmla="*/ f212 f65 1"/>
                      <a:gd name="f284" fmla="*/ f213 f64 1"/>
                      <a:gd name="f285" fmla="*/ f214 f65 1"/>
                      <a:gd name="f286" fmla="*/ f215 f64 1"/>
                      <a:gd name="f287" fmla="*/ f216 f65 1"/>
                      <a:gd name="f288" fmla="*/ f217 f64 1"/>
                      <a:gd name="f289" fmla="*/ f218 f65 1"/>
                      <a:gd name="f290" fmla="*/ f219 f65 1"/>
                      <a:gd name="f291" fmla="*/ f220 f64 1"/>
                      <a:gd name="f292" fmla="*/ f221 f65 1"/>
                      <a:gd name="f293" fmla="*/ f222 f64 1"/>
                      <a:gd name="f294" fmla="*/ f223 f65 1"/>
                      <a:gd name="f295" fmla="*/ f224 f64 1"/>
                      <a:gd name="f296" fmla="*/ f225 f65 1"/>
                      <a:gd name="f297" fmla="*/ f226 f64 1"/>
                      <a:gd name="f298" fmla="*/ f227 f65 1"/>
                      <a:gd name="f299" fmla="*/ f228 f64 1"/>
                      <a:gd name="f300" fmla="*/ f229 f65 1"/>
                      <a:gd name="f301" fmla="*/ f230 f64 1"/>
                      <a:gd name="f302" fmla="*/ f231 f65 1"/>
                      <a:gd name="f303" fmla="*/ f232 f64 1"/>
                      <a:gd name="f304" fmla="*/ f233 f65 1"/>
                      <a:gd name="f305" fmla="*/ f234 f64 1"/>
                      <a:gd name="f306" fmla="*/ f235 f64 1"/>
                      <a:gd name="f307" fmla="*/ f236 f65 1"/>
                      <a:gd name="f308" fmla="*/ f237 f64 1"/>
                      <a:gd name="f309" fmla="*/ f238 f65 1"/>
                      <a:gd name="f310" fmla="*/ f239 f64 1"/>
                      <a:gd name="f311" fmla="*/ f240 f65 1"/>
                      <a:gd name="f312" fmla="*/ f241 f64 1"/>
                      <a:gd name="f313" fmla="*/ f242 f65 1"/>
                      <a:gd name="f314" fmla="*/ f243 f64 1"/>
                      <a:gd name="f315" fmla="*/ f244 f64 1"/>
                      <a:gd name="f316" fmla="*/ f245 f65 1"/>
                      <a:gd name="f317" fmla="*/ f246 f64 1"/>
                      <a:gd name="f318" fmla="*/ f247 f65 1"/>
                      <a:gd name="f319" fmla="*/ f248 f65 1"/>
                      <a:gd name="f320" fmla="*/ f249 f64 1"/>
                      <a:gd name="f321" fmla="*/ f250 f64 1"/>
                      <a:gd name="f322" fmla="*/ f251 f65 1"/>
                      <a:gd name="f323" fmla="*/ f252 f65 1"/>
                      <a:gd name="f324" fmla="*/ f253 f64 1"/>
                      <a:gd name="f325" fmla="*/ f254 f65 1"/>
                      <a:gd name="f326" fmla="*/ f255 f64 1"/>
                      <a:gd name="f327" fmla="*/ f256 f64 1"/>
                      <a:gd name="f328" fmla="*/ f257 f65 1"/>
                      <a:gd name="f329" fmla="*/ f258 f64 1"/>
                      <a:gd name="f330" fmla="*/ f259 f65 1"/>
                      <a:gd name="f331" fmla="*/ f260 f64 1"/>
                      <a:gd name="f332" fmla="*/ f261 f65 1"/>
                      <a:gd name="f333" fmla="*/ f262 f64 1"/>
                      <a:gd name="f334" fmla="*/ f263 f64 1"/>
                      <a:gd name="f335" fmla="*/ f264 f65 1"/>
                      <a:gd name="f336" fmla="*/ f265 f64 1"/>
                      <a:gd name="f337" fmla="*/ f266 f65 1"/>
                      <a:gd name="f338" fmla="*/ f267 f64 1"/>
                      <a:gd name="f339" fmla="*/ f268 f65 1"/>
                      <a:gd name="f340" fmla="*/ f269 f64 1"/>
                      <a:gd name="f341" fmla="*/ f270 f65 1"/>
                      <a:gd name="f342" fmla="*/ f271 f64 1"/>
                      <a:gd name="f343" fmla="*/ f272 f65 1"/>
                      <a:gd name="f344" fmla="*/ f273 f64 1"/>
                      <a:gd name="f345" fmla="*/ f274 f65 1"/>
                      <a:gd name="f346" fmla="*/ f275 f65 1"/>
                      <a:gd name="f347" fmla="*/ f276 f64 1"/>
                      <a:gd name="f348" fmla="*/ f277 f65 1"/>
                    </a:gdLst>
                    <a:ahLst/>
                    <a:cxnLst>
                      <a:cxn ang="3cd4">
                        <a:pos x="hc" y="t"/>
                      </a:cxn>
                      <a:cxn ang="0">
                        <a:pos x="r" y="vc"/>
                      </a:cxn>
                      <a:cxn ang="cd4">
                        <a:pos x="hc" y="b"/>
                      </a:cxn>
                      <a:cxn ang="cd2">
                        <a:pos x="l" y="vc"/>
                      </a:cxn>
                      <a:cxn ang="f210">
                        <a:pos x="f282" y="f283"/>
                      </a:cxn>
                      <a:cxn ang="f210">
                        <a:pos x="f284" y="f285"/>
                      </a:cxn>
                      <a:cxn ang="f210">
                        <a:pos x="f286" y="f287"/>
                      </a:cxn>
                      <a:cxn ang="f210">
                        <a:pos x="f288" y="f289"/>
                      </a:cxn>
                      <a:cxn ang="f210">
                        <a:pos x="f284" y="f290"/>
                      </a:cxn>
                      <a:cxn ang="f210">
                        <a:pos x="f291" y="f292"/>
                      </a:cxn>
                      <a:cxn ang="f210">
                        <a:pos x="f293" y="f294"/>
                      </a:cxn>
                      <a:cxn ang="f210">
                        <a:pos x="f295" y="f296"/>
                      </a:cxn>
                      <a:cxn ang="f210">
                        <a:pos x="f297" y="f298"/>
                      </a:cxn>
                      <a:cxn ang="f210">
                        <a:pos x="f299" y="f300"/>
                      </a:cxn>
                      <a:cxn ang="f210">
                        <a:pos x="f301" y="f302"/>
                      </a:cxn>
                      <a:cxn ang="f210">
                        <a:pos x="f303" y="f304"/>
                      </a:cxn>
                      <a:cxn ang="f210">
                        <a:pos x="f305" y="f304"/>
                      </a:cxn>
                      <a:cxn ang="f210">
                        <a:pos x="f306" y="f307"/>
                      </a:cxn>
                      <a:cxn ang="f210">
                        <a:pos x="f308" y="f309"/>
                      </a:cxn>
                      <a:cxn ang="f210">
                        <a:pos x="f310" y="f311"/>
                      </a:cxn>
                      <a:cxn ang="f210">
                        <a:pos x="f312" y="f313"/>
                      </a:cxn>
                      <a:cxn ang="f210">
                        <a:pos x="f314" y="f309"/>
                      </a:cxn>
                      <a:cxn ang="f210">
                        <a:pos x="f315" y="f316"/>
                      </a:cxn>
                      <a:cxn ang="f210">
                        <a:pos x="f317" y="f318"/>
                      </a:cxn>
                      <a:cxn ang="f210">
                        <a:pos x="f317" y="f319"/>
                      </a:cxn>
                      <a:cxn ang="f210">
                        <a:pos x="f320" y="f296"/>
                      </a:cxn>
                      <a:cxn ang="f210">
                        <a:pos x="f321" y="f322"/>
                      </a:cxn>
                      <a:cxn ang="f210">
                        <a:pos x="f321" y="f323"/>
                      </a:cxn>
                      <a:cxn ang="f210">
                        <a:pos x="f324" y="f325"/>
                      </a:cxn>
                      <a:cxn ang="f210">
                        <a:pos x="f326" y="f325"/>
                      </a:cxn>
                      <a:cxn ang="f210">
                        <a:pos x="f327" y="f328"/>
                      </a:cxn>
                      <a:cxn ang="f210">
                        <a:pos x="f329" y="f330"/>
                      </a:cxn>
                      <a:cxn ang="f210">
                        <a:pos x="f331" y="f332"/>
                      </a:cxn>
                      <a:cxn ang="f210">
                        <a:pos x="f333" y="f328"/>
                      </a:cxn>
                      <a:cxn ang="f210">
                        <a:pos x="f334" y="f335"/>
                      </a:cxn>
                      <a:cxn ang="f210">
                        <a:pos x="f336" y="f337"/>
                      </a:cxn>
                      <a:cxn ang="f210">
                        <a:pos x="f338" y="f339"/>
                      </a:cxn>
                      <a:cxn ang="f210">
                        <a:pos x="f340" y="f290"/>
                      </a:cxn>
                      <a:cxn ang="f210">
                        <a:pos x="f333" y="f289"/>
                      </a:cxn>
                      <a:cxn ang="f210">
                        <a:pos x="f334" y="f341"/>
                      </a:cxn>
                      <a:cxn ang="f210">
                        <a:pos x="f342" y="f343"/>
                      </a:cxn>
                      <a:cxn ang="f210">
                        <a:pos x="f344" y="f345"/>
                      </a:cxn>
                      <a:cxn ang="f210">
                        <a:pos x="f326" y="f346"/>
                      </a:cxn>
                      <a:cxn ang="f210">
                        <a:pos x="f347" y="f348"/>
                      </a:cxn>
                      <a:cxn ang="f210">
                        <a:pos x="f282" y="f283"/>
                      </a:cxn>
                    </a:cxnLst>
                    <a:rect l="f278" t="f281" r="f279" b="f280"/>
                    <a:pathLst>
                      <a:path w="138" h="88">
                        <a:moveTo>
                          <a:pt x="f8" y="f9"/>
                        </a:moveTo>
                        <a:lnTo>
                          <a:pt x="f10" y="f11"/>
                        </a:lnTo>
                        <a:lnTo>
                          <a:pt x="f12" y="f13"/>
                        </a:lnTo>
                        <a:lnTo>
                          <a:pt x="f14" y="f12"/>
                        </a:lnTo>
                        <a:lnTo>
                          <a:pt x="f10" y="f15"/>
                        </a:lnTo>
                        <a:lnTo>
                          <a:pt x="f16" y="f17"/>
                        </a:lnTo>
                        <a:lnTo>
                          <a:pt x="f18" y="f14"/>
                        </a:lnTo>
                        <a:lnTo>
                          <a:pt x="f19" y="f20"/>
                        </a:lnTo>
                        <a:lnTo>
                          <a:pt x="f21" y="f22"/>
                        </a:lnTo>
                        <a:lnTo>
                          <a:pt x="f23" y="f8"/>
                        </a:lnTo>
                        <a:lnTo>
                          <a:pt x="f24" y="f25"/>
                        </a:lnTo>
                        <a:lnTo>
                          <a:pt x="f6" y="f26"/>
                        </a:lnTo>
                        <a:lnTo>
                          <a:pt x="f27" y="f26"/>
                        </a:lnTo>
                        <a:lnTo>
                          <a:pt x="f28" y="f29"/>
                        </a:lnTo>
                        <a:lnTo>
                          <a:pt x="f30" y="f31"/>
                        </a:lnTo>
                        <a:lnTo>
                          <a:pt x="f32" y="f33"/>
                        </a:lnTo>
                        <a:lnTo>
                          <a:pt x="f7" y="f7"/>
                        </a:lnTo>
                        <a:lnTo>
                          <a:pt x="f34" y="f31"/>
                        </a:lnTo>
                        <a:lnTo>
                          <a:pt x="f35" y="f36"/>
                        </a:lnTo>
                        <a:lnTo>
                          <a:pt x="f37" y="f38"/>
                        </a:lnTo>
                        <a:lnTo>
                          <a:pt x="f37" y="f39"/>
                        </a:lnTo>
                        <a:lnTo>
                          <a:pt x="f40" y="f20"/>
                        </a:lnTo>
                        <a:lnTo>
                          <a:pt x="f41" y="f42"/>
                        </a:lnTo>
                        <a:lnTo>
                          <a:pt x="f41" y="f43"/>
                        </a:lnTo>
                        <a:lnTo>
                          <a:pt x="f44" y="f45"/>
                        </a:lnTo>
                        <a:lnTo>
                          <a:pt x="f46" y="f45"/>
                        </a:lnTo>
                        <a:lnTo>
                          <a:pt x="f47" y="f34"/>
                        </a:lnTo>
                        <a:lnTo>
                          <a:pt x="f48" y="f49"/>
                        </a:lnTo>
                        <a:lnTo>
                          <a:pt x="f11" y="f50"/>
                        </a:lnTo>
                        <a:lnTo>
                          <a:pt x="f51" y="f34"/>
                        </a:lnTo>
                        <a:lnTo>
                          <a:pt x="f52" y="f53"/>
                        </a:lnTo>
                        <a:lnTo>
                          <a:pt x="f54" y="f46"/>
                        </a:lnTo>
                        <a:lnTo>
                          <a:pt x="f5" y="f55"/>
                        </a:lnTo>
                        <a:lnTo>
                          <a:pt x="f56" y="f15"/>
                        </a:lnTo>
                        <a:lnTo>
                          <a:pt x="f51" y="f12"/>
                        </a:lnTo>
                        <a:lnTo>
                          <a:pt x="f52" y="f57"/>
                        </a:lnTo>
                        <a:lnTo>
                          <a:pt x="f58" y="f59"/>
                        </a:lnTo>
                        <a:lnTo>
                          <a:pt x="f60" y="f5"/>
                        </a:lnTo>
                        <a:lnTo>
                          <a:pt x="f46" y="f61"/>
                        </a:lnTo>
                        <a:lnTo>
                          <a:pt x="f62" y="f51"/>
                        </a:lnTo>
                        <a:lnTo>
                          <a:pt x="f8" y="f9"/>
                        </a:lnTo>
                        <a:close/>
                      </a:path>
                    </a:pathLst>
                  </a:custGeom>
                  <a:solidFill>
                    <a:srgbClr val="FED216"/>
                  </a:solidFill>
                  <a:ln w="3172" cap="flat">
                    <a:solidFill>
                      <a:srgbClr val="6C5353"/>
                    </a:solidFill>
                    <a:custDash>
                      <a:ds d="100000" sp="100000"/>
                    </a:custDash>
                    <a:miter/>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hu-HU" sz="1800" b="0" i="0" u="none" strike="noStrike" kern="0" cap="none" spc="0" baseline="0">
                      <a:solidFill>
                        <a:srgbClr val="000000"/>
                      </a:solidFill>
                      <a:uFillTx/>
                      <a:latin typeface="Arial"/>
                    </a:endParaRPr>
                  </a:p>
                </p:txBody>
              </p:sp>
              <p:sp>
                <p:nvSpPr>
                  <p:cNvPr id="351" name="Freeform 194">
                    <a:extLst>
                      <a:ext uri="{FF2B5EF4-FFF2-40B4-BE49-F238E27FC236}">
                        <a16:creationId xmlns:a16="http://schemas.microsoft.com/office/drawing/2014/main" id="{943FBE10-AC8A-4496-8795-1473C29204D3}"/>
                      </a:ext>
                    </a:extLst>
                  </p:cNvPr>
                  <p:cNvSpPr/>
                  <p:nvPr/>
                </p:nvSpPr>
                <p:spPr>
                  <a:xfrm>
                    <a:off x="6824990" y="3055458"/>
                    <a:ext cx="337541" cy="173315"/>
                  </a:xfrm>
                  <a:custGeom>
                    <a:avLst/>
                    <a:gdLst>
                      <a:gd name="f0" fmla="val 10800000"/>
                      <a:gd name="f1" fmla="val 5400000"/>
                      <a:gd name="f2" fmla="val 180"/>
                      <a:gd name="f3" fmla="val w"/>
                      <a:gd name="f4" fmla="val h"/>
                      <a:gd name="f5" fmla="val 0"/>
                      <a:gd name="f6" fmla="val 259"/>
                      <a:gd name="f7" fmla="val 154"/>
                      <a:gd name="f8" fmla="val 176"/>
                      <a:gd name="f9" fmla="val 146"/>
                      <a:gd name="f10" fmla="val 170"/>
                      <a:gd name="f11" fmla="val 129"/>
                      <a:gd name="f12" fmla="val 157"/>
                      <a:gd name="f13" fmla="val 128"/>
                      <a:gd name="f14" fmla="val 134"/>
                      <a:gd name="f15" fmla="val 110"/>
                      <a:gd name="f16" fmla="val 120"/>
                      <a:gd name="f17" fmla="val 107"/>
                      <a:gd name="f18" fmla="val 99"/>
                      <a:gd name="f19" fmla="val 97"/>
                      <a:gd name="f20" fmla="val 86"/>
                      <a:gd name="f21" fmla="val 95"/>
                      <a:gd name="f22" fmla="val 79"/>
                      <a:gd name="f23" fmla="val 68"/>
                      <a:gd name="f24" fmla="val 98"/>
                      <a:gd name="f25" fmla="val 58"/>
                      <a:gd name="f26" fmla="val 44"/>
                      <a:gd name="f27" fmla="val 114"/>
                      <a:gd name="f28" fmla="val 38"/>
                      <a:gd name="f29" fmla="val 100"/>
                      <a:gd name="f30" fmla="val 36"/>
                      <a:gd name="f31" fmla="val 78"/>
                      <a:gd name="f32" fmla="val 21"/>
                      <a:gd name="f33" fmla="val 71"/>
                      <a:gd name="f34" fmla="val 23"/>
                      <a:gd name="f35" fmla="val 57"/>
                      <a:gd name="f36" fmla="val 11"/>
                      <a:gd name="f37" fmla="val 56"/>
                      <a:gd name="f38" fmla="val 28"/>
                      <a:gd name="f39" fmla="val 43"/>
                      <a:gd name="f40" fmla="val 41"/>
                      <a:gd name="f41" fmla="val 37"/>
                      <a:gd name="f42" fmla="val 27"/>
                      <a:gd name="f43" fmla="val 25"/>
                      <a:gd name="f44" fmla="val 19"/>
                      <a:gd name="f45" fmla="val 13"/>
                      <a:gd name="f46" fmla="val 7"/>
                      <a:gd name="f47" fmla="val 18"/>
                      <a:gd name="f48" fmla="val 8"/>
                      <a:gd name="f49" fmla="val 33"/>
                      <a:gd name="f50" fmla="val 20"/>
                      <a:gd name="f51" fmla="val 6"/>
                      <a:gd name="f52" fmla="val 24"/>
                      <a:gd name="f53" fmla="val 9"/>
                      <a:gd name="f54" fmla="val 14"/>
                      <a:gd name="f55" fmla="val 52"/>
                      <a:gd name="f56" fmla="val 30"/>
                      <a:gd name="f57" fmla="val 61"/>
                      <a:gd name="f58" fmla="val 29"/>
                      <a:gd name="f59" fmla="val 80"/>
                      <a:gd name="f60" fmla="val 74"/>
                      <a:gd name="f61" fmla="val 87"/>
                      <a:gd name="f62" fmla="val 12"/>
                      <a:gd name="f63" fmla="val 123"/>
                      <a:gd name="f64" fmla="val 137"/>
                      <a:gd name="f65" fmla="val 31"/>
                      <a:gd name="f66" fmla="val 155"/>
                      <a:gd name="f67" fmla="val 161"/>
                      <a:gd name="f68" fmla="val 34"/>
                      <a:gd name="f69" fmla="val 175"/>
                      <a:gd name="f70" fmla="val 55"/>
                      <a:gd name="f71" fmla="val 198"/>
                      <a:gd name="f72" fmla="val 69"/>
                      <a:gd name="f73" fmla="val 211"/>
                      <a:gd name="f74" fmla="val 231"/>
                      <a:gd name="f75" fmla="val 89"/>
                      <a:gd name="f76" fmla="val 256"/>
                      <a:gd name="f77" fmla="val 111"/>
                      <a:gd name="f78" fmla="val 254"/>
                      <a:gd name="f79" fmla="val 244"/>
                      <a:gd name="f80" fmla="val 105"/>
                      <a:gd name="f81" fmla="val 243"/>
                      <a:gd name="f82" fmla="val 112"/>
                      <a:gd name="f83" fmla="val 230"/>
                      <a:gd name="f84" fmla="val 116"/>
                      <a:gd name="f85" fmla="val 133"/>
                      <a:gd name="f86" fmla="val 222"/>
                      <a:gd name="f87" fmla="val 139"/>
                      <a:gd name="f88" fmla="val 209"/>
                      <a:gd name="f89" fmla="val 142"/>
                      <a:gd name="f90" fmla="val 207"/>
                      <a:gd name="f91" fmla="val 151"/>
                      <a:gd name="f92" fmla="val 195"/>
                      <a:gd name="f93" fmla="+- 0 0 -90"/>
                      <a:gd name="f94" fmla="*/ f3 1 259"/>
                      <a:gd name="f95" fmla="*/ f4 1 154"/>
                      <a:gd name="f96" fmla="+- f7 0 f5"/>
                      <a:gd name="f97" fmla="+- f6 0 f5"/>
                      <a:gd name="f98" fmla="*/ f93 f0 1"/>
                      <a:gd name="f99" fmla="*/ f97 1 259"/>
                      <a:gd name="f100" fmla="*/ f96 1 154"/>
                      <a:gd name="f101" fmla="*/ 176 f97 1"/>
                      <a:gd name="f102" fmla="*/ 146 f96 1"/>
                      <a:gd name="f103" fmla="*/ 170 f97 1"/>
                      <a:gd name="f104" fmla="*/ 129 f96 1"/>
                      <a:gd name="f105" fmla="*/ 157 f97 1"/>
                      <a:gd name="f106" fmla="*/ 128 f96 1"/>
                      <a:gd name="f107" fmla="*/ 134 f97 1"/>
                      <a:gd name="f108" fmla="*/ 110 f96 1"/>
                      <a:gd name="f109" fmla="*/ 120 f97 1"/>
                      <a:gd name="f110" fmla="*/ 107 f96 1"/>
                      <a:gd name="f111" fmla="*/ 99 f97 1"/>
                      <a:gd name="f112" fmla="*/ 97 f96 1"/>
                      <a:gd name="f113" fmla="*/ 86 f97 1"/>
                      <a:gd name="f114" fmla="*/ 95 f96 1"/>
                      <a:gd name="f115" fmla="*/ 79 f97 1"/>
                      <a:gd name="f116" fmla="*/ 99 f96 1"/>
                      <a:gd name="f117" fmla="*/ 68 f97 1"/>
                      <a:gd name="f118" fmla="*/ 98 f96 1"/>
                      <a:gd name="f119" fmla="*/ 58 f97 1"/>
                      <a:gd name="f120" fmla="*/ 44 f97 1"/>
                      <a:gd name="f121" fmla="*/ 114 f96 1"/>
                      <a:gd name="f122" fmla="*/ 38 f97 1"/>
                      <a:gd name="f123" fmla="*/ 100 f96 1"/>
                      <a:gd name="f124" fmla="*/ 36 f97 1"/>
                      <a:gd name="f125" fmla="*/ 78 f96 1"/>
                      <a:gd name="f126" fmla="*/ 21 f97 1"/>
                      <a:gd name="f127" fmla="*/ 71 f96 1"/>
                      <a:gd name="f128" fmla="*/ 23 f97 1"/>
                      <a:gd name="f129" fmla="*/ 57 f96 1"/>
                      <a:gd name="f130" fmla="*/ 11 f97 1"/>
                      <a:gd name="f131" fmla="*/ 56 f96 1"/>
                      <a:gd name="f132" fmla="*/ 38 f96 1"/>
                      <a:gd name="f133" fmla="*/ 28 f97 1"/>
                      <a:gd name="f134" fmla="*/ 43 f96 1"/>
                      <a:gd name="f135" fmla="*/ 41 f97 1"/>
                      <a:gd name="f136" fmla="*/ 37 f96 1"/>
                      <a:gd name="f137" fmla="*/ 27 f97 1"/>
                      <a:gd name="f138" fmla="*/ 25 f96 1"/>
                      <a:gd name="f139" fmla="*/ 19 f97 1"/>
                      <a:gd name="f140" fmla="*/ 13 f96 1"/>
                      <a:gd name="f141" fmla="*/ 7 f97 1"/>
                      <a:gd name="f142" fmla="*/ 18 f96 1"/>
                      <a:gd name="f143" fmla="*/ 8 f97 1"/>
                      <a:gd name="f144" fmla="*/ 33 f96 1"/>
                      <a:gd name="f145" fmla="*/ 0 f97 1"/>
                      <a:gd name="f146" fmla="*/ 20 f96 1"/>
                      <a:gd name="f147" fmla="*/ 6 f97 1"/>
                      <a:gd name="f148" fmla="*/ 24 f97 1"/>
                      <a:gd name="f149" fmla="*/ 9 f96 1"/>
                      <a:gd name="f150" fmla="*/ 37 f97 1"/>
                      <a:gd name="f151" fmla="*/ 14 f96 1"/>
                      <a:gd name="f152" fmla="*/ 52 f97 1"/>
                      <a:gd name="f153" fmla="*/ 30 f96 1"/>
                      <a:gd name="f154" fmla="*/ 61 f97 1"/>
                      <a:gd name="f155" fmla="*/ 29 f96 1"/>
                      <a:gd name="f156" fmla="*/ 80 f97 1"/>
                      <a:gd name="f157" fmla="*/ 74 f97 1"/>
                      <a:gd name="f158" fmla="*/ 19 f96 1"/>
                      <a:gd name="f159" fmla="*/ 87 f97 1"/>
                      <a:gd name="f160" fmla="*/ 12 f96 1"/>
                      <a:gd name="f161" fmla="*/ 98 f97 1"/>
                      <a:gd name="f162" fmla="*/ 0 f96 1"/>
                      <a:gd name="f163" fmla="*/ 123 f97 1"/>
                      <a:gd name="f164" fmla="*/ 11 f96 1"/>
                      <a:gd name="f165" fmla="*/ 129 f97 1"/>
                      <a:gd name="f166" fmla="*/ 27 f96 1"/>
                      <a:gd name="f167" fmla="*/ 137 f97 1"/>
                      <a:gd name="f168" fmla="*/ 31 f96 1"/>
                      <a:gd name="f169" fmla="*/ 155 f97 1"/>
                      <a:gd name="f170" fmla="*/ 161 f97 1"/>
                      <a:gd name="f171" fmla="*/ 34 f96 1"/>
                      <a:gd name="f172" fmla="*/ 175 f97 1"/>
                      <a:gd name="f173" fmla="*/ 55 f96 1"/>
                      <a:gd name="f174" fmla="*/ 198 f97 1"/>
                      <a:gd name="f175" fmla="*/ 69 f96 1"/>
                      <a:gd name="f176" fmla="*/ 211 f97 1"/>
                      <a:gd name="f177" fmla="*/ 79 f96 1"/>
                      <a:gd name="f178" fmla="*/ 231 f97 1"/>
                      <a:gd name="f179" fmla="*/ 89 f96 1"/>
                      <a:gd name="f180" fmla="*/ 256 f97 1"/>
                      <a:gd name="f181" fmla="*/ 259 f97 1"/>
                      <a:gd name="f182" fmla="*/ 111 f96 1"/>
                      <a:gd name="f183" fmla="*/ 254 f97 1"/>
                      <a:gd name="f184" fmla="*/ 244 f97 1"/>
                      <a:gd name="f185" fmla="*/ 105 f96 1"/>
                      <a:gd name="f186" fmla="*/ 243 f97 1"/>
                      <a:gd name="f187" fmla="*/ 112 f96 1"/>
                      <a:gd name="f188" fmla="*/ 230 f97 1"/>
                      <a:gd name="f189" fmla="*/ 116 f96 1"/>
                      <a:gd name="f190" fmla="*/ 133 f96 1"/>
                      <a:gd name="f191" fmla="*/ 222 f97 1"/>
                      <a:gd name="f192" fmla="*/ 139 f96 1"/>
                      <a:gd name="f193" fmla="*/ 209 f97 1"/>
                      <a:gd name="f194" fmla="*/ 142 f96 1"/>
                      <a:gd name="f195" fmla="*/ 207 f97 1"/>
                      <a:gd name="f196" fmla="*/ 151 f96 1"/>
                      <a:gd name="f197" fmla="*/ 195 f97 1"/>
                      <a:gd name="f198" fmla="*/ 154 f96 1"/>
                      <a:gd name="f199" fmla="*/ f98 1 f2"/>
                      <a:gd name="f200" fmla="*/ f101 1 259"/>
                      <a:gd name="f201" fmla="*/ f102 1 154"/>
                      <a:gd name="f202" fmla="*/ f103 1 259"/>
                      <a:gd name="f203" fmla="*/ f104 1 154"/>
                      <a:gd name="f204" fmla="*/ f105 1 259"/>
                      <a:gd name="f205" fmla="*/ f106 1 154"/>
                      <a:gd name="f206" fmla="*/ f107 1 259"/>
                      <a:gd name="f207" fmla="*/ f108 1 154"/>
                      <a:gd name="f208" fmla="*/ f109 1 259"/>
                      <a:gd name="f209" fmla="*/ f110 1 154"/>
                      <a:gd name="f210" fmla="*/ f111 1 259"/>
                      <a:gd name="f211" fmla="*/ f112 1 154"/>
                      <a:gd name="f212" fmla="*/ f113 1 259"/>
                      <a:gd name="f213" fmla="*/ f114 1 154"/>
                      <a:gd name="f214" fmla="*/ f115 1 259"/>
                      <a:gd name="f215" fmla="*/ f116 1 154"/>
                      <a:gd name="f216" fmla="*/ f117 1 259"/>
                      <a:gd name="f217" fmla="*/ f118 1 154"/>
                      <a:gd name="f218" fmla="*/ f119 1 259"/>
                      <a:gd name="f219" fmla="*/ f120 1 259"/>
                      <a:gd name="f220" fmla="*/ f121 1 154"/>
                      <a:gd name="f221" fmla="*/ f122 1 259"/>
                      <a:gd name="f222" fmla="*/ f123 1 154"/>
                      <a:gd name="f223" fmla="*/ f124 1 259"/>
                      <a:gd name="f224" fmla="*/ f125 1 154"/>
                      <a:gd name="f225" fmla="*/ f126 1 259"/>
                      <a:gd name="f226" fmla="*/ f127 1 154"/>
                      <a:gd name="f227" fmla="*/ f128 1 259"/>
                      <a:gd name="f228" fmla="*/ f129 1 154"/>
                      <a:gd name="f229" fmla="*/ f130 1 259"/>
                      <a:gd name="f230" fmla="*/ f131 1 154"/>
                      <a:gd name="f231" fmla="*/ f132 1 154"/>
                      <a:gd name="f232" fmla="*/ f133 1 259"/>
                      <a:gd name="f233" fmla="*/ f134 1 154"/>
                      <a:gd name="f234" fmla="*/ f135 1 259"/>
                      <a:gd name="f235" fmla="*/ f136 1 154"/>
                      <a:gd name="f236" fmla="*/ f137 1 259"/>
                      <a:gd name="f237" fmla="*/ f138 1 154"/>
                      <a:gd name="f238" fmla="*/ f139 1 259"/>
                      <a:gd name="f239" fmla="*/ f140 1 154"/>
                      <a:gd name="f240" fmla="*/ f141 1 259"/>
                      <a:gd name="f241" fmla="*/ f142 1 154"/>
                      <a:gd name="f242" fmla="*/ f143 1 259"/>
                      <a:gd name="f243" fmla="*/ f144 1 154"/>
                      <a:gd name="f244" fmla="*/ f145 1 259"/>
                      <a:gd name="f245" fmla="*/ f146 1 154"/>
                      <a:gd name="f246" fmla="*/ f147 1 259"/>
                      <a:gd name="f247" fmla="*/ f148 1 259"/>
                      <a:gd name="f248" fmla="*/ f149 1 154"/>
                      <a:gd name="f249" fmla="*/ f150 1 259"/>
                      <a:gd name="f250" fmla="*/ f151 1 154"/>
                      <a:gd name="f251" fmla="*/ f152 1 259"/>
                      <a:gd name="f252" fmla="*/ f153 1 154"/>
                      <a:gd name="f253" fmla="*/ f154 1 259"/>
                      <a:gd name="f254" fmla="*/ f155 1 154"/>
                      <a:gd name="f255" fmla="*/ f156 1 259"/>
                      <a:gd name="f256" fmla="*/ f157 1 259"/>
                      <a:gd name="f257" fmla="*/ f158 1 154"/>
                      <a:gd name="f258" fmla="*/ f159 1 259"/>
                      <a:gd name="f259" fmla="*/ f160 1 154"/>
                      <a:gd name="f260" fmla="*/ f161 1 259"/>
                      <a:gd name="f261" fmla="*/ f162 1 154"/>
                      <a:gd name="f262" fmla="*/ f163 1 259"/>
                      <a:gd name="f263" fmla="*/ f164 1 154"/>
                      <a:gd name="f264" fmla="*/ f165 1 259"/>
                      <a:gd name="f265" fmla="*/ f166 1 154"/>
                      <a:gd name="f266" fmla="*/ f167 1 259"/>
                      <a:gd name="f267" fmla="*/ f168 1 154"/>
                      <a:gd name="f268" fmla="*/ f169 1 259"/>
                      <a:gd name="f269" fmla="*/ f170 1 259"/>
                      <a:gd name="f270" fmla="*/ f171 1 154"/>
                      <a:gd name="f271" fmla="*/ f172 1 259"/>
                      <a:gd name="f272" fmla="*/ f173 1 154"/>
                      <a:gd name="f273" fmla="*/ f174 1 259"/>
                      <a:gd name="f274" fmla="*/ f175 1 154"/>
                      <a:gd name="f275" fmla="*/ f176 1 259"/>
                      <a:gd name="f276" fmla="*/ f177 1 154"/>
                      <a:gd name="f277" fmla="*/ f178 1 259"/>
                      <a:gd name="f278" fmla="*/ f179 1 154"/>
                      <a:gd name="f279" fmla="*/ f180 1 259"/>
                      <a:gd name="f280" fmla="*/ f181 1 259"/>
                      <a:gd name="f281" fmla="*/ f182 1 154"/>
                      <a:gd name="f282" fmla="*/ f183 1 259"/>
                      <a:gd name="f283" fmla="*/ f184 1 259"/>
                      <a:gd name="f284" fmla="*/ f185 1 154"/>
                      <a:gd name="f285" fmla="*/ f186 1 259"/>
                      <a:gd name="f286" fmla="*/ f187 1 154"/>
                      <a:gd name="f287" fmla="*/ f188 1 259"/>
                      <a:gd name="f288" fmla="*/ f189 1 154"/>
                      <a:gd name="f289" fmla="*/ f190 1 154"/>
                      <a:gd name="f290" fmla="*/ f191 1 259"/>
                      <a:gd name="f291" fmla="*/ f192 1 154"/>
                      <a:gd name="f292" fmla="*/ f193 1 259"/>
                      <a:gd name="f293" fmla="*/ f194 1 154"/>
                      <a:gd name="f294" fmla="*/ f195 1 259"/>
                      <a:gd name="f295" fmla="*/ f196 1 154"/>
                      <a:gd name="f296" fmla="*/ f197 1 259"/>
                      <a:gd name="f297" fmla="*/ f198 1 154"/>
                      <a:gd name="f298" fmla="*/ 0 1 f99"/>
                      <a:gd name="f299" fmla="*/ f6 1 f99"/>
                      <a:gd name="f300" fmla="*/ 0 1 f100"/>
                      <a:gd name="f301" fmla="*/ f7 1 f100"/>
                      <a:gd name="f302" fmla="+- f199 0 f1"/>
                      <a:gd name="f303" fmla="*/ f200 1 f99"/>
                      <a:gd name="f304" fmla="*/ f201 1 f100"/>
                      <a:gd name="f305" fmla="*/ f202 1 f99"/>
                      <a:gd name="f306" fmla="*/ f203 1 f100"/>
                      <a:gd name="f307" fmla="*/ f204 1 f99"/>
                      <a:gd name="f308" fmla="*/ f205 1 f100"/>
                      <a:gd name="f309" fmla="*/ f206 1 f99"/>
                      <a:gd name="f310" fmla="*/ f207 1 f100"/>
                      <a:gd name="f311" fmla="*/ f208 1 f99"/>
                      <a:gd name="f312" fmla="*/ f209 1 f100"/>
                      <a:gd name="f313" fmla="*/ f210 1 f99"/>
                      <a:gd name="f314" fmla="*/ f211 1 f100"/>
                      <a:gd name="f315" fmla="*/ f212 1 f99"/>
                      <a:gd name="f316" fmla="*/ f213 1 f100"/>
                      <a:gd name="f317" fmla="*/ f214 1 f99"/>
                      <a:gd name="f318" fmla="*/ f215 1 f100"/>
                      <a:gd name="f319" fmla="*/ f216 1 f99"/>
                      <a:gd name="f320" fmla="*/ f217 1 f100"/>
                      <a:gd name="f321" fmla="*/ f218 1 f99"/>
                      <a:gd name="f322" fmla="*/ f219 1 f99"/>
                      <a:gd name="f323" fmla="*/ f220 1 f100"/>
                      <a:gd name="f324" fmla="*/ f221 1 f99"/>
                      <a:gd name="f325" fmla="*/ f222 1 f100"/>
                      <a:gd name="f326" fmla="*/ f223 1 f99"/>
                      <a:gd name="f327" fmla="*/ f224 1 f100"/>
                      <a:gd name="f328" fmla="*/ f225 1 f99"/>
                      <a:gd name="f329" fmla="*/ f226 1 f100"/>
                      <a:gd name="f330" fmla="*/ f227 1 f99"/>
                      <a:gd name="f331" fmla="*/ f228 1 f100"/>
                      <a:gd name="f332" fmla="*/ f229 1 f99"/>
                      <a:gd name="f333" fmla="*/ f230 1 f100"/>
                      <a:gd name="f334" fmla="*/ f231 1 f100"/>
                      <a:gd name="f335" fmla="*/ f232 1 f99"/>
                      <a:gd name="f336" fmla="*/ f233 1 f100"/>
                      <a:gd name="f337" fmla="*/ f234 1 f99"/>
                      <a:gd name="f338" fmla="*/ f235 1 f100"/>
                      <a:gd name="f339" fmla="*/ f236 1 f99"/>
                      <a:gd name="f340" fmla="*/ f237 1 f100"/>
                      <a:gd name="f341" fmla="*/ f238 1 f99"/>
                      <a:gd name="f342" fmla="*/ f239 1 f100"/>
                      <a:gd name="f343" fmla="*/ f240 1 f99"/>
                      <a:gd name="f344" fmla="*/ f241 1 f100"/>
                      <a:gd name="f345" fmla="*/ f242 1 f99"/>
                      <a:gd name="f346" fmla="*/ f243 1 f100"/>
                      <a:gd name="f347" fmla="*/ f244 1 f99"/>
                      <a:gd name="f348" fmla="*/ f245 1 f100"/>
                      <a:gd name="f349" fmla="*/ f246 1 f99"/>
                      <a:gd name="f350" fmla="*/ f247 1 f99"/>
                      <a:gd name="f351" fmla="*/ f248 1 f100"/>
                      <a:gd name="f352" fmla="*/ f249 1 f99"/>
                      <a:gd name="f353" fmla="*/ f250 1 f100"/>
                      <a:gd name="f354" fmla="*/ f251 1 f99"/>
                      <a:gd name="f355" fmla="*/ f252 1 f100"/>
                      <a:gd name="f356" fmla="*/ f253 1 f99"/>
                      <a:gd name="f357" fmla="*/ f254 1 f100"/>
                      <a:gd name="f358" fmla="*/ f255 1 f99"/>
                      <a:gd name="f359" fmla="*/ f256 1 f99"/>
                      <a:gd name="f360" fmla="*/ f257 1 f100"/>
                      <a:gd name="f361" fmla="*/ f258 1 f99"/>
                      <a:gd name="f362" fmla="*/ f259 1 f100"/>
                      <a:gd name="f363" fmla="*/ f260 1 f99"/>
                      <a:gd name="f364" fmla="*/ f261 1 f100"/>
                      <a:gd name="f365" fmla="*/ f262 1 f99"/>
                      <a:gd name="f366" fmla="*/ f263 1 f100"/>
                      <a:gd name="f367" fmla="*/ f264 1 f99"/>
                      <a:gd name="f368" fmla="*/ f265 1 f100"/>
                      <a:gd name="f369" fmla="*/ f266 1 f99"/>
                      <a:gd name="f370" fmla="*/ f267 1 f100"/>
                      <a:gd name="f371" fmla="*/ f268 1 f99"/>
                      <a:gd name="f372" fmla="*/ f269 1 f99"/>
                      <a:gd name="f373" fmla="*/ f270 1 f100"/>
                      <a:gd name="f374" fmla="*/ f271 1 f99"/>
                      <a:gd name="f375" fmla="*/ f272 1 f100"/>
                      <a:gd name="f376" fmla="*/ f273 1 f99"/>
                      <a:gd name="f377" fmla="*/ f274 1 f100"/>
                      <a:gd name="f378" fmla="*/ f275 1 f99"/>
                      <a:gd name="f379" fmla="*/ f276 1 f100"/>
                      <a:gd name="f380" fmla="*/ f277 1 f99"/>
                      <a:gd name="f381" fmla="*/ f278 1 f100"/>
                      <a:gd name="f382" fmla="*/ f279 1 f99"/>
                      <a:gd name="f383" fmla="*/ f280 1 f99"/>
                      <a:gd name="f384" fmla="*/ f281 1 f100"/>
                      <a:gd name="f385" fmla="*/ f282 1 f99"/>
                      <a:gd name="f386" fmla="*/ f283 1 f99"/>
                      <a:gd name="f387" fmla="*/ f284 1 f100"/>
                      <a:gd name="f388" fmla="*/ f285 1 f99"/>
                      <a:gd name="f389" fmla="*/ f286 1 f100"/>
                      <a:gd name="f390" fmla="*/ f287 1 f99"/>
                      <a:gd name="f391" fmla="*/ f288 1 f100"/>
                      <a:gd name="f392" fmla="*/ f289 1 f100"/>
                      <a:gd name="f393" fmla="*/ f290 1 f99"/>
                      <a:gd name="f394" fmla="*/ f291 1 f100"/>
                      <a:gd name="f395" fmla="*/ f292 1 f99"/>
                      <a:gd name="f396" fmla="*/ f293 1 f100"/>
                      <a:gd name="f397" fmla="*/ f294 1 f99"/>
                      <a:gd name="f398" fmla="*/ f295 1 f100"/>
                      <a:gd name="f399" fmla="*/ f296 1 f99"/>
                      <a:gd name="f400" fmla="*/ f297 1 f100"/>
                      <a:gd name="f401" fmla="*/ f298 f94 1"/>
                      <a:gd name="f402" fmla="*/ f299 f94 1"/>
                      <a:gd name="f403" fmla="*/ f301 f95 1"/>
                      <a:gd name="f404" fmla="*/ f300 f95 1"/>
                      <a:gd name="f405" fmla="*/ f303 f94 1"/>
                      <a:gd name="f406" fmla="*/ f304 f95 1"/>
                      <a:gd name="f407" fmla="*/ f305 f94 1"/>
                      <a:gd name="f408" fmla="*/ f306 f95 1"/>
                      <a:gd name="f409" fmla="*/ f307 f94 1"/>
                      <a:gd name="f410" fmla="*/ f308 f95 1"/>
                      <a:gd name="f411" fmla="*/ f309 f94 1"/>
                      <a:gd name="f412" fmla="*/ f310 f95 1"/>
                      <a:gd name="f413" fmla="*/ f311 f94 1"/>
                      <a:gd name="f414" fmla="*/ f312 f95 1"/>
                      <a:gd name="f415" fmla="*/ f313 f94 1"/>
                      <a:gd name="f416" fmla="*/ f314 f95 1"/>
                      <a:gd name="f417" fmla="*/ f315 f94 1"/>
                      <a:gd name="f418" fmla="*/ f316 f95 1"/>
                      <a:gd name="f419" fmla="*/ f317 f94 1"/>
                      <a:gd name="f420" fmla="*/ f318 f95 1"/>
                      <a:gd name="f421" fmla="*/ f319 f94 1"/>
                      <a:gd name="f422" fmla="*/ f320 f95 1"/>
                      <a:gd name="f423" fmla="*/ f321 f94 1"/>
                      <a:gd name="f424" fmla="*/ f322 f94 1"/>
                      <a:gd name="f425" fmla="*/ f323 f95 1"/>
                      <a:gd name="f426" fmla="*/ f324 f94 1"/>
                      <a:gd name="f427" fmla="*/ f325 f95 1"/>
                      <a:gd name="f428" fmla="*/ f326 f94 1"/>
                      <a:gd name="f429" fmla="*/ f327 f95 1"/>
                      <a:gd name="f430" fmla="*/ f328 f94 1"/>
                      <a:gd name="f431" fmla="*/ f329 f95 1"/>
                      <a:gd name="f432" fmla="*/ f330 f94 1"/>
                      <a:gd name="f433" fmla="*/ f331 f95 1"/>
                      <a:gd name="f434" fmla="*/ f332 f94 1"/>
                      <a:gd name="f435" fmla="*/ f333 f95 1"/>
                      <a:gd name="f436" fmla="*/ f334 f95 1"/>
                      <a:gd name="f437" fmla="*/ f335 f94 1"/>
                      <a:gd name="f438" fmla="*/ f336 f95 1"/>
                      <a:gd name="f439" fmla="*/ f337 f94 1"/>
                      <a:gd name="f440" fmla="*/ f338 f95 1"/>
                      <a:gd name="f441" fmla="*/ f339 f94 1"/>
                      <a:gd name="f442" fmla="*/ f340 f95 1"/>
                      <a:gd name="f443" fmla="*/ f341 f94 1"/>
                      <a:gd name="f444" fmla="*/ f342 f95 1"/>
                      <a:gd name="f445" fmla="*/ f343 f94 1"/>
                      <a:gd name="f446" fmla="*/ f344 f95 1"/>
                      <a:gd name="f447" fmla="*/ f345 f94 1"/>
                      <a:gd name="f448" fmla="*/ f346 f95 1"/>
                      <a:gd name="f449" fmla="*/ f347 f94 1"/>
                      <a:gd name="f450" fmla="*/ f348 f95 1"/>
                      <a:gd name="f451" fmla="*/ f349 f94 1"/>
                      <a:gd name="f452" fmla="*/ f350 f94 1"/>
                      <a:gd name="f453" fmla="*/ f351 f95 1"/>
                      <a:gd name="f454" fmla="*/ f352 f94 1"/>
                      <a:gd name="f455" fmla="*/ f353 f95 1"/>
                      <a:gd name="f456" fmla="*/ f354 f94 1"/>
                      <a:gd name="f457" fmla="*/ f355 f95 1"/>
                      <a:gd name="f458" fmla="*/ f356 f94 1"/>
                      <a:gd name="f459" fmla="*/ f357 f95 1"/>
                      <a:gd name="f460" fmla="*/ f358 f94 1"/>
                      <a:gd name="f461" fmla="*/ f359 f94 1"/>
                      <a:gd name="f462" fmla="*/ f360 f95 1"/>
                      <a:gd name="f463" fmla="*/ f361 f94 1"/>
                      <a:gd name="f464" fmla="*/ f362 f95 1"/>
                      <a:gd name="f465" fmla="*/ f363 f94 1"/>
                      <a:gd name="f466" fmla="*/ f364 f95 1"/>
                      <a:gd name="f467" fmla="*/ f365 f94 1"/>
                      <a:gd name="f468" fmla="*/ f366 f95 1"/>
                      <a:gd name="f469" fmla="*/ f367 f94 1"/>
                      <a:gd name="f470" fmla="*/ f368 f95 1"/>
                      <a:gd name="f471" fmla="*/ f369 f94 1"/>
                      <a:gd name="f472" fmla="*/ f370 f95 1"/>
                      <a:gd name="f473" fmla="*/ f371 f94 1"/>
                      <a:gd name="f474" fmla="*/ f372 f94 1"/>
                      <a:gd name="f475" fmla="*/ f373 f95 1"/>
                      <a:gd name="f476" fmla="*/ f374 f94 1"/>
                      <a:gd name="f477" fmla="*/ f375 f95 1"/>
                      <a:gd name="f478" fmla="*/ f376 f94 1"/>
                      <a:gd name="f479" fmla="*/ f377 f95 1"/>
                      <a:gd name="f480" fmla="*/ f378 f94 1"/>
                      <a:gd name="f481" fmla="*/ f379 f95 1"/>
                      <a:gd name="f482" fmla="*/ f380 f94 1"/>
                      <a:gd name="f483" fmla="*/ f381 f95 1"/>
                      <a:gd name="f484" fmla="*/ f382 f94 1"/>
                      <a:gd name="f485" fmla="*/ f383 f94 1"/>
                      <a:gd name="f486" fmla="*/ f384 f95 1"/>
                      <a:gd name="f487" fmla="*/ f385 f94 1"/>
                      <a:gd name="f488" fmla="*/ f386 f94 1"/>
                      <a:gd name="f489" fmla="*/ f387 f95 1"/>
                      <a:gd name="f490" fmla="*/ f388 f94 1"/>
                      <a:gd name="f491" fmla="*/ f389 f95 1"/>
                      <a:gd name="f492" fmla="*/ f390 f94 1"/>
                      <a:gd name="f493" fmla="*/ f391 f95 1"/>
                      <a:gd name="f494" fmla="*/ f392 f95 1"/>
                      <a:gd name="f495" fmla="*/ f393 f94 1"/>
                      <a:gd name="f496" fmla="*/ f394 f95 1"/>
                      <a:gd name="f497" fmla="*/ f395 f94 1"/>
                      <a:gd name="f498" fmla="*/ f396 f95 1"/>
                      <a:gd name="f499" fmla="*/ f397 f94 1"/>
                      <a:gd name="f500" fmla="*/ f398 f95 1"/>
                      <a:gd name="f501" fmla="*/ f399 f94 1"/>
                      <a:gd name="f502" fmla="*/ f400 f95 1"/>
                    </a:gdLst>
                    <a:ahLst/>
                    <a:cxnLst>
                      <a:cxn ang="3cd4">
                        <a:pos x="hc" y="t"/>
                      </a:cxn>
                      <a:cxn ang="0">
                        <a:pos x="r" y="vc"/>
                      </a:cxn>
                      <a:cxn ang="cd4">
                        <a:pos x="hc" y="b"/>
                      </a:cxn>
                      <a:cxn ang="cd2">
                        <a:pos x="l" y="vc"/>
                      </a:cxn>
                      <a:cxn ang="f302">
                        <a:pos x="f405" y="f406"/>
                      </a:cxn>
                      <a:cxn ang="f302">
                        <a:pos x="f407" y="f408"/>
                      </a:cxn>
                      <a:cxn ang="f302">
                        <a:pos x="f409" y="f410"/>
                      </a:cxn>
                      <a:cxn ang="f302">
                        <a:pos x="f411" y="f412"/>
                      </a:cxn>
                      <a:cxn ang="f302">
                        <a:pos x="f413" y="f414"/>
                      </a:cxn>
                      <a:cxn ang="f302">
                        <a:pos x="f415" y="f416"/>
                      </a:cxn>
                      <a:cxn ang="f302">
                        <a:pos x="f417" y="f418"/>
                      </a:cxn>
                      <a:cxn ang="f302">
                        <a:pos x="f419" y="f420"/>
                      </a:cxn>
                      <a:cxn ang="f302">
                        <a:pos x="f421" y="f422"/>
                      </a:cxn>
                      <a:cxn ang="f302">
                        <a:pos x="f423" y="f412"/>
                      </a:cxn>
                      <a:cxn ang="f302">
                        <a:pos x="f424" y="f425"/>
                      </a:cxn>
                      <a:cxn ang="f302">
                        <a:pos x="f426" y="f427"/>
                      </a:cxn>
                      <a:cxn ang="f302">
                        <a:pos x="f428" y="f429"/>
                      </a:cxn>
                      <a:cxn ang="f302">
                        <a:pos x="f430" y="f431"/>
                      </a:cxn>
                      <a:cxn ang="f302">
                        <a:pos x="f432" y="f433"/>
                      </a:cxn>
                      <a:cxn ang="f302">
                        <a:pos x="f434" y="f435"/>
                      </a:cxn>
                      <a:cxn ang="f302">
                        <a:pos x="f434" y="f436"/>
                      </a:cxn>
                      <a:cxn ang="f302">
                        <a:pos x="f437" y="f438"/>
                      </a:cxn>
                      <a:cxn ang="f302">
                        <a:pos x="f439" y="f440"/>
                      </a:cxn>
                      <a:cxn ang="f302">
                        <a:pos x="f441" y="f442"/>
                      </a:cxn>
                      <a:cxn ang="f302">
                        <a:pos x="f443" y="f444"/>
                      </a:cxn>
                      <a:cxn ang="f302">
                        <a:pos x="f445" y="f446"/>
                      </a:cxn>
                      <a:cxn ang="f302">
                        <a:pos x="f447" y="f448"/>
                      </a:cxn>
                      <a:cxn ang="f302">
                        <a:pos x="f449" y="f450"/>
                      </a:cxn>
                      <a:cxn ang="f302">
                        <a:pos x="f451" y="f444"/>
                      </a:cxn>
                      <a:cxn ang="f302">
                        <a:pos x="f452" y="f453"/>
                      </a:cxn>
                      <a:cxn ang="f302">
                        <a:pos x="f454" y="f455"/>
                      </a:cxn>
                      <a:cxn ang="f302">
                        <a:pos x="f456" y="f457"/>
                      </a:cxn>
                      <a:cxn ang="f302">
                        <a:pos x="f458" y="f459"/>
                      </a:cxn>
                      <a:cxn ang="f302">
                        <a:pos x="f460" y="f459"/>
                      </a:cxn>
                      <a:cxn ang="f302">
                        <a:pos x="f461" y="f462"/>
                      </a:cxn>
                      <a:cxn ang="f302">
                        <a:pos x="f463" y="f464"/>
                      </a:cxn>
                      <a:cxn ang="f302">
                        <a:pos x="f465" y="f466"/>
                      </a:cxn>
                      <a:cxn ang="f302">
                        <a:pos x="f467" y="f468"/>
                      </a:cxn>
                      <a:cxn ang="f302">
                        <a:pos x="f469" y="f470"/>
                      </a:cxn>
                      <a:cxn ang="f302">
                        <a:pos x="f471" y="f472"/>
                      </a:cxn>
                      <a:cxn ang="f302">
                        <a:pos x="f473" y="f457"/>
                      </a:cxn>
                      <a:cxn ang="f302">
                        <a:pos x="f474" y="f475"/>
                      </a:cxn>
                      <a:cxn ang="f302">
                        <a:pos x="f476" y="f477"/>
                      </a:cxn>
                      <a:cxn ang="f302">
                        <a:pos x="f478" y="f479"/>
                      </a:cxn>
                      <a:cxn ang="f302">
                        <a:pos x="f480" y="f481"/>
                      </a:cxn>
                      <a:cxn ang="f302">
                        <a:pos x="f482" y="f483"/>
                      </a:cxn>
                      <a:cxn ang="f302">
                        <a:pos x="f484" y="f422"/>
                      </a:cxn>
                      <a:cxn ang="f302">
                        <a:pos x="f485" y="f486"/>
                      </a:cxn>
                      <a:cxn ang="f302">
                        <a:pos x="f487" y="f412"/>
                      </a:cxn>
                      <a:cxn ang="f302">
                        <a:pos x="f488" y="f489"/>
                      </a:cxn>
                      <a:cxn ang="f302">
                        <a:pos x="f490" y="f491"/>
                      </a:cxn>
                      <a:cxn ang="f302">
                        <a:pos x="f492" y="f493"/>
                      </a:cxn>
                      <a:cxn ang="f302">
                        <a:pos x="f492" y="f494"/>
                      </a:cxn>
                      <a:cxn ang="f302">
                        <a:pos x="f495" y="f496"/>
                      </a:cxn>
                      <a:cxn ang="f302">
                        <a:pos x="f497" y="f498"/>
                      </a:cxn>
                      <a:cxn ang="f302">
                        <a:pos x="f499" y="f500"/>
                      </a:cxn>
                      <a:cxn ang="f302">
                        <a:pos x="f501" y="f502"/>
                      </a:cxn>
                      <a:cxn ang="f302">
                        <a:pos x="f405" y="f406"/>
                      </a:cxn>
                    </a:cxnLst>
                    <a:rect l="f401" t="f404" r="f402" b="f403"/>
                    <a:pathLst>
                      <a:path w="259" h="154">
                        <a:moveTo>
                          <a:pt x="f8" y="f9"/>
                        </a:moveTo>
                        <a:lnTo>
                          <a:pt x="f10" y="f11"/>
                        </a:lnTo>
                        <a:lnTo>
                          <a:pt x="f12" y="f13"/>
                        </a:lnTo>
                        <a:lnTo>
                          <a:pt x="f14" y="f15"/>
                        </a:lnTo>
                        <a:lnTo>
                          <a:pt x="f16" y="f17"/>
                        </a:lnTo>
                        <a:lnTo>
                          <a:pt x="f18" y="f19"/>
                        </a:lnTo>
                        <a:lnTo>
                          <a:pt x="f20" y="f21"/>
                        </a:lnTo>
                        <a:lnTo>
                          <a:pt x="f22" y="f18"/>
                        </a:lnTo>
                        <a:lnTo>
                          <a:pt x="f23" y="f24"/>
                        </a:lnTo>
                        <a:lnTo>
                          <a:pt x="f25" y="f15"/>
                        </a:lnTo>
                        <a:lnTo>
                          <a:pt x="f26" y="f27"/>
                        </a:lnTo>
                        <a:lnTo>
                          <a:pt x="f28" y="f29"/>
                        </a:lnTo>
                        <a:lnTo>
                          <a:pt x="f30" y="f31"/>
                        </a:lnTo>
                        <a:lnTo>
                          <a:pt x="f32" y="f33"/>
                        </a:lnTo>
                        <a:lnTo>
                          <a:pt x="f34" y="f35"/>
                        </a:lnTo>
                        <a:lnTo>
                          <a:pt x="f36" y="f37"/>
                        </a:lnTo>
                        <a:lnTo>
                          <a:pt x="f36" y="f28"/>
                        </a:lnTo>
                        <a:lnTo>
                          <a:pt x="f38" y="f39"/>
                        </a:lnTo>
                        <a:lnTo>
                          <a:pt x="f40" y="f41"/>
                        </a:lnTo>
                        <a:lnTo>
                          <a:pt x="f42" y="f43"/>
                        </a:lnTo>
                        <a:lnTo>
                          <a:pt x="f44" y="f45"/>
                        </a:lnTo>
                        <a:lnTo>
                          <a:pt x="f46" y="f47"/>
                        </a:lnTo>
                        <a:lnTo>
                          <a:pt x="f48" y="f49"/>
                        </a:lnTo>
                        <a:lnTo>
                          <a:pt x="f5" y="f50"/>
                        </a:lnTo>
                        <a:lnTo>
                          <a:pt x="f51" y="f45"/>
                        </a:lnTo>
                        <a:lnTo>
                          <a:pt x="f52" y="f53"/>
                        </a:lnTo>
                        <a:lnTo>
                          <a:pt x="f41" y="f54"/>
                        </a:lnTo>
                        <a:lnTo>
                          <a:pt x="f55" y="f56"/>
                        </a:lnTo>
                        <a:lnTo>
                          <a:pt x="f57" y="f58"/>
                        </a:lnTo>
                        <a:lnTo>
                          <a:pt x="f59" y="f58"/>
                        </a:lnTo>
                        <a:lnTo>
                          <a:pt x="f60" y="f44"/>
                        </a:lnTo>
                        <a:lnTo>
                          <a:pt x="f61" y="f62"/>
                        </a:lnTo>
                        <a:lnTo>
                          <a:pt x="f24" y="f5"/>
                        </a:lnTo>
                        <a:lnTo>
                          <a:pt x="f63" y="f36"/>
                        </a:lnTo>
                        <a:lnTo>
                          <a:pt x="f11" y="f42"/>
                        </a:lnTo>
                        <a:lnTo>
                          <a:pt x="f64" y="f65"/>
                        </a:lnTo>
                        <a:lnTo>
                          <a:pt x="f66" y="f56"/>
                        </a:lnTo>
                        <a:lnTo>
                          <a:pt x="f67" y="f68"/>
                        </a:lnTo>
                        <a:lnTo>
                          <a:pt x="f69" y="f70"/>
                        </a:lnTo>
                        <a:lnTo>
                          <a:pt x="f71" y="f72"/>
                        </a:lnTo>
                        <a:lnTo>
                          <a:pt x="f73" y="f22"/>
                        </a:lnTo>
                        <a:lnTo>
                          <a:pt x="f74" y="f75"/>
                        </a:lnTo>
                        <a:lnTo>
                          <a:pt x="f76" y="f24"/>
                        </a:lnTo>
                        <a:lnTo>
                          <a:pt x="f6" y="f77"/>
                        </a:lnTo>
                        <a:lnTo>
                          <a:pt x="f78" y="f15"/>
                        </a:lnTo>
                        <a:lnTo>
                          <a:pt x="f79" y="f80"/>
                        </a:lnTo>
                        <a:lnTo>
                          <a:pt x="f81" y="f82"/>
                        </a:lnTo>
                        <a:lnTo>
                          <a:pt x="f83" y="f84"/>
                        </a:lnTo>
                        <a:lnTo>
                          <a:pt x="f83" y="f85"/>
                        </a:lnTo>
                        <a:lnTo>
                          <a:pt x="f86" y="f87"/>
                        </a:lnTo>
                        <a:lnTo>
                          <a:pt x="f88" y="f89"/>
                        </a:lnTo>
                        <a:lnTo>
                          <a:pt x="f90" y="f91"/>
                        </a:lnTo>
                        <a:lnTo>
                          <a:pt x="f92" y="f7"/>
                        </a:lnTo>
                        <a:lnTo>
                          <a:pt x="f8" y="f9"/>
                        </a:lnTo>
                        <a:close/>
                      </a:path>
                    </a:pathLst>
                  </a:custGeom>
                  <a:solidFill>
                    <a:srgbClr val="FFCC00"/>
                  </a:solidFill>
                  <a:ln w="3172" cap="flat">
                    <a:solidFill>
                      <a:srgbClr val="6C5353"/>
                    </a:solidFill>
                    <a:custDash>
                      <a:ds d="100000" sp="100000"/>
                    </a:custDash>
                    <a:miter/>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hu-HU" sz="1800" b="0" i="0" u="none" strike="noStrike" kern="0" cap="none" spc="0" baseline="0">
                      <a:solidFill>
                        <a:srgbClr val="000000"/>
                      </a:solidFill>
                      <a:uFillTx/>
                      <a:latin typeface="Arial"/>
                    </a:endParaRPr>
                  </a:p>
                </p:txBody>
              </p:sp>
              <p:sp>
                <p:nvSpPr>
                  <p:cNvPr id="352" name="Freeform 195">
                    <a:extLst>
                      <a:ext uri="{FF2B5EF4-FFF2-40B4-BE49-F238E27FC236}">
                        <a16:creationId xmlns:a16="http://schemas.microsoft.com/office/drawing/2014/main" id="{F65547D8-C707-4C82-B0AD-A54F21F0F2A6}"/>
                      </a:ext>
                    </a:extLst>
                  </p:cNvPr>
                  <p:cNvSpPr/>
                  <p:nvPr/>
                </p:nvSpPr>
                <p:spPr>
                  <a:xfrm>
                    <a:off x="8659980" y="4246162"/>
                    <a:ext cx="57342" cy="25886"/>
                  </a:xfrm>
                  <a:custGeom>
                    <a:avLst/>
                    <a:gdLst>
                      <a:gd name="f0" fmla="val 10800000"/>
                      <a:gd name="f1" fmla="val 5400000"/>
                      <a:gd name="f2" fmla="val 180"/>
                      <a:gd name="f3" fmla="val w"/>
                      <a:gd name="f4" fmla="val h"/>
                      <a:gd name="f5" fmla="val 0"/>
                      <a:gd name="f6" fmla="val 44"/>
                      <a:gd name="f7" fmla="val 23"/>
                      <a:gd name="f8" fmla="val 13"/>
                      <a:gd name="f9" fmla="val 2"/>
                      <a:gd name="f10" fmla="val 8"/>
                      <a:gd name="f11" fmla="val 19"/>
                      <a:gd name="f12" fmla="val 4"/>
                      <a:gd name="f13" fmla="val 32"/>
                      <a:gd name="f14" fmla="val 3"/>
                      <a:gd name="f15" fmla="val 37"/>
                      <a:gd name="f16" fmla="val 9"/>
                      <a:gd name="f17" fmla="val 17"/>
                      <a:gd name="f18" fmla="val 18"/>
                      <a:gd name="f19" fmla="val 1"/>
                      <a:gd name="f20" fmla="+- 0 0 -90"/>
                      <a:gd name="f21" fmla="*/ f3 1 44"/>
                      <a:gd name="f22" fmla="*/ f4 1 23"/>
                      <a:gd name="f23" fmla="+- f7 0 f5"/>
                      <a:gd name="f24" fmla="+- f6 0 f5"/>
                      <a:gd name="f25" fmla="*/ f20 f0 1"/>
                      <a:gd name="f26" fmla="*/ f24 1 44"/>
                      <a:gd name="f27" fmla="*/ f23 1 23"/>
                      <a:gd name="f28" fmla="*/ 0 f24 1"/>
                      <a:gd name="f29" fmla="*/ 13 f23 1"/>
                      <a:gd name="f30" fmla="*/ 2 f24 1"/>
                      <a:gd name="f31" fmla="*/ 8 f23 1"/>
                      <a:gd name="f32" fmla="*/ 19 f24 1"/>
                      <a:gd name="f33" fmla="*/ 4 f23 1"/>
                      <a:gd name="f34" fmla="*/ 32 f24 1"/>
                      <a:gd name="f35" fmla="*/ 3 f23 1"/>
                      <a:gd name="f36" fmla="*/ 37 f24 1"/>
                      <a:gd name="f37" fmla="*/ 0 f23 1"/>
                      <a:gd name="f38" fmla="*/ 44 f24 1"/>
                      <a:gd name="f39" fmla="*/ 9 f23 1"/>
                      <a:gd name="f40" fmla="*/ 17 f24 1"/>
                      <a:gd name="f41" fmla="*/ 18 f23 1"/>
                      <a:gd name="f42" fmla="*/ 1 f24 1"/>
                      <a:gd name="f43" fmla="*/ 23 f23 1"/>
                      <a:gd name="f44" fmla="*/ 17 f23 1"/>
                      <a:gd name="f45" fmla="*/ f25 1 f2"/>
                      <a:gd name="f46" fmla="*/ f28 1 44"/>
                      <a:gd name="f47" fmla="*/ f29 1 23"/>
                      <a:gd name="f48" fmla="*/ f30 1 44"/>
                      <a:gd name="f49" fmla="*/ f31 1 23"/>
                      <a:gd name="f50" fmla="*/ f32 1 44"/>
                      <a:gd name="f51" fmla="*/ f33 1 23"/>
                      <a:gd name="f52" fmla="*/ f34 1 44"/>
                      <a:gd name="f53" fmla="*/ f35 1 23"/>
                      <a:gd name="f54" fmla="*/ f36 1 44"/>
                      <a:gd name="f55" fmla="*/ f37 1 23"/>
                      <a:gd name="f56" fmla="*/ f38 1 44"/>
                      <a:gd name="f57" fmla="*/ f39 1 23"/>
                      <a:gd name="f58" fmla="*/ f40 1 44"/>
                      <a:gd name="f59" fmla="*/ f41 1 23"/>
                      <a:gd name="f60" fmla="*/ f42 1 44"/>
                      <a:gd name="f61" fmla="*/ f43 1 23"/>
                      <a:gd name="f62" fmla="*/ f44 1 23"/>
                      <a:gd name="f63" fmla="*/ 0 1 f26"/>
                      <a:gd name="f64" fmla="*/ f6 1 f26"/>
                      <a:gd name="f65" fmla="*/ 0 1 f27"/>
                      <a:gd name="f66" fmla="*/ f7 1 f27"/>
                      <a:gd name="f67" fmla="+- f45 0 f1"/>
                      <a:gd name="f68" fmla="*/ f46 1 f26"/>
                      <a:gd name="f69" fmla="*/ f47 1 f27"/>
                      <a:gd name="f70" fmla="*/ f48 1 f26"/>
                      <a:gd name="f71" fmla="*/ f49 1 f27"/>
                      <a:gd name="f72" fmla="*/ f50 1 f26"/>
                      <a:gd name="f73" fmla="*/ f51 1 f27"/>
                      <a:gd name="f74" fmla="*/ f52 1 f26"/>
                      <a:gd name="f75" fmla="*/ f53 1 f27"/>
                      <a:gd name="f76" fmla="*/ f54 1 f26"/>
                      <a:gd name="f77" fmla="*/ f55 1 f27"/>
                      <a:gd name="f78" fmla="*/ f56 1 f26"/>
                      <a:gd name="f79" fmla="*/ f57 1 f27"/>
                      <a:gd name="f80" fmla="*/ f58 1 f26"/>
                      <a:gd name="f81" fmla="*/ f59 1 f27"/>
                      <a:gd name="f82" fmla="*/ f60 1 f26"/>
                      <a:gd name="f83" fmla="*/ f61 1 f27"/>
                      <a:gd name="f84" fmla="*/ f62 1 f27"/>
                      <a:gd name="f85" fmla="*/ f63 f21 1"/>
                      <a:gd name="f86" fmla="*/ f64 f21 1"/>
                      <a:gd name="f87" fmla="*/ f66 f22 1"/>
                      <a:gd name="f88" fmla="*/ f65 f22 1"/>
                      <a:gd name="f89" fmla="*/ f68 f21 1"/>
                      <a:gd name="f90" fmla="*/ f69 f22 1"/>
                      <a:gd name="f91" fmla="*/ f70 f21 1"/>
                      <a:gd name="f92" fmla="*/ f71 f22 1"/>
                      <a:gd name="f93" fmla="*/ f72 f21 1"/>
                      <a:gd name="f94" fmla="*/ f73 f22 1"/>
                      <a:gd name="f95" fmla="*/ f74 f21 1"/>
                      <a:gd name="f96" fmla="*/ f75 f22 1"/>
                      <a:gd name="f97" fmla="*/ f76 f21 1"/>
                      <a:gd name="f98" fmla="*/ f77 f22 1"/>
                      <a:gd name="f99" fmla="*/ f78 f21 1"/>
                      <a:gd name="f100" fmla="*/ f79 f22 1"/>
                      <a:gd name="f101" fmla="*/ f80 f21 1"/>
                      <a:gd name="f102" fmla="*/ f81 f22 1"/>
                      <a:gd name="f103" fmla="*/ f82 f21 1"/>
                      <a:gd name="f104" fmla="*/ f83 f22 1"/>
                      <a:gd name="f105" fmla="*/ f84 f22 1"/>
                    </a:gdLst>
                    <a:ahLst/>
                    <a:cxnLst>
                      <a:cxn ang="3cd4">
                        <a:pos x="hc" y="t"/>
                      </a:cxn>
                      <a:cxn ang="0">
                        <a:pos x="r" y="vc"/>
                      </a:cxn>
                      <a:cxn ang="cd4">
                        <a:pos x="hc" y="b"/>
                      </a:cxn>
                      <a:cxn ang="cd2">
                        <a:pos x="l" y="vc"/>
                      </a:cxn>
                      <a:cxn ang="f67">
                        <a:pos x="f89" y="f90"/>
                      </a:cxn>
                      <a:cxn ang="f67">
                        <a:pos x="f91" y="f92"/>
                      </a:cxn>
                      <a:cxn ang="f67">
                        <a:pos x="f93" y="f94"/>
                      </a:cxn>
                      <a:cxn ang="f67">
                        <a:pos x="f95" y="f96"/>
                      </a:cxn>
                      <a:cxn ang="f67">
                        <a:pos x="f97" y="f98"/>
                      </a:cxn>
                      <a:cxn ang="f67">
                        <a:pos x="f99" y="f96"/>
                      </a:cxn>
                      <a:cxn ang="f67">
                        <a:pos x="f97" y="f100"/>
                      </a:cxn>
                      <a:cxn ang="f67">
                        <a:pos x="f101" y="f102"/>
                      </a:cxn>
                      <a:cxn ang="f67">
                        <a:pos x="f103" y="f104"/>
                      </a:cxn>
                      <a:cxn ang="f67">
                        <a:pos x="f103" y="f105"/>
                      </a:cxn>
                      <a:cxn ang="f67">
                        <a:pos x="f89" y="f90"/>
                      </a:cxn>
                    </a:cxnLst>
                    <a:rect l="f85" t="f88" r="f86" b="f87"/>
                    <a:pathLst>
                      <a:path w="44" h="23">
                        <a:moveTo>
                          <a:pt x="f5" y="f8"/>
                        </a:moveTo>
                        <a:lnTo>
                          <a:pt x="f9" y="f10"/>
                        </a:lnTo>
                        <a:lnTo>
                          <a:pt x="f11" y="f12"/>
                        </a:lnTo>
                        <a:lnTo>
                          <a:pt x="f13" y="f14"/>
                        </a:lnTo>
                        <a:lnTo>
                          <a:pt x="f15" y="f5"/>
                        </a:lnTo>
                        <a:lnTo>
                          <a:pt x="f6" y="f14"/>
                        </a:lnTo>
                        <a:lnTo>
                          <a:pt x="f15" y="f16"/>
                        </a:lnTo>
                        <a:lnTo>
                          <a:pt x="f17" y="f18"/>
                        </a:lnTo>
                        <a:lnTo>
                          <a:pt x="f19" y="f7"/>
                        </a:lnTo>
                        <a:lnTo>
                          <a:pt x="f19" y="f17"/>
                        </a:lnTo>
                        <a:lnTo>
                          <a:pt x="f5" y="f8"/>
                        </a:lnTo>
                        <a:close/>
                      </a:path>
                    </a:pathLst>
                  </a:custGeom>
                  <a:solidFill>
                    <a:srgbClr val="C6D9F1"/>
                  </a:solidFill>
                  <a:ln w="3172" cap="flat">
                    <a:solidFill>
                      <a:srgbClr val="6C5353"/>
                    </a:solidFill>
                    <a:custDash>
                      <a:ds d="100000" sp="100000"/>
                    </a:custDash>
                    <a:miter/>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hu-HU" sz="1800" b="0" i="0" u="none" strike="noStrike" kern="0" cap="none" spc="0" baseline="0">
                      <a:solidFill>
                        <a:srgbClr val="000000"/>
                      </a:solidFill>
                      <a:uFillTx/>
                      <a:latin typeface="Arial"/>
                    </a:endParaRPr>
                  </a:p>
                </p:txBody>
              </p:sp>
              <p:sp>
                <p:nvSpPr>
                  <p:cNvPr id="353" name="Freeform 196">
                    <a:extLst>
                      <a:ext uri="{FF2B5EF4-FFF2-40B4-BE49-F238E27FC236}">
                        <a16:creationId xmlns:a16="http://schemas.microsoft.com/office/drawing/2014/main" id="{3526C44C-AB32-42E8-A5CB-79739E1921B4}"/>
                      </a:ext>
                    </a:extLst>
                  </p:cNvPr>
                  <p:cNvSpPr/>
                  <p:nvPr/>
                </p:nvSpPr>
                <p:spPr>
                  <a:xfrm>
                    <a:off x="4200223" y="3798243"/>
                    <a:ext cx="26069" cy="21378"/>
                  </a:xfrm>
                  <a:custGeom>
                    <a:avLst/>
                    <a:gdLst>
                      <a:gd name="f0" fmla="val 10800000"/>
                      <a:gd name="f1" fmla="val 5400000"/>
                      <a:gd name="f2" fmla="val 180"/>
                      <a:gd name="f3" fmla="val w"/>
                      <a:gd name="f4" fmla="val h"/>
                      <a:gd name="f5" fmla="val 0"/>
                      <a:gd name="f6" fmla="val 20"/>
                      <a:gd name="f7" fmla="val 19"/>
                      <a:gd name="f8" fmla="val 6"/>
                      <a:gd name="f9" fmla="val 3"/>
                      <a:gd name="f10" fmla="val 16"/>
                      <a:gd name="f11" fmla="val 1"/>
                      <a:gd name="f12" fmla="val 17"/>
                      <a:gd name="f13" fmla="val 11"/>
                      <a:gd name="f14" fmla="+- 0 0 -90"/>
                      <a:gd name="f15" fmla="*/ f3 1 20"/>
                      <a:gd name="f16" fmla="*/ f4 1 19"/>
                      <a:gd name="f17" fmla="+- f7 0 f5"/>
                      <a:gd name="f18" fmla="+- f6 0 f5"/>
                      <a:gd name="f19" fmla="*/ f14 f0 1"/>
                      <a:gd name="f20" fmla="*/ f18 1 20"/>
                      <a:gd name="f21" fmla="*/ f17 1 19"/>
                      <a:gd name="f22" fmla="*/ 6 f18 1"/>
                      <a:gd name="f23" fmla="*/ 3 f17 1"/>
                      <a:gd name="f24" fmla="*/ 16 f18 1"/>
                      <a:gd name="f25" fmla="*/ 0 f17 1"/>
                      <a:gd name="f26" fmla="*/ 20 f18 1"/>
                      <a:gd name="f27" fmla="*/ 1 f17 1"/>
                      <a:gd name="f28" fmla="*/ 19 f18 1"/>
                      <a:gd name="f29" fmla="*/ 16 f17 1"/>
                      <a:gd name="f30" fmla="*/ 3 f18 1"/>
                      <a:gd name="f31" fmla="*/ 19 f17 1"/>
                      <a:gd name="f32" fmla="*/ 0 f18 1"/>
                      <a:gd name="f33" fmla="*/ 17 f17 1"/>
                      <a:gd name="f34" fmla="*/ 11 f17 1"/>
                      <a:gd name="f35" fmla="*/ f19 1 f2"/>
                      <a:gd name="f36" fmla="*/ f22 1 20"/>
                      <a:gd name="f37" fmla="*/ f23 1 19"/>
                      <a:gd name="f38" fmla="*/ f24 1 20"/>
                      <a:gd name="f39" fmla="*/ f25 1 19"/>
                      <a:gd name="f40" fmla="*/ f26 1 20"/>
                      <a:gd name="f41" fmla="*/ f27 1 19"/>
                      <a:gd name="f42" fmla="*/ f28 1 20"/>
                      <a:gd name="f43" fmla="*/ f29 1 19"/>
                      <a:gd name="f44" fmla="*/ f30 1 20"/>
                      <a:gd name="f45" fmla="*/ f31 1 19"/>
                      <a:gd name="f46" fmla="*/ f32 1 20"/>
                      <a:gd name="f47" fmla="*/ f33 1 19"/>
                      <a:gd name="f48" fmla="*/ f34 1 19"/>
                      <a:gd name="f49" fmla="*/ 0 1 f20"/>
                      <a:gd name="f50" fmla="*/ f6 1 f20"/>
                      <a:gd name="f51" fmla="*/ 0 1 f21"/>
                      <a:gd name="f52" fmla="*/ f7 1 f21"/>
                      <a:gd name="f53" fmla="+- f35 0 f1"/>
                      <a:gd name="f54" fmla="*/ f36 1 f20"/>
                      <a:gd name="f55" fmla="*/ f37 1 f21"/>
                      <a:gd name="f56" fmla="*/ f38 1 f20"/>
                      <a:gd name="f57" fmla="*/ f39 1 f21"/>
                      <a:gd name="f58" fmla="*/ f40 1 f20"/>
                      <a:gd name="f59" fmla="*/ f41 1 f21"/>
                      <a:gd name="f60" fmla="*/ f42 1 f20"/>
                      <a:gd name="f61" fmla="*/ f43 1 f21"/>
                      <a:gd name="f62" fmla="*/ f44 1 f20"/>
                      <a:gd name="f63" fmla="*/ f45 1 f21"/>
                      <a:gd name="f64" fmla="*/ f46 1 f20"/>
                      <a:gd name="f65" fmla="*/ f47 1 f21"/>
                      <a:gd name="f66" fmla="*/ f48 1 f21"/>
                      <a:gd name="f67" fmla="*/ f49 f15 1"/>
                      <a:gd name="f68" fmla="*/ f50 f15 1"/>
                      <a:gd name="f69" fmla="*/ f52 f16 1"/>
                      <a:gd name="f70" fmla="*/ f51 f16 1"/>
                      <a:gd name="f71" fmla="*/ f54 f15 1"/>
                      <a:gd name="f72" fmla="*/ f55 f16 1"/>
                      <a:gd name="f73" fmla="*/ f56 f15 1"/>
                      <a:gd name="f74" fmla="*/ f57 f16 1"/>
                      <a:gd name="f75" fmla="*/ f58 f15 1"/>
                      <a:gd name="f76" fmla="*/ f59 f16 1"/>
                      <a:gd name="f77" fmla="*/ f60 f15 1"/>
                      <a:gd name="f78" fmla="*/ f61 f16 1"/>
                      <a:gd name="f79" fmla="*/ f62 f15 1"/>
                      <a:gd name="f80" fmla="*/ f63 f16 1"/>
                      <a:gd name="f81" fmla="*/ f64 f15 1"/>
                      <a:gd name="f82" fmla="*/ f65 f16 1"/>
                      <a:gd name="f83" fmla="*/ f66 f16 1"/>
                    </a:gdLst>
                    <a:ahLst/>
                    <a:cxnLst>
                      <a:cxn ang="3cd4">
                        <a:pos x="hc" y="t"/>
                      </a:cxn>
                      <a:cxn ang="0">
                        <a:pos x="r" y="vc"/>
                      </a:cxn>
                      <a:cxn ang="cd4">
                        <a:pos x="hc" y="b"/>
                      </a:cxn>
                      <a:cxn ang="cd2">
                        <a:pos x="l" y="vc"/>
                      </a:cxn>
                      <a:cxn ang="f53">
                        <a:pos x="f71" y="f72"/>
                      </a:cxn>
                      <a:cxn ang="f53">
                        <a:pos x="f73" y="f74"/>
                      </a:cxn>
                      <a:cxn ang="f53">
                        <a:pos x="f75" y="f76"/>
                      </a:cxn>
                      <a:cxn ang="f53">
                        <a:pos x="f77" y="f78"/>
                      </a:cxn>
                      <a:cxn ang="f53">
                        <a:pos x="f79" y="f80"/>
                      </a:cxn>
                      <a:cxn ang="f53">
                        <a:pos x="f81" y="f82"/>
                      </a:cxn>
                      <a:cxn ang="f53">
                        <a:pos x="f71" y="f83"/>
                      </a:cxn>
                      <a:cxn ang="f53">
                        <a:pos x="f71" y="f72"/>
                      </a:cxn>
                    </a:cxnLst>
                    <a:rect l="f67" t="f70" r="f68" b="f69"/>
                    <a:pathLst>
                      <a:path w="20" h="19">
                        <a:moveTo>
                          <a:pt x="f8" y="f9"/>
                        </a:moveTo>
                        <a:lnTo>
                          <a:pt x="f10" y="f5"/>
                        </a:lnTo>
                        <a:lnTo>
                          <a:pt x="f6" y="f11"/>
                        </a:lnTo>
                        <a:lnTo>
                          <a:pt x="f7" y="f10"/>
                        </a:lnTo>
                        <a:lnTo>
                          <a:pt x="f9" y="f7"/>
                        </a:lnTo>
                        <a:lnTo>
                          <a:pt x="f5" y="f12"/>
                        </a:lnTo>
                        <a:lnTo>
                          <a:pt x="f8" y="f13"/>
                        </a:lnTo>
                        <a:lnTo>
                          <a:pt x="f8" y="f9"/>
                        </a:lnTo>
                        <a:close/>
                      </a:path>
                    </a:pathLst>
                  </a:custGeom>
                  <a:solidFill>
                    <a:srgbClr val="EDB2AD"/>
                  </a:solidFill>
                  <a:ln w="3172" cap="flat">
                    <a:solidFill>
                      <a:srgbClr val="6C5353"/>
                    </a:solidFill>
                    <a:custDash>
                      <a:ds d="100000" sp="100000"/>
                    </a:custDash>
                    <a:miter/>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hu-HU" sz="1800" b="0" i="0" u="none" strike="noStrike" kern="0" cap="none" spc="0" baseline="0">
                      <a:solidFill>
                        <a:srgbClr val="000000"/>
                      </a:solidFill>
                      <a:uFillTx/>
                      <a:latin typeface="Arial"/>
                    </a:endParaRPr>
                  </a:p>
                </p:txBody>
              </p:sp>
              <p:sp>
                <p:nvSpPr>
                  <p:cNvPr id="354" name="Freeform 197">
                    <a:extLst>
                      <a:ext uri="{FF2B5EF4-FFF2-40B4-BE49-F238E27FC236}">
                        <a16:creationId xmlns:a16="http://schemas.microsoft.com/office/drawing/2014/main" id="{81E1C80C-A2A6-497A-9237-26A60F6592B6}"/>
                      </a:ext>
                    </a:extLst>
                  </p:cNvPr>
                  <p:cNvSpPr/>
                  <p:nvPr/>
                </p:nvSpPr>
                <p:spPr>
                  <a:xfrm>
                    <a:off x="5847542" y="3180383"/>
                    <a:ext cx="91229" cy="164308"/>
                  </a:xfrm>
                  <a:custGeom>
                    <a:avLst/>
                    <a:gdLst>
                      <a:gd name="f0" fmla="val 10800000"/>
                      <a:gd name="f1" fmla="val 5400000"/>
                      <a:gd name="f2" fmla="val 180"/>
                      <a:gd name="f3" fmla="val w"/>
                      <a:gd name="f4" fmla="val h"/>
                      <a:gd name="f5" fmla="val 0"/>
                      <a:gd name="f6" fmla="val 70"/>
                      <a:gd name="f7" fmla="val 146"/>
                      <a:gd name="f8" fmla="val 36"/>
                      <a:gd name="f9" fmla="val 28"/>
                      <a:gd name="f10" fmla="val 109"/>
                      <a:gd name="f11" fmla="val 17"/>
                      <a:gd name="f12" fmla="val 100"/>
                      <a:gd name="f13" fmla="val 95"/>
                      <a:gd name="f14" fmla="val 2"/>
                      <a:gd name="f15" fmla="val 83"/>
                      <a:gd name="f16" fmla="val 67"/>
                      <a:gd name="f17" fmla="val 10"/>
                      <a:gd name="f18" fmla="val 56"/>
                      <a:gd name="f19" fmla="val 14"/>
                      <a:gd name="f20" fmla="val 39"/>
                      <a:gd name="f21" fmla="val 11"/>
                      <a:gd name="f22" fmla="val 19"/>
                      <a:gd name="f23" fmla="val 8"/>
                      <a:gd name="f24" fmla="val 32"/>
                      <a:gd name="f25" fmla="val 44"/>
                      <a:gd name="f26" fmla="val 3"/>
                      <a:gd name="f27" fmla="val 13"/>
                      <a:gd name="f28" fmla="val 59"/>
                      <a:gd name="f29" fmla="val 6"/>
                      <a:gd name="f30" fmla="val 60"/>
                      <a:gd name="f31" fmla="val 9"/>
                      <a:gd name="f32" fmla="val 52"/>
                      <a:gd name="f33" fmla="val 29"/>
                      <a:gd name="f34" fmla="val 58"/>
                      <a:gd name="f35" fmla="val 34"/>
                      <a:gd name="f36" fmla="val 45"/>
                      <a:gd name="f37" fmla="val 63"/>
                      <a:gd name="f38" fmla="val 49"/>
                      <a:gd name="f39" fmla="val 74"/>
                      <a:gd name="f40" fmla="val 84"/>
                      <a:gd name="f41" fmla="val 87"/>
                      <a:gd name="f42" fmla="val 69"/>
                      <a:gd name="f43" fmla="val 103"/>
                      <a:gd name="f44" fmla="val 61"/>
                      <a:gd name="f45" fmla="val 116"/>
                      <a:gd name="f46" fmla="val 124"/>
                      <a:gd name="f47" fmla="val 46"/>
                      <a:gd name="f48" fmla="val 132"/>
                      <a:gd name="f49" fmla="val 141"/>
                      <a:gd name="f50" fmla="+- 0 0 -90"/>
                      <a:gd name="f51" fmla="*/ f3 1 70"/>
                      <a:gd name="f52" fmla="*/ f4 1 146"/>
                      <a:gd name="f53" fmla="+- f7 0 f5"/>
                      <a:gd name="f54" fmla="+- f6 0 f5"/>
                      <a:gd name="f55" fmla="*/ f50 f0 1"/>
                      <a:gd name="f56" fmla="*/ f54 1 70"/>
                      <a:gd name="f57" fmla="*/ f53 1 146"/>
                      <a:gd name="f58" fmla="*/ 36 f54 1"/>
                      <a:gd name="f59" fmla="*/ 146 f53 1"/>
                      <a:gd name="f60" fmla="*/ 28 f54 1"/>
                      <a:gd name="f61" fmla="*/ 109 f53 1"/>
                      <a:gd name="f62" fmla="*/ 17 f54 1"/>
                      <a:gd name="f63" fmla="*/ 100 f53 1"/>
                      <a:gd name="f64" fmla="*/ 95 f53 1"/>
                      <a:gd name="f65" fmla="*/ 2 f54 1"/>
                      <a:gd name="f66" fmla="*/ 83 f53 1"/>
                      <a:gd name="f67" fmla="*/ 0 f54 1"/>
                      <a:gd name="f68" fmla="*/ 67 f53 1"/>
                      <a:gd name="f69" fmla="*/ 10 f54 1"/>
                      <a:gd name="f70" fmla="*/ 56 f53 1"/>
                      <a:gd name="f71" fmla="*/ 14 f54 1"/>
                      <a:gd name="f72" fmla="*/ 39 f53 1"/>
                      <a:gd name="f73" fmla="*/ 11 f54 1"/>
                      <a:gd name="f74" fmla="*/ 19 f53 1"/>
                      <a:gd name="f75" fmla="*/ 8 f53 1"/>
                      <a:gd name="f76" fmla="*/ 32 f54 1"/>
                      <a:gd name="f77" fmla="*/ 0 f53 1"/>
                      <a:gd name="f78" fmla="*/ 44 f54 1"/>
                      <a:gd name="f79" fmla="*/ 3 f53 1"/>
                      <a:gd name="f80" fmla="*/ 13 f53 1"/>
                      <a:gd name="f81" fmla="*/ 59 f54 1"/>
                      <a:gd name="f82" fmla="*/ 6 f53 1"/>
                      <a:gd name="f83" fmla="*/ 60 f54 1"/>
                      <a:gd name="f84" fmla="*/ 9 f53 1"/>
                      <a:gd name="f85" fmla="*/ 52 f54 1"/>
                      <a:gd name="f86" fmla="*/ 29 f53 1"/>
                      <a:gd name="f87" fmla="*/ 58 f54 1"/>
                      <a:gd name="f88" fmla="*/ 34 f53 1"/>
                      <a:gd name="f89" fmla="*/ 56 f54 1"/>
                      <a:gd name="f90" fmla="*/ 52 f53 1"/>
                      <a:gd name="f91" fmla="*/ 45 f54 1"/>
                      <a:gd name="f92" fmla="*/ 63 f53 1"/>
                      <a:gd name="f93" fmla="*/ 49 f54 1"/>
                      <a:gd name="f94" fmla="*/ 74 f53 1"/>
                      <a:gd name="f95" fmla="*/ 63 f54 1"/>
                      <a:gd name="f96" fmla="*/ 84 f53 1"/>
                      <a:gd name="f97" fmla="*/ 70 f54 1"/>
                      <a:gd name="f98" fmla="*/ 87 f53 1"/>
                      <a:gd name="f99" fmla="*/ 69 f54 1"/>
                      <a:gd name="f100" fmla="*/ 103 f53 1"/>
                      <a:gd name="f101" fmla="*/ 61 f54 1"/>
                      <a:gd name="f102" fmla="*/ 116 f53 1"/>
                      <a:gd name="f103" fmla="*/ 124 f53 1"/>
                      <a:gd name="f104" fmla="*/ 46 f54 1"/>
                      <a:gd name="f105" fmla="*/ 132 f53 1"/>
                      <a:gd name="f106" fmla="*/ 141 f53 1"/>
                      <a:gd name="f107" fmla="*/ f55 1 f2"/>
                      <a:gd name="f108" fmla="*/ f58 1 70"/>
                      <a:gd name="f109" fmla="*/ f59 1 146"/>
                      <a:gd name="f110" fmla="*/ f60 1 70"/>
                      <a:gd name="f111" fmla="*/ f61 1 146"/>
                      <a:gd name="f112" fmla="*/ f62 1 70"/>
                      <a:gd name="f113" fmla="*/ f63 1 146"/>
                      <a:gd name="f114" fmla="*/ f64 1 146"/>
                      <a:gd name="f115" fmla="*/ f65 1 70"/>
                      <a:gd name="f116" fmla="*/ f66 1 146"/>
                      <a:gd name="f117" fmla="*/ f67 1 70"/>
                      <a:gd name="f118" fmla="*/ f68 1 146"/>
                      <a:gd name="f119" fmla="*/ f69 1 70"/>
                      <a:gd name="f120" fmla="*/ f70 1 146"/>
                      <a:gd name="f121" fmla="*/ f71 1 70"/>
                      <a:gd name="f122" fmla="*/ f72 1 146"/>
                      <a:gd name="f123" fmla="*/ f73 1 70"/>
                      <a:gd name="f124" fmla="*/ f74 1 146"/>
                      <a:gd name="f125" fmla="*/ f75 1 146"/>
                      <a:gd name="f126" fmla="*/ f76 1 70"/>
                      <a:gd name="f127" fmla="*/ f77 1 146"/>
                      <a:gd name="f128" fmla="*/ f78 1 70"/>
                      <a:gd name="f129" fmla="*/ f79 1 146"/>
                      <a:gd name="f130" fmla="*/ f80 1 146"/>
                      <a:gd name="f131" fmla="*/ f81 1 70"/>
                      <a:gd name="f132" fmla="*/ f82 1 146"/>
                      <a:gd name="f133" fmla="*/ f83 1 70"/>
                      <a:gd name="f134" fmla="*/ f84 1 146"/>
                      <a:gd name="f135" fmla="*/ f85 1 70"/>
                      <a:gd name="f136" fmla="*/ f86 1 146"/>
                      <a:gd name="f137" fmla="*/ f87 1 70"/>
                      <a:gd name="f138" fmla="*/ f88 1 146"/>
                      <a:gd name="f139" fmla="*/ f89 1 70"/>
                      <a:gd name="f140" fmla="*/ f90 1 146"/>
                      <a:gd name="f141" fmla="*/ f91 1 70"/>
                      <a:gd name="f142" fmla="*/ f92 1 146"/>
                      <a:gd name="f143" fmla="*/ f93 1 70"/>
                      <a:gd name="f144" fmla="*/ f94 1 146"/>
                      <a:gd name="f145" fmla="*/ f95 1 70"/>
                      <a:gd name="f146" fmla="*/ f96 1 146"/>
                      <a:gd name="f147" fmla="*/ f97 1 70"/>
                      <a:gd name="f148" fmla="*/ f98 1 146"/>
                      <a:gd name="f149" fmla="*/ f99 1 70"/>
                      <a:gd name="f150" fmla="*/ f100 1 146"/>
                      <a:gd name="f151" fmla="*/ f101 1 70"/>
                      <a:gd name="f152" fmla="*/ f102 1 146"/>
                      <a:gd name="f153" fmla="*/ f103 1 146"/>
                      <a:gd name="f154" fmla="*/ f104 1 70"/>
                      <a:gd name="f155" fmla="*/ f105 1 146"/>
                      <a:gd name="f156" fmla="*/ f106 1 146"/>
                      <a:gd name="f157" fmla="*/ 0 1 f56"/>
                      <a:gd name="f158" fmla="*/ f6 1 f56"/>
                      <a:gd name="f159" fmla="*/ 0 1 f57"/>
                      <a:gd name="f160" fmla="*/ f7 1 f57"/>
                      <a:gd name="f161" fmla="+- f107 0 f1"/>
                      <a:gd name="f162" fmla="*/ f108 1 f56"/>
                      <a:gd name="f163" fmla="*/ f109 1 f57"/>
                      <a:gd name="f164" fmla="*/ f110 1 f56"/>
                      <a:gd name="f165" fmla="*/ f111 1 f57"/>
                      <a:gd name="f166" fmla="*/ f112 1 f56"/>
                      <a:gd name="f167" fmla="*/ f113 1 f57"/>
                      <a:gd name="f168" fmla="*/ f114 1 f57"/>
                      <a:gd name="f169" fmla="*/ f115 1 f56"/>
                      <a:gd name="f170" fmla="*/ f116 1 f57"/>
                      <a:gd name="f171" fmla="*/ f117 1 f56"/>
                      <a:gd name="f172" fmla="*/ f118 1 f57"/>
                      <a:gd name="f173" fmla="*/ f119 1 f56"/>
                      <a:gd name="f174" fmla="*/ f120 1 f57"/>
                      <a:gd name="f175" fmla="*/ f121 1 f56"/>
                      <a:gd name="f176" fmla="*/ f122 1 f57"/>
                      <a:gd name="f177" fmla="*/ f123 1 f56"/>
                      <a:gd name="f178" fmla="*/ f124 1 f57"/>
                      <a:gd name="f179" fmla="*/ f125 1 f57"/>
                      <a:gd name="f180" fmla="*/ f126 1 f56"/>
                      <a:gd name="f181" fmla="*/ f127 1 f57"/>
                      <a:gd name="f182" fmla="*/ f128 1 f56"/>
                      <a:gd name="f183" fmla="*/ f129 1 f57"/>
                      <a:gd name="f184" fmla="*/ f130 1 f57"/>
                      <a:gd name="f185" fmla="*/ f131 1 f56"/>
                      <a:gd name="f186" fmla="*/ f132 1 f57"/>
                      <a:gd name="f187" fmla="*/ f133 1 f56"/>
                      <a:gd name="f188" fmla="*/ f134 1 f57"/>
                      <a:gd name="f189" fmla="*/ f135 1 f56"/>
                      <a:gd name="f190" fmla="*/ f136 1 f57"/>
                      <a:gd name="f191" fmla="*/ f137 1 f56"/>
                      <a:gd name="f192" fmla="*/ f138 1 f57"/>
                      <a:gd name="f193" fmla="*/ f139 1 f56"/>
                      <a:gd name="f194" fmla="*/ f140 1 f57"/>
                      <a:gd name="f195" fmla="*/ f141 1 f56"/>
                      <a:gd name="f196" fmla="*/ f142 1 f57"/>
                      <a:gd name="f197" fmla="*/ f143 1 f56"/>
                      <a:gd name="f198" fmla="*/ f144 1 f57"/>
                      <a:gd name="f199" fmla="*/ f145 1 f56"/>
                      <a:gd name="f200" fmla="*/ f146 1 f57"/>
                      <a:gd name="f201" fmla="*/ f147 1 f56"/>
                      <a:gd name="f202" fmla="*/ f148 1 f57"/>
                      <a:gd name="f203" fmla="*/ f149 1 f56"/>
                      <a:gd name="f204" fmla="*/ f150 1 f57"/>
                      <a:gd name="f205" fmla="*/ f151 1 f56"/>
                      <a:gd name="f206" fmla="*/ f152 1 f57"/>
                      <a:gd name="f207" fmla="*/ f153 1 f57"/>
                      <a:gd name="f208" fmla="*/ f154 1 f56"/>
                      <a:gd name="f209" fmla="*/ f155 1 f57"/>
                      <a:gd name="f210" fmla="*/ f156 1 f57"/>
                      <a:gd name="f211" fmla="*/ f157 f51 1"/>
                      <a:gd name="f212" fmla="*/ f158 f51 1"/>
                      <a:gd name="f213" fmla="*/ f160 f52 1"/>
                      <a:gd name="f214" fmla="*/ f159 f52 1"/>
                      <a:gd name="f215" fmla="*/ f162 f51 1"/>
                      <a:gd name="f216" fmla="*/ f163 f52 1"/>
                      <a:gd name="f217" fmla="*/ f164 f51 1"/>
                      <a:gd name="f218" fmla="*/ f165 f52 1"/>
                      <a:gd name="f219" fmla="*/ f166 f51 1"/>
                      <a:gd name="f220" fmla="*/ f167 f52 1"/>
                      <a:gd name="f221" fmla="*/ f168 f52 1"/>
                      <a:gd name="f222" fmla="*/ f169 f51 1"/>
                      <a:gd name="f223" fmla="*/ f170 f52 1"/>
                      <a:gd name="f224" fmla="*/ f171 f51 1"/>
                      <a:gd name="f225" fmla="*/ f172 f52 1"/>
                      <a:gd name="f226" fmla="*/ f173 f51 1"/>
                      <a:gd name="f227" fmla="*/ f174 f52 1"/>
                      <a:gd name="f228" fmla="*/ f175 f51 1"/>
                      <a:gd name="f229" fmla="*/ f176 f52 1"/>
                      <a:gd name="f230" fmla="*/ f177 f51 1"/>
                      <a:gd name="f231" fmla="*/ f178 f52 1"/>
                      <a:gd name="f232" fmla="*/ f179 f52 1"/>
                      <a:gd name="f233" fmla="*/ f180 f51 1"/>
                      <a:gd name="f234" fmla="*/ f181 f52 1"/>
                      <a:gd name="f235" fmla="*/ f182 f51 1"/>
                      <a:gd name="f236" fmla="*/ f183 f52 1"/>
                      <a:gd name="f237" fmla="*/ f184 f52 1"/>
                      <a:gd name="f238" fmla="*/ f185 f51 1"/>
                      <a:gd name="f239" fmla="*/ f186 f52 1"/>
                      <a:gd name="f240" fmla="*/ f187 f51 1"/>
                      <a:gd name="f241" fmla="*/ f188 f52 1"/>
                      <a:gd name="f242" fmla="*/ f189 f51 1"/>
                      <a:gd name="f243" fmla="*/ f190 f52 1"/>
                      <a:gd name="f244" fmla="*/ f191 f51 1"/>
                      <a:gd name="f245" fmla="*/ f192 f52 1"/>
                      <a:gd name="f246" fmla="*/ f193 f51 1"/>
                      <a:gd name="f247" fmla="*/ f194 f52 1"/>
                      <a:gd name="f248" fmla="*/ f195 f51 1"/>
                      <a:gd name="f249" fmla="*/ f196 f52 1"/>
                      <a:gd name="f250" fmla="*/ f197 f51 1"/>
                      <a:gd name="f251" fmla="*/ f198 f52 1"/>
                      <a:gd name="f252" fmla="*/ f199 f51 1"/>
                      <a:gd name="f253" fmla="*/ f200 f52 1"/>
                      <a:gd name="f254" fmla="*/ f201 f51 1"/>
                      <a:gd name="f255" fmla="*/ f202 f52 1"/>
                      <a:gd name="f256" fmla="*/ f203 f51 1"/>
                      <a:gd name="f257" fmla="*/ f204 f52 1"/>
                      <a:gd name="f258" fmla="*/ f205 f51 1"/>
                      <a:gd name="f259" fmla="*/ f206 f52 1"/>
                      <a:gd name="f260" fmla="*/ f207 f52 1"/>
                      <a:gd name="f261" fmla="*/ f208 f51 1"/>
                      <a:gd name="f262" fmla="*/ f209 f52 1"/>
                      <a:gd name="f263" fmla="*/ f210 f52 1"/>
                    </a:gdLst>
                    <a:ahLst/>
                    <a:cxnLst>
                      <a:cxn ang="3cd4">
                        <a:pos x="hc" y="t"/>
                      </a:cxn>
                      <a:cxn ang="0">
                        <a:pos x="r" y="vc"/>
                      </a:cxn>
                      <a:cxn ang="cd4">
                        <a:pos x="hc" y="b"/>
                      </a:cxn>
                      <a:cxn ang="cd2">
                        <a:pos x="l" y="vc"/>
                      </a:cxn>
                      <a:cxn ang="f161">
                        <a:pos x="f215" y="f216"/>
                      </a:cxn>
                      <a:cxn ang="f161">
                        <a:pos x="f217" y="f218"/>
                      </a:cxn>
                      <a:cxn ang="f161">
                        <a:pos x="f219" y="f220"/>
                      </a:cxn>
                      <a:cxn ang="f161">
                        <a:pos x="f219" y="f221"/>
                      </a:cxn>
                      <a:cxn ang="f161">
                        <a:pos x="f222" y="f223"/>
                      </a:cxn>
                      <a:cxn ang="f161">
                        <a:pos x="f224" y="f225"/>
                      </a:cxn>
                      <a:cxn ang="f161">
                        <a:pos x="f226" y="f227"/>
                      </a:cxn>
                      <a:cxn ang="f161">
                        <a:pos x="f228" y="f229"/>
                      </a:cxn>
                      <a:cxn ang="f161">
                        <a:pos x="f230" y="f231"/>
                      </a:cxn>
                      <a:cxn ang="f161">
                        <a:pos x="f228" y="f232"/>
                      </a:cxn>
                      <a:cxn ang="f161">
                        <a:pos x="f233" y="f234"/>
                      </a:cxn>
                      <a:cxn ang="f161">
                        <a:pos x="f235" y="f236"/>
                      </a:cxn>
                      <a:cxn ang="f161">
                        <a:pos x="f235" y="f237"/>
                      </a:cxn>
                      <a:cxn ang="f161">
                        <a:pos x="f238" y="f239"/>
                      </a:cxn>
                      <a:cxn ang="f161">
                        <a:pos x="f240" y="f241"/>
                      </a:cxn>
                      <a:cxn ang="f161">
                        <a:pos x="f242" y="f231"/>
                      </a:cxn>
                      <a:cxn ang="f161">
                        <a:pos x="f242" y="f243"/>
                      </a:cxn>
                      <a:cxn ang="f161">
                        <a:pos x="f244" y="f245"/>
                      </a:cxn>
                      <a:cxn ang="f161">
                        <a:pos x="f246" y="f247"/>
                      </a:cxn>
                      <a:cxn ang="f161">
                        <a:pos x="f248" y="f249"/>
                      </a:cxn>
                      <a:cxn ang="f161">
                        <a:pos x="f250" y="f251"/>
                      </a:cxn>
                      <a:cxn ang="f161">
                        <a:pos x="f244" y="f251"/>
                      </a:cxn>
                      <a:cxn ang="f161">
                        <a:pos x="f252" y="f253"/>
                      </a:cxn>
                      <a:cxn ang="f161">
                        <a:pos x="f254" y="f255"/>
                      </a:cxn>
                      <a:cxn ang="f161">
                        <a:pos x="f256" y="f257"/>
                      </a:cxn>
                      <a:cxn ang="f161">
                        <a:pos x="f258" y="f218"/>
                      </a:cxn>
                      <a:cxn ang="f161">
                        <a:pos x="f246" y="f259"/>
                      </a:cxn>
                      <a:cxn ang="f161">
                        <a:pos x="f235" y="f260"/>
                      </a:cxn>
                      <a:cxn ang="f161">
                        <a:pos x="f261" y="f262"/>
                      </a:cxn>
                      <a:cxn ang="f161">
                        <a:pos x="f248" y="f263"/>
                      </a:cxn>
                      <a:cxn ang="f161">
                        <a:pos x="f215" y="f216"/>
                      </a:cxn>
                    </a:cxnLst>
                    <a:rect l="f211" t="f214" r="f212" b="f213"/>
                    <a:pathLst>
                      <a:path w="70" h="146">
                        <a:moveTo>
                          <a:pt x="f8" y="f7"/>
                        </a:moveTo>
                        <a:lnTo>
                          <a:pt x="f9" y="f10"/>
                        </a:lnTo>
                        <a:lnTo>
                          <a:pt x="f11" y="f12"/>
                        </a:lnTo>
                        <a:lnTo>
                          <a:pt x="f11" y="f13"/>
                        </a:lnTo>
                        <a:lnTo>
                          <a:pt x="f14" y="f15"/>
                        </a:lnTo>
                        <a:lnTo>
                          <a:pt x="f5" y="f16"/>
                        </a:lnTo>
                        <a:lnTo>
                          <a:pt x="f17" y="f18"/>
                        </a:lnTo>
                        <a:lnTo>
                          <a:pt x="f19" y="f20"/>
                        </a:lnTo>
                        <a:lnTo>
                          <a:pt x="f21" y="f22"/>
                        </a:lnTo>
                        <a:lnTo>
                          <a:pt x="f19" y="f23"/>
                        </a:lnTo>
                        <a:lnTo>
                          <a:pt x="f24" y="f5"/>
                        </a:lnTo>
                        <a:lnTo>
                          <a:pt x="f25" y="f26"/>
                        </a:lnTo>
                        <a:lnTo>
                          <a:pt x="f25" y="f27"/>
                        </a:lnTo>
                        <a:lnTo>
                          <a:pt x="f28" y="f29"/>
                        </a:lnTo>
                        <a:lnTo>
                          <a:pt x="f30" y="f31"/>
                        </a:lnTo>
                        <a:lnTo>
                          <a:pt x="f32" y="f22"/>
                        </a:lnTo>
                        <a:lnTo>
                          <a:pt x="f32" y="f33"/>
                        </a:lnTo>
                        <a:lnTo>
                          <a:pt x="f34" y="f35"/>
                        </a:lnTo>
                        <a:lnTo>
                          <a:pt x="f18" y="f32"/>
                        </a:lnTo>
                        <a:lnTo>
                          <a:pt x="f36" y="f37"/>
                        </a:lnTo>
                        <a:lnTo>
                          <a:pt x="f38" y="f39"/>
                        </a:lnTo>
                        <a:lnTo>
                          <a:pt x="f34" y="f39"/>
                        </a:lnTo>
                        <a:lnTo>
                          <a:pt x="f37" y="f40"/>
                        </a:lnTo>
                        <a:lnTo>
                          <a:pt x="f6" y="f41"/>
                        </a:lnTo>
                        <a:lnTo>
                          <a:pt x="f42" y="f43"/>
                        </a:lnTo>
                        <a:lnTo>
                          <a:pt x="f44" y="f10"/>
                        </a:lnTo>
                        <a:lnTo>
                          <a:pt x="f18" y="f45"/>
                        </a:lnTo>
                        <a:lnTo>
                          <a:pt x="f25" y="f46"/>
                        </a:lnTo>
                        <a:lnTo>
                          <a:pt x="f47" y="f48"/>
                        </a:lnTo>
                        <a:lnTo>
                          <a:pt x="f36" y="f49"/>
                        </a:lnTo>
                        <a:lnTo>
                          <a:pt x="f8" y="f7"/>
                        </a:lnTo>
                        <a:close/>
                      </a:path>
                    </a:pathLst>
                  </a:custGeom>
                  <a:solidFill>
                    <a:srgbClr val="8BB743"/>
                  </a:solidFill>
                  <a:ln w="3172" cap="flat">
                    <a:solidFill>
                      <a:srgbClr val="6C5353"/>
                    </a:solidFill>
                    <a:custDash>
                      <a:ds d="100000" sp="100000"/>
                    </a:custDash>
                    <a:miter/>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hu-HU" sz="1800" b="0" i="0" u="none" strike="noStrike" kern="0" cap="none" spc="0" baseline="0">
                      <a:solidFill>
                        <a:srgbClr val="000000"/>
                      </a:solidFill>
                      <a:uFillTx/>
                      <a:latin typeface="Arial"/>
                    </a:endParaRPr>
                  </a:p>
                </p:txBody>
              </p:sp>
              <p:sp>
                <p:nvSpPr>
                  <p:cNvPr id="355" name="Freeform 198">
                    <a:extLst>
                      <a:ext uri="{FF2B5EF4-FFF2-40B4-BE49-F238E27FC236}">
                        <a16:creationId xmlns:a16="http://schemas.microsoft.com/office/drawing/2014/main" id="{A03EB34F-621F-4471-BDD0-ED9649E7AB75}"/>
                      </a:ext>
                    </a:extLst>
                  </p:cNvPr>
                  <p:cNvSpPr/>
                  <p:nvPr/>
                </p:nvSpPr>
                <p:spPr>
                  <a:xfrm>
                    <a:off x="6255465" y="3071213"/>
                    <a:ext cx="422251" cy="145179"/>
                  </a:xfrm>
                  <a:custGeom>
                    <a:avLst/>
                    <a:gdLst>
                      <a:gd name="f0" fmla="val 10800000"/>
                      <a:gd name="f1" fmla="val 5400000"/>
                      <a:gd name="f2" fmla="val 180"/>
                      <a:gd name="f3" fmla="val w"/>
                      <a:gd name="f4" fmla="val h"/>
                      <a:gd name="f5" fmla="val 0"/>
                      <a:gd name="f6" fmla="val 324"/>
                      <a:gd name="f7" fmla="val 129"/>
                      <a:gd name="f8" fmla="val 177"/>
                      <a:gd name="f9" fmla="val 15"/>
                      <a:gd name="f10" fmla="val 202"/>
                      <a:gd name="f11" fmla="val 23"/>
                      <a:gd name="f12" fmla="val 222"/>
                      <a:gd name="f13" fmla="val 20"/>
                      <a:gd name="f14" fmla="val 236"/>
                      <a:gd name="f15" fmla="val 22"/>
                      <a:gd name="f16" fmla="val 254"/>
                      <a:gd name="f17" fmla="val 11"/>
                      <a:gd name="f18" fmla="val 272"/>
                      <a:gd name="f19" fmla="val 10"/>
                      <a:gd name="f20" fmla="val 290"/>
                      <a:gd name="f21" fmla="val 294"/>
                      <a:gd name="f22" fmla="val 27"/>
                      <a:gd name="f23" fmla="val 37"/>
                      <a:gd name="f24" fmla="val 308"/>
                      <a:gd name="f25" fmla="val 42"/>
                      <a:gd name="f26" fmla="val 316"/>
                      <a:gd name="f27" fmla="val 48"/>
                      <a:gd name="f28" fmla="val 305"/>
                      <a:gd name="f29" fmla="val 54"/>
                      <a:gd name="f30" fmla="val 314"/>
                      <a:gd name="f31" fmla="val 78"/>
                      <a:gd name="f32" fmla="val 312"/>
                      <a:gd name="f33" fmla="val 84"/>
                      <a:gd name="f34" fmla="val 101"/>
                      <a:gd name="f35" fmla="val 104"/>
                      <a:gd name="f36" fmla="val 310"/>
                      <a:gd name="f37" fmla="val 99"/>
                      <a:gd name="f38" fmla="val 289"/>
                      <a:gd name="f39" fmla="val 96"/>
                      <a:gd name="f40" fmla="val 282"/>
                      <a:gd name="f41" fmla="val 100"/>
                      <a:gd name="f42" fmla="val 263"/>
                      <a:gd name="f43" fmla="val 103"/>
                      <a:gd name="f44" fmla="val 235"/>
                      <a:gd name="f45" fmla="val 110"/>
                      <a:gd name="f46" fmla="val 221"/>
                      <a:gd name="f47" fmla="val 212"/>
                      <a:gd name="f48" fmla="val 106"/>
                      <a:gd name="f49" fmla="val 193"/>
                      <a:gd name="f50" fmla="val 112"/>
                      <a:gd name="f51" fmla="val 187"/>
                      <a:gd name="f52" fmla="val 108"/>
                      <a:gd name="f53" fmla="val 188"/>
                      <a:gd name="f54" fmla="val 120"/>
                      <a:gd name="f55" fmla="val 184"/>
                      <a:gd name="f56" fmla="val 124"/>
                      <a:gd name="f57" fmla="val 172"/>
                      <a:gd name="f58" fmla="val 119"/>
                      <a:gd name="f59" fmla="val 178"/>
                      <a:gd name="f60" fmla="val 167"/>
                      <a:gd name="f61" fmla="val 113"/>
                      <a:gd name="f62" fmla="val 153"/>
                      <a:gd name="f63" fmla="val 109"/>
                      <a:gd name="f64" fmla="val 142"/>
                      <a:gd name="f65" fmla="val 116"/>
                      <a:gd name="f66" fmla="val 123"/>
                      <a:gd name="f67" fmla="val 82"/>
                      <a:gd name="f68" fmla="val 111"/>
                      <a:gd name="f69" fmla="val 80"/>
                      <a:gd name="f70" fmla="val 68"/>
                      <a:gd name="f71" fmla="val 122"/>
                      <a:gd name="f72" fmla="val 50"/>
                      <a:gd name="f73" fmla="val 31"/>
                      <a:gd name="f74" fmla="val 19"/>
                      <a:gd name="f75" fmla="val 91"/>
                      <a:gd name="f76" fmla="val 6"/>
                      <a:gd name="f77" fmla="val 79"/>
                      <a:gd name="f78" fmla="val 12"/>
                      <a:gd name="f79" fmla="val 63"/>
                      <a:gd name="f80" fmla="val 53"/>
                      <a:gd name="f81" fmla="val 17"/>
                      <a:gd name="f82" fmla="val 34"/>
                      <a:gd name="f83" fmla="val 43"/>
                      <a:gd name="f84" fmla="val 33"/>
                      <a:gd name="f85" fmla="val 81"/>
                      <a:gd name="f86" fmla="val 7"/>
                      <a:gd name="f87" fmla="val 118"/>
                      <a:gd name="f88" fmla="val 1"/>
                      <a:gd name="f89" fmla="val 145"/>
                      <a:gd name="f90" fmla="+- 0 0 -90"/>
                      <a:gd name="f91" fmla="*/ f3 1 324"/>
                      <a:gd name="f92" fmla="*/ f4 1 129"/>
                      <a:gd name="f93" fmla="+- f7 0 f5"/>
                      <a:gd name="f94" fmla="+- f6 0 f5"/>
                      <a:gd name="f95" fmla="*/ f90 f0 1"/>
                      <a:gd name="f96" fmla="*/ f94 1 324"/>
                      <a:gd name="f97" fmla="*/ f93 1 129"/>
                      <a:gd name="f98" fmla="*/ 177 f94 1"/>
                      <a:gd name="f99" fmla="*/ 15 f93 1"/>
                      <a:gd name="f100" fmla="*/ 202 f94 1"/>
                      <a:gd name="f101" fmla="*/ 23 f93 1"/>
                      <a:gd name="f102" fmla="*/ 222 f94 1"/>
                      <a:gd name="f103" fmla="*/ 20 f93 1"/>
                      <a:gd name="f104" fmla="*/ 236 f94 1"/>
                      <a:gd name="f105" fmla="*/ 22 f93 1"/>
                      <a:gd name="f106" fmla="*/ 254 f94 1"/>
                      <a:gd name="f107" fmla="*/ 11 f93 1"/>
                      <a:gd name="f108" fmla="*/ 272 f94 1"/>
                      <a:gd name="f109" fmla="*/ 10 f93 1"/>
                      <a:gd name="f110" fmla="*/ 290 f94 1"/>
                      <a:gd name="f111" fmla="*/ 294 f94 1"/>
                      <a:gd name="f112" fmla="*/ 27 f93 1"/>
                      <a:gd name="f113" fmla="*/ 37 f93 1"/>
                      <a:gd name="f114" fmla="*/ 308 f94 1"/>
                      <a:gd name="f115" fmla="*/ 42 f93 1"/>
                      <a:gd name="f116" fmla="*/ 316 f94 1"/>
                      <a:gd name="f117" fmla="*/ 48 f93 1"/>
                      <a:gd name="f118" fmla="*/ 305 f94 1"/>
                      <a:gd name="f119" fmla="*/ 54 f93 1"/>
                      <a:gd name="f120" fmla="*/ 314 f94 1"/>
                      <a:gd name="f121" fmla="*/ 78 f93 1"/>
                      <a:gd name="f122" fmla="*/ 312 f94 1"/>
                      <a:gd name="f123" fmla="*/ 84 f93 1"/>
                      <a:gd name="f124" fmla="*/ 324 f94 1"/>
                      <a:gd name="f125" fmla="*/ 101 f93 1"/>
                      <a:gd name="f126" fmla="*/ 104 f93 1"/>
                      <a:gd name="f127" fmla="*/ 310 f94 1"/>
                      <a:gd name="f128" fmla="*/ 99 f93 1"/>
                      <a:gd name="f129" fmla="*/ 289 f94 1"/>
                      <a:gd name="f130" fmla="*/ 96 f93 1"/>
                      <a:gd name="f131" fmla="*/ 282 f94 1"/>
                      <a:gd name="f132" fmla="*/ 100 f93 1"/>
                      <a:gd name="f133" fmla="*/ 263 f94 1"/>
                      <a:gd name="f134" fmla="*/ 103 f93 1"/>
                      <a:gd name="f135" fmla="*/ 235 f94 1"/>
                      <a:gd name="f136" fmla="*/ 110 f93 1"/>
                      <a:gd name="f137" fmla="*/ 221 f94 1"/>
                      <a:gd name="f138" fmla="*/ 212 f94 1"/>
                      <a:gd name="f139" fmla="*/ 106 f93 1"/>
                      <a:gd name="f140" fmla="*/ 193 f94 1"/>
                      <a:gd name="f141" fmla="*/ 112 f93 1"/>
                      <a:gd name="f142" fmla="*/ 187 f94 1"/>
                      <a:gd name="f143" fmla="*/ 108 f93 1"/>
                      <a:gd name="f144" fmla="*/ 188 f94 1"/>
                      <a:gd name="f145" fmla="*/ 120 f93 1"/>
                      <a:gd name="f146" fmla="*/ 184 f94 1"/>
                      <a:gd name="f147" fmla="*/ 124 f93 1"/>
                      <a:gd name="f148" fmla="*/ 180 f94 1"/>
                      <a:gd name="f149" fmla="*/ 129 f93 1"/>
                      <a:gd name="f150" fmla="*/ 172 f94 1"/>
                      <a:gd name="f151" fmla="*/ 119 f93 1"/>
                      <a:gd name="f152" fmla="*/ 178 f94 1"/>
                      <a:gd name="f153" fmla="*/ 167 f94 1"/>
                      <a:gd name="f154" fmla="*/ 113 f93 1"/>
                      <a:gd name="f155" fmla="*/ 153 f94 1"/>
                      <a:gd name="f156" fmla="*/ 109 f93 1"/>
                      <a:gd name="f157" fmla="*/ 142 f94 1"/>
                      <a:gd name="f158" fmla="*/ 116 f94 1"/>
                      <a:gd name="f159" fmla="*/ 123 f93 1"/>
                      <a:gd name="f160" fmla="*/ 101 f94 1"/>
                      <a:gd name="f161" fmla="*/ 82 f94 1"/>
                      <a:gd name="f162" fmla="*/ 111 f93 1"/>
                      <a:gd name="f163" fmla="*/ 80 f94 1"/>
                      <a:gd name="f164" fmla="*/ 68 f94 1"/>
                      <a:gd name="f165" fmla="*/ 122 f93 1"/>
                      <a:gd name="f166" fmla="*/ 50 f94 1"/>
                      <a:gd name="f167" fmla="*/ 31 f94 1"/>
                      <a:gd name="f168" fmla="*/ 19 f94 1"/>
                      <a:gd name="f169" fmla="*/ 91 f93 1"/>
                      <a:gd name="f170" fmla="*/ 6 f94 1"/>
                      <a:gd name="f171" fmla="*/ 79 f93 1"/>
                      <a:gd name="f172" fmla="*/ 12 f94 1"/>
                      <a:gd name="f173" fmla="*/ 63 f93 1"/>
                      <a:gd name="f174" fmla="*/ 0 f94 1"/>
                      <a:gd name="f175" fmla="*/ 53 f93 1"/>
                      <a:gd name="f176" fmla="*/ 17 f94 1"/>
                      <a:gd name="f177" fmla="*/ 34 f93 1"/>
                      <a:gd name="f178" fmla="*/ 43 f94 1"/>
                      <a:gd name="f179" fmla="*/ 33 f93 1"/>
                      <a:gd name="f180" fmla="*/ 48 f94 1"/>
                      <a:gd name="f181" fmla="*/ 17 f93 1"/>
                      <a:gd name="f182" fmla="*/ 81 f94 1"/>
                      <a:gd name="f183" fmla="*/ 99 f94 1"/>
                      <a:gd name="f184" fmla="*/ 7 f93 1"/>
                      <a:gd name="f185" fmla="*/ 118 f94 1"/>
                      <a:gd name="f186" fmla="*/ 1 f93 1"/>
                      <a:gd name="f187" fmla="*/ 145 f94 1"/>
                      <a:gd name="f188" fmla="*/ 0 f93 1"/>
                      <a:gd name="f189" fmla="*/ f95 1 f2"/>
                      <a:gd name="f190" fmla="*/ f98 1 324"/>
                      <a:gd name="f191" fmla="*/ f99 1 129"/>
                      <a:gd name="f192" fmla="*/ f100 1 324"/>
                      <a:gd name="f193" fmla="*/ f101 1 129"/>
                      <a:gd name="f194" fmla="*/ f102 1 324"/>
                      <a:gd name="f195" fmla="*/ f103 1 129"/>
                      <a:gd name="f196" fmla="*/ f104 1 324"/>
                      <a:gd name="f197" fmla="*/ f105 1 129"/>
                      <a:gd name="f198" fmla="*/ f106 1 324"/>
                      <a:gd name="f199" fmla="*/ f107 1 129"/>
                      <a:gd name="f200" fmla="*/ f108 1 324"/>
                      <a:gd name="f201" fmla="*/ f109 1 129"/>
                      <a:gd name="f202" fmla="*/ f110 1 324"/>
                      <a:gd name="f203" fmla="*/ f111 1 324"/>
                      <a:gd name="f204" fmla="*/ f112 1 129"/>
                      <a:gd name="f205" fmla="*/ f113 1 129"/>
                      <a:gd name="f206" fmla="*/ f114 1 324"/>
                      <a:gd name="f207" fmla="*/ f115 1 129"/>
                      <a:gd name="f208" fmla="*/ f116 1 324"/>
                      <a:gd name="f209" fmla="*/ f117 1 129"/>
                      <a:gd name="f210" fmla="*/ f118 1 324"/>
                      <a:gd name="f211" fmla="*/ f119 1 129"/>
                      <a:gd name="f212" fmla="*/ f120 1 324"/>
                      <a:gd name="f213" fmla="*/ f121 1 129"/>
                      <a:gd name="f214" fmla="*/ f122 1 324"/>
                      <a:gd name="f215" fmla="*/ f123 1 129"/>
                      <a:gd name="f216" fmla="*/ f124 1 324"/>
                      <a:gd name="f217" fmla="*/ f125 1 129"/>
                      <a:gd name="f218" fmla="*/ f126 1 129"/>
                      <a:gd name="f219" fmla="*/ f127 1 324"/>
                      <a:gd name="f220" fmla="*/ f128 1 129"/>
                      <a:gd name="f221" fmla="*/ f129 1 324"/>
                      <a:gd name="f222" fmla="*/ f130 1 129"/>
                      <a:gd name="f223" fmla="*/ f131 1 324"/>
                      <a:gd name="f224" fmla="*/ f132 1 129"/>
                      <a:gd name="f225" fmla="*/ f133 1 324"/>
                      <a:gd name="f226" fmla="*/ f134 1 129"/>
                      <a:gd name="f227" fmla="*/ f135 1 324"/>
                      <a:gd name="f228" fmla="*/ f136 1 129"/>
                      <a:gd name="f229" fmla="*/ f137 1 324"/>
                      <a:gd name="f230" fmla="*/ f138 1 324"/>
                      <a:gd name="f231" fmla="*/ f139 1 129"/>
                      <a:gd name="f232" fmla="*/ f140 1 324"/>
                      <a:gd name="f233" fmla="*/ f141 1 129"/>
                      <a:gd name="f234" fmla="*/ f142 1 324"/>
                      <a:gd name="f235" fmla="*/ f143 1 129"/>
                      <a:gd name="f236" fmla="*/ f144 1 324"/>
                      <a:gd name="f237" fmla="*/ f145 1 129"/>
                      <a:gd name="f238" fmla="*/ f146 1 324"/>
                      <a:gd name="f239" fmla="*/ f147 1 129"/>
                      <a:gd name="f240" fmla="*/ f148 1 324"/>
                      <a:gd name="f241" fmla="*/ f149 1 129"/>
                      <a:gd name="f242" fmla="*/ f150 1 324"/>
                      <a:gd name="f243" fmla="*/ f151 1 129"/>
                      <a:gd name="f244" fmla="*/ f152 1 324"/>
                      <a:gd name="f245" fmla="*/ f153 1 324"/>
                      <a:gd name="f246" fmla="*/ f154 1 129"/>
                      <a:gd name="f247" fmla="*/ f155 1 324"/>
                      <a:gd name="f248" fmla="*/ f156 1 129"/>
                      <a:gd name="f249" fmla="*/ f157 1 324"/>
                      <a:gd name="f250" fmla="*/ f158 1 324"/>
                      <a:gd name="f251" fmla="*/ f159 1 129"/>
                      <a:gd name="f252" fmla="*/ f160 1 324"/>
                      <a:gd name="f253" fmla="*/ f161 1 324"/>
                      <a:gd name="f254" fmla="*/ f162 1 129"/>
                      <a:gd name="f255" fmla="*/ f163 1 324"/>
                      <a:gd name="f256" fmla="*/ f164 1 324"/>
                      <a:gd name="f257" fmla="*/ f165 1 129"/>
                      <a:gd name="f258" fmla="*/ f166 1 324"/>
                      <a:gd name="f259" fmla="*/ f167 1 324"/>
                      <a:gd name="f260" fmla="*/ f168 1 324"/>
                      <a:gd name="f261" fmla="*/ f169 1 129"/>
                      <a:gd name="f262" fmla="*/ f170 1 324"/>
                      <a:gd name="f263" fmla="*/ f171 1 129"/>
                      <a:gd name="f264" fmla="*/ f172 1 324"/>
                      <a:gd name="f265" fmla="*/ f173 1 129"/>
                      <a:gd name="f266" fmla="*/ f174 1 324"/>
                      <a:gd name="f267" fmla="*/ f175 1 129"/>
                      <a:gd name="f268" fmla="*/ f176 1 324"/>
                      <a:gd name="f269" fmla="*/ f177 1 129"/>
                      <a:gd name="f270" fmla="*/ f178 1 324"/>
                      <a:gd name="f271" fmla="*/ f179 1 129"/>
                      <a:gd name="f272" fmla="*/ f180 1 324"/>
                      <a:gd name="f273" fmla="*/ f181 1 129"/>
                      <a:gd name="f274" fmla="*/ f182 1 324"/>
                      <a:gd name="f275" fmla="*/ f183 1 324"/>
                      <a:gd name="f276" fmla="*/ f184 1 129"/>
                      <a:gd name="f277" fmla="*/ f185 1 324"/>
                      <a:gd name="f278" fmla="*/ f186 1 129"/>
                      <a:gd name="f279" fmla="*/ f187 1 324"/>
                      <a:gd name="f280" fmla="*/ f188 1 129"/>
                      <a:gd name="f281" fmla="*/ 0 1 f96"/>
                      <a:gd name="f282" fmla="*/ f6 1 f96"/>
                      <a:gd name="f283" fmla="*/ 0 1 f97"/>
                      <a:gd name="f284" fmla="*/ f7 1 f97"/>
                      <a:gd name="f285" fmla="+- f189 0 f1"/>
                      <a:gd name="f286" fmla="*/ f190 1 f96"/>
                      <a:gd name="f287" fmla="*/ f191 1 f97"/>
                      <a:gd name="f288" fmla="*/ f192 1 f96"/>
                      <a:gd name="f289" fmla="*/ f193 1 f97"/>
                      <a:gd name="f290" fmla="*/ f194 1 f96"/>
                      <a:gd name="f291" fmla="*/ f195 1 f97"/>
                      <a:gd name="f292" fmla="*/ f196 1 f96"/>
                      <a:gd name="f293" fmla="*/ f197 1 f97"/>
                      <a:gd name="f294" fmla="*/ f198 1 f96"/>
                      <a:gd name="f295" fmla="*/ f199 1 f97"/>
                      <a:gd name="f296" fmla="*/ f200 1 f96"/>
                      <a:gd name="f297" fmla="*/ f201 1 f97"/>
                      <a:gd name="f298" fmla="*/ f202 1 f96"/>
                      <a:gd name="f299" fmla="*/ f203 1 f96"/>
                      <a:gd name="f300" fmla="*/ f204 1 f97"/>
                      <a:gd name="f301" fmla="*/ f205 1 f97"/>
                      <a:gd name="f302" fmla="*/ f206 1 f96"/>
                      <a:gd name="f303" fmla="*/ f207 1 f97"/>
                      <a:gd name="f304" fmla="*/ f208 1 f96"/>
                      <a:gd name="f305" fmla="*/ f209 1 f97"/>
                      <a:gd name="f306" fmla="*/ f210 1 f96"/>
                      <a:gd name="f307" fmla="*/ f211 1 f97"/>
                      <a:gd name="f308" fmla="*/ f212 1 f96"/>
                      <a:gd name="f309" fmla="*/ f213 1 f97"/>
                      <a:gd name="f310" fmla="*/ f214 1 f96"/>
                      <a:gd name="f311" fmla="*/ f215 1 f97"/>
                      <a:gd name="f312" fmla="*/ f216 1 f96"/>
                      <a:gd name="f313" fmla="*/ f217 1 f97"/>
                      <a:gd name="f314" fmla="*/ f218 1 f97"/>
                      <a:gd name="f315" fmla="*/ f219 1 f96"/>
                      <a:gd name="f316" fmla="*/ f220 1 f97"/>
                      <a:gd name="f317" fmla="*/ f221 1 f96"/>
                      <a:gd name="f318" fmla="*/ f222 1 f97"/>
                      <a:gd name="f319" fmla="*/ f223 1 f96"/>
                      <a:gd name="f320" fmla="*/ f224 1 f97"/>
                      <a:gd name="f321" fmla="*/ f225 1 f96"/>
                      <a:gd name="f322" fmla="*/ f226 1 f97"/>
                      <a:gd name="f323" fmla="*/ f227 1 f96"/>
                      <a:gd name="f324" fmla="*/ f228 1 f97"/>
                      <a:gd name="f325" fmla="*/ f229 1 f96"/>
                      <a:gd name="f326" fmla="*/ f230 1 f96"/>
                      <a:gd name="f327" fmla="*/ f231 1 f97"/>
                      <a:gd name="f328" fmla="*/ f232 1 f96"/>
                      <a:gd name="f329" fmla="*/ f233 1 f97"/>
                      <a:gd name="f330" fmla="*/ f234 1 f96"/>
                      <a:gd name="f331" fmla="*/ f235 1 f97"/>
                      <a:gd name="f332" fmla="*/ f236 1 f96"/>
                      <a:gd name="f333" fmla="*/ f237 1 f97"/>
                      <a:gd name="f334" fmla="*/ f238 1 f96"/>
                      <a:gd name="f335" fmla="*/ f239 1 f97"/>
                      <a:gd name="f336" fmla="*/ f240 1 f96"/>
                      <a:gd name="f337" fmla="*/ f241 1 f97"/>
                      <a:gd name="f338" fmla="*/ f242 1 f96"/>
                      <a:gd name="f339" fmla="*/ f243 1 f97"/>
                      <a:gd name="f340" fmla="*/ f244 1 f96"/>
                      <a:gd name="f341" fmla="*/ f245 1 f96"/>
                      <a:gd name="f342" fmla="*/ f246 1 f97"/>
                      <a:gd name="f343" fmla="*/ f247 1 f96"/>
                      <a:gd name="f344" fmla="*/ f248 1 f97"/>
                      <a:gd name="f345" fmla="*/ f249 1 f96"/>
                      <a:gd name="f346" fmla="*/ f250 1 f96"/>
                      <a:gd name="f347" fmla="*/ f251 1 f97"/>
                      <a:gd name="f348" fmla="*/ f252 1 f96"/>
                      <a:gd name="f349" fmla="*/ f253 1 f96"/>
                      <a:gd name="f350" fmla="*/ f254 1 f97"/>
                      <a:gd name="f351" fmla="*/ f255 1 f96"/>
                      <a:gd name="f352" fmla="*/ f256 1 f96"/>
                      <a:gd name="f353" fmla="*/ f257 1 f97"/>
                      <a:gd name="f354" fmla="*/ f258 1 f96"/>
                      <a:gd name="f355" fmla="*/ f259 1 f96"/>
                      <a:gd name="f356" fmla="*/ f260 1 f96"/>
                      <a:gd name="f357" fmla="*/ f261 1 f97"/>
                      <a:gd name="f358" fmla="*/ f262 1 f96"/>
                      <a:gd name="f359" fmla="*/ f263 1 f97"/>
                      <a:gd name="f360" fmla="*/ f264 1 f96"/>
                      <a:gd name="f361" fmla="*/ f265 1 f97"/>
                      <a:gd name="f362" fmla="*/ f266 1 f96"/>
                      <a:gd name="f363" fmla="*/ f267 1 f97"/>
                      <a:gd name="f364" fmla="*/ f268 1 f96"/>
                      <a:gd name="f365" fmla="*/ f269 1 f97"/>
                      <a:gd name="f366" fmla="*/ f270 1 f96"/>
                      <a:gd name="f367" fmla="*/ f271 1 f97"/>
                      <a:gd name="f368" fmla="*/ f272 1 f96"/>
                      <a:gd name="f369" fmla="*/ f273 1 f97"/>
                      <a:gd name="f370" fmla="*/ f274 1 f96"/>
                      <a:gd name="f371" fmla="*/ f275 1 f96"/>
                      <a:gd name="f372" fmla="*/ f276 1 f97"/>
                      <a:gd name="f373" fmla="*/ f277 1 f96"/>
                      <a:gd name="f374" fmla="*/ f278 1 f97"/>
                      <a:gd name="f375" fmla="*/ f279 1 f96"/>
                      <a:gd name="f376" fmla="*/ f280 1 f97"/>
                      <a:gd name="f377" fmla="*/ f281 f91 1"/>
                      <a:gd name="f378" fmla="*/ f282 f91 1"/>
                      <a:gd name="f379" fmla="*/ f284 f92 1"/>
                      <a:gd name="f380" fmla="*/ f283 f92 1"/>
                      <a:gd name="f381" fmla="*/ f286 f91 1"/>
                      <a:gd name="f382" fmla="*/ f287 f92 1"/>
                      <a:gd name="f383" fmla="*/ f288 f91 1"/>
                      <a:gd name="f384" fmla="*/ f289 f92 1"/>
                      <a:gd name="f385" fmla="*/ f290 f91 1"/>
                      <a:gd name="f386" fmla="*/ f291 f92 1"/>
                      <a:gd name="f387" fmla="*/ f292 f91 1"/>
                      <a:gd name="f388" fmla="*/ f293 f92 1"/>
                      <a:gd name="f389" fmla="*/ f294 f91 1"/>
                      <a:gd name="f390" fmla="*/ f295 f92 1"/>
                      <a:gd name="f391" fmla="*/ f296 f91 1"/>
                      <a:gd name="f392" fmla="*/ f297 f92 1"/>
                      <a:gd name="f393" fmla="*/ f298 f91 1"/>
                      <a:gd name="f394" fmla="*/ f299 f91 1"/>
                      <a:gd name="f395" fmla="*/ f300 f92 1"/>
                      <a:gd name="f396" fmla="*/ f301 f92 1"/>
                      <a:gd name="f397" fmla="*/ f302 f91 1"/>
                      <a:gd name="f398" fmla="*/ f303 f92 1"/>
                      <a:gd name="f399" fmla="*/ f304 f91 1"/>
                      <a:gd name="f400" fmla="*/ f305 f92 1"/>
                      <a:gd name="f401" fmla="*/ f306 f91 1"/>
                      <a:gd name="f402" fmla="*/ f307 f92 1"/>
                      <a:gd name="f403" fmla="*/ f308 f91 1"/>
                      <a:gd name="f404" fmla="*/ f309 f92 1"/>
                      <a:gd name="f405" fmla="*/ f310 f91 1"/>
                      <a:gd name="f406" fmla="*/ f311 f92 1"/>
                      <a:gd name="f407" fmla="*/ f312 f91 1"/>
                      <a:gd name="f408" fmla="*/ f313 f92 1"/>
                      <a:gd name="f409" fmla="*/ f314 f92 1"/>
                      <a:gd name="f410" fmla="*/ f315 f91 1"/>
                      <a:gd name="f411" fmla="*/ f316 f92 1"/>
                      <a:gd name="f412" fmla="*/ f317 f91 1"/>
                      <a:gd name="f413" fmla="*/ f318 f92 1"/>
                      <a:gd name="f414" fmla="*/ f319 f91 1"/>
                      <a:gd name="f415" fmla="*/ f320 f92 1"/>
                      <a:gd name="f416" fmla="*/ f321 f91 1"/>
                      <a:gd name="f417" fmla="*/ f322 f92 1"/>
                      <a:gd name="f418" fmla="*/ f323 f91 1"/>
                      <a:gd name="f419" fmla="*/ f324 f92 1"/>
                      <a:gd name="f420" fmla="*/ f325 f91 1"/>
                      <a:gd name="f421" fmla="*/ f326 f91 1"/>
                      <a:gd name="f422" fmla="*/ f327 f92 1"/>
                      <a:gd name="f423" fmla="*/ f328 f91 1"/>
                      <a:gd name="f424" fmla="*/ f329 f92 1"/>
                      <a:gd name="f425" fmla="*/ f330 f91 1"/>
                      <a:gd name="f426" fmla="*/ f331 f92 1"/>
                      <a:gd name="f427" fmla="*/ f332 f91 1"/>
                      <a:gd name="f428" fmla="*/ f333 f92 1"/>
                      <a:gd name="f429" fmla="*/ f334 f91 1"/>
                      <a:gd name="f430" fmla="*/ f335 f92 1"/>
                      <a:gd name="f431" fmla="*/ f336 f91 1"/>
                      <a:gd name="f432" fmla="*/ f337 f92 1"/>
                      <a:gd name="f433" fmla="*/ f338 f91 1"/>
                      <a:gd name="f434" fmla="*/ f339 f92 1"/>
                      <a:gd name="f435" fmla="*/ f340 f91 1"/>
                      <a:gd name="f436" fmla="*/ f341 f91 1"/>
                      <a:gd name="f437" fmla="*/ f342 f92 1"/>
                      <a:gd name="f438" fmla="*/ f343 f91 1"/>
                      <a:gd name="f439" fmla="*/ f344 f92 1"/>
                      <a:gd name="f440" fmla="*/ f345 f91 1"/>
                      <a:gd name="f441" fmla="*/ f346 f91 1"/>
                      <a:gd name="f442" fmla="*/ f347 f92 1"/>
                      <a:gd name="f443" fmla="*/ f348 f91 1"/>
                      <a:gd name="f444" fmla="*/ f349 f91 1"/>
                      <a:gd name="f445" fmla="*/ f350 f92 1"/>
                      <a:gd name="f446" fmla="*/ f351 f91 1"/>
                      <a:gd name="f447" fmla="*/ f352 f91 1"/>
                      <a:gd name="f448" fmla="*/ f353 f92 1"/>
                      <a:gd name="f449" fmla="*/ f354 f91 1"/>
                      <a:gd name="f450" fmla="*/ f355 f91 1"/>
                      <a:gd name="f451" fmla="*/ f356 f91 1"/>
                      <a:gd name="f452" fmla="*/ f357 f92 1"/>
                      <a:gd name="f453" fmla="*/ f358 f91 1"/>
                      <a:gd name="f454" fmla="*/ f359 f92 1"/>
                      <a:gd name="f455" fmla="*/ f360 f91 1"/>
                      <a:gd name="f456" fmla="*/ f361 f92 1"/>
                      <a:gd name="f457" fmla="*/ f362 f91 1"/>
                      <a:gd name="f458" fmla="*/ f363 f92 1"/>
                      <a:gd name="f459" fmla="*/ f364 f91 1"/>
                      <a:gd name="f460" fmla="*/ f365 f92 1"/>
                      <a:gd name="f461" fmla="*/ f366 f91 1"/>
                      <a:gd name="f462" fmla="*/ f367 f92 1"/>
                      <a:gd name="f463" fmla="*/ f368 f91 1"/>
                      <a:gd name="f464" fmla="*/ f369 f92 1"/>
                      <a:gd name="f465" fmla="*/ f370 f91 1"/>
                      <a:gd name="f466" fmla="*/ f371 f91 1"/>
                      <a:gd name="f467" fmla="*/ f372 f92 1"/>
                      <a:gd name="f468" fmla="*/ f373 f91 1"/>
                      <a:gd name="f469" fmla="*/ f374 f92 1"/>
                      <a:gd name="f470" fmla="*/ f375 f91 1"/>
                      <a:gd name="f471" fmla="*/ f376 f92 1"/>
                    </a:gdLst>
                    <a:ahLst/>
                    <a:cxnLst>
                      <a:cxn ang="3cd4">
                        <a:pos x="hc" y="t"/>
                      </a:cxn>
                      <a:cxn ang="0">
                        <a:pos x="r" y="vc"/>
                      </a:cxn>
                      <a:cxn ang="cd4">
                        <a:pos x="hc" y="b"/>
                      </a:cxn>
                      <a:cxn ang="cd2">
                        <a:pos x="l" y="vc"/>
                      </a:cxn>
                      <a:cxn ang="f285">
                        <a:pos x="f381" y="f382"/>
                      </a:cxn>
                      <a:cxn ang="f285">
                        <a:pos x="f383" y="f384"/>
                      </a:cxn>
                      <a:cxn ang="f285">
                        <a:pos x="f385" y="f386"/>
                      </a:cxn>
                      <a:cxn ang="f285">
                        <a:pos x="f387" y="f388"/>
                      </a:cxn>
                      <a:cxn ang="f285">
                        <a:pos x="f389" y="f390"/>
                      </a:cxn>
                      <a:cxn ang="f285">
                        <a:pos x="f391" y="f392"/>
                      </a:cxn>
                      <a:cxn ang="f285">
                        <a:pos x="f393" y="f386"/>
                      </a:cxn>
                      <a:cxn ang="f285">
                        <a:pos x="f394" y="f395"/>
                      </a:cxn>
                      <a:cxn ang="f285">
                        <a:pos x="f394" y="f396"/>
                      </a:cxn>
                      <a:cxn ang="f285">
                        <a:pos x="f397" y="f398"/>
                      </a:cxn>
                      <a:cxn ang="f285">
                        <a:pos x="f399" y="f400"/>
                      </a:cxn>
                      <a:cxn ang="f285">
                        <a:pos x="f401" y="f402"/>
                      </a:cxn>
                      <a:cxn ang="f285">
                        <a:pos x="f403" y="f404"/>
                      </a:cxn>
                      <a:cxn ang="f285">
                        <a:pos x="f405" y="f406"/>
                      </a:cxn>
                      <a:cxn ang="f285">
                        <a:pos x="f407" y="f408"/>
                      </a:cxn>
                      <a:cxn ang="f285">
                        <a:pos x="f399" y="f409"/>
                      </a:cxn>
                      <a:cxn ang="f285">
                        <a:pos x="f410" y="f411"/>
                      </a:cxn>
                      <a:cxn ang="f285">
                        <a:pos x="f412" y="f413"/>
                      </a:cxn>
                      <a:cxn ang="f285">
                        <a:pos x="f414" y="f415"/>
                      </a:cxn>
                      <a:cxn ang="f285">
                        <a:pos x="f416" y="f417"/>
                      </a:cxn>
                      <a:cxn ang="f285">
                        <a:pos x="f389" y="f417"/>
                      </a:cxn>
                      <a:cxn ang="f285">
                        <a:pos x="f418" y="f419"/>
                      </a:cxn>
                      <a:cxn ang="f285">
                        <a:pos x="f420" y="f419"/>
                      </a:cxn>
                      <a:cxn ang="f285">
                        <a:pos x="f421" y="f422"/>
                      </a:cxn>
                      <a:cxn ang="f285">
                        <a:pos x="f423" y="f424"/>
                      </a:cxn>
                      <a:cxn ang="f285">
                        <a:pos x="f425" y="f426"/>
                      </a:cxn>
                      <a:cxn ang="f285">
                        <a:pos x="f427" y="f428"/>
                      </a:cxn>
                      <a:cxn ang="f285">
                        <a:pos x="f429" y="f430"/>
                      </a:cxn>
                      <a:cxn ang="f285">
                        <a:pos x="f431" y="f432"/>
                      </a:cxn>
                      <a:cxn ang="f285">
                        <a:pos x="f433" y="f434"/>
                      </a:cxn>
                      <a:cxn ang="f285">
                        <a:pos x="f435" y="f424"/>
                      </a:cxn>
                      <a:cxn ang="f285">
                        <a:pos x="f436" y="f437"/>
                      </a:cxn>
                      <a:cxn ang="f285">
                        <a:pos x="f438" y="f439"/>
                      </a:cxn>
                      <a:cxn ang="f285">
                        <a:pos x="f440" y="f428"/>
                      </a:cxn>
                      <a:cxn ang="f285">
                        <a:pos x="f441" y="f442"/>
                      </a:cxn>
                      <a:cxn ang="f285">
                        <a:pos x="f443" y="f424"/>
                      </a:cxn>
                      <a:cxn ang="f285">
                        <a:pos x="f444" y="f445"/>
                      </a:cxn>
                      <a:cxn ang="f285">
                        <a:pos x="f446" y="f428"/>
                      </a:cxn>
                      <a:cxn ang="f285">
                        <a:pos x="f447" y="f448"/>
                      </a:cxn>
                      <a:cxn ang="f285">
                        <a:pos x="f449" y="f445"/>
                      </a:cxn>
                      <a:cxn ang="f285">
                        <a:pos x="f450" y="f445"/>
                      </a:cxn>
                      <a:cxn ang="f285">
                        <a:pos x="f451" y="f452"/>
                      </a:cxn>
                      <a:cxn ang="f285">
                        <a:pos x="f453" y="f454"/>
                      </a:cxn>
                      <a:cxn ang="f285">
                        <a:pos x="f455" y="f456"/>
                      </a:cxn>
                      <a:cxn ang="f285">
                        <a:pos x="f457" y="f458"/>
                      </a:cxn>
                      <a:cxn ang="f285">
                        <a:pos x="f459" y="f460"/>
                      </a:cxn>
                      <a:cxn ang="f285">
                        <a:pos x="f461" y="f462"/>
                      </a:cxn>
                      <a:cxn ang="f285">
                        <a:pos x="f463" y="f464"/>
                      </a:cxn>
                      <a:cxn ang="f285">
                        <a:pos x="f465" y="f386"/>
                      </a:cxn>
                      <a:cxn ang="f285">
                        <a:pos x="f466" y="f467"/>
                      </a:cxn>
                      <a:cxn ang="f285">
                        <a:pos x="f468" y="f469"/>
                      </a:cxn>
                      <a:cxn ang="f285">
                        <a:pos x="f470" y="f471"/>
                      </a:cxn>
                      <a:cxn ang="f285">
                        <a:pos x="f381" y="f382"/>
                      </a:cxn>
                    </a:cxnLst>
                    <a:rect l="f377" t="f380" r="f378" b="f379"/>
                    <a:pathLst>
                      <a:path w="324" h="129">
                        <a:moveTo>
                          <a:pt x="f8" y="f9"/>
                        </a:moveTo>
                        <a:lnTo>
                          <a:pt x="f10" y="f11"/>
                        </a:lnTo>
                        <a:lnTo>
                          <a:pt x="f12" y="f13"/>
                        </a:lnTo>
                        <a:lnTo>
                          <a:pt x="f14" y="f15"/>
                        </a:lnTo>
                        <a:lnTo>
                          <a:pt x="f16" y="f17"/>
                        </a:lnTo>
                        <a:lnTo>
                          <a:pt x="f18" y="f19"/>
                        </a:lnTo>
                        <a:lnTo>
                          <a:pt x="f20" y="f13"/>
                        </a:lnTo>
                        <a:lnTo>
                          <a:pt x="f21" y="f22"/>
                        </a:lnTo>
                        <a:lnTo>
                          <a:pt x="f21" y="f23"/>
                        </a:lnTo>
                        <a:lnTo>
                          <a:pt x="f24" y="f25"/>
                        </a:lnTo>
                        <a:lnTo>
                          <a:pt x="f26" y="f27"/>
                        </a:lnTo>
                        <a:lnTo>
                          <a:pt x="f28" y="f29"/>
                        </a:lnTo>
                        <a:lnTo>
                          <a:pt x="f30" y="f31"/>
                        </a:lnTo>
                        <a:lnTo>
                          <a:pt x="f32" y="f33"/>
                        </a:lnTo>
                        <a:lnTo>
                          <a:pt x="f6" y="f34"/>
                        </a:lnTo>
                        <a:lnTo>
                          <a:pt x="f26" y="f35"/>
                        </a:lnTo>
                        <a:lnTo>
                          <a:pt x="f36" y="f37"/>
                        </a:lnTo>
                        <a:lnTo>
                          <a:pt x="f38" y="f39"/>
                        </a:lnTo>
                        <a:lnTo>
                          <a:pt x="f40" y="f41"/>
                        </a:lnTo>
                        <a:lnTo>
                          <a:pt x="f42" y="f43"/>
                        </a:lnTo>
                        <a:lnTo>
                          <a:pt x="f16" y="f43"/>
                        </a:lnTo>
                        <a:lnTo>
                          <a:pt x="f44" y="f45"/>
                        </a:lnTo>
                        <a:lnTo>
                          <a:pt x="f46" y="f45"/>
                        </a:lnTo>
                        <a:lnTo>
                          <a:pt x="f47" y="f48"/>
                        </a:lnTo>
                        <a:lnTo>
                          <a:pt x="f49" y="f50"/>
                        </a:lnTo>
                        <a:lnTo>
                          <a:pt x="f51" y="f52"/>
                        </a:lnTo>
                        <a:lnTo>
                          <a:pt x="f53" y="f54"/>
                        </a:lnTo>
                        <a:lnTo>
                          <a:pt x="f55" y="f56"/>
                        </a:lnTo>
                        <a:lnTo>
                          <a:pt x="f2" y="f7"/>
                        </a:lnTo>
                        <a:lnTo>
                          <a:pt x="f57" y="f58"/>
                        </a:lnTo>
                        <a:lnTo>
                          <a:pt x="f59" y="f50"/>
                        </a:lnTo>
                        <a:lnTo>
                          <a:pt x="f60" y="f61"/>
                        </a:lnTo>
                        <a:lnTo>
                          <a:pt x="f62" y="f63"/>
                        </a:lnTo>
                        <a:lnTo>
                          <a:pt x="f64" y="f54"/>
                        </a:lnTo>
                        <a:lnTo>
                          <a:pt x="f65" y="f66"/>
                        </a:lnTo>
                        <a:lnTo>
                          <a:pt x="f34" y="f50"/>
                        </a:lnTo>
                        <a:lnTo>
                          <a:pt x="f67" y="f68"/>
                        </a:lnTo>
                        <a:lnTo>
                          <a:pt x="f69" y="f54"/>
                        </a:lnTo>
                        <a:lnTo>
                          <a:pt x="f70" y="f71"/>
                        </a:lnTo>
                        <a:lnTo>
                          <a:pt x="f72" y="f68"/>
                        </a:lnTo>
                        <a:lnTo>
                          <a:pt x="f73" y="f68"/>
                        </a:lnTo>
                        <a:lnTo>
                          <a:pt x="f74" y="f75"/>
                        </a:lnTo>
                        <a:lnTo>
                          <a:pt x="f76" y="f77"/>
                        </a:lnTo>
                        <a:lnTo>
                          <a:pt x="f78" y="f79"/>
                        </a:lnTo>
                        <a:lnTo>
                          <a:pt x="f5" y="f80"/>
                        </a:lnTo>
                        <a:lnTo>
                          <a:pt x="f81" y="f82"/>
                        </a:lnTo>
                        <a:lnTo>
                          <a:pt x="f83" y="f84"/>
                        </a:lnTo>
                        <a:lnTo>
                          <a:pt x="f27" y="f81"/>
                        </a:lnTo>
                        <a:lnTo>
                          <a:pt x="f85" y="f13"/>
                        </a:lnTo>
                        <a:lnTo>
                          <a:pt x="f37" y="f86"/>
                        </a:lnTo>
                        <a:lnTo>
                          <a:pt x="f87" y="f88"/>
                        </a:lnTo>
                        <a:lnTo>
                          <a:pt x="f89" y="f5"/>
                        </a:lnTo>
                        <a:lnTo>
                          <a:pt x="f8" y="f9"/>
                        </a:lnTo>
                        <a:close/>
                      </a:path>
                    </a:pathLst>
                  </a:custGeom>
                  <a:solidFill>
                    <a:srgbClr val="F9B277"/>
                  </a:solidFill>
                  <a:ln w="3172" cap="flat">
                    <a:solidFill>
                      <a:srgbClr val="6C5353"/>
                    </a:solidFill>
                    <a:custDash>
                      <a:ds d="100000" sp="100000"/>
                    </a:custDash>
                    <a:miter/>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hu-HU" sz="1800" b="0" i="0" u="none" strike="noStrike" kern="0" cap="none" spc="0" baseline="0">
                      <a:solidFill>
                        <a:srgbClr val="000000"/>
                      </a:solidFill>
                      <a:uFillTx/>
                      <a:latin typeface="Arial"/>
                    </a:endParaRPr>
                  </a:p>
                </p:txBody>
              </p:sp>
              <p:sp>
                <p:nvSpPr>
                  <p:cNvPr id="356" name="Freeform 199">
                    <a:extLst>
                      <a:ext uri="{FF2B5EF4-FFF2-40B4-BE49-F238E27FC236}">
                        <a16:creationId xmlns:a16="http://schemas.microsoft.com/office/drawing/2014/main" id="{EA183A83-DE61-440E-B0D7-150E3567650A}"/>
                      </a:ext>
                    </a:extLst>
                  </p:cNvPr>
                  <p:cNvSpPr/>
                  <p:nvPr/>
                </p:nvSpPr>
                <p:spPr>
                  <a:xfrm>
                    <a:off x="6247647" y="3068964"/>
                    <a:ext cx="65160" cy="46140"/>
                  </a:xfrm>
                  <a:custGeom>
                    <a:avLst/>
                    <a:gdLst>
                      <a:gd name="f0" fmla="val 10800000"/>
                      <a:gd name="f1" fmla="val 5400000"/>
                      <a:gd name="f2" fmla="val 180"/>
                      <a:gd name="f3" fmla="val w"/>
                      <a:gd name="f4" fmla="val h"/>
                      <a:gd name="f5" fmla="val 0"/>
                      <a:gd name="f6" fmla="val 50"/>
                      <a:gd name="f7" fmla="val 41"/>
                      <a:gd name="f8" fmla="val 21"/>
                      <a:gd name="f9" fmla="val 30"/>
                      <a:gd name="f10" fmla="val 8"/>
                      <a:gd name="f11" fmla="val 2"/>
                      <a:gd name="f12" fmla="val 32"/>
                      <a:gd name="f13" fmla="val 27"/>
                      <a:gd name="f14" fmla="val 5"/>
                      <a:gd name="f15" fmla="val 25"/>
                      <a:gd name="f16" fmla="val 9"/>
                      <a:gd name="f17" fmla="val 12"/>
                      <a:gd name="f18" fmla="val 7"/>
                      <a:gd name="f19" fmla="val 17"/>
                      <a:gd name="f20" fmla="val 3"/>
                      <a:gd name="f21" fmla="val 35"/>
                      <a:gd name="f22" fmla="val 11"/>
                      <a:gd name="f23" fmla="val 18"/>
                      <a:gd name="f24" fmla="val 47"/>
                      <a:gd name="f25" fmla="val 23"/>
                      <a:gd name="f26" fmla="val 28"/>
                      <a:gd name="f27" fmla="val 24"/>
                      <a:gd name="f28" fmla="+- 0 0 -90"/>
                      <a:gd name="f29" fmla="*/ f3 1 50"/>
                      <a:gd name="f30" fmla="*/ f4 1 41"/>
                      <a:gd name="f31" fmla="+- f7 0 f5"/>
                      <a:gd name="f32" fmla="+- f6 0 f5"/>
                      <a:gd name="f33" fmla="*/ f28 f0 1"/>
                      <a:gd name="f34" fmla="*/ f32 1 50"/>
                      <a:gd name="f35" fmla="*/ f31 1 41"/>
                      <a:gd name="f36" fmla="*/ 21 f32 1"/>
                      <a:gd name="f37" fmla="*/ 30 f31 1"/>
                      <a:gd name="f38" fmla="*/ 8 f32 1"/>
                      <a:gd name="f39" fmla="*/ 41 f31 1"/>
                      <a:gd name="f40" fmla="*/ 2 f32 1"/>
                      <a:gd name="f41" fmla="*/ 32 f31 1"/>
                      <a:gd name="f42" fmla="*/ 27 f31 1"/>
                      <a:gd name="f43" fmla="*/ 5 f32 1"/>
                      <a:gd name="f44" fmla="*/ 25 f31 1"/>
                      <a:gd name="f45" fmla="*/ 9 f32 1"/>
                      <a:gd name="f46" fmla="*/ 12 f31 1"/>
                      <a:gd name="f47" fmla="*/ 0 f32 1"/>
                      <a:gd name="f48" fmla="*/ 7 f31 1"/>
                      <a:gd name="f49" fmla="*/ 17 f32 1"/>
                      <a:gd name="f50" fmla="*/ 0 f31 1"/>
                      <a:gd name="f51" fmla="*/ 32 f32 1"/>
                      <a:gd name="f52" fmla="*/ 3 f31 1"/>
                      <a:gd name="f53" fmla="*/ 35 f32 1"/>
                      <a:gd name="f54" fmla="*/ 11 f31 1"/>
                      <a:gd name="f55" fmla="*/ 50 f32 1"/>
                      <a:gd name="f56" fmla="*/ 18 f31 1"/>
                      <a:gd name="f57" fmla="*/ 47 f32 1"/>
                      <a:gd name="f58" fmla="*/ 23 f31 1"/>
                      <a:gd name="f59" fmla="*/ 28 f32 1"/>
                      <a:gd name="f60" fmla="*/ 24 f31 1"/>
                      <a:gd name="f61" fmla="*/ f33 1 f2"/>
                      <a:gd name="f62" fmla="*/ f36 1 50"/>
                      <a:gd name="f63" fmla="*/ f37 1 41"/>
                      <a:gd name="f64" fmla="*/ f38 1 50"/>
                      <a:gd name="f65" fmla="*/ f39 1 41"/>
                      <a:gd name="f66" fmla="*/ f40 1 50"/>
                      <a:gd name="f67" fmla="*/ f41 1 41"/>
                      <a:gd name="f68" fmla="*/ f42 1 41"/>
                      <a:gd name="f69" fmla="*/ f43 1 50"/>
                      <a:gd name="f70" fmla="*/ f44 1 41"/>
                      <a:gd name="f71" fmla="*/ f45 1 50"/>
                      <a:gd name="f72" fmla="*/ f46 1 41"/>
                      <a:gd name="f73" fmla="*/ f47 1 50"/>
                      <a:gd name="f74" fmla="*/ f48 1 41"/>
                      <a:gd name="f75" fmla="*/ f49 1 50"/>
                      <a:gd name="f76" fmla="*/ f50 1 41"/>
                      <a:gd name="f77" fmla="*/ f51 1 50"/>
                      <a:gd name="f78" fmla="*/ f52 1 41"/>
                      <a:gd name="f79" fmla="*/ f53 1 50"/>
                      <a:gd name="f80" fmla="*/ f54 1 41"/>
                      <a:gd name="f81" fmla="*/ f55 1 50"/>
                      <a:gd name="f82" fmla="*/ f56 1 41"/>
                      <a:gd name="f83" fmla="*/ f57 1 50"/>
                      <a:gd name="f84" fmla="*/ f58 1 41"/>
                      <a:gd name="f85" fmla="*/ f59 1 50"/>
                      <a:gd name="f86" fmla="*/ f60 1 41"/>
                      <a:gd name="f87" fmla="*/ 0 1 f34"/>
                      <a:gd name="f88" fmla="*/ f6 1 f34"/>
                      <a:gd name="f89" fmla="*/ 0 1 f35"/>
                      <a:gd name="f90" fmla="*/ f7 1 f35"/>
                      <a:gd name="f91" fmla="+- f61 0 f1"/>
                      <a:gd name="f92" fmla="*/ f62 1 f34"/>
                      <a:gd name="f93" fmla="*/ f63 1 f35"/>
                      <a:gd name="f94" fmla="*/ f64 1 f34"/>
                      <a:gd name="f95" fmla="*/ f65 1 f35"/>
                      <a:gd name="f96" fmla="*/ f66 1 f34"/>
                      <a:gd name="f97" fmla="*/ f67 1 f35"/>
                      <a:gd name="f98" fmla="*/ f68 1 f35"/>
                      <a:gd name="f99" fmla="*/ f69 1 f34"/>
                      <a:gd name="f100" fmla="*/ f70 1 f35"/>
                      <a:gd name="f101" fmla="*/ f71 1 f34"/>
                      <a:gd name="f102" fmla="*/ f72 1 f35"/>
                      <a:gd name="f103" fmla="*/ f73 1 f34"/>
                      <a:gd name="f104" fmla="*/ f74 1 f35"/>
                      <a:gd name="f105" fmla="*/ f75 1 f34"/>
                      <a:gd name="f106" fmla="*/ f76 1 f35"/>
                      <a:gd name="f107" fmla="*/ f77 1 f34"/>
                      <a:gd name="f108" fmla="*/ f78 1 f35"/>
                      <a:gd name="f109" fmla="*/ f79 1 f34"/>
                      <a:gd name="f110" fmla="*/ f80 1 f35"/>
                      <a:gd name="f111" fmla="*/ f81 1 f34"/>
                      <a:gd name="f112" fmla="*/ f82 1 f35"/>
                      <a:gd name="f113" fmla="*/ f83 1 f34"/>
                      <a:gd name="f114" fmla="*/ f84 1 f35"/>
                      <a:gd name="f115" fmla="*/ f85 1 f34"/>
                      <a:gd name="f116" fmla="*/ f86 1 f35"/>
                      <a:gd name="f117" fmla="*/ f87 f29 1"/>
                      <a:gd name="f118" fmla="*/ f88 f29 1"/>
                      <a:gd name="f119" fmla="*/ f90 f30 1"/>
                      <a:gd name="f120" fmla="*/ f89 f30 1"/>
                      <a:gd name="f121" fmla="*/ f92 f29 1"/>
                      <a:gd name="f122" fmla="*/ f93 f30 1"/>
                      <a:gd name="f123" fmla="*/ f94 f29 1"/>
                      <a:gd name="f124" fmla="*/ f95 f30 1"/>
                      <a:gd name="f125" fmla="*/ f96 f29 1"/>
                      <a:gd name="f126" fmla="*/ f97 f30 1"/>
                      <a:gd name="f127" fmla="*/ f98 f30 1"/>
                      <a:gd name="f128" fmla="*/ f99 f29 1"/>
                      <a:gd name="f129" fmla="*/ f100 f30 1"/>
                      <a:gd name="f130" fmla="*/ f101 f29 1"/>
                      <a:gd name="f131" fmla="*/ f102 f30 1"/>
                      <a:gd name="f132" fmla="*/ f103 f29 1"/>
                      <a:gd name="f133" fmla="*/ f104 f30 1"/>
                      <a:gd name="f134" fmla="*/ f105 f29 1"/>
                      <a:gd name="f135" fmla="*/ f106 f30 1"/>
                      <a:gd name="f136" fmla="*/ f107 f29 1"/>
                      <a:gd name="f137" fmla="*/ f108 f30 1"/>
                      <a:gd name="f138" fmla="*/ f109 f29 1"/>
                      <a:gd name="f139" fmla="*/ f110 f30 1"/>
                      <a:gd name="f140" fmla="*/ f111 f29 1"/>
                      <a:gd name="f141" fmla="*/ f112 f30 1"/>
                      <a:gd name="f142" fmla="*/ f113 f29 1"/>
                      <a:gd name="f143" fmla="*/ f114 f30 1"/>
                      <a:gd name="f144" fmla="*/ f115 f29 1"/>
                      <a:gd name="f145" fmla="*/ f116 f30 1"/>
                    </a:gdLst>
                    <a:ahLst/>
                    <a:cxnLst>
                      <a:cxn ang="3cd4">
                        <a:pos x="hc" y="t"/>
                      </a:cxn>
                      <a:cxn ang="0">
                        <a:pos x="r" y="vc"/>
                      </a:cxn>
                      <a:cxn ang="cd4">
                        <a:pos x="hc" y="b"/>
                      </a:cxn>
                      <a:cxn ang="cd2">
                        <a:pos x="l" y="vc"/>
                      </a:cxn>
                      <a:cxn ang="f91">
                        <a:pos x="f121" y="f122"/>
                      </a:cxn>
                      <a:cxn ang="f91">
                        <a:pos x="f123" y="f124"/>
                      </a:cxn>
                      <a:cxn ang="f91">
                        <a:pos x="f125" y="f126"/>
                      </a:cxn>
                      <a:cxn ang="f91">
                        <a:pos x="f125" y="f127"/>
                      </a:cxn>
                      <a:cxn ang="f91">
                        <a:pos x="f128" y="f129"/>
                      </a:cxn>
                      <a:cxn ang="f91">
                        <a:pos x="f130" y="f131"/>
                      </a:cxn>
                      <a:cxn ang="f91">
                        <a:pos x="f132" y="f133"/>
                      </a:cxn>
                      <a:cxn ang="f91">
                        <a:pos x="f134" y="f135"/>
                      </a:cxn>
                      <a:cxn ang="f91">
                        <a:pos x="f136" y="f137"/>
                      </a:cxn>
                      <a:cxn ang="f91">
                        <a:pos x="f138" y="f139"/>
                      </a:cxn>
                      <a:cxn ang="f91">
                        <a:pos x="f140" y="f141"/>
                      </a:cxn>
                      <a:cxn ang="f91">
                        <a:pos x="f142" y="f143"/>
                      </a:cxn>
                      <a:cxn ang="f91">
                        <a:pos x="f144" y="f145"/>
                      </a:cxn>
                      <a:cxn ang="f91">
                        <a:pos x="f121" y="f122"/>
                      </a:cxn>
                    </a:cxnLst>
                    <a:rect l="f117" t="f120" r="f118" b="f119"/>
                    <a:pathLst>
                      <a:path w="50" h="41">
                        <a:moveTo>
                          <a:pt x="f8" y="f9"/>
                        </a:moveTo>
                        <a:lnTo>
                          <a:pt x="f10" y="f7"/>
                        </a:lnTo>
                        <a:lnTo>
                          <a:pt x="f11" y="f12"/>
                        </a:lnTo>
                        <a:lnTo>
                          <a:pt x="f11" y="f13"/>
                        </a:lnTo>
                        <a:lnTo>
                          <a:pt x="f14" y="f15"/>
                        </a:lnTo>
                        <a:lnTo>
                          <a:pt x="f16" y="f17"/>
                        </a:lnTo>
                        <a:lnTo>
                          <a:pt x="f5" y="f18"/>
                        </a:lnTo>
                        <a:lnTo>
                          <a:pt x="f19" y="f5"/>
                        </a:lnTo>
                        <a:lnTo>
                          <a:pt x="f12" y="f20"/>
                        </a:lnTo>
                        <a:lnTo>
                          <a:pt x="f21" y="f22"/>
                        </a:lnTo>
                        <a:lnTo>
                          <a:pt x="f6" y="f23"/>
                        </a:lnTo>
                        <a:lnTo>
                          <a:pt x="f24" y="f25"/>
                        </a:lnTo>
                        <a:lnTo>
                          <a:pt x="f26" y="f27"/>
                        </a:lnTo>
                        <a:lnTo>
                          <a:pt x="f8" y="f9"/>
                        </a:lnTo>
                        <a:close/>
                      </a:path>
                    </a:pathLst>
                  </a:custGeom>
                  <a:solidFill>
                    <a:srgbClr val="F9B277"/>
                  </a:solidFill>
                  <a:ln w="3172" cap="flat">
                    <a:solidFill>
                      <a:srgbClr val="6C5353"/>
                    </a:solidFill>
                    <a:custDash>
                      <a:ds d="100000" sp="100000"/>
                    </a:custDash>
                    <a:miter/>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hu-HU" sz="1800" b="0" i="0" u="none" strike="noStrike" kern="0" cap="none" spc="0" baseline="0">
                      <a:solidFill>
                        <a:srgbClr val="000000"/>
                      </a:solidFill>
                      <a:uFillTx/>
                      <a:latin typeface="Arial"/>
                    </a:endParaRPr>
                  </a:p>
                </p:txBody>
              </p:sp>
              <p:sp>
                <p:nvSpPr>
                  <p:cNvPr id="357" name="Freeform 200">
                    <a:extLst>
                      <a:ext uri="{FF2B5EF4-FFF2-40B4-BE49-F238E27FC236}">
                        <a16:creationId xmlns:a16="http://schemas.microsoft.com/office/drawing/2014/main" id="{62E8D628-F6C6-4FE6-A750-9E19BE321E6C}"/>
                      </a:ext>
                    </a:extLst>
                  </p:cNvPr>
                  <p:cNvSpPr/>
                  <p:nvPr/>
                </p:nvSpPr>
                <p:spPr>
                  <a:xfrm>
                    <a:off x="8482733" y="3461735"/>
                    <a:ext cx="32580" cy="77650"/>
                  </a:xfrm>
                  <a:custGeom>
                    <a:avLst/>
                    <a:gdLst>
                      <a:gd name="f0" fmla="val 10800000"/>
                      <a:gd name="f1" fmla="val 5400000"/>
                      <a:gd name="f2" fmla="val 180"/>
                      <a:gd name="f3" fmla="val w"/>
                      <a:gd name="f4" fmla="val h"/>
                      <a:gd name="f5" fmla="val 0"/>
                      <a:gd name="f6" fmla="val 25"/>
                      <a:gd name="f7" fmla="val 69"/>
                      <a:gd name="f8" fmla="val 19"/>
                      <a:gd name="f9" fmla="val 22"/>
                      <a:gd name="f10" fmla="val 52"/>
                      <a:gd name="f11" fmla="val 5"/>
                      <a:gd name="f12" fmla="val 51"/>
                      <a:gd name="f13" fmla="val 36"/>
                      <a:gd name="f14" fmla="val 16"/>
                      <a:gd name="f15" fmla="val 15"/>
                      <a:gd name="f16" fmla="val 6"/>
                      <a:gd name="f17" fmla="+- 0 0 -90"/>
                      <a:gd name="f18" fmla="*/ f3 1 25"/>
                      <a:gd name="f19" fmla="*/ f4 1 69"/>
                      <a:gd name="f20" fmla="+- f7 0 f5"/>
                      <a:gd name="f21" fmla="+- f6 0 f5"/>
                      <a:gd name="f22" fmla="*/ f17 f0 1"/>
                      <a:gd name="f23" fmla="*/ f21 1 25"/>
                      <a:gd name="f24" fmla="*/ f20 1 69"/>
                      <a:gd name="f25" fmla="*/ 25 f21 1"/>
                      <a:gd name="f26" fmla="*/ 19 f20 1"/>
                      <a:gd name="f27" fmla="*/ 22 f21 1"/>
                      <a:gd name="f28" fmla="*/ 52 f20 1"/>
                      <a:gd name="f29" fmla="*/ 19 f21 1"/>
                      <a:gd name="f30" fmla="*/ 69 f20 1"/>
                      <a:gd name="f31" fmla="*/ 5 f21 1"/>
                      <a:gd name="f32" fmla="*/ 51 f20 1"/>
                      <a:gd name="f33" fmla="*/ 0 f21 1"/>
                      <a:gd name="f34" fmla="*/ 36 f20 1"/>
                      <a:gd name="f35" fmla="*/ 16 f20 1"/>
                      <a:gd name="f36" fmla="*/ 15 f21 1"/>
                      <a:gd name="f37" fmla="*/ 0 f20 1"/>
                      <a:gd name="f38" fmla="*/ 6 f20 1"/>
                      <a:gd name="f39" fmla="*/ f22 1 f2"/>
                      <a:gd name="f40" fmla="*/ f25 1 25"/>
                      <a:gd name="f41" fmla="*/ f26 1 69"/>
                      <a:gd name="f42" fmla="*/ f27 1 25"/>
                      <a:gd name="f43" fmla="*/ f28 1 69"/>
                      <a:gd name="f44" fmla="*/ f29 1 25"/>
                      <a:gd name="f45" fmla="*/ f30 1 69"/>
                      <a:gd name="f46" fmla="*/ f31 1 25"/>
                      <a:gd name="f47" fmla="*/ f32 1 69"/>
                      <a:gd name="f48" fmla="*/ f33 1 25"/>
                      <a:gd name="f49" fmla="*/ f34 1 69"/>
                      <a:gd name="f50" fmla="*/ f35 1 69"/>
                      <a:gd name="f51" fmla="*/ f36 1 25"/>
                      <a:gd name="f52" fmla="*/ f37 1 69"/>
                      <a:gd name="f53" fmla="*/ f38 1 69"/>
                      <a:gd name="f54" fmla="*/ 0 1 f23"/>
                      <a:gd name="f55" fmla="*/ f6 1 f23"/>
                      <a:gd name="f56" fmla="*/ 0 1 f24"/>
                      <a:gd name="f57" fmla="*/ f7 1 f24"/>
                      <a:gd name="f58" fmla="+- f39 0 f1"/>
                      <a:gd name="f59" fmla="*/ f40 1 f23"/>
                      <a:gd name="f60" fmla="*/ f41 1 f24"/>
                      <a:gd name="f61" fmla="*/ f42 1 f23"/>
                      <a:gd name="f62" fmla="*/ f43 1 f24"/>
                      <a:gd name="f63" fmla="*/ f44 1 f23"/>
                      <a:gd name="f64" fmla="*/ f45 1 f24"/>
                      <a:gd name="f65" fmla="*/ f46 1 f23"/>
                      <a:gd name="f66" fmla="*/ f47 1 f24"/>
                      <a:gd name="f67" fmla="*/ f48 1 f23"/>
                      <a:gd name="f68" fmla="*/ f49 1 f24"/>
                      <a:gd name="f69" fmla="*/ f50 1 f24"/>
                      <a:gd name="f70" fmla="*/ f51 1 f23"/>
                      <a:gd name="f71" fmla="*/ f52 1 f24"/>
                      <a:gd name="f72" fmla="*/ f53 1 f24"/>
                      <a:gd name="f73" fmla="*/ f54 f18 1"/>
                      <a:gd name="f74" fmla="*/ f55 f18 1"/>
                      <a:gd name="f75" fmla="*/ f57 f19 1"/>
                      <a:gd name="f76" fmla="*/ f56 f19 1"/>
                      <a:gd name="f77" fmla="*/ f59 f18 1"/>
                      <a:gd name="f78" fmla="*/ f60 f19 1"/>
                      <a:gd name="f79" fmla="*/ f61 f18 1"/>
                      <a:gd name="f80" fmla="*/ f62 f19 1"/>
                      <a:gd name="f81" fmla="*/ f63 f18 1"/>
                      <a:gd name="f82" fmla="*/ f64 f19 1"/>
                      <a:gd name="f83" fmla="*/ f65 f18 1"/>
                      <a:gd name="f84" fmla="*/ f66 f19 1"/>
                      <a:gd name="f85" fmla="*/ f67 f18 1"/>
                      <a:gd name="f86" fmla="*/ f68 f19 1"/>
                      <a:gd name="f87" fmla="*/ f69 f19 1"/>
                      <a:gd name="f88" fmla="*/ f70 f18 1"/>
                      <a:gd name="f89" fmla="*/ f71 f19 1"/>
                      <a:gd name="f90" fmla="*/ f72 f19 1"/>
                    </a:gdLst>
                    <a:ahLst/>
                    <a:cxnLst>
                      <a:cxn ang="3cd4">
                        <a:pos x="hc" y="t"/>
                      </a:cxn>
                      <a:cxn ang="0">
                        <a:pos x="r" y="vc"/>
                      </a:cxn>
                      <a:cxn ang="cd4">
                        <a:pos x="hc" y="b"/>
                      </a:cxn>
                      <a:cxn ang="cd2">
                        <a:pos x="l" y="vc"/>
                      </a:cxn>
                      <a:cxn ang="f58">
                        <a:pos x="f77" y="f78"/>
                      </a:cxn>
                      <a:cxn ang="f58">
                        <a:pos x="f79" y="f80"/>
                      </a:cxn>
                      <a:cxn ang="f58">
                        <a:pos x="f81" y="f82"/>
                      </a:cxn>
                      <a:cxn ang="f58">
                        <a:pos x="f83" y="f84"/>
                      </a:cxn>
                      <a:cxn ang="f58">
                        <a:pos x="f85" y="f86"/>
                      </a:cxn>
                      <a:cxn ang="f58">
                        <a:pos x="f83" y="f87"/>
                      </a:cxn>
                      <a:cxn ang="f58">
                        <a:pos x="f88" y="f89"/>
                      </a:cxn>
                      <a:cxn ang="f58">
                        <a:pos x="f77" y="f90"/>
                      </a:cxn>
                      <a:cxn ang="f58">
                        <a:pos x="f77" y="f78"/>
                      </a:cxn>
                    </a:cxnLst>
                    <a:rect l="f73" t="f76" r="f74" b="f75"/>
                    <a:pathLst>
                      <a:path w="25" h="69">
                        <a:moveTo>
                          <a:pt x="f6" y="f8"/>
                        </a:moveTo>
                        <a:lnTo>
                          <a:pt x="f9" y="f10"/>
                        </a:lnTo>
                        <a:lnTo>
                          <a:pt x="f8" y="f7"/>
                        </a:lnTo>
                        <a:lnTo>
                          <a:pt x="f11" y="f12"/>
                        </a:lnTo>
                        <a:lnTo>
                          <a:pt x="f5" y="f13"/>
                        </a:lnTo>
                        <a:lnTo>
                          <a:pt x="f11" y="f14"/>
                        </a:lnTo>
                        <a:lnTo>
                          <a:pt x="f15" y="f5"/>
                        </a:lnTo>
                        <a:lnTo>
                          <a:pt x="f6" y="f16"/>
                        </a:lnTo>
                        <a:lnTo>
                          <a:pt x="f6" y="f8"/>
                        </a:lnTo>
                        <a:close/>
                      </a:path>
                    </a:pathLst>
                  </a:custGeom>
                  <a:solidFill>
                    <a:srgbClr val="A8C5F0"/>
                  </a:solidFill>
                  <a:ln w="3172" cap="flat">
                    <a:solidFill>
                      <a:srgbClr val="6C5353"/>
                    </a:solidFill>
                    <a:custDash>
                      <a:ds d="100000" sp="100000"/>
                    </a:custDash>
                    <a:miter/>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hu-HU" sz="1800" b="0" i="0" u="none" strike="noStrike" kern="0" cap="none" spc="0" baseline="0">
                      <a:solidFill>
                        <a:srgbClr val="000000"/>
                      </a:solidFill>
                      <a:uFillTx/>
                      <a:latin typeface="Arial"/>
                    </a:endParaRPr>
                  </a:p>
                </p:txBody>
              </p:sp>
              <p:sp>
                <p:nvSpPr>
                  <p:cNvPr id="358" name="Freeform 201">
                    <a:extLst>
                      <a:ext uri="{FF2B5EF4-FFF2-40B4-BE49-F238E27FC236}">
                        <a16:creationId xmlns:a16="http://schemas.microsoft.com/office/drawing/2014/main" id="{B2D3BB1F-8567-4D1C-8D75-4DA66036C563}"/>
                      </a:ext>
                    </a:extLst>
                  </p:cNvPr>
                  <p:cNvSpPr/>
                  <p:nvPr/>
                </p:nvSpPr>
                <p:spPr>
                  <a:xfrm>
                    <a:off x="6379275" y="4075096"/>
                    <a:ext cx="259351" cy="252090"/>
                  </a:xfrm>
                  <a:custGeom>
                    <a:avLst/>
                    <a:gdLst>
                      <a:gd name="f0" fmla="val 10800000"/>
                      <a:gd name="f1" fmla="val 5400000"/>
                      <a:gd name="f2" fmla="val 180"/>
                      <a:gd name="f3" fmla="val w"/>
                      <a:gd name="f4" fmla="val h"/>
                      <a:gd name="f5" fmla="val 0"/>
                      <a:gd name="f6" fmla="val 199"/>
                      <a:gd name="f7" fmla="val 224"/>
                      <a:gd name="f8" fmla="val 84"/>
                      <a:gd name="f9" fmla="val 87"/>
                      <a:gd name="f10" fmla="val 2"/>
                      <a:gd name="f11" fmla="val 154"/>
                      <a:gd name="f12" fmla="val 45"/>
                      <a:gd name="f13" fmla="val 155"/>
                      <a:gd name="f14" fmla="val 57"/>
                      <a:gd name="f15" fmla="val 181"/>
                      <a:gd name="f16" fmla="val 78"/>
                      <a:gd name="f17" fmla="val 172"/>
                      <a:gd name="f18" fmla="val 103"/>
                      <a:gd name="f19" fmla="val 173"/>
                      <a:gd name="f20" fmla="val 115"/>
                      <a:gd name="f21" fmla="val 184"/>
                      <a:gd name="f22" fmla="val 123"/>
                      <a:gd name="f23" fmla="val 185"/>
                      <a:gd name="f24" fmla="val 128"/>
                      <a:gd name="f25" fmla="val 141"/>
                      <a:gd name="f26" fmla="val 147"/>
                      <a:gd name="f27" fmla="val 179"/>
                      <a:gd name="f28" fmla="val 157"/>
                      <a:gd name="f29" fmla="val 170"/>
                      <a:gd name="f30" fmla="val 192"/>
                      <a:gd name="f31" fmla="val 190"/>
                      <a:gd name="f32" fmla="val 195"/>
                      <a:gd name="f33" fmla="val 207"/>
                      <a:gd name="f34" fmla="val 164"/>
                      <a:gd name="f35" fmla="val 215"/>
                      <a:gd name="f36" fmla="val 153"/>
                      <a:gd name="f37" fmla="val 146"/>
                      <a:gd name="f38" fmla="val 221"/>
                      <a:gd name="f39" fmla="val 133"/>
                      <a:gd name="f40" fmla="val 107"/>
                      <a:gd name="f41" fmla="val 218"/>
                      <a:gd name="f42" fmla="val 93"/>
                      <a:gd name="f43" fmla="val 220"/>
                      <a:gd name="f44" fmla="val 89"/>
                      <a:gd name="f45" fmla="val 82"/>
                      <a:gd name="f46" fmla="val 182"/>
                      <a:gd name="f47" fmla="val 79"/>
                      <a:gd name="f48" fmla="val 176"/>
                      <a:gd name="f49" fmla="val 61"/>
                      <a:gd name="f50" fmla="val 51"/>
                      <a:gd name="f51" fmla="val 166"/>
                      <a:gd name="f52" fmla="val 39"/>
                      <a:gd name="f53" fmla="val 163"/>
                      <a:gd name="f54" fmla="val 32"/>
                      <a:gd name="f55" fmla="val 159"/>
                      <a:gd name="f56" fmla="val 25"/>
                      <a:gd name="f57" fmla="val 15"/>
                      <a:gd name="f58" fmla="val 127"/>
                      <a:gd name="f59" fmla="val 5"/>
                      <a:gd name="f60" fmla="val 116"/>
                      <a:gd name="f61" fmla="val 1"/>
                      <a:gd name="f62" fmla="val 104"/>
                      <a:gd name="f63" fmla="val 3"/>
                      <a:gd name="f64" fmla="val 74"/>
                      <a:gd name="f65" fmla="val 7"/>
                      <a:gd name="f66" fmla="val 73"/>
                      <a:gd name="f67" fmla="val 14"/>
                      <a:gd name="f68" fmla="val 65"/>
                      <a:gd name="f69" fmla="val 22"/>
                      <a:gd name="f70" fmla="val 54"/>
                      <a:gd name="f71" fmla="val 26"/>
                      <a:gd name="f72" fmla="val 50"/>
                      <a:gd name="f73" fmla="val 43"/>
                      <a:gd name="f74" fmla="val 21"/>
                      <a:gd name="f75" fmla="val 31"/>
                      <a:gd name="f76" fmla="val 28"/>
                      <a:gd name="f77" fmla="val 16"/>
                      <a:gd name="f78" fmla="val 20"/>
                      <a:gd name="f79" fmla="val 4"/>
                      <a:gd name="f80" fmla="val 27"/>
                      <a:gd name="f81" fmla="val 47"/>
                      <a:gd name="f82" fmla="+- 0 0 -90"/>
                      <a:gd name="f83" fmla="*/ f3 1 199"/>
                      <a:gd name="f84" fmla="*/ f4 1 224"/>
                      <a:gd name="f85" fmla="+- f7 0 f5"/>
                      <a:gd name="f86" fmla="+- f6 0 f5"/>
                      <a:gd name="f87" fmla="*/ f82 f0 1"/>
                      <a:gd name="f88" fmla="*/ f86 1 199"/>
                      <a:gd name="f89" fmla="*/ f85 1 224"/>
                      <a:gd name="f90" fmla="*/ 84 f86 1"/>
                      <a:gd name="f91" fmla="*/ 0 f85 1"/>
                      <a:gd name="f92" fmla="*/ 87 f86 1"/>
                      <a:gd name="f93" fmla="*/ 2 f85 1"/>
                      <a:gd name="f94" fmla="*/ 154 f86 1"/>
                      <a:gd name="f95" fmla="*/ 45 f85 1"/>
                      <a:gd name="f96" fmla="*/ 155 f86 1"/>
                      <a:gd name="f97" fmla="*/ 57 f85 1"/>
                      <a:gd name="f98" fmla="*/ 181 f86 1"/>
                      <a:gd name="f99" fmla="*/ 78 f85 1"/>
                      <a:gd name="f100" fmla="*/ 172 f86 1"/>
                      <a:gd name="f101" fmla="*/ 103 f85 1"/>
                      <a:gd name="f102" fmla="*/ 173 f86 1"/>
                      <a:gd name="f103" fmla="*/ 115 f85 1"/>
                      <a:gd name="f104" fmla="*/ 184 f86 1"/>
                      <a:gd name="f105" fmla="*/ 123 f85 1"/>
                      <a:gd name="f106" fmla="*/ 185 f86 1"/>
                      <a:gd name="f107" fmla="*/ 128 f85 1"/>
                      <a:gd name="f108" fmla="*/ 180 f86 1"/>
                      <a:gd name="f109" fmla="*/ 141 f85 1"/>
                      <a:gd name="f110" fmla="*/ 147 f85 1"/>
                      <a:gd name="f111" fmla="*/ 179 f86 1"/>
                      <a:gd name="f112" fmla="*/ 157 f85 1"/>
                      <a:gd name="f113" fmla="*/ 170 f85 1"/>
                      <a:gd name="f114" fmla="*/ 192 f86 1"/>
                      <a:gd name="f115" fmla="*/ 190 f85 1"/>
                      <a:gd name="f116" fmla="*/ 199 f86 1"/>
                      <a:gd name="f117" fmla="*/ 195 f85 1"/>
                      <a:gd name="f118" fmla="*/ 207 f85 1"/>
                      <a:gd name="f119" fmla="*/ 164 f86 1"/>
                      <a:gd name="f120" fmla="*/ 215 f85 1"/>
                      <a:gd name="f121" fmla="*/ 153 f86 1"/>
                      <a:gd name="f122" fmla="*/ 146 f86 1"/>
                      <a:gd name="f123" fmla="*/ 221 f85 1"/>
                      <a:gd name="f124" fmla="*/ 133 f86 1"/>
                      <a:gd name="f125" fmla="*/ 128 f86 1"/>
                      <a:gd name="f126" fmla="*/ 224 f85 1"/>
                      <a:gd name="f127" fmla="*/ 107 f86 1"/>
                      <a:gd name="f128" fmla="*/ 218 f85 1"/>
                      <a:gd name="f129" fmla="*/ 93 f86 1"/>
                      <a:gd name="f130" fmla="*/ 220 f85 1"/>
                      <a:gd name="f131" fmla="*/ 89 f86 1"/>
                      <a:gd name="f132" fmla="*/ 192 f85 1"/>
                      <a:gd name="f133" fmla="*/ 82 f86 1"/>
                      <a:gd name="f134" fmla="*/ 182 f85 1"/>
                      <a:gd name="f135" fmla="*/ 79 f86 1"/>
                      <a:gd name="f136" fmla="*/ 176 f85 1"/>
                      <a:gd name="f137" fmla="*/ 61 f86 1"/>
                      <a:gd name="f138" fmla="*/ 172 f85 1"/>
                      <a:gd name="f139" fmla="*/ 51 f86 1"/>
                      <a:gd name="f140" fmla="*/ 166 f85 1"/>
                      <a:gd name="f141" fmla="*/ 39 f86 1"/>
                      <a:gd name="f142" fmla="*/ 163 f85 1"/>
                      <a:gd name="f143" fmla="*/ 32 f86 1"/>
                      <a:gd name="f144" fmla="*/ 159 f85 1"/>
                      <a:gd name="f145" fmla="*/ 25 f86 1"/>
                      <a:gd name="f146" fmla="*/ 154 f85 1"/>
                      <a:gd name="f147" fmla="*/ 15 f86 1"/>
                      <a:gd name="f148" fmla="*/ 127 f85 1"/>
                      <a:gd name="f149" fmla="*/ 5 f86 1"/>
                      <a:gd name="f150" fmla="*/ 116 f85 1"/>
                      <a:gd name="f151" fmla="*/ 1 f86 1"/>
                      <a:gd name="f152" fmla="*/ 104 f85 1"/>
                      <a:gd name="f153" fmla="*/ 3 f86 1"/>
                      <a:gd name="f154" fmla="*/ 93 f85 1"/>
                      <a:gd name="f155" fmla="*/ 0 f86 1"/>
                      <a:gd name="f156" fmla="*/ 74 f85 1"/>
                      <a:gd name="f157" fmla="*/ 7 f86 1"/>
                      <a:gd name="f158" fmla="*/ 73 f85 1"/>
                      <a:gd name="f159" fmla="*/ 14 f86 1"/>
                      <a:gd name="f160" fmla="*/ 65 f85 1"/>
                      <a:gd name="f161" fmla="*/ 22 f86 1"/>
                      <a:gd name="f162" fmla="*/ 54 f85 1"/>
                      <a:gd name="f163" fmla="*/ 26 f86 1"/>
                      <a:gd name="f164" fmla="*/ 50 f85 1"/>
                      <a:gd name="f165" fmla="*/ 43 f85 1"/>
                      <a:gd name="f166" fmla="*/ 39 f85 1"/>
                      <a:gd name="f167" fmla="*/ 21 f86 1"/>
                      <a:gd name="f168" fmla="*/ 31 f85 1"/>
                      <a:gd name="f169" fmla="*/ 28 f85 1"/>
                      <a:gd name="f170" fmla="*/ 28 f86 1"/>
                      <a:gd name="f171" fmla="*/ 16 f85 1"/>
                      <a:gd name="f172" fmla="*/ 20 f86 1"/>
                      <a:gd name="f173" fmla="*/ 4 f85 1"/>
                      <a:gd name="f174" fmla="*/ 27 f86 1"/>
                      <a:gd name="f175" fmla="*/ 47 f86 1"/>
                      <a:gd name="f176" fmla="*/ f87 1 f2"/>
                      <a:gd name="f177" fmla="*/ f90 1 199"/>
                      <a:gd name="f178" fmla="*/ f91 1 224"/>
                      <a:gd name="f179" fmla="*/ f92 1 199"/>
                      <a:gd name="f180" fmla="*/ f93 1 224"/>
                      <a:gd name="f181" fmla="*/ f94 1 199"/>
                      <a:gd name="f182" fmla="*/ f95 1 224"/>
                      <a:gd name="f183" fmla="*/ f96 1 199"/>
                      <a:gd name="f184" fmla="*/ f97 1 224"/>
                      <a:gd name="f185" fmla="*/ f98 1 199"/>
                      <a:gd name="f186" fmla="*/ f99 1 224"/>
                      <a:gd name="f187" fmla="*/ f100 1 199"/>
                      <a:gd name="f188" fmla="*/ f101 1 224"/>
                      <a:gd name="f189" fmla="*/ f102 1 199"/>
                      <a:gd name="f190" fmla="*/ f103 1 224"/>
                      <a:gd name="f191" fmla="*/ f104 1 199"/>
                      <a:gd name="f192" fmla="*/ f105 1 224"/>
                      <a:gd name="f193" fmla="*/ f106 1 199"/>
                      <a:gd name="f194" fmla="*/ f107 1 224"/>
                      <a:gd name="f195" fmla="*/ f108 1 199"/>
                      <a:gd name="f196" fmla="*/ f109 1 224"/>
                      <a:gd name="f197" fmla="*/ f110 1 224"/>
                      <a:gd name="f198" fmla="*/ f111 1 199"/>
                      <a:gd name="f199" fmla="*/ f112 1 224"/>
                      <a:gd name="f200" fmla="*/ f113 1 224"/>
                      <a:gd name="f201" fmla="*/ f114 1 199"/>
                      <a:gd name="f202" fmla="*/ f115 1 224"/>
                      <a:gd name="f203" fmla="*/ f116 1 199"/>
                      <a:gd name="f204" fmla="*/ f117 1 224"/>
                      <a:gd name="f205" fmla="*/ f118 1 224"/>
                      <a:gd name="f206" fmla="*/ f119 1 199"/>
                      <a:gd name="f207" fmla="*/ f120 1 224"/>
                      <a:gd name="f208" fmla="*/ f121 1 199"/>
                      <a:gd name="f209" fmla="*/ f122 1 199"/>
                      <a:gd name="f210" fmla="*/ f123 1 224"/>
                      <a:gd name="f211" fmla="*/ f124 1 199"/>
                      <a:gd name="f212" fmla="*/ f125 1 199"/>
                      <a:gd name="f213" fmla="*/ f126 1 224"/>
                      <a:gd name="f214" fmla="*/ f127 1 199"/>
                      <a:gd name="f215" fmla="*/ f128 1 224"/>
                      <a:gd name="f216" fmla="*/ f129 1 199"/>
                      <a:gd name="f217" fmla="*/ f130 1 224"/>
                      <a:gd name="f218" fmla="*/ f131 1 199"/>
                      <a:gd name="f219" fmla="*/ f132 1 224"/>
                      <a:gd name="f220" fmla="*/ f133 1 199"/>
                      <a:gd name="f221" fmla="*/ f134 1 224"/>
                      <a:gd name="f222" fmla="*/ f135 1 199"/>
                      <a:gd name="f223" fmla="*/ f136 1 224"/>
                      <a:gd name="f224" fmla="*/ f137 1 199"/>
                      <a:gd name="f225" fmla="*/ f138 1 224"/>
                      <a:gd name="f226" fmla="*/ f139 1 199"/>
                      <a:gd name="f227" fmla="*/ f140 1 224"/>
                      <a:gd name="f228" fmla="*/ f141 1 199"/>
                      <a:gd name="f229" fmla="*/ f142 1 224"/>
                      <a:gd name="f230" fmla="*/ f143 1 199"/>
                      <a:gd name="f231" fmla="*/ f144 1 224"/>
                      <a:gd name="f232" fmla="*/ f145 1 199"/>
                      <a:gd name="f233" fmla="*/ f146 1 224"/>
                      <a:gd name="f234" fmla="*/ f147 1 199"/>
                      <a:gd name="f235" fmla="*/ f148 1 224"/>
                      <a:gd name="f236" fmla="*/ f149 1 199"/>
                      <a:gd name="f237" fmla="*/ f150 1 224"/>
                      <a:gd name="f238" fmla="*/ f151 1 199"/>
                      <a:gd name="f239" fmla="*/ f152 1 224"/>
                      <a:gd name="f240" fmla="*/ f153 1 199"/>
                      <a:gd name="f241" fmla="*/ f154 1 224"/>
                      <a:gd name="f242" fmla="*/ f155 1 199"/>
                      <a:gd name="f243" fmla="*/ f156 1 224"/>
                      <a:gd name="f244" fmla="*/ f157 1 199"/>
                      <a:gd name="f245" fmla="*/ f158 1 224"/>
                      <a:gd name="f246" fmla="*/ f159 1 199"/>
                      <a:gd name="f247" fmla="*/ f160 1 224"/>
                      <a:gd name="f248" fmla="*/ f161 1 199"/>
                      <a:gd name="f249" fmla="*/ f162 1 224"/>
                      <a:gd name="f250" fmla="*/ f163 1 199"/>
                      <a:gd name="f251" fmla="*/ f164 1 224"/>
                      <a:gd name="f252" fmla="*/ f165 1 224"/>
                      <a:gd name="f253" fmla="*/ f166 1 224"/>
                      <a:gd name="f254" fmla="*/ f167 1 199"/>
                      <a:gd name="f255" fmla="*/ f168 1 224"/>
                      <a:gd name="f256" fmla="*/ f169 1 224"/>
                      <a:gd name="f257" fmla="*/ f170 1 199"/>
                      <a:gd name="f258" fmla="*/ f171 1 224"/>
                      <a:gd name="f259" fmla="*/ f172 1 199"/>
                      <a:gd name="f260" fmla="*/ f173 1 224"/>
                      <a:gd name="f261" fmla="*/ f174 1 199"/>
                      <a:gd name="f262" fmla="*/ f175 1 199"/>
                      <a:gd name="f263" fmla="*/ 0 1 f88"/>
                      <a:gd name="f264" fmla="*/ f6 1 f88"/>
                      <a:gd name="f265" fmla="*/ 0 1 f89"/>
                      <a:gd name="f266" fmla="*/ f7 1 f89"/>
                      <a:gd name="f267" fmla="+- f176 0 f1"/>
                      <a:gd name="f268" fmla="*/ f177 1 f88"/>
                      <a:gd name="f269" fmla="*/ f178 1 f89"/>
                      <a:gd name="f270" fmla="*/ f179 1 f88"/>
                      <a:gd name="f271" fmla="*/ f180 1 f89"/>
                      <a:gd name="f272" fmla="*/ f181 1 f88"/>
                      <a:gd name="f273" fmla="*/ f182 1 f89"/>
                      <a:gd name="f274" fmla="*/ f183 1 f88"/>
                      <a:gd name="f275" fmla="*/ f184 1 f89"/>
                      <a:gd name="f276" fmla="*/ f185 1 f88"/>
                      <a:gd name="f277" fmla="*/ f186 1 f89"/>
                      <a:gd name="f278" fmla="*/ f187 1 f88"/>
                      <a:gd name="f279" fmla="*/ f188 1 f89"/>
                      <a:gd name="f280" fmla="*/ f189 1 f88"/>
                      <a:gd name="f281" fmla="*/ f190 1 f89"/>
                      <a:gd name="f282" fmla="*/ f191 1 f88"/>
                      <a:gd name="f283" fmla="*/ f192 1 f89"/>
                      <a:gd name="f284" fmla="*/ f193 1 f88"/>
                      <a:gd name="f285" fmla="*/ f194 1 f89"/>
                      <a:gd name="f286" fmla="*/ f195 1 f88"/>
                      <a:gd name="f287" fmla="*/ f196 1 f89"/>
                      <a:gd name="f288" fmla="*/ f197 1 f89"/>
                      <a:gd name="f289" fmla="*/ f198 1 f88"/>
                      <a:gd name="f290" fmla="*/ f199 1 f89"/>
                      <a:gd name="f291" fmla="*/ f200 1 f89"/>
                      <a:gd name="f292" fmla="*/ f201 1 f88"/>
                      <a:gd name="f293" fmla="*/ f202 1 f89"/>
                      <a:gd name="f294" fmla="*/ f203 1 f88"/>
                      <a:gd name="f295" fmla="*/ f204 1 f89"/>
                      <a:gd name="f296" fmla="*/ f205 1 f89"/>
                      <a:gd name="f297" fmla="*/ f206 1 f88"/>
                      <a:gd name="f298" fmla="*/ f207 1 f89"/>
                      <a:gd name="f299" fmla="*/ f208 1 f88"/>
                      <a:gd name="f300" fmla="*/ f209 1 f88"/>
                      <a:gd name="f301" fmla="*/ f210 1 f89"/>
                      <a:gd name="f302" fmla="*/ f211 1 f88"/>
                      <a:gd name="f303" fmla="*/ f212 1 f88"/>
                      <a:gd name="f304" fmla="*/ f213 1 f89"/>
                      <a:gd name="f305" fmla="*/ f214 1 f88"/>
                      <a:gd name="f306" fmla="*/ f215 1 f89"/>
                      <a:gd name="f307" fmla="*/ f216 1 f88"/>
                      <a:gd name="f308" fmla="*/ f217 1 f89"/>
                      <a:gd name="f309" fmla="*/ f218 1 f88"/>
                      <a:gd name="f310" fmla="*/ f219 1 f89"/>
                      <a:gd name="f311" fmla="*/ f220 1 f88"/>
                      <a:gd name="f312" fmla="*/ f221 1 f89"/>
                      <a:gd name="f313" fmla="*/ f222 1 f88"/>
                      <a:gd name="f314" fmla="*/ f223 1 f89"/>
                      <a:gd name="f315" fmla="*/ f224 1 f88"/>
                      <a:gd name="f316" fmla="*/ f225 1 f89"/>
                      <a:gd name="f317" fmla="*/ f226 1 f88"/>
                      <a:gd name="f318" fmla="*/ f227 1 f89"/>
                      <a:gd name="f319" fmla="*/ f228 1 f88"/>
                      <a:gd name="f320" fmla="*/ f229 1 f89"/>
                      <a:gd name="f321" fmla="*/ f230 1 f88"/>
                      <a:gd name="f322" fmla="*/ f231 1 f89"/>
                      <a:gd name="f323" fmla="*/ f232 1 f88"/>
                      <a:gd name="f324" fmla="*/ f233 1 f89"/>
                      <a:gd name="f325" fmla="*/ f234 1 f88"/>
                      <a:gd name="f326" fmla="*/ f235 1 f89"/>
                      <a:gd name="f327" fmla="*/ f236 1 f88"/>
                      <a:gd name="f328" fmla="*/ f237 1 f89"/>
                      <a:gd name="f329" fmla="*/ f238 1 f88"/>
                      <a:gd name="f330" fmla="*/ f239 1 f89"/>
                      <a:gd name="f331" fmla="*/ f240 1 f88"/>
                      <a:gd name="f332" fmla="*/ f241 1 f89"/>
                      <a:gd name="f333" fmla="*/ f242 1 f88"/>
                      <a:gd name="f334" fmla="*/ f243 1 f89"/>
                      <a:gd name="f335" fmla="*/ f244 1 f88"/>
                      <a:gd name="f336" fmla="*/ f245 1 f89"/>
                      <a:gd name="f337" fmla="*/ f246 1 f88"/>
                      <a:gd name="f338" fmla="*/ f247 1 f89"/>
                      <a:gd name="f339" fmla="*/ f248 1 f88"/>
                      <a:gd name="f340" fmla="*/ f249 1 f89"/>
                      <a:gd name="f341" fmla="*/ f250 1 f88"/>
                      <a:gd name="f342" fmla="*/ f251 1 f89"/>
                      <a:gd name="f343" fmla="*/ f252 1 f89"/>
                      <a:gd name="f344" fmla="*/ f253 1 f89"/>
                      <a:gd name="f345" fmla="*/ f254 1 f88"/>
                      <a:gd name="f346" fmla="*/ f255 1 f89"/>
                      <a:gd name="f347" fmla="*/ f256 1 f89"/>
                      <a:gd name="f348" fmla="*/ f257 1 f88"/>
                      <a:gd name="f349" fmla="*/ f258 1 f89"/>
                      <a:gd name="f350" fmla="*/ f259 1 f88"/>
                      <a:gd name="f351" fmla="*/ f260 1 f89"/>
                      <a:gd name="f352" fmla="*/ f261 1 f88"/>
                      <a:gd name="f353" fmla="*/ f262 1 f88"/>
                      <a:gd name="f354" fmla="*/ f263 f83 1"/>
                      <a:gd name="f355" fmla="*/ f264 f83 1"/>
                      <a:gd name="f356" fmla="*/ f266 f84 1"/>
                      <a:gd name="f357" fmla="*/ f265 f84 1"/>
                      <a:gd name="f358" fmla="*/ f268 f83 1"/>
                      <a:gd name="f359" fmla="*/ f269 f84 1"/>
                      <a:gd name="f360" fmla="*/ f270 f83 1"/>
                      <a:gd name="f361" fmla="*/ f271 f84 1"/>
                      <a:gd name="f362" fmla="*/ f272 f83 1"/>
                      <a:gd name="f363" fmla="*/ f273 f84 1"/>
                      <a:gd name="f364" fmla="*/ f274 f83 1"/>
                      <a:gd name="f365" fmla="*/ f275 f84 1"/>
                      <a:gd name="f366" fmla="*/ f276 f83 1"/>
                      <a:gd name="f367" fmla="*/ f277 f84 1"/>
                      <a:gd name="f368" fmla="*/ f278 f83 1"/>
                      <a:gd name="f369" fmla="*/ f279 f84 1"/>
                      <a:gd name="f370" fmla="*/ f280 f83 1"/>
                      <a:gd name="f371" fmla="*/ f281 f84 1"/>
                      <a:gd name="f372" fmla="*/ f282 f83 1"/>
                      <a:gd name="f373" fmla="*/ f283 f84 1"/>
                      <a:gd name="f374" fmla="*/ f284 f83 1"/>
                      <a:gd name="f375" fmla="*/ f285 f84 1"/>
                      <a:gd name="f376" fmla="*/ f286 f83 1"/>
                      <a:gd name="f377" fmla="*/ f287 f84 1"/>
                      <a:gd name="f378" fmla="*/ f288 f84 1"/>
                      <a:gd name="f379" fmla="*/ f289 f83 1"/>
                      <a:gd name="f380" fmla="*/ f290 f84 1"/>
                      <a:gd name="f381" fmla="*/ f291 f84 1"/>
                      <a:gd name="f382" fmla="*/ f292 f83 1"/>
                      <a:gd name="f383" fmla="*/ f293 f84 1"/>
                      <a:gd name="f384" fmla="*/ f294 f83 1"/>
                      <a:gd name="f385" fmla="*/ f295 f84 1"/>
                      <a:gd name="f386" fmla="*/ f296 f84 1"/>
                      <a:gd name="f387" fmla="*/ f297 f83 1"/>
                      <a:gd name="f388" fmla="*/ f298 f84 1"/>
                      <a:gd name="f389" fmla="*/ f299 f83 1"/>
                      <a:gd name="f390" fmla="*/ f300 f83 1"/>
                      <a:gd name="f391" fmla="*/ f301 f84 1"/>
                      <a:gd name="f392" fmla="*/ f302 f83 1"/>
                      <a:gd name="f393" fmla="*/ f303 f83 1"/>
                      <a:gd name="f394" fmla="*/ f304 f84 1"/>
                      <a:gd name="f395" fmla="*/ f305 f83 1"/>
                      <a:gd name="f396" fmla="*/ f306 f84 1"/>
                      <a:gd name="f397" fmla="*/ f307 f83 1"/>
                      <a:gd name="f398" fmla="*/ f308 f84 1"/>
                      <a:gd name="f399" fmla="*/ f309 f83 1"/>
                      <a:gd name="f400" fmla="*/ f310 f84 1"/>
                      <a:gd name="f401" fmla="*/ f311 f83 1"/>
                      <a:gd name="f402" fmla="*/ f312 f84 1"/>
                      <a:gd name="f403" fmla="*/ f313 f83 1"/>
                      <a:gd name="f404" fmla="*/ f314 f84 1"/>
                      <a:gd name="f405" fmla="*/ f315 f83 1"/>
                      <a:gd name="f406" fmla="*/ f316 f84 1"/>
                      <a:gd name="f407" fmla="*/ f317 f83 1"/>
                      <a:gd name="f408" fmla="*/ f318 f84 1"/>
                      <a:gd name="f409" fmla="*/ f319 f83 1"/>
                      <a:gd name="f410" fmla="*/ f320 f84 1"/>
                      <a:gd name="f411" fmla="*/ f321 f83 1"/>
                      <a:gd name="f412" fmla="*/ f322 f84 1"/>
                      <a:gd name="f413" fmla="*/ f323 f83 1"/>
                      <a:gd name="f414" fmla="*/ f324 f84 1"/>
                      <a:gd name="f415" fmla="*/ f325 f83 1"/>
                      <a:gd name="f416" fmla="*/ f326 f84 1"/>
                      <a:gd name="f417" fmla="*/ f327 f83 1"/>
                      <a:gd name="f418" fmla="*/ f328 f84 1"/>
                      <a:gd name="f419" fmla="*/ f329 f83 1"/>
                      <a:gd name="f420" fmla="*/ f330 f84 1"/>
                      <a:gd name="f421" fmla="*/ f331 f83 1"/>
                      <a:gd name="f422" fmla="*/ f332 f84 1"/>
                      <a:gd name="f423" fmla="*/ f333 f83 1"/>
                      <a:gd name="f424" fmla="*/ f334 f84 1"/>
                      <a:gd name="f425" fmla="*/ f335 f83 1"/>
                      <a:gd name="f426" fmla="*/ f336 f84 1"/>
                      <a:gd name="f427" fmla="*/ f337 f83 1"/>
                      <a:gd name="f428" fmla="*/ f338 f84 1"/>
                      <a:gd name="f429" fmla="*/ f339 f83 1"/>
                      <a:gd name="f430" fmla="*/ f340 f84 1"/>
                      <a:gd name="f431" fmla="*/ f341 f83 1"/>
                      <a:gd name="f432" fmla="*/ f342 f84 1"/>
                      <a:gd name="f433" fmla="*/ f343 f84 1"/>
                      <a:gd name="f434" fmla="*/ f344 f84 1"/>
                      <a:gd name="f435" fmla="*/ f345 f83 1"/>
                      <a:gd name="f436" fmla="*/ f346 f84 1"/>
                      <a:gd name="f437" fmla="*/ f347 f84 1"/>
                      <a:gd name="f438" fmla="*/ f348 f83 1"/>
                      <a:gd name="f439" fmla="*/ f349 f84 1"/>
                      <a:gd name="f440" fmla="*/ f350 f83 1"/>
                      <a:gd name="f441" fmla="*/ f351 f84 1"/>
                      <a:gd name="f442" fmla="*/ f352 f83 1"/>
                      <a:gd name="f443" fmla="*/ f353 f83 1"/>
                    </a:gdLst>
                    <a:ahLst/>
                    <a:cxnLst>
                      <a:cxn ang="3cd4">
                        <a:pos x="hc" y="t"/>
                      </a:cxn>
                      <a:cxn ang="0">
                        <a:pos x="r" y="vc"/>
                      </a:cxn>
                      <a:cxn ang="cd4">
                        <a:pos x="hc" y="b"/>
                      </a:cxn>
                      <a:cxn ang="cd2">
                        <a:pos x="l" y="vc"/>
                      </a:cxn>
                      <a:cxn ang="f267">
                        <a:pos x="f358" y="f359"/>
                      </a:cxn>
                      <a:cxn ang="f267">
                        <a:pos x="f360" y="f361"/>
                      </a:cxn>
                      <a:cxn ang="f267">
                        <a:pos x="f362" y="f363"/>
                      </a:cxn>
                      <a:cxn ang="f267">
                        <a:pos x="f364" y="f365"/>
                      </a:cxn>
                      <a:cxn ang="f267">
                        <a:pos x="f366" y="f367"/>
                      </a:cxn>
                      <a:cxn ang="f267">
                        <a:pos x="f368" y="f369"/>
                      </a:cxn>
                      <a:cxn ang="f267">
                        <a:pos x="f370" y="f371"/>
                      </a:cxn>
                      <a:cxn ang="f267">
                        <a:pos x="f372" y="f373"/>
                      </a:cxn>
                      <a:cxn ang="f267">
                        <a:pos x="f374" y="f375"/>
                      </a:cxn>
                      <a:cxn ang="f267">
                        <a:pos x="f376" y="f377"/>
                      </a:cxn>
                      <a:cxn ang="f267">
                        <a:pos x="f366" y="f378"/>
                      </a:cxn>
                      <a:cxn ang="f267">
                        <a:pos x="f379" y="f380"/>
                      </a:cxn>
                      <a:cxn ang="f267">
                        <a:pos x="f374" y="f381"/>
                      </a:cxn>
                      <a:cxn ang="f267">
                        <a:pos x="f382" y="f383"/>
                      </a:cxn>
                      <a:cxn ang="f267">
                        <a:pos x="f384" y="f385"/>
                      </a:cxn>
                      <a:cxn ang="f267">
                        <a:pos x="f372" y="f386"/>
                      </a:cxn>
                      <a:cxn ang="f267">
                        <a:pos x="f387" y="f388"/>
                      </a:cxn>
                      <a:cxn ang="f267">
                        <a:pos x="f389" y="f388"/>
                      </a:cxn>
                      <a:cxn ang="f267">
                        <a:pos x="f390" y="f391"/>
                      </a:cxn>
                      <a:cxn ang="f267">
                        <a:pos x="f392" y="f391"/>
                      </a:cxn>
                      <a:cxn ang="f267">
                        <a:pos x="f393" y="f394"/>
                      </a:cxn>
                      <a:cxn ang="f267">
                        <a:pos x="f395" y="f396"/>
                      </a:cxn>
                      <a:cxn ang="f267">
                        <a:pos x="f397" y="f398"/>
                      </a:cxn>
                      <a:cxn ang="f267">
                        <a:pos x="f399" y="f400"/>
                      </a:cxn>
                      <a:cxn ang="f267">
                        <a:pos x="f401" y="f402"/>
                      </a:cxn>
                      <a:cxn ang="f267">
                        <a:pos x="f403" y="f404"/>
                      </a:cxn>
                      <a:cxn ang="f267">
                        <a:pos x="f405" y="f406"/>
                      </a:cxn>
                      <a:cxn ang="f267">
                        <a:pos x="f407" y="f408"/>
                      </a:cxn>
                      <a:cxn ang="f267">
                        <a:pos x="f409" y="f410"/>
                      </a:cxn>
                      <a:cxn ang="f267">
                        <a:pos x="f411" y="f412"/>
                      </a:cxn>
                      <a:cxn ang="f267">
                        <a:pos x="f413" y="f414"/>
                      </a:cxn>
                      <a:cxn ang="f267">
                        <a:pos x="f415" y="f416"/>
                      </a:cxn>
                      <a:cxn ang="f267">
                        <a:pos x="f417" y="f418"/>
                      </a:cxn>
                      <a:cxn ang="f267">
                        <a:pos x="f419" y="f420"/>
                      </a:cxn>
                      <a:cxn ang="f267">
                        <a:pos x="f421" y="f422"/>
                      </a:cxn>
                      <a:cxn ang="f267">
                        <a:pos x="f423" y="f424"/>
                      </a:cxn>
                      <a:cxn ang="f267">
                        <a:pos x="f425" y="f426"/>
                      </a:cxn>
                      <a:cxn ang="f267">
                        <a:pos x="f427" y="f428"/>
                      </a:cxn>
                      <a:cxn ang="f267">
                        <a:pos x="f429" y="f430"/>
                      </a:cxn>
                      <a:cxn ang="f267">
                        <a:pos x="f431" y="f432"/>
                      </a:cxn>
                      <a:cxn ang="f267">
                        <a:pos x="f431" y="f433"/>
                      </a:cxn>
                      <a:cxn ang="f267">
                        <a:pos x="f429" y="f434"/>
                      </a:cxn>
                      <a:cxn ang="f267">
                        <a:pos x="f435" y="f436"/>
                      </a:cxn>
                      <a:cxn ang="f267">
                        <a:pos x="f431" y="f437"/>
                      </a:cxn>
                      <a:cxn ang="f267">
                        <a:pos x="f438" y="f439"/>
                      </a:cxn>
                      <a:cxn ang="f267">
                        <a:pos x="f440" y="f441"/>
                      </a:cxn>
                      <a:cxn ang="f267">
                        <a:pos x="f442" y="f361"/>
                      </a:cxn>
                      <a:cxn ang="f267">
                        <a:pos x="f443" y="f361"/>
                      </a:cxn>
                      <a:cxn ang="f267">
                        <a:pos x="f358" y="f359"/>
                      </a:cxn>
                    </a:cxnLst>
                    <a:rect l="f354" t="f357" r="f355" b="f356"/>
                    <a:pathLst>
                      <a:path w="199" h="224">
                        <a:moveTo>
                          <a:pt x="f8" y="f5"/>
                        </a:moveTo>
                        <a:lnTo>
                          <a:pt x="f9" y="f10"/>
                        </a:lnTo>
                        <a:lnTo>
                          <a:pt x="f11" y="f12"/>
                        </a:lnTo>
                        <a:lnTo>
                          <a:pt x="f13" y="f14"/>
                        </a:lnTo>
                        <a:lnTo>
                          <a:pt x="f15" y="f16"/>
                        </a:lnTo>
                        <a:lnTo>
                          <a:pt x="f17" y="f18"/>
                        </a:lnTo>
                        <a:lnTo>
                          <a:pt x="f19" y="f20"/>
                        </a:lnTo>
                        <a:lnTo>
                          <a:pt x="f21" y="f22"/>
                        </a:lnTo>
                        <a:lnTo>
                          <a:pt x="f23" y="f24"/>
                        </a:lnTo>
                        <a:lnTo>
                          <a:pt x="f2" y="f25"/>
                        </a:lnTo>
                        <a:lnTo>
                          <a:pt x="f15" y="f26"/>
                        </a:lnTo>
                        <a:lnTo>
                          <a:pt x="f27" y="f28"/>
                        </a:lnTo>
                        <a:lnTo>
                          <a:pt x="f23" y="f29"/>
                        </a:lnTo>
                        <a:lnTo>
                          <a:pt x="f30" y="f31"/>
                        </a:lnTo>
                        <a:lnTo>
                          <a:pt x="f6" y="f32"/>
                        </a:lnTo>
                        <a:lnTo>
                          <a:pt x="f21" y="f33"/>
                        </a:lnTo>
                        <a:lnTo>
                          <a:pt x="f34" y="f35"/>
                        </a:lnTo>
                        <a:lnTo>
                          <a:pt x="f36" y="f35"/>
                        </a:lnTo>
                        <a:lnTo>
                          <a:pt x="f37" y="f38"/>
                        </a:lnTo>
                        <a:lnTo>
                          <a:pt x="f39" y="f38"/>
                        </a:lnTo>
                        <a:lnTo>
                          <a:pt x="f24" y="f7"/>
                        </a:lnTo>
                        <a:lnTo>
                          <a:pt x="f40" y="f41"/>
                        </a:lnTo>
                        <a:lnTo>
                          <a:pt x="f42" y="f43"/>
                        </a:lnTo>
                        <a:lnTo>
                          <a:pt x="f44" y="f30"/>
                        </a:lnTo>
                        <a:lnTo>
                          <a:pt x="f45" y="f46"/>
                        </a:lnTo>
                        <a:lnTo>
                          <a:pt x="f47" y="f48"/>
                        </a:lnTo>
                        <a:lnTo>
                          <a:pt x="f49" y="f17"/>
                        </a:lnTo>
                        <a:lnTo>
                          <a:pt x="f50" y="f51"/>
                        </a:lnTo>
                        <a:lnTo>
                          <a:pt x="f52" y="f53"/>
                        </a:lnTo>
                        <a:lnTo>
                          <a:pt x="f54" y="f55"/>
                        </a:lnTo>
                        <a:lnTo>
                          <a:pt x="f56" y="f11"/>
                        </a:lnTo>
                        <a:lnTo>
                          <a:pt x="f57" y="f58"/>
                        </a:lnTo>
                        <a:lnTo>
                          <a:pt x="f59" y="f60"/>
                        </a:lnTo>
                        <a:lnTo>
                          <a:pt x="f61" y="f62"/>
                        </a:lnTo>
                        <a:lnTo>
                          <a:pt x="f63" y="f42"/>
                        </a:lnTo>
                        <a:lnTo>
                          <a:pt x="f5" y="f64"/>
                        </a:lnTo>
                        <a:lnTo>
                          <a:pt x="f65" y="f66"/>
                        </a:lnTo>
                        <a:lnTo>
                          <a:pt x="f67" y="f68"/>
                        </a:lnTo>
                        <a:lnTo>
                          <a:pt x="f69" y="f70"/>
                        </a:lnTo>
                        <a:lnTo>
                          <a:pt x="f71" y="f72"/>
                        </a:lnTo>
                        <a:lnTo>
                          <a:pt x="f71" y="f73"/>
                        </a:lnTo>
                        <a:lnTo>
                          <a:pt x="f69" y="f52"/>
                        </a:lnTo>
                        <a:lnTo>
                          <a:pt x="f74" y="f75"/>
                        </a:lnTo>
                        <a:lnTo>
                          <a:pt x="f71" y="f76"/>
                        </a:lnTo>
                        <a:lnTo>
                          <a:pt x="f76" y="f77"/>
                        </a:lnTo>
                        <a:lnTo>
                          <a:pt x="f78" y="f79"/>
                        </a:lnTo>
                        <a:lnTo>
                          <a:pt x="f80" y="f10"/>
                        </a:lnTo>
                        <a:lnTo>
                          <a:pt x="f81" y="f10"/>
                        </a:lnTo>
                        <a:lnTo>
                          <a:pt x="f8" y="f5"/>
                        </a:lnTo>
                        <a:close/>
                      </a:path>
                    </a:pathLst>
                  </a:custGeom>
                  <a:solidFill>
                    <a:srgbClr val="8BB743"/>
                  </a:solidFill>
                  <a:ln w="3172" cap="flat">
                    <a:solidFill>
                      <a:srgbClr val="6C5353"/>
                    </a:solidFill>
                    <a:custDash>
                      <a:ds d="100000" sp="100000"/>
                    </a:custDash>
                    <a:miter/>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hu-HU" sz="1800" b="0" i="0" u="none" strike="noStrike" kern="0" cap="none" spc="0" baseline="0">
                      <a:solidFill>
                        <a:srgbClr val="000000"/>
                      </a:solidFill>
                      <a:uFillTx/>
                      <a:latin typeface="Arial"/>
                    </a:endParaRPr>
                  </a:p>
                </p:txBody>
              </p:sp>
              <p:sp>
                <p:nvSpPr>
                  <p:cNvPr id="359" name="Freeform 202">
                    <a:extLst>
                      <a:ext uri="{FF2B5EF4-FFF2-40B4-BE49-F238E27FC236}">
                        <a16:creationId xmlns:a16="http://schemas.microsoft.com/office/drawing/2014/main" id="{C029A5E4-42EE-4D05-9E17-9A3C4B2659AB}"/>
                      </a:ext>
                    </a:extLst>
                  </p:cNvPr>
                  <p:cNvSpPr/>
                  <p:nvPr/>
                </p:nvSpPr>
                <p:spPr>
                  <a:xfrm>
                    <a:off x="6385794" y="3953545"/>
                    <a:ext cx="130329" cy="132798"/>
                  </a:xfrm>
                  <a:custGeom>
                    <a:avLst/>
                    <a:gdLst>
                      <a:gd name="f0" fmla="val 10800000"/>
                      <a:gd name="f1" fmla="val 5400000"/>
                      <a:gd name="f2" fmla="val 180"/>
                      <a:gd name="f3" fmla="val w"/>
                      <a:gd name="f4" fmla="val h"/>
                      <a:gd name="f5" fmla="val 0"/>
                      <a:gd name="f6" fmla="val 100"/>
                      <a:gd name="f7" fmla="val 118"/>
                      <a:gd name="f8" fmla="val 42"/>
                      <a:gd name="f9" fmla="val 110"/>
                      <a:gd name="f10" fmla="val 22"/>
                      <a:gd name="f11" fmla="val 15"/>
                      <a:gd name="f12" fmla="val 112"/>
                      <a:gd name="f13" fmla="val 4"/>
                      <a:gd name="f14" fmla="val 116"/>
                      <a:gd name="f15" fmla="val 101"/>
                      <a:gd name="f16" fmla="val 93"/>
                      <a:gd name="f17" fmla="val 5"/>
                      <a:gd name="f18" fmla="val 76"/>
                      <a:gd name="f19" fmla="val 9"/>
                      <a:gd name="f20" fmla="val 66"/>
                      <a:gd name="f21" fmla="val 16"/>
                      <a:gd name="f22" fmla="val 56"/>
                      <a:gd name="f23" fmla="val 23"/>
                      <a:gd name="f24" fmla="val 50"/>
                      <a:gd name="f25" fmla="val 29"/>
                      <a:gd name="f26" fmla="val 43"/>
                      <a:gd name="f27" fmla="val 40"/>
                      <a:gd name="f28" fmla="val 30"/>
                      <a:gd name="f29" fmla="val 10"/>
                      <a:gd name="f30" fmla="val 14"/>
                      <a:gd name="f31" fmla="val 57"/>
                      <a:gd name="f32" fmla="val 69"/>
                      <a:gd name="f33" fmla="val 81"/>
                      <a:gd name="f34" fmla="val 90"/>
                      <a:gd name="f35" fmla="val 92"/>
                      <a:gd name="f36" fmla="val 25"/>
                      <a:gd name="f37" fmla="val 49"/>
                      <a:gd name="f38" fmla="val 64"/>
                      <a:gd name="f39" fmla="val 84"/>
                      <a:gd name="f40" fmla="val 78"/>
                      <a:gd name="f41" fmla="val 79"/>
                      <a:gd name="f42" fmla="val 86"/>
                      <a:gd name="f43" fmla="val 108"/>
                      <a:gd name="f44" fmla="+- 0 0 -90"/>
                      <a:gd name="f45" fmla="*/ f3 1 100"/>
                      <a:gd name="f46" fmla="*/ f4 1 118"/>
                      <a:gd name="f47" fmla="+- f7 0 f5"/>
                      <a:gd name="f48" fmla="+- f6 0 f5"/>
                      <a:gd name="f49" fmla="*/ f44 f0 1"/>
                      <a:gd name="f50" fmla="*/ f48 1 100"/>
                      <a:gd name="f51" fmla="*/ f47 1 118"/>
                      <a:gd name="f52" fmla="*/ 42 f48 1"/>
                      <a:gd name="f53" fmla="*/ 110 f47 1"/>
                      <a:gd name="f54" fmla="*/ 22 f48 1"/>
                      <a:gd name="f55" fmla="*/ 15 f48 1"/>
                      <a:gd name="f56" fmla="*/ 112 f47 1"/>
                      <a:gd name="f57" fmla="*/ 4 f48 1"/>
                      <a:gd name="f58" fmla="*/ 118 f47 1"/>
                      <a:gd name="f59" fmla="*/ 0 f48 1"/>
                      <a:gd name="f60" fmla="*/ 116 f47 1"/>
                      <a:gd name="f61" fmla="*/ 101 f47 1"/>
                      <a:gd name="f62" fmla="*/ 93 f47 1"/>
                      <a:gd name="f63" fmla="*/ 5 f48 1"/>
                      <a:gd name="f64" fmla="*/ 76 f47 1"/>
                      <a:gd name="f65" fmla="*/ 9 f48 1"/>
                      <a:gd name="f66" fmla="*/ 66 f47 1"/>
                      <a:gd name="f67" fmla="*/ 16 f48 1"/>
                      <a:gd name="f68" fmla="*/ 56 f47 1"/>
                      <a:gd name="f69" fmla="*/ 23 f48 1"/>
                      <a:gd name="f70" fmla="*/ 50 f47 1"/>
                      <a:gd name="f71" fmla="*/ 29 f48 1"/>
                      <a:gd name="f72" fmla="*/ 43 f47 1"/>
                      <a:gd name="f73" fmla="*/ 40 f47 1"/>
                      <a:gd name="f74" fmla="*/ 16 f47 1"/>
                      <a:gd name="f75" fmla="*/ 30 f48 1"/>
                      <a:gd name="f76" fmla="*/ 10 f47 1"/>
                      <a:gd name="f77" fmla="*/ 14 f47 1"/>
                      <a:gd name="f78" fmla="*/ 57 f48 1"/>
                      <a:gd name="f79" fmla="*/ 69 f48 1"/>
                      <a:gd name="f80" fmla="*/ 81 f48 1"/>
                      <a:gd name="f81" fmla="*/ 0 f47 1"/>
                      <a:gd name="f82" fmla="*/ 90 f48 1"/>
                      <a:gd name="f83" fmla="*/ 15 f47 1"/>
                      <a:gd name="f84" fmla="*/ 92 f48 1"/>
                      <a:gd name="f85" fmla="*/ 25 f47 1"/>
                      <a:gd name="f86" fmla="*/ 100 f48 1"/>
                      <a:gd name="f87" fmla="*/ 49 f47 1"/>
                      <a:gd name="f88" fmla="*/ 93 f48 1"/>
                      <a:gd name="f89" fmla="*/ 64 f47 1"/>
                      <a:gd name="f90" fmla="*/ 84 f48 1"/>
                      <a:gd name="f91" fmla="*/ 78 f47 1"/>
                      <a:gd name="f92" fmla="*/ 79 f48 1"/>
                      <a:gd name="f93" fmla="*/ 86 f47 1"/>
                      <a:gd name="f94" fmla="*/ 108 f47 1"/>
                      <a:gd name="f95" fmla="*/ f49 1 f2"/>
                      <a:gd name="f96" fmla="*/ f52 1 100"/>
                      <a:gd name="f97" fmla="*/ f53 1 118"/>
                      <a:gd name="f98" fmla="*/ f54 1 100"/>
                      <a:gd name="f99" fmla="*/ f55 1 100"/>
                      <a:gd name="f100" fmla="*/ f56 1 118"/>
                      <a:gd name="f101" fmla="*/ f57 1 100"/>
                      <a:gd name="f102" fmla="*/ f58 1 118"/>
                      <a:gd name="f103" fmla="*/ f59 1 100"/>
                      <a:gd name="f104" fmla="*/ f60 1 118"/>
                      <a:gd name="f105" fmla="*/ f61 1 118"/>
                      <a:gd name="f106" fmla="*/ f62 1 118"/>
                      <a:gd name="f107" fmla="*/ f63 1 100"/>
                      <a:gd name="f108" fmla="*/ f64 1 118"/>
                      <a:gd name="f109" fmla="*/ f65 1 100"/>
                      <a:gd name="f110" fmla="*/ f66 1 118"/>
                      <a:gd name="f111" fmla="*/ f67 1 100"/>
                      <a:gd name="f112" fmla="*/ f68 1 118"/>
                      <a:gd name="f113" fmla="*/ f69 1 100"/>
                      <a:gd name="f114" fmla="*/ f70 1 118"/>
                      <a:gd name="f115" fmla="*/ f71 1 100"/>
                      <a:gd name="f116" fmla="*/ f72 1 118"/>
                      <a:gd name="f117" fmla="*/ f73 1 118"/>
                      <a:gd name="f118" fmla="*/ f74 1 118"/>
                      <a:gd name="f119" fmla="*/ f75 1 100"/>
                      <a:gd name="f120" fmla="*/ f76 1 118"/>
                      <a:gd name="f121" fmla="*/ f77 1 118"/>
                      <a:gd name="f122" fmla="*/ f78 1 100"/>
                      <a:gd name="f123" fmla="*/ f79 1 100"/>
                      <a:gd name="f124" fmla="*/ f80 1 100"/>
                      <a:gd name="f125" fmla="*/ f81 1 118"/>
                      <a:gd name="f126" fmla="*/ f82 1 100"/>
                      <a:gd name="f127" fmla="*/ f83 1 118"/>
                      <a:gd name="f128" fmla="*/ f84 1 100"/>
                      <a:gd name="f129" fmla="*/ f85 1 118"/>
                      <a:gd name="f130" fmla="*/ f86 1 100"/>
                      <a:gd name="f131" fmla="*/ f87 1 118"/>
                      <a:gd name="f132" fmla="*/ f88 1 100"/>
                      <a:gd name="f133" fmla="*/ f89 1 118"/>
                      <a:gd name="f134" fmla="*/ f90 1 100"/>
                      <a:gd name="f135" fmla="*/ f91 1 118"/>
                      <a:gd name="f136" fmla="*/ f92 1 100"/>
                      <a:gd name="f137" fmla="*/ f93 1 118"/>
                      <a:gd name="f138" fmla="*/ f94 1 118"/>
                      <a:gd name="f139" fmla="*/ 0 1 f50"/>
                      <a:gd name="f140" fmla="*/ f6 1 f50"/>
                      <a:gd name="f141" fmla="*/ 0 1 f51"/>
                      <a:gd name="f142" fmla="*/ f7 1 f51"/>
                      <a:gd name="f143" fmla="+- f95 0 f1"/>
                      <a:gd name="f144" fmla="*/ f96 1 f50"/>
                      <a:gd name="f145" fmla="*/ f97 1 f51"/>
                      <a:gd name="f146" fmla="*/ f98 1 f50"/>
                      <a:gd name="f147" fmla="*/ f99 1 f50"/>
                      <a:gd name="f148" fmla="*/ f100 1 f51"/>
                      <a:gd name="f149" fmla="*/ f101 1 f50"/>
                      <a:gd name="f150" fmla="*/ f102 1 f51"/>
                      <a:gd name="f151" fmla="*/ f103 1 f50"/>
                      <a:gd name="f152" fmla="*/ f104 1 f51"/>
                      <a:gd name="f153" fmla="*/ f105 1 f51"/>
                      <a:gd name="f154" fmla="*/ f106 1 f51"/>
                      <a:gd name="f155" fmla="*/ f107 1 f50"/>
                      <a:gd name="f156" fmla="*/ f108 1 f51"/>
                      <a:gd name="f157" fmla="*/ f109 1 f50"/>
                      <a:gd name="f158" fmla="*/ f110 1 f51"/>
                      <a:gd name="f159" fmla="*/ f111 1 f50"/>
                      <a:gd name="f160" fmla="*/ f112 1 f51"/>
                      <a:gd name="f161" fmla="*/ f113 1 f50"/>
                      <a:gd name="f162" fmla="*/ f114 1 f51"/>
                      <a:gd name="f163" fmla="*/ f115 1 f50"/>
                      <a:gd name="f164" fmla="*/ f116 1 f51"/>
                      <a:gd name="f165" fmla="*/ f117 1 f51"/>
                      <a:gd name="f166" fmla="*/ f118 1 f51"/>
                      <a:gd name="f167" fmla="*/ f119 1 f50"/>
                      <a:gd name="f168" fmla="*/ f120 1 f51"/>
                      <a:gd name="f169" fmla="*/ f121 1 f51"/>
                      <a:gd name="f170" fmla="*/ f122 1 f50"/>
                      <a:gd name="f171" fmla="*/ f123 1 f50"/>
                      <a:gd name="f172" fmla="*/ f124 1 f50"/>
                      <a:gd name="f173" fmla="*/ f125 1 f51"/>
                      <a:gd name="f174" fmla="*/ f126 1 f50"/>
                      <a:gd name="f175" fmla="*/ f127 1 f51"/>
                      <a:gd name="f176" fmla="*/ f128 1 f50"/>
                      <a:gd name="f177" fmla="*/ f129 1 f51"/>
                      <a:gd name="f178" fmla="*/ f130 1 f50"/>
                      <a:gd name="f179" fmla="*/ f131 1 f51"/>
                      <a:gd name="f180" fmla="*/ f132 1 f50"/>
                      <a:gd name="f181" fmla="*/ f133 1 f51"/>
                      <a:gd name="f182" fmla="*/ f134 1 f50"/>
                      <a:gd name="f183" fmla="*/ f135 1 f51"/>
                      <a:gd name="f184" fmla="*/ f136 1 f50"/>
                      <a:gd name="f185" fmla="*/ f137 1 f51"/>
                      <a:gd name="f186" fmla="*/ f138 1 f51"/>
                      <a:gd name="f187" fmla="*/ f139 f45 1"/>
                      <a:gd name="f188" fmla="*/ f140 f45 1"/>
                      <a:gd name="f189" fmla="*/ f142 f46 1"/>
                      <a:gd name="f190" fmla="*/ f141 f46 1"/>
                      <a:gd name="f191" fmla="*/ f144 f45 1"/>
                      <a:gd name="f192" fmla="*/ f145 f46 1"/>
                      <a:gd name="f193" fmla="*/ f146 f45 1"/>
                      <a:gd name="f194" fmla="*/ f147 f45 1"/>
                      <a:gd name="f195" fmla="*/ f148 f46 1"/>
                      <a:gd name="f196" fmla="*/ f149 f45 1"/>
                      <a:gd name="f197" fmla="*/ f150 f46 1"/>
                      <a:gd name="f198" fmla="*/ f151 f45 1"/>
                      <a:gd name="f199" fmla="*/ f152 f46 1"/>
                      <a:gd name="f200" fmla="*/ f153 f46 1"/>
                      <a:gd name="f201" fmla="*/ f154 f46 1"/>
                      <a:gd name="f202" fmla="*/ f155 f45 1"/>
                      <a:gd name="f203" fmla="*/ f156 f46 1"/>
                      <a:gd name="f204" fmla="*/ f157 f45 1"/>
                      <a:gd name="f205" fmla="*/ f158 f46 1"/>
                      <a:gd name="f206" fmla="*/ f159 f45 1"/>
                      <a:gd name="f207" fmla="*/ f160 f46 1"/>
                      <a:gd name="f208" fmla="*/ f161 f45 1"/>
                      <a:gd name="f209" fmla="*/ f162 f46 1"/>
                      <a:gd name="f210" fmla="*/ f163 f45 1"/>
                      <a:gd name="f211" fmla="*/ f164 f46 1"/>
                      <a:gd name="f212" fmla="*/ f165 f46 1"/>
                      <a:gd name="f213" fmla="*/ f166 f46 1"/>
                      <a:gd name="f214" fmla="*/ f167 f45 1"/>
                      <a:gd name="f215" fmla="*/ f168 f46 1"/>
                      <a:gd name="f216" fmla="*/ f169 f46 1"/>
                      <a:gd name="f217" fmla="*/ f170 f45 1"/>
                      <a:gd name="f218" fmla="*/ f171 f45 1"/>
                      <a:gd name="f219" fmla="*/ f172 f45 1"/>
                      <a:gd name="f220" fmla="*/ f173 f46 1"/>
                      <a:gd name="f221" fmla="*/ f174 f45 1"/>
                      <a:gd name="f222" fmla="*/ f175 f46 1"/>
                      <a:gd name="f223" fmla="*/ f176 f45 1"/>
                      <a:gd name="f224" fmla="*/ f177 f46 1"/>
                      <a:gd name="f225" fmla="*/ f178 f45 1"/>
                      <a:gd name="f226" fmla="*/ f179 f46 1"/>
                      <a:gd name="f227" fmla="*/ f180 f45 1"/>
                      <a:gd name="f228" fmla="*/ f181 f46 1"/>
                      <a:gd name="f229" fmla="*/ f182 f45 1"/>
                      <a:gd name="f230" fmla="*/ f183 f46 1"/>
                      <a:gd name="f231" fmla="*/ f184 f45 1"/>
                      <a:gd name="f232" fmla="*/ f185 f46 1"/>
                      <a:gd name="f233" fmla="*/ f186 f46 1"/>
                    </a:gdLst>
                    <a:ahLst/>
                    <a:cxnLst>
                      <a:cxn ang="3cd4">
                        <a:pos x="hc" y="t"/>
                      </a:cxn>
                      <a:cxn ang="0">
                        <a:pos x="r" y="vc"/>
                      </a:cxn>
                      <a:cxn ang="cd4">
                        <a:pos x="hc" y="b"/>
                      </a:cxn>
                      <a:cxn ang="cd2">
                        <a:pos x="l" y="vc"/>
                      </a:cxn>
                      <a:cxn ang="f143">
                        <a:pos x="f191" y="f192"/>
                      </a:cxn>
                      <a:cxn ang="f143">
                        <a:pos x="f193" y="f192"/>
                      </a:cxn>
                      <a:cxn ang="f143">
                        <a:pos x="f194" y="f195"/>
                      </a:cxn>
                      <a:cxn ang="f143">
                        <a:pos x="f196" y="f197"/>
                      </a:cxn>
                      <a:cxn ang="f143">
                        <a:pos x="f198" y="f199"/>
                      </a:cxn>
                      <a:cxn ang="f143">
                        <a:pos x="f198" y="f200"/>
                      </a:cxn>
                      <a:cxn ang="f143">
                        <a:pos x="f196" y="f201"/>
                      </a:cxn>
                      <a:cxn ang="f143">
                        <a:pos x="f202" y="f203"/>
                      </a:cxn>
                      <a:cxn ang="f143">
                        <a:pos x="f204" y="f205"/>
                      </a:cxn>
                      <a:cxn ang="f143">
                        <a:pos x="f206" y="f207"/>
                      </a:cxn>
                      <a:cxn ang="f143">
                        <a:pos x="f208" y="f209"/>
                      </a:cxn>
                      <a:cxn ang="f143">
                        <a:pos x="f210" y="f211"/>
                      </a:cxn>
                      <a:cxn ang="f143">
                        <a:pos x="f193" y="f212"/>
                      </a:cxn>
                      <a:cxn ang="f143">
                        <a:pos x="f208" y="f213"/>
                      </a:cxn>
                      <a:cxn ang="f143">
                        <a:pos x="f214" y="f215"/>
                      </a:cxn>
                      <a:cxn ang="f143">
                        <a:pos x="f191" y="f216"/>
                      </a:cxn>
                      <a:cxn ang="f143">
                        <a:pos x="f217" y="f215"/>
                      </a:cxn>
                      <a:cxn ang="f143">
                        <a:pos x="f218" y="f215"/>
                      </a:cxn>
                      <a:cxn ang="f143">
                        <a:pos x="f219" y="f220"/>
                      </a:cxn>
                      <a:cxn ang="f143">
                        <a:pos x="f221" y="f222"/>
                      </a:cxn>
                      <a:cxn ang="f143">
                        <a:pos x="f223" y="f224"/>
                      </a:cxn>
                      <a:cxn ang="f143">
                        <a:pos x="f225" y="f226"/>
                      </a:cxn>
                      <a:cxn ang="f143">
                        <a:pos x="f227" y="f228"/>
                      </a:cxn>
                      <a:cxn ang="f143">
                        <a:pos x="f229" y="f230"/>
                      </a:cxn>
                      <a:cxn ang="f143">
                        <a:pos x="f231" y="f232"/>
                      </a:cxn>
                      <a:cxn ang="f143">
                        <a:pos x="f231" y="f233"/>
                      </a:cxn>
                      <a:cxn ang="f143">
                        <a:pos x="f191" y="f192"/>
                      </a:cxn>
                    </a:cxnLst>
                    <a:rect l="f187" t="f190" r="f188" b="f189"/>
                    <a:pathLst>
                      <a:path w="100" h="118">
                        <a:moveTo>
                          <a:pt x="f8" y="f9"/>
                        </a:moveTo>
                        <a:lnTo>
                          <a:pt x="f10" y="f9"/>
                        </a:lnTo>
                        <a:lnTo>
                          <a:pt x="f11" y="f12"/>
                        </a:lnTo>
                        <a:lnTo>
                          <a:pt x="f13" y="f7"/>
                        </a:lnTo>
                        <a:lnTo>
                          <a:pt x="f5" y="f14"/>
                        </a:lnTo>
                        <a:lnTo>
                          <a:pt x="f5" y="f15"/>
                        </a:lnTo>
                        <a:lnTo>
                          <a:pt x="f13" y="f16"/>
                        </a:lnTo>
                        <a:lnTo>
                          <a:pt x="f17" y="f18"/>
                        </a:lnTo>
                        <a:lnTo>
                          <a:pt x="f19" y="f20"/>
                        </a:lnTo>
                        <a:lnTo>
                          <a:pt x="f21" y="f22"/>
                        </a:lnTo>
                        <a:lnTo>
                          <a:pt x="f23" y="f24"/>
                        </a:lnTo>
                        <a:lnTo>
                          <a:pt x="f25" y="f26"/>
                        </a:lnTo>
                        <a:lnTo>
                          <a:pt x="f10" y="f27"/>
                        </a:lnTo>
                        <a:lnTo>
                          <a:pt x="f23" y="f21"/>
                        </a:lnTo>
                        <a:lnTo>
                          <a:pt x="f28" y="f29"/>
                        </a:lnTo>
                        <a:lnTo>
                          <a:pt x="f8" y="f30"/>
                        </a:lnTo>
                        <a:lnTo>
                          <a:pt x="f31" y="f29"/>
                        </a:lnTo>
                        <a:lnTo>
                          <a:pt x="f32" y="f29"/>
                        </a:lnTo>
                        <a:lnTo>
                          <a:pt x="f33" y="f5"/>
                        </a:lnTo>
                        <a:lnTo>
                          <a:pt x="f34" y="f11"/>
                        </a:lnTo>
                        <a:lnTo>
                          <a:pt x="f35" y="f36"/>
                        </a:lnTo>
                        <a:lnTo>
                          <a:pt x="f6" y="f37"/>
                        </a:lnTo>
                        <a:lnTo>
                          <a:pt x="f16" y="f38"/>
                        </a:lnTo>
                        <a:lnTo>
                          <a:pt x="f39" y="f40"/>
                        </a:lnTo>
                        <a:lnTo>
                          <a:pt x="f41" y="f42"/>
                        </a:lnTo>
                        <a:lnTo>
                          <a:pt x="f41" y="f43"/>
                        </a:lnTo>
                        <a:lnTo>
                          <a:pt x="f8" y="f9"/>
                        </a:lnTo>
                        <a:close/>
                      </a:path>
                    </a:pathLst>
                  </a:custGeom>
                  <a:solidFill>
                    <a:srgbClr val="8BB743"/>
                  </a:solidFill>
                  <a:ln w="3172" cap="flat">
                    <a:solidFill>
                      <a:srgbClr val="6C5353"/>
                    </a:solidFill>
                    <a:custDash>
                      <a:ds d="100000" sp="100000"/>
                    </a:custDash>
                    <a:miter/>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hu-HU" sz="1800" b="0" i="0" u="none" strike="noStrike" kern="0" cap="none" spc="0" baseline="0">
                      <a:solidFill>
                        <a:srgbClr val="000000"/>
                      </a:solidFill>
                      <a:uFillTx/>
                      <a:latin typeface="Arial"/>
                    </a:endParaRPr>
                  </a:p>
                </p:txBody>
              </p:sp>
              <p:sp>
                <p:nvSpPr>
                  <p:cNvPr id="360" name="Freeform 203">
                    <a:extLst>
                      <a:ext uri="{FF2B5EF4-FFF2-40B4-BE49-F238E27FC236}">
                        <a16:creationId xmlns:a16="http://schemas.microsoft.com/office/drawing/2014/main" id="{EC48DE21-6878-4B14-A3D9-EDB4E0D5D21E}"/>
                      </a:ext>
                    </a:extLst>
                  </p:cNvPr>
                  <p:cNvSpPr/>
                  <p:nvPr/>
                </p:nvSpPr>
                <p:spPr>
                  <a:xfrm>
                    <a:off x="6142079" y="2836002"/>
                    <a:ext cx="375342" cy="182322"/>
                  </a:xfrm>
                  <a:custGeom>
                    <a:avLst/>
                    <a:gdLst>
                      <a:gd name="f0" fmla="val 10800000"/>
                      <a:gd name="f1" fmla="val 5400000"/>
                      <a:gd name="f2" fmla="val 180"/>
                      <a:gd name="f3" fmla="val w"/>
                      <a:gd name="f4" fmla="val h"/>
                      <a:gd name="f5" fmla="val 0"/>
                      <a:gd name="f6" fmla="val 288"/>
                      <a:gd name="f7" fmla="val 162"/>
                      <a:gd name="f8" fmla="val 143"/>
                      <a:gd name="f9" fmla="val 5"/>
                      <a:gd name="f10" fmla="val 149"/>
                      <a:gd name="f11" fmla="val 6"/>
                      <a:gd name="f12" fmla="val 152"/>
                      <a:gd name="f13" fmla="val 1"/>
                      <a:gd name="f14" fmla="val 157"/>
                      <a:gd name="f15" fmla="val 2"/>
                      <a:gd name="f16" fmla="val 173"/>
                      <a:gd name="f17" fmla="val 186"/>
                      <a:gd name="f18" fmla="val 11"/>
                      <a:gd name="f19" fmla="val 182"/>
                      <a:gd name="f20" fmla="val 15"/>
                      <a:gd name="f21" fmla="val 185"/>
                      <a:gd name="f22" fmla="val 22"/>
                      <a:gd name="f23" fmla="val 198"/>
                      <a:gd name="f24" fmla="val 23"/>
                      <a:gd name="f25" fmla="val 205"/>
                      <a:gd name="f26" fmla="val 31"/>
                      <a:gd name="f27" fmla="val 206"/>
                      <a:gd name="f28" fmla="val 35"/>
                      <a:gd name="f29" fmla="val 227"/>
                      <a:gd name="f30" fmla="val 42"/>
                      <a:gd name="f31" fmla="val 239"/>
                      <a:gd name="f32" fmla="val 39"/>
                      <a:gd name="f33" fmla="val 251"/>
                      <a:gd name="f34" fmla="val 49"/>
                      <a:gd name="f35" fmla="val 260"/>
                      <a:gd name="f36" fmla="val 285"/>
                      <a:gd name="f37" fmla="val 55"/>
                      <a:gd name="f38" fmla="val 286"/>
                      <a:gd name="f39" fmla="val 61"/>
                      <a:gd name="f40" fmla="val 282"/>
                      <a:gd name="f41" fmla="val 72"/>
                      <a:gd name="f42" fmla="val 83"/>
                      <a:gd name="f43" fmla="val 287"/>
                      <a:gd name="f44" fmla="val 89"/>
                      <a:gd name="f45" fmla="val 271"/>
                      <a:gd name="f46" fmla="val 91"/>
                      <a:gd name="f47" fmla="val 264"/>
                      <a:gd name="f48" fmla="val 97"/>
                      <a:gd name="f49" fmla="val 265"/>
                      <a:gd name="f50" fmla="val 106"/>
                      <a:gd name="f51" fmla="val 253"/>
                      <a:gd name="f52" fmla="val 107"/>
                      <a:gd name="f53" fmla="val 243"/>
                      <a:gd name="f54" fmla="val 114"/>
                      <a:gd name="f55" fmla="val 228"/>
                      <a:gd name="f56" fmla="val 115"/>
                      <a:gd name="f57" fmla="val 215"/>
                      <a:gd name="f58" fmla="val 123"/>
                      <a:gd name="f59" fmla="val 218"/>
                      <a:gd name="f60" fmla="val 135"/>
                      <a:gd name="f61" fmla="val 140"/>
                      <a:gd name="f62" fmla="val 244"/>
                      <a:gd name="f63" fmla="val 139"/>
                      <a:gd name="f64" fmla="val 242"/>
                      <a:gd name="f65" fmla="val 146"/>
                      <a:gd name="f66" fmla="val 224"/>
                      <a:gd name="f67" fmla="val 150"/>
                      <a:gd name="f68" fmla="val 204"/>
                      <a:gd name="f69" fmla="val 194"/>
                      <a:gd name="f70" fmla="val 158"/>
                      <a:gd name="f71" fmla="val 196"/>
                      <a:gd name="f72" fmla="val 148"/>
                      <a:gd name="f73" fmla="val 177"/>
                      <a:gd name="f74" fmla="val 142"/>
                      <a:gd name="f75" fmla="val 179"/>
                      <a:gd name="f76" fmla="val 138"/>
                      <a:gd name="f77" fmla="val 131"/>
                      <a:gd name="f78" fmla="val 189"/>
                      <a:gd name="f79" fmla="val 127"/>
                      <a:gd name="f80" fmla="val 121"/>
                      <a:gd name="f81" fmla="val 160"/>
                      <a:gd name="f82" fmla="val 145"/>
                      <a:gd name="f83" fmla="val 116"/>
                      <a:gd name="f84" fmla="val 141"/>
                      <a:gd name="f85" fmla="val 128"/>
                      <a:gd name="f86" fmla="val 130"/>
                      <a:gd name="f87" fmla="val 111"/>
                      <a:gd name="f88" fmla="val 137"/>
                      <a:gd name="f89" fmla="val 113"/>
                      <a:gd name="f90" fmla="val 117"/>
                      <a:gd name="f91" fmla="val 119"/>
                      <a:gd name="f92" fmla="val 118"/>
                      <a:gd name="f93" fmla="val 120"/>
                      <a:gd name="f94" fmla="val 134"/>
                      <a:gd name="f95" fmla="val 125"/>
                      <a:gd name="f96" fmla="val 109"/>
                      <a:gd name="f97" fmla="val 101"/>
                      <a:gd name="f98" fmla="val 98"/>
                      <a:gd name="f99" fmla="val 90"/>
                      <a:gd name="f100" fmla="val 85"/>
                      <a:gd name="f101" fmla="val 100"/>
                      <a:gd name="f102" fmla="val 84"/>
                      <a:gd name="f103" fmla="val 87"/>
                      <a:gd name="f104" fmla="val 78"/>
                      <a:gd name="f105" fmla="val 77"/>
                      <a:gd name="f106" fmla="val 80"/>
                      <a:gd name="f107" fmla="val 74"/>
                      <a:gd name="f108" fmla="val 67"/>
                      <a:gd name="f109" fmla="val 63"/>
                      <a:gd name="f110" fmla="val 88"/>
                      <a:gd name="f111" fmla="val 52"/>
                      <a:gd name="f112" fmla="val 46"/>
                      <a:gd name="f113" fmla="val 93"/>
                      <a:gd name="f114" fmla="val 38"/>
                      <a:gd name="f115" fmla="val 28"/>
                      <a:gd name="f116" fmla="val 18"/>
                      <a:gd name="f117" fmla="val 86"/>
                      <a:gd name="f118" fmla="val 9"/>
                      <a:gd name="f119" fmla="val 79"/>
                      <a:gd name="f120" fmla="val 71"/>
                      <a:gd name="f121" fmla="val 66"/>
                      <a:gd name="f122" fmla="val 4"/>
                      <a:gd name="f123" fmla="val 58"/>
                      <a:gd name="f124" fmla="val 17"/>
                      <a:gd name="f125" fmla="val 41"/>
                      <a:gd name="f126" fmla="val 24"/>
                      <a:gd name="f127" fmla="val 25"/>
                      <a:gd name="f128" fmla="val 33"/>
                      <a:gd name="f129" fmla="val 14"/>
                      <a:gd name="f130" fmla="val 30"/>
                      <a:gd name="f131" fmla="val 8"/>
                      <a:gd name="f132" fmla="val 10"/>
                      <a:gd name="f133" fmla="val 95"/>
                      <a:gd name="f134" fmla="val 19"/>
                      <a:gd name="f135" fmla="val 126"/>
                      <a:gd name="f136" fmla="val 20"/>
                      <a:gd name="f137" fmla="+- 0 0 -90"/>
                      <a:gd name="f138" fmla="*/ f3 1 288"/>
                      <a:gd name="f139" fmla="*/ f4 1 162"/>
                      <a:gd name="f140" fmla="+- f7 0 f5"/>
                      <a:gd name="f141" fmla="+- f6 0 f5"/>
                      <a:gd name="f142" fmla="*/ f137 f0 1"/>
                      <a:gd name="f143" fmla="*/ f141 1 288"/>
                      <a:gd name="f144" fmla="*/ f140 1 162"/>
                      <a:gd name="f145" fmla="*/ 149 f141 1"/>
                      <a:gd name="f146" fmla="*/ 6 f140 1"/>
                      <a:gd name="f147" fmla="*/ 157 f141 1"/>
                      <a:gd name="f148" fmla="*/ 2 f140 1"/>
                      <a:gd name="f149" fmla="*/ 186 f141 1"/>
                      <a:gd name="f150" fmla="*/ 11 f140 1"/>
                      <a:gd name="f151" fmla="*/ 185 f141 1"/>
                      <a:gd name="f152" fmla="*/ 22 f140 1"/>
                      <a:gd name="f153" fmla="*/ 205 f141 1"/>
                      <a:gd name="f154" fmla="*/ 31 f140 1"/>
                      <a:gd name="f155" fmla="*/ 227 f141 1"/>
                      <a:gd name="f156" fmla="*/ 42 f140 1"/>
                      <a:gd name="f157" fmla="*/ 251 f141 1"/>
                      <a:gd name="f158" fmla="*/ 49 f140 1"/>
                      <a:gd name="f159" fmla="*/ 285 f141 1"/>
                      <a:gd name="f160" fmla="*/ 55 f140 1"/>
                      <a:gd name="f161" fmla="*/ 282 f141 1"/>
                      <a:gd name="f162" fmla="*/ 72 f140 1"/>
                      <a:gd name="f163" fmla="*/ 287 f141 1"/>
                      <a:gd name="f164" fmla="*/ 89 f140 1"/>
                      <a:gd name="f165" fmla="*/ 264 f141 1"/>
                      <a:gd name="f166" fmla="*/ 97 f140 1"/>
                      <a:gd name="f167" fmla="*/ 253 f141 1"/>
                      <a:gd name="f168" fmla="*/ 107 f140 1"/>
                      <a:gd name="f169" fmla="*/ 228 f141 1"/>
                      <a:gd name="f170" fmla="*/ 115 f140 1"/>
                      <a:gd name="f171" fmla="*/ 218 f141 1"/>
                      <a:gd name="f172" fmla="*/ 135 f140 1"/>
                      <a:gd name="f173" fmla="*/ 244 f141 1"/>
                      <a:gd name="f174" fmla="*/ 139 f140 1"/>
                      <a:gd name="f175" fmla="*/ 224 f141 1"/>
                      <a:gd name="f176" fmla="*/ 150 f140 1"/>
                      <a:gd name="f177" fmla="*/ 194 f141 1"/>
                      <a:gd name="f178" fmla="*/ 158 f140 1"/>
                      <a:gd name="f179" fmla="*/ 177 f141 1"/>
                      <a:gd name="f180" fmla="*/ 142 f140 1"/>
                      <a:gd name="f181" fmla="*/ 131 f140 1"/>
                      <a:gd name="f182" fmla="*/ 162 f141 1"/>
                      <a:gd name="f183" fmla="*/ 121 f140 1"/>
                      <a:gd name="f184" fmla="*/ 145 f141 1"/>
                      <a:gd name="f185" fmla="*/ 116 f140 1"/>
                      <a:gd name="f186" fmla="*/ 130 f141 1"/>
                      <a:gd name="f187" fmla="*/ 143 f140 1"/>
                      <a:gd name="f188" fmla="*/ 115 f141 1"/>
                      <a:gd name="f189" fmla="*/ 111 f141 1"/>
                      <a:gd name="f190" fmla="*/ 137 f140 1"/>
                      <a:gd name="f191" fmla="*/ 117 f141 1"/>
                      <a:gd name="f192" fmla="*/ 123 f140 1"/>
                      <a:gd name="f193" fmla="*/ 118 f141 1"/>
                      <a:gd name="f194" fmla="*/ 118 f140 1"/>
                      <a:gd name="f195" fmla="*/ 131 f141 1"/>
                      <a:gd name="f196" fmla="*/ 125 f141 1"/>
                      <a:gd name="f197" fmla="*/ 109 f140 1"/>
                      <a:gd name="f198" fmla="*/ 98 f140 1"/>
                      <a:gd name="f199" fmla="*/ 107 f141 1"/>
                      <a:gd name="f200" fmla="*/ 85 f140 1"/>
                      <a:gd name="f201" fmla="*/ 87 f141 1"/>
                      <a:gd name="f202" fmla="*/ 78 f140 1"/>
                      <a:gd name="f203" fmla="*/ 74 f141 1"/>
                      <a:gd name="f204" fmla="*/ 83 f140 1"/>
                      <a:gd name="f205" fmla="*/ 63 f141 1"/>
                      <a:gd name="f206" fmla="*/ 88 f140 1"/>
                      <a:gd name="f207" fmla="*/ 46 f141 1"/>
                      <a:gd name="f208" fmla="*/ 93 f140 1"/>
                      <a:gd name="f209" fmla="*/ 28 f141 1"/>
                      <a:gd name="f210" fmla="*/ 11 f141 1"/>
                      <a:gd name="f211" fmla="*/ 90 f140 1"/>
                      <a:gd name="f212" fmla="*/ 0 f141 1"/>
                      <a:gd name="f213" fmla="*/ 79 f140 1"/>
                      <a:gd name="f214" fmla="*/ 6 f141 1"/>
                      <a:gd name="f215" fmla="*/ 66 f140 1"/>
                      <a:gd name="f216" fmla="*/ 4 f141 1"/>
                      <a:gd name="f217" fmla="*/ 58 f140 1"/>
                      <a:gd name="f218" fmla="*/ 24 f141 1"/>
                      <a:gd name="f219" fmla="*/ 39 f140 1"/>
                      <a:gd name="f220" fmla="*/ 15 f141 1"/>
                      <a:gd name="f221" fmla="*/ 15 f140 1"/>
                      <a:gd name="f222" fmla="*/ 30 f141 1"/>
                      <a:gd name="f223" fmla="*/ 9 f140 1"/>
                      <a:gd name="f224" fmla="*/ 58 f141 1"/>
                      <a:gd name="f225" fmla="*/ 10 f140 1"/>
                      <a:gd name="f226" fmla="*/ 89 f141 1"/>
                      <a:gd name="f227" fmla="*/ 101 f141 1"/>
                      <a:gd name="f228" fmla="*/ 120 f141 1"/>
                      <a:gd name="f229" fmla="*/ 19 f140 1"/>
                      <a:gd name="f230" fmla="*/ 126 f141 1"/>
                      <a:gd name="f231" fmla="*/ 143 f141 1"/>
                      <a:gd name="f232" fmla="*/ 5 f140 1"/>
                      <a:gd name="f233" fmla="*/ f142 1 f2"/>
                      <a:gd name="f234" fmla="*/ f145 1 288"/>
                      <a:gd name="f235" fmla="*/ f146 1 162"/>
                      <a:gd name="f236" fmla="*/ f147 1 288"/>
                      <a:gd name="f237" fmla="*/ f148 1 162"/>
                      <a:gd name="f238" fmla="*/ f149 1 288"/>
                      <a:gd name="f239" fmla="*/ f150 1 162"/>
                      <a:gd name="f240" fmla="*/ f151 1 288"/>
                      <a:gd name="f241" fmla="*/ f152 1 162"/>
                      <a:gd name="f242" fmla="*/ f153 1 288"/>
                      <a:gd name="f243" fmla="*/ f154 1 162"/>
                      <a:gd name="f244" fmla="*/ f155 1 288"/>
                      <a:gd name="f245" fmla="*/ f156 1 162"/>
                      <a:gd name="f246" fmla="*/ f157 1 288"/>
                      <a:gd name="f247" fmla="*/ f158 1 162"/>
                      <a:gd name="f248" fmla="*/ f159 1 288"/>
                      <a:gd name="f249" fmla="*/ f160 1 162"/>
                      <a:gd name="f250" fmla="*/ f161 1 288"/>
                      <a:gd name="f251" fmla="*/ f162 1 162"/>
                      <a:gd name="f252" fmla="*/ f163 1 288"/>
                      <a:gd name="f253" fmla="*/ f164 1 162"/>
                      <a:gd name="f254" fmla="*/ f165 1 288"/>
                      <a:gd name="f255" fmla="*/ f166 1 162"/>
                      <a:gd name="f256" fmla="*/ f167 1 288"/>
                      <a:gd name="f257" fmla="*/ f168 1 162"/>
                      <a:gd name="f258" fmla="*/ f169 1 288"/>
                      <a:gd name="f259" fmla="*/ f170 1 162"/>
                      <a:gd name="f260" fmla="*/ f171 1 288"/>
                      <a:gd name="f261" fmla="*/ f172 1 162"/>
                      <a:gd name="f262" fmla="*/ f173 1 288"/>
                      <a:gd name="f263" fmla="*/ f174 1 162"/>
                      <a:gd name="f264" fmla="*/ f175 1 288"/>
                      <a:gd name="f265" fmla="*/ f176 1 162"/>
                      <a:gd name="f266" fmla="*/ f177 1 288"/>
                      <a:gd name="f267" fmla="*/ f178 1 162"/>
                      <a:gd name="f268" fmla="*/ f179 1 288"/>
                      <a:gd name="f269" fmla="*/ f180 1 162"/>
                      <a:gd name="f270" fmla="*/ f181 1 162"/>
                      <a:gd name="f271" fmla="*/ f182 1 288"/>
                      <a:gd name="f272" fmla="*/ f183 1 162"/>
                      <a:gd name="f273" fmla="*/ f184 1 288"/>
                      <a:gd name="f274" fmla="*/ f185 1 162"/>
                      <a:gd name="f275" fmla="*/ f186 1 288"/>
                      <a:gd name="f276" fmla="*/ f187 1 162"/>
                      <a:gd name="f277" fmla="*/ f188 1 288"/>
                      <a:gd name="f278" fmla="*/ f189 1 288"/>
                      <a:gd name="f279" fmla="*/ f190 1 162"/>
                      <a:gd name="f280" fmla="*/ f191 1 288"/>
                      <a:gd name="f281" fmla="*/ f192 1 162"/>
                      <a:gd name="f282" fmla="*/ f193 1 288"/>
                      <a:gd name="f283" fmla="*/ f194 1 162"/>
                      <a:gd name="f284" fmla="*/ f195 1 288"/>
                      <a:gd name="f285" fmla="*/ f196 1 288"/>
                      <a:gd name="f286" fmla="*/ f197 1 162"/>
                      <a:gd name="f287" fmla="*/ f198 1 162"/>
                      <a:gd name="f288" fmla="*/ f199 1 288"/>
                      <a:gd name="f289" fmla="*/ f200 1 162"/>
                      <a:gd name="f290" fmla="*/ f201 1 288"/>
                      <a:gd name="f291" fmla="*/ f202 1 162"/>
                      <a:gd name="f292" fmla="*/ f203 1 288"/>
                      <a:gd name="f293" fmla="*/ f204 1 162"/>
                      <a:gd name="f294" fmla="*/ f205 1 288"/>
                      <a:gd name="f295" fmla="*/ f206 1 162"/>
                      <a:gd name="f296" fmla="*/ f207 1 288"/>
                      <a:gd name="f297" fmla="*/ f208 1 162"/>
                      <a:gd name="f298" fmla="*/ f209 1 288"/>
                      <a:gd name="f299" fmla="*/ f210 1 288"/>
                      <a:gd name="f300" fmla="*/ f211 1 162"/>
                      <a:gd name="f301" fmla="*/ f212 1 288"/>
                      <a:gd name="f302" fmla="*/ f213 1 162"/>
                      <a:gd name="f303" fmla="*/ f214 1 288"/>
                      <a:gd name="f304" fmla="*/ f215 1 162"/>
                      <a:gd name="f305" fmla="*/ f216 1 288"/>
                      <a:gd name="f306" fmla="*/ f217 1 162"/>
                      <a:gd name="f307" fmla="*/ f218 1 288"/>
                      <a:gd name="f308" fmla="*/ f219 1 162"/>
                      <a:gd name="f309" fmla="*/ f220 1 288"/>
                      <a:gd name="f310" fmla="*/ f221 1 162"/>
                      <a:gd name="f311" fmla="*/ f222 1 288"/>
                      <a:gd name="f312" fmla="*/ f223 1 162"/>
                      <a:gd name="f313" fmla="*/ f224 1 288"/>
                      <a:gd name="f314" fmla="*/ f225 1 162"/>
                      <a:gd name="f315" fmla="*/ f226 1 288"/>
                      <a:gd name="f316" fmla="*/ f227 1 288"/>
                      <a:gd name="f317" fmla="*/ f228 1 288"/>
                      <a:gd name="f318" fmla="*/ f229 1 162"/>
                      <a:gd name="f319" fmla="*/ f230 1 288"/>
                      <a:gd name="f320" fmla="*/ f231 1 288"/>
                      <a:gd name="f321" fmla="*/ f232 1 162"/>
                      <a:gd name="f322" fmla="*/ 0 1 f143"/>
                      <a:gd name="f323" fmla="*/ f6 1 f143"/>
                      <a:gd name="f324" fmla="*/ 0 1 f144"/>
                      <a:gd name="f325" fmla="*/ f7 1 f144"/>
                      <a:gd name="f326" fmla="+- f233 0 f1"/>
                      <a:gd name="f327" fmla="*/ f234 1 f143"/>
                      <a:gd name="f328" fmla="*/ f235 1 f144"/>
                      <a:gd name="f329" fmla="*/ f236 1 f143"/>
                      <a:gd name="f330" fmla="*/ f237 1 f144"/>
                      <a:gd name="f331" fmla="*/ f238 1 f143"/>
                      <a:gd name="f332" fmla="*/ f239 1 f144"/>
                      <a:gd name="f333" fmla="*/ f240 1 f143"/>
                      <a:gd name="f334" fmla="*/ f241 1 f144"/>
                      <a:gd name="f335" fmla="*/ f242 1 f143"/>
                      <a:gd name="f336" fmla="*/ f243 1 f144"/>
                      <a:gd name="f337" fmla="*/ f244 1 f143"/>
                      <a:gd name="f338" fmla="*/ f245 1 f144"/>
                      <a:gd name="f339" fmla="*/ f246 1 f143"/>
                      <a:gd name="f340" fmla="*/ f247 1 f144"/>
                      <a:gd name="f341" fmla="*/ f248 1 f143"/>
                      <a:gd name="f342" fmla="*/ f249 1 f144"/>
                      <a:gd name="f343" fmla="*/ f250 1 f143"/>
                      <a:gd name="f344" fmla="*/ f251 1 f144"/>
                      <a:gd name="f345" fmla="*/ f252 1 f143"/>
                      <a:gd name="f346" fmla="*/ f253 1 f144"/>
                      <a:gd name="f347" fmla="*/ f254 1 f143"/>
                      <a:gd name="f348" fmla="*/ f255 1 f144"/>
                      <a:gd name="f349" fmla="*/ f256 1 f143"/>
                      <a:gd name="f350" fmla="*/ f257 1 f144"/>
                      <a:gd name="f351" fmla="*/ f258 1 f143"/>
                      <a:gd name="f352" fmla="*/ f259 1 f144"/>
                      <a:gd name="f353" fmla="*/ f260 1 f143"/>
                      <a:gd name="f354" fmla="*/ f261 1 f144"/>
                      <a:gd name="f355" fmla="*/ f262 1 f143"/>
                      <a:gd name="f356" fmla="*/ f263 1 f144"/>
                      <a:gd name="f357" fmla="*/ f264 1 f143"/>
                      <a:gd name="f358" fmla="*/ f265 1 f144"/>
                      <a:gd name="f359" fmla="*/ f266 1 f143"/>
                      <a:gd name="f360" fmla="*/ f267 1 f144"/>
                      <a:gd name="f361" fmla="*/ f268 1 f143"/>
                      <a:gd name="f362" fmla="*/ f269 1 f144"/>
                      <a:gd name="f363" fmla="*/ f270 1 f144"/>
                      <a:gd name="f364" fmla="*/ f271 1 f143"/>
                      <a:gd name="f365" fmla="*/ f272 1 f144"/>
                      <a:gd name="f366" fmla="*/ f273 1 f143"/>
                      <a:gd name="f367" fmla="*/ f274 1 f144"/>
                      <a:gd name="f368" fmla="*/ f275 1 f143"/>
                      <a:gd name="f369" fmla="*/ f276 1 f144"/>
                      <a:gd name="f370" fmla="*/ f277 1 f143"/>
                      <a:gd name="f371" fmla="*/ f278 1 f143"/>
                      <a:gd name="f372" fmla="*/ f279 1 f144"/>
                      <a:gd name="f373" fmla="*/ f280 1 f143"/>
                      <a:gd name="f374" fmla="*/ f281 1 f144"/>
                      <a:gd name="f375" fmla="*/ f282 1 f143"/>
                      <a:gd name="f376" fmla="*/ f283 1 f144"/>
                      <a:gd name="f377" fmla="*/ f284 1 f143"/>
                      <a:gd name="f378" fmla="*/ f285 1 f143"/>
                      <a:gd name="f379" fmla="*/ f286 1 f144"/>
                      <a:gd name="f380" fmla="*/ f287 1 f144"/>
                      <a:gd name="f381" fmla="*/ f288 1 f143"/>
                      <a:gd name="f382" fmla="*/ f289 1 f144"/>
                      <a:gd name="f383" fmla="*/ f290 1 f143"/>
                      <a:gd name="f384" fmla="*/ f291 1 f144"/>
                      <a:gd name="f385" fmla="*/ f292 1 f143"/>
                      <a:gd name="f386" fmla="*/ f293 1 f144"/>
                      <a:gd name="f387" fmla="*/ f294 1 f143"/>
                      <a:gd name="f388" fmla="*/ f295 1 f144"/>
                      <a:gd name="f389" fmla="*/ f296 1 f143"/>
                      <a:gd name="f390" fmla="*/ f297 1 f144"/>
                      <a:gd name="f391" fmla="*/ f298 1 f143"/>
                      <a:gd name="f392" fmla="*/ f299 1 f143"/>
                      <a:gd name="f393" fmla="*/ f300 1 f144"/>
                      <a:gd name="f394" fmla="*/ f301 1 f143"/>
                      <a:gd name="f395" fmla="*/ f302 1 f144"/>
                      <a:gd name="f396" fmla="*/ f303 1 f143"/>
                      <a:gd name="f397" fmla="*/ f304 1 f144"/>
                      <a:gd name="f398" fmla="*/ f305 1 f143"/>
                      <a:gd name="f399" fmla="*/ f306 1 f144"/>
                      <a:gd name="f400" fmla="*/ f307 1 f143"/>
                      <a:gd name="f401" fmla="*/ f308 1 f144"/>
                      <a:gd name="f402" fmla="*/ f309 1 f143"/>
                      <a:gd name="f403" fmla="*/ f310 1 f144"/>
                      <a:gd name="f404" fmla="*/ f311 1 f143"/>
                      <a:gd name="f405" fmla="*/ f312 1 f144"/>
                      <a:gd name="f406" fmla="*/ f313 1 f143"/>
                      <a:gd name="f407" fmla="*/ f314 1 f144"/>
                      <a:gd name="f408" fmla="*/ f315 1 f143"/>
                      <a:gd name="f409" fmla="*/ f316 1 f143"/>
                      <a:gd name="f410" fmla="*/ f317 1 f143"/>
                      <a:gd name="f411" fmla="*/ f318 1 f144"/>
                      <a:gd name="f412" fmla="*/ f319 1 f143"/>
                      <a:gd name="f413" fmla="*/ f320 1 f143"/>
                      <a:gd name="f414" fmla="*/ f321 1 f144"/>
                      <a:gd name="f415" fmla="*/ f322 f138 1"/>
                      <a:gd name="f416" fmla="*/ f323 f138 1"/>
                      <a:gd name="f417" fmla="*/ f325 f139 1"/>
                      <a:gd name="f418" fmla="*/ f324 f139 1"/>
                      <a:gd name="f419" fmla="*/ f327 f138 1"/>
                      <a:gd name="f420" fmla="*/ f328 f139 1"/>
                      <a:gd name="f421" fmla="*/ f329 f138 1"/>
                      <a:gd name="f422" fmla="*/ f330 f139 1"/>
                      <a:gd name="f423" fmla="*/ f331 f138 1"/>
                      <a:gd name="f424" fmla="*/ f332 f139 1"/>
                      <a:gd name="f425" fmla="*/ f333 f138 1"/>
                      <a:gd name="f426" fmla="*/ f334 f139 1"/>
                      <a:gd name="f427" fmla="*/ f335 f138 1"/>
                      <a:gd name="f428" fmla="*/ f336 f139 1"/>
                      <a:gd name="f429" fmla="*/ f337 f138 1"/>
                      <a:gd name="f430" fmla="*/ f338 f139 1"/>
                      <a:gd name="f431" fmla="*/ f339 f138 1"/>
                      <a:gd name="f432" fmla="*/ f340 f139 1"/>
                      <a:gd name="f433" fmla="*/ f341 f138 1"/>
                      <a:gd name="f434" fmla="*/ f342 f139 1"/>
                      <a:gd name="f435" fmla="*/ f343 f138 1"/>
                      <a:gd name="f436" fmla="*/ f344 f139 1"/>
                      <a:gd name="f437" fmla="*/ f345 f138 1"/>
                      <a:gd name="f438" fmla="*/ f346 f139 1"/>
                      <a:gd name="f439" fmla="*/ f347 f138 1"/>
                      <a:gd name="f440" fmla="*/ f348 f139 1"/>
                      <a:gd name="f441" fmla="*/ f349 f138 1"/>
                      <a:gd name="f442" fmla="*/ f350 f139 1"/>
                      <a:gd name="f443" fmla="*/ f351 f138 1"/>
                      <a:gd name="f444" fmla="*/ f352 f139 1"/>
                      <a:gd name="f445" fmla="*/ f353 f138 1"/>
                      <a:gd name="f446" fmla="*/ f354 f139 1"/>
                      <a:gd name="f447" fmla="*/ f355 f138 1"/>
                      <a:gd name="f448" fmla="*/ f356 f139 1"/>
                      <a:gd name="f449" fmla="*/ f357 f138 1"/>
                      <a:gd name="f450" fmla="*/ f358 f139 1"/>
                      <a:gd name="f451" fmla="*/ f359 f138 1"/>
                      <a:gd name="f452" fmla="*/ f360 f139 1"/>
                      <a:gd name="f453" fmla="*/ f361 f138 1"/>
                      <a:gd name="f454" fmla="*/ f362 f139 1"/>
                      <a:gd name="f455" fmla="*/ f363 f139 1"/>
                      <a:gd name="f456" fmla="*/ f364 f138 1"/>
                      <a:gd name="f457" fmla="*/ f365 f139 1"/>
                      <a:gd name="f458" fmla="*/ f366 f138 1"/>
                      <a:gd name="f459" fmla="*/ f367 f139 1"/>
                      <a:gd name="f460" fmla="*/ f368 f138 1"/>
                      <a:gd name="f461" fmla="*/ f369 f139 1"/>
                      <a:gd name="f462" fmla="*/ f370 f138 1"/>
                      <a:gd name="f463" fmla="*/ f371 f138 1"/>
                      <a:gd name="f464" fmla="*/ f372 f139 1"/>
                      <a:gd name="f465" fmla="*/ f373 f138 1"/>
                      <a:gd name="f466" fmla="*/ f374 f139 1"/>
                      <a:gd name="f467" fmla="*/ f375 f138 1"/>
                      <a:gd name="f468" fmla="*/ f376 f139 1"/>
                      <a:gd name="f469" fmla="*/ f377 f138 1"/>
                      <a:gd name="f470" fmla="*/ f378 f138 1"/>
                      <a:gd name="f471" fmla="*/ f379 f139 1"/>
                      <a:gd name="f472" fmla="*/ f380 f139 1"/>
                      <a:gd name="f473" fmla="*/ f381 f138 1"/>
                      <a:gd name="f474" fmla="*/ f382 f139 1"/>
                      <a:gd name="f475" fmla="*/ f383 f138 1"/>
                      <a:gd name="f476" fmla="*/ f384 f139 1"/>
                      <a:gd name="f477" fmla="*/ f385 f138 1"/>
                      <a:gd name="f478" fmla="*/ f386 f139 1"/>
                      <a:gd name="f479" fmla="*/ f387 f138 1"/>
                      <a:gd name="f480" fmla="*/ f388 f139 1"/>
                      <a:gd name="f481" fmla="*/ f389 f138 1"/>
                      <a:gd name="f482" fmla="*/ f390 f139 1"/>
                      <a:gd name="f483" fmla="*/ f391 f138 1"/>
                      <a:gd name="f484" fmla="*/ f392 f138 1"/>
                      <a:gd name="f485" fmla="*/ f393 f139 1"/>
                      <a:gd name="f486" fmla="*/ f394 f138 1"/>
                      <a:gd name="f487" fmla="*/ f395 f139 1"/>
                      <a:gd name="f488" fmla="*/ f396 f138 1"/>
                      <a:gd name="f489" fmla="*/ f397 f139 1"/>
                      <a:gd name="f490" fmla="*/ f398 f138 1"/>
                      <a:gd name="f491" fmla="*/ f399 f139 1"/>
                      <a:gd name="f492" fmla="*/ f400 f138 1"/>
                      <a:gd name="f493" fmla="*/ f401 f139 1"/>
                      <a:gd name="f494" fmla="*/ f402 f138 1"/>
                      <a:gd name="f495" fmla="*/ f403 f139 1"/>
                      <a:gd name="f496" fmla="*/ f404 f138 1"/>
                      <a:gd name="f497" fmla="*/ f405 f139 1"/>
                      <a:gd name="f498" fmla="*/ f406 f138 1"/>
                      <a:gd name="f499" fmla="*/ f407 f139 1"/>
                      <a:gd name="f500" fmla="*/ f408 f138 1"/>
                      <a:gd name="f501" fmla="*/ f409 f138 1"/>
                      <a:gd name="f502" fmla="*/ f410 f138 1"/>
                      <a:gd name="f503" fmla="*/ f411 f139 1"/>
                      <a:gd name="f504" fmla="*/ f412 f138 1"/>
                      <a:gd name="f505" fmla="*/ f413 f138 1"/>
                      <a:gd name="f506" fmla="*/ f414 f139 1"/>
                    </a:gdLst>
                    <a:ahLst/>
                    <a:cxnLst>
                      <a:cxn ang="3cd4">
                        <a:pos x="hc" y="t"/>
                      </a:cxn>
                      <a:cxn ang="0">
                        <a:pos x="r" y="vc"/>
                      </a:cxn>
                      <a:cxn ang="cd4">
                        <a:pos x="hc" y="b"/>
                      </a:cxn>
                      <a:cxn ang="cd2">
                        <a:pos x="l" y="vc"/>
                      </a:cxn>
                      <a:cxn ang="f326">
                        <a:pos x="f419" y="f420"/>
                      </a:cxn>
                      <a:cxn ang="f326">
                        <a:pos x="f421" y="f422"/>
                      </a:cxn>
                      <a:cxn ang="f326">
                        <a:pos x="f423" y="f424"/>
                      </a:cxn>
                      <a:cxn ang="f326">
                        <a:pos x="f425" y="f426"/>
                      </a:cxn>
                      <a:cxn ang="f326">
                        <a:pos x="f427" y="f428"/>
                      </a:cxn>
                      <a:cxn ang="f326">
                        <a:pos x="f429" y="f430"/>
                      </a:cxn>
                      <a:cxn ang="f326">
                        <a:pos x="f431" y="f432"/>
                      </a:cxn>
                      <a:cxn ang="f326">
                        <a:pos x="f433" y="f434"/>
                      </a:cxn>
                      <a:cxn ang="f326">
                        <a:pos x="f435" y="f436"/>
                      </a:cxn>
                      <a:cxn ang="f326">
                        <a:pos x="f437" y="f438"/>
                      </a:cxn>
                      <a:cxn ang="f326">
                        <a:pos x="f439" y="f440"/>
                      </a:cxn>
                      <a:cxn ang="f326">
                        <a:pos x="f441" y="f442"/>
                      </a:cxn>
                      <a:cxn ang="f326">
                        <a:pos x="f443" y="f444"/>
                      </a:cxn>
                      <a:cxn ang="f326">
                        <a:pos x="f445" y="f446"/>
                      </a:cxn>
                      <a:cxn ang="f326">
                        <a:pos x="f447" y="f448"/>
                      </a:cxn>
                      <a:cxn ang="f326">
                        <a:pos x="f449" y="f450"/>
                      </a:cxn>
                      <a:cxn ang="f326">
                        <a:pos x="f451" y="f452"/>
                      </a:cxn>
                      <a:cxn ang="f326">
                        <a:pos x="f453" y="f454"/>
                      </a:cxn>
                      <a:cxn ang="f326">
                        <a:pos x="f451" y="f455"/>
                      </a:cxn>
                      <a:cxn ang="f326">
                        <a:pos x="f456" y="f457"/>
                      </a:cxn>
                      <a:cxn ang="f326">
                        <a:pos x="f458" y="f459"/>
                      </a:cxn>
                      <a:cxn ang="f326">
                        <a:pos x="f460" y="f461"/>
                      </a:cxn>
                      <a:cxn ang="f326">
                        <a:pos x="f462" y="f454"/>
                      </a:cxn>
                      <a:cxn ang="f326">
                        <a:pos x="f463" y="f464"/>
                      </a:cxn>
                      <a:cxn ang="f326">
                        <a:pos x="f465" y="f466"/>
                      </a:cxn>
                      <a:cxn ang="f326">
                        <a:pos x="f467" y="f468"/>
                      </a:cxn>
                      <a:cxn ang="f326">
                        <a:pos x="f460" y="f457"/>
                      </a:cxn>
                      <a:cxn ang="f326">
                        <a:pos x="f469" y="f468"/>
                      </a:cxn>
                      <a:cxn ang="f326">
                        <a:pos x="f470" y="f471"/>
                      </a:cxn>
                      <a:cxn ang="f326">
                        <a:pos x="f462" y="f472"/>
                      </a:cxn>
                      <a:cxn ang="f326">
                        <a:pos x="f473" y="f474"/>
                      </a:cxn>
                      <a:cxn ang="f326">
                        <a:pos x="f475" y="f476"/>
                      </a:cxn>
                      <a:cxn ang="f326">
                        <a:pos x="f477" y="f478"/>
                      </a:cxn>
                      <a:cxn ang="f326">
                        <a:pos x="f479" y="f480"/>
                      </a:cxn>
                      <a:cxn ang="f326">
                        <a:pos x="f481" y="f482"/>
                      </a:cxn>
                      <a:cxn ang="f326">
                        <a:pos x="f483" y="f480"/>
                      </a:cxn>
                      <a:cxn ang="f326">
                        <a:pos x="f484" y="f485"/>
                      </a:cxn>
                      <a:cxn ang="f326">
                        <a:pos x="f486" y="f487"/>
                      </a:cxn>
                      <a:cxn ang="f326">
                        <a:pos x="f488" y="f489"/>
                      </a:cxn>
                      <a:cxn ang="f326">
                        <a:pos x="f490" y="f491"/>
                      </a:cxn>
                      <a:cxn ang="f326">
                        <a:pos x="f492" y="f493"/>
                      </a:cxn>
                      <a:cxn ang="f326">
                        <a:pos x="f494" y="f495"/>
                      </a:cxn>
                      <a:cxn ang="f326">
                        <a:pos x="f496" y="f497"/>
                      </a:cxn>
                      <a:cxn ang="f326">
                        <a:pos x="f498" y="f499"/>
                      </a:cxn>
                      <a:cxn ang="f326">
                        <a:pos x="f500" y="f495"/>
                      </a:cxn>
                      <a:cxn ang="f326">
                        <a:pos x="f501" y="f495"/>
                      </a:cxn>
                      <a:cxn ang="f326">
                        <a:pos x="f502" y="f503"/>
                      </a:cxn>
                      <a:cxn ang="f326">
                        <a:pos x="f504" y="f499"/>
                      </a:cxn>
                      <a:cxn ang="f326">
                        <a:pos x="f505" y="f506"/>
                      </a:cxn>
                    </a:cxnLst>
                    <a:rect l="f415" t="f418" r="f416" b="f417"/>
                    <a:pathLst>
                      <a:path w="288" h="162">
                        <a:moveTo>
                          <a:pt x="f8" y="f9"/>
                        </a:moveTo>
                        <a:lnTo>
                          <a:pt x="f10" y="f11"/>
                        </a:lnTo>
                        <a:lnTo>
                          <a:pt x="f12" y="f13"/>
                        </a:lnTo>
                        <a:lnTo>
                          <a:pt x="f14" y="f15"/>
                        </a:lnTo>
                        <a:lnTo>
                          <a:pt x="f16" y="f5"/>
                        </a:lnTo>
                        <a:lnTo>
                          <a:pt x="f17" y="f18"/>
                        </a:lnTo>
                        <a:lnTo>
                          <a:pt x="f19" y="f20"/>
                        </a:lnTo>
                        <a:lnTo>
                          <a:pt x="f21" y="f22"/>
                        </a:lnTo>
                        <a:lnTo>
                          <a:pt x="f23" y="f24"/>
                        </a:lnTo>
                        <a:lnTo>
                          <a:pt x="f25" y="f26"/>
                        </a:lnTo>
                        <a:lnTo>
                          <a:pt x="f27" y="f28"/>
                        </a:lnTo>
                        <a:lnTo>
                          <a:pt x="f29" y="f30"/>
                        </a:lnTo>
                        <a:lnTo>
                          <a:pt x="f31" y="f32"/>
                        </a:lnTo>
                        <a:lnTo>
                          <a:pt x="f33" y="f34"/>
                        </a:lnTo>
                        <a:lnTo>
                          <a:pt x="f35" y="f34"/>
                        </a:lnTo>
                        <a:lnTo>
                          <a:pt x="f36" y="f37"/>
                        </a:lnTo>
                        <a:lnTo>
                          <a:pt x="f38" y="f39"/>
                        </a:lnTo>
                        <a:lnTo>
                          <a:pt x="f40" y="f41"/>
                        </a:lnTo>
                        <a:lnTo>
                          <a:pt x="f6" y="f42"/>
                        </a:lnTo>
                        <a:lnTo>
                          <a:pt x="f43" y="f44"/>
                        </a:lnTo>
                        <a:lnTo>
                          <a:pt x="f45" y="f46"/>
                        </a:lnTo>
                        <a:lnTo>
                          <a:pt x="f47" y="f48"/>
                        </a:lnTo>
                        <a:lnTo>
                          <a:pt x="f49" y="f50"/>
                        </a:lnTo>
                        <a:lnTo>
                          <a:pt x="f51" y="f52"/>
                        </a:lnTo>
                        <a:lnTo>
                          <a:pt x="f53" y="f54"/>
                        </a:lnTo>
                        <a:lnTo>
                          <a:pt x="f55" y="f56"/>
                        </a:lnTo>
                        <a:lnTo>
                          <a:pt x="f57" y="f58"/>
                        </a:lnTo>
                        <a:lnTo>
                          <a:pt x="f59" y="f60"/>
                        </a:lnTo>
                        <a:lnTo>
                          <a:pt x="f29" y="f61"/>
                        </a:lnTo>
                        <a:lnTo>
                          <a:pt x="f62" y="f63"/>
                        </a:lnTo>
                        <a:lnTo>
                          <a:pt x="f64" y="f65"/>
                        </a:lnTo>
                        <a:lnTo>
                          <a:pt x="f66" y="f67"/>
                        </a:lnTo>
                        <a:lnTo>
                          <a:pt x="f68" y="f7"/>
                        </a:lnTo>
                        <a:lnTo>
                          <a:pt x="f69" y="f70"/>
                        </a:lnTo>
                        <a:lnTo>
                          <a:pt x="f71" y="f72"/>
                        </a:lnTo>
                        <a:lnTo>
                          <a:pt x="f73" y="f74"/>
                        </a:lnTo>
                        <a:lnTo>
                          <a:pt x="f75" y="f76"/>
                        </a:lnTo>
                        <a:lnTo>
                          <a:pt x="f69" y="f77"/>
                        </a:lnTo>
                        <a:lnTo>
                          <a:pt x="f78" y="f79"/>
                        </a:lnTo>
                        <a:lnTo>
                          <a:pt x="f7" y="f80"/>
                        </a:lnTo>
                        <a:lnTo>
                          <a:pt x="f81" y="f54"/>
                        </a:lnTo>
                        <a:lnTo>
                          <a:pt x="f82" y="f83"/>
                        </a:lnTo>
                        <a:lnTo>
                          <a:pt x="f84" y="f85"/>
                        </a:lnTo>
                        <a:lnTo>
                          <a:pt x="f86" y="f8"/>
                        </a:lnTo>
                        <a:lnTo>
                          <a:pt x="f58" y="f63"/>
                        </a:lnTo>
                        <a:lnTo>
                          <a:pt x="f56" y="f74"/>
                        </a:lnTo>
                        <a:lnTo>
                          <a:pt x="f52" y="f63"/>
                        </a:lnTo>
                        <a:lnTo>
                          <a:pt x="f87" y="f88"/>
                        </a:lnTo>
                        <a:lnTo>
                          <a:pt x="f89" y="f86"/>
                        </a:lnTo>
                        <a:lnTo>
                          <a:pt x="f90" y="f58"/>
                        </a:lnTo>
                        <a:lnTo>
                          <a:pt x="f56" y="f91"/>
                        </a:lnTo>
                        <a:lnTo>
                          <a:pt x="f92" y="f92"/>
                        </a:lnTo>
                        <a:lnTo>
                          <a:pt x="f93" y="f93"/>
                        </a:lnTo>
                        <a:lnTo>
                          <a:pt x="f86" y="f80"/>
                        </a:lnTo>
                        <a:lnTo>
                          <a:pt x="f94" y="f93"/>
                        </a:lnTo>
                        <a:lnTo>
                          <a:pt x="f77" y="f92"/>
                        </a:lnTo>
                        <a:lnTo>
                          <a:pt x="f77" y="f56"/>
                        </a:lnTo>
                        <a:lnTo>
                          <a:pt x="f95" y="f96"/>
                        </a:lnTo>
                        <a:lnTo>
                          <a:pt x="f80" y="f97"/>
                        </a:lnTo>
                        <a:lnTo>
                          <a:pt x="f56" y="f98"/>
                        </a:lnTo>
                        <a:lnTo>
                          <a:pt x="f56" y="f99"/>
                        </a:lnTo>
                        <a:lnTo>
                          <a:pt x="f52" y="f100"/>
                        </a:lnTo>
                        <a:lnTo>
                          <a:pt x="f101" y="f102"/>
                        </a:lnTo>
                        <a:lnTo>
                          <a:pt x="f103" y="f104"/>
                        </a:lnTo>
                        <a:lnTo>
                          <a:pt x="f105" y="f106"/>
                        </a:lnTo>
                        <a:lnTo>
                          <a:pt x="f107" y="f42"/>
                        </a:lnTo>
                        <a:lnTo>
                          <a:pt x="f108" y="f42"/>
                        </a:lnTo>
                        <a:lnTo>
                          <a:pt x="f109" y="f110"/>
                        </a:lnTo>
                        <a:lnTo>
                          <a:pt x="f111" y="f99"/>
                        </a:lnTo>
                        <a:lnTo>
                          <a:pt x="f112" y="f113"/>
                        </a:lnTo>
                        <a:lnTo>
                          <a:pt x="f114" y="f110"/>
                        </a:lnTo>
                        <a:lnTo>
                          <a:pt x="f115" y="f110"/>
                        </a:lnTo>
                        <a:lnTo>
                          <a:pt x="f116" y="f117"/>
                        </a:lnTo>
                        <a:lnTo>
                          <a:pt x="f18" y="f99"/>
                        </a:lnTo>
                        <a:lnTo>
                          <a:pt x="f118" y="f102"/>
                        </a:lnTo>
                        <a:lnTo>
                          <a:pt x="f5" y="f119"/>
                        </a:lnTo>
                        <a:lnTo>
                          <a:pt x="f15" y="f120"/>
                        </a:lnTo>
                        <a:lnTo>
                          <a:pt x="f11" y="f121"/>
                        </a:lnTo>
                        <a:lnTo>
                          <a:pt x="f118" y="f108"/>
                        </a:lnTo>
                        <a:lnTo>
                          <a:pt x="f122" y="f123"/>
                        </a:lnTo>
                        <a:lnTo>
                          <a:pt x="f124" y="f125"/>
                        </a:lnTo>
                        <a:lnTo>
                          <a:pt x="f126" y="f32"/>
                        </a:lnTo>
                        <a:lnTo>
                          <a:pt x="f127" y="f128"/>
                        </a:lnTo>
                        <a:lnTo>
                          <a:pt x="f20" y="f20"/>
                        </a:lnTo>
                        <a:lnTo>
                          <a:pt x="f22" y="f129"/>
                        </a:lnTo>
                        <a:lnTo>
                          <a:pt x="f130" y="f118"/>
                        </a:lnTo>
                        <a:lnTo>
                          <a:pt x="f30" y="f131"/>
                        </a:lnTo>
                        <a:lnTo>
                          <a:pt x="f123" y="f132"/>
                        </a:lnTo>
                        <a:lnTo>
                          <a:pt x="f105" y="f20"/>
                        </a:lnTo>
                        <a:lnTo>
                          <a:pt x="f44" y="f20"/>
                        </a:lnTo>
                        <a:lnTo>
                          <a:pt x="f133" y="f116"/>
                        </a:lnTo>
                        <a:lnTo>
                          <a:pt x="f97" y="f20"/>
                        </a:lnTo>
                        <a:lnTo>
                          <a:pt x="f50" y="f134"/>
                        </a:lnTo>
                        <a:lnTo>
                          <a:pt x="f93" y="f134"/>
                        </a:lnTo>
                        <a:lnTo>
                          <a:pt x="f135" y="f136"/>
                        </a:lnTo>
                        <a:lnTo>
                          <a:pt x="f135" y="f132"/>
                        </a:lnTo>
                        <a:lnTo>
                          <a:pt x="f86" y="f11"/>
                        </a:lnTo>
                        <a:lnTo>
                          <a:pt x="f8" y="f9"/>
                        </a:lnTo>
                        <a:close/>
                      </a:path>
                    </a:pathLst>
                  </a:custGeom>
                  <a:solidFill>
                    <a:srgbClr val="FCDBC0"/>
                  </a:solidFill>
                  <a:ln w="3172" cap="flat">
                    <a:solidFill>
                      <a:srgbClr val="6C5353"/>
                    </a:solidFill>
                    <a:custDash>
                      <a:ds d="100000" sp="100000"/>
                    </a:custDash>
                    <a:miter/>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hu-HU" sz="1800" b="0" i="0" u="none" strike="noStrike" kern="0" cap="none" spc="0" baseline="0">
                      <a:solidFill>
                        <a:srgbClr val="000000"/>
                      </a:solidFill>
                      <a:uFillTx/>
                      <a:latin typeface="Arial"/>
                    </a:endParaRPr>
                  </a:p>
                </p:txBody>
              </p:sp>
              <p:sp>
                <p:nvSpPr>
                  <p:cNvPr id="361" name="Freeform 204">
                    <a:extLst>
                      <a:ext uri="{FF2B5EF4-FFF2-40B4-BE49-F238E27FC236}">
                        <a16:creationId xmlns:a16="http://schemas.microsoft.com/office/drawing/2014/main" id="{BD8DA8E0-D071-4BFA-AC7B-006BE6E5B3C0}"/>
                      </a:ext>
                    </a:extLst>
                  </p:cNvPr>
                  <p:cNvSpPr/>
                  <p:nvPr/>
                </p:nvSpPr>
                <p:spPr>
                  <a:xfrm>
                    <a:off x="4351401" y="4757101"/>
                    <a:ext cx="117290" cy="112544"/>
                  </a:xfrm>
                  <a:custGeom>
                    <a:avLst/>
                    <a:gdLst>
                      <a:gd name="f0" fmla="val 10800000"/>
                      <a:gd name="f1" fmla="val 5400000"/>
                      <a:gd name="f2" fmla="val 180"/>
                      <a:gd name="f3" fmla="val w"/>
                      <a:gd name="f4" fmla="val h"/>
                      <a:gd name="f5" fmla="val 0"/>
                      <a:gd name="f6" fmla="val 90"/>
                      <a:gd name="f7" fmla="val 100"/>
                      <a:gd name="f8" fmla="val 3"/>
                      <a:gd name="f9" fmla="val 2"/>
                      <a:gd name="f10" fmla="val 14"/>
                      <a:gd name="f11" fmla="val 35"/>
                      <a:gd name="f12" fmla="val 16"/>
                      <a:gd name="f13" fmla="val 41"/>
                      <a:gd name="f14" fmla="val 15"/>
                      <a:gd name="f15" fmla="val 61"/>
                      <a:gd name="f16" fmla="val 29"/>
                      <a:gd name="f17" fmla="val 77"/>
                      <a:gd name="f18" fmla="val 40"/>
                      <a:gd name="f19" fmla="val 89"/>
                      <a:gd name="f20" fmla="val 54"/>
                      <a:gd name="f21" fmla="val 83"/>
                      <a:gd name="f22" fmla="val 64"/>
                      <a:gd name="f23" fmla="val 76"/>
                      <a:gd name="f24" fmla="val 84"/>
                      <a:gd name="f25" fmla="val 67"/>
                      <a:gd name="f26" fmla="val 53"/>
                      <a:gd name="f27" fmla="val 96"/>
                      <a:gd name="f28" fmla="val 44"/>
                      <a:gd name="f29" fmla="val 98"/>
                      <a:gd name="f30" fmla="val 27"/>
                      <a:gd name="f31" fmla="val 79"/>
                      <a:gd name="f32" fmla="val 1"/>
                      <a:gd name="f33" fmla="val 65"/>
                      <a:gd name="f34" fmla="val 4"/>
                      <a:gd name="f35" fmla="val 19"/>
                      <a:gd name="f36" fmla="+- 0 0 -90"/>
                      <a:gd name="f37" fmla="*/ f3 1 90"/>
                      <a:gd name="f38" fmla="*/ f4 1 100"/>
                      <a:gd name="f39" fmla="+- f7 0 f5"/>
                      <a:gd name="f40" fmla="+- f6 0 f5"/>
                      <a:gd name="f41" fmla="*/ f36 f0 1"/>
                      <a:gd name="f42" fmla="*/ f40 1 90"/>
                      <a:gd name="f43" fmla="*/ f39 1 100"/>
                      <a:gd name="f44" fmla="*/ 3 f40 1"/>
                      <a:gd name="f45" fmla="*/ 2 f39 1"/>
                      <a:gd name="f46" fmla="*/ 14 f40 1"/>
                      <a:gd name="f47" fmla="*/ 0 f39 1"/>
                      <a:gd name="f48" fmla="*/ 35 f40 1"/>
                      <a:gd name="f49" fmla="*/ 16 f39 1"/>
                      <a:gd name="f50" fmla="*/ 41 f40 1"/>
                      <a:gd name="f51" fmla="*/ 15 f39 1"/>
                      <a:gd name="f52" fmla="*/ 61 f40 1"/>
                      <a:gd name="f53" fmla="*/ 29 f39 1"/>
                      <a:gd name="f54" fmla="*/ 77 f40 1"/>
                      <a:gd name="f55" fmla="*/ 40 f39 1"/>
                      <a:gd name="f56" fmla="*/ 89 f40 1"/>
                      <a:gd name="f57" fmla="*/ 54 f39 1"/>
                      <a:gd name="f58" fmla="*/ 83 f40 1"/>
                      <a:gd name="f59" fmla="*/ 64 f39 1"/>
                      <a:gd name="f60" fmla="*/ 90 f40 1"/>
                      <a:gd name="f61" fmla="*/ 76 f39 1"/>
                      <a:gd name="f62" fmla="*/ 84 f40 1"/>
                      <a:gd name="f63" fmla="*/ 89 f39 1"/>
                      <a:gd name="f64" fmla="*/ 67 f40 1"/>
                      <a:gd name="f65" fmla="*/ 100 f39 1"/>
                      <a:gd name="f66" fmla="*/ 53 f40 1"/>
                      <a:gd name="f67" fmla="*/ 96 f39 1"/>
                      <a:gd name="f68" fmla="*/ 44 f40 1"/>
                      <a:gd name="f69" fmla="*/ 98 f39 1"/>
                      <a:gd name="f70" fmla="*/ 27 f40 1"/>
                      <a:gd name="f71" fmla="*/ 15 f40 1"/>
                      <a:gd name="f72" fmla="*/ 90 f39 1"/>
                      <a:gd name="f73" fmla="*/ 2 f40 1"/>
                      <a:gd name="f74" fmla="*/ 79 f39 1"/>
                      <a:gd name="f75" fmla="*/ 1 f40 1"/>
                      <a:gd name="f76" fmla="*/ 65 f39 1"/>
                      <a:gd name="f77" fmla="*/ 4 f40 1"/>
                      <a:gd name="f78" fmla="*/ 61 f39 1"/>
                      <a:gd name="f79" fmla="*/ 0 f40 1"/>
                      <a:gd name="f80" fmla="*/ 19 f39 1"/>
                      <a:gd name="f81" fmla="*/ f41 1 f2"/>
                      <a:gd name="f82" fmla="*/ f44 1 90"/>
                      <a:gd name="f83" fmla="*/ f45 1 100"/>
                      <a:gd name="f84" fmla="*/ f46 1 90"/>
                      <a:gd name="f85" fmla="*/ f47 1 100"/>
                      <a:gd name="f86" fmla="*/ f48 1 90"/>
                      <a:gd name="f87" fmla="*/ f49 1 100"/>
                      <a:gd name="f88" fmla="*/ f50 1 90"/>
                      <a:gd name="f89" fmla="*/ f51 1 100"/>
                      <a:gd name="f90" fmla="*/ f52 1 90"/>
                      <a:gd name="f91" fmla="*/ f53 1 100"/>
                      <a:gd name="f92" fmla="*/ f54 1 90"/>
                      <a:gd name="f93" fmla="*/ f55 1 100"/>
                      <a:gd name="f94" fmla="*/ f56 1 90"/>
                      <a:gd name="f95" fmla="*/ f57 1 100"/>
                      <a:gd name="f96" fmla="*/ f58 1 90"/>
                      <a:gd name="f97" fmla="*/ f59 1 100"/>
                      <a:gd name="f98" fmla="*/ f60 1 90"/>
                      <a:gd name="f99" fmla="*/ f61 1 100"/>
                      <a:gd name="f100" fmla="*/ f62 1 90"/>
                      <a:gd name="f101" fmla="*/ f63 1 100"/>
                      <a:gd name="f102" fmla="*/ f64 1 90"/>
                      <a:gd name="f103" fmla="*/ f65 1 100"/>
                      <a:gd name="f104" fmla="*/ f66 1 90"/>
                      <a:gd name="f105" fmla="*/ f67 1 100"/>
                      <a:gd name="f106" fmla="*/ f68 1 90"/>
                      <a:gd name="f107" fmla="*/ f69 1 100"/>
                      <a:gd name="f108" fmla="*/ f70 1 90"/>
                      <a:gd name="f109" fmla="*/ f71 1 90"/>
                      <a:gd name="f110" fmla="*/ f72 1 100"/>
                      <a:gd name="f111" fmla="*/ f73 1 90"/>
                      <a:gd name="f112" fmla="*/ f74 1 100"/>
                      <a:gd name="f113" fmla="*/ f75 1 90"/>
                      <a:gd name="f114" fmla="*/ f76 1 100"/>
                      <a:gd name="f115" fmla="*/ f77 1 90"/>
                      <a:gd name="f116" fmla="*/ f78 1 100"/>
                      <a:gd name="f117" fmla="*/ f79 1 90"/>
                      <a:gd name="f118" fmla="*/ f80 1 100"/>
                      <a:gd name="f119" fmla="*/ 0 1 f42"/>
                      <a:gd name="f120" fmla="*/ f6 1 f42"/>
                      <a:gd name="f121" fmla="*/ 0 1 f43"/>
                      <a:gd name="f122" fmla="*/ f7 1 f43"/>
                      <a:gd name="f123" fmla="+- f81 0 f1"/>
                      <a:gd name="f124" fmla="*/ f82 1 f42"/>
                      <a:gd name="f125" fmla="*/ f83 1 f43"/>
                      <a:gd name="f126" fmla="*/ f84 1 f42"/>
                      <a:gd name="f127" fmla="*/ f85 1 f43"/>
                      <a:gd name="f128" fmla="*/ f86 1 f42"/>
                      <a:gd name="f129" fmla="*/ f87 1 f43"/>
                      <a:gd name="f130" fmla="*/ f88 1 f42"/>
                      <a:gd name="f131" fmla="*/ f89 1 f43"/>
                      <a:gd name="f132" fmla="*/ f90 1 f42"/>
                      <a:gd name="f133" fmla="*/ f91 1 f43"/>
                      <a:gd name="f134" fmla="*/ f92 1 f42"/>
                      <a:gd name="f135" fmla="*/ f93 1 f43"/>
                      <a:gd name="f136" fmla="*/ f94 1 f42"/>
                      <a:gd name="f137" fmla="*/ f95 1 f43"/>
                      <a:gd name="f138" fmla="*/ f96 1 f42"/>
                      <a:gd name="f139" fmla="*/ f97 1 f43"/>
                      <a:gd name="f140" fmla="*/ f98 1 f42"/>
                      <a:gd name="f141" fmla="*/ f99 1 f43"/>
                      <a:gd name="f142" fmla="*/ f100 1 f42"/>
                      <a:gd name="f143" fmla="*/ f101 1 f43"/>
                      <a:gd name="f144" fmla="*/ f102 1 f42"/>
                      <a:gd name="f145" fmla="*/ f103 1 f43"/>
                      <a:gd name="f146" fmla="*/ f104 1 f42"/>
                      <a:gd name="f147" fmla="*/ f105 1 f43"/>
                      <a:gd name="f148" fmla="*/ f106 1 f42"/>
                      <a:gd name="f149" fmla="*/ f107 1 f43"/>
                      <a:gd name="f150" fmla="*/ f108 1 f42"/>
                      <a:gd name="f151" fmla="*/ f109 1 f42"/>
                      <a:gd name="f152" fmla="*/ f110 1 f43"/>
                      <a:gd name="f153" fmla="*/ f111 1 f42"/>
                      <a:gd name="f154" fmla="*/ f112 1 f43"/>
                      <a:gd name="f155" fmla="*/ f113 1 f42"/>
                      <a:gd name="f156" fmla="*/ f114 1 f43"/>
                      <a:gd name="f157" fmla="*/ f115 1 f42"/>
                      <a:gd name="f158" fmla="*/ f116 1 f43"/>
                      <a:gd name="f159" fmla="*/ f117 1 f42"/>
                      <a:gd name="f160" fmla="*/ f118 1 f43"/>
                      <a:gd name="f161" fmla="*/ f119 f37 1"/>
                      <a:gd name="f162" fmla="*/ f120 f37 1"/>
                      <a:gd name="f163" fmla="*/ f122 f38 1"/>
                      <a:gd name="f164" fmla="*/ f121 f38 1"/>
                      <a:gd name="f165" fmla="*/ f124 f37 1"/>
                      <a:gd name="f166" fmla="*/ f125 f38 1"/>
                      <a:gd name="f167" fmla="*/ f126 f37 1"/>
                      <a:gd name="f168" fmla="*/ f127 f38 1"/>
                      <a:gd name="f169" fmla="*/ f128 f37 1"/>
                      <a:gd name="f170" fmla="*/ f129 f38 1"/>
                      <a:gd name="f171" fmla="*/ f130 f37 1"/>
                      <a:gd name="f172" fmla="*/ f131 f38 1"/>
                      <a:gd name="f173" fmla="*/ f132 f37 1"/>
                      <a:gd name="f174" fmla="*/ f133 f38 1"/>
                      <a:gd name="f175" fmla="*/ f134 f37 1"/>
                      <a:gd name="f176" fmla="*/ f135 f38 1"/>
                      <a:gd name="f177" fmla="*/ f136 f37 1"/>
                      <a:gd name="f178" fmla="*/ f137 f38 1"/>
                      <a:gd name="f179" fmla="*/ f138 f37 1"/>
                      <a:gd name="f180" fmla="*/ f139 f38 1"/>
                      <a:gd name="f181" fmla="*/ f140 f37 1"/>
                      <a:gd name="f182" fmla="*/ f141 f38 1"/>
                      <a:gd name="f183" fmla="*/ f142 f37 1"/>
                      <a:gd name="f184" fmla="*/ f143 f38 1"/>
                      <a:gd name="f185" fmla="*/ f144 f37 1"/>
                      <a:gd name="f186" fmla="*/ f145 f38 1"/>
                      <a:gd name="f187" fmla="*/ f146 f37 1"/>
                      <a:gd name="f188" fmla="*/ f147 f38 1"/>
                      <a:gd name="f189" fmla="*/ f148 f37 1"/>
                      <a:gd name="f190" fmla="*/ f149 f38 1"/>
                      <a:gd name="f191" fmla="*/ f150 f37 1"/>
                      <a:gd name="f192" fmla="*/ f151 f37 1"/>
                      <a:gd name="f193" fmla="*/ f152 f38 1"/>
                      <a:gd name="f194" fmla="*/ f153 f37 1"/>
                      <a:gd name="f195" fmla="*/ f154 f38 1"/>
                      <a:gd name="f196" fmla="*/ f155 f37 1"/>
                      <a:gd name="f197" fmla="*/ f156 f38 1"/>
                      <a:gd name="f198" fmla="*/ f157 f37 1"/>
                      <a:gd name="f199" fmla="*/ f158 f38 1"/>
                      <a:gd name="f200" fmla="*/ f159 f37 1"/>
                      <a:gd name="f201" fmla="*/ f160 f38 1"/>
                    </a:gdLst>
                    <a:ahLst/>
                    <a:cxnLst>
                      <a:cxn ang="3cd4">
                        <a:pos x="hc" y="t"/>
                      </a:cxn>
                      <a:cxn ang="0">
                        <a:pos x="r" y="vc"/>
                      </a:cxn>
                      <a:cxn ang="cd4">
                        <a:pos x="hc" y="b"/>
                      </a:cxn>
                      <a:cxn ang="cd2">
                        <a:pos x="l" y="vc"/>
                      </a:cxn>
                      <a:cxn ang="f123">
                        <a:pos x="f165" y="f166"/>
                      </a:cxn>
                      <a:cxn ang="f123">
                        <a:pos x="f167" y="f168"/>
                      </a:cxn>
                      <a:cxn ang="f123">
                        <a:pos x="f169" y="f170"/>
                      </a:cxn>
                      <a:cxn ang="f123">
                        <a:pos x="f171" y="f172"/>
                      </a:cxn>
                      <a:cxn ang="f123">
                        <a:pos x="f173" y="f174"/>
                      </a:cxn>
                      <a:cxn ang="f123">
                        <a:pos x="f175" y="f176"/>
                      </a:cxn>
                      <a:cxn ang="f123">
                        <a:pos x="f177" y="f178"/>
                      </a:cxn>
                      <a:cxn ang="f123">
                        <a:pos x="f179" y="f180"/>
                      </a:cxn>
                      <a:cxn ang="f123">
                        <a:pos x="f181" y="f182"/>
                      </a:cxn>
                      <a:cxn ang="f123">
                        <a:pos x="f183" y="f184"/>
                      </a:cxn>
                      <a:cxn ang="f123">
                        <a:pos x="f185" y="f186"/>
                      </a:cxn>
                      <a:cxn ang="f123">
                        <a:pos x="f187" y="f188"/>
                      </a:cxn>
                      <a:cxn ang="f123">
                        <a:pos x="f189" y="f190"/>
                      </a:cxn>
                      <a:cxn ang="f123">
                        <a:pos x="f191" y="f184"/>
                      </a:cxn>
                      <a:cxn ang="f123">
                        <a:pos x="f192" y="f193"/>
                      </a:cxn>
                      <a:cxn ang="f123">
                        <a:pos x="f194" y="f195"/>
                      </a:cxn>
                      <a:cxn ang="f123">
                        <a:pos x="f196" y="f197"/>
                      </a:cxn>
                      <a:cxn ang="f123">
                        <a:pos x="f198" y="f199"/>
                      </a:cxn>
                      <a:cxn ang="f123">
                        <a:pos x="f200" y="f176"/>
                      </a:cxn>
                      <a:cxn ang="f123">
                        <a:pos x="f194" y="f201"/>
                      </a:cxn>
                      <a:cxn ang="f123">
                        <a:pos x="f165" y="f166"/>
                      </a:cxn>
                    </a:cxnLst>
                    <a:rect l="f161" t="f164" r="f162" b="f163"/>
                    <a:pathLst>
                      <a:path w="90" h="100">
                        <a:moveTo>
                          <a:pt x="f8" y="f9"/>
                        </a:moveTo>
                        <a:lnTo>
                          <a:pt x="f10" y="f5"/>
                        </a:lnTo>
                        <a:lnTo>
                          <a:pt x="f11" y="f12"/>
                        </a:lnTo>
                        <a:lnTo>
                          <a:pt x="f13" y="f14"/>
                        </a:lnTo>
                        <a:lnTo>
                          <a:pt x="f15" y="f16"/>
                        </a:lnTo>
                        <a:lnTo>
                          <a:pt x="f17" y="f18"/>
                        </a:lnTo>
                        <a:lnTo>
                          <a:pt x="f19" y="f20"/>
                        </a:lnTo>
                        <a:lnTo>
                          <a:pt x="f21" y="f22"/>
                        </a:lnTo>
                        <a:lnTo>
                          <a:pt x="f6" y="f23"/>
                        </a:lnTo>
                        <a:lnTo>
                          <a:pt x="f24" y="f19"/>
                        </a:lnTo>
                        <a:lnTo>
                          <a:pt x="f25" y="f7"/>
                        </a:lnTo>
                        <a:lnTo>
                          <a:pt x="f26" y="f27"/>
                        </a:lnTo>
                        <a:lnTo>
                          <a:pt x="f28" y="f29"/>
                        </a:lnTo>
                        <a:lnTo>
                          <a:pt x="f30" y="f19"/>
                        </a:lnTo>
                        <a:lnTo>
                          <a:pt x="f14" y="f6"/>
                        </a:lnTo>
                        <a:lnTo>
                          <a:pt x="f9" y="f31"/>
                        </a:lnTo>
                        <a:lnTo>
                          <a:pt x="f32" y="f33"/>
                        </a:lnTo>
                        <a:lnTo>
                          <a:pt x="f34" y="f15"/>
                        </a:lnTo>
                        <a:lnTo>
                          <a:pt x="f5" y="f18"/>
                        </a:lnTo>
                        <a:lnTo>
                          <a:pt x="f9" y="f35"/>
                        </a:lnTo>
                        <a:lnTo>
                          <a:pt x="f8" y="f9"/>
                        </a:lnTo>
                        <a:close/>
                      </a:path>
                    </a:pathLst>
                  </a:custGeom>
                  <a:solidFill>
                    <a:srgbClr val="E0766E"/>
                  </a:solidFill>
                  <a:ln w="3172" cap="flat">
                    <a:solidFill>
                      <a:srgbClr val="6C5353"/>
                    </a:solidFill>
                    <a:custDash>
                      <a:ds d="100000" sp="100000"/>
                    </a:custDash>
                    <a:miter/>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hu-HU" sz="1800" b="0" i="0" u="none" strike="noStrike" kern="0" cap="none" spc="0" baseline="0">
                      <a:solidFill>
                        <a:srgbClr val="000000"/>
                      </a:solidFill>
                      <a:uFillTx/>
                      <a:latin typeface="Arial"/>
                    </a:endParaRPr>
                  </a:p>
                </p:txBody>
              </p:sp>
              <p:sp>
                <p:nvSpPr>
                  <p:cNvPr id="362" name="Freeform 205">
                    <a:extLst>
                      <a:ext uri="{FF2B5EF4-FFF2-40B4-BE49-F238E27FC236}">
                        <a16:creationId xmlns:a16="http://schemas.microsoft.com/office/drawing/2014/main" id="{73E402DC-EDA5-4290-8C60-A8C557B70937}"/>
                      </a:ext>
                    </a:extLst>
                  </p:cNvPr>
                  <p:cNvSpPr/>
                  <p:nvPr/>
                </p:nvSpPr>
                <p:spPr>
                  <a:xfrm>
                    <a:off x="2633700" y="2709952"/>
                    <a:ext cx="62554" cy="28136"/>
                  </a:xfrm>
                  <a:custGeom>
                    <a:avLst/>
                    <a:gdLst>
                      <a:gd name="f0" fmla="val 10800000"/>
                      <a:gd name="f1" fmla="val 5400000"/>
                      <a:gd name="f2" fmla="val 180"/>
                      <a:gd name="f3" fmla="val w"/>
                      <a:gd name="f4" fmla="val h"/>
                      <a:gd name="f5" fmla="val 0"/>
                      <a:gd name="f6" fmla="val 48"/>
                      <a:gd name="f7" fmla="val 25"/>
                      <a:gd name="f8" fmla="val 17"/>
                      <a:gd name="f9" fmla="val 3"/>
                      <a:gd name="f10" fmla="val 19"/>
                      <a:gd name="f11" fmla="val 7"/>
                      <a:gd name="f12" fmla="val 10"/>
                      <a:gd name="f13" fmla="val 28"/>
                      <a:gd name="f14" fmla="val 40"/>
                      <a:gd name="f15" fmla="val 2"/>
                      <a:gd name="f16" fmla="val 8"/>
                      <a:gd name="f17" fmla="+- 0 0 -90"/>
                      <a:gd name="f18" fmla="*/ f3 1 48"/>
                      <a:gd name="f19" fmla="*/ f4 1 25"/>
                      <a:gd name="f20" fmla="+- f7 0 f5"/>
                      <a:gd name="f21" fmla="+- f6 0 f5"/>
                      <a:gd name="f22" fmla="*/ f17 f0 1"/>
                      <a:gd name="f23" fmla="*/ f21 1 48"/>
                      <a:gd name="f24" fmla="*/ f20 1 25"/>
                      <a:gd name="f25" fmla="*/ 25 f21 1"/>
                      <a:gd name="f26" fmla="*/ 17 f20 1"/>
                      <a:gd name="f27" fmla="*/ 3 f21 1"/>
                      <a:gd name="f28" fmla="*/ 25 f20 1"/>
                      <a:gd name="f29" fmla="*/ 0 f21 1"/>
                      <a:gd name="f30" fmla="*/ 19 f20 1"/>
                      <a:gd name="f31" fmla="*/ 7 f21 1"/>
                      <a:gd name="f32" fmla="*/ 10 f20 1"/>
                      <a:gd name="f33" fmla="*/ 28 f21 1"/>
                      <a:gd name="f34" fmla="*/ 3 f20 1"/>
                      <a:gd name="f35" fmla="*/ 40 f21 1"/>
                      <a:gd name="f36" fmla="*/ 0 f20 1"/>
                      <a:gd name="f37" fmla="*/ 48 f21 1"/>
                      <a:gd name="f38" fmla="*/ 2 f20 1"/>
                      <a:gd name="f39" fmla="*/ 8 f20 1"/>
                      <a:gd name="f40" fmla="*/ f22 1 f2"/>
                      <a:gd name="f41" fmla="*/ f25 1 48"/>
                      <a:gd name="f42" fmla="*/ f26 1 25"/>
                      <a:gd name="f43" fmla="*/ f27 1 48"/>
                      <a:gd name="f44" fmla="*/ f28 1 25"/>
                      <a:gd name="f45" fmla="*/ f29 1 48"/>
                      <a:gd name="f46" fmla="*/ f30 1 25"/>
                      <a:gd name="f47" fmla="*/ f31 1 48"/>
                      <a:gd name="f48" fmla="*/ f32 1 25"/>
                      <a:gd name="f49" fmla="*/ f33 1 48"/>
                      <a:gd name="f50" fmla="*/ f34 1 25"/>
                      <a:gd name="f51" fmla="*/ f35 1 48"/>
                      <a:gd name="f52" fmla="*/ f36 1 25"/>
                      <a:gd name="f53" fmla="*/ f37 1 48"/>
                      <a:gd name="f54" fmla="*/ f38 1 25"/>
                      <a:gd name="f55" fmla="*/ f39 1 25"/>
                      <a:gd name="f56" fmla="*/ 0 1 f23"/>
                      <a:gd name="f57" fmla="*/ f6 1 f23"/>
                      <a:gd name="f58" fmla="*/ 0 1 f24"/>
                      <a:gd name="f59" fmla="*/ f7 1 f24"/>
                      <a:gd name="f60" fmla="+- f40 0 f1"/>
                      <a:gd name="f61" fmla="*/ f41 1 f23"/>
                      <a:gd name="f62" fmla="*/ f42 1 f24"/>
                      <a:gd name="f63" fmla="*/ f43 1 f23"/>
                      <a:gd name="f64" fmla="*/ f44 1 f24"/>
                      <a:gd name="f65" fmla="*/ f45 1 f23"/>
                      <a:gd name="f66" fmla="*/ f46 1 f24"/>
                      <a:gd name="f67" fmla="*/ f47 1 f23"/>
                      <a:gd name="f68" fmla="*/ f48 1 f24"/>
                      <a:gd name="f69" fmla="*/ f49 1 f23"/>
                      <a:gd name="f70" fmla="*/ f50 1 f24"/>
                      <a:gd name="f71" fmla="*/ f51 1 f23"/>
                      <a:gd name="f72" fmla="*/ f52 1 f24"/>
                      <a:gd name="f73" fmla="*/ f53 1 f23"/>
                      <a:gd name="f74" fmla="*/ f54 1 f24"/>
                      <a:gd name="f75" fmla="*/ f55 1 f24"/>
                      <a:gd name="f76" fmla="*/ f56 f18 1"/>
                      <a:gd name="f77" fmla="*/ f57 f18 1"/>
                      <a:gd name="f78" fmla="*/ f59 f19 1"/>
                      <a:gd name="f79" fmla="*/ f58 f19 1"/>
                      <a:gd name="f80" fmla="*/ f61 f18 1"/>
                      <a:gd name="f81" fmla="*/ f62 f19 1"/>
                      <a:gd name="f82" fmla="*/ f63 f18 1"/>
                      <a:gd name="f83" fmla="*/ f64 f19 1"/>
                      <a:gd name="f84" fmla="*/ f65 f18 1"/>
                      <a:gd name="f85" fmla="*/ f66 f19 1"/>
                      <a:gd name="f86" fmla="*/ f67 f18 1"/>
                      <a:gd name="f87" fmla="*/ f68 f19 1"/>
                      <a:gd name="f88" fmla="*/ f69 f18 1"/>
                      <a:gd name="f89" fmla="*/ f70 f19 1"/>
                      <a:gd name="f90" fmla="*/ f71 f18 1"/>
                      <a:gd name="f91" fmla="*/ f72 f19 1"/>
                      <a:gd name="f92" fmla="*/ f73 f18 1"/>
                      <a:gd name="f93" fmla="*/ f74 f19 1"/>
                      <a:gd name="f94" fmla="*/ f75 f19 1"/>
                    </a:gdLst>
                    <a:ahLst/>
                    <a:cxnLst>
                      <a:cxn ang="3cd4">
                        <a:pos x="hc" y="t"/>
                      </a:cxn>
                      <a:cxn ang="0">
                        <a:pos x="r" y="vc"/>
                      </a:cxn>
                      <a:cxn ang="cd4">
                        <a:pos x="hc" y="b"/>
                      </a:cxn>
                      <a:cxn ang="cd2">
                        <a:pos x="l" y="vc"/>
                      </a:cxn>
                      <a:cxn ang="f60">
                        <a:pos x="f80" y="f81"/>
                      </a:cxn>
                      <a:cxn ang="f60">
                        <a:pos x="f82" y="f83"/>
                      </a:cxn>
                      <a:cxn ang="f60">
                        <a:pos x="f84" y="f85"/>
                      </a:cxn>
                      <a:cxn ang="f60">
                        <a:pos x="f86" y="f87"/>
                      </a:cxn>
                      <a:cxn ang="f60">
                        <a:pos x="f88" y="f89"/>
                      </a:cxn>
                      <a:cxn ang="f60">
                        <a:pos x="f90" y="f91"/>
                      </a:cxn>
                      <a:cxn ang="f60">
                        <a:pos x="f92" y="f93"/>
                      </a:cxn>
                      <a:cxn ang="f60">
                        <a:pos x="f92" y="f94"/>
                      </a:cxn>
                      <a:cxn ang="f60">
                        <a:pos x="f80" y="f81"/>
                      </a:cxn>
                    </a:cxnLst>
                    <a:rect l="f76" t="f79" r="f77" b="f78"/>
                    <a:pathLst>
                      <a:path w="48" h="25">
                        <a:moveTo>
                          <a:pt x="f7" y="f8"/>
                        </a:moveTo>
                        <a:lnTo>
                          <a:pt x="f9" y="f7"/>
                        </a:lnTo>
                        <a:lnTo>
                          <a:pt x="f5" y="f10"/>
                        </a:lnTo>
                        <a:lnTo>
                          <a:pt x="f11" y="f12"/>
                        </a:lnTo>
                        <a:lnTo>
                          <a:pt x="f13" y="f9"/>
                        </a:lnTo>
                        <a:lnTo>
                          <a:pt x="f14" y="f5"/>
                        </a:lnTo>
                        <a:lnTo>
                          <a:pt x="f6" y="f15"/>
                        </a:lnTo>
                        <a:lnTo>
                          <a:pt x="f6" y="f16"/>
                        </a:lnTo>
                        <a:lnTo>
                          <a:pt x="f7" y="f8"/>
                        </a:lnTo>
                        <a:close/>
                      </a:path>
                    </a:pathLst>
                  </a:custGeom>
                  <a:solidFill>
                    <a:srgbClr val="CC00FF"/>
                  </a:solidFill>
                  <a:ln w="3172" cap="flat">
                    <a:solidFill>
                      <a:srgbClr val="6C5353"/>
                    </a:solidFill>
                    <a:custDash>
                      <a:ds d="100000" sp="100000"/>
                    </a:custDash>
                    <a:miter/>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hu-HU" sz="1800" b="0" i="0" u="none" strike="noStrike" kern="0" cap="none" spc="0" baseline="0">
                      <a:solidFill>
                        <a:srgbClr val="000000"/>
                      </a:solidFill>
                      <a:uFillTx/>
                      <a:latin typeface="Arial"/>
                    </a:endParaRPr>
                  </a:p>
                </p:txBody>
              </p:sp>
              <p:sp>
                <p:nvSpPr>
                  <p:cNvPr id="363" name="Freeform 207">
                    <a:extLst>
                      <a:ext uri="{FF2B5EF4-FFF2-40B4-BE49-F238E27FC236}">
                        <a16:creationId xmlns:a16="http://schemas.microsoft.com/office/drawing/2014/main" id="{266F98EA-976C-4ABA-89E9-578D7E5AE4F6}"/>
                      </a:ext>
                    </a:extLst>
                  </p:cNvPr>
                  <p:cNvSpPr/>
                  <p:nvPr/>
                </p:nvSpPr>
                <p:spPr>
                  <a:xfrm>
                    <a:off x="2474704" y="2658188"/>
                    <a:ext cx="36493" cy="13505"/>
                  </a:xfrm>
                  <a:custGeom>
                    <a:avLst/>
                    <a:gdLst>
                      <a:gd name="f0" fmla="val 10800000"/>
                      <a:gd name="f1" fmla="val 5400000"/>
                      <a:gd name="f2" fmla="val 180"/>
                      <a:gd name="f3" fmla="val w"/>
                      <a:gd name="f4" fmla="val h"/>
                      <a:gd name="f5" fmla="val 0"/>
                      <a:gd name="f6" fmla="val 28"/>
                      <a:gd name="f7" fmla="val 12"/>
                      <a:gd name="f8" fmla="val 21"/>
                      <a:gd name="f9" fmla="val 9"/>
                      <a:gd name="f10" fmla="val 8"/>
                      <a:gd name="f11" fmla="val 3"/>
                      <a:gd name="f12" fmla="val 19"/>
                      <a:gd name="f13" fmla="val 1"/>
                      <a:gd name="f14" fmla="+- 0 0 -90"/>
                      <a:gd name="f15" fmla="*/ f3 1 28"/>
                      <a:gd name="f16" fmla="*/ f4 1 12"/>
                      <a:gd name="f17" fmla="+- f7 0 f5"/>
                      <a:gd name="f18" fmla="+- f6 0 f5"/>
                      <a:gd name="f19" fmla="*/ f14 f0 1"/>
                      <a:gd name="f20" fmla="*/ f18 1 28"/>
                      <a:gd name="f21" fmla="*/ f17 1 12"/>
                      <a:gd name="f22" fmla="*/ 21 f18 1"/>
                      <a:gd name="f23" fmla="*/ 9 f17 1"/>
                      <a:gd name="f24" fmla="*/ 8 f18 1"/>
                      <a:gd name="f25" fmla="*/ 12 f17 1"/>
                      <a:gd name="f26" fmla="*/ 3 f18 1"/>
                      <a:gd name="f27" fmla="*/ 8 f17 1"/>
                      <a:gd name="f28" fmla="*/ 0 f18 1"/>
                      <a:gd name="f29" fmla="*/ 3 f17 1"/>
                      <a:gd name="f30" fmla="*/ 19 f18 1"/>
                      <a:gd name="f31" fmla="*/ 0 f17 1"/>
                      <a:gd name="f32" fmla="*/ 28 f18 1"/>
                      <a:gd name="f33" fmla="*/ 1 f17 1"/>
                      <a:gd name="f34" fmla="*/ f19 1 f2"/>
                      <a:gd name="f35" fmla="*/ f22 1 28"/>
                      <a:gd name="f36" fmla="*/ f23 1 12"/>
                      <a:gd name="f37" fmla="*/ f24 1 28"/>
                      <a:gd name="f38" fmla="*/ f25 1 12"/>
                      <a:gd name="f39" fmla="*/ f26 1 28"/>
                      <a:gd name="f40" fmla="*/ f27 1 12"/>
                      <a:gd name="f41" fmla="*/ f28 1 28"/>
                      <a:gd name="f42" fmla="*/ f29 1 12"/>
                      <a:gd name="f43" fmla="*/ f30 1 28"/>
                      <a:gd name="f44" fmla="*/ f31 1 12"/>
                      <a:gd name="f45" fmla="*/ f32 1 28"/>
                      <a:gd name="f46" fmla="*/ f33 1 12"/>
                      <a:gd name="f47" fmla="*/ 0 1 f20"/>
                      <a:gd name="f48" fmla="*/ f6 1 f20"/>
                      <a:gd name="f49" fmla="*/ 0 1 f21"/>
                      <a:gd name="f50" fmla="*/ f7 1 f21"/>
                      <a:gd name="f51" fmla="+- f34 0 f1"/>
                      <a:gd name="f52" fmla="*/ f35 1 f20"/>
                      <a:gd name="f53" fmla="*/ f36 1 f21"/>
                      <a:gd name="f54" fmla="*/ f37 1 f20"/>
                      <a:gd name="f55" fmla="*/ f38 1 f21"/>
                      <a:gd name="f56" fmla="*/ f39 1 f20"/>
                      <a:gd name="f57" fmla="*/ f40 1 f21"/>
                      <a:gd name="f58" fmla="*/ f41 1 f20"/>
                      <a:gd name="f59" fmla="*/ f42 1 f21"/>
                      <a:gd name="f60" fmla="*/ f43 1 f20"/>
                      <a:gd name="f61" fmla="*/ f44 1 f21"/>
                      <a:gd name="f62" fmla="*/ f45 1 f20"/>
                      <a:gd name="f63" fmla="*/ f46 1 f21"/>
                      <a:gd name="f64" fmla="*/ f47 f15 1"/>
                      <a:gd name="f65" fmla="*/ f48 f15 1"/>
                      <a:gd name="f66" fmla="*/ f50 f16 1"/>
                      <a:gd name="f67" fmla="*/ f49 f16 1"/>
                      <a:gd name="f68" fmla="*/ f52 f15 1"/>
                      <a:gd name="f69" fmla="*/ f53 f16 1"/>
                      <a:gd name="f70" fmla="*/ f54 f15 1"/>
                      <a:gd name="f71" fmla="*/ f55 f16 1"/>
                      <a:gd name="f72" fmla="*/ f56 f15 1"/>
                      <a:gd name="f73" fmla="*/ f57 f16 1"/>
                      <a:gd name="f74" fmla="*/ f58 f15 1"/>
                      <a:gd name="f75" fmla="*/ f59 f16 1"/>
                      <a:gd name="f76" fmla="*/ f60 f15 1"/>
                      <a:gd name="f77" fmla="*/ f61 f16 1"/>
                      <a:gd name="f78" fmla="*/ f62 f15 1"/>
                      <a:gd name="f79" fmla="*/ f63 f16 1"/>
                    </a:gdLst>
                    <a:ahLst/>
                    <a:cxnLst>
                      <a:cxn ang="3cd4">
                        <a:pos x="hc" y="t"/>
                      </a:cxn>
                      <a:cxn ang="0">
                        <a:pos x="r" y="vc"/>
                      </a:cxn>
                      <a:cxn ang="cd4">
                        <a:pos x="hc" y="b"/>
                      </a:cxn>
                      <a:cxn ang="cd2">
                        <a:pos x="l" y="vc"/>
                      </a:cxn>
                      <a:cxn ang="f51">
                        <a:pos x="f68" y="f69"/>
                      </a:cxn>
                      <a:cxn ang="f51">
                        <a:pos x="f70" y="f71"/>
                      </a:cxn>
                      <a:cxn ang="f51">
                        <a:pos x="f72" y="f73"/>
                      </a:cxn>
                      <a:cxn ang="f51">
                        <a:pos x="f74" y="f75"/>
                      </a:cxn>
                      <a:cxn ang="f51">
                        <a:pos x="f76" y="f77"/>
                      </a:cxn>
                      <a:cxn ang="f51">
                        <a:pos x="f78" y="f79"/>
                      </a:cxn>
                      <a:cxn ang="f51">
                        <a:pos x="f68" y="f69"/>
                      </a:cxn>
                    </a:cxnLst>
                    <a:rect l="f64" t="f67" r="f65" b="f66"/>
                    <a:pathLst>
                      <a:path w="28" h="12">
                        <a:moveTo>
                          <a:pt x="f8" y="f9"/>
                        </a:moveTo>
                        <a:lnTo>
                          <a:pt x="f10" y="f7"/>
                        </a:lnTo>
                        <a:lnTo>
                          <a:pt x="f11" y="f10"/>
                        </a:lnTo>
                        <a:lnTo>
                          <a:pt x="f5" y="f11"/>
                        </a:lnTo>
                        <a:lnTo>
                          <a:pt x="f12" y="f5"/>
                        </a:lnTo>
                        <a:lnTo>
                          <a:pt x="f6" y="f13"/>
                        </a:lnTo>
                        <a:lnTo>
                          <a:pt x="f8" y="f9"/>
                        </a:lnTo>
                        <a:close/>
                      </a:path>
                    </a:pathLst>
                  </a:custGeom>
                  <a:solidFill>
                    <a:srgbClr val="CC00FF"/>
                  </a:solidFill>
                  <a:ln w="3172" cap="flat">
                    <a:solidFill>
                      <a:srgbClr val="6C5353"/>
                    </a:solidFill>
                    <a:custDash>
                      <a:ds d="100000" sp="100000"/>
                    </a:custDash>
                    <a:miter/>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hu-HU" sz="1800" b="0" i="0" u="none" strike="noStrike" kern="0" cap="none" spc="0" baseline="0">
                      <a:solidFill>
                        <a:srgbClr val="000000"/>
                      </a:solidFill>
                      <a:uFillTx/>
                      <a:latin typeface="Arial"/>
                    </a:endParaRPr>
                  </a:p>
                </p:txBody>
              </p:sp>
              <p:sp>
                <p:nvSpPr>
                  <p:cNvPr id="364" name="Freeform 208">
                    <a:extLst>
                      <a:ext uri="{FF2B5EF4-FFF2-40B4-BE49-F238E27FC236}">
                        <a16:creationId xmlns:a16="http://schemas.microsoft.com/office/drawing/2014/main" id="{212D5B96-33CD-46BC-A713-24CCDF3BE5BD}"/>
                      </a:ext>
                    </a:extLst>
                  </p:cNvPr>
                  <p:cNvSpPr/>
                  <p:nvPr/>
                </p:nvSpPr>
                <p:spPr>
                  <a:xfrm>
                    <a:off x="2496860" y="2585036"/>
                    <a:ext cx="53437" cy="16879"/>
                  </a:xfrm>
                  <a:custGeom>
                    <a:avLst/>
                    <a:gdLst>
                      <a:gd name="f0" fmla="val 10800000"/>
                      <a:gd name="f1" fmla="val 5400000"/>
                      <a:gd name="f2" fmla="val 180"/>
                      <a:gd name="f3" fmla="val w"/>
                      <a:gd name="f4" fmla="val h"/>
                      <a:gd name="f5" fmla="val 0"/>
                      <a:gd name="f6" fmla="val 41"/>
                      <a:gd name="f7" fmla="val 15"/>
                      <a:gd name="f8" fmla="val 10"/>
                      <a:gd name="f9" fmla="val 14"/>
                      <a:gd name="f10" fmla="val 4"/>
                      <a:gd name="f11" fmla="val 26"/>
                      <a:gd name="f12" fmla="val 2"/>
                      <a:gd name="f13" fmla="val 30"/>
                      <a:gd name="f14" fmla="val 7"/>
                      <a:gd name="f15" fmla="val 9"/>
                      <a:gd name="f16" fmla="val 37"/>
                      <a:gd name="f17" fmla="val 11"/>
                      <a:gd name="f18" fmla="val 21"/>
                      <a:gd name="f19" fmla="val 16"/>
                      <a:gd name="f20" fmla="val 8"/>
                      <a:gd name="f21" fmla="val 1"/>
                      <a:gd name="f22" fmla="+- 0 0 -90"/>
                      <a:gd name="f23" fmla="*/ f3 1 41"/>
                      <a:gd name="f24" fmla="*/ f4 1 15"/>
                      <a:gd name="f25" fmla="+- f7 0 f5"/>
                      <a:gd name="f26" fmla="+- f6 0 f5"/>
                      <a:gd name="f27" fmla="*/ f22 f0 1"/>
                      <a:gd name="f28" fmla="*/ f26 1 41"/>
                      <a:gd name="f29" fmla="*/ f25 1 15"/>
                      <a:gd name="f30" fmla="*/ 10 f26 1"/>
                      <a:gd name="f31" fmla="*/ 0 f25 1"/>
                      <a:gd name="f32" fmla="*/ 14 f26 1"/>
                      <a:gd name="f33" fmla="*/ 4 f25 1"/>
                      <a:gd name="f34" fmla="*/ 26 f26 1"/>
                      <a:gd name="f35" fmla="*/ 2 f25 1"/>
                      <a:gd name="f36" fmla="*/ 30 f26 1"/>
                      <a:gd name="f37" fmla="*/ 7 f25 1"/>
                      <a:gd name="f38" fmla="*/ 41 f26 1"/>
                      <a:gd name="f39" fmla="*/ 9 f25 1"/>
                      <a:gd name="f40" fmla="*/ 37 f26 1"/>
                      <a:gd name="f41" fmla="*/ 11 f25 1"/>
                      <a:gd name="f42" fmla="*/ 21 f26 1"/>
                      <a:gd name="f43" fmla="*/ 15 f25 1"/>
                      <a:gd name="f44" fmla="*/ 16 f26 1"/>
                      <a:gd name="f45" fmla="*/ 15 f26 1"/>
                      <a:gd name="f46" fmla="*/ 8 f25 1"/>
                      <a:gd name="f47" fmla="*/ 1 f26 1"/>
                      <a:gd name="f48" fmla="*/ 0 f26 1"/>
                      <a:gd name="f49" fmla="*/ f27 1 f2"/>
                      <a:gd name="f50" fmla="*/ f30 1 41"/>
                      <a:gd name="f51" fmla="*/ f31 1 15"/>
                      <a:gd name="f52" fmla="*/ f32 1 41"/>
                      <a:gd name="f53" fmla="*/ f33 1 15"/>
                      <a:gd name="f54" fmla="*/ f34 1 41"/>
                      <a:gd name="f55" fmla="*/ f35 1 15"/>
                      <a:gd name="f56" fmla="*/ f36 1 41"/>
                      <a:gd name="f57" fmla="*/ f37 1 15"/>
                      <a:gd name="f58" fmla="*/ f38 1 41"/>
                      <a:gd name="f59" fmla="*/ f39 1 15"/>
                      <a:gd name="f60" fmla="*/ f40 1 41"/>
                      <a:gd name="f61" fmla="*/ f41 1 15"/>
                      <a:gd name="f62" fmla="*/ f42 1 41"/>
                      <a:gd name="f63" fmla="*/ f43 1 15"/>
                      <a:gd name="f64" fmla="*/ f44 1 41"/>
                      <a:gd name="f65" fmla="*/ f45 1 41"/>
                      <a:gd name="f66" fmla="*/ f46 1 15"/>
                      <a:gd name="f67" fmla="*/ f47 1 41"/>
                      <a:gd name="f68" fmla="*/ f48 1 41"/>
                      <a:gd name="f69" fmla="*/ 0 1 f28"/>
                      <a:gd name="f70" fmla="*/ f6 1 f28"/>
                      <a:gd name="f71" fmla="*/ 0 1 f29"/>
                      <a:gd name="f72" fmla="*/ f7 1 f29"/>
                      <a:gd name="f73" fmla="+- f49 0 f1"/>
                      <a:gd name="f74" fmla="*/ f50 1 f28"/>
                      <a:gd name="f75" fmla="*/ f51 1 f29"/>
                      <a:gd name="f76" fmla="*/ f52 1 f28"/>
                      <a:gd name="f77" fmla="*/ f53 1 f29"/>
                      <a:gd name="f78" fmla="*/ f54 1 f28"/>
                      <a:gd name="f79" fmla="*/ f55 1 f29"/>
                      <a:gd name="f80" fmla="*/ f56 1 f28"/>
                      <a:gd name="f81" fmla="*/ f57 1 f29"/>
                      <a:gd name="f82" fmla="*/ f58 1 f28"/>
                      <a:gd name="f83" fmla="*/ f59 1 f29"/>
                      <a:gd name="f84" fmla="*/ f60 1 f28"/>
                      <a:gd name="f85" fmla="*/ f61 1 f29"/>
                      <a:gd name="f86" fmla="*/ f62 1 f28"/>
                      <a:gd name="f87" fmla="*/ f63 1 f29"/>
                      <a:gd name="f88" fmla="*/ f64 1 f28"/>
                      <a:gd name="f89" fmla="*/ f65 1 f28"/>
                      <a:gd name="f90" fmla="*/ f66 1 f29"/>
                      <a:gd name="f91" fmla="*/ f67 1 f28"/>
                      <a:gd name="f92" fmla="*/ f68 1 f28"/>
                      <a:gd name="f93" fmla="*/ f69 f23 1"/>
                      <a:gd name="f94" fmla="*/ f70 f23 1"/>
                      <a:gd name="f95" fmla="*/ f72 f24 1"/>
                      <a:gd name="f96" fmla="*/ f71 f24 1"/>
                      <a:gd name="f97" fmla="*/ f74 f23 1"/>
                      <a:gd name="f98" fmla="*/ f75 f24 1"/>
                      <a:gd name="f99" fmla="*/ f76 f23 1"/>
                      <a:gd name="f100" fmla="*/ f77 f24 1"/>
                      <a:gd name="f101" fmla="*/ f78 f23 1"/>
                      <a:gd name="f102" fmla="*/ f79 f24 1"/>
                      <a:gd name="f103" fmla="*/ f80 f23 1"/>
                      <a:gd name="f104" fmla="*/ f81 f24 1"/>
                      <a:gd name="f105" fmla="*/ f82 f23 1"/>
                      <a:gd name="f106" fmla="*/ f83 f24 1"/>
                      <a:gd name="f107" fmla="*/ f84 f23 1"/>
                      <a:gd name="f108" fmla="*/ f85 f24 1"/>
                      <a:gd name="f109" fmla="*/ f86 f23 1"/>
                      <a:gd name="f110" fmla="*/ f87 f24 1"/>
                      <a:gd name="f111" fmla="*/ f88 f23 1"/>
                      <a:gd name="f112" fmla="*/ f89 f23 1"/>
                      <a:gd name="f113" fmla="*/ f90 f24 1"/>
                      <a:gd name="f114" fmla="*/ f91 f23 1"/>
                      <a:gd name="f115" fmla="*/ f92 f23 1"/>
                    </a:gdLst>
                    <a:ahLst/>
                    <a:cxnLst>
                      <a:cxn ang="3cd4">
                        <a:pos x="hc" y="t"/>
                      </a:cxn>
                      <a:cxn ang="0">
                        <a:pos x="r" y="vc"/>
                      </a:cxn>
                      <a:cxn ang="cd4">
                        <a:pos x="hc" y="b"/>
                      </a:cxn>
                      <a:cxn ang="cd2">
                        <a:pos x="l" y="vc"/>
                      </a:cxn>
                      <a:cxn ang="f73">
                        <a:pos x="f97" y="f98"/>
                      </a:cxn>
                      <a:cxn ang="f73">
                        <a:pos x="f99" y="f100"/>
                      </a:cxn>
                      <a:cxn ang="f73">
                        <a:pos x="f101" y="f102"/>
                      </a:cxn>
                      <a:cxn ang="f73">
                        <a:pos x="f103" y="f104"/>
                      </a:cxn>
                      <a:cxn ang="f73">
                        <a:pos x="f105" y="f106"/>
                      </a:cxn>
                      <a:cxn ang="f73">
                        <a:pos x="f107" y="f108"/>
                      </a:cxn>
                      <a:cxn ang="f73">
                        <a:pos x="f109" y="f110"/>
                      </a:cxn>
                      <a:cxn ang="f73">
                        <a:pos x="f111" y="f108"/>
                      </a:cxn>
                      <a:cxn ang="f73">
                        <a:pos x="f112" y="f113"/>
                      </a:cxn>
                      <a:cxn ang="f73">
                        <a:pos x="f114" y="f106"/>
                      </a:cxn>
                      <a:cxn ang="f73">
                        <a:pos x="f115" y="f104"/>
                      </a:cxn>
                      <a:cxn ang="f73">
                        <a:pos x="f97" y="f98"/>
                      </a:cxn>
                    </a:cxnLst>
                    <a:rect l="f93" t="f96" r="f94" b="f95"/>
                    <a:pathLst>
                      <a:path w="41" h="15">
                        <a:moveTo>
                          <a:pt x="f8" y="f5"/>
                        </a:moveTo>
                        <a:lnTo>
                          <a:pt x="f9" y="f10"/>
                        </a:lnTo>
                        <a:lnTo>
                          <a:pt x="f11" y="f12"/>
                        </a:lnTo>
                        <a:lnTo>
                          <a:pt x="f13" y="f14"/>
                        </a:lnTo>
                        <a:lnTo>
                          <a:pt x="f6" y="f15"/>
                        </a:lnTo>
                        <a:lnTo>
                          <a:pt x="f16" y="f17"/>
                        </a:lnTo>
                        <a:lnTo>
                          <a:pt x="f18" y="f7"/>
                        </a:lnTo>
                        <a:lnTo>
                          <a:pt x="f19" y="f17"/>
                        </a:lnTo>
                        <a:lnTo>
                          <a:pt x="f7" y="f20"/>
                        </a:lnTo>
                        <a:lnTo>
                          <a:pt x="f21" y="f15"/>
                        </a:lnTo>
                        <a:lnTo>
                          <a:pt x="f5" y="f14"/>
                        </a:lnTo>
                        <a:lnTo>
                          <a:pt x="f8" y="f5"/>
                        </a:lnTo>
                        <a:close/>
                      </a:path>
                    </a:pathLst>
                  </a:custGeom>
                  <a:solidFill>
                    <a:srgbClr val="CC00FF"/>
                  </a:solidFill>
                  <a:ln w="3172" cap="flat">
                    <a:solidFill>
                      <a:srgbClr val="6C5353"/>
                    </a:solidFill>
                    <a:custDash>
                      <a:ds d="100000" sp="100000"/>
                    </a:custDash>
                    <a:miter/>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hu-HU" sz="1800" b="0" i="0" u="none" strike="noStrike" kern="0" cap="none" spc="0" baseline="0">
                      <a:solidFill>
                        <a:srgbClr val="000000"/>
                      </a:solidFill>
                      <a:uFillTx/>
                      <a:latin typeface="Arial"/>
                    </a:endParaRPr>
                  </a:p>
                </p:txBody>
              </p:sp>
              <p:sp>
                <p:nvSpPr>
                  <p:cNvPr id="365" name="Freeform 209">
                    <a:extLst>
                      <a:ext uri="{FF2B5EF4-FFF2-40B4-BE49-F238E27FC236}">
                        <a16:creationId xmlns:a16="http://schemas.microsoft.com/office/drawing/2014/main" id="{0AB07808-F7F3-4772-8E38-A4858EBE7F82}"/>
                      </a:ext>
                    </a:extLst>
                  </p:cNvPr>
                  <p:cNvSpPr/>
                  <p:nvPr/>
                </p:nvSpPr>
                <p:spPr>
                  <a:xfrm>
                    <a:off x="2363157" y="2433099"/>
                    <a:ext cx="888824" cy="356762"/>
                  </a:xfrm>
                  <a:custGeom>
                    <a:avLst/>
                    <a:gdLst>
                      <a:gd name="f0" fmla="val 10800000"/>
                      <a:gd name="f1" fmla="val 5400000"/>
                      <a:gd name="f2" fmla="val 180"/>
                      <a:gd name="f3" fmla="val w"/>
                      <a:gd name="f4" fmla="val h"/>
                      <a:gd name="f5" fmla="val 0"/>
                      <a:gd name="f6" fmla="val 682"/>
                      <a:gd name="f7" fmla="val 317"/>
                      <a:gd name="f8" fmla="val 533"/>
                      <a:gd name="f9" fmla="val 4"/>
                      <a:gd name="f10" fmla="val 531"/>
                      <a:gd name="f11" fmla="val 12"/>
                      <a:gd name="f12" fmla="val 542"/>
                      <a:gd name="f13" fmla="val 8"/>
                      <a:gd name="f14" fmla="val 562"/>
                      <a:gd name="f15" fmla="val 9"/>
                      <a:gd name="f16" fmla="val 556"/>
                      <a:gd name="f17" fmla="val 13"/>
                      <a:gd name="f18" fmla="val 572"/>
                      <a:gd name="f19" fmla="val 16"/>
                      <a:gd name="f20" fmla="val 587"/>
                      <a:gd name="f21" fmla="val 14"/>
                      <a:gd name="f22" fmla="val 607"/>
                      <a:gd name="f23" fmla="val 20"/>
                      <a:gd name="f24" fmla="val 630"/>
                      <a:gd name="f25" fmla="val 21"/>
                      <a:gd name="f26" fmla="val 637"/>
                      <a:gd name="f27" fmla="val 23"/>
                      <a:gd name="f28" fmla="val 658"/>
                      <a:gd name="f29" fmla="val 671"/>
                      <a:gd name="f30" fmla="val 26"/>
                      <a:gd name="f31" fmla="val 28"/>
                      <a:gd name="f32" fmla="val 598"/>
                      <a:gd name="f33" fmla="val 94"/>
                      <a:gd name="f34" fmla="val 478"/>
                      <a:gd name="f35" fmla="val 201"/>
                      <a:gd name="f36" fmla="val 492"/>
                      <a:gd name="f37" fmla="val 202"/>
                      <a:gd name="f38" fmla="val 501"/>
                      <a:gd name="f39" fmla="val 207"/>
                      <a:gd name="f40" fmla="val 503"/>
                      <a:gd name="f41" fmla="val 215"/>
                      <a:gd name="f42" fmla="val 228"/>
                      <a:gd name="f43" fmla="val 529"/>
                      <a:gd name="f44" fmla="val 217"/>
                      <a:gd name="f45" fmla="val 549"/>
                      <a:gd name="f46" fmla="val 211"/>
                      <a:gd name="f47" fmla="val 548"/>
                      <a:gd name="f48" fmla="val 221"/>
                      <a:gd name="f49" fmla="val 550"/>
                      <a:gd name="f50" fmla="val 229"/>
                      <a:gd name="f51" fmla="val 555"/>
                      <a:gd name="f52" fmla="val 238"/>
                      <a:gd name="f53" fmla="val 552"/>
                      <a:gd name="f54" fmla="val 252"/>
                      <a:gd name="f55" fmla="val 547"/>
                      <a:gd name="f56" fmla="val 274"/>
                      <a:gd name="f57" fmla="val 287"/>
                      <a:gd name="f58" fmla="val 299"/>
                      <a:gd name="f59" fmla="val 536"/>
                      <a:gd name="f60" fmla="val 309"/>
                      <a:gd name="f61" fmla="val 301"/>
                      <a:gd name="f62" fmla="val 525"/>
                      <a:gd name="f63" fmla="val 295"/>
                      <a:gd name="f64" fmla="val 278"/>
                      <a:gd name="f65" fmla="val 530"/>
                      <a:gd name="f66" fmla="val 262"/>
                      <a:gd name="f67" fmla="val 539"/>
                      <a:gd name="f68" fmla="val 244"/>
                      <a:gd name="f69" fmla="val 526"/>
                      <a:gd name="f70" fmla="val 242"/>
                      <a:gd name="f71" fmla="val 491"/>
                      <a:gd name="f72" fmla="val 236"/>
                      <a:gd name="f73" fmla="val 480"/>
                      <a:gd name="f74" fmla="val 216"/>
                      <a:gd name="f75" fmla="val 470"/>
                      <a:gd name="f76" fmla="val 212"/>
                      <a:gd name="f77" fmla="val 451"/>
                      <a:gd name="f78" fmla="val 205"/>
                      <a:gd name="f79" fmla="val 429"/>
                      <a:gd name="f80" fmla="val 409"/>
                      <a:gd name="f81" fmla="val 198"/>
                      <a:gd name="f82" fmla="val 401"/>
                      <a:gd name="f83" fmla="val 190"/>
                      <a:gd name="f84" fmla="val 380"/>
                      <a:gd name="f85" fmla="val 194"/>
                      <a:gd name="f86" fmla="val 369"/>
                      <a:gd name="f87" fmla="val 359"/>
                      <a:gd name="f88" fmla="val 209"/>
                      <a:gd name="f89" fmla="val 338"/>
                      <a:gd name="f90" fmla="val 213"/>
                      <a:gd name="f91" fmla="val 318"/>
                      <a:gd name="f92" fmla="val 219"/>
                      <a:gd name="f93" fmla="val 297"/>
                      <a:gd name="f94" fmla="val 223"/>
                      <a:gd name="f95" fmla="val 307"/>
                      <a:gd name="f96" fmla="val 335"/>
                      <a:gd name="f97" fmla="val 193"/>
                      <a:gd name="f98" fmla="val 357"/>
                      <a:gd name="f99" fmla="val 187"/>
                      <a:gd name="f100" fmla="val 358"/>
                      <a:gd name="f101" fmla="val 183"/>
                      <a:gd name="f102" fmla="val 328"/>
                      <a:gd name="f103" fmla="val 303"/>
                      <a:gd name="f104" fmla="val 206"/>
                      <a:gd name="f105" fmla="val 267"/>
                      <a:gd name="f106" fmla="val 220"/>
                      <a:gd name="f107" fmla="val 243"/>
                      <a:gd name="f108" fmla="val 251"/>
                      <a:gd name="f109" fmla="val 192"/>
                      <a:gd name="f110" fmla="val 257"/>
                      <a:gd name="f111" fmla="val 179"/>
                      <a:gd name="f112" fmla="val 266"/>
                      <a:gd name="f113" fmla="val 145"/>
                      <a:gd name="f114" fmla="val 276"/>
                      <a:gd name="f115" fmla="val 130"/>
                      <a:gd name="f116" fmla="val 285"/>
                      <a:gd name="f117" fmla="val 104"/>
                      <a:gd name="f118" fmla="val 294"/>
                      <a:gd name="f119" fmla="val 95"/>
                      <a:gd name="f120" fmla="val 292"/>
                      <a:gd name="f121" fmla="val 75"/>
                      <a:gd name="f122" fmla="val 298"/>
                      <a:gd name="f123" fmla="val 52"/>
                      <a:gd name="f124" fmla="val 304"/>
                      <a:gd name="f125" fmla="val 32"/>
                      <a:gd name="f126" fmla="val 311"/>
                      <a:gd name="f127" fmla="val 1"/>
                      <a:gd name="f128" fmla="val 313"/>
                      <a:gd name="f129" fmla="val 49"/>
                      <a:gd name="f130" fmla="val 77"/>
                      <a:gd name="f131" fmla="val 98"/>
                      <a:gd name="f132" fmla="val 114"/>
                      <a:gd name="f133" fmla="val 277"/>
                      <a:gd name="f134" fmla="val 148"/>
                      <a:gd name="f135" fmla="val 265"/>
                      <a:gd name="f136" fmla="val 155"/>
                      <a:gd name="f137" fmla="val 261"/>
                      <a:gd name="f138" fmla="val 174"/>
                      <a:gd name="f139" fmla="val 254"/>
                      <a:gd name="f140" fmla="val 239"/>
                      <a:gd name="f141" fmla="val 189"/>
                      <a:gd name="f142" fmla="val 234"/>
                      <a:gd name="f143" fmla="val 188"/>
                      <a:gd name="f144" fmla="val 231"/>
                      <a:gd name="f145" fmla="val 172"/>
                      <a:gd name="f146" fmla="val 173"/>
                      <a:gd name="f147" fmla="val 161"/>
                      <a:gd name="f148" fmla="val 235"/>
                      <a:gd name="f149" fmla="val 167"/>
                      <a:gd name="f150" fmla="val 225"/>
                      <a:gd name="f151" fmla="val 143"/>
                      <a:gd name="f152" fmla="val 233"/>
                      <a:gd name="f153" fmla="val 134"/>
                      <a:gd name="f154" fmla="val 146"/>
                      <a:gd name="f155" fmla="val 157"/>
                      <a:gd name="f156" fmla="val 214"/>
                      <a:gd name="f157" fmla="val 156"/>
                      <a:gd name="f158" fmla="val 132"/>
                      <a:gd name="f159" fmla="val 131"/>
                      <a:gd name="f160" fmla="val 126"/>
                      <a:gd name="f161" fmla="val 197"/>
                      <a:gd name="f162" fmla="val 139"/>
                      <a:gd name="f163" fmla="val 186"/>
                      <a:gd name="f164" fmla="val 138"/>
                      <a:gd name="f165" fmla="val 178"/>
                      <a:gd name="f166" fmla="val 158"/>
                      <a:gd name="f167" fmla="val 147"/>
                      <a:gd name="f168" fmla="val 149"/>
                      <a:gd name="f169" fmla="val 140"/>
                      <a:gd name="f170" fmla="val 142"/>
                      <a:gd name="f171" fmla="val 270"/>
                      <a:gd name="f172" fmla="val 136"/>
                      <a:gd name="f173" fmla="val 279"/>
                      <a:gd name="f174" fmla="val 127"/>
                      <a:gd name="f175" fmla="val 275"/>
                      <a:gd name="f176" fmla="val 124"/>
                      <a:gd name="f177" fmla="val 117"/>
                      <a:gd name="f178" fmla="val 286"/>
                      <a:gd name="f179" fmla="val 121"/>
                      <a:gd name="f180" fmla="val 256"/>
                      <a:gd name="f181" fmla="val 125"/>
                      <a:gd name="f182" fmla="val 123"/>
                      <a:gd name="f183" fmla="val 119"/>
                      <a:gd name="f184" fmla="val 218"/>
                      <a:gd name="f185" fmla="val 111"/>
                      <a:gd name="f186" fmla="val 101"/>
                      <a:gd name="f187" fmla="val 246"/>
                      <a:gd name="f188" fmla="val 93"/>
                      <a:gd name="f189" fmla="val 289"/>
                      <a:gd name="f190" fmla="val 84"/>
                      <a:gd name="f191" fmla="val 300"/>
                      <a:gd name="f192" fmla="val 316"/>
                      <a:gd name="f193" fmla="val 92"/>
                      <a:gd name="f194" fmla="val 320"/>
                      <a:gd name="f195" fmla="val 81"/>
                      <a:gd name="f196" fmla="val 74"/>
                      <a:gd name="f197" fmla="val 65"/>
                      <a:gd name="f198" fmla="val 315"/>
                      <a:gd name="f199" fmla="val 58"/>
                      <a:gd name="f200" fmla="val 305"/>
                      <a:gd name="f201" fmla="val 327"/>
                      <a:gd name="f202" fmla="val 43"/>
                      <a:gd name="f203" fmla="val 351"/>
                      <a:gd name="f204" fmla="val 42"/>
                      <a:gd name="f205" fmla="val 34"/>
                      <a:gd name="f206" fmla="val 397"/>
                      <a:gd name="f207" fmla="val 423"/>
                      <a:gd name="f208" fmla="val 18"/>
                      <a:gd name="f209" fmla="val 439"/>
                      <a:gd name="f210" fmla="val 475"/>
                      <a:gd name="f211" fmla="val 485"/>
                      <a:gd name="f212" fmla="val 519"/>
                      <a:gd name="f213" fmla="+- 0 0 -90"/>
                      <a:gd name="f214" fmla="*/ f3 1 682"/>
                      <a:gd name="f215" fmla="*/ f4 1 317"/>
                      <a:gd name="f216" fmla="+- f7 0 f5"/>
                      <a:gd name="f217" fmla="+- f6 0 f5"/>
                      <a:gd name="f218" fmla="*/ f213 f0 1"/>
                      <a:gd name="f219" fmla="*/ f217 1 682"/>
                      <a:gd name="f220" fmla="*/ f216 1 317"/>
                      <a:gd name="f221" fmla="*/ 542 f217 1"/>
                      <a:gd name="f222" fmla="*/ 8 f216 1"/>
                      <a:gd name="f223" fmla="*/ 572 f217 1"/>
                      <a:gd name="f224" fmla="*/ 16 f216 1"/>
                      <a:gd name="f225" fmla="*/ 630 f217 1"/>
                      <a:gd name="f226" fmla="*/ 21 f216 1"/>
                      <a:gd name="f227" fmla="*/ 671 f217 1"/>
                      <a:gd name="f228" fmla="*/ 26 f216 1"/>
                      <a:gd name="f229" fmla="*/ 598 f217 1"/>
                      <a:gd name="f230" fmla="*/ 94 f216 1"/>
                      <a:gd name="f231" fmla="*/ 501 f217 1"/>
                      <a:gd name="f232" fmla="*/ 207 f216 1"/>
                      <a:gd name="f233" fmla="*/ 529 f217 1"/>
                      <a:gd name="f234" fmla="*/ 217 f216 1"/>
                      <a:gd name="f235" fmla="*/ 550 f217 1"/>
                      <a:gd name="f236" fmla="*/ 229 f216 1"/>
                      <a:gd name="f237" fmla="*/ 547 f217 1"/>
                      <a:gd name="f238" fmla="*/ 274 f216 1"/>
                      <a:gd name="f239" fmla="*/ 536 f217 1"/>
                      <a:gd name="f240" fmla="*/ 309 f216 1"/>
                      <a:gd name="f241" fmla="*/ 278 f216 1"/>
                      <a:gd name="f242" fmla="*/ 526 f217 1"/>
                      <a:gd name="f243" fmla="*/ 242 f216 1"/>
                      <a:gd name="f244" fmla="*/ 480 f217 1"/>
                      <a:gd name="f245" fmla="*/ 216 f216 1"/>
                      <a:gd name="f246" fmla="*/ 429 f217 1"/>
                      <a:gd name="f247" fmla="*/ 380 f217 1"/>
                      <a:gd name="f248" fmla="*/ 194 f216 1"/>
                      <a:gd name="f249" fmla="*/ 338 f217 1"/>
                      <a:gd name="f250" fmla="*/ 213 f216 1"/>
                      <a:gd name="f251" fmla="*/ 307 f217 1"/>
                      <a:gd name="f252" fmla="*/ 212 f216 1"/>
                      <a:gd name="f253" fmla="*/ 358 f217 1"/>
                      <a:gd name="f254" fmla="*/ 183 f216 1"/>
                      <a:gd name="f255" fmla="*/ 267 f217 1"/>
                      <a:gd name="f256" fmla="*/ 220 f216 1"/>
                      <a:gd name="f257" fmla="*/ 213 f217 1"/>
                      <a:gd name="f258" fmla="*/ 251 f216 1"/>
                      <a:gd name="f259" fmla="*/ 145 f217 1"/>
                      <a:gd name="f260" fmla="*/ 276 f216 1"/>
                      <a:gd name="f261" fmla="*/ 95 f217 1"/>
                      <a:gd name="f262" fmla="*/ 292 f216 1"/>
                      <a:gd name="f263" fmla="*/ 32 f217 1"/>
                      <a:gd name="f264" fmla="*/ 311 f216 1"/>
                      <a:gd name="f265" fmla="*/ 28 f217 1"/>
                      <a:gd name="f266" fmla="*/ 304 f216 1"/>
                      <a:gd name="f267" fmla="*/ 98 f217 1"/>
                      <a:gd name="f268" fmla="*/ 285 f216 1"/>
                      <a:gd name="f269" fmla="*/ 155 f217 1"/>
                      <a:gd name="f270" fmla="*/ 261 f216 1"/>
                      <a:gd name="f271" fmla="*/ 228 f216 1"/>
                      <a:gd name="f272" fmla="*/ 172 f217 1"/>
                      <a:gd name="f273" fmla="*/ 238 f216 1"/>
                      <a:gd name="f274" fmla="*/ 167 f217 1"/>
                      <a:gd name="f275" fmla="*/ 225 f216 1"/>
                      <a:gd name="f276" fmla="*/ 146 f217 1"/>
                      <a:gd name="f277" fmla="*/ 221 f216 1"/>
                      <a:gd name="f278" fmla="*/ 132 f217 1"/>
                      <a:gd name="f279" fmla="*/ 211 f216 1"/>
                      <a:gd name="f280" fmla="*/ 139 f217 1"/>
                      <a:gd name="f281" fmla="*/ 186 f216 1"/>
                      <a:gd name="f282" fmla="*/ 183 f217 1"/>
                      <a:gd name="f283" fmla="*/ 157 f216 1"/>
                      <a:gd name="f284" fmla="*/ 220 f217 1"/>
                      <a:gd name="f285" fmla="*/ 149 f216 1"/>
                      <a:gd name="f286" fmla="*/ 270 f217 1"/>
                      <a:gd name="f287" fmla="*/ 136 f216 1"/>
                      <a:gd name="f288" fmla="*/ 295 f217 1"/>
                      <a:gd name="f289" fmla="*/ 117 f216 1"/>
                      <a:gd name="f290" fmla="*/ 256 f217 1"/>
                      <a:gd name="f291" fmla="*/ 125 f216 1"/>
                      <a:gd name="f292" fmla="*/ 119 f216 1"/>
                      <a:gd name="f293" fmla="*/ 246 f217 1"/>
                      <a:gd name="f294" fmla="*/ 93 f216 1"/>
                      <a:gd name="f295" fmla="*/ 286 f217 1"/>
                      <a:gd name="f296" fmla="*/ 313 f217 1"/>
                      <a:gd name="f297" fmla="*/ 74 f216 1"/>
                      <a:gd name="f298" fmla="*/ 305 f217 1"/>
                      <a:gd name="f299" fmla="*/ 52 f216 1"/>
                      <a:gd name="f300" fmla="*/ 34 f216 1"/>
                      <a:gd name="f301" fmla="*/ 439 f217 1"/>
                      <a:gd name="f302" fmla="*/ 519 f217 1"/>
                      <a:gd name="f303" fmla="*/ 0 f216 1"/>
                      <a:gd name="f304" fmla="*/ f218 1 f2"/>
                      <a:gd name="f305" fmla="*/ f221 1 682"/>
                      <a:gd name="f306" fmla="*/ f222 1 317"/>
                      <a:gd name="f307" fmla="*/ f223 1 682"/>
                      <a:gd name="f308" fmla="*/ f224 1 317"/>
                      <a:gd name="f309" fmla="*/ f225 1 682"/>
                      <a:gd name="f310" fmla="*/ f226 1 317"/>
                      <a:gd name="f311" fmla="*/ f227 1 682"/>
                      <a:gd name="f312" fmla="*/ f228 1 317"/>
                      <a:gd name="f313" fmla="*/ f229 1 682"/>
                      <a:gd name="f314" fmla="*/ f230 1 317"/>
                      <a:gd name="f315" fmla="*/ f231 1 682"/>
                      <a:gd name="f316" fmla="*/ f232 1 317"/>
                      <a:gd name="f317" fmla="*/ f233 1 682"/>
                      <a:gd name="f318" fmla="*/ f234 1 317"/>
                      <a:gd name="f319" fmla="*/ f235 1 682"/>
                      <a:gd name="f320" fmla="*/ f236 1 317"/>
                      <a:gd name="f321" fmla="*/ f237 1 682"/>
                      <a:gd name="f322" fmla="*/ f238 1 317"/>
                      <a:gd name="f323" fmla="*/ f239 1 682"/>
                      <a:gd name="f324" fmla="*/ f240 1 317"/>
                      <a:gd name="f325" fmla="*/ f241 1 317"/>
                      <a:gd name="f326" fmla="*/ f242 1 682"/>
                      <a:gd name="f327" fmla="*/ f243 1 317"/>
                      <a:gd name="f328" fmla="*/ f244 1 682"/>
                      <a:gd name="f329" fmla="*/ f245 1 317"/>
                      <a:gd name="f330" fmla="*/ f246 1 682"/>
                      <a:gd name="f331" fmla="*/ f247 1 682"/>
                      <a:gd name="f332" fmla="*/ f248 1 317"/>
                      <a:gd name="f333" fmla="*/ f249 1 682"/>
                      <a:gd name="f334" fmla="*/ f250 1 317"/>
                      <a:gd name="f335" fmla="*/ f251 1 682"/>
                      <a:gd name="f336" fmla="*/ f252 1 317"/>
                      <a:gd name="f337" fmla="*/ f253 1 682"/>
                      <a:gd name="f338" fmla="*/ f254 1 317"/>
                      <a:gd name="f339" fmla="*/ f255 1 682"/>
                      <a:gd name="f340" fmla="*/ f256 1 317"/>
                      <a:gd name="f341" fmla="*/ f257 1 682"/>
                      <a:gd name="f342" fmla="*/ f258 1 317"/>
                      <a:gd name="f343" fmla="*/ f259 1 682"/>
                      <a:gd name="f344" fmla="*/ f260 1 317"/>
                      <a:gd name="f345" fmla="*/ f261 1 682"/>
                      <a:gd name="f346" fmla="*/ f262 1 317"/>
                      <a:gd name="f347" fmla="*/ f263 1 682"/>
                      <a:gd name="f348" fmla="*/ f264 1 317"/>
                      <a:gd name="f349" fmla="*/ f265 1 682"/>
                      <a:gd name="f350" fmla="*/ f266 1 317"/>
                      <a:gd name="f351" fmla="*/ f267 1 682"/>
                      <a:gd name="f352" fmla="*/ f268 1 317"/>
                      <a:gd name="f353" fmla="*/ f269 1 682"/>
                      <a:gd name="f354" fmla="*/ f270 1 317"/>
                      <a:gd name="f355" fmla="*/ f271 1 317"/>
                      <a:gd name="f356" fmla="*/ f272 1 682"/>
                      <a:gd name="f357" fmla="*/ f273 1 317"/>
                      <a:gd name="f358" fmla="*/ f274 1 682"/>
                      <a:gd name="f359" fmla="*/ f275 1 317"/>
                      <a:gd name="f360" fmla="*/ f276 1 682"/>
                      <a:gd name="f361" fmla="*/ f277 1 317"/>
                      <a:gd name="f362" fmla="*/ f278 1 682"/>
                      <a:gd name="f363" fmla="*/ f279 1 317"/>
                      <a:gd name="f364" fmla="*/ f280 1 682"/>
                      <a:gd name="f365" fmla="*/ f281 1 317"/>
                      <a:gd name="f366" fmla="*/ f282 1 682"/>
                      <a:gd name="f367" fmla="*/ f283 1 317"/>
                      <a:gd name="f368" fmla="*/ f284 1 682"/>
                      <a:gd name="f369" fmla="*/ f285 1 317"/>
                      <a:gd name="f370" fmla="*/ f286 1 682"/>
                      <a:gd name="f371" fmla="*/ f287 1 317"/>
                      <a:gd name="f372" fmla="*/ f288 1 682"/>
                      <a:gd name="f373" fmla="*/ f289 1 317"/>
                      <a:gd name="f374" fmla="*/ f290 1 682"/>
                      <a:gd name="f375" fmla="*/ f291 1 317"/>
                      <a:gd name="f376" fmla="*/ f292 1 317"/>
                      <a:gd name="f377" fmla="*/ f293 1 682"/>
                      <a:gd name="f378" fmla="*/ f294 1 317"/>
                      <a:gd name="f379" fmla="*/ f295 1 682"/>
                      <a:gd name="f380" fmla="*/ f296 1 682"/>
                      <a:gd name="f381" fmla="*/ f297 1 317"/>
                      <a:gd name="f382" fmla="*/ f298 1 682"/>
                      <a:gd name="f383" fmla="*/ f299 1 317"/>
                      <a:gd name="f384" fmla="*/ f300 1 317"/>
                      <a:gd name="f385" fmla="*/ f301 1 682"/>
                      <a:gd name="f386" fmla="*/ f302 1 682"/>
                      <a:gd name="f387" fmla="*/ f303 1 317"/>
                      <a:gd name="f388" fmla="*/ 0 1 f219"/>
                      <a:gd name="f389" fmla="*/ f6 1 f219"/>
                      <a:gd name="f390" fmla="*/ 0 1 f220"/>
                      <a:gd name="f391" fmla="*/ f7 1 f220"/>
                      <a:gd name="f392" fmla="+- f304 0 f1"/>
                      <a:gd name="f393" fmla="*/ f305 1 f219"/>
                      <a:gd name="f394" fmla="*/ f306 1 f220"/>
                      <a:gd name="f395" fmla="*/ f307 1 f219"/>
                      <a:gd name="f396" fmla="*/ f308 1 f220"/>
                      <a:gd name="f397" fmla="*/ f309 1 f219"/>
                      <a:gd name="f398" fmla="*/ f310 1 f220"/>
                      <a:gd name="f399" fmla="*/ f311 1 f219"/>
                      <a:gd name="f400" fmla="*/ f312 1 f220"/>
                      <a:gd name="f401" fmla="*/ f313 1 f219"/>
                      <a:gd name="f402" fmla="*/ f314 1 f220"/>
                      <a:gd name="f403" fmla="*/ f315 1 f219"/>
                      <a:gd name="f404" fmla="*/ f316 1 f220"/>
                      <a:gd name="f405" fmla="*/ f317 1 f219"/>
                      <a:gd name="f406" fmla="*/ f318 1 f220"/>
                      <a:gd name="f407" fmla="*/ f319 1 f219"/>
                      <a:gd name="f408" fmla="*/ f320 1 f220"/>
                      <a:gd name="f409" fmla="*/ f321 1 f219"/>
                      <a:gd name="f410" fmla="*/ f322 1 f220"/>
                      <a:gd name="f411" fmla="*/ f323 1 f219"/>
                      <a:gd name="f412" fmla="*/ f324 1 f220"/>
                      <a:gd name="f413" fmla="*/ f325 1 f220"/>
                      <a:gd name="f414" fmla="*/ f326 1 f219"/>
                      <a:gd name="f415" fmla="*/ f327 1 f220"/>
                      <a:gd name="f416" fmla="*/ f328 1 f219"/>
                      <a:gd name="f417" fmla="*/ f329 1 f220"/>
                      <a:gd name="f418" fmla="*/ f330 1 f219"/>
                      <a:gd name="f419" fmla="*/ f331 1 f219"/>
                      <a:gd name="f420" fmla="*/ f332 1 f220"/>
                      <a:gd name="f421" fmla="*/ f333 1 f219"/>
                      <a:gd name="f422" fmla="*/ f334 1 f220"/>
                      <a:gd name="f423" fmla="*/ f335 1 f219"/>
                      <a:gd name="f424" fmla="*/ f336 1 f220"/>
                      <a:gd name="f425" fmla="*/ f337 1 f219"/>
                      <a:gd name="f426" fmla="*/ f338 1 f220"/>
                      <a:gd name="f427" fmla="*/ f339 1 f219"/>
                      <a:gd name="f428" fmla="*/ f340 1 f220"/>
                      <a:gd name="f429" fmla="*/ f341 1 f219"/>
                      <a:gd name="f430" fmla="*/ f342 1 f220"/>
                      <a:gd name="f431" fmla="*/ f343 1 f219"/>
                      <a:gd name="f432" fmla="*/ f344 1 f220"/>
                      <a:gd name="f433" fmla="*/ f345 1 f219"/>
                      <a:gd name="f434" fmla="*/ f346 1 f220"/>
                      <a:gd name="f435" fmla="*/ f347 1 f219"/>
                      <a:gd name="f436" fmla="*/ f348 1 f220"/>
                      <a:gd name="f437" fmla="*/ f349 1 f219"/>
                      <a:gd name="f438" fmla="*/ f350 1 f220"/>
                      <a:gd name="f439" fmla="*/ f351 1 f219"/>
                      <a:gd name="f440" fmla="*/ f352 1 f220"/>
                      <a:gd name="f441" fmla="*/ f353 1 f219"/>
                      <a:gd name="f442" fmla="*/ f354 1 f220"/>
                      <a:gd name="f443" fmla="*/ f355 1 f220"/>
                      <a:gd name="f444" fmla="*/ f356 1 f219"/>
                      <a:gd name="f445" fmla="*/ f357 1 f220"/>
                      <a:gd name="f446" fmla="*/ f358 1 f219"/>
                      <a:gd name="f447" fmla="*/ f359 1 f220"/>
                      <a:gd name="f448" fmla="*/ f360 1 f219"/>
                      <a:gd name="f449" fmla="*/ f361 1 f220"/>
                      <a:gd name="f450" fmla="*/ f362 1 f219"/>
                      <a:gd name="f451" fmla="*/ f363 1 f220"/>
                      <a:gd name="f452" fmla="*/ f364 1 f219"/>
                      <a:gd name="f453" fmla="*/ f365 1 f220"/>
                      <a:gd name="f454" fmla="*/ f366 1 f219"/>
                      <a:gd name="f455" fmla="*/ f367 1 f220"/>
                      <a:gd name="f456" fmla="*/ f368 1 f219"/>
                      <a:gd name="f457" fmla="*/ f369 1 f220"/>
                      <a:gd name="f458" fmla="*/ f370 1 f219"/>
                      <a:gd name="f459" fmla="*/ f371 1 f220"/>
                      <a:gd name="f460" fmla="*/ f372 1 f219"/>
                      <a:gd name="f461" fmla="*/ f373 1 f220"/>
                      <a:gd name="f462" fmla="*/ f374 1 f219"/>
                      <a:gd name="f463" fmla="*/ f375 1 f220"/>
                      <a:gd name="f464" fmla="*/ f376 1 f220"/>
                      <a:gd name="f465" fmla="*/ f377 1 f219"/>
                      <a:gd name="f466" fmla="*/ f378 1 f220"/>
                      <a:gd name="f467" fmla="*/ f379 1 f219"/>
                      <a:gd name="f468" fmla="*/ f380 1 f219"/>
                      <a:gd name="f469" fmla="*/ f381 1 f220"/>
                      <a:gd name="f470" fmla="*/ f382 1 f219"/>
                      <a:gd name="f471" fmla="*/ f383 1 f220"/>
                      <a:gd name="f472" fmla="*/ f384 1 f220"/>
                      <a:gd name="f473" fmla="*/ f385 1 f219"/>
                      <a:gd name="f474" fmla="*/ f386 1 f219"/>
                      <a:gd name="f475" fmla="*/ f387 1 f220"/>
                      <a:gd name="f476" fmla="*/ f388 f214 1"/>
                      <a:gd name="f477" fmla="*/ f389 f214 1"/>
                      <a:gd name="f478" fmla="*/ f391 f215 1"/>
                      <a:gd name="f479" fmla="*/ f390 f215 1"/>
                      <a:gd name="f480" fmla="*/ f393 f214 1"/>
                      <a:gd name="f481" fmla="*/ f394 f215 1"/>
                      <a:gd name="f482" fmla="*/ f395 f214 1"/>
                      <a:gd name="f483" fmla="*/ f396 f215 1"/>
                      <a:gd name="f484" fmla="*/ f397 f214 1"/>
                      <a:gd name="f485" fmla="*/ f398 f215 1"/>
                      <a:gd name="f486" fmla="*/ f399 f214 1"/>
                      <a:gd name="f487" fmla="*/ f400 f215 1"/>
                      <a:gd name="f488" fmla="*/ f401 f214 1"/>
                      <a:gd name="f489" fmla="*/ f402 f215 1"/>
                      <a:gd name="f490" fmla="*/ f403 f214 1"/>
                      <a:gd name="f491" fmla="*/ f404 f215 1"/>
                      <a:gd name="f492" fmla="*/ f405 f214 1"/>
                      <a:gd name="f493" fmla="*/ f406 f215 1"/>
                      <a:gd name="f494" fmla="*/ f407 f214 1"/>
                      <a:gd name="f495" fmla="*/ f408 f215 1"/>
                      <a:gd name="f496" fmla="*/ f409 f214 1"/>
                      <a:gd name="f497" fmla="*/ f410 f215 1"/>
                      <a:gd name="f498" fmla="*/ f411 f214 1"/>
                      <a:gd name="f499" fmla="*/ f412 f215 1"/>
                      <a:gd name="f500" fmla="*/ f413 f215 1"/>
                      <a:gd name="f501" fmla="*/ f414 f214 1"/>
                      <a:gd name="f502" fmla="*/ f415 f215 1"/>
                      <a:gd name="f503" fmla="*/ f416 f214 1"/>
                      <a:gd name="f504" fmla="*/ f417 f215 1"/>
                      <a:gd name="f505" fmla="*/ f418 f214 1"/>
                      <a:gd name="f506" fmla="*/ f419 f214 1"/>
                      <a:gd name="f507" fmla="*/ f420 f215 1"/>
                      <a:gd name="f508" fmla="*/ f421 f214 1"/>
                      <a:gd name="f509" fmla="*/ f422 f215 1"/>
                      <a:gd name="f510" fmla="*/ f423 f214 1"/>
                      <a:gd name="f511" fmla="*/ f424 f215 1"/>
                      <a:gd name="f512" fmla="*/ f425 f214 1"/>
                      <a:gd name="f513" fmla="*/ f426 f215 1"/>
                      <a:gd name="f514" fmla="*/ f427 f214 1"/>
                      <a:gd name="f515" fmla="*/ f428 f215 1"/>
                      <a:gd name="f516" fmla="*/ f429 f214 1"/>
                      <a:gd name="f517" fmla="*/ f430 f215 1"/>
                      <a:gd name="f518" fmla="*/ f431 f214 1"/>
                      <a:gd name="f519" fmla="*/ f432 f215 1"/>
                      <a:gd name="f520" fmla="*/ f433 f214 1"/>
                      <a:gd name="f521" fmla="*/ f434 f215 1"/>
                      <a:gd name="f522" fmla="*/ f435 f214 1"/>
                      <a:gd name="f523" fmla="*/ f436 f215 1"/>
                      <a:gd name="f524" fmla="*/ f437 f214 1"/>
                      <a:gd name="f525" fmla="*/ f438 f215 1"/>
                      <a:gd name="f526" fmla="*/ f439 f214 1"/>
                      <a:gd name="f527" fmla="*/ f440 f215 1"/>
                      <a:gd name="f528" fmla="*/ f441 f214 1"/>
                      <a:gd name="f529" fmla="*/ f442 f215 1"/>
                      <a:gd name="f530" fmla="*/ f443 f215 1"/>
                      <a:gd name="f531" fmla="*/ f444 f214 1"/>
                      <a:gd name="f532" fmla="*/ f445 f215 1"/>
                      <a:gd name="f533" fmla="*/ f446 f214 1"/>
                      <a:gd name="f534" fmla="*/ f447 f215 1"/>
                      <a:gd name="f535" fmla="*/ f448 f214 1"/>
                      <a:gd name="f536" fmla="*/ f449 f215 1"/>
                      <a:gd name="f537" fmla="*/ f450 f214 1"/>
                      <a:gd name="f538" fmla="*/ f451 f215 1"/>
                      <a:gd name="f539" fmla="*/ f452 f214 1"/>
                      <a:gd name="f540" fmla="*/ f453 f215 1"/>
                      <a:gd name="f541" fmla="*/ f454 f214 1"/>
                      <a:gd name="f542" fmla="*/ f455 f215 1"/>
                      <a:gd name="f543" fmla="*/ f456 f214 1"/>
                      <a:gd name="f544" fmla="*/ f457 f215 1"/>
                      <a:gd name="f545" fmla="*/ f458 f214 1"/>
                      <a:gd name="f546" fmla="*/ f459 f215 1"/>
                      <a:gd name="f547" fmla="*/ f460 f214 1"/>
                      <a:gd name="f548" fmla="*/ f461 f215 1"/>
                      <a:gd name="f549" fmla="*/ f462 f214 1"/>
                      <a:gd name="f550" fmla="*/ f463 f215 1"/>
                      <a:gd name="f551" fmla="*/ f464 f215 1"/>
                      <a:gd name="f552" fmla="*/ f465 f214 1"/>
                      <a:gd name="f553" fmla="*/ f466 f215 1"/>
                      <a:gd name="f554" fmla="*/ f467 f214 1"/>
                      <a:gd name="f555" fmla="*/ f468 f214 1"/>
                      <a:gd name="f556" fmla="*/ f469 f215 1"/>
                      <a:gd name="f557" fmla="*/ f470 f214 1"/>
                      <a:gd name="f558" fmla="*/ f471 f215 1"/>
                      <a:gd name="f559" fmla="*/ f472 f215 1"/>
                      <a:gd name="f560" fmla="*/ f473 f214 1"/>
                      <a:gd name="f561" fmla="*/ f474 f214 1"/>
                      <a:gd name="f562" fmla="*/ f475 f215 1"/>
                    </a:gdLst>
                    <a:ahLst/>
                    <a:cxnLst>
                      <a:cxn ang="3cd4">
                        <a:pos x="hc" y="t"/>
                      </a:cxn>
                      <a:cxn ang="0">
                        <a:pos x="r" y="vc"/>
                      </a:cxn>
                      <a:cxn ang="cd4">
                        <a:pos x="hc" y="b"/>
                      </a:cxn>
                      <a:cxn ang="cd2">
                        <a:pos x="l" y="vc"/>
                      </a:cxn>
                      <a:cxn ang="f392">
                        <a:pos x="f480" y="f481"/>
                      </a:cxn>
                      <a:cxn ang="f392">
                        <a:pos x="f482" y="f483"/>
                      </a:cxn>
                      <a:cxn ang="f392">
                        <a:pos x="f484" y="f485"/>
                      </a:cxn>
                      <a:cxn ang="f392">
                        <a:pos x="f486" y="f487"/>
                      </a:cxn>
                      <a:cxn ang="f392">
                        <a:pos x="f488" y="f489"/>
                      </a:cxn>
                      <a:cxn ang="f392">
                        <a:pos x="f490" y="f491"/>
                      </a:cxn>
                      <a:cxn ang="f392">
                        <a:pos x="f492" y="f493"/>
                      </a:cxn>
                      <a:cxn ang="f392">
                        <a:pos x="f494" y="f495"/>
                      </a:cxn>
                      <a:cxn ang="f392">
                        <a:pos x="f496" y="f497"/>
                      </a:cxn>
                      <a:cxn ang="f392">
                        <a:pos x="f498" y="f499"/>
                      </a:cxn>
                      <a:cxn ang="f392">
                        <a:pos x="f498" y="f500"/>
                      </a:cxn>
                      <a:cxn ang="f392">
                        <a:pos x="f501" y="f502"/>
                      </a:cxn>
                      <a:cxn ang="f392">
                        <a:pos x="f503" y="f504"/>
                      </a:cxn>
                      <a:cxn ang="f392">
                        <a:pos x="f505" y="f491"/>
                      </a:cxn>
                      <a:cxn ang="f392">
                        <a:pos x="f506" y="f507"/>
                      </a:cxn>
                      <a:cxn ang="f392">
                        <a:pos x="f508" y="f509"/>
                      </a:cxn>
                      <a:cxn ang="f392">
                        <a:pos x="f510" y="f511"/>
                      </a:cxn>
                      <a:cxn ang="f392">
                        <a:pos x="f512" y="f513"/>
                      </a:cxn>
                      <a:cxn ang="f392">
                        <a:pos x="f514" y="f515"/>
                      </a:cxn>
                      <a:cxn ang="f392">
                        <a:pos x="f516" y="f517"/>
                      </a:cxn>
                      <a:cxn ang="f392">
                        <a:pos x="f518" y="f519"/>
                      </a:cxn>
                      <a:cxn ang="f392">
                        <a:pos x="f520" y="f521"/>
                      </a:cxn>
                      <a:cxn ang="f392">
                        <a:pos x="f522" y="f523"/>
                      </a:cxn>
                      <a:cxn ang="f392">
                        <a:pos x="f524" y="f525"/>
                      </a:cxn>
                      <a:cxn ang="f392">
                        <a:pos x="f526" y="f527"/>
                      </a:cxn>
                      <a:cxn ang="f392">
                        <a:pos x="f528" y="f529"/>
                      </a:cxn>
                      <a:cxn ang="f392">
                        <a:pos x="f516" y="f530"/>
                      </a:cxn>
                      <a:cxn ang="f392">
                        <a:pos x="f531" y="f532"/>
                      </a:cxn>
                      <a:cxn ang="f392">
                        <a:pos x="f533" y="f534"/>
                      </a:cxn>
                      <a:cxn ang="f392">
                        <a:pos x="f535" y="f536"/>
                      </a:cxn>
                      <a:cxn ang="f392">
                        <a:pos x="f537" y="f538"/>
                      </a:cxn>
                      <a:cxn ang="f392">
                        <a:pos x="f539" y="f540"/>
                      </a:cxn>
                      <a:cxn ang="f392">
                        <a:pos x="f541" y="f542"/>
                      </a:cxn>
                      <a:cxn ang="f392">
                        <a:pos x="f543" y="f544"/>
                      </a:cxn>
                      <a:cxn ang="f392">
                        <a:pos x="f545" y="f546"/>
                      </a:cxn>
                      <a:cxn ang="f392">
                        <a:pos x="f547" y="f548"/>
                      </a:cxn>
                      <a:cxn ang="f392">
                        <a:pos x="f549" y="f550"/>
                      </a:cxn>
                      <a:cxn ang="f392">
                        <a:pos x="f516" y="f551"/>
                      </a:cxn>
                      <a:cxn ang="f392">
                        <a:pos x="f552" y="f553"/>
                      </a:cxn>
                      <a:cxn ang="f392">
                        <a:pos x="f554" y="f553"/>
                      </a:cxn>
                      <a:cxn ang="f392">
                        <a:pos x="f555" y="f556"/>
                      </a:cxn>
                      <a:cxn ang="f392">
                        <a:pos x="f557" y="f558"/>
                      </a:cxn>
                      <a:cxn ang="f392">
                        <a:pos x="f506" y="f559"/>
                      </a:cxn>
                      <a:cxn ang="f392">
                        <a:pos x="f560" y="f483"/>
                      </a:cxn>
                      <a:cxn ang="f392">
                        <a:pos x="f561" y="f562"/>
                      </a:cxn>
                    </a:cxnLst>
                    <a:rect l="f476" t="f479" r="f477" b="f478"/>
                    <a:pathLst>
                      <a:path w="682" h="317">
                        <a:moveTo>
                          <a:pt x="f8" y="f9"/>
                        </a:moveTo>
                        <a:lnTo>
                          <a:pt x="f10" y="f11"/>
                        </a:lnTo>
                        <a:lnTo>
                          <a:pt x="f12" y="f13"/>
                        </a:lnTo>
                        <a:lnTo>
                          <a:pt x="f14" y="f15"/>
                        </a:lnTo>
                        <a:lnTo>
                          <a:pt x="f16" y="f17"/>
                        </a:lnTo>
                        <a:lnTo>
                          <a:pt x="f18" y="f19"/>
                        </a:lnTo>
                        <a:lnTo>
                          <a:pt x="f20" y="f21"/>
                        </a:lnTo>
                        <a:lnTo>
                          <a:pt x="f22" y="f23"/>
                        </a:lnTo>
                        <a:lnTo>
                          <a:pt x="f24" y="f25"/>
                        </a:lnTo>
                        <a:lnTo>
                          <a:pt x="f26" y="f27"/>
                        </a:lnTo>
                        <a:lnTo>
                          <a:pt x="f28" y="f25"/>
                        </a:lnTo>
                        <a:lnTo>
                          <a:pt x="f29" y="f30"/>
                        </a:lnTo>
                        <a:lnTo>
                          <a:pt x="f6" y="f31"/>
                        </a:lnTo>
                        <a:lnTo>
                          <a:pt x="f6" y="f31"/>
                        </a:lnTo>
                        <a:lnTo>
                          <a:pt x="f32" y="f33"/>
                        </a:lnTo>
                        <a:lnTo>
                          <a:pt x="f34" y="f35"/>
                        </a:lnTo>
                        <a:lnTo>
                          <a:pt x="f36" y="f37"/>
                        </a:lnTo>
                        <a:lnTo>
                          <a:pt x="f38" y="f39"/>
                        </a:lnTo>
                        <a:lnTo>
                          <a:pt x="f40" y="f41"/>
                        </a:lnTo>
                        <a:lnTo>
                          <a:pt x="f40" y="f42"/>
                        </a:lnTo>
                        <a:lnTo>
                          <a:pt x="f43" y="f44"/>
                        </a:lnTo>
                        <a:lnTo>
                          <a:pt x="f45" y="f46"/>
                        </a:lnTo>
                        <a:lnTo>
                          <a:pt x="f47" y="f48"/>
                        </a:lnTo>
                        <a:lnTo>
                          <a:pt x="f49" y="f50"/>
                        </a:lnTo>
                        <a:lnTo>
                          <a:pt x="f51" y="f52"/>
                        </a:lnTo>
                        <a:lnTo>
                          <a:pt x="f53" y="f54"/>
                        </a:lnTo>
                        <a:lnTo>
                          <a:pt x="f55" y="f56"/>
                        </a:lnTo>
                        <a:lnTo>
                          <a:pt x="f14" y="f57"/>
                        </a:lnTo>
                        <a:lnTo>
                          <a:pt x="f53" y="f58"/>
                        </a:lnTo>
                        <a:lnTo>
                          <a:pt x="f59" y="f60"/>
                        </a:lnTo>
                        <a:lnTo>
                          <a:pt x="f8" y="f61"/>
                        </a:lnTo>
                        <a:lnTo>
                          <a:pt x="f62" y="f63"/>
                        </a:lnTo>
                        <a:lnTo>
                          <a:pt x="f59" y="f64"/>
                        </a:lnTo>
                        <a:lnTo>
                          <a:pt x="f65" y="f66"/>
                        </a:lnTo>
                        <a:lnTo>
                          <a:pt x="f67" y="f68"/>
                        </a:lnTo>
                        <a:lnTo>
                          <a:pt x="f69" y="f70"/>
                        </a:lnTo>
                        <a:lnTo>
                          <a:pt x="f40" y="f70"/>
                        </a:lnTo>
                        <a:lnTo>
                          <a:pt x="f71" y="f72"/>
                        </a:lnTo>
                        <a:lnTo>
                          <a:pt x="f73" y="f74"/>
                        </a:lnTo>
                        <a:lnTo>
                          <a:pt x="f75" y="f76"/>
                        </a:lnTo>
                        <a:lnTo>
                          <a:pt x="f77" y="f78"/>
                        </a:lnTo>
                        <a:lnTo>
                          <a:pt x="f79" y="f39"/>
                        </a:lnTo>
                        <a:lnTo>
                          <a:pt x="f80" y="f81"/>
                        </a:lnTo>
                        <a:lnTo>
                          <a:pt x="f82" y="f83"/>
                        </a:lnTo>
                        <a:lnTo>
                          <a:pt x="f84" y="f85"/>
                        </a:lnTo>
                        <a:lnTo>
                          <a:pt x="f86" y="f39"/>
                        </a:lnTo>
                        <a:lnTo>
                          <a:pt x="f87" y="f88"/>
                        </a:lnTo>
                        <a:lnTo>
                          <a:pt x="f89" y="f90"/>
                        </a:lnTo>
                        <a:lnTo>
                          <a:pt x="f91" y="f92"/>
                        </a:lnTo>
                        <a:lnTo>
                          <a:pt x="f93" y="f94"/>
                        </a:lnTo>
                        <a:lnTo>
                          <a:pt x="f95" y="f76"/>
                        </a:lnTo>
                        <a:lnTo>
                          <a:pt x="f96" y="f97"/>
                        </a:lnTo>
                        <a:lnTo>
                          <a:pt x="f98" y="f99"/>
                        </a:lnTo>
                        <a:lnTo>
                          <a:pt x="f100" y="f101"/>
                        </a:lnTo>
                        <a:lnTo>
                          <a:pt x="f102" y="f97"/>
                        </a:lnTo>
                        <a:lnTo>
                          <a:pt x="f103" y="f104"/>
                        </a:lnTo>
                        <a:lnTo>
                          <a:pt x="f105" y="f106"/>
                        </a:lnTo>
                        <a:lnTo>
                          <a:pt x="f105" y="f50"/>
                        </a:lnTo>
                        <a:lnTo>
                          <a:pt x="f52" y="f107"/>
                        </a:lnTo>
                        <a:lnTo>
                          <a:pt x="f90" y="f108"/>
                        </a:lnTo>
                        <a:lnTo>
                          <a:pt x="f109" y="f110"/>
                        </a:lnTo>
                        <a:lnTo>
                          <a:pt x="f111" y="f112"/>
                        </a:lnTo>
                        <a:lnTo>
                          <a:pt x="f113" y="f114"/>
                        </a:lnTo>
                        <a:lnTo>
                          <a:pt x="f115" y="f116"/>
                        </a:lnTo>
                        <a:lnTo>
                          <a:pt x="f117" y="f118"/>
                        </a:lnTo>
                        <a:lnTo>
                          <a:pt x="f119" y="f120"/>
                        </a:lnTo>
                        <a:lnTo>
                          <a:pt x="f121" y="f122"/>
                        </a:lnTo>
                        <a:lnTo>
                          <a:pt x="f123" y="f124"/>
                        </a:lnTo>
                        <a:lnTo>
                          <a:pt x="f125" y="f126"/>
                        </a:lnTo>
                        <a:lnTo>
                          <a:pt x="f5" y="f7"/>
                        </a:lnTo>
                        <a:lnTo>
                          <a:pt x="f127" y="f128"/>
                        </a:lnTo>
                        <a:lnTo>
                          <a:pt x="f31" y="f124"/>
                        </a:lnTo>
                        <a:lnTo>
                          <a:pt x="f129" y="f122"/>
                        </a:lnTo>
                        <a:lnTo>
                          <a:pt x="f130" y="f57"/>
                        </a:lnTo>
                        <a:lnTo>
                          <a:pt x="f131" y="f116"/>
                        </a:lnTo>
                        <a:lnTo>
                          <a:pt x="f132" y="f133"/>
                        </a:lnTo>
                        <a:lnTo>
                          <a:pt x="f134" y="f135"/>
                        </a:lnTo>
                        <a:lnTo>
                          <a:pt x="f136" y="f137"/>
                        </a:lnTo>
                        <a:lnTo>
                          <a:pt x="f138" y="f139"/>
                        </a:lnTo>
                        <a:lnTo>
                          <a:pt x="f109" y="f140"/>
                        </a:lnTo>
                        <a:lnTo>
                          <a:pt x="f90" y="f42"/>
                        </a:lnTo>
                        <a:lnTo>
                          <a:pt x="f141" y="f142"/>
                        </a:lnTo>
                        <a:lnTo>
                          <a:pt x="f143" y="f144"/>
                        </a:lnTo>
                        <a:lnTo>
                          <a:pt x="f145" y="f52"/>
                        </a:lnTo>
                        <a:lnTo>
                          <a:pt x="f146" y="f42"/>
                        </a:lnTo>
                        <a:lnTo>
                          <a:pt x="f147" y="f148"/>
                        </a:lnTo>
                        <a:lnTo>
                          <a:pt x="f149" y="f150"/>
                        </a:lnTo>
                        <a:lnTo>
                          <a:pt x="f151" y="f152"/>
                        </a:lnTo>
                        <a:lnTo>
                          <a:pt x="f153" y="f152"/>
                        </a:lnTo>
                        <a:lnTo>
                          <a:pt x="f154" y="f48"/>
                        </a:lnTo>
                        <a:lnTo>
                          <a:pt x="f155" y="f156"/>
                        </a:lnTo>
                        <a:lnTo>
                          <a:pt x="f157" y="f39"/>
                        </a:lnTo>
                        <a:lnTo>
                          <a:pt x="f158" y="f46"/>
                        </a:lnTo>
                        <a:lnTo>
                          <a:pt x="f159" y="f37"/>
                        </a:lnTo>
                        <a:lnTo>
                          <a:pt x="f160" y="f161"/>
                        </a:lnTo>
                        <a:lnTo>
                          <a:pt x="f162" y="f163"/>
                        </a:lnTo>
                        <a:lnTo>
                          <a:pt x="f164" y="f165"/>
                        </a:lnTo>
                        <a:lnTo>
                          <a:pt x="f166" y="f149"/>
                        </a:lnTo>
                        <a:lnTo>
                          <a:pt x="f101" y="f155"/>
                        </a:lnTo>
                        <a:lnTo>
                          <a:pt x="f35" y="f167"/>
                        </a:lnTo>
                        <a:lnTo>
                          <a:pt x="f156" y="f154"/>
                        </a:lnTo>
                        <a:lnTo>
                          <a:pt x="f106" y="f168"/>
                        </a:lnTo>
                        <a:lnTo>
                          <a:pt x="f107" y="f169"/>
                        </a:lnTo>
                        <a:lnTo>
                          <a:pt x="f54" y="f170"/>
                        </a:lnTo>
                        <a:lnTo>
                          <a:pt x="f171" y="f172"/>
                        </a:lnTo>
                        <a:lnTo>
                          <a:pt x="f173" y="f174"/>
                        </a:lnTo>
                        <a:lnTo>
                          <a:pt x="f175" y="f176"/>
                        </a:lnTo>
                        <a:lnTo>
                          <a:pt x="f63" y="f177"/>
                        </a:lnTo>
                        <a:lnTo>
                          <a:pt x="f178" y="f177"/>
                        </a:lnTo>
                        <a:lnTo>
                          <a:pt x="f112" y="f179"/>
                        </a:lnTo>
                        <a:lnTo>
                          <a:pt x="f180" y="f181"/>
                        </a:lnTo>
                        <a:lnTo>
                          <a:pt x="f108" y="f179"/>
                        </a:lnTo>
                        <a:lnTo>
                          <a:pt x="f42" y="f182"/>
                        </a:lnTo>
                        <a:lnTo>
                          <a:pt x="f90" y="f183"/>
                        </a:lnTo>
                        <a:lnTo>
                          <a:pt x="f184" y="f185"/>
                        </a:lnTo>
                        <a:lnTo>
                          <a:pt x="f41" y="f186"/>
                        </a:lnTo>
                        <a:lnTo>
                          <a:pt x="f187" y="f188"/>
                        </a:lnTo>
                        <a:lnTo>
                          <a:pt x="f189" y="f190"/>
                        </a:lnTo>
                        <a:lnTo>
                          <a:pt x="f191" y="f190"/>
                        </a:lnTo>
                        <a:lnTo>
                          <a:pt x="f178" y="f188"/>
                        </a:lnTo>
                        <a:lnTo>
                          <a:pt x="f192" y="f193"/>
                        </a:lnTo>
                        <a:lnTo>
                          <a:pt x="f194" y="f195"/>
                        </a:lnTo>
                        <a:lnTo>
                          <a:pt x="f128" y="f196"/>
                        </a:lnTo>
                        <a:lnTo>
                          <a:pt x="f7" y="f197"/>
                        </a:lnTo>
                        <a:lnTo>
                          <a:pt x="f198" y="f199"/>
                        </a:lnTo>
                        <a:lnTo>
                          <a:pt x="f200" y="f123"/>
                        </a:lnTo>
                        <a:lnTo>
                          <a:pt x="f201" y="f202"/>
                        </a:lnTo>
                        <a:lnTo>
                          <a:pt x="f203" y="f204"/>
                        </a:lnTo>
                        <a:lnTo>
                          <a:pt x="f84" y="f205"/>
                        </a:lnTo>
                        <a:lnTo>
                          <a:pt x="f206" y="f30"/>
                        </a:lnTo>
                        <a:lnTo>
                          <a:pt x="f207" y="f208"/>
                        </a:lnTo>
                        <a:lnTo>
                          <a:pt x="f209" y="f19"/>
                        </a:lnTo>
                        <a:lnTo>
                          <a:pt x="f210" y="f13"/>
                        </a:lnTo>
                        <a:lnTo>
                          <a:pt x="f211" y="f15"/>
                        </a:lnTo>
                        <a:lnTo>
                          <a:pt x="f212" y="f5"/>
                        </a:lnTo>
                        <a:lnTo>
                          <a:pt x="f8" y="f9"/>
                        </a:lnTo>
                        <a:close/>
                      </a:path>
                    </a:pathLst>
                  </a:custGeom>
                  <a:solidFill>
                    <a:srgbClr val="CC66FF"/>
                  </a:solidFill>
                  <a:ln w="3172" cap="flat">
                    <a:solidFill>
                      <a:srgbClr val="6C5353"/>
                    </a:solidFill>
                    <a:custDash>
                      <a:ds d="100000" sp="100000"/>
                    </a:custDash>
                    <a:miter/>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hu-HU" sz="1800" b="0" i="0" u="none" strike="noStrike" kern="0" cap="none" spc="0" baseline="0">
                      <a:solidFill>
                        <a:srgbClr val="000000"/>
                      </a:solidFill>
                      <a:uFillTx/>
                      <a:latin typeface="Arial"/>
                    </a:endParaRPr>
                  </a:p>
                </p:txBody>
              </p:sp>
              <p:sp>
                <p:nvSpPr>
                  <p:cNvPr id="366" name="Freeform 210">
                    <a:extLst>
                      <a:ext uri="{FF2B5EF4-FFF2-40B4-BE49-F238E27FC236}">
                        <a16:creationId xmlns:a16="http://schemas.microsoft.com/office/drawing/2014/main" id="{C9A82ACD-1A18-4D99-8FEA-8FCD1447EB05}"/>
                      </a:ext>
                    </a:extLst>
                  </p:cNvPr>
                  <p:cNvSpPr/>
                  <p:nvPr/>
                </p:nvSpPr>
                <p:spPr>
                  <a:xfrm>
                    <a:off x="2934757" y="2905963"/>
                    <a:ext cx="1304565" cy="563837"/>
                  </a:xfrm>
                  <a:custGeom>
                    <a:avLst/>
                    <a:gdLst>
                      <a:gd name="f0" fmla="val 10800000"/>
                      <a:gd name="f1" fmla="val 5400000"/>
                      <a:gd name="f2" fmla="val 180"/>
                      <a:gd name="f3" fmla="val w"/>
                      <a:gd name="f4" fmla="val h"/>
                      <a:gd name="f5" fmla="val 0"/>
                      <a:gd name="f6" fmla="val 1001"/>
                      <a:gd name="f7" fmla="val 501"/>
                      <a:gd name="f8" fmla="val 584"/>
                      <a:gd name="f9" fmla="val 582"/>
                      <a:gd name="f10" fmla="val 11"/>
                      <a:gd name="f11" fmla="val 585"/>
                      <a:gd name="f12" fmla="val 15"/>
                      <a:gd name="f13" fmla="val 595"/>
                      <a:gd name="f14" fmla="val 16"/>
                      <a:gd name="f15" fmla="val 610"/>
                      <a:gd name="f16" fmla="val 19"/>
                      <a:gd name="f17" fmla="val 623"/>
                      <a:gd name="f18" fmla="val 26"/>
                      <a:gd name="f19" fmla="val 637"/>
                      <a:gd name="f20" fmla="val 23"/>
                      <a:gd name="f21" fmla="val 655"/>
                      <a:gd name="f22" fmla="val 28"/>
                      <a:gd name="f23" fmla="val 660"/>
                      <a:gd name="f24" fmla="val 677"/>
                      <a:gd name="f25" fmla="val 22"/>
                      <a:gd name="f26" fmla="val 689"/>
                      <a:gd name="f27" fmla="val 30"/>
                      <a:gd name="f28" fmla="val 701"/>
                      <a:gd name="f29" fmla="val 38"/>
                      <a:gd name="f30" fmla="val 711"/>
                      <a:gd name="f31" fmla="val 44"/>
                      <a:gd name="f32" fmla="val 721"/>
                      <a:gd name="f33" fmla="val 51"/>
                      <a:gd name="f34" fmla="val 56"/>
                      <a:gd name="f35" fmla="val 724"/>
                      <a:gd name="f36" fmla="val 58"/>
                      <a:gd name="f37" fmla="val 722"/>
                      <a:gd name="f38" fmla="val 60"/>
                      <a:gd name="f39" fmla="val 726"/>
                      <a:gd name="f40" fmla="val 61"/>
                      <a:gd name="f41" fmla="val 730"/>
                      <a:gd name="f42" fmla="val 59"/>
                      <a:gd name="f43" fmla="val 729"/>
                      <a:gd name="f44" fmla="val 64"/>
                      <a:gd name="f45" fmla="val 731"/>
                      <a:gd name="f46" fmla="val 67"/>
                      <a:gd name="f47" fmla="val 735"/>
                      <a:gd name="f48" fmla="val 737"/>
                      <a:gd name="f49" fmla="val 69"/>
                      <a:gd name="f50" fmla="val 733"/>
                      <a:gd name="f51" fmla="val 73"/>
                      <a:gd name="f52" fmla="val 747"/>
                      <a:gd name="f53" fmla="val 83"/>
                      <a:gd name="f54" fmla="val 743"/>
                      <a:gd name="f55" fmla="val 101"/>
                      <a:gd name="f56" fmla="val 739"/>
                      <a:gd name="f57" fmla="val 119"/>
                      <a:gd name="f58" fmla="val 131"/>
                      <a:gd name="f59" fmla="val 718"/>
                      <a:gd name="f60" fmla="val 142"/>
                      <a:gd name="f61" fmla="val 712"/>
                      <a:gd name="f62" fmla="val 150"/>
                      <a:gd name="f63" fmla="val 152"/>
                      <a:gd name="f64" fmla="val 155"/>
                      <a:gd name="f65" fmla="val 716"/>
                      <a:gd name="f66" fmla="val 158"/>
                      <a:gd name="f67" fmla="val 720"/>
                      <a:gd name="f68" fmla="val 744"/>
                      <a:gd name="f69" fmla="val 147"/>
                      <a:gd name="f70" fmla="val 762"/>
                      <a:gd name="f71" fmla="val 144"/>
                      <a:gd name="f72" fmla="val 788"/>
                      <a:gd name="f73" fmla="val 133"/>
                      <a:gd name="f74" fmla="val 789"/>
                      <a:gd name="f75" fmla="val 132"/>
                      <a:gd name="f76" fmla="val 125"/>
                      <a:gd name="f77" fmla="val 121"/>
                      <a:gd name="f78" fmla="val 797"/>
                      <a:gd name="f79" fmla="val 118"/>
                      <a:gd name="f80" fmla="val 813"/>
                      <a:gd name="f81" fmla="val 828"/>
                      <a:gd name="f82" fmla="val 836"/>
                      <a:gd name="f83" fmla="val 110"/>
                      <a:gd name="f84" fmla="val 839"/>
                      <a:gd name="f85" fmla="val 108"/>
                      <a:gd name="f86" fmla="val 862"/>
                      <a:gd name="f87" fmla="val 93"/>
                      <a:gd name="f88" fmla="val 870"/>
                      <a:gd name="f89" fmla="val 90"/>
                      <a:gd name="f90" fmla="val 896"/>
                      <a:gd name="f91" fmla="val 926"/>
                      <a:gd name="f92" fmla="val 929"/>
                      <a:gd name="f93" fmla="val 84"/>
                      <a:gd name="f94" fmla="val 935"/>
                      <a:gd name="f95" fmla="val 943"/>
                      <a:gd name="f96" fmla="val 80"/>
                      <a:gd name="f97" fmla="val 952"/>
                      <a:gd name="f98" fmla="val 71"/>
                      <a:gd name="f99" fmla="val 962"/>
                      <a:gd name="f100" fmla="val 55"/>
                      <a:gd name="f101" fmla="val 980"/>
                      <a:gd name="f102" fmla="val 40"/>
                      <a:gd name="f103" fmla="val 984"/>
                      <a:gd name="f104" fmla="val 45"/>
                      <a:gd name="f105" fmla="val 996"/>
                      <a:gd name="f106" fmla="val 42"/>
                      <a:gd name="f107" fmla="val 48"/>
                      <a:gd name="f108" fmla="val 992"/>
                      <a:gd name="f109" fmla="val 75"/>
                      <a:gd name="f110" fmla="val 999"/>
                      <a:gd name="f111" fmla="val 87"/>
                      <a:gd name="f112" fmla="val 94"/>
                      <a:gd name="f113" fmla="val 979"/>
                      <a:gd name="f114" fmla="val 103"/>
                      <a:gd name="f115" fmla="val 959"/>
                      <a:gd name="f116" fmla="val 111"/>
                      <a:gd name="f117" fmla="val 940"/>
                      <a:gd name="f118" fmla="val 117"/>
                      <a:gd name="f119" fmla="val 927"/>
                      <a:gd name="f120" fmla="val 129"/>
                      <a:gd name="f121" fmla="val 923"/>
                      <a:gd name="f122" fmla="val 920"/>
                      <a:gd name="f123" fmla="val 922"/>
                      <a:gd name="f124" fmla="val 156"/>
                      <a:gd name="f125" fmla="val 148"/>
                      <a:gd name="f126" fmla="val 933"/>
                      <a:gd name="f127" fmla="val 153"/>
                      <a:gd name="f128" fmla="val 930"/>
                      <a:gd name="f129" fmla="val 159"/>
                      <a:gd name="f130" fmla="val 917"/>
                      <a:gd name="f131" fmla="val 162"/>
                      <a:gd name="f132" fmla="val 909"/>
                      <a:gd name="f133" fmla="val 165"/>
                      <a:gd name="f134" fmla="val 888"/>
                      <a:gd name="f135" fmla="val 166"/>
                      <a:gd name="f136" fmla="val 878"/>
                      <a:gd name="f137" fmla="val 167"/>
                      <a:gd name="f138" fmla="val 173"/>
                      <a:gd name="f139" fmla="val 169"/>
                      <a:gd name="f140" fmla="val 892"/>
                      <a:gd name="f141" fmla="val 867"/>
                      <a:gd name="f142" fmla="val 179"/>
                      <a:gd name="f143" fmla="val 856"/>
                      <a:gd name="f144" fmla="val 857"/>
                      <a:gd name="f145" fmla="val 177"/>
                      <a:gd name="f146" fmla="val 850"/>
                      <a:gd name="f147" fmla="val 183"/>
                      <a:gd name="f148" fmla="val 855"/>
                      <a:gd name="f149" fmla="val 847"/>
                      <a:gd name="f150" fmla="val 198"/>
                      <a:gd name="f151" fmla="val 830"/>
                      <a:gd name="f152" fmla="val 214"/>
                      <a:gd name="f153" fmla="val 209"/>
                      <a:gd name="f154" fmla="val 827"/>
                      <a:gd name="f155" fmla="val 208"/>
                      <a:gd name="f156" fmla="val 823"/>
                      <a:gd name="f157" fmla="val 203"/>
                      <a:gd name="f158" fmla="val 826"/>
                      <a:gd name="f159" fmla="val 217"/>
                      <a:gd name="f160" fmla="val 824"/>
                      <a:gd name="f161" fmla="val 225"/>
                      <a:gd name="f162" fmla="val 817"/>
                      <a:gd name="f163" fmla="val 233"/>
                      <a:gd name="f164" fmla="val 802"/>
                      <a:gd name="f165" fmla="val 250"/>
                      <a:gd name="f166" fmla="val 801"/>
                      <a:gd name="f167" fmla="val 249"/>
                      <a:gd name="f168" fmla="val 810"/>
                      <a:gd name="f169" fmla="val 235"/>
                      <a:gd name="f170" fmla="val 804"/>
                      <a:gd name="f171" fmla="val 227"/>
                      <a:gd name="f172" fmla="val 807"/>
                      <a:gd name="f173" fmla="val 210"/>
                      <a:gd name="f174" fmla="val 219"/>
                      <a:gd name="f175" fmla="val 232"/>
                      <a:gd name="f176" fmla="val 791"/>
                      <a:gd name="f177" fmla="val 229"/>
                      <a:gd name="f178" fmla="val 800"/>
                      <a:gd name="f179" fmla="val 796"/>
                      <a:gd name="f180" fmla="val 255"/>
                      <a:gd name="f181" fmla="val 256"/>
                      <a:gd name="f182" fmla="val 264"/>
                      <a:gd name="f183" fmla="val 284"/>
                      <a:gd name="f184" fmla="val 782"/>
                      <a:gd name="f185" fmla="val 300"/>
                      <a:gd name="f186" fmla="val 763"/>
                      <a:gd name="f187" fmla="val 306"/>
                      <a:gd name="f188" fmla="val 748"/>
                      <a:gd name="f189" fmla="val 318"/>
                      <a:gd name="f190" fmla="val 319"/>
                      <a:gd name="f191" fmla="val 327"/>
                      <a:gd name="f192" fmla="val 725"/>
                      <a:gd name="f193" fmla="val 334"/>
                      <a:gd name="f194" fmla="val 702"/>
                      <a:gd name="f195" fmla="val 347"/>
                      <a:gd name="f196" fmla="val 690"/>
                      <a:gd name="f197" fmla="val 357"/>
                      <a:gd name="f198" fmla="val 679"/>
                      <a:gd name="f199" fmla="val 369"/>
                      <a:gd name="f200" fmla="val 673"/>
                      <a:gd name="f201" fmla="val 384"/>
                      <a:gd name="f202" fmla="val 398"/>
                      <a:gd name="f203" fmla="val 675"/>
                      <a:gd name="f204" fmla="val 416"/>
                      <a:gd name="f205" fmla="val 680"/>
                      <a:gd name="f206" fmla="val 431"/>
                      <a:gd name="f207" fmla="val 678"/>
                      <a:gd name="f208" fmla="val 440"/>
                      <a:gd name="f209" fmla="val 682"/>
                      <a:gd name="f210" fmla="val 464"/>
                      <a:gd name="f211" fmla="val 478"/>
                      <a:gd name="f212" fmla="val 676"/>
                      <a:gd name="f213" fmla="val 486"/>
                      <a:gd name="f214" fmla="val 670"/>
                      <a:gd name="f215" fmla="val 499"/>
                      <a:gd name="f216" fmla="val 664"/>
                      <a:gd name="f217" fmla="val 656"/>
                      <a:gd name="f218" fmla="val 654"/>
                      <a:gd name="f219" fmla="val 490"/>
                      <a:gd name="f220" fmla="val 648"/>
                      <a:gd name="f221" fmla="val 485"/>
                      <a:gd name="f222" fmla="val 642"/>
                      <a:gd name="f223" fmla="val 467"/>
                      <a:gd name="f224" fmla="val 451"/>
                      <a:gd name="f225" fmla="val 636"/>
                      <a:gd name="f226" fmla="val 443"/>
                      <a:gd name="f227" fmla="val 643"/>
                      <a:gd name="f228" fmla="val 429"/>
                      <a:gd name="f229" fmla="val 640"/>
                      <a:gd name="f230" fmla="val 418"/>
                      <a:gd name="f231" fmla="val 630"/>
                      <a:gd name="f232" fmla="val 401"/>
                      <a:gd name="f233" fmla="val 624"/>
                      <a:gd name="f234" fmla="val 397"/>
                      <a:gd name="f235" fmla="val 604"/>
                      <a:gd name="f236" fmla="val 407"/>
                      <a:gd name="f237" fmla="val 601"/>
                      <a:gd name="f238" fmla="val 406"/>
                      <a:gd name="f239" fmla="val 396"/>
                      <a:gd name="f240" fmla="val 391"/>
                      <a:gd name="f241" fmla="val 564"/>
                      <a:gd name="f242" fmla="val 394"/>
                      <a:gd name="f243" fmla="val 549"/>
                      <a:gd name="f244" fmla="val 536"/>
                      <a:gd name="f245" fmla="val 393"/>
                      <a:gd name="f246" fmla="val 528"/>
                      <a:gd name="f247" fmla="val 529"/>
                      <a:gd name="f248" fmla="val 527"/>
                      <a:gd name="f249" fmla="val 410"/>
                      <a:gd name="f250" fmla="val 530"/>
                      <a:gd name="f251" fmla="val 414"/>
                      <a:gd name="f252" fmla="val 526"/>
                      <a:gd name="f253" fmla="val 417"/>
                      <a:gd name="f254" fmla="val 520"/>
                      <a:gd name="f255" fmla="val 512"/>
                      <a:gd name="f256" fmla="val 500"/>
                      <a:gd name="f257" fmla="val 489"/>
                      <a:gd name="f258" fmla="val 473"/>
                      <a:gd name="f259" fmla="val 408"/>
                      <a:gd name="f260" fmla="val 462"/>
                      <a:gd name="f261" fmla="val 404"/>
                      <a:gd name="f262" fmla="val 450"/>
                      <a:gd name="f263" fmla="val 405"/>
                      <a:gd name="f264" fmla="val 434"/>
                      <a:gd name="f265" fmla="val 415"/>
                      <a:gd name="f266" fmla="val 426"/>
                      <a:gd name="f267" fmla="val 395"/>
                      <a:gd name="f268" fmla="val 383"/>
                      <a:gd name="f269" fmla="val 444"/>
                      <a:gd name="f270" fmla="val 376"/>
                      <a:gd name="f271" fmla="val 454"/>
                      <a:gd name="f272" fmla="val 373"/>
                      <a:gd name="f273" fmla="val 468"/>
                      <a:gd name="f274" fmla="val 372"/>
                      <a:gd name="f275" fmla="val 374"/>
                      <a:gd name="f276" fmla="val 366"/>
                      <a:gd name="f277" fmla="val 355"/>
                      <a:gd name="f278" fmla="val 481"/>
                      <a:gd name="f279" fmla="val 342"/>
                      <a:gd name="f280" fmla="val 475"/>
                      <a:gd name="f281" fmla="val 340"/>
                      <a:gd name="f282" fmla="val 465"/>
                      <a:gd name="f283" fmla="val 339"/>
                      <a:gd name="f284" fmla="val 332"/>
                      <a:gd name="f285" fmla="val 438"/>
                      <a:gd name="f286" fmla="val 328"/>
                      <a:gd name="f287" fmla="val 323"/>
                      <a:gd name="f288" fmla="val 412"/>
                      <a:gd name="f289" fmla="val 313"/>
                      <a:gd name="f290" fmla="val 299"/>
                      <a:gd name="f291" fmla="val 283"/>
                      <a:gd name="f292" fmla="val 421"/>
                      <a:gd name="f293" fmla="val 270"/>
                      <a:gd name="f294" fmla="val 262"/>
                      <a:gd name="f295" fmla="val 261"/>
                      <a:gd name="f296" fmla="val 259"/>
                      <a:gd name="f297" fmla="val 386"/>
                      <a:gd name="f298" fmla="val 251"/>
                      <a:gd name="f299" fmla="val 377"/>
                      <a:gd name="f300" fmla="val 244"/>
                      <a:gd name="f301" fmla="val 370"/>
                      <a:gd name="f302" fmla="val 240"/>
                      <a:gd name="f303" fmla="val 363"/>
                      <a:gd name="f304" fmla="val 207"/>
                      <a:gd name="f305" fmla="val 371"/>
                      <a:gd name="f306" fmla="val 193"/>
                      <a:gd name="f307" fmla="val 123"/>
                      <a:gd name="f308" fmla="val 100"/>
                      <a:gd name="f309" fmla="val 102"/>
                      <a:gd name="f310" fmla="val 343"/>
                      <a:gd name="f311" fmla="val 345"/>
                      <a:gd name="f312" fmla="val 336"/>
                      <a:gd name="f313" fmla="val 53"/>
                      <a:gd name="f314" fmla="val 324"/>
                      <a:gd name="f315" fmla="val 46"/>
                      <a:gd name="f316" fmla="val 322"/>
                      <a:gd name="f317" fmla="val 316"/>
                      <a:gd name="f318" fmla="val 37"/>
                      <a:gd name="f319" fmla="val 315"/>
                      <a:gd name="f320" fmla="val 33"/>
                      <a:gd name="f321" fmla="val 309"/>
                      <a:gd name="f322" fmla="val 18"/>
                      <a:gd name="f323" fmla="val 307"/>
                      <a:gd name="f324" fmla="val 14"/>
                      <a:gd name="f325" fmla="val 304"/>
                      <a:gd name="f326" fmla="val 17"/>
                      <a:gd name="f327" fmla="val 292"/>
                      <a:gd name="f328" fmla="val 8"/>
                      <a:gd name="f329" fmla="val 272"/>
                      <a:gd name="f330" fmla="val 7"/>
                      <a:gd name="f331" fmla="val 243"/>
                      <a:gd name="f332" fmla="val 9"/>
                      <a:gd name="f333" fmla="val 238"/>
                      <a:gd name="f334" fmla="val 5"/>
                      <a:gd name="f335" fmla="val 231"/>
                      <a:gd name="f336" fmla="val 197"/>
                      <a:gd name="f337" fmla="val 2"/>
                      <a:gd name="f338" fmla="val 186"/>
                      <a:gd name="f339" fmla="val 151"/>
                      <a:gd name="f340" fmla="val 135"/>
                      <a:gd name="f341" fmla="val 43"/>
                      <a:gd name="f342" fmla="val 116"/>
                      <a:gd name="f343" fmla="val 98"/>
                      <a:gd name="f344" fmla="val 79"/>
                      <a:gd name="f345" fmla="val 82"/>
                      <a:gd name="f346" fmla="val 52"/>
                      <a:gd name="f347" fmla="val 88"/>
                      <a:gd name="f348" fmla="val 34"/>
                      <a:gd name="f349" fmla="val 89"/>
                      <a:gd name="f350" fmla="val 25"/>
                      <a:gd name="f351" fmla="val 21"/>
                      <a:gd name="f352" fmla="val 113"/>
                      <a:gd name="f353" fmla="val 109"/>
                      <a:gd name="f354" fmla="val 47"/>
                      <a:gd name="f355" fmla="val 41"/>
                      <a:gd name="f356" fmla="val 124"/>
                      <a:gd name="f357" fmla="val 130"/>
                      <a:gd name="f358" fmla="val 175"/>
                      <a:gd name="f359" fmla="val 223"/>
                      <a:gd name="f360" fmla="val 239"/>
                      <a:gd name="f361" fmla="val 288"/>
                      <a:gd name="f362" fmla="val 335"/>
                      <a:gd name="f363" fmla="val 432"/>
                      <a:gd name="f364" fmla="val 487"/>
                      <a:gd name="f365" fmla="val 541"/>
                      <a:gd name="f366" fmla="val 575"/>
                      <a:gd name="f367" fmla="val 579"/>
                      <a:gd name="f368" fmla="+- 0 0 -90"/>
                      <a:gd name="f369" fmla="*/ f3 1 1001"/>
                      <a:gd name="f370" fmla="*/ f4 1 501"/>
                      <a:gd name="f371" fmla="+- f7 0 f5"/>
                      <a:gd name="f372" fmla="+- f6 0 f5"/>
                      <a:gd name="f373" fmla="*/ f368 f0 1"/>
                      <a:gd name="f374" fmla="*/ f372 1 1001"/>
                      <a:gd name="f375" fmla="*/ f371 1 501"/>
                      <a:gd name="f376" fmla="*/ 595 f372 1"/>
                      <a:gd name="f377" fmla="*/ 16 f371 1"/>
                      <a:gd name="f378" fmla="*/ 655 f372 1"/>
                      <a:gd name="f379" fmla="*/ 28 f371 1"/>
                      <a:gd name="f380" fmla="*/ 701 f372 1"/>
                      <a:gd name="f381" fmla="*/ 38 f371 1"/>
                      <a:gd name="f382" fmla="*/ 724 f372 1"/>
                      <a:gd name="f383" fmla="*/ 58 f371 1"/>
                      <a:gd name="f384" fmla="*/ 729 f372 1"/>
                      <a:gd name="f385" fmla="*/ 64 f371 1"/>
                      <a:gd name="f386" fmla="*/ 733 f372 1"/>
                      <a:gd name="f387" fmla="*/ 73 f371 1"/>
                      <a:gd name="f388" fmla="*/ 730 f372 1"/>
                      <a:gd name="f389" fmla="*/ 131 f371 1"/>
                      <a:gd name="f390" fmla="*/ 712 f372 1"/>
                      <a:gd name="f391" fmla="*/ 155 f371 1"/>
                      <a:gd name="f392" fmla="*/ 762 f372 1"/>
                      <a:gd name="f393" fmla="*/ 144 f371 1"/>
                      <a:gd name="f394" fmla="*/ 788 f372 1"/>
                      <a:gd name="f395" fmla="*/ 121 f371 1"/>
                      <a:gd name="f396" fmla="*/ 836 f372 1"/>
                      <a:gd name="f397" fmla="*/ 110 f371 1"/>
                      <a:gd name="f398" fmla="*/ 896 f372 1"/>
                      <a:gd name="f399" fmla="*/ 90 f371 1"/>
                      <a:gd name="f400" fmla="*/ 943 f372 1"/>
                      <a:gd name="f401" fmla="*/ 80 f371 1"/>
                      <a:gd name="f402" fmla="*/ 984 f372 1"/>
                      <a:gd name="f403" fmla="*/ 45 f371 1"/>
                      <a:gd name="f404" fmla="*/ 999 f372 1"/>
                      <a:gd name="f405" fmla="*/ 87 f371 1"/>
                      <a:gd name="f406" fmla="*/ 940 f372 1"/>
                      <a:gd name="f407" fmla="*/ 117 f371 1"/>
                      <a:gd name="f408" fmla="*/ 922 f372 1"/>
                      <a:gd name="f409" fmla="*/ 930 f372 1"/>
                      <a:gd name="f410" fmla="*/ 159 f371 1"/>
                      <a:gd name="f411" fmla="*/ 888 f372 1"/>
                      <a:gd name="f412" fmla="*/ 166 f371 1"/>
                      <a:gd name="f413" fmla="*/ 892 f372 1"/>
                      <a:gd name="f414" fmla="*/ 173 f371 1"/>
                      <a:gd name="f415" fmla="*/ 850 f372 1"/>
                      <a:gd name="f416" fmla="*/ 183 f371 1"/>
                      <a:gd name="f417" fmla="*/ 830 f372 1"/>
                      <a:gd name="f418" fmla="*/ 209 f371 1"/>
                      <a:gd name="f419" fmla="*/ 826 f372 1"/>
                      <a:gd name="f420" fmla="*/ 217 f371 1"/>
                      <a:gd name="f421" fmla="*/ 801 f372 1"/>
                      <a:gd name="f422" fmla="*/ 249 f371 1"/>
                      <a:gd name="f423" fmla="*/ 219 f371 1"/>
                      <a:gd name="f424" fmla="*/ 796 f372 1"/>
                      <a:gd name="f425" fmla="*/ 255 f371 1"/>
                      <a:gd name="f426" fmla="*/ 782 f372 1"/>
                      <a:gd name="f427" fmla="*/ 300 f371 1"/>
                      <a:gd name="f428" fmla="*/ 327 f371 1"/>
                      <a:gd name="f429" fmla="*/ 679 f372 1"/>
                      <a:gd name="f430" fmla="*/ 369 f371 1"/>
                      <a:gd name="f431" fmla="*/ 680 f372 1"/>
                      <a:gd name="f432" fmla="*/ 431 f371 1"/>
                      <a:gd name="f433" fmla="*/ 676 f372 1"/>
                      <a:gd name="f434" fmla="*/ 486 f371 1"/>
                      <a:gd name="f435" fmla="*/ 654 f372 1"/>
                      <a:gd name="f436" fmla="*/ 490 f371 1"/>
                      <a:gd name="f437" fmla="*/ 636 f372 1"/>
                      <a:gd name="f438" fmla="*/ 443 f371 1"/>
                      <a:gd name="f439" fmla="*/ 624 f372 1"/>
                      <a:gd name="f440" fmla="*/ 397 f371 1"/>
                      <a:gd name="f441" fmla="*/ 585 f372 1"/>
                      <a:gd name="f442" fmla="*/ 391 f371 1"/>
                      <a:gd name="f443" fmla="*/ 528 f372 1"/>
                      <a:gd name="f444" fmla="*/ 396 f371 1"/>
                      <a:gd name="f445" fmla="*/ 526 f372 1"/>
                      <a:gd name="f446" fmla="*/ 417 f371 1"/>
                      <a:gd name="f447" fmla="*/ 489 f372 1"/>
                      <a:gd name="f448" fmla="*/ 406 f371 1"/>
                      <a:gd name="f449" fmla="*/ 434 f372 1"/>
                      <a:gd name="f450" fmla="*/ 410 f371 1"/>
                      <a:gd name="f451" fmla="*/ 376 f372 1"/>
                      <a:gd name="f452" fmla="*/ 454 f371 1"/>
                      <a:gd name="f453" fmla="*/ 366 f372 1"/>
                      <a:gd name="f454" fmla="*/ 339 f372 1"/>
                      <a:gd name="f455" fmla="*/ 450 f371 1"/>
                      <a:gd name="f456" fmla="*/ 313 f372 1"/>
                      <a:gd name="f457" fmla="*/ 404 f371 1"/>
                      <a:gd name="f458" fmla="*/ 262 f372 1"/>
                      <a:gd name="f459" fmla="*/ 408 f371 1"/>
                      <a:gd name="f460" fmla="*/ 244 f372 1"/>
                      <a:gd name="f461" fmla="*/ 370 f371 1"/>
                      <a:gd name="f462" fmla="*/ 193 f372 1"/>
                      <a:gd name="f463" fmla="*/ 371 f371 1"/>
                      <a:gd name="f464" fmla="*/ 102 f372 1"/>
                      <a:gd name="f465" fmla="*/ 343 f371 1"/>
                      <a:gd name="f466" fmla="*/ 53 f372 1"/>
                      <a:gd name="f467" fmla="*/ 324 f371 1"/>
                      <a:gd name="f468" fmla="*/ 33 f372 1"/>
                      <a:gd name="f469" fmla="*/ 309 f371 1"/>
                      <a:gd name="f470" fmla="*/ 8 f372 1"/>
                      <a:gd name="f471" fmla="*/ 272 f371 1"/>
                      <a:gd name="f472" fmla="*/ 0 f372 1"/>
                      <a:gd name="f473" fmla="*/ 214 f371 1"/>
                      <a:gd name="f474" fmla="*/ 23 f372 1"/>
                      <a:gd name="f475" fmla="*/ 151 f371 1"/>
                      <a:gd name="f476" fmla="*/ 69 f372 1"/>
                      <a:gd name="f477" fmla="*/ 79 f371 1"/>
                      <a:gd name="f478" fmla="*/ 94 f372 1"/>
                      <a:gd name="f479" fmla="*/ 21 f371 1"/>
                      <a:gd name="f480" fmla="*/ 124 f372 1"/>
                      <a:gd name="f481" fmla="*/ 25 f371 1"/>
                      <a:gd name="f482" fmla="*/ 239 f372 1"/>
                      <a:gd name="f483" fmla="*/ 8 f371 1"/>
                      <a:gd name="f484" fmla="*/ 432 f372 1"/>
                      <a:gd name="f485" fmla="*/ 579 f372 1"/>
                      <a:gd name="f486" fmla="*/ 0 f371 1"/>
                      <a:gd name="f487" fmla="*/ f373 1 f2"/>
                      <a:gd name="f488" fmla="*/ f376 1 1001"/>
                      <a:gd name="f489" fmla="*/ f377 1 501"/>
                      <a:gd name="f490" fmla="*/ f378 1 1001"/>
                      <a:gd name="f491" fmla="*/ f379 1 501"/>
                      <a:gd name="f492" fmla="*/ f380 1 1001"/>
                      <a:gd name="f493" fmla="*/ f381 1 501"/>
                      <a:gd name="f494" fmla="*/ f382 1 1001"/>
                      <a:gd name="f495" fmla="*/ f383 1 501"/>
                      <a:gd name="f496" fmla="*/ f384 1 1001"/>
                      <a:gd name="f497" fmla="*/ f385 1 501"/>
                      <a:gd name="f498" fmla="*/ f386 1 1001"/>
                      <a:gd name="f499" fmla="*/ f387 1 501"/>
                      <a:gd name="f500" fmla="*/ f388 1 1001"/>
                      <a:gd name="f501" fmla="*/ f389 1 501"/>
                      <a:gd name="f502" fmla="*/ f390 1 1001"/>
                      <a:gd name="f503" fmla="*/ f391 1 501"/>
                      <a:gd name="f504" fmla="*/ f392 1 1001"/>
                      <a:gd name="f505" fmla="*/ f393 1 501"/>
                      <a:gd name="f506" fmla="*/ f394 1 1001"/>
                      <a:gd name="f507" fmla="*/ f395 1 501"/>
                      <a:gd name="f508" fmla="*/ f396 1 1001"/>
                      <a:gd name="f509" fmla="*/ f397 1 501"/>
                      <a:gd name="f510" fmla="*/ f398 1 1001"/>
                      <a:gd name="f511" fmla="*/ f399 1 501"/>
                      <a:gd name="f512" fmla="*/ f400 1 1001"/>
                      <a:gd name="f513" fmla="*/ f401 1 501"/>
                      <a:gd name="f514" fmla="*/ f402 1 1001"/>
                      <a:gd name="f515" fmla="*/ f403 1 501"/>
                      <a:gd name="f516" fmla="*/ f404 1 1001"/>
                      <a:gd name="f517" fmla="*/ f405 1 501"/>
                      <a:gd name="f518" fmla="*/ f406 1 1001"/>
                      <a:gd name="f519" fmla="*/ f407 1 501"/>
                      <a:gd name="f520" fmla="*/ f408 1 1001"/>
                      <a:gd name="f521" fmla="*/ f409 1 1001"/>
                      <a:gd name="f522" fmla="*/ f410 1 501"/>
                      <a:gd name="f523" fmla="*/ f411 1 1001"/>
                      <a:gd name="f524" fmla="*/ f412 1 501"/>
                      <a:gd name="f525" fmla="*/ f413 1 1001"/>
                      <a:gd name="f526" fmla="*/ f414 1 501"/>
                      <a:gd name="f527" fmla="*/ f415 1 1001"/>
                      <a:gd name="f528" fmla="*/ f416 1 501"/>
                      <a:gd name="f529" fmla="*/ f417 1 1001"/>
                      <a:gd name="f530" fmla="*/ f418 1 501"/>
                      <a:gd name="f531" fmla="*/ f419 1 1001"/>
                      <a:gd name="f532" fmla="*/ f420 1 501"/>
                      <a:gd name="f533" fmla="*/ f421 1 1001"/>
                      <a:gd name="f534" fmla="*/ f422 1 501"/>
                      <a:gd name="f535" fmla="*/ f423 1 501"/>
                      <a:gd name="f536" fmla="*/ f424 1 1001"/>
                      <a:gd name="f537" fmla="*/ f425 1 501"/>
                      <a:gd name="f538" fmla="*/ f426 1 1001"/>
                      <a:gd name="f539" fmla="*/ f427 1 501"/>
                      <a:gd name="f540" fmla="*/ f428 1 501"/>
                      <a:gd name="f541" fmla="*/ f429 1 1001"/>
                      <a:gd name="f542" fmla="*/ f430 1 501"/>
                      <a:gd name="f543" fmla="*/ f431 1 1001"/>
                      <a:gd name="f544" fmla="*/ f432 1 501"/>
                      <a:gd name="f545" fmla="*/ f433 1 1001"/>
                      <a:gd name="f546" fmla="*/ f434 1 501"/>
                      <a:gd name="f547" fmla="*/ f435 1 1001"/>
                      <a:gd name="f548" fmla="*/ f436 1 501"/>
                      <a:gd name="f549" fmla="*/ f437 1 1001"/>
                      <a:gd name="f550" fmla="*/ f438 1 501"/>
                      <a:gd name="f551" fmla="*/ f439 1 1001"/>
                      <a:gd name="f552" fmla="*/ f440 1 501"/>
                      <a:gd name="f553" fmla="*/ f441 1 1001"/>
                      <a:gd name="f554" fmla="*/ f442 1 501"/>
                      <a:gd name="f555" fmla="*/ f443 1 1001"/>
                      <a:gd name="f556" fmla="*/ f444 1 501"/>
                      <a:gd name="f557" fmla="*/ f445 1 1001"/>
                      <a:gd name="f558" fmla="*/ f446 1 501"/>
                      <a:gd name="f559" fmla="*/ f447 1 1001"/>
                      <a:gd name="f560" fmla="*/ f448 1 501"/>
                      <a:gd name="f561" fmla="*/ f449 1 1001"/>
                      <a:gd name="f562" fmla="*/ f450 1 501"/>
                      <a:gd name="f563" fmla="*/ f451 1 1001"/>
                      <a:gd name="f564" fmla="*/ f452 1 501"/>
                      <a:gd name="f565" fmla="*/ f453 1 1001"/>
                      <a:gd name="f566" fmla="*/ f454 1 1001"/>
                      <a:gd name="f567" fmla="*/ f455 1 501"/>
                      <a:gd name="f568" fmla="*/ f456 1 1001"/>
                      <a:gd name="f569" fmla="*/ f457 1 501"/>
                      <a:gd name="f570" fmla="*/ f458 1 1001"/>
                      <a:gd name="f571" fmla="*/ f459 1 501"/>
                      <a:gd name="f572" fmla="*/ f460 1 1001"/>
                      <a:gd name="f573" fmla="*/ f461 1 501"/>
                      <a:gd name="f574" fmla="*/ f462 1 1001"/>
                      <a:gd name="f575" fmla="*/ f463 1 501"/>
                      <a:gd name="f576" fmla="*/ f464 1 1001"/>
                      <a:gd name="f577" fmla="*/ f465 1 501"/>
                      <a:gd name="f578" fmla="*/ f466 1 1001"/>
                      <a:gd name="f579" fmla="*/ f467 1 501"/>
                      <a:gd name="f580" fmla="*/ f468 1 1001"/>
                      <a:gd name="f581" fmla="*/ f469 1 501"/>
                      <a:gd name="f582" fmla="*/ f470 1 1001"/>
                      <a:gd name="f583" fmla="*/ f471 1 501"/>
                      <a:gd name="f584" fmla="*/ f472 1 1001"/>
                      <a:gd name="f585" fmla="*/ f473 1 501"/>
                      <a:gd name="f586" fmla="*/ f474 1 1001"/>
                      <a:gd name="f587" fmla="*/ f475 1 501"/>
                      <a:gd name="f588" fmla="*/ f476 1 1001"/>
                      <a:gd name="f589" fmla="*/ f477 1 501"/>
                      <a:gd name="f590" fmla="*/ f478 1 1001"/>
                      <a:gd name="f591" fmla="*/ f479 1 501"/>
                      <a:gd name="f592" fmla="*/ f480 1 1001"/>
                      <a:gd name="f593" fmla="*/ f481 1 501"/>
                      <a:gd name="f594" fmla="*/ f482 1 1001"/>
                      <a:gd name="f595" fmla="*/ f483 1 501"/>
                      <a:gd name="f596" fmla="*/ f484 1 1001"/>
                      <a:gd name="f597" fmla="*/ f485 1 1001"/>
                      <a:gd name="f598" fmla="*/ f486 1 501"/>
                      <a:gd name="f599" fmla="*/ 0 1 f374"/>
                      <a:gd name="f600" fmla="*/ f6 1 f374"/>
                      <a:gd name="f601" fmla="*/ 0 1 f375"/>
                      <a:gd name="f602" fmla="*/ f7 1 f375"/>
                      <a:gd name="f603" fmla="+- f487 0 f1"/>
                      <a:gd name="f604" fmla="*/ f488 1 f374"/>
                      <a:gd name="f605" fmla="*/ f489 1 f375"/>
                      <a:gd name="f606" fmla="*/ f490 1 f374"/>
                      <a:gd name="f607" fmla="*/ f491 1 f375"/>
                      <a:gd name="f608" fmla="*/ f492 1 f374"/>
                      <a:gd name="f609" fmla="*/ f493 1 f375"/>
                      <a:gd name="f610" fmla="*/ f494 1 f374"/>
                      <a:gd name="f611" fmla="*/ f495 1 f375"/>
                      <a:gd name="f612" fmla="*/ f496 1 f374"/>
                      <a:gd name="f613" fmla="*/ f497 1 f375"/>
                      <a:gd name="f614" fmla="*/ f498 1 f374"/>
                      <a:gd name="f615" fmla="*/ f499 1 f375"/>
                      <a:gd name="f616" fmla="*/ f500 1 f374"/>
                      <a:gd name="f617" fmla="*/ f501 1 f375"/>
                      <a:gd name="f618" fmla="*/ f502 1 f374"/>
                      <a:gd name="f619" fmla="*/ f503 1 f375"/>
                      <a:gd name="f620" fmla="*/ f504 1 f374"/>
                      <a:gd name="f621" fmla="*/ f505 1 f375"/>
                      <a:gd name="f622" fmla="*/ f506 1 f374"/>
                      <a:gd name="f623" fmla="*/ f507 1 f375"/>
                      <a:gd name="f624" fmla="*/ f508 1 f374"/>
                      <a:gd name="f625" fmla="*/ f509 1 f375"/>
                      <a:gd name="f626" fmla="*/ f510 1 f374"/>
                      <a:gd name="f627" fmla="*/ f511 1 f375"/>
                      <a:gd name="f628" fmla="*/ f512 1 f374"/>
                      <a:gd name="f629" fmla="*/ f513 1 f375"/>
                      <a:gd name="f630" fmla="*/ f514 1 f374"/>
                      <a:gd name="f631" fmla="*/ f515 1 f375"/>
                      <a:gd name="f632" fmla="*/ f516 1 f374"/>
                      <a:gd name="f633" fmla="*/ f517 1 f375"/>
                      <a:gd name="f634" fmla="*/ f518 1 f374"/>
                      <a:gd name="f635" fmla="*/ f519 1 f375"/>
                      <a:gd name="f636" fmla="*/ f520 1 f374"/>
                      <a:gd name="f637" fmla="*/ f521 1 f374"/>
                      <a:gd name="f638" fmla="*/ f522 1 f375"/>
                      <a:gd name="f639" fmla="*/ f523 1 f374"/>
                      <a:gd name="f640" fmla="*/ f524 1 f375"/>
                      <a:gd name="f641" fmla="*/ f525 1 f374"/>
                      <a:gd name="f642" fmla="*/ f526 1 f375"/>
                      <a:gd name="f643" fmla="*/ f527 1 f374"/>
                      <a:gd name="f644" fmla="*/ f528 1 f375"/>
                      <a:gd name="f645" fmla="*/ f529 1 f374"/>
                      <a:gd name="f646" fmla="*/ f530 1 f375"/>
                      <a:gd name="f647" fmla="*/ f531 1 f374"/>
                      <a:gd name="f648" fmla="*/ f532 1 f375"/>
                      <a:gd name="f649" fmla="*/ f533 1 f374"/>
                      <a:gd name="f650" fmla="*/ f534 1 f375"/>
                      <a:gd name="f651" fmla="*/ f535 1 f375"/>
                      <a:gd name="f652" fmla="*/ f536 1 f374"/>
                      <a:gd name="f653" fmla="*/ f537 1 f375"/>
                      <a:gd name="f654" fmla="*/ f538 1 f374"/>
                      <a:gd name="f655" fmla="*/ f539 1 f375"/>
                      <a:gd name="f656" fmla="*/ f540 1 f375"/>
                      <a:gd name="f657" fmla="*/ f541 1 f374"/>
                      <a:gd name="f658" fmla="*/ f542 1 f375"/>
                      <a:gd name="f659" fmla="*/ f543 1 f374"/>
                      <a:gd name="f660" fmla="*/ f544 1 f375"/>
                      <a:gd name="f661" fmla="*/ f545 1 f374"/>
                      <a:gd name="f662" fmla="*/ f546 1 f375"/>
                      <a:gd name="f663" fmla="*/ f547 1 f374"/>
                      <a:gd name="f664" fmla="*/ f548 1 f375"/>
                      <a:gd name="f665" fmla="*/ f549 1 f374"/>
                      <a:gd name="f666" fmla="*/ f550 1 f375"/>
                      <a:gd name="f667" fmla="*/ f551 1 f374"/>
                      <a:gd name="f668" fmla="*/ f552 1 f375"/>
                      <a:gd name="f669" fmla="*/ f553 1 f374"/>
                      <a:gd name="f670" fmla="*/ f554 1 f375"/>
                      <a:gd name="f671" fmla="*/ f555 1 f374"/>
                      <a:gd name="f672" fmla="*/ f556 1 f375"/>
                      <a:gd name="f673" fmla="*/ f557 1 f374"/>
                      <a:gd name="f674" fmla="*/ f558 1 f375"/>
                      <a:gd name="f675" fmla="*/ f559 1 f374"/>
                      <a:gd name="f676" fmla="*/ f560 1 f375"/>
                      <a:gd name="f677" fmla="*/ f561 1 f374"/>
                      <a:gd name="f678" fmla="*/ f562 1 f375"/>
                      <a:gd name="f679" fmla="*/ f563 1 f374"/>
                      <a:gd name="f680" fmla="*/ f564 1 f375"/>
                      <a:gd name="f681" fmla="*/ f565 1 f374"/>
                      <a:gd name="f682" fmla="*/ f566 1 f374"/>
                      <a:gd name="f683" fmla="*/ f567 1 f375"/>
                      <a:gd name="f684" fmla="*/ f568 1 f374"/>
                      <a:gd name="f685" fmla="*/ f569 1 f375"/>
                      <a:gd name="f686" fmla="*/ f570 1 f374"/>
                      <a:gd name="f687" fmla="*/ f571 1 f375"/>
                      <a:gd name="f688" fmla="*/ f572 1 f374"/>
                      <a:gd name="f689" fmla="*/ f573 1 f375"/>
                      <a:gd name="f690" fmla="*/ f574 1 f374"/>
                      <a:gd name="f691" fmla="*/ f575 1 f375"/>
                      <a:gd name="f692" fmla="*/ f576 1 f374"/>
                      <a:gd name="f693" fmla="*/ f577 1 f375"/>
                      <a:gd name="f694" fmla="*/ f578 1 f374"/>
                      <a:gd name="f695" fmla="*/ f579 1 f375"/>
                      <a:gd name="f696" fmla="*/ f580 1 f374"/>
                      <a:gd name="f697" fmla="*/ f581 1 f375"/>
                      <a:gd name="f698" fmla="*/ f582 1 f374"/>
                      <a:gd name="f699" fmla="*/ f583 1 f375"/>
                      <a:gd name="f700" fmla="*/ f584 1 f374"/>
                      <a:gd name="f701" fmla="*/ f585 1 f375"/>
                      <a:gd name="f702" fmla="*/ f586 1 f374"/>
                      <a:gd name="f703" fmla="*/ f587 1 f375"/>
                      <a:gd name="f704" fmla="*/ f588 1 f374"/>
                      <a:gd name="f705" fmla="*/ f589 1 f375"/>
                      <a:gd name="f706" fmla="*/ f590 1 f374"/>
                      <a:gd name="f707" fmla="*/ f591 1 f375"/>
                      <a:gd name="f708" fmla="*/ f592 1 f374"/>
                      <a:gd name="f709" fmla="*/ f593 1 f375"/>
                      <a:gd name="f710" fmla="*/ f594 1 f374"/>
                      <a:gd name="f711" fmla="*/ f595 1 f375"/>
                      <a:gd name="f712" fmla="*/ f596 1 f374"/>
                      <a:gd name="f713" fmla="*/ f597 1 f374"/>
                      <a:gd name="f714" fmla="*/ f598 1 f375"/>
                      <a:gd name="f715" fmla="*/ f599 f369 1"/>
                      <a:gd name="f716" fmla="*/ f600 f369 1"/>
                      <a:gd name="f717" fmla="*/ f602 f370 1"/>
                      <a:gd name="f718" fmla="*/ f601 f370 1"/>
                      <a:gd name="f719" fmla="*/ f604 f369 1"/>
                      <a:gd name="f720" fmla="*/ f605 f370 1"/>
                      <a:gd name="f721" fmla="*/ f606 f369 1"/>
                      <a:gd name="f722" fmla="*/ f607 f370 1"/>
                      <a:gd name="f723" fmla="*/ f608 f369 1"/>
                      <a:gd name="f724" fmla="*/ f609 f370 1"/>
                      <a:gd name="f725" fmla="*/ f610 f369 1"/>
                      <a:gd name="f726" fmla="*/ f611 f370 1"/>
                      <a:gd name="f727" fmla="*/ f612 f369 1"/>
                      <a:gd name="f728" fmla="*/ f613 f370 1"/>
                      <a:gd name="f729" fmla="*/ f614 f369 1"/>
                      <a:gd name="f730" fmla="*/ f615 f370 1"/>
                      <a:gd name="f731" fmla="*/ f616 f369 1"/>
                      <a:gd name="f732" fmla="*/ f617 f370 1"/>
                      <a:gd name="f733" fmla="*/ f618 f369 1"/>
                      <a:gd name="f734" fmla="*/ f619 f370 1"/>
                      <a:gd name="f735" fmla="*/ f620 f369 1"/>
                      <a:gd name="f736" fmla="*/ f621 f370 1"/>
                      <a:gd name="f737" fmla="*/ f622 f369 1"/>
                      <a:gd name="f738" fmla="*/ f623 f370 1"/>
                      <a:gd name="f739" fmla="*/ f624 f369 1"/>
                      <a:gd name="f740" fmla="*/ f625 f370 1"/>
                      <a:gd name="f741" fmla="*/ f626 f369 1"/>
                      <a:gd name="f742" fmla="*/ f627 f370 1"/>
                      <a:gd name="f743" fmla="*/ f628 f369 1"/>
                      <a:gd name="f744" fmla="*/ f629 f370 1"/>
                      <a:gd name="f745" fmla="*/ f630 f369 1"/>
                      <a:gd name="f746" fmla="*/ f631 f370 1"/>
                      <a:gd name="f747" fmla="*/ f632 f369 1"/>
                      <a:gd name="f748" fmla="*/ f633 f370 1"/>
                      <a:gd name="f749" fmla="*/ f634 f369 1"/>
                      <a:gd name="f750" fmla="*/ f635 f370 1"/>
                      <a:gd name="f751" fmla="*/ f636 f369 1"/>
                      <a:gd name="f752" fmla="*/ f637 f369 1"/>
                      <a:gd name="f753" fmla="*/ f638 f370 1"/>
                      <a:gd name="f754" fmla="*/ f639 f369 1"/>
                      <a:gd name="f755" fmla="*/ f640 f370 1"/>
                      <a:gd name="f756" fmla="*/ f641 f369 1"/>
                      <a:gd name="f757" fmla="*/ f642 f370 1"/>
                      <a:gd name="f758" fmla="*/ f643 f369 1"/>
                      <a:gd name="f759" fmla="*/ f644 f370 1"/>
                      <a:gd name="f760" fmla="*/ f645 f369 1"/>
                      <a:gd name="f761" fmla="*/ f646 f370 1"/>
                      <a:gd name="f762" fmla="*/ f647 f369 1"/>
                      <a:gd name="f763" fmla="*/ f648 f370 1"/>
                      <a:gd name="f764" fmla="*/ f649 f369 1"/>
                      <a:gd name="f765" fmla="*/ f650 f370 1"/>
                      <a:gd name="f766" fmla="*/ f651 f370 1"/>
                      <a:gd name="f767" fmla="*/ f652 f369 1"/>
                      <a:gd name="f768" fmla="*/ f653 f370 1"/>
                      <a:gd name="f769" fmla="*/ f654 f369 1"/>
                      <a:gd name="f770" fmla="*/ f655 f370 1"/>
                      <a:gd name="f771" fmla="*/ f656 f370 1"/>
                      <a:gd name="f772" fmla="*/ f657 f369 1"/>
                      <a:gd name="f773" fmla="*/ f658 f370 1"/>
                      <a:gd name="f774" fmla="*/ f659 f369 1"/>
                      <a:gd name="f775" fmla="*/ f660 f370 1"/>
                      <a:gd name="f776" fmla="*/ f661 f369 1"/>
                      <a:gd name="f777" fmla="*/ f662 f370 1"/>
                      <a:gd name="f778" fmla="*/ f663 f369 1"/>
                      <a:gd name="f779" fmla="*/ f664 f370 1"/>
                      <a:gd name="f780" fmla="*/ f665 f369 1"/>
                      <a:gd name="f781" fmla="*/ f666 f370 1"/>
                      <a:gd name="f782" fmla="*/ f667 f369 1"/>
                      <a:gd name="f783" fmla="*/ f668 f370 1"/>
                      <a:gd name="f784" fmla="*/ f669 f369 1"/>
                      <a:gd name="f785" fmla="*/ f670 f370 1"/>
                      <a:gd name="f786" fmla="*/ f671 f369 1"/>
                      <a:gd name="f787" fmla="*/ f672 f370 1"/>
                      <a:gd name="f788" fmla="*/ f673 f369 1"/>
                      <a:gd name="f789" fmla="*/ f674 f370 1"/>
                      <a:gd name="f790" fmla="*/ f675 f369 1"/>
                      <a:gd name="f791" fmla="*/ f676 f370 1"/>
                      <a:gd name="f792" fmla="*/ f677 f369 1"/>
                      <a:gd name="f793" fmla="*/ f678 f370 1"/>
                      <a:gd name="f794" fmla="*/ f679 f369 1"/>
                      <a:gd name="f795" fmla="*/ f680 f370 1"/>
                      <a:gd name="f796" fmla="*/ f681 f369 1"/>
                      <a:gd name="f797" fmla="*/ f682 f369 1"/>
                      <a:gd name="f798" fmla="*/ f683 f370 1"/>
                      <a:gd name="f799" fmla="*/ f684 f369 1"/>
                      <a:gd name="f800" fmla="*/ f685 f370 1"/>
                      <a:gd name="f801" fmla="*/ f686 f369 1"/>
                      <a:gd name="f802" fmla="*/ f687 f370 1"/>
                      <a:gd name="f803" fmla="*/ f688 f369 1"/>
                      <a:gd name="f804" fmla="*/ f689 f370 1"/>
                      <a:gd name="f805" fmla="*/ f690 f369 1"/>
                      <a:gd name="f806" fmla="*/ f691 f370 1"/>
                      <a:gd name="f807" fmla="*/ f692 f369 1"/>
                      <a:gd name="f808" fmla="*/ f693 f370 1"/>
                      <a:gd name="f809" fmla="*/ f694 f369 1"/>
                      <a:gd name="f810" fmla="*/ f695 f370 1"/>
                      <a:gd name="f811" fmla="*/ f696 f369 1"/>
                      <a:gd name="f812" fmla="*/ f697 f370 1"/>
                      <a:gd name="f813" fmla="*/ f698 f369 1"/>
                      <a:gd name="f814" fmla="*/ f699 f370 1"/>
                      <a:gd name="f815" fmla="*/ f700 f369 1"/>
                      <a:gd name="f816" fmla="*/ f701 f370 1"/>
                      <a:gd name="f817" fmla="*/ f702 f369 1"/>
                      <a:gd name="f818" fmla="*/ f703 f370 1"/>
                      <a:gd name="f819" fmla="*/ f704 f369 1"/>
                      <a:gd name="f820" fmla="*/ f705 f370 1"/>
                      <a:gd name="f821" fmla="*/ f706 f369 1"/>
                      <a:gd name="f822" fmla="*/ f707 f370 1"/>
                      <a:gd name="f823" fmla="*/ f708 f369 1"/>
                      <a:gd name="f824" fmla="*/ f709 f370 1"/>
                      <a:gd name="f825" fmla="*/ f710 f369 1"/>
                      <a:gd name="f826" fmla="*/ f711 f370 1"/>
                      <a:gd name="f827" fmla="*/ f712 f369 1"/>
                      <a:gd name="f828" fmla="*/ f713 f369 1"/>
                      <a:gd name="f829" fmla="*/ f714 f370 1"/>
                    </a:gdLst>
                    <a:ahLst/>
                    <a:cxnLst>
                      <a:cxn ang="3cd4">
                        <a:pos x="hc" y="t"/>
                      </a:cxn>
                      <a:cxn ang="0">
                        <a:pos x="r" y="vc"/>
                      </a:cxn>
                      <a:cxn ang="cd4">
                        <a:pos x="hc" y="b"/>
                      </a:cxn>
                      <a:cxn ang="cd2">
                        <a:pos x="l" y="vc"/>
                      </a:cxn>
                      <a:cxn ang="f603">
                        <a:pos x="f719" y="f720"/>
                      </a:cxn>
                      <a:cxn ang="f603">
                        <a:pos x="f721" y="f722"/>
                      </a:cxn>
                      <a:cxn ang="f603">
                        <a:pos x="f723" y="f724"/>
                      </a:cxn>
                      <a:cxn ang="f603">
                        <a:pos x="f725" y="f726"/>
                      </a:cxn>
                      <a:cxn ang="f603">
                        <a:pos x="f727" y="f728"/>
                      </a:cxn>
                      <a:cxn ang="f603">
                        <a:pos x="f729" y="f730"/>
                      </a:cxn>
                      <a:cxn ang="f603">
                        <a:pos x="f731" y="f732"/>
                      </a:cxn>
                      <a:cxn ang="f603">
                        <a:pos x="f733" y="f734"/>
                      </a:cxn>
                      <a:cxn ang="f603">
                        <a:pos x="f735" y="f736"/>
                      </a:cxn>
                      <a:cxn ang="f603">
                        <a:pos x="f737" y="f738"/>
                      </a:cxn>
                      <a:cxn ang="f603">
                        <a:pos x="f739" y="f740"/>
                      </a:cxn>
                      <a:cxn ang="f603">
                        <a:pos x="f741" y="f742"/>
                      </a:cxn>
                      <a:cxn ang="f603">
                        <a:pos x="f743" y="f744"/>
                      </a:cxn>
                      <a:cxn ang="f603">
                        <a:pos x="f745" y="f746"/>
                      </a:cxn>
                      <a:cxn ang="f603">
                        <a:pos x="f747" y="f748"/>
                      </a:cxn>
                      <a:cxn ang="f603">
                        <a:pos x="f749" y="f750"/>
                      </a:cxn>
                      <a:cxn ang="f603">
                        <a:pos x="f751" y="f734"/>
                      </a:cxn>
                      <a:cxn ang="f603">
                        <a:pos x="f752" y="f753"/>
                      </a:cxn>
                      <a:cxn ang="f603">
                        <a:pos x="f754" y="f755"/>
                      </a:cxn>
                      <a:cxn ang="f603">
                        <a:pos x="f756" y="f757"/>
                      </a:cxn>
                      <a:cxn ang="f603">
                        <a:pos x="f758" y="f759"/>
                      </a:cxn>
                      <a:cxn ang="f603">
                        <a:pos x="f760" y="f761"/>
                      </a:cxn>
                      <a:cxn ang="f603">
                        <a:pos x="f762" y="f763"/>
                      </a:cxn>
                      <a:cxn ang="f603">
                        <a:pos x="f764" y="f765"/>
                      </a:cxn>
                      <a:cxn ang="f603">
                        <a:pos x="f764" y="f766"/>
                      </a:cxn>
                      <a:cxn ang="f603">
                        <a:pos x="f767" y="f768"/>
                      </a:cxn>
                      <a:cxn ang="f603">
                        <a:pos x="f769" y="f770"/>
                      </a:cxn>
                      <a:cxn ang="f603">
                        <a:pos x="f727" y="f771"/>
                      </a:cxn>
                      <a:cxn ang="f603">
                        <a:pos x="f772" y="f773"/>
                      </a:cxn>
                      <a:cxn ang="f603">
                        <a:pos x="f774" y="f775"/>
                      </a:cxn>
                      <a:cxn ang="f603">
                        <a:pos x="f776" y="f777"/>
                      </a:cxn>
                      <a:cxn ang="f603">
                        <a:pos x="f778" y="f779"/>
                      </a:cxn>
                      <a:cxn ang="f603">
                        <a:pos x="f780" y="f781"/>
                      </a:cxn>
                      <a:cxn ang="f603">
                        <a:pos x="f782" y="f783"/>
                      </a:cxn>
                      <a:cxn ang="f603">
                        <a:pos x="f784" y="f785"/>
                      </a:cxn>
                      <a:cxn ang="f603">
                        <a:pos x="f786" y="f787"/>
                      </a:cxn>
                      <a:cxn ang="f603">
                        <a:pos x="f788" y="f789"/>
                      </a:cxn>
                      <a:cxn ang="f603">
                        <a:pos x="f790" y="f791"/>
                      </a:cxn>
                      <a:cxn ang="f603">
                        <a:pos x="f792" y="f793"/>
                      </a:cxn>
                      <a:cxn ang="f603">
                        <a:pos x="f794" y="f795"/>
                      </a:cxn>
                      <a:cxn ang="f603">
                        <a:pos x="f796" y="f777"/>
                      </a:cxn>
                      <a:cxn ang="f603">
                        <a:pos x="f797" y="f798"/>
                      </a:cxn>
                      <a:cxn ang="f603">
                        <a:pos x="f799" y="f800"/>
                      </a:cxn>
                      <a:cxn ang="f603">
                        <a:pos x="f801" y="f802"/>
                      </a:cxn>
                      <a:cxn ang="f603">
                        <a:pos x="f803" y="f804"/>
                      </a:cxn>
                      <a:cxn ang="f603">
                        <a:pos x="f805" y="f806"/>
                      </a:cxn>
                      <a:cxn ang="f603">
                        <a:pos x="f807" y="f808"/>
                      </a:cxn>
                      <a:cxn ang="f603">
                        <a:pos x="f809" y="f810"/>
                      </a:cxn>
                      <a:cxn ang="f603">
                        <a:pos x="f811" y="f812"/>
                      </a:cxn>
                      <a:cxn ang="f603">
                        <a:pos x="f813" y="f814"/>
                      </a:cxn>
                      <a:cxn ang="f603">
                        <a:pos x="f815" y="f816"/>
                      </a:cxn>
                      <a:cxn ang="f603">
                        <a:pos x="f817" y="f818"/>
                      </a:cxn>
                      <a:cxn ang="f603">
                        <a:pos x="f819" y="f820"/>
                      </a:cxn>
                      <a:cxn ang="f603">
                        <a:pos x="f821" y="f822"/>
                      </a:cxn>
                      <a:cxn ang="f603">
                        <a:pos x="f823" y="f824"/>
                      </a:cxn>
                      <a:cxn ang="f603">
                        <a:pos x="f825" y="f826"/>
                      </a:cxn>
                      <a:cxn ang="f603">
                        <a:pos x="f827" y="f826"/>
                      </a:cxn>
                      <a:cxn ang="f603">
                        <a:pos x="f828" y="f829"/>
                      </a:cxn>
                    </a:cxnLst>
                    <a:rect l="f715" t="f718" r="f716" b="f717"/>
                    <a:pathLst>
                      <a:path w="1001" h="501">
                        <a:moveTo>
                          <a:pt x="f8" y="f5"/>
                        </a:moveTo>
                        <a:lnTo>
                          <a:pt x="f9" y="f10"/>
                        </a:lnTo>
                        <a:lnTo>
                          <a:pt x="f11" y="f12"/>
                        </a:lnTo>
                        <a:lnTo>
                          <a:pt x="f13" y="f14"/>
                        </a:lnTo>
                        <a:lnTo>
                          <a:pt x="f15" y="f16"/>
                        </a:lnTo>
                        <a:lnTo>
                          <a:pt x="f17" y="f18"/>
                        </a:lnTo>
                        <a:lnTo>
                          <a:pt x="f19" y="f20"/>
                        </a:lnTo>
                        <a:lnTo>
                          <a:pt x="f21" y="f22"/>
                        </a:lnTo>
                        <a:lnTo>
                          <a:pt x="f23" y="f22"/>
                        </a:lnTo>
                        <a:lnTo>
                          <a:pt x="f24" y="f25"/>
                        </a:lnTo>
                        <a:lnTo>
                          <a:pt x="f26" y="f27"/>
                        </a:lnTo>
                        <a:lnTo>
                          <a:pt x="f28" y="f29"/>
                        </a:lnTo>
                        <a:lnTo>
                          <a:pt x="f30" y="f31"/>
                        </a:lnTo>
                        <a:lnTo>
                          <a:pt x="f32" y="f33"/>
                        </a:lnTo>
                        <a:lnTo>
                          <a:pt x="f32" y="f34"/>
                        </a:lnTo>
                        <a:lnTo>
                          <a:pt x="f35" y="f36"/>
                        </a:lnTo>
                        <a:lnTo>
                          <a:pt x="f37" y="f38"/>
                        </a:lnTo>
                        <a:lnTo>
                          <a:pt x="f39" y="f40"/>
                        </a:lnTo>
                        <a:lnTo>
                          <a:pt x="f41" y="f42"/>
                        </a:lnTo>
                        <a:lnTo>
                          <a:pt x="f43" y="f44"/>
                        </a:lnTo>
                        <a:lnTo>
                          <a:pt x="f45" y="f46"/>
                        </a:lnTo>
                        <a:lnTo>
                          <a:pt x="f47" y="f46"/>
                        </a:lnTo>
                        <a:lnTo>
                          <a:pt x="f48" y="f49"/>
                        </a:lnTo>
                        <a:lnTo>
                          <a:pt x="f50" y="f51"/>
                        </a:lnTo>
                        <a:lnTo>
                          <a:pt x="f52" y="f53"/>
                        </a:lnTo>
                        <a:lnTo>
                          <a:pt x="f54" y="f55"/>
                        </a:lnTo>
                        <a:lnTo>
                          <a:pt x="f56" y="f57"/>
                        </a:lnTo>
                        <a:lnTo>
                          <a:pt x="f41" y="f58"/>
                        </a:lnTo>
                        <a:lnTo>
                          <a:pt x="f59" y="f60"/>
                        </a:lnTo>
                        <a:lnTo>
                          <a:pt x="f61" y="f62"/>
                        </a:lnTo>
                        <a:lnTo>
                          <a:pt x="f30" y="f63"/>
                        </a:lnTo>
                        <a:lnTo>
                          <a:pt x="f61" y="f64"/>
                        </a:lnTo>
                        <a:lnTo>
                          <a:pt x="f65" y="f66"/>
                        </a:lnTo>
                        <a:lnTo>
                          <a:pt x="f67" y="f66"/>
                        </a:lnTo>
                        <a:lnTo>
                          <a:pt x="f68" y="f69"/>
                        </a:lnTo>
                        <a:lnTo>
                          <a:pt x="f70" y="f71"/>
                        </a:lnTo>
                        <a:lnTo>
                          <a:pt x="f72" y="f73"/>
                        </a:lnTo>
                        <a:lnTo>
                          <a:pt x="f74" y="f75"/>
                        </a:lnTo>
                        <a:lnTo>
                          <a:pt x="f74" y="f76"/>
                        </a:lnTo>
                        <a:lnTo>
                          <a:pt x="f72" y="f77"/>
                        </a:lnTo>
                        <a:lnTo>
                          <a:pt x="f78" y="f79"/>
                        </a:lnTo>
                        <a:lnTo>
                          <a:pt x="f80" y="f79"/>
                        </a:lnTo>
                        <a:lnTo>
                          <a:pt x="f81" y="f79"/>
                        </a:lnTo>
                        <a:lnTo>
                          <a:pt x="f82" y="f83"/>
                        </a:lnTo>
                        <a:lnTo>
                          <a:pt x="f84" y="f85"/>
                        </a:lnTo>
                        <a:lnTo>
                          <a:pt x="f86" y="f87"/>
                        </a:lnTo>
                        <a:lnTo>
                          <a:pt x="f88" y="f89"/>
                        </a:lnTo>
                        <a:lnTo>
                          <a:pt x="f90" y="f89"/>
                        </a:lnTo>
                        <a:lnTo>
                          <a:pt x="f91" y="f89"/>
                        </a:lnTo>
                        <a:lnTo>
                          <a:pt x="f92" y="f93"/>
                        </a:lnTo>
                        <a:lnTo>
                          <a:pt x="f94" y="f53"/>
                        </a:lnTo>
                        <a:lnTo>
                          <a:pt x="f95" y="f96"/>
                        </a:lnTo>
                        <a:lnTo>
                          <a:pt x="f97" y="f98"/>
                        </a:lnTo>
                        <a:lnTo>
                          <a:pt x="f99" y="f100"/>
                        </a:lnTo>
                        <a:lnTo>
                          <a:pt x="f101" y="f102"/>
                        </a:lnTo>
                        <a:lnTo>
                          <a:pt x="f103" y="f104"/>
                        </a:lnTo>
                        <a:lnTo>
                          <a:pt x="f105" y="f106"/>
                        </a:lnTo>
                        <a:lnTo>
                          <a:pt x="f6" y="f107"/>
                        </a:lnTo>
                        <a:lnTo>
                          <a:pt x="f108" y="f109"/>
                        </a:lnTo>
                        <a:lnTo>
                          <a:pt x="f110" y="f111"/>
                        </a:lnTo>
                        <a:lnTo>
                          <a:pt x="f110" y="f112"/>
                        </a:lnTo>
                        <a:lnTo>
                          <a:pt x="f113" y="f114"/>
                        </a:lnTo>
                        <a:lnTo>
                          <a:pt x="f115" y="f116"/>
                        </a:lnTo>
                        <a:lnTo>
                          <a:pt x="f117" y="f118"/>
                        </a:lnTo>
                        <a:lnTo>
                          <a:pt x="f119" y="f120"/>
                        </a:lnTo>
                        <a:lnTo>
                          <a:pt x="f121" y="f73"/>
                        </a:lnTo>
                        <a:lnTo>
                          <a:pt x="f122" y="f71"/>
                        </a:lnTo>
                        <a:lnTo>
                          <a:pt x="f123" y="f64"/>
                        </a:lnTo>
                        <a:lnTo>
                          <a:pt x="f92" y="f124"/>
                        </a:lnTo>
                        <a:lnTo>
                          <a:pt x="f92" y="f125"/>
                        </a:lnTo>
                        <a:lnTo>
                          <a:pt x="f126" y="f127"/>
                        </a:lnTo>
                        <a:lnTo>
                          <a:pt x="f128" y="f129"/>
                        </a:lnTo>
                        <a:lnTo>
                          <a:pt x="f130" y="f131"/>
                        </a:lnTo>
                        <a:lnTo>
                          <a:pt x="f132" y="f131"/>
                        </a:lnTo>
                        <a:lnTo>
                          <a:pt x="f90" y="f133"/>
                        </a:lnTo>
                        <a:lnTo>
                          <a:pt x="f134" y="f135"/>
                        </a:lnTo>
                        <a:lnTo>
                          <a:pt x="f136" y="f137"/>
                        </a:lnTo>
                        <a:lnTo>
                          <a:pt x="f86" y="f138"/>
                        </a:lnTo>
                        <a:lnTo>
                          <a:pt x="f134" y="f139"/>
                        </a:lnTo>
                        <a:lnTo>
                          <a:pt x="f140" y="f138"/>
                        </a:lnTo>
                        <a:lnTo>
                          <a:pt x="f141" y="f142"/>
                        </a:lnTo>
                        <a:lnTo>
                          <a:pt x="f143" y="f142"/>
                        </a:lnTo>
                        <a:lnTo>
                          <a:pt x="f144" y="f145"/>
                        </a:lnTo>
                        <a:lnTo>
                          <a:pt x="f146" y="f147"/>
                        </a:lnTo>
                        <a:lnTo>
                          <a:pt x="f148" y="f147"/>
                        </a:lnTo>
                        <a:lnTo>
                          <a:pt x="f149" y="f150"/>
                        </a:lnTo>
                        <a:lnTo>
                          <a:pt x="f151" y="f152"/>
                        </a:lnTo>
                        <a:lnTo>
                          <a:pt x="f151" y="f153"/>
                        </a:lnTo>
                        <a:lnTo>
                          <a:pt x="f154" y="f155"/>
                        </a:lnTo>
                        <a:lnTo>
                          <a:pt x="f156" y="f157"/>
                        </a:lnTo>
                        <a:lnTo>
                          <a:pt x="f156" y="f152"/>
                        </a:lnTo>
                        <a:lnTo>
                          <a:pt x="f158" y="f159"/>
                        </a:lnTo>
                        <a:lnTo>
                          <a:pt x="f160" y="f161"/>
                        </a:lnTo>
                        <a:lnTo>
                          <a:pt x="f162" y="f163"/>
                        </a:lnTo>
                        <a:lnTo>
                          <a:pt x="f164" y="f165"/>
                        </a:lnTo>
                        <a:lnTo>
                          <a:pt x="f166" y="f167"/>
                        </a:lnTo>
                        <a:lnTo>
                          <a:pt x="f168" y="f169"/>
                        </a:lnTo>
                        <a:lnTo>
                          <a:pt x="f170" y="f171"/>
                        </a:lnTo>
                        <a:lnTo>
                          <a:pt x="f172" y="f173"/>
                        </a:lnTo>
                        <a:lnTo>
                          <a:pt x="f166" y="f174"/>
                        </a:lnTo>
                        <a:lnTo>
                          <a:pt x="f166" y="f175"/>
                        </a:lnTo>
                        <a:lnTo>
                          <a:pt x="f176" y="f177"/>
                        </a:lnTo>
                        <a:lnTo>
                          <a:pt x="f178" y="f169"/>
                        </a:lnTo>
                        <a:lnTo>
                          <a:pt x="f179" y="f180"/>
                        </a:lnTo>
                        <a:lnTo>
                          <a:pt x="f178" y="f181"/>
                        </a:lnTo>
                        <a:lnTo>
                          <a:pt x="f178" y="f182"/>
                        </a:lnTo>
                        <a:lnTo>
                          <a:pt x="f78" y="f183"/>
                        </a:lnTo>
                        <a:lnTo>
                          <a:pt x="f184" y="f185"/>
                        </a:lnTo>
                        <a:lnTo>
                          <a:pt x="f186" y="f187"/>
                        </a:lnTo>
                        <a:lnTo>
                          <a:pt x="f188" y="f189"/>
                        </a:lnTo>
                        <a:lnTo>
                          <a:pt x="f56" y="f190"/>
                        </a:lnTo>
                        <a:lnTo>
                          <a:pt x="f43" y="f191"/>
                        </a:lnTo>
                        <a:lnTo>
                          <a:pt x="f192" y="f193"/>
                        </a:lnTo>
                        <a:lnTo>
                          <a:pt x="f194" y="f195"/>
                        </a:lnTo>
                        <a:lnTo>
                          <a:pt x="f196" y="f197"/>
                        </a:lnTo>
                        <a:lnTo>
                          <a:pt x="f198" y="f199"/>
                        </a:lnTo>
                        <a:lnTo>
                          <a:pt x="f200" y="f201"/>
                        </a:lnTo>
                        <a:lnTo>
                          <a:pt x="f200" y="f202"/>
                        </a:lnTo>
                        <a:lnTo>
                          <a:pt x="f203" y="f204"/>
                        </a:lnTo>
                        <a:lnTo>
                          <a:pt x="f205" y="f206"/>
                        </a:lnTo>
                        <a:lnTo>
                          <a:pt x="f207" y="f208"/>
                        </a:lnTo>
                        <a:lnTo>
                          <a:pt x="f209" y="f210"/>
                        </a:lnTo>
                        <a:lnTo>
                          <a:pt x="f198" y="f211"/>
                        </a:lnTo>
                        <a:lnTo>
                          <a:pt x="f212" y="f213"/>
                        </a:lnTo>
                        <a:lnTo>
                          <a:pt x="f214" y="f215"/>
                        </a:lnTo>
                        <a:lnTo>
                          <a:pt x="f216" y="f7"/>
                        </a:lnTo>
                        <a:lnTo>
                          <a:pt x="f217" y="f215"/>
                        </a:lnTo>
                        <a:lnTo>
                          <a:pt x="f218" y="f219"/>
                        </a:lnTo>
                        <a:lnTo>
                          <a:pt x="f220" y="f221"/>
                        </a:lnTo>
                        <a:lnTo>
                          <a:pt x="f222" y="f223"/>
                        </a:lnTo>
                        <a:lnTo>
                          <a:pt x="f19" y="f224"/>
                        </a:lnTo>
                        <a:lnTo>
                          <a:pt x="f225" y="f226"/>
                        </a:lnTo>
                        <a:lnTo>
                          <a:pt x="f227" y="f228"/>
                        </a:lnTo>
                        <a:lnTo>
                          <a:pt x="f229" y="f230"/>
                        </a:lnTo>
                        <a:lnTo>
                          <a:pt x="f231" y="f232"/>
                        </a:lnTo>
                        <a:lnTo>
                          <a:pt x="f233" y="f234"/>
                        </a:lnTo>
                        <a:lnTo>
                          <a:pt x="f235" y="f236"/>
                        </a:lnTo>
                        <a:lnTo>
                          <a:pt x="f237" y="f238"/>
                        </a:lnTo>
                        <a:lnTo>
                          <a:pt x="f13" y="f239"/>
                        </a:lnTo>
                        <a:lnTo>
                          <a:pt x="f11" y="f240"/>
                        </a:lnTo>
                        <a:lnTo>
                          <a:pt x="f241" y="f242"/>
                        </a:lnTo>
                        <a:lnTo>
                          <a:pt x="f243" y="f240"/>
                        </a:lnTo>
                        <a:lnTo>
                          <a:pt x="f244" y="f245"/>
                        </a:lnTo>
                        <a:lnTo>
                          <a:pt x="f246" y="f239"/>
                        </a:lnTo>
                        <a:lnTo>
                          <a:pt x="f247" y="f232"/>
                        </a:lnTo>
                        <a:lnTo>
                          <a:pt x="f248" y="f249"/>
                        </a:lnTo>
                        <a:lnTo>
                          <a:pt x="f250" y="f251"/>
                        </a:lnTo>
                        <a:lnTo>
                          <a:pt x="f252" y="f253"/>
                        </a:lnTo>
                        <a:lnTo>
                          <a:pt x="f254" y="f251"/>
                        </a:lnTo>
                        <a:lnTo>
                          <a:pt x="f255" y="f253"/>
                        </a:lnTo>
                        <a:lnTo>
                          <a:pt x="f256" y="f253"/>
                        </a:lnTo>
                        <a:lnTo>
                          <a:pt x="f257" y="f238"/>
                        </a:lnTo>
                        <a:lnTo>
                          <a:pt x="f258" y="f259"/>
                        </a:lnTo>
                        <a:lnTo>
                          <a:pt x="f260" y="f261"/>
                        </a:lnTo>
                        <a:lnTo>
                          <a:pt x="f262" y="f263"/>
                        </a:lnTo>
                        <a:lnTo>
                          <a:pt x="f264" y="f249"/>
                        </a:lnTo>
                        <a:lnTo>
                          <a:pt x="f265" y="f266"/>
                        </a:lnTo>
                        <a:lnTo>
                          <a:pt x="f267" y="f264"/>
                        </a:lnTo>
                        <a:lnTo>
                          <a:pt x="f268" y="f269"/>
                        </a:lnTo>
                        <a:lnTo>
                          <a:pt x="f270" y="f271"/>
                        </a:lnTo>
                        <a:lnTo>
                          <a:pt x="f272" y="f273"/>
                        </a:lnTo>
                        <a:lnTo>
                          <a:pt x="f274" y="f211"/>
                        </a:lnTo>
                        <a:lnTo>
                          <a:pt x="f275" y="f221"/>
                        </a:lnTo>
                        <a:lnTo>
                          <a:pt x="f276" y="f213"/>
                        </a:lnTo>
                        <a:lnTo>
                          <a:pt x="f277" y="f278"/>
                        </a:lnTo>
                        <a:lnTo>
                          <a:pt x="f279" y="f280"/>
                        </a:lnTo>
                        <a:lnTo>
                          <a:pt x="f281" y="f282"/>
                        </a:lnTo>
                        <a:lnTo>
                          <a:pt x="f283" y="f262"/>
                        </a:lnTo>
                        <a:lnTo>
                          <a:pt x="f284" y="f285"/>
                        </a:lnTo>
                        <a:lnTo>
                          <a:pt x="f286" y="f266"/>
                        </a:lnTo>
                        <a:lnTo>
                          <a:pt x="f287" y="f288"/>
                        </a:lnTo>
                        <a:lnTo>
                          <a:pt x="f289" y="f261"/>
                        </a:lnTo>
                        <a:lnTo>
                          <a:pt x="f290" y="f261"/>
                        </a:lnTo>
                        <a:lnTo>
                          <a:pt x="f291" y="f292"/>
                        </a:lnTo>
                        <a:lnTo>
                          <a:pt x="f293" y="f251"/>
                        </a:lnTo>
                        <a:lnTo>
                          <a:pt x="f294" y="f259"/>
                        </a:lnTo>
                        <a:lnTo>
                          <a:pt x="f295" y="f234"/>
                        </a:lnTo>
                        <a:lnTo>
                          <a:pt x="f296" y="f297"/>
                        </a:lnTo>
                        <a:lnTo>
                          <a:pt x="f298" y="f299"/>
                        </a:lnTo>
                        <a:lnTo>
                          <a:pt x="f300" y="f301"/>
                        </a:lnTo>
                        <a:lnTo>
                          <a:pt x="f302" y="f303"/>
                        </a:lnTo>
                        <a:lnTo>
                          <a:pt x="f153" y="f303"/>
                        </a:lnTo>
                        <a:lnTo>
                          <a:pt x="f304" y="f305"/>
                        </a:lnTo>
                        <a:lnTo>
                          <a:pt x="f306" y="f305"/>
                        </a:lnTo>
                        <a:lnTo>
                          <a:pt x="f66" y="f274"/>
                        </a:lnTo>
                        <a:lnTo>
                          <a:pt x="f307" y="f197"/>
                        </a:lnTo>
                        <a:lnTo>
                          <a:pt x="f308" y="f195"/>
                        </a:lnTo>
                        <a:lnTo>
                          <a:pt x="f309" y="f310"/>
                        </a:lnTo>
                        <a:lnTo>
                          <a:pt x="f96" y="f311"/>
                        </a:lnTo>
                        <a:lnTo>
                          <a:pt x="f42" y="f195"/>
                        </a:lnTo>
                        <a:lnTo>
                          <a:pt x="f38" y="f312"/>
                        </a:lnTo>
                        <a:lnTo>
                          <a:pt x="f313" y="f314"/>
                        </a:lnTo>
                        <a:lnTo>
                          <a:pt x="f315" y="f316"/>
                        </a:lnTo>
                        <a:lnTo>
                          <a:pt x="f315" y="f317"/>
                        </a:lnTo>
                        <a:lnTo>
                          <a:pt x="f318" y="f319"/>
                        </a:lnTo>
                        <a:lnTo>
                          <a:pt x="f320" y="f321"/>
                        </a:lnTo>
                        <a:lnTo>
                          <a:pt x="f322" y="f323"/>
                        </a:lnTo>
                        <a:lnTo>
                          <a:pt x="f324" y="f325"/>
                        </a:lnTo>
                        <a:lnTo>
                          <a:pt x="f326" y="f327"/>
                        </a:lnTo>
                        <a:lnTo>
                          <a:pt x="f328" y="f329"/>
                        </a:lnTo>
                        <a:lnTo>
                          <a:pt x="f330" y="f331"/>
                        </a:lnTo>
                        <a:lnTo>
                          <a:pt x="f332" y="f333"/>
                        </a:lnTo>
                        <a:lnTo>
                          <a:pt x="f334" y="f335"/>
                        </a:lnTo>
                        <a:lnTo>
                          <a:pt x="f5" y="f152"/>
                        </a:lnTo>
                        <a:lnTo>
                          <a:pt x="f334" y="f336"/>
                        </a:lnTo>
                        <a:lnTo>
                          <a:pt x="f337" y="f338"/>
                        </a:lnTo>
                        <a:lnTo>
                          <a:pt x="f324" y="f139"/>
                        </a:lnTo>
                        <a:lnTo>
                          <a:pt x="f20" y="f339"/>
                        </a:lnTo>
                        <a:lnTo>
                          <a:pt x="f18" y="f340"/>
                        </a:lnTo>
                        <a:lnTo>
                          <a:pt x="f341" y="f342"/>
                        </a:lnTo>
                        <a:lnTo>
                          <a:pt x="f34" y="f343"/>
                        </a:lnTo>
                        <a:lnTo>
                          <a:pt x="f49" y="f344"/>
                        </a:lnTo>
                        <a:lnTo>
                          <a:pt x="f345" y="f346"/>
                        </a:lnTo>
                        <a:lnTo>
                          <a:pt x="f347" y="f348"/>
                        </a:lnTo>
                        <a:lnTo>
                          <a:pt x="f349" y="f350"/>
                        </a:lnTo>
                        <a:lnTo>
                          <a:pt x="f112" y="f351"/>
                        </a:lnTo>
                        <a:lnTo>
                          <a:pt x="f352" y="f22"/>
                        </a:lnTo>
                        <a:lnTo>
                          <a:pt x="f353" y="f354"/>
                        </a:lnTo>
                        <a:lnTo>
                          <a:pt x="f118" y="f355"/>
                        </a:lnTo>
                        <a:lnTo>
                          <a:pt x="f356" y="f350"/>
                        </a:lnTo>
                        <a:lnTo>
                          <a:pt x="f357" y="f328"/>
                        </a:lnTo>
                        <a:lnTo>
                          <a:pt x="f358" y="f328"/>
                        </a:lnTo>
                        <a:lnTo>
                          <a:pt x="f359" y="f328"/>
                        </a:lnTo>
                        <a:lnTo>
                          <a:pt x="f360" y="f328"/>
                        </a:lnTo>
                        <a:lnTo>
                          <a:pt x="f361" y="f328"/>
                        </a:lnTo>
                        <a:lnTo>
                          <a:pt x="f362" y="f328"/>
                        </a:lnTo>
                        <a:lnTo>
                          <a:pt x="f201" y="f328"/>
                        </a:lnTo>
                        <a:lnTo>
                          <a:pt x="f363" y="f328"/>
                        </a:lnTo>
                        <a:lnTo>
                          <a:pt x="f364" y="f328"/>
                        </a:lnTo>
                        <a:lnTo>
                          <a:pt x="f365" y="f328"/>
                        </a:lnTo>
                        <a:lnTo>
                          <a:pt x="f366" y="f328"/>
                        </a:lnTo>
                        <a:lnTo>
                          <a:pt x="f367" y="f5"/>
                        </a:lnTo>
                        <a:lnTo>
                          <a:pt x="f8" y="f5"/>
                        </a:lnTo>
                        <a:close/>
                      </a:path>
                    </a:pathLst>
                  </a:custGeom>
                  <a:solidFill>
                    <a:srgbClr val="CC66FF"/>
                  </a:solidFill>
                  <a:ln w="3172" cap="flat">
                    <a:solidFill>
                      <a:srgbClr val="6C5353"/>
                    </a:solidFill>
                    <a:custDash>
                      <a:ds d="100000" sp="100000"/>
                    </a:custDash>
                    <a:miter/>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hu-HU" sz="1800" b="0" i="0" u="none" strike="noStrike" kern="0" cap="none" spc="0" baseline="0">
                      <a:solidFill>
                        <a:srgbClr val="000000"/>
                      </a:solidFill>
                      <a:uFillTx/>
                      <a:latin typeface="Arial"/>
                    </a:endParaRPr>
                  </a:p>
                </p:txBody>
              </p:sp>
              <p:sp>
                <p:nvSpPr>
                  <p:cNvPr id="367" name="Freeform 211">
                    <a:extLst>
                      <a:ext uri="{FF2B5EF4-FFF2-40B4-BE49-F238E27FC236}">
                        <a16:creationId xmlns:a16="http://schemas.microsoft.com/office/drawing/2014/main" id="{A1BE71B2-0D2A-4C8C-BDF9-766A3336E26C}"/>
                      </a:ext>
                    </a:extLst>
                  </p:cNvPr>
                  <p:cNvSpPr/>
                  <p:nvPr/>
                </p:nvSpPr>
                <p:spPr>
                  <a:xfrm>
                    <a:off x="6878418" y="2990188"/>
                    <a:ext cx="404009" cy="194703"/>
                  </a:xfrm>
                  <a:custGeom>
                    <a:avLst/>
                    <a:gdLst>
                      <a:gd name="f0" fmla="val 10800000"/>
                      <a:gd name="f1" fmla="val 5400000"/>
                      <a:gd name="f2" fmla="val 180"/>
                      <a:gd name="f3" fmla="val w"/>
                      <a:gd name="f4" fmla="val h"/>
                      <a:gd name="f5" fmla="val 0"/>
                      <a:gd name="f6" fmla="val 310"/>
                      <a:gd name="f7" fmla="val 173"/>
                      <a:gd name="f8" fmla="val 218"/>
                      <a:gd name="f9" fmla="val 169"/>
                      <a:gd name="f10" fmla="val 215"/>
                      <a:gd name="f11" fmla="val 156"/>
                      <a:gd name="f12" fmla="val 190"/>
                      <a:gd name="f13" fmla="val 147"/>
                      <a:gd name="f14" fmla="val 170"/>
                      <a:gd name="f15" fmla="val 137"/>
                      <a:gd name="f16" fmla="val 157"/>
                      <a:gd name="f17" fmla="val 127"/>
                      <a:gd name="f18" fmla="val 134"/>
                      <a:gd name="f19" fmla="val 113"/>
                      <a:gd name="f20" fmla="val 120"/>
                      <a:gd name="f21" fmla="val 92"/>
                      <a:gd name="f22" fmla="val 114"/>
                      <a:gd name="f23" fmla="val 88"/>
                      <a:gd name="f24" fmla="val 96"/>
                      <a:gd name="f25" fmla="val 89"/>
                      <a:gd name="f26" fmla="val 85"/>
                      <a:gd name="f27" fmla="val 82"/>
                      <a:gd name="f28" fmla="val 69"/>
                      <a:gd name="f29" fmla="val 57"/>
                      <a:gd name="f30" fmla="val 58"/>
                      <a:gd name="f31" fmla="val 46"/>
                      <a:gd name="f32" fmla="val 70"/>
                      <a:gd name="f33" fmla="val 33"/>
                      <a:gd name="f34" fmla="val 77"/>
                      <a:gd name="f35" fmla="val 39"/>
                      <a:gd name="f36" fmla="val 87"/>
                      <a:gd name="f37" fmla="val 20"/>
                      <a:gd name="f38" fmla="val 12"/>
                      <a:gd name="f39" fmla="val 43"/>
                      <a:gd name="f40" fmla="val 2"/>
                      <a:gd name="f41" fmla="val 73"/>
                      <a:gd name="f42" fmla="val 16"/>
                      <a:gd name="f43" fmla="val 24"/>
                      <a:gd name="f44" fmla="val 109"/>
                      <a:gd name="f45" fmla="val 42"/>
                      <a:gd name="f46" fmla="val 128"/>
                      <a:gd name="f47" fmla="val 38"/>
                      <a:gd name="f48" fmla="val 53"/>
                      <a:gd name="f49" fmla="val 185"/>
                      <a:gd name="f50" fmla="val 193"/>
                      <a:gd name="f51" fmla="val 74"/>
                      <a:gd name="f52" fmla="val 201"/>
                      <a:gd name="f53" fmla="val 90"/>
                      <a:gd name="f54" fmla="val 223"/>
                      <a:gd name="f55" fmla="val 91"/>
                      <a:gd name="f56" fmla="val 230"/>
                      <a:gd name="f57" fmla="val 101"/>
                      <a:gd name="f58" fmla="val 236"/>
                      <a:gd name="f59" fmla="val 240"/>
                      <a:gd name="f60" fmla="val 86"/>
                      <a:gd name="f61" fmla="val 257"/>
                      <a:gd name="f62" fmla="val 72"/>
                      <a:gd name="f63" fmla="val 266"/>
                      <a:gd name="f64" fmla="val 68"/>
                      <a:gd name="f65" fmla="val 271"/>
                      <a:gd name="f66" fmla="val 261"/>
                      <a:gd name="f67" fmla="val 83"/>
                      <a:gd name="f68" fmla="val 276"/>
                      <a:gd name="f69" fmla="val 286"/>
                      <a:gd name="f70" fmla="val 292"/>
                      <a:gd name="f71" fmla="val 111"/>
                      <a:gd name="f72" fmla="val 279"/>
                      <a:gd name="f73" fmla="val 272"/>
                      <a:gd name="f74" fmla="val 110"/>
                      <a:gd name="f75" fmla="val 268"/>
                      <a:gd name="f76" fmla="val 104"/>
                      <a:gd name="f77" fmla="val 269"/>
                      <a:gd name="f78" fmla="val 94"/>
                      <a:gd name="f79" fmla="val 248"/>
                      <a:gd name="f80" fmla="val 99"/>
                      <a:gd name="f81" fmla="val 246"/>
                      <a:gd name="f82" fmla="val 241"/>
                      <a:gd name="f83" fmla="val 124"/>
                      <a:gd name="f84" fmla="val 227"/>
                      <a:gd name="f85" fmla="val 123"/>
                      <a:gd name="f86" fmla="val 225"/>
                      <a:gd name="f87" fmla="val 132"/>
                      <a:gd name="f88" fmla="val 238"/>
                      <a:gd name="f89" fmla="val 152"/>
                      <a:gd name="f90" fmla="val 228"/>
                      <a:gd name="f91" fmla="+- 0 0 -90"/>
                      <a:gd name="f92" fmla="*/ f3 1 310"/>
                      <a:gd name="f93" fmla="*/ f4 1 173"/>
                      <a:gd name="f94" fmla="+- f7 0 f5"/>
                      <a:gd name="f95" fmla="+- f6 0 f5"/>
                      <a:gd name="f96" fmla="*/ f91 f0 1"/>
                      <a:gd name="f97" fmla="*/ f95 1 310"/>
                      <a:gd name="f98" fmla="*/ f94 1 173"/>
                      <a:gd name="f99" fmla="*/ 218 f95 1"/>
                      <a:gd name="f100" fmla="*/ 169 f94 1"/>
                      <a:gd name="f101" fmla="*/ 215 f95 1"/>
                      <a:gd name="f102" fmla="*/ 156 f94 1"/>
                      <a:gd name="f103" fmla="*/ 190 f95 1"/>
                      <a:gd name="f104" fmla="*/ 147 f94 1"/>
                      <a:gd name="f105" fmla="*/ 170 f95 1"/>
                      <a:gd name="f106" fmla="*/ 137 f94 1"/>
                      <a:gd name="f107" fmla="*/ 157 f95 1"/>
                      <a:gd name="f108" fmla="*/ 127 f94 1"/>
                      <a:gd name="f109" fmla="*/ 134 f95 1"/>
                      <a:gd name="f110" fmla="*/ 113 f94 1"/>
                      <a:gd name="f111" fmla="*/ 120 f95 1"/>
                      <a:gd name="f112" fmla="*/ 92 f94 1"/>
                      <a:gd name="f113" fmla="*/ 114 f95 1"/>
                      <a:gd name="f114" fmla="*/ 88 f94 1"/>
                      <a:gd name="f115" fmla="*/ 96 f95 1"/>
                      <a:gd name="f116" fmla="*/ 89 f94 1"/>
                      <a:gd name="f117" fmla="*/ 88 f95 1"/>
                      <a:gd name="f118" fmla="*/ 85 f94 1"/>
                      <a:gd name="f119" fmla="*/ 82 f95 1"/>
                      <a:gd name="f120" fmla="*/ 69 f94 1"/>
                      <a:gd name="f121" fmla="*/ 57 f95 1"/>
                      <a:gd name="f122" fmla="*/ 58 f94 1"/>
                      <a:gd name="f123" fmla="*/ 46 f95 1"/>
                      <a:gd name="f124" fmla="*/ 70 f94 1"/>
                      <a:gd name="f125" fmla="*/ 33 f95 1"/>
                      <a:gd name="f126" fmla="*/ 77 f94 1"/>
                      <a:gd name="f127" fmla="*/ 39 f95 1"/>
                      <a:gd name="f128" fmla="*/ 87 f94 1"/>
                      <a:gd name="f129" fmla="*/ 20 f95 1"/>
                      <a:gd name="f130" fmla="*/ 0 f95 1"/>
                      <a:gd name="f131" fmla="*/ 12 f94 1"/>
                      <a:gd name="f132" fmla="*/ 0 f94 1"/>
                      <a:gd name="f133" fmla="*/ 43 f95 1"/>
                      <a:gd name="f134" fmla="*/ 2 f94 1"/>
                      <a:gd name="f135" fmla="*/ 73 f95 1"/>
                      <a:gd name="f136" fmla="*/ 16 f94 1"/>
                      <a:gd name="f137" fmla="*/ 24 f94 1"/>
                      <a:gd name="f138" fmla="*/ 109 f95 1"/>
                      <a:gd name="f139" fmla="*/ 42 f94 1"/>
                      <a:gd name="f140" fmla="*/ 128 f95 1"/>
                      <a:gd name="f141" fmla="*/ 39 f94 1"/>
                      <a:gd name="f142" fmla="*/ 156 f95 1"/>
                      <a:gd name="f143" fmla="*/ 38 f94 1"/>
                      <a:gd name="f144" fmla="*/ 180 f95 1"/>
                      <a:gd name="f145" fmla="*/ 53 f94 1"/>
                      <a:gd name="f146" fmla="*/ 185 f95 1"/>
                      <a:gd name="f147" fmla="*/ 73 f94 1"/>
                      <a:gd name="f148" fmla="*/ 193 f95 1"/>
                      <a:gd name="f149" fmla="*/ 74 f94 1"/>
                      <a:gd name="f150" fmla="*/ 201 f95 1"/>
                      <a:gd name="f151" fmla="*/ 90 f94 1"/>
                      <a:gd name="f152" fmla="*/ 223 f95 1"/>
                      <a:gd name="f153" fmla="*/ 91 f94 1"/>
                      <a:gd name="f154" fmla="*/ 230 f95 1"/>
                      <a:gd name="f155" fmla="*/ 101 f94 1"/>
                      <a:gd name="f156" fmla="*/ 236 f95 1"/>
                      <a:gd name="f157" fmla="*/ 240 f95 1"/>
                      <a:gd name="f158" fmla="*/ 86 f94 1"/>
                      <a:gd name="f159" fmla="*/ 257 f95 1"/>
                      <a:gd name="f160" fmla="*/ 72 f94 1"/>
                      <a:gd name="f161" fmla="*/ 266 f95 1"/>
                      <a:gd name="f162" fmla="*/ 68 f94 1"/>
                      <a:gd name="f163" fmla="*/ 271 f95 1"/>
                      <a:gd name="f164" fmla="*/ 261 f95 1"/>
                      <a:gd name="f165" fmla="*/ 83 f94 1"/>
                      <a:gd name="f166" fmla="*/ 276 f95 1"/>
                      <a:gd name="f167" fmla="*/ 286 f95 1"/>
                      <a:gd name="f168" fmla="*/ 310 f95 1"/>
                      <a:gd name="f169" fmla="*/ 96 f94 1"/>
                      <a:gd name="f170" fmla="*/ 292 f95 1"/>
                      <a:gd name="f171" fmla="*/ 111 f94 1"/>
                      <a:gd name="f172" fmla="*/ 279 f95 1"/>
                      <a:gd name="f173" fmla="*/ 109 f94 1"/>
                      <a:gd name="f174" fmla="*/ 272 f95 1"/>
                      <a:gd name="f175" fmla="*/ 110 f94 1"/>
                      <a:gd name="f176" fmla="*/ 268 f95 1"/>
                      <a:gd name="f177" fmla="*/ 104 f94 1"/>
                      <a:gd name="f178" fmla="*/ 269 f95 1"/>
                      <a:gd name="f179" fmla="*/ 94 f94 1"/>
                      <a:gd name="f180" fmla="*/ 248 f95 1"/>
                      <a:gd name="f181" fmla="*/ 99 f94 1"/>
                      <a:gd name="f182" fmla="*/ 246 f95 1"/>
                      <a:gd name="f183" fmla="*/ 241 f95 1"/>
                      <a:gd name="f184" fmla="*/ 124 f94 1"/>
                      <a:gd name="f185" fmla="*/ 227 f95 1"/>
                      <a:gd name="f186" fmla="*/ 123 f94 1"/>
                      <a:gd name="f187" fmla="*/ 225 f95 1"/>
                      <a:gd name="f188" fmla="*/ 132 f94 1"/>
                      <a:gd name="f189" fmla="*/ 238 f95 1"/>
                      <a:gd name="f190" fmla="*/ 152 f94 1"/>
                      <a:gd name="f191" fmla="*/ 173 f94 1"/>
                      <a:gd name="f192" fmla="*/ 228 f95 1"/>
                      <a:gd name="f193" fmla="*/ f96 1 f2"/>
                      <a:gd name="f194" fmla="*/ f99 1 310"/>
                      <a:gd name="f195" fmla="*/ f100 1 173"/>
                      <a:gd name="f196" fmla="*/ f101 1 310"/>
                      <a:gd name="f197" fmla="*/ f102 1 173"/>
                      <a:gd name="f198" fmla="*/ f103 1 310"/>
                      <a:gd name="f199" fmla="*/ f104 1 173"/>
                      <a:gd name="f200" fmla="*/ f105 1 310"/>
                      <a:gd name="f201" fmla="*/ f106 1 173"/>
                      <a:gd name="f202" fmla="*/ f107 1 310"/>
                      <a:gd name="f203" fmla="*/ f108 1 173"/>
                      <a:gd name="f204" fmla="*/ f109 1 310"/>
                      <a:gd name="f205" fmla="*/ f110 1 173"/>
                      <a:gd name="f206" fmla="*/ f111 1 310"/>
                      <a:gd name="f207" fmla="*/ f112 1 173"/>
                      <a:gd name="f208" fmla="*/ f113 1 310"/>
                      <a:gd name="f209" fmla="*/ f114 1 173"/>
                      <a:gd name="f210" fmla="*/ f115 1 310"/>
                      <a:gd name="f211" fmla="*/ f116 1 173"/>
                      <a:gd name="f212" fmla="*/ f117 1 310"/>
                      <a:gd name="f213" fmla="*/ f118 1 173"/>
                      <a:gd name="f214" fmla="*/ f119 1 310"/>
                      <a:gd name="f215" fmla="*/ f120 1 173"/>
                      <a:gd name="f216" fmla="*/ f121 1 310"/>
                      <a:gd name="f217" fmla="*/ f122 1 173"/>
                      <a:gd name="f218" fmla="*/ f123 1 310"/>
                      <a:gd name="f219" fmla="*/ f124 1 173"/>
                      <a:gd name="f220" fmla="*/ f125 1 310"/>
                      <a:gd name="f221" fmla="*/ f126 1 173"/>
                      <a:gd name="f222" fmla="*/ f127 1 310"/>
                      <a:gd name="f223" fmla="*/ f128 1 173"/>
                      <a:gd name="f224" fmla="*/ f129 1 310"/>
                      <a:gd name="f225" fmla="*/ f130 1 310"/>
                      <a:gd name="f226" fmla="*/ f131 1 173"/>
                      <a:gd name="f227" fmla="*/ f132 1 173"/>
                      <a:gd name="f228" fmla="*/ f133 1 310"/>
                      <a:gd name="f229" fmla="*/ f134 1 173"/>
                      <a:gd name="f230" fmla="*/ f135 1 310"/>
                      <a:gd name="f231" fmla="*/ f136 1 173"/>
                      <a:gd name="f232" fmla="*/ f137 1 173"/>
                      <a:gd name="f233" fmla="*/ f138 1 310"/>
                      <a:gd name="f234" fmla="*/ f139 1 173"/>
                      <a:gd name="f235" fmla="*/ f140 1 310"/>
                      <a:gd name="f236" fmla="*/ f141 1 173"/>
                      <a:gd name="f237" fmla="*/ f142 1 310"/>
                      <a:gd name="f238" fmla="*/ f143 1 173"/>
                      <a:gd name="f239" fmla="*/ f144 1 310"/>
                      <a:gd name="f240" fmla="*/ f145 1 173"/>
                      <a:gd name="f241" fmla="*/ f146 1 310"/>
                      <a:gd name="f242" fmla="*/ f147 1 173"/>
                      <a:gd name="f243" fmla="*/ f148 1 310"/>
                      <a:gd name="f244" fmla="*/ f149 1 173"/>
                      <a:gd name="f245" fmla="*/ f150 1 310"/>
                      <a:gd name="f246" fmla="*/ f151 1 173"/>
                      <a:gd name="f247" fmla="*/ f152 1 310"/>
                      <a:gd name="f248" fmla="*/ f153 1 173"/>
                      <a:gd name="f249" fmla="*/ f154 1 310"/>
                      <a:gd name="f250" fmla="*/ f155 1 173"/>
                      <a:gd name="f251" fmla="*/ f156 1 310"/>
                      <a:gd name="f252" fmla="*/ f157 1 310"/>
                      <a:gd name="f253" fmla="*/ f158 1 173"/>
                      <a:gd name="f254" fmla="*/ f159 1 310"/>
                      <a:gd name="f255" fmla="*/ f160 1 173"/>
                      <a:gd name="f256" fmla="*/ f161 1 310"/>
                      <a:gd name="f257" fmla="*/ f162 1 173"/>
                      <a:gd name="f258" fmla="*/ f163 1 310"/>
                      <a:gd name="f259" fmla="*/ f164 1 310"/>
                      <a:gd name="f260" fmla="*/ f165 1 173"/>
                      <a:gd name="f261" fmla="*/ f166 1 310"/>
                      <a:gd name="f262" fmla="*/ f167 1 310"/>
                      <a:gd name="f263" fmla="*/ f168 1 310"/>
                      <a:gd name="f264" fmla="*/ f169 1 173"/>
                      <a:gd name="f265" fmla="*/ f170 1 310"/>
                      <a:gd name="f266" fmla="*/ f171 1 173"/>
                      <a:gd name="f267" fmla="*/ f172 1 310"/>
                      <a:gd name="f268" fmla="*/ f173 1 173"/>
                      <a:gd name="f269" fmla="*/ f174 1 310"/>
                      <a:gd name="f270" fmla="*/ f175 1 173"/>
                      <a:gd name="f271" fmla="*/ f176 1 310"/>
                      <a:gd name="f272" fmla="*/ f177 1 173"/>
                      <a:gd name="f273" fmla="*/ f178 1 310"/>
                      <a:gd name="f274" fmla="*/ f179 1 173"/>
                      <a:gd name="f275" fmla="*/ f180 1 310"/>
                      <a:gd name="f276" fmla="*/ f181 1 173"/>
                      <a:gd name="f277" fmla="*/ f182 1 310"/>
                      <a:gd name="f278" fmla="*/ f183 1 310"/>
                      <a:gd name="f279" fmla="*/ f184 1 173"/>
                      <a:gd name="f280" fmla="*/ f185 1 310"/>
                      <a:gd name="f281" fmla="*/ f186 1 173"/>
                      <a:gd name="f282" fmla="*/ f187 1 310"/>
                      <a:gd name="f283" fmla="*/ f188 1 173"/>
                      <a:gd name="f284" fmla="*/ f189 1 310"/>
                      <a:gd name="f285" fmla="*/ f190 1 173"/>
                      <a:gd name="f286" fmla="*/ f191 1 173"/>
                      <a:gd name="f287" fmla="*/ f192 1 310"/>
                      <a:gd name="f288" fmla="*/ 0 1 f97"/>
                      <a:gd name="f289" fmla="*/ f6 1 f97"/>
                      <a:gd name="f290" fmla="*/ 0 1 f98"/>
                      <a:gd name="f291" fmla="*/ f7 1 f98"/>
                      <a:gd name="f292" fmla="+- f193 0 f1"/>
                      <a:gd name="f293" fmla="*/ f194 1 f97"/>
                      <a:gd name="f294" fmla="*/ f195 1 f98"/>
                      <a:gd name="f295" fmla="*/ f196 1 f97"/>
                      <a:gd name="f296" fmla="*/ f197 1 f98"/>
                      <a:gd name="f297" fmla="*/ f198 1 f97"/>
                      <a:gd name="f298" fmla="*/ f199 1 f98"/>
                      <a:gd name="f299" fmla="*/ f200 1 f97"/>
                      <a:gd name="f300" fmla="*/ f201 1 f98"/>
                      <a:gd name="f301" fmla="*/ f202 1 f97"/>
                      <a:gd name="f302" fmla="*/ f203 1 f98"/>
                      <a:gd name="f303" fmla="*/ f204 1 f97"/>
                      <a:gd name="f304" fmla="*/ f205 1 f98"/>
                      <a:gd name="f305" fmla="*/ f206 1 f97"/>
                      <a:gd name="f306" fmla="*/ f207 1 f98"/>
                      <a:gd name="f307" fmla="*/ f208 1 f97"/>
                      <a:gd name="f308" fmla="*/ f209 1 f98"/>
                      <a:gd name="f309" fmla="*/ f210 1 f97"/>
                      <a:gd name="f310" fmla="*/ f211 1 f98"/>
                      <a:gd name="f311" fmla="*/ f212 1 f97"/>
                      <a:gd name="f312" fmla="*/ f213 1 f98"/>
                      <a:gd name="f313" fmla="*/ f214 1 f97"/>
                      <a:gd name="f314" fmla="*/ f215 1 f98"/>
                      <a:gd name="f315" fmla="*/ f216 1 f97"/>
                      <a:gd name="f316" fmla="*/ f217 1 f98"/>
                      <a:gd name="f317" fmla="*/ f218 1 f97"/>
                      <a:gd name="f318" fmla="*/ f219 1 f98"/>
                      <a:gd name="f319" fmla="*/ f220 1 f97"/>
                      <a:gd name="f320" fmla="*/ f221 1 f98"/>
                      <a:gd name="f321" fmla="*/ f222 1 f97"/>
                      <a:gd name="f322" fmla="*/ f223 1 f98"/>
                      <a:gd name="f323" fmla="*/ f224 1 f97"/>
                      <a:gd name="f324" fmla="*/ f225 1 f97"/>
                      <a:gd name="f325" fmla="*/ f226 1 f98"/>
                      <a:gd name="f326" fmla="*/ f227 1 f98"/>
                      <a:gd name="f327" fmla="*/ f228 1 f97"/>
                      <a:gd name="f328" fmla="*/ f229 1 f98"/>
                      <a:gd name="f329" fmla="*/ f230 1 f97"/>
                      <a:gd name="f330" fmla="*/ f231 1 f98"/>
                      <a:gd name="f331" fmla="*/ f232 1 f98"/>
                      <a:gd name="f332" fmla="*/ f233 1 f97"/>
                      <a:gd name="f333" fmla="*/ f234 1 f98"/>
                      <a:gd name="f334" fmla="*/ f235 1 f97"/>
                      <a:gd name="f335" fmla="*/ f236 1 f98"/>
                      <a:gd name="f336" fmla="*/ f237 1 f97"/>
                      <a:gd name="f337" fmla="*/ f238 1 f98"/>
                      <a:gd name="f338" fmla="*/ f239 1 f97"/>
                      <a:gd name="f339" fmla="*/ f240 1 f98"/>
                      <a:gd name="f340" fmla="*/ f241 1 f97"/>
                      <a:gd name="f341" fmla="*/ f242 1 f98"/>
                      <a:gd name="f342" fmla="*/ f243 1 f97"/>
                      <a:gd name="f343" fmla="*/ f244 1 f98"/>
                      <a:gd name="f344" fmla="*/ f245 1 f97"/>
                      <a:gd name="f345" fmla="*/ f246 1 f98"/>
                      <a:gd name="f346" fmla="*/ f247 1 f97"/>
                      <a:gd name="f347" fmla="*/ f248 1 f98"/>
                      <a:gd name="f348" fmla="*/ f249 1 f97"/>
                      <a:gd name="f349" fmla="*/ f250 1 f98"/>
                      <a:gd name="f350" fmla="*/ f251 1 f97"/>
                      <a:gd name="f351" fmla="*/ f252 1 f97"/>
                      <a:gd name="f352" fmla="*/ f253 1 f98"/>
                      <a:gd name="f353" fmla="*/ f254 1 f97"/>
                      <a:gd name="f354" fmla="*/ f255 1 f98"/>
                      <a:gd name="f355" fmla="*/ f256 1 f97"/>
                      <a:gd name="f356" fmla="*/ f257 1 f98"/>
                      <a:gd name="f357" fmla="*/ f258 1 f97"/>
                      <a:gd name="f358" fmla="*/ f259 1 f97"/>
                      <a:gd name="f359" fmla="*/ f260 1 f98"/>
                      <a:gd name="f360" fmla="*/ f261 1 f97"/>
                      <a:gd name="f361" fmla="*/ f262 1 f97"/>
                      <a:gd name="f362" fmla="*/ f263 1 f97"/>
                      <a:gd name="f363" fmla="*/ f264 1 f98"/>
                      <a:gd name="f364" fmla="*/ f265 1 f97"/>
                      <a:gd name="f365" fmla="*/ f266 1 f98"/>
                      <a:gd name="f366" fmla="*/ f267 1 f97"/>
                      <a:gd name="f367" fmla="*/ f268 1 f98"/>
                      <a:gd name="f368" fmla="*/ f269 1 f97"/>
                      <a:gd name="f369" fmla="*/ f270 1 f98"/>
                      <a:gd name="f370" fmla="*/ f271 1 f97"/>
                      <a:gd name="f371" fmla="*/ f272 1 f98"/>
                      <a:gd name="f372" fmla="*/ f273 1 f97"/>
                      <a:gd name="f373" fmla="*/ f274 1 f98"/>
                      <a:gd name="f374" fmla="*/ f275 1 f97"/>
                      <a:gd name="f375" fmla="*/ f276 1 f98"/>
                      <a:gd name="f376" fmla="*/ f277 1 f97"/>
                      <a:gd name="f377" fmla="*/ f278 1 f97"/>
                      <a:gd name="f378" fmla="*/ f279 1 f98"/>
                      <a:gd name="f379" fmla="*/ f280 1 f97"/>
                      <a:gd name="f380" fmla="*/ f281 1 f98"/>
                      <a:gd name="f381" fmla="*/ f282 1 f97"/>
                      <a:gd name="f382" fmla="*/ f283 1 f98"/>
                      <a:gd name="f383" fmla="*/ f284 1 f97"/>
                      <a:gd name="f384" fmla="*/ f285 1 f98"/>
                      <a:gd name="f385" fmla="*/ f286 1 f98"/>
                      <a:gd name="f386" fmla="*/ f287 1 f97"/>
                      <a:gd name="f387" fmla="*/ f288 f92 1"/>
                      <a:gd name="f388" fmla="*/ f289 f92 1"/>
                      <a:gd name="f389" fmla="*/ f291 f93 1"/>
                      <a:gd name="f390" fmla="*/ f290 f93 1"/>
                      <a:gd name="f391" fmla="*/ f293 f92 1"/>
                      <a:gd name="f392" fmla="*/ f294 f93 1"/>
                      <a:gd name="f393" fmla="*/ f295 f92 1"/>
                      <a:gd name="f394" fmla="*/ f296 f93 1"/>
                      <a:gd name="f395" fmla="*/ f297 f92 1"/>
                      <a:gd name="f396" fmla="*/ f298 f93 1"/>
                      <a:gd name="f397" fmla="*/ f299 f92 1"/>
                      <a:gd name="f398" fmla="*/ f300 f93 1"/>
                      <a:gd name="f399" fmla="*/ f301 f92 1"/>
                      <a:gd name="f400" fmla="*/ f302 f93 1"/>
                      <a:gd name="f401" fmla="*/ f303 f92 1"/>
                      <a:gd name="f402" fmla="*/ f304 f93 1"/>
                      <a:gd name="f403" fmla="*/ f305 f92 1"/>
                      <a:gd name="f404" fmla="*/ f306 f93 1"/>
                      <a:gd name="f405" fmla="*/ f307 f92 1"/>
                      <a:gd name="f406" fmla="*/ f308 f93 1"/>
                      <a:gd name="f407" fmla="*/ f309 f92 1"/>
                      <a:gd name="f408" fmla="*/ f310 f93 1"/>
                      <a:gd name="f409" fmla="*/ f311 f92 1"/>
                      <a:gd name="f410" fmla="*/ f312 f93 1"/>
                      <a:gd name="f411" fmla="*/ f313 f92 1"/>
                      <a:gd name="f412" fmla="*/ f314 f93 1"/>
                      <a:gd name="f413" fmla="*/ f315 f92 1"/>
                      <a:gd name="f414" fmla="*/ f316 f93 1"/>
                      <a:gd name="f415" fmla="*/ f317 f92 1"/>
                      <a:gd name="f416" fmla="*/ f318 f93 1"/>
                      <a:gd name="f417" fmla="*/ f319 f92 1"/>
                      <a:gd name="f418" fmla="*/ f320 f93 1"/>
                      <a:gd name="f419" fmla="*/ f321 f92 1"/>
                      <a:gd name="f420" fmla="*/ f322 f93 1"/>
                      <a:gd name="f421" fmla="*/ f323 f92 1"/>
                      <a:gd name="f422" fmla="*/ f324 f92 1"/>
                      <a:gd name="f423" fmla="*/ f325 f93 1"/>
                      <a:gd name="f424" fmla="*/ f326 f93 1"/>
                      <a:gd name="f425" fmla="*/ f327 f92 1"/>
                      <a:gd name="f426" fmla="*/ f328 f93 1"/>
                      <a:gd name="f427" fmla="*/ f329 f92 1"/>
                      <a:gd name="f428" fmla="*/ f330 f93 1"/>
                      <a:gd name="f429" fmla="*/ f331 f93 1"/>
                      <a:gd name="f430" fmla="*/ f332 f92 1"/>
                      <a:gd name="f431" fmla="*/ f333 f93 1"/>
                      <a:gd name="f432" fmla="*/ f334 f92 1"/>
                      <a:gd name="f433" fmla="*/ f335 f93 1"/>
                      <a:gd name="f434" fmla="*/ f336 f92 1"/>
                      <a:gd name="f435" fmla="*/ f337 f93 1"/>
                      <a:gd name="f436" fmla="*/ f338 f92 1"/>
                      <a:gd name="f437" fmla="*/ f339 f93 1"/>
                      <a:gd name="f438" fmla="*/ f340 f92 1"/>
                      <a:gd name="f439" fmla="*/ f341 f93 1"/>
                      <a:gd name="f440" fmla="*/ f342 f92 1"/>
                      <a:gd name="f441" fmla="*/ f343 f93 1"/>
                      <a:gd name="f442" fmla="*/ f344 f92 1"/>
                      <a:gd name="f443" fmla="*/ f345 f93 1"/>
                      <a:gd name="f444" fmla="*/ f346 f92 1"/>
                      <a:gd name="f445" fmla="*/ f347 f93 1"/>
                      <a:gd name="f446" fmla="*/ f348 f92 1"/>
                      <a:gd name="f447" fmla="*/ f349 f93 1"/>
                      <a:gd name="f448" fmla="*/ f350 f92 1"/>
                      <a:gd name="f449" fmla="*/ f351 f92 1"/>
                      <a:gd name="f450" fmla="*/ f352 f93 1"/>
                      <a:gd name="f451" fmla="*/ f353 f92 1"/>
                      <a:gd name="f452" fmla="*/ f354 f93 1"/>
                      <a:gd name="f453" fmla="*/ f355 f92 1"/>
                      <a:gd name="f454" fmla="*/ f356 f93 1"/>
                      <a:gd name="f455" fmla="*/ f357 f92 1"/>
                      <a:gd name="f456" fmla="*/ f358 f92 1"/>
                      <a:gd name="f457" fmla="*/ f359 f93 1"/>
                      <a:gd name="f458" fmla="*/ f360 f92 1"/>
                      <a:gd name="f459" fmla="*/ f361 f92 1"/>
                      <a:gd name="f460" fmla="*/ f362 f92 1"/>
                      <a:gd name="f461" fmla="*/ f363 f93 1"/>
                      <a:gd name="f462" fmla="*/ f364 f92 1"/>
                      <a:gd name="f463" fmla="*/ f365 f93 1"/>
                      <a:gd name="f464" fmla="*/ f366 f92 1"/>
                      <a:gd name="f465" fmla="*/ f367 f93 1"/>
                      <a:gd name="f466" fmla="*/ f368 f92 1"/>
                      <a:gd name="f467" fmla="*/ f369 f93 1"/>
                      <a:gd name="f468" fmla="*/ f370 f92 1"/>
                      <a:gd name="f469" fmla="*/ f371 f93 1"/>
                      <a:gd name="f470" fmla="*/ f372 f92 1"/>
                      <a:gd name="f471" fmla="*/ f373 f93 1"/>
                      <a:gd name="f472" fmla="*/ f374 f92 1"/>
                      <a:gd name="f473" fmla="*/ f375 f93 1"/>
                      <a:gd name="f474" fmla="*/ f376 f92 1"/>
                      <a:gd name="f475" fmla="*/ f377 f92 1"/>
                      <a:gd name="f476" fmla="*/ f378 f93 1"/>
                      <a:gd name="f477" fmla="*/ f379 f92 1"/>
                      <a:gd name="f478" fmla="*/ f380 f93 1"/>
                      <a:gd name="f479" fmla="*/ f381 f92 1"/>
                      <a:gd name="f480" fmla="*/ f382 f93 1"/>
                      <a:gd name="f481" fmla="*/ f383 f92 1"/>
                      <a:gd name="f482" fmla="*/ f384 f93 1"/>
                      <a:gd name="f483" fmla="*/ f385 f93 1"/>
                      <a:gd name="f484" fmla="*/ f386 f92 1"/>
                    </a:gdLst>
                    <a:ahLst/>
                    <a:cxnLst>
                      <a:cxn ang="3cd4">
                        <a:pos x="hc" y="t"/>
                      </a:cxn>
                      <a:cxn ang="0">
                        <a:pos x="r" y="vc"/>
                      </a:cxn>
                      <a:cxn ang="cd4">
                        <a:pos x="hc" y="b"/>
                      </a:cxn>
                      <a:cxn ang="cd2">
                        <a:pos x="l" y="vc"/>
                      </a:cxn>
                      <a:cxn ang="f292">
                        <a:pos x="f391" y="f392"/>
                      </a:cxn>
                      <a:cxn ang="f292">
                        <a:pos x="f393" y="f394"/>
                      </a:cxn>
                      <a:cxn ang="f292">
                        <a:pos x="f395" y="f396"/>
                      </a:cxn>
                      <a:cxn ang="f292">
                        <a:pos x="f397" y="f398"/>
                      </a:cxn>
                      <a:cxn ang="f292">
                        <a:pos x="f399" y="f400"/>
                      </a:cxn>
                      <a:cxn ang="f292">
                        <a:pos x="f401" y="f402"/>
                      </a:cxn>
                      <a:cxn ang="f292">
                        <a:pos x="f403" y="f404"/>
                      </a:cxn>
                      <a:cxn ang="f292">
                        <a:pos x="f405" y="f406"/>
                      </a:cxn>
                      <a:cxn ang="f292">
                        <a:pos x="f407" y="f408"/>
                      </a:cxn>
                      <a:cxn ang="f292">
                        <a:pos x="f409" y="f410"/>
                      </a:cxn>
                      <a:cxn ang="f292">
                        <a:pos x="f411" y="f412"/>
                      </a:cxn>
                      <a:cxn ang="f292">
                        <a:pos x="f413" y="f414"/>
                      </a:cxn>
                      <a:cxn ang="f292">
                        <a:pos x="f415" y="f416"/>
                      </a:cxn>
                      <a:cxn ang="f292">
                        <a:pos x="f417" y="f418"/>
                      </a:cxn>
                      <a:cxn ang="f292">
                        <a:pos x="f419" y="f420"/>
                      </a:cxn>
                      <a:cxn ang="f292">
                        <a:pos x="f421" y="f420"/>
                      </a:cxn>
                      <a:cxn ang="f292">
                        <a:pos x="f422" y="f423"/>
                      </a:cxn>
                      <a:cxn ang="f292">
                        <a:pos x="f419" y="f424"/>
                      </a:cxn>
                      <a:cxn ang="f292">
                        <a:pos x="f425" y="f426"/>
                      </a:cxn>
                      <a:cxn ang="f292">
                        <a:pos x="f427" y="f428"/>
                      </a:cxn>
                      <a:cxn ang="f292">
                        <a:pos x="f409" y="f429"/>
                      </a:cxn>
                      <a:cxn ang="f292">
                        <a:pos x="f430" y="f431"/>
                      </a:cxn>
                      <a:cxn ang="f292">
                        <a:pos x="f432" y="f433"/>
                      </a:cxn>
                      <a:cxn ang="f292">
                        <a:pos x="f434" y="f435"/>
                      </a:cxn>
                      <a:cxn ang="f292">
                        <a:pos x="f436" y="f437"/>
                      </a:cxn>
                      <a:cxn ang="f292">
                        <a:pos x="f438" y="f439"/>
                      </a:cxn>
                      <a:cxn ang="f292">
                        <a:pos x="f440" y="f441"/>
                      </a:cxn>
                      <a:cxn ang="f292">
                        <a:pos x="f442" y="f443"/>
                      </a:cxn>
                      <a:cxn ang="f292">
                        <a:pos x="f444" y="f445"/>
                      </a:cxn>
                      <a:cxn ang="f292">
                        <a:pos x="f446" y="f447"/>
                      </a:cxn>
                      <a:cxn ang="f292">
                        <a:pos x="f448" y="f447"/>
                      </a:cxn>
                      <a:cxn ang="f292">
                        <a:pos x="f449" y="f450"/>
                      </a:cxn>
                      <a:cxn ang="f292">
                        <a:pos x="f451" y="f452"/>
                      </a:cxn>
                      <a:cxn ang="f292">
                        <a:pos x="f453" y="f454"/>
                      </a:cxn>
                      <a:cxn ang="f292">
                        <a:pos x="f455" y="f416"/>
                      </a:cxn>
                      <a:cxn ang="f292">
                        <a:pos x="f456" y="f457"/>
                      </a:cxn>
                      <a:cxn ang="f292">
                        <a:pos x="f458" y="f445"/>
                      </a:cxn>
                      <a:cxn ang="f292">
                        <a:pos x="f459" y="f450"/>
                      </a:cxn>
                      <a:cxn ang="f292">
                        <a:pos x="f460" y="f461"/>
                      </a:cxn>
                      <a:cxn ang="f292">
                        <a:pos x="f462" y="f463"/>
                      </a:cxn>
                      <a:cxn ang="f292">
                        <a:pos x="f464" y="f465"/>
                      </a:cxn>
                      <a:cxn ang="f292">
                        <a:pos x="f466" y="f467"/>
                      </a:cxn>
                      <a:cxn ang="f292">
                        <a:pos x="f468" y="f469"/>
                      </a:cxn>
                      <a:cxn ang="f292">
                        <a:pos x="f470" y="f471"/>
                      </a:cxn>
                      <a:cxn ang="f292">
                        <a:pos x="f472" y="f473"/>
                      </a:cxn>
                      <a:cxn ang="f292">
                        <a:pos x="f474" y="f402"/>
                      </a:cxn>
                      <a:cxn ang="f292">
                        <a:pos x="f475" y="f476"/>
                      </a:cxn>
                      <a:cxn ang="f292">
                        <a:pos x="f477" y="f478"/>
                      </a:cxn>
                      <a:cxn ang="f292">
                        <a:pos x="f479" y="f480"/>
                      </a:cxn>
                      <a:cxn ang="f292">
                        <a:pos x="f481" y="f398"/>
                      </a:cxn>
                      <a:cxn ang="f292">
                        <a:pos x="f474" y="f482"/>
                      </a:cxn>
                      <a:cxn ang="f292">
                        <a:pos x="f475" y="f483"/>
                      </a:cxn>
                      <a:cxn ang="f292">
                        <a:pos x="f484" y="f392"/>
                      </a:cxn>
                      <a:cxn ang="f292">
                        <a:pos x="f391" y="f392"/>
                      </a:cxn>
                    </a:cxnLst>
                    <a:rect l="f387" t="f390" r="f388" b="f389"/>
                    <a:pathLst>
                      <a:path w="310" h="173">
                        <a:moveTo>
                          <a:pt x="f8" y="f9"/>
                        </a:moveTo>
                        <a:lnTo>
                          <a:pt x="f10" y="f11"/>
                        </a:lnTo>
                        <a:lnTo>
                          <a:pt x="f12" y="f13"/>
                        </a:lnTo>
                        <a:lnTo>
                          <a:pt x="f14" y="f15"/>
                        </a:lnTo>
                        <a:lnTo>
                          <a:pt x="f16" y="f17"/>
                        </a:lnTo>
                        <a:lnTo>
                          <a:pt x="f18" y="f19"/>
                        </a:lnTo>
                        <a:lnTo>
                          <a:pt x="f20" y="f21"/>
                        </a:lnTo>
                        <a:lnTo>
                          <a:pt x="f22" y="f23"/>
                        </a:lnTo>
                        <a:lnTo>
                          <a:pt x="f24" y="f25"/>
                        </a:lnTo>
                        <a:lnTo>
                          <a:pt x="f23" y="f26"/>
                        </a:lnTo>
                        <a:lnTo>
                          <a:pt x="f27" y="f28"/>
                        </a:lnTo>
                        <a:lnTo>
                          <a:pt x="f29" y="f30"/>
                        </a:lnTo>
                        <a:lnTo>
                          <a:pt x="f31" y="f32"/>
                        </a:lnTo>
                        <a:lnTo>
                          <a:pt x="f33" y="f34"/>
                        </a:lnTo>
                        <a:lnTo>
                          <a:pt x="f35" y="f36"/>
                        </a:lnTo>
                        <a:lnTo>
                          <a:pt x="f37" y="f36"/>
                        </a:lnTo>
                        <a:lnTo>
                          <a:pt x="f5" y="f38"/>
                        </a:lnTo>
                        <a:lnTo>
                          <a:pt x="f35" y="f5"/>
                        </a:lnTo>
                        <a:lnTo>
                          <a:pt x="f39" y="f40"/>
                        </a:lnTo>
                        <a:lnTo>
                          <a:pt x="f41" y="f42"/>
                        </a:lnTo>
                        <a:lnTo>
                          <a:pt x="f23" y="f43"/>
                        </a:lnTo>
                        <a:lnTo>
                          <a:pt x="f44" y="f45"/>
                        </a:lnTo>
                        <a:lnTo>
                          <a:pt x="f46" y="f35"/>
                        </a:lnTo>
                        <a:lnTo>
                          <a:pt x="f11" y="f47"/>
                        </a:lnTo>
                        <a:lnTo>
                          <a:pt x="f2" y="f48"/>
                        </a:lnTo>
                        <a:lnTo>
                          <a:pt x="f49" y="f41"/>
                        </a:lnTo>
                        <a:lnTo>
                          <a:pt x="f50" y="f51"/>
                        </a:lnTo>
                        <a:lnTo>
                          <a:pt x="f52" y="f53"/>
                        </a:lnTo>
                        <a:lnTo>
                          <a:pt x="f54" y="f55"/>
                        </a:lnTo>
                        <a:lnTo>
                          <a:pt x="f56" y="f57"/>
                        </a:lnTo>
                        <a:lnTo>
                          <a:pt x="f58" y="f57"/>
                        </a:lnTo>
                        <a:lnTo>
                          <a:pt x="f59" y="f60"/>
                        </a:lnTo>
                        <a:lnTo>
                          <a:pt x="f61" y="f62"/>
                        </a:lnTo>
                        <a:lnTo>
                          <a:pt x="f63" y="f64"/>
                        </a:lnTo>
                        <a:lnTo>
                          <a:pt x="f65" y="f32"/>
                        </a:lnTo>
                        <a:lnTo>
                          <a:pt x="f66" y="f67"/>
                        </a:lnTo>
                        <a:lnTo>
                          <a:pt x="f68" y="f55"/>
                        </a:lnTo>
                        <a:lnTo>
                          <a:pt x="f69" y="f60"/>
                        </a:lnTo>
                        <a:lnTo>
                          <a:pt x="f6" y="f24"/>
                        </a:lnTo>
                        <a:lnTo>
                          <a:pt x="f70" y="f71"/>
                        </a:lnTo>
                        <a:lnTo>
                          <a:pt x="f72" y="f44"/>
                        </a:lnTo>
                        <a:lnTo>
                          <a:pt x="f73" y="f74"/>
                        </a:lnTo>
                        <a:lnTo>
                          <a:pt x="f75" y="f76"/>
                        </a:lnTo>
                        <a:lnTo>
                          <a:pt x="f77" y="f78"/>
                        </a:lnTo>
                        <a:lnTo>
                          <a:pt x="f79" y="f80"/>
                        </a:lnTo>
                        <a:lnTo>
                          <a:pt x="f81" y="f19"/>
                        </a:lnTo>
                        <a:lnTo>
                          <a:pt x="f82" y="f83"/>
                        </a:lnTo>
                        <a:lnTo>
                          <a:pt x="f84" y="f85"/>
                        </a:lnTo>
                        <a:lnTo>
                          <a:pt x="f86" y="f87"/>
                        </a:lnTo>
                        <a:lnTo>
                          <a:pt x="f88" y="f15"/>
                        </a:lnTo>
                        <a:lnTo>
                          <a:pt x="f81" y="f89"/>
                        </a:lnTo>
                        <a:lnTo>
                          <a:pt x="f82" y="f7"/>
                        </a:lnTo>
                        <a:lnTo>
                          <a:pt x="f90" y="f9"/>
                        </a:lnTo>
                        <a:lnTo>
                          <a:pt x="f8" y="f9"/>
                        </a:lnTo>
                        <a:close/>
                      </a:path>
                    </a:pathLst>
                  </a:custGeom>
                  <a:solidFill>
                    <a:srgbClr val="FED216"/>
                  </a:solidFill>
                  <a:ln w="3172" cap="flat">
                    <a:solidFill>
                      <a:srgbClr val="6C5353"/>
                    </a:solidFill>
                    <a:custDash>
                      <a:ds d="100000" sp="100000"/>
                    </a:custDash>
                    <a:miter/>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hu-HU" sz="1800" b="0" i="0" u="none" strike="noStrike" kern="0" cap="none" spc="0" baseline="0">
                      <a:solidFill>
                        <a:srgbClr val="000000"/>
                      </a:solidFill>
                      <a:uFillTx/>
                      <a:latin typeface="Arial"/>
                    </a:endParaRPr>
                  </a:p>
                </p:txBody>
              </p:sp>
              <p:sp>
                <p:nvSpPr>
                  <p:cNvPr id="368" name="Freeform 212">
                    <a:extLst>
                      <a:ext uri="{FF2B5EF4-FFF2-40B4-BE49-F238E27FC236}">
                        <a16:creationId xmlns:a16="http://schemas.microsoft.com/office/drawing/2014/main" id="{0750F629-83E8-467F-8A34-C3A3954ABBE2}"/>
                      </a:ext>
                    </a:extLst>
                  </p:cNvPr>
                  <p:cNvSpPr/>
                  <p:nvPr/>
                </p:nvSpPr>
                <p:spPr>
                  <a:xfrm>
                    <a:off x="3927841" y="3770583"/>
                    <a:ext cx="323203" cy="266730"/>
                  </a:xfrm>
                  <a:custGeom>
                    <a:avLst/>
                    <a:gdLst>
                      <a:gd name="f0" fmla="val 10800000"/>
                      <a:gd name="f1" fmla="val 5400000"/>
                      <a:gd name="f2" fmla="val 180"/>
                      <a:gd name="f3" fmla="val w"/>
                      <a:gd name="f4" fmla="val h"/>
                      <a:gd name="f5" fmla="val 0"/>
                      <a:gd name="f6" fmla="val 248"/>
                      <a:gd name="f7" fmla="val 237"/>
                      <a:gd name="f8" fmla="val 40"/>
                      <a:gd name="f9" fmla="val 8"/>
                      <a:gd name="f10" fmla="val 39"/>
                      <a:gd name="f11" fmla="val 13"/>
                      <a:gd name="f12" fmla="val 28"/>
                      <a:gd name="f13" fmla="val 15"/>
                      <a:gd name="f14" fmla="val 33"/>
                      <a:gd name="f15" fmla="val 24"/>
                      <a:gd name="f16" fmla="val 32"/>
                      <a:gd name="f17" fmla="val 35"/>
                      <a:gd name="f18" fmla="val 23"/>
                      <a:gd name="f19" fmla="val 47"/>
                      <a:gd name="f20" fmla="val 29"/>
                      <a:gd name="f21" fmla="val 64"/>
                      <a:gd name="f22" fmla="val 38"/>
                      <a:gd name="f23" fmla="val 62"/>
                      <a:gd name="f24" fmla="val 42"/>
                      <a:gd name="f25" fmla="val 48"/>
                      <a:gd name="f26" fmla="val 37"/>
                      <a:gd name="f27" fmla="val 61"/>
                      <a:gd name="f28" fmla="val 16"/>
                      <a:gd name="f29" fmla="val 59"/>
                      <a:gd name="f30" fmla="val 6"/>
                      <a:gd name="f31" fmla="val 65"/>
                      <a:gd name="f32" fmla="val 71"/>
                      <a:gd name="f33" fmla="val 14"/>
                      <a:gd name="f34" fmla="val 84"/>
                      <a:gd name="f35" fmla="val 95"/>
                      <a:gd name="f36" fmla="val 26"/>
                      <a:gd name="f37" fmla="val 112"/>
                      <a:gd name="f38" fmla="val 131"/>
                      <a:gd name="f39" fmla="val 31"/>
                      <a:gd name="f40" fmla="val 141"/>
                      <a:gd name="f41" fmla="val 41"/>
                      <a:gd name="f42" fmla="val 155"/>
                      <a:gd name="f43" fmla="val 43"/>
                      <a:gd name="f44" fmla="val 166"/>
                      <a:gd name="f45" fmla="val 189"/>
                      <a:gd name="f46" fmla="val 30"/>
                      <a:gd name="f47" fmla="val 211"/>
                      <a:gd name="f48" fmla="val 195"/>
                      <a:gd name="f49" fmla="val 36"/>
                      <a:gd name="f50" fmla="val 201"/>
                      <a:gd name="f51" fmla="val 46"/>
                      <a:gd name="f52" fmla="val 215"/>
                      <a:gd name="f53" fmla="val 229"/>
                      <a:gd name="f54" fmla="val 58"/>
                      <a:gd name="f55" fmla="val 231"/>
                      <a:gd name="f56" fmla="val 74"/>
                      <a:gd name="f57" fmla="val 241"/>
                      <a:gd name="f58" fmla="val 79"/>
                      <a:gd name="f59" fmla="val 233"/>
                      <a:gd name="f60" fmla="val 91"/>
                      <a:gd name="f61" fmla="val 98"/>
                      <a:gd name="f62" fmla="val 106"/>
                      <a:gd name="f63" fmla="val 232"/>
                      <a:gd name="f64" fmla="val 110"/>
                      <a:gd name="f65" fmla="val 221"/>
                      <a:gd name="f66" fmla="val 113"/>
                      <a:gd name="f67" fmla="val 123"/>
                      <a:gd name="f68" fmla="val 216"/>
                      <a:gd name="f69" fmla="val 129"/>
                      <a:gd name="f70" fmla="val 228"/>
                      <a:gd name="f71" fmla="val 144"/>
                      <a:gd name="f72" fmla="val 230"/>
                      <a:gd name="f73" fmla="val 150"/>
                      <a:gd name="f74" fmla="val 223"/>
                      <a:gd name="f75" fmla="val 158"/>
                      <a:gd name="f76" fmla="val 202"/>
                      <a:gd name="f77" fmla="val 169"/>
                      <a:gd name="f78" fmla="val 184"/>
                      <a:gd name="f79" fmla="val 174"/>
                      <a:gd name="f80" fmla="val 156"/>
                      <a:gd name="f81" fmla="val 152"/>
                      <a:gd name="f82" fmla="val 168"/>
                      <a:gd name="f83" fmla="val 160"/>
                      <a:gd name="f84" fmla="val 173"/>
                      <a:gd name="f85" fmla="val 159"/>
                      <a:gd name="f86" fmla="val 187"/>
                      <a:gd name="f87" fmla="val 162"/>
                      <a:gd name="f88" fmla="val 177"/>
                      <a:gd name="f89" fmla="val 178"/>
                      <a:gd name="f90" fmla="val 207"/>
                      <a:gd name="f91" fmla="val 165"/>
                      <a:gd name="f92" fmla="val 213"/>
                      <a:gd name="f93" fmla="val 163"/>
                      <a:gd name="f94" fmla="val 225"/>
                      <a:gd name="f95" fmla="val 142"/>
                      <a:gd name="f96" fmla="val 138"/>
                      <a:gd name="f97" fmla="val 236"/>
                      <a:gd name="f98" fmla="val 124"/>
                      <a:gd name="f99" fmla="val 114"/>
                      <a:gd name="f100" fmla="val 226"/>
                      <a:gd name="f101" fmla="val 108"/>
                      <a:gd name="f102" fmla="val 206"/>
                      <a:gd name="f103" fmla="val 103"/>
                      <a:gd name="f104" fmla="val 198"/>
                      <a:gd name="f105" fmla="val 97"/>
                      <a:gd name="f106" fmla="val 194"/>
                      <a:gd name="f107" fmla="val 183"/>
                      <a:gd name="f108" fmla="val 179"/>
                      <a:gd name="f109" fmla="val 101"/>
                      <a:gd name="f110" fmla="val 99"/>
                      <a:gd name="f111" fmla="val 137"/>
                      <a:gd name="f112" fmla="val 107"/>
                      <a:gd name="f113" fmla="val 126"/>
                      <a:gd name="f114" fmla="val 122"/>
                      <a:gd name="f115" fmla="val 90"/>
                      <a:gd name="f116" fmla="val 125"/>
                      <a:gd name="f117" fmla="val 77"/>
                      <a:gd name="f118" fmla="val 69"/>
                      <a:gd name="f119" fmla="val 57"/>
                      <a:gd name="f120" fmla="val 105"/>
                      <a:gd name="f121" fmla="val 19"/>
                      <a:gd name="f122" fmla="val 100"/>
                      <a:gd name="f123" fmla="val 94"/>
                      <a:gd name="f124" fmla="val 86"/>
                      <a:gd name="f125" fmla="val 78"/>
                      <a:gd name="f126" fmla="val 11"/>
                      <a:gd name="f127" fmla="val 73"/>
                      <a:gd name="f128" fmla="val 9"/>
                      <a:gd name="f129" fmla="val 50"/>
                      <a:gd name="f130" fmla="val 22"/>
                      <a:gd name="f131" fmla="+- 0 0 -90"/>
                      <a:gd name="f132" fmla="*/ f3 1 248"/>
                      <a:gd name="f133" fmla="*/ f4 1 237"/>
                      <a:gd name="f134" fmla="+- f7 0 f5"/>
                      <a:gd name="f135" fmla="+- f6 0 f5"/>
                      <a:gd name="f136" fmla="*/ f131 f0 1"/>
                      <a:gd name="f137" fmla="*/ f135 1 248"/>
                      <a:gd name="f138" fmla="*/ f134 1 237"/>
                      <a:gd name="f139" fmla="*/ 39 f135 1"/>
                      <a:gd name="f140" fmla="*/ 13 f134 1"/>
                      <a:gd name="f141" fmla="*/ 33 f135 1"/>
                      <a:gd name="f142" fmla="*/ 24 f134 1"/>
                      <a:gd name="f143" fmla="*/ 23 f135 1"/>
                      <a:gd name="f144" fmla="*/ 47 f134 1"/>
                      <a:gd name="f145" fmla="*/ 38 f135 1"/>
                      <a:gd name="f146" fmla="*/ 62 f134 1"/>
                      <a:gd name="f147" fmla="*/ 37 f135 1"/>
                      <a:gd name="f148" fmla="*/ 40 f134 1"/>
                      <a:gd name="f149" fmla="*/ 61 f135 1"/>
                      <a:gd name="f150" fmla="*/ 16 f134 1"/>
                      <a:gd name="f151" fmla="*/ 65 f135 1"/>
                      <a:gd name="f152" fmla="*/ 0 f134 1"/>
                      <a:gd name="f153" fmla="*/ 84 f135 1"/>
                      <a:gd name="f154" fmla="*/ 15 f134 1"/>
                      <a:gd name="f155" fmla="*/ 95 f135 1"/>
                      <a:gd name="f156" fmla="*/ 33 f134 1"/>
                      <a:gd name="f157" fmla="*/ 131 f135 1"/>
                      <a:gd name="f158" fmla="*/ 31 f134 1"/>
                      <a:gd name="f159" fmla="*/ 155 f135 1"/>
                      <a:gd name="f160" fmla="*/ 43 f134 1"/>
                      <a:gd name="f161" fmla="*/ 166 f135 1"/>
                      <a:gd name="f162" fmla="*/ 211 f135 1"/>
                      <a:gd name="f163" fmla="*/ 30 f134 1"/>
                      <a:gd name="f164" fmla="*/ 201 f135 1"/>
                      <a:gd name="f165" fmla="*/ 46 f134 1"/>
                      <a:gd name="f166" fmla="*/ 229 f135 1"/>
                      <a:gd name="f167" fmla="*/ 58 f134 1"/>
                      <a:gd name="f168" fmla="*/ 241 f135 1"/>
                      <a:gd name="f169" fmla="*/ 74 f134 1"/>
                      <a:gd name="f170" fmla="*/ 233 f135 1"/>
                      <a:gd name="f171" fmla="*/ 91 f134 1"/>
                      <a:gd name="f172" fmla="*/ 237 f135 1"/>
                      <a:gd name="f173" fmla="*/ 106 f134 1"/>
                      <a:gd name="f174" fmla="*/ 221 f135 1"/>
                      <a:gd name="f175" fmla="*/ 113 f134 1"/>
                      <a:gd name="f176" fmla="*/ 216 f135 1"/>
                      <a:gd name="f177" fmla="*/ 129 f134 1"/>
                      <a:gd name="f178" fmla="*/ 230 f135 1"/>
                      <a:gd name="f179" fmla="*/ 150 f134 1"/>
                      <a:gd name="f180" fmla="*/ 202 f135 1"/>
                      <a:gd name="f181" fmla="*/ 166 f134 1"/>
                      <a:gd name="f182" fmla="*/ 184 f135 1"/>
                      <a:gd name="f183" fmla="*/ 174 f134 1"/>
                      <a:gd name="f184" fmla="*/ 156 f135 1"/>
                      <a:gd name="f185" fmla="*/ 160 f135 1"/>
                      <a:gd name="f186" fmla="*/ 173 f134 1"/>
                      <a:gd name="f187" fmla="*/ 162 f135 1"/>
                      <a:gd name="f188" fmla="*/ 201 f134 1"/>
                      <a:gd name="f189" fmla="*/ 178 f135 1"/>
                      <a:gd name="f190" fmla="*/ 207 f134 1"/>
                      <a:gd name="f191" fmla="*/ 163 f135 1"/>
                      <a:gd name="f192" fmla="*/ 221 f134 1"/>
                      <a:gd name="f193" fmla="*/ 142 f135 1"/>
                      <a:gd name="f194" fmla="*/ 230 f134 1"/>
                      <a:gd name="f195" fmla="*/ 124 f135 1"/>
                      <a:gd name="f196" fmla="*/ 237 f134 1"/>
                      <a:gd name="f197" fmla="*/ 108 f135 1"/>
                      <a:gd name="f198" fmla="*/ 206 f134 1"/>
                      <a:gd name="f199" fmla="*/ 97 f135 1"/>
                      <a:gd name="f200" fmla="*/ 194 f134 1"/>
                      <a:gd name="f201" fmla="*/ 106 f135 1"/>
                      <a:gd name="f202" fmla="*/ 179 f134 1"/>
                      <a:gd name="f203" fmla="*/ 159 f134 1"/>
                      <a:gd name="f204" fmla="*/ 103 f135 1"/>
                      <a:gd name="f205" fmla="*/ 137 f134 1"/>
                      <a:gd name="f206" fmla="*/ 101 f135 1"/>
                      <a:gd name="f207" fmla="*/ 122 f134 1"/>
                      <a:gd name="f208" fmla="*/ 77 f135 1"/>
                      <a:gd name="f209" fmla="*/ 123 f134 1"/>
                      <a:gd name="f210" fmla="*/ 57 f135 1"/>
                      <a:gd name="f211" fmla="*/ 108 f134 1"/>
                      <a:gd name="f212" fmla="*/ 107 f134 1"/>
                      <a:gd name="f213" fmla="*/ 14 f135 1"/>
                      <a:gd name="f214" fmla="*/ 98 f134 1"/>
                      <a:gd name="f215" fmla="*/ 16 f135 1"/>
                      <a:gd name="f216" fmla="*/ 86 f134 1"/>
                      <a:gd name="f217" fmla="*/ 11 f135 1"/>
                      <a:gd name="f218" fmla="*/ 73 f134 1"/>
                      <a:gd name="f219" fmla="*/ 0 f135 1"/>
                      <a:gd name="f220" fmla="*/ 9 f135 1"/>
                      <a:gd name="f221" fmla="*/ 35 f134 1"/>
                      <a:gd name="f222" fmla="*/ 22 f135 1"/>
                      <a:gd name="f223" fmla="*/ 22 f134 1"/>
                      <a:gd name="f224" fmla="*/ 40 f135 1"/>
                      <a:gd name="f225" fmla="*/ 8 f134 1"/>
                      <a:gd name="f226" fmla="*/ f136 1 f2"/>
                      <a:gd name="f227" fmla="*/ f139 1 248"/>
                      <a:gd name="f228" fmla="*/ f140 1 237"/>
                      <a:gd name="f229" fmla="*/ f141 1 248"/>
                      <a:gd name="f230" fmla="*/ f142 1 237"/>
                      <a:gd name="f231" fmla="*/ f143 1 248"/>
                      <a:gd name="f232" fmla="*/ f144 1 237"/>
                      <a:gd name="f233" fmla="*/ f145 1 248"/>
                      <a:gd name="f234" fmla="*/ f146 1 237"/>
                      <a:gd name="f235" fmla="*/ f147 1 248"/>
                      <a:gd name="f236" fmla="*/ f148 1 237"/>
                      <a:gd name="f237" fmla="*/ f149 1 248"/>
                      <a:gd name="f238" fmla="*/ f150 1 237"/>
                      <a:gd name="f239" fmla="*/ f151 1 248"/>
                      <a:gd name="f240" fmla="*/ f152 1 237"/>
                      <a:gd name="f241" fmla="*/ f153 1 248"/>
                      <a:gd name="f242" fmla="*/ f154 1 237"/>
                      <a:gd name="f243" fmla="*/ f155 1 248"/>
                      <a:gd name="f244" fmla="*/ f156 1 237"/>
                      <a:gd name="f245" fmla="*/ f157 1 248"/>
                      <a:gd name="f246" fmla="*/ f158 1 237"/>
                      <a:gd name="f247" fmla="*/ f159 1 248"/>
                      <a:gd name="f248" fmla="*/ f160 1 237"/>
                      <a:gd name="f249" fmla="*/ f161 1 248"/>
                      <a:gd name="f250" fmla="*/ f162 1 248"/>
                      <a:gd name="f251" fmla="*/ f163 1 237"/>
                      <a:gd name="f252" fmla="*/ f164 1 248"/>
                      <a:gd name="f253" fmla="*/ f165 1 237"/>
                      <a:gd name="f254" fmla="*/ f166 1 248"/>
                      <a:gd name="f255" fmla="*/ f167 1 237"/>
                      <a:gd name="f256" fmla="*/ f168 1 248"/>
                      <a:gd name="f257" fmla="*/ f169 1 237"/>
                      <a:gd name="f258" fmla="*/ f170 1 248"/>
                      <a:gd name="f259" fmla="*/ f171 1 237"/>
                      <a:gd name="f260" fmla="*/ f172 1 248"/>
                      <a:gd name="f261" fmla="*/ f173 1 237"/>
                      <a:gd name="f262" fmla="*/ f174 1 248"/>
                      <a:gd name="f263" fmla="*/ f175 1 237"/>
                      <a:gd name="f264" fmla="*/ f176 1 248"/>
                      <a:gd name="f265" fmla="*/ f177 1 237"/>
                      <a:gd name="f266" fmla="*/ f178 1 248"/>
                      <a:gd name="f267" fmla="*/ f179 1 237"/>
                      <a:gd name="f268" fmla="*/ f180 1 248"/>
                      <a:gd name="f269" fmla="*/ f181 1 237"/>
                      <a:gd name="f270" fmla="*/ f182 1 248"/>
                      <a:gd name="f271" fmla="*/ f183 1 237"/>
                      <a:gd name="f272" fmla="*/ f184 1 248"/>
                      <a:gd name="f273" fmla="*/ f185 1 248"/>
                      <a:gd name="f274" fmla="*/ f186 1 237"/>
                      <a:gd name="f275" fmla="*/ f187 1 248"/>
                      <a:gd name="f276" fmla="*/ f188 1 237"/>
                      <a:gd name="f277" fmla="*/ f189 1 248"/>
                      <a:gd name="f278" fmla="*/ f190 1 237"/>
                      <a:gd name="f279" fmla="*/ f191 1 248"/>
                      <a:gd name="f280" fmla="*/ f192 1 237"/>
                      <a:gd name="f281" fmla="*/ f193 1 248"/>
                      <a:gd name="f282" fmla="*/ f194 1 237"/>
                      <a:gd name="f283" fmla="*/ f195 1 248"/>
                      <a:gd name="f284" fmla="*/ f196 1 237"/>
                      <a:gd name="f285" fmla="*/ f197 1 248"/>
                      <a:gd name="f286" fmla="*/ f198 1 237"/>
                      <a:gd name="f287" fmla="*/ f199 1 248"/>
                      <a:gd name="f288" fmla="*/ f200 1 237"/>
                      <a:gd name="f289" fmla="*/ f201 1 248"/>
                      <a:gd name="f290" fmla="*/ f202 1 237"/>
                      <a:gd name="f291" fmla="*/ f203 1 237"/>
                      <a:gd name="f292" fmla="*/ f204 1 248"/>
                      <a:gd name="f293" fmla="*/ f205 1 237"/>
                      <a:gd name="f294" fmla="*/ f206 1 248"/>
                      <a:gd name="f295" fmla="*/ f207 1 237"/>
                      <a:gd name="f296" fmla="*/ f208 1 248"/>
                      <a:gd name="f297" fmla="*/ f209 1 237"/>
                      <a:gd name="f298" fmla="*/ f210 1 248"/>
                      <a:gd name="f299" fmla="*/ f211 1 237"/>
                      <a:gd name="f300" fmla="*/ f212 1 237"/>
                      <a:gd name="f301" fmla="*/ f213 1 248"/>
                      <a:gd name="f302" fmla="*/ f214 1 237"/>
                      <a:gd name="f303" fmla="*/ f215 1 248"/>
                      <a:gd name="f304" fmla="*/ f216 1 237"/>
                      <a:gd name="f305" fmla="*/ f217 1 248"/>
                      <a:gd name="f306" fmla="*/ f218 1 237"/>
                      <a:gd name="f307" fmla="*/ f219 1 248"/>
                      <a:gd name="f308" fmla="*/ f220 1 248"/>
                      <a:gd name="f309" fmla="*/ f221 1 237"/>
                      <a:gd name="f310" fmla="*/ f222 1 248"/>
                      <a:gd name="f311" fmla="*/ f223 1 237"/>
                      <a:gd name="f312" fmla="*/ f224 1 248"/>
                      <a:gd name="f313" fmla="*/ f225 1 237"/>
                      <a:gd name="f314" fmla="*/ 0 1 f137"/>
                      <a:gd name="f315" fmla="*/ f6 1 f137"/>
                      <a:gd name="f316" fmla="*/ 0 1 f138"/>
                      <a:gd name="f317" fmla="*/ f7 1 f138"/>
                      <a:gd name="f318" fmla="+- f226 0 f1"/>
                      <a:gd name="f319" fmla="*/ f227 1 f137"/>
                      <a:gd name="f320" fmla="*/ f228 1 f138"/>
                      <a:gd name="f321" fmla="*/ f229 1 f137"/>
                      <a:gd name="f322" fmla="*/ f230 1 f138"/>
                      <a:gd name="f323" fmla="*/ f231 1 f137"/>
                      <a:gd name="f324" fmla="*/ f232 1 f138"/>
                      <a:gd name="f325" fmla="*/ f233 1 f137"/>
                      <a:gd name="f326" fmla="*/ f234 1 f138"/>
                      <a:gd name="f327" fmla="*/ f235 1 f137"/>
                      <a:gd name="f328" fmla="*/ f236 1 f138"/>
                      <a:gd name="f329" fmla="*/ f237 1 f137"/>
                      <a:gd name="f330" fmla="*/ f238 1 f138"/>
                      <a:gd name="f331" fmla="*/ f239 1 f137"/>
                      <a:gd name="f332" fmla="*/ f240 1 f138"/>
                      <a:gd name="f333" fmla="*/ f241 1 f137"/>
                      <a:gd name="f334" fmla="*/ f242 1 f138"/>
                      <a:gd name="f335" fmla="*/ f243 1 f137"/>
                      <a:gd name="f336" fmla="*/ f244 1 f138"/>
                      <a:gd name="f337" fmla="*/ f245 1 f137"/>
                      <a:gd name="f338" fmla="*/ f246 1 f138"/>
                      <a:gd name="f339" fmla="*/ f247 1 f137"/>
                      <a:gd name="f340" fmla="*/ f248 1 f138"/>
                      <a:gd name="f341" fmla="*/ f249 1 f137"/>
                      <a:gd name="f342" fmla="*/ f250 1 f137"/>
                      <a:gd name="f343" fmla="*/ f251 1 f138"/>
                      <a:gd name="f344" fmla="*/ f252 1 f137"/>
                      <a:gd name="f345" fmla="*/ f253 1 f138"/>
                      <a:gd name="f346" fmla="*/ f254 1 f137"/>
                      <a:gd name="f347" fmla="*/ f255 1 f138"/>
                      <a:gd name="f348" fmla="*/ f256 1 f137"/>
                      <a:gd name="f349" fmla="*/ f257 1 f138"/>
                      <a:gd name="f350" fmla="*/ f258 1 f137"/>
                      <a:gd name="f351" fmla="*/ f259 1 f138"/>
                      <a:gd name="f352" fmla="*/ f260 1 f137"/>
                      <a:gd name="f353" fmla="*/ f261 1 f138"/>
                      <a:gd name="f354" fmla="*/ f262 1 f137"/>
                      <a:gd name="f355" fmla="*/ f263 1 f138"/>
                      <a:gd name="f356" fmla="*/ f264 1 f137"/>
                      <a:gd name="f357" fmla="*/ f265 1 f138"/>
                      <a:gd name="f358" fmla="*/ f266 1 f137"/>
                      <a:gd name="f359" fmla="*/ f267 1 f138"/>
                      <a:gd name="f360" fmla="*/ f268 1 f137"/>
                      <a:gd name="f361" fmla="*/ f269 1 f138"/>
                      <a:gd name="f362" fmla="*/ f270 1 f137"/>
                      <a:gd name="f363" fmla="*/ f271 1 f138"/>
                      <a:gd name="f364" fmla="*/ f272 1 f137"/>
                      <a:gd name="f365" fmla="*/ f273 1 f137"/>
                      <a:gd name="f366" fmla="*/ f274 1 f138"/>
                      <a:gd name="f367" fmla="*/ f275 1 f137"/>
                      <a:gd name="f368" fmla="*/ f276 1 f138"/>
                      <a:gd name="f369" fmla="*/ f277 1 f137"/>
                      <a:gd name="f370" fmla="*/ f278 1 f138"/>
                      <a:gd name="f371" fmla="*/ f279 1 f137"/>
                      <a:gd name="f372" fmla="*/ f280 1 f138"/>
                      <a:gd name="f373" fmla="*/ f281 1 f137"/>
                      <a:gd name="f374" fmla="*/ f282 1 f138"/>
                      <a:gd name="f375" fmla="*/ f283 1 f137"/>
                      <a:gd name="f376" fmla="*/ f284 1 f138"/>
                      <a:gd name="f377" fmla="*/ f285 1 f137"/>
                      <a:gd name="f378" fmla="*/ f286 1 f138"/>
                      <a:gd name="f379" fmla="*/ f287 1 f137"/>
                      <a:gd name="f380" fmla="*/ f288 1 f138"/>
                      <a:gd name="f381" fmla="*/ f289 1 f137"/>
                      <a:gd name="f382" fmla="*/ f290 1 f138"/>
                      <a:gd name="f383" fmla="*/ f291 1 f138"/>
                      <a:gd name="f384" fmla="*/ f292 1 f137"/>
                      <a:gd name="f385" fmla="*/ f293 1 f138"/>
                      <a:gd name="f386" fmla="*/ f294 1 f137"/>
                      <a:gd name="f387" fmla="*/ f295 1 f138"/>
                      <a:gd name="f388" fmla="*/ f296 1 f137"/>
                      <a:gd name="f389" fmla="*/ f297 1 f138"/>
                      <a:gd name="f390" fmla="*/ f298 1 f137"/>
                      <a:gd name="f391" fmla="*/ f299 1 f138"/>
                      <a:gd name="f392" fmla="*/ f300 1 f138"/>
                      <a:gd name="f393" fmla="*/ f301 1 f137"/>
                      <a:gd name="f394" fmla="*/ f302 1 f138"/>
                      <a:gd name="f395" fmla="*/ f303 1 f137"/>
                      <a:gd name="f396" fmla="*/ f304 1 f138"/>
                      <a:gd name="f397" fmla="*/ f305 1 f137"/>
                      <a:gd name="f398" fmla="*/ f306 1 f138"/>
                      <a:gd name="f399" fmla="*/ f307 1 f137"/>
                      <a:gd name="f400" fmla="*/ f308 1 f137"/>
                      <a:gd name="f401" fmla="*/ f309 1 f138"/>
                      <a:gd name="f402" fmla="*/ f310 1 f137"/>
                      <a:gd name="f403" fmla="*/ f311 1 f138"/>
                      <a:gd name="f404" fmla="*/ f312 1 f137"/>
                      <a:gd name="f405" fmla="*/ f313 1 f138"/>
                      <a:gd name="f406" fmla="*/ f314 f132 1"/>
                      <a:gd name="f407" fmla="*/ f315 f132 1"/>
                      <a:gd name="f408" fmla="*/ f317 f133 1"/>
                      <a:gd name="f409" fmla="*/ f316 f133 1"/>
                      <a:gd name="f410" fmla="*/ f319 f132 1"/>
                      <a:gd name="f411" fmla="*/ f320 f133 1"/>
                      <a:gd name="f412" fmla="*/ f321 f132 1"/>
                      <a:gd name="f413" fmla="*/ f322 f133 1"/>
                      <a:gd name="f414" fmla="*/ f323 f132 1"/>
                      <a:gd name="f415" fmla="*/ f324 f133 1"/>
                      <a:gd name="f416" fmla="*/ f325 f132 1"/>
                      <a:gd name="f417" fmla="*/ f326 f133 1"/>
                      <a:gd name="f418" fmla="*/ f327 f132 1"/>
                      <a:gd name="f419" fmla="*/ f328 f133 1"/>
                      <a:gd name="f420" fmla="*/ f329 f132 1"/>
                      <a:gd name="f421" fmla="*/ f330 f133 1"/>
                      <a:gd name="f422" fmla="*/ f331 f132 1"/>
                      <a:gd name="f423" fmla="*/ f332 f133 1"/>
                      <a:gd name="f424" fmla="*/ f333 f132 1"/>
                      <a:gd name="f425" fmla="*/ f334 f133 1"/>
                      <a:gd name="f426" fmla="*/ f335 f132 1"/>
                      <a:gd name="f427" fmla="*/ f336 f133 1"/>
                      <a:gd name="f428" fmla="*/ f337 f132 1"/>
                      <a:gd name="f429" fmla="*/ f338 f133 1"/>
                      <a:gd name="f430" fmla="*/ f339 f132 1"/>
                      <a:gd name="f431" fmla="*/ f340 f133 1"/>
                      <a:gd name="f432" fmla="*/ f341 f132 1"/>
                      <a:gd name="f433" fmla="*/ f342 f132 1"/>
                      <a:gd name="f434" fmla="*/ f343 f133 1"/>
                      <a:gd name="f435" fmla="*/ f344 f132 1"/>
                      <a:gd name="f436" fmla="*/ f345 f133 1"/>
                      <a:gd name="f437" fmla="*/ f346 f132 1"/>
                      <a:gd name="f438" fmla="*/ f347 f133 1"/>
                      <a:gd name="f439" fmla="*/ f348 f132 1"/>
                      <a:gd name="f440" fmla="*/ f349 f133 1"/>
                      <a:gd name="f441" fmla="*/ f350 f132 1"/>
                      <a:gd name="f442" fmla="*/ f351 f133 1"/>
                      <a:gd name="f443" fmla="*/ f352 f132 1"/>
                      <a:gd name="f444" fmla="*/ f353 f133 1"/>
                      <a:gd name="f445" fmla="*/ f354 f132 1"/>
                      <a:gd name="f446" fmla="*/ f355 f133 1"/>
                      <a:gd name="f447" fmla="*/ f356 f132 1"/>
                      <a:gd name="f448" fmla="*/ f357 f133 1"/>
                      <a:gd name="f449" fmla="*/ f358 f132 1"/>
                      <a:gd name="f450" fmla="*/ f359 f133 1"/>
                      <a:gd name="f451" fmla="*/ f360 f132 1"/>
                      <a:gd name="f452" fmla="*/ f361 f133 1"/>
                      <a:gd name="f453" fmla="*/ f362 f132 1"/>
                      <a:gd name="f454" fmla="*/ f363 f133 1"/>
                      <a:gd name="f455" fmla="*/ f364 f132 1"/>
                      <a:gd name="f456" fmla="*/ f365 f132 1"/>
                      <a:gd name="f457" fmla="*/ f366 f133 1"/>
                      <a:gd name="f458" fmla="*/ f367 f132 1"/>
                      <a:gd name="f459" fmla="*/ f368 f133 1"/>
                      <a:gd name="f460" fmla="*/ f369 f132 1"/>
                      <a:gd name="f461" fmla="*/ f370 f133 1"/>
                      <a:gd name="f462" fmla="*/ f371 f132 1"/>
                      <a:gd name="f463" fmla="*/ f372 f133 1"/>
                      <a:gd name="f464" fmla="*/ f373 f132 1"/>
                      <a:gd name="f465" fmla="*/ f374 f133 1"/>
                      <a:gd name="f466" fmla="*/ f375 f132 1"/>
                      <a:gd name="f467" fmla="*/ f376 f133 1"/>
                      <a:gd name="f468" fmla="*/ f377 f132 1"/>
                      <a:gd name="f469" fmla="*/ f378 f133 1"/>
                      <a:gd name="f470" fmla="*/ f379 f132 1"/>
                      <a:gd name="f471" fmla="*/ f380 f133 1"/>
                      <a:gd name="f472" fmla="*/ f381 f132 1"/>
                      <a:gd name="f473" fmla="*/ f382 f133 1"/>
                      <a:gd name="f474" fmla="*/ f383 f133 1"/>
                      <a:gd name="f475" fmla="*/ f384 f132 1"/>
                      <a:gd name="f476" fmla="*/ f385 f133 1"/>
                      <a:gd name="f477" fmla="*/ f386 f132 1"/>
                      <a:gd name="f478" fmla="*/ f387 f133 1"/>
                      <a:gd name="f479" fmla="*/ f388 f132 1"/>
                      <a:gd name="f480" fmla="*/ f389 f133 1"/>
                      <a:gd name="f481" fmla="*/ f390 f132 1"/>
                      <a:gd name="f482" fmla="*/ f391 f133 1"/>
                      <a:gd name="f483" fmla="*/ f392 f133 1"/>
                      <a:gd name="f484" fmla="*/ f393 f132 1"/>
                      <a:gd name="f485" fmla="*/ f394 f133 1"/>
                      <a:gd name="f486" fmla="*/ f395 f132 1"/>
                      <a:gd name="f487" fmla="*/ f396 f133 1"/>
                      <a:gd name="f488" fmla="*/ f397 f132 1"/>
                      <a:gd name="f489" fmla="*/ f398 f133 1"/>
                      <a:gd name="f490" fmla="*/ f399 f132 1"/>
                      <a:gd name="f491" fmla="*/ f400 f132 1"/>
                      <a:gd name="f492" fmla="*/ f401 f133 1"/>
                      <a:gd name="f493" fmla="*/ f402 f132 1"/>
                      <a:gd name="f494" fmla="*/ f403 f133 1"/>
                      <a:gd name="f495" fmla="*/ f404 f132 1"/>
                      <a:gd name="f496" fmla="*/ f405 f133 1"/>
                    </a:gdLst>
                    <a:ahLst/>
                    <a:cxnLst>
                      <a:cxn ang="3cd4">
                        <a:pos x="hc" y="t"/>
                      </a:cxn>
                      <a:cxn ang="0">
                        <a:pos x="r" y="vc"/>
                      </a:cxn>
                      <a:cxn ang="cd4">
                        <a:pos x="hc" y="b"/>
                      </a:cxn>
                      <a:cxn ang="cd2">
                        <a:pos x="l" y="vc"/>
                      </a:cxn>
                      <a:cxn ang="f318">
                        <a:pos x="f410" y="f411"/>
                      </a:cxn>
                      <a:cxn ang="f318">
                        <a:pos x="f412" y="f413"/>
                      </a:cxn>
                      <a:cxn ang="f318">
                        <a:pos x="f414" y="f415"/>
                      </a:cxn>
                      <a:cxn ang="f318">
                        <a:pos x="f416" y="f417"/>
                      </a:cxn>
                      <a:cxn ang="f318">
                        <a:pos x="f418" y="f419"/>
                      </a:cxn>
                      <a:cxn ang="f318">
                        <a:pos x="f420" y="f421"/>
                      </a:cxn>
                      <a:cxn ang="f318">
                        <a:pos x="f422" y="f423"/>
                      </a:cxn>
                      <a:cxn ang="f318">
                        <a:pos x="f424" y="f425"/>
                      </a:cxn>
                      <a:cxn ang="f318">
                        <a:pos x="f426" y="f427"/>
                      </a:cxn>
                      <a:cxn ang="f318">
                        <a:pos x="f428" y="f429"/>
                      </a:cxn>
                      <a:cxn ang="f318">
                        <a:pos x="f430" y="f431"/>
                      </a:cxn>
                      <a:cxn ang="f318">
                        <a:pos x="f432" y="f429"/>
                      </a:cxn>
                      <a:cxn ang="f318">
                        <a:pos x="f433" y="f434"/>
                      </a:cxn>
                      <a:cxn ang="f318">
                        <a:pos x="f435" y="f436"/>
                      </a:cxn>
                      <a:cxn ang="f318">
                        <a:pos x="f437" y="f438"/>
                      </a:cxn>
                      <a:cxn ang="f318">
                        <a:pos x="f439" y="f440"/>
                      </a:cxn>
                      <a:cxn ang="f318">
                        <a:pos x="f441" y="f442"/>
                      </a:cxn>
                      <a:cxn ang="f318">
                        <a:pos x="f443" y="f444"/>
                      </a:cxn>
                      <a:cxn ang="f318">
                        <a:pos x="f445" y="f446"/>
                      </a:cxn>
                      <a:cxn ang="f318">
                        <a:pos x="f447" y="f448"/>
                      </a:cxn>
                      <a:cxn ang="f318">
                        <a:pos x="f449" y="f450"/>
                      </a:cxn>
                      <a:cxn ang="f318">
                        <a:pos x="f451" y="f452"/>
                      </a:cxn>
                      <a:cxn ang="f318">
                        <a:pos x="f453" y="f454"/>
                      </a:cxn>
                      <a:cxn ang="f318">
                        <a:pos x="f455" y="f452"/>
                      </a:cxn>
                      <a:cxn ang="f318">
                        <a:pos x="f456" y="f457"/>
                      </a:cxn>
                      <a:cxn ang="f318">
                        <a:pos x="f458" y="f459"/>
                      </a:cxn>
                      <a:cxn ang="f318">
                        <a:pos x="f460" y="f461"/>
                      </a:cxn>
                      <a:cxn ang="f318">
                        <a:pos x="f462" y="f463"/>
                      </a:cxn>
                      <a:cxn ang="f318">
                        <a:pos x="f464" y="f465"/>
                      </a:cxn>
                      <a:cxn ang="f318">
                        <a:pos x="f466" y="f467"/>
                      </a:cxn>
                      <a:cxn ang="f318">
                        <a:pos x="f468" y="f469"/>
                      </a:cxn>
                      <a:cxn ang="f318">
                        <a:pos x="f470" y="f471"/>
                      </a:cxn>
                      <a:cxn ang="f318">
                        <a:pos x="f472" y="f473"/>
                      </a:cxn>
                      <a:cxn ang="f318">
                        <a:pos x="f470" y="f474"/>
                      </a:cxn>
                      <a:cxn ang="f318">
                        <a:pos x="f475" y="f476"/>
                      </a:cxn>
                      <a:cxn ang="f318">
                        <a:pos x="f477" y="f478"/>
                      </a:cxn>
                      <a:cxn ang="f318">
                        <a:pos x="f479" y="f480"/>
                      </a:cxn>
                      <a:cxn ang="f318">
                        <a:pos x="f481" y="f482"/>
                      </a:cxn>
                      <a:cxn ang="f318">
                        <a:pos x="f414" y="f483"/>
                      </a:cxn>
                      <a:cxn ang="f318">
                        <a:pos x="f484" y="f485"/>
                      </a:cxn>
                      <a:cxn ang="f318">
                        <a:pos x="f486" y="f487"/>
                      </a:cxn>
                      <a:cxn ang="f318">
                        <a:pos x="f488" y="f489"/>
                      </a:cxn>
                      <a:cxn ang="f318">
                        <a:pos x="f490" y="f417"/>
                      </a:cxn>
                      <a:cxn ang="f318">
                        <a:pos x="f491" y="f492"/>
                      </a:cxn>
                      <a:cxn ang="f318">
                        <a:pos x="f493" y="f494"/>
                      </a:cxn>
                      <a:cxn ang="f318">
                        <a:pos x="f495" y="f496"/>
                      </a:cxn>
                    </a:cxnLst>
                    <a:rect l="f406" t="f409" r="f407" b="f408"/>
                    <a:pathLst>
                      <a:path w="248" h="237">
                        <a:moveTo>
                          <a:pt x="f8" y="f9"/>
                        </a:moveTo>
                        <a:lnTo>
                          <a:pt x="f10" y="f11"/>
                        </a:lnTo>
                        <a:lnTo>
                          <a:pt x="f12" y="f13"/>
                        </a:lnTo>
                        <a:lnTo>
                          <a:pt x="f14" y="f15"/>
                        </a:lnTo>
                        <a:lnTo>
                          <a:pt x="f16" y="f17"/>
                        </a:lnTo>
                        <a:lnTo>
                          <a:pt x="f18" y="f19"/>
                        </a:lnTo>
                        <a:lnTo>
                          <a:pt x="f20" y="f21"/>
                        </a:lnTo>
                        <a:lnTo>
                          <a:pt x="f22" y="f23"/>
                        </a:lnTo>
                        <a:lnTo>
                          <a:pt x="f24" y="f25"/>
                        </a:lnTo>
                        <a:lnTo>
                          <a:pt x="f26" y="f8"/>
                        </a:lnTo>
                        <a:lnTo>
                          <a:pt x="f26" y="f15"/>
                        </a:lnTo>
                        <a:lnTo>
                          <a:pt x="f27" y="f28"/>
                        </a:lnTo>
                        <a:lnTo>
                          <a:pt x="f29" y="f30"/>
                        </a:lnTo>
                        <a:lnTo>
                          <a:pt x="f31" y="f5"/>
                        </a:lnTo>
                        <a:lnTo>
                          <a:pt x="f32" y="f33"/>
                        </a:lnTo>
                        <a:lnTo>
                          <a:pt x="f34" y="f13"/>
                        </a:lnTo>
                        <a:lnTo>
                          <a:pt x="f35" y="f36"/>
                        </a:lnTo>
                        <a:lnTo>
                          <a:pt x="f35" y="f14"/>
                        </a:lnTo>
                        <a:lnTo>
                          <a:pt x="f37" y="f14"/>
                        </a:lnTo>
                        <a:lnTo>
                          <a:pt x="f38" y="f39"/>
                        </a:lnTo>
                        <a:lnTo>
                          <a:pt x="f40" y="f41"/>
                        </a:lnTo>
                        <a:lnTo>
                          <a:pt x="f42" y="f43"/>
                        </a:lnTo>
                        <a:lnTo>
                          <a:pt x="f44" y="f26"/>
                        </a:lnTo>
                        <a:lnTo>
                          <a:pt x="f44" y="f39"/>
                        </a:lnTo>
                        <a:lnTo>
                          <a:pt x="f45" y="f46"/>
                        </a:lnTo>
                        <a:lnTo>
                          <a:pt x="f47" y="f46"/>
                        </a:lnTo>
                        <a:lnTo>
                          <a:pt x="f48" y="f49"/>
                        </a:lnTo>
                        <a:lnTo>
                          <a:pt x="f50" y="f51"/>
                        </a:lnTo>
                        <a:lnTo>
                          <a:pt x="f52" y="f19"/>
                        </a:lnTo>
                        <a:lnTo>
                          <a:pt x="f53" y="f54"/>
                        </a:lnTo>
                        <a:lnTo>
                          <a:pt x="f55" y="f56"/>
                        </a:lnTo>
                        <a:lnTo>
                          <a:pt x="f57" y="f56"/>
                        </a:lnTo>
                        <a:lnTo>
                          <a:pt x="f6" y="f58"/>
                        </a:lnTo>
                        <a:lnTo>
                          <a:pt x="f59" y="f60"/>
                        </a:lnTo>
                        <a:lnTo>
                          <a:pt x="f55" y="f61"/>
                        </a:lnTo>
                        <a:lnTo>
                          <a:pt x="f7" y="f62"/>
                        </a:lnTo>
                        <a:lnTo>
                          <a:pt x="f63" y="f64"/>
                        </a:lnTo>
                        <a:lnTo>
                          <a:pt x="f65" y="f66"/>
                        </a:lnTo>
                        <a:lnTo>
                          <a:pt x="f65" y="f67"/>
                        </a:lnTo>
                        <a:lnTo>
                          <a:pt x="f68" y="f69"/>
                        </a:lnTo>
                        <a:lnTo>
                          <a:pt x="f70" y="f71"/>
                        </a:lnTo>
                        <a:lnTo>
                          <a:pt x="f72" y="f73"/>
                        </a:lnTo>
                        <a:lnTo>
                          <a:pt x="f74" y="f75"/>
                        </a:lnTo>
                        <a:lnTo>
                          <a:pt x="f76" y="f44"/>
                        </a:lnTo>
                        <a:lnTo>
                          <a:pt x="f45" y="f77"/>
                        </a:lnTo>
                        <a:lnTo>
                          <a:pt x="f78" y="f79"/>
                        </a:lnTo>
                        <a:lnTo>
                          <a:pt x="f77" y="f77"/>
                        </a:lnTo>
                        <a:lnTo>
                          <a:pt x="f80" y="f44"/>
                        </a:lnTo>
                        <a:lnTo>
                          <a:pt x="f81" y="f82"/>
                        </a:lnTo>
                        <a:lnTo>
                          <a:pt x="f83" y="f84"/>
                        </a:lnTo>
                        <a:lnTo>
                          <a:pt x="f85" y="f86"/>
                        </a:lnTo>
                        <a:lnTo>
                          <a:pt x="f87" y="f50"/>
                        </a:lnTo>
                        <a:lnTo>
                          <a:pt x="f88" y="f76"/>
                        </a:lnTo>
                        <a:lnTo>
                          <a:pt x="f89" y="f90"/>
                        </a:lnTo>
                        <a:lnTo>
                          <a:pt x="f91" y="f92"/>
                        </a:lnTo>
                        <a:lnTo>
                          <a:pt x="f93" y="f65"/>
                        </a:lnTo>
                        <a:lnTo>
                          <a:pt x="f42" y="f94"/>
                        </a:lnTo>
                        <a:lnTo>
                          <a:pt x="f95" y="f72"/>
                        </a:lnTo>
                        <a:lnTo>
                          <a:pt x="f96" y="f97"/>
                        </a:lnTo>
                        <a:lnTo>
                          <a:pt x="f98" y="f7"/>
                        </a:lnTo>
                        <a:lnTo>
                          <a:pt x="f99" y="f100"/>
                        </a:lnTo>
                        <a:lnTo>
                          <a:pt x="f101" y="f102"/>
                        </a:lnTo>
                        <a:lnTo>
                          <a:pt x="f103" y="f104"/>
                        </a:lnTo>
                        <a:lnTo>
                          <a:pt x="f105" y="f106"/>
                        </a:lnTo>
                        <a:lnTo>
                          <a:pt x="f62" y="f107"/>
                        </a:lnTo>
                        <a:lnTo>
                          <a:pt x="f62" y="f108"/>
                        </a:lnTo>
                        <a:lnTo>
                          <a:pt x="f109" y="f84"/>
                        </a:lnTo>
                        <a:lnTo>
                          <a:pt x="f105" y="f85"/>
                        </a:lnTo>
                        <a:lnTo>
                          <a:pt x="f110" y="f71"/>
                        </a:lnTo>
                        <a:lnTo>
                          <a:pt x="f103" y="f111"/>
                        </a:lnTo>
                        <a:lnTo>
                          <a:pt x="f112" y="f113"/>
                        </a:lnTo>
                        <a:lnTo>
                          <a:pt x="f109" y="f114"/>
                        </a:lnTo>
                        <a:lnTo>
                          <a:pt x="f115" y="f116"/>
                        </a:lnTo>
                        <a:lnTo>
                          <a:pt x="f117" y="f67"/>
                        </a:lnTo>
                        <a:lnTo>
                          <a:pt x="f118" y="f113"/>
                        </a:lnTo>
                        <a:lnTo>
                          <a:pt x="f119" y="f101"/>
                        </a:lnTo>
                        <a:lnTo>
                          <a:pt x="f19" y="f120"/>
                        </a:lnTo>
                        <a:lnTo>
                          <a:pt x="f18" y="f112"/>
                        </a:lnTo>
                        <a:lnTo>
                          <a:pt x="f121" y="f122"/>
                        </a:lnTo>
                        <a:lnTo>
                          <a:pt x="f33" y="f61"/>
                        </a:lnTo>
                        <a:lnTo>
                          <a:pt x="f33" y="f123"/>
                        </a:lnTo>
                        <a:lnTo>
                          <a:pt x="f28" y="f124"/>
                        </a:lnTo>
                        <a:lnTo>
                          <a:pt x="f13" y="f125"/>
                        </a:lnTo>
                        <a:lnTo>
                          <a:pt x="f126" y="f127"/>
                        </a:lnTo>
                        <a:lnTo>
                          <a:pt x="f128" y="f21"/>
                        </a:lnTo>
                        <a:lnTo>
                          <a:pt x="f5" y="f23"/>
                        </a:lnTo>
                        <a:lnTo>
                          <a:pt x="f30" y="f129"/>
                        </a:lnTo>
                        <a:lnTo>
                          <a:pt x="f128" y="f17"/>
                        </a:lnTo>
                        <a:lnTo>
                          <a:pt x="f13" y="f12"/>
                        </a:lnTo>
                        <a:lnTo>
                          <a:pt x="f130" y="f130"/>
                        </a:lnTo>
                        <a:lnTo>
                          <a:pt x="f12" y="f126"/>
                        </a:lnTo>
                        <a:lnTo>
                          <a:pt x="f8" y="f9"/>
                        </a:lnTo>
                        <a:close/>
                      </a:path>
                    </a:pathLst>
                  </a:custGeom>
                  <a:solidFill>
                    <a:srgbClr val="EDB2AD"/>
                  </a:solidFill>
                  <a:ln w="3172" cap="flat">
                    <a:solidFill>
                      <a:srgbClr val="6C5353"/>
                    </a:solidFill>
                    <a:custDash>
                      <a:ds d="100000" sp="100000"/>
                    </a:custDash>
                    <a:miter/>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hu-HU" sz="1800" b="0" i="0" u="none" strike="noStrike" kern="0" cap="none" spc="0" baseline="0">
                      <a:solidFill>
                        <a:srgbClr val="000000"/>
                      </a:solidFill>
                      <a:uFillTx/>
                      <a:latin typeface="Arial"/>
                    </a:endParaRPr>
                  </a:p>
                </p:txBody>
              </p:sp>
              <p:sp>
                <p:nvSpPr>
                  <p:cNvPr id="369" name="Freeform 213">
                    <a:extLst>
                      <a:ext uri="{FF2B5EF4-FFF2-40B4-BE49-F238E27FC236}">
                        <a16:creationId xmlns:a16="http://schemas.microsoft.com/office/drawing/2014/main" id="{0167E4DE-2E8A-45DF-B99B-5873386672EC}"/>
                      </a:ext>
                    </a:extLst>
                  </p:cNvPr>
                  <p:cNvSpPr/>
                  <p:nvPr/>
                </p:nvSpPr>
                <p:spPr>
                  <a:xfrm>
                    <a:off x="8069598" y="3506751"/>
                    <a:ext cx="207221" cy="345506"/>
                  </a:xfrm>
                  <a:custGeom>
                    <a:avLst/>
                    <a:gdLst>
                      <a:gd name="f0" fmla="val 10800000"/>
                      <a:gd name="f1" fmla="val 5400000"/>
                      <a:gd name="f2" fmla="val 180"/>
                      <a:gd name="f3" fmla="val w"/>
                      <a:gd name="f4" fmla="val h"/>
                      <a:gd name="f5" fmla="val 0"/>
                      <a:gd name="f6" fmla="val 159"/>
                      <a:gd name="f7" fmla="val 307"/>
                      <a:gd name="f8" fmla="val 109"/>
                      <a:gd name="f9" fmla="val 38"/>
                      <a:gd name="f10" fmla="val 88"/>
                      <a:gd name="f11" fmla="val 55"/>
                      <a:gd name="f12" fmla="val 77"/>
                      <a:gd name="f13" fmla="val 75"/>
                      <a:gd name="f14" fmla="val 90"/>
                      <a:gd name="f15" fmla="val 92"/>
                      <a:gd name="f16" fmla="val 111"/>
                      <a:gd name="f17" fmla="val 113"/>
                      <a:gd name="f18" fmla="val 139"/>
                      <a:gd name="f19" fmla="val 131"/>
                      <a:gd name="f20" fmla="val 151"/>
                      <a:gd name="f21" fmla="val 145"/>
                      <a:gd name="f22" fmla="val 168"/>
                      <a:gd name="f23" fmla="val 158"/>
                      <a:gd name="f24" fmla="val 206"/>
                      <a:gd name="f25" fmla="val 243"/>
                      <a:gd name="f26" fmla="val 257"/>
                      <a:gd name="f27" fmla="val 125"/>
                      <a:gd name="f28" fmla="val 270"/>
                      <a:gd name="f29" fmla="val 112"/>
                      <a:gd name="f30" fmla="val 287"/>
                      <a:gd name="f31" fmla="val 83"/>
                      <a:gd name="f32" fmla="val 294"/>
                      <a:gd name="f33" fmla="val 87"/>
                      <a:gd name="f34" fmla="val 279"/>
                      <a:gd name="f35" fmla="val 72"/>
                      <a:gd name="f36" fmla="val 268"/>
                      <a:gd name="f37" fmla="val 259"/>
                      <a:gd name="f38" fmla="val 107"/>
                      <a:gd name="f39" fmla="val 258"/>
                      <a:gd name="f40" fmla="val 98"/>
                      <a:gd name="f41" fmla="val 245"/>
                      <a:gd name="f42" fmla="val 127"/>
                      <a:gd name="f43" fmla="val 229"/>
                      <a:gd name="f44" fmla="val 126"/>
                      <a:gd name="f45" fmla="val 204"/>
                      <a:gd name="f46" fmla="val 120"/>
                      <a:gd name="f47" fmla="val 190"/>
                      <a:gd name="f48" fmla="val 121"/>
                      <a:gd name="f49" fmla="val 170"/>
                      <a:gd name="f50" fmla="val 115"/>
                      <a:gd name="f51" fmla="val 155"/>
                      <a:gd name="f52" fmla="val 99"/>
                      <a:gd name="f53" fmla="val 141"/>
                      <a:gd name="f54" fmla="val 85"/>
                      <a:gd name="f55" fmla="val 122"/>
                      <a:gd name="f56" fmla="val 66"/>
                      <a:gd name="f57" fmla="val 42"/>
                      <a:gd name="f58" fmla="val 46"/>
                      <a:gd name="f59" fmla="val 78"/>
                      <a:gd name="f60" fmla="val 57"/>
                      <a:gd name="f61" fmla="val 47"/>
                      <a:gd name="f62" fmla="val 54"/>
                      <a:gd name="f63" fmla="val 25"/>
                      <a:gd name="f64" fmla="val 13"/>
                      <a:gd name="f65" fmla="val 35"/>
                      <a:gd name="f66" fmla="val 19"/>
                      <a:gd name="f67" fmla="val 8"/>
                      <a:gd name="f68" fmla="val 14"/>
                      <a:gd name="f69" fmla="val 23"/>
                      <a:gd name="f70" fmla="val 39"/>
                      <a:gd name="f71" fmla="val 11"/>
                      <a:gd name="f72" fmla="val 53"/>
                      <a:gd name="f73" fmla="val 63"/>
                      <a:gd name="f74" fmla="val 80"/>
                      <a:gd name="f75" fmla="val 12"/>
                      <a:gd name="f76" fmla="val 79"/>
                      <a:gd name="f77" fmla="val 24"/>
                      <a:gd name="f78" fmla="val 32"/>
                      <a:gd name="f79" fmla="+- 0 0 -90"/>
                      <a:gd name="f80" fmla="*/ f3 1 159"/>
                      <a:gd name="f81" fmla="*/ f4 1 307"/>
                      <a:gd name="f82" fmla="+- f7 0 f5"/>
                      <a:gd name="f83" fmla="+- f6 0 f5"/>
                      <a:gd name="f84" fmla="*/ f79 f0 1"/>
                      <a:gd name="f85" fmla="*/ f83 1 159"/>
                      <a:gd name="f86" fmla="*/ f82 1 307"/>
                      <a:gd name="f87" fmla="*/ 109 f83 1"/>
                      <a:gd name="f88" fmla="*/ 38 f82 1"/>
                      <a:gd name="f89" fmla="*/ 88 f83 1"/>
                      <a:gd name="f90" fmla="*/ 55 f82 1"/>
                      <a:gd name="f91" fmla="*/ 77 f83 1"/>
                      <a:gd name="f92" fmla="*/ 75 f82 1"/>
                      <a:gd name="f93" fmla="*/ 75 f83 1"/>
                      <a:gd name="f94" fmla="*/ 90 f82 1"/>
                      <a:gd name="f95" fmla="*/ 92 f83 1"/>
                      <a:gd name="f96" fmla="*/ 111 f82 1"/>
                      <a:gd name="f97" fmla="*/ 113 f83 1"/>
                      <a:gd name="f98" fmla="*/ 139 f82 1"/>
                      <a:gd name="f99" fmla="*/ 131 f83 1"/>
                      <a:gd name="f100" fmla="*/ 151 f82 1"/>
                      <a:gd name="f101" fmla="*/ 145 f83 1"/>
                      <a:gd name="f102" fmla="*/ 168 f82 1"/>
                      <a:gd name="f103" fmla="*/ 158 f83 1"/>
                      <a:gd name="f104" fmla="*/ 206 f82 1"/>
                      <a:gd name="f105" fmla="*/ 159 f83 1"/>
                      <a:gd name="f106" fmla="*/ 243 f82 1"/>
                      <a:gd name="f107" fmla="*/ 257 f82 1"/>
                      <a:gd name="f108" fmla="*/ 125 f83 1"/>
                      <a:gd name="f109" fmla="*/ 270 f82 1"/>
                      <a:gd name="f110" fmla="*/ 112 f83 1"/>
                      <a:gd name="f111" fmla="*/ 287 f82 1"/>
                      <a:gd name="f112" fmla="*/ 90 f83 1"/>
                      <a:gd name="f113" fmla="*/ 307 f82 1"/>
                      <a:gd name="f114" fmla="*/ 83 f83 1"/>
                      <a:gd name="f115" fmla="*/ 294 f82 1"/>
                      <a:gd name="f116" fmla="*/ 87 f83 1"/>
                      <a:gd name="f117" fmla="*/ 279 f82 1"/>
                      <a:gd name="f118" fmla="*/ 72 f83 1"/>
                      <a:gd name="f119" fmla="*/ 268 f82 1"/>
                      <a:gd name="f120" fmla="*/ 259 f82 1"/>
                      <a:gd name="f121" fmla="*/ 107 f83 1"/>
                      <a:gd name="f122" fmla="*/ 258 f82 1"/>
                      <a:gd name="f123" fmla="*/ 98 f83 1"/>
                      <a:gd name="f124" fmla="*/ 245 f82 1"/>
                      <a:gd name="f125" fmla="*/ 127 f83 1"/>
                      <a:gd name="f126" fmla="*/ 229 f82 1"/>
                      <a:gd name="f127" fmla="*/ 126 f83 1"/>
                      <a:gd name="f128" fmla="*/ 204 f82 1"/>
                      <a:gd name="f129" fmla="*/ 120 f83 1"/>
                      <a:gd name="f130" fmla="*/ 190 f82 1"/>
                      <a:gd name="f131" fmla="*/ 121 f83 1"/>
                      <a:gd name="f132" fmla="*/ 170 f82 1"/>
                      <a:gd name="f133" fmla="*/ 115 f83 1"/>
                      <a:gd name="f134" fmla="*/ 155 f82 1"/>
                      <a:gd name="f135" fmla="*/ 99 f83 1"/>
                      <a:gd name="f136" fmla="*/ 141 f82 1"/>
                      <a:gd name="f137" fmla="*/ 85 f83 1"/>
                      <a:gd name="f138" fmla="*/ 122 f82 1"/>
                      <a:gd name="f139" fmla="*/ 66 f83 1"/>
                      <a:gd name="f140" fmla="*/ 98 f82 1"/>
                      <a:gd name="f141" fmla="*/ 42 f83 1"/>
                      <a:gd name="f142" fmla="*/ 85 f82 1"/>
                      <a:gd name="f143" fmla="*/ 46 f83 1"/>
                      <a:gd name="f144" fmla="*/ 78 f82 1"/>
                      <a:gd name="f145" fmla="*/ 57 f83 1"/>
                      <a:gd name="f146" fmla="*/ 72 f82 1"/>
                      <a:gd name="f147" fmla="*/ 47 f83 1"/>
                      <a:gd name="f148" fmla="*/ 54 f82 1"/>
                      <a:gd name="f149" fmla="*/ 25 f83 1"/>
                      <a:gd name="f150" fmla="*/ 13 f83 1"/>
                      <a:gd name="f151" fmla="*/ 35 f82 1"/>
                      <a:gd name="f152" fmla="*/ 0 f83 1"/>
                      <a:gd name="f153" fmla="*/ 19 f82 1"/>
                      <a:gd name="f154" fmla="*/ 8 f83 1"/>
                      <a:gd name="f155" fmla="*/ 14 f82 1"/>
                      <a:gd name="f156" fmla="*/ 23 f83 1"/>
                      <a:gd name="f157" fmla="*/ 39 f83 1"/>
                      <a:gd name="f158" fmla="*/ 11 f82 1"/>
                      <a:gd name="f159" fmla="*/ 53 f83 1"/>
                      <a:gd name="f160" fmla="*/ 0 f82 1"/>
                      <a:gd name="f161" fmla="*/ 63 f83 1"/>
                      <a:gd name="f162" fmla="*/ 8 f82 1"/>
                      <a:gd name="f163" fmla="*/ 80 f83 1"/>
                      <a:gd name="f164" fmla="*/ 12 f82 1"/>
                      <a:gd name="f165" fmla="*/ 79 f83 1"/>
                      <a:gd name="f166" fmla="*/ 24 f82 1"/>
                      <a:gd name="f167" fmla="*/ 32 f82 1"/>
                      <a:gd name="f168" fmla="*/ f84 1 f2"/>
                      <a:gd name="f169" fmla="*/ f87 1 159"/>
                      <a:gd name="f170" fmla="*/ f88 1 307"/>
                      <a:gd name="f171" fmla="*/ f89 1 159"/>
                      <a:gd name="f172" fmla="*/ f90 1 307"/>
                      <a:gd name="f173" fmla="*/ f91 1 159"/>
                      <a:gd name="f174" fmla="*/ f92 1 307"/>
                      <a:gd name="f175" fmla="*/ f93 1 159"/>
                      <a:gd name="f176" fmla="*/ f94 1 307"/>
                      <a:gd name="f177" fmla="*/ f95 1 159"/>
                      <a:gd name="f178" fmla="*/ f96 1 307"/>
                      <a:gd name="f179" fmla="*/ f97 1 159"/>
                      <a:gd name="f180" fmla="*/ f98 1 307"/>
                      <a:gd name="f181" fmla="*/ f99 1 159"/>
                      <a:gd name="f182" fmla="*/ f100 1 307"/>
                      <a:gd name="f183" fmla="*/ f101 1 159"/>
                      <a:gd name="f184" fmla="*/ f102 1 307"/>
                      <a:gd name="f185" fmla="*/ f103 1 159"/>
                      <a:gd name="f186" fmla="*/ f104 1 307"/>
                      <a:gd name="f187" fmla="*/ f105 1 159"/>
                      <a:gd name="f188" fmla="*/ f106 1 307"/>
                      <a:gd name="f189" fmla="*/ f107 1 307"/>
                      <a:gd name="f190" fmla="*/ f108 1 159"/>
                      <a:gd name="f191" fmla="*/ f109 1 307"/>
                      <a:gd name="f192" fmla="*/ f110 1 159"/>
                      <a:gd name="f193" fmla="*/ f111 1 307"/>
                      <a:gd name="f194" fmla="*/ f112 1 159"/>
                      <a:gd name="f195" fmla="*/ f113 1 307"/>
                      <a:gd name="f196" fmla="*/ f114 1 159"/>
                      <a:gd name="f197" fmla="*/ f115 1 307"/>
                      <a:gd name="f198" fmla="*/ f116 1 159"/>
                      <a:gd name="f199" fmla="*/ f117 1 307"/>
                      <a:gd name="f200" fmla="*/ f118 1 159"/>
                      <a:gd name="f201" fmla="*/ f119 1 307"/>
                      <a:gd name="f202" fmla="*/ f120 1 307"/>
                      <a:gd name="f203" fmla="*/ f121 1 159"/>
                      <a:gd name="f204" fmla="*/ f122 1 307"/>
                      <a:gd name="f205" fmla="*/ f123 1 159"/>
                      <a:gd name="f206" fmla="*/ f124 1 307"/>
                      <a:gd name="f207" fmla="*/ f125 1 159"/>
                      <a:gd name="f208" fmla="*/ f126 1 307"/>
                      <a:gd name="f209" fmla="*/ f127 1 159"/>
                      <a:gd name="f210" fmla="*/ f128 1 307"/>
                      <a:gd name="f211" fmla="*/ f129 1 159"/>
                      <a:gd name="f212" fmla="*/ f130 1 307"/>
                      <a:gd name="f213" fmla="*/ f131 1 159"/>
                      <a:gd name="f214" fmla="*/ f132 1 307"/>
                      <a:gd name="f215" fmla="*/ f133 1 159"/>
                      <a:gd name="f216" fmla="*/ f134 1 307"/>
                      <a:gd name="f217" fmla="*/ f135 1 159"/>
                      <a:gd name="f218" fmla="*/ f136 1 307"/>
                      <a:gd name="f219" fmla="*/ f137 1 159"/>
                      <a:gd name="f220" fmla="*/ f138 1 307"/>
                      <a:gd name="f221" fmla="*/ f139 1 159"/>
                      <a:gd name="f222" fmla="*/ f140 1 307"/>
                      <a:gd name="f223" fmla="*/ f141 1 159"/>
                      <a:gd name="f224" fmla="*/ f142 1 307"/>
                      <a:gd name="f225" fmla="*/ f143 1 159"/>
                      <a:gd name="f226" fmla="*/ f144 1 307"/>
                      <a:gd name="f227" fmla="*/ f145 1 159"/>
                      <a:gd name="f228" fmla="*/ f146 1 307"/>
                      <a:gd name="f229" fmla="*/ f147 1 159"/>
                      <a:gd name="f230" fmla="*/ f148 1 307"/>
                      <a:gd name="f231" fmla="*/ f149 1 159"/>
                      <a:gd name="f232" fmla="*/ f150 1 159"/>
                      <a:gd name="f233" fmla="*/ f151 1 307"/>
                      <a:gd name="f234" fmla="*/ f152 1 159"/>
                      <a:gd name="f235" fmla="*/ f153 1 307"/>
                      <a:gd name="f236" fmla="*/ f154 1 159"/>
                      <a:gd name="f237" fmla="*/ f155 1 307"/>
                      <a:gd name="f238" fmla="*/ f156 1 159"/>
                      <a:gd name="f239" fmla="*/ f157 1 159"/>
                      <a:gd name="f240" fmla="*/ f158 1 307"/>
                      <a:gd name="f241" fmla="*/ f159 1 159"/>
                      <a:gd name="f242" fmla="*/ f160 1 307"/>
                      <a:gd name="f243" fmla="*/ f161 1 159"/>
                      <a:gd name="f244" fmla="*/ f162 1 307"/>
                      <a:gd name="f245" fmla="*/ f163 1 159"/>
                      <a:gd name="f246" fmla="*/ f164 1 307"/>
                      <a:gd name="f247" fmla="*/ f165 1 159"/>
                      <a:gd name="f248" fmla="*/ f166 1 307"/>
                      <a:gd name="f249" fmla="*/ f167 1 307"/>
                      <a:gd name="f250" fmla="*/ 0 1 f85"/>
                      <a:gd name="f251" fmla="*/ f6 1 f85"/>
                      <a:gd name="f252" fmla="*/ 0 1 f86"/>
                      <a:gd name="f253" fmla="*/ f7 1 f86"/>
                      <a:gd name="f254" fmla="+- f168 0 f1"/>
                      <a:gd name="f255" fmla="*/ f169 1 f85"/>
                      <a:gd name="f256" fmla="*/ f170 1 f86"/>
                      <a:gd name="f257" fmla="*/ f171 1 f85"/>
                      <a:gd name="f258" fmla="*/ f172 1 f86"/>
                      <a:gd name="f259" fmla="*/ f173 1 f85"/>
                      <a:gd name="f260" fmla="*/ f174 1 f86"/>
                      <a:gd name="f261" fmla="*/ f175 1 f85"/>
                      <a:gd name="f262" fmla="*/ f176 1 f86"/>
                      <a:gd name="f263" fmla="*/ f177 1 f85"/>
                      <a:gd name="f264" fmla="*/ f178 1 f86"/>
                      <a:gd name="f265" fmla="*/ f179 1 f85"/>
                      <a:gd name="f266" fmla="*/ f180 1 f86"/>
                      <a:gd name="f267" fmla="*/ f181 1 f85"/>
                      <a:gd name="f268" fmla="*/ f182 1 f86"/>
                      <a:gd name="f269" fmla="*/ f183 1 f85"/>
                      <a:gd name="f270" fmla="*/ f184 1 f86"/>
                      <a:gd name="f271" fmla="*/ f185 1 f85"/>
                      <a:gd name="f272" fmla="*/ f186 1 f86"/>
                      <a:gd name="f273" fmla="*/ f187 1 f85"/>
                      <a:gd name="f274" fmla="*/ f188 1 f86"/>
                      <a:gd name="f275" fmla="*/ f189 1 f86"/>
                      <a:gd name="f276" fmla="*/ f190 1 f85"/>
                      <a:gd name="f277" fmla="*/ f191 1 f86"/>
                      <a:gd name="f278" fmla="*/ f192 1 f85"/>
                      <a:gd name="f279" fmla="*/ f193 1 f86"/>
                      <a:gd name="f280" fmla="*/ f194 1 f85"/>
                      <a:gd name="f281" fmla="*/ f195 1 f86"/>
                      <a:gd name="f282" fmla="*/ f196 1 f85"/>
                      <a:gd name="f283" fmla="*/ f197 1 f86"/>
                      <a:gd name="f284" fmla="*/ f198 1 f85"/>
                      <a:gd name="f285" fmla="*/ f199 1 f86"/>
                      <a:gd name="f286" fmla="*/ f200 1 f85"/>
                      <a:gd name="f287" fmla="*/ f201 1 f86"/>
                      <a:gd name="f288" fmla="*/ f202 1 f86"/>
                      <a:gd name="f289" fmla="*/ f203 1 f85"/>
                      <a:gd name="f290" fmla="*/ f204 1 f86"/>
                      <a:gd name="f291" fmla="*/ f205 1 f85"/>
                      <a:gd name="f292" fmla="*/ f206 1 f86"/>
                      <a:gd name="f293" fmla="*/ f207 1 f85"/>
                      <a:gd name="f294" fmla="*/ f208 1 f86"/>
                      <a:gd name="f295" fmla="*/ f209 1 f85"/>
                      <a:gd name="f296" fmla="*/ f210 1 f86"/>
                      <a:gd name="f297" fmla="*/ f211 1 f85"/>
                      <a:gd name="f298" fmla="*/ f212 1 f86"/>
                      <a:gd name="f299" fmla="*/ f213 1 f85"/>
                      <a:gd name="f300" fmla="*/ f214 1 f86"/>
                      <a:gd name="f301" fmla="*/ f215 1 f85"/>
                      <a:gd name="f302" fmla="*/ f216 1 f86"/>
                      <a:gd name="f303" fmla="*/ f217 1 f85"/>
                      <a:gd name="f304" fmla="*/ f218 1 f86"/>
                      <a:gd name="f305" fmla="*/ f219 1 f85"/>
                      <a:gd name="f306" fmla="*/ f220 1 f86"/>
                      <a:gd name="f307" fmla="*/ f221 1 f85"/>
                      <a:gd name="f308" fmla="*/ f222 1 f86"/>
                      <a:gd name="f309" fmla="*/ f223 1 f85"/>
                      <a:gd name="f310" fmla="*/ f224 1 f86"/>
                      <a:gd name="f311" fmla="*/ f225 1 f85"/>
                      <a:gd name="f312" fmla="*/ f226 1 f86"/>
                      <a:gd name="f313" fmla="*/ f227 1 f85"/>
                      <a:gd name="f314" fmla="*/ f228 1 f86"/>
                      <a:gd name="f315" fmla="*/ f229 1 f85"/>
                      <a:gd name="f316" fmla="*/ f230 1 f86"/>
                      <a:gd name="f317" fmla="*/ f231 1 f85"/>
                      <a:gd name="f318" fmla="*/ f232 1 f85"/>
                      <a:gd name="f319" fmla="*/ f233 1 f86"/>
                      <a:gd name="f320" fmla="*/ f234 1 f85"/>
                      <a:gd name="f321" fmla="*/ f235 1 f86"/>
                      <a:gd name="f322" fmla="*/ f236 1 f85"/>
                      <a:gd name="f323" fmla="*/ f237 1 f86"/>
                      <a:gd name="f324" fmla="*/ f238 1 f85"/>
                      <a:gd name="f325" fmla="*/ f239 1 f85"/>
                      <a:gd name="f326" fmla="*/ f240 1 f86"/>
                      <a:gd name="f327" fmla="*/ f241 1 f85"/>
                      <a:gd name="f328" fmla="*/ f242 1 f86"/>
                      <a:gd name="f329" fmla="*/ f243 1 f85"/>
                      <a:gd name="f330" fmla="*/ f244 1 f86"/>
                      <a:gd name="f331" fmla="*/ f245 1 f85"/>
                      <a:gd name="f332" fmla="*/ f246 1 f86"/>
                      <a:gd name="f333" fmla="*/ f247 1 f85"/>
                      <a:gd name="f334" fmla="*/ f248 1 f86"/>
                      <a:gd name="f335" fmla="*/ f249 1 f86"/>
                      <a:gd name="f336" fmla="*/ f250 f80 1"/>
                      <a:gd name="f337" fmla="*/ f251 f80 1"/>
                      <a:gd name="f338" fmla="*/ f253 f81 1"/>
                      <a:gd name="f339" fmla="*/ f252 f81 1"/>
                      <a:gd name="f340" fmla="*/ f255 f80 1"/>
                      <a:gd name="f341" fmla="*/ f256 f81 1"/>
                      <a:gd name="f342" fmla="*/ f257 f80 1"/>
                      <a:gd name="f343" fmla="*/ f258 f81 1"/>
                      <a:gd name="f344" fmla="*/ f259 f80 1"/>
                      <a:gd name="f345" fmla="*/ f260 f81 1"/>
                      <a:gd name="f346" fmla="*/ f261 f80 1"/>
                      <a:gd name="f347" fmla="*/ f262 f81 1"/>
                      <a:gd name="f348" fmla="*/ f263 f80 1"/>
                      <a:gd name="f349" fmla="*/ f264 f81 1"/>
                      <a:gd name="f350" fmla="*/ f265 f80 1"/>
                      <a:gd name="f351" fmla="*/ f266 f81 1"/>
                      <a:gd name="f352" fmla="*/ f267 f80 1"/>
                      <a:gd name="f353" fmla="*/ f268 f81 1"/>
                      <a:gd name="f354" fmla="*/ f269 f80 1"/>
                      <a:gd name="f355" fmla="*/ f270 f81 1"/>
                      <a:gd name="f356" fmla="*/ f271 f80 1"/>
                      <a:gd name="f357" fmla="*/ f272 f81 1"/>
                      <a:gd name="f358" fmla="*/ f273 f80 1"/>
                      <a:gd name="f359" fmla="*/ f274 f81 1"/>
                      <a:gd name="f360" fmla="*/ f275 f81 1"/>
                      <a:gd name="f361" fmla="*/ f276 f80 1"/>
                      <a:gd name="f362" fmla="*/ f277 f81 1"/>
                      <a:gd name="f363" fmla="*/ f278 f80 1"/>
                      <a:gd name="f364" fmla="*/ f279 f81 1"/>
                      <a:gd name="f365" fmla="*/ f280 f80 1"/>
                      <a:gd name="f366" fmla="*/ f281 f81 1"/>
                      <a:gd name="f367" fmla="*/ f282 f80 1"/>
                      <a:gd name="f368" fmla="*/ f283 f81 1"/>
                      <a:gd name="f369" fmla="*/ f284 f80 1"/>
                      <a:gd name="f370" fmla="*/ f285 f81 1"/>
                      <a:gd name="f371" fmla="*/ f286 f80 1"/>
                      <a:gd name="f372" fmla="*/ f287 f81 1"/>
                      <a:gd name="f373" fmla="*/ f288 f81 1"/>
                      <a:gd name="f374" fmla="*/ f289 f80 1"/>
                      <a:gd name="f375" fmla="*/ f290 f81 1"/>
                      <a:gd name="f376" fmla="*/ f291 f80 1"/>
                      <a:gd name="f377" fmla="*/ f292 f81 1"/>
                      <a:gd name="f378" fmla="*/ f293 f80 1"/>
                      <a:gd name="f379" fmla="*/ f294 f81 1"/>
                      <a:gd name="f380" fmla="*/ f295 f80 1"/>
                      <a:gd name="f381" fmla="*/ f296 f81 1"/>
                      <a:gd name="f382" fmla="*/ f297 f80 1"/>
                      <a:gd name="f383" fmla="*/ f298 f81 1"/>
                      <a:gd name="f384" fmla="*/ f299 f80 1"/>
                      <a:gd name="f385" fmla="*/ f300 f81 1"/>
                      <a:gd name="f386" fmla="*/ f301 f80 1"/>
                      <a:gd name="f387" fmla="*/ f302 f81 1"/>
                      <a:gd name="f388" fmla="*/ f303 f80 1"/>
                      <a:gd name="f389" fmla="*/ f304 f81 1"/>
                      <a:gd name="f390" fmla="*/ f305 f80 1"/>
                      <a:gd name="f391" fmla="*/ f306 f81 1"/>
                      <a:gd name="f392" fmla="*/ f307 f80 1"/>
                      <a:gd name="f393" fmla="*/ f308 f81 1"/>
                      <a:gd name="f394" fmla="*/ f309 f80 1"/>
                      <a:gd name="f395" fmla="*/ f310 f81 1"/>
                      <a:gd name="f396" fmla="*/ f311 f80 1"/>
                      <a:gd name="f397" fmla="*/ f312 f81 1"/>
                      <a:gd name="f398" fmla="*/ f313 f80 1"/>
                      <a:gd name="f399" fmla="*/ f314 f81 1"/>
                      <a:gd name="f400" fmla="*/ f315 f80 1"/>
                      <a:gd name="f401" fmla="*/ f316 f81 1"/>
                      <a:gd name="f402" fmla="*/ f317 f80 1"/>
                      <a:gd name="f403" fmla="*/ f318 f80 1"/>
                      <a:gd name="f404" fmla="*/ f319 f81 1"/>
                      <a:gd name="f405" fmla="*/ f320 f80 1"/>
                      <a:gd name="f406" fmla="*/ f321 f81 1"/>
                      <a:gd name="f407" fmla="*/ f322 f80 1"/>
                      <a:gd name="f408" fmla="*/ f323 f81 1"/>
                      <a:gd name="f409" fmla="*/ f324 f80 1"/>
                      <a:gd name="f410" fmla="*/ f325 f80 1"/>
                      <a:gd name="f411" fmla="*/ f326 f81 1"/>
                      <a:gd name="f412" fmla="*/ f327 f80 1"/>
                      <a:gd name="f413" fmla="*/ f328 f81 1"/>
                      <a:gd name="f414" fmla="*/ f329 f80 1"/>
                      <a:gd name="f415" fmla="*/ f330 f81 1"/>
                      <a:gd name="f416" fmla="*/ f331 f80 1"/>
                      <a:gd name="f417" fmla="*/ f332 f81 1"/>
                      <a:gd name="f418" fmla="*/ f333 f80 1"/>
                      <a:gd name="f419" fmla="*/ f334 f81 1"/>
                      <a:gd name="f420" fmla="*/ f335 f81 1"/>
                    </a:gdLst>
                    <a:ahLst/>
                    <a:cxnLst>
                      <a:cxn ang="3cd4">
                        <a:pos x="hc" y="t"/>
                      </a:cxn>
                      <a:cxn ang="0">
                        <a:pos x="r" y="vc"/>
                      </a:cxn>
                      <a:cxn ang="cd4">
                        <a:pos x="hc" y="b"/>
                      </a:cxn>
                      <a:cxn ang="cd2">
                        <a:pos x="l" y="vc"/>
                      </a:cxn>
                      <a:cxn ang="f254">
                        <a:pos x="f340" y="f341"/>
                      </a:cxn>
                      <a:cxn ang="f254">
                        <a:pos x="f342" y="f343"/>
                      </a:cxn>
                      <a:cxn ang="f254">
                        <a:pos x="f344" y="f345"/>
                      </a:cxn>
                      <a:cxn ang="f254">
                        <a:pos x="f346" y="f347"/>
                      </a:cxn>
                      <a:cxn ang="f254">
                        <a:pos x="f348" y="f349"/>
                      </a:cxn>
                      <a:cxn ang="f254">
                        <a:pos x="f350" y="f351"/>
                      </a:cxn>
                      <a:cxn ang="f254">
                        <a:pos x="f352" y="f353"/>
                      </a:cxn>
                      <a:cxn ang="f254">
                        <a:pos x="f354" y="f355"/>
                      </a:cxn>
                      <a:cxn ang="f254">
                        <a:pos x="f356" y="f357"/>
                      </a:cxn>
                      <a:cxn ang="f254">
                        <a:pos x="f358" y="f359"/>
                      </a:cxn>
                      <a:cxn ang="f254">
                        <a:pos x="f354" y="f360"/>
                      </a:cxn>
                      <a:cxn ang="f254">
                        <a:pos x="f361" y="f362"/>
                      </a:cxn>
                      <a:cxn ang="f254">
                        <a:pos x="f363" y="f364"/>
                      </a:cxn>
                      <a:cxn ang="f254">
                        <a:pos x="f365" y="f366"/>
                      </a:cxn>
                      <a:cxn ang="f254">
                        <a:pos x="f367" y="f368"/>
                      </a:cxn>
                      <a:cxn ang="f254">
                        <a:pos x="f369" y="f370"/>
                      </a:cxn>
                      <a:cxn ang="f254">
                        <a:pos x="f371" y="f372"/>
                      </a:cxn>
                      <a:cxn ang="f254">
                        <a:pos x="f342" y="f373"/>
                      </a:cxn>
                      <a:cxn ang="f254">
                        <a:pos x="f374" y="f375"/>
                      </a:cxn>
                      <a:cxn ang="f254">
                        <a:pos x="f376" y="f377"/>
                      </a:cxn>
                      <a:cxn ang="f254">
                        <a:pos x="f378" y="f379"/>
                      </a:cxn>
                      <a:cxn ang="f254">
                        <a:pos x="f380" y="f381"/>
                      </a:cxn>
                      <a:cxn ang="f254">
                        <a:pos x="f382" y="f383"/>
                      </a:cxn>
                      <a:cxn ang="f254">
                        <a:pos x="f384" y="f385"/>
                      </a:cxn>
                      <a:cxn ang="f254">
                        <a:pos x="f386" y="f387"/>
                      </a:cxn>
                      <a:cxn ang="f254">
                        <a:pos x="f388" y="f389"/>
                      </a:cxn>
                      <a:cxn ang="f254">
                        <a:pos x="f390" y="f391"/>
                      </a:cxn>
                      <a:cxn ang="f254">
                        <a:pos x="f392" y="f393"/>
                      </a:cxn>
                      <a:cxn ang="f254">
                        <a:pos x="f394" y="f395"/>
                      </a:cxn>
                      <a:cxn ang="f254">
                        <a:pos x="f396" y="f397"/>
                      </a:cxn>
                      <a:cxn ang="f254">
                        <a:pos x="f398" y="f399"/>
                      </a:cxn>
                      <a:cxn ang="f254">
                        <a:pos x="f400" y="f401"/>
                      </a:cxn>
                      <a:cxn ang="f254">
                        <a:pos x="f402" y="f401"/>
                      </a:cxn>
                      <a:cxn ang="f254">
                        <a:pos x="f403" y="f404"/>
                      </a:cxn>
                      <a:cxn ang="f254">
                        <a:pos x="f405" y="f406"/>
                      </a:cxn>
                      <a:cxn ang="f254">
                        <a:pos x="f407" y="f408"/>
                      </a:cxn>
                      <a:cxn ang="f254">
                        <a:pos x="f409" y="f408"/>
                      </a:cxn>
                      <a:cxn ang="f254">
                        <a:pos x="f410" y="f411"/>
                      </a:cxn>
                      <a:cxn ang="f254">
                        <a:pos x="f412" y="f413"/>
                      </a:cxn>
                      <a:cxn ang="f254">
                        <a:pos x="f414" y="f415"/>
                      </a:cxn>
                      <a:cxn ang="f254">
                        <a:pos x="f416" y="f417"/>
                      </a:cxn>
                      <a:cxn ang="f254">
                        <a:pos x="f418" y="f419"/>
                      </a:cxn>
                      <a:cxn ang="f254">
                        <a:pos x="f365" y="f420"/>
                      </a:cxn>
                      <a:cxn ang="f254">
                        <a:pos x="f340" y="f341"/>
                      </a:cxn>
                    </a:cxnLst>
                    <a:rect l="f336" t="f339" r="f337" b="f338"/>
                    <a:pathLst>
                      <a:path w="159" h="307">
                        <a:moveTo>
                          <a:pt x="f8" y="f9"/>
                        </a:moveTo>
                        <a:lnTo>
                          <a:pt x="f10" y="f11"/>
                        </a:lnTo>
                        <a:lnTo>
                          <a:pt x="f12" y="f13"/>
                        </a:lnTo>
                        <a:lnTo>
                          <a:pt x="f13" y="f14"/>
                        </a:lnTo>
                        <a:lnTo>
                          <a:pt x="f15" y="f16"/>
                        </a:lnTo>
                        <a:lnTo>
                          <a:pt x="f17" y="f18"/>
                        </a:lnTo>
                        <a:lnTo>
                          <a:pt x="f19" y="f20"/>
                        </a:lnTo>
                        <a:lnTo>
                          <a:pt x="f21" y="f22"/>
                        </a:lnTo>
                        <a:lnTo>
                          <a:pt x="f23" y="f24"/>
                        </a:lnTo>
                        <a:lnTo>
                          <a:pt x="f6" y="f25"/>
                        </a:lnTo>
                        <a:lnTo>
                          <a:pt x="f21" y="f26"/>
                        </a:lnTo>
                        <a:lnTo>
                          <a:pt x="f27" y="f28"/>
                        </a:lnTo>
                        <a:lnTo>
                          <a:pt x="f29" y="f30"/>
                        </a:lnTo>
                        <a:lnTo>
                          <a:pt x="f14" y="f7"/>
                        </a:lnTo>
                        <a:lnTo>
                          <a:pt x="f31" y="f32"/>
                        </a:lnTo>
                        <a:lnTo>
                          <a:pt x="f33" y="f34"/>
                        </a:lnTo>
                        <a:lnTo>
                          <a:pt x="f35" y="f36"/>
                        </a:lnTo>
                        <a:lnTo>
                          <a:pt x="f10" y="f37"/>
                        </a:lnTo>
                        <a:lnTo>
                          <a:pt x="f38" y="f39"/>
                        </a:lnTo>
                        <a:lnTo>
                          <a:pt x="f40" y="f41"/>
                        </a:lnTo>
                        <a:lnTo>
                          <a:pt x="f42" y="f43"/>
                        </a:lnTo>
                        <a:lnTo>
                          <a:pt x="f44" y="f45"/>
                        </a:lnTo>
                        <a:lnTo>
                          <a:pt x="f46" y="f47"/>
                        </a:lnTo>
                        <a:lnTo>
                          <a:pt x="f48" y="f49"/>
                        </a:lnTo>
                        <a:lnTo>
                          <a:pt x="f50" y="f51"/>
                        </a:lnTo>
                        <a:lnTo>
                          <a:pt x="f52" y="f53"/>
                        </a:lnTo>
                        <a:lnTo>
                          <a:pt x="f54" y="f55"/>
                        </a:lnTo>
                        <a:lnTo>
                          <a:pt x="f56" y="f40"/>
                        </a:lnTo>
                        <a:lnTo>
                          <a:pt x="f57" y="f54"/>
                        </a:lnTo>
                        <a:lnTo>
                          <a:pt x="f58" y="f59"/>
                        </a:lnTo>
                        <a:lnTo>
                          <a:pt x="f60" y="f35"/>
                        </a:lnTo>
                        <a:lnTo>
                          <a:pt x="f61" y="f62"/>
                        </a:lnTo>
                        <a:lnTo>
                          <a:pt x="f63" y="f62"/>
                        </a:lnTo>
                        <a:lnTo>
                          <a:pt x="f64" y="f65"/>
                        </a:lnTo>
                        <a:lnTo>
                          <a:pt x="f5" y="f66"/>
                        </a:lnTo>
                        <a:lnTo>
                          <a:pt x="f67" y="f68"/>
                        </a:lnTo>
                        <a:lnTo>
                          <a:pt x="f69" y="f68"/>
                        </a:lnTo>
                        <a:lnTo>
                          <a:pt x="f70" y="f71"/>
                        </a:lnTo>
                        <a:lnTo>
                          <a:pt x="f72" y="f5"/>
                        </a:lnTo>
                        <a:lnTo>
                          <a:pt x="f73" y="f67"/>
                        </a:lnTo>
                        <a:lnTo>
                          <a:pt x="f74" y="f75"/>
                        </a:lnTo>
                        <a:lnTo>
                          <a:pt x="f76" y="f77"/>
                        </a:lnTo>
                        <a:lnTo>
                          <a:pt x="f14" y="f78"/>
                        </a:lnTo>
                        <a:lnTo>
                          <a:pt x="f8" y="f9"/>
                        </a:lnTo>
                        <a:close/>
                      </a:path>
                    </a:pathLst>
                  </a:custGeom>
                  <a:solidFill>
                    <a:srgbClr val="A8C5F0"/>
                  </a:solidFill>
                  <a:ln w="3172" cap="flat">
                    <a:solidFill>
                      <a:srgbClr val="6C5353"/>
                    </a:solidFill>
                    <a:custDash>
                      <a:ds d="100000" sp="100000"/>
                    </a:custDash>
                    <a:miter/>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hu-HU" sz="1800" b="0" i="0" u="none" strike="noStrike" kern="0" cap="none" spc="0" baseline="0">
                      <a:solidFill>
                        <a:srgbClr val="000000"/>
                      </a:solidFill>
                      <a:uFillTx/>
                      <a:latin typeface="Arial"/>
                    </a:endParaRPr>
                  </a:p>
                </p:txBody>
              </p:sp>
              <p:sp>
                <p:nvSpPr>
                  <p:cNvPr id="370" name="Freeform 214">
                    <a:extLst>
                      <a:ext uri="{FF2B5EF4-FFF2-40B4-BE49-F238E27FC236}">
                        <a16:creationId xmlns:a16="http://schemas.microsoft.com/office/drawing/2014/main" id="{9FB13FF0-CA19-478B-9647-1F4A3FDF6BFB}"/>
                      </a:ext>
                    </a:extLst>
                  </p:cNvPr>
                  <p:cNvSpPr/>
                  <p:nvPr/>
                </p:nvSpPr>
                <p:spPr>
                  <a:xfrm>
                    <a:off x="9636120" y="4425101"/>
                    <a:ext cx="13030" cy="15755"/>
                  </a:xfrm>
                  <a:custGeom>
                    <a:avLst/>
                    <a:gdLst>
                      <a:gd name="f0" fmla="val 10800000"/>
                      <a:gd name="f1" fmla="val 5400000"/>
                      <a:gd name="f2" fmla="val 180"/>
                      <a:gd name="f3" fmla="val w"/>
                      <a:gd name="f4" fmla="val h"/>
                      <a:gd name="f5" fmla="val 0"/>
                      <a:gd name="f6" fmla="val 10"/>
                      <a:gd name="f7" fmla="val 14"/>
                      <a:gd name="f8" fmla="val 12"/>
                      <a:gd name="f9" fmla="val 3"/>
                      <a:gd name="f10" fmla="val 5"/>
                      <a:gd name="f11" fmla="val 1"/>
                      <a:gd name="f12" fmla="+- 0 0 -90"/>
                      <a:gd name="f13" fmla="*/ f3 1 10"/>
                      <a:gd name="f14" fmla="*/ f4 1 14"/>
                      <a:gd name="f15" fmla="+- f7 0 f5"/>
                      <a:gd name="f16" fmla="+- f6 0 f5"/>
                      <a:gd name="f17" fmla="*/ f12 f0 1"/>
                      <a:gd name="f18" fmla="*/ f16 1 10"/>
                      <a:gd name="f19" fmla="*/ f15 1 14"/>
                      <a:gd name="f20" fmla="*/ 10 f16 1"/>
                      <a:gd name="f21" fmla="*/ 12 f15 1"/>
                      <a:gd name="f22" fmla="*/ 3 f16 1"/>
                      <a:gd name="f23" fmla="*/ 14 f15 1"/>
                      <a:gd name="f24" fmla="*/ 0 f16 1"/>
                      <a:gd name="f25" fmla="*/ 5 f15 1"/>
                      <a:gd name="f26" fmla="*/ 1 f16 1"/>
                      <a:gd name="f27" fmla="*/ 0 f15 1"/>
                      <a:gd name="f28" fmla="*/ f17 1 f2"/>
                      <a:gd name="f29" fmla="*/ f20 1 10"/>
                      <a:gd name="f30" fmla="*/ f21 1 14"/>
                      <a:gd name="f31" fmla="*/ f22 1 10"/>
                      <a:gd name="f32" fmla="*/ f23 1 14"/>
                      <a:gd name="f33" fmla="*/ f24 1 10"/>
                      <a:gd name="f34" fmla="*/ f25 1 14"/>
                      <a:gd name="f35" fmla="*/ f26 1 10"/>
                      <a:gd name="f36" fmla="*/ f27 1 14"/>
                      <a:gd name="f37" fmla="*/ 0 1 f18"/>
                      <a:gd name="f38" fmla="*/ f6 1 f18"/>
                      <a:gd name="f39" fmla="*/ 0 1 f19"/>
                      <a:gd name="f40" fmla="*/ f7 1 f19"/>
                      <a:gd name="f41" fmla="+- f28 0 f1"/>
                      <a:gd name="f42" fmla="*/ f29 1 f18"/>
                      <a:gd name="f43" fmla="*/ f30 1 f19"/>
                      <a:gd name="f44" fmla="*/ f31 1 f18"/>
                      <a:gd name="f45" fmla="*/ f32 1 f19"/>
                      <a:gd name="f46" fmla="*/ f33 1 f18"/>
                      <a:gd name="f47" fmla="*/ f34 1 f19"/>
                      <a:gd name="f48" fmla="*/ f35 1 f18"/>
                      <a:gd name="f49" fmla="*/ f36 1 f19"/>
                      <a:gd name="f50" fmla="*/ f37 f13 1"/>
                      <a:gd name="f51" fmla="*/ f38 f13 1"/>
                      <a:gd name="f52" fmla="*/ f40 f14 1"/>
                      <a:gd name="f53" fmla="*/ f39 f14 1"/>
                      <a:gd name="f54" fmla="*/ f42 f13 1"/>
                      <a:gd name="f55" fmla="*/ f43 f14 1"/>
                      <a:gd name="f56" fmla="*/ f44 f13 1"/>
                      <a:gd name="f57" fmla="*/ f45 f14 1"/>
                      <a:gd name="f58" fmla="*/ f46 f13 1"/>
                      <a:gd name="f59" fmla="*/ f47 f14 1"/>
                      <a:gd name="f60" fmla="*/ f48 f13 1"/>
                      <a:gd name="f61" fmla="*/ f49 f14 1"/>
                    </a:gdLst>
                    <a:ahLst/>
                    <a:cxnLst>
                      <a:cxn ang="3cd4">
                        <a:pos x="hc" y="t"/>
                      </a:cxn>
                      <a:cxn ang="0">
                        <a:pos x="r" y="vc"/>
                      </a:cxn>
                      <a:cxn ang="cd4">
                        <a:pos x="hc" y="b"/>
                      </a:cxn>
                      <a:cxn ang="cd2">
                        <a:pos x="l" y="vc"/>
                      </a:cxn>
                      <a:cxn ang="f41">
                        <a:pos x="f54" y="f55"/>
                      </a:cxn>
                      <a:cxn ang="f41">
                        <a:pos x="f56" y="f57"/>
                      </a:cxn>
                      <a:cxn ang="f41">
                        <a:pos x="f58" y="f59"/>
                      </a:cxn>
                      <a:cxn ang="f41">
                        <a:pos x="f60" y="f61"/>
                      </a:cxn>
                      <a:cxn ang="f41">
                        <a:pos x="f54" y="f55"/>
                      </a:cxn>
                    </a:cxnLst>
                    <a:rect l="f50" t="f53" r="f51" b="f52"/>
                    <a:pathLst>
                      <a:path w="10" h="14">
                        <a:moveTo>
                          <a:pt x="f6" y="f8"/>
                        </a:moveTo>
                        <a:lnTo>
                          <a:pt x="f9" y="f7"/>
                        </a:lnTo>
                        <a:lnTo>
                          <a:pt x="f5" y="f10"/>
                        </a:lnTo>
                        <a:lnTo>
                          <a:pt x="f11" y="f5"/>
                        </a:lnTo>
                        <a:lnTo>
                          <a:pt x="f6" y="f8"/>
                        </a:lnTo>
                        <a:close/>
                      </a:path>
                    </a:pathLst>
                  </a:custGeom>
                  <a:solidFill>
                    <a:srgbClr val="A8C5F0"/>
                  </a:solidFill>
                  <a:ln w="3172" cap="flat">
                    <a:solidFill>
                      <a:srgbClr val="6C5353"/>
                    </a:solidFill>
                    <a:custDash>
                      <a:ds d="100000" sp="100000"/>
                    </a:custDash>
                    <a:miter/>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hu-HU" sz="1800" b="0" i="0" u="none" strike="noStrike" kern="0" cap="none" spc="0" baseline="0">
                      <a:solidFill>
                        <a:srgbClr val="000000"/>
                      </a:solidFill>
                      <a:uFillTx/>
                      <a:latin typeface="Arial"/>
                    </a:endParaRPr>
                  </a:p>
                </p:txBody>
              </p:sp>
              <p:sp>
                <p:nvSpPr>
                  <p:cNvPr id="371" name="Freeform 215">
                    <a:extLst>
                      <a:ext uri="{FF2B5EF4-FFF2-40B4-BE49-F238E27FC236}">
                        <a16:creationId xmlns:a16="http://schemas.microsoft.com/office/drawing/2014/main" id="{80BA0161-25C6-4E57-A09C-7FF4B584E638}"/>
                      </a:ext>
                    </a:extLst>
                  </p:cNvPr>
                  <p:cNvSpPr/>
                  <p:nvPr/>
                </p:nvSpPr>
                <p:spPr>
                  <a:xfrm>
                    <a:off x="9627004" y="4394716"/>
                    <a:ext cx="13030" cy="25886"/>
                  </a:xfrm>
                  <a:custGeom>
                    <a:avLst/>
                    <a:gdLst>
                      <a:gd name="f0" fmla="val 10800000"/>
                      <a:gd name="f1" fmla="val 5400000"/>
                      <a:gd name="f2" fmla="val 180"/>
                      <a:gd name="f3" fmla="val w"/>
                      <a:gd name="f4" fmla="val h"/>
                      <a:gd name="f5" fmla="val 0"/>
                      <a:gd name="f6" fmla="val 10"/>
                      <a:gd name="f7" fmla="val 23"/>
                      <a:gd name="f8" fmla="val 7"/>
                      <a:gd name="f9" fmla="val 6"/>
                      <a:gd name="f10" fmla="val 21"/>
                      <a:gd name="f11" fmla="val 1"/>
                      <a:gd name="f12" fmla="val 22"/>
                      <a:gd name="f13" fmla="val 16"/>
                      <a:gd name="f14" fmla="val 3"/>
                      <a:gd name="f15" fmla="+- 0 0 -90"/>
                      <a:gd name="f16" fmla="*/ f3 1 10"/>
                      <a:gd name="f17" fmla="*/ f4 1 23"/>
                      <a:gd name="f18" fmla="+- f7 0 f5"/>
                      <a:gd name="f19" fmla="+- f6 0 f5"/>
                      <a:gd name="f20" fmla="*/ f15 f0 1"/>
                      <a:gd name="f21" fmla="*/ f19 1 10"/>
                      <a:gd name="f22" fmla="*/ f18 1 23"/>
                      <a:gd name="f23" fmla="*/ 10 f19 1"/>
                      <a:gd name="f24" fmla="*/ 7 f18 1"/>
                      <a:gd name="f25" fmla="*/ 23 f18 1"/>
                      <a:gd name="f26" fmla="*/ 6 f19 1"/>
                      <a:gd name="f27" fmla="*/ 21 f18 1"/>
                      <a:gd name="f28" fmla="*/ 1 f19 1"/>
                      <a:gd name="f29" fmla="*/ 22 f18 1"/>
                      <a:gd name="f30" fmla="*/ 0 f19 1"/>
                      <a:gd name="f31" fmla="*/ 16 f18 1"/>
                      <a:gd name="f32" fmla="*/ 3 f19 1"/>
                      <a:gd name="f33" fmla="*/ 0 f18 1"/>
                      <a:gd name="f34" fmla="*/ f20 1 f2"/>
                      <a:gd name="f35" fmla="*/ f23 1 10"/>
                      <a:gd name="f36" fmla="*/ f24 1 23"/>
                      <a:gd name="f37" fmla="*/ f25 1 23"/>
                      <a:gd name="f38" fmla="*/ f26 1 10"/>
                      <a:gd name="f39" fmla="*/ f27 1 23"/>
                      <a:gd name="f40" fmla="*/ f28 1 10"/>
                      <a:gd name="f41" fmla="*/ f29 1 23"/>
                      <a:gd name="f42" fmla="*/ f30 1 10"/>
                      <a:gd name="f43" fmla="*/ f31 1 23"/>
                      <a:gd name="f44" fmla="*/ f32 1 10"/>
                      <a:gd name="f45" fmla="*/ f33 1 23"/>
                      <a:gd name="f46" fmla="*/ 0 1 f21"/>
                      <a:gd name="f47" fmla="*/ f6 1 f21"/>
                      <a:gd name="f48" fmla="*/ 0 1 f22"/>
                      <a:gd name="f49" fmla="*/ f7 1 f22"/>
                      <a:gd name="f50" fmla="+- f34 0 f1"/>
                      <a:gd name="f51" fmla="*/ f35 1 f21"/>
                      <a:gd name="f52" fmla="*/ f36 1 f22"/>
                      <a:gd name="f53" fmla="*/ f37 1 f22"/>
                      <a:gd name="f54" fmla="*/ f38 1 f21"/>
                      <a:gd name="f55" fmla="*/ f39 1 f22"/>
                      <a:gd name="f56" fmla="*/ f40 1 f21"/>
                      <a:gd name="f57" fmla="*/ f41 1 f22"/>
                      <a:gd name="f58" fmla="*/ f42 1 f21"/>
                      <a:gd name="f59" fmla="*/ f43 1 f22"/>
                      <a:gd name="f60" fmla="*/ f44 1 f21"/>
                      <a:gd name="f61" fmla="*/ f45 1 f22"/>
                      <a:gd name="f62" fmla="*/ f46 f16 1"/>
                      <a:gd name="f63" fmla="*/ f47 f16 1"/>
                      <a:gd name="f64" fmla="*/ f49 f17 1"/>
                      <a:gd name="f65" fmla="*/ f48 f17 1"/>
                      <a:gd name="f66" fmla="*/ f51 f16 1"/>
                      <a:gd name="f67" fmla="*/ f52 f17 1"/>
                      <a:gd name="f68" fmla="*/ f53 f17 1"/>
                      <a:gd name="f69" fmla="*/ f54 f16 1"/>
                      <a:gd name="f70" fmla="*/ f55 f17 1"/>
                      <a:gd name="f71" fmla="*/ f56 f16 1"/>
                      <a:gd name="f72" fmla="*/ f57 f17 1"/>
                      <a:gd name="f73" fmla="*/ f58 f16 1"/>
                      <a:gd name="f74" fmla="*/ f59 f17 1"/>
                      <a:gd name="f75" fmla="*/ f60 f16 1"/>
                      <a:gd name="f76" fmla="*/ f61 f17 1"/>
                    </a:gdLst>
                    <a:ahLst/>
                    <a:cxnLst>
                      <a:cxn ang="3cd4">
                        <a:pos x="hc" y="t"/>
                      </a:cxn>
                      <a:cxn ang="0">
                        <a:pos x="r" y="vc"/>
                      </a:cxn>
                      <a:cxn ang="cd4">
                        <a:pos x="hc" y="b"/>
                      </a:cxn>
                      <a:cxn ang="cd2">
                        <a:pos x="l" y="vc"/>
                      </a:cxn>
                      <a:cxn ang="f50">
                        <a:pos x="f66" y="f67"/>
                      </a:cxn>
                      <a:cxn ang="f50">
                        <a:pos x="f66" y="f68"/>
                      </a:cxn>
                      <a:cxn ang="f50">
                        <a:pos x="f69" y="f70"/>
                      </a:cxn>
                      <a:cxn ang="f50">
                        <a:pos x="f71" y="f72"/>
                      </a:cxn>
                      <a:cxn ang="f50">
                        <a:pos x="f73" y="f74"/>
                      </a:cxn>
                      <a:cxn ang="f50">
                        <a:pos x="f75" y="f76"/>
                      </a:cxn>
                      <a:cxn ang="f50">
                        <a:pos x="f66" y="f67"/>
                      </a:cxn>
                    </a:cxnLst>
                    <a:rect l="f62" t="f65" r="f63" b="f64"/>
                    <a:pathLst>
                      <a:path w="10" h="23">
                        <a:moveTo>
                          <a:pt x="f6" y="f8"/>
                        </a:moveTo>
                        <a:lnTo>
                          <a:pt x="f6" y="f7"/>
                        </a:lnTo>
                        <a:lnTo>
                          <a:pt x="f9" y="f10"/>
                        </a:lnTo>
                        <a:lnTo>
                          <a:pt x="f11" y="f12"/>
                        </a:lnTo>
                        <a:lnTo>
                          <a:pt x="f5" y="f13"/>
                        </a:lnTo>
                        <a:lnTo>
                          <a:pt x="f14" y="f5"/>
                        </a:lnTo>
                        <a:lnTo>
                          <a:pt x="f6" y="f8"/>
                        </a:lnTo>
                        <a:close/>
                      </a:path>
                    </a:pathLst>
                  </a:custGeom>
                  <a:solidFill>
                    <a:srgbClr val="A8C5F0"/>
                  </a:solidFill>
                  <a:ln w="3172" cap="flat">
                    <a:solidFill>
                      <a:srgbClr val="6C5353"/>
                    </a:solidFill>
                    <a:custDash>
                      <a:ds d="100000" sp="100000"/>
                    </a:custDash>
                    <a:miter/>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hu-HU" sz="1800" b="0" i="0" u="none" strike="noStrike" kern="0" cap="none" spc="0" baseline="0">
                      <a:solidFill>
                        <a:srgbClr val="000000"/>
                      </a:solidFill>
                      <a:uFillTx/>
                      <a:latin typeface="Arial"/>
                    </a:endParaRPr>
                  </a:p>
                </p:txBody>
              </p:sp>
              <p:sp>
                <p:nvSpPr>
                  <p:cNvPr id="372" name="Freeform 216">
                    <a:extLst>
                      <a:ext uri="{FF2B5EF4-FFF2-40B4-BE49-F238E27FC236}">
                        <a16:creationId xmlns:a16="http://schemas.microsoft.com/office/drawing/2014/main" id="{46029F15-77BB-4060-BB75-2272B5A5A027}"/>
                      </a:ext>
                    </a:extLst>
                  </p:cNvPr>
                  <p:cNvSpPr/>
                  <p:nvPr/>
                </p:nvSpPr>
                <p:spPr>
                  <a:xfrm>
                    <a:off x="6686842" y="3609173"/>
                    <a:ext cx="246311" cy="149678"/>
                  </a:xfrm>
                  <a:custGeom>
                    <a:avLst/>
                    <a:gdLst>
                      <a:gd name="f0" fmla="val 10800000"/>
                      <a:gd name="f1" fmla="val 5400000"/>
                      <a:gd name="f2" fmla="val 180"/>
                      <a:gd name="f3" fmla="val w"/>
                      <a:gd name="f4" fmla="val h"/>
                      <a:gd name="f5" fmla="val 0"/>
                      <a:gd name="f6" fmla="val 189"/>
                      <a:gd name="f7" fmla="val 133"/>
                      <a:gd name="f8" fmla="val 49"/>
                      <a:gd name="f9" fmla="val 177"/>
                      <a:gd name="f10" fmla="val 54"/>
                      <a:gd name="f11" fmla="val 174"/>
                      <a:gd name="f12" fmla="val 63"/>
                      <a:gd name="f13" fmla="val 70"/>
                      <a:gd name="f14" fmla="val 156"/>
                      <a:gd name="f15" fmla="val 79"/>
                      <a:gd name="f16" fmla="val 128"/>
                      <a:gd name="f17" fmla="val 89"/>
                      <a:gd name="f18" fmla="val 112"/>
                      <a:gd name="f19" fmla="val 103"/>
                      <a:gd name="f20" fmla="val 104"/>
                      <a:gd name="f21" fmla="val 105"/>
                      <a:gd name="f22" fmla="val 99"/>
                      <a:gd name="f23" fmla="val 77"/>
                      <a:gd name="f24" fmla="val 116"/>
                      <a:gd name="f25" fmla="val 62"/>
                      <a:gd name="f26" fmla="val 117"/>
                      <a:gd name="f27" fmla="val 57"/>
                      <a:gd name="f28" fmla="val 118"/>
                      <a:gd name="f29" fmla="val 53"/>
                      <a:gd name="f30" fmla="val 124"/>
                      <a:gd name="f31" fmla="val 125"/>
                      <a:gd name="f32" fmla="val 46"/>
                      <a:gd name="f33" fmla="val 131"/>
                      <a:gd name="f34" fmla="val 37"/>
                      <a:gd name="f35" fmla="val 130"/>
                      <a:gd name="f36" fmla="val 32"/>
                      <a:gd name="f37" fmla="val 19"/>
                      <a:gd name="f38" fmla="val 132"/>
                      <a:gd name="f39" fmla="val 14"/>
                      <a:gd name="f40" fmla="val 120"/>
                      <a:gd name="f41" fmla="val 108"/>
                      <a:gd name="f42" fmla="val 10"/>
                      <a:gd name="f43" fmla="val 102"/>
                      <a:gd name="f44" fmla="val 6"/>
                      <a:gd name="f45" fmla="val 87"/>
                      <a:gd name="f46" fmla="val 78"/>
                      <a:gd name="f47" fmla="val 4"/>
                      <a:gd name="f48" fmla="val 2"/>
                      <a:gd name="f49" fmla="val 68"/>
                      <a:gd name="f50" fmla="val 64"/>
                      <a:gd name="f51" fmla="val 55"/>
                      <a:gd name="f52" fmla="val 48"/>
                      <a:gd name="f53" fmla="val 8"/>
                      <a:gd name="f54" fmla="val 39"/>
                      <a:gd name="f55" fmla="val 12"/>
                      <a:gd name="f56" fmla="val 29"/>
                      <a:gd name="f57" fmla="val 20"/>
                      <a:gd name="f58" fmla="val 35"/>
                      <a:gd name="f59" fmla="val 24"/>
                      <a:gd name="f60" fmla="val 33"/>
                      <a:gd name="f61" fmla="val 45"/>
                      <a:gd name="f62" fmla="val 34"/>
                      <a:gd name="f63" fmla="val 66"/>
                      <a:gd name="f64" fmla="val 36"/>
                      <a:gd name="f65" fmla="val 73"/>
                      <a:gd name="f66" fmla="val 42"/>
                      <a:gd name="f67" fmla="val 86"/>
                      <a:gd name="f68" fmla="val 98"/>
                      <a:gd name="f69" fmla="val 17"/>
                      <a:gd name="f70" fmla="val 114"/>
                      <a:gd name="f71" fmla="val 166"/>
                      <a:gd name="f72" fmla="val 182"/>
                      <a:gd name="f73" fmla="+- 0 0 -90"/>
                      <a:gd name="f74" fmla="*/ f3 1 189"/>
                      <a:gd name="f75" fmla="*/ f4 1 133"/>
                      <a:gd name="f76" fmla="+- f7 0 f5"/>
                      <a:gd name="f77" fmla="+- f6 0 f5"/>
                      <a:gd name="f78" fmla="*/ f73 f0 1"/>
                      <a:gd name="f79" fmla="*/ f77 1 189"/>
                      <a:gd name="f80" fmla="*/ f76 1 133"/>
                      <a:gd name="f81" fmla="*/ 189 f77 1"/>
                      <a:gd name="f82" fmla="*/ 49 f76 1"/>
                      <a:gd name="f83" fmla="*/ 177 f77 1"/>
                      <a:gd name="f84" fmla="*/ 54 f76 1"/>
                      <a:gd name="f85" fmla="*/ 174 f77 1"/>
                      <a:gd name="f86" fmla="*/ 63 f76 1"/>
                      <a:gd name="f87" fmla="*/ 70 f76 1"/>
                      <a:gd name="f88" fmla="*/ 156 f77 1"/>
                      <a:gd name="f89" fmla="*/ 79 f76 1"/>
                      <a:gd name="f90" fmla="*/ 128 f77 1"/>
                      <a:gd name="f91" fmla="*/ 89 f76 1"/>
                      <a:gd name="f92" fmla="*/ 112 f77 1"/>
                      <a:gd name="f93" fmla="*/ 103 f76 1"/>
                      <a:gd name="f94" fmla="*/ 104 f77 1"/>
                      <a:gd name="f95" fmla="*/ 105 f76 1"/>
                      <a:gd name="f96" fmla="*/ 99 f77 1"/>
                      <a:gd name="f97" fmla="*/ 89 f77 1"/>
                      <a:gd name="f98" fmla="*/ 112 f76 1"/>
                      <a:gd name="f99" fmla="*/ 77 f77 1"/>
                      <a:gd name="f100" fmla="*/ 116 f76 1"/>
                      <a:gd name="f101" fmla="*/ 62 f77 1"/>
                      <a:gd name="f102" fmla="*/ 117 f76 1"/>
                      <a:gd name="f103" fmla="*/ 57 f77 1"/>
                      <a:gd name="f104" fmla="*/ 118 f76 1"/>
                      <a:gd name="f105" fmla="*/ 53 f77 1"/>
                      <a:gd name="f106" fmla="*/ 124 f76 1"/>
                      <a:gd name="f107" fmla="*/ 49 f77 1"/>
                      <a:gd name="f108" fmla="*/ 125 f76 1"/>
                      <a:gd name="f109" fmla="*/ 46 f77 1"/>
                      <a:gd name="f110" fmla="*/ 131 f76 1"/>
                      <a:gd name="f111" fmla="*/ 37 f77 1"/>
                      <a:gd name="f112" fmla="*/ 130 f76 1"/>
                      <a:gd name="f113" fmla="*/ 32 f77 1"/>
                      <a:gd name="f114" fmla="*/ 133 f76 1"/>
                      <a:gd name="f115" fmla="*/ 19 f77 1"/>
                      <a:gd name="f116" fmla="*/ 132 f76 1"/>
                      <a:gd name="f117" fmla="*/ 14 f77 1"/>
                      <a:gd name="f118" fmla="*/ 120 f76 1"/>
                      <a:gd name="f119" fmla="*/ 108 f76 1"/>
                      <a:gd name="f120" fmla="*/ 10 f77 1"/>
                      <a:gd name="f121" fmla="*/ 102 f76 1"/>
                      <a:gd name="f122" fmla="*/ 6 f77 1"/>
                      <a:gd name="f123" fmla="*/ 87 f76 1"/>
                      <a:gd name="f124" fmla="*/ 0 f77 1"/>
                      <a:gd name="f125" fmla="*/ 78 f76 1"/>
                      <a:gd name="f126" fmla="*/ 4 f77 1"/>
                      <a:gd name="f127" fmla="*/ 77 f76 1"/>
                      <a:gd name="f128" fmla="*/ 2 f77 1"/>
                      <a:gd name="f129" fmla="*/ 68 f76 1"/>
                      <a:gd name="f130" fmla="*/ 64 f76 1"/>
                      <a:gd name="f131" fmla="*/ 55 f76 1"/>
                      <a:gd name="f132" fmla="*/ 48 f76 1"/>
                      <a:gd name="f133" fmla="*/ 8 f77 1"/>
                      <a:gd name="f134" fmla="*/ 39 f76 1"/>
                      <a:gd name="f135" fmla="*/ 12 f77 1"/>
                      <a:gd name="f136" fmla="*/ 29 f76 1"/>
                      <a:gd name="f137" fmla="*/ 20 f77 1"/>
                      <a:gd name="f138" fmla="*/ 35 f76 1"/>
                      <a:gd name="f139" fmla="*/ 24 f77 1"/>
                      <a:gd name="f140" fmla="*/ 33 f76 1"/>
                      <a:gd name="f141" fmla="*/ 45 f77 1"/>
                      <a:gd name="f142" fmla="*/ 32 f76 1"/>
                      <a:gd name="f143" fmla="*/ 34 f76 1"/>
                      <a:gd name="f144" fmla="*/ 66 f77 1"/>
                      <a:gd name="f145" fmla="*/ 36 f76 1"/>
                      <a:gd name="f146" fmla="*/ 73 f77 1"/>
                      <a:gd name="f147" fmla="*/ 78 f77 1"/>
                      <a:gd name="f148" fmla="*/ 42 f76 1"/>
                      <a:gd name="f149" fmla="*/ 86 f77 1"/>
                      <a:gd name="f150" fmla="*/ 98 f77 1"/>
                      <a:gd name="f151" fmla="*/ 17 f76 1"/>
                      <a:gd name="f152" fmla="*/ 114 f77 1"/>
                      <a:gd name="f153" fmla="*/ 8 f76 1"/>
                      <a:gd name="f154" fmla="*/ 166 f77 1"/>
                      <a:gd name="f155" fmla="*/ 0 f76 1"/>
                      <a:gd name="f156" fmla="*/ 182 f77 1"/>
                      <a:gd name="f157" fmla="*/ f78 1 f2"/>
                      <a:gd name="f158" fmla="*/ f81 1 189"/>
                      <a:gd name="f159" fmla="*/ f82 1 133"/>
                      <a:gd name="f160" fmla="*/ f83 1 189"/>
                      <a:gd name="f161" fmla="*/ f84 1 133"/>
                      <a:gd name="f162" fmla="*/ f85 1 189"/>
                      <a:gd name="f163" fmla="*/ f86 1 133"/>
                      <a:gd name="f164" fmla="*/ f87 1 133"/>
                      <a:gd name="f165" fmla="*/ f88 1 189"/>
                      <a:gd name="f166" fmla="*/ f89 1 133"/>
                      <a:gd name="f167" fmla="*/ f90 1 189"/>
                      <a:gd name="f168" fmla="*/ f91 1 133"/>
                      <a:gd name="f169" fmla="*/ f92 1 189"/>
                      <a:gd name="f170" fmla="*/ f93 1 133"/>
                      <a:gd name="f171" fmla="*/ f94 1 189"/>
                      <a:gd name="f172" fmla="*/ f95 1 133"/>
                      <a:gd name="f173" fmla="*/ f96 1 189"/>
                      <a:gd name="f174" fmla="*/ f97 1 189"/>
                      <a:gd name="f175" fmla="*/ f98 1 133"/>
                      <a:gd name="f176" fmla="*/ f99 1 189"/>
                      <a:gd name="f177" fmla="*/ f100 1 133"/>
                      <a:gd name="f178" fmla="*/ f101 1 189"/>
                      <a:gd name="f179" fmla="*/ f102 1 133"/>
                      <a:gd name="f180" fmla="*/ f103 1 189"/>
                      <a:gd name="f181" fmla="*/ f104 1 133"/>
                      <a:gd name="f182" fmla="*/ f105 1 189"/>
                      <a:gd name="f183" fmla="*/ f106 1 133"/>
                      <a:gd name="f184" fmla="*/ f107 1 189"/>
                      <a:gd name="f185" fmla="*/ f108 1 133"/>
                      <a:gd name="f186" fmla="*/ f109 1 189"/>
                      <a:gd name="f187" fmla="*/ f110 1 133"/>
                      <a:gd name="f188" fmla="*/ f111 1 189"/>
                      <a:gd name="f189" fmla="*/ f112 1 133"/>
                      <a:gd name="f190" fmla="*/ f113 1 189"/>
                      <a:gd name="f191" fmla="*/ f114 1 133"/>
                      <a:gd name="f192" fmla="*/ f115 1 189"/>
                      <a:gd name="f193" fmla="*/ f116 1 133"/>
                      <a:gd name="f194" fmla="*/ f117 1 189"/>
                      <a:gd name="f195" fmla="*/ f118 1 133"/>
                      <a:gd name="f196" fmla="*/ f119 1 133"/>
                      <a:gd name="f197" fmla="*/ f120 1 189"/>
                      <a:gd name="f198" fmla="*/ f121 1 133"/>
                      <a:gd name="f199" fmla="*/ f122 1 189"/>
                      <a:gd name="f200" fmla="*/ f123 1 133"/>
                      <a:gd name="f201" fmla="*/ f124 1 189"/>
                      <a:gd name="f202" fmla="*/ f125 1 133"/>
                      <a:gd name="f203" fmla="*/ f126 1 189"/>
                      <a:gd name="f204" fmla="*/ f127 1 133"/>
                      <a:gd name="f205" fmla="*/ f128 1 189"/>
                      <a:gd name="f206" fmla="*/ f129 1 133"/>
                      <a:gd name="f207" fmla="*/ f130 1 133"/>
                      <a:gd name="f208" fmla="*/ f131 1 133"/>
                      <a:gd name="f209" fmla="*/ f132 1 133"/>
                      <a:gd name="f210" fmla="*/ f133 1 189"/>
                      <a:gd name="f211" fmla="*/ f134 1 133"/>
                      <a:gd name="f212" fmla="*/ f135 1 189"/>
                      <a:gd name="f213" fmla="*/ f136 1 133"/>
                      <a:gd name="f214" fmla="*/ f137 1 189"/>
                      <a:gd name="f215" fmla="*/ f138 1 133"/>
                      <a:gd name="f216" fmla="*/ f139 1 189"/>
                      <a:gd name="f217" fmla="*/ f140 1 133"/>
                      <a:gd name="f218" fmla="*/ f141 1 189"/>
                      <a:gd name="f219" fmla="*/ f142 1 133"/>
                      <a:gd name="f220" fmla="*/ f143 1 133"/>
                      <a:gd name="f221" fmla="*/ f144 1 189"/>
                      <a:gd name="f222" fmla="*/ f145 1 133"/>
                      <a:gd name="f223" fmla="*/ f146 1 189"/>
                      <a:gd name="f224" fmla="*/ f147 1 189"/>
                      <a:gd name="f225" fmla="*/ f148 1 133"/>
                      <a:gd name="f226" fmla="*/ f149 1 189"/>
                      <a:gd name="f227" fmla="*/ f150 1 189"/>
                      <a:gd name="f228" fmla="*/ f151 1 133"/>
                      <a:gd name="f229" fmla="*/ f152 1 189"/>
                      <a:gd name="f230" fmla="*/ f153 1 133"/>
                      <a:gd name="f231" fmla="*/ f154 1 189"/>
                      <a:gd name="f232" fmla="*/ f155 1 133"/>
                      <a:gd name="f233" fmla="*/ f156 1 189"/>
                      <a:gd name="f234" fmla="*/ 0 1 f79"/>
                      <a:gd name="f235" fmla="*/ f6 1 f79"/>
                      <a:gd name="f236" fmla="*/ 0 1 f80"/>
                      <a:gd name="f237" fmla="*/ f7 1 f80"/>
                      <a:gd name="f238" fmla="+- f157 0 f1"/>
                      <a:gd name="f239" fmla="*/ f158 1 f79"/>
                      <a:gd name="f240" fmla="*/ f159 1 f80"/>
                      <a:gd name="f241" fmla="*/ f160 1 f79"/>
                      <a:gd name="f242" fmla="*/ f161 1 f80"/>
                      <a:gd name="f243" fmla="*/ f162 1 f79"/>
                      <a:gd name="f244" fmla="*/ f163 1 f80"/>
                      <a:gd name="f245" fmla="*/ f164 1 f80"/>
                      <a:gd name="f246" fmla="*/ f165 1 f79"/>
                      <a:gd name="f247" fmla="*/ f166 1 f80"/>
                      <a:gd name="f248" fmla="*/ f167 1 f79"/>
                      <a:gd name="f249" fmla="*/ f168 1 f80"/>
                      <a:gd name="f250" fmla="*/ f169 1 f79"/>
                      <a:gd name="f251" fmla="*/ f170 1 f80"/>
                      <a:gd name="f252" fmla="*/ f171 1 f79"/>
                      <a:gd name="f253" fmla="*/ f172 1 f80"/>
                      <a:gd name="f254" fmla="*/ f173 1 f79"/>
                      <a:gd name="f255" fmla="*/ f174 1 f79"/>
                      <a:gd name="f256" fmla="*/ f175 1 f80"/>
                      <a:gd name="f257" fmla="*/ f176 1 f79"/>
                      <a:gd name="f258" fmla="*/ f177 1 f80"/>
                      <a:gd name="f259" fmla="*/ f178 1 f79"/>
                      <a:gd name="f260" fmla="*/ f179 1 f80"/>
                      <a:gd name="f261" fmla="*/ f180 1 f79"/>
                      <a:gd name="f262" fmla="*/ f181 1 f80"/>
                      <a:gd name="f263" fmla="*/ f182 1 f79"/>
                      <a:gd name="f264" fmla="*/ f183 1 f80"/>
                      <a:gd name="f265" fmla="*/ f184 1 f79"/>
                      <a:gd name="f266" fmla="*/ f185 1 f80"/>
                      <a:gd name="f267" fmla="*/ f186 1 f79"/>
                      <a:gd name="f268" fmla="*/ f187 1 f80"/>
                      <a:gd name="f269" fmla="*/ f188 1 f79"/>
                      <a:gd name="f270" fmla="*/ f189 1 f80"/>
                      <a:gd name="f271" fmla="*/ f190 1 f79"/>
                      <a:gd name="f272" fmla="*/ f191 1 f80"/>
                      <a:gd name="f273" fmla="*/ f192 1 f79"/>
                      <a:gd name="f274" fmla="*/ f193 1 f80"/>
                      <a:gd name="f275" fmla="*/ f194 1 f79"/>
                      <a:gd name="f276" fmla="*/ f195 1 f80"/>
                      <a:gd name="f277" fmla="*/ f196 1 f80"/>
                      <a:gd name="f278" fmla="*/ f197 1 f79"/>
                      <a:gd name="f279" fmla="*/ f198 1 f80"/>
                      <a:gd name="f280" fmla="*/ f199 1 f79"/>
                      <a:gd name="f281" fmla="*/ f200 1 f80"/>
                      <a:gd name="f282" fmla="*/ f201 1 f79"/>
                      <a:gd name="f283" fmla="*/ f202 1 f80"/>
                      <a:gd name="f284" fmla="*/ f203 1 f79"/>
                      <a:gd name="f285" fmla="*/ f204 1 f80"/>
                      <a:gd name="f286" fmla="*/ f205 1 f79"/>
                      <a:gd name="f287" fmla="*/ f206 1 f80"/>
                      <a:gd name="f288" fmla="*/ f207 1 f80"/>
                      <a:gd name="f289" fmla="*/ f208 1 f80"/>
                      <a:gd name="f290" fmla="*/ f209 1 f80"/>
                      <a:gd name="f291" fmla="*/ f210 1 f79"/>
                      <a:gd name="f292" fmla="*/ f211 1 f80"/>
                      <a:gd name="f293" fmla="*/ f212 1 f79"/>
                      <a:gd name="f294" fmla="*/ f213 1 f80"/>
                      <a:gd name="f295" fmla="*/ f214 1 f79"/>
                      <a:gd name="f296" fmla="*/ f215 1 f80"/>
                      <a:gd name="f297" fmla="*/ f216 1 f79"/>
                      <a:gd name="f298" fmla="*/ f217 1 f80"/>
                      <a:gd name="f299" fmla="*/ f218 1 f79"/>
                      <a:gd name="f300" fmla="*/ f219 1 f80"/>
                      <a:gd name="f301" fmla="*/ f220 1 f80"/>
                      <a:gd name="f302" fmla="*/ f221 1 f79"/>
                      <a:gd name="f303" fmla="*/ f222 1 f80"/>
                      <a:gd name="f304" fmla="*/ f223 1 f79"/>
                      <a:gd name="f305" fmla="*/ f224 1 f79"/>
                      <a:gd name="f306" fmla="*/ f225 1 f80"/>
                      <a:gd name="f307" fmla="*/ f226 1 f79"/>
                      <a:gd name="f308" fmla="*/ f227 1 f79"/>
                      <a:gd name="f309" fmla="*/ f228 1 f80"/>
                      <a:gd name="f310" fmla="*/ f229 1 f79"/>
                      <a:gd name="f311" fmla="*/ f230 1 f80"/>
                      <a:gd name="f312" fmla="*/ f231 1 f79"/>
                      <a:gd name="f313" fmla="*/ f232 1 f80"/>
                      <a:gd name="f314" fmla="*/ f233 1 f79"/>
                      <a:gd name="f315" fmla="*/ f234 f74 1"/>
                      <a:gd name="f316" fmla="*/ f235 f74 1"/>
                      <a:gd name="f317" fmla="*/ f237 f75 1"/>
                      <a:gd name="f318" fmla="*/ f236 f75 1"/>
                      <a:gd name="f319" fmla="*/ f239 f74 1"/>
                      <a:gd name="f320" fmla="*/ f240 f75 1"/>
                      <a:gd name="f321" fmla="*/ f241 f74 1"/>
                      <a:gd name="f322" fmla="*/ f242 f75 1"/>
                      <a:gd name="f323" fmla="*/ f243 f74 1"/>
                      <a:gd name="f324" fmla="*/ f244 f75 1"/>
                      <a:gd name="f325" fmla="*/ f245 f75 1"/>
                      <a:gd name="f326" fmla="*/ f246 f74 1"/>
                      <a:gd name="f327" fmla="*/ f247 f75 1"/>
                      <a:gd name="f328" fmla="*/ f248 f74 1"/>
                      <a:gd name="f329" fmla="*/ f249 f75 1"/>
                      <a:gd name="f330" fmla="*/ f250 f74 1"/>
                      <a:gd name="f331" fmla="*/ f251 f75 1"/>
                      <a:gd name="f332" fmla="*/ f252 f74 1"/>
                      <a:gd name="f333" fmla="*/ f253 f75 1"/>
                      <a:gd name="f334" fmla="*/ f254 f74 1"/>
                      <a:gd name="f335" fmla="*/ f255 f74 1"/>
                      <a:gd name="f336" fmla="*/ f256 f75 1"/>
                      <a:gd name="f337" fmla="*/ f257 f74 1"/>
                      <a:gd name="f338" fmla="*/ f258 f75 1"/>
                      <a:gd name="f339" fmla="*/ f259 f74 1"/>
                      <a:gd name="f340" fmla="*/ f260 f75 1"/>
                      <a:gd name="f341" fmla="*/ f261 f74 1"/>
                      <a:gd name="f342" fmla="*/ f262 f75 1"/>
                      <a:gd name="f343" fmla="*/ f263 f74 1"/>
                      <a:gd name="f344" fmla="*/ f264 f75 1"/>
                      <a:gd name="f345" fmla="*/ f265 f74 1"/>
                      <a:gd name="f346" fmla="*/ f266 f75 1"/>
                      <a:gd name="f347" fmla="*/ f267 f74 1"/>
                      <a:gd name="f348" fmla="*/ f268 f75 1"/>
                      <a:gd name="f349" fmla="*/ f269 f74 1"/>
                      <a:gd name="f350" fmla="*/ f270 f75 1"/>
                      <a:gd name="f351" fmla="*/ f271 f74 1"/>
                      <a:gd name="f352" fmla="*/ f272 f75 1"/>
                      <a:gd name="f353" fmla="*/ f273 f74 1"/>
                      <a:gd name="f354" fmla="*/ f274 f75 1"/>
                      <a:gd name="f355" fmla="*/ f275 f74 1"/>
                      <a:gd name="f356" fmla="*/ f276 f75 1"/>
                      <a:gd name="f357" fmla="*/ f277 f75 1"/>
                      <a:gd name="f358" fmla="*/ f278 f74 1"/>
                      <a:gd name="f359" fmla="*/ f279 f75 1"/>
                      <a:gd name="f360" fmla="*/ f280 f74 1"/>
                      <a:gd name="f361" fmla="*/ f281 f75 1"/>
                      <a:gd name="f362" fmla="*/ f282 f74 1"/>
                      <a:gd name="f363" fmla="*/ f283 f75 1"/>
                      <a:gd name="f364" fmla="*/ f284 f74 1"/>
                      <a:gd name="f365" fmla="*/ f285 f75 1"/>
                      <a:gd name="f366" fmla="*/ f286 f74 1"/>
                      <a:gd name="f367" fmla="*/ f287 f75 1"/>
                      <a:gd name="f368" fmla="*/ f288 f75 1"/>
                      <a:gd name="f369" fmla="*/ f289 f75 1"/>
                      <a:gd name="f370" fmla="*/ f290 f75 1"/>
                      <a:gd name="f371" fmla="*/ f291 f74 1"/>
                      <a:gd name="f372" fmla="*/ f292 f75 1"/>
                      <a:gd name="f373" fmla="*/ f293 f74 1"/>
                      <a:gd name="f374" fmla="*/ f294 f75 1"/>
                      <a:gd name="f375" fmla="*/ f295 f74 1"/>
                      <a:gd name="f376" fmla="*/ f296 f75 1"/>
                      <a:gd name="f377" fmla="*/ f297 f74 1"/>
                      <a:gd name="f378" fmla="*/ f298 f75 1"/>
                      <a:gd name="f379" fmla="*/ f299 f74 1"/>
                      <a:gd name="f380" fmla="*/ f300 f75 1"/>
                      <a:gd name="f381" fmla="*/ f301 f75 1"/>
                      <a:gd name="f382" fmla="*/ f302 f74 1"/>
                      <a:gd name="f383" fmla="*/ f303 f75 1"/>
                      <a:gd name="f384" fmla="*/ f304 f74 1"/>
                      <a:gd name="f385" fmla="*/ f305 f74 1"/>
                      <a:gd name="f386" fmla="*/ f306 f75 1"/>
                      <a:gd name="f387" fmla="*/ f307 f74 1"/>
                      <a:gd name="f388" fmla="*/ f308 f74 1"/>
                      <a:gd name="f389" fmla="*/ f309 f75 1"/>
                      <a:gd name="f390" fmla="*/ f310 f74 1"/>
                      <a:gd name="f391" fmla="*/ f311 f75 1"/>
                      <a:gd name="f392" fmla="*/ f312 f74 1"/>
                      <a:gd name="f393" fmla="*/ f313 f75 1"/>
                      <a:gd name="f394" fmla="*/ f314 f74 1"/>
                    </a:gdLst>
                    <a:ahLst/>
                    <a:cxnLst>
                      <a:cxn ang="3cd4">
                        <a:pos x="hc" y="t"/>
                      </a:cxn>
                      <a:cxn ang="0">
                        <a:pos x="r" y="vc"/>
                      </a:cxn>
                      <a:cxn ang="cd4">
                        <a:pos x="hc" y="b"/>
                      </a:cxn>
                      <a:cxn ang="cd2">
                        <a:pos x="l" y="vc"/>
                      </a:cxn>
                      <a:cxn ang="f238">
                        <a:pos x="f319" y="f320"/>
                      </a:cxn>
                      <a:cxn ang="f238">
                        <a:pos x="f321" y="f322"/>
                      </a:cxn>
                      <a:cxn ang="f238">
                        <a:pos x="f323" y="f324"/>
                      </a:cxn>
                      <a:cxn ang="f238">
                        <a:pos x="f323" y="f325"/>
                      </a:cxn>
                      <a:cxn ang="f238">
                        <a:pos x="f326" y="f327"/>
                      </a:cxn>
                      <a:cxn ang="f238">
                        <a:pos x="f328" y="f329"/>
                      </a:cxn>
                      <a:cxn ang="f238">
                        <a:pos x="f330" y="f331"/>
                      </a:cxn>
                      <a:cxn ang="f238">
                        <a:pos x="f332" y="f333"/>
                      </a:cxn>
                      <a:cxn ang="f238">
                        <a:pos x="f334" y="f331"/>
                      </a:cxn>
                      <a:cxn ang="f238">
                        <a:pos x="f335" y="f336"/>
                      </a:cxn>
                      <a:cxn ang="f238">
                        <a:pos x="f337" y="f338"/>
                      </a:cxn>
                      <a:cxn ang="f238">
                        <a:pos x="f339" y="f340"/>
                      </a:cxn>
                      <a:cxn ang="f238">
                        <a:pos x="f341" y="f342"/>
                      </a:cxn>
                      <a:cxn ang="f238">
                        <a:pos x="f343" y="f344"/>
                      </a:cxn>
                      <a:cxn ang="f238">
                        <a:pos x="f345" y="f346"/>
                      </a:cxn>
                      <a:cxn ang="f238">
                        <a:pos x="f347" y="f348"/>
                      </a:cxn>
                      <a:cxn ang="f238">
                        <a:pos x="f349" y="f350"/>
                      </a:cxn>
                      <a:cxn ang="f238">
                        <a:pos x="f351" y="f352"/>
                      </a:cxn>
                      <a:cxn ang="f238">
                        <a:pos x="f353" y="f354"/>
                      </a:cxn>
                      <a:cxn ang="f238">
                        <a:pos x="f355" y="f356"/>
                      </a:cxn>
                      <a:cxn ang="f238">
                        <a:pos x="f355" y="f357"/>
                      </a:cxn>
                      <a:cxn ang="f238">
                        <a:pos x="f358" y="f359"/>
                      </a:cxn>
                      <a:cxn ang="f238">
                        <a:pos x="f360" y="f361"/>
                      </a:cxn>
                      <a:cxn ang="f238">
                        <a:pos x="f362" y="f363"/>
                      </a:cxn>
                      <a:cxn ang="f238">
                        <a:pos x="f364" y="f365"/>
                      </a:cxn>
                      <a:cxn ang="f238">
                        <a:pos x="f366" y="f367"/>
                      </a:cxn>
                      <a:cxn ang="f238">
                        <a:pos x="f364" y="f368"/>
                      </a:cxn>
                      <a:cxn ang="f238">
                        <a:pos x="f366" y="f369"/>
                      </a:cxn>
                      <a:cxn ang="f238">
                        <a:pos x="f358" y="f370"/>
                      </a:cxn>
                      <a:cxn ang="f238">
                        <a:pos x="f371" y="f372"/>
                      </a:cxn>
                      <a:cxn ang="f238">
                        <a:pos x="f373" y="f374"/>
                      </a:cxn>
                      <a:cxn ang="f238">
                        <a:pos x="f375" y="f376"/>
                      </a:cxn>
                      <a:cxn ang="f238">
                        <a:pos x="f377" y="f378"/>
                      </a:cxn>
                      <a:cxn ang="f238">
                        <a:pos x="f379" y="f380"/>
                      </a:cxn>
                      <a:cxn ang="f238">
                        <a:pos x="f345" y="f381"/>
                      </a:cxn>
                      <a:cxn ang="f238">
                        <a:pos x="f382" y="f383"/>
                      </a:cxn>
                      <a:cxn ang="f238">
                        <a:pos x="f384" y="f376"/>
                      </a:cxn>
                      <a:cxn ang="f238">
                        <a:pos x="f385" y="f386"/>
                      </a:cxn>
                      <a:cxn ang="f238">
                        <a:pos x="f387" y="f372"/>
                      </a:cxn>
                      <a:cxn ang="f238">
                        <a:pos x="f388" y="f389"/>
                      </a:cxn>
                      <a:cxn ang="f238">
                        <a:pos x="f390" y="f391"/>
                      </a:cxn>
                      <a:cxn ang="f238">
                        <a:pos x="f392" y="f393"/>
                      </a:cxn>
                      <a:cxn ang="f238">
                        <a:pos x="f394" y="f381"/>
                      </a:cxn>
                      <a:cxn ang="f238">
                        <a:pos x="f319" y="f320"/>
                      </a:cxn>
                    </a:cxnLst>
                    <a:rect l="f315" t="f318" r="f316" b="f317"/>
                    <a:pathLst>
                      <a:path w="189" h="133">
                        <a:moveTo>
                          <a:pt x="f6" y="f8"/>
                        </a:moveTo>
                        <a:lnTo>
                          <a:pt x="f9" y="f10"/>
                        </a:lnTo>
                        <a:lnTo>
                          <a:pt x="f11" y="f12"/>
                        </a:lnTo>
                        <a:lnTo>
                          <a:pt x="f11" y="f13"/>
                        </a:lnTo>
                        <a:lnTo>
                          <a:pt x="f14" y="f15"/>
                        </a:lnTo>
                        <a:lnTo>
                          <a:pt x="f16" y="f17"/>
                        </a:lnTo>
                        <a:lnTo>
                          <a:pt x="f18" y="f19"/>
                        </a:lnTo>
                        <a:lnTo>
                          <a:pt x="f20" y="f21"/>
                        </a:lnTo>
                        <a:lnTo>
                          <a:pt x="f22" y="f19"/>
                        </a:lnTo>
                        <a:lnTo>
                          <a:pt x="f17" y="f18"/>
                        </a:lnTo>
                        <a:lnTo>
                          <a:pt x="f23" y="f24"/>
                        </a:lnTo>
                        <a:lnTo>
                          <a:pt x="f25" y="f26"/>
                        </a:lnTo>
                        <a:lnTo>
                          <a:pt x="f27" y="f28"/>
                        </a:lnTo>
                        <a:lnTo>
                          <a:pt x="f29" y="f30"/>
                        </a:lnTo>
                        <a:lnTo>
                          <a:pt x="f8" y="f31"/>
                        </a:lnTo>
                        <a:lnTo>
                          <a:pt x="f32" y="f33"/>
                        </a:lnTo>
                        <a:lnTo>
                          <a:pt x="f34" y="f35"/>
                        </a:lnTo>
                        <a:lnTo>
                          <a:pt x="f36" y="f7"/>
                        </a:lnTo>
                        <a:lnTo>
                          <a:pt x="f37" y="f38"/>
                        </a:lnTo>
                        <a:lnTo>
                          <a:pt x="f39" y="f40"/>
                        </a:lnTo>
                        <a:lnTo>
                          <a:pt x="f39" y="f41"/>
                        </a:lnTo>
                        <a:lnTo>
                          <a:pt x="f42" y="f43"/>
                        </a:lnTo>
                        <a:lnTo>
                          <a:pt x="f44" y="f45"/>
                        </a:lnTo>
                        <a:lnTo>
                          <a:pt x="f5" y="f46"/>
                        </a:lnTo>
                        <a:lnTo>
                          <a:pt x="f47" y="f23"/>
                        </a:lnTo>
                        <a:lnTo>
                          <a:pt x="f48" y="f49"/>
                        </a:lnTo>
                        <a:lnTo>
                          <a:pt x="f47" y="f50"/>
                        </a:lnTo>
                        <a:lnTo>
                          <a:pt x="f48" y="f51"/>
                        </a:lnTo>
                        <a:lnTo>
                          <a:pt x="f42" y="f52"/>
                        </a:lnTo>
                        <a:lnTo>
                          <a:pt x="f53" y="f54"/>
                        </a:lnTo>
                        <a:lnTo>
                          <a:pt x="f55" y="f56"/>
                        </a:lnTo>
                        <a:lnTo>
                          <a:pt x="f57" y="f58"/>
                        </a:lnTo>
                        <a:lnTo>
                          <a:pt x="f59" y="f60"/>
                        </a:lnTo>
                        <a:lnTo>
                          <a:pt x="f61" y="f36"/>
                        </a:lnTo>
                        <a:lnTo>
                          <a:pt x="f8" y="f62"/>
                        </a:lnTo>
                        <a:lnTo>
                          <a:pt x="f63" y="f64"/>
                        </a:lnTo>
                        <a:lnTo>
                          <a:pt x="f65" y="f58"/>
                        </a:lnTo>
                        <a:lnTo>
                          <a:pt x="f46" y="f66"/>
                        </a:lnTo>
                        <a:lnTo>
                          <a:pt x="f67" y="f54"/>
                        </a:lnTo>
                        <a:lnTo>
                          <a:pt x="f68" y="f69"/>
                        </a:lnTo>
                        <a:lnTo>
                          <a:pt x="f70" y="f53"/>
                        </a:lnTo>
                        <a:lnTo>
                          <a:pt x="f71" y="f5"/>
                        </a:lnTo>
                        <a:lnTo>
                          <a:pt x="f72" y="f62"/>
                        </a:lnTo>
                        <a:lnTo>
                          <a:pt x="f6" y="f8"/>
                        </a:lnTo>
                        <a:close/>
                      </a:path>
                    </a:pathLst>
                  </a:custGeom>
                  <a:solidFill>
                    <a:srgbClr val="FED216"/>
                  </a:solidFill>
                  <a:ln w="3172" cap="flat">
                    <a:solidFill>
                      <a:srgbClr val="6C5353"/>
                    </a:solidFill>
                    <a:custDash>
                      <a:ds d="100000" sp="100000"/>
                    </a:custDash>
                    <a:miter/>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hu-HU" sz="1800" b="0" i="0" u="none" strike="noStrike" kern="0" cap="none" spc="0" baseline="0">
                      <a:solidFill>
                        <a:srgbClr val="000000"/>
                      </a:solidFill>
                      <a:uFillTx/>
                      <a:latin typeface="Arial"/>
                    </a:endParaRPr>
                  </a:p>
                </p:txBody>
              </p:sp>
              <p:sp>
                <p:nvSpPr>
                  <p:cNvPr id="373" name="Freeform 217">
                    <a:extLst>
                      <a:ext uri="{FF2B5EF4-FFF2-40B4-BE49-F238E27FC236}">
                        <a16:creationId xmlns:a16="http://schemas.microsoft.com/office/drawing/2014/main" id="{5172F656-8E45-467B-B382-A23B1141FFF4}"/>
                      </a:ext>
                    </a:extLst>
                  </p:cNvPr>
                  <p:cNvSpPr/>
                  <p:nvPr/>
                </p:nvSpPr>
                <p:spPr>
                  <a:xfrm>
                    <a:off x="6055412" y="4568049"/>
                    <a:ext cx="384459" cy="297115"/>
                  </a:xfrm>
                  <a:custGeom>
                    <a:avLst/>
                    <a:gdLst>
                      <a:gd name="f0" fmla="val 10800000"/>
                      <a:gd name="f1" fmla="val 5400000"/>
                      <a:gd name="f2" fmla="val 180"/>
                      <a:gd name="f3" fmla="val w"/>
                      <a:gd name="f4" fmla="val h"/>
                      <a:gd name="f5" fmla="val 0"/>
                      <a:gd name="f6" fmla="val 295"/>
                      <a:gd name="f7" fmla="val 264"/>
                      <a:gd name="f8" fmla="val 268"/>
                      <a:gd name="f9" fmla="val 149"/>
                      <a:gd name="f10" fmla="val 152"/>
                      <a:gd name="f11" fmla="val 256"/>
                      <a:gd name="f12" fmla="val 163"/>
                      <a:gd name="f13" fmla="val 250"/>
                      <a:gd name="f14" fmla="val 173"/>
                      <a:gd name="f15" fmla="val 239"/>
                      <a:gd name="f16" fmla="val 188"/>
                      <a:gd name="f17" fmla="val 217"/>
                      <a:gd name="f18" fmla="val 210"/>
                      <a:gd name="f19" fmla="val 204"/>
                      <a:gd name="f20" fmla="val 222"/>
                      <a:gd name="f21" fmla="val 190"/>
                      <a:gd name="f22" fmla="val 232"/>
                      <a:gd name="f23" fmla="val 171"/>
                      <a:gd name="f24" fmla="val 240"/>
                      <a:gd name="f25" fmla="val 162"/>
                      <a:gd name="f26" fmla="val 241"/>
                      <a:gd name="f27" fmla="val 159"/>
                      <a:gd name="f28" fmla="val 246"/>
                      <a:gd name="f29" fmla="val 243"/>
                      <a:gd name="f30" fmla="val 140"/>
                      <a:gd name="f31" fmla="val 247"/>
                      <a:gd name="f32" fmla="val 121"/>
                      <a:gd name="f33" fmla="val 111"/>
                      <a:gd name="f34" fmla="val 104"/>
                      <a:gd name="f35" fmla="val 245"/>
                      <a:gd name="f36" fmla="val 85"/>
                      <a:gd name="f37" fmla="val 253"/>
                      <a:gd name="f38" fmla="val 70"/>
                      <a:gd name="f39" fmla="val 59"/>
                      <a:gd name="f40" fmla="val 51"/>
                      <a:gd name="f41" fmla="val 44"/>
                      <a:gd name="f42" fmla="val 257"/>
                      <a:gd name="f43" fmla="val 38"/>
                      <a:gd name="f44" fmla="val 31"/>
                      <a:gd name="f45" fmla="val 30"/>
                      <a:gd name="f46" fmla="val 28"/>
                      <a:gd name="f47" fmla="val 29"/>
                      <a:gd name="f48" fmla="val 24"/>
                      <a:gd name="f49" fmla="val 219"/>
                      <a:gd name="f50" fmla="val 215"/>
                      <a:gd name="f51" fmla="val 199"/>
                      <a:gd name="f52" fmla="val 20"/>
                      <a:gd name="f53" fmla="val 12"/>
                      <a:gd name="f54" fmla="val 135"/>
                      <a:gd name="f55" fmla="val 9"/>
                      <a:gd name="f56" fmla="val 125"/>
                      <a:gd name="f57" fmla="val 16"/>
                      <a:gd name="f58" fmla="val 131"/>
                      <a:gd name="f59" fmla="val 19"/>
                      <a:gd name="f60" fmla="val 139"/>
                      <a:gd name="f61" fmla="val 27"/>
                      <a:gd name="f62" fmla="val 141"/>
                      <a:gd name="f63" fmla="val 145"/>
                      <a:gd name="f64" fmla="val 47"/>
                      <a:gd name="f65" fmla="val 143"/>
                      <a:gd name="f66" fmla="val 63"/>
                      <a:gd name="f67" fmla="val 133"/>
                      <a:gd name="f68" fmla="val 67"/>
                      <a:gd name="f69" fmla="val 56"/>
                      <a:gd name="f70" fmla="val 71"/>
                      <a:gd name="f71" fmla="val 81"/>
                      <a:gd name="f72" fmla="val 79"/>
                      <a:gd name="f73" fmla="val 91"/>
                      <a:gd name="f74" fmla="val 83"/>
                      <a:gd name="f75" fmla="val 99"/>
                      <a:gd name="f76" fmla="val 95"/>
                      <a:gd name="f77" fmla="val 97"/>
                      <a:gd name="f78" fmla="val 105"/>
                      <a:gd name="f79" fmla="val 87"/>
                      <a:gd name="f80" fmla="val 113"/>
                      <a:gd name="f81" fmla="val 118"/>
                      <a:gd name="f82" fmla="val 127"/>
                      <a:gd name="f83" fmla="val 66"/>
                      <a:gd name="f84" fmla="val 69"/>
                      <a:gd name="f85" fmla="val 75"/>
                      <a:gd name="f86" fmla="val 157"/>
                      <a:gd name="f87" fmla="val 76"/>
                      <a:gd name="f88" fmla="val 169"/>
                      <a:gd name="f89" fmla="val 64"/>
                      <a:gd name="f90" fmla="val 175"/>
                      <a:gd name="f91" fmla="val 54"/>
                      <a:gd name="f92" fmla="val 185"/>
                      <a:gd name="f93" fmla="val 53"/>
                      <a:gd name="f94" fmla="val 191"/>
                      <a:gd name="f95" fmla="val 45"/>
                      <a:gd name="f96" fmla="val 197"/>
                      <a:gd name="f97" fmla="val 214"/>
                      <a:gd name="f98" fmla="val 248"/>
                      <a:gd name="f99" fmla="val 1"/>
                      <a:gd name="f100" fmla="val 4"/>
                      <a:gd name="f101" fmla="val 262"/>
                      <a:gd name="f102" fmla="val 2"/>
                      <a:gd name="f103" fmla="val 272"/>
                      <a:gd name="f104" fmla="val 279"/>
                      <a:gd name="f105" fmla="val 33"/>
                      <a:gd name="f106" fmla="val 282"/>
                      <a:gd name="f107" fmla="val 48"/>
                      <a:gd name="f108" fmla="val 278"/>
                      <a:gd name="f109" fmla="val 78"/>
                      <a:gd name="f110" fmla="val 270"/>
                      <a:gd name="f111" fmla="val 74"/>
                      <a:gd name="f112" fmla="val 265"/>
                      <a:gd name="f113" fmla="val 263"/>
                      <a:gd name="f114" fmla="val 82"/>
                      <a:gd name="f115" fmla="val 90"/>
                      <a:gd name="f116" fmla="val 267"/>
                      <a:gd name="f117" fmla="val 108"/>
                      <a:gd name="f118" fmla="val 277"/>
                      <a:gd name="f119" fmla="val 106"/>
                      <a:gd name="f120" fmla="val 281"/>
                      <a:gd name="f121" fmla="val 289"/>
                      <a:gd name="f122" fmla="val 112"/>
                      <a:gd name="f123" fmla="val 286"/>
                      <a:gd name="f124" fmla="val 129"/>
                      <a:gd name="f125" fmla="+- 0 0 -90"/>
                      <a:gd name="f126" fmla="*/ f3 1 295"/>
                      <a:gd name="f127" fmla="*/ f4 1 264"/>
                      <a:gd name="f128" fmla="+- f7 0 f5"/>
                      <a:gd name="f129" fmla="+- f6 0 f5"/>
                      <a:gd name="f130" fmla="*/ f125 f0 1"/>
                      <a:gd name="f131" fmla="*/ f129 1 295"/>
                      <a:gd name="f132" fmla="*/ f128 1 264"/>
                      <a:gd name="f133" fmla="*/ 264 f129 1"/>
                      <a:gd name="f134" fmla="*/ 152 f128 1"/>
                      <a:gd name="f135" fmla="*/ 250 f129 1"/>
                      <a:gd name="f136" fmla="*/ 173 f128 1"/>
                      <a:gd name="f137" fmla="*/ 217 f129 1"/>
                      <a:gd name="f138" fmla="*/ 210 f128 1"/>
                      <a:gd name="f139" fmla="*/ 190 f129 1"/>
                      <a:gd name="f140" fmla="*/ 232 f128 1"/>
                      <a:gd name="f141" fmla="*/ 162 f129 1"/>
                      <a:gd name="f142" fmla="*/ 241 f128 1"/>
                      <a:gd name="f143" fmla="*/ 149 f129 1"/>
                      <a:gd name="f144" fmla="*/ 243 f128 1"/>
                      <a:gd name="f145" fmla="*/ 121 f129 1"/>
                      <a:gd name="f146" fmla="*/ 104 f129 1"/>
                      <a:gd name="f147" fmla="*/ 245 f128 1"/>
                      <a:gd name="f148" fmla="*/ 70 f129 1"/>
                      <a:gd name="f149" fmla="*/ 256 f128 1"/>
                      <a:gd name="f150" fmla="*/ 51 f129 1"/>
                      <a:gd name="f151" fmla="*/ 264 f128 1"/>
                      <a:gd name="f152" fmla="*/ 38 f129 1"/>
                      <a:gd name="f153" fmla="*/ 257 f128 1"/>
                      <a:gd name="f154" fmla="*/ 30 f129 1"/>
                      <a:gd name="f155" fmla="*/ 250 f128 1"/>
                      <a:gd name="f156" fmla="*/ 29 f129 1"/>
                      <a:gd name="f157" fmla="*/ 215 f128 1"/>
                      <a:gd name="f158" fmla="*/ 20 f129 1"/>
                      <a:gd name="f159" fmla="*/ 180 f128 1"/>
                      <a:gd name="f160" fmla="*/ 12 f129 1"/>
                      <a:gd name="f161" fmla="*/ 162 f128 1"/>
                      <a:gd name="f162" fmla="*/ 9 f129 1"/>
                      <a:gd name="f163" fmla="*/ 125 f128 1"/>
                      <a:gd name="f164" fmla="*/ 19 f129 1"/>
                      <a:gd name="f165" fmla="*/ 139 f128 1"/>
                      <a:gd name="f166" fmla="*/ 145 f128 1"/>
                      <a:gd name="f167" fmla="*/ 63 f129 1"/>
                      <a:gd name="f168" fmla="*/ 133 f128 1"/>
                      <a:gd name="f169" fmla="*/ 71 f129 1"/>
                      <a:gd name="f170" fmla="*/ 59 f128 1"/>
                      <a:gd name="f171" fmla="*/ 79 f129 1"/>
                      <a:gd name="f172" fmla="*/ 91 f128 1"/>
                      <a:gd name="f173" fmla="*/ 95 f129 1"/>
                      <a:gd name="f174" fmla="*/ 97 f128 1"/>
                      <a:gd name="f175" fmla="*/ 113 f129 1"/>
                      <a:gd name="f176" fmla="*/ 81 f128 1"/>
                      <a:gd name="f177" fmla="*/ 127 f129 1"/>
                      <a:gd name="f178" fmla="*/ 66 f128 1"/>
                      <a:gd name="f179" fmla="*/ 143 f129 1"/>
                      <a:gd name="f180" fmla="*/ 75 f128 1"/>
                      <a:gd name="f181" fmla="*/ 169 f129 1"/>
                      <a:gd name="f182" fmla="*/ 71 f128 1"/>
                      <a:gd name="f183" fmla="*/ 175 f129 1"/>
                      <a:gd name="f184" fmla="*/ 54 f128 1"/>
                      <a:gd name="f185" fmla="*/ 191 f129 1"/>
                      <a:gd name="f186" fmla="*/ 45 f128 1"/>
                      <a:gd name="f187" fmla="*/ 214 f129 1"/>
                      <a:gd name="f188" fmla="*/ 16 f128 1"/>
                      <a:gd name="f189" fmla="*/ 248 f129 1"/>
                      <a:gd name="f190" fmla="*/ 1 f128 1"/>
                      <a:gd name="f191" fmla="*/ 262 f129 1"/>
                      <a:gd name="f192" fmla="*/ 2 f128 1"/>
                      <a:gd name="f193" fmla="*/ 279 f129 1"/>
                      <a:gd name="f194" fmla="*/ 33 f128 1"/>
                      <a:gd name="f195" fmla="*/ 278 f129 1"/>
                      <a:gd name="f196" fmla="*/ 270 f129 1"/>
                      <a:gd name="f197" fmla="*/ 74 f128 1"/>
                      <a:gd name="f198" fmla="*/ 263 f129 1"/>
                      <a:gd name="f199" fmla="*/ 82 f128 1"/>
                      <a:gd name="f200" fmla="*/ 257 f129 1"/>
                      <a:gd name="f201" fmla="*/ 277 f129 1"/>
                      <a:gd name="f202" fmla="*/ 106 f128 1"/>
                      <a:gd name="f203" fmla="*/ 295 f129 1"/>
                      <a:gd name="f204" fmla="*/ 286 f129 1"/>
                      <a:gd name="f205" fmla="*/ 129 f128 1"/>
                      <a:gd name="f206" fmla="*/ 268 f129 1"/>
                      <a:gd name="f207" fmla="*/ 149 f128 1"/>
                      <a:gd name="f208" fmla="*/ f130 1 f2"/>
                      <a:gd name="f209" fmla="*/ f133 1 295"/>
                      <a:gd name="f210" fmla="*/ f134 1 264"/>
                      <a:gd name="f211" fmla="*/ f135 1 295"/>
                      <a:gd name="f212" fmla="*/ f136 1 264"/>
                      <a:gd name="f213" fmla="*/ f137 1 295"/>
                      <a:gd name="f214" fmla="*/ f138 1 264"/>
                      <a:gd name="f215" fmla="*/ f139 1 295"/>
                      <a:gd name="f216" fmla="*/ f140 1 264"/>
                      <a:gd name="f217" fmla="*/ f141 1 295"/>
                      <a:gd name="f218" fmla="*/ f142 1 264"/>
                      <a:gd name="f219" fmla="*/ f143 1 295"/>
                      <a:gd name="f220" fmla="*/ f144 1 264"/>
                      <a:gd name="f221" fmla="*/ f145 1 295"/>
                      <a:gd name="f222" fmla="*/ f146 1 295"/>
                      <a:gd name="f223" fmla="*/ f147 1 264"/>
                      <a:gd name="f224" fmla="*/ f148 1 295"/>
                      <a:gd name="f225" fmla="*/ f149 1 264"/>
                      <a:gd name="f226" fmla="*/ f150 1 295"/>
                      <a:gd name="f227" fmla="*/ f151 1 264"/>
                      <a:gd name="f228" fmla="*/ f152 1 295"/>
                      <a:gd name="f229" fmla="*/ f153 1 264"/>
                      <a:gd name="f230" fmla="*/ f154 1 295"/>
                      <a:gd name="f231" fmla="*/ f155 1 264"/>
                      <a:gd name="f232" fmla="*/ f156 1 295"/>
                      <a:gd name="f233" fmla="*/ f157 1 264"/>
                      <a:gd name="f234" fmla="*/ f158 1 295"/>
                      <a:gd name="f235" fmla="*/ f159 1 264"/>
                      <a:gd name="f236" fmla="*/ f160 1 295"/>
                      <a:gd name="f237" fmla="*/ f161 1 264"/>
                      <a:gd name="f238" fmla="*/ f162 1 295"/>
                      <a:gd name="f239" fmla="*/ f163 1 264"/>
                      <a:gd name="f240" fmla="*/ f164 1 295"/>
                      <a:gd name="f241" fmla="*/ f165 1 264"/>
                      <a:gd name="f242" fmla="*/ f166 1 264"/>
                      <a:gd name="f243" fmla="*/ f167 1 295"/>
                      <a:gd name="f244" fmla="*/ f168 1 264"/>
                      <a:gd name="f245" fmla="*/ f169 1 295"/>
                      <a:gd name="f246" fmla="*/ f170 1 264"/>
                      <a:gd name="f247" fmla="*/ f171 1 295"/>
                      <a:gd name="f248" fmla="*/ f172 1 264"/>
                      <a:gd name="f249" fmla="*/ f173 1 295"/>
                      <a:gd name="f250" fmla="*/ f174 1 264"/>
                      <a:gd name="f251" fmla="*/ f175 1 295"/>
                      <a:gd name="f252" fmla="*/ f176 1 264"/>
                      <a:gd name="f253" fmla="*/ f177 1 295"/>
                      <a:gd name="f254" fmla="*/ f178 1 264"/>
                      <a:gd name="f255" fmla="*/ f179 1 295"/>
                      <a:gd name="f256" fmla="*/ f180 1 264"/>
                      <a:gd name="f257" fmla="*/ f181 1 295"/>
                      <a:gd name="f258" fmla="*/ f182 1 264"/>
                      <a:gd name="f259" fmla="*/ f183 1 295"/>
                      <a:gd name="f260" fmla="*/ f184 1 264"/>
                      <a:gd name="f261" fmla="*/ f185 1 295"/>
                      <a:gd name="f262" fmla="*/ f186 1 264"/>
                      <a:gd name="f263" fmla="*/ f187 1 295"/>
                      <a:gd name="f264" fmla="*/ f188 1 264"/>
                      <a:gd name="f265" fmla="*/ f189 1 295"/>
                      <a:gd name="f266" fmla="*/ f190 1 264"/>
                      <a:gd name="f267" fmla="*/ f191 1 295"/>
                      <a:gd name="f268" fmla="*/ f192 1 264"/>
                      <a:gd name="f269" fmla="*/ f193 1 295"/>
                      <a:gd name="f270" fmla="*/ f194 1 264"/>
                      <a:gd name="f271" fmla="*/ f195 1 295"/>
                      <a:gd name="f272" fmla="*/ f196 1 295"/>
                      <a:gd name="f273" fmla="*/ f197 1 264"/>
                      <a:gd name="f274" fmla="*/ f198 1 295"/>
                      <a:gd name="f275" fmla="*/ f199 1 264"/>
                      <a:gd name="f276" fmla="*/ f200 1 295"/>
                      <a:gd name="f277" fmla="*/ f201 1 295"/>
                      <a:gd name="f278" fmla="*/ f202 1 264"/>
                      <a:gd name="f279" fmla="*/ f203 1 295"/>
                      <a:gd name="f280" fmla="*/ f204 1 295"/>
                      <a:gd name="f281" fmla="*/ f205 1 264"/>
                      <a:gd name="f282" fmla="*/ f206 1 295"/>
                      <a:gd name="f283" fmla="*/ f207 1 264"/>
                      <a:gd name="f284" fmla="*/ 0 1 f131"/>
                      <a:gd name="f285" fmla="*/ f6 1 f131"/>
                      <a:gd name="f286" fmla="*/ 0 1 f132"/>
                      <a:gd name="f287" fmla="*/ f7 1 f132"/>
                      <a:gd name="f288" fmla="+- f208 0 f1"/>
                      <a:gd name="f289" fmla="*/ f209 1 f131"/>
                      <a:gd name="f290" fmla="*/ f210 1 f132"/>
                      <a:gd name="f291" fmla="*/ f211 1 f131"/>
                      <a:gd name="f292" fmla="*/ f212 1 f132"/>
                      <a:gd name="f293" fmla="*/ f213 1 f131"/>
                      <a:gd name="f294" fmla="*/ f214 1 f132"/>
                      <a:gd name="f295" fmla="*/ f215 1 f131"/>
                      <a:gd name="f296" fmla="*/ f216 1 f132"/>
                      <a:gd name="f297" fmla="*/ f217 1 f131"/>
                      <a:gd name="f298" fmla="*/ f218 1 f132"/>
                      <a:gd name="f299" fmla="*/ f219 1 f131"/>
                      <a:gd name="f300" fmla="*/ f220 1 f132"/>
                      <a:gd name="f301" fmla="*/ f221 1 f131"/>
                      <a:gd name="f302" fmla="*/ f222 1 f131"/>
                      <a:gd name="f303" fmla="*/ f223 1 f132"/>
                      <a:gd name="f304" fmla="*/ f224 1 f131"/>
                      <a:gd name="f305" fmla="*/ f225 1 f132"/>
                      <a:gd name="f306" fmla="*/ f226 1 f131"/>
                      <a:gd name="f307" fmla="*/ f227 1 f132"/>
                      <a:gd name="f308" fmla="*/ f228 1 f131"/>
                      <a:gd name="f309" fmla="*/ f229 1 f132"/>
                      <a:gd name="f310" fmla="*/ f230 1 f131"/>
                      <a:gd name="f311" fmla="*/ f231 1 f132"/>
                      <a:gd name="f312" fmla="*/ f232 1 f131"/>
                      <a:gd name="f313" fmla="*/ f233 1 f132"/>
                      <a:gd name="f314" fmla="*/ f234 1 f131"/>
                      <a:gd name="f315" fmla="*/ f235 1 f132"/>
                      <a:gd name="f316" fmla="*/ f236 1 f131"/>
                      <a:gd name="f317" fmla="*/ f237 1 f132"/>
                      <a:gd name="f318" fmla="*/ f238 1 f131"/>
                      <a:gd name="f319" fmla="*/ f239 1 f132"/>
                      <a:gd name="f320" fmla="*/ f240 1 f131"/>
                      <a:gd name="f321" fmla="*/ f241 1 f132"/>
                      <a:gd name="f322" fmla="*/ f242 1 f132"/>
                      <a:gd name="f323" fmla="*/ f243 1 f131"/>
                      <a:gd name="f324" fmla="*/ f244 1 f132"/>
                      <a:gd name="f325" fmla="*/ f245 1 f131"/>
                      <a:gd name="f326" fmla="*/ f246 1 f132"/>
                      <a:gd name="f327" fmla="*/ f247 1 f131"/>
                      <a:gd name="f328" fmla="*/ f248 1 f132"/>
                      <a:gd name="f329" fmla="*/ f249 1 f131"/>
                      <a:gd name="f330" fmla="*/ f250 1 f132"/>
                      <a:gd name="f331" fmla="*/ f251 1 f131"/>
                      <a:gd name="f332" fmla="*/ f252 1 f132"/>
                      <a:gd name="f333" fmla="*/ f253 1 f131"/>
                      <a:gd name="f334" fmla="*/ f254 1 f132"/>
                      <a:gd name="f335" fmla="*/ f255 1 f131"/>
                      <a:gd name="f336" fmla="*/ f256 1 f132"/>
                      <a:gd name="f337" fmla="*/ f257 1 f131"/>
                      <a:gd name="f338" fmla="*/ f258 1 f132"/>
                      <a:gd name="f339" fmla="*/ f259 1 f131"/>
                      <a:gd name="f340" fmla="*/ f260 1 f132"/>
                      <a:gd name="f341" fmla="*/ f261 1 f131"/>
                      <a:gd name="f342" fmla="*/ f262 1 f132"/>
                      <a:gd name="f343" fmla="*/ f263 1 f131"/>
                      <a:gd name="f344" fmla="*/ f264 1 f132"/>
                      <a:gd name="f345" fmla="*/ f265 1 f131"/>
                      <a:gd name="f346" fmla="*/ f266 1 f132"/>
                      <a:gd name="f347" fmla="*/ f267 1 f131"/>
                      <a:gd name="f348" fmla="*/ f268 1 f132"/>
                      <a:gd name="f349" fmla="*/ f269 1 f131"/>
                      <a:gd name="f350" fmla="*/ f270 1 f132"/>
                      <a:gd name="f351" fmla="*/ f271 1 f131"/>
                      <a:gd name="f352" fmla="*/ f272 1 f131"/>
                      <a:gd name="f353" fmla="*/ f273 1 f132"/>
                      <a:gd name="f354" fmla="*/ f274 1 f131"/>
                      <a:gd name="f355" fmla="*/ f275 1 f132"/>
                      <a:gd name="f356" fmla="*/ f276 1 f131"/>
                      <a:gd name="f357" fmla="*/ f277 1 f131"/>
                      <a:gd name="f358" fmla="*/ f278 1 f132"/>
                      <a:gd name="f359" fmla="*/ f279 1 f131"/>
                      <a:gd name="f360" fmla="*/ f280 1 f131"/>
                      <a:gd name="f361" fmla="*/ f281 1 f132"/>
                      <a:gd name="f362" fmla="*/ f282 1 f131"/>
                      <a:gd name="f363" fmla="*/ f283 1 f132"/>
                      <a:gd name="f364" fmla="*/ f284 f126 1"/>
                      <a:gd name="f365" fmla="*/ f285 f126 1"/>
                      <a:gd name="f366" fmla="*/ f287 f127 1"/>
                      <a:gd name="f367" fmla="*/ f286 f127 1"/>
                      <a:gd name="f368" fmla="*/ f289 f126 1"/>
                      <a:gd name="f369" fmla="*/ f290 f127 1"/>
                      <a:gd name="f370" fmla="*/ f291 f126 1"/>
                      <a:gd name="f371" fmla="*/ f292 f127 1"/>
                      <a:gd name="f372" fmla="*/ f293 f126 1"/>
                      <a:gd name="f373" fmla="*/ f294 f127 1"/>
                      <a:gd name="f374" fmla="*/ f295 f126 1"/>
                      <a:gd name="f375" fmla="*/ f296 f127 1"/>
                      <a:gd name="f376" fmla="*/ f297 f126 1"/>
                      <a:gd name="f377" fmla="*/ f298 f127 1"/>
                      <a:gd name="f378" fmla="*/ f299 f126 1"/>
                      <a:gd name="f379" fmla="*/ f300 f127 1"/>
                      <a:gd name="f380" fmla="*/ f301 f126 1"/>
                      <a:gd name="f381" fmla="*/ f302 f126 1"/>
                      <a:gd name="f382" fmla="*/ f303 f127 1"/>
                      <a:gd name="f383" fmla="*/ f304 f126 1"/>
                      <a:gd name="f384" fmla="*/ f305 f127 1"/>
                      <a:gd name="f385" fmla="*/ f306 f126 1"/>
                      <a:gd name="f386" fmla="*/ f307 f127 1"/>
                      <a:gd name="f387" fmla="*/ f308 f126 1"/>
                      <a:gd name="f388" fmla="*/ f309 f127 1"/>
                      <a:gd name="f389" fmla="*/ f310 f126 1"/>
                      <a:gd name="f390" fmla="*/ f311 f127 1"/>
                      <a:gd name="f391" fmla="*/ f312 f126 1"/>
                      <a:gd name="f392" fmla="*/ f313 f127 1"/>
                      <a:gd name="f393" fmla="*/ f314 f126 1"/>
                      <a:gd name="f394" fmla="*/ f315 f127 1"/>
                      <a:gd name="f395" fmla="*/ f316 f126 1"/>
                      <a:gd name="f396" fmla="*/ f317 f127 1"/>
                      <a:gd name="f397" fmla="*/ f318 f126 1"/>
                      <a:gd name="f398" fmla="*/ f319 f127 1"/>
                      <a:gd name="f399" fmla="*/ f320 f126 1"/>
                      <a:gd name="f400" fmla="*/ f321 f127 1"/>
                      <a:gd name="f401" fmla="*/ f322 f127 1"/>
                      <a:gd name="f402" fmla="*/ f323 f126 1"/>
                      <a:gd name="f403" fmla="*/ f324 f127 1"/>
                      <a:gd name="f404" fmla="*/ f325 f126 1"/>
                      <a:gd name="f405" fmla="*/ f326 f127 1"/>
                      <a:gd name="f406" fmla="*/ f327 f126 1"/>
                      <a:gd name="f407" fmla="*/ f328 f127 1"/>
                      <a:gd name="f408" fmla="*/ f329 f126 1"/>
                      <a:gd name="f409" fmla="*/ f330 f127 1"/>
                      <a:gd name="f410" fmla="*/ f331 f126 1"/>
                      <a:gd name="f411" fmla="*/ f332 f127 1"/>
                      <a:gd name="f412" fmla="*/ f333 f126 1"/>
                      <a:gd name="f413" fmla="*/ f334 f127 1"/>
                      <a:gd name="f414" fmla="*/ f335 f126 1"/>
                      <a:gd name="f415" fmla="*/ f336 f127 1"/>
                      <a:gd name="f416" fmla="*/ f337 f126 1"/>
                      <a:gd name="f417" fmla="*/ f338 f127 1"/>
                      <a:gd name="f418" fmla="*/ f339 f126 1"/>
                      <a:gd name="f419" fmla="*/ f340 f127 1"/>
                      <a:gd name="f420" fmla="*/ f341 f126 1"/>
                      <a:gd name="f421" fmla="*/ f342 f127 1"/>
                      <a:gd name="f422" fmla="*/ f343 f126 1"/>
                      <a:gd name="f423" fmla="*/ f344 f127 1"/>
                      <a:gd name="f424" fmla="*/ f345 f126 1"/>
                      <a:gd name="f425" fmla="*/ f346 f127 1"/>
                      <a:gd name="f426" fmla="*/ f347 f126 1"/>
                      <a:gd name="f427" fmla="*/ f348 f127 1"/>
                      <a:gd name="f428" fmla="*/ f349 f126 1"/>
                      <a:gd name="f429" fmla="*/ f350 f127 1"/>
                      <a:gd name="f430" fmla="*/ f351 f126 1"/>
                      <a:gd name="f431" fmla="*/ f352 f126 1"/>
                      <a:gd name="f432" fmla="*/ f353 f127 1"/>
                      <a:gd name="f433" fmla="*/ f354 f126 1"/>
                      <a:gd name="f434" fmla="*/ f355 f127 1"/>
                      <a:gd name="f435" fmla="*/ f356 f126 1"/>
                      <a:gd name="f436" fmla="*/ f357 f126 1"/>
                      <a:gd name="f437" fmla="*/ f358 f127 1"/>
                      <a:gd name="f438" fmla="*/ f359 f126 1"/>
                      <a:gd name="f439" fmla="*/ f360 f126 1"/>
                      <a:gd name="f440" fmla="*/ f361 f127 1"/>
                      <a:gd name="f441" fmla="*/ f362 f126 1"/>
                      <a:gd name="f442" fmla="*/ f363 f127 1"/>
                    </a:gdLst>
                    <a:ahLst/>
                    <a:cxnLst>
                      <a:cxn ang="3cd4">
                        <a:pos x="hc" y="t"/>
                      </a:cxn>
                      <a:cxn ang="0">
                        <a:pos x="r" y="vc"/>
                      </a:cxn>
                      <a:cxn ang="cd4">
                        <a:pos x="hc" y="b"/>
                      </a:cxn>
                      <a:cxn ang="cd2">
                        <a:pos x="l" y="vc"/>
                      </a:cxn>
                      <a:cxn ang="f288">
                        <a:pos x="f368" y="f369"/>
                      </a:cxn>
                      <a:cxn ang="f288">
                        <a:pos x="f370" y="f371"/>
                      </a:cxn>
                      <a:cxn ang="f288">
                        <a:pos x="f372" y="f373"/>
                      </a:cxn>
                      <a:cxn ang="f288">
                        <a:pos x="f374" y="f375"/>
                      </a:cxn>
                      <a:cxn ang="f288">
                        <a:pos x="f376" y="f377"/>
                      </a:cxn>
                      <a:cxn ang="f288">
                        <a:pos x="f378" y="f379"/>
                      </a:cxn>
                      <a:cxn ang="f288">
                        <a:pos x="f380" y="f379"/>
                      </a:cxn>
                      <a:cxn ang="f288">
                        <a:pos x="f381" y="f382"/>
                      </a:cxn>
                      <a:cxn ang="f288">
                        <a:pos x="f383" y="f384"/>
                      </a:cxn>
                      <a:cxn ang="f288">
                        <a:pos x="f385" y="f386"/>
                      </a:cxn>
                      <a:cxn ang="f288">
                        <a:pos x="f387" y="f388"/>
                      </a:cxn>
                      <a:cxn ang="f288">
                        <a:pos x="f389" y="f390"/>
                      </a:cxn>
                      <a:cxn ang="f288">
                        <a:pos x="f391" y="f375"/>
                      </a:cxn>
                      <a:cxn ang="f288">
                        <a:pos x="f389" y="f392"/>
                      </a:cxn>
                      <a:cxn ang="f288">
                        <a:pos x="f393" y="f394"/>
                      </a:cxn>
                      <a:cxn ang="f288">
                        <a:pos x="f395" y="f396"/>
                      </a:cxn>
                      <a:cxn ang="f288">
                        <a:pos x="f397" y="f398"/>
                      </a:cxn>
                      <a:cxn ang="f288">
                        <a:pos x="f399" y="f400"/>
                      </a:cxn>
                      <a:cxn ang="f288">
                        <a:pos x="f387" y="f401"/>
                      </a:cxn>
                      <a:cxn ang="f288">
                        <a:pos x="f402" y="f403"/>
                      </a:cxn>
                      <a:cxn ang="f288">
                        <a:pos x="f404" y="f405"/>
                      </a:cxn>
                      <a:cxn ang="f288">
                        <a:pos x="f406" y="f407"/>
                      </a:cxn>
                      <a:cxn ang="f288">
                        <a:pos x="f408" y="f409"/>
                      </a:cxn>
                      <a:cxn ang="f288">
                        <a:pos x="f410" y="f411"/>
                      </a:cxn>
                      <a:cxn ang="f288">
                        <a:pos x="f412" y="f413"/>
                      </a:cxn>
                      <a:cxn ang="f288">
                        <a:pos x="f414" y="f415"/>
                      </a:cxn>
                      <a:cxn ang="f288">
                        <a:pos x="f416" y="f417"/>
                      </a:cxn>
                      <a:cxn ang="f288">
                        <a:pos x="f418" y="f419"/>
                      </a:cxn>
                      <a:cxn ang="f288">
                        <a:pos x="f420" y="f421"/>
                      </a:cxn>
                      <a:cxn ang="f288">
                        <a:pos x="f422" y="f423"/>
                      </a:cxn>
                      <a:cxn ang="f288">
                        <a:pos x="f424" y="f425"/>
                      </a:cxn>
                      <a:cxn ang="f288">
                        <a:pos x="f426" y="f427"/>
                      </a:cxn>
                      <a:cxn ang="f288">
                        <a:pos x="f428" y="f429"/>
                      </a:cxn>
                      <a:cxn ang="f288">
                        <a:pos x="f430" y="f417"/>
                      </a:cxn>
                      <a:cxn ang="f288">
                        <a:pos x="f431" y="f432"/>
                      </a:cxn>
                      <a:cxn ang="f288">
                        <a:pos x="f433" y="f434"/>
                      </a:cxn>
                      <a:cxn ang="f288">
                        <a:pos x="f435" y="f409"/>
                      </a:cxn>
                      <a:cxn ang="f288">
                        <a:pos x="f436" y="f437"/>
                      </a:cxn>
                      <a:cxn ang="f288">
                        <a:pos x="f438" y="f409"/>
                      </a:cxn>
                      <a:cxn ang="f288">
                        <a:pos x="f439" y="f440"/>
                      </a:cxn>
                      <a:cxn ang="f288">
                        <a:pos x="f441" y="f442"/>
                      </a:cxn>
                    </a:cxnLst>
                    <a:rect l="f364" t="f367" r="f365" b="f366"/>
                    <a:pathLst>
                      <a:path w="295" h="264">
                        <a:moveTo>
                          <a:pt x="f8" y="f9"/>
                        </a:moveTo>
                        <a:lnTo>
                          <a:pt x="f7" y="f10"/>
                        </a:lnTo>
                        <a:lnTo>
                          <a:pt x="f11" y="f12"/>
                        </a:lnTo>
                        <a:lnTo>
                          <a:pt x="f13" y="f14"/>
                        </a:lnTo>
                        <a:lnTo>
                          <a:pt x="f15" y="f16"/>
                        </a:lnTo>
                        <a:lnTo>
                          <a:pt x="f17" y="f18"/>
                        </a:lnTo>
                        <a:lnTo>
                          <a:pt x="f19" y="f20"/>
                        </a:lnTo>
                        <a:lnTo>
                          <a:pt x="f21" y="f22"/>
                        </a:lnTo>
                        <a:lnTo>
                          <a:pt x="f23" y="f24"/>
                        </a:lnTo>
                        <a:lnTo>
                          <a:pt x="f25" y="f26"/>
                        </a:lnTo>
                        <a:lnTo>
                          <a:pt x="f27" y="f28"/>
                        </a:lnTo>
                        <a:lnTo>
                          <a:pt x="f9" y="f29"/>
                        </a:lnTo>
                        <a:lnTo>
                          <a:pt x="f30" y="f31"/>
                        </a:lnTo>
                        <a:lnTo>
                          <a:pt x="f32" y="f29"/>
                        </a:lnTo>
                        <a:lnTo>
                          <a:pt x="f33" y="f28"/>
                        </a:lnTo>
                        <a:lnTo>
                          <a:pt x="f34" y="f35"/>
                        </a:lnTo>
                        <a:lnTo>
                          <a:pt x="f36" y="f37"/>
                        </a:lnTo>
                        <a:lnTo>
                          <a:pt x="f38" y="f11"/>
                        </a:lnTo>
                        <a:lnTo>
                          <a:pt x="f39" y="f7"/>
                        </a:lnTo>
                        <a:lnTo>
                          <a:pt x="f40" y="f7"/>
                        </a:lnTo>
                        <a:lnTo>
                          <a:pt x="f41" y="f42"/>
                        </a:lnTo>
                        <a:lnTo>
                          <a:pt x="f43" y="f42"/>
                        </a:lnTo>
                        <a:lnTo>
                          <a:pt x="f44" y="f31"/>
                        </a:lnTo>
                        <a:lnTo>
                          <a:pt x="f45" y="f13"/>
                        </a:lnTo>
                        <a:lnTo>
                          <a:pt x="f46" y="f35"/>
                        </a:lnTo>
                        <a:lnTo>
                          <a:pt x="f47" y="f22"/>
                        </a:lnTo>
                        <a:lnTo>
                          <a:pt x="f48" y="f49"/>
                        </a:lnTo>
                        <a:lnTo>
                          <a:pt x="f45" y="f50"/>
                        </a:lnTo>
                        <a:lnTo>
                          <a:pt x="f45" y="f51"/>
                        </a:lnTo>
                        <a:lnTo>
                          <a:pt x="f52" y="f2"/>
                        </a:lnTo>
                        <a:lnTo>
                          <a:pt x="f53" y="f25"/>
                        </a:lnTo>
                        <a:lnTo>
                          <a:pt x="f53" y="f25"/>
                        </a:lnTo>
                        <a:lnTo>
                          <a:pt x="f5" y="f54"/>
                        </a:lnTo>
                        <a:lnTo>
                          <a:pt x="f55" y="f56"/>
                        </a:lnTo>
                        <a:lnTo>
                          <a:pt x="f57" y="f58"/>
                        </a:lnTo>
                        <a:lnTo>
                          <a:pt x="f59" y="f60"/>
                        </a:lnTo>
                        <a:lnTo>
                          <a:pt x="f61" y="f62"/>
                        </a:lnTo>
                        <a:lnTo>
                          <a:pt x="f43" y="f63"/>
                        </a:lnTo>
                        <a:lnTo>
                          <a:pt x="f64" y="f65"/>
                        </a:lnTo>
                        <a:lnTo>
                          <a:pt x="f66" y="f67"/>
                        </a:lnTo>
                        <a:lnTo>
                          <a:pt x="f68" y="f69"/>
                        </a:lnTo>
                        <a:lnTo>
                          <a:pt x="f70" y="f39"/>
                        </a:lnTo>
                        <a:lnTo>
                          <a:pt x="f71" y="f72"/>
                        </a:lnTo>
                        <a:lnTo>
                          <a:pt x="f72" y="f73"/>
                        </a:lnTo>
                        <a:lnTo>
                          <a:pt x="f74" y="f75"/>
                        </a:lnTo>
                        <a:lnTo>
                          <a:pt x="f76" y="f77"/>
                        </a:lnTo>
                        <a:lnTo>
                          <a:pt x="f78" y="f79"/>
                        </a:lnTo>
                        <a:lnTo>
                          <a:pt x="f80" y="f71"/>
                        </a:lnTo>
                        <a:lnTo>
                          <a:pt x="f81" y="f70"/>
                        </a:lnTo>
                        <a:lnTo>
                          <a:pt x="f82" y="f83"/>
                        </a:lnTo>
                        <a:lnTo>
                          <a:pt x="f54" y="f84"/>
                        </a:lnTo>
                        <a:lnTo>
                          <a:pt x="f65" y="f85"/>
                        </a:lnTo>
                        <a:lnTo>
                          <a:pt x="f86" y="f87"/>
                        </a:lnTo>
                        <a:lnTo>
                          <a:pt x="f88" y="f70"/>
                        </a:lnTo>
                        <a:lnTo>
                          <a:pt x="f23" y="f89"/>
                        </a:lnTo>
                        <a:lnTo>
                          <a:pt x="f90" y="f91"/>
                        </a:lnTo>
                        <a:lnTo>
                          <a:pt x="f92" y="f93"/>
                        </a:lnTo>
                        <a:lnTo>
                          <a:pt x="f94" y="f95"/>
                        </a:lnTo>
                        <a:lnTo>
                          <a:pt x="f96" y="f44"/>
                        </a:lnTo>
                        <a:lnTo>
                          <a:pt x="f97" y="f57"/>
                        </a:lnTo>
                        <a:lnTo>
                          <a:pt x="f24" y="f5"/>
                        </a:lnTo>
                        <a:lnTo>
                          <a:pt x="f98" y="f99"/>
                        </a:lnTo>
                        <a:lnTo>
                          <a:pt x="f11" y="f100"/>
                        </a:lnTo>
                        <a:lnTo>
                          <a:pt x="f101" y="f102"/>
                        </a:lnTo>
                        <a:lnTo>
                          <a:pt x="f103" y="f100"/>
                        </a:lnTo>
                        <a:lnTo>
                          <a:pt x="f104" y="f105"/>
                        </a:lnTo>
                        <a:lnTo>
                          <a:pt x="f106" y="f107"/>
                        </a:lnTo>
                        <a:lnTo>
                          <a:pt x="f108" y="f70"/>
                        </a:lnTo>
                        <a:lnTo>
                          <a:pt x="f104" y="f109"/>
                        </a:lnTo>
                        <a:lnTo>
                          <a:pt x="f110" y="f111"/>
                        </a:lnTo>
                        <a:lnTo>
                          <a:pt x="f112" y="f87"/>
                        </a:lnTo>
                        <a:lnTo>
                          <a:pt x="f113" y="f114"/>
                        </a:lnTo>
                        <a:lnTo>
                          <a:pt x="f42" y="f115"/>
                        </a:lnTo>
                        <a:lnTo>
                          <a:pt x="f42" y="f77"/>
                        </a:lnTo>
                        <a:lnTo>
                          <a:pt x="f116" y="f117"/>
                        </a:lnTo>
                        <a:lnTo>
                          <a:pt x="f118" y="f119"/>
                        </a:lnTo>
                        <a:lnTo>
                          <a:pt x="f120" y="f77"/>
                        </a:lnTo>
                        <a:lnTo>
                          <a:pt x="f6" y="f77"/>
                        </a:lnTo>
                        <a:lnTo>
                          <a:pt x="f121" y="f122"/>
                        </a:lnTo>
                        <a:lnTo>
                          <a:pt x="f123" y="f124"/>
                        </a:lnTo>
                        <a:lnTo>
                          <a:pt x="f120" y="f60"/>
                        </a:lnTo>
                        <a:lnTo>
                          <a:pt x="f8" y="f9"/>
                        </a:lnTo>
                        <a:close/>
                      </a:path>
                    </a:pathLst>
                  </a:custGeom>
                  <a:solidFill>
                    <a:srgbClr val="8BB743"/>
                  </a:solidFill>
                  <a:ln w="3172" cap="flat">
                    <a:solidFill>
                      <a:srgbClr val="6C5353"/>
                    </a:solidFill>
                    <a:custDash>
                      <a:ds d="100000" sp="100000"/>
                    </a:custDash>
                    <a:miter/>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hu-HU" sz="1800" b="0" i="0" u="none" strike="noStrike" kern="0" cap="none" spc="0" baseline="0">
                      <a:solidFill>
                        <a:srgbClr val="000000"/>
                      </a:solidFill>
                      <a:uFillTx/>
                      <a:latin typeface="Arial"/>
                    </a:endParaRPr>
                  </a:p>
                </p:txBody>
              </p:sp>
              <p:sp>
                <p:nvSpPr>
                  <p:cNvPr id="374" name="Freeform 218">
                    <a:extLst>
                      <a:ext uri="{FF2B5EF4-FFF2-40B4-BE49-F238E27FC236}">
                        <a16:creationId xmlns:a16="http://schemas.microsoft.com/office/drawing/2014/main" id="{BFBCDE29-3FD9-43F5-801E-0F3AC6F89BA8}"/>
                      </a:ext>
                    </a:extLst>
                  </p:cNvPr>
                  <p:cNvSpPr/>
                  <p:nvPr/>
                </p:nvSpPr>
                <p:spPr>
                  <a:xfrm>
                    <a:off x="6297171" y="4723342"/>
                    <a:ext cx="54735" cy="46140"/>
                  </a:xfrm>
                  <a:custGeom>
                    <a:avLst/>
                    <a:gdLst>
                      <a:gd name="f0" fmla="val 10800000"/>
                      <a:gd name="f1" fmla="val 5400000"/>
                      <a:gd name="f2" fmla="val 180"/>
                      <a:gd name="f3" fmla="val w"/>
                      <a:gd name="f4" fmla="val h"/>
                      <a:gd name="f5" fmla="val 0"/>
                      <a:gd name="f6" fmla="val 42"/>
                      <a:gd name="f7" fmla="val 41"/>
                      <a:gd name="f8" fmla="val 36"/>
                      <a:gd name="f9" fmla="val 6"/>
                      <a:gd name="f10" fmla="val 29"/>
                      <a:gd name="f11" fmla="val 20"/>
                      <a:gd name="f12" fmla="val 4"/>
                      <a:gd name="f13" fmla="val 10"/>
                      <a:gd name="f14" fmla="val 12"/>
                      <a:gd name="f15" fmla="val 25"/>
                      <a:gd name="f16" fmla="val 18"/>
                      <a:gd name="f17" fmla="val 39"/>
                      <a:gd name="f18" fmla="val 22"/>
                      <a:gd name="f19" fmla="val 32"/>
                      <a:gd name="f20" fmla="+- 0 0 -90"/>
                      <a:gd name="f21" fmla="*/ f3 1 42"/>
                      <a:gd name="f22" fmla="*/ f4 1 41"/>
                      <a:gd name="f23" fmla="+- f7 0 f5"/>
                      <a:gd name="f24" fmla="+- f6 0 f5"/>
                      <a:gd name="f25" fmla="*/ f20 f0 1"/>
                      <a:gd name="f26" fmla="*/ f24 1 42"/>
                      <a:gd name="f27" fmla="*/ f23 1 41"/>
                      <a:gd name="f28" fmla="*/ 36 f24 1"/>
                      <a:gd name="f29" fmla="*/ 6 f23 1"/>
                      <a:gd name="f30" fmla="*/ 29 f24 1"/>
                      <a:gd name="f31" fmla="*/ 0 f23 1"/>
                      <a:gd name="f32" fmla="*/ 20 f24 1"/>
                      <a:gd name="f33" fmla="*/ 4 f23 1"/>
                      <a:gd name="f34" fmla="*/ 10 f24 1"/>
                      <a:gd name="f35" fmla="*/ 12 f23 1"/>
                      <a:gd name="f36" fmla="*/ 0 f24 1"/>
                      <a:gd name="f37" fmla="*/ 25 f23 1"/>
                      <a:gd name="f38" fmla="*/ 12 f24 1"/>
                      <a:gd name="f39" fmla="*/ 41 f23 1"/>
                      <a:gd name="f40" fmla="*/ 18 f24 1"/>
                      <a:gd name="f41" fmla="*/ 39 f23 1"/>
                      <a:gd name="f42" fmla="*/ 22 f24 1"/>
                      <a:gd name="f43" fmla="*/ 32 f23 1"/>
                      <a:gd name="f44" fmla="*/ 32 f24 1"/>
                      <a:gd name="f45" fmla="*/ 29 f23 1"/>
                      <a:gd name="f46" fmla="*/ 22 f23 1"/>
                      <a:gd name="f47" fmla="*/ 42 f24 1"/>
                      <a:gd name="f48" fmla="*/ f25 1 f2"/>
                      <a:gd name="f49" fmla="*/ f28 1 42"/>
                      <a:gd name="f50" fmla="*/ f29 1 41"/>
                      <a:gd name="f51" fmla="*/ f30 1 42"/>
                      <a:gd name="f52" fmla="*/ f31 1 41"/>
                      <a:gd name="f53" fmla="*/ f32 1 42"/>
                      <a:gd name="f54" fmla="*/ f33 1 41"/>
                      <a:gd name="f55" fmla="*/ f34 1 42"/>
                      <a:gd name="f56" fmla="*/ f35 1 41"/>
                      <a:gd name="f57" fmla="*/ f36 1 42"/>
                      <a:gd name="f58" fmla="*/ f37 1 41"/>
                      <a:gd name="f59" fmla="*/ f38 1 42"/>
                      <a:gd name="f60" fmla="*/ f39 1 41"/>
                      <a:gd name="f61" fmla="*/ f40 1 42"/>
                      <a:gd name="f62" fmla="*/ f41 1 41"/>
                      <a:gd name="f63" fmla="*/ f42 1 42"/>
                      <a:gd name="f64" fmla="*/ f43 1 41"/>
                      <a:gd name="f65" fmla="*/ f44 1 42"/>
                      <a:gd name="f66" fmla="*/ f45 1 41"/>
                      <a:gd name="f67" fmla="*/ f46 1 41"/>
                      <a:gd name="f68" fmla="*/ f47 1 42"/>
                      <a:gd name="f69" fmla="*/ 0 1 f26"/>
                      <a:gd name="f70" fmla="*/ f6 1 f26"/>
                      <a:gd name="f71" fmla="*/ 0 1 f27"/>
                      <a:gd name="f72" fmla="*/ f7 1 f27"/>
                      <a:gd name="f73" fmla="+- f48 0 f1"/>
                      <a:gd name="f74" fmla="*/ f49 1 f26"/>
                      <a:gd name="f75" fmla="*/ f50 1 f27"/>
                      <a:gd name="f76" fmla="*/ f51 1 f26"/>
                      <a:gd name="f77" fmla="*/ f52 1 f27"/>
                      <a:gd name="f78" fmla="*/ f53 1 f26"/>
                      <a:gd name="f79" fmla="*/ f54 1 f27"/>
                      <a:gd name="f80" fmla="*/ f55 1 f26"/>
                      <a:gd name="f81" fmla="*/ f56 1 f27"/>
                      <a:gd name="f82" fmla="*/ f57 1 f26"/>
                      <a:gd name="f83" fmla="*/ f58 1 f27"/>
                      <a:gd name="f84" fmla="*/ f59 1 f26"/>
                      <a:gd name="f85" fmla="*/ f60 1 f27"/>
                      <a:gd name="f86" fmla="*/ f61 1 f26"/>
                      <a:gd name="f87" fmla="*/ f62 1 f27"/>
                      <a:gd name="f88" fmla="*/ f63 1 f26"/>
                      <a:gd name="f89" fmla="*/ f64 1 f27"/>
                      <a:gd name="f90" fmla="*/ f65 1 f26"/>
                      <a:gd name="f91" fmla="*/ f66 1 f27"/>
                      <a:gd name="f92" fmla="*/ f67 1 f27"/>
                      <a:gd name="f93" fmla="*/ f68 1 f26"/>
                      <a:gd name="f94" fmla="*/ f69 f21 1"/>
                      <a:gd name="f95" fmla="*/ f70 f21 1"/>
                      <a:gd name="f96" fmla="*/ f72 f22 1"/>
                      <a:gd name="f97" fmla="*/ f71 f22 1"/>
                      <a:gd name="f98" fmla="*/ f74 f21 1"/>
                      <a:gd name="f99" fmla="*/ f75 f22 1"/>
                      <a:gd name="f100" fmla="*/ f76 f21 1"/>
                      <a:gd name="f101" fmla="*/ f77 f22 1"/>
                      <a:gd name="f102" fmla="*/ f78 f21 1"/>
                      <a:gd name="f103" fmla="*/ f79 f22 1"/>
                      <a:gd name="f104" fmla="*/ f80 f21 1"/>
                      <a:gd name="f105" fmla="*/ f81 f22 1"/>
                      <a:gd name="f106" fmla="*/ f82 f21 1"/>
                      <a:gd name="f107" fmla="*/ f83 f22 1"/>
                      <a:gd name="f108" fmla="*/ f84 f21 1"/>
                      <a:gd name="f109" fmla="*/ f85 f22 1"/>
                      <a:gd name="f110" fmla="*/ f86 f21 1"/>
                      <a:gd name="f111" fmla="*/ f87 f22 1"/>
                      <a:gd name="f112" fmla="*/ f88 f21 1"/>
                      <a:gd name="f113" fmla="*/ f89 f22 1"/>
                      <a:gd name="f114" fmla="*/ f90 f21 1"/>
                      <a:gd name="f115" fmla="*/ f91 f22 1"/>
                      <a:gd name="f116" fmla="*/ f92 f22 1"/>
                      <a:gd name="f117" fmla="*/ f93 f21 1"/>
                    </a:gdLst>
                    <a:ahLst/>
                    <a:cxnLst>
                      <a:cxn ang="3cd4">
                        <a:pos x="hc" y="t"/>
                      </a:cxn>
                      <a:cxn ang="0">
                        <a:pos x="r" y="vc"/>
                      </a:cxn>
                      <a:cxn ang="cd4">
                        <a:pos x="hc" y="b"/>
                      </a:cxn>
                      <a:cxn ang="cd2">
                        <a:pos x="l" y="vc"/>
                      </a:cxn>
                      <a:cxn ang="f73">
                        <a:pos x="f98" y="f99"/>
                      </a:cxn>
                      <a:cxn ang="f73">
                        <a:pos x="f100" y="f101"/>
                      </a:cxn>
                      <a:cxn ang="f73">
                        <a:pos x="f102" y="f103"/>
                      </a:cxn>
                      <a:cxn ang="f73">
                        <a:pos x="f104" y="f105"/>
                      </a:cxn>
                      <a:cxn ang="f73">
                        <a:pos x="f106" y="f107"/>
                      </a:cxn>
                      <a:cxn ang="f73">
                        <a:pos x="f108" y="f109"/>
                      </a:cxn>
                      <a:cxn ang="f73">
                        <a:pos x="f110" y="f111"/>
                      </a:cxn>
                      <a:cxn ang="f73">
                        <a:pos x="f112" y="f113"/>
                      </a:cxn>
                      <a:cxn ang="f73">
                        <a:pos x="f114" y="f115"/>
                      </a:cxn>
                      <a:cxn ang="f73">
                        <a:pos x="f98" y="f116"/>
                      </a:cxn>
                      <a:cxn ang="f73">
                        <a:pos x="f117" y="f105"/>
                      </a:cxn>
                      <a:cxn ang="f73">
                        <a:pos x="f98" y="f99"/>
                      </a:cxn>
                    </a:cxnLst>
                    <a:rect l="f94" t="f97" r="f95" b="f96"/>
                    <a:pathLst>
                      <a:path w="42" h="41">
                        <a:moveTo>
                          <a:pt x="f8" y="f9"/>
                        </a:moveTo>
                        <a:lnTo>
                          <a:pt x="f10" y="f5"/>
                        </a:lnTo>
                        <a:lnTo>
                          <a:pt x="f11" y="f12"/>
                        </a:lnTo>
                        <a:lnTo>
                          <a:pt x="f13" y="f14"/>
                        </a:lnTo>
                        <a:lnTo>
                          <a:pt x="f5" y="f15"/>
                        </a:lnTo>
                        <a:lnTo>
                          <a:pt x="f14" y="f7"/>
                        </a:lnTo>
                        <a:lnTo>
                          <a:pt x="f16" y="f17"/>
                        </a:lnTo>
                        <a:lnTo>
                          <a:pt x="f18" y="f19"/>
                        </a:lnTo>
                        <a:lnTo>
                          <a:pt x="f19" y="f10"/>
                        </a:lnTo>
                        <a:lnTo>
                          <a:pt x="f8" y="f18"/>
                        </a:lnTo>
                        <a:lnTo>
                          <a:pt x="f6" y="f14"/>
                        </a:lnTo>
                        <a:lnTo>
                          <a:pt x="f8" y="f9"/>
                        </a:lnTo>
                        <a:close/>
                      </a:path>
                    </a:pathLst>
                  </a:custGeom>
                  <a:solidFill>
                    <a:srgbClr val="8BB743"/>
                  </a:solidFill>
                  <a:ln w="3172" cap="flat">
                    <a:solidFill>
                      <a:srgbClr val="6C5353"/>
                    </a:solidFill>
                    <a:custDash>
                      <a:ds d="100000" sp="100000"/>
                    </a:custDash>
                    <a:miter/>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hu-HU" sz="1800" b="0" i="0" u="none" strike="noStrike" kern="0" cap="none" spc="0" baseline="0">
                      <a:solidFill>
                        <a:srgbClr val="000000"/>
                      </a:solidFill>
                      <a:uFillTx/>
                      <a:latin typeface="Arial"/>
                    </a:endParaRPr>
                  </a:p>
                </p:txBody>
              </p:sp>
              <p:sp>
                <p:nvSpPr>
                  <p:cNvPr id="375" name="Freeform 219">
                    <a:extLst>
                      <a:ext uri="{FF2B5EF4-FFF2-40B4-BE49-F238E27FC236}">
                        <a16:creationId xmlns:a16="http://schemas.microsoft.com/office/drawing/2014/main" id="{C567ABC2-1D78-41C7-932F-B966C3542D09}"/>
                      </a:ext>
                    </a:extLst>
                  </p:cNvPr>
                  <p:cNvSpPr/>
                  <p:nvPr/>
                </p:nvSpPr>
                <p:spPr>
                  <a:xfrm>
                    <a:off x="6195517" y="4246162"/>
                    <a:ext cx="280199" cy="227338"/>
                  </a:xfrm>
                  <a:custGeom>
                    <a:avLst/>
                    <a:gdLst>
                      <a:gd name="f0" fmla="val 10800000"/>
                      <a:gd name="f1" fmla="val 5400000"/>
                      <a:gd name="f2" fmla="val 180"/>
                      <a:gd name="f3" fmla="val w"/>
                      <a:gd name="f4" fmla="val h"/>
                      <a:gd name="f5" fmla="val 0"/>
                      <a:gd name="f6" fmla="val 215"/>
                      <a:gd name="f7" fmla="val 202"/>
                      <a:gd name="f8" fmla="val 20"/>
                      <a:gd name="f9" fmla="val 211"/>
                      <a:gd name="f10" fmla="val 30"/>
                      <a:gd name="f11" fmla="val 47"/>
                      <a:gd name="f12" fmla="val 53"/>
                      <a:gd name="f13" fmla="val 207"/>
                      <a:gd name="f14" fmla="val 70"/>
                      <a:gd name="f15" fmla="val 210"/>
                      <a:gd name="f16" fmla="val 87"/>
                      <a:gd name="f17" fmla="val 204"/>
                      <a:gd name="f18" fmla="val 94"/>
                      <a:gd name="f19" fmla="val 198"/>
                      <a:gd name="f20" fmla="val 113"/>
                      <a:gd name="f21" fmla="val 208"/>
                      <a:gd name="f22" fmla="val 119"/>
                      <a:gd name="f23" fmla="val 152"/>
                      <a:gd name="f24" fmla="val 136"/>
                      <a:gd name="f25" fmla="val 153"/>
                      <a:gd name="f26" fmla="val 151"/>
                      <a:gd name="f27" fmla="val 139"/>
                      <a:gd name="f28" fmla="val 154"/>
                      <a:gd name="f29" fmla="val 128"/>
                      <a:gd name="f30" fmla="val 162"/>
                      <a:gd name="f31" fmla="val 126"/>
                      <a:gd name="f32" fmla="val 169"/>
                      <a:gd name="f33" fmla="val 171"/>
                      <a:gd name="f34" fmla="val 103"/>
                      <a:gd name="f35" fmla="val 188"/>
                      <a:gd name="f36" fmla="val 92"/>
                      <a:gd name="f37" fmla="val 201"/>
                      <a:gd name="f38" fmla="val 86"/>
                      <a:gd name="f39" fmla="val 80"/>
                      <a:gd name="f40" fmla="val 199"/>
                      <a:gd name="f41" fmla="val 60"/>
                      <a:gd name="f42" fmla="val 197"/>
                      <a:gd name="f43" fmla="val 57"/>
                      <a:gd name="f44" fmla="val 195"/>
                      <a:gd name="f45" fmla="val 194"/>
                      <a:gd name="f46" fmla="val 50"/>
                      <a:gd name="f47" fmla="val 189"/>
                      <a:gd name="f48" fmla="val 38"/>
                      <a:gd name="f49" fmla="val 23"/>
                      <a:gd name="f50" fmla="val 193"/>
                      <a:gd name="f51" fmla="val 12"/>
                      <a:gd name="f52" fmla="val 163"/>
                      <a:gd name="f53" fmla="val 2"/>
                      <a:gd name="f54" fmla="val 96"/>
                      <a:gd name="f55" fmla="val 41"/>
                      <a:gd name="f56" fmla="val 97"/>
                      <a:gd name="f57" fmla="val 39"/>
                      <a:gd name="f58" fmla="val 90"/>
                      <a:gd name="f59" fmla="val 42"/>
                      <a:gd name="f60" fmla="val 82"/>
                      <a:gd name="f61" fmla="val 72"/>
                      <a:gd name="f62" fmla="val 62"/>
                      <a:gd name="f63" fmla="val 40"/>
                      <a:gd name="f64" fmla="val 55"/>
                      <a:gd name="f65" fmla="val 46"/>
                      <a:gd name="f66" fmla="val 56"/>
                      <a:gd name="f67" fmla="val 63"/>
                      <a:gd name="f68" fmla="val 67"/>
                      <a:gd name="f69" fmla="val 64"/>
                      <a:gd name="f70" fmla="val 73"/>
                      <a:gd name="f71" fmla="val 76"/>
                      <a:gd name="f72" fmla="val 99"/>
                      <a:gd name="f73" fmla="val 102"/>
                      <a:gd name="f74" fmla="val 81"/>
                      <a:gd name="f75" fmla="val 116"/>
                      <a:gd name="f76" fmla="val 83"/>
                      <a:gd name="f77" fmla="val 123"/>
                      <a:gd name="f78" fmla="val 130"/>
                      <a:gd name="f79" fmla="val 104"/>
                      <a:gd name="f80" fmla="val 144"/>
                      <a:gd name="f81" fmla="val 143"/>
                      <a:gd name="f82" fmla="val 138"/>
                      <a:gd name="f83" fmla="val 85"/>
                      <a:gd name="f84" fmla="val 77"/>
                      <a:gd name="f85" fmla="val 121"/>
                      <a:gd name="f86" fmla="val 127"/>
                      <a:gd name="f87" fmla="val 28"/>
                      <a:gd name="f88" fmla="val 19"/>
                      <a:gd name="f89" fmla="val 129"/>
                      <a:gd name="f90" fmla="val 6"/>
                      <a:gd name="f91" fmla="val 134"/>
                      <a:gd name="f92" fmla="val 3"/>
                      <a:gd name="f93" fmla="val 158"/>
                      <a:gd name="f94" fmla="val 166"/>
                      <a:gd name="f95" fmla="val 173"/>
                      <a:gd name="f96" fmla="val 7"/>
                      <a:gd name="f97" fmla="val 11"/>
                      <a:gd name="f98" fmla="val 192"/>
                      <a:gd name="f99" fmla="val 14"/>
                      <a:gd name="f100" fmla="+- 0 0 -90"/>
                      <a:gd name="f101" fmla="*/ f3 1 215"/>
                      <a:gd name="f102" fmla="*/ f4 1 202"/>
                      <a:gd name="f103" fmla="+- f7 0 f5"/>
                      <a:gd name="f104" fmla="+- f6 0 f5"/>
                      <a:gd name="f105" fmla="*/ f100 f0 1"/>
                      <a:gd name="f106" fmla="*/ f104 1 215"/>
                      <a:gd name="f107" fmla="*/ f103 1 202"/>
                      <a:gd name="f108" fmla="*/ 202 f104 1"/>
                      <a:gd name="f109" fmla="*/ 20 f103 1"/>
                      <a:gd name="f110" fmla="*/ 211 f104 1"/>
                      <a:gd name="f111" fmla="*/ 30 f103 1"/>
                      <a:gd name="f112" fmla="*/ 215 f104 1"/>
                      <a:gd name="f113" fmla="*/ 47 f103 1"/>
                      <a:gd name="f114" fmla="*/ 53 f103 1"/>
                      <a:gd name="f115" fmla="*/ 207 f104 1"/>
                      <a:gd name="f116" fmla="*/ 70 f103 1"/>
                      <a:gd name="f117" fmla="*/ 210 f104 1"/>
                      <a:gd name="f118" fmla="*/ 87 f103 1"/>
                      <a:gd name="f119" fmla="*/ 204 f104 1"/>
                      <a:gd name="f120" fmla="*/ 94 f103 1"/>
                      <a:gd name="f121" fmla="*/ 198 f104 1"/>
                      <a:gd name="f122" fmla="*/ 113 f103 1"/>
                      <a:gd name="f123" fmla="*/ 208 f104 1"/>
                      <a:gd name="f124" fmla="*/ 119 f103 1"/>
                      <a:gd name="f125" fmla="*/ 152 f104 1"/>
                      <a:gd name="f126" fmla="*/ 136 f103 1"/>
                      <a:gd name="f127" fmla="*/ 153 f104 1"/>
                      <a:gd name="f128" fmla="*/ 151 f103 1"/>
                      <a:gd name="f129" fmla="*/ 139 f104 1"/>
                      <a:gd name="f130" fmla="*/ 154 f103 1"/>
                      <a:gd name="f131" fmla="*/ 128 f104 1"/>
                      <a:gd name="f132" fmla="*/ 162 f103 1"/>
                      <a:gd name="f133" fmla="*/ 126 f104 1"/>
                      <a:gd name="f134" fmla="*/ 169 f103 1"/>
                      <a:gd name="f135" fmla="*/ 119 f104 1"/>
                      <a:gd name="f136" fmla="*/ 171 f103 1"/>
                      <a:gd name="f137" fmla="*/ 103 f104 1"/>
                      <a:gd name="f138" fmla="*/ 188 f103 1"/>
                      <a:gd name="f139" fmla="*/ 92 f104 1"/>
                      <a:gd name="f140" fmla="*/ 201 f103 1"/>
                      <a:gd name="f141" fmla="*/ 86 f104 1"/>
                      <a:gd name="f142" fmla="*/ 202 f103 1"/>
                      <a:gd name="f143" fmla="*/ 80 f104 1"/>
                      <a:gd name="f144" fmla="*/ 199 f103 1"/>
                      <a:gd name="f145" fmla="*/ 60 f104 1"/>
                      <a:gd name="f146" fmla="*/ 197 f103 1"/>
                      <a:gd name="f147" fmla="*/ 57 f104 1"/>
                      <a:gd name="f148" fmla="*/ 195 f103 1"/>
                      <a:gd name="f149" fmla="*/ 194 f103 1"/>
                      <a:gd name="f150" fmla="*/ 50 f104 1"/>
                      <a:gd name="f151" fmla="*/ 189 f103 1"/>
                      <a:gd name="f152" fmla="*/ 38 f104 1"/>
                      <a:gd name="f153" fmla="*/ 23 f104 1"/>
                      <a:gd name="f154" fmla="*/ 193 f103 1"/>
                      <a:gd name="f155" fmla="*/ 12 f104 1"/>
                      <a:gd name="f156" fmla="*/ 180 f103 1"/>
                      <a:gd name="f157" fmla="*/ 0 f104 1"/>
                      <a:gd name="f158" fmla="*/ 163 f103 1"/>
                      <a:gd name="f159" fmla="*/ 2 f104 1"/>
                      <a:gd name="f160" fmla="*/ 96 f103 1"/>
                      <a:gd name="f161" fmla="*/ 41 f104 1"/>
                      <a:gd name="f162" fmla="*/ 97 f103 1"/>
                      <a:gd name="f163" fmla="*/ 39 f104 1"/>
                      <a:gd name="f164" fmla="*/ 90 f103 1"/>
                      <a:gd name="f165" fmla="*/ 42 f104 1"/>
                      <a:gd name="f166" fmla="*/ 82 f103 1"/>
                      <a:gd name="f167" fmla="*/ 72 f103 1"/>
                      <a:gd name="f168" fmla="*/ 62 f103 1"/>
                      <a:gd name="f169" fmla="*/ 40 f104 1"/>
                      <a:gd name="f170" fmla="*/ 55 f103 1"/>
                      <a:gd name="f171" fmla="*/ 46 f104 1"/>
                      <a:gd name="f172" fmla="*/ 56 f103 1"/>
                      <a:gd name="f173" fmla="*/ 47 f104 1"/>
                      <a:gd name="f174" fmla="*/ 63 f103 1"/>
                      <a:gd name="f175" fmla="*/ 55 f104 1"/>
                      <a:gd name="f176" fmla="*/ 67 f104 1"/>
                      <a:gd name="f177" fmla="*/ 64 f103 1"/>
                      <a:gd name="f178" fmla="*/ 73 f104 1"/>
                      <a:gd name="f179" fmla="*/ 73 f103 1"/>
                      <a:gd name="f180" fmla="*/ 87 f104 1"/>
                      <a:gd name="f181" fmla="*/ 76 f103 1"/>
                      <a:gd name="f182" fmla="*/ 99 f104 1"/>
                      <a:gd name="f183" fmla="*/ 102 f104 1"/>
                      <a:gd name="f184" fmla="*/ 81 f103 1"/>
                      <a:gd name="f185" fmla="*/ 116 f104 1"/>
                      <a:gd name="f186" fmla="*/ 83 f103 1"/>
                      <a:gd name="f187" fmla="*/ 123 f104 1"/>
                      <a:gd name="f188" fmla="*/ 92 f103 1"/>
                      <a:gd name="f189" fmla="*/ 130 f104 1"/>
                      <a:gd name="f190" fmla="*/ 104 f103 1"/>
                      <a:gd name="f191" fmla="*/ 144 f104 1"/>
                      <a:gd name="f192" fmla="*/ 143 f104 1"/>
                      <a:gd name="f193" fmla="*/ 138 f104 1"/>
                      <a:gd name="f194" fmla="*/ 85 f103 1"/>
                      <a:gd name="f195" fmla="*/ 77 f103 1"/>
                      <a:gd name="f196" fmla="*/ 121 f104 1"/>
                      <a:gd name="f197" fmla="*/ 127 f104 1"/>
                      <a:gd name="f198" fmla="*/ 28 f103 1"/>
                      <a:gd name="f199" fmla="*/ 19 f103 1"/>
                      <a:gd name="f200" fmla="*/ 129 f104 1"/>
                      <a:gd name="f201" fmla="*/ 6 f103 1"/>
                      <a:gd name="f202" fmla="*/ 134 f104 1"/>
                      <a:gd name="f203" fmla="*/ 3 f103 1"/>
                      <a:gd name="f204" fmla="*/ 158 f104 1"/>
                      <a:gd name="f205" fmla="*/ 0 f103 1"/>
                      <a:gd name="f206" fmla="*/ 166 f104 1"/>
                      <a:gd name="f207" fmla="*/ 2 f103 1"/>
                      <a:gd name="f208" fmla="*/ 173 f104 1"/>
                      <a:gd name="f209" fmla="*/ 7 f103 1"/>
                      <a:gd name="f210" fmla="*/ 180 f104 1"/>
                      <a:gd name="f211" fmla="*/ 11 f103 1"/>
                      <a:gd name="f212" fmla="*/ 192 f104 1"/>
                      <a:gd name="f213" fmla="*/ 14 f103 1"/>
                      <a:gd name="f214" fmla="*/ f105 1 f2"/>
                      <a:gd name="f215" fmla="*/ f108 1 215"/>
                      <a:gd name="f216" fmla="*/ f109 1 202"/>
                      <a:gd name="f217" fmla="*/ f110 1 215"/>
                      <a:gd name="f218" fmla="*/ f111 1 202"/>
                      <a:gd name="f219" fmla="*/ f112 1 215"/>
                      <a:gd name="f220" fmla="*/ f113 1 202"/>
                      <a:gd name="f221" fmla="*/ f114 1 202"/>
                      <a:gd name="f222" fmla="*/ f115 1 215"/>
                      <a:gd name="f223" fmla="*/ f116 1 202"/>
                      <a:gd name="f224" fmla="*/ f117 1 215"/>
                      <a:gd name="f225" fmla="*/ f118 1 202"/>
                      <a:gd name="f226" fmla="*/ f119 1 215"/>
                      <a:gd name="f227" fmla="*/ f120 1 202"/>
                      <a:gd name="f228" fmla="*/ f121 1 215"/>
                      <a:gd name="f229" fmla="*/ f122 1 202"/>
                      <a:gd name="f230" fmla="*/ f123 1 215"/>
                      <a:gd name="f231" fmla="*/ f124 1 202"/>
                      <a:gd name="f232" fmla="*/ f125 1 215"/>
                      <a:gd name="f233" fmla="*/ f126 1 202"/>
                      <a:gd name="f234" fmla="*/ f127 1 215"/>
                      <a:gd name="f235" fmla="*/ f128 1 202"/>
                      <a:gd name="f236" fmla="*/ f129 1 215"/>
                      <a:gd name="f237" fmla="*/ f130 1 202"/>
                      <a:gd name="f238" fmla="*/ f131 1 215"/>
                      <a:gd name="f239" fmla="*/ f132 1 202"/>
                      <a:gd name="f240" fmla="*/ f133 1 215"/>
                      <a:gd name="f241" fmla="*/ f134 1 202"/>
                      <a:gd name="f242" fmla="*/ f135 1 215"/>
                      <a:gd name="f243" fmla="*/ f136 1 202"/>
                      <a:gd name="f244" fmla="*/ f137 1 215"/>
                      <a:gd name="f245" fmla="*/ f138 1 202"/>
                      <a:gd name="f246" fmla="*/ f139 1 215"/>
                      <a:gd name="f247" fmla="*/ f140 1 202"/>
                      <a:gd name="f248" fmla="*/ f141 1 215"/>
                      <a:gd name="f249" fmla="*/ f142 1 202"/>
                      <a:gd name="f250" fmla="*/ f143 1 215"/>
                      <a:gd name="f251" fmla="*/ f144 1 202"/>
                      <a:gd name="f252" fmla="*/ f145 1 215"/>
                      <a:gd name="f253" fmla="*/ f146 1 202"/>
                      <a:gd name="f254" fmla="*/ f147 1 215"/>
                      <a:gd name="f255" fmla="*/ f148 1 202"/>
                      <a:gd name="f256" fmla="*/ f149 1 202"/>
                      <a:gd name="f257" fmla="*/ f150 1 215"/>
                      <a:gd name="f258" fmla="*/ f151 1 202"/>
                      <a:gd name="f259" fmla="*/ f152 1 215"/>
                      <a:gd name="f260" fmla="*/ f153 1 215"/>
                      <a:gd name="f261" fmla="*/ f154 1 202"/>
                      <a:gd name="f262" fmla="*/ f155 1 215"/>
                      <a:gd name="f263" fmla="*/ f156 1 202"/>
                      <a:gd name="f264" fmla="*/ f157 1 215"/>
                      <a:gd name="f265" fmla="*/ f158 1 202"/>
                      <a:gd name="f266" fmla="*/ f159 1 215"/>
                      <a:gd name="f267" fmla="*/ f160 1 202"/>
                      <a:gd name="f268" fmla="*/ f161 1 215"/>
                      <a:gd name="f269" fmla="*/ f162 1 202"/>
                      <a:gd name="f270" fmla="*/ f163 1 215"/>
                      <a:gd name="f271" fmla="*/ f164 1 202"/>
                      <a:gd name="f272" fmla="*/ f165 1 215"/>
                      <a:gd name="f273" fmla="*/ f166 1 202"/>
                      <a:gd name="f274" fmla="*/ f167 1 202"/>
                      <a:gd name="f275" fmla="*/ f168 1 202"/>
                      <a:gd name="f276" fmla="*/ f169 1 215"/>
                      <a:gd name="f277" fmla="*/ f170 1 202"/>
                      <a:gd name="f278" fmla="*/ f171 1 215"/>
                      <a:gd name="f279" fmla="*/ f172 1 202"/>
                      <a:gd name="f280" fmla="*/ f173 1 215"/>
                      <a:gd name="f281" fmla="*/ f174 1 202"/>
                      <a:gd name="f282" fmla="*/ f175 1 215"/>
                      <a:gd name="f283" fmla="*/ f176 1 215"/>
                      <a:gd name="f284" fmla="*/ f177 1 202"/>
                      <a:gd name="f285" fmla="*/ f178 1 215"/>
                      <a:gd name="f286" fmla="*/ f179 1 202"/>
                      <a:gd name="f287" fmla="*/ f180 1 215"/>
                      <a:gd name="f288" fmla="*/ f181 1 202"/>
                      <a:gd name="f289" fmla="*/ f182 1 215"/>
                      <a:gd name="f290" fmla="*/ f183 1 215"/>
                      <a:gd name="f291" fmla="*/ f184 1 202"/>
                      <a:gd name="f292" fmla="*/ f185 1 215"/>
                      <a:gd name="f293" fmla="*/ f186 1 202"/>
                      <a:gd name="f294" fmla="*/ f187 1 215"/>
                      <a:gd name="f295" fmla="*/ f188 1 202"/>
                      <a:gd name="f296" fmla="*/ f189 1 215"/>
                      <a:gd name="f297" fmla="*/ f190 1 202"/>
                      <a:gd name="f298" fmla="*/ f191 1 215"/>
                      <a:gd name="f299" fmla="*/ f192 1 215"/>
                      <a:gd name="f300" fmla="*/ f193 1 215"/>
                      <a:gd name="f301" fmla="*/ f194 1 202"/>
                      <a:gd name="f302" fmla="*/ f195 1 202"/>
                      <a:gd name="f303" fmla="*/ f196 1 215"/>
                      <a:gd name="f304" fmla="*/ f197 1 215"/>
                      <a:gd name="f305" fmla="*/ f198 1 202"/>
                      <a:gd name="f306" fmla="*/ f199 1 202"/>
                      <a:gd name="f307" fmla="*/ f200 1 215"/>
                      <a:gd name="f308" fmla="*/ f201 1 202"/>
                      <a:gd name="f309" fmla="*/ f202 1 215"/>
                      <a:gd name="f310" fmla="*/ f203 1 202"/>
                      <a:gd name="f311" fmla="*/ f204 1 215"/>
                      <a:gd name="f312" fmla="*/ f205 1 202"/>
                      <a:gd name="f313" fmla="*/ f206 1 215"/>
                      <a:gd name="f314" fmla="*/ f207 1 202"/>
                      <a:gd name="f315" fmla="*/ f208 1 215"/>
                      <a:gd name="f316" fmla="*/ f209 1 202"/>
                      <a:gd name="f317" fmla="*/ f210 1 215"/>
                      <a:gd name="f318" fmla="*/ f211 1 202"/>
                      <a:gd name="f319" fmla="*/ f212 1 215"/>
                      <a:gd name="f320" fmla="*/ f213 1 202"/>
                      <a:gd name="f321" fmla="*/ 0 1 f106"/>
                      <a:gd name="f322" fmla="*/ f6 1 f106"/>
                      <a:gd name="f323" fmla="*/ 0 1 f107"/>
                      <a:gd name="f324" fmla="*/ f7 1 f107"/>
                      <a:gd name="f325" fmla="+- f214 0 f1"/>
                      <a:gd name="f326" fmla="*/ f215 1 f106"/>
                      <a:gd name="f327" fmla="*/ f216 1 f107"/>
                      <a:gd name="f328" fmla="*/ f217 1 f106"/>
                      <a:gd name="f329" fmla="*/ f218 1 f107"/>
                      <a:gd name="f330" fmla="*/ f219 1 f106"/>
                      <a:gd name="f331" fmla="*/ f220 1 f107"/>
                      <a:gd name="f332" fmla="*/ f221 1 f107"/>
                      <a:gd name="f333" fmla="*/ f222 1 f106"/>
                      <a:gd name="f334" fmla="*/ f223 1 f107"/>
                      <a:gd name="f335" fmla="*/ f224 1 f106"/>
                      <a:gd name="f336" fmla="*/ f225 1 f107"/>
                      <a:gd name="f337" fmla="*/ f226 1 f106"/>
                      <a:gd name="f338" fmla="*/ f227 1 f107"/>
                      <a:gd name="f339" fmla="*/ f228 1 f106"/>
                      <a:gd name="f340" fmla="*/ f229 1 f107"/>
                      <a:gd name="f341" fmla="*/ f230 1 f106"/>
                      <a:gd name="f342" fmla="*/ f231 1 f107"/>
                      <a:gd name="f343" fmla="*/ f232 1 f106"/>
                      <a:gd name="f344" fmla="*/ f233 1 f107"/>
                      <a:gd name="f345" fmla="*/ f234 1 f106"/>
                      <a:gd name="f346" fmla="*/ f235 1 f107"/>
                      <a:gd name="f347" fmla="*/ f236 1 f106"/>
                      <a:gd name="f348" fmla="*/ f237 1 f107"/>
                      <a:gd name="f349" fmla="*/ f238 1 f106"/>
                      <a:gd name="f350" fmla="*/ f239 1 f107"/>
                      <a:gd name="f351" fmla="*/ f240 1 f106"/>
                      <a:gd name="f352" fmla="*/ f241 1 f107"/>
                      <a:gd name="f353" fmla="*/ f242 1 f106"/>
                      <a:gd name="f354" fmla="*/ f243 1 f107"/>
                      <a:gd name="f355" fmla="*/ f244 1 f106"/>
                      <a:gd name="f356" fmla="*/ f245 1 f107"/>
                      <a:gd name="f357" fmla="*/ f246 1 f106"/>
                      <a:gd name="f358" fmla="*/ f247 1 f107"/>
                      <a:gd name="f359" fmla="*/ f248 1 f106"/>
                      <a:gd name="f360" fmla="*/ f249 1 f107"/>
                      <a:gd name="f361" fmla="*/ f250 1 f106"/>
                      <a:gd name="f362" fmla="*/ f251 1 f107"/>
                      <a:gd name="f363" fmla="*/ f252 1 f106"/>
                      <a:gd name="f364" fmla="*/ f253 1 f107"/>
                      <a:gd name="f365" fmla="*/ f254 1 f106"/>
                      <a:gd name="f366" fmla="*/ f255 1 f107"/>
                      <a:gd name="f367" fmla="*/ f256 1 f107"/>
                      <a:gd name="f368" fmla="*/ f257 1 f106"/>
                      <a:gd name="f369" fmla="*/ f258 1 f107"/>
                      <a:gd name="f370" fmla="*/ f259 1 f106"/>
                      <a:gd name="f371" fmla="*/ f260 1 f106"/>
                      <a:gd name="f372" fmla="*/ f261 1 f107"/>
                      <a:gd name="f373" fmla="*/ f262 1 f106"/>
                      <a:gd name="f374" fmla="*/ f263 1 f107"/>
                      <a:gd name="f375" fmla="*/ f264 1 f106"/>
                      <a:gd name="f376" fmla="*/ f265 1 f107"/>
                      <a:gd name="f377" fmla="*/ f266 1 f106"/>
                      <a:gd name="f378" fmla="*/ f267 1 f107"/>
                      <a:gd name="f379" fmla="*/ f268 1 f106"/>
                      <a:gd name="f380" fmla="*/ f269 1 f107"/>
                      <a:gd name="f381" fmla="*/ f270 1 f106"/>
                      <a:gd name="f382" fmla="*/ f271 1 f107"/>
                      <a:gd name="f383" fmla="*/ f272 1 f106"/>
                      <a:gd name="f384" fmla="*/ f273 1 f107"/>
                      <a:gd name="f385" fmla="*/ f274 1 f107"/>
                      <a:gd name="f386" fmla="*/ f275 1 f107"/>
                      <a:gd name="f387" fmla="*/ f276 1 f106"/>
                      <a:gd name="f388" fmla="*/ f277 1 f107"/>
                      <a:gd name="f389" fmla="*/ f278 1 f106"/>
                      <a:gd name="f390" fmla="*/ f279 1 f107"/>
                      <a:gd name="f391" fmla="*/ f280 1 f106"/>
                      <a:gd name="f392" fmla="*/ f281 1 f107"/>
                      <a:gd name="f393" fmla="*/ f282 1 f106"/>
                      <a:gd name="f394" fmla="*/ f283 1 f106"/>
                      <a:gd name="f395" fmla="*/ f284 1 f107"/>
                      <a:gd name="f396" fmla="*/ f285 1 f106"/>
                      <a:gd name="f397" fmla="*/ f286 1 f107"/>
                      <a:gd name="f398" fmla="*/ f287 1 f106"/>
                      <a:gd name="f399" fmla="*/ f288 1 f107"/>
                      <a:gd name="f400" fmla="*/ f289 1 f106"/>
                      <a:gd name="f401" fmla="*/ f290 1 f106"/>
                      <a:gd name="f402" fmla="*/ f291 1 f107"/>
                      <a:gd name="f403" fmla="*/ f292 1 f106"/>
                      <a:gd name="f404" fmla="*/ f293 1 f107"/>
                      <a:gd name="f405" fmla="*/ f294 1 f106"/>
                      <a:gd name="f406" fmla="*/ f295 1 f107"/>
                      <a:gd name="f407" fmla="*/ f296 1 f106"/>
                      <a:gd name="f408" fmla="*/ f297 1 f107"/>
                      <a:gd name="f409" fmla="*/ f298 1 f106"/>
                      <a:gd name="f410" fmla="*/ f299 1 f106"/>
                      <a:gd name="f411" fmla="*/ f300 1 f106"/>
                      <a:gd name="f412" fmla="*/ f301 1 f107"/>
                      <a:gd name="f413" fmla="*/ f302 1 f107"/>
                      <a:gd name="f414" fmla="*/ f303 1 f106"/>
                      <a:gd name="f415" fmla="*/ f304 1 f106"/>
                      <a:gd name="f416" fmla="*/ f305 1 f107"/>
                      <a:gd name="f417" fmla="*/ f306 1 f107"/>
                      <a:gd name="f418" fmla="*/ f307 1 f106"/>
                      <a:gd name="f419" fmla="*/ f308 1 f107"/>
                      <a:gd name="f420" fmla="*/ f309 1 f106"/>
                      <a:gd name="f421" fmla="*/ f310 1 f107"/>
                      <a:gd name="f422" fmla="*/ f311 1 f106"/>
                      <a:gd name="f423" fmla="*/ f312 1 f107"/>
                      <a:gd name="f424" fmla="*/ f313 1 f106"/>
                      <a:gd name="f425" fmla="*/ f314 1 f107"/>
                      <a:gd name="f426" fmla="*/ f315 1 f106"/>
                      <a:gd name="f427" fmla="*/ f316 1 f107"/>
                      <a:gd name="f428" fmla="*/ f317 1 f106"/>
                      <a:gd name="f429" fmla="*/ f318 1 f107"/>
                      <a:gd name="f430" fmla="*/ f319 1 f106"/>
                      <a:gd name="f431" fmla="*/ f320 1 f107"/>
                      <a:gd name="f432" fmla="*/ f321 f101 1"/>
                      <a:gd name="f433" fmla="*/ f322 f101 1"/>
                      <a:gd name="f434" fmla="*/ f324 f102 1"/>
                      <a:gd name="f435" fmla="*/ f323 f102 1"/>
                      <a:gd name="f436" fmla="*/ f326 f101 1"/>
                      <a:gd name="f437" fmla="*/ f327 f102 1"/>
                      <a:gd name="f438" fmla="*/ f328 f101 1"/>
                      <a:gd name="f439" fmla="*/ f329 f102 1"/>
                      <a:gd name="f440" fmla="*/ f330 f101 1"/>
                      <a:gd name="f441" fmla="*/ f331 f102 1"/>
                      <a:gd name="f442" fmla="*/ f332 f102 1"/>
                      <a:gd name="f443" fmla="*/ f333 f101 1"/>
                      <a:gd name="f444" fmla="*/ f334 f102 1"/>
                      <a:gd name="f445" fmla="*/ f335 f101 1"/>
                      <a:gd name="f446" fmla="*/ f336 f102 1"/>
                      <a:gd name="f447" fmla="*/ f337 f101 1"/>
                      <a:gd name="f448" fmla="*/ f338 f102 1"/>
                      <a:gd name="f449" fmla="*/ f339 f101 1"/>
                      <a:gd name="f450" fmla="*/ f340 f102 1"/>
                      <a:gd name="f451" fmla="*/ f341 f101 1"/>
                      <a:gd name="f452" fmla="*/ f342 f102 1"/>
                      <a:gd name="f453" fmla="*/ f343 f101 1"/>
                      <a:gd name="f454" fmla="*/ f344 f102 1"/>
                      <a:gd name="f455" fmla="*/ f345 f101 1"/>
                      <a:gd name="f456" fmla="*/ f346 f102 1"/>
                      <a:gd name="f457" fmla="*/ f347 f101 1"/>
                      <a:gd name="f458" fmla="*/ f348 f102 1"/>
                      <a:gd name="f459" fmla="*/ f349 f101 1"/>
                      <a:gd name="f460" fmla="*/ f350 f102 1"/>
                      <a:gd name="f461" fmla="*/ f351 f101 1"/>
                      <a:gd name="f462" fmla="*/ f352 f102 1"/>
                      <a:gd name="f463" fmla="*/ f353 f101 1"/>
                      <a:gd name="f464" fmla="*/ f354 f102 1"/>
                      <a:gd name="f465" fmla="*/ f355 f101 1"/>
                      <a:gd name="f466" fmla="*/ f356 f102 1"/>
                      <a:gd name="f467" fmla="*/ f357 f101 1"/>
                      <a:gd name="f468" fmla="*/ f358 f102 1"/>
                      <a:gd name="f469" fmla="*/ f359 f101 1"/>
                      <a:gd name="f470" fmla="*/ f360 f102 1"/>
                      <a:gd name="f471" fmla="*/ f361 f101 1"/>
                      <a:gd name="f472" fmla="*/ f362 f102 1"/>
                      <a:gd name="f473" fmla="*/ f363 f101 1"/>
                      <a:gd name="f474" fmla="*/ f364 f102 1"/>
                      <a:gd name="f475" fmla="*/ f365 f101 1"/>
                      <a:gd name="f476" fmla="*/ f366 f102 1"/>
                      <a:gd name="f477" fmla="*/ f367 f102 1"/>
                      <a:gd name="f478" fmla="*/ f368 f101 1"/>
                      <a:gd name="f479" fmla="*/ f369 f102 1"/>
                      <a:gd name="f480" fmla="*/ f370 f101 1"/>
                      <a:gd name="f481" fmla="*/ f371 f101 1"/>
                      <a:gd name="f482" fmla="*/ f372 f102 1"/>
                      <a:gd name="f483" fmla="*/ f373 f101 1"/>
                      <a:gd name="f484" fmla="*/ f374 f102 1"/>
                      <a:gd name="f485" fmla="*/ f375 f101 1"/>
                      <a:gd name="f486" fmla="*/ f376 f102 1"/>
                      <a:gd name="f487" fmla="*/ f377 f101 1"/>
                      <a:gd name="f488" fmla="*/ f378 f102 1"/>
                      <a:gd name="f489" fmla="*/ f379 f101 1"/>
                      <a:gd name="f490" fmla="*/ f380 f102 1"/>
                      <a:gd name="f491" fmla="*/ f381 f101 1"/>
                      <a:gd name="f492" fmla="*/ f382 f102 1"/>
                      <a:gd name="f493" fmla="*/ f383 f101 1"/>
                      <a:gd name="f494" fmla="*/ f384 f102 1"/>
                      <a:gd name="f495" fmla="*/ f385 f102 1"/>
                      <a:gd name="f496" fmla="*/ f386 f102 1"/>
                      <a:gd name="f497" fmla="*/ f387 f101 1"/>
                      <a:gd name="f498" fmla="*/ f388 f102 1"/>
                      <a:gd name="f499" fmla="*/ f389 f101 1"/>
                      <a:gd name="f500" fmla="*/ f390 f102 1"/>
                      <a:gd name="f501" fmla="*/ f391 f101 1"/>
                      <a:gd name="f502" fmla="*/ f392 f102 1"/>
                      <a:gd name="f503" fmla="*/ f393 f101 1"/>
                      <a:gd name="f504" fmla="*/ f394 f101 1"/>
                      <a:gd name="f505" fmla="*/ f395 f102 1"/>
                      <a:gd name="f506" fmla="*/ f396 f101 1"/>
                      <a:gd name="f507" fmla="*/ f397 f102 1"/>
                      <a:gd name="f508" fmla="*/ f398 f101 1"/>
                      <a:gd name="f509" fmla="*/ f399 f102 1"/>
                      <a:gd name="f510" fmla="*/ f400 f101 1"/>
                      <a:gd name="f511" fmla="*/ f401 f101 1"/>
                      <a:gd name="f512" fmla="*/ f402 f102 1"/>
                      <a:gd name="f513" fmla="*/ f403 f101 1"/>
                      <a:gd name="f514" fmla="*/ f404 f102 1"/>
                      <a:gd name="f515" fmla="*/ f405 f101 1"/>
                      <a:gd name="f516" fmla="*/ f406 f102 1"/>
                      <a:gd name="f517" fmla="*/ f407 f101 1"/>
                      <a:gd name="f518" fmla="*/ f408 f102 1"/>
                      <a:gd name="f519" fmla="*/ f409 f101 1"/>
                      <a:gd name="f520" fmla="*/ f410 f101 1"/>
                      <a:gd name="f521" fmla="*/ f411 f101 1"/>
                      <a:gd name="f522" fmla="*/ f412 f102 1"/>
                      <a:gd name="f523" fmla="*/ f413 f102 1"/>
                      <a:gd name="f524" fmla="*/ f414 f101 1"/>
                      <a:gd name="f525" fmla="*/ f415 f101 1"/>
                      <a:gd name="f526" fmla="*/ f416 f102 1"/>
                      <a:gd name="f527" fmla="*/ f417 f102 1"/>
                      <a:gd name="f528" fmla="*/ f418 f101 1"/>
                      <a:gd name="f529" fmla="*/ f419 f102 1"/>
                      <a:gd name="f530" fmla="*/ f420 f101 1"/>
                      <a:gd name="f531" fmla="*/ f421 f102 1"/>
                      <a:gd name="f532" fmla="*/ f422 f101 1"/>
                      <a:gd name="f533" fmla="*/ f423 f102 1"/>
                      <a:gd name="f534" fmla="*/ f424 f101 1"/>
                      <a:gd name="f535" fmla="*/ f425 f102 1"/>
                      <a:gd name="f536" fmla="*/ f426 f101 1"/>
                      <a:gd name="f537" fmla="*/ f427 f102 1"/>
                      <a:gd name="f538" fmla="*/ f428 f101 1"/>
                      <a:gd name="f539" fmla="*/ f429 f102 1"/>
                      <a:gd name="f540" fmla="*/ f430 f101 1"/>
                      <a:gd name="f541" fmla="*/ f431 f102 1"/>
                    </a:gdLst>
                    <a:ahLst/>
                    <a:cxnLst>
                      <a:cxn ang="3cd4">
                        <a:pos x="hc" y="t"/>
                      </a:cxn>
                      <a:cxn ang="0">
                        <a:pos x="r" y="vc"/>
                      </a:cxn>
                      <a:cxn ang="cd4">
                        <a:pos x="hc" y="b"/>
                      </a:cxn>
                      <a:cxn ang="cd2">
                        <a:pos x="l" y="vc"/>
                      </a:cxn>
                      <a:cxn ang="f325">
                        <a:pos x="f436" y="f437"/>
                      </a:cxn>
                      <a:cxn ang="f325">
                        <a:pos x="f438" y="f439"/>
                      </a:cxn>
                      <a:cxn ang="f325">
                        <a:pos x="f440" y="f441"/>
                      </a:cxn>
                      <a:cxn ang="f325">
                        <a:pos x="f438" y="f442"/>
                      </a:cxn>
                      <a:cxn ang="f325">
                        <a:pos x="f443" y="f444"/>
                      </a:cxn>
                      <a:cxn ang="f325">
                        <a:pos x="f445" y="f446"/>
                      </a:cxn>
                      <a:cxn ang="f325">
                        <a:pos x="f447" y="f448"/>
                      </a:cxn>
                      <a:cxn ang="f325">
                        <a:pos x="f449" y="f450"/>
                      </a:cxn>
                      <a:cxn ang="f325">
                        <a:pos x="f451" y="f452"/>
                      </a:cxn>
                      <a:cxn ang="f325">
                        <a:pos x="f453" y="f454"/>
                      </a:cxn>
                      <a:cxn ang="f325">
                        <a:pos x="f455" y="f456"/>
                      </a:cxn>
                      <a:cxn ang="f325">
                        <a:pos x="f457" y="f458"/>
                      </a:cxn>
                      <a:cxn ang="f325">
                        <a:pos x="f459" y="f460"/>
                      </a:cxn>
                      <a:cxn ang="f325">
                        <a:pos x="f461" y="f462"/>
                      </a:cxn>
                      <a:cxn ang="f325">
                        <a:pos x="f463" y="f464"/>
                      </a:cxn>
                      <a:cxn ang="f325">
                        <a:pos x="f465" y="f466"/>
                      </a:cxn>
                      <a:cxn ang="f325">
                        <a:pos x="f467" y="f468"/>
                      </a:cxn>
                      <a:cxn ang="f325">
                        <a:pos x="f469" y="f470"/>
                      </a:cxn>
                      <a:cxn ang="f325">
                        <a:pos x="f471" y="f472"/>
                      </a:cxn>
                      <a:cxn ang="f325">
                        <a:pos x="f473" y="f474"/>
                      </a:cxn>
                      <a:cxn ang="f325">
                        <a:pos x="f475" y="f476"/>
                      </a:cxn>
                      <a:cxn ang="f325">
                        <a:pos x="f475" y="f477"/>
                      </a:cxn>
                      <a:cxn ang="f325">
                        <a:pos x="f478" y="f479"/>
                      </a:cxn>
                      <a:cxn ang="f325">
                        <a:pos x="f480" y="f466"/>
                      </a:cxn>
                      <a:cxn ang="f325">
                        <a:pos x="f481" y="f482"/>
                      </a:cxn>
                      <a:cxn ang="f325">
                        <a:pos x="f483" y="f484"/>
                      </a:cxn>
                      <a:cxn ang="f325">
                        <a:pos x="f485" y="f486"/>
                      </a:cxn>
                      <a:cxn ang="f325">
                        <a:pos x="f487" y="f488"/>
                      </a:cxn>
                      <a:cxn ang="f325">
                        <a:pos x="f489" y="f490"/>
                      </a:cxn>
                      <a:cxn ang="f325">
                        <a:pos x="f491" y="f492"/>
                      </a:cxn>
                      <a:cxn ang="f325">
                        <a:pos x="f493" y="f494"/>
                      </a:cxn>
                      <a:cxn ang="f325">
                        <a:pos x="f491" y="f495"/>
                      </a:cxn>
                      <a:cxn ang="f325">
                        <a:pos x="f489" y="f496"/>
                      </a:cxn>
                      <a:cxn ang="f325">
                        <a:pos x="f497" y="f498"/>
                      </a:cxn>
                      <a:cxn ang="f325">
                        <a:pos x="f499" y="f500"/>
                      </a:cxn>
                      <a:cxn ang="f325">
                        <a:pos x="f501" y="f502"/>
                      </a:cxn>
                      <a:cxn ang="f325">
                        <a:pos x="f503" y="f496"/>
                      </a:cxn>
                      <a:cxn ang="f325">
                        <a:pos x="f504" y="f505"/>
                      </a:cxn>
                      <a:cxn ang="f325">
                        <a:pos x="f506" y="f507"/>
                      </a:cxn>
                      <a:cxn ang="f325">
                        <a:pos x="f508" y="f509"/>
                      </a:cxn>
                      <a:cxn ang="f325">
                        <a:pos x="f510" y="f444"/>
                      </a:cxn>
                      <a:cxn ang="f325">
                        <a:pos x="f511" y="f512"/>
                      </a:cxn>
                      <a:cxn ang="f325">
                        <a:pos x="f513" y="f514"/>
                      </a:cxn>
                      <a:cxn ang="f325">
                        <a:pos x="f515" y="f516"/>
                      </a:cxn>
                      <a:cxn ang="f325">
                        <a:pos x="f517" y="f518"/>
                      </a:cxn>
                      <a:cxn ang="f325">
                        <a:pos x="f519" y="f518"/>
                      </a:cxn>
                      <a:cxn ang="f325">
                        <a:pos x="f520" y="f494"/>
                      </a:cxn>
                      <a:cxn ang="f325">
                        <a:pos x="f521" y="f522"/>
                      </a:cxn>
                      <a:cxn ang="f325">
                        <a:pos x="f461" y="f523"/>
                      </a:cxn>
                      <a:cxn ang="f325">
                        <a:pos x="f524" y="f507"/>
                      </a:cxn>
                      <a:cxn ang="f325">
                        <a:pos x="f515" y="f442"/>
                      </a:cxn>
                      <a:cxn ang="f325">
                        <a:pos x="f525" y="f526"/>
                      </a:cxn>
                      <a:cxn ang="f325">
                        <a:pos x="f515" y="f527"/>
                      </a:cxn>
                      <a:cxn ang="f325">
                        <a:pos x="f528" y="f529"/>
                      </a:cxn>
                      <a:cxn ang="f325">
                        <a:pos x="f530" y="f531"/>
                      </a:cxn>
                      <a:cxn ang="f325">
                        <a:pos x="f532" y="f533"/>
                      </a:cxn>
                      <a:cxn ang="f325">
                        <a:pos x="f534" y="f535"/>
                      </a:cxn>
                      <a:cxn ang="f325">
                        <a:pos x="f536" y="f537"/>
                      </a:cxn>
                      <a:cxn ang="f325">
                        <a:pos x="f538" y="f539"/>
                      </a:cxn>
                      <a:cxn ang="f325">
                        <a:pos x="f540" y="f541"/>
                      </a:cxn>
                      <a:cxn ang="f325">
                        <a:pos x="f436" y="f437"/>
                      </a:cxn>
                    </a:cxnLst>
                    <a:rect l="f432" t="f435" r="f433" b="f434"/>
                    <a:pathLst>
                      <a:path w="215" h="202">
                        <a:moveTo>
                          <a:pt x="f7" y="f8"/>
                        </a:moveTo>
                        <a:lnTo>
                          <a:pt x="f9" y="f10"/>
                        </a:lnTo>
                        <a:lnTo>
                          <a:pt x="f6" y="f11"/>
                        </a:lnTo>
                        <a:lnTo>
                          <a:pt x="f9" y="f12"/>
                        </a:lnTo>
                        <a:lnTo>
                          <a:pt x="f13" y="f14"/>
                        </a:lnTo>
                        <a:lnTo>
                          <a:pt x="f15" y="f16"/>
                        </a:lnTo>
                        <a:lnTo>
                          <a:pt x="f17" y="f18"/>
                        </a:lnTo>
                        <a:lnTo>
                          <a:pt x="f19" y="f20"/>
                        </a:lnTo>
                        <a:lnTo>
                          <a:pt x="f21" y="f22"/>
                        </a:lnTo>
                        <a:lnTo>
                          <a:pt x="f23" y="f24"/>
                        </a:lnTo>
                        <a:lnTo>
                          <a:pt x="f25" y="f26"/>
                        </a:lnTo>
                        <a:lnTo>
                          <a:pt x="f27" y="f28"/>
                        </a:lnTo>
                        <a:lnTo>
                          <a:pt x="f29" y="f30"/>
                        </a:lnTo>
                        <a:lnTo>
                          <a:pt x="f31" y="f32"/>
                        </a:lnTo>
                        <a:lnTo>
                          <a:pt x="f22" y="f33"/>
                        </a:lnTo>
                        <a:lnTo>
                          <a:pt x="f34" y="f35"/>
                        </a:lnTo>
                        <a:lnTo>
                          <a:pt x="f36" y="f37"/>
                        </a:lnTo>
                        <a:lnTo>
                          <a:pt x="f38" y="f7"/>
                        </a:lnTo>
                        <a:lnTo>
                          <a:pt x="f39" y="f40"/>
                        </a:lnTo>
                        <a:lnTo>
                          <a:pt x="f41" y="f42"/>
                        </a:lnTo>
                        <a:lnTo>
                          <a:pt x="f43" y="f44"/>
                        </a:lnTo>
                        <a:lnTo>
                          <a:pt x="f43" y="f45"/>
                        </a:lnTo>
                        <a:lnTo>
                          <a:pt x="f46" y="f47"/>
                        </a:lnTo>
                        <a:lnTo>
                          <a:pt x="f48" y="f35"/>
                        </a:lnTo>
                        <a:lnTo>
                          <a:pt x="f49" y="f50"/>
                        </a:lnTo>
                        <a:lnTo>
                          <a:pt x="f51" y="f2"/>
                        </a:lnTo>
                        <a:lnTo>
                          <a:pt x="f5" y="f52"/>
                        </a:lnTo>
                        <a:lnTo>
                          <a:pt x="f53" y="f54"/>
                        </a:lnTo>
                        <a:lnTo>
                          <a:pt x="f55" y="f56"/>
                        </a:lnTo>
                        <a:lnTo>
                          <a:pt x="f57" y="f58"/>
                        </a:lnTo>
                        <a:lnTo>
                          <a:pt x="f59" y="f60"/>
                        </a:lnTo>
                        <a:lnTo>
                          <a:pt x="f57" y="f61"/>
                        </a:lnTo>
                        <a:lnTo>
                          <a:pt x="f55" y="f62"/>
                        </a:lnTo>
                        <a:lnTo>
                          <a:pt x="f63" y="f64"/>
                        </a:lnTo>
                        <a:lnTo>
                          <a:pt x="f65" y="f66"/>
                        </a:lnTo>
                        <a:lnTo>
                          <a:pt x="f11" y="f67"/>
                        </a:lnTo>
                        <a:lnTo>
                          <a:pt x="f64" y="f62"/>
                        </a:lnTo>
                        <a:lnTo>
                          <a:pt x="f68" y="f69"/>
                        </a:lnTo>
                        <a:lnTo>
                          <a:pt x="f70" y="f70"/>
                        </a:lnTo>
                        <a:lnTo>
                          <a:pt x="f16" y="f71"/>
                        </a:lnTo>
                        <a:lnTo>
                          <a:pt x="f72" y="f14"/>
                        </a:lnTo>
                        <a:lnTo>
                          <a:pt x="f73" y="f74"/>
                        </a:lnTo>
                        <a:lnTo>
                          <a:pt x="f75" y="f76"/>
                        </a:lnTo>
                        <a:lnTo>
                          <a:pt x="f77" y="f36"/>
                        </a:lnTo>
                        <a:lnTo>
                          <a:pt x="f78" y="f79"/>
                        </a:lnTo>
                        <a:lnTo>
                          <a:pt x="f80" y="f79"/>
                        </a:lnTo>
                        <a:lnTo>
                          <a:pt x="f81" y="f60"/>
                        </a:lnTo>
                        <a:lnTo>
                          <a:pt x="f82" y="f83"/>
                        </a:lnTo>
                        <a:lnTo>
                          <a:pt x="f31" y="f84"/>
                        </a:lnTo>
                        <a:lnTo>
                          <a:pt x="f85" y="f70"/>
                        </a:lnTo>
                        <a:lnTo>
                          <a:pt x="f77" y="f12"/>
                        </a:lnTo>
                        <a:lnTo>
                          <a:pt x="f86" y="f87"/>
                        </a:lnTo>
                        <a:lnTo>
                          <a:pt x="f77" y="f88"/>
                        </a:lnTo>
                        <a:lnTo>
                          <a:pt x="f89" y="f90"/>
                        </a:lnTo>
                        <a:lnTo>
                          <a:pt x="f91" y="f92"/>
                        </a:lnTo>
                        <a:lnTo>
                          <a:pt x="f93" y="f5"/>
                        </a:lnTo>
                        <a:lnTo>
                          <a:pt x="f94" y="f53"/>
                        </a:lnTo>
                        <a:lnTo>
                          <a:pt x="f95" y="f96"/>
                        </a:lnTo>
                        <a:lnTo>
                          <a:pt x="f2" y="f97"/>
                        </a:lnTo>
                        <a:lnTo>
                          <a:pt x="f98" y="f99"/>
                        </a:lnTo>
                        <a:lnTo>
                          <a:pt x="f7" y="f8"/>
                        </a:lnTo>
                        <a:close/>
                      </a:path>
                    </a:pathLst>
                  </a:custGeom>
                  <a:solidFill>
                    <a:srgbClr val="C3D69B"/>
                  </a:solidFill>
                  <a:ln w="3172" cap="flat">
                    <a:solidFill>
                      <a:srgbClr val="6C5353"/>
                    </a:solidFill>
                    <a:custDash>
                      <a:ds d="100000" sp="100000"/>
                    </a:custDash>
                    <a:miter/>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hu-HU" sz="1800" b="0" i="0" u="none" strike="noStrike" kern="0" cap="none" spc="0" baseline="0">
                      <a:solidFill>
                        <a:srgbClr val="000000"/>
                      </a:solidFill>
                      <a:uFillTx/>
                      <a:latin typeface="Arial"/>
                    </a:endParaRPr>
                  </a:p>
                </p:txBody>
              </p:sp>
              <p:sp>
                <p:nvSpPr>
                  <p:cNvPr id="376" name="Freeform 220">
                    <a:extLst>
                      <a:ext uri="{FF2B5EF4-FFF2-40B4-BE49-F238E27FC236}">
                        <a16:creationId xmlns:a16="http://schemas.microsoft.com/office/drawing/2014/main" id="{B009524C-97E0-47DA-A814-8A329823F4AD}"/>
                      </a:ext>
                    </a:extLst>
                  </p:cNvPr>
                  <p:cNvSpPr/>
                  <p:nvPr/>
                </p:nvSpPr>
                <p:spPr>
                  <a:xfrm>
                    <a:off x="6273707" y="4416094"/>
                    <a:ext cx="181151" cy="157560"/>
                  </a:xfrm>
                  <a:custGeom>
                    <a:avLst/>
                    <a:gdLst>
                      <a:gd name="f0" fmla="val 10800000"/>
                      <a:gd name="f1" fmla="val 5400000"/>
                      <a:gd name="f2" fmla="val 180"/>
                      <a:gd name="f3" fmla="val w"/>
                      <a:gd name="f4" fmla="val h"/>
                      <a:gd name="f5" fmla="val 0"/>
                      <a:gd name="f6" fmla="val 139"/>
                      <a:gd name="f7" fmla="val 140"/>
                      <a:gd name="f8" fmla="val 103"/>
                      <a:gd name="f9" fmla="val 93"/>
                      <a:gd name="f10" fmla="val 138"/>
                      <a:gd name="f11" fmla="val 87"/>
                      <a:gd name="f12" fmla="val 79"/>
                      <a:gd name="f13" fmla="val 137"/>
                      <a:gd name="f14" fmla="val 71"/>
                      <a:gd name="f15" fmla="val 136"/>
                      <a:gd name="f16" fmla="val 60"/>
                      <a:gd name="f17" fmla="val 127"/>
                      <a:gd name="f18" fmla="val 47"/>
                      <a:gd name="f19" fmla="val 124"/>
                      <a:gd name="f20" fmla="val 42"/>
                      <a:gd name="f21" fmla="val 111"/>
                      <a:gd name="f22" fmla="val 35"/>
                      <a:gd name="f23" fmla="val 101"/>
                      <a:gd name="f24" fmla="val 15"/>
                      <a:gd name="f25" fmla="val 78"/>
                      <a:gd name="f26" fmla="val 10"/>
                      <a:gd name="f27" fmla="val 66"/>
                      <a:gd name="f28" fmla="val 6"/>
                      <a:gd name="f29" fmla="val 63"/>
                      <a:gd name="f30" fmla="val 46"/>
                      <a:gd name="f31" fmla="val 20"/>
                      <a:gd name="f32" fmla="val 48"/>
                      <a:gd name="f33" fmla="val 26"/>
                      <a:gd name="f34" fmla="val 51"/>
                      <a:gd name="f35" fmla="val 32"/>
                      <a:gd name="f36" fmla="val 50"/>
                      <a:gd name="f37" fmla="val 43"/>
                      <a:gd name="f38" fmla="val 37"/>
                      <a:gd name="f39" fmla="val 59"/>
                      <a:gd name="f40" fmla="val 18"/>
                      <a:gd name="f41" fmla="val 68"/>
                      <a:gd name="f42" fmla="val 11"/>
                      <a:gd name="f43" fmla="val 3"/>
                      <a:gd name="f44" fmla="val 94"/>
                      <a:gd name="f45" fmla="val 7"/>
                      <a:gd name="f46" fmla="val 109"/>
                      <a:gd name="f47" fmla="val 117"/>
                      <a:gd name="f48" fmla="val 121"/>
                      <a:gd name="f49" fmla="val 16"/>
                      <a:gd name="f50" fmla="val 130"/>
                      <a:gd name="f51" fmla="val 25"/>
                      <a:gd name="f52" fmla="val 133"/>
                      <a:gd name="f53" fmla="val 65"/>
                      <a:gd name="f54" fmla="val 132"/>
                      <a:gd name="f55" fmla="val 81"/>
                      <a:gd name="f56" fmla="val 134"/>
                      <a:gd name="f57" fmla="val 131"/>
                      <a:gd name="f58" fmla="val 99"/>
                      <a:gd name="f59" fmla="val 129"/>
                      <a:gd name="f60" fmla="val 123"/>
                      <a:gd name="f61" fmla="val 116"/>
                      <a:gd name="f62" fmla="+- 0 0 -90"/>
                      <a:gd name="f63" fmla="*/ f3 1 139"/>
                      <a:gd name="f64" fmla="*/ f4 1 140"/>
                      <a:gd name="f65" fmla="+- f7 0 f5"/>
                      <a:gd name="f66" fmla="+- f6 0 f5"/>
                      <a:gd name="f67" fmla="*/ f62 f0 1"/>
                      <a:gd name="f68" fmla="*/ f66 1 139"/>
                      <a:gd name="f69" fmla="*/ f65 1 140"/>
                      <a:gd name="f70" fmla="*/ 103 f66 1"/>
                      <a:gd name="f71" fmla="*/ 140 f65 1"/>
                      <a:gd name="f72" fmla="*/ 93 f66 1"/>
                      <a:gd name="f73" fmla="*/ 138 f65 1"/>
                      <a:gd name="f74" fmla="*/ 87 f66 1"/>
                      <a:gd name="f75" fmla="*/ 79 f66 1"/>
                      <a:gd name="f76" fmla="*/ 137 f65 1"/>
                      <a:gd name="f77" fmla="*/ 71 f66 1"/>
                      <a:gd name="f78" fmla="*/ 136 f65 1"/>
                      <a:gd name="f79" fmla="*/ 60 f66 1"/>
                      <a:gd name="f80" fmla="*/ 127 f65 1"/>
                      <a:gd name="f81" fmla="*/ 47 f66 1"/>
                      <a:gd name="f82" fmla="*/ 124 f65 1"/>
                      <a:gd name="f83" fmla="*/ 42 f66 1"/>
                      <a:gd name="f84" fmla="*/ 111 f65 1"/>
                      <a:gd name="f85" fmla="*/ 103 f65 1"/>
                      <a:gd name="f86" fmla="*/ 35 f66 1"/>
                      <a:gd name="f87" fmla="*/ 101 f65 1"/>
                      <a:gd name="f88" fmla="*/ 15 f66 1"/>
                      <a:gd name="f89" fmla="*/ 78 f65 1"/>
                      <a:gd name="f90" fmla="*/ 10 f66 1"/>
                      <a:gd name="f91" fmla="*/ 66 f65 1"/>
                      <a:gd name="f92" fmla="*/ 6 f66 1"/>
                      <a:gd name="f93" fmla="*/ 63 f65 1"/>
                      <a:gd name="f94" fmla="*/ 0 f66 1"/>
                      <a:gd name="f95" fmla="*/ 46 f65 1"/>
                      <a:gd name="f96" fmla="*/ 20 f66 1"/>
                      <a:gd name="f97" fmla="*/ 48 f65 1"/>
                      <a:gd name="f98" fmla="*/ 26 f66 1"/>
                      <a:gd name="f99" fmla="*/ 51 f65 1"/>
                      <a:gd name="f100" fmla="*/ 32 f66 1"/>
                      <a:gd name="f101" fmla="*/ 50 f65 1"/>
                      <a:gd name="f102" fmla="*/ 43 f66 1"/>
                      <a:gd name="f103" fmla="*/ 37 f65 1"/>
                      <a:gd name="f104" fmla="*/ 59 f66 1"/>
                      <a:gd name="f105" fmla="*/ 20 f65 1"/>
                      <a:gd name="f106" fmla="*/ 66 f66 1"/>
                      <a:gd name="f107" fmla="*/ 18 f65 1"/>
                      <a:gd name="f108" fmla="*/ 68 f66 1"/>
                      <a:gd name="f109" fmla="*/ 11 f65 1"/>
                      <a:gd name="f110" fmla="*/ 3 f65 1"/>
                      <a:gd name="f111" fmla="*/ 0 f65 1"/>
                      <a:gd name="f112" fmla="*/ 94 f66 1"/>
                      <a:gd name="f113" fmla="*/ 7 f65 1"/>
                      <a:gd name="f114" fmla="*/ 109 f66 1"/>
                      <a:gd name="f115" fmla="*/ 117 f66 1"/>
                      <a:gd name="f116" fmla="*/ 121 f66 1"/>
                      <a:gd name="f117" fmla="*/ 16 f65 1"/>
                      <a:gd name="f118" fmla="*/ 130 f66 1"/>
                      <a:gd name="f119" fmla="*/ 139 f66 1"/>
                      <a:gd name="f120" fmla="*/ 25 f65 1"/>
                      <a:gd name="f121" fmla="*/ 138 f66 1"/>
                      <a:gd name="f122" fmla="*/ 133 f66 1"/>
                      <a:gd name="f123" fmla="*/ 65 f65 1"/>
                      <a:gd name="f124" fmla="*/ 132 f66 1"/>
                      <a:gd name="f125" fmla="*/ 81 f65 1"/>
                      <a:gd name="f126" fmla="*/ 134 f66 1"/>
                      <a:gd name="f127" fmla="*/ 87 f65 1"/>
                      <a:gd name="f128" fmla="*/ 131 f66 1"/>
                      <a:gd name="f129" fmla="*/ 99 f65 1"/>
                      <a:gd name="f130" fmla="*/ 129 f66 1"/>
                      <a:gd name="f131" fmla="*/ 123 f66 1"/>
                      <a:gd name="f132" fmla="*/ 116 f65 1"/>
                      <a:gd name="f133" fmla="*/ f67 1 f2"/>
                      <a:gd name="f134" fmla="*/ f70 1 139"/>
                      <a:gd name="f135" fmla="*/ f71 1 140"/>
                      <a:gd name="f136" fmla="*/ f72 1 139"/>
                      <a:gd name="f137" fmla="*/ f73 1 140"/>
                      <a:gd name="f138" fmla="*/ f74 1 139"/>
                      <a:gd name="f139" fmla="*/ f75 1 139"/>
                      <a:gd name="f140" fmla="*/ f76 1 140"/>
                      <a:gd name="f141" fmla="*/ f77 1 139"/>
                      <a:gd name="f142" fmla="*/ f78 1 140"/>
                      <a:gd name="f143" fmla="*/ f79 1 139"/>
                      <a:gd name="f144" fmla="*/ f80 1 140"/>
                      <a:gd name="f145" fmla="*/ f81 1 139"/>
                      <a:gd name="f146" fmla="*/ f82 1 140"/>
                      <a:gd name="f147" fmla="*/ f83 1 139"/>
                      <a:gd name="f148" fmla="*/ f84 1 140"/>
                      <a:gd name="f149" fmla="*/ f85 1 140"/>
                      <a:gd name="f150" fmla="*/ f86 1 139"/>
                      <a:gd name="f151" fmla="*/ f87 1 140"/>
                      <a:gd name="f152" fmla="*/ f88 1 139"/>
                      <a:gd name="f153" fmla="*/ f89 1 140"/>
                      <a:gd name="f154" fmla="*/ f90 1 139"/>
                      <a:gd name="f155" fmla="*/ f91 1 140"/>
                      <a:gd name="f156" fmla="*/ f92 1 139"/>
                      <a:gd name="f157" fmla="*/ f93 1 140"/>
                      <a:gd name="f158" fmla="*/ f94 1 139"/>
                      <a:gd name="f159" fmla="*/ f95 1 140"/>
                      <a:gd name="f160" fmla="*/ f96 1 139"/>
                      <a:gd name="f161" fmla="*/ f97 1 140"/>
                      <a:gd name="f162" fmla="*/ f98 1 139"/>
                      <a:gd name="f163" fmla="*/ f99 1 140"/>
                      <a:gd name="f164" fmla="*/ f100 1 139"/>
                      <a:gd name="f165" fmla="*/ f101 1 140"/>
                      <a:gd name="f166" fmla="*/ f102 1 139"/>
                      <a:gd name="f167" fmla="*/ f103 1 140"/>
                      <a:gd name="f168" fmla="*/ f104 1 139"/>
                      <a:gd name="f169" fmla="*/ f105 1 140"/>
                      <a:gd name="f170" fmla="*/ f106 1 139"/>
                      <a:gd name="f171" fmla="*/ f107 1 140"/>
                      <a:gd name="f172" fmla="*/ f108 1 139"/>
                      <a:gd name="f173" fmla="*/ f109 1 140"/>
                      <a:gd name="f174" fmla="*/ f110 1 140"/>
                      <a:gd name="f175" fmla="*/ f111 1 140"/>
                      <a:gd name="f176" fmla="*/ f112 1 139"/>
                      <a:gd name="f177" fmla="*/ f113 1 140"/>
                      <a:gd name="f178" fmla="*/ f114 1 139"/>
                      <a:gd name="f179" fmla="*/ f115 1 139"/>
                      <a:gd name="f180" fmla="*/ f116 1 139"/>
                      <a:gd name="f181" fmla="*/ f117 1 140"/>
                      <a:gd name="f182" fmla="*/ f118 1 139"/>
                      <a:gd name="f183" fmla="*/ f119 1 139"/>
                      <a:gd name="f184" fmla="*/ f120 1 140"/>
                      <a:gd name="f185" fmla="*/ f121 1 139"/>
                      <a:gd name="f186" fmla="*/ f122 1 139"/>
                      <a:gd name="f187" fmla="*/ f123 1 140"/>
                      <a:gd name="f188" fmla="*/ f124 1 139"/>
                      <a:gd name="f189" fmla="*/ f125 1 140"/>
                      <a:gd name="f190" fmla="*/ f126 1 139"/>
                      <a:gd name="f191" fmla="*/ f127 1 140"/>
                      <a:gd name="f192" fmla="*/ f128 1 139"/>
                      <a:gd name="f193" fmla="*/ f129 1 140"/>
                      <a:gd name="f194" fmla="*/ f130 1 139"/>
                      <a:gd name="f195" fmla="*/ f131 1 139"/>
                      <a:gd name="f196" fmla="*/ f132 1 140"/>
                      <a:gd name="f197" fmla="*/ 0 1 f68"/>
                      <a:gd name="f198" fmla="*/ f6 1 f68"/>
                      <a:gd name="f199" fmla="*/ 0 1 f69"/>
                      <a:gd name="f200" fmla="*/ f7 1 f69"/>
                      <a:gd name="f201" fmla="+- f133 0 f1"/>
                      <a:gd name="f202" fmla="*/ f134 1 f68"/>
                      <a:gd name="f203" fmla="*/ f135 1 f69"/>
                      <a:gd name="f204" fmla="*/ f136 1 f68"/>
                      <a:gd name="f205" fmla="*/ f137 1 f69"/>
                      <a:gd name="f206" fmla="*/ f138 1 f68"/>
                      <a:gd name="f207" fmla="*/ f139 1 f68"/>
                      <a:gd name="f208" fmla="*/ f140 1 f69"/>
                      <a:gd name="f209" fmla="*/ f141 1 f68"/>
                      <a:gd name="f210" fmla="*/ f142 1 f69"/>
                      <a:gd name="f211" fmla="*/ f143 1 f68"/>
                      <a:gd name="f212" fmla="*/ f144 1 f69"/>
                      <a:gd name="f213" fmla="*/ f145 1 f68"/>
                      <a:gd name="f214" fmla="*/ f146 1 f69"/>
                      <a:gd name="f215" fmla="*/ f147 1 f68"/>
                      <a:gd name="f216" fmla="*/ f148 1 f69"/>
                      <a:gd name="f217" fmla="*/ f149 1 f69"/>
                      <a:gd name="f218" fmla="*/ f150 1 f68"/>
                      <a:gd name="f219" fmla="*/ f151 1 f69"/>
                      <a:gd name="f220" fmla="*/ f152 1 f68"/>
                      <a:gd name="f221" fmla="*/ f153 1 f69"/>
                      <a:gd name="f222" fmla="*/ f154 1 f68"/>
                      <a:gd name="f223" fmla="*/ f155 1 f69"/>
                      <a:gd name="f224" fmla="*/ f156 1 f68"/>
                      <a:gd name="f225" fmla="*/ f157 1 f69"/>
                      <a:gd name="f226" fmla="*/ f158 1 f68"/>
                      <a:gd name="f227" fmla="*/ f159 1 f69"/>
                      <a:gd name="f228" fmla="*/ f160 1 f68"/>
                      <a:gd name="f229" fmla="*/ f161 1 f69"/>
                      <a:gd name="f230" fmla="*/ f162 1 f68"/>
                      <a:gd name="f231" fmla="*/ f163 1 f69"/>
                      <a:gd name="f232" fmla="*/ f164 1 f68"/>
                      <a:gd name="f233" fmla="*/ f165 1 f69"/>
                      <a:gd name="f234" fmla="*/ f166 1 f68"/>
                      <a:gd name="f235" fmla="*/ f167 1 f69"/>
                      <a:gd name="f236" fmla="*/ f168 1 f68"/>
                      <a:gd name="f237" fmla="*/ f169 1 f69"/>
                      <a:gd name="f238" fmla="*/ f170 1 f68"/>
                      <a:gd name="f239" fmla="*/ f171 1 f69"/>
                      <a:gd name="f240" fmla="*/ f172 1 f68"/>
                      <a:gd name="f241" fmla="*/ f173 1 f69"/>
                      <a:gd name="f242" fmla="*/ f174 1 f69"/>
                      <a:gd name="f243" fmla="*/ f175 1 f69"/>
                      <a:gd name="f244" fmla="*/ f176 1 f68"/>
                      <a:gd name="f245" fmla="*/ f177 1 f69"/>
                      <a:gd name="f246" fmla="*/ f178 1 f68"/>
                      <a:gd name="f247" fmla="*/ f179 1 f68"/>
                      <a:gd name="f248" fmla="*/ f180 1 f68"/>
                      <a:gd name="f249" fmla="*/ f181 1 f69"/>
                      <a:gd name="f250" fmla="*/ f182 1 f68"/>
                      <a:gd name="f251" fmla="*/ f183 1 f68"/>
                      <a:gd name="f252" fmla="*/ f184 1 f69"/>
                      <a:gd name="f253" fmla="*/ f185 1 f68"/>
                      <a:gd name="f254" fmla="*/ f186 1 f68"/>
                      <a:gd name="f255" fmla="*/ f187 1 f69"/>
                      <a:gd name="f256" fmla="*/ f188 1 f68"/>
                      <a:gd name="f257" fmla="*/ f189 1 f69"/>
                      <a:gd name="f258" fmla="*/ f190 1 f68"/>
                      <a:gd name="f259" fmla="*/ f191 1 f69"/>
                      <a:gd name="f260" fmla="*/ f192 1 f68"/>
                      <a:gd name="f261" fmla="*/ f193 1 f69"/>
                      <a:gd name="f262" fmla="*/ f194 1 f68"/>
                      <a:gd name="f263" fmla="*/ f195 1 f68"/>
                      <a:gd name="f264" fmla="*/ f196 1 f69"/>
                      <a:gd name="f265" fmla="*/ f197 f63 1"/>
                      <a:gd name="f266" fmla="*/ f198 f63 1"/>
                      <a:gd name="f267" fmla="*/ f200 f64 1"/>
                      <a:gd name="f268" fmla="*/ f199 f64 1"/>
                      <a:gd name="f269" fmla="*/ f202 f63 1"/>
                      <a:gd name="f270" fmla="*/ f203 f64 1"/>
                      <a:gd name="f271" fmla="*/ f204 f63 1"/>
                      <a:gd name="f272" fmla="*/ f205 f64 1"/>
                      <a:gd name="f273" fmla="*/ f206 f63 1"/>
                      <a:gd name="f274" fmla="*/ f207 f63 1"/>
                      <a:gd name="f275" fmla="*/ f208 f64 1"/>
                      <a:gd name="f276" fmla="*/ f209 f63 1"/>
                      <a:gd name="f277" fmla="*/ f210 f64 1"/>
                      <a:gd name="f278" fmla="*/ f211 f63 1"/>
                      <a:gd name="f279" fmla="*/ f212 f64 1"/>
                      <a:gd name="f280" fmla="*/ f213 f63 1"/>
                      <a:gd name="f281" fmla="*/ f214 f64 1"/>
                      <a:gd name="f282" fmla="*/ f215 f63 1"/>
                      <a:gd name="f283" fmla="*/ f216 f64 1"/>
                      <a:gd name="f284" fmla="*/ f217 f64 1"/>
                      <a:gd name="f285" fmla="*/ f218 f63 1"/>
                      <a:gd name="f286" fmla="*/ f219 f64 1"/>
                      <a:gd name="f287" fmla="*/ f220 f63 1"/>
                      <a:gd name="f288" fmla="*/ f221 f64 1"/>
                      <a:gd name="f289" fmla="*/ f222 f63 1"/>
                      <a:gd name="f290" fmla="*/ f223 f64 1"/>
                      <a:gd name="f291" fmla="*/ f224 f63 1"/>
                      <a:gd name="f292" fmla="*/ f225 f64 1"/>
                      <a:gd name="f293" fmla="*/ f226 f63 1"/>
                      <a:gd name="f294" fmla="*/ f227 f64 1"/>
                      <a:gd name="f295" fmla="*/ f228 f63 1"/>
                      <a:gd name="f296" fmla="*/ f229 f64 1"/>
                      <a:gd name="f297" fmla="*/ f230 f63 1"/>
                      <a:gd name="f298" fmla="*/ f231 f64 1"/>
                      <a:gd name="f299" fmla="*/ f232 f63 1"/>
                      <a:gd name="f300" fmla="*/ f233 f64 1"/>
                      <a:gd name="f301" fmla="*/ f234 f63 1"/>
                      <a:gd name="f302" fmla="*/ f235 f64 1"/>
                      <a:gd name="f303" fmla="*/ f236 f63 1"/>
                      <a:gd name="f304" fmla="*/ f237 f64 1"/>
                      <a:gd name="f305" fmla="*/ f238 f63 1"/>
                      <a:gd name="f306" fmla="*/ f239 f64 1"/>
                      <a:gd name="f307" fmla="*/ f240 f63 1"/>
                      <a:gd name="f308" fmla="*/ f241 f64 1"/>
                      <a:gd name="f309" fmla="*/ f242 f64 1"/>
                      <a:gd name="f310" fmla="*/ f243 f64 1"/>
                      <a:gd name="f311" fmla="*/ f244 f63 1"/>
                      <a:gd name="f312" fmla="*/ f245 f64 1"/>
                      <a:gd name="f313" fmla="*/ f246 f63 1"/>
                      <a:gd name="f314" fmla="*/ f247 f63 1"/>
                      <a:gd name="f315" fmla="*/ f248 f63 1"/>
                      <a:gd name="f316" fmla="*/ f249 f64 1"/>
                      <a:gd name="f317" fmla="*/ f250 f63 1"/>
                      <a:gd name="f318" fmla="*/ f251 f63 1"/>
                      <a:gd name="f319" fmla="*/ f252 f64 1"/>
                      <a:gd name="f320" fmla="*/ f253 f63 1"/>
                      <a:gd name="f321" fmla="*/ f254 f63 1"/>
                      <a:gd name="f322" fmla="*/ f255 f64 1"/>
                      <a:gd name="f323" fmla="*/ f256 f63 1"/>
                      <a:gd name="f324" fmla="*/ f257 f64 1"/>
                      <a:gd name="f325" fmla="*/ f258 f63 1"/>
                      <a:gd name="f326" fmla="*/ f259 f64 1"/>
                      <a:gd name="f327" fmla="*/ f260 f63 1"/>
                      <a:gd name="f328" fmla="*/ f261 f64 1"/>
                      <a:gd name="f329" fmla="*/ f262 f63 1"/>
                      <a:gd name="f330" fmla="*/ f263 f63 1"/>
                      <a:gd name="f331" fmla="*/ f264 f64 1"/>
                    </a:gdLst>
                    <a:ahLst/>
                    <a:cxnLst>
                      <a:cxn ang="3cd4">
                        <a:pos x="hc" y="t"/>
                      </a:cxn>
                      <a:cxn ang="0">
                        <a:pos x="r" y="vc"/>
                      </a:cxn>
                      <a:cxn ang="cd4">
                        <a:pos x="hc" y="b"/>
                      </a:cxn>
                      <a:cxn ang="cd2">
                        <a:pos x="l" y="vc"/>
                      </a:cxn>
                      <a:cxn ang="f201">
                        <a:pos x="f269" y="f270"/>
                      </a:cxn>
                      <a:cxn ang="f201">
                        <a:pos x="f271" y="f272"/>
                      </a:cxn>
                      <a:cxn ang="f201">
                        <a:pos x="f273" y="f270"/>
                      </a:cxn>
                      <a:cxn ang="f201">
                        <a:pos x="f274" y="f275"/>
                      </a:cxn>
                      <a:cxn ang="f201">
                        <a:pos x="f276" y="f277"/>
                      </a:cxn>
                      <a:cxn ang="f201">
                        <a:pos x="f278" y="f279"/>
                      </a:cxn>
                      <a:cxn ang="f201">
                        <a:pos x="f280" y="f281"/>
                      </a:cxn>
                      <a:cxn ang="f201">
                        <a:pos x="f282" y="f283"/>
                      </a:cxn>
                      <a:cxn ang="f201">
                        <a:pos x="f282" y="f284"/>
                      </a:cxn>
                      <a:cxn ang="f201">
                        <a:pos x="f285" y="f286"/>
                      </a:cxn>
                      <a:cxn ang="f201">
                        <a:pos x="f287" y="f288"/>
                      </a:cxn>
                      <a:cxn ang="f201">
                        <a:pos x="f289" y="f290"/>
                      </a:cxn>
                      <a:cxn ang="f201">
                        <a:pos x="f291" y="f292"/>
                      </a:cxn>
                      <a:cxn ang="f201">
                        <a:pos x="f293" y="f294"/>
                      </a:cxn>
                      <a:cxn ang="f201">
                        <a:pos x="f295" y="f296"/>
                      </a:cxn>
                      <a:cxn ang="f201">
                        <a:pos x="f297" y="f298"/>
                      </a:cxn>
                      <a:cxn ang="f201">
                        <a:pos x="f299" y="f300"/>
                      </a:cxn>
                      <a:cxn ang="f201">
                        <a:pos x="f301" y="f302"/>
                      </a:cxn>
                      <a:cxn ang="f201">
                        <a:pos x="f303" y="f304"/>
                      </a:cxn>
                      <a:cxn ang="f201">
                        <a:pos x="f305" y="f306"/>
                      </a:cxn>
                      <a:cxn ang="f201">
                        <a:pos x="f307" y="f308"/>
                      </a:cxn>
                      <a:cxn ang="f201">
                        <a:pos x="f274" y="f309"/>
                      </a:cxn>
                      <a:cxn ang="f201">
                        <a:pos x="f271" y="f310"/>
                      </a:cxn>
                      <a:cxn ang="f201">
                        <a:pos x="f311" y="f312"/>
                      </a:cxn>
                      <a:cxn ang="f201">
                        <a:pos x="f313" y="f312"/>
                      </a:cxn>
                      <a:cxn ang="f201">
                        <a:pos x="f314" y="f308"/>
                      </a:cxn>
                      <a:cxn ang="f201">
                        <a:pos x="f315" y="f316"/>
                      </a:cxn>
                      <a:cxn ang="f201">
                        <a:pos x="f317" y="f306"/>
                      </a:cxn>
                      <a:cxn ang="f201">
                        <a:pos x="f318" y="f319"/>
                      </a:cxn>
                      <a:cxn ang="f201">
                        <a:pos x="f320" y="f298"/>
                      </a:cxn>
                      <a:cxn ang="f201">
                        <a:pos x="f321" y="f322"/>
                      </a:cxn>
                      <a:cxn ang="f201">
                        <a:pos x="f323" y="f324"/>
                      </a:cxn>
                      <a:cxn ang="f201">
                        <a:pos x="f325" y="f326"/>
                      </a:cxn>
                      <a:cxn ang="f201">
                        <a:pos x="f327" y="f328"/>
                      </a:cxn>
                      <a:cxn ang="f201">
                        <a:pos x="f329" y="f286"/>
                      </a:cxn>
                      <a:cxn ang="f201">
                        <a:pos x="f330" y="f331"/>
                      </a:cxn>
                      <a:cxn ang="f201">
                        <a:pos x="f269" y="f270"/>
                      </a:cxn>
                    </a:cxnLst>
                    <a:rect l="f265" t="f268" r="f266" b="f267"/>
                    <a:pathLst>
                      <a:path w="139" h="140">
                        <a:moveTo>
                          <a:pt x="f8" y="f7"/>
                        </a:moveTo>
                        <a:lnTo>
                          <a:pt x="f9" y="f10"/>
                        </a:lnTo>
                        <a:lnTo>
                          <a:pt x="f11" y="f7"/>
                        </a:lnTo>
                        <a:lnTo>
                          <a:pt x="f12" y="f13"/>
                        </a:lnTo>
                        <a:lnTo>
                          <a:pt x="f14" y="f15"/>
                        </a:lnTo>
                        <a:lnTo>
                          <a:pt x="f16" y="f17"/>
                        </a:lnTo>
                        <a:lnTo>
                          <a:pt x="f18" y="f19"/>
                        </a:lnTo>
                        <a:lnTo>
                          <a:pt x="f20" y="f21"/>
                        </a:lnTo>
                        <a:lnTo>
                          <a:pt x="f20" y="f8"/>
                        </a:lnTo>
                        <a:lnTo>
                          <a:pt x="f22" y="f23"/>
                        </a:lnTo>
                        <a:lnTo>
                          <a:pt x="f24" y="f25"/>
                        </a:lnTo>
                        <a:lnTo>
                          <a:pt x="f26" y="f27"/>
                        </a:lnTo>
                        <a:lnTo>
                          <a:pt x="f28" y="f29"/>
                        </a:lnTo>
                        <a:lnTo>
                          <a:pt x="f5" y="f30"/>
                        </a:lnTo>
                        <a:lnTo>
                          <a:pt x="f31" y="f32"/>
                        </a:lnTo>
                        <a:lnTo>
                          <a:pt x="f33" y="f34"/>
                        </a:lnTo>
                        <a:lnTo>
                          <a:pt x="f35" y="f36"/>
                        </a:lnTo>
                        <a:lnTo>
                          <a:pt x="f37" y="f38"/>
                        </a:lnTo>
                        <a:lnTo>
                          <a:pt x="f39" y="f31"/>
                        </a:lnTo>
                        <a:lnTo>
                          <a:pt x="f27" y="f40"/>
                        </a:lnTo>
                        <a:lnTo>
                          <a:pt x="f41" y="f42"/>
                        </a:lnTo>
                        <a:lnTo>
                          <a:pt x="f12" y="f43"/>
                        </a:lnTo>
                        <a:lnTo>
                          <a:pt x="f9" y="f5"/>
                        </a:lnTo>
                        <a:lnTo>
                          <a:pt x="f44" y="f45"/>
                        </a:lnTo>
                        <a:lnTo>
                          <a:pt x="f46" y="f45"/>
                        </a:lnTo>
                        <a:lnTo>
                          <a:pt x="f47" y="f42"/>
                        </a:lnTo>
                        <a:lnTo>
                          <a:pt x="f48" y="f49"/>
                        </a:lnTo>
                        <a:lnTo>
                          <a:pt x="f50" y="f40"/>
                        </a:lnTo>
                        <a:lnTo>
                          <a:pt x="f6" y="f51"/>
                        </a:lnTo>
                        <a:lnTo>
                          <a:pt x="f10" y="f34"/>
                        </a:lnTo>
                        <a:lnTo>
                          <a:pt x="f52" y="f53"/>
                        </a:lnTo>
                        <a:lnTo>
                          <a:pt x="f54" y="f55"/>
                        </a:lnTo>
                        <a:lnTo>
                          <a:pt x="f56" y="f11"/>
                        </a:lnTo>
                        <a:lnTo>
                          <a:pt x="f57" y="f58"/>
                        </a:lnTo>
                        <a:lnTo>
                          <a:pt x="f59" y="f23"/>
                        </a:lnTo>
                        <a:lnTo>
                          <a:pt x="f60" y="f61"/>
                        </a:lnTo>
                        <a:lnTo>
                          <a:pt x="f8" y="f7"/>
                        </a:lnTo>
                        <a:close/>
                      </a:path>
                    </a:pathLst>
                  </a:custGeom>
                  <a:solidFill>
                    <a:srgbClr val="C2DA9A"/>
                  </a:solidFill>
                  <a:ln w="3172" cap="flat">
                    <a:solidFill>
                      <a:srgbClr val="6C5353"/>
                    </a:solidFill>
                    <a:custDash>
                      <a:ds d="100000" sp="100000"/>
                    </a:custDash>
                    <a:miter/>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hu-HU" sz="1800" b="0" i="0" u="none" strike="noStrike" kern="0" cap="none" spc="0" baseline="0">
                      <a:solidFill>
                        <a:srgbClr val="000000"/>
                      </a:solidFill>
                      <a:uFillTx/>
                      <a:latin typeface="Arial"/>
                    </a:endParaRPr>
                  </a:p>
                </p:txBody>
              </p:sp>
              <p:sp>
                <p:nvSpPr>
                  <p:cNvPr id="377" name="Freeform 221">
                    <a:extLst>
                      <a:ext uri="{FF2B5EF4-FFF2-40B4-BE49-F238E27FC236}">
                        <a16:creationId xmlns:a16="http://schemas.microsoft.com/office/drawing/2014/main" id="{1FC5214B-3196-4E54-B69A-F9F7B766B124}"/>
                      </a:ext>
                    </a:extLst>
                  </p:cNvPr>
                  <p:cNvSpPr/>
                  <p:nvPr/>
                </p:nvSpPr>
                <p:spPr>
                  <a:xfrm>
                    <a:off x="6173361" y="2320555"/>
                    <a:ext cx="2860654" cy="772037"/>
                  </a:xfrm>
                  <a:custGeom>
                    <a:avLst/>
                    <a:gdLst>
                      <a:gd name="f0" fmla="val 10800000"/>
                      <a:gd name="f1" fmla="val 5400000"/>
                      <a:gd name="f2" fmla="val 180"/>
                      <a:gd name="f3" fmla="val w"/>
                      <a:gd name="f4" fmla="val h"/>
                      <a:gd name="f5" fmla="val 0"/>
                      <a:gd name="f6" fmla="val 2195"/>
                      <a:gd name="f7" fmla="val 686"/>
                      <a:gd name="f8" fmla="val 856"/>
                      <a:gd name="f9" fmla="val 836"/>
                      <a:gd name="f10" fmla="val 6"/>
                      <a:gd name="f11" fmla="val 832"/>
                      <a:gd name="f12" fmla="val 12"/>
                      <a:gd name="f13" fmla="val 19"/>
                      <a:gd name="f14" fmla="val 813"/>
                      <a:gd name="f15" fmla="val 18"/>
                      <a:gd name="f16" fmla="val 795"/>
                      <a:gd name="f17" fmla="val 27"/>
                      <a:gd name="f18" fmla="val 781"/>
                      <a:gd name="f19" fmla="val 23"/>
                      <a:gd name="f20" fmla="val 751"/>
                      <a:gd name="f21" fmla="val 25"/>
                      <a:gd name="f22" fmla="val 752"/>
                      <a:gd name="f23" fmla="val 29"/>
                      <a:gd name="f24" fmla="val 721"/>
                      <a:gd name="f25" fmla="val 31"/>
                      <a:gd name="f26" fmla="val 705"/>
                      <a:gd name="f27" fmla="val 39"/>
                      <a:gd name="f28" fmla="val 692"/>
                      <a:gd name="f29" fmla="val 687"/>
                      <a:gd name="f30" fmla="val 49"/>
                      <a:gd name="f31" fmla="val 58"/>
                      <a:gd name="f32" fmla="val 680"/>
                      <a:gd name="f33" fmla="val 60"/>
                      <a:gd name="f34" fmla="val 649"/>
                      <a:gd name="f35" fmla="val 59"/>
                      <a:gd name="f36" fmla="val 630"/>
                      <a:gd name="f37" fmla="val 62"/>
                      <a:gd name="f38" fmla="val 646"/>
                      <a:gd name="f39" fmla="val 80"/>
                      <a:gd name="f40" fmla="val 669"/>
                      <a:gd name="f41" fmla="val 93"/>
                      <a:gd name="f42" fmla="val 637"/>
                      <a:gd name="f43" fmla="val 84"/>
                      <a:gd name="f44" fmla="val 611"/>
                      <a:gd name="f45" fmla="val 85"/>
                      <a:gd name="f46" fmla="val 595"/>
                      <a:gd name="f47" fmla="val 91"/>
                      <a:gd name="f48" fmla="val 610"/>
                      <a:gd name="f49" fmla="val 104"/>
                      <a:gd name="f50" fmla="val 594"/>
                      <a:gd name="f51" fmla="val 101"/>
                      <a:gd name="f52" fmla="val 587"/>
                      <a:gd name="f53" fmla="val 573"/>
                      <a:gd name="f54" fmla="val 75"/>
                      <a:gd name="f55" fmla="val 567"/>
                      <a:gd name="f56" fmla="val 76"/>
                      <a:gd name="f57" fmla="val 579"/>
                      <a:gd name="f58" fmla="val 87"/>
                      <a:gd name="f59" fmla="val 564"/>
                      <a:gd name="f60" fmla="val 99"/>
                      <a:gd name="f61" fmla="val 591"/>
                      <a:gd name="f62" fmla="val 112"/>
                      <a:gd name="f63" fmla="val 593"/>
                      <a:gd name="f64" fmla="val 130"/>
                      <a:gd name="f65" fmla="val 603"/>
                      <a:gd name="f66" fmla="val 140"/>
                      <a:gd name="f67" fmla="val 618"/>
                      <a:gd name="f68" fmla="val 141"/>
                      <a:gd name="f69" fmla="val 620"/>
                      <a:gd name="f70" fmla="val 152"/>
                      <a:gd name="f71" fmla="val 635"/>
                      <a:gd name="f72" fmla="val 162"/>
                      <a:gd name="f73" fmla="val 629"/>
                      <a:gd name="f74" fmla="val 171"/>
                      <a:gd name="f75" fmla="val 631"/>
                      <a:gd name="f76" fmla="val 619"/>
                      <a:gd name="f77" fmla="val 185"/>
                      <a:gd name="f78" fmla="val 617"/>
                      <a:gd name="f79" fmla="val 191"/>
                      <a:gd name="f80" fmla="val 600"/>
                      <a:gd name="f81" fmla="val 189"/>
                      <a:gd name="f82" fmla="val 163"/>
                      <a:gd name="f83" fmla="val 608"/>
                      <a:gd name="f84" fmla="val 151"/>
                      <a:gd name="f85" fmla="val 586"/>
                      <a:gd name="f86" fmla="val 117"/>
                      <a:gd name="f87" fmla="val 560"/>
                      <a:gd name="f88" fmla="val 105"/>
                      <a:gd name="f89" fmla="val 549"/>
                      <a:gd name="f90" fmla="val 551"/>
                      <a:gd name="f91" fmla="val 86"/>
                      <a:gd name="f92" fmla="val 541"/>
                      <a:gd name="f93" fmla="val 77"/>
                      <a:gd name="f94" fmla="val 505"/>
                      <a:gd name="f95" fmla="val 72"/>
                      <a:gd name="f96" fmla="val 498"/>
                      <a:gd name="f97" fmla="val 500"/>
                      <a:gd name="f98" fmla="val 486"/>
                      <a:gd name="f99" fmla="val 106"/>
                      <a:gd name="f100" fmla="val 490"/>
                      <a:gd name="f101" fmla="val 111"/>
                      <a:gd name="f102" fmla="val 506"/>
                      <a:gd name="f103" fmla="val 124"/>
                      <a:gd name="f104" fmla="val 507"/>
                      <a:gd name="f105" fmla="val 133"/>
                      <a:gd name="f106" fmla="val 524"/>
                      <a:gd name="f107" fmla="val 135"/>
                      <a:gd name="f108" fmla="val 526"/>
                      <a:gd name="f109" fmla="val 138"/>
                      <a:gd name="f110" fmla="val 546"/>
                      <a:gd name="f111" fmla="val 148"/>
                      <a:gd name="f112" fmla="val 543"/>
                      <a:gd name="f113" fmla="val 157"/>
                      <a:gd name="f114" fmla="val 482"/>
                      <a:gd name="f115" fmla="val 137"/>
                      <a:gd name="f116" fmla="val 460"/>
                      <a:gd name="f117" fmla="val 131"/>
                      <a:gd name="f118" fmla="val 418"/>
                      <a:gd name="f119" fmla="val 126"/>
                      <a:gd name="f120" fmla="val 414"/>
                      <a:gd name="f121" fmla="val 132"/>
                      <a:gd name="f122" fmla="val 434"/>
                      <a:gd name="f123" fmla="val 142"/>
                      <a:gd name="f124" fmla="val 425"/>
                      <a:gd name="f125" fmla="val 153"/>
                      <a:gd name="f126" fmla="val 404"/>
                      <a:gd name="f127" fmla="val 143"/>
                      <a:gd name="f128" fmla="val 388"/>
                      <a:gd name="f129" fmla="val 150"/>
                      <a:gd name="f130" fmla="val 363"/>
                      <a:gd name="f131" fmla="val 357"/>
                      <a:gd name="f132" fmla="val 339"/>
                      <a:gd name="f133" fmla="val 155"/>
                      <a:gd name="f134" fmla="val 347"/>
                      <a:gd name="f135" fmla="val 144"/>
                      <a:gd name="f136" fmla="val 337"/>
                      <a:gd name="f137" fmla="val 297"/>
                      <a:gd name="f138" fmla="val 159"/>
                      <a:gd name="f139" fmla="val 272"/>
                      <a:gd name="f140" fmla="val 167"/>
                      <a:gd name="f141" fmla="val 274"/>
                      <a:gd name="f142" fmla="val 178"/>
                      <a:gd name="f143" fmla="val 255"/>
                      <a:gd name="f144" fmla="val 183"/>
                      <a:gd name="f145" fmla="val 241"/>
                      <a:gd name="f146" fmla="val 176"/>
                      <a:gd name="f147" fmla="val 237"/>
                      <a:gd name="f148" fmla="val 166"/>
                      <a:gd name="f149" fmla="val 253"/>
                      <a:gd name="f150" fmla="val 164"/>
                      <a:gd name="f151" fmla="val 154"/>
                      <a:gd name="f152" fmla="val 202"/>
                      <a:gd name="f153" fmla="val 216"/>
                      <a:gd name="f154" fmla="val 214"/>
                      <a:gd name="f155" fmla="val 170"/>
                      <a:gd name="f156" fmla="val 229"/>
                      <a:gd name="f157" fmla="val 181"/>
                      <a:gd name="f158" fmla="val 226"/>
                      <a:gd name="f159" fmla="val 193"/>
                      <a:gd name="f160" fmla="val 210"/>
                      <a:gd name="f161" fmla="val 187"/>
                      <a:gd name="f162" fmla="val 197"/>
                      <a:gd name="f163" fmla="val 186"/>
                      <a:gd name="f164" fmla="val 172"/>
                      <a:gd name="f165" fmla="val 204"/>
                      <a:gd name="f166" fmla="val 217"/>
                      <a:gd name="f167" fmla="val 175"/>
                      <a:gd name="f168" fmla="val 222"/>
                      <a:gd name="f169" fmla="val 225"/>
                      <a:gd name="f170" fmla="val 234"/>
                      <a:gd name="f171" fmla="val 223"/>
                      <a:gd name="f172" fmla="val 205"/>
                      <a:gd name="f173" fmla="val 196"/>
                      <a:gd name="f174" fmla="val 74"/>
                      <a:gd name="f175" fmla="val 149"/>
                      <a:gd name="f176" fmla="val 194"/>
                      <a:gd name="f177" fmla="val 190"/>
                      <a:gd name="f178" fmla="val 182"/>
                      <a:gd name="f179" fmla="val 177"/>
                      <a:gd name="f180" fmla="val 168"/>
                      <a:gd name="f181" fmla="val 160"/>
                      <a:gd name="f182" fmla="val 68"/>
                      <a:gd name="f183" fmla="val 43"/>
                      <a:gd name="f184" fmla="val 125"/>
                      <a:gd name="f185" fmla="val 10"/>
                      <a:gd name="f186" fmla="val 1"/>
                      <a:gd name="f187" fmla="val 16"/>
                      <a:gd name="f188" fmla="val 38"/>
                      <a:gd name="f189" fmla="val 198"/>
                      <a:gd name="f190" fmla="val 32"/>
                      <a:gd name="f191" fmla="val 213"/>
                      <a:gd name="f192" fmla="val 48"/>
                      <a:gd name="f193" fmla="val 228"/>
                      <a:gd name="f194" fmla="val 45"/>
                      <a:gd name="f195" fmla="val 240"/>
                      <a:gd name="f196" fmla="val 70"/>
                      <a:gd name="f197" fmla="val 67"/>
                      <a:gd name="f198" fmla="val 262"/>
                      <a:gd name="f199" fmla="val 56"/>
                      <a:gd name="f200" fmla="val 273"/>
                      <a:gd name="f201" fmla="val 30"/>
                      <a:gd name="f202" fmla="val 47"/>
                      <a:gd name="f203" fmla="val 306"/>
                      <a:gd name="f204" fmla="val 33"/>
                      <a:gd name="f205" fmla="val 317"/>
                      <a:gd name="f206" fmla="val 36"/>
                      <a:gd name="f207" fmla="val 321"/>
                      <a:gd name="f208" fmla="val 28"/>
                      <a:gd name="f209" fmla="val 332"/>
                      <a:gd name="f210" fmla="val 35"/>
                      <a:gd name="f211" fmla="val 350"/>
                      <a:gd name="f212" fmla="val 356"/>
                      <a:gd name="f213" fmla="val 361"/>
                      <a:gd name="f214" fmla="val 41"/>
                      <a:gd name="f215" fmla="val 370"/>
                      <a:gd name="f216" fmla="val 382"/>
                      <a:gd name="f217" fmla="val 65"/>
                      <a:gd name="f218" fmla="val 386"/>
                      <a:gd name="f219" fmla="val 392"/>
                      <a:gd name="f220" fmla="val 389"/>
                      <a:gd name="f221" fmla="val 92"/>
                      <a:gd name="f222" fmla="val 394"/>
                      <a:gd name="f223" fmla="val 95"/>
                      <a:gd name="f224" fmla="val 403"/>
                      <a:gd name="f225" fmla="val 408"/>
                      <a:gd name="f226" fmla="val 422"/>
                      <a:gd name="f227" fmla="val 429"/>
                      <a:gd name="f228" fmla="val 123"/>
                      <a:gd name="f229" fmla="val 432"/>
                      <a:gd name="f230" fmla="val 129"/>
                      <a:gd name="f231" fmla="val 438"/>
                      <a:gd name="f232" fmla="val 442"/>
                      <a:gd name="f233" fmla="val 441"/>
                      <a:gd name="f234" fmla="val 108"/>
                      <a:gd name="f235" fmla="val 443"/>
                      <a:gd name="f236" fmla="val 113"/>
                      <a:gd name="f237" fmla="val 450"/>
                      <a:gd name="f238" fmla="val 119"/>
                      <a:gd name="f239" fmla="val 463"/>
                      <a:gd name="f240" fmla="val 128"/>
                      <a:gd name="f241" fmla="val 459"/>
                      <a:gd name="f242" fmla="val 458"/>
                      <a:gd name="f243" fmla="val 161"/>
                      <a:gd name="f244" fmla="val 469"/>
                      <a:gd name="f245" fmla="val 158"/>
                      <a:gd name="f246" fmla="val 474"/>
                      <a:gd name="f247" fmla="val 480"/>
                      <a:gd name="f248" fmla="val 174"/>
                      <a:gd name="f249" fmla="val 481"/>
                      <a:gd name="f250" fmla="val 489"/>
                      <a:gd name="f251" fmla="val 493"/>
                      <a:gd name="f252" fmla="val 203"/>
                      <a:gd name="f253" fmla="val 215"/>
                      <a:gd name="f254" fmla="val 497"/>
                      <a:gd name="f255" fmla="val 227"/>
                      <a:gd name="f256" fmla="val 236"/>
                      <a:gd name="f257" fmla="val 261"/>
                      <a:gd name="f258" fmla="val 513"/>
                      <a:gd name="f259" fmla="val 519"/>
                      <a:gd name="f260" fmla="val 258"/>
                      <a:gd name="f261" fmla="val 530"/>
                      <a:gd name="f262" fmla="val 264"/>
                      <a:gd name="f263" fmla="val 263"/>
                      <a:gd name="f264" fmla="val 547"/>
                      <a:gd name="f265" fmla="val 248"/>
                      <a:gd name="f266" fmla="val 555"/>
                      <a:gd name="f267" fmla="val 257"/>
                      <a:gd name="f268" fmla="val 565"/>
                      <a:gd name="f269" fmla="val 245"/>
                      <a:gd name="f270" fmla="val 581"/>
                      <a:gd name="f271" fmla="val 598"/>
                      <a:gd name="f272" fmla="val 602"/>
                      <a:gd name="f273" fmla="val 239"/>
                      <a:gd name="f274" fmla="val 614"/>
                      <a:gd name="f275" fmla="val 259"/>
                      <a:gd name="f276" fmla="val 621"/>
                      <a:gd name="f277" fmla="val 284"/>
                      <a:gd name="f278" fmla="val 639"/>
                      <a:gd name="f279" fmla="val 285"/>
                      <a:gd name="f280" fmla="val 636"/>
                      <a:gd name="f281" fmla="val 300"/>
                      <a:gd name="f282" fmla="val 640"/>
                      <a:gd name="f283" fmla="val 325"/>
                      <a:gd name="f284" fmla="val 643"/>
                      <a:gd name="f285" fmla="val 653"/>
                      <a:gd name="f286" fmla="val 353"/>
                      <a:gd name="f287" fmla="val 657"/>
                      <a:gd name="f288" fmla="val 654"/>
                      <a:gd name="f289" fmla="val 379"/>
                      <a:gd name="f290" fmla="val 658"/>
                      <a:gd name="f291" fmla="val 666"/>
                      <a:gd name="f292" fmla="val 398"/>
                      <a:gd name="f293" fmla="val 671"/>
                      <a:gd name="f294" fmla="val 402"/>
                      <a:gd name="f295" fmla="val 672"/>
                      <a:gd name="f296" fmla="val 416"/>
                      <a:gd name="f297" fmla="val 684"/>
                      <a:gd name="f298" fmla="val 424"/>
                      <a:gd name="f299" fmla="val 426"/>
                      <a:gd name="f300" fmla="val 411"/>
                      <a:gd name="f301" fmla="val 648"/>
                      <a:gd name="f302" fmla="val 410"/>
                      <a:gd name="f303" fmla="val 634"/>
                      <a:gd name="f304" fmla="val 391"/>
                      <a:gd name="f305" fmla="val 615"/>
                      <a:gd name="f306" fmla="val 417"/>
                      <a:gd name="f307" fmla="val 590"/>
                      <a:gd name="f308" fmla="val 578"/>
                      <a:gd name="f309" fmla="val 413"/>
                      <a:gd name="f310" fmla="val 575"/>
                      <a:gd name="f311" fmla="val 412"/>
                      <a:gd name="f312" fmla="val 369"/>
                      <a:gd name="f313" fmla="val 537"/>
                      <a:gd name="f314" fmla="val 375"/>
                      <a:gd name="f315" fmla="val 522"/>
                      <a:gd name="f316" fmla="val 518"/>
                      <a:gd name="f317" fmla="val 376"/>
                      <a:gd name="f318" fmla="val 496"/>
                      <a:gd name="f319" fmla="val 396"/>
                      <a:gd name="f320" fmla="val 420"/>
                      <a:gd name="f321" fmla="val 471"/>
                      <a:gd name="f322" fmla="val 445"/>
                      <a:gd name="f323" fmla="val 470"/>
                      <a:gd name="f324" fmla="val 484"/>
                      <a:gd name="f325" fmla="val 492"/>
                      <a:gd name="f326" fmla="val 544"/>
                      <a:gd name="f327" fmla="val 568"/>
                      <a:gd name="f328" fmla="val 494"/>
                      <a:gd name="f329" fmla="val 571"/>
                      <a:gd name="f330" fmla="val 488"/>
                      <a:gd name="f331" fmla="val 479"/>
                      <a:gd name="f332" fmla="val 563"/>
                      <a:gd name="f333" fmla="val 466"/>
                      <a:gd name="f334" fmla="val 456"/>
                      <a:gd name="f335" fmla="val 570"/>
                      <a:gd name="f336" fmla="val 583"/>
                      <a:gd name="f337" fmla="val 431"/>
                      <a:gd name="f338" fmla="val 626"/>
                      <a:gd name="f339" fmla="val 632"/>
                      <a:gd name="f340" fmla="val 667"/>
                      <a:gd name="f341" fmla="val 406"/>
                      <a:gd name="f342" fmla="val 677"/>
                      <a:gd name="f343" fmla="val 397"/>
                      <a:gd name="f344" fmla="val 707"/>
                      <a:gd name="f345" fmla="val 401"/>
                      <a:gd name="f346" fmla="val 735"/>
                      <a:gd name="f347" fmla="val 758"/>
                      <a:gd name="f348" fmla="val 762"/>
                      <a:gd name="f349" fmla="val 435"/>
                      <a:gd name="f350" fmla="val 776"/>
                      <a:gd name="f351" fmla="val 806"/>
                      <a:gd name="f352" fmla="val 415"/>
                      <a:gd name="f353" fmla="val 803"/>
                      <a:gd name="f354" fmla="val 421"/>
                      <a:gd name="f355" fmla="val 831"/>
                      <a:gd name="f356" fmla="val 436"/>
                      <a:gd name="f357" fmla="val 889"/>
                      <a:gd name="f358" fmla="val 487"/>
                      <a:gd name="f359" fmla="val 893"/>
                      <a:gd name="f360" fmla="val 477"/>
                      <a:gd name="f361" fmla="val 920"/>
                      <a:gd name="f362" fmla="val 940"/>
                      <a:gd name="f363" fmla="val 483"/>
                      <a:gd name="f364" fmla="val 951"/>
                      <a:gd name="f365" fmla="val 964"/>
                      <a:gd name="f366" fmla="val 499"/>
                      <a:gd name="f367" fmla="val 977"/>
                      <a:gd name="f368" fmla="val 503"/>
                      <a:gd name="f369" fmla="val 988"/>
                      <a:gd name="f370" fmla="val 511"/>
                      <a:gd name="f371" fmla="val 1007"/>
                      <a:gd name="f372" fmla="val 509"/>
                      <a:gd name="f373" fmla="val 1022"/>
                      <a:gd name="f374" fmla="val 521"/>
                      <a:gd name="f375" fmla="val 1027"/>
                      <a:gd name="f376" fmla="val 1042"/>
                      <a:gd name="f377" fmla="val 516"/>
                      <a:gd name="f378" fmla="val 1064"/>
                      <a:gd name="f379" fmla="val 1084"/>
                      <a:gd name="f380" fmla="val 1101"/>
                      <a:gd name="f381" fmla="val 495"/>
                      <a:gd name="f382" fmla="val 1117"/>
                      <a:gd name="f383" fmla="val 1133"/>
                      <a:gd name="f384" fmla="val 1149"/>
                      <a:gd name="f385" fmla="val 1175"/>
                      <a:gd name="f386" fmla="val 510"/>
                      <a:gd name="f387" fmla="val 1183"/>
                      <a:gd name="f388" fmla="val 1170"/>
                      <a:gd name="f389" fmla="val 485"/>
                      <a:gd name="f390" fmla="val 464"/>
                      <a:gd name="f391" fmla="val 1197"/>
                      <a:gd name="f392" fmla="val 472"/>
                      <a:gd name="f393" fmla="val 1213"/>
                      <a:gd name="f394" fmla="val 1234"/>
                      <a:gd name="f395" fmla="val 1246"/>
                      <a:gd name="f396" fmla="val 1273"/>
                      <a:gd name="f397" fmla="val 1286"/>
                      <a:gd name="f398" fmla="val 1305"/>
                      <a:gd name="f399" fmla="val 1323"/>
                      <a:gd name="f400" fmla="val 1344"/>
                      <a:gd name="f401" fmla="val 1360"/>
                      <a:gd name="f402" fmla="val 520"/>
                      <a:gd name="f403" fmla="val 1374"/>
                      <a:gd name="f404" fmla="val 1397"/>
                      <a:gd name="f405" fmla="val 523"/>
                      <a:gd name="f406" fmla="val 1408"/>
                      <a:gd name="f407" fmla="val 1427"/>
                      <a:gd name="f408" fmla="val 514"/>
                      <a:gd name="f409" fmla="val 1442"/>
                      <a:gd name="f410" fmla="val 1453"/>
                      <a:gd name="f411" fmla="val 502"/>
                      <a:gd name="f412" fmla="val 1465"/>
                      <a:gd name="f413" fmla="val 1483"/>
                      <a:gd name="f414" fmla="val 1508"/>
                      <a:gd name="f415" fmla="val 515"/>
                      <a:gd name="f416" fmla="val 1522"/>
                      <a:gd name="f417" fmla="val 1516"/>
                      <a:gd name="f418" fmla="val 1520"/>
                      <a:gd name="f419" fmla="val 465"/>
                      <a:gd name="f420" fmla="val 1512"/>
                      <a:gd name="f421" fmla="val 454"/>
                      <a:gd name="f422" fmla="val 1500"/>
                      <a:gd name="f423" fmla="val 1505"/>
                      <a:gd name="f424" fmla="val 440"/>
                      <a:gd name="f425" fmla="val 1542"/>
                      <a:gd name="f426" fmla="val 1570"/>
                      <a:gd name="f427" fmla="val 1589"/>
                      <a:gd name="f428" fmla="val 449"/>
                      <a:gd name="f429" fmla="val 1614"/>
                      <a:gd name="f430" fmla="val 1627"/>
                      <a:gd name="f431" fmla="val 478"/>
                      <a:gd name="f432" fmla="val 1641"/>
                      <a:gd name="f433" fmla="val 1661"/>
                      <a:gd name="f434" fmla="val 1693"/>
                      <a:gd name="f435" fmla="val 1722"/>
                      <a:gd name="f436" fmla="val 531"/>
                      <a:gd name="f437" fmla="val 1742"/>
                      <a:gd name="f438" fmla="val 550"/>
                      <a:gd name="f439" fmla="val 1766"/>
                      <a:gd name="f440" fmla="val 1775"/>
                      <a:gd name="f441" fmla="val 542"/>
                      <a:gd name="f442" fmla="val 1797"/>
                      <a:gd name="f443" fmla="val 536"/>
                      <a:gd name="f444" fmla="val 1802"/>
                      <a:gd name="f445" fmla="val 554"/>
                      <a:gd name="f446" fmla="val 1801"/>
                      <a:gd name="f447" fmla="val 562"/>
                      <a:gd name="f448" fmla="val 1810"/>
                      <a:gd name="f449" fmla="val 584"/>
                      <a:gd name="f450" fmla="val 1811"/>
                      <a:gd name="f451" fmla="val 604"/>
                      <a:gd name="f452" fmla="val 1789"/>
                      <a:gd name="f453" fmla="val 1779"/>
                      <a:gd name="f454" fmla="val 607"/>
                      <a:gd name="f455" fmla="val 1794"/>
                      <a:gd name="f456" fmla="val 625"/>
                      <a:gd name="f457" fmla="val 1806"/>
                      <a:gd name="f458" fmla="val 1798"/>
                      <a:gd name="f459" fmla="val 650"/>
                      <a:gd name="f460" fmla="val 1804"/>
                      <a:gd name="f461" fmla="val 660"/>
                      <a:gd name="f462" fmla="val 1808"/>
                      <a:gd name="f463" fmla="val 664"/>
                      <a:gd name="f464" fmla="val 1807"/>
                      <a:gd name="f465" fmla="val 1821"/>
                      <a:gd name="f466" fmla="val 642"/>
                      <a:gd name="f467" fmla="val 1837"/>
                      <a:gd name="f468" fmla="val 652"/>
                      <a:gd name="f469" fmla="val 1848"/>
                      <a:gd name="f470" fmla="val 651"/>
                      <a:gd name="f471" fmla="val 1863"/>
                      <a:gd name="f472" fmla="val 1866"/>
                      <a:gd name="f473" fmla="val 627"/>
                      <a:gd name="f474" fmla="val 1873"/>
                      <a:gd name="f475" fmla="val 1880"/>
                      <a:gd name="f476" fmla="val 580"/>
                      <a:gd name="f477" fmla="val 1876"/>
                      <a:gd name="f478" fmla="val 566"/>
                      <a:gd name="f479" fmla="val 1879"/>
                      <a:gd name="f480" fmla="val 1862"/>
                      <a:gd name="f481" fmla="val 504"/>
                      <a:gd name="f482" fmla="val 1844"/>
                      <a:gd name="f483" fmla="val 1840"/>
                      <a:gd name="f484" fmla="val 1825"/>
                      <a:gd name="f485" fmla="val 1784"/>
                      <a:gd name="f486" fmla="val 1764"/>
                      <a:gd name="f487" fmla="val 430"/>
                      <a:gd name="f488" fmla="val 1746"/>
                      <a:gd name="f489" fmla="val 1728"/>
                      <a:gd name="f490" fmla="val 1701"/>
                      <a:gd name="f491" fmla="val 1718"/>
                      <a:gd name="f492" fmla="val 364"/>
                      <a:gd name="f493" fmla="val 1729"/>
                      <a:gd name="f494" fmla="val 326"/>
                      <a:gd name="f495" fmla="val 1772"/>
                      <a:gd name="f496" fmla="val 320"/>
                      <a:gd name="f497" fmla="val 323"/>
                      <a:gd name="f498" fmla="val 1829"/>
                      <a:gd name="f499" fmla="val 314"/>
                      <a:gd name="f500" fmla="val 1855"/>
                      <a:gd name="f501" fmla="val 1869"/>
                      <a:gd name="f502" fmla="val 331"/>
                      <a:gd name="f503" fmla="val 1890"/>
                      <a:gd name="f504" fmla="val 329"/>
                      <a:gd name="f505" fmla="val 1917"/>
                      <a:gd name="f506" fmla="val 324"/>
                      <a:gd name="f507" fmla="val 1892"/>
                      <a:gd name="f508" fmla="val 312"/>
                      <a:gd name="f509" fmla="val 280"/>
                      <a:gd name="f510" fmla="val 1921"/>
                      <a:gd name="f511" fmla="val 1961"/>
                      <a:gd name="f512" fmla="val 1972"/>
                      <a:gd name="f513" fmla="val 275"/>
                      <a:gd name="f514" fmla="val 260"/>
                      <a:gd name="f515" fmla="val 1977"/>
                      <a:gd name="f516" fmla="val 1999"/>
                      <a:gd name="f517" fmla="val 1992"/>
                      <a:gd name="f518" fmla="val 301"/>
                      <a:gd name="f519" fmla="val 1989"/>
                      <a:gd name="f520" fmla="val 1990"/>
                      <a:gd name="f521" fmla="val 345"/>
                      <a:gd name="f522" fmla="val 349"/>
                      <a:gd name="f523" fmla="val 1981"/>
                      <a:gd name="f524" fmla="val 358"/>
                      <a:gd name="f525" fmla="val 1980"/>
                      <a:gd name="f526" fmla="val 2001"/>
                      <a:gd name="f527" fmla="val 2053"/>
                      <a:gd name="f528" fmla="val 2086"/>
                      <a:gd name="f529" fmla="val 2105"/>
                      <a:gd name="f530" fmla="val 2110"/>
                      <a:gd name="f531" fmla="val 2096"/>
                      <a:gd name="f532" fmla="val 446"/>
                      <a:gd name="f533" fmla="val 2115"/>
                      <a:gd name="f534" fmla="val 2098"/>
                      <a:gd name="f535" fmla="val 2114"/>
                      <a:gd name="f536" fmla="val 2099"/>
                      <a:gd name="f537" fmla="val 399"/>
                      <a:gd name="f538" fmla="val 2088"/>
                      <a:gd name="f539" fmla="val 383"/>
                      <a:gd name="f540" fmla="val 2102"/>
                      <a:gd name="f541" fmla="val 2072"/>
                      <a:gd name="f542" fmla="val 354"/>
                      <a:gd name="f543" fmla="val 2050"/>
                      <a:gd name="f544" fmla="val 2041"/>
                      <a:gd name="f545" fmla="val 341"/>
                      <a:gd name="f546" fmla="val 2037"/>
                      <a:gd name="f547" fmla="val 322"/>
                      <a:gd name="f548" fmla="val 2027"/>
                      <a:gd name="f549" fmla="val 310"/>
                      <a:gd name="f550" fmla="val 2054"/>
                      <a:gd name="f551" fmla="val 304"/>
                      <a:gd name="f552" fmla="val 2069"/>
                      <a:gd name="f553" fmla="val 311"/>
                      <a:gd name="f554" fmla="val 2089"/>
                      <a:gd name="f555" fmla="val 296"/>
                      <a:gd name="f556" fmla="val 2127"/>
                      <a:gd name="f557" fmla="val 309"/>
                      <a:gd name="f558" fmla="val 2121"/>
                      <a:gd name="f559" fmla="val 289"/>
                      <a:gd name="f560" fmla="val 2132"/>
                      <a:gd name="f561" fmla="val 2142"/>
                      <a:gd name="f562" fmla="val 2162"/>
                      <a:gd name="f563" fmla="val 2192"/>
                      <a:gd name="f564" fmla="val 2179"/>
                      <a:gd name="f565" fmla="val 250"/>
                      <a:gd name="f566" fmla="val 2165"/>
                      <a:gd name="f567" fmla="val 2135"/>
                      <a:gd name="f568" fmla="val 230"/>
                      <a:gd name="f569" fmla="val 2107"/>
                      <a:gd name="f570" fmla="val 220"/>
                      <a:gd name="f571" fmla="val 2128"/>
                      <a:gd name="f572" fmla="val 221"/>
                      <a:gd name="f573" fmla="val 2134"/>
                      <a:gd name="f574" fmla="val 2117"/>
                      <a:gd name="f575" fmla="val 188"/>
                      <a:gd name="f576" fmla="val 2124"/>
                      <a:gd name="f577" fmla="val 2139"/>
                      <a:gd name="f578" fmla="val 195"/>
                      <a:gd name="f579" fmla="val 2136"/>
                      <a:gd name="f580" fmla="val 2149"/>
                      <a:gd name="f581" fmla="val 2158"/>
                      <a:gd name="f582" fmla="val 2154"/>
                      <a:gd name="f583" fmla="val 2163"/>
                      <a:gd name="f584" fmla="val 2150"/>
                      <a:gd name="f585" fmla="val 2155"/>
                      <a:gd name="f586" fmla="val 2167"/>
                      <a:gd name="f587" fmla="val 2166"/>
                      <a:gd name="f588" fmla="val 115"/>
                      <a:gd name="f589" fmla="val 2116"/>
                      <a:gd name="f590" fmla="val 2081"/>
                      <a:gd name="f591" fmla="val 2021"/>
                      <a:gd name="f592" fmla="val 2020"/>
                      <a:gd name="f593" fmla="val 1988"/>
                      <a:gd name="f594" fmla="val 134"/>
                      <a:gd name="f595" fmla="val 1936"/>
                      <a:gd name="f596" fmla="val 1911"/>
                      <a:gd name="f597" fmla="val 1861"/>
                      <a:gd name="f598" fmla="val 122"/>
                      <a:gd name="f599" fmla="val 1867"/>
                      <a:gd name="f600" fmla="val 1896"/>
                      <a:gd name="f601" fmla="val 1888"/>
                      <a:gd name="f602" fmla="val 146"/>
                      <a:gd name="f603" fmla="val 1841"/>
                      <a:gd name="f604" fmla="val 1818"/>
                      <a:gd name="f605" fmla="val 1788"/>
                      <a:gd name="f606" fmla="val 1765"/>
                      <a:gd name="f607" fmla="val 1753"/>
                      <a:gd name="f608" fmla="val 1711"/>
                      <a:gd name="f609" fmla="val 1690"/>
                      <a:gd name="f610" fmla="val 109"/>
                      <a:gd name="f611" fmla="val 1660"/>
                      <a:gd name="f612" fmla="val 1612"/>
                      <a:gd name="f613" fmla="val 1559"/>
                      <a:gd name="f614" fmla="val 96"/>
                      <a:gd name="f615" fmla="val 1533"/>
                      <a:gd name="f616" fmla="val 1402"/>
                      <a:gd name="f617" fmla="val 1395"/>
                      <a:gd name="f618" fmla="val 82"/>
                      <a:gd name="f619" fmla="val 1426"/>
                      <a:gd name="f620" fmla="val 98"/>
                      <a:gd name="f621" fmla="val 1399"/>
                      <a:gd name="f622" fmla="val 1367"/>
                      <a:gd name="f623" fmla="val 1351"/>
                      <a:gd name="f624" fmla="val 100"/>
                      <a:gd name="f625" fmla="val 1320"/>
                      <a:gd name="f626" fmla="val 1331"/>
                      <a:gd name="f627" fmla="val 110"/>
                      <a:gd name="f628" fmla="val 1301"/>
                      <a:gd name="f629" fmla="val 103"/>
                      <a:gd name="f630" fmla="val 1268"/>
                      <a:gd name="f631" fmla="val 90"/>
                      <a:gd name="f632" fmla="val 1267"/>
                      <a:gd name="f633" fmla="val 83"/>
                      <a:gd name="f634" fmla="val 1247"/>
                      <a:gd name="f635" fmla="val 1215"/>
                      <a:gd name="f636" fmla="val 64"/>
                      <a:gd name="f637" fmla="val 1195"/>
                      <a:gd name="f638" fmla="val 1165"/>
                      <a:gd name="f639" fmla="val 61"/>
                      <a:gd name="f640" fmla="val 1180"/>
                      <a:gd name="f641" fmla="val 73"/>
                      <a:gd name="f642" fmla="val 1124"/>
                      <a:gd name="f643" fmla="val 71"/>
                      <a:gd name="f644" fmla="val 1111"/>
                      <a:gd name="f645" fmla="val 63"/>
                      <a:gd name="f646" fmla="val 1068"/>
                      <a:gd name="f647" fmla="val 1051"/>
                      <a:gd name="f648" fmla="val 1032"/>
                      <a:gd name="f649" fmla="val 57"/>
                      <a:gd name="f650" fmla="val 1024"/>
                      <a:gd name="f651" fmla="val 1001"/>
                      <a:gd name="f652" fmla="val 983"/>
                      <a:gd name="f653" fmla="val 54"/>
                      <a:gd name="f654" fmla="val 986"/>
                      <a:gd name="f655" fmla="val 1008"/>
                      <a:gd name="f656" fmla="val 40"/>
                      <a:gd name="f657" fmla="val 1016"/>
                      <a:gd name="f658" fmla="val 1009"/>
                      <a:gd name="f659" fmla="val 992"/>
                      <a:gd name="f660" fmla="val 22"/>
                      <a:gd name="f661" fmla="val 955"/>
                      <a:gd name="f662" fmla="val 15"/>
                      <a:gd name="f663" fmla="val 14"/>
                      <a:gd name="f664" fmla="val 913"/>
                      <a:gd name="f665" fmla="val 901"/>
                      <a:gd name="f666" fmla="val 11"/>
                      <a:gd name="f667" fmla="val 871"/>
                      <a:gd name="f668" fmla="val 8"/>
                      <a:gd name="f669" fmla="val 883"/>
                      <a:gd name="f670" fmla="val 5"/>
                      <a:gd name="f671" fmla="+- 0 0 -90"/>
                      <a:gd name="f672" fmla="*/ f3 1 2195"/>
                      <a:gd name="f673" fmla="*/ f4 1 686"/>
                      <a:gd name="f674" fmla="+- f7 0 f5"/>
                      <a:gd name="f675" fmla="+- f6 0 f5"/>
                      <a:gd name="f676" fmla="*/ f671 f0 1"/>
                      <a:gd name="f677" fmla="*/ f675 1 2195"/>
                      <a:gd name="f678" fmla="*/ f674 1 686"/>
                      <a:gd name="f679" fmla="*/ 751 f675 1"/>
                      <a:gd name="f680" fmla="*/ 25 f674 1"/>
                      <a:gd name="f681" fmla="*/ 649 f675 1"/>
                      <a:gd name="f682" fmla="*/ 59 f674 1"/>
                      <a:gd name="f683" fmla="*/ 594 f675 1"/>
                      <a:gd name="f684" fmla="*/ 101 f674 1"/>
                      <a:gd name="f685" fmla="*/ 603 f675 1"/>
                      <a:gd name="f686" fmla="*/ 140 f674 1"/>
                      <a:gd name="f687" fmla="*/ 600 f675 1"/>
                      <a:gd name="f688" fmla="*/ 189 f674 1"/>
                      <a:gd name="f689" fmla="*/ 541 f675 1"/>
                      <a:gd name="f690" fmla="*/ 77 f674 1"/>
                      <a:gd name="f691" fmla="*/ 524 f675 1"/>
                      <a:gd name="f692" fmla="*/ 135 f674 1"/>
                      <a:gd name="f693" fmla="*/ 434 f675 1"/>
                      <a:gd name="f694" fmla="*/ 142 f674 1"/>
                      <a:gd name="f695" fmla="*/ 337 f675 1"/>
                      <a:gd name="f696" fmla="*/ 143 f674 1"/>
                      <a:gd name="f697" fmla="*/ 241 f675 1"/>
                      <a:gd name="f698" fmla="*/ 154 f674 1"/>
                      <a:gd name="f699" fmla="*/ 172 f675 1"/>
                      <a:gd name="f700" fmla="*/ 204 f674 1"/>
                      <a:gd name="f701" fmla="*/ 111 f675 1"/>
                      <a:gd name="f702" fmla="*/ 223 f674 1"/>
                      <a:gd name="f703" fmla="*/ 177 f675 1"/>
                      <a:gd name="f704" fmla="*/ 168 f674 1"/>
                      <a:gd name="f705" fmla="*/ 1 f675 1"/>
                      <a:gd name="f706" fmla="*/ 152 f674 1"/>
                      <a:gd name="f707" fmla="*/ 67 f675 1"/>
                      <a:gd name="f708" fmla="*/ 262 f674 1"/>
                      <a:gd name="f709" fmla="*/ 30 f675 1"/>
                      <a:gd name="f710" fmla="*/ 356 f674 1"/>
                      <a:gd name="f711" fmla="*/ 95 f675 1"/>
                      <a:gd name="f712" fmla="*/ 403 f674 1"/>
                      <a:gd name="f713" fmla="*/ 441 f674 1"/>
                      <a:gd name="f714" fmla="*/ 161 f675 1"/>
                      <a:gd name="f715" fmla="*/ 469 f674 1"/>
                      <a:gd name="f716" fmla="*/ 227 f675 1"/>
                      <a:gd name="f717" fmla="*/ 507 f674 1"/>
                      <a:gd name="f718" fmla="*/ 240 f675 1"/>
                      <a:gd name="f719" fmla="*/ 555 f674 1"/>
                      <a:gd name="f720" fmla="*/ 239 f675 1"/>
                      <a:gd name="f721" fmla="*/ 614 f674 1"/>
                      <a:gd name="f722" fmla="*/ 363 f675 1"/>
                      <a:gd name="f723" fmla="*/ 654 f674 1"/>
                      <a:gd name="f724" fmla="*/ 672 f674 1"/>
                      <a:gd name="f725" fmla="*/ 412 f675 1"/>
                      <a:gd name="f726" fmla="*/ 564 f674 1"/>
                      <a:gd name="f727" fmla="*/ 394 f675 1"/>
                      <a:gd name="f728" fmla="*/ 493 f674 1"/>
                      <a:gd name="f729" fmla="*/ 571 f675 1"/>
                      <a:gd name="f730" fmla="*/ 488 f674 1"/>
                      <a:gd name="f731" fmla="*/ 425 f674 1"/>
                      <a:gd name="f732" fmla="*/ 758 f675 1"/>
                      <a:gd name="f733" fmla="*/ 424 f674 1"/>
                      <a:gd name="f734" fmla="*/ 920 f675 1"/>
                      <a:gd name="f735" fmla="*/ 489 f674 1"/>
                      <a:gd name="f736" fmla="*/ 1027 f675 1"/>
                      <a:gd name="f737" fmla="*/ 519 f674 1"/>
                      <a:gd name="f738" fmla="*/ 1175 f675 1"/>
                      <a:gd name="f739" fmla="*/ 510 f674 1"/>
                      <a:gd name="f740" fmla="*/ 1273 f675 1"/>
                      <a:gd name="f741" fmla="*/ 503 f674 1"/>
                      <a:gd name="f742" fmla="*/ 1408 f675 1"/>
                      <a:gd name="f743" fmla="*/ 518 f674 1"/>
                      <a:gd name="f744" fmla="*/ 1516 f675 1"/>
                      <a:gd name="f745" fmla="*/ 1570 f675 1"/>
                      <a:gd name="f746" fmla="*/ 1742 f675 1"/>
                      <a:gd name="f747" fmla="*/ 550 f674 1"/>
                      <a:gd name="f748" fmla="*/ 1789 f675 1"/>
                      <a:gd name="f749" fmla="*/ 600 f674 1"/>
                      <a:gd name="f750" fmla="*/ 1821 f675 1"/>
                      <a:gd name="f751" fmla="*/ 642 f674 1"/>
                      <a:gd name="f752" fmla="*/ 1879 f675 1"/>
                      <a:gd name="f753" fmla="*/ 536 f674 1"/>
                      <a:gd name="f754" fmla="*/ 1746 f675 1"/>
                      <a:gd name="f755" fmla="*/ 1855 f675 1"/>
                      <a:gd name="f756" fmla="*/ 317 f674 1"/>
                      <a:gd name="f757" fmla="*/ 1972 f675 1"/>
                      <a:gd name="f758" fmla="*/ 275 f674 1"/>
                      <a:gd name="f759" fmla="*/ 1981 f675 1"/>
                      <a:gd name="f760" fmla="*/ 358 f674 1"/>
                      <a:gd name="f761" fmla="*/ 2115 f675 1"/>
                      <a:gd name="f762" fmla="*/ 2041 f675 1"/>
                      <a:gd name="f763" fmla="*/ 341 f674 1"/>
                      <a:gd name="f764" fmla="*/ 2121 f675 1"/>
                      <a:gd name="f765" fmla="*/ 301 f674 1"/>
                      <a:gd name="f766" fmla="*/ 2165 f675 1"/>
                      <a:gd name="f767" fmla="*/ 245 f674 1"/>
                      <a:gd name="f768" fmla="*/ 2127 f675 1"/>
                      <a:gd name="f769" fmla="*/ 194 f674 1"/>
                      <a:gd name="f770" fmla="*/ 2155 f675 1"/>
                      <a:gd name="f771" fmla="*/ 2081 f675 1"/>
                      <a:gd name="f772" fmla="*/ 119 f674 1"/>
                      <a:gd name="f773" fmla="*/ 1867 f675 1"/>
                      <a:gd name="f774" fmla="*/ 130 f674 1"/>
                      <a:gd name="f775" fmla="*/ 1729 f675 1"/>
                      <a:gd name="f776" fmla="*/ 128 f674 1"/>
                      <a:gd name="f777" fmla="*/ 1395 f675 1"/>
                      <a:gd name="f778" fmla="*/ 82 f674 1"/>
                      <a:gd name="f779" fmla="*/ 1301 f675 1"/>
                      <a:gd name="f780" fmla="*/ 103 f674 1"/>
                      <a:gd name="f781" fmla="*/ 1124 f675 1"/>
                      <a:gd name="f782" fmla="*/ 71 f674 1"/>
                      <a:gd name="f783" fmla="*/ 983 f675 1"/>
                      <a:gd name="f784" fmla="*/ 54 f674 1"/>
                      <a:gd name="f785" fmla="*/ 913 f675 1"/>
                      <a:gd name="f786" fmla="*/ 18 f674 1"/>
                      <a:gd name="f787" fmla="*/ f676 1 f2"/>
                      <a:gd name="f788" fmla="*/ f679 1 2195"/>
                      <a:gd name="f789" fmla="*/ f680 1 686"/>
                      <a:gd name="f790" fmla="*/ f681 1 2195"/>
                      <a:gd name="f791" fmla="*/ f682 1 686"/>
                      <a:gd name="f792" fmla="*/ f683 1 2195"/>
                      <a:gd name="f793" fmla="*/ f684 1 686"/>
                      <a:gd name="f794" fmla="*/ f685 1 2195"/>
                      <a:gd name="f795" fmla="*/ f686 1 686"/>
                      <a:gd name="f796" fmla="*/ f687 1 2195"/>
                      <a:gd name="f797" fmla="*/ f688 1 686"/>
                      <a:gd name="f798" fmla="*/ f689 1 2195"/>
                      <a:gd name="f799" fmla="*/ f690 1 686"/>
                      <a:gd name="f800" fmla="*/ f691 1 2195"/>
                      <a:gd name="f801" fmla="*/ f692 1 686"/>
                      <a:gd name="f802" fmla="*/ f693 1 2195"/>
                      <a:gd name="f803" fmla="*/ f694 1 686"/>
                      <a:gd name="f804" fmla="*/ f695 1 2195"/>
                      <a:gd name="f805" fmla="*/ f696 1 686"/>
                      <a:gd name="f806" fmla="*/ f697 1 2195"/>
                      <a:gd name="f807" fmla="*/ f698 1 686"/>
                      <a:gd name="f808" fmla="*/ f699 1 2195"/>
                      <a:gd name="f809" fmla="*/ f700 1 686"/>
                      <a:gd name="f810" fmla="*/ f701 1 2195"/>
                      <a:gd name="f811" fmla="*/ f702 1 686"/>
                      <a:gd name="f812" fmla="*/ f703 1 2195"/>
                      <a:gd name="f813" fmla="*/ f704 1 686"/>
                      <a:gd name="f814" fmla="*/ f705 1 2195"/>
                      <a:gd name="f815" fmla="*/ f706 1 686"/>
                      <a:gd name="f816" fmla="*/ f707 1 2195"/>
                      <a:gd name="f817" fmla="*/ f708 1 686"/>
                      <a:gd name="f818" fmla="*/ f709 1 2195"/>
                      <a:gd name="f819" fmla="*/ f710 1 686"/>
                      <a:gd name="f820" fmla="*/ f711 1 2195"/>
                      <a:gd name="f821" fmla="*/ f712 1 686"/>
                      <a:gd name="f822" fmla="*/ f713 1 686"/>
                      <a:gd name="f823" fmla="*/ f714 1 2195"/>
                      <a:gd name="f824" fmla="*/ f715 1 686"/>
                      <a:gd name="f825" fmla="*/ f716 1 2195"/>
                      <a:gd name="f826" fmla="*/ f717 1 686"/>
                      <a:gd name="f827" fmla="*/ f718 1 2195"/>
                      <a:gd name="f828" fmla="*/ f719 1 686"/>
                      <a:gd name="f829" fmla="*/ f720 1 2195"/>
                      <a:gd name="f830" fmla="*/ f721 1 686"/>
                      <a:gd name="f831" fmla="*/ f722 1 2195"/>
                      <a:gd name="f832" fmla="*/ f723 1 686"/>
                      <a:gd name="f833" fmla="*/ f724 1 686"/>
                      <a:gd name="f834" fmla="*/ f725 1 2195"/>
                      <a:gd name="f835" fmla="*/ f726 1 686"/>
                      <a:gd name="f836" fmla="*/ f727 1 2195"/>
                      <a:gd name="f837" fmla="*/ f728 1 686"/>
                      <a:gd name="f838" fmla="*/ f729 1 2195"/>
                      <a:gd name="f839" fmla="*/ f730 1 686"/>
                      <a:gd name="f840" fmla="*/ f731 1 686"/>
                      <a:gd name="f841" fmla="*/ f732 1 2195"/>
                      <a:gd name="f842" fmla="*/ f733 1 686"/>
                      <a:gd name="f843" fmla="*/ f734 1 2195"/>
                      <a:gd name="f844" fmla="*/ f735 1 686"/>
                      <a:gd name="f845" fmla="*/ f736 1 2195"/>
                      <a:gd name="f846" fmla="*/ f737 1 686"/>
                      <a:gd name="f847" fmla="*/ f738 1 2195"/>
                      <a:gd name="f848" fmla="*/ f739 1 686"/>
                      <a:gd name="f849" fmla="*/ f740 1 2195"/>
                      <a:gd name="f850" fmla="*/ f741 1 686"/>
                      <a:gd name="f851" fmla="*/ f742 1 2195"/>
                      <a:gd name="f852" fmla="*/ f743 1 686"/>
                      <a:gd name="f853" fmla="*/ f744 1 2195"/>
                      <a:gd name="f854" fmla="*/ f745 1 2195"/>
                      <a:gd name="f855" fmla="*/ f746 1 2195"/>
                      <a:gd name="f856" fmla="*/ f747 1 686"/>
                      <a:gd name="f857" fmla="*/ f748 1 2195"/>
                      <a:gd name="f858" fmla="*/ f749 1 686"/>
                      <a:gd name="f859" fmla="*/ f750 1 2195"/>
                      <a:gd name="f860" fmla="*/ f751 1 686"/>
                      <a:gd name="f861" fmla="*/ f752 1 2195"/>
                      <a:gd name="f862" fmla="*/ f753 1 686"/>
                      <a:gd name="f863" fmla="*/ f754 1 2195"/>
                      <a:gd name="f864" fmla="*/ f755 1 2195"/>
                      <a:gd name="f865" fmla="*/ f756 1 686"/>
                      <a:gd name="f866" fmla="*/ f757 1 2195"/>
                      <a:gd name="f867" fmla="*/ f758 1 686"/>
                      <a:gd name="f868" fmla="*/ f759 1 2195"/>
                      <a:gd name="f869" fmla="*/ f760 1 686"/>
                      <a:gd name="f870" fmla="*/ f761 1 2195"/>
                      <a:gd name="f871" fmla="*/ f762 1 2195"/>
                      <a:gd name="f872" fmla="*/ f763 1 686"/>
                      <a:gd name="f873" fmla="*/ f764 1 2195"/>
                      <a:gd name="f874" fmla="*/ f765 1 686"/>
                      <a:gd name="f875" fmla="*/ f766 1 2195"/>
                      <a:gd name="f876" fmla="*/ f767 1 686"/>
                      <a:gd name="f877" fmla="*/ f768 1 2195"/>
                      <a:gd name="f878" fmla="*/ f769 1 686"/>
                      <a:gd name="f879" fmla="*/ f770 1 2195"/>
                      <a:gd name="f880" fmla="*/ f771 1 2195"/>
                      <a:gd name="f881" fmla="*/ f772 1 686"/>
                      <a:gd name="f882" fmla="*/ f773 1 2195"/>
                      <a:gd name="f883" fmla="*/ f774 1 686"/>
                      <a:gd name="f884" fmla="*/ f775 1 2195"/>
                      <a:gd name="f885" fmla="*/ f776 1 686"/>
                      <a:gd name="f886" fmla="*/ f777 1 2195"/>
                      <a:gd name="f887" fmla="*/ f778 1 686"/>
                      <a:gd name="f888" fmla="*/ f779 1 2195"/>
                      <a:gd name="f889" fmla="*/ f780 1 686"/>
                      <a:gd name="f890" fmla="*/ f781 1 2195"/>
                      <a:gd name="f891" fmla="*/ f782 1 686"/>
                      <a:gd name="f892" fmla="*/ f783 1 2195"/>
                      <a:gd name="f893" fmla="*/ f784 1 686"/>
                      <a:gd name="f894" fmla="*/ f785 1 2195"/>
                      <a:gd name="f895" fmla="*/ f786 1 686"/>
                      <a:gd name="f896" fmla="*/ 0 1 f677"/>
                      <a:gd name="f897" fmla="*/ f6 1 f677"/>
                      <a:gd name="f898" fmla="*/ 0 1 f678"/>
                      <a:gd name="f899" fmla="*/ f7 1 f678"/>
                      <a:gd name="f900" fmla="+- f787 0 f1"/>
                      <a:gd name="f901" fmla="*/ f788 1 f677"/>
                      <a:gd name="f902" fmla="*/ f789 1 f678"/>
                      <a:gd name="f903" fmla="*/ f790 1 f677"/>
                      <a:gd name="f904" fmla="*/ f791 1 f678"/>
                      <a:gd name="f905" fmla="*/ f792 1 f677"/>
                      <a:gd name="f906" fmla="*/ f793 1 f678"/>
                      <a:gd name="f907" fmla="*/ f794 1 f677"/>
                      <a:gd name="f908" fmla="*/ f795 1 f678"/>
                      <a:gd name="f909" fmla="*/ f796 1 f677"/>
                      <a:gd name="f910" fmla="*/ f797 1 f678"/>
                      <a:gd name="f911" fmla="*/ f798 1 f677"/>
                      <a:gd name="f912" fmla="*/ f799 1 f678"/>
                      <a:gd name="f913" fmla="*/ f800 1 f677"/>
                      <a:gd name="f914" fmla="*/ f801 1 f678"/>
                      <a:gd name="f915" fmla="*/ f802 1 f677"/>
                      <a:gd name="f916" fmla="*/ f803 1 f678"/>
                      <a:gd name="f917" fmla="*/ f804 1 f677"/>
                      <a:gd name="f918" fmla="*/ f805 1 f678"/>
                      <a:gd name="f919" fmla="*/ f806 1 f677"/>
                      <a:gd name="f920" fmla="*/ f807 1 f678"/>
                      <a:gd name="f921" fmla="*/ f808 1 f677"/>
                      <a:gd name="f922" fmla="*/ f809 1 f678"/>
                      <a:gd name="f923" fmla="*/ f810 1 f677"/>
                      <a:gd name="f924" fmla="*/ f811 1 f678"/>
                      <a:gd name="f925" fmla="*/ f812 1 f677"/>
                      <a:gd name="f926" fmla="*/ f813 1 f678"/>
                      <a:gd name="f927" fmla="*/ f814 1 f677"/>
                      <a:gd name="f928" fmla="*/ f815 1 f678"/>
                      <a:gd name="f929" fmla="*/ f816 1 f677"/>
                      <a:gd name="f930" fmla="*/ f817 1 f678"/>
                      <a:gd name="f931" fmla="*/ f818 1 f677"/>
                      <a:gd name="f932" fmla="*/ f819 1 f678"/>
                      <a:gd name="f933" fmla="*/ f820 1 f677"/>
                      <a:gd name="f934" fmla="*/ f821 1 f678"/>
                      <a:gd name="f935" fmla="*/ f822 1 f678"/>
                      <a:gd name="f936" fmla="*/ f823 1 f677"/>
                      <a:gd name="f937" fmla="*/ f824 1 f678"/>
                      <a:gd name="f938" fmla="*/ f825 1 f677"/>
                      <a:gd name="f939" fmla="*/ f826 1 f678"/>
                      <a:gd name="f940" fmla="*/ f827 1 f677"/>
                      <a:gd name="f941" fmla="*/ f828 1 f678"/>
                      <a:gd name="f942" fmla="*/ f829 1 f677"/>
                      <a:gd name="f943" fmla="*/ f830 1 f678"/>
                      <a:gd name="f944" fmla="*/ f831 1 f677"/>
                      <a:gd name="f945" fmla="*/ f832 1 f678"/>
                      <a:gd name="f946" fmla="*/ f833 1 f678"/>
                      <a:gd name="f947" fmla="*/ f834 1 f677"/>
                      <a:gd name="f948" fmla="*/ f835 1 f678"/>
                      <a:gd name="f949" fmla="*/ f836 1 f677"/>
                      <a:gd name="f950" fmla="*/ f837 1 f678"/>
                      <a:gd name="f951" fmla="*/ f838 1 f677"/>
                      <a:gd name="f952" fmla="*/ f839 1 f678"/>
                      <a:gd name="f953" fmla="*/ f840 1 f678"/>
                      <a:gd name="f954" fmla="*/ f841 1 f677"/>
                      <a:gd name="f955" fmla="*/ f842 1 f678"/>
                      <a:gd name="f956" fmla="*/ f843 1 f677"/>
                      <a:gd name="f957" fmla="*/ f844 1 f678"/>
                      <a:gd name="f958" fmla="*/ f845 1 f677"/>
                      <a:gd name="f959" fmla="*/ f846 1 f678"/>
                      <a:gd name="f960" fmla="*/ f847 1 f677"/>
                      <a:gd name="f961" fmla="*/ f848 1 f678"/>
                      <a:gd name="f962" fmla="*/ f849 1 f677"/>
                      <a:gd name="f963" fmla="*/ f850 1 f678"/>
                      <a:gd name="f964" fmla="*/ f851 1 f677"/>
                      <a:gd name="f965" fmla="*/ f852 1 f678"/>
                      <a:gd name="f966" fmla="*/ f853 1 f677"/>
                      <a:gd name="f967" fmla="*/ f854 1 f677"/>
                      <a:gd name="f968" fmla="*/ f855 1 f677"/>
                      <a:gd name="f969" fmla="*/ f856 1 f678"/>
                      <a:gd name="f970" fmla="*/ f857 1 f677"/>
                      <a:gd name="f971" fmla="*/ f858 1 f678"/>
                      <a:gd name="f972" fmla="*/ f859 1 f677"/>
                      <a:gd name="f973" fmla="*/ f860 1 f678"/>
                      <a:gd name="f974" fmla="*/ f861 1 f677"/>
                      <a:gd name="f975" fmla="*/ f862 1 f678"/>
                      <a:gd name="f976" fmla="*/ f863 1 f677"/>
                      <a:gd name="f977" fmla="*/ f864 1 f677"/>
                      <a:gd name="f978" fmla="*/ f865 1 f678"/>
                      <a:gd name="f979" fmla="*/ f866 1 f677"/>
                      <a:gd name="f980" fmla="*/ f867 1 f678"/>
                      <a:gd name="f981" fmla="*/ f868 1 f677"/>
                      <a:gd name="f982" fmla="*/ f869 1 f678"/>
                      <a:gd name="f983" fmla="*/ f870 1 f677"/>
                      <a:gd name="f984" fmla="*/ f871 1 f677"/>
                      <a:gd name="f985" fmla="*/ f872 1 f678"/>
                      <a:gd name="f986" fmla="*/ f873 1 f677"/>
                      <a:gd name="f987" fmla="*/ f874 1 f678"/>
                      <a:gd name="f988" fmla="*/ f875 1 f677"/>
                      <a:gd name="f989" fmla="*/ f876 1 f678"/>
                      <a:gd name="f990" fmla="*/ f877 1 f677"/>
                      <a:gd name="f991" fmla="*/ f878 1 f678"/>
                      <a:gd name="f992" fmla="*/ f879 1 f677"/>
                      <a:gd name="f993" fmla="*/ f880 1 f677"/>
                      <a:gd name="f994" fmla="*/ f881 1 f678"/>
                      <a:gd name="f995" fmla="*/ f882 1 f677"/>
                      <a:gd name="f996" fmla="*/ f883 1 f678"/>
                      <a:gd name="f997" fmla="*/ f884 1 f677"/>
                      <a:gd name="f998" fmla="*/ f885 1 f678"/>
                      <a:gd name="f999" fmla="*/ f886 1 f677"/>
                      <a:gd name="f1000" fmla="*/ f887 1 f678"/>
                      <a:gd name="f1001" fmla="*/ f888 1 f677"/>
                      <a:gd name="f1002" fmla="*/ f889 1 f678"/>
                      <a:gd name="f1003" fmla="*/ f890 1 f677"/>
                      <a:gd name="f1004" fmla="*/ f891 1 f678"/>
                      <a:gd name="f1005" fmla="*/ f892 1 f677"/>
                      <a:gd name="f1006" fmla="*/ f893 1 f678"/>
                      <a:gd name="f1007" fmla="*/ f894 1 f677"/>
                      <a:gd name="f1008" fmla="*/ f895 1 f678"/>
                      <a:gd name="f1009" fmla="*/ f896 f672 1"/>
                      <a:gd name="f1010" fmla="*/ f897 f672 1"/>
                      <a:gd name="f1011" fmla="*/ f899 f673 1"/>
                      <a:gd name="f1012" fmla="*/ f898 f673 1"/>
                      <a:gd name="f1013" fmla="*/ f901 f672 1"/>
                      <a:gd name="f1014" fmla="*/ f902 f673 1"/>
                      <a:gd name="f1015" fmla="*/ f903 f672 1"/>
                      <a:gd name="f1016" fmla="*/ f904 f673 1"/>
                      <a:gd name="f1017" fmla="*/ f905 f672 1"/>
                      <a:gd name="f1018" fmla="*/ f906 f673 1"/>
                      <a:gd name="f1019" fmla="*/ f907 f672 1"/>
                      <a:gd name="f1020" fmla="*/ f908 f673 1"/>
                      <a:gd name="f1021" fmla="*/ f909 f672 1"/>
                      <a:gd name="f1022" fmla="*/ f910 f673 1"/>
                      <a:gd name="f1023" fmla="*/ f911 f672 1"/>
                      <a:gd name="f1024" fmla="*/ f912 f673 1"/>
                      <a:gd name="f1025" fmla="*/ f913 f672 1"/>
                      <a:gd name="f1026" fmla="*/ f914 f673 1"/>
                      <a:gd name="f1027" fmla="*/ f915 f672 1"/>
                      <a:gd name="f1028" fmla="*/ f916 f673 1"/>
                      <a:gd name="f1029" fmla="*/ f917 f672 1"/>
                      <a:gd name="f1030" fmla="*/ f918 f673 1"/>
                      <a:gd name="f1031" fmla="*/ f919 f672 1"/>
                      <a:gd name="f1032" fmla="*/ f920 f673 1"/>
                      <a:gd name="f1033" fmla="*/ f921 f672 1"/>
                      <a:gd name="f1034" fmla="*/ f922 f673 1"/>
                      <a:gd name="f1035" fmla="*/ f923 f672 1"/>
                      <a:gd name="f1036" fmla="*/ f924 f673 1"/>
                      <a:gd name="f1037" fmla="*/ f925 f672 1"/>
                      <a:gd name="f1038" fmla="*/ f926 f673 1"/>
                      <a:gd name="f1039" fmla="*/ f927 f672 1"/>
                      <a:gd name="f1040" fmla="*/ f928 f673 1"/>
                      <a:gd name="f1041" fmla="*/ f929 f672 1"/>
                      <a:gd name="f1042" fmla="*/ f930 f673 1"/>
                      <a:gd name="f1043" fmla="*/ f931 f672 1"/>
                      <a:gd name="f1044" fmla="*/ f932 f673 1"/>
                      <a:gd name="f1045" fmla="*/ f933 f672 1"/>
                      <a:gd name="f1046" fmla="*/ f934 f673 1"/>
                      <a:gd name="f1047" fmla="*/ f935 f673 1"/>
                      <a:gd name="f1048" fmla="*/ f936 f672 1"/>
                      <a:gd name="f1049" fmla="*/ f937 f673 1"/>
                      <a:gd name="f1050" fmla="*/ f938 f672 1"/>
                      <a:gd name="f1051" fmla="*/ f939 f673 1"/>
                      <a:gd name="f1052" fmla="*/ f940 f672 1"/>
                      <a:gd name="f1053" fmla="*/ f941 f673 1"/>
                      <a:gd name="f1054" fmla="*/ f942 f672 1"/>
                      <a:gd name="f1055" fmla="*/ f943 f673 1"/>
                      <a:gd name="f1056" fmla="*/ f944 f672 1"/>
                      <a:gd name="f1057" fmla="*/ f945 f673 1"/>
                      <a:gd name="f1058" fmla="*/ f946 f673 1"/>
                      <a:gd name="f1059" fmla="*/ f947 f672 1"/>
                      <a:gd name="f1060" fmla="*/ f948 f673 1"/>
                      <a:gd name="f1061" fmla="*/ f949 f672 1"/>
                      <a:gd name="f1062" fmla="*/ f950 f673 1"/>
                      <a:gd name="f1063" fmla="*/ f951 f672 1"/>
                      <a:gd name="f1064" fmla="*/ f952 f673 1"/>
                      <a:gd name="f1065" fmla="*/ f953 f673 1"/>
                      <a:gd name="f1066" fmla="*/ f954 f672 1"/>
                      <a:gd name="f1067" fmla="*/ f955 f673 1"/>
                      <a:gd name="f1068" fmla="*/ f956 f672 1"/>
                      <a:gd name="f1069" fmla="*/ f957 f673 1"/>
                      <a:gd name="f1070" fmla="*/ f958 f672 1"/>
                      <a:gd name="f1071" fmla="*/ f959 f673 1"/>
                      <a:gd name="f1072" fmla="*/ f960 f672 1"/>
                      <a:gd name="f1073" fmla="*/ f961 f673 1"/>
                      <a:gd name="f1074" fmla="*/ f962 f672 1"/>
                      <a:gd name="f1075" fmla="*/ f963 f673 1"/>
                      <a:gd name="f1076" fmla="*/ f964 f672 1"/>
                      <a:gd name="f1077" fmla="*/ f965 f673 1"/>
                      <a:gd name="f1078" fmla="*/ f966 f672 1"/>
                      <a:gd name="f1079" fmla="*/ f967 f672 1"/>
                      <a:gd name="f1080" fmla="*/ f968 f672 1"/>
                      <a:gd name="f1081" fmla="*/ f969 f673 1"/>
                      <a:gd name="f1082" fmla="*/ f970 f672 1"/>
                      <a:gd name="f1083" fmla="*/ f971 f673 1"/>
                      <a:gd name="f1084" fmla="*/ f972 f672 1"/>
                      <a:gd name="f1085" fmla="*/ f973 f673 1"/>
                      <a:gd name="f1086" fmla="*/ f974 f672 1"/>
                      <a:gd name="f1087" fmla="*/ f975 f673 1"/>
                      <a:gd name="f1088" fmla="*/ f976 f672 1"/>
                      <a:gd name="f1089" fmla="*/ f977 f672 1"/>
                      <a:gd name="f1090" fmla="*/ f978 f673 1"/>
                      <a:gd name="f1091" fmla="*/ f979 f672 1"/>
                      <a:gd name="f1092" fmla="*/ f980 f673 1"/>
                      <a:gd name="f1093" fmla="*/ f981 f672 1"/>
                      <a:gd name="f1094" fmla="*/ f982 f673 1"/>
                      <a:gd name="f1095" fmla="*/ f983 f672 1"/>
                      <a:gd name="f1096" fmla="*/ f984 f672 1"/>
                      <a:gd name="f1097" fmla="*/ f985 f673 1"/>
                      <a:gd name="f1098" fmla="*/ f986 f672 1"/>
                      <a:gd name="f1099" fmla="*/ f987 f673 1"/>
                      <a:gd name="f1100" fmla="*/ f988 f672 1"/>
                      <a:gd name="f1101" fmla="*/ f989 f673 1"/>
                      <a:gd name="f1102" fmla="*/ f990 f672 1"/>
                      <a:gd name="f1103" fmla="*/ f991 f673 1"/>
                      <a:gd name="f1104" fmla="*/ f992 f672 1"/>
                      <a:gd name="f1105" fmla="*/ f993 f672 1"/>
                      <a:gd name="f1106" fmla="*/ f994 f673 1"/>
                      <a:gd name="f1107" fmla="*/ f995 f672 1"/>
                      <a:gd name="f1108" fmla="*/ f996 f673 1"/>
                      <a:gd name="f1109" fmla="*/ f997 f672 1"/>
                      <a:gd name="f1110" fmla="*/ f998 f673 1"/>
                      <a:gd name="f1111" fmla="*/ f999 f672 1"/>
                      <a:gd name="f1112" fmla="*/ f1000 f673 1"/>
                      <a:gd name="f1113" fmla="*/ f1001 f672 1"/>
                      <a:gd name="f1114" fmla="*/ f1002 f673 1"/>
                      <a:gd name="f1115" fmla="*/ f1003 f672 1"/>
                      <a:gd name="f1116" fmla="*/ f1004 f673 1"/>
                      <a:gd name="f1117" fmla="*/ f1005 f672 1"/>
                      <a:gd name="f1118" fmla="*/ f1006 f673 1"/>
                      <a:gd name="f1119" fmla="*/ f1007 f672 1"/>
                      <a:gd name="f1120" fmla="*/ f1008 f673 1"/>
                    </a:gdLst>
                    <a:ahLst/>
                    <a:cxnLst>
                      <a:cxn ang="3cd4">
                        <a:pos x="hc" y="t"/>
                      </a:cxn>
                      <a:cxn ang="0">
                        <a:pos x="r" y="vc"/>
                      </a:cxn>
                      <a:cxn ang="cd4">
                        <a:pos x="hc" y="b"/>
                      </a:cxn>
                      <a:cxn ang="cd2">
                        <a:pos x="l" y="vc"/>
                      </a:cxn>
                      <a:cxn ang="f900">
                        <a:pos x="f1013" y="f1014"/>
                      </a:cxn>
                      <a:cxn ang="f900">
                        <a:pos x="f1015" y="f1016"/>
                      </a:cxn>
                      <a:cxn ang="f900">
                        <a:pos x="f1017" y="f1018"/>
                      </a:cxn>
                      <a:cxn ang="f900">
                        <a:pos x="f1019" y="f1020"/>
                      </a:cxn>
                      <a:cxn ang="f900">
                        <a:pos x="f1021" y="f1022"/>
                      </a:cxn>
                      <a:cxn ang="f900">
                        <a:pos x="f1023" y="f1024"/>
                      </a:cxn>
                      <a:cxn ang="f900">
                        <a:pos x="f1025" y="f1026"/>
                      </a:cxn>
                      <a:cxn ang="f900">
                        <a:pos x="f1027" y="f1028"/>
                      </a:cxn>
                      <a:cxn ang="f900">
                        <a:pos x="f1029" y="f1030"/>
                      </a:cxn>
                      <a:cxn ang="f900">
                        <a:pos x="f1031" y="f1032"/>
                      </a:cxn>
                      <a:cxn ang="f900">
                        <a:pos x="f1033" y="f1034"/>
                      </a:cxn>
                      <a:cxn ang="f900">
                        <a:pos x="f1035" y="f1036"/>
                      </a:cxn>
                      <a:cxn ang="f900">
                        <a:pos x="f1037" y="f1038"/>
                      </a:cxn>
                      <a:cxn ang="f900">
                        <a:pos x="f1039" y="f1040"/>
                      </a:cxn>
                      <a:cxn ang="f900">
                        <a:pos x="f1041" y="f1042"/>
                      </a:cxn>
                      <a:cxn ang="f900">
                        <a:pos x="f1043" y="f1044"/>
                      </a:cxn>
                      <a:cxn ang="f900">
                        <a:pos x="f1045" y="f1046"/>
                      </a:cxn>
                      <a:cxn ang="f900">
                        <a:pos x="f1035" y="f1047"/>
                      </a:cxn>
                      <a:cxn ang="f900">
                        <a:pos x="f1048" y="f1049"/>
                      </a:cxn>
                      <a:cxn ang="f900">
                        <a:pos x="f1050" y="f1051"/>
                      </a:cxn>
                      <a:cxn ang="f900">
                        <a:pos x="f1052" y="f1053"/>
                      </a:cxn>
                      <a:cxn ang="f900">
                        <a:pos x="f1054" y="f1055"/>
                      </a:cxn>
                      <a:cxn ang="f900">
                        <a:pos x="f1056" y="f1057"/>
                      </a:cxn>
                      <a:cxn ang="f900">
                        <a:pos x="f1027" y="f1058"/>
                      </a:cxn>
                      <a:cxn ang="f900">
                        <a:pos x="f1059" y="f1060"/>
                      </a:cxn>
                      <a:cxn ang="f900">
                        <a:pos x="f1061" y="f1062"/>
                      </a:cxn>
                      <a:cxn ang="f900">
                        <a:pos x="f1063" y="f1064"/>
                      </a:cxn>
                      <a:cxn ang="f900">
                        <a:pos x="f1063" y="f1065"/>
                      </a:cxn>
                      <a:cxn ang="f900">
                        <a:pos x="f1066" y="f1067"/>
                      </a:cxn>
                      <a:cxn ang="f900">
                        <a:pos x="f1068" y="f1069"/>
                      </a:cxn>
                      <a:cxn ang="f900">
                        <a:pos x="f1070" y="f1071"/>
                      </a:cxn>
                      <a:cxn ang="f900">
                        <a:pos x="f1072" y="f1073"/>
                      </a:cxn>
                      <a:cxn ang="f900">
                        <a:pos x="f1074" y="f1075"/>
                      </a:cxn>
                      <a:cxn ang="f900">
                        <a:pos x="f1076" y="f1077"/>
                      </a:cxn>
                      <a:cxn ang="f900">
                        <a:pos x="f1078" y="f1062"/>
                      </a:cxn>
                      <a:cxn ang="f900">
                        <a:pos x="f1079" y="f1047"/>
                      </a:cxn>
                      <a:cxn ang="f900">
                        <a:pos x="f1080" y="f1081"/>
                      </a:cxn>
                      <a:cxn ang="f900">
                        <a:pos x="f1082" y="f1083"/>
                      </a:cxn>
                      <a:cxn ang="f900">
                        <a:pos x="f1084" y="f1085"/>
                      </a:cxn>
                      <a:cxn ang="f900">
                        <a:pos x="f1086" y="f1087"/>
                      </a:cxn>
                      <a:cxn ang="f900">
                        <a:pos x="f1088" y="f1065"/>
                      </a:cxn>
                      <a:cxn ang="f900">
                        <a:pos x="f1089" y="f1090"/>
                      </a:cxn>
                      <a:cxn ang="f900">
                        <a:pos x="f1091" y="f1092"/>
                      </a:cxn>
                      <a:cxn ang="f900">
                        <a:pos x="f1093" y="f1094"/>
                      </a:cxn>
                      <a:cxn ang="f900">
                        <a:pos x="f1095" y="f1047"/>
                      </a:cxn>
                      <a:cxn ang="f900">
                        <a:pos x="f1096" y="f1097"/>
                      </a:cxn>
                      <a:cxn ang="f900">
                        <a:pos x="f1098" y="f1099"/>
                      </a:cxn>
                      <a:cxn ang="f900">
                        <a:pos x="f1100" y="f1101"/>
                      </a:cxn>
                      <a:cxn ang="f900">
                        <a:pos x="f1102" y="f1103"/>
                      </a:cxn>
                      <a:cxn ang="f900">
                        <a:pos x="f1104" y="f1030"/>
                      </a:cxn>
                      <a:cxn ang="f900">
                        <a:pos x="f1105" y="f1106"/>
                      </a:cxn>
                      <a:cxn ang="f900">
                        <a:pos x="f1107" y="f1108"/>
                      </a:cxn>
                      <a:cxn ang="f900">
                        <a:pos x="f1109" y="f1110"/>
                      </a:cxn>
                      <a:cxn ang="f900">
                        <a:pos x="f1111" y="f1112"/>
                      </a:cxn>
                      <a:cxn ang="f900">
                        <a:pos x="f1113" y="f1114"/>
                      </a:cxn>
                      <a:cxn ang="f900">
                        <a:pos x="f1115" y="f1116"/>
                      </a:cxn>
                      <a:cxn ang="f900">
                        <a:pos x="f1117" y="f1118"/>
                      </a:cxn>
                      <a:cxn ang="f900">
                        <a:pos x="f1119" y="f1120"/>
                      </a:cxn>
                    </a:cxnLst>
                    <a:rect l="f1009" t="f1012" r="f1010" b="f1011"/>
                    <a:pathLst>
                      <a:path w="2195" h="686">
                        <a:moveTo>
                          <a:pt x="f8" y="f5"/>
                        </a:moveTo>
                        <a:lnTo>
                          <a:pt x="f9" y="f10"/>
                        </a:lnTo>
                        <a:lnTo>
                          <a:pt x="f11" y="f12"/>
                        </a:lnTo>
                        <a:lnTo>
                          <a:pt x="f9" y="f13"/>
                        </a:lnTo>
                        <a:lnTo>
                          <a:pt x="f14" y="f15"/>
                        </a:lnTo>
                        <a:lnTo>
                          <a:pt x="f16" y="f17"/>
                        </a:lnTo>
                        <a:lnTo>
                          <a:pt x="f18" y="f19"/>
                        </a:lnTo>
                        <a:lnTo>
                          <a:pt x="f20" y="f21"/>
                        </a:lnTo>
                        <a:lnTo>
                          <a:pt x="f22" y="f23"/>
                        </a:lnTo>
                        <a:lnTo>
                          <a:pt x="f24" y="f25"/>
                        </a:lnTo>
                        <a:lnTo>
                          <a:pt x="f26" y="f27"/>
                        </a:lnTo>
                        <a:lnTo>
                          <a:pt x="f28" y="f27"/>
                        </a:lnTo>
                        <a:lnTo>
                          <a:pt x="f29" y="f30"/>
                        </a:lnTo>
                        <a:lnTo>
                          <a:pt x="f26" y="f31"/>
                        </a:lnTo>
                        <a:lnTo>
                          <a:pt x="f32" y="f33"/>
                        </a:lnTo>
                        <a:lnTo>
                          <a:pt x="f34" y="f35"/>
                        </a:lnTo>
                        <a:lnTo>
                          <a:pt x="f36" y="f37"/>
                        </a:lnTo>
                        <a:lnTo>
                          <a:pt x="f38" y="f39"/>
                        </a:lnTo>
                        <a:lnTo>
                          <a:pt x="f40" y="f41"/>
                        </a:lnTo>
                        <a:lnTo>
                          <a:pt x="f42" y="f43"/>
                        </a:lnTo>
                        <a:lnTo>
                          <a:pt x="f44" y="f45"/>
                        </a:lnTo>
                        <a:lnTo>
                          <a:pt x="f46" y="f47"/>
                        </a:lnTo>
                        <a:lnTo>
                          <a:pt x="f48" y="f49"/>
                        </a:lnTo>
                        <a:lnTo>
                          <a:pt x="f50" y="f51"/>
                        </a:lnTo>
                        <a:lnTo>
                          <a:pt x="f52" y="f43"/>
                        </a:lnTo>
                        <a:lnTo>
                          <a:pt x="f53" y="f54"/>
                        </a:lnTo>
                        <a:lnTo>
                          <a:pt x="f55" y="f56"/>
                        </a:lnTo>
                        <a:lnTo>
                          <a:pt x="f57" y="f58"/>
                        </a:lnTo>
                        <a:lnTo>
                          <a:pt x="f59" y="f60"/>
                        </a:lnTo>
                        <a:lnTo>
                          <a:pt x="f61" y="f62"/>
                        </a:lnTo>
                        <a:lnTo>
                          <a:pt x="f63" y="f64"/>
                        </a:lnTo>
                        <a:lnTo>
                          <a:pt x="f65" y="f66"/>
                        </a:lnTo>
                        <a:lnTo>
                          <a:pt x="f67" y="f68"/>
                        </a:lnTo>
                        <a:lnTo>
                          <a:pt x="f69" y="f70"/>
                        </a:lnTo>
                        <a:lnTo>
                          <a:pt x="f71" y="f72"/>
                        </a:lnTo>
                        <a:lnTo>
                          <a:pt x="f73" y="f74"/>
                        </a:lnTo>
                        <a:lnTo>
                          <a:pt x="f75" y="f2"/>
                        </a:lnTo>
                        <a:lnTo>
                          <a:pt x="f76" y="f77"/>
                        </a:lnTo>
                        <a:lnTo>
                          <a:pt x="f78" y="f79"/>
                        </a:lnTo>
                        <a:lnTo>
                          <a:pt x="f80" y="f81"/>
                        </a:lnTo>
                        <a:lnTo>
                          <a:pt x="f44" y="f82"/>
                        </a:lnTo>
                        <a:lnTo>
                          <a:pt x="f83" y="f84"/>
                        </a:lnTo>
                        <a:lnTo>
                          <a:pt x="f85" y="f68"/>
                        </a:lnTo>
                        <a:lnTo>
                          <a:pt x="f53" y="f86"/>
                        </a:lnTo>
                        <a:lnTo>
                          <a:pt x="f87" y="f88"/>
                        </a:lnTo>
                        <a:lnTo>
                          <a:pt x="f89" y="f60"/>
                        </a:lnTo>
                        <a:lnTo>
                          <a:pt x="f90" y="f91"/>
                        </a:lnTo>
                        <a:lnTo>
                          <a:pt x="f92" y="f93"/>
                        </a:lnTo>
                        <a:lnTo>
                          <a:pt x="f94" y="f95"/>
                        </a:lnTo>
                        <a:lnTo>
                          <a:pt x="f96" y="f54"/>
                        </a:lnTo>
                        <a:lnTo>
                          <a:pt x="f97" y="f47"/>
                        </a:lnTo>
                        <a:lnTo>
                          <a:pt x="f98" y="f99"/>
                        </a:lnTo>
                        <a:lnTo>
                          <a:pt x="f100" y="f101"/>
                        </a:lnTo>
                        <a:lnTo>
                          <a:pt x="f102" y="f103"/>
                        </a:lnTo>
                        <a:lnTo>
                          <a:pt x="f104" y="f105"/>
                        </a:lnTo>
                        <a:lnTo>
                          <a:pt x="f106" y="f107"/>
                        </a:lnTo>
                        <a:lnTo>
                          <a:pt x="f108" y="f109"/>
                        </a:lnTo>
                        <a:lnTo>
                          <a:pt x="f110" y="f111"/>
                        </a:lnTo>
                        <a:lnTo>
                          <a:pt x="f112" y="f113"/>
                        </a:lnTo>
                        <a:lnTo>
                          <a:pt x="f114" y="f115"/>
                        </a:lnTo>
                        <a:lnTo>
                          <a:pt x="f116" y="f117"/>
                        </a:lnTo>
                        <a:lnTo>
                          <a:pt x="f118" y="f119"/>
                        </a:lnTo>
                        <a:lnTo>
                          <a:pt x="f120" y="f121"/>
                        </a:lnTo>
                        <a:lnTo>
                          <a:pt x="f122" y="f123"/>
                        </a:lnTo>
                        <a:lnTo>
                          <a:pt x="f124" y="f125"/>
                        </a:lnTo>
                        <a:lnTo>
                          <a:pt x="f126" y="f127"/>
                        </a:lnTo>
                        <a:lnTo>
                          <a:pt x="f128" y="f129"/>
                        </a:lnTo>
                        <a:lnTo>
                          <a:pt x="f130" y="f84"/>
                        </a:lnTo>
                        <a:lnTo>
                          <a:pt x="f131" y="f113"/>
                        </a:lnTo>
                        <a:lnTo>
                          <a:pt x="f132" y="f133"/>
                        </a:lnTo>
                        <a:lnTo>
                          <a:pt x="f134" y="f135"/>
                        </a:lnTo>
                        <a:lnTo>
                          <a:pt x="f136" y="f127"/>
                        </a:lnTo>
                        <a:lnTo>
                          <a:pt x="f137" y="f138"/>
                        </a:lnTo>
                        <a:lnTo>
                          <a:pt x="f139" y="f140"/>
                        </a:lnTo>
                        <a:lnTo>
                          <a:pt x="f141" y="f142"/>
                        </a:lnTo>
                        <a:lnTo>
                          <a:pt x="f143" y="f144"/>
                        </a:lnTo>
                        <a:lnTo>
                          <a:pt x="f145" y="f146"/>
                        </a:lnTo>
                        <a:lnTo>
                          <a:pt x="f147" y="f148"/>
                        </a:lnTo>
                        <a:lnTo>
                          <a:pt x="f149" y="f150"/>
                        </a:lnTo>
                        <a:lnTo>
                          <a:pt x="f145" y="f151"/>
                        </a:lnTo>
                        <a:lnTo>
                          <a:pt x="f152" y="f111"/>
                        </a:lnTo>
                        <a:lnTo>
                          <a:pt x="f153" y="f138"/>
                        </a:lnTo>
                        <a:lnTo>
                          <a:pt x="f154" y="f155"/>
                        </a:lnTo>
                        <a:lnTo>
                          <a:pt x="f156" y="f157"/>
                        </a:lnTo>
                        <a:lnTo>
                          <a:pt x="f158" y="f159"/>
                        </a:lnTo>
                        <a:lnTo>
                          <a:pt x="f160" y="f161"/>
                        </a:lnTo>
                        <a:lnTo>
                          <a:pt x="f162" y="f163"/>
                        </a:lnTo>
                        <a:lnTo>
                          <a:pt x="f164" y="f165"/>
                        </a:lnTo>
                        <a:lnTo>
                          <a:pt x="f163" y="f166"/>
                        </a:lnTo>
                        <a:lnTo>
                          <a:pt x="f167" y="f168"/>
                        </a:lnTo>
                        <a:lnTo>
                          <a:pt x="f109" y="f160"/>
                        </a:lnTo>
                        <a:lnTo>
                          <a:pt x="f117" y="f166"/>
                        </a:lnTo>
                        <a:lnTo>
                          <a:pt x="f123" y="f169"/>
                        </a:lnTo>
                        <a:lnTo>
                          <a:pt x="f127" y="f170"/>
                        </a:lnTo>
                        <a:lnTo>
                          <a:pt x="f64" y="f156"/>
                        </a:lnTo>
                        <a:lnTo>
                          <a:pt x="f101" y="f171"/>
                        </a:lnTo>
                        <a:lnTo>
                          <a:pt x="f49" y="f172"/>
                        </a:lnTo>
                        <a:lnTo>
                          <a:pt x="f51" y="f173"/>
                        </a:lnTo>
                        <a:lnTo>
                          <a:pt x="f174" y="f144"/>
                        </a:lnTo>
                        <a:lnTo>
                          <a:pt x="f43" y="f157"/>
                        </a:lnTo>
                        <a:lnTo>
                          <a:pt x="f175" y="f176"/>
                        </a:lnTo>
                        <a:lnTo>
                          <a:pt x="f155" y="f177"/>
                        </a:lnTo>
                        <a:lnTo>
                          <a:pt x="f178" y="f2"/>
                        </a:lnTo>
                        <a:lnTo>
                          <a:pt x="f179" y="f180"/>
                        </a:lnTo>
                        <a:lnTo>
                          <a:pt x="f82" y="f181"/>
                        </a:lnTo>
                        <a:lnTo>
                          <a:pt x="f99" y="f66"/>
                        </a:lnTo>
                        <a:lnTo>
                          <a:pt x="f182" y="f107"/>
                        </a:lnTo>
                        <a:lnTo>
                          <a:pt x="f183" y="f184"/>
                        </a:lnTo>
                        <a:lnTo>
                          <a:pt x="f25" y="f117"/>
                        </a:lnTo>
                        <a:lnTo>
                          <a:pt x="f185" y="f109"/>
                        </a:lnTo>
                        <a:lnTo>
                          <a:pt x="f5" y="f66"/>
                        </a:lnTo>
                        <a:lnTo>
                          <a:pt x="f186" y="f70"/>
                        </a:lnTo>
                        <a:lnTo>
                          <a:pt x="f21" y="f150"/>
                        </a:lnTo>
                        <a:lnTo>
                          <a:pt x="f187" y="f179"/>
                        </a:lnTo>
                        <a:lnTo>
                          <a:pt x="f188" y="f189"/>
                        </a:lnTo>
                        <a:lnTo>
                          <a:pt x="f190" y="f191"/>
                        </a:lnTo>
                        <a:lnTo>
                          <a:pt x="f192" y="f193"/>
                        </a:lnTo>
                        <a:lnTo>
                          <a:pt x="f194" y="f195"/>
                        </a:lnTo>
                        <a:lnTo>
                          <a:pt x="f196" y="f149"/>
                        </a:lnTo>
                        <a:lnTo>
                          <a:pt x="f197" y="f198"/>
                        </a:lnTo>
                        <a:lnTo>
                          <a:pt x="f199" y="f200"/>
                        </a:lnTo>
                        <a:lnTo>
                          <a:pt x="f201" y="f137"/>
                        </a:lnTo>
                        <a:lnTo>
                          <a:pt x="f202" y="f203"/>
                        </a:lnTo>
                        <a:lnTo>
                          <a:pt x="f204" y="f205"/>
                        </a:lnTo>
                        <a:lnTo>
                          <a:pt x="f206" y="f207"/>
                        </a:lnTo>
                        <a:lnTo>
                          <a:pt x="f208" y="f209"/>
                        </a:lnTo>
                        <a:lnTo>
                          <a:pt x="f210" y="f211"/>
                        </a:lnTo>
                        <a:lnTo>
                          <a:pt x="f201" y="f212"/>
                        </a:lnTo>
                        <a:lnTo>
                          <a:pt x="f188" y="f213"/>
                        </a:lnTo>
                        <a:lnTo>
                          <a:pt x="f214" y="f215"/>
                        </a:lnTo>
                        <a:lnTo>
                          <a:pt x="f192" y="f216"/>
                        </a:lnTo>
                        <a:lnTo>
                          <a:pt x="f217" y="f218"/>
                        </a:lnTo>
                        <a:lnTo>
                          <a:pt x="f182" y="f219"/>
                        </a:lnTo>
                        <a:lnTo>
                          <a:pt x="f56" y="f220"/>
                        </a:lnTo>
                        <a:lnTo>
                          <a:pt x="f221" y="f222"/>
                        </a:lnTo>
                        <a:lnTo>
                          <a:pt x="f223" y="f224"/>
                        </a:lnTo>
                        <a:lnTo>
                          <a:pt x="f41" y="f225"/>
                        </a:lnTo>
                        <a:lnTo>
                          <a:pt x="f88" y="f226"/>
                        </a:lnTo>
                        <a:lnTo>
                          <a:pt x="f62" y="f124"/>
                        </a:lnTo>
                        <a:lnTo>
                          <a:pt x="f62" y="f227"/>
                        </a:lnTo>
                        <a:lnTo>
                          <a:pt x="f228" y="f229"/>
                        </a:lnTo>
                        <a:lnTo>
                          <a:pt x="f230" y="f231"/>
                        </a:lnTo>
                        <a:lnTo>
                          <a:pt x="f228" y="f232"/>
                        </a:lnTo>
                        <a:lnTo>
                          <a:pt x="f101" y="f233"/>
                        </a:lnTo>
                        <a:lnTo>
                          <a:pt x="f234" y="f235"/>
                        </a:lnTo>
                        <a:lnTo>
                          <a:pt x="f236" y="f237"/>
                        </a:lnTo>
                        <a:lnTo>
                          <a:pt x="f238" y="f239"/>
                        </a:lnTo>
                        <a:lnTo>
                          <a:pt x="f184" y="f239"/>
                        </a:lnTo>
                        <a:lnTo>
                          <a:pt x="f240" y="f241"/>
                        </a:lnTo>
                        <a:lnTo>
                          <a:pt x="f105" y="f116"/>
                        </a:lnTo>
                        <a:lnTo>
                          <a:pt x="f175" y="f242"/>
                        </a:lnTo>
                        <a:lnTo>
                          <a:pt x="f243" y="f244"/>
                        </a:lnTo>
                        <a:lnTo>
                          <a:pt x="f245" y="f246"/>
                        </a:lnTo>
                        <a:lnTo>
                          <a:pt x="f243" y="f247"/>
                        </a:lnTo>
                        <a:lnTo>
                          <a:pt x="f248" y="f249"/>
                        </a:lnTo>
                        <a:lnTo>
                          <a:pt x="f157" y="f250"/>
                        </a:lnTo>
                        <a:lnTo>
                          <a:pt x="f178" y="f251"/>
                        </a:lnTo>
                        <a:lnTo>
                          <a:pt x="f252" y="f97"/>
                        </a:lnTo>
                        <a:lnTo>
                          <a:pt x="f253" y="f254"/>
                        </a:lnTo>
                        <a:lnTo>
                          <a:pt x="f255" y="f104"/>
                        </a:lnTo>
                        <a:lnTo>
                          <a:pt x="f256" y="f104"/>
                        </a:lnTo>
                        <a:lnTo>
                          <a:pt x="f257" y="f258"/>
                        </a:lnTo>
                        <a:lnTo>
                          <a:pt x="f198" y="f259"/>
                        </a:lnTo>
                        <a:lnTo>
                          <a:pt x="f260" y="f261"/>
                        </a:lnTo>
                        <a:lnTo>
                          <a:pt x="f262" y="f92"/>
                        </a:lnTo>
                        <a:lnTo>
                          <a:pt x="f263" y="f264"/>
                        </a:lnTo>
                        <a:lnTo>
                          <a:pt x="f265" y="f89"/>
                        </a:lnTo>
                        <a:lnTo>
                          <a:pt x="f195" y="f266"/>
                        </a:lnTo>
                        <a:lnTo>
                          <a:pt x="f145" y="f59"/>
                        </a:lnTo>
                        <a:lnTo>
                          <a:pt x="f143" y="f87"/>
                        </a:lnTo>
                        <a:lnTo>
                          <a:pt x="f267" y="f268"/>
                        </a:lnTo>
                        <a:lnTo>
                          <a:pt x="f170" y="f53"/>
                        </a:lnTo>
                        <a:lnTo>
                          <a:pt x="f269" y="f270"/>
                        </a:lnTo>
                        <a:lnTo>
                          <a:pt x="f170" y="f271"/>
                        </a:lnTo>
                        <a:lnTo>
                          <a:pt x="f171" y="f272"/>
                        </a:lnTo>
                        <a:lnTo>
                          <a:pt x="f273" y="f274"/>
                        </a:lnTo>
                        <a:lnTo>
                          <a:pt x="f275" y="f276"/>
                        </a:lnTo>
                        <a:lnTo>
                          <a:pt x="f277" y="f278"/>
                        </a:lnTo>
                        <a:lnTo>
                          <a:pt x="f279" y="f280"/>
                        </a:lnTo>
                        <a:lnTo>
                          <a:pt x="f281" y="f282"/>
                        </a:lnTo>
                        <a:lnTo>
                          <a:pt x="f283" y="f284"/>
                        </a:lnTo>
                        <a:lnTo>
                          <a:pt x="f211" y="f285"/>
                        </a:lnTo>
                        <a:lnTo>
                          <a:pt x="f286" y="f287"/>
                        </a:lnTo>
                        <a:lnTo>
                          <a:pt x="f130" y="f288"/>
                        </a:lnTo>
                        <a:lnTo>
                          <a:pt x="f289" y="f290"/>
                        </a:lnTo>
                        <a:lnTo>
                          <a:pt x="f218" y="f291"/>
                        </a:lnTo>
                        <a:lnTo>
                          <a:pt x="f292" y="f293"/>
                        </a:lnTo>
                        <a:lnTo>
                          <a:pt x="f294" y="f295"/>
                        </a:lnTo>
                        <a:lnTo>
                          <a:pt x="f296" y="f297"/>
                        </a:lnTo>
                        <a:lnTo>
                          <a:pt x="f298" y="f7"/>
                        </a:lnTo>
                        <a:lnTo>
                          <a:pt x="f299" y="f32"/>
                        </a:lnTo>
                        <a:lnTo>
                          <a:pt x="f122" y="f295"/>
                        </a:lnTo>
                        <a:lnTo>
                          <a:pt x="f300" y="f301"/>
                        </a:lnTo>
                        <a:lnTo>
                          <a:pt x="f302" y="f303"/>
                        </a:lnTo>
                        <a:lnTo>
                          <a:pt x="f304" y="f305"/>
                        </a:lnTo>
                        <a:lnTo>
                          <a:pt x="f294" y="f50"/>
                        </a:lnTo>
                        <a:lnTo>
                          <a:pt x="f306" y="f307"/>
                        </a:lnTo>
                        <a:lnTo>
                          <a:pt x="f226" y="f308"/>
                        </a:lnTo>
                        <a:lnTo>
                          <a:pt x="f309" y="f310"/>
                        </a:lnTo>
                        <a:lnTo>
                          <a:pt x="f311" y="f59"/>
                        </a:lnTo>
                        <a:lnTo>
                          <a:pt x="f292" y="f90"/>
                        </a:lnTo>
                        <a:lnTo>
                          <a:pt x="f218" y="f90"/>
                        </a:lnTo>
                        <a:lnTo>
                          <a:pt x="f312" y="f313"/>
                        </a:lnTo>
                        <a:lnTo>
                          <a:pt x="f314" y="f315"/>
                        </a:lnTo>
                        <a:lnTo>
                          <a:pt x="f312" y="f316"/>
                        </a:lnTo>
                        <a:lnTo>
                          <a:pt x="f317" y="f318"/>
                        </a:lnTo>
                        <a:lnTo>
                          <a:pt x="f319" y="f104"/>
                        </a:lnTo>
                        <a:lnTo>
                          <a:pt x="f222" y="f251"/>
                        </a:lnTo>
                        <a:lnTo>
                          <a:pt x="f320" y="f321"/>
                        </a:lnTo>
                        <a:lnTo>
                          <a:pt x="f322" y="f323"/>
                        </a:lnTo>
                        <a:lnTo>
                          <a:pt x="f324" y="f324"/>
                        </a:lnTo>
                        <a:lnTo>
                          <a:pt x="f94" y="f325"/>
                        </a:lnTo>
                        <a:lnTo>
                          <a:pt x="f259" y="f324"/>
                        </a:lnTo>
                        <a:lnTo>
                          <a:pt x="f326" y="f324"/>
                        </a:lnTo>
                        <a:lnTo>
                          <a:pt x="f327" y="f328"/>
                        </a:lnTo>
                        <a:lnTo>
                          <a:pt x="f329" y="f330"/>
                        </a:lnTo>
                        <a:lnTo>
                          <a:pt x="f63" y="f250"/>
                        </a:lnTo>
                        <a:lnTo>
                          <a:pt x="f50" y="f331"/>
                        </a:lnTo>
                        <a:lnTo>
                          <a:pt x="f332" y="f333"/>
                        </a:lnTo>
                        <a:lnTo>
                          <a:pt x="f310" y="f334"/>
                        </a:lnTo>
                        <a:lnTo>
                          <a:pt x="f335" y="f237"/>
                        </a:lnTo>
                        <a:lnTo>
                          <a:pt x="f336" y="f322"/>
                        </a:lnTo>
                        <a:lnTo>
                          <a:pt x="f55" y="f337"/>
                        </a:lnTo>
                        <a:lnTo>
                          <a:pt x="f329" y="f124"/>
                        </a:lnTo>
                        <a:lnTo>
                          <a:pt x="f338" y="f306"/>
                        </a:lnTo>
                        <a:lnTo>
                          <a:pt x="f339" y="f309"/>
                        </a:lnTo>
                        <a:lnTo>
                          <a:pt x="f340" y="f341"/>
                        </a:lnTo>
                        <a:lnTo>
                          <a:pt x="f342" y="f343"/>
                        </a:lnTo>
                        <a:lnTo>
                          <a:pt x="f344" y="f345"/>
                        </a:lnTo>
                        <a:lnTo>
                          <a:pt x="f24" y="f226"/>
                        </a:lnTo>
                        <a:lnTo>
                          <a:pt x="f346" y="f306"/>
                        </a:lnTo>
                        <a:lnTo>
                          <a:pt x="f347" y="f298"/>
                        </a:lnTo>
                        <a:lnTo>
                          <a:pt x="f348" y="f349"/>
                        </a:lnTo>
                        <a:lnTo>
                          <a:pt x="f350" y="f122"/>
                        </a:lnTo>
                        <a:lnTo>
                          <a:pt x="f351" y="f352"/>
                        </a:lnTo>
                        <a:lnTo>
                          <a:pt x="f353" y="f354"/>
                        </a:lnTo>
                        <a:lnTo>
                          <a:pt x="f355" y="f356"/>
                        </a:lnTo>
                        <a:lnTo>
                          <a:pt x="f357" y="f358"/>
                        </a:lnTo>
                        <a:lnTo>
                          <a:pt x="f359" y="f360"/>
                        </a:lnTo>
                        <a:lnTo>
                          <a:pt x="f361" y="f250"/>
                        </a:lnTo>
                        <a:lnTo>
                          <a:pt x="f362" y="f363"/>
                        </a:lnTo>
                        <a:lnTo>
                          <a:pt x="f364" y="f358"/>
                        </a:lnTo>
                        <a:lnTo>
                          <a:pt x="f365" y="f366"/>
                        </a:lnTo>
                        <a:lnTo>
                          <a:pt x="f367" y="f368"/>
                        </a:lnTo>
                        <a:lnTo>
                          <a:pt x="f369" y="f370"/>
                        </a:lnTo>
                        <a:lnTo>
                          <a:pt x="f371" y="f372"/>
                        </a:lnTo>
                        <a:lnTo>
                          <a:pt x="f373" y="f374"/>
                        </a:lnTo>
                        <a:lnTo>
                          <a:pt x="f375" y="f259"/>
                        </a:lnTo>
                        <a:lnTo>
                          <a:pt x="f376" y="f377"/>
                        </a:lnTo>
                        <a:lnTo>
                          <a:pt x="f378" y="f96"/>
                        </a:lnTo>
                        <a:lnTo>
                          <a:pt x="f379" y="f250"/>
                        </a:lnTo>
                        <a:lnTo>
                          <a:pt x="f380" y="f381"/>
                        </a:lnTo>
                        <a:lnTo>
                          <a:pt x="f382" y="f381"/>
                        </a:lnTo>
                        <a:lnTo>
                          <a:pt x="f383" y="f94"/>
                        </a:lnTo>
                        <a:lnTo>
                          <a:pt x="f384" y="f94"/>
                        </a:lnTo>
                        <a:lnTo>
                          <a:pt x="f385" y="f386"/>
                        </a:lnTo>
                        <a:lnTo>
                          <a:pt x="f387" y="f254"/>
                        </a:lnTo>
                        <a:lnTo>
                          <a:pt x="f388" y="f389"/>
                        </a:lnTo>
                        <a:lnTo>
                          <a:pt x="f385" y="f390"/>
                        </a:lnTo>
                        <a:lnTo>
                          <a:pt x="f391" y="f392"/>
                        </a:lnTo>
                        <a:lnTo>
                          <a:pt x="f393" y="f246"/>
                        </a:lnTo>
                        <a:lnTo>
                          <a:pt x="f394" y="f331"/>
                        </a:lnTo>
                        <a:lnTo>
                          <a:pt x="f395" y="f381"/>
                        </a:lnTo>
                        <a:lnTo>
                          <a:pt x="f396" y="f368"/>
                        </a:lnTo>
                        <a:lnTo>
                          <a:pt x="f397" y="f366"/>
                        </a:lnTo>
                        <a:lnTo>
                          <a:pt x="f398" y="f254"/>
                        </a:lnTo>
                        <a:lnTo>
                          <a:pt x="f399" y="f97"/>
                        </a:lnTo>
                        <a:lnTo>
                          <a:pt x="f400" y="f372"/>
                        </a:lnTo>
                        <a:lnTo>
                          <a:pt x="f401" y="f402"/>
                        </a:lnTo>
                        <a:lnTo>
                          <a:pt x="f403" y="f259"/>
                        </a:lnTo>
                        <a:lnTo>
                          <a:pt x="f404" y="f405"/>
                        </a:lnTo>
                        <a:lnTo>
                          <a:pt x="f406" y="f316"/>
                        </a:lnTo>
                        <a:lnTo>
                          <a:pt x="f407" y="f408"/>
                        </a:lnTo>
                        <a:lnTo>
                          <a:pt x="f409" y="f97"/>
                        </a:lnTo>
                        <a:lnTo>
                          <a:pt x="f410" y="f411"/>
                        </a:lnTo>
                        <a:lnTo>
                          <a:pt x="f412" y="f372"/>
                        </a:lnTo>
                        <a:lnTo>
                          <a:pt x="f413" y="f104"/>
                        </a:lnTo>
                        <a:lnTo>
                          <a:pt x="f414" y="f415"/>
                        </a:lnTo>
                        <a:lnTo>
                          <a:pt x="f416" y="f411"/>
                        </a:lnTo>
                        <a:lnTo>
                          <a:pt x="f417" y="f251"/>
                        </a:lnTo>
                        <a:lnTo>
                          <a:pt x="f417" y="f392"/>
                        </a:lnTo>
                        <a:lnTo>
                          <a:pt x="f418" y="f419"/>
                        </a:lnTo>
                        <a:lnTo>
                          <a:pt x="f420" y="f421"/>
                        </a:lnTo>
                        <a:lnTo>
                          <a:pt x="f422" y="f237"/>
                        </a:lnTo>
                        <a:lnTo>
                          <a:pt x="f423" y="f424"/>
                        </a:lnTo>
                        <a:lnTo>
                          <a:pt x="f416" y="f356"/>
                        </a:lnTo>
                        <a:lnTo>
                          <a:pt x="f425" y="f356"/>
                        </a:lnTo>
                        <a:lnTo>
                          <a:pt x="f426" y="f233"/>
                        </a:lnTo>
                        <a:lnTo>
                          <a:pt x="f427" y="f428"/>
                        </a:lnTo>
                        <a:lnTo>
                          <a:pt x="f429" y="f244"/>
                        </a:lnTo>
                        <a:lnTo>
                          <a:pt x="f430" y="f431"/>
                        </a:lnTo>
                        <a:lnTo>
                          <a:pt x="f432" y="f100"/>
                        </a:lnTo>
                        <a:lnTo>
                          <a:pt x="f433" y="f386"/>
                        </a:lnTo>
                        <a:lnTo>
                          <a:pt x="f434" y="f377"/>
                        </a:lnTo>
                        <a:lnTo>
                          <a:pt x="f435" y="f436"/>
                        </a:lnTo>
                        <a:lnTo>
                          <a:pt x="f437" y="f438"/>
                        </a:lnTo>
                        <a:lnTo>
                          <a:pt x="f439" y="f438"/>
                        </a:lnTo>
                        <a:lnTo>
                          <a:pt x="f440" y="f441"/>
                        </a:lnTo>
                        <a:lnTo>
                          <a:pt x="f442" y="f443"/>
                        </a:lnTo>
                        <a:lnTo>
                          <a:pt x="f444" y="f445"/>
                        </a:lnTo>
                        <a:lnTo>
                          <a:pt x="f446" y="f447"/>
                        </a:lnTo>
                        <a:lnTo>
                          <a:pt x="f448" y="f449"/>
                        </a:lnTo>
                        <a:lnTo>
                          <a:pt x="f450" y="f451"/>
                        </a:lnTo>
                        <a:lnTo>
                          <a:pt x="f452" y="f80"/>
                        </a:lnTo>
                        <a:lnTo>
                          <a:pt x="f453" y="f454"/>
                        </a:lnTo>
                        <a:lnTo>
                          <a:pt x="f455" y="f456"/>
                        </a:lnTo>
                        <a:lnTo>
                          <a:pt x="f457" y="f34"/>
                        </a:lnTo>
                        <a:lnTo>
                          <a:pt x="f458" y="f459"/>
                        </a:lnTo>
                        <a:lnTo>
                          <a:pt x="f460" y="f461"/>
                        </a:lnTo>
                        <a:lnTo>
                          <a:pt x="f462" y="f463"/>
                        </a:lnTo>
                        <a:lnTo>
                          <a:pt x="f464" y="f287"/>
                        </a:lnTo>
                        <a:lnTo>
                          <a:pt x="f465" y="f466"/>
                        </a:lnTo>
                        <a:lnTo>
                          <a:pt x="f467" y="f468"/>
                        </a:lnTo>
                        <a:lnTo>
                          <a:pt x="f469" y="f470"/>
                        </a:lnTo>
                        <a:lnTo>
                          <a:pt x="f471" y="f278"/>
                        </a:lnTo>
                        <a:lnTo>
                          <a:pt x="f472" y="f473"/>
                        </a:lnTo>
                        <a:lnTo>
                          <a:pt x="f474" y="f451"/>
                        </a:lnTo>
                        <a:lnTo>
                          <a:pt x="f475" y="f476"/>
                        </a:lnTo>
                        <a:lnTo>
                          <a:pt x="f477" y="f478"/>
                        </a:lnTo>
                        <a:lnTo>
                          <a:pt x="f479" y="f443"/>
                        </a:lnTo>
                        <a:lnTo>
                          <a:pt x="f480" y="f481"/>
                        </a:lnTo>
                        <a:lnTo>
                          <a:pt x="f482" y="f247"/>
                        </a:lnTo>
                        <a:lnTo>
                          <a:pt x="f483" y="f116"/>
                        </a:lnTo>
                        <a:lnTo>
                          <a:pt x="f484" y="f235"/>
                        </a:lnTo>
                        <a:lnTo>
                          <a:pt x="f485" y="f354"/>
                        </a:lnTo>
                        <a:lnTo>
                          <a:pt x="f439" y="f320"/>
                        </a:lnTo>
                        <a:lnTo>
                          <a:pt x="f486" y="f487"/>
                        </a:lnTo>
                        <a:lnTo>
                          <a:pt x="f488" y="f124"/>
                        </a:lnTo>
                        <a:lnTo>
                          <a:pt x="f489" y="f309"/>
                        </a:lnTo>
                        <a:lnTo>
                          <a:pt x="f490" y="f302"/>
                        </a:lnTo>
                        <a:lnTo>
                          <a:pt x="f491" y="f492"/>
                        </a:lnTo>
                        <a:lnTo>
                          <a:pt x="f493" y="f494"/>
                        </a:lnTo>
                        <a:lnTo>
                          <a:pt x="f495" y="f496"/>
                        </a:lnTo>
                        <a:lnTo>
                          <a:pt x="f465" y="f497"/>
                        </a:lnTo>
                        <a:lnTo>
                          <a:pt x="f498" y="f499"/>
                        </a:lnTo>
                        <a:lnTo>
                          <a:pt x="f500" y="f205"/>
                        </a:lnTo>
                        <a:lnTo>
                          <a:pt x="f501" y="f502"/>
                        </a:lnTo>
                        <a:lnTo>
                          <a:pt x="f503" y="f504"/>
                        </a:lnTo>
                        <a:lnTo>
                          <a:pt x="f505" y="f506"/>
                        </a:lnTo>
                        <a:lnTo>
                          <a:pt x="f507" y="f508"/>
                        </a:lnTo>
                        <a:lnTo>
                          <a:pt x="f507" y="f509"/>
                        </a:lnTo>
                        <a:lnTo>
                          <a:pt x="f510" y="f200"/>
                        </a:lnTo>
                        <a:lnTo>
                          <a:pt x="f511" y="f137"/>
                        </a:lnTo>
                        <a:lnTo>
                          <a:pt x="f512" y="f513"/>
                        </a:lnTo>
                        <a:lnTo>
                          <a:pt x="f511" y="f514"/>
                        </a:lnTo>
                        <a:lnTo>
                          <a:pt x="f515" y="f260"/>
                        </a:lnTo>
                        <a:lnTo>
                          <a:pt x="f516" y="f279"/>
                        </a:lnTo>
                        <a:lnTo>
                          <a:pt x="f517" y="f518"/>
                        </a:lnTo>
                        <a:lnTo>
                          <a:pt x="f519" y="f496"/>
                        </a:lnTo>
                        <a:lnTo>
                          <a:pt x="f520" y="f521"/>
                        </a:lnTo>
                        <a:lnTo>
                          <a:pt x="f512" y="f522"/>
                        </a:lnTo>
                        <a:lnTo>
                          <a:pt x="f523" y="f524"/>
                        </a:lnTo>
                        <a:lnTo>
                          <a:pt x="f525" y="f215"/>
                        </a:lnTo>
                        <a:lnTo>
                          <a:pt x="f526" y="f343"/>
                        </a:lnTo>
                        <a:lnTo>
                          <a:pt x="f527" y="f233"/>
                        </a:lnTo>
                        <a:lnTo>
                          <a:pt x="f528" y="f321"/>
                        </a:lnTo>
                        <a:lnTo>
                          <a:pt x="f529" y="f389"/>
                        </a:lnTo>
                        <a:lnTo>
                          <a:pt x="f530" y="f333"/>
                        </a:lnTo>
                        <a:lnTo>
                          <a:pt x="f531" y="f532"/>
                        </a:lnTo>
                        <a:lnTo>
                          <a:pt x="f533" y="f233"/>
                        </a:lnTo>
                        <a:lnTo>
                          <a:pt x="f534" y="f118"/>
                        </a:lnTo>
                        <a:lnTo>
                          <a:pt x="f535" y="f225"/>
                        </a:lnTo>
                        <a:lnTo>
                          <a:pt x="f536" y="f537"/>
                        </a:lnTo>
                        <a:lnTo>
                          <a:pt x="f538" y="f539"/>
                        </a:lnTo>
                        <a:lnTo>
                          <a:pt x="f540" y="f216"/>
                        </a:lnTo>
                        <a:lnTo>
                          <a:pt x="f541" y="f542"/>
                        </a:lnTo>
                        <a:lnTo>
                          <a:pt x="f543" y="f522"/>
                        </a:lnTo>
                        <a:lnTo>
                          <a:pt x="f544" y="f545"/>
                        </a:lnTo>
                        <a:lnTo>
                          <a:pt x="f546" y="f547"/>
                        </a:lnTo>
                        <a:lnTo>
                          <a:pt x="f548" y="f549"/>
                        </a:lnTo>
                        <a:lnTo>
                          <a:pt x="f543" y="f508"/>
                        </a:lnTo>
                        <a:lnTo>
                          <a:pt x="f550" y="f551"/>
                        </a:lnTo>
                        <a:lnTo>
                          <a:pt x="f552" y="f553"/>
                        </a:lnTo>
                        <a:lnTo>
                          <a:pt x="f554" y="f555"/>
                        </a:lnTo>
                        <a:lnTo>
                          <a:pt x="f556" y="f557"/>
                        </a:lnTo>
                        <a:lnTo>
                          <a:pt x="f558" y="f518"/>
                        </a:lnTo>
                        <a:lnTo>
                          <a:pt x="f556" y="f559"/>
                        </a:lnTo>
                        <a:lnTo>
                          <a:pt x="f560" y="f513"/>
                        </a:lnTo>
                        <a:lnTo>
                          <a:pt x="f561" y="f200"/>
                        </a:lnTo>
                        <a:lnTo>
                          <a:pt x="f562" y="f275"/>
                        </a:lnTo>
                        <a:lnTo>
                          <a:pt x="f6" y="f263"/>
                        </a:lnTo>
                        <a:lnTo>
                          <a:pt x="f563" y="f260"/>
                        </a:lnTo>
                        <a:lnTo>
                          <a:pt x="f564" y="f565"/>
                        </a:lnTo>
                        <a:lnTo>
                          <a:pt x="f566" y="f269"/>
                        </a:lnTo>
                        <a:lnTo>
                          <a:pt x="f567" y="f568"/>
                        </a:lnTo>
                        <a:lnTo>
                          <a:pt x="f569" y="f570"/>
                        </a:lnTo>
                        <a:lnTo>
                          <a:pt x="f571" y="f572"/>
                        </a:lnTo>
                        <a:lnTo>
                          <a:pt x="f573" y="f191"/>
                        </a:lnTo>
                        <a:lnTo>
                          <a:pt x="f571" y="f160"/>
                        </a:lnTo>
                        <a:lnTo>
                          <a:pt x="f574" y="f575"/>
                        </a:lnTo>
                        <a:lnTo>
                          <a:pt x="f576" y="f144"/>
                        </a:lnTo>
                        <a:lnTo>
                          <a:pt x="f556" y="f176"/>
                        </a:lnTo>
                        <a:lnTo>
                          <a:pt x="f577" y="f578"/>
                        </a:lnTo>
                        <a:lnTo>
                          <a:pt x="f579" y="f144"/>
                        </a:lnTo>
                        <a:lnTo>
                          <a:pt x="f580" y="f77"/>
                        </a:lnTo>
                        <a:lnTo>
                          <a:pt x="f581" y="f163"/>
                        </a:lnTo>
                        <a:lnTo>
                          <a:pt x="f582" y="f164"/>
                        </a:lnTo>
                        <a:lnTo>
                          <a:pt x="f583" y="f180"/>
                        </a:lnTo>
                        <a:lnTo>
                          <a:pt x="f584" y="f245"/>
                        </a:lnTo>
                        <a:lnTo>
                          <a:pt x="f585" y="f127"/>
                        </a:lnTo>
                        <a:lnTo>
                          <a:pt x="f586" y="f84"/>
                        </a:lnTo>
                        <a:lnTo>
                          <a:pt x="f587" y="f230"/>
                        </a:lnTo>
                        <a:lnTo>
                          <a:pt x="f583" y="f236"/>
                        </a:lnTo>
                        <a:lnTo>
                          <a:pt x="f573" y="f588"/>
                        </a:lnTo>
                        <a:lnTo>
                          <a:pt x="f589" y="f228"/>
                        </a:lnTo>
                        <a:lnTo>
                          <a:pt x="f540" y="f230"/>
                        </a:lnTo>
                        <a:lnTo>
                          <a:pt x="f534" y="f105"/>
                        </a:lnTo>
                        <a:lnTo>
                          <a:pt x="f590" y="f238"/>
                        </a:lnTo>
                        <a:lnTo>
                          <a:pt x="f591" y="f68"/>
                        </a:lnTo>
                        <a:lnTo>
                          <a:pt x="f592" y="f123"/>
                        </a:lnTo>
                        <a:lnTo>
                          <a:pt x="f592" y="f123"/>
                        </a:lnTo>
                        <a:lnTo>
                          <a:pt x="f593" y="f594"/>
                        </a:lnTo>
                        <a:lnTo>
                          <a:pt x="f595" y="f119"/>
                        </a:lnTo>
                        <a:lnTo>
                          <a:pt x="f596" y="f119"/>
                        </a:lnTo>
                        <a:lnTo>
                          <a:pt x="f597" y="f598"/>
                        </a:lnTo>
                        <a:lnTo>
                          <a:pt x="f599" y="f64"/>
                        </a:lnTo>
                        <a:lnTo>
                          <a:pt x="f600" y="f68"/>
                        </a:lnTo>
                        <a:lnTo>
                          <a:pt x="f601" y="f602"/>
                        </a:lnTo>
                        <a:lnTo>
                          <a:pt x="f603" y="f117"/>
                        </a:lnTo>
                        <a:lnTo>
                          <a:pt x="f604" y="f121"/>
                        </a:lnTo>
                        <a:lnTo>
                          <a:pt x="f605" y="f230"/>
                        </a:lnTo>
                        <a:lnTo>
                          <a:pt x="f606" y="f64"/>
                        </a:lnTo>
                        <a:lnTo>
                          <a:pt x="f607" y="f105"/>
                        </a:lnTo>
                        <a:lnTo>
                          <a:pt x="f493" y="f240"/>
                        </a:lnTo>
                        <a:lnTo>
                          <a:pt x="f608" y="f588"/>
                        </a:lnTo>
                        <a:lnTo>
                          <a:pt x="f609" y="f610"/>
                        </a:lnTo>
                        <a:lnTo>
                          <a:pt x="f611" y="f99"/>
                        </a:lnTo>
                        <a:lnTo>
                          <a:pt x="f612" y="f610"/>
                        </a:lnTo>
                        <a:lnTo>
                          <a:pt x="f613" y="f614"/>
                        </a:lnTo>
                        <a:lnTo>
                          <a:pt x="f615" y="f91"/>
                        </a:lnTo>
                        <a:lnTo>
                          <a:pt x="f616" y="f54"/>
                        </a:lnTo>
                        <a:lnTo>
                          <a:pt x="f617" y="f618"/>
                        </a:lnTo>
                        <a:lnTo>
                          <a:pt x="f619" y="f620"/>
                        </a:lnTo>
                        <a:lnTo>
                          <a:pt x="f616" y="f614"/>
                        </a:lnTo>
                        <a:lnTo>
                          <a:pt x="f621" y="f51"/>
                        </a:lnTo>
                        <a:lnTo>
                          <a:pt x="f622" y="f223"/>
                        </a:lnTo>
                        <a:lnTo>
                          <a:pt x="f623" y="f624"/>
                        </a:lnTo>
                        <a:lnTo>
                          <a:pt x="f625" y="f221"/>
                        </a:lnTo>
                        <a:lnTo>
                          <a:pt x="f626" y="f627"/>
                        </a:lnTo>
                        <a:lnTo>
                          <a:pt x="f628" y="f629"/>
                        </a:lnTo>
                        <a:lnTo>
                          <a:pt x="f630" y="f631"/>
                        </a:lnTo>
                        <a:lnTo>
                          <a:pt x="f632" y="f633"/>
                        </a:lnTo>
                        <a:lnTo>
                          <a:pt x="f634" y="f95"/>
                        </a:lnTo>
                        <a:lnTo>
                          <a:pt x="f635" y="f636"/>
                        </a:lnTo>
                        <a:lnTo>
                          <a:pt x="f637" y="f636"/>
                        </a:lnTo>
                        <a:lnTo>
                          <a:pt x="f638" y="f639"/>
                        </a:lnTo>
                        <a:lnTo>
                          <a:pt x="f640" y="f641"/>
                        </a:lnTo>
                        <a:lnTo>
                          <a:pt x="f642" y="f643"/>
                        </a:lnTo>
                        <a:lnTo>
                          <a:pt x="f644" y="f645"/>
                        </a:lnTo>
                        <a:lnTo>
                          <a:pt x="f646" y="f639"/>
                        </a:lnTo>
                        <a:lnTo>
                          <a:pt x="f647" y="f645"/>
                        </a:lnTo>
                        <a:lnTo>
                          <a:pt x="f647" y="f182"/>
                        </a:lnTo>
                        <a:lnTo>
                          <a:pt x="f648" y="f649"/>
                        </a:lnTo>
                        <a:lnTo>
                          <a:pt x="f650" y="f33"/>
                        </a:lnTo>
                        <a:lnTo>
                          <a:pt x="f651" y="f199"/>
                        </a:lnTo>
                        <a:lnTo>
                          <a:pt x="f652" y="f653"/>
                        </a:lnTo>
                        <a:lnTo>
                          <a:pt x="f654" y="f30"/>
                        </a:lnTo>
                        <a:lnTo>
                          <a:pt x="f655" y="f656"/>
                        </a:lnTo>
                        <a:lnTo>
                          <a:pt x="f657" y="f206"/>
                        </a:lnTo>
                        <a:lnTo>
                          <a:pt x="f658" y="f208"/>
                        </a:lnTo>
                        <a:lnTo>
                          <a:pt x="f659" y="f660"/>
                        </a:lnTo>
                        <a:lnTo>
                          <a:pt x="f661" y="f662"/>
                        </a:lnTo>
                        <a:lnTo>
                          <a:pt x="f361" y="f663"/>
                        </a:lnTo>
                        <a:lnTo>
                          <a:pt x="f664" y="f15"/>
                        </a:lnTo>
                        <a:lnTo>
                          <a:pt x="f665" y="f666"/>
                        </a:lnTo>
                        <a:lnTo>
                          <a:pt x="f665" y="f666"/>
                        </a:lnTo>
                        <a:lnTo>
                          <a:pt x="f667" y="f668"/>
                        </a:lnTo>
                        <a:lnTo>
                          <a:pt x="f669" y="f670"/>
                        </a:lnTo>
                        <a:lnTo>
                          <a:pt x="f8" y="f5"/>
                        </a:lnTo>
                        <a:close/>
                      </a:path>
                    </a:pathLst>
                  </a:custGeom>
                  <a:solidFill>
                    <a:srgbClr val="FCDBC0"/>
                  </a:solidFill>
                  <a:ln w="3172" cap="flat">
                    <a:solidFill>
                      <a:srgbClr val="6C5353"/>
                    </a:solidFill>
                    <a:custDash>
                      <a:ds d="100000" sp="100000"/>
                    </a:custDash>
                    <a:miter/>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hu-HU" sz="1800" b="0" i="0" u="none" strike="noStrike" kern="0" cap="none" spc="0" baseline="0">
                      <a:solidFill>
                        <a:srgbClr val="000000"/>
                      </a:solidFill>
                      <a:uFillTx/>
                      <a:latin typeface="Arial"/>
                    </a:endParaRPr>
                  </a:p>
                </p:txBody>
              </p:sp>
              <p:sp>
                <p:nvSpPr>
                  <p:cNvPr id="378" name="Freeform 222">
                    <a:extLst>
                      <a:ext uri="{FF2B5EF4-FFF2-40B4-BE49-F238E27FC236}">
                        <a16:creationId xmlns:a16="http://schemas.microsoft.com/office/drawing/2014/main" id="{7504F126-15F8-4DA9-8AC7-16C4E3E68388}"/>
                      </a:ext>
                    </a:extLst>
                  </p:cNvPr>
                  <p:cNvSpPr/>
                  <p:nvPr/>
                </p:nvSpPr>
                <p:spPr>
                  <a:xfrm>
                    <a:off x="6297171" y="4723342"/>
                    <a:ext cx="54735" cy="46140"/>
                  </a:xfrm>
                  <a:custGeom>
                    <a:avLst/>
                    <a:gdLst>
                      <a:gd name="f0" fmla="val 10800000"/>
                      <a:gd name="f1" fmla="val 5400000"/>
                      <a:gd name="f2" fmla="val 180"/>
                      <a:gd name="f3" fmla="val w"/>
                      <a:gd name="f4" fmla="val h"/>
                      <a:gd name="f5" fmla="val 0"/>
                      <a:gd name="f6" fmla="val 42"/>
                      <a:gd name="f7" fmla="val 41"/>
                      <a:gd name="f8" fmla="val 36"/>
                      <a:gd name="f9" fmla="val 6"/>
                      <a:gd name="f10" fmla="val 29"/>
                      <a:gd name="f11" fmla="val 20"/>
                      <a:gd name="f12" fmla="val 4"/>
                      <a:gd name="f13" fmla="val 10"/>
                      <a:gd name="f14" fmla="val 12"/>
                      <a:gd name="f15" fmla="val 25"/>
                      <a:gd name="f16" fmla="val 18"/>
                      <a:gd name="f17" fmla="val 39"/>
                      <a:gd name="f18" fmla="val 22"/>
                      <a:gd name="f19" fmla="val 32"/>
                      <a:gd name="f20" fmla="+- 0 0 -90"/>
                      <a:gd name="f21" fmla="*/ f3 1 42"/>
                      <a:gd name="f22" fmla="*/ f4 1 41"/>
                      <a:gd name="f23" fmla="+- f7 0 f5"/>
                      <a:gd name="f24" fmla="+- f6 0 f5"/>
                      <a:gd name="f25" fmla="*/ f20 f0 1"/>
                      <a:gd name="f26" fmla="*/ f24 1 42"/>
                      <a:gd name="f27" fmla="*/ f23 1 41"/>
                      <a:gd name="f28" fmla="*/ 36 f24 1"/>
                      <a:gd name="f29" fmla="*/ 6 f23 1"/>
                      <a:gd name="f30" fmla="*/ 29 f24 1"/>
                      <a:gd name="f31" fmla="*/ 0 f23 1"/>
                      <a:gd name="f32" fmla="*/ 20 f24 1"/>
                      <a:gd name="f33" fmla="*/ 4 f23 1"/>
                      <a:gd name="f34" fmla="*/ 10 f24 1"/>
                      <a:gd name="f35" fmla="*/ 12 f23 1"/>
                      <a:gd name="f36" fmla="*/ 0 f24 1"/>
                      <a:gd name="f37" fmla="*/ 25 f23 1"/>
                      <a:gd name="f38" fmla="*/ 12 f24 1"/>
                      <a:gd name="f39" fmla="*/ 41 f23 1"/>
                      <a:gd name="f40" fmla="*/ 18 f24 1"/>
                      <a:gd name="f41" fmla="*/ 39 f23 1"/>
                      <a:gd name="f42" fmla="*/ 22 f24 1"/>
                      <a:gd name="f43" fmla="*/ 32 f23 1"/>
                      <a:gd name="f44" fmla="*/ 32 f24 1"/>
                      <a:gd name="f45" fmla="*/ 29 f23 1"/>
                      <a:gd name="f46" fmla="*/ 22 f23 1"/>
                      <a:gd name="f47" fmla="*/ 42 f24 1"/>
                      <a:gd name="f48" fmla="*/ f25 1 f2"/>
                      <a:gd name="f49" fmla="*/ f28 1 42"/>
                      <a:gd name="f50" fmla="*/ f29 1 41"/>
                      <a:gd name="f51" fmla="*/ f30 1 42"/>
                      <a:gd name="f52" fmla="*/ f31 1 41"/>
                      <a:gd name="f53" fmla="*/ f32 1 42"/>
                      <a:gd name="f54" fmla="*/ f33 1 41"/>
                      <a:gd name="f55" fmla="*/ f34 1 42"/>
                      <a:gd name="f56" fmla="*/ f35 1 41"/>
                      <a:gd name="f57" fmla="*/ f36 1 42"/>
                      <a:gd name="f58" fmla="*/ f37 1 41"/>
                      <a:gd name="f59" fmla="*/ f38 1 42"/>
                      <a:gd name="f60" fmla="*/ f39 1 41"/>
                      <a:gd name="f61" fmla="*/ f40 1 42"/>
                      <a:gd name="f62" fmla="*/ f41 1 41"/>
                      <a:gd name="f63" fmla="*/ f42 1 42"/>
                      <a:gd name="f64" fmla="*/ f43 1 41"/>
                      <a:gd name="f65" fmla="*/ f44 1 42"/>
                      <a:gd name="f66" fmla="*/ f45 1 41"/>
                      <a:gd name="f67" fmla="*/ f46 1 41"/>
                      <a:gd name="f68" fmla="*/ f47 1 42"/>
                      <a:gd name="f69" fmla="*/ 0 1 f26"/>
                      <a:gd name="f70" fmla="*/ f6 1 f26"/>
                      <a:gd name="f71" fmla="*/ 0 1 f27"/>
                      <a:gd name="f72" fmla="*/ f7 1 f27"/>
                      <a:gd name="f73" fmla="+- f48 0 f1"/>
                      <a:gd name="f74" fmla="*/ f49 1 f26"/>
                      <a:gd name="f75" fmla="*/ f50 1 f27"/>
                      <a:gd name="f76" fmla="*/ f51 1 f26"/>
                      <a:gd name="f77" fmla="*/ f52 1 f27"/>
                      <a:gd name="f78" fmla="*/ f53 1 f26"/>
                      <a:gd name="f79" fmla="*/ f54 1 f27"/>
                      <a:gd name="f80" fmla="*/ f55 1 f26"/>
                      <a:gd name="f81" fmla="*/ f56 1 f27"/>
                      <a:gd name="f82" fmla="*/ f57 1 f26"/>
                      <a:gd name="f83" fmla="*/ f58 1 f27"/>
                      <a:gd name="f84" fmla="*/ f59 1 f26"/>
                      <a:gd name="f85" fmla="*/ f60 1 f27"/>
                      <a:gd name="f86" fmla="*/ f61 1 f26"/>
                      <a:gd name="f87" fmla="*/ f62 1 f27"/>
                      <a:gd name="f88" fmla="*/ f63 1 f26"/>
                      <a:gd name="f89" fmla="*/ f64 1 f27"/>
                      <a:gd name="f90" fmla="*/ f65 1 f26"/>
                      <a:gd name="f91" fmla="*/ f66 1 f27"/>
                      <a:gd name="f92" fmla="*/ f67 1 f27"/>
                      <a:gd name="f93" fmla="*/ f68 1 f26"/>
                      <a:gd name="f94" fmla="*/ f69 f21 1"/>
                      <a:gd name="f95" fmla="*/ f70 f21 1"/>
                      <a:gd name="f96" fmla="*/ f72 f22 1"/>
                      <a:gd name="f97" fmla="*/ f71 f22 1"/>
                      <a:gd name="f98" fmla="*/ f74 f21 1"/>
                      <a:gd name="f99" fmla="*/ f75 f22 1"/>
                      <a:gd name="f100" fmla="*/ f76 f21 1"/>
                      <a:gd name="f101" fmla="*/ f77 f22 1"/>
                      <a:gd name="f102" fmla="*/ f78 f21 1"/>
                      <a:gd name="f103" fmla="*/ f79 f22 1"/>
                      <a:gd name="f104" fmla="*/ f80 f21 1"/>
                      <a:gd name="f105" fmla="*/ f81 f22 1"/>
                      <a:gd name="f106" fmla="*/ f82 f21 1"/>
                      <a:gd name="f107" fmla="*/ f83 f22 1"/>
                      <a:gd name="f108" fmla="*/ f84 f21 1"/>
                      <a:gd name="f109" fmla="*/ f85 f22 1"/>
                      <a:gd name="f110" fmla="*/ f86 f21 1"/>
                      <a:gd name="f111" fmla="*/ f87 f22 1"/>
                      <a:gd name="f112" fmla="*/ f88 f21 1"/>
                      <a:gd name="f113" fmla="*/ f89 f22 1"/>
                      <a:gd name="f114" fmla="*/ f90 f21 1"/>
                      <a:gd name="f115" fmla="*/ f91 f22 1"/>
                      <a:gd name="f116" fmla="*/ f92 f22 1"/>
                      <a:gd name="f117" fmla="*/ f93 f21 1"/>
                    </a:gdLst>
                    <a:ahLst/>
                    <a:cxnLst>
                      <a:cxn ang="3cd4">
                        <a:pos x="hc" y="t"/>
                      </a:cxn>
                      <a:cxn ang="0">
                        <a:pos x="r" y="vc"/>
                      </a:cxn>
                      <a:cxn ang="cd4">
                        <a:pos x="hc" y="b"/>
                      </a:cxn>
                      <a:cxn ang="cd2">
                        <a:pos x="l" y="vc"/>
                      </a:cxn>
                      <a:cxn ang="f73">
                        <a:pos x="f98" y="f99"/>
                      </a:cxn>
                      <a:cxn ang="f73">
                        <a:pos x="f100" y="f101"/>
                      </a:cxn>
                      <a:cxn ang="f73">
                        <a:pos x="f102" y="f103"/>
                      </a:cxn>
                      <a:cxn ang="f73">
                        <a:pos x="f104" y="f105"/>
                      </a:cxn>
                      <a:cxn ang="f73">
                        <a:pos x="f106" y="f107"/>
                      </a:cxn>
                      <a:cxn ang="f73">
                        <a:pos x="f108" y="f109"/>
                      </a:cxn>
                      <a:cxn ang="f73">
                        <a:pos x="f110" y="f111"/>
                      </a:cxn>
                      <a:cxn ang="f73">
                        <a:pos x="f112" y="f113"/>
                      </a:cxn>
                      <a:cxn ang="f73">
                        <a:pos x="f114" y="f115"/>
                      </a:cxn>
                      <a:cxn ang="f73">
                        <a:pos x="f98" y="f116"/>
                      </a:cxn>
                      <a:cxn ang="f73">
                        <a:pos x="f117" y="f105"/>
                      </a:cxn>
                      <a:cxn ang="f73">
                        <a:pos x="f98" y="f99"/>
                      </a:cxn>
                    </a:cxnLst>
                    <a:rect l="f94" t="f97" r="f95" b="f96"/>
                    <a:pathLst>
                      <a:path w="42" h="41">
                        <a:moveTo>
                          <a:pt x="f8" y="f9"/>
                        </a:moveTo>
                        <a:lnTo>
                          <a:pt x="f10" y="f5"/>
                        </a:lnTo>
                        <a:lnTo>
                          <a:pt x="f11" y="f12"/>
                        </a:lnTo>
                        <a:lnTo>
                          <a:pt x="f13" y="f14"/>
                        </a:lnTo>
                        <a:lnTo>
                          <a:pt x="f5" y="f15"/>
                        </a:lnTo>
                        <a:lnTo>
                          <a:pt x="f14" y="f7"/>
                        </a:lnTo>
                        <a:lnTo>
                          <a:pt x="f16" y="f17"/>
                        </a:lnTo>
                        <a:lnTo>
                          <a:pt x="f18" y="f19"/>
                        </a:lnTo>
                        <a:lnTo>
                          <a:pt x="f19" y="f10"/>
                        </a:lnTo>
                        <a:lnTo>
                          <a:pt x="f8" y="f18"/>
                        </a:lnTo>
                        <a:lnTo>
                          <a:pt x="f6" y="f14"/>
                        </a:lnTo>
                        <a:lnTo>
                          <a:pt x="f8" y="f9"/>
                        </a:lnTo>
                        <a:close/>
                      </a:path>
                    </a:pathLst>
                  </a:custGeom>
                  <a:solidFill>
                    <a:srgbClr val="C3D69B"/>
                  </a:solidFill>
                  <a:ln w="3172" cap="flat">
                    <a:solidFill>
                      <a:srgbClr val="6C5353"/>
                    </a:solidFill>
                    <a:custDash>
                      <a:ds d="100000" sp="100000"/>
                    </a:custDash>
                    <a:miter/>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hu-HU" sz="1800" b="0" i="0" u="none" strike="noStrike" kern="0" cap="none" spc="0" baseline="0">
                      <a:solidFill>
                        <a:srgbClr val="000000"/>
                      </a:solidFill>
                      <a:uFillTx/>
                      <a:latin typeface="Arial"/>
                    </a:endParaRPr>
                  </a:p>
                </p:txBody>
              </p:sp>
            </p:grpSp>
          </p:grpSp>
          <p:grpSp>
            <p:nvGrpSpPr>
              <p:cNvPr id="126" name="Group 382">
                <a:extLst>
                  <a:ext uri="{FF2B5EF4-FFF2-40B4-BE49-F238E27FC236}">
                    <a16:creationId xmlns:a16="http://schemas.microsoft.com/office/drawing/2014/main" id="{1D3F15F3-4C28-41FC-86A9-E666E4E97CBD}"/>
                  </a:ext>
                </a:extLst>
              </p:cNvPr>
              <p:cNvGrpSpPr/>
              <p:nvPr/>
            </p:nvGrpSpPr>
            <p:grpSpPr>
              <a:xfrm>
                <a:off x="3424043" y="2822734"/>
                <a:ext cx="6298771" cy="1494028"/>
                <a:chOff x="3424043" y="2822734"/>
                <a:chExt cx="6298771" cy="1494028"/>
              </a:xfrm>
            </p:grpSpPr>
            <p:sp>
              <p:nvSpPr>
                <p:cNvPr id="127" name="Oval 1044">
                  <a:extLst>
                    <a:ext uri="{FF2B5EF4-FFF2-40B4-BE49-F238E27FC236}">
                      <a16:creationId xmlns:a16="http://schemas.microsoft.com/office/drawing/2014/main" id="{9FDB3C02-5424-417E-9B19-57572357BBBE}"/>
                    </a:ext>
                  </a:extLst>
                </p:cNvPr>
                <p:cNvSpPr/>
                <p:nvPr/>
              </p:nvSpPr>
              <p:spPr>
                <a:xfrm>
                  <a:off x="3424043" y="3129405"/>
                  <a:ext cx="65836" cy="54461"/>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0000"/>
                </a:solidFill>
                <a:ln w="12701" cap="flat">
                  <a:solidFill>
                    <a:srgbClr val="C00000"/>
                  </a:solidFill>
                  <a:prstDash val="solid"/>
                  <a:miter/>
                </a:ln>
                <a:effectLst>
                  <a:outerShdw dir="16200000" algn="tl">
                    <a:srgbClr val="000000">
                      <a:alpha val="40000"/>
                    </a:srgbClr>
                  </a:outerShdw>
                </a:effectLst>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dirty="0">
                    <a:solidFill>
                      <a:srgbClr val="FFFFFF"/>
                    </a:solidFill>
                    <a:uFillTx/>
                    <a:latin typeface="Arial"/>
                  </a:endParaRPr>
                </a:p>
              </p:txBody>
            </p:sp>
            <p:sp>
              <p:nvSpPr>
                <p:cNvPr id="128" name="Oval 1045">
                  <a:extLst>
                    <a:ext uri="{FF2B5EF4-FFF2-40B4-BE49-F238E27FC236}">
                      <a16:creationId xmlns:a16="http://schemas.microsoft.com/office/drawing/2014/main" id="{345BD4C9-A676-4EA2-A75A-423F883C49B9}"/>
                    </a:ext>
                  </a:extLst>
                </p:cNvPr>
                <p:cNvSpPr/>
                <p:nvPr/>
              </p:nvSpPr>
              <p:spPr>
                <a:xfrm>
                  <a:off x="4122627" y="3598401"/>
                  <a:ext cx="65836" cy="54461"/>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0000"/>
                </a:solidFill>
                <a:ln w="12701" cap="flat">
                  <a:solidFill>
                    <a:srgbClr val="C00000"/>
                  </a:solidFill>
                  <a:prstDash val="solid"/>
                  <a:miter/>
                </a:ln>
                <a:effectLst>
                  <a:outerShdw dir="16200000" algn="tl">
                    <a:srgbClr val="000000">
                      <a:alpha val="40000"/>
                    </a:srgbClr>
                  </a:outerShdw>
                </a:effectLst>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dirty="0">
                    <a:solidFill>
                      <a:srgbClr val="FFFFFF"/>
                    </a:solidFill>
                    <a:uFillTx/>
                    <a:latin typeface="Arial"/>
                  </a:endParaRPr>
                </a:p>
              </p:txBody>
            </p:sp>
            <p:sp>
              <p:nvSpPr>
                <p:cNvPr id="129" name="Oval 1046">
                  <a:extLst>
                    <a:ext uri="{FF2B5EF4-FFF2-40B4-BE49-F238E27FC236}">
                      <a16:creationId xmlns:a16="http://schemas.microsoft.com/office/drawing/2014/main" id="{613B4F43-8B41-4BC2-BCAF-6802299873BC}"/>
                    </a:ext>
                  </a:extLst>
                </p:cNvPr>
                <p:cNvSpPr/>
                <p:nvPr/>
              </p:nvSpPr>
              <p:spPr>
                <a:xfrm>
                  <a:off x="3896560" y="3939107"/>
                  <a:ext cx="65836" cy="54461"/>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0000"/>
                </a:solidFill>
                <a:ln w="12701" cap="flat">
                  <a:solidFill>
                    <a:srgbClr val="C00000"/>
                  </a:solidFill>
                  <a:prstDash val="solid"/>
                  <a:miter/>
                </a:ln>
                <a:effectLst>
                  <a:outerShdw dir="16200000" algn="tl">
                    <a:srgbClr val="000000">
                      <a:alpha val="40000"/>
                    </a:srgbClr>
                  </a:outerShdw>
                </a:effectLst>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dirty="0">
                    <a:solidFill>
                      <a:srgbClr val="FFFFFF"/>
                    </a:solidFill>
                    <a:uFillTx/>
                    <a:latin typeface="Arial"/>
                  </a:endParaRPr>
                </a:p>
              </p:txBody>
            </p:sp>
            <p:sp>
              <p:nvSpPr>
                <p:cNvPr id="130" name="Oval 1047">
                  <a:extLst>
                    <a:ext uri="{FF2B5EF4-FFF2-40B4-BE49-F238E27FC236}">
                      <a16:creationId xmlns:a16="http://schemas.microsoft.com/office/drawing/2014/main" id="{1F0AD1B3-DCAF-4256-9D2A-696B2C04E69C}"/>
                    </a:ext>
                  </a:extLst>
                </p:cNvPr>
                <p:cNvSpPr/>
                <p:nvPr/>
              </p:nvSpPr>
              <p:spPr>
                <a:xfrm>
                  <a:off x="3601602" y="3658285"/>
                  <a:ext cx="65836" cy="54461"/>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0000"/>
                </a:solidFill>
                <a:ln w="12701" cap="flat">
                  <a:solidFill>
                    <a:srgbClr val="C00000"/>
                  </a:solidFill>
                  <a:prstDash val="solid"/>
                  <a:miter/>
                </a:ln>
                <a:effectLst>
                  <a:outerShdw dir="16200000" algn="tl">
                    <a:srgbClr val="000000">
                      <a:alpha val="40000"/>
                    </a:srgbClr>
                  </a:outerShdw>
                </a:effectLst>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dirty="0">
                    <a:solidFill>
                      <a:srgbClr val="FFFFFF"/>
                    </a:solidFill>
                    <a:uFillTx/>
                    <a:latin typeface="Arial"/>
                  </a:endParaRPr>
                </a:p>
              </p:txBody>
            </p:sp>
            <p:sp>
              <p:nvSpPr>
                <p:cNvPr id="131" name="Oval 1048">
                  <a:extLst>
                    <a:ext uri="{FF2B5EF4-FFF2-40B4-BE49-F238E27FC236}">
                      <a16:creationId xmlns:a16="http://schemas.microsoft.com/office/drawing/2014/main" id="{C9A6C368-7FE5-4277-836B-5917FFE2E2D3}"/>
                    </a:ext>
                  </a:extLst>
                </p:cNvPr>
                <p:cNvSpPr/>
                <p:nvPr/>
              </p:nvSpPr>
              <p:spPr>
                <a:xfrm>
                  <a:off x="3509330" y="3729179"/>
                  <a:ext cx="65836" cy="54461"/>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0000"/>
                </a:solidFill>
                <a:ln w="12701" cap="flat">
                  <a:solidFill>
                    <a:srgbClr val="C00000"/>
                  </a:solidFill>
                  <a:prstDash val="solid"/>
                  <a:miter/>
                </a:ln>
                <a:effectLst>
                  <a:outerShdw dir="16200000" algn="tl">
                    <a:srgbClr val="000000">
                      <a:alpha val="40000"/>
                    </a:srgbClr>
                  </a:outerShdw>
                </a:effectLst>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dirty="0">
                    <a:solidFill>
                      <a:srgbClr val="FFFFFF"/>
                    </a:solidFill>
                    <a:uFillTx/>
                    <a:latin typeface="Arial"/>
                  </a:endParaRPr>
                </a:p>
              </p:txBody>
            </p:sp>
            <p:sp>
              <p:nvSpPr>
                <p:cNvPr id="132" name="Oval 1049">
                  <a:extLst>
                    <a:ext uri="{FF2B5EF4-FFF2-40B4-BE49-F238E27FC236}">
                      <a16:creationId xmlns:a16="http://schemas.microsoft.com/office/drawing/2014/main" id="{391FC2D2-AE58-4752-8313-007911826921}"/>
                    </a:ext>
                  </a:extLst>
                </p:cNvPr>
                <p:cNvSpPr/>
                <p:nvPr/>
              </p:nvSpPr>
              <p:spPr>
                <a:xfrm>
                  <a:off x="4406063" y="4262301"/>
                  <a:ext cx="65836" cy="54461"/>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0000"/>
                </a:solidFill>
                <a:ln w="12701" cap="flat">
                  <a:solidFill>
                    <a:srgbClr val="C00000"/>
                  </a:solidFill>
                  <a:prstDash val="solid"/>
                  <a:miter/>
                </a:ln>
                <a:effectLst>
                  <a:outerShdw dir="16200000" algn="tl">
                    <a:srgbClr val="000000">
                      <a:alpha val="40000"/>
                    </a:srgbClr>
                  </a:outerShdw>
                </a:effectLst>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dirty="0">
                    <a:solidFill>
                      <a:srgbClr val="FFFFFF"/>
                    </a:solidFill>
                    <a:uFillTx/>
                    <a:latin typeface="Arial"/>
                  </a:endParaRPr>
                </a:p>
              </p:txBody>
            </p:sp>
            <p:sp>
              <p:nvSpPr>
                <p:cNvPr id="133" name="Oval 1050">
                  <a:extLst>
                    <a:ext uri="{FF2B5EF4-FFF2-40B4-BE49-F238E27FC236}">
                      <a16:creationId xmlns:a16="http://schemas.microsoft.com/office/drawing/2014/main" id="{5F61AD7D-065F-4EF2-B941-87AFE3905CFC}"/>
                    </a:ext>
                  </a:extLst>
                </p:cNvPr>
                <p:cNvSpPr/>
                <p:nvPr/>
              </p:nvSpPr>
              <p:spPr>
                <a:xfrm>
                  <a:off x="5713244" y="2847569"/>
                  <a:ext cx="65836" cy="54461"/>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0000"/>
                </a:solidFill>
                <a:ln w="12701" cap="flat">
                  <a:solidFill>
                    <a:srgbClr val="C00000"/>
                  </a:solidFill>
                  <a:prstDash val="solid"/>
                  <a:miter/>
                </a:ln>
                <a:effectLst>
                  <a:outerShdw dir="16200000" algn="tl">
                    <a:srgbClr val="000000">
                      <a:alpha val="40000"/>
                    </a:srgbClr>
                  </a:outerShdw>
                </a:effectLst>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dirty="0">
                    <a:solidFill>
                      <a:srgbClr val="FFFFFF"/>
                    </a:solidFill>
                    <a:uFillTx/>
                    <a:latin typeface="Arial"/>
                  </a:endParaRPr>
                </a:p>
              </p:txBody>
            </p:sp>
            <p:sp>
              <p:nvSpPr>
                <p:cNvPr id="134" name="Oval 1051">
                  <a:extLst>
                    <a:ext uri="{FF2B5EF4-FFF2-40B4-BE49-F238E27FC236}">
                      <a16:creationId xmlns:a16="http://schemas.microsoft.com/office/drawing/2014/main" id="{9A3E603D-011C-4D57-BB44-BF6C2C168237}"/>
                    </a:ext>
                  </a:extLst>
                </p:cNvPr>
                <p:cNvSpPr/>
                <p:nvPr/>
              </p:nvSpPr>
              <p:spPr>
                <a:xfrm>
                  <a:off x="5854601" y="2822734"/>
                  <a:ext cx="65836" cy="54461"/>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0000"/>
                </a:solidFill>
                <a:ln w="12701" cap="flat">
                  <a:solidFill>
                    <a:srgbClr val="C00000"/>
                  </a:solidFill>
                  <a:prstDash val="solid"/>
                  <a:miter/>
                </a:ln>
                <a:effectLst>
                  <a:outerShdw dir="16200000" algn="tl">
                    <a:srgbClr val="000000">
                      <a:alpha val="40000"/>
                    </a:srgbClr>
                  </a:outerShdw>
                </a:effectLst>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dirty="0">
                    <a:solidFill>
                      <a:srgbClr val="FFFFFF"/>
                    </a:solidFill>
                    <a:uFillTx/>
                    <a:latin typeface="Arial"/>
                  </a:endParaRPr>
                </a:p>
              </p:txBody>
            </p:sp>
            <p:sp>
              <p:nvSpPr>
                <p:cNvPr id="135" name="Oval 1052">
                  <a:extLst>
                    <a:ext uri="{FF2B5EF4-FFF2-40B4-BE49-F238E27FC236}">
                      <a16:creationId xmlns:a16="http://schemas.microsoft.com/office/drawing/2014/main" id="{B2D7A1A3-DB67-46E9-9869-DDFADC1D2D7D}"/>
                    </a:ext>
                  </a:extLst>
                </p:cNvPr>
                <p:cNvSpPr/>
                <p:nvPr/>
              </p:nvSpPr>
              <p:spPr>
                <a:xfrm>
                  <a:off x="5930405" y="3032680"/>
                  <a:ext cx="65836" cy="54461"/>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0000"/>
                </a:solidFill>
                <a:ln w="12701" cap="flat">
                  <a:solidFill>
                    <a:srgbClr val="C00000"/>
                  </a:solidFill>
                  <a:prstDash val="solid"/>
                  <a:miter/>
                </a:ln>
                <a:effectLst>
                  <a:outerShdw dir="16200000" algn="tl">
                    <a:srgbClr val="000000">
                      <a:alpha val="40000"/>
                    </a:srgbClr>
                  </a:outerShdw>
                </a:effectLst>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dirty="0">
                    <a:solidFill>
                      <a:srgbClr val="FFFFFF"/>
                    </a:solidFill>
                    <a:uFillTx/>
                    <a:latin typeface="Arial"/>
                  </a:endParaRPr>
                </a:p>
              </p:txBody>
            </p:sp>
            <p:sp>
              <p:nvSpPr>
                <p:cNvPr id="136" name="Oval 1053">
                  <a:extLst>
                    <a:ext uri="{FF2B5EF4-FFF2-40B4-BE49-F238E27FC236}">
                      <a16:creationId xmlns:a16="http://schemas.microsoft.com/office/drawing/2014/main" id="{A9D00E0A-CDFA-4AA0-AA86-6C259731C34F}"/>
                    </a:ext>
                  </a:extLst>
                </p:cNvPr>
                <p:cNvSpPr/>
                <p:nvPr/>
              </p:nvSpPr>
              <p:spPr>
                <a:xfrm>
                  <a:off x="6327547" y="3406213"/>
                  <a:ext cx="65836" cy="54461"/>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0000"/>
                </a:solidFill>
                <a:ln w="12701" cap="flat">
                  <a:solidFill>
                    <a:srgbClr val="C00000"/>
                  </a:solidFill>
                  <a:prstDash val="solid"/>
                  <a:miter/>
                </a:ln>
                <a:effectLst>
                  <a:outerShdw dir="16200000" algn="tl">
                    <a:srgbClr val="000000">
                      <a:alpha val="40000"/>
                    </a:srgbClr>
                  </a:outerShdw>
                </a:effectLst>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dirty="0">
                    <a:solidFill>
                      <a:srgbClr val="FFFFFF"/>
                    </a:solidFill>
                    <a:uFillTx/>
                    <a:latin typeface="Arial"/>
                  </a:endParaRPr>
                </a:p>
              </p:txBody>
            </p:sp>
            <p:sp>
              <p:nvSpPr>
                <p:cNvPr id="137" name="Oval 1054">
                  <a:extLst>
                    <a:ext uri="{FF2B5EF4-FFF2-40B4-BE49-F238E27FC236}">
                      <a16:creationId xmlns:a16="http://schemas.microsoft.com/office/drawing/2014/main" id="{6AD3B539-E131-4A3C-918A-A7E467D80334}"/>
                    </a:ext>
                  </a:extLst>
                </p:cNvPr>
                <p:cNvSpPr/>
                <p:nvPr/>
              </p:nvSpPr>
              <p:spPr>
                <a:xfrm>
                  <a:off x="6433325" y="3287075"/>
                  <a:ext cx="65836" cy="54461"/>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0000"/>
                </a:solidFill>
                <a:ln w="12701" cap="flat">
                  <a:solidFill>
                    <a:srgbClr val="C00000"/>
                  </a:solidFill>
                  <a:prstDash val="solid"/>
                  <a:miter/>
                </a:ln>
                <a:effectLst>
                  <a:outerShdw dir="16200000" algn="tl">
                    <a:srgbClr val="000000">
                      <a:alpha val="40000"/>
                    </a:srgbClr>
                  </a:outerShdw>
                </a:effectLst>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dirty="0">
                    <a:solidFill>
                      <a:srgbClr val="FFFFFF"/>
                    </a:solidFill>
                    <a:uFillTx/>
                    <a:latin typeface="Arial"/>
                  </a:endParaRPr>
                </a:p>
              </p:txBody>
            </p:sp>
            <p:sp>
              <p:nvSpPr>
                <p:cNvPr id="138" name="Oval 1055">
                  <a:extLst>
                    <a:ext uri="{FF2B5EF4-FFF2-40B4-BE49-F238E27FC236}">
                      <a16:creationId xmlns:a16="http://schemas.microsoft.com/office/drawing/2014/main" id="{5D5B6567-5082-429F-90E3-CE3D39157897}"/>
                    </a:ext>
                  </a:extLst>
                </p:cNvPr>
                <p:cNvSpPr/>
                <p:nvPr/>
              </p:nvSpPr>
              <p:spPr>
                <a:xfrm>
                  <a:off x="6496592" y="3299383"/>
                  <a:ext cx="65836" cy="54461"/>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0000"/>
                </a:solidFill>
                <a:ln w="12701" cap="flat">
                  <a:solidFill>
                    <a:srgbClr val="C00000"/>
                  </a:solidFill>
                  <a:prstDash val="solid"/>
                  <a:miter/>
                </a:ln>
                <a:effectLst>
                  <a:outerShdw dir="16200000" algn="tl">
                    <a:srgbClr val="000000">
                      <a:alpha val="40000"/>
                    </a:srgbClr>
                  </a:outerShdw>
                </a:effectLst>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dirty="0">
                    <a:solidFill>
                      <a:srgbClr val="FFFFFF"/>
                    </a:solidFill>
                    <a:uFillTx/>
                    <a:latin typeface="Arial"/>
                  </a:endParaRPr>
                </a:p>
              </p:txBody>
            </p:sp>
            <p:sp>
              <p:nvSpPr>
                <p:cNvPr id="139" name="Oval 1056">
                  <a:extLst>
                    <a:ext uri="{FF2B5EF4-FFF2-40B4-BE49-F238E27FC236}">
                      <a16:creationId xmlns:a16="http://schemas.microsoft.com/office/drawing/2014/main" id="{C5B3B4D1-109C-448C-A8CE-732DA12D1F2E}"/>
                    </a:ext>
                  </a:extLst>
                </p:cNvPr>
                <p:cNvSpPr/>
                <p:nvPr/>
              </p:nvSpPr>
              <p:spPr>
                <a:xfrm>
                  <a:off x="6627808" y="3254815"/>
                  <a:ext cx="65836" cy="54461"/>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0000"/>
                </a:solidFill>
                <a:ln w="12701" cap="flat">
                  <a:solidFill>
                    <a:srgbClr val="C00000"/>
                  </a:solidFill>
                  <a:prstDash val="solid"/>
                  <a:miter/>
                </a:ln>
                <a:effectLst>
                  <a:outerShdw dir="16200000" algn="tl">
                    <a:srgbClr val="000000">
                      <a:alpha val="40000"/>
                    </a:srgbClr>
                  </a:outerShdw>
                </a:effectLst>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dirty="0">
                    <a:solidFill>
                      <a:srgbClr val="FFFFFF"/>
                    </a:solidFill>
                    <a:uFillTx/>
                    <a:latin typeface="Arial"/>
                  </a:endParaRPr>
                </a:p>
              </p:txBody>
            </p:sp>
            <p:sp>
              <p:nvSpPr>
                <p:cNvPr id="140" name="Oval 1057">
                  <a:extLst>
                    <a:ext uri="{FF2B5EF4-FFF2-40B4-BE49-F238E27FC236}">
                      <a16:creationId xmlns:a16="http://schemas.microsoft.com/office/drawing/2014/main" id="{949016B2-E3CB-46A8-88D8-7F75A32F5AB6}"/>
                    </a:ext>
                  </a:extLst>
                </p:cNvPr>
                <p:cNvSpPr/>
                <p:nvPr/>
              </p:nvSpPr>
              <p:spPr>
                <a:xfrm>
                  <a:off x="6766047" y="3345926"/>
                  <a:ext cx="65836" cy="54461"/>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0000"/>
                </a:solidFill>
                <a:ln w="12701" cap="flat">
                  <a:solidFill>
                    <a:srgbClr val="C00000"/>
                  </a:solidFill>
                  <a:prstDash val="solid"/>
                  <a:miter/>
                </a:ln>
                <a:effectLst>
                  <a:outerShdw dir="16200000" algn="tl">
                    <a:srgbClr val="000000">
                      <a:alpha val="40000"/>
                    </a:srgbClr>
                  </a:outerShdw>
                </a:effectLst>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dirty="0">
                    <a:solidFill>
                      <a:srgbClr val="FFFFFF"/>
                    </a:solidFill>
                    <a:uFillTx/>
                    <a:latin typeface="Arial"/>
                  </a:endParaRPr>
                </a:p>
              </p:txBody>
            </p:sp>
            <p:sp>
              <p:nvSpPr>
                <p:cNvPr id="141" name="Oval 1058">
                  <a:extLst>
                    <a:ext uri="{FF2B5EF4-FFF2-40B4-BE49-F238E27FC236}">
                      <a16:creationId xmlns:a16="http://schemas.microsoft.com/office/drawing/2014/main" id="{64F7452F-70F5-4BB4-9905-47E40C3177C6}"/>
                    </a:ext>
                  </a:extLst>
                </p:cNvPr>
                <p:cNvSpPr/>
                <p:nvPr/>
              </p:nvSpPr>
              <p:spPr>
                <a:xfrm>
                  <a:off x="6677040" y="3454475"/>
                  <a:ext cx="65836" cy="54461"/>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0000"/>
                </a:solidFill>
                <a:ln w="12701" cap="flat">
                  <a:solidFill>
                    <a:srgbClr val="C00000"/>
                  </a:solidFill>
                  <a:prstDash val="solid"/>
                  <a:miter/>
                </a:ln>
                <a:effectLst>
                  <a:outerShdw dir="16200000" algn="tl">
                    <a:srgbClr val="000000">
                      <a:alpha val="40000"/>
                    </a:srgbClr>
                  </a:outerShdw>
                </a:effectLst>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dirty="0">
                    <a:solidFill>
                      <a:srgbClr val="FFFFFF"/>
                    </a:solidFill>
                    <a:uFillTx/>
                    <a:latin typeface="Arial"/>
                  </a:endParaRPr>
                </a:p>
              </p:txBody>
            </p:sp>
            <p:sp>
              <p:nvSpPr>
                <p:cNvPr id="142" name="Oval 1059">
                  <a:extLst>
                    <a:ext uri="{FF2B5EF4-FFF2-40B4-BE49-F238E27FC236}">
                      <a16:creationId xmlns:a16="http://schemas.microsoft.com/office/drawing/2014/main" id="{A0941D7D-DC1E-46A5-8ECF-2E69497441CA}"/>
                    </a:ext>
                  </a:extLst>
                </p:cNvPr>
                <p:cNvSpPr/>
                <p:nvPr/>
              </p:nvSpPr>
              <p:spPr>
                <a:xfrm>
                  <a:off x="6983309" y="3554702"/>
                  <a:ext cx="65836" cy="54461"/>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0000"/>
                </a:solidFill>
                <a:ln w="12701" cap="flat">
                  <a:solidFill>
                    <a:srgbClr val="C00000"/>
                  </a:solidFill>
                  <a:prstDash val="solid"/>
                  <a:miter/>
                </a:ln>
                <a:effectLst>
                  <a:outerShdw dir="16200000" algn="tl">
                    <a:srgbClr val="000000">
                      <a:alpha val="40000"/>
                    </a:srgbClr>
                  </a:outerShdw>
                </a:effectLst>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dirty="0">
                    <a:solidFill>
                      <a:srgbClr val="FFFFFF"/>
                    </a:solidFill>
                    <a:uFillTx/>
                    <a:latin typeface="Arial"/>
                  </a:endParaRPr>
                </a:p>
              </p:txBody>
            </p:sp>
            <p:sp>
              <p:nvSpPr>
                <p:cNvPr id="143" name="Oval 1060">
                  <a:extLst>
                    <a:ext uri="{FF2B5EF4-FFF2-40B4-BE49-F238E27FC236}">
                      <a16:creationId xmlns:a16="http://schemas.microsoft.com/office/drawing/2014/main" id="{5D370648-DFA1-470B-A95F-F8CE9E4C2850}"/>
                    </a:ext>
                  </a:extLst>
                </p:cNvPr>
                <p:cNvSpPr/>
                <p:nvPr/>
              </p:nvSpPr>
              <p:spPr>
                <a:xfrm>
                  <a:off x="6901982" y="3458343"/>
                  <a:ext cx="65836" cy="54461"/>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0000"/>
                </a:solidFill>
                <a:ln w="12701" cap="flat">
                  <a:solidFill>
                    <a:srgbClr val="C00000"/>
                  </a:solidFill>
                  <a:prstDash val="solid"/>
                  <a:miter/>
                </a:ln>
                <a:effectLst>
                  <a:outerShdw dir="16200000" algn="tl">
                    <a:srgbClr val="000000">
                      <a:alpha val="40000"/>
                    </a:srgbClr>
                  </a:outerShdw>
                </a:effectLst>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dirty="0">
                    <a:solidFill>
                      <a:srgbClr val="FFFFFF"/>
                    </a:solidFill>
                    <a:uFillTx/>
                    <a:latin typeface="Arial"/>
                  </a:endParaRPr>
                </a:p>
              </p:txBody>
            </p:sp>
            <p:sp>
              <p:nvSpPr>
                <p:cNvPr id="144" name="Oval 1061">
                  <a:extLst>
                    <a:ext uri="{FF2B5EF4-FFF2-40B4-BE49-F238E27FC236}">
                      <a16:creationId xmlns:a16="http://schemas.microsoft.com/office/drawing/2014/main" id="{AB05867B-C658-4B46-9F14-9AF4C18962B0}"/>
                    </a:ext>
                  </a:extLst>
                </p:cNvPr>
                <p:cNvSpPr/>
                <p:nvPr/>
              </p:nvSpPr>
              <p:spPr>
                <a:xfrm>
                  <a:off x="6843406" y="3440896"/>
                  <a:ext cx="65836" cy="54461"/>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0000"/>
                </a:solidFill>
                <a:ln w="12701" cap="flat">
                  <a:solidFill>
                    <a:srgbClr val="C00000"/>
                  </a:solidFill>
                  <a:prstDash val="solid"/>
                  <a:miter/>
                </a:ln>
                <a:effectLst>
                  <a:outerShdw dir="16200000" algn="tl">
                    <a:srgbClr val="000000">
                      <a:alpha val="40000"/>
                    </a:srgbClr>
                  </a:outerShdw>
                </a:effectLst>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dirty="0">
                    <a:solidFill>
                      <a:srgbClr val="FFFFFF"/>
                    </a:solidFill>
                    <a:uFillTx/>
                    <a:latin typeface="Arial"/>
                  </a:endParaRPr>
                </a:p>
              </p:txBody>
            </p:sp>
            <p:sp>
              <p:nvSpPr>
                <p:cNvPr id="145" name="Oval 1062">
                  <a:extLst>
                    <a:ext uri="{FF2B5EF4-FFF2-40B4-BE49-F238E27FC236}">
                      <a16:creationId xmlns:a16="http://schemas.microsoft.com/office/drawing/2014/main" id="{CF15E062-1DB6-469C-ACBE-39B53344D43D}"/>
                    </a:ext>
                  </a:extLst>
                </p:cNvPr>
                <p:cNvSpPr/>
                <p:nvPr/>
              </p:nvSpPr>
              <p:spPr>
                <a:xfrm>
                  <a:off x="6433325" y="3113312"/>
                  <a:ext cx="65836" cy="54461"/>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0000"/>
                </a:solidFill>
                <a:ln w="12701" cap="flat">
                  <a:solidFill>
                    <a:srgbClr val="C00000"/>
                  </a:solidFill>
                  <a:prstDash val="solid"/>
                  <a:miter/>
                </a:ln>
                <a:effectLst>
                  <a:outerShdw dir="16200000" algn="tl">
                    <a:srgbClr val="000000">
                      <a:alpha val="40000"/>
                    </a:srgbClr>
                  </a:outerShdw>
                </a:effectLst>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dirty="0">
                    <a:solidFill>
                      <a:srgbClr val="FFFFFF"/>
                    </a:solidFill>
                    <a:uFillTx/>
                    <a:latin typeface="Arial"/>
                  </a:endParaRPr>
                </a:p>
              </p:txBody>
            </p:sp>
            <p:sp>
              <p:nvSpPr>
                <p:cNvPr id="146" name="Oval 1063">
                  <a:extLst>
                    <a:ext uri="{FF2B5EF4-FFF2-40B4-BE49-F238E27FC236}">
                      <a16:creationId xmlns:a16="http://schemas.microsoft.com/office/drawing/2014/main" id="{9D5CFE71-B2D9-4C19-8417-4F8EF2D9E9A4}"/>
                    </a:ext>
                  </a:extLst>
                </p:cNvPr>
                <p:cNvSpPr/>
                <p:nvPr/>
              </p:nvSpPr>
              <p:spPr>
                <a:xfrm>
                  <a:off x="6594890" y="3039483"/>
                  <a:ext cx="65836" cy="54461"/>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0000"/>
                </a:solidFill>
                <a:ln w="12701" cap="flat">
                  <a:solidFill>
                    <a:srgbClr val="C00000"/>
                  </a:solidFill>
                  <a:prstDash val="solid"/>
                  <a:miter/>
                </a:ln>
                <a:effectLst>
                  <a:outerShdw dir="16200000" algn="tl">
                    <a:srgbClr val="000000">
                      <a:alpha val="40000"/>
                    </a:srgbClr>
                  </a:outerShdw>
                </a:effectLst>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dirty="0">
                    <a:solidFill>
                      <a:srgbClr val="FFFFFF"/>
                    </a:solidFill>
                    <a:uFillTx/>
                    <a:latin typeface="Arial"/>
                  </a:endParaRPr>
                </a:p>
              </p:txBody>
            </p:sp>
            <p:sp>
              <p:nvSpPr>
                <p:cNvPr id="147" name="Oval 1064">
                  <a:extLst>
                    <a:ext uri="{FF2B5EF4-FFF2-40B4-BE49-F238E27FC236}">
                      <a16:creationId xmlns:a16="http://schemas.microsoft.com/office/drawing/2014/main" id="{38C6A47D-66C1-4DBA-8291-89B694E46853}"/>
                    </a:ext>
                  </a:extLst>
                </p:cNvPr>
                <p:cNvSpPr/>
                <p:nvPr/>
              </p:nvSpPr>
              <p:spPr>
                <a:xfrm>
                  <a:off x="6199010" y="3026078"/>
                  <a:ext cx="65836" cy="54461"/>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0000"/>
                </a:solidFill>
                <a:ln w="12701" cap="flat">
                  <a:solidFill>
                    <a:srgbClr val="C00000"/>
                  </a:solidFill>
                  <a:prstDash val="solid"/>
                  <a:miter/>
                </a:ln>
                <a:effectLst>
                  <a:outerShdw dir="16200000" algn="tl">
                    <a:srgbClr val="000000">
                      <a:alpha val="40000"/>
                    </a:srgbClr>
                  </a:outerShdw>
                </a:effectLst>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dirty="0">
                    <a:solidFill>
                      <a:srgbClr val="FFFFFF"/>
                    </a:solidFill>
                    <a:uFillTx/>
                    <a:latin typeface="Arial"/>
                  </a:endParaRPr>
                </a:p>
              </p:txBody>
            </p:sp>
            <p:sp>
              <p:nvSpPr>
                <p:cNvPr id="148" name="Oval 1065">
                  <a:extLst>
                    <a:ext uri="{FF2B5EF4-FFF2-40B4-BE49-F238E27FC236}">
                      <a16:creationId xmlns:a16="http://schemas.microsoft.com/office/drawing/2014/main" id="{329056D4-6958-45F2-BA14-7B0D2E61563D}"/>
                    </a:ext>
                  </a:extLst>
                </p:cNvPr>
                <p:cNvSpPr/>
                <p:nvPr/>
              </p:nvSpPr>
              <p:spPr>
                <a:xfrm>
                  <a:off x="6170078" y="2953950"/>
                  <a:ext cx="65836" cy="54461"/>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0000"/>
                </a:solidFill>
                <a:ln w="12701" cap="flat">
                  <a:solidFill>
                    <a:srgbClr val="C00000"/>
                  </a:solidFill>
                  <a:prstDash val="solid"/>
                  <a:miter/>
                </a:ln>
                <a:effectLst>
                  <a:outerShdw dir="16200000" algn="tl">
                    <a:srgbClr val="000000">
                      <a:alpha val="40000"/>
                    </a:srgbClr>
                  </a:outerShdw>
                </a:effectLst>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dirty="0">
                    <a:solidFill>
                      <a:srgbClr val="FFFFFF"/>
                    </a:solidFill>
                    <a:uFillTx/>
                    <a:latin typeface="Arial"/>
                  </a:endParaRPr>
                </a:p>
              </p:txBody>
            </p:sp>
            <p:sp>
              <p:nvSpPr>
                <p:cNvPr id="149" name="Oval 1066">
                  <a:extLst>
                    <a:ext uri="{FF2B5EF4-FFF2-40B4-BE49-F238E27FC236}">
                      <a16:creationId xmlns:a16="http://schemas.microsoft.com/office/drawing/2014/main" id="{AEC1E57E-B709-429B-ABB1-98BFAA17AEC9}"/>
                    </a:ext>
                  </a:extLst>
                </p:cNvPr>
                <p:cNvSpPr/>
                <p:nvPr/>
              </p:nvSpPr>
              <p:spPr>
                <a:xfrm>
                  <a:off x="7272186" y="3309113"/>
                  <a:ext cx="65836" cy="54461"/>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0000"/>
                </a:solidFill>
                <a:ln w="12701" cap="flat">
                  <a:solidFill>
                    <a:srgbClr val="C00000"/>
                  </a:solidFill>
                  <a:prstDash val="solid"/>
                  <a:miter/>
                </a:ln>
                <a:effectLst>
                  <a:outerShdw dir="16200000" algn="tl">
                    <a:srgbClr val="000000">
                      <a:alpha val="40000"/>
                    </a:srgbClr>
                  </a:outerShdw>
                </a:effectLst>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dirty="0">
                    <a:solidFill>
                      <a:srgbClr val="FFFFFF"/>
                    </a:solidFill>
                    <a:uFillTx/>
                    <a:latin typeface="Arial"/>
                  </a:endParaRPr>
                </a:p>
              </p:txBody>
            </p:sp>
            <p:sp>
              <p:nvSpPr>
                <p:cNvPr id="150" name="Oval 1067">
                  <a:extLst>
                    <a:ext uri="{FF2B5EF4-FFF2-40B4-BE49-F238E27FC236}">
                      <a16:creationId xmlns:a16="http://schemas.microsoft.com/office/drawing/2014/main" id="{7395C740-CB0F-4CB3-908E-801064ED0918}"/>
                    </a:ext>
                  </a:extLst>
                </p:cNvPr>
                <p:cNvSpPr/>
                <p:nvPr/>
              </p:nvSpPr>
              <p:spPr>
                <a:xfrm>
                  <a:off x="7138638" y="3237360"/>
                  <a:ext cx="65836" cy="54461"/>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0000"/>
                </a:solidFill>
                <a:ln w="12701" cap="flat">
                  <a:solidFill>
                    <a:srgbClr val="C00000"/>
                  </a:solidFill>
                  <a:prstDash val="solid"/>
                  <a:miter/>
                </a:ln>
                <a:effectLst>
                  <a:outerShdw dir="16200000" algn="tl">
                    <a:srgbClr val="000000">
                      <a:alpha val="40000"/>
                    </a:srgbClr>
                  </a:outerShdw>
                </a:effectLst>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dirty="0">
                    <a:solidFill>
                      <a:srgbClr val="FFFFFF"/>
                    </a:solidFill>
                    <a:uFillTx/>
                    <a:latin typeface="Arial"/>
                  </a:endParaRPr>
                </a:p>
              </p:txBody>
            </p:sp>
            <p:sp>
              <p:nvSpPr>
                <p:cNvPr id="151" name="Oval 1068">
                  <a:extLst>
                    <a:ext uri="{FF2B5EF4-FFF2-40B4-BE49-F238E27FC236}">
                      <a16:creationId xmlns:a16="http://schemas.microsoft.com/office/drawing/2014/main" id="{D33150BE-B98D-498F-91F5-921FD469542A}"/>
                    </a:ext>
                  </a:extLst>
                </p:cNvPr>
                <p:cNvSpPr/>
                <p:nvPr/>
              </p:nvSpPr>
              <p:spPr>
                <a:xfrm>
                  <a:off x="7230023" y="3126873"/>
                  <a:ext cx="65836" cy="54461"/>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0000"/>
                </a:solidFill>
                <a:ln w="12701" cap="flat">
                  <a:solidFill>
                    <a:srgbClr val="C00000"/>
                  </a:solidFill>
                  <a:prstDash val="solid"/>
                  <a:miter/>
                </a:ln>
                <a:effectLst>
                  <a:outerShdw dir="16200000" algn="tl">
                    <a:srgbClr val="000000">
                      <a:alpha val="40000"/>
                    </a:srgbClr>
                  </a:outerShdw>
                </a:effectLst>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dirty="0">
                    <a:solidFill>
                      <a:srgbClr val="FFFFFF"/>
                    </a:solidFill>
                    <a:uFillTx/>
                    <a:latin typeface="Arial"/>
                  </a:endParaRPr>
                </a:p>
              </p:txBody>
            </p:sp>
            <p:sp>
              <p:nvSpPr>
                <p:cNvPr id="152" name="Oval 1069">
                  <a:extLst>
                    <a:ext uri="{FF2B5EF4-FFF2-40B4-BE49-F238E27FC236}">
                      <a16:creationId xmlns:a16="http://schemas.microsoft.com/office/drawing/2014/main" id="{519C28D2-7562-46C7-9C9D-DED0C4763036}"/>
                    </a:ext>
                  </a:extLst>
                </p:cNvPr>
                <p:cNvSpPr/>
                <p:nvPr/>
              </p:nvSpPr>
              <p:spPr>
                <a:xfrm>
                  <a:off x="7290950" y="3049359"/>
                  <a:ext cx="65836" cy="54461"/>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0000"/>
                </a:solidFill>
                <a:ln w="12701" cap="flat">
                  <a:solidFill>
                    <a:srgbClr val="C00000"/>
                  </a:solidFill>
                  <a:prstDash val="solid"/>
                  <a:miter/>
                </a:ln>
                <a:effectLst>
                  <a:outerShdw dir="16200000" algn="tl">
                    <a:srgbClr val="000000">
                      <a:alpha val="40000"/>
                    </a:srgbClr>
                  </a:outerShdw>
                </a:effectLst>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dirty="0">
                    <a:solidFill>
                      <a:srgbClr val="FFFFFF"/>
                    </a:solidFill>
                    <a:uFillTx/>
                    <a:latin typeface="Arial"/>
                  </a:endParaRPr>
                </a:p>
              </p:txBody>
            </p:sp>
            <p:sp>
              <p:nvSpPr>
                <p:cNvPr id="153" name="Oval 1070">
                  <a:extLst>
                    <a:ext uri="{FF2B5EF4-FFF2-40B4-BE49-F238E27FC236}">
                      <a16:creationId xmlns:a16="http://schemas.microsoft.com/office/drawing/2014/main" id="{8C02725F-F08E-4C65-8F41-21049EA773AE}"/>
                    </a:ext>
                  </a:extLst>
                </p:cNvPr>
                <p:cNvSpPr/>
                <p:nvPr/>
              </p:nvSpPr>
              <p:spPr>
                <a:xfrm>
                  <a:off x="7068357" y="2902040"/>
                  <a:ext cx="65836" cy="54461"/>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0000"/>
                </a:solidFill>
                <a:ln w="12701" cap="flat">
                  <a:solidFill>
                    <a:srgbClr val="C00000"/>
                  </a:solidFill>
                  <a:prstDash val="solid"/>
                  <a:miter/>
                </a:ln>
                <a:effectLst>
                  <a:outerShdw dir="16200000" algn="tl">
                    <a:srgbClr val="000000">
                      <a:alpha val="40000"/>
                    </a:srgbClr>
                  </a:outerShdw>
                </a:effectLst>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dirty="0">
                    <a:solidFill>
                      <a:srgbClr val="FFFFFF"/>
                    </a:solidFill>
                    <a:uFillTx/>
                    <a:latin typeface="Arial"/>
                  </a:endParaRPr>
                </a:p>
              </p:txBody>
            </p:sp>
            <p:sp>
              <p:nvSpPr>
                <p:cNvPr id="154" name="Oval 1071">
                  <a:extLst>
                    <a:ext uri="{FF2B5EF4-FFF2-40B4-BE49-F238E27FC236}">
                      <a16:creationId xmlns:a16="http://schemas.microsoft.com/office/drawing/2014/main" id="{76C59B10-416C-4AA1-BDE3-FEF8986F9522}"/>
                    </a:ext>
                  </a:extLst>
                </p:cNvPr>
                <p:cNvSpPr/>
                <p:nvPr/>
              </p:nvSpPr>
              <p:spPr>
                <a:xfrm>
                  <a:off x="7757220" y="3485509"/>
                  <a:ext cx="65836" cy="54461"/>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0000"/>
                </a:solidFill>
                <a:ln w="12701" cap="flat">
                  <a:solidFill>
                    <a:srgbClr val="C00000"/>
                  </a:solidFill>
                  <a:prstDash val="solid"/>
                  <a:miter/>
                </a:ln>
                <a:effectLst>
                  <a:outerShdw dir="16200000" algn="tl">
                    <a:srgbClr val="000000">
                      <a:alpha val="40000"/>
                    </a:srgbClr>
                  </a:outerShdw>
                </a:effectLst>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dirty="0">
                    <a:solidFill>
                      <a:srgbClr val="FFFFFF"/>
                    </a:solidFill>
                    <a:uFillTx/>
                    <a:latin typeface="Arial"/>
                  </a:endParaRPr>
                </a:p>
              </p:txBody>
            </p:sp>
            <p:sp>
              <p:nvSpPr>
                <p:cNvPr id="155" name="Oval 1072">
                  <a:extLst>
                    <a:ext uri="{FF2B5EF4-FFF2-40B4-BE49-F238E27FC236}">
                      <a16:creationId xmlns:a16="http://schemas.microsoft.com/office/drawing/2014/main" id="{B1586212-7F92-484C-A22E-31277A0E45C9}"/>
                    </a:ext>
                  </a:extLst>
                </p:cNvPr>
                <p:cNvSpPr/>
                <p:nvPr/>
              </p:nvSpPr>
              <p:spPr>
                <a:xfrm>
                  <a:off x="7497138" y="3506797"/>
                  <a:ext cx="65836" cy="54461"/>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0000"/>
                </a:solidFill>
                <a:ln w="12701" cap="flat">
                  <a:solidFill>
                    <a:srgbClr val="C00000"/>
                  </a:solidFill>
                  <a:prstDash val="solid"/>
                  <a:miter/>
                </a:ln>
                <a:effectLst>
                  <a:outerShdw dir="16200000" algn="tl">
                    <a:srgbClr val="000000">
                      <a:alpha val="40000"/>
                    </a:srgbClr>
                  </a:outerShdw>
                </a:effectLst>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dirty="0">
                    <a:solidFill>
                      <a:srgbClr val="FFFFFF"/>
                    </a:solidFill>
                    <a:uFillTx/>
                    <a:latin typeface="Arial"/>
                  </a:endParaRPr>
                </a:p>
              </p:txBody>
            </p:sp>
            <p:sp>
              <p:nvSpPr>
                <p:cNvPr id="156" name="Oval 1073">
                  <a:extLst>
                    <a:ext uri="{FF2B5EF4-FFF2-40B4-BE49-F238E27FC236}">
                      <a16:creationId xmlns:a16="http://schemas.microsoft.com/office/drawing/2014/main" id="{F3FDF781-0039-4234-BD48-E10B8C657811}"/>
                    </a:ext>
                  </a:extLst>
                </p:cNvPr>
                <p:cNvSpPr/>
                <p:nvPr/>
              </p:nvSpPr>
              <p:spPr>
                <a:xfrm>
                  <a:off x="8757739" y="3183108"/>
                  <a:ext cx="65836" cy="54461"/>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0000"/>
                </a:solidFill>
                <a:ln w="12701" cap="flat">
                  <a:solidFill>
                    <a:srgbClr val="C00000"/>
                  </a:solidFill>
                  <a:prstDash val="solid"/>
                  <a:miter/>
                </a:ln>
                <a:effectLst>
                  <a:outerShdw dir="16200000" algn="tl">
                    <a:srgbClr val="000000">
                      <a:alpha val="40000"/>
                    </a:srgbClr>
                  </a:outerShdw>
                </a:effectLst>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dirty="0">
                    <a:solidFill>
                      <a:srgbClr val="FFFFFF"/>
                    </a:solidFill>
                    <a:uFillTx/>
                    <a:latin typeface="Arial"/>
                  </a:endParaRPr>
                </a:p>
              </p:txBody>
            </p:sp>
            <p:sp>
              <p:nvSpPr>
                <p:cNvPr id="157" name="Oval 1074">
                  <a:extLst>
                    <a:ext uri="{FF2B5EF4-FFF2-40B4-BE49-F238E27FC236}">
                      <a16:creationId xmlns:a16="http://schemas.microsoft.com/office/drawing/2014/main" id="{D76DE075-3B59-43BB-9319-13787A2192A7}"/>
                    </a:ext>
                  </a:extLst>
                </p:cNvPr>
                <p:cNvSpPr/>
                <p:nvPr/>
              </p:nvSpPr>
              <p:spPr>
                <a:xfrm>
                  <a:off x="8509369" y="3173397"/>
                  <a:ext cx="65836" cy="54461"/>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0000"/>
                </a:solidFill>
                <a:ln w="12701" cap="flat">
                  <a:solidFill>
                    <a:srgbClr val="C00000"/>
                  </a:solidFill>
                  <a:prstDash val="solid"/>
                  <a:miter/>
                </a:ln>
                <a:effectLst>
                  <a:outerShdw dir="16200000" algn="tl">
                    <a:srgbClr val="000000">
                      <a:alpha val="40000"/>
                    </a:srgbClr>
                  </a:outerShdw>
                </a:effectLst>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dirty="0">
                    <a:solidFill>
                      <a:srgbClr val="FFFFFF"/>
                    </a:solidFill>
                    <a:uFillTx/>
                    <a:latin typeface="Arial"/>
                  </a:endParaRPr>
                </a:p>
              </p:txBody>
            </p:sp>
            <p:sp>
              <p:nvSpPr>
                <p:cNvPr id="158" name="Oval 1075">
                  <a:extLst>
                    <a:ext uri="{FF2B5EF4-FFF2-40B4-BE49-F238E27FC236}">
                      <a16:creationId xmlns:a16="http://schemas.microsoft.com/office/drawing/2014/main" id="{4CF23FB1-C0A6-40C7-9C29-2862EBD00C16}"/>
                    </a:ext>
                  </a:extLst>
                </p:cNvPr>
                <p:cNvSpPr/>
                <p:nvPr/>
              </p:nvSpPr>
              <p:spPr>
                <a:xfrm>
                  <a:off x="9656978" y="3808366"/>
                  <a:ext cx="65836" cy="54461"/>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0000"/>
                </a:solidFill>
                <a:ln w="12701" cap="flat">
                  <a:solidFill>
                    <a:srgbClr val="C00000"/>
                  </a:solidFill>
                  <a:prstDash val="solid"/>
                  <a:miter/>
                </a:ln>
                <a:effectLst>
                  <a:outerShdw dir="16200000" algn="tl">
                    <a:srgbClr val="000000">
                      <a:alpha val="40000"/>
                    </a:srgbClr>
                  </a:outerShdw>
                </a:effectLst>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dirty="0">
                    <a:solidFill>
                      <a:srgbClr val="FFFFFF"/>
                    </a:solidFill>
                    <a:uFillTx/>
                    <a:latin typeface="Arial"/>
                  </a:endParaRPr>
                </a:p>
              </p:txBody>
            </p:sp>
            <p:sp>
              <p:nvSpPr>
                <p:cNvPr id="159" name="Oval 1076">
                  <a:extLst>
                    <a:ext uri="{FF2B5EF4-FFF2-40B4-BE49-F238E27FC236}">
                      <a16:creationId xmlns:a16="http://schemas.microsoft.com/office/drawing/2014/main" id="{BE544A10-0621-49C1-A0C8-20CD4F5B5346}"/>
                    </a:ext>
                  </a:extLst>
                </p:cNvPr>
                <p:cNvSpPr/>
                <p:nvPr/>
              </p:nvSpPr>
              <p:spPr>
                <a:xfrm>
                  <a:off x="8581451" y="3752094"/>
                  <a:ext cx="65836" cy="54461"/>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0000"/>
                </a:solidFill>
                <a:ln w="12701" cap="flat">
                  <a:solidFill>
                    <a:srgbClr val="C00000"/>
                  </a:solidFill>
                  <a:prstDash val="solid"/>
                  <a:miter/>
                </a:ln>
                <a:effectLst>
                  <a:outerShdw dir="16200000" algn="tl">
                    <a:srgbClr val="000000">
                      <a:alpha val="40000"/>
                    </a:srgbClr>
                  </a:outerShdw>
                </a:effectLst>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dirty="0">
                    <a:solidFill>
                      <a:srgbClr val="FFFFFF"/>
                    </a:solidFill>
                    <a:uFillTx/>
                    <a:latin typeface="Arial"/>
                  </a:endParaRPr>
                </a:p>
              </p:txBody>
            </p:sp>
            <p:sp>
              <p:nvSpPr>
                <p:cNvPr id="160" name="Oval 1077">
                  <a:extLst>
                    <a:ext uri="{FF2B5EF4-FFF2-40B4-BE49-F238E27FC236}">
                      <a16:creationId xmlns:a16="http://schemas.microsoft.com/office/drawing/2014/main" id="{73175B63-BCBF-42FC-BECC-C9B182F96C0C}"/>
                    </a:ext>
                  </a:extLst>
                </p:cNvPr>
                <p:cNvSpPr/>
                <p:nvPr/>
              </p:nvSpPr>
              <p:spPr>
                <a:xfrm>
                  <a:off x="6808274" y="3402144"/>
                  <a:ext cx="65836" cy="54461"/>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0000"/>
                </a:solidFill>
                <a:ln w="12701" cap="flat">
                  <a:solidFill>
                    <a:srgbClr val="C00000"/>
                  </a:solidFill>
                  <a:prstDash val="solid"/>
                  <a:miter/>
                </a:ln>
                <a:effectLst>
                  <a:outerShdw dir="16200000" algn="tl">
                    <a:srgbClr val="000000">
                      <a:alpha val="40000"/>
                    </a:srgbClr>
                  </a:outerShdw>
                </a:effectLst>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dirty="0">
                    <a:solidFill>
                      <a:srgbClr val="FFFFFF"/>
                    </a:solidFill>
                    <a:uFillTx/>
                    <a:latin typeface="Arial"/>
                  </a:endParaRPr>
                </a:p>
              </p:txBody>
            </p:sp>
          </p:grpSp>
        </p:grpSp>
        <p:grpSp>
          <p:nvGrpSpPr>
            <p:cNvPr id="18" name="Group 1129">
              <a:extLst>
                <a:ext uri="{FF2B5EF4-FFF2-40B4-BE49-F238E27FC236}">
                  <a16:creationId xmlns:a16="http://schemas.microsoft.com/office/drawing/2014/main" id="{584324CD-1DDA-4287-B4BE-58E51C66C02A}"/>
                </a:ext>
              </a:extLst>
            </p:cNvPr>
            <p:cNvGrpSpPr/>
            <p:nvPr/>
          </p:nvGrpSpPr>
          <p:grpSpPr>
            <a:xfrm>
              <a:off x="4491944" y="4573655"/>
              <a:ext cx="420212" cy="714374"/>
              <a:chOff x="4491944" y="4573655"/>
              <a:chExt cx="420212" cy="714374"/>
            </a:xfrm>
          </p:grpSpPr>
          <p:grpSp>
            <p:nvGrpSpPr>
              <p:cNvPr id="109" name="Group 136">
                <a:extLst>
                  <a:ext uri="{FF2B5EF4-FFF2-40B4-BE49-F238E27FC236}">
                    <a16:creationId xmlns:a16="http://schemas.microsoft.com/office/drawing/2014/main" id="{2E8786E6-E552-4DFC-B2D2-1C59243BF99A}"/>
                  </a:ext>
                </a:extLst>
              </p:cNvPr>
              <p:cNvGrpSpPr/>
              <p:nvPr/>
            </p:nvGrpSpPr>
            <p:grpSpPr>
              <a:xfrm>
                <a:off x="4491944" y="4573655"/>
                <a:ext cx="420212" cy="266547"/>
                <a:chOff x="4491944" y="4573655"/>
                <a:chExt cx="420212" cy="266547"/>
              </a:xfrm>
            </p:grpSpPr>
            <p:sp>
              <p:nvSpPr>
                <p:cNvPr id="111" name="AutoShape 137">
                  <a:extLst>
                    <a:ext uri="{FF2B5EF4-FFF2-40B4-BE49-F238E27FC236}">
                      <a16:creationId xmlns:a16="http://schemas.microsoft.com/office/drawing/2014/main" id="{A9078D87-3F9D-436A-A1B7-2DD6C915A159}"/>
                    </a:ext>
                  </a:extLst>
                </p:cNvPr>
                <p:cNvSpPr/>
                <p:nvPr/>
              </p:nvSpPr>
              <p:spPr>
                <a:xfrm>
                  <a:off x="4491944" y="4573655"/>
                  <a:ext cx="420212" cy="266547"/>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solidFill>
                  <a:srgbClr val="CC0000"/>
                </a:solidFill>
                <a:ln cap="flat">
                  <a:noFill/>
                  <a:prstDash val="solid"/>
                </a:ln>
                <a:effectLst>
                  <a:outerShdw dir="16200000" algn="tl">
                    <a:srgbClr val="000000">
                      <a:alpha val="40000"/>
                    </a:srgbClr>
                  </a:outerShdw>
                </a:effectLst>
              </p:spPr>
              <p:txBody>
                <a:bodyPr vert="horz" wrap="non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dirty="0">
                    <a:solidFill>
                      <a:srgbClr val="000000"/>
                    </a:solidFill>
                    <a:uFillTx/>
                    <a:latin typeface="Arial"/>
                  </a:endParaRPr>
                </a:p>
              </p:txBody>
            </p:sp>
            <p:sp>
              <p:nvSpPr>
                <p:cNvPr id="112" name="AutoShape 138">
                  <a:extLst>
                    <a:ext uri="{FF2B5EF4-FFF2-40B4-BE49-F238E27FC236}">
                      <a16:creationId xmlns:a16="http://schemas.microsoft.com/office/drawing/2014/main" id="{2F622C93-690F-4D32-8E85-7BF19AC8C9B9}"/>
                    </a:ext>
                  </a:extLst>
                </p:cNvPr>
                <p:cNvSpPr/>
                <p:nvPr/>
              </p:nvSpPr>
              <p:spPr>
                <a:xfrm>
                  <a:off x="4519367" y="4596661"/>
                  <a:ext cx="365348" cy="220534"/>
                </a:xfrm>
                <a:custGeom>
                  <a:avLst/>
                  <a:gdLst>
                    <a:gd name="f0" fmla="val 10800000"/>
                    <a:gd name="f1" fmla="val 5400000"/>
                    <a:gd name="f2" fmla="val 16200000"/>
                    <a:gd name="f3" fmla="val w"/>
                    <a:gd name="f4" fmla="val h"/>
                    <a:gd name="f5" fmla="val ss"/>
                    <a:gd name="f6" fmla="val 0"/>
                    <a:gd name="f7" fmla="*/ 5419351 1 1725033"/>
                    <a:gd name="f8" fmla="val 45"/>
                    <a:gd name="f9" fmla="val 2531"/>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solidFill>
                  <a:srgbClr val="FFFFFF"/>
                </a:solidFill>
                <a:ln cap="flat">
                  <a:noFill/>
                  <a:prstDash val="solid"/>
                </a:ln>
              </p:spPr>
              <p:txBody>
                <a:bodyPr vert="horz" wrap="non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dirty="0">
                    <a:solidFill>
                      <a:srgbClr val="000000"/>
                    </a:solidFill>
                    <a:uFillTx/>
                    <a:latin typeface="Arial"/>
                  </a:endParaRPr>
                </a:p>
              </p:txBody>
            </p:sp>
            <p:sp>
              <p:nvSpPr>
                <p:cNvPr id="113" name="AutoShape 139">
                  <a:extLst>
                    <a:ext uri="{FF2B5EF4-FFF2-40B4-BE49-F238E27FC236}">
                      <a16:creationId xmlns:a16="http://schemas.microsoft.com/office/drawing/2014/main" id="{B36D1414-C323-45CE-B285-4E397F629943}"/>
                    </a:ext>
                  </a:extLst>
                </p:cNvPr>
                <p:cNvSpPr/>
                <p:nvPr/>
              </p:nvSpPr>
              <p:spPr>
                <a:xfrm>
                  <a:off x="4528035" y="4603930"/>
                  <a:ext cx="348011" cy="205996"/>
                </a:xfrm>
                <a:custGeom>
                  <a:avLst/>
                  <a:gdLst>
                    <a:gd name="f0" fmla="val 10800000"/>
                    <a:gd name="f1" fmla="val 5400000"/>
                    <a:gd name="f2" fmla="val 16200000"/>
                    <a:gd name="f3" fmla="val w"/>
                    <a:gd name="f4" fmla="val h"/>
                    <a:gd name="f5" fmla="val ss"/>
                    <a:gd name="f6" fmla="val 0"/>
                    <a:gd name="f7" fmla="*/ 5419351 1 1725033"/>
                    <a:gd name="f8" fmla="val 45"/>
                    <a:gd name="f9" fmla="val 22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solidFill>
                  <a:srgbClr val="CC0000"/>
                </a:solidFill>
                <a:ln cap="flat">
                  <a:noFill/>
                  <a:prstDash val="solid"/>
                </a:ln>
              </p:spPr>
              <p:txBody>
                <a:bodyPr vert="horz" wrap="non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dirty="0">
                    <a:solidFill>
                      <a:srgbClr val="000000"/>
                    </a:solidFill>
                    <a:uFillTx/>
                    <a:latin typeface="Arial"/>
                  </a:endParaRPr>
                </a:p>
              </p:txBody>
            </p:sp>
            <p:grpSp>
              <p:nvGrpSpPr>
                <p:cNvPr id="114" name="Group 140">
                  <a:extLst>
                    <a:ext uri="{FF2B5EF4-FFF2-40B4-BE49-F238E27FC236}">
                      <a16:creationId xmlns:a16="http://schemas.microsoft.com/office/drawing/2014/main" id="{0D9937E3-6C31-4C16-BED6-AA4E1B88C25D}"/>
                    </a:ext>
                  </a:extLst>
                </p:cNvPr>
                <p:cNvGrpSpPr/>
                <p:nvPr/>
              </p:nvGrpSpPr>
              <p:grpSpPr>
                <a:xfrm>
                  <a:off x="4562700" y="4629406"/>
                  <a:ext cx="278681" cy="155118"/>
                  <a:chOff x="4562700" y="4629406"/>
                  <a:chExt cx="278681" cy="155118"/>
                </a:xfrm>
              </p:grpSpPr>
              <p:sp>
                <p:nvSpPr>
                  <p:cNvPr id="115" name="Freeform 141">
                    <a:extLst>
                      <a:ext uri="{FF2B5EF4-FFF2-40B4-BE49-F238E27FC236}">
                        <a16:creationId xmlns:a16="http://schemas.microsoft.com/office/drawing/2014/main" id="{A92906D8-6BBB-49A7-917C-6BCFDA5E83B5}"/>
                      </a:ext>
                    </a:extLst>
                  </p:cNvPr>
                  <p:cNvSpPr/>
                  <p:nvPr/>
                </p:nvSpPr>
                <p:spPr>
                  <a:xfrm>
                    <a:off x="4562700" y="4629406"/>
                    <a:ext cx="278681" cy="155118"/>
                  </a:xfrm>
                  <a:custGeom>
                    <a:avLst/>
                    <a:gdLst>
                      <a:gd name="f0" fmla="val 10800000"/>
                      <a:gd name="f1" fmla="val 5400000"/>
                      <a:gd name="f2" fmla="val 180"/>
                      <a:gd name="f3" fmla="val w"/>
                      <a:gd name="f4" fmla="val h"/>
                      <a:gd name="f5" fmla="val 0"/>
                      <a:gd name="f6" fmla="val 3323"/>
                      <a:gd name="f7" fmla="val 2184"/>
                      <a:gd name="f8" fmla="val 354"/>
                      <a:gd name="f9" fmla="val 89"/>
                      <a:gd name="f10" fmla="val 486"/>
                      <a:gd name="f11" fmla="val 88"/>
                      <a:gd name="f12" fmla="val 1701"/>
                      <a:gd name="f13" fmla="val 1"/>
                      <a:gd name="f14" fmla="val 1828"/>
                      <a:gd name="f15" fmla="val 3235"/>
                      <a:gd name="f16" fmla="val 484"/>
                      <a:gd name="f17" fmla="val 352"/>
                      <a:gd name="f18" fmla="val 3322"/>
                      <a:gd name="f19" fmla="val 3120"/>
                      <a:gd name="f20" fmla="val 201"/>
                      <a:gd name="f21" fmla="val 2953"/>
                      <a:gd name="f22" fmla="val 2749"/>
                      <a:gd name="f23" fmla="val 2585"/>
                      <a:gd name="f24" fmla="val 2381"/>
                      <a:gd name="f25" fmla="val 2380"/>
                      <a:gd name="f26" fmla="val 2467"/>
                      <a:gd name="f27" fmla="val 483"/>
                      <a:gd name="f28" fmla="val 2466"/>
                      <a:gd name="f29" fmla="val 1038"/>
                      <a:gd name="f30" fmla="val 2035"/>
                      <a:gd name="f31" fmla="val 2037"/>
                      <a:gd name="f32" fmla="val 828"/>
                      <a:gd name="f33" fmla="val 2124"/>
                      <a:gd name="f34" fmla="val 700"/>
                      <a:gd name="f35" fmla="val 1921"/>
                      <a:gd name="f36" fmla="val 554"/>
                      <a:gd name="f37" fmla="val 1756"/>
                      <a:gd name="f38" fmla="val 1551"/>
                      <a:gd name="f39" fmla="val 1387"/>
                      <a:gd name="f40" fmla="val 351"/>
                      <a:gd name="f41" fmla="val 1183"/>
                      <a:gd name="f42" fmla="val 1270"/>
                      <a:gd name="f43" fmla="val 855"/>
                      <a:gd name="f44" fmla="val 482"/>
                      <a:gd name="f45" fmla="val 942"/>
                      <a:gd name="f46" fmla="val 739"/>
                      <a:gd name="f47" fmla="val 202"/>
                      <a:gd name="f48" fmla="val 574"/>
                      <a:gd name="f49" fmla="val 369"/>
                      <a:gd name="f50" fmla="val 370"/>
                      <a:gd name="f51" fmla="val 205"/>
                      <a:gd name="f52" fmla="+- 0 0 -90"/>
                      <a:gd name="f53" fmla="*/ f3 1 3323"/>
                      <a:gd name="f54" fmla="*/ f4 1 2184"/>
                      <a:gd name="f55" fmla="+- f7 0 f5"/>
                      <a:gd name="f56" fmla="+- f6 0 f5"/>
                      <a:gd name="f57" fmla="*/ f52 f0 1"/>
                      <a:gd name="f58" fmla="*/ f56 1 3323"/>
                      <a:gd name="f59" fmla="*/ f55 1 2184"/>
                      <a:gd name="f60" fmla="*/ f57 1 f2"/>
                      <a:gd name="f61" fmla="*/ 0 1 f58"/>
                      <a:gd name="f62" fmla="*/ 0 1 f59"/>
                      <a:gd name="f63" fmla="*/ 354 1 f59"/>
                      <a:gd name="f64" fmla="*/ 89 1 f58"/>
                      <a:gd name="f65" fmla="*/ 486 1 f59"/>
                      <a:gd name="f66" fmla="*/ 88 1 f58"/>
                      <a:gd name="f67" fmla="*/ 1701 1 f59"/>
                      <a:gd name="f68" fmla="*/ 1 1 f58"/>
                      <a:gd name="f69" fmla="*/ 1828 1 f59"/>
                      <a:gd name="f70" fmla="*/ 2184 1 f59"/>
                      <a:gd name="f71" fmla="*/ 3323 1 f58"/>
                      <a:gd name="f72" fmla="*/ 3235 1 f58"/>
                      <a:gd name="f73" fmla="*/ 484 1 f59"/>
                      <a:gd name="f74" fmla="*/ 352 1 f59"/>
                      <a:gd name="f75" fmla="*/ 3322 1 f58"/>
                      <a:gd name="f76" fmla="*/ 3120 1 f58"/>
                      <a:gd name="f77" fmla="*/ 201 1 f59"/>
                      <a:gd name="f78" fmla="*/ 2953 1 f58"/>
                      <a:gd name="f79" fmla="*/ 2749 1 f58"/>
                      <a:gd name="f80" fmla="*/ 2585 1 f58"/>
                      <a:gd name="f81" fmla="*/ 2381 1 f58"/>
                      <a:gd name="f82" fmla="*/ 1 1 f59"/>
                      <a:gd name="f83" fmla="*/ 2380 1 f58"/>
                      <a:gd name="f84" fmla="*/ 2467 1 f58"/>
                      <a:gd name="f85" fmla="*/ 483 1 f59"/>
                      <a:gd name="f86" fmla="*/ 2466 1 f58"/>
                      <a:gd name="f87" fmla="*/ 1038 1 f59"/>
                      <a:gd name="f88" fmla="*/ 2035 1 f58"/>
                      <a:gd name="f89" fmla="*/ 2037 1 f58"/>
                      <a:gd name="f90" fmla="*/ 828 1 f59"/>
                      <a:gd name="f91" fmla="*/ 2124 1 f58"/>
                      <a:gd name="f92" fmla="*/ 700 1 f59"/>
                      <a:gd name="f93" fmla="*/ 1921 1 f58"/>
                      <a:gd name="f94" fmla="*/ 554 1 f59"/>
                      <a:gd name="f95" fmla="*/ 1756 1 f58"/>
                      <a:gd name="f96" fmla="*/ 1551 1 f58"/>
                      <a:gd name="f97" fmla="*/ 1387 1 f58"/>
                      <a:gd name="f98" fmla="*/ 351 1 f59"/>
                      <a:gd name="f99" fmla="*/ 1183 1 f58"/>
                      <a:gd name="f100" fmla="*/ 1270 1 f58"/>
                      <a:gd name="f101" fmla="*/ 855 1 f58"/>
                      <a:gd name="f102" fmla="*/ 482 1 f59"/>
                      <a:gd name="f103" fmla="*/ 942 1 f58"/>
                      <a:gd name="f104" fmla="*/ 739 1 f58"/>
                      <a:gd name="f105" fmla="*/ 202 1 f59"/>
                      <a:gd name="f106" fmla="*/ 574 1 f58"/>
                      <a:gd name="f107" fmla="*/ 369 1 f58"/>
                      <a:gd name="f108" fmla="*/ 370 1 f58"/>
                      <a:gd name="f109" fmla="*/ 205 1 f58"/>
                      <a:gd name="f110" fmla="*/ f6 1 f58"/>
                      <a:gd name="f111" fmla="*/ f7 1 f59"/>
                      <a:gd name="f112" fmla="+- f60 0 f1"/>
                      <a:gd name="f113" fmla="*/ f61 f53 1"/>
                      <a:gd name="f114" fmla="*/ f110 f53 1"/>
                      <a:gd name="f115" fmla="*/ f111 f54 1"/>
                      <a:gd name="f116" fmla="*/ f62 f54 1"/>
                      <a:gd name="f117" fmla="*/ f63 f54 1"/>
                      <a:gd name="f118" fmla="*/ f64 f53 1"/>
                      <a:gd name="f119" fmla="*/ f65 f54 1"/>
                      <a:gd name="f120" fmla="*/ f66 f53 1"/>
                      <a:gd name="f121" fmla="*/ f67 f54 1"/>
                      <a:gd name="f122" fmla="*/ f68 f53 1"/>
                      <a:gd name="f123" fmla="*/ f69 f54 1"/>
                      <a:gd name="f124" fmla="*/ f70 f54 1"/>
                      <a:gd name="f125" fmla="*/ f71 f53 1"/>
                      <a:gd name="f126" fmla="*/ f72 f53 1"/>
                      <a:gd name="f127" fmla="*/ f73 f54 1"/>
                      <a:gd name="f128" fmla="*/ f74 f54 1"/>
                      <a:gd name="f129" fmla="*/ f75 f53 1"/>
                      <a:gd name="f130" fmla="*/ f76 f53 1"/>
                      <a:gd name="f131" fmla="*/ f77 f54 1"/>
                      <a:gd name="f132" fmla="*/ f78 f53 1"/>
                      <a:gd name="f133" fmla="*/ f79 f53 1"/>
                      <a:gd name="f134" fmla="*/ f80 f53 1"/>
                      <a:gd name="f135" fmla="*/ f81 f53 1"/>
                      <a:gd name="f136" fmla="*/ f82 f54 1"/>
                      <a:gd name="f137" fmla="*/ f83 f53 1"/>
                      <a:gd name="f138" fmla="*/ f84 f53 1"/>
                      <a:gd name="f139" fmla="*/ f85 f54 1"/>
                      <a:gd name="f140" fmla="*/ f86 f53 1"/>
                      <a:gd name="f141" fmla="*/ f87 f54 1"/>
                      <a:gd name="f142" fmla="*/ f88 f53 1"/>
                      <a:gd name="f143" fmla="*/ f89 f53 1"/>
                      <a:gd name="f144" fmla="*/ f90 f54 1"/>
                      <a:gd name="f145" fmla="*/ f91 f53 1"/>
                      <a:gd name="f146" fmla="*/ f92 f54 1"/>
                      <a:gd name="f147" fmla="*/ f93 f53 1"/>
                      <a:gd name="f148" fmla="*/ f94 f54 1"/>
                      <a:gd name="f149" fmla="*/ f95 f53 1"/>
                      <a:gd name="f150" fmla="*/ f96 f53 1"/>
                      <a:gd name="f151" fmla="*/ f97 f53 1"/>
                      <a:gd name="f152" fmla="*/ f98 f54 1"/>
                      <a:gd name="f153" fmla="*/ f99 f53 1"/>
                      <a:gd name="f154" fmla="*/ f100 f53 1"/>
                      <a:gd name="f155" fmla="*/ f101 f53 1"/>
                      <a:gd name="f156" fmla="*/ f102 f54 1"/>
                      <a:gd name="f157" fmla="*/ f103 f53 1"/>
                      <a:gd name="f158" fmla="*/ f104 f53 1"/>
                      <a:gd name="f159" fmla="*/ f105 f54 1"/>
                      <a:gd name="f160" fmla="*/ f106 f53 1"/>
                      <a:gd name="f161" fmla="*/ f107 f53 1"/>
                      <a:gd name="f162" fmla="*/ f108 f53 1"/>
                      <a:gd name="f163" fmla="*/ f109 f53 1"/>
                    </a:gdLst>
                    <a:ahLst/>
                    <a:cxnLst>
                      <a:cxn ang="3cd4">
                        <a:pos x="hc" y="t"/>
                      </a:cxn>
                      <a:cxn ang="0">
                        <a:pos x="r" y="vc"/>
                      </a:cxn>
                      <a:cxn ang="cd4">
                        <a:pos x="hc" y="b"/>
                      </a:cxn>
                      <a:cxn ang="cd2">
                        <a:pos x="l" y="vc"/>
                      </a:cxn>
                      <a:cxn ang="f112">
                        <a:pos x="f113" y="f116"/>
                      </a:cxn>
                      <a:cxn ang="f112">
                        <a:pos x="f113" y="f117"/>
                      </a:cxn>
                      <a:cxn ang="f112">
                        <a:pos x="f118" y="f119"/>
                      </a:cxn>
                      <a:cxn ang="f112">
                        <a:pos x="f120" y="f121"/>
                      </a:cxn>
                      <a:cxn ang="f112">
                        <a:pos x="f122" y="f123"/>
                      </a:cxn>
                      <a:cxn ang="f112">
                        <a:pos x="f122" y="f124"/>
                      </a:cxn>
                      <a:cxn ang="f112">
                        <a:pos x="f125" y="f124"/>
                      </a:cxn>
                      <a:cxn ang="f112">
                        <a:pos x="f125" y="f123"/>
                      </a:cxn>
                      <a:cxn ang="f112">
                        <a:pos x="f126" y="f121"/>
                      </a:cxn>
                      <a:cxn ang="f112">
                        <a:pos x="f126" y="f127"/>
                      </a:cxn>
                      <a:cxn ang="f112">
                        <a:pos x="f125" y="f128"/>
                      </a:cxn>
                      <a:cxn ang="f112">
                        <a:pos x="f129" y="f116"/>
                      </a:cxn>
                      <a:cxn ang="f112">
                        <a:pos x="f130" y="f116"/>
                      </a:cxn>
                      <a:cxn ang="f112">
                        <a:pos x="f130" y="f131"/>
                      </a:cxn>
                      <a:cxn ang="f112">
                        <a:pos x="f132" y="f131"/>
                      </a:cxn>
                      <a:cxn ang="f112">
                        <a:pos x="f132" y="f116"/>
                      </a:cxn>
                      <a:cxn ang="f112">
                        <a:pos x="f133" y="f116"/>
                      </a:cxn>
                      <a:cxn ang="f112">
                        <a:pos x="f133" y="f131"/>
                      </a:cxn>
                      <a:cxn ang="f112">
                        <a:pos x="f134" y="f131"/>
                      </a:cxn>
                      <a:cxn ang="f112">
                        <a:pos x="f134" y="f116"/>
                      </a:cxn>
                      <a:cxn ang="f112">
                        <a:pos x="f135" y="f136"/>
                      </a:cxn>
                      <a:cxn ang="f112">
                        <a:pos x="f137" y="f128"/>
                      </a:cxn>
                      <a:cxn ang="f112">
                        <a:pos x="f138" y="f139"/>
                      </a:cxn>
                      <a:cxn ang="f112">
                        <a:pos x="f140" y="f141"/>
                      </a:cxn>
                      <a:cxn ang="f112">
                        <a:pos x="f142" y="f141"/>
                      </a:cxn>
                      <a:cxn ang="f112">
                        <a:pos x="f143" y="f144"/>
                      </a:cxn>
                      <a:cxn ang="f112">
                        <a:pos x="f145" y="f146"/>
                      </a:cxn>
                      <a:cxn ang="f112">
                        <a:pos x="f145" y="f128"/>
                      </a:cxn>
                      <a:cxn ang="f112">
                        <a:pos x="f147" y="f128"/>
                      </a:cxn>
                      <a:cxn ang="f112">
                        <a:pos x="f147" y="f148"/>
                      </a:cxn>
                      <a:cxn ang="f112">
                        <a:pos x="f149" y="f148"/>
                      </a:cxn>
                      <a:cxn ang="f112">
                        <a:pos x="f149" y="f128"/>
                      </a:cxn>
                      <a:cxn ang="f112">
                        <a:pos x="f150" y="f128"/>
                      </a:cxn>
                      <a:cxn ang="f112">
                        <a:pos x="f150" y="f148"/>
                      </a:cxn>
                      <a:cxn ang="f112">
                        <a:pos x="f151" y="f148"/>
                      </a:cxn>
                      <a:cxn ang="f112">
                        <a:pos x="f151" y="f152"/>
                      </a:cxn>
                      <a:cxn ang="f112">
                        <a:pos x="f153" y="f152"/>
                      </a:cxn>
                      <a:cxn ang="f112">
                        <a:pos x="f153" y="f146"/>
                      </a:cxn>
                      <a:cxn ang="f112">
                        <a:pos x="f154" y="f144"/>
                      </a:cxn>
                      <a:cxn ang="f112">
                        <a:pos x="f154" y="f141"/>
                      </a:cxn>
                      <a:cxn ang="f112">
                        <a:pos x="f155" y="f141"/>
                      </a:cxn>
                      <a:cxn ang="f112">
                        <a:pos x="f155" y="f156"/>
                      </a:cxn>
                      <a:cxn ang="f112">
                        <a:pos x="f157" y="f117"/>
                      </a:cxn>
                      <a:cxn ang="f112">
                        <a:pos x="f157" y="f136"/>
                      </a:cxn>
                      <a:cxn ang="f112">
                        <a:pos x="f158" y="f116"/>
                      </a:cxn>
                      <a:cxn ang="f112">
                        <a:pos x="f158" y="f159"/>
                      </a:cxn>
                      <a:cxn ang="f112">
                        <a:pos x="f160" y="f131"/>
                      </a:cxn>
                      <a:cxn ang="f112">
                        <a:pos x="f160" y="f116"/>
                      </a:cxn>
                      <a:cxn ang="f112">
                        <a:pos x="f161" y="f116"/>
                      </a:cxn>
                      <a:cxn ang="f112">
                        <a:pos x="f162" y="f131"/>
                      </a:cxn>
                      <a:cxn ang="f112">
                        <a:pos x="f163" y="f131"/>
                      </a:cxn>
                      <a:cxn ang="f112">
                        <a:pos x="f163" y="f116"/>
                      </a:cxn>
                      <a:cxn ang="f112">
                        <a:pos x="f113" y="f116"/>
                      </a:cxn>
                    </a:cxnLst>
                    <a:rect l="f113" t="f116" r="f114" b="f115"/>
                    <a:pathLst>
                      <a:path w="3323" h="2184">
                        <a:moveTo>
                          <a:pt x="f5" y="f5"/>
                        </a:moveTo>
                        <a:lnTo>
                          <a:pt x="f5" y="f8"/>
                        </a:lnTo>
                        <a:lnTo>
                          <a:pt x="f9" y="f10"/>
                        </a:lnTo>
                        <a:lnTo>
                          <a:pt x="f11" y="f12"/>
                        </a:lnTo>
                        <a:lnTo>
                          <a:pt x="f13" y="f14"/>
                        </a:lnTo>
                        <a:lnTo>
                          <a:pt x="f13" y="f7"/>
                        </a:lnTo>
                        <a:lnTo>
                          <a:pt x="f6" y="f7"/>
                        </a:lnTo>
                        <a:lnTo>
                          <a:pt x="f6" y="f14"/>
                        </a:lnTo>
                        <a:lnTo>
                          <a:pt x="f15" y="f12"/>
                        </a:lnTo>
                        <a:lnTo>
                          <a:pt x="f15" y="f16"/>
                        </a:lnTo>
                        <a:lnTo>
                          <a:pt x="f6" y="f17"/>
                        </a:lnTo>
                        <a:lnTo>
                          <a:pt x="f18" y="f5"/>
                        </a:lnTo>
                        <a:lnTo>
                          <a:pt x="f19" y="f5"/>
                        </a:lnTo>
                        <a:lnTo>
                          <a:pt x="f19" y="f20"/>
                        </a:lnTo>
                        <a:lnTo>
                          <a:pt x="f21" y="f20"/>
                        </a:lnTo>
                        <a:lnTo>
                          <a:pt x="f21" y="f5"/>
                        </a:lnTo>
                        <a:lnTo>
                          <a:pt x="f22" y="f5"/>
                        </a:lnTo>
                        <a:lnTo>
                          <a:pt x="f22" y="f20"/>
                        </a:lnTo>
                        <a:lnTo>
                          <a:pt x="f23" y="f20"/>
                        </a:lnTo>
                        <a:lnTo>
                          <a:pt x="f23" y="f5"/>
                        </a:lnTo>
                        <a:lnTo>
                          <a:pt x="f24" y="f13"/>
                        </a:lnTo>
                        <a:lnTo>
                          <a:pt x="f25" y="f17"/>
                        </a:lnTo>
                        <a:lnTo>
                          <a:pt x="f26" y="f27"/>
                        </a:lnTo>
                        <a:lnTo>
                          <a:pt x="f28" y="f29"/>
                        </a:lnTo>
                        <a:lnTo>
                          <a:pt x="f30" y="f29"/>
                        </a:lnTo>
                        <a:lnTo>
                          <a:pt x="f31" y="f32"/>
                        </a:lnTo>
                        <a:lnTo>
                          <a:pt x="f33" y="f34"/>
                        </a:lnTo>
                        <a:lnTo>
                          <a:pt x="f33" y="f17"/>
                        </a:lnTo>
                        <a:lnTo>
                          <a:pt x="f35" y="f17"/>
                        </a:lnTo>
                        <a:lnTo>
                          <a:pt x="f35" y="f36"/>
                        </a:lnTo>
                        <a:lnTo>
                          <a:pt x="f37" y="f36"/>
                        </a:lnTo>
                        <a:lnTo>
                          <a:pt x="f37" y="f17"/>
                        </a:lnTo>
                        <a:lnTo>
                          <a:pt x="f38" y="f17"/>
                        </a:lnTo>
                        <a:lnTo>
                          <a:pt x="f38" y="f36"/>
                        </a:lnTo>
                        <a:lnTo>
                          <a:pt x="f39" y="f36"/>
                        </a:lnTo>
                        <a:lnTo>
                          <a:pt x="f39" y="f40"/>
                        </a:lnTo>
                        <a:lnTo>
                          <a:pt x="f41" y="f40"/>
                        </a:lnTo>
                        <a:lnTo>
                          <a:pt x="f41" y="f34"/>
                        </a:lnTo>
                        <a:lnTo>
                          <a:pt x="f42" y="f32"/>
                        </a:lnTo>
                        <a:lnTo>
                          <a:pt x="f42" y="f29"/>
                        </a:lnTo>
                        <a:lnTo>
                          <a:pt x="f43" y="f29"/>
                        </a:lnTo>
                        <a:lnTo>
                          <a:pt x="f43" y="f44"/>
                        </a:lnTo>
                        <a:lnTo>
                          <a:pt x="f45" y="f8"/>
                        </a:lnTo>
                        <a:lnTo>
                          <a:pt x="f45" y="f13"/>
                        </a:lnTo>
                        <a:lnTo>
                          <a:pt x="f46" y="f5"/>
                        </a:lnTo>
                        <a:lnTo>
                          <a:pt x="f46" y="f47"/>
                        </a:lnTo>
                        <a:lnTo>
                          <a:pt x="f48" y="f20"/>
                        </a:lnTo>
                        <a:lnTo>
                          <a:pt x="f48" y="f5"/>
                        </a:lnTo>
                        <a:lnTo>
                          <a:pt x="f49" y="f5"/>
                        </a:lnTo>
                        <a:lnTo>
                          <a:pt x="f50" y="f20"/>
                        </a:lnTo>
                        <a:lnTo>
                          <a:pt x="f51" y="f20"/>
                        </a:lnTo>
                        <a:lnTo>
                          <a:pt x="f51" y="f5"/>
                        </a:lnTo>
                        <a:lnTo>
                          <a:pt x="f5" y="f5"/>
                        </a:ln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dirty="0">
                      <a:solidFill>
                        <a:srgbClr val="000000"/>
                      </a:solidFill>
                      <a:uFillTx/>
                      <a:latin typeface="Arial"/>
                    </a:endParaRPr>
                  </a:p>
                </p:txBody>
              </p:sp>
              <p:sp>
                <p:nvSpPr>
                  <p:cNvPr id="116" name="Rectangle 142">
                    <a:extLst>
                      <a:ext uri="{FF2B5EF4-FFF2-40B4-BE49-F238E27FC236}">
                        <a16:creationId xmlns:a16="http://schemas.microsoft.com/office/drawing/2014/main" id="{B7F24B46-26FE-4F07-89A0-B83075521C15}"/>
                      </a:ext>
                    </a:extLst>
                  </p:cNvPr>
                  <p:cNvSpPr/>
                  <p:nvPr/>
                </p:nvSpPr>
                <p:spPr>
                  <a:xfrm>
                    <a:off x="4595938" y="4668149"/>
                    <a:ext cx="11530" cy="35140"/>
                  </a:xfrm>
                  <a:prstGeom prst="rect">
                    <a:avLst/>
                  </a:prstGeom>
                  <a:solidFill>
                    <a:srgbClr val="CC0000"/>
                  </a:solidFill>
                  <a:ln w="3172" cap="flat">
                    <a:solidFill>
                      <a:srgbClr val="C00000"/>
                    </a:solidFill>
                    <a:prstDash val="solid"/>
                    <a:miter/>
                  </a:ln>
                </p:spPr>
                <p:txBody>
                  <a:bodyPr vert="horz" wrap="non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dirty="0">
                      <a:solidFill>
                        <a:srgbClr val="000000"/>
                      </a:solidFill>
                      <a:uFillTx/>
                      <a:latin typeface="Arial"/>
                    </a:endParaRPr>
                  </a:p>
                </p:txBody>
              </p:sp>
              <p:sp>
                <p:nvSpPr>
                  <p:cNvPr id="117" name="Rectangle 143">
                    <a:extLst>
                      <a:ext uri="{FF2B5EF4-FFF2-40B4-BE49-F238E27FC236}">
                        <a16:creationId xmlns:a16="http://schemas.microsoft.com/office/drawing/2014/main" id="{E0B27671-7C8B-4F68-9B96-0CAF45E0B235}"/>
                      </a:ext>
                    </a:extLst>
                  </p:cNvPr>
                  <p:cNvSpPr/>
                  <p:nvPr/>
                </p:nvSpPr>
                <p:spPr>
                  <a:xfrm>
                    <a:off x="4595938" y="4725097"/>
                    <a:ext cx="11530" cy="33942"/>
                  </a:xfrm>
                  <a:prstGeom prst="rect">
                    <a:avLst/>
                  </a:prstGeom>
                  <a:solidFill>
                    <a:srgbClr val="CC0000"/>
                  </a:solidFill>
                  <a:ln w="3172" cap="flat">
                    <a:solidFill>
                      <a:srgbClr val="C00000"/>
                    </a:solidFill>
                    <a:prstDash val="solid"/>
                    <a:miter/>
                  </a:ln>
                </p:spPr>
                <p:txBody>
                  <a:bodyPr vert="horz" wrap="non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dirty="0">
                      <a:solidFill>
                        <a:srgbClr val="000000"/>
                      </a:solidFill>
                      <a:uFillTx/>
                      <a:latin typeface="Arial"/>
                    </a:endParaRPr>
                  </a:p>
                </p:txBody>
              </p:sp>
              <p:sp>
                <p:nvSpPr>
                  <p:cNvPr id="118" name="Rectangle 144">
                    <a:extLst>
                      <a:ext uri="{FF2B5EF4-FFF2-40B4-BE49-F238E27FC236}">
                        <a16:creationId xmlns:a16="http://schemas.microsoft.com/office/drawing/2014/main" id="{6B27F56E-BB1B-4FDD-AA8A-DEE13743790C}"/>
                      </a:ext>
                    </a:extLst>
                  </p:cNvPr>
                  <p:cNvSpPr/>
                  <p:nvPr/>
                </p:nvSpPr>
                <p:spPr>
                  <a:xfrm>
                    <a:off x="4796622" y="4668149"/>
                    <a:ext cx="11530" cy="35140"/>
                  </a:xfrm>
                  <a:prstGeom prst="rect">
                    <a:avLst/>
                  </a:prstGeom>
                  <a:solidFill>
                    <a:srgbClr val="CC0000"/>
                  </a:solidFill>
                  <a:ln w="3172" cap="flat">
                    <a:solidFill>
                      <a:srgbClr val="C00000"/>
                    </a:solidFill>
                    <a:prstDash val="solid"/>
                    <a:miter/>
                  </a:ln>
                </p:spPr>
                <p:txBody>
                  <a:bodyPr vert="horz" wrap="non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dirty="0">
                      <a:solidFill>
                        <a:srgbClr val="000000"/>
                      </a:solidFill>
                      <a:uFillTx/>
                      <a:latin typeface="Arial"/>
                    </a:endParaRPr>
                  </a:p>
                </p:txBody>
              </p:sp>
              <p:sp>
                <p:nvSpPr>
                  <p:cNvPr id="119" name="Rectangle 145">
                    <a:extLst>
                      <a:ext uri="{FF2B5EF4-FFF2-40B4-BE49-F238E27FC236}">
                        <a16:creationId xmlns:a16="http://schemas.microsoft.com/office/drawing/2014/main" id="{9DAEAFD9-A56E-4D94-BF61-EE7F5653C2BC}"/>
                      </a:ext>
                    </a:extLst>
                  </p:cNvPr>
                  <p:cNvSpPr/>
                  <p:nvPr/>
                </p:nvSpPr>
                <p:spPr>
                  <a:xfrm>
                    <a:off x="4796622" y="4725097"/>
                    <a:ext cx="11530" cy="33942"/>
                  </a:xfrm>
                  <a:prstGeom prst="rect">
                    <a:avLst/>
                  </a:prstGeom>
                  <a:solidFill>
                    <a:srgbClr val="CC0000"/>
                  </a:solidFill>
                  <a:ln w="3172" cap="flat">
                    <a:solidFill>
                      <a:srgbClr val="C00000"/>
                    </a:solidFill>
                    <a:prstDash val="solid"/>
                    <a:miter/>
                  </a:ln>
                </p:spPr>
                <p:txBody>
                  <a:bodyPr vert="horz" wrap="non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dirty="0">
                      <a:solidFill>
                        <a:srgbClr val="000000"/>
                      </a:solidFill>
                      <a:uFillTx/>
                      <a:latin typeface="Arial"/>
                    </a:endParaRPr>
                  </a:p>
                </p:txBody>
              </p:sp>
              <p:sp>
                <p:nvSpPr>
                  <p:cNvPr id="120" name="Rectangle 146">
                    <a:extLst>
                      <a:ext uri="{FF2B5EF4-FFF2-40B4-BE49-F238E27FC236}">
                        <a16:creationId xmlns:a16="http://schemas.microsoft.com/office/drawing/2014/main" id="{ADD1B59B-8E1C-45A0-AF51-C731D9033979}"/>
                      </a:ext>
                    </a:extLst>
                  </p:cNvPr>
                  <p:cNvSpPr/>
                  <p:nvPr/>
                </p:nvSpPr>
                <p:spPr>
                  <a:xfrm>
                    <a:off x="4642134" y="4725097"/>
                    <a:ext cx="11530" cy="25475"/>
                  </a:xfrm>
                  <a:prstGeom prst="rect">
                    <a:avLst/>
                  </a:prstGeom>
                  <a:solidFill>
                    <a:srgbClr val="CC0000"/>
                  </a:solidFill>
                  <a:ln w="3172" cap="flat">
                    <a:solidFill>
                      <a:srgbClr val="C00000"/>
                    </a:solidFill>
                    <a:prstDash val="solid"/>
                    <a:miter/>
                  </a:ln>
                </p:spPr>
                <p:txBody>
                  <a:bodyPr vert="horz" wrap="non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dirty="0">
                      <a:solidFill>
                        <a:srgbClr val="000000"/>
                      </a:solidFill>
                      <a:uFillTx/>
                      <a:latin typeface="Arial"/>
                    </a:endParaRPr>
                  </a:p>
                </p:txBody>
              </p:sp>
              <p:sp>
                <p:nvSpPr>
                  <p:cNvPr id="121" name="Rectangle 147">
                    <a:extLst>
                      <a:ext uri="{FF2B5EF4-FFF2-40B4-BE49-F238E27FC236}">
                        <a16:creationId xmlns:a16="http://schemas.microsoft.com/office/drawing/2014/main" id="{7CDC95F5-9D83-45F4-AE9C-02F5EBD8F18A}"/>
                      </a:ext>
                    </a:extLst>
                  </p:cNvPr>
                  <p:cNvSpPr/>
                  <p:nvPr/>
                </p:nvSpPr>
                <p:spPr>
                  <a:xfrm>
                    <a:off x="4750426" y="4725097"/>
                    <a:ext cx="11530" cy="25475"/>
                  </a:xfrm>
                  <a:prstGeom prst="rect">
                    <a:avLst/>
                  </a:prstGeom>
                  <a:solidFill>
                    <a:srgbClr val="CC0000"/>
                  </a:solidFill>
                  <a:ln w="3172" cap="flat">
                    <a:solidFill>
                      <a:srgbClr val="C00000"/>
                    </a:solidFill>
                    <a:prstDash val="solid"/>
                    <a:miter/>
                  </a:ln>
                </p:spPr>
                <p:txBody>
                  <a:bodyPr vert="horz" wrap="non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dirty="0">
                      <a:solidFill>
                        <a:srgbClr val="000000"/>
                      </a:solidFill>
                      <a:uFillTx/>
                      <a:latin typeface="Arial"/>
                    </a:endParaRPr>
                  </a:p>
                </p:txBody>
              </p:sp>
              <p:grpSp>
                <p:nvGrpSpPr>
                  <p:cNvPr id="122" name="Group 148">
                    <a:extLst>
                      <a:ext uri="{FF2B5EF4-FFF2-40B4-BE49-F238E27FC236}">
                        <a16:creationId xmlns:a16="http://schemas.microsoft.com/office/drawing/2014/main" id="{EDEF542D-9DED-420E-AD91-F3C28776823E}"/>
                      </a:ext>
                    </a:extLst>
                  </p:cNvPr>
                  <p:cNvGrpSpPr/>
                  <p:nvPr/>
                </p:nvGrpSpPr>
                <p:grpSpPr>
                  <a:xfrm>
                    <a:off x="4676771" y="4715432"/>
                    <a:ext cx="49103" cy="56948"/>
                    <a:chOff x="4676771" y="4715432"/>
                    <a:chExt cx="49103" cy="56948"/>
                  </a:xfrm>
                </p:grpSpPr>
                <p:sp>
                  <p:nvSpPr>
                    <p:cNvPr id="123" name="Rectangle 149">
                      <a:extLst>
                        <a:ext uri="{FF2B5EF4-FFF2-40B4-BE49-F238E27FC236}">
                          <a16:creationId xmlns:a16="http://schemas.microsoft.com/office/drawing/2014/main" id="{53DF8741-FE74-47E3-BFB3-8299A1967F06}"/>
                        </a:ext>
                      </a:extLst>
                    </p:cNvPr>
                    <p:cNvSpPr/>
                    <p:nvPr/>
                  </p:nvSpPr>
                  <p:spPr>
                    <a:xfrm>
                      <a:off x="4676771" y="4734799"/>
                      <a:ext cx="49103" cy="37581"/>
                    </a:xfrm>
                    <a:prstGeom prst="rect">
                      <a:avLst/>
                    </a:prstGeom>
                    <a:solidFill>
                      <a:srgbClr val="CC0000"/>
                    </a:solidFill>
                    <a:ln w="3172" cap="flat">
                      <a:solidFill>
                        <a:srgbClr val="C00000"/>
                      </a:solidFill>
                      <a:prstDash val="solid"/>
                      <a:miter/>
                    </a:ln>
                  </p:spPr>
                  <p:txBody>
                    <a:bodyPr vert="horz" wrap="non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dirty="0">
                        <a:solidFill>
                          <a:srgbClr val="000000"/>
                        </a:solidFill>
                        <a:uFillTx/>
                        <a:latin typeface="Arial"/>
                      </a:endParaRPr>
                    </a:p>
                  </p:txBody>
                </p:sp>
                <p:sp>
                  <p:nvSpPr>
                    <p:cNvPr id="124" name="Oval 150">
                      <a:extLst>
                        <a:ext uri="{FF2B5EF4-FFF2-40B4-BE49-F238E27FC236}">
                          <a16:creationId xmlns:a16="http://schemas.microsoft.com/office/drawing/2014/main" id="{CAF44718-F5CF-4BDA-866F-AD16768F3C6F}"/>
                        </a:ext>
                      </a:extLst>
                    </p:cNvPr>
                    <p:cNvSpPr/>
                    <p:nvPr/>
                  </p:nvSpPr>
                  <p:spPr>
                    <a:xfrm>
                      <a:off x="4676771" y="4715432"/>
                      <a:ext cx="49103" cy="39968"/>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CC0000"/>
                    </a:solidFill>
                    <a:ln w="3172" cap="flat">
                      <a:solidFill>
                        <a:srgbClr val="C00000"/>
                      </a:solidFill>
                      <a:prstDash val="solid"/>
                      <a:round/>
                    </a:ln>
                  </p:spPr>
                  <p:txBody>
                    <a:bodyPr vert="horz" wrap="non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dirty="0">
                        <a:solidFill>
                          <a:srgbClr val="000000"/>
                        </a:solidFill>
                        <a:uFillTx/>
                        <a:latin typeface="Arial"/>
                      </a:endParaRPr>
                    </a:p>
                  </p:txBody>
                </p:sp>
              </p:grpSp>
            </p:grpSp>
          </p:grpSp>
          <p:sp>
            <p:nvSpPr>
              <p:cNvPr id="110" name="Text Box 151">
                <a:extLst>
                  <a:ext uri="{FF2B5EF4-FFF2-40B4-BE49-F238E27FC236}">
                    <a16:creationId xmlns:a16="http://schemas.microsoft.com/office/drawing/2014/main" id="{ABE26103-BCF2-43A5-AE5A-F348493E203C}"/>
                  </a:ext>
                </a:extLst>
              </p:cNvPr>
              <p:cNvSpPr txBox="1"/>
              <p:nvPr/>
            </p:nvSpPr>
            <p:spPr>
              <a:xfrm>
                <a:off x="4504892" y="4858298"/>
                <a:ext cx="391226" cy="429731"/>
              </a:xfrm>
              <a:prstGeom prst="rect">
                <a:avLst/>
              </a:prstGeom>
              <a:noFill/>
              <a:ln cap="flat">
                <a:noFill/>
              </a:ln>
            </p:spPr>
            <p:txBody>
              <a:bodyPr vert="horz" wrap="none" lIns="0" tIns="0" rIns="0" bIns="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800" b="0" i="0" u="none" strike="noStrike" kern="0" cap="none" spc="0" baseline="0" dirty="0">
                    <a:solidFill>
                      <a:srgbClr val="000000"/>
                    </a:solidFill>
                    <a:uFillTx/>
                    <a:latin typeface="Arial" pitchFamily="34"/>
                    <a:cs typeface="Arial" pitchFamily="34"/>
                  </a:rPr>
                  <a:t>South</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800" b="0" i="0" u="none" strike="noStrike" kern="0" cap="none" spc="0" baseline="0" dirty="0">
                    <a:solidFill>
                      <a:srgbClr val="000000"/>
                    </a:solidFill>
                    <a:uFillTx/>
                    <a:latin typeface="Arial" pitchFamily="34"/>
                    <a:cs typeface="Arial" pitchFamily="34"/>
                  </a:rPr>
                  <a:t>Atlantic</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800" b="0" i="0" u="none" strike="noStrike" kern="0" cap="none" spc="0" baseline="0" dirty="0">
                    <a:solidFill>
                      <a:srgbClr val="000000"/>
                    </a:solidFill>
                    <a:uFillTx/>
                    <a:latin typeface="Arial" pitchFamily="34"/>
                    <a:cs typeface="Arial" pitchFamily="34"/>
                  </a:rPr>
                  <a:t>Division</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600" b="0" i="0" u="none" strike="noStrike" kern="0" cap="none" spc="0" baseline="0" dirty="0">
                    <a:solidFill>
                      <a:srgbClr val="000000"/>
                    </a:solidFill>
                    <a:uFillTx/>
                    <a:latin typeface="Arial Narrow" pitchFamily="34"/>
                    <a:cs typeface="Arial" pitchFamily="34"/>
                  </a:rPr>
                  <a:t>( Atlanta )</a:t>
                </a:r>
              </a:p>
            </p:txBody>
          </p:sp>
        </p:grpSp>
        <p:grpSp>
          <p:nvGrpSpPr>
            <p:cNvPr id="19" name="Group 1146">
              <a:extLst>
                <a:ext uri="{FF2B5EF4-FFF2-40B4-BE49-F238E27FC236}">
                  <a16:creationId xmlns:a16="http://schemas.microsoft.com/office/drawing/2014/main" id="{054406D5-E494-4E33-9FE3-C291885004C1}"/>
                </a:ext>
              </a:extLst>
            </p:cNvPr>
            <p:cNvGrpSpPr/>
            <p:nvPr/>
          </p:nvGrpSpPr>
          <p:grpSpPr>
            <a:xfrm>
              <a:off x="4922535" y="2473433"/>
              <a:ext cx="557153" cy="714375"/>
              <a:chOff x="4922535" y="2473433"/>
              <a:chExt cx="557153" cy="714375"/>
            </a:xfrm>
          </p:grpSpPr>
          <p:grpSp>
            <p:nvGrpSpPr>
              <p:cNvPr id="93" name="Group 136">
                <a:extLst>
                  <a:ext uri="{FF2B5EF4-FFF2-40B4-BE49-F238E27FC236}">
                    <a16:creationId xmlns:a16="http://schemas.microsoft.com/office/drawing/2014/main" id="{F62042C0-B585-4D1F-AD3A-E7EDAC2723F0}"/>
                  </a:ext>
                </a:extLst>
              </p:cNvPr>
              <p:cNvGrpSpPr/>
              <p:nvPr/>
            </p:nvGrpSpPr>
            <p:grpSpPr>
              <a:xfrm>
                <a:off x="4964076" y="2473433"/>
                <a:ext cx="420203" cy="266547"/>
                <a:chOff x="4964076" y="2473433"/>
                <a:chExt cx="420203" cy="266547"/>
              </a:xfrm>
            </p:grpSpPr>
            <p:sp>
              <p:nvSpPr>
                <p:cNvPr id="95" name="AutoShape 137">
                  <a:extLst>
                    <a:ext uri="{FF2B5EF4-FFF2-40B4-BE49-F238E27FC236}">
                      <a16:creationId xmlns:a16="http://schemas.microsoft.com/office/drawing/2014/main" id="{DAA91A77-3868-4380-81F4-FB0E586BF3A3}"/>
                    </a:ext>
                  </a:extLst>
                </p:cNvPr>
                <p:cNvSpPr/>
                <p:nvPr/>
              </p:nvSpPr>
              <p:spPr>
                <a:xfrm>
                  <a:off x="4964076" y="2473433"/>
                  <a:ext cx="420203" cy="266547"/>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solidFill>
                  <a:srgbClr val="CC0000"/>
                </a:solidFill>
                <a:ln cap="flat">
                  <a:noFill/>
                  <a:prstDash val="solid"/>
                </a:ln>
                <a:effectLst>
                  <a:outerShdw dir="16200000" algn="tl">
                    <a:srgbClr val="000000">
                      <a:alpha val="40000"/>
                    </a:srgbClr>
                  </a:outerShdw>
                </a:effectLst>
              </p:spPr>
              <p:txBody>
                <a:bodyPr vert="horz" wrap="non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dirty="0">
                    <a:solidFill>
                      <a:srgbClr val="000000"/>
                    </a:solidFill>
                    <a:uFillTx/>
                    <a:latin typeface="Arial"/>
                  </a:endParaRPr>
                </a:p>
              </p:txBody>
            </p:sp>
            <p:sp>
              <p:nvSpPr>
                <p:cNvPr id="96" name="AutoShape 138">
                  <a:extLst>
                    <a:ext uri="{FF2B5EF4-FFF2-40B4-BE49-F238E27FC236}">
                      <a16:creationId xmlns:a16="http://schemas.microsoft.com/office/drawing/2014/main" id="{35825E2C-1B59-4B67-B490-D56E18814E9B}"/>
                    </a:ext>
                  </a:extLst>
                </p:cNvPr>
                <p:cNvSpPr/>
                <p:nvPr/>
              </p:nvSpPr>
              <p:spPr>
                <a:xfrm>
                  <a:off x="4991499" y="2496440"/>
                  <a:ext cx="365348" cy="220534"/>
                </a:xfrm>
                <a:custGeom>
                  <a:avLst/>
                  <a:gdLst>
                    <a:gd name="f0" fmla="val 10800000"/>
                    <a:gd name="f1" fmla="val 5400000"/>
                    <a:gd name="f2" fmla="val 16200000"/>
                    <a:gd name="f3" fmla="val w"/>
                    <a:gd name="f4" fmla="val h"/>
                    <a:gd name="f5" fmla="val ss"/>
                    <a:gd name="f6" fmla="val 0"/>
                    <a:gd name="f7" fmla="*/ 5419351 1 1725033"/>
                    <a:gd name="f8" fmla="val 45"/>
                    <a:gd name="f9" fmla="val 2531"/>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solidFill>
                  <a:srgbClr val="FFFFFF"/>
                </a:solidFill>
                <a:ln cap="flat">
                  <a:noFill/>
                  <a:prstDash val="solid"/>
                </a:ln>
              </p:spPr>
              <p:txBody>
                <a:bodyPr vert="horz" wrap="non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dirty="0">
                    <a:solidFill>
                      <a:srgbClr val="000000"/>
                    </a:solidFill>
                    <a:uFillTx/>
                    <a:latin typeface="Arial"/>
                  </a:endParaRPr>
                </a:p>
              </p:txBody>
            </p:sp>
            <p:sp>
              <p:nvSpPr>
                <p:cNvPr id="97" name="AutoShape 139">
                  <a:extLst>
                    <a:ext uri="{FF2B5EF4-FFF2-40B4-BE49-F238E27FC236}">
                      <a16:creationId xmlns:a16="http://schemas.microsoft.com/office/drawing/2014/main" id="{FA9EBE9F-65C0-4452-A9A5-68CF1D8F8029}"/>
                    </a:ext>
                  </a:extLst>
                </p:cNvPr>
                <p:cNvSpPr/>
                <p:nvPr/>
              </p:nvSpPr>
              <p:spPr>
                <a:xfrm>
                  <a:off x="5000167" y="2503709"/>
                  <a:ext cx="348011" cy="205996"/>
                </a:xfrm>
                <a:custGeom>
                  <a:avLst/>
                  <a:gdLst>
                    <a:gd name="f0" fmla="val 10800000"/>
                    <a:gd name="f1" fmla="val 5400000"/>
                    <a:gd name="f2" fmla="val 16200000"/>
                    <a:gd name="f3" fmla="val w"/>
                    <a:gd name="f4" fmla="val h"/>
                    <a:gd name="f5" fmla="val ss"/>
                    <a:gd name="f6" fmla="val 0"/>
                    <a:gd name="f7" fmla="*/ 5419351 1 1725033"/>
                    <a:gd name="f8" fmla="val 45"/>
                    <a:gd name="f9" fmla="val 22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solidFill>
                  <a:srgbClr val="CC0000"/>
                </a:solidFill>
                <a:ln cap="flat">
                  <a:noFill/>
                  <a:prstDash val="solid"/>
                </a:ln>
              </p:spPr>
              <p:txBody>
                <a:bodyPr vert="horz" wrap="non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dirty="0">
                    <a:solidFill>
                      <a:srgbClr val="000000"/>
                    </a:solidFill>
                    <a:uFillTx/>
                    <a:latin typeface="Arial"/>
                  </a:endParaRPr>
                </a:p>
              </p:txBody>
            </p:sp>
            <p:grpSp>
              <p:nvGrpSpPr>
                <p:cNvPr id="98" name="Group 140">
                  <a:extLst>
                    <a:ext uri="{FF2B5EF4-FFF2-40B4-BE49-F238E27FC236}">
                      <a16:creationId xmlns:a16="http://schemas.microsoft.com/office/drawing/2014/main" id="{70B32F77-0150-413E-A698-E22DE4AAA0B7}"/>
                    </a:ext>
                  </a:extLst>
                </p:cNvPr>
                <p:cNvGrpSpPr/>
                <p:nvPr/>
              </p:nvGrpSpPr>
              <p:grpSpPr>
                <a:xfrm>
                  <a:off x="5034841" y="2529193"/>
                  <a:ext cx="278681" cy="155118"/>
                  <a:chOff x="5034841" y="2529193"/>
                  <a:chExt cx="278681" cy="155118"/>
                </a:xfrm>
              </p:grpSpPr>
              <p:sp>
                <p:nvSpPr>
                  <p:cNvPr id="99" name="Freeform 141">
                    <a:extLst>
                      <a:ext uri="{FF2B5EF4-FFF2-40B4-BE49-F238E27FC236}">
                        <a16:creationId xmlns:a16="http://schemas.microsoft.com/office/drawing/2014/main" id="{056D3D57-41CC-4424-A4DA-F2D845BCCBE5}"/>
                      </a:ext>
                    </a:extLst>
                  </p:cNvPr>
                  <p:cNvSpPr/>
                  <p:nvPr/>
                </p:nvSpPr>
                <p:spPr>
                  <a:xfrm>
                    <a:off x="5034841" y="2529193"/>
                    <a:ext cx="278681" cy="155118"/>
                  </a:xfrm>
                  <a:custGeom>
                    <a:avLst/>
                    <a:gdLst>
                      <a:gd name="f0" fmla="val 10800000"/>
                      <a:gd name="f1" fmla="val 5400000"/>
                      <a:gd name="f2" fmla="val 180"/>
                      <a:gd name="f3" fmla="val w"/>
                      <a:gd name="f4" fmla="val h"/>
                      <a:gd name="f5" fmla="val 0"/>
                      <a:gd name="f6" fmla="val 3323"/>
                      <a:gd name="f7" fmla="val 2184"/>
                      <a:gd name="f8" fmla="val 354"/>
                      <a:gd name="f9" fmla="val 89"/>
                      <a:gd name="f10" fmla="val 486"/>
                      <a:gd name="f11" fmla="val 88"/>
                      <a:gd name="f12" fmla="val 1701"/>
                      <a:gd name="f13" fmla="val 1"/>
                      <a:gd name="f14" fmla="val 1828"/>
                      <a:gd name="f15" fmla="val 3235"/>
                      <a:gd name="f16" fmla="val 484"/>
                      <a:gd name="f17" fmla="val 352"/>
                      <a:gd name="f18" fmla="val 3322"/>
                      <a:gd name="f19" fmla="val 3120"/>
                      <a:gd name="f20" fmla="val 201"/>
                      <a:gd name="f21" fmla="val 2953"/>
                      <a:gd name="f22" fmla="val 2749"/>
                      <a:gd name="f23" fmla="val 2585"/>
                      <a:gd name="f24" fmla="val 2381"/>
                      <a:gd name="f25" fmla="val 2380"/>
                      <a:gd name="f26" fmla="val 2467"/>
                      <a:gd name="f27" fmla="val 483"/>
                      <a:gd name="f28" fmla="val 2466"/>
                      <a:gd name="f29" fmla="val 1038"/>
                      <a:gd name="f30" fmla="val 2035"/>
                      <a:gd name="f31" fmla="val 2037"/>
                      <a:gd name="f32" fmla="val 828"/>
                      <a:gd name="f33" fmla="val 2124"/>
                      <a:gd name="f34" fmla="val 700"/>
                      <a:gd name="f35" fmla="val 1921"/>
                      <a:gd name="f36" fmla="val 554"/>
                      <a:gd name="f37" fmla="val 1756"/>
                      <a:gd name="f38" fmla="val 1551"/>
                      <a:gd name="f39" fmla="val 1387"/>
                      <a:gd name="f40" fmla="val 351"/>
                      <a:gd name="f41" fmla="val 1183"/>
                      <a:gd name="f42" fmla="val 1270"/>
                      <a:gd name="f43" fmla="val 855"/>
                      <a:gd name="f44" fmla="val 482"/>
                      <a:gd name="f45" fmla="val 942"/>
                      <a:gd name="f46" fmla="val 739"/>
                      <a:gd name="f47" fmla="val 202"/>
                      <a:gd name="f48" fmla="val 574"/>
                      <a:gd name="f49" fmla="val 369"/>
                      <a:gd name="f50" fmla="val 370"/>
                      <a:gd name="f51" fmla="val 205"/>
                      <a:gd name="f52" fmla="+- 0 0 -90"/>
                      <a:gd name="f53" fmla="*/ f3 1 3323"/>
                      <a:gd name="f54" fmla="*/ f4 1 2184"/>
                      <a:gd name="f55" fmla="+- f7 0 f5"/>
                      <a:gd name="f56" fmla="+- f6 0 f5"/>
                      <a:gd name="f57" fmla="*/ f52 f0 1"/>
                      <a:gd name="f58" fmla="*/ f56 1 3323"/>
                      <a:gd name="f59" fmla="*/ f55 1 2184"/>
                      <a:gd name="f60" fmla="*/ f57 1 f2"/>
                      <a:gd name="f61" fmla="*/ 0 1 f58"/>
                      <a:gd name="f62" fmla="*/ 0 1 f59"/>
                      <a:gd name="f63" fmla="*/ 354 1 f59"/>
                      <a:gd name="f64" fmla="*/ 89 1 f58"/>
                      <a:gd name="f65" fmla="*/ 486 1 f59"/>
                      <a:gd name="f66" fmla="*/ 88 1 f58"/>
                      <a:gd name="f67" fmla="*/ 1701 1 f59"/>
                      <a:gd name="f68" fmla="*/ 1 1 f58"/>
                      <a:gd name="f69" fmla="*/ 1828 1 f59"/>
                      <a:gd name="f70" fmla="*/ 2184 1 f59"/>
                      <a:gd name="f71" fmla="*/ 3323 1 f58"/>
                      <a:gd name="f72" fmla="*/ 3235 1 f58"/>
                      <a:gd name="f73" fmla="*/ 484 1 f59"/>
                      <a:gd name="f74" fmla="*/ 352 1 f59"/>
                      <a:gd name="f75" fmla="*/ 3322 1 f58"/>
                      <a:gd name="f76" fmla="*/ 3120 1 f58"/>
                      <a:gd name="f77" fmla="*/ 201 1 f59"/>
                      <a:gd name="f78" fmla="*/ 2953 1 f58"/>
                      <a:gd name="f79" fmla="*/ 2749 1 f58"/>
                      <a:gd name="f80" fmla="*/ 2585 1 f58"/>
                      <a:gd name="f81" fmla="*/ 2381 1 f58"/>
                      <a:gd name="f82" fmla="*/ 1 1 f59"/>
                      <a:gd name="f83" fmla="*/ 2380 1 f58"/>
                      <a:gd name="f84" fmla="*/ 2467 1 f58"/>
                      <a:gd name="f85" fmla="*/ 483 1 f59"/>
                      <a:gd name="f86" fmla="*/ 2466 1 f58"/>
                      <a:gd name="f87" fmla="*/ 1038 1 f59"/>
                      <a:gd name="f88" fmla="*/ 2035 1 f58"/>
                      <a:gd name="f89" fmla="*/ 2037 1 f58"/>
                      <a:gd name="f90" fmla="*/ 828 1 f59"/>
                      <a:gd name="f91" fmla="*/ 2124 1 f58"/>
                      <a:gd name="f92" fmla="*/ 700 1 f59"/>
                      <a:gd name="f93" fmla="*/ 1921 1 f58"/>
                      <a:gd name="f94" fmla="*/ 554 1 f59"/>
                      <a:gd name="f95" fmla="*/ 1756 1 f58"/>
                      <a:gd name="f96" fmla="*/ 1551 1 f58"/>
                      <a:gd name="f97" fmla="*/ 1387 1 f58"/>
                      <a:gd name="f98" fmla="*/ 351 1 f59"/>
                      <a:gd name="f99" fmla="*/ 1183 1 f58"/>
                      <a:gd name="f100" fmla="*/ 1270 1 f58"/>
                      <a:gd name="f101" fmla="*/ 855 1 f58"/>
                      <a:gd name="f102" fmla="*/ 482 1 f59"/>
                      <a:gd name="f103" fmla="*/ 942 1 f58"/>
                      <a:gd name="f104" fmla="*/ 739 1 f58"/>
                      <a:gd name="f105" fmla="*/ 202 1 f59"/>
                      <a:gd name="f106" fmla="*/ 574 1 f58"/>
                      <a:gd name="f107" fmla="*/ 369 1 f58"/>
                      <a:gd name="f108" fmla="*/ 370 1 f58"/>
                      <a:gd name="f109" fmla="*/ 205 1 f58"/>
                      <a:gd name="f110" fmla="*/ f6 1 f58"/>
                      <a:gd name="f111" fmla="*/ f7 1 f59"/>
                      <a:gd name="f112" fmla="+- f60 0 f1"/>
                      <a:gd name="f113" fmla="*/ f61 f53 1"/>
                      <a:gd name="f114" fmla="*/ f110 f53 1"/>
                      <a:gd name="f115" fmla="*/ f111 f54 1"/>
                      <a:gd name="f116" fmla="*/ f62 f54 1"/>
                      <a:gd name="f117" fmla="*/ f63 f54 1"/>
                      <a:gd name="f118" fmla="*/ f64 f53 1"/>
                      <a:gd name="f119" fmla="*/ f65 f54 1"/>
                      <a:gd name="f120" fmla="*/ f66 f53 1"/>
                      <a:gd name="f121" fmla="*/ f67 f54 1"/>
                      <a:gd name="f122" fmla="*/ f68 f53 1"/>
                      <a:gd name="f123" fmla="*/ f69 f54 1"/>
                      <a:gd name="f124" fmla="*/ f70 f54 1"/>
                      <a:gd name="f125" fmla="*/ f71 f53 1"/>
                      <a:gd name="f126" fmla="*/ f72 f53 1"/>
                      <a:gd name="f127" fmla="*/ f73 f54 1"/>
                      <a:gd name="f128" fmla="*/ f74 f54 1"/>
                      <a:gd name="f129" fmla="*/ f75 f53 1"/>
                      <a:gd name="f130" fmla="*/ f76 f53 1"/>
                      <a:gd name="f131" fmla="*/ f77 f54 1"/>
                      <a:gd name="f132" fmla="*/ f78 f53 1"/>
                      <a:gd name="f133" fmla="*/ f79 f53 1"/>
                      <a:gd name="f134" fmla="*/ f80 f53 1"/>
                      <a:gd name="f135" fmla="*/ f81 f53 1"/>
                      <a:gd name="f136" fmla="*/ f82 f54 1"/>
                      <a:gd name="f137" fmla="*/ f83 f53 1"/>
                      <a:gd name="f138" fmla="*/ f84 f53 1"/>
                      <a:gd name="f139" fmla="*/ f85 f54 1"/>
                      <a:gd name="f140" fmla="*/ f86 f53 1"/>
                      <a:gd name="f141" fmla="*/ f87 f54 1"/>
                      <a:gd name="f142" fmla="*/ f88 f53 1"/>
                      <a:gd name="f143" fmla="*/ f89 f53 1"/>
                      <a:gd name="f144" fmla="*/ f90 f54 1"/>
                      <a:gd name="f145" fmla="*/ f91 f53 1"/>
                      <a:gd name="f146" fmla="*/ f92 f54 1"/>
                      <a:gd name="f147" fmla="*/ f93 f53 1"/>
                      <a:gd name="f148" fmla="*/ f94 f54 1"/>
                      <a:gd name="f149" fmla="*/ f95 f53 1"/>
                      <a:gd name="f150" fmla="*/ f96 f53 1"/>
                      <a:gd name="f151" fmla="*/ f97 f53 1"/>
                      <a:gd name="f152" fmla="*/ f98 f54 1"/>
                      <a:gd name="f153" fmla="*/ f99 f53 1"/>
                      <a:gd name="f154" fmla="*/ f100 f53 1"/>
                      <a:gd name="f155" fmla="*/ f101 f53 1"/>
                      <a:gd name="f156" fmla="*/ f102 f54 1"/>
                      <a:gd name="f157" fmla="*/ f103 f53 1"/>
                      <a:gd name="f158" fmla="*/ f104 f53 1"/>
                      <a:gd name="f159" fmla="*/ f105 f54 1"/>
                      <a:gd name="f160" fmla="*/ f106 f53 1"/>
                      <a:gd name="f161" fmla="*/ f107 f53 1"/>
                      <a:gd name="f162" fmla="*/ f108 f53 1"/>
                      <a:gd name="f163" fmla="*/ f109 f53 1"/>
                    </a:gdLst>
                    <a:ahLst/>
                    <a:cxnLst>
                      <a:cxn ang="3cd4">
                        <a:pos x="hc" y="t"/>
                      </a:cxn>
                      <a:cxn ang="0">
                        <a:pos x="r" y="vc"/>
                      </a:cxn>
                      <a:cxn ang="cd4">
                        <a:pos x="hc" y="b"/>
                      </a:cxn>
                      <a:cxn ang="cd2">
                        <a:pos x="l" y="vc"/>
                      </a:cxn>
                      <a:cxn ang="f112">
                        <a:pos x="f113" y="f116"/>
                      </a:cxn>
                      <a:cxn ang="f112">
                        <a:pos x="f113" y="f117"/>
                      </a:cxn>
                      <a:cxn ang="f112">
                        <a:pos x="f118" y="f119"/>
                      </a:cxn>
                      <a:cxn ang="f112">
                        <a:pos x="f120" y="f121"/>
                      </a:cxn>
                      <a:cxn ang="f112">
                        <a:pos x="f122" y="f123"/>
                      </a:cxn>
                      <a:cxn ang="f112">
                        <a:pos x="f122" y="f124"/>
                      </a:cxn>
                      <a:cxn ang="f112">
                        <a:pos x="f125" y="f124"/>
                      </a:cxn>
                      <a:cxn ang="f112">
                        <a:pos x="f125" y="f123"/>
                      </a:cxn>
                      <a:cxn ang="f112">
                        <a:pos x="f126" y="f121"/>
                      </a:cxn>
                      <a:cxn ang="f112">
                        <a:pos x="f126" y="f127"/>
                      </a:cxn>
                      <a:cxn ang="f112">
                        <a:pos x="f125" y="f128"/>
                      </a:cxn>
                      <a:cxn ang="f112">
                        <a:pos x="f129" y="f116"/>
                      </a:cxn>
                      <a:cxn ang="f112">
                        <a:pos x="f130" y="f116"/>
                      </a:cxn>
                      <a:cxn ang="f112">
                        <a:pos x="f130" y="f131"/>
                      </a:cxn>
                      <a:cxn ang="f112">
                        <a:pos x="f132" y="f131"/>
                      </a:cxn>
                      <a:cxn ang="f112">
                        <a:pos x="f132" y="f116"/>
                      </a:cxn>
                      <a:cxn ang="f112">
                        <a:pos x="f133" y="f116"/>
                      </a:cxn>
                      <a:cxn ang="f112">
                        <a:pos x="f133" y="f131"/>
                      </a:cxn>
                      <a:cxn ang="f112">
                        <a:pos x="f134" y="f131"/>
                      </a:cxn>
                      <a:cxn ang="f112">
                        <a:pos x="f134" y="f116"/>
                      </a:cxn>
                      <a:cxn ang="f112">
                        <a:pos x="f135" y="f136"/>
                      </a:cxn>
                      <a:cxn ang="f112">
                        <a:pos x="f137" y="f128"/>
                      </a:cxn>
                      <a:cxn ang="f112">
                        <a:pos x="f138" y="f139"/>
                      </a:cxn>
                      <a:cxn ang="f112">
                        <a:pos x="f140" y="f141"/>
                      </a:cxn>
                      <a:cxn ang="f112">
                        <a:pos x="f142" y="f141"/>
                      </a:cxn>
                      <a:cxn ang="f112">
                        <a:pos x="f143" y="f144"/>
                      </a:cxn>
                      <a:cxn ang="f112">
                        <a:pos x="f145" y="f146"/>
                      </a:cxn>
                      <a:cxn ang="f112">
                        <a:pos x="f145" y="f128"/>
                      </a:cxn>
                      <a:cxn ang="f112">
                        <a:pos x="f147" y="f128"/>
                      </a:cxn>
                      <a:cxn ang="f112">
                        <a:pos x="f147" y="f148"/>
                      </a:cxn>
                      <a:cxn ang="f112">
                        <a:pos x="f149" y="f148"/>
                      </a:cxn>
                      <a:cxn ang="f112">
                        <a:pos x="f149" y="f128"/>
                      </a:cxn>
                      <a:cxn ang="f112">
                        <a:pos x="f150" y="f128"/>
                      </a:cxn>
                      <a:cxn ang="f112">
                        <a:pos x="f150" y="f148"/>
                      </a:cxn>
                      <a:cxn ang="f112">
                        <a:pos x="f151" y="f148"/>
                      </a:cxn>
                      <a:cxn ang="f112">
                        <a:pos x="f151" y="f152"/>
                      </a:cxn>
                      <a:cxn ang="f112">
                        <a:pos x="f153" y="f152"/>
                      </a:cxn>
                      <a:cxn ang="f112">
                        <a:pos x="f153" y="f146"/>
                      </a:cxn>
                      <a:cxn ang="f112">
                        <a:pos x="f154" y="f144"/>
                      </a:cxn>
                      <a:cxn ang="f112">
                        <a:pos x="f154" y="f141"/>
                      </a:cxn>
                      <a:cxn ang="f112">
                        <a:pos x="f155" y="f141"/>
                      </a:cxn>
                      <a:cxn ang="f112">
                        <a:pos x="f155" y="f156"/>
                      </a:cxn>
                      <a:cxn ang="f112">
                        <a:pos x="f157" y="f117"/>
                      </a:cxn>
                      <a:cxn ang="f112">
                        <a:pos x="f157" y="f136"/>
                      </a:cxn>
                      <a:cxn ang="f112">
                        <a:pos x="f158" y="f116"/>
                      </a:cxn>
                      <a:cxn ang="f112">
                        <a:pos x="f158" y="f159"/>
                      </a:cxn>
                      <a:cxn ang="f112">
                        <a:pos x="f160" y="f131"/>
                      </a:cxn>
                      <a:cxn ang="f112">
                        <a:pos x="f160" y="f116"/>
                      </a:cxn>
                      <a:cxn ang="f112">
                        <a:pos x="f161" y="f116"/>
                      </a:cxn>
                      <a:cxn ang="f112">
                        <a:pos x="f162" y="f131"/>
                      </a:cxn>
                      <a:cxn ang="f112">
                        <a:pos x="f163" y="f131"/>
                      </a:cxn>
                      <a:cxn ang="f112">
                        <a:pos x="f163" y="f116"/>
                      </a:cxn>
                      <a:cxn ang="f112">
                        <a:pos x="f113" y="f116"/>
                      </a:cxn>
                    </a:cxnLst>
                    <a:rect l="f113" t="f116" r="f114" b="f115"/>
                    <a:pathLst>
                      <a:path w="3323" h="2184">
                        <a:moveTo>
                          <a:pt x="f5" y="f5"/>
                        </a:moveTo>
                        <a:lnTo>
                          <a:pt x="f5" y="f8"/>
                        </a:lnTo>
                        <a:lnTo>
                          <a:pt x="f9" y="f10"/>
                        </a:lnTo>
                        <a:lnTo>
                          <a:pt x="f11" y="f12"/>
                        </a:lnTo>
                        <a:lnTo>
                          <a:pt x="f13" y="f14"/>
                        </a:lnTo>
                        <a:lnTo>
                          <a:pt x="f13" y="f7"/>
                        </a:lnTo>
                        <a:lnTo>
                          <a:pt x="f6" y="f7"/>
                        </a:lnTo>
                        <a:lnTo>
                          <a:pt x="f6" y="f14"/>
                        </a:lnTo>
                        <a:lnTo>
                          <a:pt x="f15" y="f12"/>
                        </a:lnTo>
                        <a:lnTo>
                          <a:pt x="f15" y="f16"/>
                        </a:lnTo>
                        <a:lnTo>
                          <a:pt x="f6" y="f17"/>
                        </a:lnTo>
                        <a:lnTo>
                          <a:pt x="f18" y="f5"/>
                        </a:lnTo>
                        <a:lnTo>
                          <a:pt x="f19" y="f5"/>
                        </a:lnTo>
                        <a:lnTo>
                          <a:pt x="f19" y="f20"/>
                        </a:lnTo>
                        <a:lnTo>
                          <a:pt x="f21" y="f20"/>
                        </a:lnTo>
                        <a:lnTo>
                          <a:pt x="f21" y="f5"/>
                        </a:lnTo>
                        <a:lnTo>
                          <a:pt x="f22" y="f5"/>
                        </a:lnTo>
                        <a:lnTo>
                          <a:pt x="f22" y="f20"/>
                        </a:lnTo>
                        <a:lnTo>
                          <a:pt x="f23" y="f20"/>
                        </a:lnTo>
                        <a:lnTo>
                          <a:pt x="f23" y="f5"/>
                        </a:lnTo>
                        <a:lnTo>
                          <a:pt x="f24" y="f13"/>
                        </a:lnTo>
                        <a:lnTo>
                          <a:pt x="f25" y="f17"/>
                        </a:lnTo>
                        <a:lnTo>
                          <a:pt x="f26" y="f27"/>
                        </a:lnTo>
                        <a:lnTo>
                          <a:pt x="f28" y="f29"/>
                        </a:lnTo>
                        <a:lnTo>
                          <a:pt x="f30" y="f29"/>
                        </a:lnTo>
                        <a:lnTo>
                          <a:pt x="f31" y="f32"/>
                        </a:lnTo>
                        <a:lnTo>
                          <a:pt x="f33" y="f34"/>
                        </a:lnTo>
                        <a:lnTo>
                          <a:pt x="f33" y="f17"/>
                        </a:lnTo>
                        <a:lnTo>
                          <a:pt x="f35" y="f17"/>
                        </a:lnTo>
                        <a:lnTo>
                          <a:pt x="f35" y="f36"/>
                        </a:lnTo>
                        <a:lnTo>
                          <a:pt x="f37" y="f36"/>
                        </a:lnTo>
                        <a:lnTo>
                          <a:pt x="f37" y="f17"/>
                        </a:lnTo>
                        <a:lnTo>
                          <a:pt x="f38" y="f17"/>
                        </a:lnTo>
                        <a:lnTo>
                          <a:pt x="f38" y="f36"/>
                        </a:lnTo>
                        <a:lnTo>
                          <a:pt x="f39" y="f36"/>
                        </a:lnTo>
                        <a:lnTo>
                          <a:pt x="f39" y="f40"/>
                        </a:lnTo>
                        <a:lnTo>
                          <a:pt x="f41" y="f40"/>
                        </a:lnTo>
                        <a:lnTo>
                          <a:pt x="f41" y="f34"/>
                        </a:lnTo>
                        <a:lnTo>
                          <a:pt x="f42" y="f32"/>
                        </a:lnTo>
                        <a:lnTo>
                          <a:pt x="f42" y="f29"/>
                        </a:lnTo>
                        <a:lnTo>
                          <a:pt x="f43" y="f29"/>
                        </a:lnTo>
                        <a:lnTo>
                          <a:pt x="f43" y="f44"/>
                        </a:lnTo>
                        <a:lnTo>
                          <a:pt x="f45" y="f8"/>
                        </a:lnTo>
                        <a:lnTo>
                          <a:pt x="f45" y="f13"/>
                        </a:lnTo>
                        <a:lnTo>
                          <a:pt x="f46" y="f5"/>
                        </a:lnTo>
                        <a:lnTo>
                          <a:pt x="f46" y="f47"/>
                        </a:lnTo>
                        <a:lnTo>
                          <a:pt x="f48" y="f20"/>
                        </a:lnTo>
                        <a:lnTo>
                          <a:pt x="f48" y="f5"/>
                        </a:lnTo>
                        <a:lnTo>
                          <a:pt x="f49" y="f5"/>
                        </a:lnTo>
                        <a:lnTo>
                          <a:pt x="f50" y="f20"/>
                        </a:lnTo>
                        <a:lnTo>
                          <a:pt x="f51" y="f20"/>
                        </a:lnTo>
                        <a:lnTo>
                          <a:pt x="f51" y="f5"/>
                        </a:lnTo>
                        <a:lnTo>
                          <a:pt x="f5" y="f5"/>
                        </a:ln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dirty="0">
                      <a:solidFill>
                        <a:srgbClr val="000000"/>
                      </a:solidFill>
                      <a:uFillTx/>
                      <a:latin typeface="Arial"/>
                    </a:endParaRPr>
                  </a:p>
                </p:txBody>
              </p:sp>
              <p:sp>
                <p:nvSpPr>
                  <p:cNvPr id="100" name="Rectangle 142">
                    <a:extLst>
                      <a:ext uri="{FF2B5EF4-FFF2-40B4-BE49-F238E27FC236}">
                        <a16:creationId xmlns:a16="http://schemas.microsoft.com/office/drawing/2014/main" id="{73B818DF-3187-4C86-9418-469121315E56}"/>
                      </a:ext>
                    </a:extLst>
                  </p:cNvPr>
                  <p:cNvSpPr/>
                  <p:nvPr/>
                </p:nvSpPr>
                <p:spPr>
                  <a:xfrm>
                    <a:off x="5068071" y="2567927"/>
                    <a:ext cx="11530" cy="35140"/>
                  </a:xfrm>
                  <a:prstGeom prst="rect">
                    <a:avLst/>
                  </a:prstGeom>
                  <a:solidFill>
                    <a:srgbClr val="CC0000"/>
                  </a:solidFill>
                  <a:ln w="3172" cap="flat">
                    <a:solidFill>
                      <a:srgbClr val="C00000"/>
                    </a:solidFill>
                    <a:prstDash val="solid"/>
                    <a:miter/>
                  </a:ln>
                </p:spPr>
                <p:txBody>
                  <a:bodyPr vert="horz" wrap="non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dirty="0">
                      <a:solidFill>
                        <a:srgbClr val="000000"/>
                      </a:solidFill>
                      <a:uFillTx/>
                      <a:latin typeface="Arial"/>
                    </a:endParaRPr>
                  </a:p>
                </p:txBody>
              </p:sp>
              <p:sp>
                <p:nvSpPr>
                  <p:cNvPr id="101" name="Rectangle 143">
                    <a:extLst>
                      <a:ext uri="{FF2B5EF4-FFF2-40B4-BE49-F238E27FC236}">
                        <a16:creationId xmlns:a16="http://schemas.microsoft.com/office/drawing/2014/main" id="{94D19D3F-78A6-414F-B88B-D2BD969C376B}"/>
                      </a:ext>
                    </a:extLst>
                  </p:cNvPr>
                  <p:cNvSpPr/>
                  <p:nvPr/>
                </p:nvSpPr>
                <p:spPr>
                  <a:xfrm>
                    <a:off x="5068071" y="2624885"/>
                    <a:ext cx="11530" cy="33942"/>
                  </a:xfrm>
                  <a:prstGeom prst="rect">
                    <a:avLst/>
                  </a:prstGeom>
                  <a:solidFill>
                    <a:srgbClr val="CC0000"/>
                  </a:solidFill>
                  <a:ln w="3172" cap="flat">
                    <a:solidFill>
                      <a:srgbClr val="C00000"/>
                    </a:solidFill>
                    <a:prstDash val="solid"/>
                    <a:miter/>
                  </a:ln>
                </p:spPr>
                <p:txBody>
                  <a:bodyPr vert="horz" wrap="non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dirty="0">
                      <a:solidFill>
                        <a:srgbClr val="000000"/>
                      </a:solidFill>
                      <a:uFillTx/>
                      <a:latin typeface="Arial"/>
                    </a:endParaRPr>
                  </a:p>
                </p:txBody>
              </p:sp>
              <p:sp>
                <p:nvSpPr>
                  <p:cNvPr id="102" name="Rectangle 144">
                    <a:extLst>
                      <a:ext uri="{FF2B5EF4-FFF2-40B4-BE49-F238E27FC236}">
                        <a16:creationId xmlns:a16="http://schemas.microsoft.com/office/drawing/2014/main" id="{1F0871A5-62C4-49F4-990E-F55E3262CEF6}"/>
                      </a:ext>
                    </a:extLst>
                  </p:cNvPr>
                  <p:cNvSpPr/>
                  <p:nvPr/>
                </p:nvSpPr>
                <p:spPr>
                  <a:xfrm>
                    <a:off x="5268754" y="2567927"/>
                    <a:ext cx="11530" cy="35140"/>
                  </a:xfrm>
                  <a:prstGeom prst="rect">
                    <a:avLst/>
                  </a:prstGeom>
                  <a:solidFill>
                    <a:srgbClr val="CC0000"/>
                  </a:solidFill>
                  <a:ln w="3172" cap="flat">
                    <a:solidFill>
                      <a:srgbClr val="C00000"/>
                    </a:solidFill>
                    <a:prstDash val="solid"/>
                    <a:miter/>
                  </a:ln>
                </p:spPr>
                <p:txBody>
                  <a:bodyPr vert="horz" wrap="non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dirty="0">
                      <a:solidFill>
                        <a:srgbClr val="000000"/>
                      </a:solidFill>
                      <a:uFillTx/>
                      <a:latin typeface="Arial"/>
                    </a:endParaRPr>
                  </a:p>
                </p:txBody>
              </p:sp>
              <p:sp>
                <p:nvSpPr>
                  <p:cNvPr id="103" name="Rectangle 145">
                    <a:extLst>
                      <a:ext uri="{FF2B5EF4-FFF2-40B4-BE49-F238E27FC236}">
                        <a16:creationId xmlns:a16="http://schemas.microsoft.com/office/drawing/2014/main" id="{386D2BEB-60E5-4CC9-8751-AE14E0E5C894}"/>
                      </a:ext>
                    </a:extLst>
                  </p:cNvPr>
                  <p:cNvSpPr/>
                  <p:nvPr/>
                </p:nvSpPr>
                <p:spPr>
                  <a:xfrm>
                    <a:off x="5268754" y="2624885"/>
                    <a:ext cx="11530" cy="33942"/>
                  </a:xfrm>
                  <a:prstGeom prst="rect">
                    <a:avLst/>
                  </a:prstGeom>
                  <a:solidFill>
                    <a:srgbClr val="CC0000"/>
                  </a:solidFill>
                  <a:ln w="3172" cap="flat">
                    <a:solidFill>
                      <a:srgbClr val="C00000"/>
                    </a:solidFill>
                    <a:prstDash val="solid"/>
                    <a:miter/>
                  </a:ln>
                </p:spPr>
                <p:txBody>
                  <a:bodyPr vert="horz" wrap="non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dirty="0">
                      <a:solidFill>
                        <a:srgbClr val="000000"/>
                      </a:solidFill>
                      <a:uFillTx/>
                      <a:latin typeface="Arial"/>
                    </a:endParaRPr>
                  </a:p>
                </p:txBody>
              </p:sp>
              <p:sp>
                <p:nvSpPr>
                  <p:cNvPr id="104" name="Rectangle 146">
                    <a:extLst>
                      <a:ext uri="{FF2B5EF4-FFF2-40B4-BE49-F238E27FC236}">
                        <a16:creationId xmlns:a16="http://schemas.microsoft.com/office/drawing/2014/main" id="{78A5933F-0B3E-4665-8AA3-A28E9E1F6626}"/>
                      </a:ext>
                    </a:extLst>
                  </p:cNvPr>
                  <p:cNvSpPr/>
                  <p:nvPr/>
                </p:nvSpPr>
                <p:spPr>
                  <a:xfrm>
                    <a:off x="5114266" y="2624885"/>
                    <a:ext cx="11530" cy="25475"/>
                  </a:xfrm>
                  <a:prstGeom prst="rect">
                    <a:avLst/>
                  </a:prstGeom>
                  <a:solidFill>
                    <a:srgbClr val="CC0000"/>
                  </a:solidFill>
                  <a:ln w="3172" cap="flat">
                    <a:solidFill>
                      <a:srgbClr val="C00000"/>
                    </a:solidFill>
                    <a:prstDash val="solid"/>
                    <a:miter/>
                  </a:ln>
                </p:spPr>
                <p:txBody>
                  <a:bodyPr vert="horz" wrap="non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dirty="0">
                      <a:solidFill>
                        <a:srgbClr val="000000"/>
                      </a:solidFill>
                      <a:uFillTx/>
                      <a:latin typeface="Arial"/>
                    </a:endParaRPr>
                  </a:p>
                </p:txBody>
              </p:sp>
              <p:sp>
                <p:nvSpPr>
                  <p:cNvPr id="105" name="Rectangle 147">
                    <a:extLst>
                      <a:ext uri="{FF2B5EF4-FFF2-40B4-BE49-F238E27FC236}">
                        <a16:creationId xmlns:a16="http://schemas.microsoft.com/office/drawing/2014/main" id="{897AAF90-ADAC-436A-BD82-13AF0E531A63}"/>
                      </a:ext>
                    </a:extLst>
                  </p:cNvPr>
                  <p:cNvSpPr/>
                  <p:nvPr/>
                </p:nvSpPr>
                <p:spPr>
                  <a:xfrm>
                    <a:off x="5222559" y="2624885"/>
                    <a:ext cx="11530" cy="25475"/>
                  </a:xfrm>
                  <a:prstGeom prst="rect">
                    <a:avLst/>
                  </a:prstGeom>
                  <a:solidFill>
                    <a:srgbClr val="CC0000"/>
                  </a:solidFill>
                  <a:ln w="3172" cap="flat">
                    <a:solidFill>
                      <a:srgbClr val="C00000"/>
                    </a:solidFill>
                    <a:prstDash val="solid"/>
                    <a:miter/>
                  </a:ln>
                </p:spPr>
                <p:txBody>
                  <a:bodyPr vert="horz" wrap="non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dirty="0">
                      <a:solidFill>
                        <a:srgbClr val="000000"/>
                      </a:solidFill>
                      <a:uFillTx/>
                      <a:latin typeface="Arial"/>
                    </a:endParaRPr>
                  </a:p>
                </p:txBody>
              </p:sp>
              <p:grpSp>
                <p:nvGrpSpPr>
                  <p:cNvPr id="106" name="Group 148">
                    <a:extLst>
                      <a:ext uri="{FF2B5EF4-FFF2-40B4-BE49-F238E27FC236}">
                        <a16:creationId xmlns:a16="http://schemas.microsoft.com/office/drawing/2014/main" id="{B064A0EF-5EF6-4544-BE58-E9AAB4E197D9}"/>
                      </a:ext>
                    </a:extLst>
                  </p:cNvPr>
                  <p:cNvGrpSpPr/>
                  <p:nvPr/>
                </p:nvGrpSpPr>
                <p:grpSpPr>
                  <a:xfrm>
                    <a:off x="5148904" y="2615211"/>
                    <a:ext cx="49103" cy="56957"/>
                    <a:chOff x="5148904" y="2615211"/>
                    <a:chExt cx="49103" cy="56957"/>
                  </a:xfrm>
                </p:grpSpPr>
                <p:sp>
                  <p:nvSpPr>
                    <p:cNvPr id="107" name="Rectangle 149">
                      <a:extLst>
                        <a:ext uri="{FF2B5EF4-FFF2-40B4-BE49-F238E27FC236}">
                          <a16:creationId xmlns:a16="http://schemas.microsoft.com/office/drawing/2014/main" id="{97260183-555B-4E8F-9412-2EECE8EA1B3A}"/>
                        </a:ext>
                      </a:extLst>
                    </p:cNvPr>
                    <p:cNvSpPr/>
                    <p:nvPr/>
                  </p:nvSpPr>
                  <p:spPr>
                    <a:xfrm>
                      <a:off x="5148904" y="2634587"/>
                      <a:ext cx="49103" cy="37581"/>
                    </a:xfrm>
                    <a:prstGeom prst="rect">
                      <a:avLst/>
                    </a:prstGeom>
                    <a:solidFill>
                      <a:srgbClr val="CC0000"/>
                    </a:solidFill>
                    <a:ln w="3172" cap="flat">
                      <a:solidFill>
                        <a:srgbClr val="C00000"/>
                      </a:solidFill>
                      <a:prstDash val="solid"/>
                      <a:miter/>
                    </a:ln>
                  </p:spPr>
                  <p:txBody>
                    <a:bodyPr vert="horz" wrap="non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dirty="0">
                        <a:solidFill>
                          <a:srgbClr val="000000"/>
                        </a:solidFill>
                        <a:uFillTx/>
                        <a:latin typeface="Arial"/>
                      </a:endParaRPr>
                    </a:p>
                  </p:txBody>
                </p:sp>
                <p:sp>
                  <p:nvSpPr>
                    <p:cNvPr id="108" name="Oval 150">
                      <a:extLst>
                        <a:ext uri="{FF2B5EF4-FFF2-40B4-BE49-F238E27FC236}">
                          <a16:creationId xmlns:a16="http://schemas.microsoft.com/office/drawing/2014/main" id="{71EB520E-5FC1-46AD-98A3-76F1099E6167}"/>
                        </a:ext>
                      </a:extLst>
                    </p:cNvPr>
                    <p:cNvSpPr/>
                    <p:nvPr/>
                  </p:nvSpPr>
                  <p:spPr>
                    <a:xfrm>
                      <a:off x="5148904" y="2615211"/>
                      <a:ext cx="49103" cy="39968"/>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CC0000"/>
                    </a:solidFill>
                    <a:ln w="3172" cap="flat">
                      <a:solidFill>
                        <a:srgbClr val="C00000"/>
                      </a:solidFill>
                      <a:prstDash val="solid"/>
                      <a:round/>
                    </a:ln>
                  </p:spPr>
                  <p:txBody>
                    <a:bodyPr vert="horz" wrap="non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dirty="0">
                        <a:solidFill>
                          <a:srgbClr val="000000"/>
                        </a:solidFill>
                        <a:uFillTx/>
                        <a:latin typeface="Arial"/>
                      </a:endParaRPr>
                    </a:p>
                  </p:txBody>
                </p:sp>
              </p:grpSp>
            </p:grpSp>
          </p:grpSp>
          <p:sp>
            <p:nvSpPr>
              <p:cNvPr id="94" name="Text Box 151">
                <a:extLst>
                  <a:ext uri="{FF2B5EF4-FFF2-40B4-BE49-F238E27FC236}">
                    <a16:creationId xmlns:a16="http://schemas.microsoft.com/office/drawing/2014/main" id="{970BE890-1C56-44BF-B79A-5A59676FB842}"/>
                  </a:ext>
                </a:extLst>
              </p:cNvPr>
              <p:cNvSpPr txBox="1"/>
              <p:nvPr/>
            </p:nvSpPr>
            <p:spPr>
              <a:xfrm>
                <a:off x="4922535" y="2758077"/>
                <a:ext cx="557153" cy="429731"/>
              </a:xfrm>
              <a:prstGeom prst="rect">
                <a:avLst/>
              </a:prstGeom>
              <a:noFill/>
              <a:ln cap="flat">
                <a:noFill/>
              </a:ln>
            </p:spPr>
            <p:txBody>
              <a:bodyPr vert="horz" wrap="none" lIns="0" tIns="0" rIns="0" bIns="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800" b="0" i="0" u="none" strike="noStrike" kern="0" cap="none" spc="0" baseline="0" dirty="0">
                    <a:solidFill>
                      <a:srgbClr val="000000"/>
                    </a:solidFill>
                    <a:uFillTx/>
                    <a:latin typeface="Arial" pitchFamily="34"/>
                    <a:cs typeface="Arial" pitchFamily="34"/>
                  </a:rPr>
                  <a:t>North</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800" b="0" i="0" u="none" strike="noStrike" kern="0" cap="none" spc="0" baseline="0" dirty="0">
                    <a:solidFill>
                      <a:srgbClr val="000000"/>
                    </a:solidFill>
                    <a:uFillTx/>
                    <a:latin typeface="Arial" pitchFamily="34"/>
                    <a:cs typeface="Arial" pitchFamily="34"/>
                  </a:rPr>
                  <a:t>Atlantic</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800" b="0" i="0" u="none" strike="noStrike" kern="0" cap="none" spc="0" baseline="0" dirty="0">
                    <a:solidFill>
                      <a:srgbClr val="000000"/>
                    </a:solidFill>
                    <a:uFillTx/>
                    <a:latin typeface="Arial" pitchFamily="34"/>
                    <a:cs typeface="Arial" pitchFamily="34"/>
                  </a:rPr>
                  <a:t>Division</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600" b="0" i="0" u="none" strike="noStrike" kern="0" cap="none" spc="0" baseline="0" dirty="0">
                    <a:solidFill>
                      <a:srgbClr val="000000"/>
                    </a:solidFill>
                    <a:uFillTx/>
                    <a:latin typeface="Arial Narrow" pitchFamily="34"/>
                    <a:cs typeface="Arial" pitchFamily="34"/>
                  </a:rPr>
                  <a:t>( New  York  City )</a:t>
                </a:r>
              </a:p>
            </p:txBody>
          </p:sp>
        </p:grpSp>
        <p:grpSp>
          <p:nvGrpSpPr>
            <p:cNvPr id="20" name="Group 1163">
              <a:extLst>
                <a:ext uri="{FF2B5EF4-FFF2-40B4-BE49-F238E27FC236}">
                  <a16:creationId xmlns:a16="http://schemas.microsoft.com/office/drawing/2014/main" id="{85851650-BB79-44C6-BA89-6C55CED520E3}"/>
                </a:ext>
              </a:extLst>
            </p:cNvPr>
            <p:cNvGrpSpPr/>
            <p:nvPr/>
          </p:nvGrpSpPr>
          <p:grpSpPr>
            <a:xfrm>
              <a:off x="5311850" y="4109030"/>
              <a:ext cx="557153" cy="714365"/>
              <a:chOff x="5311850" y="4109030"/>
              <a:chExt cx="557153" cy="714365"/>
            </a:xfrm>
          </p:grpSpPr>
          <p:grpSp>
            <p:nvGrpSpPr>
              <p:cNvPr id="77" name="Group 136">
                <a:extLst>
                  <a:ext uri="{FF2B5EF4-FFF2-40B4-BE49-F238E27FC236}">
                    <a16:creationId xmlns:a16="http://schemas.microsoft.com/office/drawing/2014/main" id="{01BBEC53-3A98-4C82-AC46-BC0113E792E8}"/>
                  </a:ext>
                </a:extLst>
              </p:cNvPr>
              <p:cNvGrpSpPr/>
              <p:nvPr/>
            </p:nvGrpSpPr>
            <p:grpSpPr>
              <a:xfrm>
                <a:off x="5353391" y="4109030"/>
                <a:ext cx="420203" cy="266547"/>
                <a:chOff x="5353391" y="4109030"/>
                <a:chExt cx="420203" cy="266547"/>
              </a:xfrm>
            </p:grpSpPr>
            <p:sp>
              <p:nvSpPr>
                <p:cNvPr id="79" name="AutoShape 137">
                  <a:extLst>
                    <a:ext uri="{FF2B5EF4-FFF2-40B4-BE49-F238E27FC236}">
                      <a16:creationId xmlns:a16="http://schemas.microsoft.com/office/drawing/2014/main" id="{7A554AB7-F3EF-4477-AC34-10F4E0236324}"/>
                    </a:ext>
                  </a:extLst>
                </p:cNvPr>
                <p:cNvSpPr/>
                <p:nvPr/>
              </p:nvSpPr>
              <p:spPr>
                <a:xfrm>
                  <a:off x="5353391" y="4109030"/>
                  <a:ext cx="420203" cy="266547"/>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solidFill>
                  <a:srgbClr val="CC0000"/>
                </a:solidFill>
                <a:ln cap="flat">
                  <a:noFill/>
                  <a:prstDash val="solid"/>
                </a:ln>
                <a:effectLst>
                  <a:outerShdw dir="16200000" algn="tl">
                    <a:srgbClr val="000000">
                      <a:alpha val="40000"/>
                    </a:srgbClr>
                  </a:outerShdw>
                </a:effectLst>
              </p:spPr>
              <p:txBody>
                <a:bodyPr vert="horz" wrap="non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dirty="0">
                    <a:solidFill>
                      <a:srgbClr val="000000"/>
                    </a:solidFill>
                    <a:uFillTx/>
                    <a:latin typeface="Arial"/>
                  </a:endParaRPr>
                </a:p>
              </p:txBody>
            </p:sp>
            <p:sp>
              <p:nvSpPr>
                <p:cNvPr id="80" name="AutoShape 138">
                  <a:extLst>
                    <a:ext uri="{FF2B5EF4-FFF2-40B4-BE49-F238E27FC236}">
                      <a16:creationId xmlns:a16="http://schemas.microsoft.com/office/drawing/2014/main" id="{A103D779-B144-45D1-A97C-90BFAA01C0C6}"/>
                    </a:ext>
                  </a:extLst>
                </p:cNvPr>
                <p:cNvSpPr/>
                <p:nvPr/>
              </p:nvSpPr>
              <p:spPr>
                <a:xfrm>
                  <a:off x="5380823" y="4132036"/>
                  <a:ext cx="365348" cy="220534"/>
                </a:xfrm>
                <a:custGeom>
                  <a:avLst/>
                  <a:gdLst>
                    <a:gd name="f0" fmla="val 10800000"/>
                    <a:gd name="f1" fmla="val 5400000"/>
                    <a:gd name="f2" fmla="val 16200000"/>
                    <a:gd name="f3" fmla="val w"/>
                    <a:gd name="f4" fmla="val h"/>
                    <a:gd name="f5" fmla="val ss"/>
                    <a:gd name="f6" fmla="val 0"/>
                    <a:gd name="f7" fmla="*/ 5419351 1 1725033"/>
                    <a:gd name="f8" fmla="val 45"/>
                    <a:gd name="f9" fmla="val 2531"/>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solidFill>
                  <a:srgbClr val="FFFFFF"/>
                </a:solidFill>
                <a:ln cap="flat">
                  <a:noFill/>
                  <a:prstDash val="solid"/>
                </a:ln>
              </p:spPr>
              <p:txBody>
                <a:bodyPr vert="horz" wrap="non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dirty="0">
                    <a:solidFill>
                      <a:srgbClr val="000000"/>
                    </a:solidFill>
                    <a:uFillTx/>
                    <a:latin typeface="Arial"/>
                  </a:endParaRPr>
                </a:p>
              </p:txBody>
            </p:sp>
            <p:sp>
              <p:nvSpPr>
                <p:cNvPr id="81" name="AutoShape 139">
                  <a:extLst>
                    <a:ext uri="{FF2B5EF4-FFF2-40B4-BE49-F238E27FC236}">
                      <a16:creationId xmlns:a16="http://schemas.microsoft.com/office/drawing/2014/main" id="{14A01641-E52F-4F38-93F9-5C69C80A6C98}"/>
                    </a:ext>
                  </a:extLst>
                </p:cNvPr>
                <p:cNvSpPr/>
                <p:nvPr/>
              </p:nvSpPr>
              <p:spPr>
                <a:xfrm>
                  <a:off x="5389491" y="4139305"/>
                  <a:ext cx="348011" cy="205996"/>
                </a:xfrm>
                <a:custGeom>
                  <a:avLst/>
                  <a:gdLst>
                    <a:gd name="f0" fmla="val 10800000"/>
                    <a:gd name="f1" fmla="val 5400000"/>
                    <a:gd name="f2" fmla="val 16200000"/>
                    <a:gd name="f3" fmla="val w"/>
                    <a:gd name="f4" fmla="val h"/>
                    <a:gd name="f5" fmla="val ss"/>
                    <a:gd name="f6" fmla="val 0"/>
                    <a:gd name="f7" fmla="*/ 5419351 1 1725033"/>
                    <a:gd name="f8" fmla="val 45"/>
                    <a:gd name="f9" fmla="val 22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solidFill>
                  <a:srgbClr val="CC0000"/>
                </a:solidFill>
                <a:ln cap="flat">
                  <a:noFill/>
                  <a:prstDash val="solid"/>
                </a:ln>
              </p:spPr>
              <p:txBody>
                <a:bodyPr vert="horz" wrap="non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dirty="0">
                    <a:solidFill>
                      <a:srgbClr val="000000"/>
                    </a:solidFill>
                    <a:uFillTx/>
                    <a:latin typeface="Arial"/>
                  </a:endParaRPr>
                </a:p>
              </p:txBody>
            </p:sp>
            <p:grpSp>
              <p:nvGrpSpPr>
                <p:cNvPr id="82" name="Group 140">
                  <a:extLst>
                    <a:ext uri="{FF2B5EF4-FFF2-40B4-BE49-F238E27FC236}">
                      <a16:creationId xmlns:a16="http://schemas.microsoft.com/office/drawing/2014/main" id="{97F2A6B1-A6FE-40A4-BD53-DA74C35F8C74}"/>
                    </a:ext>
                  </a:extLst>
                </p:cNvPr>
                <p:cNvGrpSpPr/>
                <p:nvPr/>
              </p:nvGrpSpPr>
              <p:grpSpPr>
                <a:xfrm>
                  <a:off x="5424156" y="4164781"/>
                  <a:ext cx="278681" cy="155118"/>
                  <a:chOff x="5424156" y="4164781"/>
                  <a:chExt cx="278681" cy="155118"/>
                </a:xfrm>
              </p:grpSpPr>
              <p:sp>
                <p:nvSpPr>
                  <p:cNvPr id="83" name="Freeform 141">
                    <a:extLst>
                      <a:ext uri="{FF2B5EF4-FFF2-40B4-BE49-F238E27FC236}">
                        <a16:creationId xmlns:a16="http://schemas.microsoft.com/office/drawing/2014/main" id="{AF5AD28E-4A06-4060-AE17-E0C0F5D4430D}"/>
                      </a:ext>
                    </a:extLst>
                  </p:cNvPr>
                  <p:cNvSpPr/>
                  <p:nvPr/>
                </p:nvSpPr>
                <p:spPr>
                  <a:xfrm>
                    <a:off x="5424156" y="4164781"/>
                    <a:ext cx="278681" cy="155118"/>
                  </a:xfrm>
                  <a:custGeom>
                    <a:avLst/>
                    <a:gdLst>
                      <a:gd name="f0" fmla="val 10800000"/>
                      <a:gd name="f1" fmla="val 5400000"/>
                      <a:gd name="f2" fmla="val 180"/>
                      <a:gd name="f3" fmla="val w"/>
                      <a:gd name="f4" fmla="val h"/>
                      <a:gd name="f5" fmla="val 0"/>
                      <a:gd name="f6" fmla="val 3323"/>
                      <a:gd name="f7" fmla="val 2184"/>
                      <a:gd name="f8" fmla="val 354"/>
                      <a:gd name="f9" fmla="val 89"/>
                      <a:gd name="f10" fmla="val 486"/>
                      <a:gd name="f11" fmla="val 88"/>
                      <a:gd name="f12" fmla="val 1701"/>
                      <a:gd name="f13" fmla="val 1"/>
                      <a:gd name="f14" fmla="val 1828"/>
                      <a:gd name="f15" fmla="val 3235"/>
                      <a:gd name="f16" fmla="val 484"/>
                      <a:gd name="f17" fmla="val 352"/>
                      <a:gd name="f18" fmla="val 3322"/>
                      <a:gd name="f19" fmla="val 3120"/>
                      <a:gd name="f20" fmla="val 201"/>
                      <a:gd name="f21" fmla="val 2953"/>
                      <a:gd name="f22" fmla="val 2749"/>
                      <a:gd name="f23" fmla="val 2585"/>
                      <a:gd name="f24" fmla="val 2381"/>
                      <a:gd name="f25" fmla="val 2380"/>
                      <a:gd name="f26" fmla="val 2467"/>
                      <a:gd name="f27" fmla="val 483"/>
                      <a:gd name="f28" fmla="val 2466"/>
                      <a:gd name="f29" fmla="val 1038"/>
                      <a:gd name="f30" fmla="val 2035"/>
                      <a:gd name="f31" fmla="val 2037"/>
                      <a:gd name="f32" fmla="val 828"/>
                      <a:gd name="f33" fmla="val 2124"/>
                      <a:gd name="f34" fmla="val 700"/>
                      <a:gd name="f35" fmla="val 1921"/>
                      <a:gd name="f36" fmla="val 554"/>
                      <a:gd name="f37" fmla="val 1756"/>
                      <a:gd name="f38" fmla="val 1551"/>
                      <a:gd name="f39" fmla="val 1387"/>
                      <a:gd name="f40" fmla="val 351"/>
                      <a:gd name="f41" fmla="val 1183"/>
                      <a:gd name="f42" fmla="val 1270"/>
                      <a:gd name="f43" fmla="val 855"/>
                      <a:gd name="f44" fmla="val 482"/>
                      <a:gd name="f45" fmla="val 942"/>
                      <a:gd name="f46" fmla="val 739"/>
                      <a:gd name="f47" fmla="val 202"/>
                      <a:gd name="f48" fmla="val 574"/>
                      <a:gd name="f49" fmla="val 369"/>
                      <a:gd name="f50" fmla="val 370"/>
                      <a:gd name="f51" fmla="val 205"/>
                      <a:gd name="f52" fmla="+- 0 0 -90"/>
                      <a:gd name="f53" fmla="*/ f3 1 3323"/>
                      <a:gd name="f54" fmla="*/ f4 1 2184"/>
                      <a:gd name="f55" fmla="+- f7 0 f5"/>
                      <a:gd name="f56" fmla="+- f6 0 f5"/>
                      <a:gd name="f57" fmla="*/ f52 f0 1"/>
                      <a:gd name="f58" fmla="*/ f56 1 3323"/>
                      <a:gd name="f59" fmla="*/ f55 1 2184"/>
                      <a:gd name="f60" fmla="*/ f57 1 f2"/>
                      <a:gd name="f61" fmla="*/ 0 1 f58"/>
                      <a:gd name="f62" fmla="*/ 0 1 f59"/>
                      <a:gd name="f63" fmla="*/ 354 1 f59"/>
                      <a:gd name="f64" fmla="*/ 89 1 f58"/>
                      <a:gd name="f65" fmla="*/ 486 1 f59"/>
                      <a:gd name="f66" fmla="*/ 88 1 f58"/>
                      <a:gd name="f67" fmla="*/ 1701 1 f59"/>
                      <a:gd name="f68" fmla="*/ 1 1 f58"/>
                      <a:gd name="f69" fmla="*/ 1828 1 f59"/>
                      <a:gd name="f70" fmla="*/ 2184 1 f59"/>
                      <a:gd name="f71" fmla="*/ 3323 1 f58"/>
                      <a:gd name="f72" fmla="*/ 3235 1 f58"/>
                      <a:gd name="f73" fmla="*/ 484 1 f59"/>
                      <a:gd name="f74" fmla="*/ 352 1 f59"/>
                      <a:gd name="f75" fmla="*/ 3322 1 f58"/>
                      <a:gd name="f76" fmla="*/ 3120 1 f58"/>
                      <a:gd name="f77" fmla="*/ 201 1 f59"/>
                      <a:gd name="f78" fmla="*/ 2953 1 f58"/>
                      <a:gd name="f79" fmla="*/ 2749 1 f58"/>
                      <a:gd name="f80" fmla="*/ 2585 1 f58"/>
                      <a:gd name="f81" fmla="*/ 2381 1 f58"/>
                      <a:gd name="f82" fmla="*/ 1 1 f59"/>
                      <a:gd name="f83" fmla="*/ 2380 1 f58"/>
                      <a:gd name="f84" fmla="*/ 2467 1 f58"/>
                      <a:gd name="f85" fmla="*/ 483 1 f59"/>
                      <a:gd name="f86" fmla="*/ 2466 1 f58"/>
                      <a:gd name="f87" fmla="*/ 1038 1 f59"/>
                      <a:gd name="f88" fmla="*/ 2035 1 f58"/>
                      <a:gd name="f89" fmla="*/ 2037 1 f58"/>
                      <a:gd name="f90" fmla="*/ 828 1 f59"/>
                      <a:gd name="f91" fmla="*/ 2124 1 f58"/>
                      <a:gd name="f92" fmla="*/ 700 1 f59"/>
                      <a:gd name="f93" fmla="*/ 1921 1 f58"/>
                      <a:gd name="f94" fmla="*/ 554 1 f59"/>
                      <a:gd name="f95" fmla="*/ 1756 1 f58"/>
                      <a:gd name="f96" fmla="*/ 1551 1 f58"/>
                      <a:gd name="f97" fmla="*/ 1387 1 f58"/>
                      <a:gd name="f98" fmla="*/ 351 1 f59"/>
                      <a:gd name="f99" fmla="*/ 1183 1 f58"/>
                      <a:gd name="f100" fmla="*/ 1270 1 f58"/>
                      <a:gd name="f101" fmla="*/ 855 1 f58"/>
                      <a:gd name="f102" fmla="*/ 482 1 f59"/>
                      <a:gd name="f103" fmla="*/ 942 1 f58"/>
                      <a:gd name="f104" fmla="*/ 739 1 f58"/>
                      <a:gd name="f105" fmla="*/ 202 1 f59"/>
                      <a:gd name="f106" fmla="*/ 574 1 f58"/>
                      <a:gd name="f107" fmla="*/ 369 1 f58"/>
                      <a:gd name="f108" fmla="*/ 370 1 f58"/>
                      <a:gd name="f109" fmla="*/ 205 1 f58"/>
                      <a:gd name="f110" fmla="*/ f6 1 f58"/>
                      <a:gd name="f111" fmla="*/ f7 1 f59"/>
                      <a:gd name="f112" fmla="+- f60 0 f1"/>
                      <a:gd name="f113" fmla="*/ f61 f53 1"/>
                      <a:gd name="f114" fmla="*/ f110 f53 1"/>
                      <a:gd name="f115" fmla="*/ f111 f54 1"/>
                      <a:gd name="f116" fmla="*/ f62 f54 1"/>
                      <a:gd name="f117" fmla="*/ f63 f54 1"/>
                      <a:gd name="f118" fmla="*/ f64 f53 1"/>
                      <a:gd name="f119" fmla="*/ f65 f54 1"/>
                      <a:gd name="f120" fmla="*/ f66 f53 1"/>
                      <a:gd name="f121" fmla="*/ f67 f54 1"/>
                      <a:gd name="f122" fmla="*/ f68 f53 1"/>
                      <a:gd name="f123" fmla="*/ f69 f54 1"/>
                      <a:gd name="f124" fmla="*/ f70 f54 1"/>
                      <a:gd name="f125" fmla="*/ f71 f53 1"/>
                      <a:gd name="f126" fmla="*/ f72 f53 1"/>
                      <a:gd name="f127" fmla="*/ f73 f54 1"/>
                      <a:gd name="f128" fmla="*/ f74 f54 1"/>
                      <a:gd name="f129" fmla="*/ f75 f53 1"/>
                      <a:gd name="f130" fmla="*/ f76 f53 1"/>
                      <a:gd name="f131" fmla="*/ f77 f54 1"/>
                      <a:gd name="f132" fmla="*/ f78 f53 1"/>
                      <a:gd name="f133" fmla="*/ f79 f53 1"/>
                      <a:gd name="f134" fmla="*/ f80 f53 1"/>
                      <a:gd name="f135" fmla="*/ f81 f53 1"/>
                      <a:gd name="f136" fmla="*/ f82 f54 1"/>
                      <a:gd name="f137" fmla="*/ f83 f53 1"/>
                      <a:gd name="f138" fmla="*/ f84 f53 1"/>
                      <a:gd name="f139" fmla="*/ f85 f54 1"/>
                      <a:gd name="f140" fmla="*/ f86 f53 1"/>
                      <a:gd name="f141" fmla="*/ f87 f54 1"/>
                      <a:gd name="f142" fmla="*/ f88 f53 1"/>
                      <a:gd name="f143" fmla="*/ f89 f53 1"/>
                      <a:gd name="f144" fmla="*/ f90 f54 1"/>
                      <a:gd name="f145" fmla="*/ f91 f53 1"/>
                      <a:gd name="f146" fmla="*/ f92 f54 1"/>
                      <a:gd name="f147" fmla="*/ f93 f53 1"/>
                      <a:gd name="f148" fmla="*/ f94 f54 1"/>
                      <a:gd name="f149" fmla="*/ f95 f53 1"/>
                      <a:gd name="f150" fmla="*/ f96 f53 1"/>
                      <a:gd name="f151" fmla="*/ f97 f53 1"/>
                      <a:gd name="f152" fmla="*/ f98 f54 1"/>
                      <a:gd name="f153" fmla="*/ f99 f53 1"/>
                      <a:gd name="f154" fmla="*/ f100 f53 1"/>
                      <a:gd name="f155" fmla="*/ f101 f53 1"/>
                      <a:gd name="f156" fmla="*/ f102 f54 1"/>
                      <a:gd name="f157" fmla="*/ f103 f53 1"/>
                      <a:gd name="f158" fmla="*/ f104 f53 1"/>
                      <a:gd name="f159" fmla="*/ f105 f54 1"/>
                      <a:gd name="f160" fmla="*/ f106 f53 1"/>
                      <a:gd name="f161" fmla="*/ f107 f53 1"/>
                      <a:gd name="f162" fmla="*/ f108 f53 1"/>
                      <a:gd name="f163" fmla="*/ f109 f53 1"/>
                    </a:gdLst>
                    <a:ahLst/>
                    <a:cxnLst>
                      <a:cxn ang="3cd4">
                        <a:pos x="hc" y="t"/>
                      </a:cxn>
                      <a:cxn ang="0">
                        <a:pos x="r" y="vc"/>
                      </a:cxn>
                      <a:cxn ang="cd4">
                        <a:pos x="hc" y="b"/>
                      </a:cxn>
                      <a:cxn ang="cd2">
                        <a:pos x="l" y="vc"/>
                      </a:cxn>
                      <a:cxn ang="f112">
                        <a:pos x="f113" y="f116"/>
                      </a:cxn>
                      <a:cxn ang="f112">
                        <a:pos x="f113" y="f117"/>
                      </a:cxn>
                      <a:cxn ang="f112">
                        <a:pos x="f118" y="f119"/>
                      </a:cxn>
                      <a:cxn ang="f112">
                        <a:pos x="f120" y="f121"/>
                      </a:cxn>
                      <a:cxn ang="f112">
                        <a:pos x="f122" y="f123"/>
                      </a:cxn>
                      <a:cxn ang="f112">
                        <a:pos x="f122" y="f124"/>
                      </a:cxn>
                      <a:cxn ang="f112">
                        <a:pos x="f125" y="f124"/>
                      </a:cxn>
                      <a:cxn ang="f112">
                        <a:pos x="f125" y="f123"/>
                      </a:cxn>
                      <a:cxn ang="f112">
                        <a:pos x="f126" y="f121"/>
                      </a:cxn>
                      <a:cxn ang="f112">
                        <a:pos x="f126" y="f127"/>
                      </a:cxn>
                      <a:cxn ang="f112">
                        <a:pos x="f125" y="f128"/>
                      </a:cxn>
                      <a:cxn ang="f112">
                        <a:pos x="f129" y="f116"/>
                      </a:cxn>
                      <a:cxn ang="f112">
                        <a:pos x="f130" y="f116"/>
                      </a:cxn>
                      <a:cxn ang="f112">
                        <a:pos x="f130" y="f131"/>
                      </a:cxn>
                      <a:cxn ang="f112">
                        <a:pos x="f132" y="f131"/>
                      </a:cxn>
                      <a:cxn ang="f112">
                        <a:pos x="f132" y="f116"/>
                      </a:cxn>
                      <a:cxn ang="f112">
                        <a:pos x="f133" y="f116"/>
                      </a:cxn>
                      <a:cxn ang="f112">
                        <a:pos x="f133" y="f131"/>
                      </a:cxn>
                      <a:cxn ang="f112">
                        <a:pos x="f134" y="f131"/>
                      </a:cxn>
                      <a:cxn ang="f112">
                        <a:pos x="f134" y="f116"/>
                      </a:cxn>
                      <a:cxn ang="f112">
                        <a:pos x="f135" y="f136"/>
                      </a:cxn>
                      <a:cxn ang="f112">
                        <a:pos x="f137" y="f128"/>
                      </a:cxn>
                      <a:cxn ang="f112">
                        <a:pos x="f138" y="f139"/>
                      </a:cxn>
                      <a:cxn ang="f112">
                        <a:pos x="f140" y="f141"/>
                      </a:cxn>
                      <a:cxn ang="f112">
                        <a:pos x="f142" y="f141"/>
                      </a:cxn>
                      <a:cxn ang="f112">
                        <a:pos x="f143" y="f144"/>
                      </a:cxn>
                      <a:cxn ang="f112">
                        <a:pos x="f145" y="f146"/>
                      </a:cxn>
                      <a:cxn ang="f112">
                        <a:pos x="f145" y="f128"/>
                      </a:cxn>
                      <a:cxn ang="f112">
                        <a:pos x="f147" y="f128"/>
                      </a:cxn>
                      <a:cxn ang="f112">
                        <a:pos x="f147" y="f148"/>
                      </a:cxn>
                      <a:cxn ang="f112">
                        <a:pos x="f149" y="f148"/>
                      </a:cxn>
                      <a:cxn ang="f112">
                        <a:pos x="f149" y="f128"/>
                      </a:cxn>
                      <a:cxn ang="f112">
                        <a:pos x="f150" y="f128"/>
                      </a:cxn>
                      <a:cxn ang="f112">
                        <a:pos x="f150" y="f148"/>
                      </a:cxn>
                      <a:cxn ang="f112">
                        <a:pos x="f151" y="f148"/>
                      </a:cxn>
                      <a:cxn ang="f112">
                        <a:pos x="f151" y="f152"/>
                      </a:cxn>
                      <a:cxn ang="f112">
                        <a:pos x="f153" y="f152"/>
                      </a:cxn>
                      <a:cxn ang="f112">
                        <a:pos x="f153" y="f146"/>
                      </a:cxn>
                      <a:cxn ang="f112">
                        <a:pos x="f154" y="f144"/>
                      </a:cxn>
                      <a:cxn ang="f112">
                        <a:pos x="f154" y="f141"/>
                      </a:cxn>
                      <a:cxn ang="f112">
                        <a:pos x="f155" y="f141"/>
                      </a:cxn>
                      <a:cxn ang="f112">
                        <a:pos x="f155" y="f156"/>
                      </a:cxn>
                      <a:cxn ang="f112">
                        <a:pos x="f157" y="f117"/>
                      </a:cxn>
                      <a:cxn ang="f112">
                        <a:pos x="f157" y="f136"/>
                      </a:cxn>
                      <a:cxn ang="f112">
                        <a:pos x="f158" y="f116"/>
                      </a:cxn>
                      <a:cxn ang="f112">
                        <a:pos x="f158" y="f159"/>
                      </a:cxn>
                      <a:cxn ang="f112">
                        <a:pos x="f160" y="f131"/>
                      </a:cxn>
                      <a:cxn ang="f112">
                        <a:pos x="f160" y="f116"/>
                      </a:cxn>
                      <a:cxn ang="f112">
                        <a:pos x="f161" y="f116"/>
                      </a:cxn>
                      <a:cxn ang="f112">
                        <a:pos x="f162" y="f131"/>
                      </a:cxn>
                      <a:cxn ang="f112">
                        <a:pos x="f163" y="f131"/>
                      </a:cxn>
                      <a:cxn ang="f112">
                        <a:pos x="f163" y="f116"/>
                      </a:cxn>
                      <a:cxn ang="f112">
                        <a:pos x="f113" y="f116"/>
                      </a:cxn>
                    </a:cxnLst>
                    <a:rect l="f113" t="f116" r="f114" b="f115"/>
                    <a:pathLst>
                      <a:path w="3323" h="2184">
                        <a:moveTo>
                          <a:pt x="f5" y="f5"/>
                        </a:moveTo>
                        <a:lnTo>
                          <a:pt x="f5" y="f8"/>
                        </a:lnTo>
                        <a:lnTo>
                          <a:pt x="f9" y="f10"/>
                        </a:lnTo>
                        <a:lnTo>
                          <a:pt x="f11" y="f12"/>
                        </a:lnTo>
                        <a:lnTo>
                          <a:pt x="f13" y="f14"/>
                        </a:lnTo>
                        <a:lnTo>
                          <a:pt x="f13" y="f7"/>
                        </a:lnTo>
                        <a:lnTo>
                          <a:pt x="f6" y="f7"/>
                        </a:lnTo>
                        <a:lnTo>
                          <a:pt x="f6" y="f14"/>
                        </a:lnTo>
                        <a:lnTo>
                          <a:pt x="f15" y="f12"/>
                        </a:lnTo>
                        <a:lnTo>
                          <a:pt x="f15" y="f16"/>
                        </a:lnTo>
                        <a:lnTo>
                          <a:pt x="f6" y="f17"/>
                        </a:lnTo>
                        <a:lnTo>
                          <a:pt x="f18" y="f5"/>
                        </a:lnTo>
                        <a:lnTo>
                          <a:pt x="f19" y="f5"/>
                        </a:lnTo>
                        <a:lnTo>
                          <a:pt x="f19" y="f20"/>
                        </a:lnTo>
                        <a:lnTo>
                          <a:pt x="f21" y="f20"/>
                        </a:lnTo>
                        <a:lnTo>
                          <a:pt x="f21" y="f5"/>
                        </a:lnTo>
                        <a:lnTo>
                          <a:pt x="f22" y="f5"/>
                        </a:lnTo>
                        <a:lnTo>
                          <a:pt x="f22" y="f20"/>
                        </a:lnTo>
                        <a:lnTo>
                          <a:pt x="f23" y="f20"/>
                        </a:lnTo>
                        <a:lnTo>
                          <a:pt x="f23" y="f5"/>
                        </a:lnTo>
                        <a:lnTo>
                          <a:pt x="f24" y="f13"/>
                        </a:lnTo>
                        <a:lnTo>
                          <a:pt x="f25" y="f17"/>
                        </a:lnTo>
                        <a:lnTo>
                          <a:pt x="f26" y="f27"/>
                        </a:lnTo>
                        <a:lnTo>
                          <a:pt x="f28" y="f29"/>
                        </a:lnTo>
                        <a:lnTo>
                          <a:pt x="f30" y="f29"/>
                        </a:lnTo>
                        <a:lnTo>
                          <a:pt x="f31" y="f32"/>
                        </a:lnTo>
                        <a:lnTo>
                          <a:pt x="f33" y="f34"/>
                        </a:lnTo>
                        <a:lnTo>
                          <a:pt x="f33" y="f17"/>
                        </a:lnTo>
                        <a:lnTo>
                          <a:pt x="f35" y="f17"/>
                        </a:lnTo>
                        <a:lnTo>
                          <a:pt x="f35" y="f36"/>
                        </a:lnTo>
                        <a:lnTo>
                          <a:pt x="f37" y="f36"/>
                        </a:lnTo>
                        <a:lnTo>
                          <a:pt x="f37" y="f17"/>
                        </a:lnTo>
                        <a:lnTo>
                          <a:pt x="f38" y="f17"/>
                        </a:lnTo>
                        <a:lnTo>
                          <a:pt x="f38" y="f36"/>
                        </a:lnTo>
                        <a:lnTo>
                          <a:pt x="f39" y="f36"/>
                        </a:lnTo>
                        <a:lnTo>
                          <a:pt x="f39" y="f40"/>
                        </a:lnTo>
                        <a:lnTo>
                          <a:pt x="f41" y="f40"/>
                        </a:lnTo>
                        <a:lnTo>
                          <a:pt x="f41" y="f34"/>
                        </a:lnTo>
                        <a:lnTo>
                          <a:pt x="f42" y="f32"/>
                        </a:lnTo>
                        <a:lnTo>
                          <a:pt x="f42" y="f29"/>
                        </a:lnTo>
                        <a:lnTo>
                          <a:pt x="f43" y="f29"/>
                        </a:lnTo>
                        <a:lnTo>
                          <a:pt x="f43" y="f44"/>
                        </a:lnTo>
                        <a:lnTo>
                          <a:pt x="f45" y="f8"/>
                        </a:lnTo>
                        <a:lnTo>
                          <a:pt x="f45" y="f13"/>
                        </a:lnTo>
                        <a:lnTo>
                          <a:pt x="f46" y="f5"/>
                        </a:lnTo>
                        <a:lnTo>
                          <a:pt x="f46" y="f47"/>
                        </a:lnTo>
                        <a:lnTo>
                          <a:pt x="f48" y="f20"/>
                        </a:lnTo>
                        <a:lnTo>
                          <a:pt x="f48" y="f5"/>
                        </a:lnTo>
                        <a:lnTo>
                          <a:pt x="f49" y="f5"/>
                        </a:lnTo>
                        <a:lnTo>
                          <a:pt x="f50" y="f20"/>
                        </a:lnTo>
                        <a:lnTo>
                          <a:pt x="f51" y="f20"/>
                        </a:lnTo>
                        <a:lnTo>
                          <a:pt x="f51" y="f5"/>
                        </a:lnTo>
                        <a:lnTo>
                          <a:pt x="f5" y="f5"/>
                        </a:ln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dirty="0">
                      <a:solidFill>
                        <a:srgbClr val="000000"/>
                      </a:solidFill>
                      <a:uFillTx/>
                      <a:latin typeface="Arial"/>
                    </a:endParaRPr>
                  </a:p>
                </p:txBody>
              </p:sp>
              <p:sp>
                <p:nvSpPr>
                  <p:cNvPr id="84" name="Rectangle 142">
                    <a:extLst>
                      <a:ext uri="{FF2B5EF4-FFF2-40B4-BE49-F238E27FC236}">
                        <a16:creationId xmlns:a16="http://schemas.microsoft.com/office/drawing/2014/main" id="{F2ECCF16-D037-41C9-A0D4-8075BC5FDE0C}"/>
                      </a:ext>
                    </a:extLst>
                  </p:cNvPr>
                  <p:cNvSpPr/>
                  <p:nvPr/>
                </p:nvSpPr>
                <p:spPr>
                  <a:xfrm>
                    <a:off x="5457395" y="4203524"/>
                    <a:ext cx="11530" cy="35140"/>
                  </a:xfrm>
                  <a:prstGeom prst="rect">
                    <a:avLst/>
                  </a:prstGeom>
                  <a:solidFill>
                    <a:srgbClr val="CC0000"/>
                  </a:solidFill>
                  <a:ln w="3172" cap="flat">
                    <a:solidFill>
                      <a:srgbClr val="C00000"/>
                    </a:solidFill>
                    <a:prstDash val="solid"/>
                    <a:miter/>
                  </a:ln>
                </p:spPr>
                <p:txBody>
                  <a:bodyPr vert="horz" wrap="non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dirty="0">
                      <a:solidFill>
                        <a:srgbClr val="000000"/>
                      </a:solidFill>
                      <a:uFillTx/>
                      <a:latin typeface="Arial"/>
                    </a:endParaRPr>
                  </a:p>
                </p:txBody>
              </p:sp>
              <p:sp>
                <p:nvSpPr>
                  <p:cNvPr id="85" name="Rectangle 143">
                    <a:extLst>
                      <a:ext uri="{FF2B5EF4-FFF2-40B4-BE49-F238E27FC236}">
                        <a16:creationId xmlns:a16="http://schemas.microsoft.com/office/drawing/2014/main" id="{09A3A522-F47D-4873-AC83-9331C7B8D431}"/>
                      </a:ext>
                    </a:extLst>
                  </p:cNvPr>
                  <p:cNvSpPr/>
                  <p:nvPr/>
                </p:nvSpPr>
                <p:spPr>
                  <a:xfrm>
                    <a:off x="5457395" y="4260473"/>
                    <a:ext cx="11530" cy="33942"/>
                  </a:xfrm>
                  <a:prstGeom prst="rect">
                    <a:avLst/>
                  </a:prstGeom>
                  <a:solidFill>
                    <a:srgbClr val="CC0000"/>
                  </a:solidFill>
                  <a:ln w="3172" cap="flat">
                    <a:solidFill>
                      <a:srgbClr val="C00000"/>
                    </a:solidFill>
                    <a:prstDash val="solid"/>
                    <a:miter/>
                  </a:ln>
                </p:spPr>
                <p:txBody>
                  <a:bodyPr vert="horz" wrap="non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dirty="0">
                      <a:solidFill>
                        <a:srgbClr val="000000"/>
                      </a:solidFill>
                      <a:uFillTx/>
                      <a:latin typeface="Arial"/>
                    </a:endParaRPr>
                  </a:p>
                </p:txBody>
              </p:sp>
              <p:sp>
                <p:nvSpPr>
                  <p:cNvPr id="86" name="Rectangle 144">
                    <a:extLst>
                      <a:ext uri="{FF2B5EF4-FFF2-40B4-BE49-F238E27FC236}">
                        <a16:creationId xmlns:a16="http://schemas.microsoft.com/office/drawing/2014/main" id="{41B528A4-4936-4FAF-A95D-35AC2A1C2098}"/>
                      </a:ext>
                    </a:extLst>
                  </p:cNvPr>
                  <p:cNvSpPr/>
                  <p:nvPr/>
                </p:nvSpPr>
                <p:spPr>
                  <a:xfrm>
                    <a:off x="5658069" y="4203524"/>
                    <a:ext cx="11530" cy="35140"/>
                  </a:xfrm>
                  <a:prstGeom prst="rect">
                    <a:avLst/>
                  </a:prstGeom>
                  <a:solidFill>
                    <a:srgbClr val="CC0000"/>
                  </a:solidFill>
                  <a:ln w="3172" cap="flat">
                    <a:solidFill>
                      <a:srgbClr val="C00000"/>
                    </a:solidFill>
                    <a:prstDash val="solid"/>
                    <a:miter/>
                  </a:ln>
                </p:spPr>
                <p:txBody>
                  <a:bodyPr vert="horz" wrap="non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dirty="0">
                      <a:solidFill>
                        <a:srgbClr val="000000"/>
                      </a:solidFill>
                      <a:uFillTx/>
                      <a:latin typeface="Arial"/>
                    </a:endParaRPr>
                  </a:p>
                </p:txBody>
              </p:sp>
              <p:sp>
                <p:nvSpPr>
                  <p:cNvPr id="87" name="Rectangle 145">
                    <a:extLst>
                      <a:ext uri="{FF2B5EF4-FFF2-40B4-BE49-F238E27FC236}">
                        <a16:creationId xmlns:a16="http://schemas.microsoft.com/office/drawing/2014/main" id="{AA51222D-7759-432F-B728-50D59B7F32C9}"/>
                      </a:ext>
                    </a:extLst>
                  </p:cNvPr>
                  <p:cNvSpPr/>
                  <p:nvPr/>
                </p:nvSpPr>
                <p:spPr>
                  <a:xfrm>
                    <a:off x="5658069" y="4260473"/>
                    <a:ext cx="11530" cy="33942"/>
                  </a:xfrm>
                  <a:prstGeom prst="rect">
                    <a:avLst/>
                  </a:prstGeom>
                  <a:solidFill>
                    <a:srgbClr val="CC0000"/>
                  </a:solidFill>
                  <a:ln w="3172" cap="flat">
                    <a:solidFill>
                      <a:srgbClr val="C00000"/>
                    </a:solidFill>
                    <a:prstDash val="solid"/>
                    <a:miter/>
                  </a:ln>
                </p:spPr>
                <p:txBody>
                  <a:bodyPr vert="horz" wrap="non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dirty="0">
                      <a:solidFill>
                        <a:srgbClr val="000000"/>
                      </a:solidFill>
                      <a:uFillTx/>
                      <a:latin typeface="Arial"/>
                    </a:endParaRPr>
                  </a:p>
                </p:txBody>
              </p:sp>
              <p:sp>
                <p:nvSpPr>
                  <p:cNvPr id="88" name="Rectangle 146">
                    <a:extLst>
                      <a:ext uri="{FF2B5EF4-FFF2-40B4-BE49-F238E27FC236}">
                        <a16:creationId xmlns:a16="http://schemas.microsoft.com/office/drawing/2014/main" id="{1739ADDE-5FB3-4916-AF03-9D0CE0D3FFC0}"/>
                      </a:ext>
                    </a:extLst>
                  </p:cNvPr>
                  <p:cNvSpPr/>
                  <p:nvPr/>
                </p:nvSpPr>
                <p:spPr>
                  <a:xfrm>
                    <a:off x="5503590" y="4260473"/>
                    <a:ext cx="11530" cy="25475"/>
                  </a:xfrm>
                  <a:prstGeom prst="rect">
                    <a:avLst/>
                  </a:prstGeom>
                  <a:solidFill>
                    <a:srgbClr val="CC0000"/>
                  </a:solidFill>
                  <a:ln w="3172" cap="flat">
                    <a:solidFill>
                      <a:srgbClr val="C00000"/>
                    </a:solidFill>
                    <a:prstDash val="solid"/>
                    <a:miter/>
                  </a:ln>
                </p:spPr>
                <p:txBody>
                  <a:bodyPr vert="horz" wrap="non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dirty="0">
                      <a:solidFill>
                        <a:srgbClr val="000000"/>
                      </a:solidFill>
                      <a:uFillTx/>
                      <a:latin typeface="Arial"/>
                    </a:endParaRPr>
                  </a:p>
                </p:txBody>
              </p:sp>
              <p:sp>
                <p:nvSpPr>
                  <p:cNvPr id="89" name="Rectangle 147">
                    <a:extLst>
                      <a:ext uri="{FF2B5EF4-FFF2-40B4-BE49-F238E27FC236}">
                        <a16:creationId xmlns:a16="http://schemas.microsoft.com/office/drawing/2014/main" id="{290089B4-EBB4-4FBD-BE75-8B417475F93E}"/>
                      </a:ext>
                    </a:extLst>
                  </p:cNvPr>
                  <p:cNvSpPr/>
                  <p:nvPr/>
                </p:nvSpPr>
                <p:spPr>
                  <a:xfrm>
                    <a:off x="5611873" y="4260473"/>
                    <a:ext cx="11530" cy="25475"/>
                  </a:xfrm>
                  <a:prstGeom prst="rect">
                    <a:avLst/>
                  </a:prstGeom>
                  <a:solidFill>
                    <a:srgbClr val="CC0000"/>
                  </a:solidFill>
                  <a:ln w="3172" cap="flat">
                    <a:solidFill>
                      <a:srgbClr val="C00000"/>
                    </a:solidFill>
                    <a:prstDash val="solid"/>
                    <a:miter/>
                  </a:ln>
                </p:spPr>
                <p:txBody>
                  <a:bodyPr vert="horz" wrap="non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dirty="0">
                      <a:solidFill>
                        <a:srgbClr val="000000"/>
                      </a:solidFill>
                      <a:uFillTx/>
                      <a:latin typeface="Arial"/>
                    </a:endParaRPr>
                  </a:p>
                </p:txBody>
              </p:sp>
              <p:grpSp>
                <p:nvGrpSpPr>
                  <p:cNvPr id="90" name="Group 148">
                    <a:extLst>
                      <a:ext uri="{FF2B5EF4-FFF2-40B4-BE49-F238E27FC236}">
                        <a16:creationId xmlns:a16="http://schemas.microsoft.com/office/drawing/2014/main" id="{C5A2003A-B7BD-45D0-8CBE-31DB175280C4}"/>
                      </a:ext>
                    </a:extLst>
                  </p:cNvPr>
                  <p:cNvGrpSpPr/>
                  <p:nvPr/>
                </p:nvGrpSpPr>
                <p:grpSpPr>
                  <a:xfrm>
                    <a:off x="5538228" y="4250807"/>
                    <a:ext cx="49103" cy="56948"/>
                    <a:chOff x="5538228" y="4250807"/>
                    <a:chExt cx="49103" cy="56948"/>
                  </a:xfrm>
                </p:grpSpPr>
                <p:sp>
                  <p:nvSpPr>
                    <p:cNvPr id="91" name="Rectangle 149">
                      <a:extLst>
                        <a:ext uri="{FF2B5EF4-FFF2-40B4-BE49-F238E27FC236}">
                          <a16:creationId xmlns:a16="http://schemas.microsoft.com/office/drawing/2014/main" id="{C5A013C8-34B6-4F87-AC30-3E8F816794BC}"/>
                        </a:ext>
                      </a:extLst>
                    </p:cNvPr>
                    <p:cNvSpPr/>
                    <p:nvPr/>
                  </p:nvSpPr>
                  <p:spPr>
                    <a:xfrm>
                      <a:off x="5538228" y="4270174"/>
                      <a:ext cx="49103" cy="37581"/>
                    </a:xfrm>
                    <a:prstGeom prst="rect">
                      <a:avLst/>
                    </a:prstGeom>
                    <a:solidFill>
                      <a:srgbClr val="CC0000"/>
                    </a:solidFill>
                    <a:ln w="3172" cap="flat">
                      <a:solidFill>
                        <a:srgbClr val="C00000"/>
                      </a:solidFill>
                      <a:prstDash val="solid"/>
                      <a:miter/>
                    </a:ln>
                  </p:spPr>
                  <p:txBody>
                    <a:bodyPr vert="horz" wrap="non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dirty="0">
                        <a:solidFill>
                          <a:srgbClr val="000000"/>
                        </a:solidFill>
                        <a:uFillTx/>
                        <a:latin typeface="Arial"/>
                      </a:endParaRPr>
                    </a:p>
                  </p:txBody>
                </p:sp>
                <p:sp>
                  <p:nvSpPr>
                    <p:cNvPr id="92" name="Oval 150">
                      <a:extLst>
                        <a:ext uri="{FF2B5EF4-FFF2-40B4-BE49-F238E27FC236}">
                          <a16:creationId xmlns:a16="http://schemas.microsoft.com/office/drawing/2014/main" id="{AF6B6E42-BAD9-4B6A-88EF-D15B55A48744}"/>
                        </a:ext>
                      </a:extLst>
                    </p:cNvPr>
                    <p:cNvSpPr/>
                    <p:nvPr/>
                  </p:nvSpPr>
                  <p:spPr>
                    <a:xfrm>
                      <a:off x="5538228" y="4250807"/>
                      <a:ext cx="49103" cy="39968"/>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CC0000"/>
                    </a:solidFill>
                    <a:ln w="3172" cap="flat">
                      <a:solidFill>
                        <a:srgbClr val="C00000"/>
                      </a:solidFill>
                      <a:prstDash val="solid"/>
                      <a:round/>
                    </a:ln>
                  </p:spPr>
                  <p:txBody>
                    <a:bodyPr vert="horz" wrap="non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dirty="0">
                        <a:solidFill>
                          <a:srgbClr val="000000"/>
                        </a:solidFill>
                        <a:uFillTx/>
                        <a:latin typeface="Arial"/>
                      </a:endParaRPr>
                    </a:p>
                  </p:txBody>
                </p:sp>
              </p:grpSp>
            </p:grpSp>
          </p:grpSp>
          <p:sp>
            <p:nvSpPr>
              <p:cNvPr id="78" name="Text Box 151">
                <a:extLst>
                  <a:ext uri="{FF2B5EF4-FFF2-40B4-BE49-F238E27FC236}">
                    <a16:creationId xmlns:a16="http://schemas.microsoft.com/office/drawing/2014/main" id="{3C7BC92A-6A93-4939-8DD7-6F7402854124}"/>
                  </a:ext>
                </a:extLst>
              </p:cNvPr>
              <p:cNvSpPr txBox="1"/>
              <p:nvPr/>
            </p:nvSpPr>
            <p:spPr>
              <a:xfrm>
                <a:off x="5311850" y="4393664"/>
                <a:ext cx="557153" cy="429731"/>
              </a:xfrm>
              <a:prstGeom prst="rect">
                <a:avLst/>
              </a:prstGeom>
              <a:noFill/>
              <a:ln cap="flat">
                <a:noFill/>
              </a:ln>
            </p:spPr>
            <p:txBody>
              <a:bodyPr vert="horz" wrap="none" lIns="0" tIns="0" rIns="0" bIns="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800" b="0" i="0" u="none" strike="noStrike" kern="0" cap="none" spc="0" baseline="0" dirty="0">
                    <a:solidFill>
                      <a:srgbClr val="000000"/>
                    </a:solidFill>
                    <a:uFillTx/>
                    <a:latin typeface="Arial" pitchFamily="34"/>
                    <a:cs typeface="Arial" pitchFamily="34"/>
                  </a:rPr>
                  <a:t>North</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800" b="0" i="0" u="none" strike="noStrike" kern="0" cap="none" spc="0" baseline="0" dirty="0">
                    <a:solidFill>
                      <a:srgbClr val="000000"/>
                    </a:solidFill>
                    <a:uFillTx/>
                    <a:latin typeface="Arial" pitchFamily="34"/>
                    <a:cs typeface="Arial" pitchFamily="34"/>
                  </a:rPr>
                  <a:t>Atlantic</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800" b="0" i="0" u="none" strike="noStrike" kern="0" cap="none" spc="0" baseline="0" dirty="0">
                    <a:solidFill>
                      <a:srgbClr val="000000"/>
                    </a:solidFill>
                    <a:uFillTx/>
                    <a:latin typeface="Arial" pitchFamily="34"/>
                    <a:cs typeface="Arial" pitchFamily="34"/>
                  </a:rPr>
                  <a:t>Division</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600" b="0" i="0" u="none" strike="noStrike" kern="0" cap="none" spc="0" baseline="0" dirty="0">
                    <a:solidFill>
                      <a:srgbClr val="000000"/>
                    </a:solidFill>
                    <a:uFillTx/>
                    <a:latin typeface="Arial Narrow" pitchFamily="34"/>
                    <a:cs typeface="Arial" pitchFamily="34"/>
                  </a:rPr>
                  <a:t>( New  York  City )</a:t>
                </a:r>
              </a:p>
            </p:txBody>
          </p:sp>
        </p:grpSp>
        <p:grpSp>
          <p:nvGrpSpPr>
            <p:cNvPr id="21" name="Group 1197">
              <a:extLst>
                <a:ext uri="{FF2B5EF4-FFF2-40B4-BE49-F238E27FC236}">
                  <a16:creationId xmlns:a16="http://schemas.microsoft.com/office/drawing/2014/main" id="{B533936B-1000-4349-80FF-08C11976E732}"/>
                </a:ext>
              </a:extLst>
            </p:cNvPr>
            <p:cNvGrpSpPr/>
            <p:nvPr/>
          </p:nvGrpSpPr>
          <p:grpSpPr>
            <a:xfrm>
              <a:off x="6910614" y="3632801"/>
              <a:ext cx="578111" cy="714375"/>
              <a:chOff x="6910614" y="3632801"/>
              <a:chExt cx="578111" cy="714375"/>
            </a:xfrm>
          </p:grpSpPr>
          <p:grpSp>
            <p:nvGrpSpPr>
              <p:cNvPr id="61" name="Group 136">
                <a:extLst>
                  <a:ext uri="{FF2B5EF4-FFF2-40B4-BE49-F238E27FC236}">
                    <a16:creationId xmlns:a16="http://schemas.microsoft.com/office/drawing/2014/main" id="{5F332F57-468D-43A4-BBEC-822803527630}"/>
                  </a:ext>
                </a:extLst>
              </p:cNvPr>
              <p:cNvGrpSpPr/>
              <p:nvPr/>
            </p:nvGrpSpPr>
            <p:grpSpPr>
              <a:xfrm>
                <a:off x="6961665" y="3632801"/>
                <a:ext cx="420203" cy="266547"/>
                <a:chOff x="6961665" y="3632801"/>
                <a:chExt cx="420203" cy="266547"/>
              </a:xfrm>
            </p:grpSpPr>
            <p:sp>
              <p:nvSpPr>
                <p:cNvPr id="63" name="AutoShape 137">
                  <a:extLst>
                    <a:ext uri="{FF2B5EF4-FFF2-40B4-BE49-F238E27FC236}">
                      <a16:creationId xmlns:a16="http://schemas.microsoft.com/office/drawing/2014/main" id="{4923CA6C-2904-411D-AF6A-CFCBC9ACD0EB}"/>
                    </a:ext>
                  </a:extLst>
                </p:cNvPr>
                <p:cNvSpPr/>
                <p:nvPr/>
              </p:nvSpPr>
              <p:spPr>
                <a:xfrm>
                  <a:off x="6961665" y="3632801"/>
                  <a:ext cx="420203" cy="266547"/>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solidFill>
                  <a:srgbClr val="CC0000"/>
                </a:solidFill>
                <a:ln cap="flat">
                  <a:noFill/>
                  <a:prstDash val="solid"/>
                </a:ln>
                <a:effectLst>
                  <a:outerShdw dir="16200000" algn="tl">
                    <a:srgbClr val="000000">
                      <a:alpha val="40000"/>
                    </a:srgbClr>
                  </a:outerShdw>
                </a:effectLst>
              </p:spPr>
              <p:txBody>
                <a:bodyPr vert="horz" wrap="non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dirty="0">
                    <a:solidFill>
                      <a:srgbClr val="000000"/>
                    </a:solidFill>
                    <a:uFillTx/>
                    <a:latin typeface="Arial"/>
                  </a:endParaRPr>
                </a:p>
              </p:txBody>
            </p:sp>
            <p:sp>
              <p:nvSpPr>
                <p:cNvPr id="64" name="AutoShape 138">
                  <a:extLst>
                    <a:ext uri="{FF2B5EF4-FFF2-40B4-BE49-F238E27FC236}">
                      <a16:creationId xmlns:a16="http://schemas.microsoft.com/office/drawing/2014/main" id="{30706A49-CBEE-4875-BFCD-4AF39063D403}"/>
                    </a:ext>
                  </a:extLst>
                </p:cNvPr>
                <p:cNvSpPr/>
                <p:nvPr/>
              </p:nvSpPr>
              <p:spPr>
                <a:xfrm>
                  <a:off x="6989097" y="3655807"/>
                  <a:ext cx="365348" cy="220534"/>
                </a:xfrm>
                <a:custGeom>
                  <a:avLst/>
                  <a:gdLst>
                    <a:gd name="f0" fmla="val 10800000"/>
                    <a:gd name="f1" fmla="val 5400000"/>
                    <a:gd name="f2" fmla="val 16200000"/>
                    <a:gd name="f3" fmla="val w"/>
                    <a:gd name="f4" fmla="val h"/>
                    <a:gd name="f5" fmla="val ss"/>
                    <a:gd name="f6" fmla="val 0"/>
                    <a:gd name="f7" fmla="*/ 5419351 1 1725033"/>
                    <a:gd name="f8" fmla="val 45"/>
                    <a:gd name="f9" fmla="val 2531"/>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solidFill>
                  <a:srgbClr val="FFFFFF"/>
                </a:solidFill>
                <a:ln cap="flat">
                  <a:noFill/>
                  <a:prstDash val="solid"/>
                </a:ln>
              </p:spPr>
              <p:txBody>
                <a:bodyPr vert="horz" wrap="non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dirty="0">
                    <a:solidFill>
                      <a:srgbClr val="000000"/>
                    </a:solidFill>
                    <a:uFillTx/>
                    <a:latin typeface="Arial"/>
                  </a:endParaRPr>
                </a:p>
              </p:txBody>
            </p:sp>
            <p:sp>
              <p:nvSpPr>
                <p:cNvPr id="65" name="AutoShape 139">
                  <a:extLst>
                    <a:ext uri="{FF2B5EF4-FFF2-40B4-BE49-F238E27FC236}">
                      <a16:creationId xmlns:a16="http://schemas.microsoft.com/office/drawing/2014/main" id="{508D9B17-0477-480C-B885-28D8352DA9C5}"/>
                    </a:ext>
                  </a:extLst>
                </p:cNvPr>
                <p:cNvSpPr/>
                <p:nvPr/>
              </p:nvSpPr>
              <p:spPr>
                <a:xfrm>
                  <a:off x="6997766" y="3663077"/>
                  <a:ext cx="348011" cy="205996"/>
                </a:xfrm>
                <a:custGeom>
                  <a:avLst/>
                  <a:gdLst>
                    <a:gd name="f0" fmla="val 10800000"/>
                    <a:gd name="f1" fmla="val 5400000"/>
                    <a:gd name="f2" fmla="val 16200000"/>
                    <a:gd name="f3" fmla="val w"/>
                    <a:gd name="f4" fmla="val h"/>
                    <a:gd name="f5" fmla="val ss"/>
                    <a:gd name="f6" fmla="val 0"/>
                    <a:gd name="f7" fmla="*/ 5419351 1 1725033"/>
                    <a:gd name="f8" fmla="val 45"/>
                    <a:gd name="f9" fmla="val 22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solidFill>
                  <a:srgbClr val="CC0000"/>
                </a:solidFill>
                <a:ln cap="flat">
                  <a:noFill/>
                  <a:prstDash val="solid"/>
                </a:ln>
              </p:spPr>
              <p:txBody>
                <a:bodyPr vert="horz" wrap="non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dirty="0">
                    <a:solidFill>
                      <a:srgbClr val="000000"/>
                    </a:solidFill>
                    <a:uFillTx/>
                    <a:latin typeface="Arial"/>
                  </a:endParaRPr>
                </a:p>
              </p:txBody>
            </p:sp>
            <p:grpSp>
              <p:nvGrpSpPr>
                <p:cNvPr id="66" name="Group 140">
                  <a:extLst>
                    <a:ext uri="{FF2B5EF4-FFF2-40B4-BE49-F238E27FC236}">
                      <a16:creationId xmlns:a16="http://schemas.microsoft.com/office/drawing/2014/main" id="{E78D0778-74D3-43A2-BAAC-3974BD376B26}"/>
                    </a:ext>
                  </a:extLst>
                </p:cNvPr>
                <p:cNvGrpSpPr/>
                <p:nvPr/>
              </p:nvGrpSpPr>
              <p:grpSpPr>
                <a:xfrm>
                  <a:off x="7032430" y="3688552"/>
                  <a:ext cx="278681" cy="155118"/>
                  <a:chOff x="7032430" y="3688552"/>
                  <a:chExt cx="278681" cy="155118"/>
                </a:xfrm>
              </p:grpSpPr>
              <p:sp>
                <p:nvSpPr>
                  <p:cNvPr id="67" name="Freeform 141">
                    <a:extLst>
                      <a:ext uri="{FF2B5EF4-FFF2-40B4-BE49-F238E27FC236}">
                        <a16:creationId xmlns:a16="http://schemas.microsoft.com/office/drawing/2014/main" id="{698FAD54-EC13-4A9A-9836-542495531225}"/>
                      </a:ext>
                    </a:extLst>
                  </p:cNvPr>
                  <p:cNvSpPr/>
                  <p:nvPr/>
                </p:nvSpPr>
                <p:spPr>
                  <a:xfrm>
                    <a:off x="7032430" y="3688552"/>
                    <a:ext cx="278681" cy="155118"/>
                  </a:xfrm>
                  <a:custGeom>
                    <a:avLst/>
                    <a:gdLst>
                      <a:gd name="f0" fmla="val 10800000"/>
                      <a:gd name="f1" fmla="val 5400000"/>
                      <a:gd name="f2" fmla="val 180"/>
                      <a:gd name="f3" fmla="val w"/>
                      <a:gd name="f4" fmla="val h"/>
                      <a:gd name="f5" fmla="val 0"/>
                      <a:gd name="f6" fmla="val 3323"/>
                      <a:gd name="f7" fmla="val 2184"/>
                      <a:gd name="f8" fmla="val 354"/>
                      <a:gd name="f9" fmla="val 89"/>
                      <a:gd name="f10" fmla="val 486"/>
                      <a:gd name="f11" fmla="val 88"/>
                      <a:gd name="f12" fmla="val 1701"/>
                      <a:gd name="f13" fmla="val 1"/>
                      <a:gd name="f14" fmla="val 1828"/>
                      <a:gd name="f15" fmla="val 3235"/>
                      <a:gd name="f16" fmla="val 484"/>
                      <a:gd name="f17" fmla="val 352"/>
                      <a:gd name="f18" fmla="val 3322"/>
                      <a:gd name="f19" fmla="val 3120"/>
                      <a:gd name="f20" fmla="val 201"/>
                      <a:gd name="f21" fmla="val 2953"/>
                      <a:gd name="f22" fmla="val 2749"/>
                      <a:gd name="f23" fmla="val 2585"/>
                      <a:gd name="f24" fmla="val 2381"/>
                      <a:gd name="f25" fmla="val 2380"/>
                      <a:gd name="f26" fmla="val 2467"/>
                      <a:gd name="f27" fmla="val 483"/>
                      <a:gd name="f28" fmla="val 2466"/>
                      <a:gd name="f29" fmla="val 1038"/>
                      <a:gd name="f30" fmla="val 2035"/>
                      <a:gd name="f31" fmla="val 2037"/>
                      <a:gd name="f32" fmla="val 828"/>
                      <a:gd name="f33" fmla="val 2124"/>
                      <a:gd name="f34" fmla="val 700"/>
                      <a:gd name="f35" fmla="val 1921"/>
                      <a:gd name="f36" fmla="val 554"/>
                      <a:gd name="f37" fmla="val 1756"/>
                      <a:gd name="f38" fmla="val 1551"/>
                      <a:gd name="f39" fmla="val 1387"/>
                      <a:gd name="f40" fmla="val 351"/>
                      <a:gd name="f41" fmla="val 1183"/>
                      <a:gd name="f42" fmla="val 1270"/>
                      <a:gd name="f43" fmla="val 855"/>
                      <a:gd name="f44" fmla="val 482"/>
                      <a:gd name="f45" fmla="val 942"/>
                      <a:gd name="f46" fmla="val 739"/>
                      <a:gd name="f47" fmla="val 202"/>
                      <a:gd name="f48" fmla="val 574"/>
                      <a:gd name="f49" fmla="val 369"/>
                      <a:gd name="f50" fmla="val 370"/>
                      <a:gd name="f51" fmla="val 205"/>
                      <a:gd name="f52" fmla="+- 0 0 -90"/>
                      <a:gd name="f53" fmla="*/ f3 1 3323"/>
                      <a:gd name="f54" fmla="*/ f4 1 2184"/>
                      <a:gd name="f55" fmla="+- f7 0 f5"/>
                      <a:gd name="f56" fmla="+- f6 0 f5"/>
                      <a:gd name="f57" fmla="*/ f52 f0 1"/>
                      <a:gd name="f58" fmla="*/ f56 1 3323"/>
                      <a:gd name="f59" fmla="*/ f55 1 2184"/>
                      <a:gd name="f60" fmla="*/ f57 1 f2"/>
                      <a:gd name="f61" fmla="*/ 0 1 f58"/>
                      <a:gd name="f62" fmla="*/ 0 1 f59"/>
                      <a:gd name="f63" fmla="*/ 354 1 f59"/>
                      <a:gd name="f64" fmla="*/ 89 1 f58"/>
                      <a:gd name="f65" fmla="*/ 486 1 f59"/>
                      <a:gd name="f66" fmla="*/ 88 1 f58"/>
                      <a:gd name="f67" fmla="*/ 1701 1 f59"/>
                      <a:gd name="f68" fmla="*/ 1 1 f58"/>
                      <a:gd name="f69" fmla="*/ 1828 1 f59"/>
                      <a:gd name="f70" fmla="*/ 2184 1 f59"/>
                      <a:gd name="f71" fmla="*/ 3323 1 f58"/>
                      <a:gd name="f72" fmla="*/ 3235 1 f58"/>
                      <a:gd name="f73" fmla="*/ 484 1 f59"/>
                      <a:gd name="f74" fmla="*/ 352 1 f59"/>
                      <a:gd name="f75" fmla="*/ 3322 1 f58"/>
                      <a:gd name="f76" fmla="*/ 3120 1 f58"/>
                      <a:gd name="f77" fmla="*/ 201 1 f59"/>
                      <a:gd name="f78" fmla="*/ 2953 1 f58"/>
                      <a:gd name="f79" fmla="*/ 2749 1 f58"/>
                      <a:gd name="f80" fmla="*/ 2585 1 f58"/>
                      <a:gd name="f81" fmla="*/ 2381 1 f58"/>
                      <a:gd name="f82" fmla="*/ 1 1 f59"/>
                      <a:gd name="f83" fmla="*/ 2380 1 f58"/>
                      <a:gd name="f84" fmla="*/ 2467 1 f58"/>
                      <a:gd name="f85" fmla="*/ 483 1 f59"/>
                      <a:gd name="f86" fmla="*/ 2466 1 f58"/>
                      <a:gd name="f87" fmla="*/ 1038 1 f59"/>
                      <a:gd name="f88" fmla="*/ 2035 1 f58"/>
                      <a:gd name="f89" fmla="*/ 2037 1 f58"/>
                      <a:gd name="f90" fmla="*/ 828 1 f59"/>
                      <a:gd name="f91" fmla="*/ 2124 1 f58"/>
                      <a:gd name="f92" fmla="*/ 700 1 f59"/>
                      <a:gd name="f93" fmla="*/ 1921 1 f58"/>
                      <a:gd name="f94" fmla="*/ 554 1 f59"/>
                      <a:gd name="f95" fmla="*/ 1756 1 f58"/>
                      <a:gd name="f96" fmla="*/ 1551 1 f58"/>
                      <a:gd name="f97" fmla="*/ 1387 1 f58"/>
                      <a:gd name="f98" fmla="*/ 351 1 f59"/>
                      <a:gd name="f99" fmla="*/ 1183 1 f58"/>
                      <a:gd name="f100" fmla="*/ 1270 1 f58"/>
                      <a:gd name="f101" fmla="*/ 855 1 f58"/>
                      <a:gd name="f102" fmla="*/ 482 1 f59"/>
                      <a:gd name="f103" fmla="*/ 942 1 f58"/>
                      <a:gd name="f104" fmla="*/ 739 1 f58"/>
                      <a:gd name="f105" fmla="*/ 202 1 f59"/>
                      <a:gd name="f106" fmla="*/ 574 1 f58"/>
                      <a:gd name="f107" fmla="*/ 369 1 f58"/>
                      <a:gd name="f108" fmla="*/ 370 1 f58"/>
                      <a:gd name="f109" fmla="*/ 205 1 f58"/>
                      <a:gd name="f110" fmla="*/ f6 1 f58"/>
                      <a:gd name="f111" fmla="*/ f7 1 f59"/>
                      <a:gd name="f112" fmla="+- f60 0 f1"/>
                      <a:gd name="f113" fmla="*/ f61 f53 1"/>
                      <a:gd name="f114" fmla="*/ f110 f53 1"/>
                      <a:gd name="f115" fmla="*/ f111 f54 1"/>
                      <a:gd name="f116" fmla="*/ f62 f54 1"/>
                      <a:gd name="f117" fmla="*/ f63 f54 1"/>
                      <a:gd name="f118" fmla="*/ f64 f53 1"/>
                      <a:gd name="f119" fmla="*/ f65 f54 1"/>
                      <a:gd name="f120" fmla="*/ f66 f53 1"/>
                      <a:gd name="f121" fmla="*/ f67 f54 1"/>
                      <a:gd name="f122" fmla="*/ f68 f53 1"/>
                      <a:gd name="f123" fmla="*/ f69 f54 1"/>
                      <a:gd name="f124" fmla="*/ f70 f54 1"/>
                      <a:gd name="f125" fmla="*/ f71 f53 1"/>
                      <a:gd name="f126" fmla="*/ f72 f53 1"/>
                      <a:gd name="f127" fmla="*/ f73 f54 1"/>
                      <a:gd name="f128" fmla="*/ f74 f54 1"/>
                      <a:gd name="f129" fmla="*/ f75 f53 1"/>
                      <a:gd name="f130" fmla="*/ f76 f53 1"/>
                      <a:gd name="f131" fmla="*/ f77 f54 1"/>
                      <a:gd name="f132" fmla="*/ f78 f53 1"/>
                      <a:gd name="f133" fmla="*/ f79 f53 1"/>
                      <a:gd name="f134" fmla="*/ f80 f53 1"/>
                      <a:gd name="f135" fmla="*/ f81 f53 1"/>
                      <a:gd name="f136" fmla="*/ f82 f54 1"/>
                      <a:gd name="f137" fmla="*/ f83 f53 1"/>
                      <a:gd name="f138" fmla="*/ f84 f53 1"/>
                      <a:gd name="f139" fmla="*/ f85 f54 1"/>
                      <a:gd name="f140" fmla="*/ f86 f53 1"/>
                      <a:gd name="f141" fmla="*/ f87 f54 1"/>
                      <a:gd name="f142" fmla="*/ f88 f53 1"/>
                      <a:gd name="f143" fmla="*/ f89 f53 1"/>
                      <a:gd name="f144" fmla="*/ f90 f54 1"/>
                      <a:gd name="f145" fmla="*/ f91 f53 1"/>
                      <a:gd name="f146" fmla="*/ f92 f54 1"/>
                      <a:gd name="f147" fmla="*/ f93 f53 1"/>
                      <a:gd name="f148" fmla="*/ f94 f54 1"/>
                      <a:gd name="f149" fmla="*/ f95 f53 1"/>
                      <a:gd name="f150" fmla="*/ f96 f53 1"/>
                      <a:gd name="f151" fmla="*/ f97 f53 1"/>
                      <a:gd name="f152" fmla="*/ f98 f54 1"/>
                      <a:gd name="f153" fmla="*/ f99 f53 1"/>
                      <a:gd name="f154" fmla="*/ f100 f53 1"/>
                      <a:gd name="f155" fmla="*/ f101 f53 1"/>
                      <a:gd name="f156" fmla="*/ f102 f54 1"/>
                      <a:gd name="f157" fmla="*/ f103 f53 1"/>
                      <a:gd name="f158" fmla="*/ f104 f53 1"/>
                      <a:gd name="f159" fmla="*/ f105 f54 1"/>
                      <a:gd name="f160" fmla="*/ f106 f53 1"/>
                      <a:gd name="f161" fmla="*/ f107 f53 1"/>
                      <a:gd name="f162" fmla="*/ f108 f53 1"/>
                      <a:gd name="f163" fmla="*/ f109 f53 1"/>
                    </a:gdLst>
                    <a:ahLst/>
                    <a:cxnLst>
                      <a:cxn ang="3cd4">
                        <a:pos x="hc" y="t"/>
                      </a:cxn>
                      <a:cxn ang="0">
                        <a:pos x="r" y="vc"/>
                      </a:cxn>
                      <a:cxn ang="cd4">
                        <a:pos x="hc" y="b"/>
                      </a:cxn>
                      <a:cxn ang="cd2">
                        <a:pos x="l" y="vc"/>
                      </a:cxn>
                      <a:cxn ang="f112">
                        <a:pos x="f113" y="f116"/>
                      </a:cxn>
                      <a:cxn ang="f112">
                        <a:pos x="f113" y="f117"/>
                      </a:cxn>
                      <a:cxn ang="f112">
                        <a:pos x="f118" y="f119"/>
                      </a:cxn>
                      <a:cxn ang="f112">
                        <a:pos x="f120" y="f121"/>
                      </a:cxn>
                      <a:cxn ang="f112">
                        <a:pos x="f122" y="f123"/>
                      </a:cxn>
                      <a:cxn ang="f112">
                        <a:pos x="f122" y="f124"/>
                      </a:cxn>
                      <a:cxn ang="f112">
                        <a:pos x="f125" y="f124"/>
                      </a:cxn>
                      <a:cxn ang="f112">
                        <a:pos x="f125" y="f123"/>
                      </a:cxn>
                      <a:cxn ang="f112">
                        <a:pos x="f126" y="f121"/>
                      </a:cxn>
                      <a:cxn ang="f112">
                        <a:pos x="f126" y="f127"/>
                      </a:cxn>
                      <a:cxn ang="f112">
                        <a:pos x="f125" y="f128"/>
                      </a:cxn>
                      <a:cxn ang="f112">
                        <a:pos x="f129" y="f116"/>
                      </a:cxn>
                      <a:cxn ang="f112">
                        <a:pos x="f130" y="f116"/>
                      </a:cxn>
                      <a:cxn ang="f112">
                        <a:pos x="f130" y="f131"/>
                      </a:cxn>
                      <a:cxn ang="f112">
                        <a:pos x="f132" y="f131"/>
                      </a:cxn>
                      <a:cxn ang="f112">
                        <a:pos x="f132" y="f116"/>
                      </a:cxn>
                      <a:cxn ang="f112">
                        <a:pos x="f133" y="f116"/>
                      </a:cxn>
                      <a:cxn ang="f112">
                        <a:pos x="f133" y="f131"/>
                      </a:cxn>
                      <a:cxn ang="f112">
                        <a:pos x="f134" y="f131"/>
                      </a:cxn>
                      <a:cxn ang="f112">
                        <a:pos x="f134" y="f116"/>
                      </a:cxn>
                      <a:cxn ang="f112">
                        <a:pos x="f135" y="f136"/>
                      </a:cxn>
                      <a:cxn ang="f112">
                        <a:pos x="f137" y="f128"/>
                      </a:cxn>
                      <a:cxn ang="f112">
                        <a:pos x="f138" y="f139"/>
                      </a:cxn>
                      <a:cxn ang="f112">
                        <a:pos x="f140" y="f141"/>
                      </a:cxn>
                      <a:cxn ang="f112">
                        <a:pos x="f142" y="f141"/>
                      </a:cxn>
                      <a:cxn ang="f112">
                        <a:pos x="f143" y="f144"/>
                      </a:cxn>
                      <a:cxn ang="f112">
                        <a:pos x="f145" y="f146"/>
                      </a:cxn>
                      <a:cxn ang="f112">
                        <a:pos x="f145" y="f128"/>
                      </a:cxn>
                      <a:cxn ang="f112">
                        <a:pos x="f147" y="f128"/>
                      </a:cxn>
                      <a:cxn ang="f112">
                        <a:pos x="f147" y="f148"/>
                      </a:cxn>
                      <a:cxn ang="f112">
                        <a:pos x="f149" y="f148"/>
                      </a:cxn>
                      <a:cxn ang="f112">
                        <a:pos x="f149" y="f128"/>
                      </a:cxn>
                      <a:cxn ang="f112">
                        <a:pos x="f150" y="f128"/>
                      </a:cxn>
                      <a:cxn ang="f112">
                        <a:pos x="f150" y="f148"/>
                      </a:cxn>
                      <a:cxn ang="f112">
                        <a:pos x="f151" y="f148"/>
                      </a:cxn>
                      <a:cxn ang="f112">
                        <a:pos x="f151" y="f152"/>
                      </a:cxn>
                      <a:cxn ang="f112">
                        <a:pos x="f153" y="f152"/>
                      </a:cxn>
                      <a:cxn ang="f112">
                        <a:pos x="f153" y="f146"/>
                      </a:cxn>
                      <a:cxn ang="f112">
                        <a:pos x="f154" y="f144"/>
                      </a:cxn>
                      <a:cxn ang="f112">
                        <a:pos x="f154" y="f141"/>
                      </a:cxn>
                      <a:cxn ang="f112">
                        <a:pos x="f155" y="f141"/>
                      </a:cxn>
                      <a:cxn ang="f112">
                        <a:pos x="f155" y="f156"/>
                      </a:cxn>
                      <a:cxn ang="f112">
                        <a:pos x="f157" y="f117"/>
                      </a:cxn>
                      <a:cxn ang="f112">
                        <a:pos x="f157" y="f136"/>
                      </a:cxn>
                      <a:cxn ang="f112">
                        <a:pos x="f158" y="f116"/>
                      </a:cxn>
                      <a:cxn ang="f112">
                        <a:pos x="f158" y="f159"/>
                      </a:cxn>
                      <a:cxn ang="f112">
                        <a:pos x="f160" y="f131"/>
                      </a:cxn>
                      <a:cxn ang="f112">
                        <a:pos x="f160" y="f116"/>
                      </a:cxn>
                      <a:cxn ang="f112">
                        <a:pos x="f161" y="f116"/>
                      </a:cxn>
                      <a:cxn ang="f112">
                        <a:pos x="f162" y="f131"/>
                      </a:cxn>
                      <a:cxn ang="f112">
                        <a:pos x="f163" y="f131"/>
                      </a:cxn>
                      <a:cxn ang="f112">
                        <a:pos x="f163" y="f116"/>
                      </a:cxn>
                      <a:cxn ang="f112">
                        <a:pos x="f113" y="f116"/>
                      </a:cxn>
                    </a:cxnLst>
                    <a:rect l="f113" t="f116" r="f114" b="f115"/>
                    <a:pathLst>
                      <a:path w="3323" h="2184">
                        <a:moveTo>
                          <a:pt x="f5" y="f5"/>
                        </a:moveTo>
                        <a:lnTo>
                          <a:pt x="f5" y="f8"/>
                        </a:lnTo>
                        <a:lnTo>
                          <a:pt x="f9" y="f10"/>
                        </a:lnTo>
                        <a:lnTo>
                          <a:pt x="f11" y="f12"/>
                        </a:lnTo>
                        <a:lnTo>
                          <a:pt x="f13" y="f14"/>
                        </a:lnTo>
                        <a:lnTo>
                          <a:pt x="f13" y="f7"/>
                        </a:lnTo>
                        <a:lnTo>
                          <a:pt x="f6" y="f7"/>
                        </a:lnTo>
                        <a:lnTo>
                          <a:pt x="f6" y="f14"/>
                        </a:lnTo>
                        <a:lnTo>
                          <a:pt x="f15" y="f12"/>
                        </a:lnTo>
                        <a:lnTo>
                          <a:pt x="f15" y="f16"/>
                        </a:lnTo>
                        <a:lnTo>
                          <a:pt x="f6" y="f17"/>
                        </a:lnTo>
                        <a:lnTo>
                          <a:pt x="f18" y="f5"/>
                        </a:lnTo>
                        <a:lnTo>
                          <a:pt x="f19" y="f5"/>
                        </a:lnTo>
                        <a:lnTo>
                          <a:pt x="f19" y="f20"/>
                        </a:lnTo>
                        <a:lnTo>
                          <a:pt x="f21" y="f20"/>
                        </a:lnTo>
                        <a:lnTo>
                          <a:pt x="f21" y="f5"/>
                        </a:lnTo>
                        <a:lnTo>
                          <a:pt x="f22" y="f5"/>
                        </a:lnTo>
                        <a:lnTo>
                          <a:pt x="f22" y="f20"/>
                        </a:lnTo>
                        <a:lnTo>
                          <a:pt x="f23" y="f20"/>
                        </a:lnTo>
                        <a:lnTo>
                          <a:pt x="f23" y="f5"/>
                        </a:lnTo>
                        <a:lnTo>
                          <a:pt x="f24" y="f13"/>
                        </a:lnTo>
                        <a:lnTo>
                          <a:pt x="f25" y="f17"/>
                        </a:lnTo>
                        <a:lnTo>
                          <a:pt x="f26" y="f27"/>
                        </a:lnTo>
                        <a:lnTo>
                          <a:pt x="f28" y="f29"/>
                        </a:lnTo>
                        <a:lnTo>
                          <a:pt x="f30" y="f29"/>
                        </a:lnTo>
                        <a:lnTo>
                          <a:pt x="f31" y="f32"/>
                        </a:lnTo>
                        <a:lnTo>
                          <a:pt x="f33" y="f34"/>
                        </a:lnTo>
                        <a:lnTo>
                          <a:pt x="f33" y="f17"/>
                        </a:lnTo>
                        <a:lnTo>
                          <a:pt x="f35" y="f17"/>
                        </a:lnTo>
                        <a:lnTo>
                          <a:pt x="f35" y="f36"/>
                        </a:lnTo>
                        <a:lnTo>
                          <a:pt x="f37" y="f36"/>
                        </a:lnTo>
                        <a:lnTo>
                          <a:pt x="f37" y="f17"/>
                        </a:lnTo>
                        <a:lnTo>
                          <a:pt x="f38" y="f17"/>
                        </a:lnTo>
                        <a:lnTo>
                          <a:pt x="f38" y="f36"/>
                        </a:lnTo>
                        <a:lnTo>
                          <a:pt x="f39" y="f36"/>
                        </a:lnTo>
                        <a:lnTo>
                          <a:pt x="f39" y="f40"/>
                        </a:lnTo>
                        <a:lnTo>
                          <a:pt x="f41" y="f40"/>
                        </a:lnTo>
                        <a:lnTo>
                          <a:pt x="f41" y="f34"/>
                        </a:lnTo>
                        <a:lnTo>
                          <a:pt x="f42" y="f32"/>
                        </a:lnTo>
                        <a:lnTo>
                          <a:pt x="f42" y="f29"/>
                        </a:lnTo>
                        <a:lnTo>
                          <a:pt x="f43" y="f29"/>
                        </a:lnTo>
                        <a:lnTo>
                          <a:pt x="f43" y="f44"/>
                        </a:lnTo>
                        <a:lnTo>
                          <a:pt x="f45" y="f8"/>
                        </a:lnTo>
                        <a:lnTo>
                          <a:pt x="f45" y="f13"/>
                        </a:lnTo>
                        <a:lnTo>
                          <a:pt x="f46" y="f5"/>
                        </a:lnTo>
                        <a:lnTo>
                          <a:pt x="f46" y="f47"/>
                        </a:lnTo>
                        <a:lnTo>
                          <a:pt x="f48" y="f20"/>
                        </a:lnTo>
                        <a:lnTo>
                          <a:pt x="f48" y="f5"/>
                        </a:lnTo>
                        <a:lnTo>
                          <a:pt x="f49" y="f5"/>
                        </a:lnTo>
                        <a:lnTo>
                          <a:pt x="f50" y="f20"/>
                        </a:lnTo>
                        <a:lnTo>
                          <a:pt x="f51" y="f20"/>
                        </a:lnTo>
                        <a:lnTo>
                          <a:pt x="f51" y="f5"/>
                        </a:lnTo>
                        <a:lnTo>
                          <a:pt x="f5" y="f5"/>
                        </a:ln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dirty="0">
                      <a:solidFill>
                        <a:srgbClr val="000000"/>
                      </a:solidFill>
                      <a:uFillTx/>
                      <a:latin typeface="Arial"/>
                    </a:endParaRPr>
                  </a:p>
                </p:txBody>
              </p:sp>
              <p:sp>
                <p:nvSpPr>
                  <p:cNvPr id="68" name="Rectangle 142">
                    <a:extLst>
                      <a:ext uri="{FF2B5EF4-FFF2-40B4-BE49-F238E27FC236}">
                        <a16:creationId xmlns:a16="http://schemas.microsoft.com/office/drawing/2014/main" id="{B973A215-12A5-452D-957C-E733225EBCF7}"/>
                      </a:ext>
                    </a:extLst>
                  </p:cNvPr>
                  <p:cNvSpPr/>
                  <p:nvPr/>
                </p:nvSpPr>
                <p:spPr>
                  <a:xfrm>
                    <a:off x="7065669" y="3727295"/>
                    <a:ext cx="11530" cy="35140"/>
                  </a:xfrm>
                  <a:prstGeom prst="rect">
                    <a:avLst/>
                  </a:prstGeom>
                  <a:solidFill>
                    <a:srgbClr val="CC0000"/>
                  </a:solidFill>
                  <a:ln w="3172" cap="flat">
                    <a:solidFill>
                      <a:srgbClr val="C00000"/>
                    </a:solidFill>
                    <a:prstDash val="solid"/>
                    <a:miter/>
                  </a:ln>
                </p:spPr>
                <p:txBody>
                  <a:bodyPr vert="horz" wrap="non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dirty="0">
                      <a:solidFill>
                        <a:srgbClr val="000000"/>
                      </a:solidFill>
                      <a:uFillTx/>
                      <a:latin typeface="Arial"/>
                    </a:endParaRPr>
                  </a:p>
                </p:txBody>
              </p:sp>
              <p:sp>
                <p:nvSpPr>
                  <p:cNvPr id="69" name="Rectangle 143">
                    <a:extLst>
                      <a:ext uri="{FF2B5EF4-FFF2-40B4-BE49-F238E27FC236}">
                        <a16:creationId xmlns:a16="http://schemas.microsoft.com/office/drawing/2014/main" id="{D1D512F4-208F-4F93-A110-ED31A924F58C}"/>
                      </a:ext>
                    </a:extLst>
                  </p:cNvPr>
                  <p:cNvSpPr/>
                  <p:nvPr/>
                </p:nvSpPr>
                <p:spPr>
                  <a:xfrm>
                    <a:off x="7065669" y="3784244"/>
                    <a:ext cx="11530" cy="33942"/>
                  </a:xfrm>
                  <a:prstGeom prst="rect">
                    <a:avLst/>
                  </a:prstGeom>
                  <a:solidFill>
                    <a:srgbClr val="CC0000"/>
                  </a:solidFill>
                  <a:ln w="3172" cap="flat">
                    <a:solidFill>
                      <a:srgbClr val="C00000"/>
                    </a:solidFill>
                    <a:prstDash val="solid"/>
                    <a:miter/>
                  </a:ln>
                </p:spPr>
                <p:txBody>
                  <a:bodyPr vert="horz" wrap="non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dirty="0">
                      <a:solidFill>
                        <a:srgbClr val="000000"/>
                      </a:solidFill>
                      <a:uFillTx/>
                      <a:latin typeface="Arial"/>
                    </a:endParaRPr>
                  </a:p>
                </p:txBody>
              </p:sp>
              <p:sp>
                <p:nvSpPr>
                  <p:cNvPr id="70" name="Rectangle 144">
                    <a:extLst>
                      <a:ext uri="{FF2B5EF4-FFF2-40B4-BE49-F238E27FC236}">
                        <a16:creationId xmlns:a16="http://schemas.microsoft.com/office/drawing/2014/main" id="{1E46B659-7DFA-484E-AC63-80AA7BAA1D74}"/>
                      </a:ext>
                    </a:extLst>
                  </p:cNvPr>
                  <p:cNvSpPr/>
                  <p:nvPr/>
                </p:nvSpPr>
                <p:spPr>
                  <a:xfrm>
                    <a:off x="7266352" y="3727295"/>
                    <a:ext cx="11530" cy="35140"/>
                  </a:xfrm>
                  <a:prstGeom prst="rect">
                    <a:avLst/>
                  </a:prstGeom>
                  <a:solidFill>
                    <a:srgbClr val="CC0000"/>
                  </a:solidFill>
                  <a:ln w="3172" cap="flat">
                    <a:solidFill>
                      <a:srgbClr val="C00000"/>
                    </a:solidFill>
                    <a:prstDash val="solid"/>
                    <a:miter/>
                  </a:ln>
                </p:spPr>
                <p:txBody>
                  <a:bodyPr vert="horz" wrap="non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dirty="0">
                      <a:solidFill>
                        <a:srgbClr val="000000"/>
                      </a:solidFill>
                      <a:uFillTx/>
                      <a:latin typeface="Arial"/>
                    </a:endParaRPr>
                  </a:p>
                </p:txBody>
              </p:sp>
              <p:sp>
                <p:nvSpPr>
                  <p:cNvPr id="71" name="Rectangle 145">
                    <a:extLst>
                      <a:ext uri="{FF2B5EF4-FFF2-40B4-BE49-F238E27FC236}">
                        <a16:creationId xmlns:a16="http://schemas.microsoft.com/office/drawing/2014/main" id="{17D1EEA3-2D11-4CA1-9188-5154977C3B6C}"/>
                      </a:ext>
                    </a:extLst>
                  </p:cNvPr>
                  <p:cNvSpPr/>
                  <p:nvPr/>
                </p:nvSpPr>
                <p:spPr>
                  <a:xfrm>
                    <a:off x="7266352" y="3784244"/>
                    <a:ext cx="11530" cy="33942"/>
                  </a:xfrm>
                  <a:prstGeom prst="rect">
                    <a:avLst/>
                  </a:prstGeom>
                  <a:solidFill>
                    <a:srgbClr val="CC0000"/>
                  </a:solidFill>
                  <a:ln w="3172" cap="flat">
                    <a:solidFill>
                      <a:srgbClr val="C00000"/>
                    </a:solidFill>
                    <a:prstDash val="solid"/>
                    <a:miter/>
                  </a:ln>
                </p:spPr>
                <p:txBody>
                  <a:bodyPr vert="horz" wrap="non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dirty="0">
                      <a:solidFill>
                        <a:srgbClr val="000000"/>
                      </a:solidFill>
                      <a:uFillTx/>
                      <a:latin typeface="Arial"/>
                    </a:endParaRPr>
                  </a:p>
                </p:txBody>
              </p:sp>
              <p:sp>
                <p:nvSpPr>
                  <p:cNvPr id="72" name="Rectangle 146">
                    <a:extLst>
                      <a:ext uri="{FF2B5EF4-FFF2-40B4-BE49-F238E27FC236}">
                        <a16:creationId xmlns:a16="http://schemas.microsoft.com/office/drawing/2014/main" id="{A98BCBF6-A73E-4EB0-92DD-7235C9221381}"/>
                      </a:ext>
                    </a:extLst>
                  </p:cNvPr>
                  <p:cNvSpPr/>
                  <p:nvPr/>
                </p:nvSpPr>
                <p:spPr>
                  <a:xfrm>
                    <a:off x="7111864" y="3784244"/>
                    <a:ext cx="11530" cy="25475"/>
                  </a:xfrm>
                  <a:prstGeom prst="rect">
                    <a:avLst/>
                  </a:prstGeom>
                  <a:solidFill>
                    <a:srgbClr val="CC0000"/>
                  </a:solidFill>
                  <a:ln w="3172" cap="flat">
                    <a:solidFill>
                      <a:srgbClr val="C00000"/>
                    </a:solidFill>
                    <a:prstDash val="solid"/>
                    <a:miter/>
                  </a:ln>
                </p:spPr>
                <p:txBody>
                  <a:bodyPr vert="horz" wrap="non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dirty="0">
                      <a:solidFill>
                        <a:srgbClr val="000000"/>
                      </a:solidFill>
                      <a:uFillTx/>
                      <a:latin typeface="Arial"/>
                    </a:endParaRPr>
                  </a:p>
                </p:txBody>
              </p:sp>
              <p:sp>
                <p:nvSpPr>
                  <p:cNvPr id="73" name="Rectangle 147">
                    <a:extLst>
                      <a:ext uri="{FF2B5EF4-FFF2-40B4-BE49-F238E27FC236}">
                        <a16:creationId xmlns:a16="http://schemas.microsoft.com/office/drawing/2014/main" id="{1203F26E-64E0-4527-BC7F-D73AB686D1DB}"/>
                      </a:ext>
                    </a:extLst>
                  </p:cNvPr>
                  <p:cNvSpPr/>
                  <p:nvPr/>
                </p:nvSpPr>
                <p:spPr>
                  <a:xfrm>
                    <a:off x="7220157" y="3784244"/>
                    <a:ext cx="11530" cy="25475"/>
                  </a:xfrm>
                  <a:prstGeom prst="rect">
                    <a:avLst/>
                  </a:prstGeom>
                  <a:solidFill>
                    <a:srgbClr val="CC0000"/>
                  </a:solidFill>
                  <a:ln w="3172" cap="flat">
                    <a:solidFill>
                      <a:srgbClr val="C00000"/>
                    </a:solidFill>
                    <a:prstDash val="solid"/>
                    <a:miter/>
                  </a:ln>
                </p:spPr>
                <p:txBody>
                  <a:bodyPr vert="horz" wrap="non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dirty="0">
                      <a:solidFill>
                        <a:srgbClr val="000000"/>
                      </a:solidFill>
                      <a:uFillTx/>
                      <a:latin typeface="Arial"/>
                    </a:endParaRPr>
                  </a:p>
                </p:txBody>
              </p:sp>
              <p:grpSp>
                <p:nvGrpSpPr>
                  <p:cNvPr id="74" name="Group 148">
                    <a:extLst>
                      <a:ext uri="{FF2B5EF4-FFF2-40B4-BE49-F238E27FC236}">
                        <a16:creationId xmlns:a16="http://schemas.microsoft.com/office/drawing/2014/main" id="{5CC3F9F4-D6DB-44D7-B9DA-C111E8E23570}"/>
                      </a:ext>
                    </a:extLst>
                  </p:cNvPr>
                  <p:cNvGrpSpPr/>
                  <p:nvPr/>
                </p:nvGrpSpPr>
                <p:grpSpPr>
                  <a:xfrm>
                    <a:off x="7146502" y="3774579"/>
                    <a:ext cx="49103" cy="56948"/>
                    <a:chOff x="7146502" y="3774579"/>
                    <a:chExt cx="49103" cy="56948"/>
                  </a:xfrm>
                </p:grpSpPr>
                <p:sp>
                  <p:nvSpPr>
                    <p:cNvPr id="75" name="Rectangle 149">
                      <a:extLst>
                        <a:ext uri="{FF2B5EF4-FFF2-40B4-BE49-F238E27FC236}">
                          <a16:creationId xmlns:a16="http://schemas.microsoft.com/office/drawing/2014/main" id="{D2194601-8101-477C-B53F-CABDE5649190}"/>
                        </a:ext>
                      </a:extLst>
                    </p:cNvPr>
                    <p:cNvSpPr/>
                    <p:nvPr/>
                  </p:nvSpPr>
                  <p:spPr>
                    <a:xfrm>
                      <a:off x="7146502" y="3793946"/>
                      <a:ext cx="49103" cy="37581"/>
                    </a:xfrm>
                    <a:prstGeom prst="rect">
                      <a:avLst/>
                    </a:prstGeom>
                    <a:solidFill>
                      <a:srgbClr val="CC0000"/>
                    </a:solidFill>
                    <a:ln w="3172" cap="flat">
                      <a:solidFill>
                        <a:srgbClr val="C00000"/>
                      </a:solidFill>
                      <a:prstDash val="solid"/>
                      <a:miter/>
                    </a:ln>
                  </p:spPr>
                  <p:txBody>
                    <a:bodyPr vert="horz" wrap="non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dirty="0">
                        <a:solidFill>
                          <a:srgbClr val="000000"/>
                        </a:solidFill>
                        <a:uFillTx/>
                        <a:latin typeface="Arial"/>
                      </a:endParaRPr>
                    </a:p>
                  </p:txBody>
                </p:sp>
                <p:sp>
                  <p:nvSpPr>
                    <p:cNvPr id="76" name="Oval 150">
                      <a:extLst>
                        <a:ext uri="{FF2B5EF4-FFF2-40B4-BE49-F238E27FC236}">
                          <a16:creationId xmlns:a16="http://schemas.microsoft.com/office/drawing/2014/main" id="{D4AD65AA-31D8-40CB-904B-F32E423FC94F}"/>
                        </a:ext>
                      </a:extLst>
                    </p:cNvPr>
                    <p:cNvSpPr/>
                    <p:nvPr/>
                  </p:nvSpPr>
                  <p:spPr>
                    <a:xfrm>
                      <a:off x="7146502" y="3774579"/>
                      <a:ext cx="49103" cy="39968"/>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CC0000"/>
                    </a:solidFill>
                    <a:ln w="3172" cap="flat">
                      <a:solidFill>
                        <a:srgbClr val="C00000"/>
                      </a:solidFill>
                      <a:prstDash val="solid"/>
                      <a:round/>
                    </a:ln>
                  </p:spPr>
                  <p:txBody>
                    <a:bodyPr vert="horz" wrap="non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dirty="0">
                        <a:solidFill>
                          <a:srgbClr val="000000"/>
                        </a:solidFill>
                        <a:uFillTx/>
                        <a:latin typeface="Arial"/>
                      </a:endParaRPr>
                    </a:p>
                  </p:txBody>
                </p:sp>
              </p:grpSp>
            </p:grpSp>
          </p:grpSp>
          <p:sp>
            <p:nvSpPr>
              <p:cNvPr id="62" name="Text Box 151">
                <a:extLst>
                  <a:ext uri="{FF2B5EF4-FFF2-40B4-BE49-F238E27FC236}">
                    <a16:creationId xmlns:a16="http://schemas.microsoft.com/office/drawing/2014/main" id="{33CE6548-238A-4106-B7B5-862C1652DC9D}"/>
                  </a:ext>
                </a:extLst>
              </p:cNvPr>
              <p:cNvSpPr txBox="1"/>
              <p:nvPr/>
            </p:nvSpPr>
            <p:spPr>
              <a:xfrm>
                <a:off x="6910614" y="3917445"/>
                <a:ext cx="578111" cy="429731"/>
              </a:xfrm>
              <a:prstGeom prst="rect">
                <a:avLst/>
              </a:prstGeom>
              <a:noFill/>
              <a:ln cap="flat">
                <a:noFill/>
              </a:ln>
            </p:spPr>
            <p:txBody>
              <a:bodyPr vert="horz" wrap="none" lIns="0" tIns="0" rIns="0" bIns="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800" b="0" i="0" u="none" strike="noStrike" kern="0" cap="none" spc="0" baseline="0" dirty="0">
                    <a:solidFill>
                      <a:srgbClr val="000000"/>
                    </a:solidFill>
                    <a:uFillTx/>
                    <a:latin typeface="Arial" pitchFamily="34"/>
                    <a:cs typeface="Arial" pitchFamily="34"/>
                  </a:rPr>
                  <a:t>Trans-</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800" b="0" i="0" u="none" strike="noStrike" kern="0" cap="none" spc="0" baseline="0" dirty="0">
                    <a:solidFill>
                      <a:srgbClr val="000000"/>
                    </a:solidFill>
                    <a:uFillTx/>
                    <a:latin typeface="Arial" pitchFamily="34"/>
                    <a:cs typeface="Arial" pitchFamily="34"/>
                  </a:rPr>
                  <a:t>Atlantic</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800" b="0" i="0" u="none" strike="noStrike" kern="0" cap="none" spc="0" baseline="0" dirty="0">
                    <a:solidFill>
                      <a:srgbClr val="000000"/>
                    </a:solidFill>
                    <a:uFillTx/>
                    <a:latin typeface="Arial" pitchFamily="34"/>
                    <a:cs typeface="Arial" pitchFamily="34"/>
                  </a:rPr>
                  <a:t>Division</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600" b="0" i="0" u="none" strike="noStrike" kern="0" cap="none" spc="0" baseline="0" dirty="0">
                    <a:solidFill>
                      <a:srgbClr val="000000"/>
                    </a:solidFill>
                    <a:uFillTx/>
                    <a:latin typeface="Arial Narrow" pitchFamily="34"/>
                    <a:cs typeface="Arial" pitchFamily="34"/>
                  </a:rPr>
                  <a:t>( Winchester,  VA )</a:t>
                </a:r>
              </a:p>
            </p:txBody>
          </p:sp>
        </p:grpSp>
        <p:grpSp>
          <p:nvGrpSpPr>
            <p:cNvPr id="22" name="Group 1129">
              <a:extLst>
                <a:ext uri="{FF2B5EF4-FFF2-40B4-BE49-F238E27FC236}">
                  <a16:creationId xmlns:a16="http://schemas.microsoft.com/office/drawing/2014/main" id="{2B421BFB-20B2-4C8C-B9CA-5F06B8AE1DB9}"/>
                </a:ext>
              </a:extLst>
            </p:cNvPr>
            <p:cNvGrpSpPr/>
            <p:nvPr/>
          </p:nvGrpSpPr>
          <p:grpSpPr>
            <a:xfrm>
              <a:off x="3209205" y="2440817"/>
              <a:ext cx="667182" cy="599763"/>
              <a:chOff x="3209205" y="2440817"/>
              <a:chExt cx="667182" cy="599763"/>
            </a:xfrm>
          </p:grpSpPr>
          <p:grpSp>
            <p:nvGrpSpPr>
              <p:cNvPr id="45" name="Group 136">
                <a:extLst>
                  <a:ext uri="{FF2B5EF4-FFF2-40B4-BE49-F238E27FC236}">
                    <a16:creationId xmlns:a16="http://schemas.microsoft.com/office/drawing/2014/main" id="{46D5AF3B-19A5-4FF0-BBF9-F5F503F62771}"/>
                  </a:ext>
                </a:extLst>
              </p:cNvPr>
              <p:cNvGrpSpPr/>
              <p:nvPr/>
            </p:nvGrpSpPr>
            <p:grpSpPr>
              <a:xfrm>
                <a:off x="3324813" y="2440817"/>
                <a:ext cx="420212" cy="266547"/>
                <a:chOff x="3324813" y="2440817"/>
                <a:chExt cx="420212" cy="266547"/>
              </a:xfrm>
            </p:grpSpPr>
            <p:sp>
              <p:nvSpPr>
                <p:cNvPr id="47" name="AutoShape 137">
                  <a:extLst>
                    <a:ext uri="{FF2B5EF4-FFF2-40B4-BE49-F238E27FC236}">
                      <a16:creationId xmlns:a16="http://schemas.microsoft.com/office/drawing/2014/main" id="{70F662FB-0E94-4210-B393-042E2A2303AE}"/>
                    </a:ext>
                  </a:extLst>
                </p:cNvPr>
                <p:cNvSpPr/>
                <p:nvPr/>
              </p:nvSpPr>
              <p:spPr>
                <a:xfrm>
                  <a:off x="3324813" y="2440817"/>
                  <a:ext cx="420212" cy="266547"/>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solidFill>
                  <a:srgbClr val="CC0000"/>
                </a:solidFill>
                <a:ln cap="flat">
                  <a:noFill/>
                  <a:prstDash val="solid"/>
                </a:ln>
                <a:effectLst>
                  <a:outerShdw dir="16200000" algn="tl">
                    <a:srgbClr val="000000">
                      <a:alpha val="40000"/>
                    </a:srgbClr>
                  </a:outerShdw>
                </a:effectLst>
              </p:spPr>
              <p:txBody>
                <a:bodyPr vert="horz" wrap="non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dirty="0">
                    <a:solidFill>
                      <a:srgbClr val="000000"/>
                    </a:solidFill>
                    <a:uFillTx/>
                    <a:latin typeface="Arial"/>
                  </a:endParaRPr>
                </a:p>
              </p:txBody>
            </p:sp>
            <p:sp>
              <p:nvSpPr>
                <p:cNvPr id="48" name="AutoShape 138">
                  <a:extLst>
                    <a:ext uri="{FF2B5EF4-FFF2-40B4-BE49-F238E27FC236}">
                      <a16:creationId xmlns:a16="http://schemas.microsoft.com/office/drawing/2014/main" id="{B26620BF-D6AA-477F-ADFC-F25404F6A84A}"/>
                    </a:ext>
                  </a:extLst>
                </p:cNvPr>
                <p:cNvSpPr/>
                <p:nvPr/>
              </p:nvSpPr>
              <p:spPr>
                <a:xfrm>
                  <a:off x="3352245" y="2463823"/>
                  <a:ext cx="365348" cy="220534"/>
                </a:xfrm>
                <a:custGeom>
                  <a:avLst/>
                  <a:gdLst>
                    <a:gd name="f0" fmla="val 10800000"/>
                    <a:gd name="f1" fmla="val 5400000"/>
                    <a:gd name="f2" fmla="val 16200000"/>
                    <a:gd name="f3" fmla="val w"/>
                    <a:gd name="f4" fmla="val h"/>
                    <a:gd name="f5" fmla="val ss"/>
                    <a:gd name="f6" fmla="val 0"/>
                    <a:gd name="f7" fmla="*/ 5419351 1 1725033"/>
                    <a:gd name="f8" fmla="val 45"/>
                    <a:gd name="f9" fmla="val 2531"/>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solidFill>
                  <a:srgbClr val="FFFFFF"/>
                </a:solidFill>
                <a:ln cap="flat">
                  <a:noFill/>
                  <a:prstDash val="solid"/>
                </a:ln>
              </p:spPr>
              <p:txBody>
                <a:bodyPr vert="horz" wrap="non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dirty="0">
                    <a:solidFill>
                      <a:srgbClr val="000000"/>
                    </a:solidFill>
                    <a:uFillTx/>
                    <a:latin typeface="Arial"/>
                  </a:endParaRPr>
                </a:p>
              </p:txBody>
            </p:sp>
            <p:sp>
              <p:nvSpPr>
                <p:cNvPr id="49" name="AutoShape 139">
                  <a:extLst>
                    <a:ext uri="{FF2B5EF4-FFF2-40B4-BE49-F238E27FC236}">
                      <a16:creationId xmlns:a16="http://schemas.microsoft.com/office/drawing/2014/main" id="{7C4AC3A3-BEDA-473E-8BCB-2D551F86935F}"/>
                    </a:ext>
                  </a:extLst>
                </p:cNvPr>
                <p:cNvSpPr/>
                <p:nvPr/>
              </p:nvSpPr>
              <p:spPr>
                <a:xfrm>
                  <a:off x="3360904" y="2471092"/>
                  <a:ext cx="348011" cy="205996"/>
                </a:xfrm>
                <a:custGeom>
                  <a:avLst/>
                  <a:gdLst>
                    <a:gd name="f0" fmla="val 10800000"/>
                    <a:gd name="f1" fmla="val 5400000"/>
                    <a:gd name="f2" fmla="val 16200000"/>
                    <a:gd name="f3" fmla="val w"/>
                    <a:gd name="f4" fmla="val h"/>
                    <a:gd name="f5" fmla="val ss"/>
                    <a:gd name="f6" fmla="val 0"/>
                    <a:gd name="f7" fmla="*/ 5419351 1 1725033"/>
                    <a:gd name="f8" fmla="val 45"/>
                    <a:gd name="f9" fmla="val 22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solidFill>
                  <a:srgbClr val="CC0000"/>
                </a:solidFill>
                <a:ln cap="flat">
                  <a:noFill/>
                  <a:prstDash val="solid"/>
                </a:ln>
              </p:spPr>
              <p:txBody>
                <a:bodyPr vert="horz" wrap="non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dirty="0">
                    <a:solidFill>
                      <a:srgbClr val="000000"/>
                    </a:solidFill>
                    <a:uFillTx/>
                    <a:latin typeface="Arial"/>
                  </a:endParaRPr>
                </a:p>
              </p:txBody>
            </p:sp>
            <p:grpSp>
              <p:nvGrpSpPr>
                <p:cNvPr id="50" name="Group 140">
                  <a:extLst>
                    <a:ext uri="{FF2B5EF4-FFF2-40B4-BE49-F238E27FC236}">
                      <a16:creationId xmlns:a16="http://schemas.microsoft.com/office/drawing/2014/main" id="{B9DC4353-B4AD-48DA-AA5A-F83A235D6A83}"/>
                    </a:ext>
                  </a:extLst>
                </p:cNvPr>
                <p:cNvGrpSpPr/>
                <p:nvPr/>
              </p:nvGrpSpPr>
              <p:grpSpPr>
                <a:xfrm>
                  <a:off x="3395578" y="2496568"/>
                  <a:ext cx="278681" cy="155118"/>
                  <a:chOff x="3395578" y="2496568"/>
                  <a:chExt cx="278681" cy="155118"/>
                </a:xfrm>
              </p:grpSpPr>
              <p:sp>
                <p:nvSpPr>
                  <p:cNvPr id="51" name="Freeform 141">
                    <a:extLst>
                      <a:ext uri="{FF2B5EF4-FFF2-40B4-BE49-F238E27FC236}">
                        <a16:creationId xmlns:a16="http://schemas.microsoft.com/office/drawing/2014/main" id="{942EB698-191E-4B9A-8F35-EE11D923C133}"/>
                      </a:ext>
                    </a:extLst>
                  </p:cNvPr>
                  <p:cNvSpPr/>
                  <p:nvPr/>
                </p:nvSpPr>
                <p:spPr>
                  <a:xfrm>
                    <a:off x="3395578" y="2496568"/>
                    <a:ext cx="278681" cy="155118"/>
                  </a:xfrm>
                  <a:custGeom>
                    <a:avLst/>
                    <a:gdLst>
                      <a:gd name="f0" fmla="val 10800000"/>
                      <a:gd name="f1" fmla="val 5400000"/>
                      <a:gd name="f2" fmla="val 180"/>
                      <a:gd name="f3" fmla="val w"/>
                      <a:gd name="f4" fmla="val h"/>
                      <a:gd name="f5" fmla="val 0"/>
                      <a:gd name="f6" fmla="val 3323"/>
                      <a:gd name="f7" fmla="val 2184"/>
                      <a:gd name="f8" fmla="val 354"/>
                      <a:gd name="f9" fmla="val 89"/>
                      <a:gd name="f10" fmla="val 486"/>
                      <a:gd name="f11" fmla="val 88"/>
                      <a:gd name="f12" fmla="val 1701"/>
                      <a:gd name="f13" fmla="val 1"/>
                      <a:gd name="f14" fmla="val 1828"/>
                      <a:gd name="f15" fmla="val 3235"/>
                      <a:gd name="f16" fmla="val 484"/>
                      <a:gd name="f17" fmla="val 352"/>
                      <a:gd name="f18" fmla="val 3322"/>
                      <a:gd name="f19" fmla="val 3120"/>
                      <a:gd name="f20" fmla="val 201"/>
                      <a:gd name="f21" fmla="val 2953"/>
                      <a:gd name="f22" fmla="val 2749"/>
                      <a:gd name="f23" fmla="val 2585"/>
                      <a:gd name="f24" fmla="val 2381"/>
                      <a:gd name="f25" fmla="val 2380"/>
                      <a:gd name="f26" fmla="val 2467"/>
                      <a:gd name="f27" fmla="val 483"/>
                      <a:gd name="f28" fmla="val 2466"/>
                      <a:gd name="f29" fmla="val 1038"/>
                      <a:gd name="f30" fmla="val 2035"/>
                      <a:gd name="f31" fmla="val 2037"/>
                      <a:gd name="f32" fmla="val 828"/>
                      <a:gd name="f33" fmla="val 2124"/>
                      <a:gd name="f34" fmla="val 700"/>
                      <a:gd name="f35" fmla="val 1921"/>
                      <a:gd name="f36" fmla="val 554"/>
                      <a:gd name="f37" fmla="val 1756"/>
                      <a:gd name="f38" fmla="val 1551"/>
                      <a:gd name="f39" fmla="val 1387"/>
                      <a:gd name="f40" fmla="val 351"/>
                      <a:gd name="f41" fmla="val 1183"/>
                      <a:gd name="f42" fmla="val 1270"/>
                      <a:gd name="f43" fmla="val 855"/>
                      <a:gd name="f44" fmla="val 482"/>
                      <a:gd name="f45" fmla="val 942"/>
                      <a:gd name="f46" fmla="val 739"/>
                      <a:gd name="f47" fmla="val 202"/>
                      <a:gd name="f48" fmla="val 574"/>
                      <a:gd name="f49" fmla="val 369"/>
                      <a:gd name="f50" fmla="val 370"/>
                      <a:gd name="f51" fmla="val 205"/>
                      <a:gd name="f52" fmla="+- 0 0 -90"/>
                      <a:gd name="f53" fmla="*/ f3 1 3323"/>
                      <a:gd name="f54" fmla="*/ f4 1 2184"/>
                      <a:gd name="f55" fmla="+- f7 0 f5"/>
                      <a:gd name="f56" fmla="+- f6 0 f5"/>
                      <a:gd name="f57" fmla="*/ f52 f0 1"/>
                      <a:gd name="f58" fmla="*/ f56 1 3323"/>
                      <a:gd name="f59" fmla="*/ f55 1 2184"/>
                      <a:gd name="f60" fmla="*/ f57 1 f2"/>
                      <a:gd name="f61" fmla="*/ 0 1 f58"/>
                      <a:gd name="f62" fmla="*/ 0 1 f59"/>
                      <a:gd name="f63" fmla="*/ 354 1 f59"/>
                      <a:gd name="f64" fmla="*/ 89 1 f58"/>
                      <a:gd name="f65" fmla="*/ 486 1 f59"/>
                      <a:gd name="f66" fmla="*/ 88 1 f58"/>
                      <a:gd name="f67" fmla="*/ 1701 1 f59"/>
                      <a:gd name="f68" fmla="*/ 1 1 f58"/>
                      <a:gd name="f69" fmla="*/ 1828 1 f59"/>
                      <a:gd name="f70" fmla="*/ 2184 1 f59"/>
                      <a:gd name="f71" fmla="*/ 3323 1 f58"/>
                      <a:gd name="f72" fmla="*/ 3235 1 f58"/>
                      <a:gd name="f73" fmla="*/ 484 1 f59"/>
                      <a:gd name="f74" fmla="*/ 352 1 f59"/>
                      <a:gd name="f75" fmla="*/ 3322 1 f58"/>
                      <a:gd name="f76" fmla="*/ 3120 1 f58"/>
                      <a:gd name="f77" fmla="*/ 201 1 f59"/>
                      <a:gd name="f78" fmla="*/ 2953 1 f58"/>
                      <a:gd name="f79" fmla="*/ 2749 1 f58"/>
                      <a:gd name="f80" fmla="*/ 2585 1 f58"/>
                      <a:gd name="f81" fmla="*/ 2381 1 f58"/>
                      <a:gd name="f82" fmla="*/ 1 1 f59"/>
                      <a:gd name="f83" fmla="*/ 2380 1 f58"/>
                      <a:gd name="f84" fmla="*/ 2467 1 f58"/>
                      <a:gd name="f85" fmla="*/ 483 1 f59"/>
                      <a:gd name="f86" fmla="*/ 2466 1 f58"/>
                      <a:gd name="f87" fmla="*/ 1038 1 f59"/>
                      <a:gd name="f88" fmla="*/ 2035 1 f58"/>
                      <a:gd name="f89" fmla="*/ 2037 1 f58"/>
                      <a:gd name="f90" fmla="*/ 828 1 f59"/>
                      <a:gd name="f91" fmla="*/ 2124 1 f58"/>
                      <a:gd name="f92" fmla="*/ 700 1 f59"/>
                      <a:gd name="f93" fmla="*/ 1921 1 f58"/>
                      <a:gd name="f94" fmla="*/ 554 1 f59"/>
                      <a:gd name="f95" fmla="*/ 1756 1 f58"/>
                      <a:gd name="f96" fmla="*/ 1551 1 f58"/>
                      <a:gd name="f97" fmla="*/ 1387 1 f58"/>
                      <a:gd name="f98" fmla="*/ 351 1 f59"/>
                      <a:gd name="f99" fmla="*/ 1183 1 f58"/>
                      <a:gd name="f100" fmla="*/ 1270 1 f58"/>
                      <a:gd name="f101" fmla="*/ 855 1 f58"/>
                      <a:gd name="f102" fmla="*/ 482 1 f59"/>
                      <a:gd name="f103" fmla="*/ 942 1 f58"/>
                      <a:gd name="f104" fmla="*/ 739 1 f58"/>
                      <a:gd name="f105" fmla="*/ 202 1 f59"/>
                      <a:gd name="f106" fmla="*/ 574 1 f58"/>
                      <a:gd name="f107" fmla="*/ 369 1 f58"/>
                      <a:gd name="f108" fmla="*/ 370 1 f58"/>
                      <a:gd name="f109" fmla="*/ 205 1 f58"/>
                      <a:gd name="f110" fmla="*/ f6 1 f58"/>
                      <a:gd name="f111" fmla="*/ f7 1 f59"/>
                      <a:gd name="f112" fmla="+- f60 0 f1"/>
                      <a:gd name="f113" fmla="*/ f61 f53 1"/>
                      <a:gd name="f114" fmla="*/ f110 f53 1"/>
                      <a:gd name="f115" fmla="*/ f111 f54 1"/>
                      <a:gd name="f116" fmla="*/ f62 f54 1"/>
                      <a:gd name="f117" fmla="*/ f63 f54 1"/>
                      <a:gd name="f118" fmla="*/ f64 f53 1"/>
                      <a:gd name="f119" fmla="*/ f65 f54 1"/>
                      <a:gd name="f120" fmla="*/ f66 f53 1"/>
                      <a:gd name="f121" fmla="*/ f67 f54 1"/>
                      <a:gd name="f122" fmla="*/ f68 f53 1"/>
                      <a:gd name="f123" fmla="*/ f69 f54 1"/>
                      <a:gd name="f124" fmla="*/ f70 f54 1"/>
                      <a:gd name="f125" fmla="*/ f71 f53 1"/>
                      <a:gd name="f126" fmla="*/ f72 f53 1"/>
                      <a:gd name="f127" fmla="*/ f73 f54 1"/>
                      <a:gd name="f128" fmla="*/ f74 f54 1"/>
                      <a:gd name="f129" fmla="*/ f75 f53 1"/>
                      <a:gd name="f130" fmla="*/ f76 f53 1"/>
                      <a:gd name="f131" fmla="*/ f77 f54 1"/>
                      <a:gd name="f132" fmla="*/ f78 f53 1"/>
                      <a:gd name="f133" fmla="*/ f79 f53 1"/>
                      <a:gd name="f134" fmla="*/ f80 f53 1"/>
                      <a:gd name="f135" fmla="*/ f81 f53 1"/>
                      <a:gd name="f136" fmla="*/ f82 f54 1"/>
                      <a:gd name="f137" fmla="*/ f83 f53 1"/>
                      <a:gd name="f138" fmla="*/ f84 f53 1"/>
                      <a:gd name="f139" fmla="*/ f85 f54 1"/>
                      <a:gd name="f140" fmla="*/ f86 f53 1"/>
                      <a:gd name="f141" fmla="*/ f87 f54 1"/>
                      <a:gd name="f142" fmla="*/ f88 f53 1"/>
                      <a:gd name="f143" fmla="*/ f89 f53 1"/>
                      <a:gd name="f144" fmla="*/ f90 f54 1"/>
                      <a:gd name="f145" fmla="*/ f91 f53 1"/>
                      <a:gd name="f146" fmla="*/ f92 f54 1"/>
                      <a:gd name="f147" fmla="*/ f93 f53 1"/>
                      <a:gd name="f148" fmla="*/ f94 f54 1"/>
                      <a:gd name="f149" fmla="*/ f95 f53 1"/>
                      <a:gd name="f150" fmla="*/ f96 f53 1"/>
                      <a:gd name="f151" fmla="*/ f97 f53 1"/>
                      <a:gd name="f152" fmla="*/ f98 f54 1"/>
                      <a:gd name="f153" fmla="*/ f99 f53 1"/>
                      <a:gd name="f154" fmla="*/ f100 f53 1"/>
                      <a:gd name="f155" fmla="*/ f101 f53 1"/>
                      <a:gd name="f156" fmla="*/ f102 f54 1"/>
                      <a:gd name="f157" fmla="*/ f103 f53 1"/>
                      <a:gd name="f158" fmla="*/ f104 f53 1"/>
                      <a:gd name="f159" fmla="*/ f105 f54 1"/>
                      <a:gd name="f160" fmla="*/ f106 f53 1"/>
                      <a:gd name="f161" fmla="*/ f107 f53 1"/>
                      <a:gd name="f162" fmla="*/ f108 f53 1"/>
                      <a:gd name="f163" fmla="*/ f109 f53 1"/>
                    </a:gdLst>
                    <a:ahLst/>
                    <a:cxnLst>
                      <a:cxn ang="3cd4">
                        <a:pos x="hc" y="t"/>
                      </a:cxn>
                      <a:cxn ang="0">
                        <a:pos x="r" y="vc"/>
                      </a:cxn>
                      <a:cxn ang="cd4">
                        <a:pos x="hc" y="b"/>
                      </a:cxn>
                      <a:cxn ang="cd2">
                        <a:pos x="l" y="vc"/>
                      </a:cxn>
                      <a:cxn ang="f112">
                        <a:pos x="f113" y="f116"/>
                      </a:cxn>
                      <a:cxn ang="f112">
                        <a:pos x="f113" y="f117"/>
                      </a:cxn>
                      <a:cxn ang="f112">
                        <a:pos x="f118" y="f119"/>
                      </a:cxn>
                      <a:cxn ang="f112">
                        <a:pos x="f120" y="f121"/>
                      </a:cxn>
                      <a:cxn ang="f112">
                        <a:pos x="f122" y="f123"/>
                      </a:cxn>
                      <a:cxn ang="f112">
                        <a:pos x="f122" y="f124"/>
                      </a:cxn>
                      <a:cxn ang="f112">
                        <a:pos x="f125" y="f124"/>
                      </a:cxn>
                      <a:cxn ang="f112">
                        <a:pos x="f125" y="f123"/>
                      </a:cxn>
                      <a:cxn ang="f112">
                        <a:pos x="f126" y="f121"/>
                      </a:cxn>
                      <a:cxn ang="f112">
                        <a:pos x="f126" y="f127"/>
                      </a:cxn>
                      <a:cxn ang="f112">
                        <a:pos x="f125" y="f128"/>
                      </a:cxn>
                      <a:cxn ang="f112">
                        <a:pos x="f129" y="f116"/>
                      </a:cxn>
                      <a:cxn ang="f112">
                        <a:pos x="f130" y="f116"/>
                      </a:cxn>
                      <a:cxn ang="f112">
                        <a:pos x="f130" y="f131"/>
                      </a:cxn>
                      <a:cxn ang="f112">
                        <a:pos x="f132" y="f131"/>
                      </a:cxn>
                      <a:cxn ang="f112">
                        <a:pos x="f132" y="f116"/>
                      </a:cxn>
                      <a:cxn ang="f112">
                        <a:pos x="f133" y="f116"/>
                      </a:cxn>
                      <a:cxn ang="f112">
                        <a:pos x="f133" y="f131"/>
                      </a:cxn>
                      <a:cxn ang="f112">
                        <a:pos x="f134" y="f131"/>
                      </a:cxn>
                      <a:cxn ang="f112">
                        <a:pos x="f134" y="f116"/>
                      </a:cxn>
                      <a:cxn ang="f112">
                        <a:pos x="f135" y="f136"/>
                      </a:cxn>
                      <a:cxn ang="f112">
                        <a:pos x="f137" y="f128"/>
                      </a:cxn>
                      <a:cxn ang="f112">
                        <a:pos x="f138" y="f139"/>
                      </a:cxn>
                      <a:cxn ang="f112">
                        <a:pos x="f140" y="f141"/>
                      </a:cxn>
                      <a:cxn ang="f112">
                        <a:pos x="f142" y="f141"/>
                      </a:cxn>
                      <a:cxn ang="f112">
                        <a:pos x="f143" y="f144"/>
                      </a:cxn>
                      <a:cxn ang="f112">
                        <a:pos x="f145" y="f146"/>
                      </a:cxn>
                      <a:cxn ang="f112">
                        <a:pos x="f145" y="f128"/>
                      </a:cxn>
                      <a:cxn ang="f112">
                        <a:pos x="f147" y="f128"/>
                      </a:cxn>
                      <a:cxn ang="f112">
                        <a:pos x="f147" y="f148"/>
                      </a:cxn>
                      <a:cxn ang="f112">
                        <a:pos x="f149" y="f148"/>
                      </a:cxn>
                      <a:cxn ang="f112">
                        <a:pos x="f149" y="f128"/>
                      </a:cxn>
                      <a:cxn ang="f112">
                        <a:pos x="f150" y="f128"/>
                      </a:cxn>
                      <a:cxn ang="f112">
                        <a:pos x="f150" y="f148"/>
                      </a:cxn>
                      <a:cxn ang="f112">
                        <a:pos x="f151" y="f148"/>
                      </a:cxn>
                      <a:cxn ang="f112">
                        <a:pos x="f151" y="f152"/>
                      </a:cxn>
                      <a:cxn ang="f112">
                        <a:pos x="f153" y="f152"/>
                      </a:cxn>
                      <a:cxn ang="f112">
                        <a:pos x="f153" y="f146"/>
                      </a:cxn>
                      <a:cxn ang="f112">
                        <a:pos x="f154" y="f144"/>
                      </a:cxn>
                      <a:cxn ang="f112">
                        <a:pos x="f154" y="f141"/>
                      </a:cxn>
                      <a:cxn ang="f112">
                        <a:pos x="f155" y="f141"/>
                      </a:cxn>
                      <a:cxn ang="f112">
                        <a:pos x="f155" y="f156"/>
                      </a:cxn>
                      <a:cxn ang="f112">
                        <a:pos x="f157" y="f117"/>
                      </a:cxn>
                      <a:cxn ang="f112">
                        <a:pos x="f157" y="f136"/>
                      </a:cxn>
                      <a:cxn ang="f112">
                        <a:pos x="f158" y="f116"/>
                      </a:cxn>
                      <a:cxn ang="f112">
                        <a:pos x="f158" y="f159"/>
                      </a:cxn>
                      <a:cxn ang="f112">
                        <a:pos x="f160" y="f131"/>
                      </a:cxn>
                      <a:cxn ang="f112">
                        <a:pos x="f160" y="f116"/>
                      </a:cxn>
                      <a:cxn ang="f112">
                        <a:pos x="f161" y="f116"/>
                      </a:cxn>
                      <a:cxn ang="f112">
                        <a:pos x="f162" y="f131"/>
                      </a:cxn>
                      <a:cxn ang="f112">
                        <a:pos x="f163" y="f131"/>
                      </a:cxn>
                      <a:cxn ang="f112">
                        <a:pos x="f163" y="f116"/>
                      </a:cxn>
                      <a:cxn ang="f112">
                        <a:pos x="f113" y="f116"/>
                      </a:cxn>
                    </a:cxnLst>
                    <a:rect l="f113" t="f116" r="f114" b="f115"/>
                    <a:pathLst>
                      <a:path w="3323" h="2184">
                        <a:moveTo>
                          <a:pt x="f5" y="f5"/>
                        </a:moveTo>
                        <a:lnTo>
                          <a:pt x="f5" y="f8"/>
                        </a:lnTo>
                        <a:lnTo>
                          <a:pt x="f9" y="f10"/>
                        </a:lnTo>
                        <a:lnTo>
                          <a:pt x="f11" y="f12"/>
                        </a:lnTo>
                        <a:lnTo>
                          <a:pt x="f13" y="f14"/>
                        </a:lnTo>
                        <a:lnTo>
                          <a:pt x="f13" y="f7"/>
                        </a:lnTo>
                        <a:lnTo>
                          <a:pt x="f6" y="f7"/>
                        </a:lnTo>
                        <a:lnTo>
                          <a:pt x="f6" y="f14"/>
                        </a:lnTo>
                        <a:lnTo>
                          <a:pt x="f15" y="f12"/>
                        </a:lnTo>
                        <a:lnTo>
                          <a:pt x="f15" y="f16"/>
                        </a:lnTo>
                        <a:lnTo>
                          <a:pt x="f6" y="f17"/>
                        </a:lnTo>
                        <a:lnTo>
                          <a:pt x="f18" y="f5"/>
                        </a:lnTo>
                        <a:lnTo>
                          <a:pt x="f19" y="f5"/>
                        </a:lnTo>
                        <a:lnTo>
                          <a:pt x="f19" y="f20"/>
                        </a:lnTo>
                        <a:lnTo>
                          <a:pt x="f21" y="f20"/>
                        </a:lnTo>
                        <a:lnTo>
                          <a:pt x="f21" y="f5"/>
                        </a:lnTo>
                        <a:lnTo>
                          <a:pt x="f22" y="f5"/>
                        </a:lnTo>
                        <a:lnTo>
                          <a:pt x="f22" y="f20"/>
                        </a:lnTo>
                        <a:lnTo>
                          <a:pt x="f23" y="f20"/>
                        </a:lnTo>
                        <a:lnTo>
                          <a:pt x="f23" y="f5"/>
                        </a:lnTo>
                        <a:lnTo>
                          <a:pt x="f24" y="f13"/>
                        </a:lnTo>
                        <a:lnTo>
                          <a:pt x="f25" y="f17"/>
                        </a:lnTo>
                        <a:lnTo>
                          <a:pt x="f26" y="f27"/>
                        </a:lnTo>
                        <a:lnTo>
                          <a:pt x="f28" y="f29"/>
                        </a:lnTo>
                        <a:lnTo>
                          <a:pt x="f30" y="f29"/>
                        </a:lnTo>
                        <a:lnTo>
                          <a:pt x="f31" y="f32"/>
                        </a:lnTo>
                        <a:lnTo>
                          <a:pt x="f33" y="f34"/>
                        </a:lnTo>
                        <a:lnTo>
                          <a:pt x="f33" y="f17"/>
                        </a:lnTo>
                        <a:lnTo>
                          <a:pt x="f35" y="f17"/>
                        </a:lnTo>
                        <a:lnTo>
                          <a:pt x="f35" y="f36"/>
                        </a:lnTo>
                        <a:lnTo>
                          <a:pt x="f37" y="f36"/>
                        </a:lnTo>
                        <a:lnTo>
                          <a:pt x="f37" y="f17"/>
                        </a:lnTo>
                        <a:lnTo>
                          <a:pt x="f38" y="f17"/>
                        </a:lnTo>
                        <a:lnTo>
                          <a:pt x="f38" y="f36"/>
                        </a:lnTo>
                        <a:lnTo>
                          <a:pt x="f39" y="f36"/>
                        </a:lnTo>
                        <a:lnTo>
                          <a:pt x="f39" y="f40"/>
                        </a:lnTo>
                        <a:lnTo>
                          <a:pt x="f41" y="f40"/>
                        </a:lnTo>
                        <a:lnTo>
                          <a:pt x="f41" y="f34"/>
                        </a:lnTo>
                        <a:lnTo>
                          <a:pt x="f42" y="f32"/>
                        </a:lnTo>
                        <a:lnTo>
                          <a:pt x="f42" y="f29"/>
                        </a:lnTo>
                        <a:lnTo>
                          <a:pt x="f43" y="f29"/>
                        </a:lnTo>
                        <a:lnTo>
                          <a:pt x="f43" y="f44"/>
                        </a:lnTo>
                        <a:lnTo>
                          <a:pt x="f45" y="f8"/>
                        </a:lnTo>
                        <a:lnTo>
                          <a:pt x="f45" y="f13"/>
                        </a:lnTo>
                        <a:lnTo>
                          <a:pt x="f46" y="f5"/>
                        </a:lnTo>
                        <a:lnTo>
                          <a:pt x="f46" y="f47"/>
                        </a:lnTo>
                        <a:lnTo>
                          <a:pt x="f48" y="f20"/>
                        </a:lnTo>
                        <a:lnTo>
                          <a:pt x="f48" y="f5"/>
                        </a:lnTo>
                        <a:lnTo>
                          <a:pt x="f49" y="f5"/>
                        </a:lnTo>
                        <a:lnTo>
                          <a:pt x="f50" y="f20"/>
                        </a:lnTo>
                        <a:lnTo>
                          <a:pt x="f51" y="f20"/>
                        </a:lnTo>
                        <a:lnTo>
                          <a:pt x="f51" y="f5"/>
                        </a:lnTo>
                        <a:lnTo>
                          <a:pt x="f5" y="f5"/>
                        </a:ln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dirty="0">
                      <a:solidFill>
                        <a:srgbClr val="000000"/>
                      </a:solidFill>
                      <a:uFillTx/>
                      <a:latin typeface="Arial"/>
                    </a:endParaRPr>
                  </a:p>
                </p:txBody>
              </p:sp>
              <p:sp>
                <p:nvSpPr>
                  <p:cNvPr id="52" name="Rectangle 142">
                    <a:extLst>
                      <a:ext uri="{FF2B5EF4-FFF2-40B4-BE49-F238E27FC236}">
                        <a16:creationId xmlns:a16="http://schemas.microsoft.com/office/drawing/2014/main" id="{DF62B36C-C36B-4614-ABCB-1AB4A60DB567}"/>
                      </a:ext>
                    </a:extLst>
                  </p:cNvPr>
                  <p:cNvSpPr/>
                  <p:nvPr/>
                </p:nvSpPr>
                <p:spPr>
                  <a:xfrm>
                    <a:off x="3428807" y="2535311"/>
                    <a:ext cx="11530" cy="35140"/>
                  </a:xfrm>
                  <a:prstGeom prst="rect">
                    <a:avLst/>
                  </a:prstGeom>
                  <a:solidFill>
                    <a:srgbClr val="CC0000"/>
                  </a:solidFill>
                  <a:ln w="3172" cap="flat">
                    <a:solidFill>
                      <a:srgbClr val="C00000"/>
                    </a:solidFill>
                    <a:prstDash val="solid"/>
                    <a:miter/>
                  </a:ln>
                </p:spPr>
                <p:txBody>
                  <a:bodyPr vert="horz" wrap="non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dirty="0">
                      <a:solidFill>
                        <a:srgbClr val="000000"/>
                      </a:solidFill>
                      <a:uFillTx/>
                      <a:latin typeface="Arial"/>
                    </a:endParaRPr>
                  </a:p>
                </p:txBody>
              </p:sp>
              <p:sp>
                <p:nvSpPr>
                  <p:cNvPr id="53" name="Rectangle 143">
                    <a:extLst>
                      <a:ext uri="{FF2B5EF4-FFF2-40B4-BE49-F238E27FC236}">
                        <a16:creationId xmlns:a16="http://schemas.microsoft.com/office/drawing/2014/main" id="{A424E43F-F248-46F7-907A-51BA236F5CE3}"/>
                      </a:ext>
                    </a:extLst>
                  </p:cNvPr>
                  <p:cNvSpPr/>
                  <p:nvPr/>
                </p:nvSpPr>
                <p:spPr>
                  <a:xfrm>
                    <a:off x="3428807" y="2592259"/>
                    <a:ext cx="11530" cy="33942"/>
                  </a:xfrm>
                  <a:prstGeom prst="rect">
                    <a:avLst/>
                  </a:prstGeom>
                  <a:solidFill>
                    <a:srgbClr val="CC0000"/>
                  </a:solidFill>
                  <a:ln w="3172" cap="flat">
                    <a:solidFill>
                      <a:srgbClr val="C00000"/>
                    </a:solidFill>
                    <a:prstDash val="solid"/>
                    <a:miter/>
                  </a:ln>
                </p:spPr>
                <p:txBody>
                  <a:bodyPr vert="horz" wrap="non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dirty="0">
                      <a:solidFill>
                        <a:srgbClr val="000000"/>
                      </a:solidFill>
                      <a:uFillTx/>
                      <a:latin typeface="Arial"/>
                    </a:endParaRPr>
                  </a:p>
                </p:txBody>
              </p:sp>
              <p:sp>
                <p:nvSpPr>
                  <p:cNvPr id="54" name="Rectangle 144">
                    <a:extLst>
                      <a:ext uri="{FF2B5EF4-FFF2-40B4-BE49-F238E27FC236}">
                        <a16:creationId xmlns:a16="http://schemas.microsoft.com/office/drawing/2014/main" id="{90BC0727-BDD4-44B7-8894-E6914EEEE715}"/>
                      </a:ext>
                    </a:extLst>
                  </p:cNvPr>
                  <p:cNvSpPr/>
                  <p:nvPr/>
                </p:nvSpPr>
                <p:spPr>
                  <a:xfrm>
                    <a:off x="3629491" y="2535311"/>
                    <a:ext cx="11530" cy="35140"/>
                  </a:xfrm>
                  <a:prstGeom prst="rect">
                    <a:avLst/>
                  </a:prstGeom>
                  <a:solidFill>
                    <a:srgbClr val="CC0000"/>
                  </a:solidFill>
                  <a:ln w="3172" cap="flat">
                    <a:solidFill>
                      <a:srgbClr val="C00000"/>
                    </a:solidFill>
                    <a:prstDash val="solid"/>
                    <a:miter/>
                  </a:ln>
                </p:spPr>
                <p:txBody>
                  <a:bodyPr vert="horz" wrap="non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dirty="0">
                      <a:solidFill>
                        <a:srgbClr val="000000"/>
                      </a:solidFill>
                      <a:uFillTx/>
                      <a:latin typeface="Arial"/>
                    </a:endParaRPr>
                  </a:p>
                </p:txBody>
              </p:sp>
              <p:sp>
                <p:nvSpPr>
                  <p:cNvPr id="55" name="Rectangle 145">
                    <a:extLst>
                      <a:ext uri="{FF2B5EF4-FFF2-40B4-BE49-F238E27FC236}">
                        <a16:creationId xmlns:a16="http://schemas.microsoft.com/office/drawing/2014/main" id="{403DE2A9-7C33-46D3-8C07-17DF2DCF74B8}"/>
                      </a:ext>
                    </a:extLst>
                  </p:cNvPr>
                  <p:cNvSpPr/>
                  <p:nvPr/>
                </p:nvSpPr>
                <p:spPr>
                  <a:xfrm>
                    <a:off x="3629491" y="2592259"/>
                    <a:ext cx="11530" cy="33942"/>
                  </a:xfrm>
                  <a:prstGeom prst="rect">
                    <a:avLst/>
                  </a:prstGeom>
                  <a:solidFill>
                    <a:srgbClr val="CC0000"/>
                  </a:solidFill>
                  <a:ln w="3172" cap="flat">
                    <a:solidFill>
                      <a:srgbClr val="C00000"/>
                    </a:solidFill>
                    <a:prstDash val="solid"/>
                    <a:miter/>
                  </a:ln>
                </p:spPr>
                <p:txBody>
                  <a:bodyPr vert="horz" wrap="non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dirty="0">
                      <a:solidFill>
                        <a:srgbClr val="000000"/>
                      </a:solidFill>
                      <a:uFillTx/>
                      <a:latin typeface="Arial"/>
                    </a:endParaRPr>
                  </a:p>
                </p:txBody>
              </p:sp>
              <p:sp>
                <p:nvSpPr>
                  <p:cNvPr id="56" name="Rectangle 146">
                    <a:extLst>
                      <a:ext uri="{FF2B5EF4-FFF2-40B4-BE49-F238E27FC236}">
                        <a16:creationId xmlns:a16="http://schemas.microsoft.com/office/drawing/2014/main" id="{D9990354-EE37-42F6-A57F-38AA487CE1EB}"/>
                      </a:ext>
                    </a:extLst>
                  </p:cNvPr>
                  <p:cNvSpPr/>
                  <p:nvPr/>
                </p:nvSpPr>
                <p:spPr>
                  <a:xfrm>
                    <a:off x="3475003" y="2592259"/>
                    <a:ext cx="11530" cy="25475"/>
                  </a:xfrm>
                  <a:prstGeom prst="rect">
                    <a:avLst/>
                  </a:prstGeom>
                  <a:solidFill>
                    <a:srgbClr val="CC0000"/>
                  </a:solidFill>
                  <a:ln w="3172" cap="flat">
                    <a:solidFill>
                      <a:srgbClr val="C00000"/>
                    </a:solidFill>
                    <a:prstDash val="solid"/>
                    <a:miter/>
                  </a:ln>
                </p:spPr>
                <p:txBody>
                  <a:bodyPr vert="horz" wrap="non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dirty="0">
                      <a:solidFill>
                        <a:srgbClr val="000000"/>
                      </a:solidFill>
                      <a:uFillTx/>
                      <a:latin typeface="Arial"/>
                    </a:endParaRPr>
                  </a:p>
                </p:txBody>
              </p:sp>
              <p:sp>
                <p:nvSpPr>
                  <p:cNvPr id="57" name="Rectangle 147">
                    <a:extLst>
                      <a:ext uri="{FF2B5EF4-FFF2-40B4-BE49-F238E27FC236}">
                        <a16:creationId xmlns:a16="http://schemas.microsoft.com/office/drawing/2014/main" id="{BBD271D2-EDF9-4AAF-A6C7-75FBC346F77F}"/>
                      </a:ext>
                    </a:extLst>
                  </p:cNvPr>
                  <p:cNvSpPr/>
                  <p:nvPr/>
                </p:nvSpPr>
                <p:spPr>
                  <a:xfrm>
                    <a:off x="3583295" y="2592259"/>
                    <a:ext cx="11530" cy="25475"/>
                  </a:xfrm>
                  <a:prstGeom prst="rect">
                    <a:avLst/>
                  </a:prstGeom>
                  <a:solidFill>
                    <a:srgbClr val="CC0000"/>
                  </a:solidFill>
                  <a:ln w="3172" cap="flat">
                    <a:solidFill>
                      <a:srgbClr val="C00000"/>
                    </a:solidFill>
                    <a:prstDash val="solid"/>
                    <a:miter/>
                  </a:ln>
                </p:spPr>
                <p:txBody>
                  <a:bodyPr vert="horz" wrap="non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dirty="0">
                      <a:solidFill>
                        <a:srgbClr val="000000"/>
                      </a:solidFill>
                      <a:uFillTx/>
                      <a:latin typeface="Arial"/>
                    </a:endParaRPr>
                  </a:p>
                </p:txBody>
              </p:sp>
              <p:grpSp>
                <p:nvGrpSpPr>
                  <p:cNvPr id="58" name="Group 148">
                    <a:extLst>
                      <a:ext uri="{FF2B5EF4-FFF2-40B4-BE49-F238E27FC236}">
                        <a16:creationId xmlns:a16="http://schemas.microsoft.com/office/drawing/2014/main" id="{CF1048C9-3640-4180-8E61-50162F553841}"/>
                      </a:ext>
                    </a:extLst>
                  </p:cNvPr>
                  <p:cNvGrpSpPr/>
                  <p:nvPr/>
                </p:nvGrpSpPr>
                <p:grpSpPr>
                  <a:xfrm>
                    <a:off x="3509650" y="2582594"/>
                    <a:ext cx="49103" cy="56957"/>
                    <a:chOff x="3509650" y="2582594"/>
                    <a:chExt cx="49103" cy="56957"/>
                  </a:xfrm>
                </p:grpSpPr>
                <p:sp>
                  <p:nvSpPr>
                    <p:cNvPr id="59" name="Rectangle 149">
                      <a:extLst>
                        <a:ext uri="{FF2B5EF4-FFF2-40B4-BE49-F238E27FC236}">
                          <a16:creationId xmlns:a16="http://schemas.microsoft.com/office/drawing/2014/main" id="{2E77E010-6A67-42BC-9648-C9649641AB84}"/>
                        </a:ext>
                      </a:extLst>
                    </p:cNvPr>
                    <p:cNvSpPr/>
                    <p:nvPr/>
                  </p:nvSpPr>
                  <p:spPr>
                    <a:xfrm>
                      <a:off x="3509650" y="2601970"/>
                      <a:ext cx="49103" cy="37581"/>
                    </a:xfrm>
                    <a:prstGeom prst="rect">
                      <a:avLst/>
                    </a:prstGeom>
                    <a:solidFill>
                      <a:srgbClr val="CC0000"/>
                    </a:solidFill>
                    <a:ln w="3172" cap="flat">
                      <a:solidFill>
                        <a:srgbClr val="C00000"/>
                      </a:solidFill>
                      <a:prstDash val="solid"/>
                      <a:miter/>
                    </a:ln>
                  </p:spPr>
                  <p:txBody>
                    <a:bodyPr vert="horz" wrap="non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dirty="0">
                        <a:solidFill>
                          <a:srgbClr val="000000"/>
                        </a:solidFill>
                        <a:uFillTx/>
                        <a:latin typeface="Arial"/>
                      </a:endParaRPr>
                    </a:p>
                  </p:txBody>
                </p:sp>
                <p:sp>
                  <p:nvSpPr>
                    <p:cNvPr id="60" name="Oval 150">
                      <a:extLst>
                        <a:ext uri="{FF2B5EF4-FFF2-40B4-BE49-F238E27FC236}">
                          <a16:creationId xmlns:a16="http://schemas.microsoft.com/office/drawing/2014/main" id="{1FC66E8B-1F07-40D1-84EE-474360096BBF}"/>
                        </a:ext>
                      </a:extLst>
                    </p:cNvPr>
                    <p:cNvSpPr/>
                    <p:nvPr/>
                  </p:nvSpPr>
                  <p:spPr>
                    <a:xfrm>
                      <a:off x="3509650" y="2582594"/>
                      <a:ext cx="49103" cy="39968"/>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CC0000"/>
                    </a:solidFill>
                    <a:ln w="3172" cap="flat">
                      <a:solidFill>
                        <a:srgbClr val="C00000"/>
                      </a:solidFill>
                      <a:prstDash val="solid"/>
                      <a:round/>
                    </a:ln>
                  </p:spPr>
                  <p:txBody>
                    <a:bodyPr vert="horz" wrap="non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dirty="0">
                        <a:solidFill>
                          <a:srgbClr val="000000"/>
                        </a:solidFill>
                        <a:uFillTx/>
                        <a:latin typeface="Arial"/>
                      </a:endParaRPr>
                    </a:p>
                  </p:txBody>
                </p:sp>
              </p:grpSp>
            </p:grpSp>
          </p:grpSp>
          <p:sp>
            <p:nvSpPr>
              <p:cNvPr id="46" name="Text Box 151">
                <a:extLst>
                  <a:ext uri="{FF2B5EF4-FFF2-40B4-BE49-F238E27FC236}">
                    <a16:creationId xmlns:a16="http://schemas.microsoft.com/office/drawing/2014/main" id="{075A36C1-0440-451B-AA8F-93FF55BE1412}"/>
                  </a:ext>
                </a:extLst>
              </p:cNvPr>
              <p:cNvSpPr txBox="1"/>
              <p:nvPr/>
            </p:nvSpPr>
            <p:spPr>
              <a:xfrm>
                <a:off x="3209205" y="2725451"/>
                <a:ext cx="667182" cy="315129"/>
              </a:xfrm>
              <a:prstGeom prst="rect">
                <a:avLst/>
              </a:prstGeom>
              <a:noFill/>
              <a:ln cap="flat">
                <a:noFill/>
              </a:ln>
            </p:spPr>
            <p:txBody>
              <a:bodyPr vert="horz" wrap="none" lIns="0" tIns="0" rIns="0" bIns="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800" b="0" i="0" u="none" strike="noStrike" kern="0" cap="none" spc="0" baseline="0" dirty="0">
                    <a:solidFill>
                      <a:srgbClr val="000000"/>
                    </a:solidFill>
                    <a:uFillTx/>
                    <a:latin typeface="Arial" pitchFamily="34"/>
                    <a:cs typeface="Arial" pitchFamily="34"/>
                  </a:rPr>
                  <a:t>Northwestern</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800" b="0" i="0" u="none" strike="noStrike" kern="0" cap="none" spc="0" baseline="0" dirty="0">
                    <a:solidFill>
                      <a:srgbClr val="000000"/>
                    </a:solidFill>
                    <a:uFillTx/>
                    <a:latin typeface="Arial" pitchFamily="34"/>
                    <a:cs typeface="Arial" pitchFamily="34"/>
                  </a:rPr>
                  <a:t>Division</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600" b="0" i="0" u="none" strike="noStrike" kern="0" cap="none" spc="0" baseline="0" dirty="0">
                    <a:solidFill>
                      <a:srgbClr val="000000"/>
                    </a:solidFill>
                    <a:uFillTx/>
                    <a:latin typeface="Arial Narrow" pitchFamily="34"/>
                    <a:cs typeface="Arial" pitchFamily="34"/>
                  </a:rPr>
                  <a:t>( Portland )</a:t>
                </a:r>
              </a:p>
            </p:txBody>
          </p:sp>
        </p:grpSp>
        <p:sp>
          <p:nvSpPr>
            <p:cNvPr id="23" name="Oval 938">
              <a:extLst>
                <a:ext uri="{FF2B5EF4-FFF2-40B4-BE49-F238E27FC236}">
                  <a16:creationId xmlns:a16="http://schemas.microsoft.com/office/drawing/2014/main" id="{7E6E6538-D6D5-4881-85CE-3269291E07E1}"/>
                </a:ext>
              </a:extLst>
            </p:cNvPr>
            <p:cNvSpPr/>
            <p:nvPr/>
          </p:nvSpPr>
          <p:spPr>
            <a:xfrm>
              <a:off x="3757516" y="4052949"/>
              <a:ext cx="66074" cy="55028"/>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0000"/>
            </a:solidFill>
            <a:ln w="12701" cap="flat">
              <a:solidFill>
                <a:srgbClr val="C00000"/>
              </a:solidFill>
              <a:prstDash val="solid"/>
              <a:miter/>
            </a:ln>
            <a:effectLst>
              <a:outerShdw dir="16200000" algn="tl">
                <a:srgbClr val="000000">
                  <a:alpha val="40000"/>
                </a:srgbClr>
              </a:outerShdw>
            </a:effectLst>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dirty="0">
                <a:solidFill>
                  <a:srgbClr val="FFFFFF"/>
                </a:solidFill>
                <a:uFillTx/>
                <a:latin typeface="Arial"/>
              </a:endParaRPr>
            </a:p>
          </p:txBody>
        </p:sp>
        <p:sp>
          <p:nvSpPr>
            <p:cNvPr id="24" name="Oval 939">
              <a:extLst>
                <a:ext uri="{FF2B5EF4-FFF2-40B4-BE49-F238E27FC236}">
                  <a16:creationId xmlns:a16="http://schemas.microsoft.com/office/drawing/2014/main" id="{5B6F444A-D9C2-48B2-ABD6-8DE77A31257A}"/>
                </a:ext>
              </a:extLst>
            </p:cNvPr>
            <p:cNvSpPr/>
            <p:nvPr/>
          </p:nvSpPr>
          <p:spPr>
            <a:xfrm>
              <a:off x="3823591" y="4250807"/>
              <a:ext cx="66074" cy="55028"/>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0000"/>
            </a:solidFill>
            <a:ln w="12701" cap="flat">
              <a:solidFill>
                <a:srgbClr val="C00000"/>
              </a:solidFill>
              <a:prstDash val="solid"/>
              <a:miter/>
            </a:ln>
            <a:effectLst>
              <a:outerShdw dir="16200000" algn="tl">
                <a:srgbClr val="000000">
                  <a:alpha val="40000"/>
                </a:srgbClr>
              </a:outerShdw>
            </a:effectLst>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dirty="0">
                <a:solidFill>
                  <a:srgbClr val="FFFFFF"/>
                </a:solidFill>
                <a:uFillTx/>
                <a:latin typeface="Arial"/>
              </a:endParaRPr>
            </a:p>
          </p:txBody>
        </p:sp>
        <p:sp>
          <p:nvSpPr>
            <p:cNvPr id="25" name="Oval 940">
              <a:extLst>
                <a:ext uri="{FF2B5EF4-FFF2-40B4-BE49-F238E27FC236}">
                  <a16:creationId xmlns:a16="http://schemas.microsoft.com/office/drawing/2014/main" id="{86EE7EFE-3753-4371-9625-145DD01A3786}"/>
                </a:ext>
              </a:extLst>
            </p:cNvPr>
            <p:cNvSpPr/>
            <p:nvPr/>
          </p:nvSpPr>
          <p:spPr>
            <a:xfrm>
              <a:off x="4099794" y="4408642"/>
              <a:ext cx="66074" cy="55028"/>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0000"/>
            </a:solidFill>
            <a:ln w="12701" cap="flat">
              <a:solidFill>
                <a:srgbClr val="C00000"/>
              </a:solidFill>
              <a:prstDash val="solid"/>
              <a:miter/>
            </a:ln>
            <a:effectLst>
              <a:outerShdw dir="16200000" algn="tl">
                <a:srgbClr val="000000">
                  <a:alpha val="40000"/>
                </a:srgbClr>
              </a:outerShdw>
            </a:effectLst>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dirty="0">
                <a:solidFill>
                  <a:srgbClr val="FFFFFF"/>
                </a:solidFill>
                <a:uFillTx/>
                <a:latin typeface="Arial"/>
              </a:endParaRPr>
            </a:p>
          </p:txBody>
        </p:sp>
        <p:sp>
          <p:nvSpPr>
            <p:cNvPr id="26" name="Oval 941">
              <a:extLst>
                <a:ext uri="{FF2B5EF4-FFF2-40B4-BE49-F238E27FC236}">
                  <a16:creationId xmlns:a16="http://schemas.microsoft.com/office/drawing/2014/main" id="{47F3DDBF-7C9B-43BD-962A-65F232F00D7C}"/>
                </a:ext>
              </a:extLst>
            </p:cNvPr>
            <p:cNvSpPr/>
            <p:nvPr/>
          </p:nvSpPr>
          <p:spPr>
            <a:xfrm>
              <a:off x="5605400" y="2808158"/>
              <a:ext cx="65836" cy="54461"/>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0000"/>
            </a:solidFill>
            <a:ln w="12701" cap="flat">
              <a:solidFill>
                <a:srgbClr val="C00000"/>
              </a:solidFill>
              <a:prstDash val="solid"/>
              <a:miter/>
            </a:ln>
            <a:effectLst>
              <a:outerShdw dir="16200000" algn="tl">
                <a:srgbClr val="000000">
                  <a:alpha val="40000"/>
                </a:srgbClr>
              </a:outerShdw>
            </a:effectLst>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dirty="0">
                <a:solidFill>
                  <a:srgbClr val="FFFFFF"/>
                </a:solidFill>
                <a:uFillTx/>
                <a:latin typeface="Arial"/>
              </a:endParaRPr>
            </a:p>
          </p:txBody>
        </p:sp>
        <p:sp>
          <p:nvSpPr>
            <p:cNvPr id="27" name="Oval 942">
              <a:extLst>
                <a:ext uri="{FF2B5EF4-FFF2-40B4-BE49-F238E27FC236}">
                  <a16:creationId xmlns:a16="http://schemas.microsoft.com/office/drawing/2014/main" id="{FE89442D-1789-4762-9B77-DECA4150F2BA}"/>
                </a:ext>
              </a:extLst>
            </p:cNvPr>
            <p:cNvSpPr/>
            <p:nvPr/>
          </p:nvSpPr>
          <p:spPr>
            <a:xfrm>
              <a:off x="5413586" y="3873489"/>
              <a:ext cx="65836" cy="54461"/>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0000"/>
            </a:solidFill>
            <a:ln w="12701" cap="flat">
              <a:solidFill>
                <a:srgbClr val="C00000"/>
              </a:solidFill>
              <a:prstDash val="solid"/>
              <a:miter/>
            </a:ln>
            <a:effectLst>
              <a:outerShdw dir="16200000" algn="tl">
                <a:srgbClr val="000000">
                  <a:alpha val="40000"/>
                </a:srgbClr>
              </a:outerShdw>
            </a:effectLst>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dirty="0">
                <a:solidFill>
                  <a:srgbClr val="FFFFFF"/>
                </a:solidFill>
                <a:uFillTx/>
                <a:latin typeface="Arial"/>
              </a:endParaRPr>
            </a:p>
          </p:txBody>
        </p:sp>
        <p:grpSp>
          <p:nvGrpSpPr>
            <p:cNvPr id="28" name="Group 1112">
              <a:extLst>
                <a:ext uri="{FF2B5EF4-FFF2-40B4-BE49-F238E27FC236}">
                  <a16:creationId xmlns:a16="http://schemas.microsoft.com/office/drawing/2014/main" id="{F1E217AE-E0C0-40FC-96BD-09C64F3EFA1B}"/>
                </a:ext>
              </a:extLst>
            </p:cNvPr>
            <p:cNvGrpSpPr/>
            <p:nvPr/>
          </p:nvGrpSpPr>
          <p:grpSpPr>
            <a:xfrm>
              <a:off x="7707596" y="4216947"/>
              <a:ext cx="421721" cy="717328"/>
              <a:chOff x="7707596" y="4216947"/>
              <a:chExt cx="421721" cy="717328"/>
            </a:xfrm>
          </p:grpSpPr>
          <p:grpSp>
            <p:nvGrpSpPr>
              <p:cNvPr id="29" name="Group 136">
                <a:extLst>
                  <a:ext uri="{FF2B5EF4-FFF2-40B4-BE49-F238E27FC236}">
                    <a16:creationId xmlns:a16="http://schemas.microsoft.com/office/drawing/2014/main" id="{82CFEA2A-BA44-4468-BECA-7DA63083138A}"/>
                  </a:ext>
                </a:extLst>
              </p:cNvPr>
              <p:cNvGrpSpPr/>
              <p:nvPr/>
            </p:nvGrpSpPr>
            <p:grpSpPr>
              <a:xfrm>
                <a:off x="7707596" y="4216947"/>
                <a:ext cx="421721" cy="269318"/>
                <a:chOff x="7707596" y="4216947"/>
                <a:chExt cx="421721" cy="269318"/>
              </a:xfrm>
            </p:grpSpPr>
            <p:sp>
              <p:nvSpPr>
                <p:cNvPr id="31" name="AutoShape 137">
                  <a:extLst>
                    <a:ext uri="{FF2B5EF4-FFF2-40B4-BE49-F238E27FC236}">
                      <a16:creationId xmlns:a16="http://schemas.microsoft.com/office/drawing/2014/main" id="{E24E224F-0916-42E3-B170-2996573FF8B3}"/>
                    </a:ext>
                  </a:extLst>
                </p:cNvPr>
                <p:cNvSpPr/>
                <p:nvPr/>
              </p:nvSpPr>
              <p:spPr>
                <a:xfrm>
                  <a:off x="7707596" y="4216947"/>
                  <a:ext cx="421721" cy="269318"/>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solidFill>
                  <a:srgbClr val="CC0000"/>
                </a:solidFill>
                <a:ln cap="flat">
                  <a:noFill/>
                  <a:prstDash val="solid"/>
                </a:ln>
                <a:effectLst>
                  <a:outerShdw dir="16200000" algn="tl">
                    <a:srgbClr val="000000">
                      <a:alpha val="40000"/>
                    </a:srgbClr>
                  </a:outerShdw>
                </a:effectLst>
              </p:spPr>
              <p:txBody>
                <a:bodyPr vert="horz" wrap="non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dirty="0">
                    <a:solidFill>
                      <a:srgbClr val="000000"/>
                    </a:solidFill>
                    <a:uFillTx/>
                    <a:latin typeface="Arial"/>
                  </a:endParaRPr>
                </a:p>
              </p:txBody>
            </p:sp>
            <p:sp>
              <p:nvSpPr>
                <p:cNvPr id="32" name="AutoShape 138">
                  <a:extLst>
                    <a:ext uri="{FF2B5EF4-FFF2-40B4-BE49-F238E27FC236}">
                      <a16:creationId xmlns:a16="http://schemas.microsoft.com/office/drawing/2014/main" id="{461691C0-F174-4C14-9052-E30DA79BABE4}"/>
                    </a:ext>
                  </a:extLst>
                </p:cNvPr>
                <p:cNvSpPr/>
                <p:nvPr/>
              </p:nvSpPr>
              <p:spPr>
                <a:xfrm>
                  <a:off x="7735129" y="4240191"/>
                  <a:ext cx="366665" cy="222830"/>
                </a:xfrm>
                <a:custGeom>
                  <a:avLst/>
                  <a:gdLst>
                    <a:gd name="f0" fmla="val 10800000"/>
                    <a:gd name="f1" fmla="val 5400000"/>
                    <a:gd name="f2" fmla="val 16200000"/>
                    <a:gd name="f3" fmla="val w"/>
                    <a:gd name="f4" fmla="val h"/>
                    <a:gd name="f5" fmla="val ss"/>
                    <a:gd name="f6" fmla="val 0"/>
                    <a:gd name="f7" fmla="*/ 5419351 1 1725033"/>
                    <a:gd name="f8" fmla="val 45"/>
                    <a:gd name="f9" fmla="val 2531"/>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solidFill>
                  <a:srgbClr val="FFFFFF"/>
                </a:solidFill>
                <a:ln cap="flat">
                  <a:noFill/>
                  <a:prstDash val="solid"/>
                </a:ln>
              </p:spPr>
              <p:txBody>
                <a:bodyPr vert="horz" wrap="non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dirty="0">
                    <a:solidFill>
                      <a:srgbClr val="000000"/>
                    </a:solidFill>
                    <a:uFillTx/>
                    <a:latin typeface="Arial"/>
                  </a:endParaRPr>
                </a:p>
              </p:txBody>
            </p:sp>
            <p:sp>
              <p:nvSpPr>
                <p:cNvPr id="33" name="AutoShape 139">
                  <a:extLst>
                    <a:ext uri="{FF2B5EF4-FFF2-40B4-BE49-F238E27FC236}">
                      <a16:creationId xmlns:a16="http://schemas.microsoft.com/office/drawing/2014/main" id="{75625AAF-B700-4075-97D5-27D078D5B83C}"/>
                    </a:ext>
                  </a:extLst>
                </p:cNvPr>
                <p:cNvSpPr/>
                <p:nvPr/>
              </p:nvSpPr>
              <p:spPr>
                <a:xfrm>
                  <a:off x="7743825" y="4247534"/>
                  <a:ext cx="349273" cy="208135"/>
                </a:xfrm>
                <a:custGeom>
                  <a:avLst/>
                  <a:gdLst>
                    <a:gd name="f0" fmla="val 10800000"/>
                    <a:gd name="f1" fmla="val 5400000"/>
                    <a:gd name="f2" fmla="val 16200000"/>
                    <a:gd name="f3" fmla="val w"/>
                    <a:gd name="f4" fmla="val h"/>
                    <a:gd name="f5" fmla="val ss"/>
                    <a:gd name="f6" fmla="val 0"/>
                    <a:gd name="f7" fmla="*/ 5419351 1 1725033"/>
                    <a:gd name="f8" fmla="val 45"/>
                    <a:gd name="f9" fmla="val 22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solidFill>
                  <a:srgbClr val="CC0000"/>
                </a:solidFill>
                <a:ln cap="flat">
                  <a:noFill/>
                  <a:prstDash val="solid"/>
                </a:ln>
              </p:spPr>
              <p:txBody>
                <a:bodyPr vert="horz" wrap="non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dirty="0">
                    <a:solidFill>
                      <a:srgbClr val="000000"/>
                    </a:solidFill>
                    <a:uFillTx/>
                    <a:latin typeface="Arial"/>
                  </a:endParaRPr>
                </a:p>
              </p:txBody>
            </p:sp>
            <p:grpSp>
              <p:nvGrpSpPr>
                <p:cNvPr id="34" name="Group 140">
                  <a:extLst>
                    <a:ext uri="{FF2B5EF4-FFF2-40B4-BE49-F238E27FC236}">
                      <a16:creationId xmlns:a16="http://schemas.microsoft.com/office/drawing/2014/main" id="{B91B6328-56AB-40E0-B7AA-D109BBD64169}"/>
                    </a:ext>
                  </a:extLst>
                </p:cNvPr>
                <p:cNvGrpSpPr/>
                <p:nvPr/>
              </p:nvGrpSpPr>
              <p:grpSpPr>
                <a:xfrm>
                  <a:off x="7778617" y="4273274"/>
                  <a:ext cx="279687" cy="156728"/>
                  <a:chOff x="7778617" y="4273274"/>
                  <a:chExt cx="279687" cy="156728"/>
                </a:xfrm>
              </p:grpSpPr>
              <p:sp>
                <p:nvSpPr>
                  <p:cNvPr id="35" name="Freeform 141">
                    <a:extLst>
                      <a:ext uri="{FF2B5EF4-FFF2-40B4-BE49-F238E27FC236}">
                        <a16:creationId xmlns:a16="http://schemas.microsoft.com/office/drawing/2014/main" id="{FB82822D-134B-43F4-9ECE-7046C8260F28}"/>
                      </a:ext>
                    </a:extLst>
                  </p:cNvPr>
                  <p:cNvSpPr/>
                  <p:nvPr/>
                </p:nvSpPr>
                <p:spPr>
                  <a:xfrm>
                    <a:off x="7778617" y="4273274"/>
                    <a:ext cx="279687" cy="156728"/>
                  </a:xfrm>
                  <a:custGeom>
                    <a:avLst/>
                    <a:gdLst>
                      <a:gd name="f0" fmla="val 10800000"/>
                      <a:gd name="f1" fmla="val 5400000"/>
                      <a:gd name="f2" fmla="val 180"/>
                      <a:gd name="f3" fmla="val w"/>
                      <a:gd name="f4" fmla="val h"/>
                      <a:gd name="f5" fmla="val 0"/>
                      <a:gd name="f6" fmla="val 3323"/>
                      <a:gd name="f7" fmla="val 2184"/>
                      <a:gd name="f8" fmla="val 354"/>
                      <a:gd name="f9" fmla="val 89"/>
                      <a:gd name="f10" fmla="val 486"/>
                      <a:gd name="f11" fmla="val 88"/>
                      <a:gd name="f12" fmla="val 1701"/>
                      <a:gd name="f13" fmla="val 1"/>
                      <a:gd name="f14" fmla="val 1828"/>
                      <a:gd name="f15" fmla="val 3235"/>
                      <a:gd name="f16" fmla="val 484"/>
                      <a:gd name="f17" fmla="val 352"/>
                      <a:gd name="f18" fmla="val 3322"/>
                      <a:gd name="f19" fmla="val 3120"/>
                      <a:gd name="f20" fmla="val 201"/>
                      <a:gd name="f21" fmla="val 2953"/>
                      <a:gd name="f22" fmla="val 2749"/>
                      <a:gd name="f23" fmla="val 2585"/>
                      <a:gd name="f24" fmla="val 2381"/>
                      <a:gd name="f25" fmla="val 2380"/>
                      <a:gd name="f26" fmla="val 2467"/>
                      <a:gd name="f27" fmla="val 483"/>
                      <a:gd name="f28" fmla="val 2466"/>
                      <a:gd name="f29" fmla="val 1038"/>
                      <a:gd name="f30" fmla="val 2035"/>
                      <a:gd name="f31" fmla="val 2037"/>
                      <a:gd name="f32" fmla="val 828"/>
                      <a:gd name="f33" fmla="val 2124"/>
                      <a:gd name="f34" fmla="val 700"/>
                      <a:gd name="f35" fmla="val 1921"/>
                      <a:gd name="f36" fmla="val 554"/>
                      <a:gd name="f37" fmla="val 1756"/>
                      <a:gd name="f38" fmla="val 1551"/>
                      <a:gd name="f39" fmla="val 1387"/>
                      <a:gd name="f40" fmla="val 351"/>
                      <a:gd name="f41" fmla="val 1183"/>
                      <a:gd name="f42" fmla="val 1270"/>
                      <a:gd name="f43" fmla="val 855"/>
                      <a:gd name="f44" fmla="val 482"/>
                      <a:gd name="f45" fmla="val 942"/>
                      <a:gd name="f46" fmla="val 739"/>
                      <a:gd name="f47" fmla="val 202"/>
                      <a:gd name="f48" fmla="val 574"/>
                      <a:gd name="f49" fmla="val 369"/>
                      <a:gd name="f50" fmla="val 370"/>
                      <a:gd name="f51" fmla="val 205"/>
                      <a:gd name="f52" fmla="+- 0 0 -90"/>
                      <a:gd name="f53" fmla="*/ f3 1 3323"/>
                      <a:gd name="f54" fmla="*/ f4 1 2184"/>
                      <a:gd name="f55" fmla="+- f7 0 f5"/>
                      <a:gd name="f56" fmla="+- f6 0 f5"/>
                      <a:gd name="f57" fmla="*/ f52 f0 1"/>
                      <a:gd name="f58" fmla="*/ f56 1 3323"/>
                      <a:gd name="f59" fmla="*/ f55 1 2184"/>
                      <a:gd name="f60" fmla="*/ f57 1 f2"/>
                      <a:gd name="f61" fmla="*/ 0 1 f58"/>
                      <a:gd name="f62" fmla="*/ 0 1 f59"/>
                      <a:gd name="f63" fmla="*/ 354 1 f59"/>
                      <a:gd name="f64" fmla="*/ 89 1 f58"/>
                      <a:gd name="f65" fmla="*/ 486 1 f59"/>
                      <a:gd name="f66" fmla="*/ 88 1 f58"/>
                      <a:gd name="f67" fmla="*/ 1701 1 f59"/>
                      <a:gd name="f68" fmla="*/ 1 1 f58"/>
                      <a:gd name="f69" fmla="*/ 1828 1 f59"/>
                      <a:gd name="f70" fmla="*/ 2184 1 f59"/>
                      <a:gd name="f71" fmla="*/ 3323 1 f58"/>
                      <a:gd name="f72" fmla="*/ 3235 1 f58"/>
                      <a:gd name="f73" fmla="*/ 484 1 f59"/>
                      <a:gd name="f74" fmla="*/ 352 1 f59"/>
                      <a:gd name="f75" fmla="*/ 3322 1 f58"/>
                      <a:gd name="f76" fmla="*/ 3120 1 f58"/>
                      <a:gd name="f77" fmla="*/ 201 1 f59"/>
                      <a:gd name="f78" fmla="*/ 2953 1 f58"/>
                      <a:gd name="f79" fmla="*/ 2749 1 f58"/>
                      <a:gd name="f80" fmla="*/ 2585 1 f58"/>
                      <a:gd name="f81" fmla="*/ 2381 1 f58"/>
                      <a:gd name="f82" fmla="*/ 1 1 f59"/>
                      <a:gd name="f83" fmla="*/ 2380 1 f58"/>
                      <a:gd name="f84" fmla="*/ 2467 1 f58"/>
                      <a:gd name="f85" fmla="*/ 483 1 f59"/>
                      <a:gd name="f86" fmla="*/ 2466 1 f58"/>
                      <a:gd name="f87" fmla="*/ 1038 1 f59"/>
                      <a:gd name="f88" fmla="*/ 2035 1 f58"/>
                      <a:gd name="f89" fmla="*/ 2037 1 f58"/>
                      <a:gd name="f90" fmla="*/ 828 1 f59"/>
                      <a:gd name="f91" fmla="*/ 2124 1 f58"/>
                      <a:gd name="f92" fmla="*/ 700 1 f59"/>
                      <a:gd name="f93" fmla="*/ 1921 1 f58"/>
                      <a:gd name="f94" fmla="*/ 554 1 f59"/>
                      <a:gd name="f95" fmla="*/ 1756 1 f58"/>
                      <a:gd name="f96" fmla="*/ 1551 1 f58"/>
                      <a:gd name="f97" fmla="*/ 1387 1 f58"/>
                      <a:gd name="f98" fmla="*/ 351 1 f59"/>
                      <a:gd name="f99" fmla="*/ 1183 1 f58"/>
                      <a:gd name="f100" fmla="*/ 1270 1 f58"/>
                      <a:gd name="f101" fmla="*/ 855 1 f58"/>
                      <a:gd name="f102" fmla="*/ 482 1 f59"/>
                      <a:gd name="f103" fmla="*/ 942 1 f58"/>
                      <a:gd name="f104" fmla="*/ 739 1 f58"/>
                      <a:gd name="f105" fmla="*/ 202 1 f59"/>
                      <a:gd name="f106" fmla="*/ 574 1 f58"/>
                      <a:gd name="f107" fmla="*/ 369 1 f58"/>
                      <a:gd name="f108" fmla="*/ 370 1 f58"/>
                      <a:gd name="f109" fmla="*/ 205 1 f58"/>
                      <a:gd name="f110" fmla="*/ f6 1 f58"/>
                      <a:gd name="f111" fmla="*/ f7 1 f59"/>
                      <a:gd name="f112" fmla="+- f60 0 f1"/>
                      <a:gd name="f113" fmla="*/ f61 f53 1"/>
                      <a:gd name="f114" fmla="*/ f110 f53 1"/>
                      <a:gd name="f115" fmla="*/ f111 f54 1"/>
                      <a:gd name="f116" fmla="*/ f62 f54 1"/>
                      <a:gd name="f117" fmla="*/ f63 f54 1"/>
                      <a:gd name="f118" fmla="*/ f64 f53 1"/>
                      <a:gd name="f119" fmla="*/ f65 f54 1"/>
                      <a:gd name="f120" fmla="*/ f66 f53 1"/>
                      <a:gd name="f121" fmla="*/ f67 f54 1"/>
                      <a:gd name="f122" fmla="*/ f68 f53 1"/>
                      <a:gd name="f123" fmla="*/ f69 f54 1"/>
                      <a:gd name="f124" fmla="*/ f70 f54 1"/>
                      <a:gd name="f125" fmla="*/ f71 f53 1"/>
                      <a:gd name="f126" fmla="*/ f72 f53 1"/>
                      <a:gd name="f127" fmla="*/ f73 f54 1"/>
                      <a:gd name="f128" fmla="*/ f74 f54 1"/>
                      <a:gd name="f129" fmla="*/ f75 f53 1"/>
                      <a:gd name="f130" fmla="*/ f76 f53 1"/>
                      <a:gd name="f131" fmla="*/ f77 f54 1"/>
                      <a:gd name="f132" fmla="*/ f78 f53 1"/>
                      <a:gd name="f133" fmla="*/ f79 f53 1"/>
                      <a:gd name="f134" fmla="*/ f80 f53 1"/>
                      <a:gd name="f135" fmla="*/ f81 f53 1"/>
                      <a:gd name="f136" fmla="*/ f82 f54 1"/>
                      <a:gd name="f137" fmla="*/ f83 f53 1"/>
                      <a:gd name="f138" fmla="*/ f84 f53 1"/>
                      <a:gd name="f139" fmla="*/ f85 f54 1"/>
                      <a:gd name="f140" fmla="*/ f86 f53 1"/>
                      <a:gd name="f141" fmla="*/ f87 f54 1"/>
                      <a:gd name="f142" fmla="*/ f88 f53 1"/>
                      <a:gd name="f143" fmla="*/ f89 f53 1"/>
                      <a:gd name="f144" fmla="*/ f90 f54 1"/>
                      <a:gd name="f145" fmla="*/ f91 f53 1"/>
                      <a:gd name="f146" fmla="*/ f92 f54 1"/>
                      <a:gd name="f147" fmla="*/ f93 f53 1"/>
                      <a:gd name="f148" fmla="*/ f94 f54 1"/>
                      <a:gd name="f149" fmla="*/ f95 f53 1"/>
                      <a:gd name="f150" fmla="*/ f96 f53 1"/>
                      <a:gd name="f151" fmla="*/ f97 f53 1"/>
                      <a:gd name="f152" fmla="*/ f98 f54 1"/>
                      <a:gd name="f153" fmla="*/ f99 f53 1"/>
                      <a:gd name="f154" fmla="*/ f100 f53 1"/>
                      <a:gd name="f155" fmla="*/ f101 f53 1"/>
                      <a:gd name="f156" fmla="*/ f102 f54 1"/>
                      <a:gd name="f157" fmla="*/ f103 f53 1"/>
                      <a:gd name="f158" fmla="*/ f104 f53 1"/>
                      <a:gd name="f159" fmla="*/ f105 f54 1"/>
                      <a:gd name="f160" fmla="*/ f106 f53 1"/>
                      <a:gd name="f161" fmla="*/ f107 f53 1"/>
                      <a:gd name="f162" fmla="*/ f108 f53 1"/>
                      <a:gd name="f163" fmla="*/ f109 f53 1"/>
                    </a:gdLst>
                    <a:ahLst/>
                    <a:cxnLst>
                      <a:cxn ang="3cd4">
                        <a:pos x="hc" y="t"/>
                      </a:cxn>
                      <a:cxn ang="0">
                        <a:pos x="r" y="vc"/>
                      </a:cxn>
                      <a:cxn ang="cd4">
                        <a:pos x="hc" y="b"/>
                      </a:cxn>
                      <a:cxn ang="cd2">
                        <a:pos x="l" y="vc"/>
                      </a:cxn>
                      <a:cxn ang="f112">
                        <a:pos x="f113" y="f116"/>
                      </a:cxn>
                      <a:cxn ang="f112">
                        <a:pos x="f113" y="f117"/>
                      </a:cxn>
                      <a:cxn ang="f112">
                        <a:pos x="f118" y="f119"/>
                      </a:cxn>
                      <a:cxn ang="f112">
                        <a:pos x="f120" y="f121"/>
                      </a:cxn>
                      <a:cxn ang="f112">
                        <a:pos x="f122" y="f123"/>
                      </a:cxn>
                      <a:cxn ang="f112">
                        <a:pos x="f122" y="f124"/>
                      </a:cxn>
                      <a:cxn ang="f112">
                        <a:pos x="f125" y="f124"/>
                      </a:cxn>
                      <a:cxn ang="f112">
                        <a:pos x="f125" y="f123"/>
                      </a:cxn>
                      <a:cxn ang="f112">
                        <a:pos x="f126" y="f121"/>
                      </a:cxn>
                      <a:cxn ang="f112">
                        <a:pos x="f126" y="f127"/>
                      </a:cxn>
                      <a:cxn ang="f112">
                        <a:pos x="f125" y="f128"/>
                      </a:cxn>
                      <a:cxn ang="f112">
                        <a:pos x="f129" y="f116"/>
                      </a:cxn>
                      <a:cxn ang="f112">
                        <a:pos x="f130" y="f116"/>
                      </a:cxn>
                      <a:cxn ang="f112">
                        <a:pos x="f130" y="f131"/>
                      </a:cxn>
                      <a:cxn ang="f112">
                        <a:pos x="f132" y="f131"/>
                      </a:cxn>
                      <a:cxn ang="f112">
                        <a:pos x="f132" y="f116"/>
                      </a:cxn>
                      <a:cxn ang="f112">
                        <a:pos x="f133" y="f116"/>
                      </a:cxn>
                      <a:cxn ang="f112">
                        <a:pos x="f133" y="f131"/>
                      </a:cxn>
                      <a:cxn ang="f112">
                        <a:pos x="f134" y="f131"/>
                      </a:cxn>
                      <a:cxn ang="f112">
                        <a:pos x="f134" y="f116"/>
                      </a:cxn>
                      <a:cxn ang="f112">
                        <a:pos x="f135" y="f136"/>
                      </a:cxn>
                      <a:cxn ang="f112">
                        <a:pos x="f137" y="f128"/>
                      </a:cxn>
                      <a:cxn ang="f112">
                        <a:pos x="f138" y="f139"/>
                      </a:cxn>
                      <a:cxn ang="f112">
                        <a:pos x="f140" y="f141"/>
                      </a:cxn>
                      <a:cxn ang="f112">
                        <a:pos x="f142" y="f141"/>
                      </a:cxn>
                      <a:cxn ang="f112">
                        <a:pos x="f143" y="f144"/>
                      </a:cxn>
                      <a:cxn ang="f112">
                        <a:pos x="f145" y="f146"/>
                      </a:cxn>
                      <a:cxn ang="f112">
                        <a:pos x="f145" y="f128"/>
                      </a:cxn>
                      <a:cxn ang="f112">
                        <a:pos x="f147" y="f128"/>
                      </a:cxn>
                      <a:cxn ang="f112">
                        <a:pos x="f147" y="f148"/>
                      </a:cxn>
                      <a:cxn ang="f112">
                        <a:pos x="f149" y="f148"/>
                      </a:cxn>
                      <a:cxn ang="f112">
                        <a:pos x="f149" y="f128"/>
                      </a:cxn>
                      <a:cxn ang="f112">
                        <a:pos x="f150" y="f128"/>
                      </a:cxn>
                      <a:cxn ang="f112">
                        <a:pos x="f150" y="f148"/>
                      </a:cxn>
                      <a:cxn ang="f112">
                        <a:pos x="f151" y="f148"/>
                      </a:cxn>
                      <a:cxn ang="f112">
                        <a:pos x="f151" y="f152"/>
                      </a:cxn>
                      <a:cxn ang="f112">
                        <a:pos x="f153" y="f152"/>
                      </a:cxn>
                      <a:cxn ang="f112">
                        <a:pos x="f153" y="f146"/>
                      </a:cxn>
                      <a:cxn ang="f112">
                        <a:pos x="f154" y="f144"/>
                      </a:cxn>
                      <a:cxn ang="f112">
                        <a:pos x="f154" y="f141"/>
                      </a:cxn>
                      <a:cxn ang="f112">
                        <a:pos x="f155" y="f141"/>
                      </a:cxn>
                      <a:cxn ang="f112">
                        <a:pos x="f155" y="f156"/>
                      </a:cxn>
                      <a:cxn ang="f112">
                        <a:pos x="f157" y="f117"/>
                      </a:cxn>
                      <a:cxn ang="f112">
                        <a:pos x="f157" y="f136"/>
                      </a:cxn>
                      <a:cxn ang="f112">
                        <a:pos x="f158" y="f116"/>
                      </a:cxn>
                      <a:cxn ang="f112">
                        <a:pos x="f158" y="f159"/>
                      </a:cxn>
                      <a:cxn ang="f112">
                        <a:pos x="f160" y="f131"/>
                      </a:cxn>
                      <a:cxn ang="f112">
                        <a:pos x="f160" y="f116"/>
                      </a:cxn>
                      <a:cxn ang="f112">
                        <a:pos x="f161" y="f116"/>
                      </a:cxn>
                      <a:cxn ang="f112">
                        <a:pos x="f162" y="f131"/>
                      </a:cxn>
                      <a:cxn ang="f112">
                        <a:pos x="f163" y="f131"/>
                      </a:cxn>
                      <a:cxn ang="f112">
                        <a:pos x="f163" y="f116"/>
                      </a:cxn>
                      <a:cxn ang="f112">
                        <a:pos x="f113" y="f116"/>
                      </a:cxn>
                    </a:cxnLst>
                    <a:rect l="f113" t="f116" r="f114" b="f115"/>
                    <a:pathLst>
                      <a:path w="3323" h="2184">
                        <a:moveTo>
                          <a:pt x="f5" y="f5"/>
                        </a:moveTo>
                        <a:lnTo>
                          <a:pt x="f5" y="f8"/>
                        </a:lnTo>
                        <a:lnTo>
                          <a:pt x="f9" y="f10"/>
                        </a:lnTo>
                        <a:lnTo>
                          <a:pt x="f11" y="f12"/>
                        </a:lnTo>
                        <a:lnTo>
                          <a:pt x="f13" y="f14"/>
                        </a:lnTo>
                        <a:lnTo>
                          <a:pt x="f13" y="f7"/>
                        </a:lnTo>
                        <a:lnTo>
                          <a:pt x="f6" y="f7"/>
                        </a:lnTo>
                        <a:lnTo>
                          <a:pt x="f6" y="f14"/>
                        </a:lnTo>
                        <a:lnTo>
                          <a:pt x="f15" y="f12"/>
                        </a:lnTo>
                        <a:lnTo>
                          <a:pt x="f15" y="f16"/>
                        </a:lnTo>
                        <a:lnTo>
                          <a:pt x="f6" y="f17"/>
                        </a:lnTo>
                        <a:lnTo>
                          <a:pt x="f18" y="f5"/>
                        </a:lnTo>
                        <a:lnTo>
                          <a:pt x="f19" y="f5"/>
                        </a:lnTo>
                        <a:lnTo>
                          <a:pt x="f19" y="f20"/>
                        </a:lnTo>
                        <a:lnTo>
                          <a:pt x="f21" y="f20"/>
                        </a:lnTo>
                        <a:lnTo>
                          <a:pt x="f21" y="f5"/>
                        </a:lnTo>
                        <a:lnTo>
                          <a:pt x="f22" y="f5"/>
                        </a:lnTo>
                        <a:lnTo>
                          <a:pt x="f22" y="f20"/>
                        </a:lnTo>
                        <a:lnTo>
                          <a:pt x="f23" y="f20"/>
                        </a:lnTo>
                        <a:lnTo>
                          <a:pt x="f23" y="f5"/>
                        </a:lnTo>
                        <a:lnTo>
                          <a:pt x="f24" y="f13"/>
                        </a:lnTo>
                        <a:lnTo>
                          <a:pt x="f25" y="f17"/>
                        </a:lnTo>
                        <a:lnTo>
                          <a:pt x="f26" y="f27"/>
                        </a:lnTo>
                        <a:lnTo>
                          <a:pt x="f28" y="f29"/>
                        </a:lnTo>
                        <a:lnTo>
                          <a:pt x="f30" y="f29"/>
                        </a:lnTo>
                        <a:lnTo>
                          <a:pt x="f31" y="f32"/>
                        </a:lnTo>
                        <a:lnTo>
                          <a:pt x="f33" y="f34"/>
                        </a:lnTo>
                        <a:lnTo>
                          <a:pt x="f33" y="f17"/>
                        </a:lnTo>
                        <a:lnTo>
                          <a:pt x="f35" y="f17"/>
                        </a:lnTo>
                        <a:lnTo>
                          <a:pt x="f35" y="f36"/>
                        </a:lnTo>
                        <a:lnTo>
                          <a:pt x="f37" y="f36"/>
                        </a:lnTo>
                        <a:lnTo>
                          <a:pt x="f37" y="f17"/>
                        </a:lnTo>
                        <a:lnTo>
                          <a:pt x="f38" y="f17"/>
                        </a:lnTo>
                        <a:lnTo>
                          <a:pt x="f38" y="f36"/>
                        </a:lnTo>
                        <a:lnTo>
                          <a:pt x="f39" y="f36"/>
                        </a:lnTo>
                        <a:lnTo>
                          <a:pt x="f39" y="f40"/>
                        </a:lnTo>
                        <a:lnTo>
                          <a:pt x="f41" y="f40"/>
                        </a:lnTo>
                        <a:lnTo>
                          <a:pt x="f41" y="f34"/>
                        </a:lnTo>
                        <a:lnTo>
                          <a:pt x="f42" y="f32"/>
                        </a:lnTo>
                        <a:lnTo>
                          <a:pt x="f42" y="f29"/>
                        </a:lnTo>
                        <a:lnTo>
                          <a:pt x="f43" y="f29"/>
                        </a:lnTo>
                        <a:lnTo>
                          <a:pt x="f43" y="f44"/>
                        </a:lnTo>
                        <a:lnTo>
                          <a:pt x="f45" y="f8"/>
                        </a:lnTo>
                        <a:lnTo>
                          <a:pt x="f45" y="f13"/>
                        </a:lnTo>
                        <a:lnTo>
                          <a:pt x="f46" y="f5"/>
                        </a:lnTo>
                        <a:lnTo>
                          <a:pt x="f46" y="f47"/>
                        </a:lnTo>
                        <a:lnTo>
                          <a:pt x="f48" y="f20"/>
                        </a:lnTo>
                        <a:lnTo>
                          <a:pt x="f48" y="f5"/>
                        </a:lnTo>
                        <a:lnTo>
                          <a:pt x="f49" y="f5"/>
                        </a:lnTo>
                        <a:lnTo>
                          <a:pt x="f50" y="f20"/>
                        </a:lnTo>
                        <a:lnTo>
                          <a:pt x="f51" y="f20"/>
                        </a:lnTo>
                        <a:lnTo>
                          <a:pt x="f51" y="f5"/>
                        </a:lnTo>
                        <a:lnTo>
                          <a:pt x="f5" y="f5"/>
                        </a:ln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dirty="0">
                      <a:solidFill>
                        <a:srgbClr val="000000"/>
                      </a:solidFill>
                      <a:uFillTx/>
                      <a:latin typeface="Arial"/>
                    </a:endParaRPr>
                  </a:p>
                </p:txBody>
              </p:sp>
              <p:sp>
                <p:nvSpPr>
                  <p:cNvPr id="36" name="Rectangle 142">
                    <a:extLst>
                      <a:ext uri="{FF2B5EF4-FFF2-40B4-BE49-F238E27FC236}">
                        <a16:creationId xmlns:a16="http://schemas.microsoft.com/office/drawing/2014/main" id="{F22421CD-B448-4829-9790-84DB62247D2F}"/>
                      </a:ext>
                    </a:extLst>
                  </p:cNvPr>
                  <p:cNvSpPr/>
                  <p:nvPr/>
                </p:nvSpPr>
                <p:spPr>
                  <a:xfrm>
                    <a:off x="7811975" y="4312429"/>
                    <a:ext cx="11567" cy="35506"/>
                  </a:xfrm>
                  <a:prstGeom prst="rect">
                    <a:avLst/>
                  </a:prstGeom>
                  <a:solidFill>
                    <a:srgbClr val="CC0000"/>
                  </a:solidFill>
                  <a:ln w="3172" cap="flat">
                    <a:solidFill>
                      <a:srgbClr val="C00000"/>
                    </a:solidFill>
                    <a:prstDash val="solid"/>
                    <a:miter/>
                  </a:ln>
                </p:spPr>
                <p:txBody>
                  <a:bodyPr vert="horz" wrap="non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dirty="0">
                      <a:solidFill>
                        <a:srgbClr val="000000"/>
                      </a:solidFill>
                      <a:uFillTx/>
                      <a:latin typeface="Arial"/>
                    </a:endParaRPr>
                  </a:p>
                </p:txBody>
              </p:sp>
              <p:sp>
                <p:nvSpPr>
                  <p:cNvPr id="37" name="Rectangle 143">
                    <a:extLst>
                      <a:ext uri="{FF2B5EF4-FFF2-40B4-BE49-F238E27FC236}">
                        <a16:creationId xmlns:a16="http://schemas.microsoft.com/office/drawing/2014/main" id="{7CCCC01C-E7C5-41C7-8E8A-C40F152413F3}"/>
                      </a:ext>
                    </a:extLst>
                  </p:cNvPr>
                  <p:cNvSpPr/>
                  <p:nvPr/>
                </p:nvSpPr>
                <p:spPr>
                  <a:xfrm>
                    <a:off x="7811975" y="4369972"/>
                    <a:ext cx="11567" cy="34299"/>
                  </a:xfrm>
                  <a:prstGeom prst="rect">
                    <a:avLst/>
                  </a:prstGeom>
                  <a:solidFill>
                    <a:srgbClr val="CC0000"/>
                  </a:solidFill>
                  <a:ln w="3172" cap="flat">
                    <a:solidFill>
                      <a:srgbClr val="C00000"/>
                    </a:solidFill>
                    <a:prstDash val="solid"/>
                    <a:miter/>
                  </a:ln>
                </p:spPr>
                <p:txBody>
                  <a:bodyPr vert="horz" wrap="non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dirty="0">
                      <a:solidFill>
                        <a:srgbClr val="000000"/>
                      </a:solidFill>
                      <a:uFillTx/>
                      <a:latin typeface="Arial"/>
                    </a:endParaRPr>
                  </a:p>
                </p:txBody>
              </p:sp>
              <p:sp>
                <p:nvSpPr>
                  <p:cNvPr id="38" name="Rectangle 144">
                    <a:extLst>
                      <a:ext uri="{FF2B5EF4-FFF2-40B4-BE49-F238E27FC236}">
                        <a16:creationId xmlns:a16="http://schemas.microsoft.com/office/drawing/2014/main" id="{8199F695-AADF-401C-BBC6-8326C1E781B8}"/>
                      </a:ext>
                    </a:extLst>
                  </p:cNvPr>
                  <p:cNvSpPr/>
                  <p:nvPr/>
                </p:nvSpPr>
                <p:spPr>
                  <a:xfrm>
                    <a:off x="8013380" y="4312429"/>
                    <a:ext cx="11567" cy="35506"/>
                  </a:xfrm>
                  <a:prstGeom prst="rect">
                    <a:avLst/>
                  </a:prstGeom>
                  <a:solidFill>
                    <a:srgbClr val="CC0000"/>
                  </a:solidFill>
                  <a:ln w="3172" cap="flat">
                    <a:solidFill>
                      <a:srgbClr val="C00000"/>
                    </a:solidFill>
                    <a:prstDash val="solid"/>
                    <a:miter/>
                  </a:ln>
                </p:spPr>
                <p:txBody>
                  <a:bodyPr vert="horz" wrap="non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dirty="0">
                      <a:solidFill>
                        <a:srgbClr val="000000"/>
                      </a:solidFill>
                      <a:uFillTx/>
                      <a:latin typeface="Arial"/>
                    </a:endParaRPr>
                  </a:p>
                </p:txBody>
              </p:sp>
              <p:sp>
                <p:nvSpPr>
                  <p:cNvPr id="39" name="Rectangle 145">
                    <a:extLst>
                      <a:ext uri="{FF2B5EF4-FFF2-40B4-BE49-F238E27FC236}">
                        <a16:creationId xmlns:a16="http://schemas.microsoft.com/office/drawing/2014/main" id="{19DE8E51-BEEB-4418-ADEB-5348697CF34F}"/>
                      </a:ext>
                    </a:extLst>
                  </p:cNvPr>
                  <p:cNvSpPr/>
                  <p:nvPr/>
                </p:nvSpPr>
                <p:spPr>
                  <a:xfrm>
                    <a:off x="8013380" y="4369972"/>
                    <a:ext cx="11567" cy="34299"/>
                  </a:xfrm>
                  <a:prstGeom prst="rect">
                    <a:avLst/>
                  </a:prstGeom>
                  <a:solidFill>
                    <a:srgbClr val="CC0000"/>
                  </a:solidFill>
                  <a:ln w="3172" cap="flat">
                    <a:solidFill>
                      <a:srgbClr val="C00000"/>
                    </a:solidFill>
                    <a:prstDash val="solid"/>
                    <a:miter/>
                  </a:ln>
                </p:spPr>
                <p:txBody>
                  <a:bodyPr vert="horz" wrap="non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dirty="0">
                      <a:solidFill>
                        <a:srgbClr val="000000"/>
                      </a:solidFill>
                      <a:uFillTx/>
                      <a:latin typeface="Arial"/>
                    </a:endParaRPr>
                  </a:p>
                </p:txBody>
              </p:sp>
              <p:sp>
                <p:nvSpPr>
                  <p:cNvPr id="40" name="Rectangle 146">
                    <a:extLst>
                      <a:ext uri="{FF2B5EF4-FFF2-40B4-BE49-F238E27FC236}">
                        <a16:creationId xmlns:a16="http://schemas.microsoft.com/office/drawing/2014/main" id="{55A1CD6C-D4AF-4A0F-B510-BF17695A390A}"/>
                      </a:ext>
                    </a:extLst>
                  </p:cNvPr>
                  <p:cNvSpPr/>
                  <p:nvPr/>
                </p:nvSpPr>
                <p:spPr>
                  <a:xfrm>
                    <a:off x="7858335" y="4369972"/>
                    <a:ext cx="11567" cy="25740"/>
                  </a:xfrm>
                  <a:prstGeom prst="rect">
                    <a:avLst/>
                  </a:prstGeom>
                  <a:solidFill>
                    <a:srgbClr val="CC0000"/>
                  </a:solidFill>
                  <a:ln w="3172" cap="flat">
                    <a:solidFill>
                      <a:srgbClr val="C00000"/>
                    </a:solidFill>
                    <a:prstDash val="solid"/>
                    <a:miter/>
                  </a:ln>
                </p:spPr>
                <p:txBody>
                  <a:bodyPr vert="horz" wrap="non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dirty="0">
                      <a:solidFill>
                        <a:srgbClr val="000000"/>
                      </a:solidFill>
                      <a:uFillTx/>
                      <a:latin typeface="Arial"/>
                    </a:endParaRPr>
                  </a:p>
                </p:txBody>
              </p:sp>
              <p:sp>
                <p:nvSpPr>
                  <p:cNvPr id="41" name="Rectangle 147">
                    <a:extLst>
                      <a:ext uri="{FF2B5EF4-FFF2-40B4-BE49-F238E27FC236}">
                        <a16:creationId xmlns:a16="http://schemas.microsoft.com/office/drawing/2014/main" id="{51FC4FE8-614F-48B9-ABB5-D7F9B2FB9BED}"/>
                      </a:ext>
                    </a:extLst>
                  </p:cNvPr>
                  <p:cNvSpPr/>
                  <p:nvPr/>
                </p:nvSpPr>
                <p:spPr>
                  <a:xfrm>
                    <a:off x="7967020" y="4369972"/>
                    <a:ext cx="11567" cy="25740"/>
                  </a:xfrm>
                  <a:prstGeom prst="rect">
                    <a:avLst/>
                  </a:prstGeom>
                  <a:solidFill>
                    <a:srgbClr val="CC0000"/>
                  </a:solidFill>
                  <a:ln w="3172" cap="flat">
                    <a:solidFill>
                      <a:srgbClr val="C00000"/>
                    </a:solidFill>
                    <a:prstDash val="solid"/>
                    <a:miter/>
                  </a:ln>
                </p:spPr>
                <p:txBody>
                  <a:bodyPr vert="horz" wrap="non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dirty="0">
                      <a:solidFill>
                        <a:srgbClr val="000000"/>
                      </a:solidFill>
                      <a:uFillTx/>
                      <a:latin typeface="Arial"/>
                    </a:endParaRPr>
                  </a:p>
                </p:txBody>
              </p:sp>
              <p:grpSp>
                <p:nvGrpSpPr>
                  <p:cNvPr id="42" name="Group 148">
                    <a:extLst>
                      <a:ext uri="{FF2B5EF4-FFF2-40B4-BE49-F238E27FC236}">
                        <a16:creationId xmlns:a16="http://schemas.microsoft.com/office/drawing/2014/main" id="{0EE208C5-5484-4387-AC45-81520CBBCAE1}"/>
                      </a:ext>
                    </a:extLst>
                  </p:cNvPr>
                  <p:cNvGrpSpPr/>
                  <p:nvPr/>
                </p:nvGrpSpPr>
                <p:grpSpPr>
                  <a:xfrm>
                    <a:off x="7893100" y="4360197"/>
                    <a:ext cx="49277" cy="57552"/>
                    <a:chOff x="7893100" y="4360197"/>
                    <a:chExt cx="49277" cy="57552"/>
                  </a:xfrm>
                </p:grpSpPr>
                <p:sp>
                  <p:nvSpPr>
                    <p:cNvPr id="43" name="Rectangle 149">
                      <a:extLst>
                        <a:ext uri="{FF2B5EF4-FFF2-40B4-BE49-F238E27FC236}">
                          <a16:creationId xmlns:a16="http://schemas.microsoft.com/office/drawing/2014/main" id="{753DDBE2-68FC-4A43-A765-34403D635AEB}"/>
                        </a:ext>
                      </a:extLst>
                    </p:cNvPr>
                    <p:cNvSpPr/>
                    <p:nvPr/>
                  </p:nvSpPr>
                  <p:spPr>
                    <a:xfrm>
                      <a:off x="7893100" y="4379774"/>
                      <a:ext cx="49277" cy="37975"/>
                    </a:xfrm>
                    <a:prstGeom prst="rect">
                      <a:avLst/>
                    </a:prstGeom>
                    <a:solidFill>
                      <a:srgbClr val="CC0000"/>
                    </a:solidFill>
                    <a:ln w="3172" cap="flat">
                      <a:solidFill>
                        <a:srgbClr val="C00000"/>
                      </a:solidFill>
                      <a:prstDash val="solid"/>
                      <a:miter/>
                    </a:ln>
                  </p:spPr>
                  <p:txBody>
                    <a:bodyPr vert="horz" wrap="non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dirty="0">
                        <a:solidFill>
                          <a:srgbClr val="000000"/>
                        </a:solidFill>
                        <a:uFillTx/>
                        <a:latin typeface="Arial"/>
                      </a:endParaRPr>
                    </a:p>
                  </p:txBody>
                </p:sp>
                <p:sp>
                  <p:nvSpPr>
                    <p:cNvPr id="44" name="Oval 150">
                      <a:extLst>
                        <a:ext uri="{FF2B5EF4-FFF2-40B4-BE49-F238E27FC236}">
                          <a16:creationId xmlns:a16="http://schemas.microsoft.com/office/drawing/2014/main" id="{514C47F6-453A-41B4-A580-EA02E831B971}"/>
                        </a:ext>
                      </a:extLst>
                    </p:cNvPr>
                    <p:cNvSpPr/>
                    <p:nvPr/>
                  </p:nvSpPr>
                  <p:spPr>
                    <a:xfrm>
                      <a:off x="7893100" y="4360197"/>
                      <a:ext cx="49277" cy="40389"/>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CC0000"/>
                    </a:solidFill>
                    <a:ln w="3172" cap="flat">
                      <a:solidFill>
                        <a:srgbClr val="C00000"/>
                      </a:solidFill>
                      <a:prstDash val="solid"/>
                      <a:round/>
                    </a:ln>
                  </p:spPr>
                  <p:txBody>
                    <a:bodyPr vert="horz" wrap="non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dirty="0">
                        <a:solidFill>
                          <a:srgbClr val="000000"/>
                        </a:solidFill>
                        <a:uFillTx/>
                        <a:latin typeface="Arial"/>
                      </a:endParaRPr>
                    </a:p>
                  </p:txBody>
                </p:sp>
              </p:grpSp>
            </p:grpSp>
          </p:grpSp>
          <p:sp>
            <p:nvSpPr>
              <p:cNvPr id="30" name="Text Box 151">
                <a:extLst>
                  <a:ext uri="{FF2B5EF4-FFF2-40B4-BE49-F238E27FC236}">
                    <a16:creationId xmlns:a16="http://schemas.microsoft.com/office/drawing/2014/main" id="{9621454C-A0C1-4669-8C0A-6F09FF98B275}"/>
                  </a:ext>
                </a:extLst>
              </p:cNvPr>
              <p:cNvSpPr txBox="1"/>
              <p:nvPr/>
            </p:nvSpPr>
            <p:spPr>
              <a:xfrm>
                <a:off x="7720580" y="4504544"/>
                <a:ext cx="391226" cy="429731"/>
              </a:xfrm>
              <a:prstGeom prst="rect">
                <a:avLst/>
              </a:prstGeom>
              <a:noFill/>
              <a:ln cap="flat">
                <a:noFill/>
              </a:ln>
            </p:spPr>
            <p:txBody>
              <a:bodyPr vert="horz" wrap="none" lIns="0" tIns="0" rIns="0" bIns="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800" b="0" i="0" u="none" strike="noStrike" kern="0" cap="none" spc="0" baseline="0" dirty="0">
                    <a:solidFill>
                      <a:srgbClr val="000000"/>
                    </a:solidFill>
                    <a:uFillTx/>
                    <a:latin typeface="Arial" pitchFamily="34"/>
                    <a:cs typeface="Arial" pitchFamily="34"/>
                  </a:rPr>
                  <a:t>Pacific</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800" b="0" i="0" u="none" strike="noStrike" kern="0" cap="none" spc="0" baseline="0" dirty="0">
                    <a:solidFill>
                      <a:srgbClr val="000000"/>
                    </a:solidFill>
                    <a:uFillTx/>
                    <a:latin typeface="Arial" pitchFamily="34"/>
                    <a:cs typeface="Arial" pitchFamily="34"/>
                  </a:rPr>
                  <a:t>Ocean</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800" b="0" i="0" u="none" strike="noStrike" kern="0" cap="none" spc="0" baseline="0" dirty="0">
                    <a:solidFill>
                      <a:srgbClr val="000000"/>
                    </a:solidFill>
                    <a:uFillTx/>
                    <a:latin typeface="Arial" pitchFamily="34"/>
                    <a:cs typeface="Arial" pitchFamily="34"/>
                  </a:rPr>
                  <a:t>Division</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600" b="0" i="0" u="none" strike="noStrike" kern="0" cap="none" spc="0" baseline="0" dirty="0">
                    <a:solidFill>
                      <a:srgbClr val="000000"/>
                    </a:solidFill>
                    <a:uFillTx/>
                    <a:latin typeface="Arial Narrow" pitchFamily="34"/>
                    <a:cs typeface="Arial" pitchFamily="34"/>
                  </a:rPr>
                  <a:t>( Honolulu )</a:t>
                </a:r>
              </a:p>
            </p:txBody>
          </p:sp>
        </p:grpSp>
      </p:grpSp>
      <p:sp>
        <p:nvSpPr>
          <p:cNvPr id="399" name="TextBox 398">
            <a:extLst>
              <a:ext uri="{FF2B5EF4-FFF2-40B4-BE49-F238E27FC236}">
                <a16:creationId xmlns:a16="http://schemas.microsoft.com/office/drawing/2014/main" id="{A508B962-F5B9-4263-B018-F4AB174A9B35}"/>
              </a:ext>
            </a:extLst>
          </p:cNvPr>
          <p:cNvSpPr txBox="1"/>
          <p:nvPr/>
        </p:nvSpPr>
        <p:spPr>
          <a:xfrm>
            <a:off x="164615" y="5554929"/>
            <a:ext cx="5906259" cy="1077218"/>
          </a:xfrm>
          <a:prstGeom prst="rect">
            <a:avLst/>
          </a:prstGeom>
          <a:noFill/>
        </p:spPr>
        <p:txBody>
          <a:bodyPr wrap="square">
            <a:spAutoFit/>
          </a:bodyPr>
          <a:lstStyle/>
          <a:p>
            <a:pPr marR="0">
              <a:spcBef>
                <a:spcPts val="0"/>
              </a:spcBef>
              <a:spcAft>
                <a:spcPts val="0"/>
              </a:spcAft>
            </a:pPr>
            <a:r>
              <a:rPr lang="en-US" sz="1600" b="1" u="sng" dirty="0">
                <a:effectLst/>
                <a:latin typeface="Overpass"/>
                <a:ea typeface="Arial" panose="020B0604020202020204" pitchFamily="34" charset="0"/>
              </a:rPr>
              <a:t>Defense Base Act Insurance (DBA):</a:t>
            </a:r>
            <a:r>
              <a:rPr lang="en-US" sz="1600" u="sng" dirty="0">
                <a:solidFill>
                  <a:srgbClr val="000000"/>
                </a:solidFill>
                <a:effectLst/>
                <a:latin typeface="Overpass"/>
                <a:ea typeface="Arial" panose="020B0604020202020204" pitchFamily="34" charset="0"/>
              </a:rPr>
              <a:t> </a:t>
            </a:r>
            <a:endParaRPr lang="en-US" sz="1600" dirty="0">
              <a:effectLst/>
              <a:latin typeface="Overpass"/>
              <a:ea typeface="Arial" panose="020B0604020202020204" pitchFamily="34" charset="0"/>
            </a:endParaRPr>
          </a:p>
          <a:p>
            <a:r>
              <a:rPr lang="en-US" sz="1600" dirty="0">
                <a:solidFill>
                  <a:srgbClr val="000000"/>
                </a:solidFill>
                <a:effectLst/>
                <a:latin typeface="Overpass"/>
                <a:ea typeface="Arial" panose="020B0604020202020204" pitchFamily="34" charset="0"/>
              </a:rPr>
              <a:t>The Defense Base Act (DBA) (42 U.S.C. 1651 et seq.) provides workers compensation type insurance coverage for contractor employees performing under government contracts outside the United States. </a:t>
            </a:r>
            <a:endParaRPr lang="en-US" sz="1600" dirty="0">
              <a:latin typeface="Overpass"/>
            </a:endParaRPr>
          </a:p>
        </p:txBody>
      </p:sp>
      <p:sp>
        <p:nvSpPr>
          <p:cNvPr id="400" name="TextBox 399">
            <a:extLst>
              <a:ext uri="{FF2B5EF4-FFF2-40B4-BE49-F238E27FC236}">
                <a16:creationId xmlns:a16="http://schemas.microsoft.com/office/drawing/2014/main" id="{0091FE99-80DF-4EEB-9423-7E41B1C7FE95}"/>
              </a:ext>
            </a:extLst>
          </p:cNvPr>
          <p:cNvSpPr txBox="1"/>
          <p:nvPr/>
        </p:nvSpPr>
        <p:spPr>
          <a:xfrm>
            <a:off x="96548" y="3561457"/>
            <a:ext cx="6052908" cy="2062103"/>
          </a:xfrm>
          <a:prstGeom prst="rect">
            <a:avLst/>
          </a:prstGeom>
          <a:noFill/>
        </p:spPr>
        <p:txBody>
          <a:bodyPr wrap="square">
            <a:spAutoFit/>
          </a:bodyPr>
          <a:lstStyle/>
          <a:p>
            <a:pPr marL="57150" marR="0">
              <a:spcBef>
                <a:spcPts val="0"/>
              </a:spcBef>
              <a:spcAft>
                <a:spcPts val="0"/>
              </a:spcAft>
            </a:pPr>
            <a:r>
              <a:rPr lang="en-US" sz="1600" b="1" u="sng" dirty="0">
                <a:solidFill>
                  <a:srgbClr val="000000"/>
                </a:solidFill>
                <a:effectLst/>
                <a:latin typeface="Overpass"/>
                <a:ea typeface="Arial" panose="020B0604020202020204" pitchFamily="34" charset="0"/>
              </a:rPr>
              <a:t>Joint Contingency Contracting System (JCCS):</a:t>
            </a:r>
            <a:endParaRPr lang="en-US" sz="1600" dirty="0">
              <a:effectLst/>
              <a:latin typeface="Overpass"/>
              <a:ea typeface="Arial" panose="020B0604020202020204" pitchFamily="34" charset="0"/>
            </a:endParaRPr>
          </a:p>
          <a:p>
            <a:pPr marL="57150" marR="0">
              <a:spcBef>
                <a:spcPts val="0"/>
              </a:spcBef>
              <a:spcAft>
                <a:spcPts val="0"/>
              </a:spcAft>
            </a:pPr>
            <a:r>
              <a:rPr lang="en-US" sz="1600" dirty="0">
                <a:solidFill>
                  <a:srgbClr val="000000"/>
                </a:solidFill>
                <a:effectLst/>
                <a:latin typeface="Overpass"/>
                <a:ea typeface="Arial" panose="020B0604020202020204" pitchFamily="34" charset="0"/>
              </a:rPr>
              <a:t>The JCCS</a:t>
            </a:r>
            <a:r>
              <a:rPr lang="en-US" sz="1600" b="1" dirty="0">
                <a:solidFill>
                  <a:srgbClr val="000000"/>
                </a:solidFill>
                <a:effectLst/>
                <a:latin typeface="Overpass"/>
                <a:ea typeface="Arial" panose="020B0604020202020204" pitchFamily="34" charset="0"/>
              </a:rPr>
              <a:t> </a:t>
            </a:r>
            <a:r>
              <a:rPr lang="en-US" sz="1600" dirty="0">
                <a:solidFill>
                  <a:srgbClr val="000000"/>
                </a:solidFill>
                <a:effectLst/>
                <a:latin typeface="Overpass"/>
                <a:ea typeface="Arial" panose="020B0604020202020204" pitchFamily="34" charset="0"/>
              </a:rPr>
              <a:t>is a real time contract data repository and reporting tool used by contracting offices overseas. To register in the Joint Contingency Contracting System (JCCS), visit </a:t>
            </a:r>
            <a:r>
              <a:rPr lang="en-US" sz="1600" u="sng" dirty="0">
                <a:solidFill>
                  <a:srgbClr val="0000FF"/>
                </a:solidFill>
                <a:effectLst/>
                <a:latin typeface="Overpass"/>
                <a:ea typeface="Arial" panose="020B0604020202020204" pitchFamily="34" charset="0"/>
                <a:hlinkClick r:id="rId3"/>
              </a:rPr>
              <a:t>https://www.jccs.gov/jccscoe/</a:t>
            </a:r>
            <a:r>
              <a:rPr lang="en-US" sz="1600" dirty="0">
                <a:solidFill>
                  <a:srgbClr val="000000"/>
                </a:solidFill>
                <a:effectLst/>
                <a:latin typeface="Overpass"/>
                <a:ea typeface="Arial" panose="020B0604020202020204" pitchFamily="34" charset="0"/>
              </a:rPr>
              <a:t>. The JCCS site allows contracting officers to confirm that a vendor has been verified as a legitimate entity in the country.</a:t>
            </a:r>
            <a:endParaRPr lang="en-US" sz="1600" dirty="0">
              <a:effectLst/>
              <a:latin typeface="Overpass"/>
              <a:ea typeface="Arial" panose="020B0604020202020204" pitchFamily="34" charset="0"/>
            </a:endParaRPr>
          </a:p>
          <a:p>
            <a:pPr marL="57150" marR="0">
              <a:spcBef>
                <a:spcPts val="15"/>
              </a:spcBef>
              <a:spcAft>
                <a:spcPts val="0"/>
              </a:spcAft>
            </a:pPr>
            <a:r>
              <a:rPr lang="en-US" sz="1600" dirty="0">
                <a:effectLst/>
                <a:latin typeface="Overpass"/>
                <a:ea typeface="Arial" panose="020B0604020202020204" pitchFamily="34" charset="0"/>
              </a:rPr>
              <a:t> </a:t>
            </a:r>
          </a:p>
        </p:txBody>
      </p:sp>
    </p:spTree>
    <p:extLst>
      <p:ext uri="{BB962C8B-B14F-4D97-AF65-F5344CB8AC3E}">
        <p14:creationId xmlns:p14="http://schemas.microsoft.com/office/powerpoint/2010/main" val="10459069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object 29"/>
          <p:cNvSpPr txBox="1"/>
          <p:nvPr/>
        </p:nvSpPr>
        <p:spPr>
          <a:xfrm>
            <a:off x="7194931" y="5025008"/>
            <a:ext cx="267970" cy="140970"/>
          </a:xfrm>
          <a:prstGeom prst="rect">
            <a:avLst/>
          </a:prstGeom>
        </p:spPr>
        <p:txBody>
          <a:bodyPr vert="horz" wrap="square" lIns="0" tIns="13335" rIns="0" bIns="0" rtlCol="0">
            <a:spAutoFit/>
          </a:bodyPr>
          <a:lstStyle/>
          <a:p>
            <a:pPr marL="12700" marR="0" lvl="0" indent="0" algn="l" defTabSz="914400" rtl="0" eaLnBrk="1" fontAlgn="auto" latinLnBrk="0" hangingPunct="1">
              <a:lnSpc>
                <a:spcPct val="100000"/>
              </a:lnSpc>
              <a:spcBef>
                <a:spcPts val="105"/>
              </a:spcBef>
              <a:spcAft>
                <a:spcPts val="0"/>
              </a:spcAft>
              <a:buClrTx/>
              <a:buSzTx/>
              <a:buFontTx/>
              <a:buNone/>
              <a:tabLst/>
              <a:defRPr/>
            </a:pPr>
            <a:r>
              <a:rPr kumimoji="0" sz="750" b="0" i="0" u="none" strike="noStrike" kern="1200" cap="none" spc="-15" normalizeH="0" baseline="0" noProof="0" dirty="0">
                <a:ln>
                  <a:noFill/>
                </a:ln>
                <a:solidFill>
                  <a:srgbClr val="FFFFFF"/>
                </a:solidFill>
                <a:effectLst/>
                <a:uLnTx/>
                <a:uFillTx/>
                <a:latin typeface="Tahoma"/>
                <a:ea typeface="+mn-ea"/>
                <a:cs typeface="Tahoma"/>
              </a:rPr>
              <a:t>Nom</a:t>
            </a:r>
            <a:r>
              <a:rPr kumimoji="0" sz="750" b="0" i="0" u="none" strike="noStrike" kern="1200" cap="none" spc="0" normalizeH="0" baseline="0" noProof="0" dirty="0">
                <a:ln>
                  <a:noFill/>
                </a:ln>
                <a:solidFill>
                  <a:srgbClr val="FFFFFF"/>
                </a:solidFill>
                <a:effectLst/>
                <a:uLnTx/>
                <a:uFillTx/>
                <a:latin typeface="Tahoma"/>
                <a:ea typeface="+mn-ea"/>
                <a:cs typeface="Tahoma"/>
              </a:rPr>
              <a:t>e</a:t>
            </a:r>
            <a:endParaRPr kumimoji="0" sz="750" b="0" i="0" u="none" strike="noStrike" kern="1200" cap="none" spc="0" normalizeH="0" baseline="0" noProof="0" dirty="0">
              <a:ln>
                <a:noFill/>
              </a:ln>
              <a:solidFill>
                <a:srgbClr val="000000"/>
              </a:solidFill>
              <a:effectLst/>
              <a:uLnTx/>
              <a:uFillTx/>
              <a:latin typeface="Tahoma"/>
              <a:ea typeface="+mn-ea"/>
              <a:cs typeface="Tahoma"/>
            </a:endParaRPr>
          </a:p>
        </p:txBody>
      </p:sp>
      <p:pic>
        <p:nvPicPr>
          <p:cNvPr id="6" name="Picture 5">
            <a:extLst>
              <a:ext uri="{FF2B5EF4-FFF2-40B4-BE49-F238E27FC236}">
                <a16:creationId xmlns:a16="http://schemas.microsoft.com/office/drawing/2014/main" id="{6B47CBF3-D8A2-408E-8902-82097C66969A}"/>
              </a:ext>
            </a:extLst>
          </p:cNvPr>
          <p:cNvPicPr>
            <a:picLocks noChangeAspect="1"/>
          </p:cNvPicPr>
          <p:nvPr/>
        </p:nvPicPr>
        <p:blipFill>
          <a:blip r:embed="rId3"/>
          <a:stretch>
            <a:fillRect/>
          </a:stretch>
        </p:blipFill>
        <p:spPr>
          <a:xfrm>
            <a:off x="0" y="1055076"/>
            <a:ext cx="12192000" cy="5802923"/>
          </a:xfrm>
          <a:prstGeom prst="rect">
            <a:avLst/>
          </a:prstGeom>
        </p:spPr>
      </p:pic>
    </p:spTree>
    <p:extLst>
      <p:ext uri="{BB962C8B-B14F-4D97-AF65-F5344CB8AC3E}">
        <p14:creationId xmlns:p14="http://schemas.microsoft.com/office/powerpoint/2010/main" val="12428003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42"/>
          <p:cNvSpPr txBox="1">
            <a:spLocks noGrp="1"/>
          </p:cNvSpPr>
          <p:nvPr>
            <p:ph type="title"/>
          </p:nvPr>
        </p:nvSpPr>
        <p:spPr>
          <a:xfrm>
            <a:off x="1451295" y="149195"/>
            <a:ext cx="9367691" cy="997068"/>
          </a:xfrm>
          <a:prstGeom prst="rect">
            <a:avLst/>
          </a:prstGeom>
        </p:spPr>
        <p:txBody>
          <a:bodyPr vert="horz" wrap="square" lIns="0" tIns="12065" rIns="0" bIns="0" rtlCol="0">
            <a:spAutoFit/>
          </a:bodyPr>
          <a:lstStyle/>
          <a:p>
            <a:pPr marL="10795" algn="ctr">
              <a:lnSpc>
                <a:spcPct val="100000"/>
              </a:lnSpc>
              <a:spcBef>
                <a:spcPts val="95"/>
              </a:spcBef>
            </a:pPr>
            <a:r>
              <a:rPr lang="en-US" sz="3200" spc="-6" dirty="0"/>
              <a:t>FY23+ </a:t>
            </a:r>
            <a:r>
              <a:rPr lang="en-US" sz="3200" spc="-32" dirty="0"/>
              <a:t>oconus business </a:t>
            </a:r>
            <a:r>
              <a:rPr lang="en-US" sz="3200" spc="-19" dirty="0"/>
              <a:t>OPPORTUNTIES </a:t>
            </a:r>
            <a:r>
              <a:rPr lang="en-US" spc="-30" dirty="0">
                <a:solidFill>
                  <a:schemeClr val="tx1"/>
                </a:solidFill>
              </a:rPr>
              <a:t>TRANSATLANTIC DIVISION</a:t>
            </a:r>
            <a:endParaRPr lang="en-US" dirty="0">
              <a:solidFill>
                <a:schemeClr val="tx1"/>
              </a:solidFill>
              <a:latin typeface="Arial Black"/>
              <a:cs typeface="Arial Black"/>
            </a:endParaRPr>
          </a:p>
        </p:txBody>
      </p:sp>
      <p:sp>
        <p:nvSpPr>
          <p:cNvPr id="17" name="object 29"/>
          <p:cNvSpPr txBox="1"/>
          <p:nvPr/>
        </p:nvSpPr>
        <p:spPr>
          <a:xfrm>
            <a:off x="7194931" y="5025008"/>
            <a:ext cx="267970" cy="140970"/>
          </a:xfrm>
          <a:prstGeom prst="rect">
            <a:avLst/>
          </a:prstGeom>
        </p:spPr>
        <p:txBody>
          <a:bodyPr vert="horz" wrap="square" lIns="0" tIns="13335" rIns="0" bIns="0" rtlCol="0">
            <a:spAutoFit/>
          </a:bodyPr>
          <a:lstStyle/>
          <a:p>
            <a:pPr marL="12700" marR="0" lvl="0" indent="0" algn="l" defTabSz="914400" rtl="0" eaLnBrk="1" fontAlgn="auto" latinLnBrk="0" hangingPunct="1">
              <a:lnSpc>
                <a:spcPct val="100000"/>
              </a:lnSpc>
              <a:spcBef>
                <a:spcPts val="105"/>
              </a:spcBef>
              <a:spcAft>
                <a:spcPts val="0"/>
              </a:spcAft>
              <a:buClrTx/>
              <a:buSzTx/>
              <a:buFontTx/>
              <a:buNone/>
              <a:tabLst/>
              <a:defRPr/>
            </a:pPr>
            <a:r>
              <a:rPr kumimoji="0" sz="750" b="0" i="0" u="none" strike="noStrike" kern="1200" cap="none" spc="-15" normalizeH="0" baseline="0" noProof="0" dirty="0">
                <a:ln>
                  <a:noFill/>
                </a:ln>
                <a:solidFill>
                  <a:srgbClr val="FFFFFF"/>
                </a:solidFill>
                <a:effectLst/>
                <a:uLnTx/>
                <a:uFillTx/>
                <a:latin typeface="Tahoma"/>
                <a:ea typeface="+mn-ea"/>
                <a:cs typeface="Tahoma"/>
              </a:rPr>
              <a:t>Nom</a:t>
            </a:r>
            <a:r>
              <a:rPr kumimoji="0" sz="750" b="0" i="0" u="none" strike="noStrike" kern="1200" cap="none" spc="0" normalizeH="0" baseline="0" noProof="0" dirty="0">
                <a:ln>
                  <a:noFill/>
                </a:ln>
                <a:solidFill>
                  <a:srgbClr val="FFFFFF"/>
                </a:solidFill>
                <a:effectLst/>
                <a:uLnTx/>
                <a:uFillTx/>
                <a:latin typeface="Tahoma"/>
                <a:ea typeface="+mn-ea"/>
                <a:cs typeface="Tahoma"/>
              </a:rPr>
              <a:t>e</a:t>
            </a:r>
            <a:endParaRPr kumimoji="0" sz="750" b="0" i="0" u="none" strike="noStrike" kern="1200" cap="none" spc="0" normalizeH="0" baseline="0" noProof="0" dirty="0">
              <a:ln>
                <a:noFill/>
              </a:ln>
              <a:solidFill>
                <a:srgbClr val="000000"/>
              </a:solidFill>
              <a:effectLst/>
              <a:uLnTx/>
              <a:uFillTx/>
              <a:latin typeface="Tahoma"/>
              <a:ea typeface="+mn-ea"/>
              <a:cs typeface="Tahoma"/>
            </a:endParaRPr>
          </a:p>
        </p:txBody>
      </p:sp>
      <p:pic>
        <p:nvPicPr>
          <p:cNvPr id="14" name="Picture 13" descr="A bridge over a body of water&#10;&#10;Description automatically generated">
            <a:extLst>
              <a:ext uri="{FF2B5EF4-FFF2-40B4-BE49-F238E27FC236}">
                <a16:creationId xmlns:a16="http://schemas.microsoft.com/office/drawing/2014/main" id="{4F9328D3-36F1-44BD-A542-D216F44B286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40526" r="24718" b="29209"/>
          <a:stretch/>
        </p:blipFill>
        <p:spPr>
          <a:xfrm>
            <a:off x="302411" y="4146054"/>
            <a:ext cx="5569883" cy="1981582"/>
          </a:xfrm>
          <a:prstGeom prst="rect">
            <a:avLst/>
          </a:prstGeom>
          <a:ln w="28575">
            <a:solidFill>
              <a:srgbClr val="C00000"/>
            </a:solidFill>
          </a:ln>
          <a:effectLst>
            <a:outerShdw blurRad="292100" dist="139700" dir="2700000" algn="tl" rotWithShape="0">
              <a:srgbClr val="333333">
                <a:alpha val="65000"/>
              </a:srgbClr>
            </a:outerShdw>
          </a:effectLst>
        </p:spPr>
      </p:pic>
      <p:sp>
        <p:nvSpPr>
          <p:cNvPr id="15" name="TextBox 14">
            <a:extLst>
              <a:ext uri="{FF2B5EF4-FFF2-40B4-BE49-F238E27FC236}">
                <a16:creationId xmlns:a16="http://schemas.microsoft.com/office/drawing/2014/main" id="{AEADE515-075D-40F0-BAF6-46C1844EA666}"/>
              </a:ext>
            </a:extLst>
          </p:cNvPr>
          <p:cNvSpPr txBox="1"/>
          <p:nvPr/>
        </p:nvSpPr>
        <p:spPr>
          <a:xfrm>
            <a:off x="39352" y="6205249"/>
            <a:ext cx="6096000"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Pier &amp; Breakwater, Harbor House facility at Kuwait Naval Base </a:t>
            </a:r>
          </a:p>
        </p:txBody>
      </p:sp>
      <p:sp>
        <p:nvSpPr>
          <p:cNvPr id="16" name="TextBox 15">
            <a:extLst>
              <a:ext uri="{FF2B5EF4-FFF2-40B4-BE49-F238E27FC236}">
                <a16:creationId xmlns:a16="http://schemas.microsoft.com/office/drawing/2014/main" id="{D36EE7EC-435F-4B04-BB5C-5972BBAA93BF}"/>
              </a:ext>
            </a:extLst>
          </p:cNvPr>
          <p:cNvSpPr txBox="1"/>
          <p:nvPr/>
        </p:nvSpPr>
        <p:spPr>
          <a:xfrm>
            <a:off x="587085" y="3650283"/>
            <a:ext cx="4544062"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Future PSAB Modular Billeting, Kingdom of Saudi Arabia</a:t>
            </a:r>
          </a:p>
        </p:txBody>
      </p:sp>
      <p:pic>
        <p:nvPicPr>
          <p:cNvPr id="18" name="Picture 17">
            <a:extLst>
              <a:ext uri="{FF2B5EF4-FFF2-40B4-BE49-F238E27FC236}">
                <a16:creationId xmlns:a16="http://schemas.microsoft.com/office/drawing/2014/main" id="{5E3A0E2E-1463-4D42-BE98-7568393BB00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87085" y="1205113"/>
            <a:ext cx="4544062" cy="2367557"/>
          </a:xfrm>
          <a:prstGeom prst="rect">
            <a:avLst/>
          </a:prstGeom>
          <a:ln w="28575">
            <a:solidFill>
              <a:srgbClr val="C00000"/>
            </a:solidFill>
          </a:ln>
          <a:effectLst>
            <a:outerShdw blurRad="292100" dist="139700" dir="2700000" algn="tl" rotWithShape="0">
              <a:srgbClr val="333333">
                <a:alpha val="65000"/>
              </a:srgbClr>
            </a:outerShdw>
          </a:effectLst>
        </p:spPr>
      </p:pic>
      <p:sp>
        <p:nvSpPr>
          <p:cNvPr id="23" name="TextBox 22">
            <a:extLst>
              <a:ext uri="{FF2B5EF4-FFF2-40B4-BE49-F238E27FC236}">
                <a16:creationId xmlns:a16="http://schemas.microsoft.com/office/drawing/2014/main" id="{AAA2E8D7-757A-42AC-A5EC-4557C4C973BC}"/>
              </a:ext>
            </a:extLst>
          </p:cNvPr>
          <p:cNvSpPr txBox="1"/>
          <p:nvPr/>
        </p:nvSpPr>
        <p:spPr>
          <a:xfrm>
            <a:off x="7241726" y="6214940"/>
            <a:ext cx="4477066"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Medical and Dental Clinic, Bahrain</a:t>
            </a:r>
          </a:p>
        </p:txBody>
      </p:sp>
      <p:graphicFrame>
        <p:nvGraphicFramePr>
          <p:cNvPr id="12" name="Table 11">
            <a:extLst>
              <a:ext uri="{FF2B5EF4-FFF2-40B4-BE49-F238E27FC236}">
                <a16:creationId xmlns:a16="http://schemas.microsoft.com/office/drawing/2014/main" id="{7E37C878-0C12-42E4-88A6-FCFF7043BCF5}"/>
              </a:ext>
            </a:extLst>
          </p:cNvPr>
          <p:cNvGraphicFramePr>
            <a:graphicFrameLocks noGrp="1"/>
          </p:cNvGraphicFramePr>
          <p:nvPr/>
        </p:nvGraphicFramePr>
        <p:xfrm>
          <a:off x="5492981" y="1599844"/>
          <a:ext cx="1701950" cy="792480"/>
        </p:xfrm>
        <a:graphic>
          <a:graphicData uri="http://schemas.openxmlformats.org/drawingml/2006/table">
            <a:tbl>
              <a:tblPr firstRow="1" bandRow="1">
                <a:effectLst>
                  <a:outerShdw blurRad="50800" dist="38100" dir="2700000" algn="tl" rotWithShape="0">
                    <a:prstClr val="black">
                      <a:alpha val="40000"/>
                    </a:prstClr>
                  </a:outerShdw>
                </a:effectLst>
                <a:tableStyleId>{ED083AE6-46FA-4A59-8FB0-9F97EB10719F}</a:tableStyleId>
              </a:tblPr>
              <a:tblGrid>
                <a:gridCol w="1701950">
                  <a:extLst>
                    <a:ext uri="{9D8B030D-6E8A-4147-A177-3AD203B41FA5}">
                      <a16:colId xmlns:a16="http://schemas.microsoft.com/office/drawing/2014/main" val="20000"/>
                    </a:ext>
                  </a:extLst>
                </a:gridCol>
              </a:tblGrid>
              <a:tr h="157370">
                <a:tc>
                  <a:txBody>
                    <a:bodyPr/>
                    <a:lstStyle/>
                    <a:p>
                      <a:pPr algn="ctr"/>
                      <a:r>
                        <a:rPr lang="en-US" sz="1200" dirty="0">
                          <a:solidFill>
                            <a:schemeClr val="tx2"/>
                          </a:solidFill>
                        </a:rPr>
                        <a:t>FY23 OCONUS</a:t>
                      </a:r>
                      <a:r>
                        <a:rPr lang="en-US" sz="1200" baseline="0" dirty="0">
                          <a:solidFill>
                            <a:schemeClr val="tx2"/>
                          </a:solidFill>
                        </a:rPr>
                        <a:t> Program</a:t>
                      </a:r>
                      <a:endParaRPr lang="en-US" sz="1200" dirty="0">
                        <a:solidFill>
                          <a:schemeClr val="tx2"/>
                        </a:solidFill>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119629">
                <a:tc>
                  <a:txBody>
                    <a:bodyPr/>
                    <a:lstStyle/>
                    <a:p>
                      <a:pPr algn="ctr"/>
                      <a:r>
                        <a:rPr lang="en-US" sz="1600" b="1" dirty="0"/>
                        <a:t>$3B</a:t>
                      </a:r>
                      <a:endParaRPr lang="en-US" sz="16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pic>
        <p:nvPicPr>
          <p:cNvPr id="5" name="Picture 4" descr="A large white building&#10;&#10;Description automatically generated">
            <a:extLst>
              <a:ext uri="{FF2B5EF4-FFF2-40B4-BE49-F238E27FC236}">
                <a16:creationId xmlns:a16="http://schemas.microsoft.com/office/drawing/2014/main" id="{E63A2F5F-EBF0-4701-BD0A-AF6FE44001EF}"/>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6882225" y="4175187"/>
            <a:ext cx="5037516" cy="1981581"/>
          </a:xfrm>
          <a:prstGeom prst="rect">
            <a:avLst/>
          </a:prstGeom>
          <a:solidFill>
            <a:schemeClr val="accent6">
              <a:lumMod val="75000"/>
            </a:schemeClr>
          </a:solidFill>
          <a:ln w="28575" cap="sq">
            <a:solidFill>
              <a:srgbClr val="C00000"/>
            </a:solidFill>
            <a:prstDash val="solid"/>
            <a:miter lim="800000"/>
          </a:ln>
          <a:effectLst>
            <a:outerShdw blurRad="50800" dist="38100" dir="2700000" algn="tl" rotWithShape="0">
              <a:srgbClr val="000000">
                <a:alpha val="43000"/>
              </a:srgbClr>
            </a:outerShdw>
          </a:effectLst>
        </p:spPr>
      </p:pic>
      <p:pic>
        <p:nvPicPr>
          <p:cNvPr id="4" name="Picture 3">
            <a:extLst>
              <a:ext uri="{FF2B5EF4-FFF2-40B4-BE49-F238E27FC236}">
                <a16:creationId xmlns:a16="http://schemas.microsoft.com/office/drawing/2014/main" id="{B441AE59-B635-4CAD-903C-50932BAAEB10}"/>
              </a:ext>
            </a:extLst>
          </p:cNvPr>
          <p:cNvPicPr>
            <a:picLocks noChangeAspect="1"/>
          </p:cNvPicPr>
          <p:nvPr/>
        </p:nvPicPr>
        <p:blipFill>
          <a:blip r:embed="rId6"/>
          <a:stretch>
            <a:fillRect/>
          </a:stretch>
        </p:blipFill>
        <p:spPr>
          <a:xfrm>
            <a:off x="7241725" y="1146263"/>
            <a:ext cx="4821321" cy="2970752"/>
          </a:xfrm>
          <a:prstGeom prst="rect">
            <a:avLst/>
          </a:prstGeom>
        </p:spPr>
      </p:pic>
    </p:spTree>
    <p:extLst>
      <p:ext uri="{BB962C8B-B14F-4D97-AF65-F5344CB8AC3E}">
        <p14:creationId xmlns:p14="http://schemas.microsoft.com/office/powerpoint/2010/main" val="26011465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835617-6EE9-4BDE-95BD-C8829179AB4F}"/>
              </a:ext>
            </a:extLst>
          </p:cNvPr>
          <p:cNvSpPr>
            <a:spLocks noGrp="1"/>
          </p:cNvSpPr>
          <p:nvPr>
            <p:ph type="title"/>
          </p:nvPr>
        </p:nvSpPr>
        <p:spPr/>
        <p:txBody>
          <a:bodyPr>
            <a:noAutofit/>
          </a:bodyPr>
          <a:lstStyle/>
          <a:p>
            <a:pPr marL="14010">
              <a:spcBef>
                <a:spcPts val="123"/>
              </a:spcBef>
            </a:pPr>
            <a:r>
              <a:rPr lang="en-US" sz="2800" spc="-6" dirty="0"/>
              <a:t>FY23+ OCONUS </a:t>
            </a:r>
            <a:r>
              <a:rPr lang="en-US" sz="2800" spc="-32" dirty="0"/>
              <a:t>business </a:t>
            </a:r>
            <a:r>
              <a:rPr lang="en-US" sz="2800" spc="-19" dirty="0"/>
              <a:t>OPPORTUNITIES</a:t>
            </a:r>
            <a:br>
              <a:rPr lang="en-US" sz="2800" spc="-19" dirty="0"/>
            </a:br>
            <a:r>
              <a:rPr lang="en-US" sz="2800" spc="-6" dirty="0">
                <a:solidFill>
                  <a:schemeClr val="tx1"/>
                </a:solidFill>
              </a:rPr>
              <a:t>TRANSATLANTIC DIVISION</a:t>
            </a:r>
            <a:endParaRPr lang="en-US" sz="2800" dirty="0">
              <a:solidFill>
                <a:srgbClr val="0000FF"/>
              </a:solidFill>
            </a:endParaRPr>
          </a:p>
        </p:txBody>
      </p:sp>
      <p:sp>
        <p:nvSpPr>
          <p:cNvPr id="3" name="Slide Number Placeholder 2">
            <a:extLst>
              <a:ext uri="{FF2B5EF4-FFF2-40B4-BE49-F238E27FC236}">
                <a16:creationId xmlns:a16="http://schemas.microsoft.com/office/drawing/2014/main" id="{CB9B9254-0654-4EDC-8680-FCB7A4289AF8}"/>
              </a:ext>
            </a:extLst>
          </p:cNvPr>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AA91E32-4690-480D-ACFF-C5E5C4A5978E}" type="slidenum">
              <a:rPr kumimoji="0" lang="en-US" sz="1200" b="0" i="0" u="none" strike="noStrike" kern="1200" cap="none" spc="0" normalizeH="0" baseline="0" noProof="0" smtClean="0">
                <a:ln>
                  <a:noFill/>
                </a:ln>
                <a:noFill/>
                <a:effectLst/>
                <a:uLnTx/>
                <a:uFillTx/>
                <a:latin typeface="Arial"/>
                <a:ea typeface="ＭＳ Ｐゴシック"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sz="1200" b="0" i="0" u="none" strike="noStrike" kern="1200" cap="none" spc="0" normalizeH="0" baseline="0" noProof="0" dirty="0">
              <a:ln>
                <a:noFill/>
              </a:ln>
              <a:noFill/>
              <a:effectLst/>
              <a:uLnTx/>
              <a:uFillTx/>
              <a:latin typeface="Arial"/>
              <a:ea typeface="ＭＳ Ｐゴシック" pitchFamily="34" charset="-128"/>
              <a:cs typeface="+mn-cs"/>
            </a:endParaRPr>
          </a:p>
        </p:txBody>
      </p:sp>
      <p:graphicFrame>
        <p:nvGraphicFramePr>
          <p:cNvPr id="4" name="Table 3">
            <a:extLst>
              <a:ext uri="{FF2B5EF4-FFF2-40B4-BE49-F238E27FC236}">
                <a16:creationId xmlns:a16="http://schemas.microsoft.com/office/drawing/2014/main" id="{54C71A35-8E70-48B2-B5CC-9FDF1C7CE2F2}"/>
              </a:ext>
            </a:extLst>
          </p:cNvPr>
          <p:cNvGraphicFramePr>
            <a:graphicFrameLocks noGrp="1"/>
          </p:cNvGraphicFramePr>
          <p:nvPr/>
        </p:nvGraphicFramePr>
        <p:xfrm>
          <a:off x="377901" y="1315072"/>
          <a:ext cx="11436197" cy="4944861"/>
        </p:xfrm>
        <a:graphic>
          <a:graphicData uri="http://schemas.openxmlformats.org/drawingml/2006/table">
            <a:tbl>
              <a:tblPr firstRow="1" bandRow="1">
                <a:tableStyleId>{ED083AE6-46FA-4A59-8FB0-9F97EB10719F}</a:tableStyleId>
              </a:tblPr>
              <a:tblGrid>
                <a:gridCol w="3208060">
                  <a:extLst>
                    <a:ext uri="{9D8B030D-6E8A-4147-A177-3AD203B41FA5}">
                      <a16:colId xmlns:a16="http://schemas.microsoft.com/office/drawing/2014/main" val="20000"/>
                    </a:ext>
                  </a:extLst>
                </a:gridCol>
                <a:gridCol w="1394610">
                  <a:extLst>
                    <a:ext uri="{9D8B030D-6E8A-4147-A177-3AD203B41FA5}">
                      <a16:colId xmlns:a16="http://schemas.microsoft.com/office/drawing/2014/main" val="20001"/>
                    </a:ext>
                  </a:extLst>
                </a:gridCol>
                <a:gridCol w="1138921">
                  <a:extLst>
                    <a:ext uri="{9D8B030D-6E8A-4147-A177-3AD203B41FA5}">
                      <a16:colId xmlns:a16="http://schemas.microsoft.com/office/drawing/2014/main" val="20002"/>
                    </a:ext>
                  </a:extLst>
                </a:gridCol>
                <a:gridCol w="1138921">
                  <a:extLst>
                    <a:ext uri="{9D8B030D-6E8A-4147-A177-3AD203B41FA5}">
                      <a16:colId xmlns:a16="http://schemas.microsoft.com/office/drawing/2014/main" val="20003"/>
                    </a:ext>
                  </a:extLst>
                </a:gridCol>
                <a:gridCol w="1138921">
                  <a:extLst>
                    <a:ext uri="{9D8B030D-6E8A-4147-A177-3AD203B41FA5}">
                      <a16:colId xmlns:a16="http://schemas.microsoft.com/office/drawing/2014/main" val="20004"/>
                    </a:ext>
                  </a:extLst>
                </a:gridCol>
                <a:gridCol w="1067182">
                  <a:extLst>
                    <a:ext uri="{9D8B030D-6E8A-4147-A177-3AD203B41FA5}">
                      <a16:colId xmlns:a16="http://schemas.microsoft.com/office/drawing/2014/main" val="20005"/>
                    </a:ext>
                  </a:extLst>
                </a:gridCol>
                <a:gridCol w="1210661">
                  <a:extLst>
                    <a:ext uri="{9D8B030D-6E8A-4147-A177-3AD203B41FA5}">
                      <a16:colId xmlns:a16="http://schemas.microsoft.com/office/drawing/2014/main" val="20006"/>
                    </a:ext>
                  </a:extLst>
                </a:gridCol>
                <a:gridCol w="1138921">
                  <a:extLst>
                    <a:ext uri="{9D8B030D-6E8A-4147-A177-3AD203B41FA5}">
                      <a16:colId xmlns:a16="http://schemas.microsoft.com/office/drawing/2014/main" val="20007"/>
                    </a:ext>
                  </a:extLst>
                </a:gridCol>
              </a:tblGrid>
              <a:tr h="443329">
                <a:tc>
                  <a:txBody>
                    <a:bodyPr/>
                    <a:lstStyle/>
                    <a:p>
                      <a:pPr algn="ctr"/>
                      <a:r>
                        <a:rPr lang="en-US" sz="1200" dirty="0">
                          <a:solidFill>
                            <a:schemeClr val="tx2"/>
                          </a:solidFill>
                        </a:rPr>
                        <a:t>Opportunity*</a:t>
                      </a:r>
                    </a:p>
                  </a:txBody>
                  <a:tcPr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70C0"/>
                    </a:solidFill>
                  </a:tcPr>
                </a:tc>
                <a:tc>
                  <a:txBody>
                    <a:bodyPr/>
                    <a:lstStyle/>
                    <a:p>
                      <a:pPr algn="ctr"/>
                      <a:r>
                        <a:rPr lang="en-US" sz="1200" dirty="0">
                          <a:solidFill>
                            <a:schemeClr val="tx2"/>
                          </a:solidFill>
                        </a:rPr>
                        <a:t>Location</a:t>
                      </a:r>
                    </a:p>
                  </a:txBody>
                  <a:tcPr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70C0"/>
                    </a:solidFill>
                  </a:tcPr>
                </a:tc>
                <a:tc>
                  <a:txBody>
                    <a:bodyPr/>
                    <a:lstStyle/>
                    <a:p>
                      <a:pPr algn="ctr"/>
                      <a:r>
                        <a:rPr lang="en-US" sz="1200" dirty="0">
                          <a:solidFill>
                            <a:schemeClr val="tx2"/>
                          </a:solidFill>
                        </a:rPr>
                        <a:t>District / Center</a:t>
                      </a:r>
                    </a:p>
                  </a:txBody>
                  <a:tcPr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70C0"/>
                    </a:solidFill>
                  </a:tcPr>
                </a:tc>
                <a:tc>
                  <a:txBody>
                    <a:bodyPr/>
                    <a:lstStyle/>
                    <a:p>
                      <a:pPr algn="ctr"/>
                      <a:r>
                        <a:rPr lang="en-US" sz="1200" dirty="0">
                          <a:solidFill>
                            <a:schemeClr val="tx2"/>
                          </a:solidFill>
                        </a:rPr>
                        <a:t>Release Date (</a:t>
                      </a:r>
                      <a:r>
                        <a:rPr lang="en-US" sz="1200" dirty="0" err="1">
                          <a:solidFill>
                            <a:schemeClr val="tx2"/>
                          </a:solidFill>
                        </a:rPr>
                        <a:t>Qtr</a:t>
                      </a:r>
                      <a:r>
                        <a:rPr lang="en-US" sz="1200" dirty="0">
                          <a:solidFill>
                            <a:schemeClr val="tx2"/>
                          </a:solidFill>
                        </a:rPr>
                        <a:t>)</a:t>
                      </a:r>
                    </a:p>
                  </a:txBody>
                  <a:tcPr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70C0"/>
                    </a:solidFill>
                  </a:tcPr>
                </a:tc>
                <a:tc>
                  <a:txBody>
                    <a:bodyPr/>
                    <a:lstStyle/>
                    <a:p>
                      <a:pPr algn="ctr"/>
                      <a:r>
                        <a:rPr lang="en-US" sz="1200" dirty="0">
                          <a:solidFill>
                            <a:schemeClr val="tx2"/>
                          </a:solidFill>
                        </a:rPr>
                        <a:t>NAICS</a:t>
                      </a:r>
                    </a:p>
                  </a:txBody>
                  <a:tcPr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70C0"/>
                    </a:solidFill>
                  </a:tcPr>
                </a:tc>
                <a:tc>
                  <a:txBody>
                    <a:bodyPr/>
                    <a:lstStyle/>
                    <a:p>
                      <a:pPr algn="ctr"/>
                      <a:r>
                        <a:rPr lang="en-US" sz="1200" dirty="0">
                          <a:solidFill>
                            <a:schemeClr val="tx2"/>
                          </a:solidFill>
                        </a:rPr>
                        <a:t>Cost</a:t>
                      </a:r>
                    </a:p>
                    <a:p>
                      <a:pPr algn="ctr"/>
                      <a:r>
                        <a:rPr lang="en-US" sz="1200">
                          <a:solidFill>
                            <a:schemeClr val="tx2"/>
                          </a:solidFill>
                        </a:rPr>
                        <a:t>Range</a:t>
                      </a:r>
                      <a:endParaRPr lang="en-US" sz="1200" dirty="0">
                        <a:solidFill>
                          <a:schemeClr val="tx2"/>
                        </a:solidFill>
                      </a:endParaRPr>
                    </a:p>
                  </a:txBody>
                  <a:tcPr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70C0"/>
                    </a:solidFill>
                  </a:tcPr>
                </a:tc>
                <a:tc>
                  <a:txBody>
                    <a:bodyPr/>
                    <a:lstStyle/>
                    <a:p>
                      <a:pPr algn="ctr"/>
                      <a:r>
                        <a:rPr lang="en-US" sz="1200" dirty="0">
                          <a:solidFill>
                            <a:schemeClr val="tx2"/>
                          </a:solidFill>
                        </a:rPr>
                        <a:t>Acquisition</a:t>
                      </a:r>
                    </a:p>
                    <a:p>
                      <a:pPr algn="ctr"/>
                      <a:r>
                        <a:rPr lang="en-US" sz="1200" dirty="0">
                          <a:solidFill>
                            <a:schemeClr val="tx2"/>
                          </a:solidFill>
                        </a:rPr>
                        <a:t>Strategy</a:t>
                      </a:r>
                    </a:p>
                  </a:txBody>
                  <a:tcPr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70C0"/>
                    </a:solidFill>
                  </a:tcPr>
                </a:tc>
                <a:tc>
                  <a:txBody>
                    <a:bodyPr/>
                    <a:lstStyle/>
                    <a:p>
                      <a:pPr algn="ctr"/>
                      <a:r>
                        <a:rPr lang="en-US" sz="1200" dirty="0">
                          <a:solidFill>
                            <a:schemeClr val="tx2"/>
                          </a:solidFill>
                        </a:rPr>
                        <a:t>Solicitation Type</a:t>
                      </a:r>
                    </a:p>
                  </a:txBody>
                  <a:tcPr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333165">
                <a:tc>
                  <a:txBody>
                    <a:bodyPr/>
                    <a:lstStyle/>
                    <a:p>
                      <a:pPr algn="l" fontAlgn="t"/>
                      <a:r>
                        <a:rPr lang="en-US" sz="1200" b="0" i="0" u="none" strike="noStrike" dirty="0">
                          <a:solidFill>
                            <a:srgbClr val="000000"/>
                          </a:solidFill>
                          <a:effectLst/>
                          <a:latin typeface="+mj-lt"/>
                        </a:rPr>
                        <a:t>Fuel Cell &amp; Phase Maintenance Hangar</a:t>
                      </a:r>
                    </a:p>
                  </a:txBody>
                  <a:tcPr marL="7620" marR="7620" marT="762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t"/>
                      <a:r>
                        <a:rPr lang="en-US" sz="1200" b="0" i="0" u="none" strike="noStrike">
                          <a:solidFill>
                            <a:srgbClr val="000000"/>
                          </a:solidFill>
                          <a:effectLst/>
                          <a:latin typeface="+mj-lt"/>
                        </a:rPr>
                        <a:t>Jordan</a:t>
                      </a:r>
                    </a:p>
                  </a:txBody>
                  <a:tcPr marL="7620" marR="7620" marT="762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t"/>
                      <a:r>
                        <a:rPr lang="en-US" sz="1200" b="0" i="0" u="none" strike="noStrike" dirty="0">
                          <a:solidFill>
                            <a:srgbClr val="000000"/>
                          </a:solidFill>
                          <a:effectLst/>
                          <a:latin typeface="+mj-lt"/>
                        </a:rPr>
                        <a:t>Middle East (TAM)</a:t>
                      </a:r>
                    </a:p>
                  </a:txBody>
                  <a:tcPr marL="7620" marR="7620" marT="762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t"/>
                      <a:r>
                        <a:rPr lang="en-US" sz="1200" b="0" i="0" u="none" strike="noStrike">
                          <a:solidFill>
                            <a:srgbClr val="000000"/>
                          </a:solidFill>
                          <a:effectLst/>
                          <a:latin typeface="+mj-lt"/>
                        </a:rPr>
                        <a:t>Q1 FY23</a:t>
                      </a:r>
                    </a:p>
                  </a:txBody>
                  <a:tcPr marL="7620" marR="7620" marT="762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t"/>
                      <a:r>
                        <a:rPr lang="en-US" sz="1200" b="0" i="0" u="none" strike="noStrike">
                          <a:solidFill>
                            <a:srgbClr val="000000"/>
                          </a:solidFill>
                          <a:effectLst/>
                          <a:latin typeface="+mj-lt"/>
                        </a:rPr>
                        <a:t>236220</a:t>
                      </a:r>
                    </a:p>
                  </a:txBody>
                  <a:tcPr marL="7620" marR="7620" marT="762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t"/>
                      <a:r>
                        <a:rPr lang="en-US" sz="1200" b="0" i="0" u="none" strike="noStrike">
                          <a:solidFill>
                            <a:srgbClr val="000000"/>
                          </a:solidFill>
                          <a:effectLst/>
                          <a:latin typeface="+mj-lt"/>
                        </a:rPr>
                        <a:t>$10-25M</a:t>
                      </a:r>
                    </a:p>
                  </a:txBody>
                  <a:tcPr marL="7620" marR="7620" marT="762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t"/>
                      <a:r>
                        <a:rPr lang="en-US" sz="1200" b="0" i="0" u="none" strike="noStrike">
                          <a:solidFill>
                            <a:srgbClr val="000000"/>
                          </a:solidFill>
                          <a:effectLst/>
                          <a:latin typeface="+mj-lt"/>
                        </a:rPr>
                        <a:t>Unrestricted</a:t>
                      </a:r>
                    </a:p>
                  </a:txBody>
                  <a:tcPr marL="7620" marR="7620" marT="762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t"/>
                      <a:r>
                        <a:rPr lang="en-US" sz="1200" b="0" i="0" u="none" strike="noStrike">
                          <a:solidFill>
                            <a:srgbClr val="000000"/>
                          </a:solidFill>
                          <a:effectLst/>
                          <a:latin typeface="+mj-lt"/>
                        </a:rPr>
                        <a:t>C-Type FFP</a:t>
                      </a:r>
                    </a:p>
                  </a:txBody>
                  <a:tcPr marL="7620" marR="7620" marT="762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333165">
                <a:tc>
                  <a:txBody>
                    <a:bodyPr/>
                    <a:lstStyle/>
                    <a:p>
                      <a:pPr algn="l" fontAlgn="t"/>
                      <a:r>
                        <a:rPr lang="da-DK" sz="1200" b="0" i="0" u="none" strike="noStrike" dirty="0">
                          <a:solidFill>
                            <a:srgbClr val="000000"/>
                          </a:solidFill>
                          <a:effectLst/>
                          <a:latin typeface="+mj-lt"/>
                        </a:rPr>
                        <a:t>Bulk POL Storage</a:t>
                      </a:r>
                    </a:p>
                  </a:txBody>
                  <a:tcPr marL="7620" marR="7620" marT="762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t"/>
                      <a:r>
                        <a:rPr lang="en-US" sz="1200" b="0" i="0" u="none" strike="noStrike">
                          <a:solidFill>
                            <a:srgbClr val="000000"/>
                          </a:solidFill>
                          <a:effectLst/>
                          <a:latin typeface="+mj-lt"/>
                        </a:rPr>
                        <a:t>Jordan</a:t>
                      </a:r>
                    </a:p>
                  </a:txBody>
                  <a:tcPr marL="7620" marR="7620" marT="762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ctr" defTabSz="514350" rtl="0" eaLnBrk="1" fontAlgn="t"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Middle East (TAM)</a:t>
                      </a:r>
                    </a:p>
                  </a:txBody>
                  <a:tcPr marL="7620" marR="7620" marT="762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t"/>
                      <a:r>
                        <a:rPr lang="en-US" sz="1200" b="0" i="0" u="none" strike="noStrike">
                          <a:solidFill>
                            <a:srgbClr val="000000"/>
                          </a:solidFill>
                          <a:effectLst/>
                          <a:latin typeface="+mj-lt"/>
                        </a:rPr>
                        <a:t>Q1 FY23</a:t>
                      </a:r>
                    </a:p>
                  </a:txBody>
                  <a:tcPr marL="7620" marR="7620" marT="762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t"/>
                      <a:r>
                        <a:rPr lang="en-US" sz="1200" b="0" i="0" u="none" strike="noStrike">
                          <a:solidFill>
                            <a:srgbClr val="000000"/>
                          </a:solidFill>
                          <a:effectLst/>
                          <a:latin typeface="+mj-lt"/>
                        </a:rPr>
                        <a:t>236220</a:t>
                      </a:r>
                    </a:p>
                  </a:txBody>
                  <a:tcPr marL="7620" marR="7620" marT="762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t"/>
                      <a:r>
                        <a:rPr lang="en-US" sz="1200" b="0" i="0" u="none" strike="noStrike">
                          <a:solidFill>
                            <a:srgbClr val="000000"/>
                          </a:solidFill>
                          <a:effectLst/>
                          <a:latin typeface="+mj-lt"/>
                        </a:rPr>
                        <a:t>$25-100M</a:t>
                      </a:r>
                    </a:p>
                  </a:txBody>
                  <a:tcPr marL="7620" marR="7620" marT="762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t"/>
                      <a:r>
                        <a:rPr lang="en-US" sz="1200" b="0" i="0" u="none" strike="noStrike">
                          <a:solidFill>
                            <a:srgbClr val="000000"/>
                          </a:solidFill>
                          <a:effectLst/>
                          <a:latin typeface="+mj-lt"/>
                        </a:rPr>
                        <a:t>Unrestricted</a:t>
                      </a:r>
                    </a:p>
                  </a:txBody>
                  <a:tcPr marL="7620" marR="7620" marT="762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t"/>
                      <a:r>
                        <a:rPr lang="en-US" sz="1200" b="0" i="0" u="none" strike="noStrike">
                          <a:solidFill>
                            <a:srgbClr val="000000"/>
                          </a:solidFill>
                          <a:effectLst/>
                          <a:latin typeface="+mj-lt"/>
                        </a:rPr>
                        <a:t>C-Type FFP</a:t>
                      </a:r>
                    </a:p>
                  </a:txBody>
                  <a:tcPr marL="7620" marR="7620" marT="762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333165">
                <a:tc>
                  <a:txBody>
                    <a:bodyPr/>
                    <a:lstStyle/>
                    <a:p>
                      <a:pPr algn="l" fontAlgn="t"/>
                      <a:r>
                        <a:rPr lang="en-US" sz="1200" b="0" i="0" u="none" strike="noStrike" dirty="0">
                          <a:solidFill>
                            <a:srgbClr val="000000"/>
                          </a:solidFill>
                          <a:effectLst/>
                          <a:latin typeface="+mj-lt"/>
                        </a:rPr>
                        <a:t>Egyptian Navy Equipment Sustainment Case</a:t>
                      </a:r>
                    </a:p>
                  </a:txBody>
                  <a:tcPr marL="7620" marR="7620" marT="762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t"/>
                      <a:r>
                        <a:rPr lang="en-US" sz="1200" b="0" i="0" u="none" strike="noStrike" dirty="0">
                          <a:solidFill>
                            <a:srgbClr val="000000"/>
                          </a:solidFill>
                          <a:effectLst/>
                          <a:latin typeface="+mj-lt"/>
                        </a:rPr>
                        <a:t>Egypt</a:t>
                      </a:r>
                    </a:p>
                  </a:txBody>
                  <a:tcPr marL="7620" marR="7620" marT="762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ctr" defTabSz="514350" rtl="0" eaLnBrk="1" fontAlgn="t"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Middle East (TAM)</a:t>
                      </a:r>
                    </a:p>
                  </a:txBody>
                  <a:tcPr marL="7620" marR="7620" marT="762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t"/>
                      <a:r>
                        <a:rPr lang="en-US" sz="1200" b="0" i="0" u="none" strike="noStrike">
                          <a:solidFill>
                            <a:srgbClr val="000000"/>
                          </a:solidFill>
                          <a:effectLst/>
                          <a:latin typeface="+mj-lt"/>
                        </a:rPr>
                        <a:t>Q1 FY23</a:t>
                      </a:r>
                    </a:p>
                  </a:txBody>
                  <a:tcPr marL="7620" marR="7620" marT="762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t"/>
                      <a:r>
                        <a:rPr lang="en-US" sz="1200" b="0" i="0" u="none" strike="noStrike">
                          <a:solidFill>
                            <a:srgbClr val="000000"/>
                          </a:solidFill>
                          <a:effectLst/>
                          <a:latin typeface="+mj-lt"/>
                        </a:rPr>
                        <a:t>333120</a:t>
                      </a:r>
                    </a:p>
                  </a:txBody>
                  <a:tcPr marL="7620" marR="7620" marT="762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t"/>
                      <a:r>
                        <a:rPr lang="en-US" sz="1200" b="0" i="0" u="none" strike="noStrike">
                          <a:solidFill>
                            <a:srgbClr val="000000"/>
                          </a:solidFill>
                          <a:effectLst/>
                          <a:latin typeface="+mj-lt"/>
                        </a:rPr>
                        <a:t>$25-100M</a:t>
                      </a:r>
                    </a:p>
                  </a:txBody>
                  <a:tcPr marL="7620" marR="7620" marT="762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t"/>
                      <a:r>
                        <a:rPr lang="en-US" sz="1200" b="0" i="0" u="none" strike="noStrike">
                          <a:solidFill>
                            <a:srgbClr val="000000"/>
                          </a:solidFill>
                          <a:effectLst/>
                          <a:latin typeface="+mj-lt"/>
                        </a:rPr>
                        <a:t>Unrestricted</a:t>
                      </a:r>
                    </a:p>
                  </a:txBody>
                  <a:tcPr marL="7620" marR="7620" marT="762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t"/>
                      <a:r>
                        <a:rPr lang="en-US" sz="1200" b="0" i="0" u="none" strike="noStrike">
                          <a:solidFill>
                            <a:srgbClr val="000000"/>
                          </a:solidFill>
                          <a:effectLst/>
                          <a:latin typeface="+mj-lt"/>
                        </a:rPr>
                        <a:t>C-Type FFP</a:t>
                      </a:r>
                    </a:p>
                  </a:txBody>
                  <a:tcPr marL="7620" marR="7620" marT="762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362052">
                <a:tc>
                  <a:txBody>
                    <a:bodyPr/>
                    <a:lstStyle/>
                    <a:p>
                      <a:pPr algn="l" fontAlgn="b"/>
                      <a:r>
                        <a:rPr lang="en-US" sz="1200" b="0" i="0" u="none" strike="noStrike" dirty="0">
                          <a:solidFill>
                            <a:srgbClr val="000000"/>
                          </a:solidFill>
                          <a:effectLst/>
                          <a:latin typeface="+mn-lt"/>
                        </a:rPr>
                        <a:t>Multiple Award Task Order Contract (MATOC) Design Build/Design Bid Build</a:t>
                      </a:r>
                    </a:p>
                  </a:txBody>
                  <a:tcPr marL="7620" marR="7620" marT="762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mn-lt"/>
                        </a:rPr>
                        <a:t>Syria</a:t>
                      </a:r>
                    </a:p>
                  </a:txBody>
                  <a:tcPr marL="7620" marR="7620" marT="762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mn-lt"/>
                        </a:rPr>
                        <a:t>Expeditionary (TAE)</a:t>
                      </a:r>
                    </a:p>
                  </a:txBody>
                  <a:tcPr marL="7620" marR="7620" marT="762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mn-lt"/>
                        </a:rPr>
                        <a:t>Q1 FY23</a:t>
                      </a:r>
                    </a:p>
                  </a:txBody>
                  <a:tcPr marL="7620" marR="7620" marT="762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t"/>
                      <a:r>
                        <a:rPr lang="en-US" sz="1200" b="0" i="0" u="none" strike="noStrike">
                          <a:solidFill>
                            <a:srgbClr val="000000"/>
                          </a:solidFill>
                          <a:effectLst/>
                          <a:latin typeface="+mn-lt"/>
                        </a:rPr>
                        <a:t>236220</a:t>
                      </a:r>
                    </a:p>
                  </a:txBody>
                  <a:tcPr marL="7620" marR="7620" marT="762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mn-lt"/>
                        </a:rPr>
                        <a:t>$100M Capacity/IDC</a:t>
                      </a:r>
                    </a:p>
                  </a:txBody>
                  <a:tcPr marL="7620" marR="7620" marT="762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mn-lt"/>
                        </a:rPr>
                        <a:t>Unrestricted</a:t>
                      </a:r>
                    </a:p>
                  </a:txBody>
                  <a:tcPr marL="7620" marR="7620" marT="762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t"/>
                      <a:r>
                        <a:rPr lang="en-US" sz="1200" b="0" i="0" u="none" strike="noStrike" dirty="0">
                          <a:solidFill>
                            <a:srgbClr val="000000"/>
                          </a:solidFill>
                          <a:effectLst/>
                          <a:latin typeface="+mn-lt"/>
                        </a:rPr>
                        <a:t>IDIQ-Type FFP </a:t>
                      </a:r>
                    </a:p>
                  </a:txBody>
                  <a:tcPr marL="7620" marR="7620" marT="762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29016179"/>
                  </a:ext>
                </a:extLst>
              </a:tr>
              <a:tr h="362052">
                <a:tc>
                  <a:txBody>
                    <a:bodyPr/>
                    <a:lstStyle/>
                    <a:p>
                      <a:pPr algn="l" fontAlgn="b"/>
                      <a:r>
                        <a:rPr lang="en-US" sz="1200" b="0" i="0" u="none" strike="noStrike" dirty="0">
                          <a:solidFill>
                            <a:srgbClr val="000000"/>
                          </a:solidFill>
                          <a:effectLst/>
                          <a:latin typeface="+mj-lt"/>
                        </a:rPr>
                        <a:t>Single Award Task Order Contract (SATOC) Iraq Personal Services</a:t>
                      </a:r>
                    </a:p>
                  </a:txBody>
                  <a:tcPr marL="7620" marR="7620" marT="762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mj-lt"/>
                        </a:rPr>
                        <a:t>Iraq</a:t>
                      </a:r>
                    </a:p>
                  </a:txBody>
                  <a:tcPr marL="7620" marR="7620" marT="762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ctr" defTabSz="514350" rtl="0" eaLnBrk="1" fontAlgn="b"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Expeditionary (TAE)</a:t>
                      </a:r>
                    </a:p>
                  </a:txBody>
                  <a:tcPr marL="7620" marR="7620" marT="762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mj-lt"/>
                        </a:rPr>
                        <a:t>Q1 FY23</a:t>
                      </a:r>
                    </a:p>
                  </a:txBody>
                  <a:tcPr marL="7620" marR="7620" marT="762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mj-lt"/>
                        </a:rPr>
                        <a:t>541990 </a:t>
                      </a:r>
                    </a:p>
                  </a:txBody>
                  <a:tcPr marL="7620" marR="7620" marT="762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mj-lt"/>
                        </a:rPr>
                        <a:t>$25M Capacity/IDC</a:t>
                      </a:r>
                    </a:p>
                  </a:txBody>
                  <a:tcPr marL="7620" marR="7620" marT="762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mj-lt"/>
                        </a:rPr>
                        <a:t>Unrestricted</a:t>
                      </a:r>
                    </a:p>
                  </a:txBody>
                  <a:tcPr marL="7620" marR="7620" marT="762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mj-lt"/>
                        </a:rPr>
                        <a:t>IDIQ-Type FFP </a:t>
                      </a:r>
                    </a:p>
                  </a:txBody>
                  <a:tcPr marL="7620" marR="7620" marT="762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54953356"/>
                  </a:ext>
                </a:extLst>
              </a:tr>
              <a:tr h="333165">
                <a:tc>
                  <a:txBody>
                    <a:bodyPr/>
                    <a:lstStyle/>
                    <a:p>
                      <a:pPr algn="l" fontAlgn="b"/>
                      <a:r>
                        <a:rPr lang="it-IT" sz="1200" b="0" i="0" u="none" strike="noStrike" dirty="0">
                          <a:solidFill>
                            <a:srgbClr val="000000"/>
                          </a:solidFill>
                          <a:effectLst/>
                          <a:latin typeface="+mj-lt"/>
                        </a:rPr>
                        <a:t>Zone 4 Microgrid Controller, Camp Arifjan</a:t>
                      </a:r>
                    </a:p>
                  </a:txBody>
                  <a:tcPr marL="7620" marR="7620" marT="762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mj-lt"/>
                        </a:rPr>
                        <a:t>Kuwait</a:t>
                      </a:r>
                    </a:p>
                  </a:txBody>
                  <a:tcPr marL="7620" marR="7620" marT="762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ctr" defTabSz="514350" rtl="0" eaLnBrk="1" fontAlgn="b"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Expeditionary (TAE)</a:t>
                      </a:r>
                    </a:p>
                  </a:txBody>
                  <a:tcPr marL="7620" marR="7620" marT="762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mj-lt"/>
                        </a:rPr>
                        <a:t>Q1 FY23</a:t>
                      </a:r>
                    </a:p>
                  </a:txBody>
                  <a:tcPr marL="7620" marR="7620" marT="762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mj-lt"/>
                        </a:rPr>
                        <a:t>236220</a:t>
                      </a:r>
                    </a:p>
                  </a:txBody>
                  <a:tcPr marL="7620" marR="7620" marT="762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mj-lt"/>
                        </a:rPr>
                        <a:t>$10-25M</a:t>
                      </a:r>
                    </a:p>
                  </a:txBody>
                  <a:tcPr marL="7620" marR="7620" marT="762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mj-lt"/>
                        </a:rPr>
                        <a:t>Unrestricted</a:t>
                      </a:r>
                    </a:p>
                  </a:txBody>
                  <a:tcPr marL="7620" marR="7620" marT="762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mj-lt"/>
                        </a:rPr>
                        <a:t>C-Type FFP</a:t>
                      </a:r>
                    </a:p>
                  </a:txBody>
                  <a:tcPr marL="7620" marR="7620" marT="762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70120206"/>
                  </a:ext>
                </a:extLst>
              </a:tr>
              <a:tr h="333165">
                <a:tc>
                  <a:txBody>
                    <a:bodyPr/>
                    <a:lstStyle/>
                    <a:p>
                      <a:pPr algn="l" fontAlgn="b"/>
                      <a:r>
                        <a:rPr lang="it-IT" sz="1200" b="0" i="0" u="none" strike="noStrike" dirty="0">
                          <a:solidFill>
                            <a:srgbClr val="000000"/>
                          </a:solidFill>
                          <a:effectLst/>
                          <a:latin typeface="+mj-lt"/>
                        </a:rPr>
                        <a:t>MATOC Architect Engineer, </a:t>
                      </a:r>
                    </a:p>
                  </a:txBody>
                  <a:tcPr marL="7620" marR="7620" marT="762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mj-lt"/>
                        </a:rPr>
                        <a:t>CENTCOM Wide</a:t>
                      </a:r>
                    </a:p>
                  </a:txBody>
                  <a:tcPr marL="7620" marR="7620" marT="762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ctr" defTabSz="514350" rtl="0" eaLnBrk="1" fontAlgn="b"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mn-lt"/>
                          <a:ea typeface="+mn-ea"/>
                          <a:cs typeface="+mn-cs"/>
                        </a:rPr>
                        <a:t>Middle East (TAM)</a:t>
                      </a:r>
                    </a:p>
                    <a:p>
                      <a:pPr marL="0" marR="0" lvl="0" indent="0" algn="ctr" defTabSz="514350" rtl="0" eaLnBrk="1" fontAlgn="b"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a:txBody>
                  <a:tcPr marL="7620" marR="7620" marT="762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mj-lt"/>
                        </a:rPr>
                        <a:t>Q1FY23</a:t>
                      </a:r>
                    </a:p>
                  </a:txBody>
                  <a:tcPr marL="7620" marR="7620" marT="762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mj-lt"/>
                        </a:rPr>
                        <a:t>541330</a:t>
                      </a:r>
                    </a:p>
                  </a:txBody>
                  <a:tcPr marL="7620" marR="7620" marT="762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mj-lt"/>
                        </a:rPr>
                        <a:t>$240M Capacity/IDC</a:t>
                      </a:r>
                    </a:p>
                  </a:txBody>
                  <a:tcPr marL="7620" marR="7620" marT="762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mj-lt"/>
                        </a:rPr>
                        <a:t>Unrestricted</a:t>
                      </a:r>
                    </a:p>
                  </a:txBody>
                  <a:tcPr marL="7620" marR="7620" marT="762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mj-lt"/>
                        </a:rPr>
                        <a:t>IDIQ-Type FFP</a:t>
                      </a:r>
                    </a:p>
                  </a:txBody>
                  <a:tcPr marL="7620" marR="7620" marT="762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84076204"/>
                  </a:ext>
                </a:extLst>
              </a:tr>
              <a:tr h="362052">
                <a:tc>
                  <a:txBody>
                    <a:bodyPr/>
                    <a:lstStyle/>
                    <a:p>
                      <a:pPr algn="l" fontAlgn="t"/>
                      <a:r>
                        <a:rPr lang="en-US" sz="1200" b="0" i="0" u="none" strike="noStrike" dirty="0">
                          <a:solidFill>
                            <a:srgbClr val="000000"/>
                          </a:solidFill>
                          <a:effectLst/>
                          <a:latin typeface="+mj-lt"/>
                        </a:rPr>
                        <a:t>Job Order Contract, Kingdom of Saudi Arabia</a:t>
                      </a:r>
                    </a:p>
                  </a:txBody>
                  <a:tcPr marL="7620" marR="7620" marT="762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t"/>
                      <a:r>
                        <a:rPr lang="en-US" sz="1200" b="0" i="0" u="none" strike="noStrike">
                          <a:solidFill>
                            <a:srgbClr val="000000"/>
                          </a:solidFill>
                          <a:effectLst/>
                          <a:latin typeface="+mj-lt"/>
                        </a:rPr>
                        <a:t>Saudi</a:t>
                      </a:r>
                    </a:p>
                  </a:txBody>
                  <a:tcPr marL="7620" marR="7620" marT="762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ctr" defTabSz="514350" rtl="0" eaLnBrk="1" fontAlgn="t"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Middle East (TAM)</a:t>
                      </a:r>
                    </a:p>
                  </a:txBody>
                  <a:tcPr marL="7620" marR="7620" marT="762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t"/>
                      <a:r>
                        <a:rPr lang="en-US" sz="1200" b="0" i="0" u="none" strike="noStrike" dirty="0">
                          <a:solidFill>
                            <a:srgbClr val="000000"/>
                          </a:solidFill>
                          <a:effectLst/>
                          <a:latin typeface="+mj-lt"/>
                        </a:rPr>
                        <a:t>Q2 FY23</a:t>
                      </a:r>
                    </a:p>
                  </a:txBody>
                  <a:tcPr marL="7620" marR="7620" marT="762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t"/>
                      <a:r>
                        <a:rPr lang="en-US" sz="1200" b="0" i="0" u="none" strike="noStrike">
                          <a:solidFill>
                            <a:srgbClr val="000000"/>
                          </a:solidFill>
                          <a:effectLst/>
                          <a:latin typeface="+mj-lt"/>
                        </a:rPr>
                        <a:t>236220</a:t>
                      </a:r>
                    </a:p>
                  </a:txBody>
                  <a:tcPr marL="7620" marR="7620" marT="762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t"/>
                      <a:r>
                        <a:rPr lang="en-US" sz="1200" b="0" i="0" u="none" strike="noStrike">
                          <a:solidFill>
                            <a:srgbClr val="000000"/>
                          </a:solidFill>
                          <a:effectLst/>
                          <a:latin typeface="+mj-lt"/>
                        </a:rPr>
                        <a:t>$50M Capacity/IDC</a:t>
                      </a:r>
                    </a:p>
                  </a:txBody>
                  <a:tcPr marL="7620" marR="7620" marT="762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t"/>
                      <a:r>
                        <a:rPr lang="en-US" sz="1200" b="0" i="0" u="none" strike="noStrike">
                          <a:solidFill>
                            <a:srgbClr val="000000"/>
                          </a:solidFill>
                          <a:effectLst/>
                          <a:latin typeface="+mj-lt"/>
                        </a:rPr>
                        <a:t>Unrestricted</a:t>
                      </a:r>
                    </a:p>
                  </a:txBody>
                  <a:tcPr marL="7620" marR="7620" marT="762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t"/>
                      <a:r>
                        <a:rPr lang="en-US" sz="1200" b="0" i="0" u="none" strike="noStrike">
                          <a:solidFill>
                            <a:srgbClr val="000000"/>
                          </a:solidFill>
                          <a:effectLst/>
                          <a:latin typeface="+mj-lt"/>
                        </a:rPr>
                        <a:t>IDIQ-Type FFP </a:t>
                      </a:r>
                    </a:p>
                  </a:txBody>
                  <a:tcPr marL="7620" marR="7620" marT="762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362052">
                <a:tc>
                  <a:txBody>
                    <a:bodyPr/>
                    <a:lstStyle/>
                    <a:p>
                      <a:pPr algn="l" fontAlgn="t"/>
                      <a:r>
                        <a:rPr lang="en-US" sz="1200" b="0" i="0" u="none" strike="noStrike" dirty="0">
                          <a:solidFill>
                            <a:srgbClr val="000000"/>
                          </a:solidFill>
                          <a:effectLst/>
                          <a:latin typeface="+mj-lt"/>
                        </a:rPr>
                        <a:t>Kuwait Ministry of Defense, Maintenance &amp; Support Services, SATOC  </a:t>
                      </a:r>
                    </a:p>
                  </a:txBody>
                  <a:tcPr marL="7620" marR="7620" marT="762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t"/>
                      <a:r>
                        <a:rPr lang="en-US" sz="1200" b="0" i="0" u="none" strike="noStrike">
                          <a:solidFill>
                            <a:srgbClr val="000000"/>
                          </a:solidFill>
                          <a:effectLst/>
                          <a:latin typeface="+mj-lt"/>
                        </a:rPr>
                        <a:t>Kuwait</a:t>
                      </a:r>
                    </a:p>
                  </a:txBody>
                  <a:tcPr marL="7620" marR="7620" marT="762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ctr" defTabSz="514350" rtl="0" eaLnBrk="1" fontAlgn="t"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Middle East (TAM)</a:t>
                      </a:r>
                    </a:p>
                  </a:txBody>
                  <a:tcPr marL="7620" marR="7620" marT="762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t"/>
                      <a:r>
                        <a:rPr lang="en-US" sz="1200" b="0" i="0" u="none" strike="noStrike">
                          <a:solidFill>
                            <a:srgbClr val="000000"/>
                          </a:solidFill>
                          <a:effectLst/>
                          <a:latin typeface="+mj-lt"/>
                        </a:rPr>
                        <a:t>Q2 FY23</a:t>
                      </a:r>
                    </a:p>
                  </a:txBody>
                  <a:tcPr marL="7620" marR="7620" marT="762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t"/>
                      <a:r>
                        <a:rPr lang="en-US" sz="1200" b="0" i="0" u="none" strike="noStrike">
                          <a:solidFill>
                            <a:srgbClr val="000000"/>
                          </a:solidFill>
                          <a:effectLst/>
                          <a:latin typeface="+mj-lt"/>
                        </a:rPr>
                        <a:t>561790</a:t>
                      </a:r>
                    </a:p>
                  </a:txBody>
                  <a:tcPr marL="7620" marR="7620" marT="762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t"/>
                      <a:r>
                        <a:rPr lang="en-US" sz="1200" b="0" i="0" u="none" strike="noStrike">
                          <a:solidFill>
                            <a:srgbClr val="000000"/>
                          </a:solidFill>
                          <a:effectLst/>
                          <a:latin typeface="+mj-lt"/>
                        </a:rPr>
                        <a:t>$25M Capacity/IDC</a:t>
                      </a:r>
                    </a:p>
                  </a:txBody>
                  <a:tcPr marL="7620" marR="7620" marT="762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t"/>
                      <a:r>
                        <a:rPr lang="en-US" sz="1200" b="0" i="0" u="none" strike="noStrike">
                          <a:solidFill>
                            <a:srgbClr val="000000"/>
                          </a:solidFill>
                          <a:effectLst/>
                          <a:latin typeface="+mj-lt"/>
                        </a:rPr>
                        <a:t>Unrestricted</a:t>
                      </a:r>
                    </a:p>
                  </a:txBody>
                  <a:tcPr marL="7620" marR="7620" marT="762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t"/>
                      <a:r>
                        <a:rPr lang="en-US" sz="1200" b="0" i="0" u="none" strike="noStrike">
                          <a:solidFill>
                            <a:srgbClr val="000000"/>
                          </a:solidFill>
                          <a:effectLst/>
                          <a:latin typeface="+mj-lt"/>
                        </a:rPr>
                        <a:t>IDIQ-Type FFP </a:t>
                      </a:r>
                    </a:p>
                  </a:txBody>
                  <a:tcPr marL="7620" marR="7620" marT="762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362052">
                <a:tc>
                  <a:txBody>
                    <a:bodyPr/>
                    <a:lstStyle/>
                    <a:p>
                      <a:pPr algn="l" fontAlgn="b"/>
                      <a:r>
                        <a:rPr lang="en-US" sz="1200" b="0" i="0" u="none" strike="noStrike">
                          <a:solidFill>
                            <a:srgbClr val="000000"/>
                          </a:solidFill>
                          <a:effectLst/>
                          <a:latin typeface="+mj-lt"/>
                        </a:rPr>
                        <a:t>Design Build/Design Bid Build MATOC</a:t>
                      </a:r>
                    </a:p>
                  </a:txBody>
                  <a:tcPr marL="7620" marR="7620" marT="762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mj-lt"/>
                        </a:rPr>
                        <a:t>Kuwait</a:t>
                      </a:r>
                    </a:p>
                  </a:txBody>
                  <a:tcPr marL="7620" marR="7620" marT="762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ctr" defTabSz="514350" rtl="0" eaLnBrk="1" fontAlgn="b"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Expeditionary (TAE)</a:t>
                      </a:r>
                    </a:p>
                  </a:txBody>
                  <a:tcPr marL="7620" marR="7620" marT="762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mj-lt"/>
                        </a:rPr>
                        <a:t>Q2 FY23</a:t>
                      </a:r>
                    </a:p>
                  </a:txBody>
                  <a:tcPr marL="7620" marR="7620" marT="762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mj-lt"/>
                        </a:rPr>
                        <a:t>236220</a:t>
                      </a:r>
                    </a:p>
                  </a:txBody>
                  <a:tcPr marL="7620" marR="7620" marT="762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mj-lt"/>
                        </a:rPr>
                        <a:t>$240M Capacity/IDC</a:t>
                      </a:r>
                    </a:p>
                  </a:txBody>
                  <a:tcPr marL="7620" marR="7620" marT="762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mj-lt"/>
                        </a:rPr>
                        <a:t>Unrestricted</a:t>
                      </a:r>
                    </a:p>
                  </a:txBody>
                  <a:tcPr marL="7620" marR="7620" marT="762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mj-lt"/>
                        </a:rPr>
                        <a:t>IDIQ-Type FFP </a:t>
                      </a:r>
                    </a:p>
                  </a:txBody>
                  <a:tcPr marL="7620" marR="7620" marT="762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36857324"/>
                  </a:ext>
                </a:extLst>
              </a:tr>
              <a:tr h="570981">
                <a:tc>
                  <a:txBody>
                    <a:bodyPr/>
                    <a:lstStyle/>
                    <a:p>
                      <a:pPr algn="l" fontAlgn="t"/>
                      <a:r>
                        <a:rPr lang="en-US" sz="1200" b="0" i="0" u="none" strike="noStrike" dirty="0">
                          <a:solidFill>
                            <a:srgbClr val="000000"/>
                          </a:solidFill>
                          <a:effectLst/>
                          <a:latin typeface="+mj-lt"/>
                        </a:rPr>
                        <a:t>Replacement Job Order Contract, Kuwait</a:t>
                      </a:r>
                    </a:p>
                  </a:txBody>
                  <a:tcPr marL="7620" marR="7620" marT="762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t"/>
                      <a:r>
                        <a:rPr lang="en-US" sz="1200" b="0" i="0" u="none" strike="noStrike" dirty="0">
                          <a:solidFill>
                            <a:srgbClr val="000000"/>
                          </a:solidFill>
                          <a:effectLst/>
                          <a:latin typeface="+mj-lt"/>
                        </a:rPr>
                        <a:t>Kuwait</a:t>
                      </a:r>
                    </a:p>
                  </a:txBody>
                  <a:tcPr marL="7620" marR="7620" marT="762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ctr" defTabSz="514350" rtl="0" eaLnBrk="1" fontAlgn="b"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Expeditionary (TAE)</a:t>
                      </a:r>
                    </a:p>
                  </a:txBody>
                  <a:tcPr marL="7620" marR="7620" marT="762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t"/>
                      <a:r>
                        <a:rPr lang="en-US" sz="1200" b="0" i="0" u="none" strike="noStrike">
                          <a:solidFill>
                            <a:srgbClr val="000000"/>
                          </a:solidFill>
                          <a:effectLst/>
                          <a:latin typeface="+mj-lt"/>
                        </a:rPr>
                        <a:t>Q3 FY23</a:t>
                      </a:r>
                    </a:p>
                  </a:txBody>
                  <a:tcPr marL="7620" marR="7620" marT="762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t"/>
                      <a:r>
                        <a:rPr lang="en-US" sz="1200" b="0" i="0" u="none" strike="noStrike">
                          <a:solidFill>
                            <a:srgbClr val="000000"/>
                          </a:solidFill>
                          <a:effectLst/>
                          <a:latin typeface="+mj-lt"/>
                        </a:rPr>
                        <a:t>236220</a:t>
                      </a:r>
                    </a:p>
                  </a:txBody>
                  <a:tcPr marL="7620" marR="7620" marT="762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t"/>
                      <a:r>
                        <a:rPr lang="en-US" sz="1200" b="0" i="0" u="none" strike="noStrike">
                          <a:solidFill>
                            <a:srgbClr val="000000"/>
                          </a:solidFill>
                          <a:effectLst/>
                          <a:latin typeface="+mj-lt"/>
                        </a:rPr>
                        <a:t>$75M Capacity/IDC</a:t>
                      </a:r>
                    </a:p>
                  </a:txBody>
                  <a:tcPr marL="7620" marR="7620" marT="762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t"/>
                      <a:r>
                        <a:rPr lang="en-US" sz="1200" b="0" i="0" u="none" strike="noStrike">
                          <a:solidFill>
                            <a:srgbClr val="000000"/>
                          </a:solidFill>
                          <a:effectLst/>
                          <a:latin typeface="+mj-lt"/>
                        </a:rPr>
                        <a:t>Unrestricted</a:t>
                      </a:r>
                    </a:p>
                  </a:txBody>
                  <a:tcPr marL="7620" marR="7620" marT="762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t"/>
                      <a:r>
                        <a:rPr lang="en-US" sz="1200" b="0" i="0" u="none" strike="noStrike" dirty="0">
                          <a:solidFill>
                            <a:srgbClr val="000000"/>
                          </a:solidFill>
                          <a:effectLst/>
                          <a:latin typeface="+mj-lt"/>
                        </a:rPr>
                        <a:t>IDIQ-Type FFP </a:t>
                      </a:r>
                    </a:p>
                  </a:txBody>
                  <a:tcPr marL="7620" marR="7620" marT="762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76195180"/>
                  </a:ext>
                </a:extLst>
              </a:tr>
            </a:tbl>
          </a:graphicData>
        </a:graphic>
      </p:graphicFrame>
      <p:sp>
        <p:nvSpPr>
          <p:cNvPr id="6" name="Rectangle 5">
            <a:extLst>
              <a:ext uri="{FF2B5EF4-FFF2-40B4-BE49-F238E27FC236}">
                <a16:creationId xmlns:a16="http://schemas.microsoft.com/office/drawing/2014/main" id="{C3DF5DDF-9C18-494D-BD7B-4C8CEBE897C2}"/>
              </a:ext>
            </a:extLst>
          </p:cNvPr>
          <p:cNvSpPr/>
          <p:nvPr/>
        </p:nvSpPr>
        <p:spPr>
          <a:xfrm>
            <a:off x="259673" y="6259933"/>
            <a:ext cx="11674632"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mn-cs"/>
              </a:rPr>
              <a:t>*These projections are based on the best information available.  They are subject to modification and are in no way binding on the Government.  More specific information relating to any individual item or class of items will not be furnished until the proposed acquisition is synopsized through SAM.gov or the solicitation is issued."</a:t>
            </a:r>
          </a:p>
        </p:txBody>
      </p:sp>
    </p:spTree>
    <p:extLst>
      <p:ext uri="{BB962C8B-B14F-4D97-AF65-F5344CB8AC3E}">
        <p14:creationId xmlns:p14="http://schemas.microsoft.com/office/powerpoint/2010/main" val="10526227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835617-6EE9-4BDE-95BD-C8829179AB4F}"/>
              </a:ext>
            </a:extLst>
          </p:cNvPr>
          <p:cNvSpPr>
            <a:spLocks noGrp="1"/>
          </p:cNvSpPr>
          <p:nvPr>
            <p:ph type="title"/>
          </p:nvPr>
        </p:nvSpPr>
        <p:spPr/>
        <p:txBody>
          <a:bodyPr>
            <a:noAutofit/>
          </a:bodyPr>
          <a:lstStyle/>
          <a:p>
            <a:pPr marL="14010">
              <a:spcBef>
                <a:spcPts val="123"/>
              </a:spcBef>
            </a:pPr>
            <a:r>
              <a:rPr lang="en-US" sz="2800" spc="-6" dirty="0"/>
              <a:t>FY23+ OCONUS </a:t>
            </a:r>
            <a:r>
              <a:rPr lang="en-US" sz="2800" spc="-32" dirty="0"/>
              <a:t>business </a:t>
            </a:r>
            <a:r>
              <a:rPr lang="en-US" sz="2800" spc="-19" dirty="0"/>
              <a:t>OPPORTUNITIES</a:t>
            </a:r>
            <a:br>
              <a:rPr lang="en-US" sz="2800" spc="-19" dirty="0"/>
            </a:br>
            <a:r>
              <a:rPr lang="en-US" sz="2800" spc="-6" dirty="0">
                <a:solidFill>
                  <a:schemeClr val="tx1"/>
                </a:solidFill>
              </a:rPr>
              <a:t>TRANSATLANTIC DIVISION</a:t>
            </a:r>
            <a:endParaRPr lang="en-US" sz="2800" dirty="0">
              <a:solidFill>
                <a:srgbClr val="0000FF"/>
              </a:solidFill>
            </a:endParaRPr>
          </a:p>
        </p:txBody>
      </p:sp>
      <p:sp>
        <p:nvSpPr>
          <p:cNvPr id="3" name="Slide Number Placeholder 2">
            <a:extLst>
              <a:ext uri="{FF2B5EF4-FFF2-40B4-BE49-F238E27FC236}">
                <a16:creationId xmlns:a16="http://schemas.microsoft.com/office/drawing/2014/main" id="{CB9B9254-0654-4EDC-8680-FCB7A4289AF8}"/>
              </a:ext>
            </a:extLst>
          </p:cNvPr>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AA91E32-4690-480D-ACFF-C5E5C4A5978E}" type="slidenum">
              <a:rPr kumimoji="0" lang="en-US" sz="1200" b="0" i="0" u="none" strike="noStrike" kern="1200" cap="none" spc="0" normalizeH="0" baseline="0" noProof="0" smtClean="0">
                <a:ln>
                  <a:noFill/>
                </a:ln>
                <a:noFill/>
                <a:effectLst/>
                <a:uLnTx/>
                <a:uFillTx/>
                <a:latin typeface="Arial"/>
                <a:ea typeface="ＭＳ Ｐゴシック"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US" sz="1200" b="0" i="0" u="none" strike="noStrike" kern="1200" cap="none" spc="0" normalizeH="0" baseline="0" noProof="0" dirty="0">
              <a:ln>
                <a:noFill/>
              </a:ln>
              <a:noFill/>
              <a:effectLst/>
              <a:uLnTx/>
              <a:uFillTx/>
              <a:latin typeface="Arial"/>
              <a:ea typeface="ＭＳ Ｐゴシック" pitchFamily="34" charset="-128"/>
              <a:cs typeface="+mn-cs"/>
            </a:endParaRPr>
          </a:p>
        </p:txBody>
      </p:sp>
      <p:graphicFrame>
        <p:nvGraphicFramePr>
          <p:cNvPr id="4" name="Table 3">
            <a:extLst>
              <a:ext uri="{FF2B5EF4-FFF2-40B4-BE49-F238E27FC236}">
                <a16:creationId xmlns:a16="http://schemas.microsoft.com/office/drawing/2014/main" id="{54C71A35-8E70-48B2-B5CC-9FDF1C7CE2F2}"/>
              </a:ext>
            </a:extLst>
          </p:cNvPr>
          <p:cNvGraphicFramePr>
            <a:graphicFrameLocks noGrp="1"/>
          </p:cNvGraphicFramePr>
          <p:nvPr/>
        </p:nvGraphicFramePr>
        <p:xfrm>
          <a:off x="390617" y="1178250"/>
          <a:ext cx="11436197" cy="4373880"/>
        </p:xfrm>
        <a:graphic>
          <a:graphicData uri="http://schemas.openxmlformats.org/drawingml/2006/table">
            <a:tbl>
              <a:tblPr firstRow="1" bandRow="1">
                <a:tableStyleId>{ED083AE6-46FA-4A59-8FB0-9F97EB10719F}</a:tableStyleId>
              </a:tblPr>
              <a:tblGrid>
                <a:gridCol w="3208060">
                  <a:extLst>
                    <a:ext uri="{9D8B030D-6E8A-4147-A177-3AD203B41FA5}">
                      <a16:colId xmlns:a16="http://schemas.microsoft.com/office/drawing/2014/main" val="20000"/>
                    </a:ext>
                  </a:extLst>
                </a:gridCol>
                <a:gridCol w="1394610">
                  <a:extLst>
                    <a:ext uri="{9D8B030D-6E8A-4147-A177-3AD203B41FA5}">
                      <a16:colId xmlns:a16="http://schemas.microsoft.com/office/drawing/2014/main" val="20001"/>
                    </a:ext>
                  </a:extLst>
                </a:gridCol>
                <a:gridCol w="1138921">
                  <a:extLst>
                    <a:ext uri="{9D8B030D-6E8A-4147-A177-3AD203B41FA5}">
                      <a16:colId xmlns:a16="http://schemas.microsoft.com/office/drawing/2014/main" val="20002"/>
                    </a:ext>
                  </a:extLst>
                </a:gridCol>
                <a:gridCol w="1138921">
                  <a:extLst>
                    <a:ext uri="{9D8B030D-6E8A-4147-A177-3AD203B41FA5}">
                      <a16:colId xmlns:a16="http://schemas.microsoft.com/office/drawing/2014/main" val="20003"/>
                    </a:ext>
                  </a:extLst>
                </a:gridCol>
                <a:gridCol w="1138921">
                  <a:extLst>
                    <a:ext uri="{9D8B030D-6E8A-4147-A177-3AD203B41FA5}">
                      <a16:colId xmlns:a16="http://schemas.microsoft.com/office/drawing/2014/main" val="20004"/>
                    </a:ext>
                  </a:extLst>
                </a:gridCol>
                <a:gridCol w="1067182">
                  <a:extLst>
                    <a:ext uri="{9D8B030D-6E8A-4147-A177-3AD203B41FA5}">
                      <a16:colId xmlns:a16="http://schemas.microsoft.com/office/drawing/2014/main" val="20005"/>
                    </a:ext>
                  </a:extLst>
                </a:gridCol>
                <a:gridCol w="1210661">
                  <a:extLst>
                    <a:ext uri="{9D8B030D-6E8A-4147-A177-3AD203B41FA5}">
                      <a16:colId xmlns:a16="http://schemas.microsoft.com/office/drawing/2014/main" val="20006"/>
                    </a:ext>
                  </a:extLst>
                </a:gridCol>
                <a:gridCol w="1138921">
                  <a:extLst>
                    <a:ext uri="{9D8B030D-6E8A-4147-A177-3AD203B41FA5}">
                      <a16:colId xmlns:a16="http://schemas.microsoft.com/office/drawing/2014/main" val="20007"/>
                    </a:ext>
                  </a:extLst>
                </a:gridCol>
              </a:tblGrid>
              <a:tr h="370840">
                <a:tc>
                  <a:txBody>
                    <a:bodyPr/>
                    <a:lstStyle/>
                    <a:p>
                      <a:pPr algn="ctr"/>
                      <a:r>
                        <a:rPr lang="en-US" sz="1200" dirty="0">
                          <a:solidFill>
                            <a:schemeClr val="tx2"/>
                          </a:solidFill>
                        </a:rPr>
                        <a:t>Opportunity*</a:t>
                      </a:r>
                    </a:p>
                  </a:txBody>
                  <a:tcPr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70C0"/>
                    </a:solidFill>
                  </a:tcPr>
                </a:tc>
                <a:tc>
                  <a:txBody>
                    <a:bodyPr/>
                    <a:lstStyle/>
                    <a:p>
                      <a:pPr algn="ctr"/>
                      <a:r>
                        <a:rPr lang="en-US" sz="1200" dirty="0">
                          <a:solidFill>
                            <a:schemeClr val="tx2"/>
                          </a:solidFill>
                        </a:rPr>
                        <a:t>Location</a:t>
                      </a:r>
                    </a:p>
                  </a:txBody>
                  <a:tcPr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70C0"/>
                    </a:solidFill>
                  </a:tcPr>
                </a:tc>
                <a:tc>
                  <a:txBody>
                    <a:bodyPr/>
                    <a:lstStyle/>
                    <a:p>
                      <a:pPr algn="ctr"/>
                      <a:r>
                        <a:rPr lang="en-US" sz="1200" dirty="0">
                          <a:solidFill>
                            <a:schemeClr val="tx2"/>
                          </a:solidFill>
                        </a:rPr>
                        <a:t>District / Center</a:t>
                      </a:r>
                    </a:p>
                  </a:txBody>
                  <a:tcPr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70C0"/>
                    </a:solidFill>
                  </a:tcPr>
                </a:tc>
                <a:tc>
                  <a:txBody>
                    <a:bodyPr/>
                    <a:lstStyle/>
                    <a:p>
                      <a:pPr algn="ctr"/>
                      <a:r>
                        <a:rPr lang="en-US" sz="1200" dirty="0">
                          <a:solidFill>
                            <a:schemeClr val="tx2"/>
                          </a:solidFill>
                        </a:rPr>
                        <a:t>Release Date (</a:t>
                      </a:r>
                      <a:r>
                        <a:rPr lang="en-US" sz="1200" dirty="0" err="1">
                          <a:solidFill>
                            <a:schemeClr val="tx2"/>
                          </a:solidFill>
                        </a:rPr>
                        <a:t>Qtr</a:t>
                      </a:r>
                      <a:r>
                        <a:rPr lang="en-US" sz="1200" dirty="0">
                          <a:solidFill>
                            <a:schemeClr val="tx2"/>
                          </a:solidFill>
                        </a:rPr>
                        <a:t>)</a:t>
                      </a:r>
                    </a:p>
                  </a:txBody>
                  <a:tcPr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70C0"/>
                    </a:solidFill>
                  </a:tcPr>
                </a:tc>
                <a:tc>
                  <a:txBody>
                    <a:bodyPr/>
                    <a:lstStyle/>
                    <a:p>
                      <a:pPr algn="ctr"/>
                      <a:r>
                        <a:rPr lang="en-US" sz="1200" dirty="0">
                          <a:solidFill>
                            <a:schemeClr val="tx2"/>
                          </a:solidFill>
                        </a:rPr>
                        <a:t>NAICS</a:t>
                      </a:r>
                    </a:p>
                  </a:txBody>
                  <a:tcPr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70C0"/>
                    </a:solidFill>
                  </a:tcPr>
                </a:tc>
                <a:tc>
                  <a:txBody>
                    <a:bodyPr/>
                    <a:lstStyle/>
                    <a:p>
                      <a:pPr algn="ctr"/>
                      <a:r>
                        <a:rPr lang="en-US" sz="1200" dirty="0">
                          <a:solidFill>
                            <a:schemeClr val="tx2"/>
                          </a:solidFill>
                        </a:rPr>
                        <a:t>Cost</a:t>
                      </a:r>
                    </a:p>
                    <a:p>
                      <a:pPr algn="ctr"/>
                      <a:r>
                        <a:rPr lang="en-US" sz="1200">
                          <a:solidFill>
                            <a:schemeClr val="tx2"/>
                          </a:solidFill>
                        </a:rPr>
                        <a:t>Range</a:t>
                      </a:r>
                      <a:endParaRPr lang="en-US" sz="1200" dirty="0">
                        <a:solidFill>
                          <a:schemeClr val="tx2"/>
                        </a:solidFill>
                      </a:endParaRPr>
                    </a:p>
                  </a:txBody>
                  <a:tcPr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70C0"/>
                    </a:solidFill>
                  </a:tcPr>
                </a:tc>
                <a:tc>
                  <a:txBody>
                    <a:bodyPr/>
                    <a:lstStyle/>
                    <a:p>
                      <a:pPr algn="ctr"/>
                      <a:r>
                        <a:rPr lang="en-US" sz="1200" dirty="0">
                          <a:solidFill>
                            <a:schemeClr val="tx2"/>
                          </a:solidFill>
                        </a:rPr>
                        <a:t>Acquisition</a:t>
                      </a:r>
                    </a:p>
                    <a:p>
                      <a:pPr algn="ctr"/>
                      <a:r>
                        <a:rPr lang="en-US" sz="1200" dirty="0">
                          <a:solidFill>
                            <a:schemeClr val="tx2"/>
                          </a:solidFill>
                        </a:rPr>
                        <a:t>Strategy</a:t>
                      </a:r>
                    </a:p>
                  </a:txBody>
                  <a:tcPr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70C0"/>
                    </a:solidFill>
                  </a:tcPr>
                </a:tc>
                <a:tc>
                  <a:txBody>
                    <a:bodyPr/>
                    <a:lstStyle/>
                    <a:p>
                      <a:pPr algn="ctr"/>
                      <a:r>
                        <a:rPr lang="en-US" sz="1200" dirty="0">
                          <a:solidFill>
                            <a:schemeClr val="tx2"/>
                          </a:solidFill>
                        </a:rPr>
                        <a:t>Solicitation Type</a:t>
                      </a:r>
                    </a:p>
                  </a:txBody>
                  <a:tcPr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370840">
                <a:tc>
                  <a:txBody>
                    <a:bodyPr/>
                    <a:lstStyle/>
                    <a:p>
                      <a:pPr marL="0" marR="0" lvl="0" indent="0" algn="l" defTabSz="514350" rtl="0" eaLnBrk="1" fontAlgn="t" latinLnBrk="0" hangingPunct="1">
                        <a:lnSpc>
                          <a:spcPct val="100000"/>
                        </a:lnSpc>
                        <a:spcBef>
                          <a:spcPts val="0"/>
                        </a:spcBef>
                        <a:spcAft>
                          <a:spcPts val="0"/>
                        </a:spcAft>
                        <a:buClrTx/>
                        <a:buSzTx/>
                        <a:buFontTx/>
                        <a:buNone/>
                        <a:tabLst/>
                        <a:defRPr/>
                      </a:pPr>
                      <a:r>
                        <a:rPr lang="en-US" sz="1200" b="0" i="0" u="none" strike="noStrike" dirty="0">
                          <a:solidFill>
                            <a:srgbClr val="000000"/>
                          </a:solidFill>
                          <a:effectLst/>
                          <a:latin typeface="+mj-lt"/>
                        </a:rPr>
                        <a:t>SATOC, A-E </a:t>
                      </a:r>
                      <a:r>
                        <a:rPr kumimoji="0" lang="en-US" sz="1200" b="0" i="0" u="none" strike="noStrike" kern="1200" cap="none" spc="0" normalizeH="0" baseline="0" noProof="0" dirty="0">
                          <a:ln>
                            <a:noFill/>
                          </a:ln>
                          <a:solidFill>
                            <a:srgbClr val="000000"/>
                          </a:solidFill>
                          <a:effectLst/>
                          <a:uLnTx/>
                          <a:uFillTx/>
                          <a:latin typeface="+mn-lt"/>
                          <a:ea typeface="+mn-ea"/>
                          <a:cs typeface="+mn-cs"/>
                        </a:rPr>
                        <a:t>Tech Support, Maintenance,  Design for Non-Perm Facilities</a:t>
                      </a:r>
                    </a:p>
                    <a:p>
                      <a:pPr algn="l" fontAlgn="t"/>
                      <a:endParaRPr lang="en-US" sz="1200" b="0" i="0" u="none" strike="noStrike" dirty="0">
                        <a:solidFill>
                          <a:srgbClr val="000000"/>
                        </a:solidFill>
                        <a:effectLst/>
                        <a:latin typeface="+mj-lt"/>
                      </a:endParaRPr>
                    </a:p>
                  </a:txBody>
                  <a:tcPr marL="7620" marR="7620" marT="762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t"/>
                      <a:r>
                        <a:rPr lang="en-US" sz="1200" b="0" i="0" u="none" strike="noStrike" dirty="0">
                          <a:solidFill>
                            <a:srgbClr val="000000"/>
                          </a:solidFill>
                          <a:effectLst/>
                          <a:latin typeface="+mj-lt"/>
                        </a:rPr>
                        <a:t>CENTCOM</a:t>
                      </a:r>
                    </a:p>
                  </a:txBody>
                  <a:tcPr marL="7620" marR="7620" marT="762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ctr" defTabSz="514350" rtl="0" eaLnBrk="1" fontAlgn="t"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Middle East (TAM)</a:t>
                      </a:r>
                    </a:p>
                  </a:txBody>
                  <a:tcPr marL="7620" marR="7620" marT="762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t"/>
                      <a:r>
                        <a:rPr lang="en-US" sz="1200" b="0" i="0" u="none" strike="noStrike" dirty="0">
                          <a:solidFill>
                            <a:srgbClr val="000000"/>
                          </a:solidFill>
                          <a:effectLst/>
                          <a:latin typeface="+mj-lt"/>
                        </a:rPr>
                        <a:t>Q2 FY23</a:t>
                      </a:r>
                    </a:p>
                  </a:txBody>
                  <a:tcPr marL="7620" marR="7620" marT="762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t"/>
                      <a:r>
                        <a:rPr lang="en-US" sz="1200" b="0" i="0" u="none" strike="noStrike" dirty="0">
                          <a:solidFill>
                            <a:srgbClr val="000000"/>
                          </a:solidFill>
                          <a:effectLst/>
                          <a:latin typeface="+mj-lt"/>
                        </a:rPr>
                        <a:t>541330</a:t>
                      </a:r>
                    </a:p>
                  </a:txBody>
                  <a:tcPr marL="7620" marR="7620" marT="762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t"/>
                      <a:r>
                        <a:rPr lang="en-US" sz="1200" b="0" i="0" u="none" strike="noStrike" dirty="0">
                          <a:solidFill>
                            <a:srgbClr val="000000"/>
                          </a:solidFill>
                          <a:effectLst/>
                          <a:latin typeface="+mj-lt"/>
                        </a:rPr>
                        <a:t>$9M Capacity/IDC</a:t>
                      </a:r>
                    </a:p>
                  </a:txBody>
                  <a:tcPr marL="7620" marR="7620" marT="762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t"/>
                      <a:r>
                        <a:rPr lang="en-US" sz="1200" b="0" i="0" u="none" strike="noStrike" dirty="0">
                          <a:solidFill>
                            <a:srgbClr val="000000"/>
                          </a:solidFill>
                          <a:effectLst/>
                          <a:latin typeface="+mj-lt"/>
                        </a:rPr>
                        <a:t>Unrestricted</a:t>
                      </a:r>
                    </a:p>
                  </a:txBody>
                  <a:tcPr marL="7620" marR="7620" marT="762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t"/>
                      <a:r>
                        <a:rPr lang="en-US" sz="1200" b="0" i="0" u="none" strike="noStrike" dirty="0">
                          <a:solidFill>
                            <a:srgbClr val="000000"/>
                          </a:solidFill>
                          <a:effectLst/>
                          <a:latin typeface="+mj-lt"/>
                        </a:rPr>
                        <a:t>IDIQ-Type FFP</a:t>
                      </a:r>
                    </a:p>
                  </a:txBody>
                  <a:tcPr marL="7620" marR="7620" marT="762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8538921"/>
                  </a:ext>
                </a:extLst>
              </a:tr>
              <a:tr h="370840">
                <a:tc>
                  <a:txBody>
                    <a:bodyPr/>
                    <a:lstStyle/>
                    <a:p>
                      <a:pPr algn="l" fontAlgn="t"/>
                      <a:r>
                        <a:rPr lang="en-US" sz="1200" b="0" i="0" u="none" strike="noStrike" dirty="0">
                          <a:solidFill>
                            <a:srgbClr val="000000"/>
                          </a:solidFill>
                          <a:effectLst/>
                          <a:latin typeface="+mj-lt"/>
                        </a:rPr>
                        <a:t>SATOC, A-E Construction Phase Support Services </a:t>
                      </a:r>
                    </a:p>
                  </a:txBody>
                  <a:tcPr marL="7620" marR="7620" marT="762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t"/>
                      <a:r>
                        <a:rPr lang="en-US" sz="1200" b="0" i="0" u="none" strike="noStrike" dirty="0">
                          <a:solidFill>
                            <a:srgbClr val="000000"/>
                          </a:solidFill>
                          <a:effectLst/>
                          <a:latin typeface="+mj-lt"/>
                        </a:rPr>
                        <a:t>CENTCOM</a:t>
                      </a:r>
                    </a:p>
                  </a:txBody>
                  <a:tcPr marL="7620" marR="7620" marT="762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ctr" defTabSz="514350" rtl="0" eaLnBrk="1" fontAlgn="t"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Middle East (TAM)</a:t>
                      </a:r>
                    </a:p>
                  </a:txBody>
                  <a:tcPr marL="7620" marR="7620" marT="762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t"/>
                      <a:r>
                        <a:rPr lang="en-US" sz="1200" b="0" i="0" u="none" strike="noStrike" dirty="0">
                          <a:solidFill>
                            <a:srgbClr val="000000"/>
                          </a:solidFill>
                          <a:effectLst/>
                          <a:latin typeface="+mj-lt"/>
                        </a:rPr>
                        <a:t>Q3 FY23</a:t>
                      </a:r>
                    </a:p>
                  </a:txBody>
                  <a:tcPr marL="7620" marR="7620" marT="762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t"/>
                      <a:r>
                        <a:rPr lang="en-US" sz="1200" b="0" i="0" u="none" strike="noStrike" dirty="0">
                          <a:solidFill>
                            <a:srgbClr val="000000"/>
                          </a:solidFill>
                          <a:effectLst/>
                          <a:latin typeface="+mj-lt"/>
                        </a:rPr>
                        <a:t>541330</a:t>
                      </a:r>
                    </a:p>
                  </a:txBody>
                  <a:tcPr marL="7620" marR="7620" marT="762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t"/>
                      <a:r>
                        <a:rPr lang="en-US" sz="1200" b="0" i="0" u="none" strike="noStrike" dirty="0">
                          <a:solidFill>
                            <a:srgbClr val="000000"/>
                          </a:solidFill>
                          <a:effectLst/>
                          <a:latin typeface="+mj-lt"/>
                        </a:rPr>
                        <a:t>$75M Capacity/IDC</a:t>
                      </a:r>
                    </a:p>
                  </a:txBody>
                  <a:tcPr marL="7620" marR="7620" marT="762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t"/>
                      <a:r>
                        <a:rPr lang="en-US" sz="1200" b="0" i="0" u="none" strike="noStrike" dirty="0">
                          <a:solidFill>
                            <a:srgbClr val="000000"/>
                          </a:solidFill>
                          <a:effectLst/>
                          <a:latin typeface="+mj-lt"/>
                        </a:rPr>
                        <a:t>Unrestricted</a:t>
                      </a:r>
                    </a:p>
                  </a:txBody>
                  <a:tcPr marL="7620" marR="7620" marT="762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t"/>
                      <a:r>
                        <a:rPr lang="en-US" sz="1200" b="0" i="0" u="none" strike="noStrike" dirty="0">
                          <a:solidFill>
                            <a:srgbClr val="000000"/>
                          </a:solidFill>
                          <a:effectLst/>
                          <a:latin typeface="+mj-lt"/>
                        </a:rPr>
                        <a:t>IDIQ-Type FFP </a:t>
                      </a:r>
                    </a:p>
                  </a:txBody>
                  <a:tcPr marL="7620" marR="7620" marT="762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32256726"/>
                  </a:ext>
                </a:extLst>
              </a:tr>
              <a:tr h="370840">
                <a:tc>
                  <a:txBody>
                    <a:bodyPr/>
                    <a:lstStyle/>
                    <a:p>
                      <a:pPr algn="l" fontAlgn="t"/>
                      <a:r>
                        <a:rPr lang="en-US" sz="1200" b="0" i="0" u="none" strike="noStrike" dirty="0">
                          <a:solidFill>
                            <a:srgbClr val="000000"/>
                          </a:solidFill>
                          <a:effectLst/>
                          <a:latin typeface="+mj-lt"/>
                        </a:rPr>
                        <a:t>Construct/Renovate Warehouses, 35th Brigade</a:t>
                      </a:r>
                    </a:p>
                  </a:txBody>
                  <a:tcPr marL="7620" marR="7620" marT="762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t"/>
                      <a:r>
                        <a:rPr lang="en-US" sz="1200" b="0" i="0" u="none" strike="noStrike" dirty="0">
                          <a:solidFill>
                            <a:srgbClr val="000000"/>
                          </a:solidFill>
                          <a:effectLst/>
                          <a:latin typeface="+mj-lt"/>
                        </a:rPr>
                        <a:t>Kuwait</a:t>
                      </a:r>
                    </a:p>
                  </a:txBody>
                  <a:tcPr marL="7620" marR="7620" marT="762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ctr" defTabSz="514350" rtl="0" eaLnBrk="1" fontAlgn="t"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Middle East (TAM)</a:t>
                      </a:r>
                    </a:p>
                  </a:txBody>
                  <a:tcPr marL="7620" marR="7620" marT="762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t"/>
                      <a:r>
                        <a:rPr lang="en-US" sz="1200" b="0" i="0" u="none" strike="noStrike" dirty="0">
                          <a:solidFill>
                            <a:srgbClr val="000000"/>
                          </a:solidFill>
                          <a:effectLst/>
                          <a:latin typeface="+mj-lt"/>
                        </a:rPr>
                        <a:t>Q4 FY23</a:t>
                      </a:r>
                    </a:p>
                  </a:txBody>
                  <a:tcPr marL="7620" marR="7620" marT="762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t"/>
                      <a:r>
                        <a:rPr lang="en-US" sz="1200" b="0" i="0" u="none" strike="noStrike" dirty="0">
                          <a:solidFill>
                            <a:srgbClr val="000000"/>
                          </a:solidFill>
                          <a:effectLst/>
                          <a:latin typeface="+mj-lt"/>
                        </a:rPr>
                        <a:t>236220</a:t>
                      </a:r>
                    </a:p>
                  </a:txBody>
                  <a:tcPr marL="7620" marR="7620" marT="762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t"/>
                      <a:r>
                        <a:rPr lang="en-US" sz="1200" b="0" i="0" u="none" strike="noStrike" dirty="0">
                          <a:solidFill>
                            <a:srgbClr val="000000"/>
                          </a:solidFill>
                          <a:effectLst/>
                          <a:latin typeface="+mj-lt"/>
                        </a:rPr>
                        <a:t>$25-100M</a:t>
                      </a:r>
                    </a:p>
                  </a:txBody>
                  <a:tcPr marL="7620" marR="7620" marT="762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t"/>
                      <a:r>
                        <a:rPr lang="en-US" sz="1200" b="0" i="0" u="none" strike="noStrike" dirty="0">
                          <a:solidFill>
                            <a:srgbClr val="000000"/>
                          </a:solidFill>
                          <a:effectLst/>
                          <a:latin typeface="+mj-lt"/>
                        </a:rPr>
                        <a:t>Unrestricted</a:t>
                      </a:r>
                    </a:p>
                  </a:txBody>
                  <a:tcPr marL="7620" marR="7620" marT="762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t"/>
                      <a:r>
                        <a:rPr lang="en-US" sz="1200" b="0" i="0" u="none" strike="noStrike" dirty="0">
                          <a:solidFill>
                            <a:srgbClr val="000000"/>
                          </a:solidFill>
                          <a:effectLst/>
                          <a:latin typeface="+mj-lt"/>
                        </a:rPr>
                        <a:t>C-Type FFP</a:t>
                      </a:r>
                    </a:p>
                  </a:txBody>
                  <a:tcPr marL="7620" marR="7620" marT="762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81121171"/>
                  </a:ext>
                </a:extLst>
              </a:tr>
              <a:tr h="370840">
                <a:tc>
                  <a:txBody>
                    <a:bodyPr/>
                    <a:lstStyle/>
                    <a:p>
                      <a:pPr algn="l" fontAlgn="t"/>
                      <a:r>
                        <a:rPr lang="en-US" sz="1200" b="0" i="0" u="none" strike="noStrike" dirty="0">
                          <a:solidFill>
                            <a:srgbClr val="000000"/>
                          </a:solidFill>
                          <a:effectLst/>
                          <a:latin typeface="+mj-lt"/>
                        </a:rPr>
                        <a:t>RUNWAY 08/26 REPAIR</a:t>
                      </a:r>
                    </a:p>
                  </a:txBody>
                  <a:tcPr marL="7620" marR="7620" marT="762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t"/>
                      <a:r>
                        <a:rPr lang="en-US" sz="1200" b="0" i="0" u="none" strike="noStrike">
                          <a:solidFill>
                            <a:srgbClr val="000000"/>
                          </a:solidFill>
                          <a:effectLst/>
                          <a:latin typeface="+mj-lt"/>
                        </a:rPr>
                        <a:t>Jordan</a:t>
                      </a:r>
                    </a:p>
                  </a:txBody>
                  <a:tcPr marL="7620" marR="7620" marT="762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ctr" defTabSz="514350" rtl="0" eaLnBrk="1" fontAlgn="t"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Middle East (TAM)</a:t>
                      </a:r>
                    </a:p>
                  </a:txBody>
                  <a:tcPr marL="7620" marR="7620" marT="762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t"/>
                      <a:r>
                        <a:rPr lang="en-US" sz="1200" b="0" i="0" u="none" strike="noStrike" dirty="0">
                          <a:solidFill>
                            <a:srgbClr val="000000"/>
                          </a:solidFill>
                          <a:effectLst/>
                          <a:latin typeface="+mj-lt"/>
                        </a:rPr>
                        <a:t>Q1 FY24</a:t>
                      </a:r>
                    </a:p>
                  </a:txBody>
                  <a:tcPr marL="7620" marR="7620" marT="762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t"/>
                      <a:r>
                        <a:rPr lang="en-US" sz="1200" b="0" i="0" u="none" strike="noStrike">
                          <a:solidFill>
                            <a:srgbClr val="000000"/>
                          </a:solidFill>
                          <a:effectLst/>
                          <a:latin typeface="+mj-lt"/>
                        </a:rPr>
                        <a:t>237310</a:t>
                      </a:r>
                    </a:p>
                  </a:txBody>
                  <a:tcPr marL="7620" marR="7620" marT="762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t"/>
                      <a:r>
                        <a:rPr lang="en-US" sz="1200" b="0" i="0" u="none" strike="noStrike">
                          <a:solidFill>
                            <a:srgbClr val="000000"/>
                          </a:solidFill>
                          <a:effectLst/>
                          <a:latin typeface="+mj-lt"/>
                        </a:rPr>
                        <a:t>$10-25M</a:t>
                      </a:r>
                    </a:p>
                  </a:txBody>
                  <a:tcPr marL="7620" marR="7620" marT="762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t"/>
                      <a:r>
                        <a:rPr lang="en-US" sz="1200" b="0" i="0" u="none" strike="noStrike">
                          <a:solidFill>
                            <a:srgbClr val="000000"/>
                          </a:solidFill>
                          <a:effectLst/>
                          <a:latin typeface="+mj-lt"/>
                        </a:rPr>
                        <a:t>Unrestricted</a:t>
                      </a:r>
                    </a:p>
                  </a:txBody>
                  <a:tcPr marL="7620" marR="7620" marT="762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t"/>
                      <a:r>
                        <a:rPr lang="en-US" sz="1200" b="0" i="0" u="none" strike="noStrike" dirty="0">
                          <a:solidFill>
                            <a:srgbClr val="000000"/>
                          </a:solidFill>
                          <a:effectLst/>
                          <a:latin typeface="+mj-lt"/>
                        </a:rPr>
                        <a:t>C-Type FFP</a:t>
                      </a:r>
                    </a:p>
                  </a:txBody>
                  <a:tcPr marL="7620" marR="7620" marT="762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98008273"/>
                  </a:ext>
                </a:extLst>
              </a:tr>
              <a:tr h="370840">
                <a:tc>
                  <a:txBody>
                    <a:bodyPr/>
                    <a:lstStyle/>
                    <a:p>
                      <a:pPr algn="l" fontAlgn="t"/>
                      <a:r>
                        <a:rPr lang="fr-FR" sz="1200" b="0" i="0" u="none" strike="noStrike" dirty="0" err="1">
                          <a:solidFill>
                            <a:srgbClr val="000000"/>
                          </a:solidFill>
                          <a:effectLst/>
                          <a:latin typeface="+mj-lt"/>
                        </a:rPr>
                        <a:t>Hamat</a:t>
                      </a:r>
                      <a:r>
                        <a:rPr lang="fr-FR" sz="1200" b="0" i="0" u="none" strike="noStrike" dirty="0">
                          <a:solidFill>
                            <a:srgbClr val="000000"/>
                          </a:solidFill>
                          <a:effectLst/>
                          <a:latin typeface="+mj-lt"/>
                        </a:rPr>
                        <a:t> Air Base Phase 1</a:t>
                      </a:r>
                    </a:p>
                  </a:txBody>
                  <a:tcPr marL="7620" marR="7620" marT="762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t"/>
                      <a:r>
                        <a:rPr lang="en-US" sz="1200" b="0" i="0" u="none" strike="noStrike">
                          <a:solidFill>
                            <a:srgbClr val="000000"/>
                          </a:solidFill>
                          <a:effectLst/>
                          <a:latin typeface="+mj-lt"/>
                        </a:rPr>
                        <a:t>Lebanon</a:t>
                      </a:r>
                    </a:p>
                  </a:txBody>
                  <a:tcPr marL="7620" marR="7620" marT="762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ctr" defTabSz="514350" rtl="0" eaLnBrk="1" fontAlgn="t"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Middle East (TAM)</a:t>
                      </a:r>
                    </a:p>
                  </a:txBody>
                  <a:tcPr marL="7620" marR="7620" marT="762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t"/>
                      <a:r>
                        <a:rPr lang="en-US" sz="1200" b="0" i="0" u="none" strike="noStrike" dirty="0">
                          <a:solidFill>
                            <a:srgbClr val="000000"/>
                          </a:solidFill>
                          <a:effectLst/>
                          <a:latin typeface="+mj-lt"/>
                        </a:rPr>
                        <a:t>Q2 FY24</a:t>
                      </a:r>
                    </a:p>
                  </a:txBody>
                  <a:tcPr marL="7620" marR="7620" marT="762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t"/>
                      <a:r>
                        <a:rPr lang="en-US" sz="1200" b="0" i="0" u="none" strike="noStrike" dirty="0">
                          <a:solidFill>
                            <a:srgbClr val="000000"/>
                          </a:solidFill>
                          <a:effectLst/>
                          <a:latin typeface="+mj-lt"/>
                        </a:rPr>
                        <a:t>236220</a:t>
                      </a:r>
                    </a:p>
                  </a:txBody>
                  <a:tcPr marL="7620" marR="7620" marT="762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t"/>
                      <a:r>
                        <a:rPr lang="en-US" sz="1200" b="0" i="0" u="none" strike="noStrike" dirty="0">
                          <a:solidFill>
                            <a:srgbClr val="000000"/>
                          </a:solidFill>
                          <a:effectLst/>
                          <a:latin typeface="+mj-lt"/>
                        </a:rPr>
                        <a:t>$5-10M</a:t>
                      </a:r>
                    </a:p>
                  </a:txBody>
                  <a:tcPr marL="7620" marR="7620" marT="762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t"/>
                      <a:r>
                        <a:rPr lang="en-US" sz="1200" b="0" i="0" u="none" strike="noStrike" dirty="0">
                          <a:solidFill>
                            <a:srgbClr val="000000"/>
                          </a:solidFill>
                          <a:effectLst/>
                          <a:latin typeface="+mj-lt"/>
                        </a:rPr>
                        <a:t>Unrestricted</a:t>
                      </a:r>
                    </a:p>
                  </a:txBody>
                  <a:tcPr marL="7620" marR="7620" marT="762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t"/>
                      <a:r>
                        <a:rPr lang="en-US" sz="1200" b="0" i="0" u="none" strike="noStrike">
                          <a:solidFill>
                            <a:srgbClr val="000000"/>
                          </a:solidFill>
                          <a:effectLst/>
                          <a:latin typeface="+mj-lt"/>
                        </a:rPr>
                        <a:t>C-Type FFP</a:t>
                      </a:r>
                    </a:p>
                  </a:txBody>
                  <a:tcPr marL="7620" marR="7620" marT="762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370840">
                <a:tc>
                  <a:txBody>
                    <a:bodyPr/>
                    <a:lstStyle/>
                    <a:p>
                      <a:pPr algn="l" fontAlgn="t"/>
                      <a:r>
                        <a:rPr lang="en-US" sz="1200" b="0" i="0" u="none" strike="noStrike" dirty="0">
                          <a:solidFill>
                            <a:srgbClr val="000000"/>
                          </a:solidFill>
                          <a:effectLst/>
                          <a:latin typeface="+mj-lt"/>
                        </a:rPr>
                        <a:t>Advance Intelligence Center</a:t>
                      </a:r>
                    </a:p>
                  </a:txBody>
                  <a:tcPr marL="7620" marR="7620" marT="762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t"/>
                      <a:r>
                        <a:rPr lang="en-US" sz="1200" b="0" i="0" u="none" strike="noStrike">
                          <a:solidFill>
                            <a:srgbClr val="000000"/>
                          </a:solidFill>
                          <a:effectLst/>
                          <a:latin typeface="+mj-lt"/>
                        </a:rPr>
                        <a:t>Jordan</a:t>
                      </a:r>
                    </a:p>
                  </a:txBody>
                  <a:tcPr marL="7620" marR="7620" marT="762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ctr" defTabSz="514350" rtl="0" eaLnBrk="1" fontAlgn="t"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Middle East (TAM)</a:t>
                      </a:r>
                    </a:p>
                  </a:txBody>
                  <a:tcPr marL="7620" marR="7620" marT="762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t"/>
                      <a:r>
                        <a:rPr lang="en-US" sz="1200" b="0" i="0" u="none" strike="noStrike">
                          <a:solidFill>
                            <a:srgbClr val="000000"/>
                          </a:solidFill>
                          <a:effectLst/>
                          <a:latin typeface="+mj-lt"/>
                        </a:rPr>
                        <a:t>Q3 FY24</a:t>
                      </a:r>
                    </a:p>
                  </a:txBody>
                  <a:tcPr marL="7620" marR="7620" marT="762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t"/>
                      <a:r>
                        <a:rPr lang="en-US" sz="1200" b="0" i="0" u="none" strike="noStrike">
                          <a:solidFill>
                            <a:srgbClr val="000000"/>
                          </a:solidFill>
                          <a:effectLst/>
                          <a:latin typeface="+mj-lt"/>
                        </a:rPr>
                        <a:t>236220</a:t>
                      </a:r>
                    </a:p>
                  </a:txBody>
                  <a:tcPr marL="7620" marR="7620" marT="762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t"/>
                      <a:r>
                        <a:rPr lang="en-US" sz="1200" b="0" i="0" u="none" strike="noStrike">
                          <a:solidFill>
                            <a:srgbClr val="000000"/>
                          </a:solidFill>
                          <a:effectLst/>
                          <a:latin typeface="+mj-lt"/>
                        </a:rPr>
                        <a:t> $1-5M </a:t>
                      </a:r>
                    </a:p>
                  </a:txBody>
                  <a:tcPr marL="7620" marR="7620" marT="762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t"/>
                      <a:r>
                        <a:rPr lang="en-US" sz="1200" b="0" i="0" u="none" strike="noStrike">
                          <a:solidFill>
                            <a:srgbClr val="000000"/>
                          </a:solidFill>
                          <a:effectLst/>
                          <a:latin typeface="+mj-lt"/>
                        </a:rPr>
                        <a:t>Unrestricted</a:t>
                      </a:r>
                    </a:p>
                  </a:txBody>
                  <a:tcPr marL="7620" marR="7620" marT="762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t"/>
                      <a:r>
                        <a:rPr lang="en-US" sz="1200" b="0" i="0" u="none" strike="noStrike">
                          <a:solidFill>
                            <a:srgbClr val="000000"/>
                          </a:solidFill>
                          <a:effectLst/>
                          <a:latin typeface="+mj-lt"/>
                        </a:rPr>
                        <a:t>C-Type FFP</a:t>
                      </a:r>
                    </a:p>
                  </a:txBody>
                  <a:tcPr marL="7620" marR="7620" marT="762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370840">
                <a:tc>
                  <a:txBody>
                    <a:bodyPr/>
                    <a:lstStyle/>
                    <a:p>
                      <a:pPr algn="l" fontAlgn="t"/>
                      <a:r>
                        <a:rPr lang="en-US" sz="1200" b="0" i="0" u="none" strike="noStrike" dirty="0">
                          <a:solidFill>
                            <a:srgbClr val="000000"/>
                          </a:solidFill>
                          <a:effectLst/>
                          <a:latin typeface="+mj-lt"/>
                        </a:rPr>
                        <a:t>Restore Beirut Naval Base, Phase 1</a:t>
                      </a:r>
                    </a:p>
                  </a:txBody>
                  <a:tcPr marL="7620" marR="7620" marT="762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t"/>
                      <a:r>
                        <a:rPr lang="en-US" sz="1200" b="0" i="0" u="none" strike="noStrike">
                          <a:solidFill>
                            <a:srgbClr val="000000"/>
                          </a:solidFill>
                          <a:effectLst/>
                          <a:latin typeface="+mj-lt"/>
                        </a:rPr>
                        <a:t>Lebanon</a:t>
                      </a:r>
                    </a:p>
                  </a:txBody>
                  <a:tcPr marL="7620" marR="7620" marT="762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ctr" defTabSz="514350" rtl="0" eaLnBrk="1" fontAlgn="t"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Middle East (TAM)</a:t>
                      </a:r>
                    </a:p>
                  </a:txBody>
                  <a:tcPr marL="7620" marR="7620" marT="762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t"/>
                      <a:r>
                        <a:rPr lang="en-US" sz="1200" b="0" i="0" u="none" strike="noStrike">
                          <a:solidFill>
                            <a:srgbClr val="000000"/>
                          </a:solidFill>
                          <a:effectLst/>
                          <a:latin typeface="+mj-lt"/>
                        </a:rPr>
                        <a:t>Q4 FY24</a:t>
                      </a:r>
                    </a:p>
                  </a:txBody>
                  <a:tcPr marL="7620" marR="7620" marT="762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t"/>
                      <a:r>
                        <a:rPr lang="en-US" sz="1200" b="0" i="0" u="none" strike="noStrike">
                          <a:solidFill>
                            <a:srgbClr val="000000"/>
                          </a:solidFill>
                          <a:effectLst/>
                          <a:latin typeface="+mj-lt"/>
                        </a:rPr>
                        <a:t>236220</a:t>
                      </a:r>
                    </a:p>
                  </a:txBody>
                  <a:tcPr marL="7620" marR="7620" marT="762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t"/>
                      <a:r>
                        <a:rPr lang="en-US" sz="1200" b="0" i="0" u="none" strike="noStrike" dirty="0">
                          <a:solidFill>
                            <a:srgbClr val="000000"/>
                          </a:solidFill>
                          <a:effectLst/>
                          <a:latin typeface="+mj-lt"/>
                        </a:rPr>
                        <a:t>$10-25M</a:t>
                      </a:r>
                    </a:p>
                  </a:txBody>
                  <a:tcPr marL="7620" marR="7620" marT="762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t"/>
                      <a:r>
                        <a:rPr lang="en-US" sz="1200" b="0" i="0" u="none" strike="noStrike">
                          <a:solidFill>
                            <a:srgbClr val="000000"/>
                          </a:solidFill>
                          <a:effectLst/>
                          <a:latin typeface="+mj-lt"/>
                        </a:rPr>
                        <a:t>Unrestricted</a:t>
                      </a:r>
                    </a:p>
                  </a:txBody>
                  <a:tcPr marL="7620" marR="7620" marT="762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t"/>
                      <a:r>
                        <a:rPr lang="en-US" sz="1200" b="0" i="0" u="none" strike="noStrike">
                          <a:solidFill>
                            <a:srgbClr val="000000"/>
                          </a:solidFill>
                          <a:effectLst/>
                          <a:latin typeface="+mj-lt"/>
                        </a:rPr>
                        <a:t>C-Type FFP</a:t>
                      </a:r>
                    </a:p>
                  </a:txBody>
                  <a:tcPr marL="7620" marR="7620" marT="762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370840">
                <a:tc>
                  <a:txBody>
                    <a:bodyPr/>
                    <a:lstStyle/>
                    <a:p>
                      <a:pPr algn="l" fontAlgn="t"/>
                      <a:r>
                        <a:rPr lang="en-US" sz="1200" b="0" i="0" u="none" strike="noStrike" dirty="0">
                          <a:solidFill>
                            <a:srgbClr val="000000"/>
                          </a:solidFill>
                          <a:effectLst/>
                          <a:latin typeface="+mj-lt"/>
                        </a:rPr>
                        <a:t>USASAC Case CH-47F Hangers</a:t>
                      </a:r>
                    </a:p>
                  </a:txBody>
                  <a:tcPr marL="7620" marR="7620" marT="762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t"/>
                      <a:r>
                        <a:rPr lang="en-US" sz="1200" b="0" i="0" u="none" strike="noStrike" dirty="0">
                          <a:solidFill>
                            <a:srgbClr val="000000"/>
                          </a:solidFill>
                          <a:effectLst/>
                          <a:latin typeface="+mj-lt"/>
                        </a:rPr>
                        <a:t>Egypt</a:t>
                      </a:r>
                    </a:p>
                  </a:txBody>
                  <a:tcPr marL="7620" marR="7620" marT="762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ctr" defTabSz="514350" rtl="0" eaLnBrk="1" fontAlgn="t"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Middle East (TAM)</a:t>
                      </a:r>
                    </a:p>
                  </a:txBody>
                  <a:tcPr marL="7620" marR="7620" marT="762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t"/>
                      <a:r>
                        <a:rPr lang="en-US" sz="1200" b="0" i="0" u="none" strike="noStrike">
                          <a:solidFill>
                            <a:srgbClr val="000000"/>
                          </a:solidFill>
                          <a:effectLst/>
                          <a:latin typeface="+mj-lt"/>
                        </a:rPr>
                        <a:t>Q4 FY24</a:t>
                      </a:r>
                    </a:p>
                  </a:txBody>
                  <a:tcPr marL="7620" marR="7620" marT="762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t"/>
                      <a:r>
                        <a:rPr lang="en-US" sz="1200" b="0" i="0" u="none" strike="noStrike" dirty="0">
                          <a:solidFill>
                            <a:srgbClr val="000000"/>
                          </a:solidFill>
                          <a:effectLst/>
                          <a:latin typeface="+mj-lt"/>
                        </a:rPr>
                        <a:t>236220</a:t>
                      </a:r>
                    </a:p>
                  </a:txBody>
                  <a:tcPr marL="7620" marR="7620" marT="762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t"/>
                      <a:r>
                        <a:rPr lang="en-US" sz="1200" b="0" i="0" u="none" strike="noStrike">
                          <a:solidFill>
                            <a:srgbClr val="000000"/>
                          </a:solidFill>
                          <a:effectLst/>
                          <a:latin typeface="+mj-lt"/>
                        </a:rPr>
                        <a:t>$25-100M</a:t>
                      </a:r>
                    </a:p>
                  </a:txBody>
                  <a:tcPr marL="7620" marR="7620" marT="762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t"/>
                      <a:r>
                        <a:rPr lang="en-US" sz="1200" b="0" i="0" u="none" strike="noStrike">
                          <a:solidFill>
                            <a:srgbClr val="000000"/>
                          </a:solidFill>
                          <a:effectLst/>
                          <a:latin typeface="+mj-lt"/>
                        </a:rPr>
                        <a:t>Unrestricted</a:t>
                      </a:r>
                    </a:p>
                  </a:txBody>
                  <a:tcPr marL="7620" marR="7620" marT="762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t"/>
                      <a:r>
                        <a:rPr lang="en-US" sz="1200" b="0" i="0" u="none" strike="noStrike">
                          <a:solidFill>
                            <a:srgbClr val="000000"/>
                          </a:solidFill>
                          <a:effectLst/>
                          <a:latin typeface="+mj-lt"/>
                        </a:rPr>
                        <a:t>C-Type FFP</a:t>
                      </a:r>
                    </a:p>
                  </a:txBody>
                  <a:tcPr marL="7620" marR="7620" marT="762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112119">
                <a:tc>
                  <a:txBody>
                    <a:bodyPr/>
                    <a:lstStyle/>
                    <a:p>
                      <a:pPr algn="l" fontAlgn="t"/>
                      <a:r>
                        <a:rPr lang="en-US" sz="1200" b="0" i="0" u="none" strike="noStrike" dirty="0">
                          <a:solidFill>
                            <a:srgbClr val="000000"/>
                          </a:solidFill>
                          <a:effectLst/>
                          <a:latin typeface="+mj-lt"/>
                        </a:rPr>
                        <a:t>P221 Aircraft Ready Fuels Storage</a:t>
                      </a:r>
                    </a:p>
                    <a:p>
                      <a:pPr algn="l" fontAlgn="t"/>
                      <a:endParaRPr lang="en-US" sz="1200" b="0" i="0" u="none" strike="noStrike" dirty="0">
                        <a:solidFill>
                          <a:srgbClr val="000000"/>
                        </a:solidFill>
                        <a:effectLst/>
                        <a:latin typeface="+mj-lt"/>
                      </a:endParaRPr>
                    </a:p>
                  </a:txBody>
                  <a:tcPr marL="7620" marR="7620" marT="762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t"/>
                      <a:r>
                        <a:rPr lang="en-US" sz="1200" b="0" i="0" u="none" strike="noStrike" dirty="0">
                          <a:solidFill>
                            <a:srgbClr val="000000"/>
                          </a:solidFill>
                          <a:effectLst/>
                          <a:latin typeface="+mj-lt"/>
                        </a:rPr>
                        <a:t>Bahrain</a:t>
                      </a:r>
                    </a:p>
                  </a:txBody>
                  <a:tcPr marL="7620" marR="7620" marT="762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ctr" defTabSz="514350" rtl="0" eaLnBrk="1" fontAlgn="t"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Middle East (TAM)</a:t>
                      </a:r>
                    </a:p>
                  </a:txBody>
                  <a:tcPr marL="7620" marR="7620" marT="762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t"/>
                      <a:r>
                        <a:rPr lang="en-US" sz="1200" b="0" i="0" u="none" strike="noStrike">
                          <a:solidFill>
                            <a:srgbClr val="000000"/>
                          </a:solidFill>
                          <a:effectLst/>
                          <a:latin typeface="+mj-lt"/>
                        </a:rPr>
                        <a:t>Q4 FY24</a:t>
                      </a:r>
                    </a:p>
                  </a:txBody>
                  <a:tcPr marL="7620" marR="7620" marT="762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t"/>
                      <a:r>
                        <a:rPr lang="en-US" sz="1200" b="0" i="0" u="none" strike="noStrike">
                          <a:solidFill>
                            <a:srgbClr val="000000"/>
                          </a:solidFill>
                          <a:effectLst/>
                          <a:latin typeface="+mj-lt"/>
                        </a:rPr>
                        <a:t>236220</a:t>
                      </a:r>
                    </a:p>
                  </a:txBody>
                  <a:tcPr marL="7620" marR="7620" marT="762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t"/>
                      <a:r>
                        <a:rPr lang="en-US" sz="1200" b="0" i="0" u="none" strike="noStrike">
                          <a:solidFill>
                            <a:srgbClr val="000000"/>
                          </a:solidFill>
                          <a:effectLst/>
                          <a:latin typeface="+mj-lt"/>
                        </a:rPr>
                        <a:t>$25-100M</a:t>
                      </a:r>
                    </a:p>
                  </a:txBody>
                  <a:tcPr marL="7620" marR="7620" marT="762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t"/>
                      <a:r>
                        <a:rPr lang="en-US" sz="1200" b="0" i="0" u="none" strike="noStrike">
                          <a:solidFill>
                            <a:srgbClr val="000000"/>
                          </a:solidFill>
                          <a:effectLst/>
                          <a:latin typeface="+mj-lt"/>
                        </a:rPr>
                        <a:t>Unrestricted</a:t>
                      </a:r>
                    </a:p>
                  </a:txBody>
                  <a:tcPr marL="7620" marR="7620" marT="762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t"/>
                      <a:r>
                        <a:rPr lang="en-US" sz="1200" b="0" i="0" u="none" strike="noStrike">
                          <a:solidFill>
                            <a:srgbClr val="000000"/>
                          </a:solidFill>
                          <a:effectLst/>
                          <a:latin typeface="+mj-lt"/>
                        </a:rPr>
                        <a:t>C-Type FFP</a:t>
                      </a:r>
                    </a:p>
                  </a:txBody>
                  <a:tcPr marL="7620" marR="7620" marT="762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370840">
                <a:tc>
                  <a:txBody>
                    <a:bodyPr/>
                    <a:lstStyle/>
                    <a:p>
                      <a:pPr algn="l" fontAlgn="t"/>
                      <a:r>
                        <a:rPr lang="en-US" sz="1200" b="0" i="0" u="none" strike="noStrike" dirty="0">
                          <a:solidFill>
                            <a:srgbClr val="000000"/>
                          </a:solidFill>
                          <a:effectLst/>
                          <a:latin typeface="+mj-lt"/>
                        </a:rPr>
                        <a:t>Border Security Barriers</a:t>
                      </a:r>
                    </a:p>
                  </a:txBody>
                  <a:tcPr marL="7620" marR="7620" marT="762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t"/>
                      <a:r>
                        <a:rPr lang="en-US" sz="1200" b="0" i="0" u="none" strike="noStrike" dirty="0">
                          <a:solidFill>
                            <a:srgbClr val="000000"/>
                          </a:solidFill>
                          <a:effectLst/>
                          <a:latin typeface="+mj-lt"/>
                        </a:rPr>
                        <a:t>Jordan</a:t>
                      </a:r>
                    </a:p>
                  </a:txBody>
                  <a:tcPr marL="7620" marR="7620" marT="762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ctr" defTabSz="514350" rtl="0" eaLnBrk="1" fontAlgn="t"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Middle East (TAM)</a:t>
                      </a:r>
                    </a:p>
                  </a:txBody>
                  <a:tcPr marL="7620" marR="7620" marT="762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t"/>
                      <a:r>
                        <a:rPr lang="en-US" sz="1200" b="0" i="0" u="none" strike="noStrike" dirty="0">
                          <a:solidFill>
                            <a:srgbClr val="000000"/>
                          </a:solidFill>
                          <a:effectLst/>
                          <a:latin typeface="+mj-lt"/>
                        </a:rPr>
                        <a:t>Q4 FY24</a:t>
                      </a:r>
                    </a:p>
                  </a:txBody>
                  <a:tcPr marL="7620" marR="7620" marT="762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t"/>
                      <a:r>
                        <a:rPr lang="en-US" sz="1200" b="0" i="0" u="none" strike="noStrike" dirty="0">
                          <a:solidFill>
                            <a:srgbClr val="000000"/>
                          </a:solidFill>
                          <a:effectLst/>
                          <a:latin typeface="+mj-lt"/>
                        </a:rPr>
                        <a:t>236220</a:t>
                      </a:r>
                    </a:p>
                  </a:txBody>
                  <a:tcPr marL="7620" marR="7620" marT="762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t"/>
                      <a:r>
                        <a:rPr lang="en-US" sz="1200" b="0" i="0" u="none" strike="noStrike" dirty="0">
                          <a:solidFill>
                            <a:srgbClr val="000000"/>
                          </a:solidFill>
                          <a:effectLst/>
                          <a:latin typeface="+mj-lt"/>
                        </a:rPr>
                        <a:t> $5-10M </a:t>
                      </a:r>
                    </a:p>
                  </a:txBody>
                  <a:tcPr marL="7620" marR="7620" marT="762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t"/>
                      <a:r>
                        <a:rPr lang="en-US" sz="1200" b="0" i="0" u="none" strike="noStrike" dirty="0">
                          <a:solidFill>
                            <a:srgbClr val="000000"/>
                          </a:solidFill>
                          <a:effectLst/>
                          <a:latin typeface="+mj-lt"/>
                        </a:rPr>
                        <a:t>Unrestricted</a:t>
                      </a:r>
                    </a:p>
                  </a:txBody>
                  <a:tcPr marL="7620" marR="7620" marT="762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t"/>
                      <a:r>
                        <a:rPr lang="en-US" sz="1200" b="0" i="0" u="none" strike="noStrike" dirty="0">
                          <a:solidFill>
                            <a:srgbClr val="000000"/>
                          </a:solidFill>
                          <a:effectLst/>
                          <a:latin typeface="+mj-lt"/>
                        </a:rPr>
                        <a:t>C-Type FFP</a:t>
                      </a:r>
                    </a:p>
                  </a:txBody>
                  <a:tcPr marL="7620" marR="7620" marT="762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
        <p:nvSpPr>
          <p:cNvPr id="5" name="Rectangle 4">
            <a:extLst>
              <a:ext uri="{FF2B5EF4-FFF2-40B4-BE49-F238E27FC236}">
                <a16:creationId xmlns:a16="http://schemas.microsoft.com/office/drawing/2014/main" id="{C64C9A94-1EC7-42F4-AFED-7A41D3A23631}"/>
              </a:ext>
            </a:extLst>
          </p:cNvPr>
          <p:cNvSpPr/>
          <p:nvPr/>
        </p:nvSpPr>
        <p:spPr>
          <a:xfrm>
            <a:off x="259673" y="6259933"/>
            <a:ext cx="11674632"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mn-cs"/>
              </a:rPr>
              <a:t>*These projections are based on the best information available.  They are subject to modification and are in no way binding on the Government.  More specific information relating to any individual item or class of items will not be furnished until the proposed acquisition is synopsized through SAM.gov or the solicitation is issued."</a:t>
            </a:r>
          </a:p>
        </p:txBody>
      </p:sp>
    </p:spTree>
    <p:extLst>
      <p:ext uri="{BB962C8B-B14F-4D97-AF65-F5344CB8AC3E}">
        <p14:creationId xmlns:p14="http://schemas.microsoft.com/office/powerpoint/2010/main" val="37294979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object 29"/>
          <p:cNvSpPr txBox="1"/>
          <p:nvPr/>
        </p:nvSpPr>
        <p:spPr>
          <a:xfrm>
            <a:off x="7194550" y="5024438"/>
            <a:ext cx="268288" cy="141287"/>
          </a:xfrm>
          <a:prstGeom prst="rect">
            <a:avLst/>
          </a:prstGeom>
        </p:spPr>
        <p:txBody>
          <a:bodyPr lIns="0" tIns="13335" rIns="0" bIns="0">
            <a:spAutoFit/>
          </a:bodyPr>
          <a:lstStyle/>
          <a:p>
            <a:pPr marL="12700" marR="0" lvl="0" indent="0" algn="l" defTabSz="914400" rtl="0" eaLnBrk="1" fontAlgn="auto" latinLnBrk="0" hangingPunct="1">
              <a:lnSpc>
                <a:spcPct val="100000"/>
              </a:lnSpc>
              <a:spcBef>
                <a:spcPts val="105"/>
              </a:spcBef>
              <a:spcAft>
                <a:spcPts val="0"/>
              </a:spcAft>
              <a:buClrTx/>
              <a:buSzTx/>
              <a:buFontTx/>
              <a:buNone/>
              <a:tabLst/>
              <a:defRPr/>
            </a:pPr>
            <a:r>
              <a:rPr kumimoji="0" sz="750" b="0" i="0" u="none" strike="noStrike" kern="1200" cap="none" spc="-15" normalizeH="0" baseline="0" noProof="0" dirty="0">
                <a:ln>
                  <a:noFill/>
                </a:ln>
                <a:solidFill>
                  <a:srgbClr val="FFFFFF"/>
                </a:solidFill>
                <a:effectLst/>
                <a:uLnTx/>
                <a:uFillTx/>
                <a:latin typeface="Tahoma"/>
                <a:ea typeface="+mn-ea"/>
                <a:cs typeface="Tahoma"/>
              </a:rPr>
              <a:t>Nom</a:t>
            </a:r>
            <a:r>
              <a:rPr kumimoji="0" sz="750" b="0" i="0" u="none" strike="noStrike" kern="1200" cap="none" spc="0" normalizeH="0" baseline="0" noProof="0" dirty="0">
                <a:ln>
                  <a:noFill/>
                </a:ln>
                <a:solidFill>
                  <a:srgbClr val="FFFFFF"/>
                </a:solidFill>
                <a:effectLst/>
                <a:uLnTx/>
                <a:uFillTx/>
                <a:latin typeface="Tahoma"/>
                <a:ea typeface="+mn-ea"/>
                <a:cs typeface="Tahoma"/>
              </a:rPr>
              <a:t>e</a:t>
            </a:r>
            <a:endParaRPr kumimoji="0" sz="750" b="0" i="0" u="none" strike="noStrike" kern="1200" cap="none" spc="0" normalizeH="0" baseline="0" noProof="0" dirty="0">
              <a:ln>
                <a:noFill/>
              </a:ln>
              <a:solidFill>
                <a:srgbClr val="000000"/>
              </a:solidFill>
              <a:effectLst/>
              <a:uLnTx/>
              <a:uFillTx/>
              <a:latin typeface="Tahoma"/>
              <a:ea typeface="+mn-ea"/>
              <a:cs typeface="Tahoma"/>
            </a:endParaRPr>
          </a:p>
        </p:txBody>
      </p:sp>
      <p:pic>
        <p:nvPicPr>
          <p:cNvPr id="2" name="Picture 1"/>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39336" y="949234"/>
            <a:ext cx="11904617" cy="5845849"/>
          </a:xfrm>
          <a:prstGeom prst="rect">
            <a:avLst/>
          </a:prstGeom>
        </p:spPr>
      </p:pic>
    </p:spTree>
    <p:extLst>
      <p:ext uri="{BB962C8B-B14F-4D97-AF65-F5344CB8AC3E}">
        <p14:creationId xmlns:p14="http://schemas.microsoft.com/office/powerpoint/2010/main" val="300781763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B5DB1-205C-4CA3-93EE-824DC8ACA151}"/>
              </a:ext>
            </a:extLst>
          </p:cNvPr>
          <p:cNvSpPr>
            <a:spLocks noGrp="1"/>
          </p:cNvSpPr>
          <p:nvPr>
            <p:ph type="title"/>
          </p:nvPr>
        </p:nvSpPr>
        <p:spPr>
          <a:xfrm>
            <a:off x="442477" y="37116"/>
            <a:ext cx="11176001" cy="976723"/>
          </a:xfrm>
        </p:spPr>
        <p:txBody>
          <a:bodyPr/>
          <a:lstStyle/>
          <a:p>
            <a:pPr algn="ctr"/>
            <a:r>
              <a:rPr lang="en-US" sz="2800" dirty="0"/>
              <a:t>USACE Support IN Europe</a:t>
            </a:r>
            <a:br>
              <a:rPr lang="en-US" sz="2800" dirty="0"/>
            </a:br>
            <a:r>
              <a:rPr lang="en-US" altLang="en-US" sz="2000" b="1" i="1" cap="none" dirty="0">
                <a:solidFill>
                  <a:srgbClr val="000000"/>
                </a:solidFill>
              </a:rPr>
              <a:t>Strategically Critical Programs</a:t>
            </a:r>
            <a:endParaRPr lang="en-US" sz="2800" dirty="0"/>
          </a:p>
        </p:txBody>
      </p:sp>
      <p:grpSp>
        <p:nvGrpSpPr>
          <p:cNvPr id="4" name="Group 3">
            <a:extLst>
              <a:ext uri="{FF2B5EF4-FFF2-40B4-BE49-F238E27FC236}">
                <a16:creationId xmlns:a16="http://schemas.microsoft.com/office/drawing/2014/main" id="{49A06EB4-411D-41DD-A03E-B4D0F155A313}"/>
              </a:ext>
            </a:extLst>
          </p:cNvPr>
          <p:cNvGrpSpPr/>
          <p:nvPr/>
        </p:nvGrpSpPr>
        <p:grpSpPr>
          <a:xfrm>
            <a:off x="2059058" y="1458552"/>
            <a:ext cx="3972494" cy="2866332"/>
            <a:chOff x="406400" y="1095428"/>
            <a:chExt cx="4421951" cy="4086201"/>
          </a:xfrm>
        </p:grpSpPr>
        <p:pic>
          <p:nvPicPr>
            <p:cNvPr id="5" name="Picture 2">
              <a:extLst>
                <a:ext uri="{FF2B5EF4-FFF2-40B4-BE49-F238E27FC236}">
                  <a16:creationId xmlns:a16="http://schemas.microsoft.com/office/drawing/2014/main" id="{A9289EE1-37C0-4B34-AB99-B90F9D3ECF42}"/>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06400" y="1095428"/>
              <a:ext cx="4421951" cy="408620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0" name="Star: 5 Points 29">
              <a:extLst>
                <a:ext uri="{FF2B5EF4-FFF2-40B4-BE49-F238E27FC236}">
                  <a16:creationId xmlns:a16="http://schemas.microsoft.com/office/drawing/2014/main" id="{8CE40E67-F824-49E6-B383-6CA298C72C12}"/>
                </a:ext>
              </a:extLst>
            </p:cNvPr>
            <p:cNvSpPr/>
            <p:nvPr/>
          </p:nvSpPr>
          <p:spPr>
            <a:xfrm>
              <a:off x="1468834" y="3430934"/>
              <a:ext cx="191386" cy="198474"/>
            </a:xfrm>
            <a:prstGeom prst="star5">
              <a:avLst/>
            </a:prstGeom>
            <a:solidFill>
              <a:srgbClr val="FF0000">
                <a:alpha val="89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Arial"/>
                <a:ea typeface="+mn-ea"/>
                <a:cs typeface="+mn-cs"/>
              </a:endParaRPr>
            </a:p>
          </p:txBody>
        </p:sp>
        <p:sp>
          <p:nvSpPr>
            <p:cNvPr id="35" name="Star: 5 Points 34">
              <a:extLst>
                <a:ext uri="{FF2B5EF4-FFF2-40B4-BE49-F238E27FC236}">
                  <a16:creationId xmlns:a16="http://schemas.microsoft.com/office/drawing/2014/main" id="{2E228D4E-FA40-41CD-AB69-79C8AF8A447F}"/>
                </a:ext>
              </a:extLst>
            </p:cNvPr>
            <p:cNvSpPr/>
            <p:nvPr/>
          </p:nvSpPr>
          <p:spPr>
            <a:xfrm>
              <a:off x="2925803" y="3472558"/>
              <a:ext cx="191386" cy="198474"/>
            </a:xfrm>
            <a:prstGeom prst="star5">
              <a:avLst/>
            </a:prstGeom>
            <a:solidFill>
              <a:srgbClr val="FF0000">
                <a:alpha val="89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Arial"/>
                <a:ea typeface="+mn-ea"/>
                <a:cs typeface="+mn-cs"/>
              </a:endParaRPr>
            </a:p>
          </p:txBody>
        </p:sp>
        <p:sp>
          <p:nvSpPr>
            <p:cNvPr id="38" name="Star: 5 Points 37">
              <a:extLst>
                <a:ext uri="{FF2B5EF4-FFF2-40B4-BE49-F238E27FC236}">
                  <a16:creationId xmlns:a16="http://schemas.microsoft.com/office/drawing/2014/main" id="{8E4438B4-248B-430A-B98A-FF2571C0E5A9}"/>
                </a:ext>
              </a:extLst>
            </p:cNvPr>
            <p:cNvSpPr/>
            <p:nvPr/>
          </p:nvSpPr>
          <p:spPr>
            <a:xfrm>
              <a:off x="3538701" y="1925318"/>
              <a:ext cx="191386" cy="198474"/>
            </a:xfrm>
            <a:prstGeom prst="star5">
              <a:avLst/>
            </a:prstGeom>
            <a:solidFill>
              <a:srgbClr val="FF0000">
                <a:alpha val="89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Arial"/>
                <a:ea typeface="+mn-ea"/>
                <a:cs typeface="+mn-cs"/>
              </a:endParaRPr>
            </a:p>
          </p:txBody>
        </p:sp>
        <p:sp>
          <p:nvSpPr>
            <p:cNvPr id="44" name="Star: 5 Points 43">
              <a:extLst>
                <a:ext uri="{FF2B5EF4-FFF2-40B4-BE49-F238E27FC236}">
                  <a16:creationId xmlns:a16="http://schemas.microsoft.com/office/drawing/2014/main" id="{106EA79C-5BCB-4AD5-954A-BF59636F6E4A}"/>
                </a:ext>
              </a:extLst>
            </p:cNvPr>
            <p:cNvSpPr/>
            <p:nvPr/>
          </p:nvSpPr>
          <p:spPr>
            <a:xfrm>
              <a:off x="1660220" y="1362941"/>
              <a:ext cx="191386" cy="198474"/>
            </a:xfrm>
            <a:prstGeom prst="star5">
              <a:avLst/>
            </a:prstGeom>
            <a:solidFill>
              <a:srgbClr val="FF0000">
                <a:alpha val="89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Arial"/>
                <a:ea typeface="+mn-ea"/>
                <a:cs typeface="+mn-cs"/>
              </a:endParaRPr>
            </a:p>
          </p:txBody>
        </p:sp>
        <p:sp>
          <p:nvSpPr>
            <p:cNvPr id="47" name="Star: 5 Points 46">
              <a:extLst>
                <a:ext uri="{FF2B5EF4-FFF2-40B4-BE49-F238E27FC236}">
                  <a16:creationId xmlns:a16="http://schemas.microsoft.com/office/drawing/2014/main" id="{38B3D8B5-7CE1-47B4-8C36-0E25F08925C4}"/>
                </a:ext>
              </a:extLst>
            </p:cNvPr>
            <p:cNvSpPr/>
            <p:nvPr/>
          </p:nvSpPr>
          <p:spPr>
            <a:xfrm>
              <a:off x="2925803" y="3715201"/>
              <a:ext cx="191386" cy="198474"/>
            </a:xfrm>
            <a:prstGeom prst="star5">
              <a:avLst/>
            </a:prstGeom>
            <a:solidFill>
              <a:srgbClr val="FF0000">
                <a:alpha val="89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Arial"/>
                <a:ea typeface="+mn-ea"/>
                <a:cs typeface="+mn-cs"/>
              </a:endParaRPr>
            </a:p>
          </p:txBody>
        </p:sp>
        <p:sp>
          <p:nvSpPr>
            <p:cNvPr id="48" name="Star: 5 Points 47">
              <a:extLst>
                <a:ext uri="{FF2B5EF4-FFF2-40B4-BE49-F238E27FC236}">
                  <a16:creationId xmlns:a16="http://schemas.microsoft.com/office/drawing/2014/main" id="{96C4379B-9A47-422A-BEB2-E50AAD7AB810}"/>
                </a:ext>
              </a:extLst>
            </p:cNvPr>
            <p:cNvSpPr/>
            <p:nvPr/>
          </p:nvSpPr>
          <p:spPr>
            <a:xfrm>
              <a:off x="3451736" y="4423085"/>
              <a:ext cx="191386" cy="198474"/>
            </a:xfrm>
            <a:prstGeom prst="star5">
              <a:avLst/>
            </a:prstGeom>
            <a:solidFill>
              <a:srgbClr val="FF0000">
                <a:alpha val="89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Arial"/>
                <a:ea typeface="+mn-ea"/>
                <a:cs typeface="+mn-cs"/>
              </a:endParaRPr>
            </a:p>
          </p:txBody>
        </p:sp>
        <p:sp>
          <p:nvSpPr>
            <p:cNvPr id="49" name="Star: 5 Points 48">
              <a:extLst>
                <a:ext uri="{FF2B5EF4-FFF2-40B4-BE49-F238E27FC236}">
                  <a16:creationId xmlns:a16="http://schemas.microsoft.com/office/drawing/2014/main" id="{391D87EF-E2A5-40E8-8F5F-81D858ECDD3D}"/>
                </a:ext>
              </a:extLst>
            </p:cNvPr>
            <p:cNvSpPr/>
            <p:nvPr/>
          </p:nvSpPr>
          <p:spPr>
            <a:xfrm>
              <a:off x="3356043" y="3886857"/>
              <a:ext cx="191386" cy="198474"/>
            </a:xfrm>
            <a:prstGeom prst="star5">
              <a:avLst/>
            </a:prstGeom>
            <a:solidFill>
              <a:srgbClr val="FF0000">
                <a:alpha val="89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Arial"/>
                <a:ea typeface="+mn-ea"/>
                <a:cs typeface="+mn-cs"/>
              </a:endParaRPr>
            </a:p>
          </p:txBody>
        </p:sp>
        <p:sp>
          <p:nvSpPr>
            <p:cNvPr id="50" name="Star: 5 Points 49">
              <a:extLst>
                <a:ext uri="{FF2B5EF4-FFF2-40B4-BE49-F238E27FC236}">
                  <a16:creationId xmlns:a16="http://schemas.microsoft.com/office/drawing/2014/main" id="{650A99F7-0AF5-4862-BB33-ADEDBB0C5745}"/>
                </a:ext>
              </a:extLst>
            </p:cNvPr>
            <p:cNvSpPr/>
            <p:nvPr/>
          </p:nvSpPr>
          <p:spPr>
            <a:xfrm>
              <a:off x="2266507" y="4510332"/>
              <a:ext cx="191386" cy="198474"/>
            </a:xfrm>
            <a:prstGeom prst="star5">
              <a:avLst/>
            </a:prstGeom>
            <a:solidFill>
              <a:srgbClr val="FF0000">
                <a:alpha val="89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Arial"/>
                <a:ea typeface="+mn-ea"/>
                <a:cs typeface="+mn-cs"/>
              </a:endParaRPr>
            </a:p>
          </p:txBody>
        </p:sp>
      </p:grpSp>
      <p:sp>
        <p:nvSpPr>
          <p:cNvPr id="51" name="TextBox 51">
            <a:extLst>
              <a:ext uri="{FF2B5EF4-FFF2-40B4-BE49-F238E27FC236}">
                <a16:creationId xmlns:a16="http://schemas.microsoft.com/office/drawing/2014/main" id="{D31503C0-336B-418F-8C3F-D4C332AB812A}"/>
              </a:ext>
            </a:extLst>
          </p:cNvPr>
          <p:cNvSpPr txBox="1">
            <a:spLocks noChangeArrowheads="1"/>
          </p:cNvSpPr>
          <p:nvPr/>
        </p:nvSpPr>
        <p:spPr bwMode="auto">
          <a:xfrm>
            <a:off x="6306045" y="1044019"/>
            <a:ext cx="3421759" cy="461665"/>
          </a:xfrm>
          <a:prstGeom prst="rect">
            <a:avLst/>
          </a:prstGeom>
          <a:noFill/>
        </p:spPr>
        <p:txBody>
          <a:bodyPr wrap="square">
            <a:spAutoFit/>
          </a:bodyPr>
          <a:lstStyle>
            <a:defPPr>
              <a:defRPr lang="en-US"/>
            </a:defPPr>
            <a:lvl1pPr>
              <a:defRPr sz="1400" b="1" i="1">
                <a:solidFill>
                  <a:srgbClr val="000000"/>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200" b="1" i="1" u="none" strike="noStrike" kern="1200" cap="none" spc="0" normalizeH="0" baseline="0" noProof="0" dirty="0">
                <a:ln>
                  <a:noFill/>
                </a:ln>
                <a:solidFill>
                  <a:srgbClr val="000000"/>
                </a:solidFill>
                <a:effectLst/>
                <a:uLnTx/>
                <a:uFillTx/>
                <a:latin typeface="Arial"/>
                <a:ea typeface="+mn-ea"/>
                <a:cs typeface="+mn-cs"/>
              </a:rPr>
              <a:t>Poland Provided Infrastructure (PPI)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200" b="1" i="1" u="none" strike="noStrike" kern="1200" cap="none" spc="0" normalizeH="0" baseline="0" noProof="0" dirty="0">
                <a:ln>
                  <a:noFill/>
                </a:ln>
                <a:solidFill>
                  <a:srgbClr val="000000"/>
                </a:solidFill>
                <a:effectLst/>
                <a:uLnTx/>
                <a:uFillTx/>
                <a:latin typeface="Arial"/>
                <a:ea typeface="+mn-ea"/>
                <a:cs typeface="+mn-cs"/>
              </a:rPr>
              <a:t>  NATO Security Investment Program  (NSIP)</a:t>
            </a:r>
          </a:p>
        </p:txBody>
      </p:sp>
      <p:sp>
        <p:nvSpPr>
          <p:cNvPr id="87" name="TextBox 51">
            <a:extLst>
              <a:ext uri="{FF2B5EF4-FFF2-40B4-BE49-F238E27FC236}">
                <a16:creationId xmlns:a16="http://schemas.microsoft.com/office/drawing/2014/main" id="{D4BB4C97-4D92-4B72-8023-C88F2E529046}"/>
              </a:ext>
            </a:extLst>
          </p:cNvPr>
          <p:cNvSpPr txBox="1">
            <a:spLocks noChangeArrowheads="1"/>
          </p:cNvSpPr>
          <p:nvPr/>
        </p:nvSpPr>
        <p:spPr bwMode="auto">
          <a:xfrm>
            <a:off x="6123198" y="4319809"/>
            <a:ext cx="3772296" cy="2513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defTabSz="1228725"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1228725"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1228725"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1228725" eaLnBrk="0" fontAlgn="base" hangingPunct="0">
              <a:spcBef>
                <a:spcPct val="0"/>
              </a:spcBef>
              <a:spcAft>
                <a:spcPct val="0"/>
              </a:spcAft>
              <a:defRPr sz="2400">
                <a:solidFill>
                  <a:schemeClr val="tx1"/>
                </a:solidFill>
                <a:latin typeface="Arial" panose="020B0604020202020204" pitchFamily="34" charset="0"/>
              </a:defRPr>
            </a:lvl9pPr>
          </a:lstStyle>
          <a:p>
            <a:pPr marL="171450" marR="0" lvl="0" indent="-171450" algn="l" defTabSz="837745" rtl="0" eaLnBrk="1" fontAlgn="base" latinLnBrk="0" hangingPunct="1">
              <a:lnSpc>
                <a:spcPct val="100000"/>
              </a:lnSpc>
              <a:spcBef>
                <a:spcPct val="0"/>
              </a:spcBef>
              <a:spcAft>
                <a:spcPts val="409"/>
              </a:spcAft>
              <a:buClrTx/>
              <a:buSzTx/>
              <a:buFont typeface="Arial" panose="020B0604020202020204" pitchFamily="34" charset="0"/>
              <a:buChar char="•"/>
              <a:tabLst/>
              <a:defRPr/>
            </a:pPr>
            <a:r>
              <a:rPr kumimoji="0" lang="en-US" altLang="en-US"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Poland Funded/Contracted Construction Projects</a:t>
            </a:r>
          </a:p>
          <a:p>
            <a:pPr marL="171450" marR="0" lvl="0" indent="-171450" algn="l" defTabSz="837745" rtl="0" eaLnBrk="1" fontAlgn="base" latinLnBrk="0" hangingPunct="1">
              <a:lnSpc>
                <a:spcPct val="100000"/>
              </a:lnSpc>
              <a:spcBef>
                <a:spcPct val="0"/>
              </a:spcBef>
              <a:spcAft>
                <a:spcPts val="409"/>
              </a:spcAft>
              <a:buClrTx/>
              <a:buSzTx/>
              <a:buFont typeface="Arial" panose="020B0604020202020204" pitchFamily="34" charset="0"/>
              <a:buChar char="•"/>
              <a:tabLst/>
              <a:defRPr/>
            </a:pPr>
            <a:r>
              <a:rPr kumimoji="0" lang="en-US" altLang="en-US"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Typical Projects:</a:t>
            </a:r>
            <a:r>
              <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Staging Areas, Deployable Air Base Systems, Bulk Fuel Storage, Barracks, Parking Aprons, Hangars</a:t>
            </a:r>
          </a:p>
          <a:p>
            <a:pPr marL="171450" marR="0" lvl="0" indent="-171450" algn="l" defTabSz="837745" rtl="0" eaLnBrk="1" fontAlgn="base" latinLnBrk="0" hangingPunct="1">
              <a:lnSpc>
                <a:spcPct val="100000"/>
              </a:lnSpc>
              <a:spcBef>
                <a:spcPct val="0"/>
              </a:spcBef>
              <a:spcAft>
                <a:spcPts val="409"/>
              </a:spcAft>
              <a:buClrTx/>
              <a:buSzTx/>
              <a:buFont typeface="Arial" panose="020B0604020202020204" pitchFamily="34" charset="0"/>
              <a:buChar char="•"/>
              <a:tabLst/>
              <a:defRPr/>
            </a:pPr>
            <a:r>
              <a:rPr kumimoji="0" lang="en-US" altLang="en-US"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US to contract for Secure Construction (i.e. Comm or Information System Facilities)</a:t>
            </a:r>
          </a:p>
          <a:p>
            <a:pPr marL="171450" marR="0" lvl="0" indent="-171450" algn="l" defTabSz="837745" rtl="0" eaLnBrk="1" fontAlgn="base" latinLnBrk="0" hangingPunct="1">
              <a:lnSpc>
                <a:spcPct val="100000"/>
              </a:lnSpc>
              <a:spcBef>
                <a:spcPct val="0"/>
              </a:spcBef>
              <a:spcAft>
                <a:spcPts val="409"/>
              </a:spcAft>
              <a:buClrTx/>
              <a:buSzTx/>
              <a:buFont typeface="Arial" panose="020B0604020202020204" pitchFamily="34" charset="0"/>
              <a:buChar char="•"/>
              <a:tabLst/>
              <a:defRPr/>
            </a:pPr>
            <a:r>
              <a:rPr kumimoji="0" lang="en-US" altLang="en-US"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NSIP/UMMC-A Funded:  LTESM-C, </a:t>
            </a:r>
            <a:r>
              <a:rPr kumimoji="0" lang="en-US" altLang="en-US" sz="12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Powidz</a:t>
            </a:r>
            <a:r>
              <a:rPr kumimoji="0" lang="en-US" altLang="en-US"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p>
          <a:p>
            <a:pPr marL="171450" marR="0" lvl="0" indent="-171450" algn="l" defTabSz="837745" rtl="0" eaLnBrk="1" fontAlgn="base" latinLnBrk="0" hangingPunct="1">
              <a:lnSpc>
                <a:spcPct val="100000"/>
              </a:lnSpc>
              <a:spcBef>
                <a:spcPct val="0"/>
              </a:spcBef>
              <a:spcAft>
                <a:spcPts val="409"/>
              </a:spcAft>
              <a:buClrTx/>
              <a:buSzTx/>
              <a:buFont typeface="Arial" panose="020B0604020202020204" pitchFamily="34" charset="0"/>
              <a:buChar char="•"/>
              <a:tabLst/>
              <a:defRPr/>
            </a:pPr>
            <a:r>
              <a:rPr kumimoji="0" lang="en-US" altLang="en-US"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USACE Technical Services in Poland</a:t>
            </a:r>
            <a:r>
              <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Area Development Plans, Criteria Development, Design, Construction, Engineering and Construction Surveillance     </a:t>
            </a:r>
          </a:p>
        </p:txBody>
      </p:sp>
      <p:sp>
        <p:nvSpPr>
          <p:cNvPr id="88" name="TextBox 87">
            <a:extLst>
              <a:ext uri="{FF2B5EF4-FFF2-40B4-BE49-F238E27FC236}">
                <a16:creationId xmlns:a16="http://schemas.microsoft.com/office/drawing/2014/main" id="{BAD31206-61AF-436E-9133-1EA69923D950}"/>
              </a:ext>
            </a:extLst>
          </p:cNvPr>
          <p:cNvSpPr txBox="1"/>
          <p:nvPr/>
        </p:nvSpPr>
        <p:spPr>
          <a:xfrm>
            <a:off x="2452381" y="1140193"/>
            <a:ext cx="3210562"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200" b="1" i="1" u="none" strike="noStrike" kern="1200" cap="none" spc="0" normalizeH="0" baseline="0" noProof="0" dirty="0">
                <a:ln>
                  <a:noFill/>
                </a:ln>
                <a:solidFill>
                  <a:srgbClr val="000000"/>
                </a:solidFill>
                <a:effectLst/>
                <a:uLnTx/>
                <a:uFillTx/>
                <a:latin typeface="Arial"/>
                <a:ea typeface="+mn-ea"/>
                <a:cs typeface="+mn-cs"/>
              </a:rPr>
              <a:t>European Deterrence Initiative (EDI)</a:t>
            </a:r>
          </a:p>
        </p:txBody>
      </p:sp>
      <p:sp>
        <p:nvSpPr>
          <p:cNvPr id="89" name="TextBox 88">
            <a:extLst>
              <a:ext uri="{FF2B5EF4-FFF2-40B4-BE49-F238E27FC236}">
                <a16:creationId xmlns:a16="http://schemas.microsoft.com/office/drawing/2014/main" id="{3952AAA5-17AA-46AC-8BC0-1EFC4940A283}"/>
              </a:ext>
            </a:extLst>
          </p:cNvPr>
          <p:cNvSpPr txBox="1"/>
          <p:nvPr/>
        </p:nvSpPr>
        <p:spPr>
          <a:xfrm>
            <a:off x="1989421" y="4332660"/>
            <a:ext cx="4102460" cy="2462213"/>
          </a:xfrm>
          <a:prstGeom prst="rect">
            <a:avLst/>
          </a:prstGeom>
          <a:noFill/>
        </p:spPr>
        <p:txBody>
          <a:bodyPr wrap="square">
            <a:spAutoFit/>
          </a:bodyPr>
          <a:lstStyle/>
          <a:p>
            <a:pPr marL="176213" marR="0" lvl="1" indent="-17145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altLang="en-US"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EDI projects provide key infrastructure for rotating US and NATO forces</a:t>
            </a:r>
          </a:p>
          <a:p>
            <a:pPr marL="176213" marR="0" lvl="1" indent="-17145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altLang="en-US"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Typical Army Projects</a:t>
            </a:r>
            <a:r>
              <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Railheads, Ammunition Loading Areas, Warehouses, Classrooms, and Range Operation Buildings. </a:t>
            </a:r>
          </a:p>
          <a:p>
            <a:pPr marL="176213" marR="0" lvl="1" indent="-17145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altLang="en-US"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Typical Air Force Projects</a:t>
            </a:r>
            <a:r>
              <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Taxiway, Fueling Facilities, Runways, Parking Aprons, Munitions Storage, Hangars, Squad Ops, and Hot Cargo Pads.</a:t>
            </a:r>
          </a:p>
          <a:p>
            <a:pPr marL="171450" marR="0" lvl="0" indent="-17145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altLang="en-US"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Challenges</a:t>
            </a:r>
          </a:p>
          <a:p>
            <a:pPr marL="346075" marR="0" lvl="1" indent="-171450" algn="l" defTabSz="914400" rtl="0" eaLnBrk="1" fontAlgn="auto" latinLnBrk="0" hangingPunct="1">
              <a:lnSpc>
                <a:spcPct val="100000"/>
              </a:lnSpc>
              <a:spcBef>
                <a:spcPts val="0"/>
              </a:spcBef>
              <a:spcAft>
                <a:spcPts val="200"/>
              </a:spcAft>
              <a:buClrTx/>
              <a:buSzTx/>
              <a:buFont typeface="Courier New" panose="02070309020205020404" pitchFamily="49" charset="0"/>
              <a:buChar char="o"/>
              <a:tabLst/>
              <a:defRPr/>
            </a:pPr>
            <a:r>
              <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Remote location of project sites.</a:t>
            </a:r>
          </a:p>
          <a:p>
            <a:pPr marL="346075" marR="0" lvl="1" indent="-171450" algn="l" defTabSz="914400" rtl="0" eaLnBrk="1" fontAlgn="auto" latinLnBrk="0" hangingPunct="1">
              <a:lnSpc>
                <a:spcPct val="100000"/>
              </a:lnSpc>
              <a:spcBef>
                <a:spcPts val="0"/>
              </a:spcBef>
              <a:spcAft>
                <a:spcPts val="200"/>
              </a:spcAft>
              <a:buClrTx/>
              <a:buSzTx/>
              <a:buFont typeface="Courier New" panose="02070309020205020404" pitchFamily="49" charset="0"/>
              <a:buChar char="o"/>
              <a:tabLst/>
              <a:defRPr/>
            </a:pPr>
            <a:r>
              <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Host Nation review and approval process for designs</a:t>
            </a:r>
          </a:p>
          <a:p>
            <a:pPr marL="346075" marR="0" lvl="1" indent="-171450" algn="l" defTabSz="914400" rtl="0" eaLnBrk="1" fontAlgn="auto" latinLnBrk="0" hangingPunct="1">
              <a:lnSpc>
                <a:spcPct val="100000"/>
              </a:lnSpc>
              <a:spcBef>
                <a:spcPts val="0"/>
              </a:spcBef>
              <a:spcAft>
                <a:spcPts val="200"/>
              </a:spcAft>
              <a:buClrTx/>
              <a:buSzTx/>
              <a:buFont typeface="Courier New" panose="02070309020205020404" pitchFamily="49" charset="0"/>
              <a:buChar char="o"/>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Current Conflict in Eastern Europe.</a:t>
            </a:r>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8" name="Picture 7">
            <a:extLst>
              <a:ext uri="{FF2B5EF4-FFF2-40B4-BE49-F238E27FC236}">
                <a16:creationId xmlns:a16="http://schemas.microsoft.com/office/drawing/2014/main" id="{1C9F8E40-7B9E-466D-95B6-B9A2828BEB4D}"/>
              </a:ext>
            </a:extLst>
          </p:cNvPr>
          <p:cNvPicPr>
            <a:picLocks noChangeAspect="1"/>
          </p:cNvPicPr>
          <p:nvPr/>
        </p:nvPicPr>
        <p:blipFill>
          <a:blip r:embed="rId4"/>
          <a:stretch>
            <a:fillRect/>
          </a:stretch>
        </p:blipFill>
        <p:spPr>
          <a:xfrm>
            <a:off x="6129499" y="1472733"/>
            <a:ext cx="3759695" cy="2841764"/>
          </a:xfrm>
          <a:prstGeom prst="rect">
            <a:avLst/>
          </a:prstGeom>
        </p:spPr>
      </p:pic>
      <p:grpSp>
        <p:nvGrpSpPr>
          <p:cNvPr id="7" name="Group 6">
            <a:extLst>
              <a:ext uri="{FF2B5EF4-FFF2-40B4-BE49-F238E27FC236}">
                <a16:creationId xmlns:a16="http://schemas.microsoft.com/office/drawing/2014/main" id="{ABECF865-C31C-4286-8C84-47AB4B686ABF}"/>
              </a:ext>
            </a:extLst>
          </p:cNvPr>
          <p:cNvGrpSpPr/>
          <p:nvPr/>
        </p:nvGrpSpPr>
        <p:grpSpPr>
          <a:xfrm>
            <a:off x="21601" y="1013839"/>
            <a:ext cx="2057093" cy="5572678"/>
            <a:chOff x="21601" y="966459"/>
            <a:chExt cx="2057093" cy="5620058"/>
          </a:xfrm>
        </p:grpSpPr>
        <p:grpSp>
          <p:nvGrpSpPr>
            <p:cNvPr id="9" name="Group 8">
              <a:extLst>
                <a:ext uri="{FF2B5EF4-FFF2-40B4-BE49-F238E27FC236}">
                  <a16:creationId xmlns:a16="http://schemas.microsoft.com/office/drawing/2014/main" id="{10DF58EA-C824-46E0-843F-963989CCD7ED}"/>
                </a:ext>
              </a:extLst>
            </p:cNvPr>
            <p:cNvGrpSpPr/>
            <p:nvPr/>
          </p:nvGrpSpPr>
          <p:grpSpPr>
            <a:xfrm>
              <a:off x="130049" y="2398101"/>
              <a:ext cx="1840199" cy="1367119"/>
              <a:chOff x="113454" y="1641461"/>
              <a:chExt cx="1840199" cy="1367119"/>
            </a:xfrm>
          </p:grpSpPr>
          <p:pic>
            <p:nvPicPr>
              <p:cNvPr id="90" name="Picture 89">
                <a:extLst>
                  <a:ext uri="{FF2B5EF4-FFF2-40B4-BE49-F238E27FC236}">
                    <a16:creationId xmlns:a16="http://schemas.microsoft.com/office/drawing/2014/main" id="{DF220283-EF8A-4FF4-AADE-20BF1DF74556}"/>
                  </a:ext>
                </a:extLst>
              </p:cNvPr>
              <p:cNvPicPr>
                <a:picLocks noChangeAspect="1"/>
              </p:cNvPicPr>
              <p:nvPr/>
            </p:nvPicPr>
            <p:blipFill>
              <a:blip r:embed="rId5"/>
              <a:stretch>
                <a:fillRect/>
              </a:stretch>
            </p:blipFill>
            <p:spPr>
              <a:xfrm>
                <a:off x="113454" y="1641461"/>
                <a:ext cx="1840199" cy="1001533"/>
              </a:xfrm>
              <a:prstGeom prst="rect">
                <a:avLst/>
              </a:prstGeom>
            </p:spPr>
          </p:pic>
          <p:sp>
            <p:nvSpPr>
              <p:cNvPr id="91" name="TextBox 90">
                <a:extLst>
                  <a:ext uri="{FF2B5EF4-FFF2-40B4-BE49-F238E27FC236}">
                    <a16:creationId xmlns:a16="http://schemas.microsoft.com/office/drawing/2014/main" id="{E7A12C13-CE5D-4FAD-ACCB-59B2EBFD40B5}"/>
                  </a:ext>
                </a:extLst>
              </p:cNvPr>
              <p:cNvSpPr txBox="1"/>
              <p:nvPr/>
            </p:nvSpPr>
            <p:spPr>
              <a:xfrm>
                <a:off x="139586" y="2593082"/>
                <a:ext cx="1627513" cy="4154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000000"/>
                    </a:solidFill>
                    <a:effectLst/>
                    <a:uLnTx/>
                    <a:uFillTx/>
                    <a:latin typeface="CIDFont+F10"/>
                    <a:ea typeface="+mn-ea"/>
                    <a:cs typeface="+mn-cs"/>
                  </a:rPr>
                  <a:t>Squadron Ops Facility Upgrades, Lithuania  </a:t>
                </a:r>
                <a:endParaRPr kumimoji="0" lang="en-US" sz="1050" b="1" i="0" u="none" strike="noStrike" kern="1200" cap="none" spc="0" normalizeH="0" baseline="0" noProof="0" dirty="0">
                  <a:ln>
                    <a:noFill/>
                  </a:ln>
                  <a:solidFill>
                    <a:srgbClr val="000000"/>
                  </a:solidFill>
                  <a:effectLst/>
                  <a:uLnTx/>
                  <a:uFillTx/>
                  <a:latin typeface="Arial"/>
                  <a:ea typeface="+mn-ea"/>
                  <a:cs typeface="+mn-cs"/>
                </a:endParaRPr>
              </a:p>
            </p:txBody>
          </p:sp>
        </p:grpSp>
        <p:grpSp>
          <p:nvGrpSpPr>
            <p:cNvPr id="10" name="Group 9">
              <a:extLst>
                <a:ext uri="{FF2B5EF4-FFF2-40B4-BE49-F238E27FC236}">
                  <a16:creationId xmlns:a16="http://schemas.microsoft.com/office/drawing/2014/main" id="{8FAC3C15-F1A2-41DB-A462-ABD7C89BD85B}"/>
                </a:ext>
              </a:extLst>
            </p:cNvPr>
            <p:cNvGrpSpPr/>
            <p:nvPr/>
          </p:nvGrpSpPr>
          <p:grpSpPr>
            <a:xfrm>
              <a:off x="21601" y="966459"/>
              <a:ext cx="2057093" cy="1436563"/>
              <a:chOff x="21601" y="1094795"/>
              <a:chExt cx="2057093" cy="1436563"/>
            </a:xfrm>
          </p:grpSpPr>
          <p:pic>
            <p:nvPicPr>
              <p:cNvPr id="92" name="Picture 91">
                <a:extLst>
                  <a:ext uri="{FF2B5EF4-FFF2-40B4-BE49-F238E27FC236}">
                    <a16:creationId xmlns:a16="http://schemas.microsoft.com/office/drawing/2014/main" id="{E5086E5A-6E0F-444C-9A9D-294C28B2EFD3}"/>
                  </a:ext>
                </a:extLst>
              </p:cNvPr>
              <p:cNvPicPr>
                <a:picLocks noChangeAspect="1"/>
              </p:cNvPicPr>
              <p:nvPr/>
            </p:nvPicPr>
            <p:blipFill>
              <a:blip r:embed="rId6"/>
              <a:stretch>
                <a:fillRect/>
              </a:stretch>
            </p:blipFill>
            <p:spPr>
              <a:xfrm>
                <a:off x="104943" y="1094795"/>
                <a:ext cx="1840199" cy="1090561"/>
              </a:xfrm>
              <a:prstGeom prst="rect">
                <a:avLst/>
              </a:prstGeom>
            </p:spPr>
          </p:pic>
          <p:sp>
            <p:nvSpPr>
              <p:cNvPr id="93" name="TextBox 92">
                <a:extLst>
                  <a:ext uri="{FF2B5EF4-FFF2-40B4-BE49-F238E27FC236}">
                    <a16:creationId xmlns:a16="http://schemas.microsoft.com/office/drawing/2014/main" id="{31C57CDD-AAF0-44D4-8A8B-F5F23D86DC0A}"/>
                  </a:ext>
                </a:extLst>
              </p:cNvPr>
              <p:cNvSpPr txBox="1"/>
              <p:nvPr/>
            </p:nvSpPr>
            <p:spPr>
              <a:xfrm>
                <a:off x="21601" y="2115860"/>
                <a:ext cx="2057093" cy="4154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000000"/>
                    </a:solidFill>
                    <a:effectLst/>
                    <a:uLnTx/>
                    <a:uFillTx/>
                    <a:latin typeface="CIDFont+F10"/>
                    <a:ea typeface="+mn-ea"/>
                    <a:cs typeface="+mn-cs"/>
                  </a:rPr>
                  <a:t>Arm/Disarm Pad, Graf </a:t>
                </a:r>
                <a:r>
                  <a:rPr kumimoji="0" lang="en-US" sz="1050" b="1" i="0" u="none" strike="noStrike" kern="1200" cap="none" spc="0" normalizeH="0" baseline="0" noProof="0" dirty="0" err="1">
                    <a:ln>
                      <a:noFill/>
                    </a:ln>
                    <a:solidFill>
                      <a:srgbClr val="000000"/>
                    </a:solidFill>
                    <a:effectLst/>
                    <a:uLnTx/>
                    <a:uFillTx/>
                    <a:latin typeface="CIDFont+F10"/>
                    <a:ea typeface="+mn-ea"/>
                    <a:cs typeface="+mn-cs"/>
                  </a:rPr>
                  <a:t>Ignatievo</a:t>
                </a:r>
                <a:r>
                  <a:rPr kumimoji="0" lang="en-US" sz="1050" b="1" i="0" u="none" strike="noStrike" kern="1200" cap="none" spc="0" normalizeH="0" baseline="0" noProof="0" dirty="0">
                    <a:ln>
                      <a:noFill/>
                    </a:ln>
                    <a:solidFill>
                      <a:srgbClr val="000000"/>
                    </a:solidFill>
                    <a:effectLst/>
                    <a:uLnTx/>
                    <a:uFillTx/>
                    <a:latin typeface="CIDFont+F10"/>
                    <a:ea typeface="+mn-ea"/>
                    <a:cs typeface="+mn-cs"/>
                  </a:rPr>
                  <a:t>, Bulgaria   </a:t>
                </a:r>
                <a:endParaRPr kumimoji="0" lang="en-US" sz="1050" b="1" i="0" u="none" strike="noStrike" kern="1200" cap="none" spc="0" normalizeH="0" baseline="0" noProof="0" dirty="0">
                  <a:ln>
                    <a:noFill/>
                  </a:ln>
                  <a:solidFill>
                    <a:srgbClr val="000000"/>
                  </a:solidFill>
                  <a:effectLst/>
                  <a:uLnTx/>
                  <a:uFillTx/>
                  <a:latin typeface="Arial"/>
                  <a:ea typeface="+mn-ea"/>
                  <a:cs typeface="+mn-cs"/>
                </a:endParaRPr>
              </a:p>
            </p:txBody>
          </p:sp>
        </p:grpSp>
        <p:grpSp>
          <p:nvGrpSpPr>
            <p:cNvPr id="11" name="Group 10">
              <a:extLst>
                <a:ext uri="{FF2B5EF4-FFF2-40B4-BE49-F238E27FC236}">
                  <a16:creationId xmlns:a16="http://schemas.microsoft.com/office/drawing/2014/main" id="{0D970828-C6E2-4ACB-AC06-2364AAF4EA14}"/>
                </a:ext>
              </a:extLst>
            </p:cNvPr>
            <p:cNvGrpSpPr/>
            <p:nvPr/>
          </p:nvGrpSpPr>
          <p:grpSpPr>
            <a:xfrm>
              <a:off x="126241" y="3763435"/>
              <a:ext cx="1844008" cy="1475040"/>
              <a:chOff x="126241" y="3827603"/>
              <a:chExt cx="1844008" cy="1475040"/>
            </a:xfrm>
          </p:grpSpPr>
          <p:pic>
            <p:nvPicPr>
              <p:cNvPr id="94" name="Picture 93">
                <a:extLst>
                  <a:ext uri="{FF2B5EF4-FFF2-40B4-BE49-F238E27FC236}">
                    <a16:creationId xmlns:a16="http://schemas.microsoft.com/office/drawing/2014/main" id="{B1B111C4-EC48-4EE5-B4B1-8133E336763B}"/>
                  </a:ext>
                </a:extLst>
              </p:cNvPr>
              <p:cNvPicPr>
                <a:picLocks noChangeAspect="1"/>
              </p:cNvPicPr>
              <p:nvPr/>
            </p:nvPicPr>
            <p:blipFill rotWithShape="1">
              <a:blip r:embed="rId7"/>
              <a:srcRect b="18044"/>
              <a:stretch/>
            </p:blipFill>
            <p:spPr>
              <a:xfrm>
                <a:off x="126241" y="3827603"/>
                <a:ext cx="1844008" cy="1059542"/>
              </a:xfrm>
              <a:prstGeom prst="rect">
                <a:avLst/>
              </a:prstGeom>
            </p:spPr>
          </p:pic>
          <p:sp>
            <p:nvSpPr>
              <p:cNvPr id="95" name="TextBox 94">
                <a:extLst>
                  <a:ext uri="{FF2B5EF4-FFF2-40B4-BE49-F238E27FC236}">
                    <a16:creationId xmlns:a16="http://schemas.microsoft.com/office/drawing/2014/main" id="{971FE65E-F22E-4A51-8E0A-FC29FDA6BE90}"/>
                  </a:ext>
                </a:extLst>
              </p:cNvPr>
              <p:cNvSpPr txBox="1"/>
              <p:nvPr/>
            </p:nvSpPr>
            <p:spPr>
              <a:xfrm>
                <a:off x="156181" y="4887145"/>
                <a:ext cx="1684000" cy="415498"/>
              </a:xfrm>
              <a:prstGeom prst="rect">
                <a:avLst/>
              </a:prstGeom>
              <a:noFill/>
            </p:spPr>
            <p:txBody>
              <a:bodyPr wrap="square" rtlCol="0">
                <a:spAutoFit/>
              </a:bodyPr>
              <a:lstStyle>
                <a:defPPr>
                  <a:defRPr lang="en-US"/>
                </a:defPPr>
                <a:lvl1pPr algn="ctr">
                  <a:defRPr sz="1050" b="1" i="0" u="none" strike="noStrike" baseline="0">
                    <a:latin typeface="CIDFont+F1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000000"/>
                    </a:solidFill>
                    <a:effectLst/>
                    <a:uLnTx/>
                    <a:uFillTx/>
                    <a:latin typeface="CIDFont+F10"/>
                    <a:ea typeface="+mn-ea"/>
                    <a:cs typeface="+mn-cs"/>
                  </a:rPr>
                  <a:t> Fire Station, </a:t>
                </a:r>
                <a:r>
                  <a:rPr kumimoji="0" lang="en-US" sz="1050" b="1" i="0" u="none" strike="noStrike" kern="1200" cap="none" spc="0" normalizeH="0" baseline="0" noProof="0" dirty="0" err="1">
                    <a:ln>
                      <a:noFill/>
                    </a:ln>
                    <a:solidFill>
                      <a:srgbClr val="000000"/>
                    </a:solidFill>
                    <a:effectLst/>
                    <a:uLnTx/>
                    <a:uFillTx/>
                    <a:latin typeface="CIDFont+F10"/>
                    <a:ea typeface="+mn-ea"/>
                    <a:cs typeface="+mn-cs"/>
                  </a:rPr>
                  <a:t>Lielvarde</a:t>
                </a:r>
                <a:r>
                  <a:rPr kumimoji="0" lang="en-US" sz="1050" b="1" i="0" u="none" strike="noStrike" kern="1200" cap="none" spc="0" normalizeH="0" baseline="0" noProof="0" dirty="0">
                    <a:ln>
                      <a:noFill/>
                    </a:ln>
                    <a:solidFill>
                      <a:srgbClr val="000000"/>
                    </a:solidFill>
                    <a:effectLst/>
                    <a:uLnTx/>
                    <a:uFillTx/>
                    <a:latin typeface="CIDFont+F10"/>
                    <a:ea typeface="+mn-ea"/>
                    <a:cs typeface="+mn-cs"/>
                  </a:rPr>
                  <a:t>, Latvia</a:t>
                </a:r>
              </a:p>
            </p:txBody>
          </p:sp>
        </p:grpSp>
        <p:grpSp>
          <p:nvGrpSpPr>
            <p:cNvPr id="13" name="Group 12">
              <a:extLst>
                <a:ext uri="{FF2B5EF4-FFF2-40B4-BE49-F238E27FC236}">
                  <a16:creationId xmlns:a16="http://schemas.microsoft.com/office/drawing/2014/main" id="{CB68CB52-7F0A-4118-A058-D6793DDDC632}"/>
                </a:ext>
              </a:extLst>
            </p:cNvPr>
            <p:cNvGrpSpPr/>
            <p:nvPr/>
          </p:nvGrpSpPr>
          <p:grpSpPr>
            <a:xfrm>
              <a:off x="106946" y="5313287"/>
              <a:ext cx="1863302" cy="1273230"/>
              <a:chOff x="106946" y="5313287"/>
              <a:chExt cx="1863302" cy="1273230"/>
            </a:xfrm>
          </p:grpSpPr>
          <p:pic>
            <p:nvPicPr>
              <p:cNvPr id="96" name="Picture 95">
                <a:extLst>
                  <a:ext uri="{FF2B5EF4-FFF2-40B4-BE49-F238E27FC236}">
                    <a16:creationId xmlns:a16="http://schemas.microsoft.com/office/drawing/2014/main" id="{6138210B-600D-46A2-AB45-A1EC0AD177B8}"/>
                  </a:ext>
                </a:extLst>
              </p:cNvPr>
              <p:cNvPicPr>
                <a:picLocks noChangeAspect="1"/>
              </p:cNvPicPr>
              <p:nvPr/>
            </p:nvPicPr>
            <p:blipFill rotWithShape="1">
              <a:blip r:embed="rId8"/>
              <a:srcRect l="7183"/>
              <a:stretch/>
            </p:blipFill>
            <p:spPr>
              <a:xfrm>
                <a:off x="106946" y="5313287"/>
                <a:ext cx="1863302" cy="1001532"/>
              </a:xfrm>
              <a:prstGeom prst="rect">
                <a:avLst/>
              </a:prstGeom>
            </p:spPr>
          </p:pic>
          <p:sp>
            <p:nvSpPr>
              <p:cNvPr id="97" name="TextBox 96">
                <a:extLst>
                  <a:ext uri="{FF2B5EF4-FFF2-40B4-BE49-F238E27FC236}">
                    <a16:creationId xmlns:a16="http://schemas.microsoft.com/office/drawing/2014/main" id="{3B5BAD0C-BF86-4598-B6BC-A289530217D4}"/>
                  </a:ext>
                </a:extLst>
              </p:cNvPr>
              <p:cNvSpPr txBox="1"/>
              <p:nvPr/>
            </p:nvSpPr>
            <p:spPr>
              <a:xfrm>
                <a:off x="156181" y="6332601"/>
                <a:ext cx="1717262" cy="253916"/>
              </a:xfrm>
              <a:prstGeom prst="rect">
                <a:avLst/>
              </a:prstGeom>
              <a:noFill/>
            </p:spPr>
            <p:txBody>
              <a:bodyPr wrap="square" rtlCol="0">
                <a:spAutoFit/>
              </a:bodyPr>
              <a:lstStyle>
                <a:defPPr>
                  <a:defRPr lang="en-US"/>
                </a:defPPr>
                <a:lvl1pPr algn="ctr">
                  <a:defRPr sz="1050" b="1" i="0" u="none" strike="noStrike" baseline="0">
                    <a:latin typeface="CIDFont+F1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000000"/>
                    </a:solidFill>
                    <a:effectLst/>
                    <a:uLnTx/>
                    <a:uFillTx/>
                    <a:latin typeface="CIDFont+F10"/>
                    <a:ea typeface="+mn-ea"/>
                    <a:cs typeface="+mn-cs"/>
                  </a:rPr>
                  <a:t>Dormitory, Estonia </a:t>
                </a:r>
              </a:p>
            </p:txBody>
          </p:sp>
        </p:grpSp>
      </p:grpSp>
      <p:sp>
        <p:nvSpPr>
          <p:cNvPr id="106" name="Arrow: Right 105">
            <a:extLst>
              <a:ext uri="{FF2B5EF4-FFF2-40B4-BE49-F238E27FC236}">
                <a16:creationId xmlns:a16="http://schemas.microsoft.com/office/drawing/2014/main" id="{2D760BD9-A9E8-4C47-8B4B-CC6454B506F2}"/>
              </a:ext>
            </a:extLst>
          </p:cNvPr>
          <p:cNvSpPr/>
          <p:nvPr/>
        </p:nvSpPr>
        <p:spPr>
          <a:xfrm>
            <a:off x="4568458" y="2558742"/>
            <a:ext cx="2211284" cy="555895"/>
          </a:xfrm>
          <a:prstGeom prst="rightArrow">
            <a:avLst/>
          </a:prstGeom>
          <a:solidFill>
            <a:srgbClr val="7030A0">
              <a:alpha val="89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Arial"/>
                <a:ea typeface="+mn-ea"/>
                <a:cs typeface="+mn-cs"/>
              </a:rPr>
              <a:t>Poland Provided Infrastructure</a:t>
            </a:r>
          </a:p>
        </p:txBody>
      </p:sp>
      <p:grpSp>
        <p:nvGrpSpPr>
          <p:cNvPr id="6" name="Group 5">
            <a:extLst>
              <a:ext uri="{FF2B5EF4-FFF2-40B4-BE49-F238E27FC236}">
                <a16:creationId xmlns:a16="http://schemas.microsoft.com/office/drawing/2014/main" id="{AEAB8EDC-7F81-4819-AC2A-4E64F4953D4F}"/>
              </a:ext>
            </a:extLst>
          </p:cNvPr>
          <p:cNvGrpSpPr/>
          <p:nvPr/>
        </p:nvGrpSpPr>
        <p:grpSpPr>
          <a:xfrm>
            <a:off x="9926811" y="1013839"/>
            <a:ext cx="2165317" cy="5799296"/>
            <a:chOff x="9926811" y="886249"/>
            <a:chExt cx="2165317" cy="5926886"/>
          </a:xfrm>
        </p:grpSpPr>
        <p:grpSp>
          <p:nvGrpSpPr>
            <p:cNvPr id="15" name="Group 14">
              <a:extLst>
                <a:ext uri="{FF2B5EF4-FFF2-40B4-BE49-F238E27FC236}">
                  <a16:creationId xmlns:a16="http://schemas.microsoft.com/office/drawing/2014/main" id="{04834715-9AA2-4BA0-A742-E8FA5C2A0257}"/>
                </a:ext>
              </a:extLst>
            </p:cNvPr>
            <p:cNvGrpSpPr/>
            <p:nvPr/>
          </p:nvGrpSpPr>
          <p:grpSpPr>
            <a:xfrm>
              <a:off x="9966931" y="886249"/>
              <a:ext cx="2070306" cy="1719147"/>
              <a:chOff x="9991645" y="966459"/>
              <a:chExt cx="2070306" cy="1719147"/>
            </a:xfrm>
            <a:effectLst/>
          </p:grpSpPr>
          <p:pic>
            <p:nvPicPr>
              <p:cNvPr id="98" name="Picture 16">
                <a:extLst>
                  <a:ext uri="{FF2B5EF4-FFF2-40B4-BE49-F238E27FC236}">
                    <a16:creationId xmlns:a16="http://schemas.microsoft.com/office/drawing/2014/main" id="{BF715845-9C70-4E02-AF03-208E6442164A}"/>
                  </a:ext>
                </a:extLst>
              </p:cNvPr>
              <p:cNvPicPr>
                <a:picLocks noChangeAspect="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9991645" y="966459"/>
                <a:ext cx="2070306" cy="1358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 name="TextBox 98">
                <a:extLst>
                  <a:ext uri="{FF2B5EF4-FFF2-40B4-BE49-F238E27FC236}">
                    <a16:creationId xmlns:a16="http://schemas.microsoft.com/office/drawing/2014/main" id="{D846C816-DFCB-43E3-9879-AF96FF3432B1}"/>
                  </a:ext>
                </a:extLst>
              </p:cNvPr>
              <p:cNvSpPr txBox="1"/>
              <p:nvPr/>
            </p:nvSpPr>
            <p:spPr>
              <a:xfrm>
                <a:off x="10161314" y="2270108"/>
                <a:ext cx="1730967" cy="415498"/>
              </a:xfrm>
              <a:prstGeom prst="rect">
                <a:avLst/>
              </a:prstGeom>
              <a:noFill/>
            </p:spPr>
            <p:txBody>
              <a:bodyPr wrap="square" rtlCol="0">
                <a:spAutoFit/>
              </a:bodyPr>
              <a:lstStyle>
                <a:defPPr>
                  <a:defRPr lang="en-US"/>
                </a:defPPr>
                <a:lvl1pPr algn="ctr">
                  <a:defRPr sz="1050" b="1" i="0" u="none" strike="noStrike" baseline="0">
                    <a:latin typeface="CIDFont+F1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000000"/>
                    </a:solidFill>
                    <a:effectLst/>
                    <a:uLnTx/>
                    <a:uFillTx/>
                    <a:latin typeface="CIDFont+F10"/>
                    <a:ea typeface="+mn-ea"/>
                    <a:cs typeface="+mn-cs"/>
                  </a:rPr>
                  <a:t>Runaway Ribbon Cutting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err="1">
                    <a:ln>
                      <a:noFill/>
                    </a:ln>
                    <a:solidFill>
                      <a:srgbClr val="000000"/>
                    </a:solidFill>
                    <a:effectLst/>
                    <a:uLnTx/>
                    <a:uFillTx/>
                    <a:latin typeface="CIDFont+F10"/>
                    <a:ea typeface="+mn-ea"/>
                    <a:cs typeface="+mn-cs"/>
                  </a:rPr>
                  <a:t>Łask</a:t>
                </a:r>
                <a:r>
                  <a:rPr kumimoji="0" lang="en-US" sz="1050" b="1" i="0" u="none" strike="noStrike" kern="1200" cap="none" spc="0" normalizeH="0" baseline="0" noProof="0" dirty="0">
                    <a:ln>
                      <a:noFill/>
                    </a:ln>
                    <a:solidFill>
                      <a:srgbClr val="000000"/>
                    </a:solidFill>
                    <a:effectLst/>
                    <a:uLnTx/>
                    <a:uFillTx/>
                    <a:latin typeface="CIDFont+F10"/>
                    <a:ea typeface="+mn-ea"/>
                    <a:cs typeface="+mn-cs"/>
                  </a:rPr>
                  <a:t>, Poland </a:t>
                </a:r>
              </a:p>
            </p:txBody>
          </p:sp>
        </p:grpSp>
        <p:grpSp>
          <p:nvGrpSpPr>
            <p:cNvPr id="3" name="Group 2">
              <a:extLst>
                <a:ext uri="{FF2B5EF4-FFF2-40B4-BE49-F238E27FC236}">
                  <a16:creationId xmlns:a16="http://schemas.microsoft.com/office/drawing/2014/main" id="{F8C24B22-B799-45FB-BB31-035FDFC4F46B}"/>
                </a:ext>
              </a:extLst>
            </p:cNvPr>
            <p:cNvGrpSpPr/>
            <p:nvPr/>
          </p:nvGrpSpPr>
          <p:grpSpPr>
            <a:xfrm>
              <a:off x="9926811" y="2614785"/>
              <a:ext cx="2165317" cy="4198350"/>
              <a:chOff x="9926811" y="2614785"/>
              <a:chExt cx="2165317" cy="4198350"/>
            </a:xfrm>
          </p:grpSpPr>
          <p:grpSp>
            <p:nvGrpSpPr>
              <p:cNvPr id="16" name="Group 15">
                <a:extLst>
                  <a:ext uri="{FF2B5EF4-FFF2-40B4-BE49-F238E27FC236}">
                    <a16:creationId xmlns:a16="http://schemas.microsoft.com/office/drawing/2014/main" id="{FC954969-DCCE-4E5B-9A1D-5F3E987B41B3}"/>
                  </a:ext>
                </a:extLst>
              </p:cNvPr>
              <p:cNvGrpSpPr/>
              <p:nvPr/>
            </p:nvGrpSpPr>
            <p:grpSpPr>
              <a:xfrm>
                <a:off x="9932564" y="2614785"/>
                <a:ext cx="2159564" cy="1768213"/>
                <a:chOff x="9956466" y="2188720"/>
                <a:chExt cx="2159564" cy="1768213"/>
              </a:xfrm>
            </p:grpSpPr>
            <p:pic>
              <p:nvPicPr>
                <p:cNvPr id="100" name="Picture 2">
                  <a:extLst>
                    <a:ext uri="{FF2B5EF4-FFF2-40B4-BE49-F238E27FC236}">
                      <a16:creationId xmlns:a16="http://schemas.microsoft.com/office/drawing/2014/main" id="{C5C1C043-B9E3-4B0F-AD26-5A80AE1CE512}"/>
                    </a:ext>
                  </a:extLst>
                </p:cNvPr>
                <p:cNvPicPr>
                  <a:picLocks noChangeAspect="1"/>
                </p:cNvPicPr>
                <p:nvPr/>
              </p:nvPicPr>
              <p:blipFill>
                <a:blip r:embed="rId10"/>
                <a:stretch>
                  <a:fillRect/>
                </a:stretch>
              </p:blipFill>
              <p:spPr bwMode="auto">
                <a:xfrm>
                  <a:off x="9991645" y="2188720"/>
                  <a:ext cx="2044174" cy="1232838"/>
                </a:xfrm>
                <a:prstGeom prst="rect">
                  <a:avLst/>
                </a:prstGeom>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 name="TextBox 101">
                  <a:extLst>
                    <a:ext uri="{FF2B5EF4-FFF2-40B4-BE49-F238E27FC236}">
                      <a16:creationId xmlns:a16="http://schemas.microsoft.com/office/drawing/2014/main" id="{9CA81537-6FD3-41D6-83E2-5E0C9A409306}"/>
                    </a:ext>
                  </a:extLst>
                </p:cNvPr>
                <p:cNvSpPr txBox="1"/>
                <p:nvPr/>
              </p:nvSpPr>
              <p:spPr>
                <a:xfrm>
                  <a:off x="9956466" y="3379852"/>
                  <a:ext cx="2159564" cy="577081"/>
                </a:xfrm>
                <a:prstGeom prst="rect">
                  <a:avLst/>
                </a:prstGeom>
                <a:noFill/>
              </p:spPr>
              <p:txBody>
                <a:bodyPr wrap="square" rtlCol="0">
                  <a:spAutoFit/>
                </a:bodyPr>
                <a:lstStyle>
                  <a:defPPr>
                    <a:defRPr lang="en-US"/>
                  </a:defPPr>
                  <a:lvl1pPr algn="ctr">
                    <a:defRPr sz="1050" b="1" i="0" u="none" strike="noStrike" baseline="0">
                      <a:latin typeface="CIDFont+F1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000000"/>
                      </a:solidFill>
                      <a:effectLst/>
                      <a:uLnTx/>
                      <a:uFillTx/>
                      <a:latin typeface="CIDFont+F10"/>
                      <a:ea typeface="+mn-ea"/>
                      <a:cs typeface="+mn-cs"/>
                    </a:rPr>
                    <a:t>NATO Long Term Equipment Storage and Maintenance Complex (LTESM-C), </a:t>
                  </a:r>
                  <a:r>
                    <a:rPr kumimoji="0" lang="en-US" sz="1050" b="1" i="0" u="none" strike="noStrike" kern="1200" cap="none" spc="0" normalizeH="0" baseline="0" noProof="0" dirty="0" err="1">
                      <a:ln>
                        <a:noFill/>
                      </a:ln>
                      <a:solidFill>
                        <a:srgbClr val="000000"/>
                      </a:solidFill>
                      <a:effectLst/>
                      <a:uLnTx/>
                      <a:uFillTx/>
                      <a:latin typeface="CIDFont+F10"/>
                      <a:ea typeface="+mn-ea"/>
                      <a:cs typeface="+mn-cs"/>
                    </a:rPr>
                    <a:t>Powidz</a:t>
                  </a:r>
                  <a:r>
                    <a:rPr kumimoji="0" lang="en-US" sz="1050" b="1" i="0" u="none" strike="noStrike" kern="1200" cap="none" spc="0" normalizeH="0" baseline="0" noProof="0" dirty="0">
                      <a:ln>
                        <a:noFill/>
                      </a:ln>
                      <a:solidFill>
                        <a:srgbClr val="000000"/>
                      </a:solidFill>
                      <a:effectLst/>
                      <a:uLnTx/>
                      <a:uFillTx/>
                      <a:latin typeface="CIDFont+F10"/>
                      <a:ea typeface="+mn-ea"/>
                      <a:cs typeface="+mn-cs"/>
                    </a:rPr>
                    <a:t>, Poland </a:t>
                  </a:r>
                </a:p>
              </p:txBody>
            </p:sp>
          </p:grpSp>
          <p:pic>
            <p:nvPicPr>
              <p:cNvPr id="42" name="Picture 41">
                <a:extLst>
                  <a:ext uri="{FF2B5EF4-FFF2-40B4-BE49-F238E27FC236}">
                    <a16:creationId xmlns:a16="http://schemas.microsoft.com/office/drawing/2014/main" id="{1031039E-7D57-47DC-9CFA-17292B6B706B}"/>
                  </a:ext>
                </a:extLst>
              </p:cNvPr>
              <p:cNvPicPr>
                <a:picLocks noChangeAspect="1"/>
              </p:cNvPicPr>
              <p:nvPr/>
            </p:nvPicPr>
            <p:blipFill>
              <a:blip r:embed="rId11" cstate="email">
                <a:extLst>
                  <a:ext uri="{28A0092B-C50C-407E-A947-70E740481C1C}">
                    <a14:useLocalDpi xmlns:a14="http://schemas.microsoft.com/office/drawing/2010/main" val="0"/>
                  </a:ext>
                </a:extLst>
              </a:blip>
              <a:stretch>
                <a:fillRect/>
              </a:stretch>
            </p:blipFill>
            <p:spPr>
              <a:xfrm>
                <a:off x="9926811" y="4407712"/>
                <a:ext cx="2044174" cy="976723"/>
              </a:xfrm>
              <a:prstGeom prst="rect">
                <a:avLst/>
              </a:prstGeom>
            </p:spPr>
          </p:pic>
          <p:pic>
            <p:nvPicPr>
              <p:cNvPr id="43" name="Picture 42">
                <a:extLst>
                  <a:ext uri="{FF2B5EF4-FFF2-40B4-BE49-F238E27FC236}">
                    <a16:creationId xmlns:a16="http://schemas.microsoft.com/office/drawing/2014/main" id="{D1A2B3A5-E976-4439-9F93-64D3AF900BC5}"/>
                  </a:ext>
                </a:extLst>
              </p:cNvPr>
              <p:cNvPicPr>
                <a:picLocks noChangeAspect="1"/>
              </p:cNvPicPr>
              <p:nvPr/>
            </p:nvPicPr>
            <p:blipFill>
              <a:blip r:embed="rId12" cstate="email">
                <a:extLst>
                  <a:ext uri="{28A0092B-C50C-407E-A947-70E740481C1C}">
                    <a14:useLocalDpi xmlns:a14="http://schemas.microsoft.com/office/drawing/2010/main" val="0"/>
                  </a:ext>
                </a:extLst>
              </a:blip>
              <a:stretch>
                <a:fillRect/>
              </a:stretch>
            </p:blipFill>
            <p:spPr>
              <a:xfrm>
                <a:off x="9932564" y="5660629"/>
                <a:ext cx="2044173" cy="923275"/>
              </a:xfrm>
              <a:prstGeom prst="rect">
                <a:avLst/>
              </a:prstGeom>
            </p:spPr>
          </p:pic>
          <p:sp>
            <p:nvSpPr>
              <p:cNvPr id="45" name="TextBox 44">
                <a:extLst>
                  <a:ext uri="{FF2B5EF4-FFF2-40B4-BE49-F238E27FC236}">
                    <a16:creationId xmlns:a16="http://schemas.microsoft.com/office/drawing/2014/main" id="{F3E9043D-E385-4A79-8A4F-FEE0A30C75C6}"/>
                  </a:ext>
                </a:extLst>
              </p:cNvPr>
              <p:cNvSpPr txBox="1"/>
              <p:nvPr/>
            </p:nvSpPr>
            <p:spPr>
              <a:xfrm>
                <a:off x="9985903" y="6559219"/>
                <a:ext cx="2014135" cy="253916"/>
              </a:xfrm>
              <a:prstGeom prst="rect">
                <a:avLst/>
              </a:prstGeom>
              <a:noFill/>
            </p:spPr>
            <p:txBody>
              <a:bodyPr wrap="square" rtlCol="0" anchor="ctr">
                <a:spAutoFit/>
              </a:bodyPr>
              <a:lstStyle>
                <a:defPPr>
                  <a:defRPr lang="en-US"/>
                </a:defPPr>
                <a:lvl1pPr algn="ctr">
                  <a:defRPr sz="1050" b="1" i="0" u="none" strike="noStrike" baseline="0">
                    <a:latin typeface="CIDFont+F1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000000"/>
                    </a:solidFill>
                    <a:effectLst/>
                    <a:uLnTx/>
                    <a:uFillTx/>
                    <a:latin typeface="CIDFont+F10"/>
                    <a:ea typeface="+mn-ea"/>
                    <a:cs typeface="+mn-cs"/>
                  </a:rPr>
                  <a:t>LTESM-C Vehicle Maintenance  </a:t>
                </a:r>
              </a:p>
            </p:txBody>
          </p:sp>
          <p:sp>
            <p:nvSpPr>
              <p:cNvPr id="46" name="TextBox 45">
                <a:extLst>
                  <a:ext uri="{FF2B5EF4-FFF2-40B4-BE49-F238E27FC236}">
                    <a16:creationId xmlns:a16="http://schemas.microsoft.com/office/drawing/2014/main" id="{ECEDC183-5B3A-47AC-A1B6-AECC70F7E785}"/>
                  </a:ext>
                </a:extLst>
              </p:cNvPr>
              <p:cNvSpPr txBox="1"/>
              <p:nvPr/>
            </p:nvSpPr>
            <p:spPr>
              <a:xfrm>
                <a:off x="10163759" y="5376753"/>
                <a:ext cx="1698985" cy="263672"/>
              </a:xfrm>
              <a:prstGeom prst="rect">
                <a:avLst/>
              </a:prstGeom>
              <a:noFill/>
            </p:spPr>
            <p:txBody>
              <a:bodyPr wrap="square" rtlCol="0" anchor="ctr">
                <a:spAutoFit/>
              </a:bodyPr>
              <a:lstStyle>
                <a:defPPr>
                  <a:defRPr lang="en-US"/>
                </a:defPPr>
                <a:lvl1pPr algn="ctr">
                  <a:defRPr sz="1050" b="1" i="0" u="none" strike="noStrike" baseline="0">
                    <a:latin typeface="CIDFont+F1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000000"/>
                    </a:solidFill>
                    <a:effectLst/>
                    <a:uLnTx/>
                    <a:uFillTx/>
                    <a:latin typeface="CIDFont+F10"/>
                    <a:ea typeface="+mn-ea"/>
                    <a:cs typeface="+mn-cs"/>
                  </a:rPr>
                  <a:t>LTESM-C Warehouses  </a:t>
                </a:r>
              </a:p>
            </p:txBody>
          </p:sp>
        </p:grpSp>
      </p:grpSp>
    </p:spTree>
    <p:extLst>
      <p:ext uri="{BB962C8B-B14F-4D97-AF65-F5344CB8AC3E}">
        <p14:creationId xmlns:p14="http://schemas.microsoft.com/office/powerpoint/2010/main" val="10537189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835617-6EE9-4BDE-95BD-C8829179AB4F}"/>
              </a:ext>
            </a:extLst>
          </p:cNvPr>
          <p:cNvSpPr>
            <a:spLocks noGrp="1"/>
          </p:cNvSpPr>
          <p:nvPr>
            <p:ph type="title"/>
          </p:nvPr>
        </p:nvSpPr>
        <p:spPr/>
        <p:txBody>
          <a:bodyPr>
            <a:noAutofit/>
          </a:bodyPr>
          <a:lstStyle/>
          <a:p>
            <a:pPr marL="14010">
              <a:spcBef>
                <a:spcPts val="123"/>
              </a:spcBef>
            </a:pPr>
            <a:r>
              <a:rPr lang="en-US" sz="2800" spc="-6" dirty="0"/>
              <a:t>FY23+ OCONUS </a:t>
            </a:r>
            <a:r>
              <a:rPr lang="en-US" sz="2800" spc="-32" dirty="0"/>
              <a:t>business </a:t>
            </a:r>
            <a:r>
              <a:rPr lang="en-US" sz="2800" spc="-19" dirty="0"/>
              <a:t>OPPORTUNITIES</a:t>
            </a:r>
            <a:br>
              <a:rPr lang="en-US" sz="2800" spc="-19" dirty="0"/>
            </a:br>
            <a:r>
              <a:rPr lang="en-US" sz="2800" spc="-6" dirty="0">
                <a:solidFill>
                  <a:schemeClr val="tx1"/>
                </a:solidFill>
              </a:rPr>
              <a:t>NORTH ATLANTIC</a:t>
            </a:r>
            <a:endParaRPr lang="en-US" sz="2800" dirty="0">
              <a:solidFill>
                <a:srgbClr val="0000FF"/>
              </a:solidFill>
            </a:endParaRPr>
          </a:p>
        </p:txBody>
      </p:sp>
      <p:sp>
        <p:nvSpPr>
          <p:cNvPr id="3" name="Slide Number Placeholder 2">
            <a:extLst>
              <a:ext uri="{FF2B5EF4-FFF2-40B4-BE49-F238E27FC236}">
                <a16:creationId xmlns:a16="http://schemas.microsoft.com/office/drawing/2014/main" id="{CB9B9254-0654-4EDC-8680-FCB7A4289AF8}"/>
              </a:ext>
            </a:extLst>
          </p:cNvPr>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AA91E32-4690-480D-ACFF-C5E5C4A5978E}" type="slidenum">
              <a:rPr kumimoji="0" lang="en-US" sz="1200" b="0" i="0" u="none" strike="noStrike" kern="1200" cap="none" spc="0" normalizeH="0" baseline="0" noProof="0" smtClean="0">
                <a:ln>
                  <a:noFill/>
                </a:ln>
                <a:noFill/>
                <a:effectLst/>
                <a:uLnTx/>
                <a:uFillTx/>
                <a:latin typeface="Arial"/>
                <a:ea typeface="ＭＳ Ｐゴシック"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US" sz="1200" b="0" i="0" u="none" strike="noStrike" kern="1200" cap="none" spc="0" normalizeH="0" baseline="0" noProof="0" dirty="0">
              <a:ln>
                <a:noFill/>
              </a:ln>
              <a:noFill/>
              <a:effectLst/>
              <a:uLnTx/>
              <a:uFillTx/>
              <a:latin typeface="Arial"/>
              <a:ea typeface="ＭＳ Ｐゴシック" pitchFamily="34" charset="-128"/>
              <a:cs typeface="+mn-cs"/>
            </a:endParaRPr>
          </a:p>
        </p:txBody>
      </p:sp>
      <p:graphicFrame>
        <p:nvGraphicFramePr>
          <p:cNvPr id="4" name="Table 3">
            <a:extLst>
              <a:ext uri="{FF2B5EF4-FFF2-40B4-BE49-F238E27FC236}">
                <a16:creationId xmlns:a16="http://schemas.microsoft.com/office/drawing/2014/main" id="{54C71A35-8E70-48B2-B5CC-9FDF1C7CE2F2}"/>
              </a:ext>
            </a:extLst>
          </p:cNvPr>
          <p:cNvGraphicFramePr>
            <a:graphicFrameLocks noGrp="1"/>
          </p:cNvGraphicFramePr>
          <p:nvPr/>
        </p:nvGraphicFramePr>
        <p:xfrm>
          <a:off x="377900" y="1014318"/>
          <a:ext cx="11436197" cy="5167029"/>
        </p:xfrm>
        <a:graphic>
          <a:graphicData uri="http://schemas.openxmlformats.org/drawingml/2006/table">
            <a:tbl>
              <a:tblPr firstRow="1" bandRow="1">
                <a:tableStyleId>{ED083AE6-46FA-4A59-8FB0-9F97EB10719F}</a:tableStyleId>
              </a:tblPr>
              <a:tblGrid>
                <a:gridCol w="3331655">
                  <a:extLst>
                    <a:ext uri="{9D8B030D-6E8A-4147-A177-3AD203B41FA5}">
                      <a16:colId xmlns:a16="http://schemas.microsoft.com/office/drawing/2014/main" val="20000"/>
                    </a:ext>
                  </a:extLst>
                </a:gridCol>
                <a:gridCol w="1271015">
                  <a:extLst>
                    <a:ext uri="{9D8B030D-6E8A-4147-A177-3AD203B41FA5}">
                      <a16:colId xmlns:a16="http://schemas.microsoft.com/office/drawing/2014/main" val="20001"/>
                    </a:ext>
                  </a:extLst>
                </a:gridCol>
                <a:gridCol w="1138921">
                  <a:extLst>
                    <a:ext uri="{9D8B030D-6E8A-4147-A177-3AD203B41FA5}">
                      <a16:colId xmlns:a16="http://schemas.microsoft.com/office/drawing/2014/main" val="20002"/>
                    </a:ext>
                  </a:extLst>
                </a:gridCol>
                <a:gridCol w="1138921">
                  <a:extLst>
                    <a:ext uri="{9D8B030D-6E8A-4147-A177-3AD203B41FA5}">
                      <a16:colId xmlns:a16="http://schemas.microsoft.com/office/drawing/2014/main" val="20003"/>
                    </a:ext>
                  </a:extLst>
                </a:gridCol>
                <a:gridCol w="1138921">
                  <a:extLst>
                    <a:ext uri="{9D8B030D-6E8A-4147-A177-3AD203B41FA5}">
                      <a16:colId xmlns:a16="http://schemas.microsoft.com/office/drawing/2014/main" val="20004"/>
                    </a:ext>
                  </a:extLst>
                </a:gridCol>
                <a:gridCol w="1067182">
                  <a:extLst>
                    <a:ext uri="{9D8B030D-6E8A-4147-A177-3AD203B41FA5}">
                      <a16:colId xmlns:a16="http://schemas.microsoft.com/office/drawing/2014/main" val="20005"/>
                    </a:ext>
                  </a:extLst>
                </a:gridCol>
                <a:gridCol w="1210661">
                  <a:extLst>
                    <a:ext uri="{9D8B030D-6E8A-4147-A177-3AD203B41FA5}">
                      <a16:colId xmlns:a16="http://schemas.microsoft.com/office/drawing/2014/main" val="20006"/>
                    </a:ext>
                  </a:extLst>
                </a:gridCol>
                <a:gridCol w="1138921">
                  <a:extLst>
                    <a:ext uri="{9D8B030D-6E8A-4147-A177-3AD203B41FA5}">
                      <a16:colId xmlns:a16="http://schemas.microsoft.com/office/drawing/2014/main" val="20007"/>
                    </a:ext>
                  </a:extLst>
                </a:gridCol>
              </a:tblGrid>
              <a:tr h="501159">
                <a:tc>
                  <a:txBody>
                    <a:bodyPr/>
                    <a:lstStyle/>
                    <a:p>
                      <a:pPr algn="ctr"/>
                      <a:r>
                        <a:rPr lang="en-US" sz="1200" dirty="0">
                          <a:solidFill>
                            <a:schemeClr val="tx2"/>
                          </a:solidFill>
                        </a:rPr>
                        <a:t>Opportunity*</a:t>
                      </a:r>
                    </a:p>
                  </a:txBody>
                  <a:tcPr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70C0"/>
                    </a:solidFill>
                  </a:tcPr>
                </a:tc>
                <a:tc>
                  <a:txBody>
                    <a:bodyPr/>
                    <a:lstStyle/>
                    <a:p>
                      <a:pPr algn="ctr"/>
                      <a:r>
                        <a:rPr lang="en-US" sz="1200" dirty="0">
                          <a:solidFill>
                            <a:schemeClr val="tx2"/>
                          </a:solidFill>
                        </a:rPr>
                        <a:t>Location</a:t>
                      </a:r>
                    </a:p>
                  </a:txBody>
                  <a:tcPr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70C0"/>
                    </a:solidFill>
                  </a:tcPr>
                </a:tc>
                <a:tc>
                  <a:txBody>
                    <a:bodyPr/>
                    <a:lstStyle/>
                    <a:p>
                      <a:pPr algn="ctr"/>
                      <a:r>
                        <a:rPr lang="en-US" sz="1200" dirty="0">
                          <a:solidFill>
                            <a:schemeClr val="tx2"/>
                          </a:solidFill>
                        </a:rPr>
                        <a:t>District / Center</a:t>
                      </a:r>
                    </a:p>
                  </a:txBody>
                  <a:tcPr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70C0"/>
                    </a:solidFill>
                  </a:tcPr>
                </a:tc>
                <a:tc>
                  <a:txBody>
                    <a:bodyPr/>
                    <a:lstStyle/>
                    <a:p>
                      <a:pPr algn="ctr"/>
                      <a:r>
                        <a:rPr lang="en-US" sz="1200" dirty="0">
                          <a:solidFill>
                            <a:schemeClr val="tx2"/>
                          </a:solidFill>
                        </a:rPr>
                        <a:t>Release Date (</a:t>
                      </a:r>
                      <a:r>
                        <a:rPr lang="en-US" sz="1200" dirty="0" err="1">
                          <a:solidFill>
                            <a:schemeClr val="tx2"/>
                          </a:solidFill>
                        </a:rPr>
                        <a:t>Qtr</a:t>
                      </a:r>
                      <a:r>
                        <a:rPr lang="en-US" sz="1200" dirty="0">
                          <a:solidFill>
                            <a:schemeClr val="tx2"/>
                          </a:solidFill>
                        </a:rPr>
                        <a:t>)</a:t>
                      </a:r>
                    </a:p>
                  </a:txBody>
                  <a:tcPr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70C0"/>
                    </a:solidFill>
                  </a:tcPr>
                </a:tc>
                <a:tc>
                  <a:txBody>
                    <a:bodyPr/>
                    <a:lstStyle/>
                    <a:p>
                      <a:pPr algn="ctr"/>
                      <a:r>
                        <a:rPr lang="en-US" sz="1200" dirty="0">
                          <a:solidFill>
                            <a:schemeClr val="tx2"/>
                          </a:solidFill>
                        </a:rPr>
                        <a:t>NAICS</a:t>
                      </a:r>
                    </a:p>
                  </a:txBody>
                  <a:tcPr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70C0"/>
                    </a:solidFill>
                  </a:tcPr>
                </a:tc>
                <a:tc>
                  <a:txBody>
                    <a:bodyPr/>
                    <a:lstStyle/>
                    <a:p>
                      <a:pPr algn="ctr"/>
                      <a:r>
                        <a:rPr lang="en-US" sz="1200" dirty="0">
                          <a:solidFill>
                            <a:schemeClr val="tx2"/>
                          </a:solidFill>
                        </a:rPr>
                        <a:t>Cost</a:t>
                      </a:r>
                    </a:p>
                    <a:p>
                      <a:pPr algn="ctr"/>
                      <a:r>
                        <a:rPr lang="en-US" sz="1200">
                          <a:solidFill>
                            <a:schemeClr val="tx2"/>
                          </a:solidFill>
                        </a:rPr>
                        <a:t>Range</a:t>
                      </a:r>
                      <a:endParaRPr lang="en-US" sz="1200" dirty="0">
                        <a:solidFill>
                          <a:schemeClr val="tx2"/>
                        </a:solidFill>
                      </a:endParaRPr>
                    </a:p>
                  </a:txBody>
                  <a:tcPr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70C0"/>
                    </a:solidFill>
                  </a:tcPr>
                </a:tc>
                <a:tc>
                  <a:txBody>
                    <a:bodyPr/>
                    <a:lstStyle/>
                    <a:p>
                      <a:pPr algn="ctr"/>
                      <a:r>
                        <a:rPr lang="en-US" sz="1200" dirty="0">
                          <a:solidFill>
                            <a:schemeClr val="tx2"/>
                          </a:solidFill>
                        </a:rPr>
                        <a:t>Acquisition</a:t>
                      </a:r>
                    </a:p>
                    <a:p>
                      <a:pPr algn="ctr"/>
                      <a:r>
                        <a:rPr lang="en-US" sz="1200" dirty="0">
                          <a:solidFill>
                            <a:schemeClr val="tx2"/>
                          </a:solidFill>
                        </a:rPr>
                        <a:t>Strategy</a:t>
                      </a:r>
                    </a:p>
                  </a:txBody>
                  <a:tcPr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70C0"/>
                    </a:solidFill>
                  </a:tcPr>
                </a:tc>
                <a:tc>
                  <a:txBody>
                    <a:bodyPr/>
                    <a:lstStyle/>
                    <a:p>
                      <a:pPr algn="ctr"/>
                      <a:r>
                        <a:rPr lang="en-US" sz="1200" dirty="0">
                          <a:solidFill>
                            <a:schemeClr val="tx2"/>
                          </a:solidFill>
                        </a:rPr>
                        <a:t>Solicitation Type</a:t>
                      </a:r>
                    </a:p>
                  </a:txBody>
                  <a:tcPr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406496">
                <a:tc>
                  <a:txBody>
                    <a:bodyPr/>
                    <a:lstStyle/>
                    <a:p>
                      <a:pPr algn="ctr" fontAlgn="ctr"/>
                      <a:r>
                        <a:rPr lang="en-US" sz="1200" b="0" i="0" u="none" strike="noStrike" dirty="0">
                          <a:solidFill>
                            <a:srgbClr val="000000"/>
                          </a:solidFill>
                          <a:effectLst/>
                          <a:latin typeface="+mj-lt"/>
                        </a:rPr>
                        <a:t>Family Housing Replacement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mj-lt"/>
                        </a:rPr>
                        <a:t>Baumholder, Germany</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ctr" defTabSz="514350" rtl="0" eaLnBrk="1" fontAlgn="ctr"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mj-lt"/>
                          <a:ea typeface="+mn-ea"/>
                          <a:cs typeface="+mn-cs"/>
                        </a:rPr>
                        <a:t>Europe (NAU)</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mj-lt"/>
                        </a:rPr>
                        <a:t>FY23 1QTR</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mj-lt"/>
                        </a:rPr>
                        <a:t>236116</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mj-lt"/>
                        </a:rPr>
                        <a:t>$25M-$100M</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mj-lt"/>
                        </a:rPr>
                        <a:t>Unrestricted</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ctr" defTabSz="514350" rtl="0" eaLnBrk="1" fontAlgn="t"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mj-lt"/>
                          <a:ea typeface="+mn-ea"/>
                          <a:cs typeface="+mn-cs"/>
                        </a:rPr>
                        <a:t>C-Type FFP</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406496">
                <a:tc>
                  <a:txBody>
                    <a:bodyPr/>
                    <a:lstStyle/>
                    <a:p>
                      <a:pPr marL="0" algn="ctr" defTabSz="514350" rtl="0" eaLnBrk="1" fontAlgn="ctr" latinLnBrk="0" hangingPunct="1"/>
                      <a:r>
                        <a:rPr lang="en-US" sz="1200" b="0" i="0" u="none" strike="noStrike" kern="1200" dirty="0">
                          <a:solidFill>
                            <a:srgbClr val="000000"/>
                          </a:solidFill>
                          <a:effectLst/>
                          <a:latin typeface="+mj-lt"/>
                          <a:ea typeface="+mn-ea"/>
                          <a:cs typeface="+mn-cs"/>
                        </a:rPr>
                        <a:t>Petroleum, Oil, and Lubricants (POL) Jet Fuel Storage</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mj-lt"/>
                        </a:rPr>
                        <a:t>Hungary </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ctr" defTabSz="514350" rtl="0" eaLnBrk="1" fontAlgn="ctr"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a:ea typeface="+mn-ea"/>
                          <a:cs typeface="+mn-cs"/>
                        </a:rPr>
                        <a:t>Europe (NAU)</a:t>
                      </a:r>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mj-lt"/>
                        </a:rPr>
                        <a:t>FY23 1QTR</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mj-lt"/>
                        </a:rPr>
                        <a:t>236220</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mj-lt"/>
                        </a:rPr>
                        <a:t>$10M-$25M</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mj-lt"/>
                        </a:rPr>
                        <a:t>Unrestricted</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ctr" defTabSz="514350" rtl="0" eaLnBrk="1" fontAlgn="t"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mj-lt"/>
                          <a:ea typeface="+mn-ea"/>
                          <a:cs typeface="+mn-cs"/>
                        </a:rPr>
                        <a:t>C-Type FFP</a:t>
                      </a:r>
                      <a:endParaRPr kumimoji="0" lang="en-US" sz="1200" b="0" i="0" u="none" strike="noStrike" kern="1200" cap="none" spc="0" normalizeH="0" baseline="0" noProof="0" dirty="0">
                        <a:ln>
                          <a:noFill/>
                        </a:ln>
                        <a:solidFill>
                          <a:srgbClr val="000000"/>
                        </a:solidFill>
                        <a:effectLst/>
                        <a:uLnTx/>
                        <a:uFillTx/>
                        <a:latin typeface="+mj-lt"/>
                        <a:ea typeface="+mn-ea"/>
                        <a:cs typeface="+mn-cs"/>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406496">
                <a:tc>
                  <a:txBody>
                    <a:bodyPr/>
                    <a:lstStyle/>
                    <a:p>
                      <a:pPr marL="0" algn="ctr" defTabSz="514350" rtl="0" eaLnBrk="1" fontAlgn="ctr" latinLnBrk="0" hangingPunct="1"/>
                      <a:r>
                        <a:rPr lang="en-US" sz="1200" b="0" i="0" u="none" strike="noStrike" kern="1200" dirty="0">
                          <a:solidFill>
                            <a:srgbClr val="000000"/>
                          </a:solidFill>
                          <a:effectLst/>
                          <a:latin typeface="+mj-lt"/>
                          <a:ea typeface="+mn-ea"/>
                          <a:cs typeface="+mn-cs"/>
                        </a:rPr>
                        <a:t>Parallel Taxiway</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mj-lt"/>
                        </a:rPr>
                        <a:t>Hungary </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ctr" defTabSz="514350" rtl="0" eaLnBrk="1" fontAlgn="ctr"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a:ea typeface="+mn-ea"/>
                          <a:cs typeface="+mn-cs"/>
                        </a:rPr>
                        <a:t>Europe (NAU)</a:t>
                      </a:r>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mj-lt"/>
                        </a:rPr>
                        <a:t>FY23 1QTR</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mj-lt"/>
                        </a:rPr>
                        <a:t>237310</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mj-lt"/>
                        </a:rPr>
                        <a:t>$25M-$100M</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mj-lt"/>
                        </a:rPr>
                        <a:t>Unrestricted</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ctr" defTabSz="514350" rtl="0" eaLnBrk="1" fontAlgn="t"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mj-lt"/>
                          <a:ea typeface="+mn-ea"/>
                          <a:cs typeface="+mn-cs"/>
                        </a:rPr>
                        <a:t>C-Type FFP</a:t>
                      </a:r>
                      <a:endParaRPr kumimoji="0" lang="en-US" sz="1200" b="0" i="0" u="none" strike="noStrike" kern="1200" cap="none" spc="0" normalizeH="0" baseline="0" noProof="0" dirty="0">
                        <a:ln>
                          <a:noFill/>
                        </a:ln>
                        <a:solidFill>
                          <a:srgbClr val="000000"/>
                        </a:solidFill>
                        <a:effectLst/>
                        <a:uLnTx/>
                        <a:uFillTx/>
                        <a:latin typeface="+mj-lt"/>
                        <a:ea typeface="+mn-ea"/>
                        <a:cs typeface="+mn-cs"/>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601390">
                <a:tc>
                  <a:txBody>
                    <a:bodyPr/>
                    <a:lstStyle/>
                    <a:p>
                      <a:pPr marL="0" algn="ctr" defTabSz="514350" rtl="0" eaLnBrk="1" fontAlgn="ctr" latinLnBrk="0" hangingPunct="1"/>
                      <a:r>
                        <a:rPr lang="en-US" sz="1200" b="0" i="0" u="none" strike="noStrike" kern="1200" dirty="0">
                          <a:solidFill>
                            <a:srgbClr val="000000"/>
                          </a:solidFill>
                          <a:effectLst/>
                          <a:latin typeface="+mj-lt"/>
                          <a:ea typeface="+mn-ea"/>
                          <a:cs typeface="+mn-cs"/>
                        </a:rPr>
                        <a:t>Fighter parking apron, cargo road, dangerous cargo pad, open storage/marshalling area, &amp; mast lighting</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mj-lt"/>
                        </a:rPr>
                        <a:t>Hungary </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ctr" defTabSz="514350" rtl="0" eaLnBrk="1" fontAlgn="ctr"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a:ea typeface="+mn-ea"/>
                          <a:cs typeface="+mn-cs"/>
                        </a:rPr>
                        <a:t>Europe (NAU)</a:t>
                      </a:r>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mj-lt"/>
                        </a:rPr>
                        <a:t>FY23 1QTR</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mj-lt"/>
                        </a:rPr>
                        <a:t>236220</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mj-lt"/>
                        </a:rPr>
                        <a:t>$25M-$100M</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mj-lt"/>
                        </a:rPr>
                        <a:t>Unrestricted</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ctr" defTabSz="514350" rtl="0" eaLnBrk="1" fontAlgn="t"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mj-lt"/>
                          <a:ea typeface="+mn-ea"/>
                          <a:cs typeface="+mn-cs"/>
                        </a:rPr>
                        <a:t>C-Type FFP</a:t>
                      </a:r>
                      <a:endParaRPr kumimoji="0" lang="en-US" sz="1200" b="0" i="0" u="none" strike="noStrike" kern="1200" cap="none" spc="0" normalizeH="0" baseline="0" noProof="0" dirty="0">
                        <a:ln>
                          <a:noFill/>
                        </a:ln>
                        <a:solidFill>
                          <a:srgbClr val="000000"/>
                        </a:solidFill>
                        <a:effectLst/>
                        <a:uLnTx/>
                        <a:uFillTx/>
                        <a:latin typeface="+mj-lt"/>
                        <a:ea typeface="+mn-ea"/>
                        <a:cs typeface="+mn-cs"/>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29016179"/>
                  </a:ext>
                </a:extLst>
              </a:tr>
              <a:tr h="801854">
                <a:tc>
                  <a:txBody>
                    <a:bodyPr/>
                    <a:lstStyle/>
                    <a:p>
                      <a:pPr marL="0" algn="ctr" defTabSz="514350" rtl="0" eaLnBrk="1" fontAlgn="ctr" latinLnBrk="0" hangingPunct="1"/>
                      <a:r>
                        <a:rPr lang="en-US" sz="1200" b="0" i="0" u="none" strike="noStrike" kern="1200" dirty="0">
                          <a:solidFill>
                            <a:srgbClr val="000000"/>
                          </a:solidFill>
                          <a:effectLst/>
                          <a:latin typeface="+mj-lt"/>
                          <a:ea typeface="+mn-ea"/>
                          <a:cs typeface="+mn-cs"/>
                        </a:rPr>
                        <a:t>Deployable Air Base System Storage Facilities: humidity-controlled warehouses, general purpose</a:t>
                      </a:r>
                    </a:p>
                    <a:p>
                      <a:pPr marL="0" algn="ctr" defTabSz="514350" rtl="0" eaLnBrk="1" fontAlgn="ctr" latinLnBrk="0" hangingPunct="1"/>
                      <a:r>
                        <a:rPr lang="en-US" sz="1200" b="0" i="0" u="none" strike="noStrike" kern="1200" dirty="0">
                          <a:solidFill>
                            <a:srgbClr val="000000"/>
                          </a:solidFill>
                          <a:effectLst/>
                          <a:latin typeface="+mj-lt"/>
                          <a:ea typeface="+mn-ea"/>
                          <a:cs typeface="+mn-cs"/>
                        </a:rPr>
                        <a:t>warehouses, &amp; refueling vehicle maintenance shop.</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mj-lt"/>
                        </a:rPr>
                        <a:t>Luxembourg</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ctr" defTabSz="514350" rtl="0" eaLnBrk="1" fontAlgn="ctr"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a:ea typeface="+mn-ea"/>
                          <a:cs typeface="+mn-cs"/>
                        </a:rPr>
                        <a:t>Europe (NAU)</a:t>
                      </a:r>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mj-lt"/>
                        </a:rPr>
                        <a:t>FY23 1QTR</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mj-lt"/>
                        </a:rPr>
                        <a:t>236220</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mj-lt"/>
                        </a:rPr>
                        <a:t>$25M-$100M</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mj-lt"/>
                        </a:rPr>
                        <a:t>Unrestricted</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ctr" defTabSz="514350" rtl="0" eaLnBrk="1" fontAlgn="t"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mj-lt"/>
                          <a:ea typeface="+mn-ea"/>
                          <a:cs typeface="+mn-cs"/>
                        </a:rPr>
                        <a:t>C-Type FFP</a:t>
                      </a:r>
                      <a:endParaRPr kumimoji="0" lang="en-US" sz="1200" b="0" i="0" u="none" strike="noStrike" kern="1200" cap="none" spc="0" normalizeH="0" baseline="0" noProof="0" dirty="0">
                        <a:ln>
                          <a:noFill/>
                        </a:ln>
                        <a:solidFill>
                          <a:srgbClr val="000000"/>
                        </a:solidFill>
                        <a:effectLst/>
                        <a:uLnTx/>
                        <a:uFillTx/>
                        <a:latin typeface="+mj-lt"/>
                        <a:ea typeface="+mn-ea"/>
                        <a:cs typeface="+mn-cs"/>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54953356"/>
                  </a:ext>
                </a:extLst>
              </a:tr>
              <a:tr h="406496">
                <a:tc>
                  <a:txBody>
                    <a:bodyPr/>
                    <a:lstStyle/>
                    <a:p>
                      <a:pPr marL="0" algn="ctr" defTabSz="514350" rtl="0" eaLnBrk="1" fontAlgn="ctr" latinLnBrk="0" hangingPunct="1"/>
                      <a:r>
                        <a:rPr lang="en-US" sz="1200" b="0" i="0" u="none" strike="noStrike" kern="1200" dirty="0">
                          <a:solidFill>
                            <a:srgbClr val="000000"/>
                          </a:solidFill>
                          <a:effectLst/>
                          <a:latin typeface="+mj-lt"/>
                          <a:ea typeface="+mn-ea"/>
                          <a:cs typeface="+mn-cs"/>
                        </a:rPr>
                        <a:t>Sensitive Compartmented Information Facility (SCIF) Operations Facilities</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mj-lt"/>
                        </a:rPr>
                        <a:t>Baumholder, Germany</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ctr" defTabSz="514350" rtl="0" eaLnBrk="1" fontAlgn="ctr"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a:ea typeface="+mn-ea"/>
                          <a:cs typeface="+mn-cs"/>
                        </a:rPr>
                        <a:t>Europe (NAU)</a:t>
                      </a:r>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mj-lt"/>
                        </a:rPr>
                        <a:t>FY23 2QTR</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mj-lt"/>
                        </a:rPr>
                        <a:t>236220</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mj-lt"/>
                        </a:rPr>
                        <a:t>$25M-$100M</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mj-lt"/>
                        </a:rPr>
                        <a:t>Unrestricted</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ctr" defTabSz="514350" rtl="0" eaLnBrk="1" fontAlgn="t"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mj-lt"/>
                          <a:ea typeface="+mn-ea"/>
                          <a:cs typeface="+mn-cs"/>
                        </a:rPr>
                        <a:t>C-Type FFP</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411825">
                <a:tc>
                  <a:txBody>
                    <a:bodyPr/>
                    <a:lstStyle/>
                    <a:p>
                      <a:pPr marL="0" algn="ctr" defTabSz="514350" rtl="0" eaLnBrk="1" fontAlgn="ctr" latinLnBrk="0" hangingPunct="1"/>
                      <a:r>
                        <a:rPr lang="en-US" sz="1200" b="0" i="0" u="none" strike="noStrike" kern="1200" dirty="0">
                          <a:solidFill>
                            <a:srgbClr val="000000"/>
                          </a:solidFill>
                          <a:effectLst/>
                          <a:latin typeface="+mj-lt"/>
                          <a:ea typeface="+mn-ea"/>
                          <a:cs typeface="+mn-cs"/>
                        </a:rPr>
                        <a:t>SCIF Battalion Facilities</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mj-lt"/>
                        </a:rPr>
                        <a:t>Baumholder, Germany</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ctr" defTabSz="514350" rtl="0" eaLnBrk="1" fontAlgn="ctr"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a:ea typeface="+mn-ea"/>
                          <a:cs typeface="+mn-cs"/>
                        </a:rPr>
                        <a:t>Europe (NAU)</a:t>
                      </a:r>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mj-lt"/>
                        </a:rPr>
                        <a:t>FY23 2QTR</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mj-lt"/>
                        </a:rPr>
                        <a:t>236220</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mj-lt"/>
                        </a:rPr>
                        <a:t>$25M-$100M</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mj-lt"/>
                        </a:rPr>
                        <a:t>Unrestricted</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ctr" defTabSz="514350" rtl="0" eaLnBrk="1" fontAlgn="t"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mj-lt"/>
                          <a:ea typeface="+mn-ea"/>
                          <a:cs typeface="+mn-cs"/>
                        </a:rPr>
                        <a:t>C-Type FFP</a:t>
                      </a:r>
                      <a:endParaRPr kumimoji="0" lang="en-US" sz="1200" b="0" i="0" u="none" strike="noStrike" kern="1200" cap="none" spc="0" normalizeH="0" baseline="0" noProof="0" dirty="0">
                        <a:ln>
                          <a:noFill/>
                        </a:ln>
                        <a:solidFill>
                          <a:srgbClr val="000000"/>
                        </a:solidFill>
                        <a:effectLst/>
                        <a:uLnTx/>
                        <a:uFillTx/>
                        <a:latin typeface="+mj-lt"/>
                        <a:ea typeface="+mn-ea"/>
                        <a:cs typeface="+mn-cs"/>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411825">
                <a:tc>
                  <a:txBody>
                    <a:bodyPr/>
                    <a:lstStyle/>
                    <a:p>
                      <a:pPr marL="0" algn="ctr" defTabSz="514350" rtl="0" eaLnBrk="1" fontAlgn="ctr" latinLnBrk="0" hangingPunct="1"/>
                      <a:r>
                        <a:rPr lang="en-US" sz="1200" b="0" i="0" u="none" strike="noStrike" kern="1200" dirty="0">
                          <a:solidFill>
                            <a:srgbClr val="000000"/>
                          </a:solidFill>
                          <a:effectLst/>
                          <a:latin typeface="+mj-lt"/>
                          <a:ea typeface="+mn-ea"/>
                          <a:cs typeface="+mn-cs"/>
                        </a:rPr>
                        <a:t>SCIF Support Facilities</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mj-lt"/>
                        </a:rPr>
                        <a:t>Baumholder, Germany</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ctr" defTabSz="514350" rtl="0" eaLnBrk="1" fontAlgn="ctr"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a:ea typeface="+mn-ea"/>
                          <a:cs typeface="+mn-cs"/>
                        </a:rPr>
                        <a:t>Europe (NAU)</a:t>
                      </a:r>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mj-lt"/>
                        </a:rPr>
                        <a:t>FY23 2QTR</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mj-lt"/>
                        </a:rPr>
                        <a:t>236220</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mj-lt"/>
                        </a:rPr>
                        <a:t>$25M-$100M</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mj-lt"/>
                        </a:rPr>
                        <a:t>Unrestricted</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ctr" defTabSz="514350" rtl="0" eaLnBrk="1" fontAlgn="t"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mj-lt"/>
                          <a:ea typeface="+mn-ea"/>
                          <a:cs typeface="+mn-cs"/>
                        </a:rPr>
                        <a:t>C-Type FFP</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36857324"/>
                  </a:ext>
                </a:extLst>
              </a:tr>
              <a:tr h="406496">
                <a:tc>
                  <a:txBody>
                    <a:bodyPr/>
                    <a:lstStyle/>
                    <a:p>
                      <a:pPr marL="0" algn="ctr" defTabSz="514350" rtl="0" eaLnBrk="1" fontAlgn="ctr" latinLnBrk="0" hangingPunct="1"/>
                      <a:r>
                        <a:rPr lang="en-US" sz="1200" b="0" i="0" u="none" strike="noStrike" kern="1200" dirty="0">
                          <a:solidFill>
                            <a:srgbClr val="000000"/>
                          </a:solidFill>
                          <a:effectLst/>
                          <a:latin typeface="+mj-lt"/>
                          <a:ea typeface="+mn-ea"/>
                          <a:cs typeface="+mn-cs"/>
                        </a:rPr>
                        <a:t>SCIF Communications Facilities</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mj-lt"/>
                        </a:rPr>
                        <a:t>Baumholder, Germany</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ctr" defTabSz="514350" rtl="0" eaLnBrk="1" fontAlgn="ctr"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a:ea typeface="+mn-ea"/>
                          <a:cs typeface="+mn-cs"/>
                        </a:rPr>
                        <a:t>Europe (NAU)</a:t>
                      </a:r>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mj-lt"/>
                        </a:rPr>
                        <a:t>FY23 2QTR</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mj-lt"/>
                        </a:rPr>
                        <a:t>236220</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mj-lt"/>
                        </a:rPr>
                        <a:t>$5M-$10M</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mj-lt"/>
                        </a:rPr>
                        <a:t>Unrestricted</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ctr" defTabSz="514350" rtl="0" eaLnBrk="1" fontAlgn="t"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mj-lt"/>
                          <a:ea typeface="+mn-ea"/>
                          <a:cs typeface="+mn-cs"/>
                        </a:rPr>
                        <a:t>C-Type FFP</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406496">
                <a:tc>
                  <a:txBody>
                    <a:bodyPr/>
                    <a:lstStyle/>
                    <a:p>
                      <a:pPr marL="0" algn="ctr" defTabSz="514350" rtl="0" eaLnBrk="1" fontAlgn="ctr" latinLnBrk="0" hangingPunct="1"/>
                      <a:r>
                        <a:rPr lang="en-US" sz="1200" b="0" i="0" u="none" strike="noStrike" kern="1200" dirty="0">
                          <a:solidFill>
                            <a:srgbClr val="000000"/>
                          </a:solidFill>
                          <a:effectLst/>
                          <a:latin typeface="+mj-lt"/>
                          <a:ea typeface="+mn-ea"/>
                          <a:cs typeface="+mn-cs"/>
                        </a:rPr>
                        <a:t>Ten Cell Earth Berm Ammunition Holding Area</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mj-lt"/>
                        </a:rPr>
                        <a:t>Bulgaria </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ctr" defTabSz="514350" rtl="0" eaLnBrk="1" fontAlgn="ctr"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Europe (NAU)</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mj-lt"/>
                        </a:rPr>
                        <a:t>FY23 2QTR</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mj-lt"/>
                        </a:rPr>
                        <a:t>236220</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mj-lt"/>
                        </a:rPr>
                        <a:t>$5M-$10M</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mj-lt"/>
                        </a:rPr>
                        <a:t>Unrestricted</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ctr" defTabSz="514350" rtl="0" eaLnBrk="1" fontAlgn="t"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mj-lt"/>
                          <a:ea typeface="+mn-ea"/>
                          <a:cs typeface="+mn-cs"/>
                        </a:rPr>
                        <a:t>C-Type FFP</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76195180"/>
                  </a:ext>
                </a:extLst>
              </a:tr>
            </a:tbl>
          </a:graphicData>
        </a:graphic>
      </p:graphicFrame>
      <p:sp>
        <p:nvSpPr>
          <p:cNvPr id="6" name="Rectangle 5">
            <a:extLst>
              <a:ext uri="{FF2B5EF4-FFF2-40B4-BE49-F238E27FC236}">
                <a16:creationId xmlns:a16="http://schemas.microsoft.com/office/drawing/2014/main" id="{C3DF5DDF-9C18-494D-BD7B-4C8CEBE897C2}"/>
              </a:ext>
            </a:extLst>
          </p:cNvPr>
          <p:cNvSpPr/>
          <p:nvPr/>
        </p:nvSpPr>
        <p:spPr>
          <a:xfrm>
            <a:off x="258683" y="6391216"/>
            <a:ext cx="11674632"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mn-cs"/>
              </a:rPr>
              <a:t>*These projections are based on the best information available.  They are subject to modification and are in no way binding on the Government.  More specific information relating to any individual item or class of items will not be furnished until the proposed acquisition is synopsized through SAM.gov or the solicitation is issued."</a:t>
            </a:r>
          </a:p>
        </p:txBody>
      </p:sp>
    </p:spTree>
    <p:extLst>
      <p:ext uri="{BB962C8B-B14F-4D97-AF65-F5344CB8AC3E}">
        <p14:creationId xmlns:p14="http://schemas.microsoft.com/office/powerpoint/2010/main" val="278245879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835617-6EE9-4BDE-95BD-C8829179AB4F}"/>
              </a:ext>
            </a:extLst>
          </p:cNvPr>
          <p:cNvSpPr>
            <a:spLocks noGrp="1"/>
          </p:cNvSpPr>
          <p:nvPr>
            <p:ph type="title"/>
          </p:nvPr>
        </p:nvSpPr>
        <p:spPr>
          <a:xfrm>
            <a:off x="859974" y="140649"/>
            <a:ext cx="10185088" cy="785419"/>
          </a:xfrm>
        </p:spPr>
        <p:txBody>
          <a:bodyPr>
            <a:noAutofit/>
          </a:bodyPr>
          <a:lstStyle/>
          <a:p>
            <a:pPr marL="14010">
              <a:spcBef>
                <a:spcPts val="123"/>
              </a:spcBef>
            </a:pPr>
            <a:r>
              <a:rPr lang="en-US" sz="2800" spc="-6" dirty="0"/>
              <a:t>FY23+ OCONUS </a:t>
            </a:r>
            <a:r>
              <a:rPr lang="en-US" sz="2800" spc="-32" dirty="0"/>
              <a:t>business </a:t>
            </a:r>
            <a:r>
              <a:rPr lang="en-US" sz="2800" spc="-19" dirty="0"/>
              <a:t>OPPORTUNITIES</a:t>
            </a:r>
            <a:br>
              <a:rPr lang="en-US" sz="2800" spc="-19" dirty="0"/>
            </a:br>
            <a:r>
              <a:rPr lang="en-US" sz="2800" spc="-6" dirty="0">
                <a:solidFill>
                  <a:schemeClr val="tx1"/>
                </a:solidFill>
              </a:rPr>
              <a:t>NORTH ATLANTIC</a:t>
            </a:r>
            <a:endParaRPr lang="en-US" sz="2800" dirty="0">
              <a:solidFill>
                <a:schemeClr val="tx1"/>
              </a:solidFill>
            </a:endParaRPr>
          </a:p>
        </p:txBody>
      </p:sp>
      <p:sp>
        <p:nvSpPr>
          <p:cNvPr id="3" name="Slide Number Placeholder 2">
            <a:extLst>
              <a:ext uri="{FF2B5EF4-FFF2-40B4-BE49-F238E27FC236}">
                <a16:creationId xmlns:a16="http://schemas.microsoft.com/office/drawing/2014/main" id="{CB9B9254-0654-4EDC-8680-FCB7A4289AF8}"/>
              </a:ext>
            </a:extLst>
          </p:cNvPr>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AA91E32-4690-480D-ACFF-C5E5C4A5978E}" type="slidenum">
              <a:rPr kumimoji="0" lang="en-US" sz="1200" b="0" i="0" u="none" strike="noStrike" kern="1200" cap="none" spc="0" normalizeH="0" baseline="0" noProof="0" smtClean="0">
                <a:ln>
                  <a:noFill/>
                </a:ln>
                <a:noFill/>
                <a:effectLst/>
                <a:uLnTx/>
                <a:uFillTx/>
                <a:latin typeface="Arial"/>
                <a:ea typeface="ＭＳ Ｐゴシック"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sz="1200" b="0" i="0" u="none" strike="noStrike" kern="1200" cap="none" spc="0" normalizeH="0" baseline="0" noProof="0" dirty="0">
              <a:ln>
                <a:noFill/>
              </a:ln>
              <a:noFill/>
              <a:effectLst/>
              <a:uLnTx/>
              <a:uFillTx/>
              <a:latin typeface="Arial"/>
              <a:ea typeface="ＭＳ Ｐゴシック" pitchFamily="34" charset="-128"/>
              <a:cs typeface="+mn-cs"/>
            </a:endParaRPr>
          </a:p>
        </p:txBody>
      </p:sp>
      <p:graphicFrame>
        <p:nvGraphicFramePr>
          <p:cNvPr id="4" name="Table 3">
            <a:extLst>
              <a:ext uri="{FF2B5EF4-FFF2-40B4-BE49-F238E27FC236}">
                <a16:creationId xmlns:a16="http://schemas.microsoft.com/office/drawing/2014/main" id="{54C71A35-8E70-48B2-B5CC-9FDF1C7CE2F2}"/>
              </a:ext>
            </a:extLst>
          </p:cNvPr>
          <p:cNvGraphicFramePr>
            <a:graphicFrameLocks noGrp="1"/>
          </p:cNvGraphicFramePr>
          <p:nvPr/>
        </p:nvGraphicFramePr>
        <p:xfrm>
          <a:off x="376860" y="1063934"/>
          <a:ext cx="11438278" cy="5019964"/>
        </p:xfrm>
        <a:graphic>
          <a:graphicData uri="http://schemas.openxmlformats.org/drawingml/2006/table">
            <a:tbl>
              <a:tblPr firstRow="1" bandRow="1">
                <a:tableStyleId>{ED083AE6-46FA-4A59-8FB0-9F97EB10719F}</a:tableStyleId>
              </a:tblPr>
              <a:tblGrid>
                <a:gridCol w="3561295">
                  <a:extLst>
                    <a:ext uri="{9D8B030D-6E8A-4147-A177-3AD203B41FA5}">
                      <a16:colId xmlns:a16="http://schemas.microsoft.com/office/drawing/2014/main" val="20000"/>
                    </a:ext>
                  </a:extLst>
                </a:gridCol>
                <a:gridCol w="1041375">
                  <a:extLst>
                    <a:ext uri="{9D8B030D-6E8A-4147-A177-3AD203B41FA5}">
                      <a16:colId xmlns:a16="http://schemas.microsoft.com/office/drawing/2014/main" val="20001"/>
                    </a:ext>
                  </a:extLst>
                </a:gridCol>
                <a:gridCol w="1138921">
                  <a:extLst>
                    <a:ext uri="{9D8B030D-6E8A-4147-A177-3AD203B41FA5}">
                      <a16:colId xmlns:a16="http://schemas.microsoft.com/office/drawing/2014/main" val="20002"/>
                    </a:ext>
                  </a:extLst>
                </a:gridCol>
                <a:gridCol w="1138921">
                  <a:extLst>
                    <a:ext uri="{9D8B030D-6E8A-4147-A177-3AD203B41FA5}">
                      <a16:colId xmlns:a16="http://schemas.microsoft.com/office/drawing/2014/main" val="20003"/>
                    </a:ext>
                  </a:extLst>
                </a:gridCol>
                <a:gridCol w="1138921">
                  <a:extLst>
                    <a:ext uri="{9D8B030D-6E8A-4147-A177-3AD203B41FA5}">
                      <a16:colId xmlns:a16="http://schemas.microsoft.com/office/drawing/2014/main" val="20004"/>
                    </a:ext>
                  </a:extLst>
                </a:gridCol>
                <a:gridCol w="1067182">
                  <a:extLst>
                    <a:ext uri="{9D8B030D-6E8A-4147-A177-3AD203B41FA5}">
                      <a16:colId xmlns:a16="http://schemas.microsoft.com/office/drawing/2014/main" val="20005"/>
                    </a:ext>
                  </a:extLst>
                </a:gridCol>
                <a:gridCol w="1210661">
                  <a:extLst>
                    <a:ext uri="{9D8B030D-6E8A-4147-A177-3AD203B41FA5}">
                      <a16:colId xmlns:a16="http://schemas.microsoft.com/office/drawing/2014/main" val="20006"/>
                    </a:ext>
                  </a:extLst>
                </a:gridCol>
                <a:gridCol w="1141002">
                  <a:extLst>
                    <a:ext uri="{9D8B030D-6E8A-4147-A177-3AD203B41FA5}">
                      <a16:colId xmlns:a16="http://schemas.microsoft.com/office/drawing/2014/main" val="20007"/>
                    </a:ext>
                  </a:extLst>
                </a:gridCol>
              </a:tblGrid>
              <a:tr h="451840">
                <a:tc>
                  <a:txBody>
                    <a:bodyPr/>
                    <a:lstStyle/>
                    <a:p>
                      <a:pPr algn="ctr"/>
                      <a:r>
                        <a:rPr lang="en-US" sz="1200" dirty="0">
                          <a:solidFill>
                            <a:schemeClr val="tx2"/>
                          </a:solidFill>
                          <a:latin typeface="+mj-lt"/>
                        </a:rPr>
                        <a:t>Opportunity*</a:t>
                      </a:r>
                    </a:p>
                  </a:txBody>
                  <a:tcPr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70C0"/>
                    </a:solidFill>
                  </a:tcPr>
                </a:tc>
                <a:tc>
                  <a:txBody>
                    <a:bodyPr/>
                    <a:lstStyle/>
                    <a:p>
                      <a:pPr algn="ctr"/>
                      <a:r>
                        <a:rPr lang="en-US" sz="1200" dirty="0">
                          <a:solidFill>
                            <a:schemeClr val="tx2"/>
                          </a:solidFill>
                          <a:latin typeface="+mj-lt"/>
                        </a:rPr>
                        <a:t>Location</a:t>
                      </a:r>
                    </a:p>
                  </a:txBody>
                  <a:tcPr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70C0"/>
                    </a:solidFill>
                  </a:tcPr>
                </a:tc>
                <a:tc>
                  <a:txBody>
                    <a:bodyPr/>
                    <a:lstStyle/>
                    <a:p>
                      <a:pPr algn="ctr"/>
                      <a:r>
                        <a:rPr lang="en-US" sz="1200" dirty="0">
                          <a:solidFill>
                            <a:schemeClr val="tx2"/>
                          </a:solidFill>
                          <a:latin typeface="+mj-lt"/>
                        </a:rPr>
                        <a:t>District / Center</a:t>
                      </a:r>
                    </a:p>
                  </a:txBody>
                  <a:tcPr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70C0"/>
                    </a:solidFill>
                  </a:tcPr>
                </a:tc>
                <a:tc>
                  <a:txBody>
                    <a:bodyPr/>
                    <a:lstStyle/>
                    <a:p>
                      <a:pPr algn="ctr"/>
                      <a:r>
                        <a:rPr lang="en-US" sz="1200" dirty="0">
                          <a:solidFill>
                            <a:schemeClr val="tx2"/>
                          </a:solidFill>
                          <a:latin typeface="+mj-lt"/>
                        </a:rPr>
                        <a:t>Release Date (</a:t>
                      </a:r>
                      <a:r>
                        <a:rPr lang="en-US" sz="1200" dirty="0" err="1">
                          <a:solidFill>
                            <a:schemeClr val="tx2"/>
                          </a:solidFill>
                          <a:latin typeface="+mj-lt"/>
                        </a:rPr>
                        <a:t>Qtr</a:t>
                      </a:r>
                      <a:r>
                        <a:rPr lang="en-US" sz="1200" dirty="0">
                          <a:solidFill>
                            <a:schemeClr val="tx2"/>
                          </a:solidFill>
                          <a:latin typeface="+mj-lt"/>
                        </a:rPr>
                        <a:t>)</a:t>
                      </a:r>
                    </a:p>
                  </a:txBody>
                  <a:tcPr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70C0"/>
                    </a:solidFill>
                  </a:tcPr>
                </a:tc>
                <a:tc>
                  <a:txBody>
                    <a:bodyPr/>
                    <a:lstStyle/>
                    <a:p>
                      <a:pPr algn="ctr"/>
                      <a:r>
                        <a:rPr lang="en-US" sz="1200" dirty="0">
                          <a:solidFill>
                            <a:schemeClr val="tx2"/>
                          </a:solidFill>
                          <a:latin typeface="+mj-lt"/>
                        </a:rPr>
                        <a:t>NAICS</a:t>
                      </a:r>
                    </a:p>
                  </a:txBody>
                  <a:tcPr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70C0"/>
                    </a:solidFill>
                  </a:tcPr>
                </a:tc>
                <a:tc>
                  <a:txBody>
                    <a:bodyPr/>
                    <a:lstStyle/>
                    <a:p>
                      <a:pPr algn="ctr"/>
                      <a:r>
                        <a:rPr lang="en-US" sz="1200" dirty="0">
                          <a:solidFill>
                            <a:schemeClr val="tx2"/>
                          </a:solidFill>
                          <a:latin typeface="+mj-lt"/>
                        </a:rPr>
                        <a:t>Cost</a:t>
                      </a:r>
                    </a:p>
                    <a:p>
                      <a:pPr algn="ctr"/>
                      <a:r>
                        <a:rPr lang="en-US" sz="1200">
                          <a:solidFill>
                            <a:schemeClr val="tx2"/>
                          </a:solidFill>
                          <a:latin typeface="+mj-lt"/>
                        </a:rPr>
                        <a:t>Range</a:t>
                      </a:r>
                      <a:endParaRPr lang="en-US" sz="1200" dirty="0">
                        <a:solidFill>
                          <a:schemeClr val="tx2"/>
                        </a:solidFill>
                        <a:latin typeface="+mj-lt"/>
                      </a:endParaRPr>
                    </a:p>
                  </a:txBody>
                  <a:tcPr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70C0"/>
                    </a:solidFill>
                  </a:tcPr>
                </a:tc>
                <a:tc>
                  <a:txBody>
                    <a:bodyPr/>
                    <a:lstStyle/>
                    <a:p>
                      <a:pPr algn="ctr"/>
                      <a:r>
                        <a:rPr lang="en-US" sz="1200" dirty="0">
                          <a:solidFill>
                            <a:schemeClr val="tx2"/>
                          </a:solidFill>
                          <a:latin typeface="+mj-lt"/>
                        </a:rPr>
                        <a:t>Acquisition</a:t>
                      </a:r>
                    </a:p>
                    <a:p>
                      <a:pPr algn="ctr"/>
                      <a:r>
                        <a:rPr lang="en-US" sz="1200" dirty="0">
                          <a:solidFill>
                            <a:schemeClr val="tx2"/>
                          </a:solidFill>
                          <a:latin typeface="+mj-lt"/>
                        </a:rPr>
                        <a:t>Strategy</a:t>
                      </a:r>
                    </a:p>
                  </a:txBody>
                  <a:tcPr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70C0"/>
                    </a:solidFill>
                  </a:tcPr>
                </a:tc>
                <a:tc>
                  <a:txBody>
                    <a:bodyPr/>
                    <a:lstStyle/>
                    <a:p>
                      <a:pPr algn="ctr"/>
                      <a:r>
                        <a:rPr lang="en-US" sz="1200" dirty="0">
                          <a:solidFill>
                            <a:schemeClr val="tx2"/>
                          </a:solidFill>
                          <a:latin typeface="+mj-lt"/>
                        </a:rPr>
                        <a:t>Solicitation Type</a:t>
                      </a:r>
                    </a:p>
                  </a:txBody>
                  <a:tcPr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331349">
                <a:tc>
                  <a:txBody>
                    <a:bodyPr/>
                    <a:lstStyle/>
                    <a:p>
                      <a:pPr marL="0" algn="ctr" defTabSz="514350" rtl="0" eaLnBrk="1" fontAlgn="ctr" latinLnBrk="0" hangingPunct="1"/>
                      <a:r>
                        <a:rPr lang="en-US" sz="1200" b="0" i="0" u="none" strike="noStrike" kern="1200" dirty="0">
                          <a:solidFill>
                            <a:srgbClr val="000000"/>
                          </a:solidFill>
                          <a:effectLst/>
                          <a:latin typeface="+mj-lt"/>
                          <a:ea typeface="+mn-ea"/>
                          <a:cs typeface="+mn-cs"/>
                        </a:rPr>
                        <a:t>Deployable Air Base System FEV Storage Facilities</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mj-lt"/>
                        </a:rPr>
                        <a:t>Hungary </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ctr" defTabSz="514350" rtl="0" eaLnBrk="1" fontAlgn="ctr"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a:ea typeface="+mn-ea"/>
                          <a:cs typeface="+mn-cs"/>
                        </a:rPr>
                        <a:t>Europe (NAU)</a:t>
                      </a:r>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mj-lt"/>
                        </a:rPr>
                        <a:t>FY23 2QTR</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mj-lt"/>
                        </a:rPr>
                        <a:t>236220</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mj-lt"/>
                        </a:rPr>
                        <a:t>$25M-$100M</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mj-lt"/>
                        </a:rPr>
                        <a:t>Unrestricted</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ctr" defTabSz="514350" rtl="0" eaLnBrk="1" fontAlgn="t"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mj-lt"/>
                          <a:ea typeface="+mn-ea"/>
                          <a:cs typeface="+mn-cs"/>
                        </a:rPr>
                        <a:t>C-Type FFP</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49982908"/>
                  </a:ext>
                </a:extLst>
              </a:tr>
              <a:tr h="331349">
                <a:tc>
                  <a:txBody>
                    <a:bodyPr/>
                    <a:lstStyle/>
                    <a:p>
                      <a:pPr marL="0" algn="ctr" defTabSz="514350" rtl="0" eaLnBrk="1" fontAlgn="ctr" latinLnBrk="0" hangingPunct="1"/>
                      <a:r>
                        <a:rPr lang="en-US" sz="1200" b="0" i="0" u="none" strike="noStrike" kern="1200" dirty="0">
                          <a:solidFill>
                            <a:srgbClr val="000000"/>
                          </a:solidFill>
                          <a:effectLst/>
                          <a:latin typeface="+mj-lt"/>
                          <a:ea typeface="+mn-ea"/>
                          <a:cs typeface="+mn-cs"/>
                        </a:rPr>
                        <a:t>Explosives and ammunition loading and unloading apron</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mj-lt"/>
                        </a:rPr>
                        <a:t>Romania</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ctr" defTabSz="514350" rtl="0" eaLnBrk="1" fontAlgn="ctr"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a:ea typeface="+mn-ea"/>
                          <a:cs typeface="+mn-cs"/>
                        </a:rPr>
                        <a:t>Europe (NAU)</a:t>
                      </a:r>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mj-lt"/>
                        </a:rPr>
                        <a:t>FY23 2QTR</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mj-lt"/>
                        </a:rPr>
                        <a:t>236220</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mj-lt"/>
                        </a:rPr>
                        <a:t>$10M-$25M</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mj-lt"/>
                        </a:rPr>
                        <a:t>Unrestricted</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ctr" defTabSz="514350" rtl="0" eaLnBrk="1" fontAlgn="t"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mj-lt"/>
                          <a:ea typeface="+mn-ea"/>
                          <a:cs typeface="+mn-cs"/>
                        </a:rPr>
                        <a:t>C-Type FFP</a:t>
                      </a:r>
                      <a:endParaRPr kumimoji="0" lang="en-US" sz="1200" b="0" i="0" u="none" strike="noStrike" kern="1200" cap="none" spc="0" normalizeH="0" baseline="0" noProof="0" dirty="0">
                        <a:ln>
                          <a:noFill/>
                        </a:ln>
                        <a:solidFill>
                          <a:srgbClr val="000000"/>
                        </a:solidFill>
                        <a:effectLst/>
                        <a:uLnTx/>
                        <a:uFillTx/>
                        <a:latin typeface="+mj-lt"/>
                        <a:ea typeface="+mn-ea"/>
                        <a:cs typeface="+mn-cs"/>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304649">
                <a:tc>
                  <a:txBody>
                    <a:bodyPr/>
                    <a:lstStyle/>
                    <a:p>
                      <a:pPr marL="0" algn="ctr" defTabSz="514350" rtl="0" eaLnBrk="1" fontAlgn="ctr" latinLnBrk="0" hangingPunct="1"/>
                      <a:r>
                        <a:rPr lang="en-US" sz="1200" b="0" i="0" u="none" strike="noStrike" kern="1200" dirty="0">
                          <a:solidFill>
                            <a:srgbClr val="000000"/>
                          </a:solidFill>
                          <a:effectLst/>
                          <a:latin typeface="+mj-lt"/>
                          <a:ea typeface="+mn-ea"/>
                          <a:cs typeface="+mn-cs"/>
                        </a:rPr>
                        <a:t>New Family Housing</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mj-lt"/>
                        </a:rPr>
                        <a:t>Vicenza Italy</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ctr" defTabSz="514350" rtl="0" eaLnBrk="1" fontAlgn="ctr"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a:ea typeface="+mn-ea"/>
                          <a:cs typeface="+mn-cs"/>
                        </a:rPr>
                        <a:t>Europe (NAU)</a:t>
                      </a:r>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mj-lt"/>
                        </a:rPr>
                        <a:t>FY23 2QTR</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mj-lt"/>
                        </a:rPr>
                        <a:t>236116</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mj-lt"/>
                        </a:rPr>
                        <a:t>$25M-$100M</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mj-lt"/>
                        </a:rPr>
                        <a:t>Unrestricted</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ctr" defTabSz="514350" rtl="0" eaLnBrk="1" fontAlgn="t"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mj-lt"/>
                          <a:ea typeface="+mn-ea"/>
                          <a:cs typeface="+mn-cs"/>
                        </a:rPr>
                        <a:t>C-Type FFP</a:t>
                      </a:r>
                      <a:endParaRPr kumimoji="0" lang="en-US" sz="1200" b="0" i="0" u="none" strike="noStrike" kern="1200" cap="none" spc="0" normalizeH="0" baseline="0" noProof="0" dirty="0">
                        <a:ln>
                          <a:noFill/>
                        </a:ln>
                        <a:solidFill>
                          <a:srgbClr val="000000"/>
                        </a:solidFill>
                        <a:effectLst/>
                        <a:uLnTx/>
                        <a:uFillTx/>
                        <a:latin typeface="+mj-lt"/>
                        <a:ea typeface="+mn-ea"/>
                        <a:cs typeface="+mn-cs"/>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304649">
                <a:tc>
                  <a:txBody>
                    <a:bodyPr/>
                    <a:lstStyle/>
                    <a:p>
                      <a:pPr marL="0" algn="ctr" defTabSz="514350" rtl="0" eaLnBrk="1" fontAlgn="ctr" latinLnBrk="0" hangingPunct="1"/>
                      <a:r>
                        <a:rPr lang="en-US" sz="1200" b="0" i="0" u="none" strike="noStrike" kern="1200" dirty="0">
                          <a:solidFill>
                            <a:srgbClr val="000000"/>
                          </a:solidFill>
                          <a:effectLst/>
                          <a:latin typeface="+mj-lt"/>
                          <a:ea typeface="+mn-ea"/>
                          <a:cs typeface="+mn-cs"/>
                        </a:rPr>
                        <a:t>Vehicle Parking Pavement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US" sz="1200" b="0" i="0" u="none" strike="noStrike" dirty="0" err="1">
                          <a:solidFill>
                            <a:srgbClr val="000000"/>
                          </a:solidFill>
                          <a:effectLst/>
                          <a:latin typeface="+mj-lt"/>
                        </a:rPr>
                        <a:t>Longare</a:t>
                      </a:r>
                      <a:r>
                        <a:rPr lang="en-US" sz="1200" b="0" i="0" u="none" strike="noStrike" dirty="0">
                          <a:solidFill>
                            <a:srgbClr val="000000"/>
                          </a:solidFill>
                          <a:effectLst/>
                          <a:latin typeface="+mj-lt"/>
                        </a:rPr>
                        <a:t>, Italy</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ctr" defTabSz="514350" rtl="0" eaLnBrk="1" fontAlgn="ctr"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a:ea typeface="+mn-ea"/>
                          <a:cs typeface="+mn-cs"/>
                        </a:rPr>
                        <a:t>Europe (NAU)</a:t>
                      </a:r>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mj-lt"/>
                        </a:rPr>
                        <a:t>FY23 4QTR</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mj-lt"/>
                        </a:rPr>
                        <a:t>237310</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mj-lt"/>
                        </a:rPr>
                        <a:t>$5M-$10M</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mj-lt"/>
                        </a:rPr>
                        <a:t>Unrestricted</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t"/>
                      <a:r>
                        <a:rPr lang="en-US" sz="1200" b="0" i="0" u="none" strike="noStrike" kern="1200" dirty="0">
                          <a:solidFill>
                            <a:srgbClr val="000000"/>
                          </a:solidFill>
                          <a:effectLst/>
                          <a:latin typeface="+mj-lt"/>
                          <a:ea typeface="+mn-ea"/>
                          <a:cs typeface="+mn-cs"/>
                        </a:rPr>
                        <a:t>IDIQ-Type FFP </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426864">
                <a:tc>
                  <a:txBody>
                    <a:bodyPr/>
                    <a:lstStyle/>
                    <a:p>
                      <a:pPr algn="ctr" fontAlgn="ctr"/>
                      <a:r>
                        <a:rPr lang="en-US" sz="1200" b="0" i="0" u="none" strike="noStrike" dirty="0">
                          <a:solidFill>
                            <a:srgbClr val="000000"/>
                          </a:solidFill>
                          <a:effectLst/>
                          <a:latin typeface="+mj-lt"/>
                          <a:cs typeface="Calibri" panose="020F0502020204030204" pitchFamily="34" charset="0"/>
                        </a:rPr>
                        <a:t> Company Operations Facilities</a:t>
                      </a:r>
                    </a:p>
                  </a:txBody>
                  <a:tcPr marL="9166" marR="9166" marT="91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mj-lt"/>
                        </a:rPr>
                        <a:t>Baumholder, Germany</a:t>
                      </a:r>
                    </a:p>
                  </a:txBody>
                  <a:tcPr marL="9166" marR="9166" marT="91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ctr" defTabSz="514350" rtl="0" eaLnBrk="1" fontAlgn="ctr"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a:ea typeface="+mn-ea"/>
                          <a:cs typeface="+mn-cs"/>
                        </a:rPr>
                        <a:t>Europe (NAU)</a:t>
                      </a:r>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a:txBody>
                  <a:tcPr marL="9166" marR="9166" marT="91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mj-lt"/>
                        </a:rPr>
                        <a:t>FY24 1QTR</a:t>
                      </a:r>
                    </a:p>
                  </a:txBody>
                  <a:tcPr marL="9166" marR="9166" marT="91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mj-lt"/>
                        </a:rPr>
                        <a:t>236220</a:t>
                      </a:r>
                    </a:p>
                  </a:txBody>
                  <a:tcPr marL="9166" marR="9166" marT="91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mj-lt"/>
                        </a:rPr>
                        <a:t>$25M-$100M</a:t>
                      </a:r>
                    </a:p>
                  </a:txBody>
                  <a:tcPr marL="9166" marR="9166" marT="91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mj-lt"/>
                        </a:rPr>
                        <a:t>Unrestricted</a:t>
                      </a:r>
                    </a:p>
                  </a:txBody>
                  <a:tcPr marL="9166" marR="9166" marT="91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mj-lt"/>
                        </a:rPr>
                        <a:t>Stand Alone "C" Contract</a:t>
                      </a:r>
                    </a:p>
                  </a:txBody>
                  <a:tcPr marL="9166" marR="9166" marT="91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29016179"/>
                  </a:ext>
                </a:extLst>
              </a:tr>
              <a:tr h="550874">
                <a:tc>
                  <a:txBody>
                    <a:bodyPr/>
                    <a:lstStyle/>
                    <a:p>
                      <a:pPr algn="ctr" fontAlgn="ctr"/>
                      <a:r>
                        <a:rPr lang="en-US" sz="1200" b="0" i="0" u="none" strike="noStrike" dirty="0">
                          <a:solidFill>
                            <a:srgbClr val="000000"/>
                          </a:solidFill>
                          <a:effectLst/>
                          <a:latin typeface="+mj-lt"/>
                          <a:cs typeface="Calibri" panose="020F0502020204030204" pitchFamily="34" charset="0"/>
                        </a:rPr>
                        <a:t>Area Protective Barrier</a:t>
                      </a:r>
                    </a:p>
                  </a:txBody>
                  <a:tcPr marL="9166" marR="9166" marT="91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mj-lt"/>
                        </a:rPr>
                        <a:t>Baumholder, Germany</a:t>
                      </a:r>
                    </a:p>
                  </a:txBody>
                  <a:tcPr marL="9166" marR="9166" marT="91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ctr" defTabSz="514350" rtl="0" eaLnBrk="1" fontAlgn="ctr"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a:ea typeface="+mn-ea"/>
                          <a:cs typeface="+mn-cs"/>
                        </a:rPr>
                        <a:t>Europe (NAU)</a:t>
                      </a:r>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a:txBody>
                  <a:tcPr marL="9166" marR="9166" marT="91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mj-lt"/>
                        </a:rPr>
                        <a:t>FY24 1QTR</a:t>
                      </a:r>
                    </a:p>
                  </a:txBody>
                  <a:tcPr marL="9166" marR="9166" marT="91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mj-lt"/>
                        </a:rPr>
                        <a:t>236220</a:t>
                      </a:r>
                    </a:p>
                  </a:txBody>
                  <a:tcPr marL="9166" marR="9166" marT="91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mj-lt"/>
                        </a:rPr>
                        <a:t>$1M-$5M</a:t>
                      </a:r>
                    </a:p>
                  </a:txBody>
                  <a:tcPr marL="9166" marR="9166" marT="91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mj-lt"/>
                        </a:rPr>
                        <a:t>Unrestricted</a:t>
                      </a:r>
                    </a:p>
                  </a:txBody>
                  <a:tcPr marL="9166" marR="9166" marT="91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mj-lt"/>
                        </a:rPr>
                        <a:t>MATOC</a:t>
                      </a:r>
                    </a:p>
                  </a:txBody>
                  <a:tcPr marL="9166" marR="9166" marT="91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54953356"/>
                  </a:ext>
                </a:extLst>
              </a:tr>
              <a:tr h="413155">
                <a:tc>
                  <a:txBody>
                    <a:bodyPr/>
                    <a:lstStyle/>
                    <a:p>
                      <a:pPr algn="ctr" fontAlgn="ctr"/>
                      <a:r>
                        <a:rPr lang="en-US" sz="1200" b="0" i="0" u="none" strike="noStrike" dirty="0" err="1">
                          <a:solidFill>
                            <a:srgbClr val="000000"/>
                          </a:solidFill>
                          <a:effectLst/>
                          <a:latin typeface="+mj-lt"/>
                          <a:cs typeface="Calibri" panose="020F0502020204030204" pitchFamily="34" charset="0"/>
                        </a:rPr>
                        <a:t>Beddown</a:t>
                      </a:r>
                      <a:r>
                        <a:rPr lang="en-US" sz="1200" b="0" i="0" u="none" strike="noStrike" dirty="0">
                          <a:solidFill>
                            <a:srgbClr val="000000"/>
                          </a:solidFill>
                          <a:effectLst/>
                          <a:latin typeface="+mj-lt"/>
                          <a:cs typeface="Calibri" panose="020F0502020204030204" pitchFamily="34" charset="0"/>
                        </a:rPr>
                        <a:t> Site Prep</a:t>
                      </a:r>
                    </a:p>
                  </a:txBody>
                  <a:tcPr marL="9166" marR="9166" marT="91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mj-lt"/>
                        </a:rPr>
                        <a:t>Norway </a:t>
                      </a:r>
                    </a:p>
                  </a:txBody>
                  <a:tcPr marL="9166" marR="9166" marT="91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ctr" defTabSz="514350" rtl="0" eaLnBrk="1" fontAlgn="ctr"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a:ea typeface="+mn-ea"/>
                          <a:cs typeface="+mn-cs"/>
                        </a:rPr>
                        <a:t>Europe (NAU)</a:t>
                      </a:r>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a:txBody>
                  <a:tcPr marL="9166" marR="9166" marT="91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mj-lt"/>
                        </a:rPr>
                        <a:t>FY24 1QTR</a:t>
                      </a:r>
                    </a:p>
                  </a:txBody>
                  <a:tcPr marL="9166" marR="9166" marT="91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mj-lt"/>
                        </a:rPr>
                        <a:t>236220</a:t>
                      </a:r>
                    </a:p>
                  </a:txBody>
                  <a:tcPr marL="9166" marR="9166" marT="91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mj-lt"/>
                        </a:rPr>
                        <a:t>$5M-$10M</a:t>
                      </a:r>
                    </a:p>
                  </a:txBody>
                  <a:tcPr marL="9166" marR="9166" marT="91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mj-lt"/>
                        </a:rPr>
                        <a:t>Unrestricted</a:t>
                      </a:r>
                    </a:p>
                  </a:txBody>
                  <a:tcPr marL="9166" marR="9166" marT="91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mj-lt"/>
                        </a:rPr>
                        <a:t>Stand Alone "C" Contract</a:t>
                      </a:r>
                    </a:p>
                  </a:txBody>
                  <a:tcPr marL="9166" marR="9166" marT="91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70120206"/>
                  </a:ext>
                </a:extLst>
              </a:tr>
              <a:tr h="340408">
                <a:tc>
                  <a:txBody>
                    <a:bodyPr/>
                    <a:lstStyle/>
                    <a:p>
                      <a:pPr algn="ctr" fontAlgn="ctr"/>
                      <a:r>
                        <a:rPr lang="en-US" sz="1200" b="0" i="0" u="none" strike="noStrike" dirty="0">
                          <a:solidFill>
                            <a:srgbClr val="000000"/>
                          </a:solidFill>
                          <a:effectLst/>
                          <a:latin typeface="+mj-lt"/>
                          <a:cs typeface="Calibri" panose="020F0502020204030204" pitchFamily="34" charset="0"/>
                        </a:rPr>
                        <a:t>Perimeter Fence</a:t>
                      </a:r>
                    </a:p>
                  </a:txBody>
                  <a:tcPr marL="9166" marR="9166" marT="91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mj-lt"/>
                        </a:rPr>
                        <a:t>Norway </a:t>
                      </a:r>
                    </a:p>
                  </a:txBody>
                  <a:tcPr marL="9166" marR="9166" marT="91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ctr" defTabSz="514350" rtl="0" eaLnBrk="1" fontAlgn="ctr"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a:ea typeface="+mn-ea"/>
                          <a:cs typeface="+mn-cs"/>
                        </a:rPr>
                        <a:t>Europe (NAU)</a:t>
                      </a:r>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a:txBody>
                  <a:tcPr marL="9166" marR="9166" marT="91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mj-lt"/>
                        </a:rPr>
                        <a:t>FY24 1QTR</a:t>
                      </a:r>
                    </a:p>
                  </a:txBody>
                  <a:tcPr marL="9166" marR="9166" marT="91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mj-lt"/>
                        </a:rPr>
                        <a:t>236220</a:t>
                      </a:r>
                    </a:p>
                  </a:txBody>
                  <a:tcPr marL="9166" marR="9166" marT="91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mj-lt"/>
                        </a:rPr>
                        <a:t>$5M-$10M</a:t>
                      </a:r>
                    </a:p>
                  </a:txBody>
                  <a:tcPr marL="9166" marR="9166" marT="91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mj-lt"/>
                        </a:rPr>
                        <a:t>Unrestricted</a:t>
                      </a:r>
                    </a:p>
                  </a:txBody>
                  <a:tcPr marL="9166" marR="9166" marT="91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mj-lt"/>
                        </a:rPr>
                        <a:t>Stand Alone "C" Contract</a:t>
                      </a:r>
                    </a:p>
                  </a:txBody>
                  <a:tcPr marL="9166" marR="9166" marT="91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682676">
                <a:tc>
                  <a:txBody>
                    <a:bodyPr/>
                    <a:lstStyle/>
                    <a:p>
                      <a:pPr algn="ctr"/>
                      <a:r>
                        <a:rPr lang="en-US" sz="1200" b="0" i="0" u="none" strike="noStrike" kern="1200" baseline="0" dirty="0">
                          <a:solidFill>
                            <a:schemeClr val="tx1"/>
                          </a:solidFill>
                          <a:latin typeface="+mj-lt"/>
                          <a:ea typeface="+mn-ea"/>
                          <a:cs typeface="Calibri" panose="020F0502020204030204" pitchFamily="34" charset="0"/>
                        </a:rPr>
                        <a:t>Earth-covered magazines (ECMs), security entry control building, munitions shop, spares storage, munitions maintenance pad, bomb preload station, barricade yard</a:t>
                      </a:r>
                      <a:endParaRPr lang="en-US" sz="1200" b="0" i="0" u="none" strike="noStrike" dirty="0">
                        <a:solidFill>
                          <a:srgbClr val="000000"/>
                        </a:solidFill>
                        <a:effectLst/>
                        <a:latin typeface="+mj-lt"/>
                        <a:cs typeface="Calibri" panose="020F0502020204030204" pitchFamily="34" charset="0"/>
                      </a:endParaRPr>
                    </a:p>
                  </a:txBody>
                  <a:tcPr marL="9166" marR="9166" marT="91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mj-lt"/>
                        </a:rPr>
                        <a:t>Norway </a:t>
                      </a:r>
                    </a:p>
                  </a:txBody>
                  <a:tcPr marL="9166" marR="9166" marT="91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ctr" defTabSz="514350" rtl="0" eaLnBrk="1" fontAlgn="ctr"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a:ea typeface="+mn-ea"/>
                          <a:cs typeface="+mn-cs"/>
                        </a:rPr>
                        <a:t>Europe (NAU)</a:t>
                      </a:r>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a:txBody>
                  <a:tcPr marL="9166" marR="9166" marT="91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mj-lt"/>
                        </a:rPr>
                        <a:t>FY24 1QTR</a:t>
                      </a:r>
                    </a:p>
                  </a:txBody>
                  <a:tcPr marL="9166" marR="9166" marT="91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mj-lt"/>
                        </a:rPr>
                        <a:t>236220</a:t>
                      </a:r>
                    </a:p>
                  </a:txBody>
                  <a:tcPr marL="9166" marR="9166" marT="91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mj-lt"/>
                        </a:rPr>
                        <a:t>$25M-$100M</a:t>
                      </a:r>
                    </a:p>
                  </a:txBody>
                  <a:tcPr marL="9166" marR="9166" marT="91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mj-lt"/>
                        </a:rPr>
                        <a:t>Unrestricted</a:t>
                      </a:r>
                    </a:p>
                  </a:txBody>
                  <a:tcPr marL="9166" marR="9166" marT="91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mj-lt"/>
                        </a:rPr>
                        <a:t>Stand Alone "C" Contract</a:t>
                      </a:r>
                    </a:p>
                  </a:txBody>
                  <a:tcPr marL="9166" marR="9166" marT="91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340408">
                <a:tc>
                  <a:txBody>
                    <a:bodyPr/>
                    <a:lstStyle/>
                    <a:p>
                      <a:pPr algn="ctr" fontAlgn="ctr"/>
                      <a:r>
                        <a:rPr lang="en-US" sz="1200" b="0" i="0" u="none" strike="noStrike" dirty="0">
                          <a:solidFill>
                            <a:srgbClr val="000000"/>
                          </a:solidFill>
                          <a:effectLst/>
                          <a:latin typeface="+mj-lt"/>
                          <a:cs typeface="Calibri" panose="020F0502020204030204" pitchFamily="34" charset="0"/>
                        </a:rPr>
                        <a:t>Joint Parachute Rigging Facility</a:t>
                      </a:r>
                    </a:p>
                  </a:txBody>
                  <a:tcPr marL="9166" marR="9166" marT="91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mj-lt"/>
                        </a:rPr>
                        <a:t>Baumholder, Germany</a:t>
                      </a:r>
                    </a:p>
                  </a:txBody>
                  <a:tcPr marL="9166" marR="9166" marT="91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ctr" defTabSz="514350" rtl="0" eaLnBrk="1" fontAlgn="ctr"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a:ea typeface="+mn-ea"/>
                          <a:cs typeface="+mn-cs"/>
                        </a:rPr>
                        <a:t>Europe (NAU)</a:t>
                      </a:r>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a:txBody>
                  <a:tcPr marL="9166" marR="9166" marT="91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mj-lt"/>
                        </a:rPr>
                        <a:t>FY24 2QTR</a:t>
                      </a:r>
                    </a:p>
                  </a:txBody>
                  <a:tcPr marL="9166" marR="9166" marT="91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mj-lt"/>
                        </a:rPr>
                        <a:t>236220</a:t>
                      </a:r>
                    </a:p>
                  </a:txBody>
                  <a:tcPr marL="9166" marR="9166" marT="91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mj-lt"/>
                        </a:rPr>
                        <a:t>$10M-$25M</a:t>
                      </a:r>
                    </a:p>
                  </a:txBody>
                  <a:tcPr marL="9166" marR="9166" marT="91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mj-lt"/>
                        </a:rPr>
                        <a:t>Unrestricted</a:t>
                      </a:r>
                    </a:p>
                  </a:txBody>
                  <a:tcPr marL="9166" marR="9166" marT="91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mj-lt"/>
                        </a:rPr>
                        <a:t>Stand Alone "C" Contract</a:t>
                      </a:r>
                    </a:p>
                  </a:txBody>
                  <a:tcPr marL="9166" marR="9166" marT="91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36857324"/>
                  </a:ext>
                </a:extLst>
              </a:tr>
              <a:tr h="340408">
                <a:tc>
                  <a:txBody>
                    <a:bodyPr/>
                    <a:lstStyle/>
                    <a:p>
                      <a:pPr algn="ctr" fontAlgn="ctr"/>
                      <a:r>
                        <a:rPr lang="en-US" sz="1200" b="0" i="0" u="none" strike="noStrike" dirty="0">
                          <a:solidFill>
                            <a:srgbClr val="000000"/>
                          </a:solidFill>
                          <a:effectLst/>
                          <a:latin typeface="+mj-lt"/>
                          <a:cs typeface="Calibri" panose="020F0502020204030204" pitchFamily="34" charset="0"/>
                        </a:rPr>
                        <a:t>Human Performance Training Center </a:t>
                      </a:r>
                    </a:p>
                  </a:txBody>
                  <a:tcPr marL="9166" marR="9166" marT="91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mj-lt"/>
                        </a:rPr>
                        <a:t>Baumholder, Germany</a:t>
                      </a:r>
                    </a:p>
                  </a:txBody>
                  <a:tcPr marL="9166" marR="9166" marT="91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ctr" defTabSz="514350" rtl="0" eaLnBrk="1" fontAlgn="ctr"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Europe (NAU)</a:t>
                      </a:r>
                    </a:p>
                  </a:txBody>
                  <a:tcPr marL="9166" marR="9166" marT="91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mj-lt"/>
                        </a:rPr>
                        <a:t>FY24 2QTR</a:t>
                      </a:r>
                    </a:p>
                  </a:txBody>
                  <a:tcPr marL="9166" marR="9166" marT="91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mj-lt"/>
                        </a:rPr>
                        <a:t>236220</a:t>
                      </a:r>
                    </a:p>
                  </a:txBody>
                  <a:tcPr marL="9166" marR="9166" marT="91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mj-lt"/>
                        </a:rPr>
                        <a:t>$10M-$25M</a:t>
                      </a:r>
                    </a:p>
                  </a:txBody>
                  <a:tcPr marL="9166" marR="9166" marT="91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mj-lt"/>
                        </a:rPr>
                        <a:t>Unrestricted</a:t>
                      </a:r>
                    </a:p>
                  </a:txBody>
                  <a:tcPr marL="9166" marR="9166" marT="91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mj-lt"/>
                        </a:rPr>
                        <a:t>Stand Alone "C" Contract</a:t>
                      </a:r>
                    </a:p>
                  </a:txBody>
                  <a:tcPr marL="9166" marR="9166" marT="91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
        <p:nvSpPr>
          <p:cNvPr id="6" name="Rectangle 5">
            <a:extLst>
              <a:ext uri="{FF2B5EF4-FFF2-40B4-BE49-F238E27FC236}">
                <a16:creationId xmlns:a16="http://schemas.microsoft.com/office/drawing/2014/main" id="{C3DF5DDF-9C18-494D-BD7B-4C8CEBE897C2}"/>
              </a:ext>
            </a:extLst>
          </p:cNvPr>
          <p:cNvSpPr/>
          <p:nvPr/>
        </p:nvSpPr>
        <p:spPr>
          <a:xfrm>
            <a:off x="258683" y="6391216"/>
            <a:ext cx="11674632"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mn-cs"/>
              </a:rPr>
              <a:t>*These projections are based on the best information available.  They are subject to modification and are in no way binding on the Government.  More specific information relating to any individual item or class of items will not be furnished until the proposed acquisition is synopsized through SAM.gov or the solicitation is issued."</a:t>
            </a:r>
          </a:p>
        </p:txBody>
      </p:sp>
    </p:spTree>
    <p:extLst>
      <p:ext uri="{BB962C8B-B14F-4D97-AF65-F5344CB8AC3E}">
        <p14:creationId xmlns:p14="http://schemas.microsoft.com/office/powerpoint/2010/main" val="238048170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835617-6EE9-4BDE-95BD-C8829179AB4F}"/>
              </a:ext>
            </a:extLst>
          </p:cNvPr>
          <p:cNvSpPr>
            <a:spLocks noGrp="1"/>
          </p:cNvSpPr>
          <p:nvPr>
            <p:ph type="title"/>
          </p:nvPr>
        </p:nvSpPr>
        <p:spPr/>
        <p:txBody>
          <a:bodyPr>
            <a:noAutofit/>
          </a:bodyPr>
          <a:lstStyle/>
          <a:p>
            <a:pPr marL="14010">
              <a:spcBef>
                <a:spcPts val="123"/>
              </a:spcBef>
            </a:pPr>
            <a:r>
              <a:rPr lang="en-US" sz="2800" spc="-6" dirty="0"/>
              <a:t>FY23+ OCONUS </a:t>
            </a:r>
            <a:r>
              <a:rPr lang="en-US" sz="2800" spc="-32" dirty="0"/>
              <a:t>business </a:t>
            </a:r>
            <a:r>
              <a:rPr lang="en-US" sz="2800" spc="-19" dirty="0"/>
              <a:t>OPPORTUNITIES</a:t>
            </a:r>
            <a:br>
              <a:rPr lang="en-US" sz="2800" spc="-19" dirty="0"/>
            </a:br>
            <a:r>
              <a:rPr lang="en-US" sz="2800" spc="-6" dirty="0">
                <a:solidFill>
                  <a:schemeClr val="tx1"/>
                </a:solidFill>
              </a:rPr>
              <a:t>NORTH ATLANTIC</a:t>
            </a:r>
            <a:endParaRPr lang="en-US" sz="2800" dirty="0">
              <a:solidFill>
                <a:srgbClr val="0000FF"/>
              </a:solidFill>
            </a:endParaRPr>
          </a:p>
        </p:txBody>
      </p:sp>
      <p:sp>
        <p:nvSpPr>
          <p:cNvPr id="3" name="Slide Number Placeholder 2">
            <a:extLst>
              <a:ext uri="{FF2B5EF4-FFF2-40B4-BE49-F238E27FC236}">
                <a16:creationId xmlns:a16="http://schemas.microsoft.com/office/drawing/2014/main" id="{CB9B9254-0654-4EDC-8680-FCB7A4289AF8}"/>
              </a:ext>
            </a:extLst>
          </p:cNvPr>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AA91E32-4690-480D-ACFF-C5E5C4A5978E}" type="slidenum">
              <a:rPr kumimoji="0" lang="en-US" sz="1200" b="0" i="0" u="none" strike="noStrike" kern="1200" cap="none" spc="0" normalizeH="0" baseline="0" noProof="0" smtClean="0">
                <a:ln>
                  <a:noFill/>
                </a:ln>
                <a:noFill/>
                <a:effectLst/>
                <a:uLnTx/>
                <a:uFillTx/>
                <a:latin typeface="Arial"/>
                <a:ea typeface="ＭＳ Ｐゴシック"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US" sz="1200" b="0" i="0" u="none" strike="noStrike" kern="1200" cap="none" spc="0" normalizeH="0" baseline="0" noProof="0" dirty="0">
              <a:ln>
                <a:noFill/>
              </a:ln>
              <a:noFill/>
              <a:effectLst/>
              <a:uLnTx/>
              <a:uFillTx/>
              <a:latin typeface="Arial"/>
              <a:ea typeface="ＭＳ Ｐゴシック" pitchFamily="34" charset="-128"/>
              <a:cs typeface="+mn-cs"/>
            </a:endParaRPr>
          </a:p>
        </p:txBody>
      </p:sp>
      <p:graphicFrame>
        <p:nvGraphicFramePr>
          <p:cNvPr id="4" name="Table 3">
            <a:extLst>
              <a:ext uri="{FF2B5EF4-FFF2-40B4-BE49-F238E27FC236}">
                <a16:creationId xmlns:a16="http://schemas.microsoft.com/office/drawing/2014/main" id="{54C71A35-8E70-48B2-B5CC-9FDF1C7CE2F2}"/>
              </a:ext>
            </a:extLst>
          </p:cNvPr>
          <p:cNvGraphicFramePr>
            <a:graphicFrameLocks noGrp="1"/>
          </p:cNvGraphicFramePr>
          <p:nvPr/>
        </p:nvGraphicFramePr>
        <p:xfrm>
          <a:off x="390617" y="1178250"/>
          <a:ext cx="11436197" cy="4188128"/>
        </p:xfrm>
        <a:graphic>
          <a:graphicData uri="http://schemas.openxmlformats.org/drawingml/2006/table">
            <a:tbl>
              <a:tblPr firstRow="1" bandRow="1">
                <a:tableStyleId>{ED083AE6-46FA-4A59-8FB0-9F97EB10719F}</a:tableStyleId>
              </a:tblPr>
              <a:tblGrid>
                <a:gridCol w="3338004">
                  <a:extLst>
                    <a:ext uri="{9D8B030D-6E8A-4147-A177-3AD203B41FA5}">
                      <a16:colId xmlns:a16="http://schemas.microsoft.com/office/drawing/2014/main" val="20000"/>
                    </a:ext>
                  </a:extLst>
                </a:gridCol>
                <a:gridCol w="1264666">
                  <a:extLst>
                    <a:ext uri="{9D8B030D-6E8A-4147-A177-3AD203B41FA5}">
                      <a16:colId xmlns:a16="http://schemas.microsoft.com/office/drawing/2014/main" val="20001"/>
                    </a:ext>
                  </a:extLst>
                </a:gridCol>
                <a:gridCol w="1138921">
                  <a:extLst>
                    <a:ext uri="{9D8B030D-6E8A-4147-A177-3AD203B41FA5}">
                      <a16:colId xmlns:a16="http://schemas.microsoft.com/office/drawing/2014/main" val="20002"/>
                    </a:ext>
                  </a:extLst>
                </a:gridCol>
                <a:gridCol w="1138921">
                  <a:extLst>
                    <a:ext uri="{9D8B030D-6E8A-4147-A177-3AD203B41FA5}">
                      <a16:colId xmlns:a16="http://schemas.microsoft.com/office/drawing/2014/main" val="20003"/>
                    </a:ext>
                  </a:extLst>
                </a:gridCol>
                <a:gridCol w="1138921">
                  <a:extLst>
                    <a:ext uri="{9D8B030D-6E8A-4147-A177-3AD203B41FA5}">
                      <a16:colId xmlns:a16="http://schemas.microsoft.com/office/drawing/2014/main" val="20004"/>
                    </a:ext>
                  </a:extLst>
                </a:gridCol>
                <a:gridCol w="1067182">
                  <a:extLst>
                    <a:ext uri="{9D8B030D-6E8A-4147-A177-3AD203B41FA5}">
                      <a16:colId xmlns:a16="http://schemas.microsoft.com/office/drawing/2014/main" val="20005"/>
                    </a:ext>
                  </a:extLst>
                </a:gridCol>
                <a:gridCol w="1210661">
                  <a:extLst>
                    <a:ext uri="{9D8B030D-6E8A-4147-A177-3AD203B41FA5}">
                      <a16:colId xmlns:a16="http://schemas.microsoft.com/office/drawing/2014/main" val="20006"/>
                    </a:ext>
                  </a:extLst>
                </a:gridCol>
                <a:gridCol w="1138921">
                  <a:extLst>
                    <a:ext uri="{9D8B030D-6E8A-4147-A177-3AD203B41FA5}">
                      <a16:colId xmlns:a16="http://schemas.microsoft.com/office/drawing/2014/main" val="20007"/>
                    </a:ext>
                  </a:extLst>
                </a:gridCol>
              </a:tblGrid>
              <a:tr h="370840">
                <a:tc>
                  <a:txBody>
                    <a:bodyPr/>
                    <a:lstStyle/>
                    <a:p>
                      <a:pPr algn="ctr"/>
                      <a:r>
                        <a:rPr lang="en-US" sz="1200" dirty="0">
                          <a:solidFill>
                            <a:schemeClr val="tx2"/>
                          </a:solidFill>
                          <a:latin typeface="+mn-lt"/>
                        </a:rPr>
                        <a:t>Opportunity*</a:t>
                      </a:r>
                    </a:p>
                  </a:txBody>
                  <a:tcPr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70C0"/>
                    </a:solidFill>
                  </a:tcPr>
                </a:tc>
                <a:tc>
                  <a:txBody>
                    <a:bodyPr/>
                    <a:lstStyle/>
                    <a:p>
                      <a:pPr algn="ctr"/>
                      <a:r>
                        <a:rPr lang="en-US" sz="1200" dirty="0">
                          <a:solidFill>
                            <a:schemeClr val="tx2"/>
                          </a:solidFill>
                          <a:latin typeface="+mn-lt"/>
                        </a:rPr>
                        <a:t>Location</a:t>
                      </a:r>
                    </a:p>
                  </a:txBody>
                  <a:tcPr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70C0"/>
                    </a:solidFill>
                  </a:tcPr>
                </a:tc>
                <a:tc>
                  <a:txBody>
                    <a:bodyPr/>
                    <a:lstStyle/>
                    <a:p>
                      <a:pPr algn="ctr"/>
                      <a:r>
                        <a:rPr lang="en-US" sz="1200" dirty="0">
                          <a:solidFill>
                            <a:schemeClr val="tx2"/>
                          </a:solidFill>
                          <a:latin typeface="+mn-lt"/>
                        </a:rPr>
                        <a:t>District / Center</a:t>
                      </a:r>
                    </a:p>
                  </a:txBody>
                  <a:tcPr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70C0"/>
                    </a:solidFill>
                  </a:tcPr>
                </a:tc>
                <a:tc>
                  <a:txBody>
                    <a:bodyPr/>
                    <a:lstStyle/>
                    <a:p>
                      <a:pPr algn="ctr"/>
                      <a:r>
                        <a:rPr lang="en-US" sz="1200" dirty="0">
                          <a:solidFill>
                            <a:schemeClr val="tx2"/>
                          </a:solidFill>
                          <a:latin typeface="+mn-lt"/>
                        </a:rPr>
                        <a:t>Release Date (</a:t>
                      </a:r>
                      <a:r>
                        <a:rPr lang="en-US" sz="1200" dirty="0" err="1">
                          <a:solidFill>
                            <a:schemeClr val="tx2"/>
                          </a:solidFill>
                          <a:latin typeface="+mn-lt"/>
                        </a:rPr>
                        <a:t>Qtr</a:t>
                      </a:r>
                      <a:r>
                        <a:rPr lang="en-US" sz="1200" dirty="0">
                          <a:solidFill>
                            <a:schemeClr val="tx2"/>
                          </a:solidFill>
                          <a:latin typeface="+mn-lt"/>
                        </a:rPr>
                        <a:t>)</a:t>
                      </a:r>
                    </a:p>
                  </a:txBody>
                  <a:tcPr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70C0"/>
                    </a:solidFill>
                  </a:tcPr>
                </a:tc>
                <a:tc>
                  <a:txBody>
                    <a:bodyPr/>
                    <a:lstStyle/>
                    <a:p>
                      <a:pPr algn="ctr"/>
                      <a:r>
                        <a:rPr lang="en-US" sz="1200" dirty="0">
                          <a:solidFill>
                            <a:schemeClr val="tx2"/>
                          </a:solidFill>
                          <a:latin typeface="+mn-lt"/>
                        </a:rPr>
                        <a:t>NAICS</a:t>
                      </a:r>
                    </a:p>
                  </a:txBody>
                  <a:tcPr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70C0"/>
                    </a:solidFill>
                  </a:tcPr>
                </a:tc>
                <a:tc>
                  <a:txBody>
                    <a:bodyPr/>
                    <a:lstStyle/>
                    <a:p>
                      <a:pPr algn="ctr"/>
                      <a:r>
                        <a:rPr lang="en-US" sz="1200" dirty="0">
                          <a:solidFill>
                            <a:schemeClr val="tx2"/>
                          </a:solidFill>
                          <a:latin typeface="+mn-lt"/>
                        </a:rPr>
                        <a:t>Cost</a:t>
                      </a:r>
                    </a:p>
                    <a:p>
                      <a:pPr algn="ctr"/>
                      <a:r>
                        <a:rPr lang="en-US" sz="1200">
                          <a:solidFill>
                            <a:schemeClr val="tx2"/>
                          </a:solidFill>
                          <a:latin typeface="+mn-lt"/>
                        </a:rPr>
                        <a:t>Range</a:t>
                      </a:r>
                      <a:endParaRPr lang="en-US" sz="1200" dirty="0">
                        <a:solidFill>
                          <a:schemeClr val="tx2"/>
                        </a:solidFill>
                        <a:latin typeface="+mn-lt"/>
                      </a:endParaRPr>
                    </a:p>
                  </a:txBody>
                  <a:tcPr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70C0"/>
                    </a:solidFill>
                  </a:tcPr>
                </a:tc>
                <a:tc>
                  <a:txBody>
                    <a:bodyPr/>
                    <a:lstStyle/>
                    <a:p>
                      <a:pPr algn="ctr"/>
                      <a:r>
                        <a:rPr lang="en-US" sz="1200" dirty="0">
                          <a:solidFill>
                            <a:schemeClr val="tx2"/>
                          </a:solidFill>
                          <a:latin typeface="+mn-lt"/>
                        </a:rPr>
                        <a:t>Acquisition</a:t>
                      </a:r>
                    </a:p>
                    <a:p>
                      <a:pPr algn="ctr"/>
                      <a:r>
                        <a:rPr lang="en-US" sz="1200" dirty="0">
                          <a:solidFill>
                            <a:schemeClr val="tx2"/>
                          </a:solidFill>
                          <a:latin typeface="+mn-lt"/>
                        </a:rPr>
                        <a:t>Strategy</a:t>
                      </a:r>
                    </a:p>
                  </a:txBody>
                  <a:tcPr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70C0"/>
                    </a:solidFill>
                  </a:tcPr>
                </a:tc>
                <a:tc>
                  <a:txBody>
                    <a:bodyPr/>
                    <a:lstStyle/>
                    <a:p>
                      <a:pPr algn="ctr"/>
                      <a:r>
                        <a:rPr lang="en-US" sz="1200" dirty="0">
                          <a:solidFill>
                            <a:schemeClr val="tx2"/>
                          </a:solidFill>
                          <a:latin typeface="+mn-lt"/>
                        </a:rPr>
                        <a:t>Solicitation Type</a:t>
                      </a:r>
                    </a:p>
                  </a:txBody>
                  <a:tcPr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370840">
                <a:tc>
                  <a:txBody>
                    <a:bodyPr/>
                    <a:lstStyle/>
                    <a:p>
                      <a:pPr algn="ctr" fontAlgn="ctr"/>
                      <a:r>
                        <a:rPr lang="en-US" sz="1200" b="0" i="0" u="none" strike="noStrike" dirty="0">
                          <a:solidFill>
                            <a:srgbClr val="000000"/>
                          </a:solidFill>
                          <a:effectLst/>
                          <a:latin typeface="+mn-lt"/>
                          <a:cs typeface="Calibri" panose="020F0502020204030204" pitchFamily="34" charset="0"/>
                        </a:rPr>
                        <a:t>New Family Housing </a:t>
                      </a:r>
                    </a:p>
                  </a:txBody>
                  <a:tcPr marL="9166" marR="9166" marT="91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mn-lt"/>
                        </a:rPr>
                        <a:t>Baumholder, Germany</a:t>
                      </a:r>
                    </a:p>
                  </a:txBody>
                  <a:tcPr marL="9166" marR="9166" marT="91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ctr" defTabSz="514350" rtl="0" eaLnBrk="1" fontAlgn="ctr"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a:ea typeface="+mn-ea"/>
                          <a:cs typeface="+mn-cs"/>
                        </a:rPr>
                        <a:t>Europe (NAU)</a:t>
                      </a:r>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a:txBody>
                  <a:tcPr marL="9166" marR="9166" marT="91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mn-lt"/>
                        </a:rPr>
                        <a:t>FY24 2QTR</a:t>
                      </a:r>
                    </a:p>
                  </a:txBody>
                  <a:tcPr marL="9166" marR="9166" marT="91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mn-lt"/>
                        </a:rPr>
                        <a:t>236116</a:t>
                      </a:r>
                    </a:p>
                  </a:txBody>
                  <a:tcPr marL="9166" marR="9166" marT="91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mn-lt"/>
                        </a:rPr>
                        <a:t>$25M-$100M</a:t>
                      </a:r>
                    </a:p>
                  </a:txBody>
                  <a:tcPr marL="9166" marR="9166" marT="91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mn-lt"/>
                        </a:rPr>
                        <a:t>Unrestricted</a:t>
                      </a:r>
                    </a:p>
                  </a:txBody>
                  <a:tcPr marL="9166" marR="9166" marT="91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mn-lt"/>
                        </a:rPr>
                        <a:t>Stand Alone "C" Contract</a:t>
                      </a:r>
                    </a:p>
                  </a:txBody>
                  <a:tcPr marL="9166" marR="9166" marT="91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8124716"/>
                  </a:ext>
                </a:extLst>
              </a:tr>
              <a:tr h="370840">
                <a:tc>
                  <a:txBody>
                    <a:bodyPr/>
                    <a:lstStyle/>
                    <a:p>
                      <a:pPr algn="ctr" fontAlgn="ctr"/>
                      <a:r>
                        <a:rPr lang="en-US" sz="1200" b="0" i="0" u="none" strike="noStrike" dirty="0">
                          <a:solidFill>
                            <a:srgbClr val="000000"/>
                          </a:solidFill>
                          <a:effectLst/>
                          <a:latin typeface="+mn-lt"/>
                          <a:cs typeface="Calibri" panose="020F0502020204030204" pitchFamily="34" charset="0"/>
                        </a:rPr>
                        <a:t>Family Housing Replacement </a:t>
                      </a:r>
                    </a:p>
                  </a:txBody>
                  <a:tcPr marL="9166" marR="9166" marT="91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mn-lt"/>
                        </a:rPr>
                        <a:t>Baumholder, Germany</a:t>
                      </a:r>
                    </a:p>
                  </a:txBody>
                  <a:tcPr marL="9166" marR="9166" marT="91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ctr" defTabSz="514350" rtl="0" eaLnBrk="1" fontAlgn="ctr"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a:ea typeface="+mn-ea"/>
                          <a:cs typeface="+mn-cs"/>
                        </a:rPr>
                        <a:t>Europe (NAU)</a:t>
                      </a:r>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a:txBody>
                  <a:tcPr marL="9166" marR="9166" marT="91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mn-lt"/>
                        </a:rPr>
                        <a:t>FY24 2QTR</a:t>
                      </a:r>
                    </a:p>
                  </a:txBody>
                  <a:tcPr marL="9166" marR="9166" marT="91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mn-lt"/>
                        </a:rPr>
                        <a:t>236116</a:t>
                      </a:r>
                    </a:p>
                  </a:txBody>
                  <a:tcPr marL="9166" marR="9166" marT="91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mn-lt"/>
                        </a:rPr>
                        <a:t>$25M-$100M</a:t>
                      </a:r>
                    </a:p>
                  </a:txBody>
                  <a:tcPr marL="9166" marR="9166" marT="91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mn-lt"/>
                        </a:rPr>
                        <a:t>Unrestricted</a:t>
                      </a:r>
                    </a:p>
                  </a:txBody>
                  <a:tcPr marL="9166" marR="9166" marT="91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mn-lt"/>
                        </a:rPr>
                        <a:t>Stand Alone "C" Contract</a:t>
                      </a:r>
                    </a:p>
                  </a:txBody>
                  <a:tcPr marL="9166" marR="9166" marT="91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55936636"/>
                  </a:ext>
                </a:extLst>
              </a:tr>
              <a:tr h="370840">
                <a:tc>
                  <a:txBody>
                    <a:bodyPr/>
                    <a:lstStyle/>
                    <a:p>
                      <a:pPr algn="ctr" fontAlgn="ctr"/>
                      <a:r>
                        <a:rPr lang="en-US" sz="1200" b="0" i="0" kern="1200" dirty="0">
                          <a:solidFill>
                            <a:schemeClr val="tx1"/>
                          </a:solidFill>
                          <a:effectLst/>
                          <a:latin typeface="+mn-lt"/>
                          <a:ea typeface="+mn-ea"/>
                          <a:cs typeface="Calibri" panose="020F0502020204030204" pitchFamily="34" charset="0"/>
                        </a:rPr>
                        <a:t>Sensitive Compartmented Information Facility</a:t>
                      </a:r>
                    </a:p>
                    <a:p>
                      <a:pPr algn="ctr" fontAlgn="ctr"/>
                      <a:r>
                        <a:rPr lang="en-US" sz="1200" b="0" i="0" u="none" strike="noStrike" dirty="0">
                          <a:solidFill>
                            <a:srgbClr val="000000"/>
                          </a:solidFill>
                          <a:effectLst/>
                          <a:latin typeface="+mn-lt"/>
                          <a:cs typeface="Calibri" panose="020F0502020204030204" pitchFamily="34" charset="0"/>
                        </a:rPr>
                        <a:t>Operations Facility </a:t>
                      </a:r>
                    </a:p>
                  </a:txBody>
                  <a:tcPr marL="9166" marR="9166" marT="91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mn-lt"/>
                        </a:rPr>
                        <a:t>Estonia</a:t>
                      </a:r>
                    </a:p>
                  </a:txBody>
                  <a:tcPr marL="9166" marR="9166" marT="91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ctr" defTabSz="514350" rtl="0" eaLnBrk="1" fontAlgn="ctr"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a:ea typeface="+mn-ea"/>
                          <a:cs typeface="+mn-cs"/>
                        </a:rPr>
                        <a:t>Europe (NAU)</a:t>
                      </a:r>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a:txBody>
                  <a:tcPr marL="9166" marR="9166" marT="91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mn-lt"/>
                        </a:rPr>
                        <a:t>FY24 2QTR</a:t>
                      </a:r>
                    </a:p>
                  </a:txBody>
                  <a:tcPr marL="9166" marR="9166" marT="91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mn-lt"/>
                        </a:rPr>
                        <a:t>236220</a:t>
                      </a:r>
                    </a:p>
                  </a:txBody>
                  <a:tcPr marL="9166" marR="9166" marT="91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mn-lt"/>
                        </a:rPr>
                        <a:t>$5M-$10M</a:t>
                      </a:r>
                    </a:p>
                  </a:txBody>
                  <a:tcPr marL="9166" marR="9166" marT="91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mn-lt"/>
                        </a:rPr>
                        <a:t>Unrestricted</a:t>
                      </a:r>
                    </a:p>
                  </a:txBody>
                  <a:tcPr marL="9166" marR="9166" marT="91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mn-lt"/>
                        </a:rPr>
                        <a:t>Stand Alone "C" Contract</a:t>
                      </a:r>
                    </a:p>
                  </a:txBody>
                  <a:tcPr marL="9166" marR="9166" marT="91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81121171"/>
                  </a:ext>
                </a:extLst>
              </a:tr>
              <a:tr h="370840">
                <a:tc>
                  <a:txBody>
                    <a:bodyPr/>
                    <a:lstStyle/>
                    <a:p>
                      <a:pPr algn="ctr"/>
                      <a:r>
                        <a:rPr lang="en-US" sz="1200" b="0" i="0" kern="1200" dirty="0">
                          <a:solidFill>
                            <a:schemeClr val="tx1"/>
                          </a:solidFill>
                          <a:effectLst/>
                          <a:latin typeface="+mn-lt"/>
                          <a:ea typeface="+mn-ea"/>
                          <a:cs typeface="Calibri" panose="020F0502020204030204" pitchFamily="34" charset="0"/>
                        </a:rPr>
                        <a:t>Deployable Air Base System </a:t>
                      </a:r>
                      <a:r>
                        <a:rPr lang="en-US" sz="1200" b="0" i="0" u="none" strike="noStrike" dirty="0">
                          <a:solidFill>
                            <a:srgbClr val="000000"/>
                          </a:solidFill>
                          <a:effectLst/>
                          <a:latin typeface="+mn-lt"/>
                          <a:cs typeface="Calibri" panose="020F0502020204030204" pitchFamily="34" charset="0"/>
                        </a:rPr>
                        <a:t>Storage Facilities: </a:t>
                      </a:r>
                      <a:r>
                        <a:rPr lang="en-US" sz="1200" b="0" i="0" u="none" strike="noStrike" kern="1200" baseline="0" dirty="0">
                          <a:solidFill>
                            <a:schemeClr val="tx1"/>
                          </a:solidFill>
                          <a:latin typeface="+mn-lt"/>
                          <a:ea typeface="+mn-ea"/>
                          <a:cs typeface="Calibri" panose="020F0502020204030204" pitchFamily="34" charset="0"/>
                        </a:rPr>
                        <a:t>humidity-controlled warehouses, general purpose</a:t>
                      </a:r>
                    </a:p>
                    <a:p>
                      <a:pPr algn="ctr"/>
                      <a:r>
                        <a:rPr lang="en-US" sz="1200" b="0" i="0" u="none" strike="noStrike" kern="1200" baseline="0" dirty="0">
                          <a:solidFill>
                            <a:schemeClr val="tx1"/>
                          </a:solidFill>
                          <a:latin typeface="+mn-lt"/>
                          <a:ea typeface="+mn-ea"/>
                          <a:cs typeface="Calibri" panose="020F0502020204030204" pitchFamily="34" charset="0"/>
                        </a:rPr>
                        <a:t>warehouses, &amp; refueling vehicle maintenance shop.</a:t>
                      </a:r>
                      <a:endParaRPr lang="en-US" sz="1200" b="0" i="0" u="none" strike="noStrike" dirty="0">
                        <a:solidFill>
                          <a:srgbClr val="000000"/>
                        </a:solidFill>
                        <a:effectLst/>
                        <a:latin typeface="+mn-lt"/>
                        <a:cs typeface="Calibri" panose="020F0502020204030204" pitchFamily="34" charset="0"/>
                      </a:endParaRPr>
                    </a:p>
                  </a:txBody>
                  <a:tcPr marL="9166" marR="9166" marT="91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mn-lt"/>
                        </a:rPr>
                        <a:t>Norway </a:t>
                      </a:r>
                    </a:p>
                  </a:txBody>
                  <a:tcPr marL="9166" marR="9166" marT="91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ctr" defTabSz="514350" rtl="0" eaLnBrk="1" fontAlgn="ctr"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a:ea typeface="+mn-ea"/>
                          <a:cs typeface="+mn-cs"/>
                        </a:rPr>
                        <a:t>Europe (NAU)</a:t>
                      </a:r>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a:txBody>
                  <a:tcPr marL="9166" marR="9166" marT="91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mn-lt"/>
                        </a:rPr>
                        <a:t>FY24 2QTR</a:t>
                      </a:r>
                    </a:p>
                  </a:txBody>
                  <a:tcPr marL="9166" marR="9166" marT="91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mn-lt"/>
                        </a:rPr>
                        <a:t>236220</a:t>
                      </a:r>
                    </a:p>
                  </a:txBody>
                  <a:tcPr marL="9166" marR="9166" marT="91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mn-lt"/>
                        </a:rPr>
                        <a:t>$25M-$100M</a:t>
                      </a:r>
                    </a:p>
                  </a:txBody>
                  <a:tcPr marL="9166" marR="9166" marT="91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mn-lt"/>
                        </a:rPr>
                        <a:t>Unrestricted</a:t>
                      </a:r>
                    </a:p>
                  </a:txBody>
                  <a:tcPr marL="9166" marR="9166" marT="91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mn-lt"/>
                        </a:rPr>
                        <a:t>Stand Alone "C" Contract</a:t>
                      </a:r>
                    </a:p>
                  </a:txBody>
                  <a:tcPr marL="9166" marR="9166" marT="91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370840">
                <a:tc>
                  <a:txBody>
                    <a:bodyPr/>
                    <a:lstStyle/>
                    <a:p>
                      <a:pPr algn="ctr" fontAlgn="ctr"/>
                      <a:r>
                        <a:rPr lang="en-US" sz="1200" b="0" i="0" u="none" strike="noStrike" kern="1200" baseline="0" dirty="0">
                          <a:solidFill>
                            <a:schemeClr val="tx1"/>
                          </a:solidFill>
                          <a:latin typeface="+mn-lt"/>
                          <a:ea typeface="+mn-ea"/>
                          <a:cs typeface="Calibri" panose="020F0502020204030204" pitchFamily="34" charset="0"/>
                        </a:rPr>
                        <a:t>Arm/disarm pad and parking apron</a:t>
                      </a:r>
                      <a:endParaRPr lang="en-US" sz="1200" b="0" i="0" u="none" strike="noStrike" dirty="0">
                        <a:solidFill>
                          <a:srgbClr val="000000"/>
                        </a:solidFill>
                        <a:effectLst/>
                        <a:latin typeface="+mn-lt"/>
                        <a:cs typeface="Calibri" panose="020F0502020204030204" pitchFamily="34" charset="0"/>
                      </a:endParaRPr>
                    </a:p>
                  </a:txBody>
                  <a:tcPr marL="9166" marR="9166" marT="91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mn-lt"/>
                        </a:rPr>
                        <a:t>Slovakia </a:t>
                      </a:r>
                    </a:p>
                  </a:txBody>
                  <a:tcPr marL="9166" marR="9166" marT="91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ctr" defTabSz="514350" rtl="0" eaLnBrk="1" fontAlgn="ctr"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a:ea typeface="+mn-ea"/>
                          <a:cs typeface="+mn-cs"/>
                        </a:rPr>
                        <a:t>Europe (NAU)</a:t>
                      </a:r>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a:txBody>
                  <a:tcPr marL="9166" marR="9166" marT="91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mn-lt"/>
                        </a:rPr>
                        <a:t>FY24 4QTR</a:t>
                      </a:r>
                    </a:p>
                  </a:txBody>
                  <a:tcPr marL="9166" marR="9166" marT="91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mn-lt"/>
                        </a:rPr>
                        <a:t>236220</a:t>
                      </a:r>
                    </a:p>
                  </a:txBody>
                  <a:tcPr marL="9166" marR="9166" marT="91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mn-lt"/>
                        </a:rPr>
                        <a:t>$1M-$5M</a:t>
                      </a:r>
                    </a:p>
                  </a:txBody>
                  <a:tcPr marL="9166" marR="9166" marT="91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mn-lt"/>
                        </a:rPr>
                        <a:t>Unrestricted</a:t>
                      </a:r>
                    </a:p>
                  </a:txBody>
                  <a:tcPr marL="9166" marR="9166" marT="91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mn-lt"/>
                        </a:rPr>
                        <a:t>Stand Alone "C" Contract</a:t>
                      </a:r>
                    </a:p>
                  </a:txBody>
                  <a:tcPr marL="9166" marR="9166" marT="91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370840">
                <a:tc>
                  <a:txBody>
                    <a:bodyPr/>
                    <a:lstStyle/>
                    <a:p>
                      <a:pPr marL="0" marR="0" lvl="0" indent="0" algn="ctr" defTabSz="514350" rtl="0" eaLnBrk="1" fontAlgn="ctr"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Calibri" panose="020F0502020204030204" pitchFamily="34" charset="0"/>
                        </a:rPr>
                        <a:t>Petroleum, Oil, and Lubricants (POL) Jet Fuel Storage</a:t>
                      </a:r>
                      <a:endParaRPr lang="en-US" sz="1200" b="0" i="0" u="none" strike="noStrike" dirty="0">
                        <a:solidFill>
                          <a:srgbClr val="000000"/>
                        </a:solidFill>
                        <a:effectLst/>
                        <a:latin typeface="+mn-lt"/>
                        <a:cs typeface="Calibri" panose="020F0502020204030204" pitchFamily="34" charset="0"/>
                      </a:endParaRPr>
                    </a:p>
                  </a:txBody>
                  <a:tcPr marL="9166" marR="9166" marT="91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mn-lt"/>
                        </a:rPr>
                        <a:t>Slovakia </a:t>
                      </a:r>
                    </a:p>
                  </a:txBody>
                  <a:tcPr marL="9166" marR="9166" marT="91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ctr" defTabSz="514350" rtl="0" eaLnBrk="1" fontAlgn="ctr"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a:ea typeface="+mn-ea"/>
                          <a:cs typeface="+mn-cs"/>
                        </a:rPr>
                        <a:t>Europe (NAU)</a:t>
                      </a:r>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a:txBody>
                  <a:tcPr marL="9166" marR="9166" marT="91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mn-lt"/>
                        </a:rPr>
                        <a:t>FY24 4QTR</a:t>
                      </a:r>
                    </a:p>
                  </a:txBody>
                  <a:tcPr marL="9166" marR="9166" marT="91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mn-lt"/>
                        </a:rPr>
                        <a:t>236220</a:t>
                      </a:r>
                    </a:p>
                  </a:txBody>
                  <a:tcPr marL="9166" marR="9166" marT="91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mn-lt"/>
                        </a:rPr>
                        <a:t>$10M-$25M</a:t>
                      </a:r>
                    </a:p>
                  </a:txBody>
                  <a:tcPr marL="9166" marR="9166" marT="91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mn-lt"/>
                        </a:rPr>
                        <a:t>Unrestricted</a:t>
                      </a:r>
                    </a:p>
                  </a:txBody>
                  <a:tcPr marL="9166" marR="9166" marT="91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mn-lt"/>
                        </a:rPr>
                        <a:t>Stand Alone "C" Contract</a:t>
                      </a:r>
                    </a:p>
                  </a:txBody>
                  <a:tcPr marL="9166" marR="9166" marT="91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370840">
                <a:tc>
                  <a:txBody>
                    <a:bodyPr/>
                    <a:lstStyle/>
                    <a:p>
                      <a:pPr algn="ctr"/>
                      <a:r>
                        <a:rPr lang="en-US" sz="1200" b="0" i="0" u="none" strike="noStrike" kern="1200" baseline="0" dirty="0">
                          <a:solidFill>
                            <a:schemeClr val="tx1"/>
                          </a:solidFill>
                          <a:latin typeface="+mn-lt"/>
                          <a:ea typeface="+mn-ea"/>
                          <a:cs typeface="Calibri" panose="020F0502020204030204" pitchFamily="34" charset="0"/>
                        </a:rPr>
                        <a:t>Parking apron, arm/disarm pad, roadways, and runway hammerhead</a:t>
                      </a:r>
                      <a:endParaRPr lang="en-US" sz="1200" b="0" i="0" u="none" strike="noStrike" dirty="0">
                        <a:solidFill>
                          <a:srgbClr val="000000"/>
                        </a:solidFill>
                        <a:effectLst/>
                        <a:latin typeface="+mn-lt"/>
                        <a:cs typeface="Calibri" panose="020F0502020204030204" pitchFamily="34" charset="0"/>
                      </a:endParaRPr>
                    </a:p>
                  </a:txBody>
                  <a:tcPr marL="9166" marR="9166" marT="91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mn-lt"/>
                        </a:rPr>
                        <a:t>Slovakia </a:t>
                      </a:r>
                    </a:p>
                  </a:txBody>
                  <a:tcPr marL="9166" marR="9166" marT="91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ctr" defTabSz="514350" rtl="0" eaLnBrk="1" fontAlgn="ctr"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a:ea typeface="+mn-ea"/>
                          <a:cs typeface="+mn-cs"/>
                        </a:rPr>
                        <a:t>Europe (NAU)</a:t>
                      </a:r>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a:txBody>
                  <a:tcPr marL="9166" marR="9166" marT="91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mn-lt"/>
                        </a:rPr>
                        <a:t>FY24 4QTR</a:t>
                      </a:r>
                    </a:p>
                  </a:txBody>
                  <a:tcPr marL="9166" marR="9166" marT="91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mn-lt"/>
                        </a:rPr>
                        <a:t>236220</a:t>
                      </a:r>
                    </a:p>
                  </a:txBody>
                  <a:tcPr marL="9166" marR="9166" marT="91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mn-lt"/>
                        </a:rPr>
                        <a:t>$10M-$25M</a:t>
                      </a:r>
                    </a:p>
                  </a:txBody>
                  <a:tcPr marL="9166" marR="9166" marT="91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mn-lt"/>
                        </a:rPr>
                        <a:t>Unrestricted</a:t>
                      </a:r>
                    </a:p>
                  </a:txBody>
                  <a:tcPr marL="9166" marR="9166" marT="91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mn-lt"/>
                        </a:rPr>
                        <a:t>Stand Alone "C" Contract</a:t>
                      </a:r>
                    </a:p>
                  </a:txBody>
                  <a:tcPr marL="9166" marR="9166" marT="91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0">
                <a:tc>
                  <a:txBody>
                    <a:bodyPr/>
                    <a:lstStyle/>
                    <a:p>
                      <a:pPr algn="ctr"/>
                      <a:r>
                        <a:rPr lang="en-US" sz="1200" b="0" i="0" u="none" strike="noStrike" kern="1200" baseline="0" dirty="0">
                          <a:solidFill>
                            <a:schemeClr val="tx1"/>
                          </a:solidFill>
                          <a:latin typeface="+mn-lt"/>
                          <a:ea typeface="+mn-ea"/>
                          <a:cs typeface="Calibri" panose="020F0502020204030204" pitchFamily="34" charset="0"/>
                        </a:rPr>
                        <a:t>Earth-covered magazines (ECMs), security entry control building, munitions shop, spares storage, munitions maintenance pad, bomb preload station, barricade yard</a:t>
                      </a:r>
                      <a:endParaRPr lang="en-US" sz="1200" b="0" i="0" u="none" strike="noStrike" dirty="0">
                        <a:solidFill>
                          <a:srgbClr val="000000"/>
                        </a:solidFill>
                        <a:effectLst/>
                        <a:latin typeface="+mn-lt"/>
                        <a:cs typeface="Calibri" panose="020F0502020204030204" pitchFamily="34" charset="0"/>
                      </a:endParaRPr>
                    </a:p>
                  </a:txBody>
                  <a:tcPr marL="9166" marR="9166" marT="91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mn-lt"/>
                        </a:rPr>
                        <a:t>Slovakia </a:t>
                      </a:r>
                    </a:p>
                  </a:txBody>
                  <a:tcPr marL="9166" marR="9166" marT="91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ctr" defTabSz="514350" rtl="0" eaLnBrk="1" fontAlgn="ctr"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Europe (NAU)</a:t>
                      </a:r>
                    </a:p>
                  </a:txBody>
                  <a:tcPr marL="9166" marR="9166" marT="91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mn-lt"/>
                        </a:rPr>
                        <a:t>FY24 4QTR</a:t>
                      </a:r>
                    </a:p>
                  </a:txBody>
                  <a:tcPr marL="9166" marR="9166" marT="91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mn-lt"/>
                        </a:rPr>
                        <a:t>236220</a:t>
                      </a:r>
                    </a:p>
                  </a:txBody>
                  <a:tcPr marL="9166" marR="9166" marT="91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mn-lt"/>
                        </a:rPr>
                        <a:t>$25M-$100M</a:t>
                      </a:r>
                    </a:p>
                  </a:txBody>
                  <a:tcPr marL="9166" marR="9166" marT="91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mn-lt"/>
                        </a:rPr>
                        <a:t>Unrestricted</a:t>
                      </a:r>
                    </a:p>
                  </a:txBody>
                  <a:tcPr marL="9166" marR="9166" marT="91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mn-lt"/>
                        </a:rPr>
                        <a:t>Stand Alone "C" Contract</a:t>
                      </a:r>
                    </a:p>
                  </a:txBody>
                  <a:tcPr marL="9166" marR="9166" marT="91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5" name="Rectangle 4">
            <a:extLst>
              <a:ext uri="{FF2B5EF4-FFF2-40B4-BE49-F238E27FC236}">
                <a16:creationId xmlns:a16="http://schemas.microsoft.com/office/drawing/2014/main" id="{C64C9A94-1EC7-42F4-AFED-7A41D3A23631}"/>
              </a:ext>
            </a:extLst>
          </p:cNvPr>
          <p:cNvSpPr/>
          <p:nvPr/>
        </p:nvSpPr>
        <p:spPr>
          <a:xfrm>
            <a:off x="259673" y="6259933"/>
            <a:ext cx="11674632"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mn-cs"/>
              </a:rPr>
              <a:t>*These projections are based on the best information available.  They are subject to modification and are in no way binding on the Government.  More specific information relating to any individual item or class of items will not be furnished until the proposed acquisition is synopsized through SAM.gov or the solicitation is issued."</a:t>
            </a:r>
          </a:p>
        </p:txBody>
      </p:sp>
    </p:spTree>
    <p:extLst>
      <p:ext uri="{BB962C8B-B14F-4D97-AF65-F5344CB8AC3E}">
        <p14:creationId xmlns:p14="http://schemas.microsoft.com/office/powerpoint/2010/main" val="2815809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VILSECK HEALTH CLINIC SUMMER | The U.S. Army Medical Departm… | Flickr">
            <a:extLst>
              <a:ext uri="{FF2B5EF4-FFF2-40B4-BE49-F238E27FC236}">
                <a16:creationId xmlns:a16="http://schemas.microsoft.com/office/drawing/2014/main" id="{AA0CB2D9-5EFC-4F49-B8B9-450F39A660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3247" y="1165860"/>
            <a:ext cx="11645505" cy="452628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628E325-39B8-4DD5-B69B-DCD11F3CA97F}"/>
              </a:ext>
            </a:extLst>
          </p:cNvPr>
          <p:cNvSpPr txBox="1"/>
          <p:nvPr/>
        </p:nvSpPr>
        <p:spPr>
          <a:xfrm>
            <a:off x="0" y="5852160"/>
            <a:ext cx="12192000" cy="584775"/>
          </a:xfrm>
          <a:prstGeom prst="rect">
            <a:avLst/>
          </a:prstGeom>
          <a:noFill/>
        </p:spPr>
        <p:txBody>
          <a:bodyPr wrap="square">
            <a:spAutoFit/>
          </a:bodyPr>
          <a:lstStyle/>
          <a:p>
            <a:pPr algn="ctr"/>
            <a:r>
              <a:rPr lang="en-US" sz="3200" b="0" i="1" dirty="0">
                <a:solidFill>
                  <a:srgbClr val="000000"/>
                </a:solidFill>
                <a:effectLst/>
                <a:latin typeface="Overpass"/>
              </a:rPr>
              <a:t>Vilseck, Germany  </a:t>
            </a:r>
            <a:endParaRPr lang="en-US" sz="3200" i="1" dirty="0">
              <a:latin typeface="Overpass"/>
            </a:endParaRPr>
          </a:p>
        </p:txBody>
      </p:sp>
      <p:sp>
        <p:nvSpPr>
          <p:cNvPr id="6" name="TextBox 5">
            <a:extLst>
              <a:ext uri="{FF2B5EF4-FFF2-40B4-BE49-F238E27FC236}">
                <a16:creationId xmlns:a16="http://schemas.microsoft.com/office/drawing/2014/main" id="{94D767AC-BFE6-45C4-BC4B-3579658FFC4C}"/>
              </a:ext>
            </a:extLst>
          </p:cNvPr>
          <p:cNvSpPr txBox="1"/>
          <p:nvPr/>
        </p:nvSpPr>
        <p:spPr>
          <a:xfrm>
            <a:off x="567326" y="0"/>
            <a:ext cx="10877914" cy="523220"/>
          </a:xfrm>
          <a:prstGeom prst="rect">
            <a:avLst/>
          </a:prstGeom>
          <a:noFill/>
        </p:spPr>
        <p:txBody>
          <a:bodyPr wrap="square">
            <a:spAutoFit/>
          </a:bodyPr>
          <a:lstStyle/>
          <a:p>
            <a:pPr algn="ctr"/>
            <a:r>
              <a:rPr lang="en-US" sz="2800" b="1" i="0" dirty="0">
                <a:solidFill>
                  <a:srgbClr val="000000"/>
                </a:solidFill>
                <a:effectLst/>
                <a:latin typeface="Overpass"/>
              </a:rPr>
              <a:t>Vilseck Army Health Clinic</a:t>
            </a:r>
          </a:p>
        </p:txBody>
      </p:sp>
    </p:spTree>
    <p:extLst>
      <p:ext uri="{BB962C8B-B14F-4D97-AF65-F5344CB8AC3E}">
        <p14:creationId xmlns:p14="http://schemas.microsoft.com/office/powerpoint/2010/main" val="345934512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object 29"/>
          <p:cNvSpPr txBox="1"/>
          <p:nvPr/>
        </p:nvSpPr>
        <p:spPr>
          <a:xfrm>
            <a:off x="7194931" y="5025008"/>
            <a:ext cx="267970" cy="140970"/>
          </a:xfrm>
          <a:prstGeom prst="rect">
            <a:avLst/>
          </a:prstGeom>
        </p:spPr>
        <p:txBody>
          <a:bodyPr vert="horz" wrap="square" lIns="0" tIns="13335" rIns="0" bIns="0" rtlCol="0">
            <a:spAutoFit/>
          </a:bodyPr>
          <a:lstStyle/>
          <a:p>
            <a:pPr marL="12700" marR="0" lvl="0" indent="0" algn="l" defTabSz="914400" rtl="0" eaLnBrk="1" fontAlgn="auto" latinLnBrk="0" hangingPunct="1">
              <a:lnSpc>
                <a:spcPct val="100000"/>
              </a:lnSpc>
              <a:spcBef>
                <a:spcPts val="105"/>
              </a:spcBef>
              <a:spcAft>
                <a:spcPts val="0"/>
              </a:spcAft>
              <a:buClrTx/>
              <a:buSzTx/>
              <a:buFontTx/>
              <a:buNone/>
              <a:tabLst/>
              <a:defRPr/>
            </a:pPr>
            <a:r>
              <a:rPr kumimoji="0" sz="750" b="0" i="0" u="none" strike="noStrike" kern="1200" cap="none" spc="-15" normalizeH="0" baseline="0" noProof="0" dirty="0">
                <a:ln>
                  <a:noFill/>
                </a:ln>
                <a:solidFill>
                  <a:srgbClr val="FFFFFF"/>
                </a:solidFill>
                <a:effectLst/>
                <a:uLnTx/>
                <a:uFillTx/>
                <a:latin typeface="Tahoma"/>
                <a:ea typeface="+mn-ea"/>
                <a:cs typeface="Tahoma"/>
              </a:rPr>
              <a:t>Nom</a:t>
            </a:r>
            <a:r>
              <a:rPr kumimoji="0" sz="750" b="0" i="0" u="none" strike="noStrike" kern="1200" cap="none" spc="0" normalizeH="0" baseline="0" noProof="0" dirty="0">
                <a:ln>
                  <a:noFill/>
                </a:ln>
                <a:solidFill>
                  <a:srgbClr val="FFFFFF"/>
                </a:solidFill>
                <a:effectLst/>
                <a:uLnTx/>
                <a:uFillTx/>
                <a:latin typeface="Tahoma"/>
                <a:ea typeface="+mn-ea"/>
                <a:cs typeface="Tahoma"/>
              </a:rPr>
              <a:t>e</a:t>
            </a:r>
            <a:endParaRPr kumimoji="0" sz="750" b="0" i="0" u="none" strike="noStrike" kern="1200" cap="none" spc="0" normalizeH="0" baseline="0" noProof="0" dirty="0">
              <a:ln>
                <a:noFill/>
              </a:ln>
              <a:solidFill>
                <a:srgbClr val="000000"/>
              </a:solidFill>
              <a:effectLst/>
              <a:uLnTx/>
              <a:uFillTx/>
              <a:latin typeface="Tahoma"/>
              <a:ea typeface="+mn-ea"/>
              <a:cs typeface="Tahoma"/>
            </a:endParaRPr>
          </a:p>
        </p:txBody>
      </p:sp>
      <p:pic>
        <p:nvPicPr>
          <p:cNvPr id="3" name="Picture 2"/>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09058" y="949234"/>
            <a:ext cx="11969732" cy="5845849"/>
          </a:xfrm>
          <a:prstGeom prst="rect">
            <a:avLst/>
          </a:prstGeom>
        </p:spPr>
      </p:pic>
    </p:spTree>
    <p:extLst>
      <p:ext uri="{BB962C8B-B14F-4D97-AF65-F5344CB8AC3E}">
        <p14:creationId xmlns:p14="http://schemas.microsoft.com/office/powerpoint/2010/main" val="158867476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8675A-71D7-4700-A195-D65F2947EEC8}"/>
              </a:ext>
            </a:extLst>
          </p:cNvPr>
          <p:cNvSpPr>
            <a:spLocks noGrp="1"/>
          </p:cNvSpPr>
          <p:nvPr>
            <p:ph type="title"/>
          </p:nvPr>
        </p:nvSpPr>
        <p:spPr>
          <a:xfrm>
            <a:off x="859974" y="167790"/>
            <a:ext cx="10185088" cy="785419"/>
          </a:xfrm>
        </p:spPr>
        <p:txBody>
          <a:bodyPr>
            <a:noAutofit/>
          </a:bodyPr>
          <a:lstStyle/>
          <a:p>
            <a:pPr marL="14010" algn="ctr">
              <a:spcBef>
                <a:spcPts val="123"/>
              </a:spcBef>
            </a:pPr>
            <a:r>
              <a:rPr lang="en-US" sz="2800" spc="-6" dirty="0"/>
              <a:t>FY23+ </a:t>
            </a:r>
            <a:r>
              <a:rPr lang="en-US" sz="2800" spc="-32" dirty="0"/>
              <a:t>oconus business </a:t>
            </a:r>
            <a:r>
              <a:rPr lang="en-US" sz="2800" spc="-19" dirty="0"/>
              <a:t>OPPORTUNITIES</a:t>
            </a:r>
            <a:br>
              <a:rPr lang="en-US" sz="2800" spc="-19" dirty="0"/>
            </a:br>
            <a:r>
              <a:rPr lang="en-US" sz="2800" spc="-6" dirty="0">
                <a:solidFill>
                  <a:schemeClr val="tx1"/>
                </a:solidFill>
              </a:rPr>
              <a:t>pacific ocean division</a:t>
            </a:r>
            <a:endParaRPr lang="en-US" sz="2800" dirty="0">
              <a:solidFill>
                <a:srgbClr val="0000FF"/>
              </a:solidFill>
            </a:endParaRPr>
          </a:p>
        </p:txBody>
      </p:sp>
      <p:sp>
        <p:nvSpPr>
          <p:cNvPr id="3" name="Slide Number Placeholder 2">
            <a:extLst>
              <a:ext uri="{FF2B5EF4-FFF2-40B4-BE49-F238E27FC236}">
                <a16:creationId xmlns:a16="http://schemas.microsoft.com/office/drawing/2014/main" id="{C4C49E3E-F600-447C-8D2A-81CEA7DCCCD3}"/>
              </a:ext>
            </a:extLst>
          </p:cNvPr>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AA91E32-4690-480D-ACFF-C5E5C4A5978E}" type="slidenum">
              <a:rPr kumimoji="0" lang="en-US" sz="1200" b="0" i="0" u="none" strike="noStrike" kern="1200" cap="none" spc="0" normalizeH="0" baseline="0" noProof="0" smtClean="0">
                <a:ln>
                  <a:noFill/>
                </a:ln>
                <a:noFill/>
                <a:effectLst/>
                <a:uLnTx/>
                <a:uFillTx/>
                <a:latin typeface="Arial"/>
                <a:ea typeface="ＭＳ Ｐゴシック"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US" sz="1200" b="0" i="0" u="none" strike="noStrike" kern="1200" cap="none" spc="0" normalizeH="0" baseline="0" noProof="0" dirty="0">
              <a:ln>
                <a:noFill/>
              </a:ln>
              <a:noFill/>
              <a:effectLst/>
              <a:uLnTx/>
              <a:uFillTx/>
              <a:latin typeface="Arial"/>
              <a:ea typeface="ＭＳ Ｐゴシック" pitchFamily="34" charset="-128"/>
              <a:cs typeface="+mn-cs"/>
            </a:endParaRPr>
          </a:p>
        </p:txBody>
      </p:sp>
      <p:graphicFrame>
        <p:nvGraphicFramePr>
          <p:cNvPr id="4" name="Table 3">
            <a:extLst>
              <a:ext uri="{FF2B5EF4-FFF2-40B4-BE49-F238E27FC236}">
                <a16:creationId xmlns:a16="http://schemas.microsoft.com/office/drawing/2014/main" id="{522F82BD-1FF1-4103-AE9B-AF01B208E04C}"/>
              </a:ext>
            </a:extLst>
          </p:cNvPr>
          <p:cNvGraphicFramePr>
            <a:graphicFrameLocks noGrp="1"/>
          </p:cNvGraphicFramePr>
          <p:nvPr/>
        </p:nvGraphicFramePr>
        <p:xfrm>
          <a:off x="7134239" y="1346464"/>
          <a:ext cx="4578787" cy="804752"/>
        </p:xfrm>
        <a:graphic>
          <a:graphicData uri="http://schemas.openxmlformats.org/drawingml/2006/table">
            <a:tbl>
              <a:tblPr firstRow="1" bandRow="1">
                <a:effectLst>
                  <a:outerShdw blurRad="50800" dist="38100" dir="2700000" algn="tl" rotWithShape="0">
                    <a:prstClr val="black">
                      <a:alpha val="40000"/>
                    </a:prstClr>
                  </a:outerShdw>
                </a:effectLst>
                <a:tableStyleId>{ED083AE6-46FA-4A59-8FB0-9F97EB10719F}</a:tableStyleId>
              </a:tblPr>
              <a:tblGrid>
                <a:gridCol w="1721382">
                  <a:extLst>
                    <a:ext uri="{9D8B030D-6E8A-4147-A177-3AD203B41FA5}">
                      <a16:colId xmlns:a16="http://schemas.microsoft.com/office/drawing/2014/main" val="20000"/>
                    </a:ext>
                  </a:extLst>
                </a:gridCol>
                <a:gridCol w="1331143">
                  <a:extLst>
                    <a:ext uri="{9D8B030D-6E8A-4147-A177-3AD203B41FA5}">
                      <a16:colId xmlns:a16="http://schemas.microsoft.com/office/drawing/2014/main" val="20001"/>
                    </a:ext>
                  </a:extLst>
                </a:gridCol>
                <a:gridCol w="1526262">
                  <a:extLst>
                    <a:ext uri="{9D8B030D-6E8A-4147-A177-3AD203B41FA5}">
                      <a16:colId xmlns:a16="http://schemas.microsoft.com/office/drawing/2014/main" val="20002"/>
                    </a:ext>
                  </a:extLst>
                </a:gridCol>
              </a:tblGrid>
              <a:tr h="370840">
                <a:tc>
                  <a:txBody>
                    <a:bodyPr/>
                    <a:lstStyle/>
                    <a:p>
                      <a:pPr algn="ctr"/>
                      <a:r>
                        <a:rPr lang="en-US" sz="1200" dirty="0">
                          <a:solidFill>
                            <a:schemeClr val="tx2"/>
                          </a:solidFill>
                        </a:rPr>
                        <a:t>Foreign</a:t>
                      </a:r>
                    </a:p>
                    <a:p>
                      <a:pPr algn="ctr"/>
                      <a:r>
                        <a:rPr lang="en-US" sz="1200" dirty="0">
                          <a:solidFill>
                            <a:schemeClr val="tx2"/>
                          </a:solidFill>
                        </a:rPr>
                        <a:t>OCONUS</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a:r>
                        <a:rPr lang="en-US" sz="1200" dirty="0">
                          <a:solidFill>
                            <a:schemeClr val="tx2"/>
                          </a:solidFill>
                        </a:rPr>
                        <a:t>Non-Foreign</a:t>
                      </a:r>
                    </a:p>
                    <a:p>
                      <a:pPr algn="ctr"/>
                      <a:r>
                        <a:rPr lang="en-US" sz="1200" dirty="0">
                          <a:solidFill>
                            <a:schemeClr val="tx2"/>
                          </a:solidFill>
                        </a:rPr>
                        <a:t>OCONUS</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a:r>
                        <a:rPr lang="en-US" sz="1200" dirty="0">
                          <a:solidFill>
                            <a:schemeClr val="tx2"/>
                          </a:solidFill>
                        </a:rPr>
                        <a:t>Total POD</a:t>
                      </a:r>
                    </a:p>
                    <a:p>
                      <a:pPr algn="ctr"/>
                      <a:r>
                        <a:rPr lang="en-US" sz="1200" dirty="0">
                          <a:solidFill>
                            <a:schemeClr val="tx2"/>
                          </a:solidFill>
                        </a:rPr>
                        <a:t>(OCONUS)</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347552">
                <a:tc>
                  <a:txBody>
                    <a:bodyPr/>
                    <a:lstStyle/>
                    <a:p>
                      <a:pPr algn="ctr"/>
                      <a:r>
                        <a:rPr lang="en-US" sz="1600" b="1" dirty="0"/>
                        <a:t>$894.9</a:t>
                      </a:r>
                      <a:r>
                        <a:rPr lang="en-US" sz="1600" b="1" dirty="0">
                          <a:solidFill>
                            <a:schemeClr val="tx1"/>
                          </a:solidFill>
                        </a:rPr>
                        <a:t>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solidFill>
                            <a:schemeClr val="tx1"/>
                          </a:solidFill>
                        </a:rPr>
                        <a:t>$755.7M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t>$1,650.6</a:t>
                      </a:r>
                      <a:r>
                        <a:rPr lang="en-US" sz="1600" b="1" dirty="0">
                          <a:solidFill>
                            <a:schemeClr val="tx1"/>
                          </a:solidFill>
                        </a:rPr>
                        <a:t>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11" name="TextBox 10">
            <a:extLst>
              <a:ext uri="{FF2B5EF4-FFF2-40B4-BE49-F238E27FC236}">
                <a16:creationId xmlns:a16="http://schemas.microsoft.com/office/drawing/2014/main" id="{D1C716B9-4F8B-48BA-9400-1247F30E4F6B}"/>
              </a:ext>
            </a:extLst>
          </p:cNvPr>
          <p:cNvSpPr txBox="1"/>
          <p:nvPr/>
        </p:nvSpPr>
        <p:spPr>
          <a:xfrm>
            <a:off x="7134239" y="2146461"/>
            <a:ext cx="4820441" cy="20313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Arial"/>
              </a:rPr>
              <a:t>POD’s FY23 f</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rPr>
              <a:t>oreign overseas requirements where US firms are able to compete for are primarily located in Kwajalein. Kwajalein construction projects less than $50M will be competed against a design-build and design-bid-build Multiple Award Task Order Contract currently being evaluated and scheduled to award in 2Q FY23. Construction projects greater than $50M will be part of a pre-qualification process that will be advertised later in 1Q FY23</a:t>
            </a:r>
            <a:endParaRPr kumimoji="0" lang="en-US" sz="1400" b="0" i="0" u="none" strike="noStrike" kern="1200" cap="none" spc="0" normalizeH="0" baseline="0" noProof="0" dirty="0">
              <a:ln>
                <a:noFill/>
              </a:ln>
              <a:solidFill>
                <a:srgbClr val="000000"/>
              </a:solidFill>
              <a:effectLst/>
              <a:uLnTx/>
              <a:uFillTx/>
              <a:latin typeface="Arial"/>
              <a:ea typeface="+mn-ea"/>
              <a:cs typeface="Arial"/>
            </a:endParaRPr>
          </a:p>
        </p:txBody>
      </p:sp>
      <p:pic>
        <p:nvPicPr>
          <p:cNvPr id="25" name="Picture 24">
            <a:extLst>
              <a:ext uri="{FF2B5EF4-FFF2-40B4-BE49-F238E27FC236}">
                <a16:creationId xmlns:a16="http://schemas.microsoft.com/office/drawing/2014/main" id="{8D619FED-B348-4CD9-93ED-147502B95235}"/>
              </a:ext>
            </a:extLst>
          </p:cNvPr>
          <p:cNvPicPr>
            <a:picLocks noChangeAspect="1"/>
          </p:cNvPicPr>
          <p:nvPr/>
        </p:nvPicPr>
        <p:blipFill>
          <a:blip r:embed="rId3" cstate="print">
            <a:clrChange>
              <a:clrFrom>
                <a:srgbClr val="A0BAD3"/>
              </a:clrFrom>
              <a:clrTo>
                <a:srgbClr val="A0BAD3">
                  <a:alpha val="0"/>
                </a:srgbClr>
              </a:clrTo>
            </a:clrChange>
            <a:extLst>
              <a:ext uri="{28A0092B-C50C-407E-A947-70E740481C1C}">
                <a14:useLocalDpi xmlns:a14="http://schemas.microsoft.com/office/drawing/2010/main"/>
              </a:ext>
            </a:extLst>
          </a:blip>
          <a:stretch>
            <a:fillRect/>
          </a:stretch>
        </p:blipFill>
        <p:spPr>
          <a:xfrm>
            <a:off x="77967" y="1022999"/>
            <a:ext cx="3198511" cy="2492913"/>
          </a:xfrm>
          <a:prstGeom prst="rect">
            <a:avLst/>
          </a:prstGeom>
        </p:spPr>
      </p:pic>
      <p:pic>
        <p:nvPicPr>
          <p:cNvPr id="26" name="Picture 25">
            <a:extLst>
              <a:ext uri="{FF2B5EF4-FFF2-40B4-BE49-F238E27FC236}">
                <a16:creationId xmlns:a16="http://schemas.microsoft.com/office/drawing/2014/main" id="{103703F5-308E-4C3B-B8D2-83F9F32FF721}"/>
              </a:ext>
            </a:extLst>
          </p:cNvPr>
          <p:cNvPicPr>
            <a:picLocks noChangeAspect="1"/>
          </p:cNvPicPr>
          <p:nvPr/>
        </p:nvPicPr>
        <p:blipFill>
          <a:blip r:embed="rId4">
            <a:clrChange>
              <a:clrFrom>
                <a:srgbClr val="A3CDFF"/>
              </a:clrFrom>
              <a:clrTo>
                <a:srgbClr val="A3CDFF">
                  <a:alpha val="0"/>
                </a:srgbClr>
              </a:clrTo>
            </a:clrChange>
            <a:extLst>
              <a:ext uri="{28A0092B-C50C-407E-A947-70E740481C1C}">
                <a14:useLocalDpi xmlns:a14="http://schemas.microsoft.com/office/drawing/2010/main"/>
              </a:ext>
            </a:extLst>
          </a:blip>
          <a:stretch>
            <a:fillRect/>
          </a:stretch>
        </p:blipFill>
        <p:spPr>
          <a:xfrm>
            <a:off x="3148215" y="3446970"/>
            <a:ext cx="3528560" cy="1958351"/>
          </a:xfrm>
          <a:prstGeom prst="rect">
            <a:avLst/>
          </a:prstGeom>
        </p:spPr>
      </p:pic>
      <p:sp>
        <p:nvSpPr>
          <p:cNvPr id="31" name="TextBox 30">
            <a:extLst>
              <a:ext uri="{FF2B5EF4-FFF2-40B4-BE49-F238E27FC236}">
                <a16:creationId xmlns:a16="http://schemas.microsoft.com/office/drawing/2014/main" id="{781ED874-894B-4C32-A35A-30ADE119A59B}"/>
              </a:ext>
            </a:extLst>
          </p:cNvPr>
          <p:cNvSpPr txBox="1"/>
          <p:nvPr/>
        </p:nvSpPr>
        <p:spPr>
          <a:xfrm>
            <a:off x="337344" y="6317758"/>
            <a:ext cx="3884839"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a:ea typeface="+mn-ea"/>
                <a:cs typeface="+mn-cs"/>
              </a:rPr>
              <a:t>Child Development Center, HI (Rendering)</a:t>
            </a:r>
          </a:p>
        </p:txBody>
      </p:sp>
      <p:sp>
        <p:nvSpPr>
          <p:cNvPr id="21" name="TextBox 20">
            <a:extLst>
              <a:ext uri="{FF2B5EF4-FFF2-40B4-BE49-F238E27FC236}">
                <a16:creationId xmlns:a16="http://schemas.microsoft.com/office/drawing/2014/main" id="{BAEE499C-9169-412C-A0BC-FF26D336F78B}"/>
              </a:ext>
            </a:extLst>
          </p:cNvPr>
          <p:cNvSpPr txBox="1"/>
          <p:nvPr/>
        </p:nvSpPr>
        <p:spPr>
          <a:xfrm>
            <a:off x="3406742" y="3266417"/>
            <a:ext cx="3571831"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a:ea typeface="+mn-ea"/>
                <a:cs typeface="+mn-cs"/>
              </a:rPr>
              <a:t>Runway Extension, AK (Rendering)</a:t>
            </a:r>
          </a:p>
        </p:txBody>
      </p:sp>
      <p:pic>
        <p:nvPicPr>
          <p:cNvPr id="22" name="Picture 21">
            <a:extLst>
              <a:ext uri="{FF2B5EF4-FFF2-40B4-BE49-F238E27FC236}">
                <a16:creationId xmlns:a16="http://schemas.microsoft.com/office/drawing/2014/main" id="{03AEA018-A5D5-403F-AB7D-37777D4604BE}"/>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6400800" y="4506625"/>
            <a:ext cx="3146091" cy="1828800"/>
          </a:xfrm>
          <a:prstGeom prst="rect">
            <a:avLst/>
          </a:prstGeom>
          <a:ln w="28575">
            <a:solidFill>
              <a:srgbClr val="C00000"/>
            </a:solidFill>
          </a:ln>
          <a:effectLst>
            <a:outerShdw blurRad="50800" dist="38100" dir="2700000" algn="tl" rotWithShape="0">
              <a:prstClr val="black">
                <a:alpha val="40000"/>
              </a:prstClr>
            </a:outerShdw>
          </a:effectLst>
        </p:spPr>
      </p:pic>
      <p:sp>
        <p:nvSpPr>
          <p:cNvPr id="23" name="TextBox 22">
            <a:extLst>
              <a:ext uri="{FF2B5EF4-FFF2-40B4-BE49-F238E27FC236}">
                <a16:creationId xmlns:a16="http://schemas.microsoft.com/office/drawing/2014/main" id="{3B89F16F-E8E2-419F-A984-A730F155F08D}"/>
              </a:ext>
            </a:extLst>
          </p:cNvPr>
          <p:cNvSpPr txBox="1"/>
          <p:nvPr/>
        </p:nvSpPr>
        <p:spPr>
          <a:xfrm>
            <a:off x="6259168" y="6355858"/>
            <a:ext cx="341687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a:ea typeface="+mn-ea"/>
                <a:cs typeface="+mn-cs"/>
              </a:rPr>
              <a:t>Replace Fuel Storage Tanks, Kwajalein Atoll</a:t>
            </a:r>
          </a:p>
        </p:txBody>
      </p:sp>
      <p:pic>
        <p:nvPicPr>
          <p:cNvPr id="5" name="Picture 4">
            <a:extLst>
              <a:ext uri="{FF2B5EF4-FFF2-40B4-BE49-F238E27FC236}">
                <a16:creationId xmlns:a16="http://schemas.microsoft.com/office/drawing/2014/main" id="{185130B4-DADC-406E-8EFE-D4686806F387}"/>
              </a:ext>
            </a:extLst>
          </p:cNvPr>
          <p:cNvPicPr>
            <a:picLocks noChangeAspect="1"/>
          </p:cNvPicPr>
          <p:nvPr/>
        </p:nvPicPr>
        <p:blipFill>
          <a:blip r:embed="rId6"/>
          <a:stretch>
            <a:fillRect/>
          </a:stretch>
        </p:blipFill>
        <p:spPr>
          <a:xfrm>
            <a:off x="9597662" y="4500914"/>
            <a:ext cx="2429553" cy="1860637"/>
          </a:xfrm>
          <a:prstGeom prst="rect">
            <a:avLst/>
          </a:prstGeom>
          <a:ln w="28575">
            <a:solidFill>
              <a:srgbClr val="C00000"/>
            </a:solidFill>
          </a:ln>
        </p:spPr>
      </p:pic>
      <p:pic>
        <p:nvPicPr>
          <p:cNvPr id="15" name="Picture 14">
            <a:extLst>
              <a:ext uri="{FF2B5EF4-FFF2-40B4-BE49-F238E27FC236}">
                <a16:creationId xmlns:a16="http://schemas.microsoft.com/office/drawing/2014/main" id="{B39D1688-264E-4873-A467-B150119FFFCA}"/>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3419443" y="1270537"/>
            <a:ext cx="3494595" cy="1965710"/>
          </a:xfrm>
          <a:prstGeom prst="rect">
            <a:avLst/>
          </a:prstGeom>
          <a:solidFill>
            <a:srgbClr val="C00000"/>
          </a:solidFill>
          <a:ln w="28575">
            <a:solidFill>
              <a:srgbClr val="C00000"/>
            </a:solidFill>
          </a:ln>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1C9E75FD-D1DD-46D9-90DE-6237FAC54079}"/>
              </a:ext>
            </a:extLst>
          </p:cNvPr>
          <p:cNvPicPr>
            <a:picLocks noChangeAspect="1"/>
          </p:cNvPicPr>
          <p:nvPr/>
        </p:nvPicPr>
        <p:blipFill>
          <a:blip r:embed="rId8"/>
          <a:stretch>
            <a:fillRect/>
          </a:stretch>
        </p:blipFill>
        <p:spPr>
          <a:xfrm>
            <a:off x="284114" y="4055280"/>
            <a:ext cx="4025902" cy="2343200"/>
          </a:xfrm>
          <a:prstGeom prst="rect">
            <a:avLst/>
          </a:prstGeom>
          <a:ln w="28575">
            <a:noFill/>
          </a:ln>
        </p:spPr>
      </p:pic>
    </p:spTree>
    <p:extLst>
      <p:ext uri="{BB962C8B-B14F-4D97-AF65-F5344CB8AC3E}">
        <p14:creationId xmlns:p14="http://schemas.microsoft.com/office/powerpoint/2010/main" val="39801041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835617-6EE9-4BDE-95BD-C8829179AB4F}"/>
              </a:ext>
            </a:extLst>
          </p:cNvPr>
          <p:cNvSpPr>
            <a:spLocks noGrp="1"/>
          </p:cNvSpPr>
          <p:nvPr>
            <p:ph type="title"/>
          </p:nvPr>
        </p:nvSpPr>
        <p:spPr/>
        <p:txBody>
          <a:bodyPr>
            <a:noAutofit/>
          </a:bodyPr>
          <a:lstStyle/>
          <a:p>
            <a:pPr marL="14010">
              <a:spcBef>
                <a:spcPts val="123"/>
              </a:spcBef>
            </a:pPr>
            <a:r>
              <a:rPr lang="en-US" sz="2800" spc="-6" dirty="0"/>
              <a:t>FY23+ OCONUS </a:t>
            </a:r>
            <a:r>
              <a:rPr lang="en-US" sz="2800" spc="-32" dirty="0"/>
              <a:t>business </a:t>
            </a:r>
            <a:r>
              <a:rPr lang="en-US" sz="2800" spc="-19" dirty="0"/>
              <a:t>OPPORTUNITIES</a:t>
            </a:r>
            <a:br>
              <a:rPr lang="en-US" sz="2800" spc="-19" dirty="0"/>
            </a:br>
            <a:r>
              <a:rPr lang="en-US" sz="2800" spc="-6" dirty="0">
                <a:solidFill>
                  <a:schemeClr val="tx1"/>
                </a:solidFill>
              </a:rPr>
              <a:t>pacific ocean division </a:t>
            </a:r>
            <a:endParaRPr lang="en-US" sz="2800" dirty="0">
              <a:solidFill>
                <a:srgbClr val="0000FF"/>
              </a:solidFill>
            </a:endParaRPr>
          </a:p>
        </p:txBody>
      </p:sp>
      <p:sp>
        <p:nvSpPr>
          <p:cNvPr id="3" name="Slide Number Placeholder 2">
            <a:extLst>
              <a:ext uri="{FF2B5EF4-FFF2-40B4-BE49-F238E27FC236}">
                <a16:creationId xmlns:a16="http://schemas.microsoft.com/office/drawing/2014/main" id="{CB9B9254-0654-4EDC-8680-FCB7A4289AF8}"/>
              </a:ext>
            </a:extLst>
          </p:cNvPr>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AA91E32-4690-480D-ACFF-C5E5C4A5978E}" type="slidenum">
              <a:rPr kumimoji="0" lang="en-US" sz="1200" b="0" i="0" u="none" strike="noStrike" kern="1200" cap="none" spc="0" normalizeH="0" baseline="0" noProof="0" smtClean="0">
                <a:ln>
                  <a:noFill/>
                </a:ln>
                <a:noFill/>
                <a:effectLst/>
                <a:uLnTx/>
                <a:uFillTx/>
                <a:latin typeface="Arial"/>
                <a:ea typeface="ＭＳ Ｐゴシック"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en-US" sz="1200" b="0" i="0" u="none" strike="noStrike" kern="1200" cap="none" spc="0" normalizeH="0" baseline="0" noProof="0" dirty="0">
              <a:ln>
                <a:noFill/>
              </a:ln>
              <a:noFill/>
              <a:effectLst/>
              <a:uLnTx/>
              <a:uFillTx/>
              <a:latin typeface="Arial"/>
              <a:ea typeface="ＭＳ Ｐゴシック" pitchFamily="34" charset="-128"/>
              <a:cs typeface="+mn-cs"/>
            </a:endParaRPr>
          </a:p>
        </p:txBody>
      </p:sp>
      <p:graphicFrame>
        <p:nvGraphicFramePr>
          <p:cNvPr id="4" name="Table 3">
            <a:extLst>
              <a:ext uri="{FF2B5EF4-FFF2-40B4-BE49-F238E27FC236}">
                <a16:creationId xmlns:a16="http://schemas.microsoft.com/office/drawing/2014/main" id="{54C71A35-8E70-48B2-B5CC-9FDF1C7CE2F2}"/>
              </a:ext>
            </a:extLst>
          </p:cNvPr>
          <p:cNvGraphicFramePr>
            <a:graphicFrameLocks noGrp="1"/>
          </p:cNvGraphicFramePr>
          <p:nvPr/>
        </p:nvGraphicFramePr>
        <p:xfrm>
          <a:off x="257695" y="1178250"/>
          <a:ext cx="11569119" cy="4493895"/>
        </p:xfrm>
        <a:graphic>
          <a:graphicData uri="http://schemas.openxmlformats.org/drawingml/2006/table">
            <a:tbl>
              <a:tblPr firstRow="1" bandRow="1">
                <a:tableStyleId>{ED083AE6-46FA-4A59-8FB0-9F97EB10719F}</a:tableStyleId>
              </a:tblPr>
              <a:tblGrid>
                <a:gridCol w="3340982">
                  <a:extLst>
                    <a:ext uri="{9D8B030D-6E8A-4147-A177-3AD203B41FA5}">
                      <a16:colId xmlns:a16="http://schemas.microsoft.com/office/drawing/2014/main" val="20000"/>
                    </a:ext>
                  </a:extLst>
                </a:gridCol>
                <a:gridCol w="1394610">
                  <a:extLst>
                    <a:ext uri="{9D8B030D-6E8A-4147-A177-3AD203B41FA5}">
                      <a16:colId xmlns:a16="http://schemas.microsoft.com/office/drawing/2014/main" val="20001"/>
                    </a:ext>
                  </a:extLst>
                </a:gridCol>
                <a:gridCol w="1138921">
                  <a:extLst>
                    <a:ext uri="{9D8B030D-6E8A-4147-A177-3AD203B41FA5}">
                      <a16:colId xmlns:a16="http://schemas.microsoft.com/office/drawing/2014/main" val="20002"/>
                    </a:ext>
                  </a:extLst>
                </a:gridCol>
                <a:gridCol w="1138921">
                  <a:extLst>
                    <a:ext uri="{9D8B030D-6E8A-4147-A177-3AD203B41FA5}">
                      <a16:colId xmlns:a16="http://schemas.microsoft.com/office/drawing/2014/main" val="20003"/>
                    </a:ext>
                  </a:extLst>
                </a:gridCol>
                <a:gridCol w="1138921">
                  <a:extLst>
                    <a:ext uri="{9D8B030D-6E8A-4147-A177-3AD203B41FA5}">
                      <a16:colId xmlns:a16="http://schemas.microsoft.com/office/drawing/2014/main" val="20004"/>
                    </a:ext>
                  </a:extLst>
                </a:gridCol>
                <a:gridCol w="1067182">
                  <a:extLst>
                    <a:ext uri="{9D8B030D-6E8A-4147-A177-3AD203B41FA5}">
                      <a16:colId xmlns:a16="http://schemas.microsoft.com/office/drawing/2014/main" val="20005"/>
                    </a:ext>
                  </a:extLst>
                </a:gridCol>
                <a:gridCol w="1210661">
                  <a:extLst>
                    <a:ext uri="{9D8B030D-6E8A-4147-A177-3AD203B41FA5}">
                      <a16:colId xmlns:a16="http://schemas.microsoft.com/office/drawing/2014/main" val="20006"/>
                    </a:ext>
                  </a:extLst>
                </a:gridCol>
                <a:gridCol w="1138921">
                  <a:extLst>
                    <a:ext uri="{9D8B030D-6E8A-4147-A177-3AD203B41FA5}">
                      <a16:colId xmlns:a16="http://schemas.microsoft.com/office/drawing/2014/main" val="20007"/>
                    </a:ext>
                  </a:extLst>
                </a:gridCol>
              </a:tblGrid>
              <a:tr h="370840">
                <a:tc>
                  <a:txBody>
                    <a:bodyPr/>
                    <a:lstStyle/>
                    <a:p>
                      <a:pPr algn="ctr"/>
                      <a:r>
                        <a:rPr lang="en-US" sz="1200" dirty="0">
                          <a:solidFill>
                            <a:schemeClr val="tx2"/>
                          </a:solidFill>
                        </a:rPr>
                        <a:t>Opportunity*</a:t>
                      </a:r>
                    </a:p>
                  </a:txBody>
                  <a:tcPr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70C0"/>
                    </a:solidFill>
                  </a:tcPr>
                </a:tc>
                <a:tc>
                  <a:txBody>
                    <a:bodyPr/>
                    <a:lstStyle/>
                    <a:p>
                      <a:pPr algn="ctr"/>
                      <a:r>
                        <a:rPr lang="en-US" sz="1200" dirty="0">
                          <a:solidFill>
                            <a:schemeClr val="tx2"/>
                          </a:solidFill>
                        </a:rPr>
                        <a:t>Location</a:t>
                      </a:r>
                    </a:p>
                  </a:txBody>
                  <a:tcPr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70C0"/>
                    </a:solidFill>
                  </a:tcPr>
                </a:tc>
                <a:tc>
                  <a:txBody>
                    <a:bodyPr/>
                    <a:lstStyle/>
                    <a:p>
                      <a:pPr algn="ctr"/>
                      <a:r>
                        <a:rPr lang="en-US" sz="1200" dirty="0">
                          <a:solidFill>
                            <a:schemeClr val="tx2"/>
                          </a:solidFill>
                        </a:rPr>
                        <a:t>District / Center</a:t>
                      </a:r>
                    </a:p>
                  </a:txBody>
                  <a:tcPr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70C0"/>
                    </a:solidFill>
                  </a:tcPr>
                </a:tc>
                <a:tc>
                  <a:txBody>
                    <a:bodyPr/>
                    <a:lstStyle/>
                    <a:p>
                      <a:pPr algn="ctr"/>
                      <a:r>
                        <a:rPr lang="en-US" sz="1200" dirty="0">
                          <a:solidFill>
                            <a:schemeClr val="tx2"/>
                          </a:solidFill>
                        </a:rPr>
                        <a:t>Release Date (</a:t>
                      </a:r>
                      <a:r>
                        <a:rPr lang="en-US" sz="1200" dirty="0" err="1">
                          <a:solidFill>
                            <a:schemeClr val="tx2"/>
                          </a:solidFill>
                        </a:rPr>
                        <a:t>Qtr</a:t>
                      </a:r>
                      <a:r>
                        <a:rPr lang="en-US" sz="1200" dirty="0">
                          <a:solidFill>
                            <a:schemeClr val="tx2"/>
                          </a:solidFill>
                        </a:rPr>
                        <a:t>)</a:t>
                      </a:r>
                    </a:p>
                  </a:txBody>
                  <a:tcPr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70C0"/>
                    </a:solidFill>
                  </a:tcPr>
                </a:tc>
                <a:tc>
                  <a:txBody>
                    <a:bodyPr/>
                    <a:lstStyle/>
                    <a:p>
                      <a:pPr algn="ctr"/>
                      <a:r>
                        <a:rPr lang="en-US" sz="1200" dirty="0">
                          <a:solidFill>
                            <a:schemeClr val="tx2"/>
                          </a:solidFill>
                        </a:rPr>
                        <a:t>NAICS</a:t>
                      </a:r>
                    </a:p>
                  </a:txBody>
                  <a:tcPr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70C0"/>
                    </a:solidFill>
                  </a:tcPr>
                </a:tc>
                <a:tc>
                  <a:txBody>
                    <a:bodyPr/>
                    <a:lstStyle/>
                    <a:p>
                      <a:pPr algn="ctr"/>
                      <a:r>
                        <a:rPr lang="en-US" sz="1200" dirty="0">
                          <a:solidFill>
                            <a:schemeClr val="tx2"/>
                          </a:solidFill>
                        </a:rPr>
                        <a:t>Cost</a:t>
                      </a:r>
                    </a:p>
                    <a:p>
                      <a:pPr algn="ctr"/>
                      <a:r>
                        <a:rPr lang="en-US" sz="1200">
                          <a:solidFill>
                            <a:schemeClr val="tx2"/>
                          </a:solidFill>
                        </a:rPr>
                        <a:t>Range</a:t>
                      </a:r>
                      <a:endParaRPr lang="en-US" sz="1200" dirty="0">
                        <a:solidFill>
                          <a:schemeClr val="tx2"/>
                        </a:solidFill>
                      </a:endParaRPr>
                    </a:p>
                  </a:txBody>
                  <a:tcPr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70C0"/>
                    </a:solidFill>
                  </a:tcPr>
                </a:tc>
                <a:tc>
                  <a:txBody>
                    <a:bodyPr/>
                    <a:lstStyle/>
                    <a:p>
                      <a:pPr algn="ctr"/>
                      <a:r>
                        <a:rPr lang="en-US" sz="1200" dirty="0">
                          <a:solidFill>
                            <a:schemeClr val="tx2"/>
                          </a:solidFill>
                        </a:rPr>
                        <a:t>Acquisition</a:t>
                      </a:r>
                    </a:p>
                    <a:p>
                      <a:pPr algn="ctr"/>
                      <a:r>
                        <a:rPr lang="en-US" sz="1200" dirty="0">
                          <a:solidFill>
                            <a:schemeClr val="tx2"/>
                          </a:solidFill>
                        </a:rPr>
                        <a:t>Strategy</a:t>
                      </a:r>
                    </a:p>
                  </a:txBody>
                  <a:tcPr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70C0"/>
                    </a:solidFill>
                  </a:tcPr>
                </a:tc>
                <a:tc>
                  <a:txBody>
                    <a:bodyPr/>
                    <a:lstStyle/>
                    <a:p>
                      <a:pPr algn="ctr"/>
                      <a:r>
                        <a:rPr lang="en-US" sz="1200" dirty="0">
                          <a:solidFill>
                            <a:schemeClr val="tx2"/>
                          </a:solidFill>
                        </a:rPr>
                        <a:t>Solicitation Type</a:t>
                      </a:r>
                    </a:p>
                  </a:txBody>
                  <a:tcPr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370840">
                <a:tc>
                  <a:txBody>
                    <a:bodyPr/>
                    <a:lstStyle/>
                    <a:p>
                      <a:pPr algn="l" fontAlgn="b"/>
                      <a:r>
                        <a:rPr lang="en-US" sz="1200" b="0" i="0" u="none" strike="noStrike">
                          <a:solidFill>
                            <a:srgbClr val="000000"/>
                          </a:solidFill>
                          <a:effectLst/>
                          <a:latin typeface="+mn-lt"/>
                        </a:rPr>
                        <a:t>84 PN Dorm (CLR049)</a:t>
                      </a:r>
                    </a:p>
                  </a:txBody>
                  <a:tcPr marL="9525" marR="9525" marT="9525"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mn-lt"/>
                        </a:rPr>
                        <a:t>Clear SFS, AK</a:t>
                      </a:r>
                    </a:p>
                  </a:txBody>
                  <a:tcPr marL="9525" marR="9525" marT="9525"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Alaska (POA)</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mn-lt"/>
                        </a:rPr>
                        <a:t>1Q FY23</a:t>
                      </a:r>
                    </a:p>
                  </a:txBody>
                  <a:tcPr marL="9525" marR="9525" marT="9525"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mn-lt"/>
                        </a:rPr>
                        <a:t>236220</a:t>
                      </a:r>
                    </a:p>
                  </a:txBody>
                  <a:tcPr marL="9525" marR="9525" marT="9525"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mn-lt"/>
                          <a:cs typeface="Calibri" panose="020F0502020204030204" pitchFamily="34" charset="0"/>
                        </a:rPr>
                        <a:t>$25M-$100M</a:t>
                      </a:r>
                    </a:p>
                  </a:txBody>
                  <a:tcPr marL="9525" marR="9525" marT="9525"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200" dirty="0"/>
                        <a:t>DB UNR</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200" dirty="0"/>
                        <a:t>C Type</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370840">
                <a:tc>
                  <a:txBody>
                    <a:bodyPr/>
                    <a:lstStyle/>
                    <a:p>
                      <a:pPr algn="l" fontAlgn="b"/>
                      <a:r>
                        <a:rPr lang="en-US" sz="1200" b="0" i="0" u="none" strike="noStrike">
                          <a:solidFill>
                            <a:srgbClr val="000000"/>
                          </a:solidFill>
                          <a:effectLst/>
                          <a:latin typeface="+mn-lt"/>
                        </a:rPr>
                        <a:t>Arctic Permafrost Research Facility (FTW428A)</a:t>
                      </a:r>
                    </a:p>
                  </a:txBody>
                  <a:tcPr marL="9525" marR="9525" marT="9525"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mn-lt"/>
                        </a:rPr>
                        <a:t>Fort Wainwright, AK</a:t>
                      </a:r>
                    </a:p>
                  </a:txBody>
                  <a:tcPr marL="9525" marR="9525" marT="9525"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Alaska (POA)</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mn-lt"/>
                        </a:rPr>
                        <a:t>2Q FY23</a:t>
                      </a:r>
                    </a:p>
                  </a:txBody>
                  <a:tcPr marL="9525" marR="9525" marT="9525"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mn-lt"/>
                        </a:rPr>
                        <a:t>236220</a:t>
                      </a:r>
                    </a:p>
                  </a:txBody>
                  <a:tcPr marL="9525" marR="9525" marT="9525"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mn-lt"/>
                          <a:cs typeface="Calibri" panose="020F0502020204030204" pitchFamily="34" charset="0"/>
                        </a:rPr>
                        <a:t>$5M-$10M</a:t>
                      </a:r>
                    </a:p>
                  </a:txBody>
                  <a:tcPr marL="9525" marR="9525" marT="9525"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200" dirty="0"/>
                        <a:t>DBB TBD</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200" dirty="0"/>
                        <a:t>C Type</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370840">
                <a:tc>
                  <a:txBody>
                    <a:bodyPr/>
                    <a:lstStyle/>
                    <a:p>
                      <a:pPr algn="l" fontAlgn="b"/>
                      <a:r>
                        <a:rPr lang="en-US" sz="1200" b="0" i="0" u="none" strike="noStrike">
                          <a:solidFill>
                            <a:srgbClr val="000000"/>
                          </a:solidFill>
                          <a:effectLst/>
                          <a:latin typeface="+mn-lt"/>
                        </a:rPr>
                        <a:t>Physical Readiness Fieldhouse (FTW453)</a:t>
                      </a:r>
                    </a:p>
                  </a:txBody>
                  <a:tcPr marL="9525" marR="9525" marT="9525"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mn-lt"/>
                        </a:rPr>
                        <a:t>Fort Wainwright, AK</a:t>
                      </a:r>
                    </a:p>
                  </a:txBody>
                  <a:tcPr marL="9525" marR="9525" marT="9525"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Alaska (POA)</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mn-lt"/>
                        </a:rPr>
                        <a:t>4Q FY23</a:t>
                      </a:r>
                    </a:p>
                  </a:txBody>
                  <a:tcPr marL="9525" marR="9525" marT="9525"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mn-lt"/>
                        </a:rPr>
                        <a:t>236220</a:t>
                      </a:r>
                    </a:p>
                  </a:txBody>
                  <a:tcPr marL="9525" marR="9525" marT="9525"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mn-lt"/>
                          <a:cs typeface="Calibri" panose="020F0502020204030204" pitchFamily="34" charset="0"/>
                        </a:rPr>
                        <a:t>$25M-$100M</a:t>
                      </a:r>
                    </a:p>
                  </a:txBody>
                  <a:tcPr marL="9525" marR="9525" marT="9525"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200" dirty="0"/>
                        <a:t>DB UNR</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200" dirty="0"/>
                        <a:t>C Type</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0">
                <a:tc>
                  <a:txBody>
                    <a:bodyPr/>
                    <a:lstStyle/>
                    <a:p>
                      <a:pPr algn="l" fontAlgn="b"/>
                      <a:r>
                        <a:rPr lang="en-US" sz="1200" b="0" i="0" u="none" strike="noStrike">
                          <a:solidFill>
                            <a:srgbClr val="000000"/>
                          </a:solidFill>
                          <a:effectLst/>
                          <a:latin typeface="+mn-lt"/>
                        </a:rPr>
                        <a:t>AKARNG Readiness Center (JBR032)</a:t>
                      </a:r>
                    </a:p>
                  </a:txBody>
                  <a:tcPr marL="9525" marR="9525" marT="9525"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mn-lt"/>
                        </a:rPr>
                        <a:t>Joint Base Elmendorf-Richardson (JBER)</a:t>
                      </a:r>
                    </a:p>
                  </a:txBody>
                  <a:tcPr marL="9525" marR="9525" marT="9525"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Alaska (POA)</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mn-lt"/>
                        </a:rPr>
                        <a:t>1Q FY24</a:t>
                      </a:r>
                    </a:p>
                  </a:txBody>
                  <a:tcPr marL="9525" marR="9525" marT="9525"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mn-lt"/>
                        </a:rPr>
                        <a:t>236220</a:t>
                      </a:r>
                    </a:p>
                  </a:txBody>
                  <a:tcPr marL="9525" marR="9525" marT="9525"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mn-lt"/>
                          <a:cs typeface="Calibri" panose="020F0502020204030204" pitchFamily="34" charset="0"/>
                        </a:rPr>
                        <a:t>$25M-$100M</a:t>
                      </a:r>
                    </a:p>
                  </a:txBody>
                  <a:tcPr marL="9525" marR="9525" marT="9525"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lang="en-US" sz="1200" dirty="0"/>
                        <a:t>TBD UNR</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a:ea typeface="+mn-ea"/>
                          <a:cs typeface="+mn-cs"/>
                        </a:rPr>
                        <a:t>C Type</a:t>
                      </a:r>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370840">
                <a:tc>
                  <a:txBody>
                    <a:bodyPr/>
                    <a:lstStyle/>
                    <a:p>
                      <a:pPr algn="l" fontAlgn="b"/>
                      <a:r>
                        <a:rPr lang="en-US" sz="1200" b="0" i="0" u="none" strike="noStrike">
                          <a:solidFill>
                            <a:srgbClr val="000000"/>
                          </a:solidFill>
                          <a:effectLst/>
                          <a:latin typeface="+mn-lt"/>
                        </a:rPr>
                        <a:t>Maintenance Support Facility (FTG251)</a:t>
                      </a:r>
                    </a:p>
                  </a:txBody>
                  <a:tcPr marL="9525" marR="9525" marT="9525"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mn-lt"/>
                        </a:rPr>
                        <a:t>Fort Greely, AK</a:t>
                      </a:r>
                    </a:p>
                  </a:txBody>
                  <a:tcPr marL="9525" marR="9525" marT="9525"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Alaska (POA)</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mn-lt"/>
                        </a:rPr>
                        <a:t>1Q FY24</a:t>
                      </a:r>
                    </a:p>
                  </a:txBody>
                  <a:tcPr marL="9525" marR="9525" marT="9525"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mn-lt"/>
                        </a:rPr>
                        <a:t>236220</a:t>
                      </a:r>
                    </a:p>
                  </a:txBody>
                  <a:tcPr marL="9525" marR="9525" marT="9525"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mn-lt"/>
                          <a:cs typeface="Calibri" panose="020F0502020204030204" pitchFamily="34" charset="0"/>
                        </a:rPr>
                        <a:t>$25M-$100M</a:t>
                      </a:r>
                    </a:p>
                  </a:txBody>
                  <a:tcPr marL="9525" marR="9525" marT="9525"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lang="en-US" sz="1200" dirty="0"/>
                        <a:t>DBB UNR</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a:ea typeface="+mn-ea"/>
                          <a:cs typeface="+mn-cs"/>
                        </a:rPr>
                        <a:t>C Type</a:t>
                      </a:r>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370840">
                <a:tc>
                  <a:txBody>
                    <a:bodyPr/>
                    <a:lstStyle/>
                    <a:p>
                      <a:pPr algn="l" fontAlgn="b"/>
                      <a:r>
                        <a:rPr lang="en-US" sz="1200" b="0" i="0" u="none" strike="noStrike">
                          <a:solidFill>
                            <a:srgbClr val="000000"/>
                          </a:solidFill>
                          <a:effectLst/>
                          <a:latin typeface="+mn-lt"/>
                        </a:rPr>
                        <a:t>HC130J Simulator Facility (JBE077)</a:t>
                      </a:r>
                    </a:p>
                  </a:txBody>
                  <a:tcPr marL="9525" marR="9525" marT="9525"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mn-lt"/>
                        </a:rPr>
                        <a:t>Joint Base Elmendorf-Richardson (JBER)</a:t>
                      </a:r>
                    </a:p>
                  </a:txBody>
                  <a:tcPr marL="9525" marR="9525" marT="9525"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Alaska (POA)</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mn-lt"/>
                        </a:rPr>
                        <a:t>3Q FY24</a:t>
                      </a:r>
                    </a:p>
                  </a:txBody>
                  <a:tcPr marL="9525" marR="9525" marT="9525"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mn-lt"/>
                        </a:rPr>
                        <a:t>236220</a:t>
                      </a:r>
                    </a:p>
                  </a:txBody>
                  <a:tcPr marL="9525" marR="9525" marT="9525"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mn-lt"/>
                          <a:cs typeface="Calibri" panose="020F0502020204030204" pitchFamily="34" charset="0"/>
                        </a:rPr>
                        <a:t>$10M-$25M</a:t>
                      </a:r>
                    </a:p>
                  </a:txBody>
                  <a:tcPr marL="9525" marR="9525" marT="9525"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lang="en-US" sz="1200" dirty="0"/>
                        <a:t>TBD</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a:ea typeface="+mn-ea"/>
                          <a:cs typeface="+mn-cs"/>
                        </a:rPr>
                        <a:t>C Type</a:t>
                      </a:r>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r h="303988">
                <a:tc>
                  <a:txBody>
                    <a:bodyPr/>
                    <a:lstStyle/>
                    <a:p>
                      <a:pPr algn="l" fontAlgn="b"/>
                      <a:r>
                        <a:rPr lang="en-US" sz="1200" b="0" i="0" u="none" strike="noStrike">
                          <a:solidFill>
                            <a:srgbClr val="000000"/>
                          </a:solidFill>
                          <a:effectLst/>
                          <a:latin typeface="+mn-lt"/>
                        </a:rPr>
                        <a:t>AKANG Base Supply Complex (JBE079)</a:t>
                      </a:r>
                    </a:p>
                  </a:txBody>
                  <a:tcPr marL="9525" marR="9525" marT="9525"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mn-lt"/>
                        </a:rPr>
                        <a:t>Joint Base Elmendorf-Richardson (JBER)</a:t>
                      </a:r>
                    </a:p>
                  </a:txBody>
                  <a:tcPr marL="9525" marR="9525" marT="9525"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Alaska (POA)</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mn-lt"/>
                        </a:rPr>
                        <a:t>3Q FY24</a:t>
                      </a:r>
                    </a:p>
                  </a:txBody>
                  <a:tcPr marL="9525" marR="9525" marT="9525"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mn-lt"/>
                        </a:rPr>
                        <a:t>236220</a:t>
                      </a:r>
                    </a:p>
                  </a:txBody>
                  <a:tcPr marL="9525" marR="9525" marT="9525"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mn-lt"/>
                          <a:cs typeface="Calibri" panose="020F0502020204030204" pitchFamily="34" charset="0"/>
                        </a:rPr>
                        <a:t>$25M-$100M</a:t>
                      </a:r>
                    </a:p>
                  </a:txBody>
                  <a:tcPr marL="9525" marR="9525" marT="9525"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200" dirty="0"/>
                        <a:t>TBD</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a:ea typeface="+mn-ea"/>
                          <a:cs typeface="+mn-cs"/>
                        </a:rPr>
                        <a:t>C Type</a:t>
                      </a:r>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8"/>
                  </a:ext>
                </a:extLst>
              </a:tr>
              <a:tr h="370840">
                <a:tc>
                  <a:txBody>
                    <a:bodyPr/>
                    <a:lstStyle/>
                    <a:p>
                      <a:pPr algn="l" fontAlgn="b"/>
                      <a:r>
                        <a:rPr lang="en-US" sz="1200" b="0" i="0" u="none" strike="noStrike" dirty="0">
                          <a:solidFill>
                            <a:srgbClr val="000000"/>
                          </a:solidFill>
                          <a:effectLst/>
                          <a:latin typeface="+mn-lt"/>
                        </a:rPr>
                        <a:t>Barracks (FTW371)</a:t>
                      </a:r>
                    </a:p>
                  </a:txBody>
                  <a:tcPr marL="9525" marR="9525" marT="9525"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mn-lt"/>
                        </a:rPr>
                        <a:t>Fort Wainwright, AK</a:t>
                      </a:r>
                    </a:p>
                  </a:txBody>
                  <a:tcPr marL="9525" marR="9525" marT="9525"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Alaska (POA)</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mn-lt"/>
                        </a:rPr>
                        <a:t>4Q FY24</a:t>
                      </a:r>
                    </a:p>
                  </a:txBody>
                  <a:tcPr marL="9525" marR="9525" marT="9525"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mn-lt"/>
                        </a:rPr>
                        <a:t>236220</a:t>
                      </a:r>
                    </a:p>
                  </a:txBody>
                  <a:tcPr marL="9525" marR="9525" marT="9525"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mn-lt"/>
                          <a:cs typeface="Calibri" panose="020F0502020204030204" pitchFamily="34" charset="0"/>
                        </a:rPr>
                        <a:t>$100M-$250M</a:t>
                      </a:r>
                    </a:p>
                  </a:txBody>
                  <a:tcPr marL="9525" marR="9525" marT="9525"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200" dirty="0"/>
                        <a:t>DB UNR</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C Type</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9"/>
                  </a:ext>
                </a:extLst>
              </a:tr>
              <a:tr h="370840">
                <a:tc>
                  <a:txBody>
                    <a:bodyPr/>
                    <a:lstStyle/>
                    <a:p>
                      <a:pPr algn="l" fontAlgn="b"/>
                      <a:r>
                        <a:rPr lang="en-US" sz="1200" b="0" i="0" u="none" strike="noStrike" dirty="0">
                          <a:solidFill>
                            <a:srgbClr val="000000"/>
                          </a:solidFill>
                          <a:effectLst/>
                          <a:latin typeface="+mn-lt"/>
                        </a:rPr>
                        <a:t>Port of Nome Harbor Modification</a:t>
                      </a:r>
                    </a:p>
                  </a:txBody>
                  <a:tcPr marL="9525" marR="9525" marT="9525"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mn-lt"/>
                        </a:rPr>
                        <a:t>Nome, AK</a:t>
                      </a:r>
                    </a:p>
                  </a:txBody>
                  <a:tcPr marL="9525" marR="9525" marT="9525"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Alaska (POA)</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mn-lt"/>
                        </a:rPr>
                        <a:t>2Q FY23</a:t>
                      </a:r>
                    </a:p>
                  </a:txBody>
                  <a:tcPr marL="9525" marR="9525" marT="9525"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mn-lt"/>
                        </a:rPr>
                        <a:t>237990</a:t>
                      </a:r>
                    </a:p>
                  </a:txBody>
                  <a:tcPr marL="9525" marR="9525" marT="9525"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mn-lt"/>
                        </a:rPr>
                        <a:t>$25M-$100M</a:t>
                      </a:r>
                    </a:p>
                  </a:txBody>
                  <a:tcPr marL="9525" marR="9525" marT="9525"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mn-lt"/>
                        </a:rPr>
                        <a:t>DBB UNR</a:t>
                      </a:r>
                    </a:p>
                  </a:txBody>
                  <a:tcPr marL="9525" marR="9525" marT="9525"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200" dirty="0"/>
                        <a:t>C Type</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40657772"/>
                  </a:ext>
                </a:extLst>
              </a:tr>
            </a:tbl>
          </a:graphicData>
        </a:graphic>
      </p:graphicFrame>
      <p:sp>
        <p:nvSpPr>
          <p:cNvPr id="6" name="Rectangle 5">
            <a:extLst>
              <a:ext uri="{FF2B5EF4-FFF2-40B4-BE49-F238E27FC236}">
                <a16:creationId xmlns:a16="http://schemas.microsoft.com/office/drawing/2014/main" id="{C3DF5DDF-9C18-494D-BD7B-4C8CEBE897C2}"/>
              </a:ext>
            </a:extLst>
          </p:cNvPr>
          <p:cNvSpPr/>
          <p:nvPr/>
        </p:nvSpPr>
        <p:spPr>
          <a:xfrm>
            <a:off x="259673" y="6259933"/>
            <a:ext cx="11674632"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mn-cs"/>
              </a:rPr>
              <a:t>*These projections are based on the best information available.  They are subject to modification and are in no way binding on the Government.  More specific information relating to any individual item or class of items will not be furnished until the proposed acquisition is synopsized through SAM.gov or the solicitation is issued."</a:t>
            </a:r>
          </a:p>
        </p:txBody>
      </p:sp>
    </p:spTree>
    <p:extLst>
      <p:ext uri="{BB962C8B-B14F-4D97-AF65-F5344CB8AC3E}">
        <p14:creationId xmlns:p14="http://schemas.microsoft.com/office/powerpoint/2010/main" val="111708533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835617-6EE9-4BDE-95BD-C8829179AB4F}"/>
              </a:ext>
            </a:extLst>
          </p:cNvPr>
          <p:cNvSpPr>
            <a:spLocks noGrp="1"/>
          </p:cNvSpPr>
          <p:nvPr>
            <p:ph type="title"/>
          </p:nvPr>
        </p:nvSpPr>
        <p:spPr/>
        <p:txBody>
          <a:bodyPr>
            <a:noAutofit/>
          </a:bodyPr>
          <a:lstStyle/>
          <a:p>
            <a:pPr marL="14010">
              <a:spcBef>
                <a:spcPts val="123"/>
              </a:spcBef>
            </a:pPr>
            <a:r>
              <a:rPr lang="en-US" sz="2800" spc="-6" dirty="0"/>
              <a:t>FY23+ OCONUS </a:t>
            </a:r>
            <a:r>
              <a:rPr lang="en-US" sz="2800" spc="-32" dirty="0"/>
              <a:t>business </a:t>
            </a:r>
            <a:r>
              <a:rPr lang="en-US" sz="2800" spc="-19" dirty="0"/>
              <a:t>OPPORTUNITIES</a:t>
            </a:r>
            <a:br>
              <a:rPr lang="en-US" sz="2800" spc="-19" dirty="0"/>
            </a:br>
            <a:r>
              <a:rPr lang="en-US" sz="2800" spc="-6" dirty="0">
                <a:solidFill>
                  <a:schemeClr val="tx1"/>
                </a:solidFill>
              </a:rPr>
              <a:t>pacific ocean division</a:t>
            </a:r>
            <a:endParaRPr lang="en-US" sz="2800" dirty="0">
              <a:solidFill>
                <a:srgbClr val="0000FF"/>
              </a:solidFill>
            </a:endParaRPr>
          </a:p>
        </p:txBody>
      </p:sp>
      <p:sp>
        <p:nvSpPr>
          <p:cNvPr id="3" name="Slide Number Placeholder 2">
            <a:extLst>
              <a:ext uri="{FF2B5EF4-FFF2-40B4-BE49-F238E27FC236}">
                <a16:creationId xmlns:a16="http://schemas.microsoft.com/office/drawing/2014/main" id="{CB9B9254-0654-4EDC-8680-FCB7A4289AF8}"/>
              </a:ext>
            </a:extLst>
          </p:cNvPr>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AA91E32-4690-480D-ACFF-C5E5C4A5978E}" type="slidenum">
              <a:rPr kumimoji="0" lang="en-US" sz="1200" b="0" i="0" u="none" strike="noStrike" kern="1200" cap="none" spc="0" normalizeH="0" baseline="0" noProof="0" smtClean="0">
                <a:ln>
                  <a:noFill/>
                </a:ln>
                <a:noFill/>
                <a:effectLst/>
                <a:uLnTx/>
                <a:uFillTx/>
                <a:latin typeface="Arial"/>
                <a:ea typeface="ＭＳ Ｐゴシック"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en-US" sz="1200" b="0" i="0" u="none" strike="noStrike" kern="1200" cap="none" spc="0" normalizeH="0" baseline="0" noProof="0" dirty="0">
              <a:ln>
                <a:noFill/>
              </a:ln>
              <a:noFill/>
              <a:effectLst/>
              <a:uLnTx/>
              <a:uFillTx/>
              <a:latin typeface="Arial"/>
              <a:ea typeface="ＭＳ Ｐゴシック" pitchFamily="34" charset="-128"/>
              <a:cs typeface="+mn-cs"/>
            </a:endParaRPr>
          </a:p>
        </p:txBody>
      </p:sp>
      <p:graphicFrame>
        <p:nvGraphicFramePr>
          <p:cNvPr id="4" name="Table 3">
            <a:extLst>
              <a:ext uri="{FF2B5EF4-FFF2-40B4-BE49-F238E27FC236}">
                <a16:creationId xmlns:a16="http://schemas.microsoft.com/office/drawing/2014/main" id="{54C71A35-8E70-48B2-B5CC-9FDF1C7CE2F2}"/>
              </a:ext>
            </a:extLst>
          </p:cNvPr>
          <p:cNvGraphicFramePr>
            <a:graphicFrameLocks noGrp="1"/>
          </p:cNvGraphicFramePr>
          <p:nvPr/>
        </p:nvGraphicFramePr>
        <p:xfrm>
          <a:off x="356180" y="1182719"/>
          <a:ext cx="11569119" cy="4885690"/>
        </p:xfrm>
        <a:graphic>
          <a:graphicData uri="http://schemas.openxmlformats.org/drawingml/2006/table">
            <a:tbl>
              <a:tblPr firstRow="1" bandRow="1">
                <a:tableStyleId>{ED083AE6-46FA-4A59-8FB0-9F97EB10719F}</a:tableStyleId>
              </a:tblPr>
              <a:tblGrid>
                <a:gridCol w="3340982">
                  <a:extLst>
                    <a:ext uri="{9D8B030D-6E8A-4147-A177-3AD203B41FA5}">
                      <a16:colId xmlns:a16="http://schemas.microsoft.com/office/drawing/2014/main" val="20000"/>
                    </a:ext>
                  </a:extLst>
                </a:gridCol>
                <a:gridCol w="1394610">
                  <a:extLst>
                    <a:ext uri="{9D8B030D-6E8A-4147-A177-3AD203B41FA5}">
                      <a16:colId xmlns:a16="http://schemas.microsoft.com/office/drawing/2014/main" val="20001"/>
                    </a:ext>
                  </a:extLst>
                </a:gridCol>
                <a:gridCol w="1138921">
                  <a:extLst>
                    <a:ext uri="{9D8B030D-6E8A-4147-A177-3AD203B41FA5}">
                      <a16:colId xmlns:a16="http://schemas.microsoft.com/office/drawing/2014/main" val="20002"/>
                    </a:ext>
                  </a:extLst>
                </a:gridCol>
                <a:gridCol w="1138921">
                  <a:extLst>
                    <a:ext uri="{9D8B030D-6E8A-4147-A177-3AD203B41FA5}">
                      <a16:colId xmlns:a16="http://schemas.microsoft.com/office/drawing/2014/main" val="20003"/>
                    </a:ext>
                  </a:extLst>
                </a:gridCol>
                <a:gridCol w="1138921">
                  <a:extLst>
                    <a:ext uri="{9D8B030D-6E8A-4147-A177-3AD203B41FA5}">
                      <a16:colId xmlns:a16="http://schemas.microsoft.com/office/drawing/2014/main" val="20004"/>
                    </a:ext>
                  </a:extLst>
                </a:gridCol>
                <a:gridCol w="1067182">
                  <a:extLst>
                    <a:ext uri="{9D8B030D-6E8A-4147-A177-3AD203B41FA5}">
                      <a16:colId xmlns:a16="http://schemas.microsoft.com/office/drawing/2014/main" val="20005"/>
                    </a:ext>
                  </a:extLst>
                </a:gridCol>
                <a:gridCol w="1210661">
                  <a:extLst>
                    <a:ext uri="{9D8B030D-6E8A-4147-A177-3AD203B41FA5}">
                      <a16:colId xmlns:a16="http://schemas.microsoft.com/office/drawing/2014/main" val="20006"/>
                    </a:ext>
                  </a:extLst>
                </a:gridCol>
                <a:gridCol w="1138921">
                  <a:extLst>
                    <a:ext uri="{9D8B030D-6E8A-4147-A177-3AD203B41FA5}">
                      <a16:colId xmlns:a16="http://schemas.microsoft.com/office/drawing/2014/main" val="20007"/>
                    </a:ext>
                  </a:extLst>
                </a:gridCol>
              </a:tblGrid>
              <a:tr h="370840">
                <a:tc>
                  <a:txBody>
                    <a:bodyPr/>
                    <a:lstStyle/>
                    <a:p>
                      <a:pPr algn="ctr"/>
                      <a:r>
                        <a:rPr lang="en-US" sz="1200" dirty="0">
                          <a:solidFill>
                            <a:schemeClr val="tx2"/>
                          </a:solidFill>
                        </a:rPr>
                        <a:t>Opportunity*c</a:t>
                      </a:r>
                    </a:p>
                  </a:txBody>
                  <a:tcPr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70C0"/>
                    </a:solidFill>
                  </a:tcPr>
                </a:tc>
                <a:tc>
                  <a:txBody>
                    <a:bodyPr/>
                    <a:lstStyle/>
                    <a:p>
                      <a:pPr algn="ctr"/>
                      <a:r>
                        <a:rPr lang="en-US" sz="1200" dirty="0">
                          <a:solidFill>
                            <a:schemeClr val="tx2"/>
                          </a:solidFill>
                        </a:rPr>
                        <a:t>Location</a:t>
                      </a:r>
                    </a:p>
                  </a:txBody>
                  <a:tcPr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70C0"/>
                    </a:solidFill>
                  </a:tcPr>
                </a:tc>
                <a:tc>
                  <a:txBody>
                    <a:bodyPr/>
                    <a:lstStyle/>
                    <a:p>
                      <a:pPr algn="ctr"/>
                      <a:r>
                        <a:rPr lang="en-US" sz="1200" dirty="0">
                          <a:solidFill>
                            <a:schemeClr val="tx2"/>
                          </a:solidFill>
                        </a:rPr>
                        <a:t>District / Center</a:t>
                      </a:r>
                    </a:p>
                  </a:txBody>
                  <a:tcPr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70C0"/>
                    </a:solidFill>
                  </a:tcPr>
                </a:tc>
                <a:tc>
                  <a:txBody>
                    <a:bodyPr/>
                    <a:lstStyle/>
                    <a:p>
                      <a:pPr algn="ctr"/>
                      <a:r>
                        <a:rPr lang="en-US" sz="1200" dirty="0">
                          <a:solidFill>
                            <a:schemeClr val="tx2"/>
                          </a:solidFill>
                        </a:rPr>
                        <a:t>Release Date (</a:t>
                      </a:r>
                      <a:r>
                        <a:rPr lang="en-US" sz="1200" dirty="0" err="1">
                          <a:solidFill>
                            <a:schemeClr val="tx2"/>
                          </a:solidFill>
                        </a:rPr>
                        <a:t>Qtr</a:t>
                      </a:r>
                      <a:r>
                        <a:rPr lang="en-US" sz="1200" dirty="0">
                          <a:solidFill>
                            <a:schemeClr val="tx2"/>
                          </a:solidFill>
                        </a:rPr>
                        <a:t>)</a:t>
                      </a:r>
                    </a:p>
                  </a:txBody>
                  <a:tcPr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70C0"/>
                    </a:solidFill>
                  </a:tcPr>
                </a:tc>
                <a:tc>
                  <a:txBody>
                    <a:bodyPr/>
                    <a:lstStyle/>
                    <a:p>
                      <a:pPr algn="ctr"/>
                      <a:r>
                        <a:rPr lang="en-US" sz="1200" dirty="0">
                          <a:solidFill>
                            <a:schemeClr val="tx2"/>
                          </a:solidFill>
                        </a:rPr>
                        <a:t>NAICS</a:t>
                      </a:r>
                    </a:p>
                  </a:txBody>
                  <a:tcPr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70C0"/>
                    </a:solidFill>
                  </a:tcPr>
                </a:tc>
                <a:tc>
                  <a:txBody>
                    <a:bodyPr/>
                    <a:lstStyle/>
                    <a:p>
                      <a:pPr algn="ctr"/>
                      <a:r>
                        <a:rPr lang="en-US" sz="1200" dirty="0">
                          <a:solidFill>
                            <a:schemeClr val="tx2"/>
                          </a:solidFill>
                        </a:rPr>
                        <a:t>Cost</a:t>
                      </a:r>
                    </a:p>
                    <a:p>
                      <a:pPr algn="ctr"/>
                      <a:r>
                        <a:rPr lang="en-US" sz="1200">
                          <a:solidFill>
                            <a:schemeClr val="tx2"/>
                          </a:solidFill>
                        </a:rPr>
                        <a:t>Range</a:t>
                      </a:r>
                      <a:endParaRPr lang="en-US" sz="1200" dirty="0">
                        <a:solidFill>
                          <a:schemeClr val="tx2"/>
                        </a:solidFill>
                      </a:endParaRPr>
                    </a:p>
                  </a:txBody>
                  <a:tcPr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70C0"/>
                    </a:solidFill>
                  </a:tcPr>
                </a:tc>
                <a:tc>
                  <a:txBody>
                    <a:bodyPr/>
                    <a:lstStyle/>
                    <a:p>
                      <a:pPr algn="ctr"/>
                      <a:r>
                        <a:rPr lang="en-US" sz="1200" dirty="0">
                          <a:solidFill>
                            <a:schemeClr val="tx2"/>
                          </a:solidFill>
                        </a:rPr>
                        <a:t>Acquisition</a:t>
                      </a:r>
                    </a:p>
                    <a:p>
                      <a:pPr algn="ctr"/>
                      <a:r>
                        <a:rPr lang="en-US" sz="1200" dirty="0">
                          <a:solidFill>
                            <a:schemeClr val="tx2"/>
                          </a:solidFill>
                        </a:rPr>
                        <a:t>Strategy</a:t>
                      </a:r>
                    </a:p>
                  </a:txBody>
                  <a:tcPr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70C0"/>
                    </a:solidFill>
                  </a:tcPr>
                </a:tc>
                <a:tc>
                  <a:txBody>
                    <a:bodyPr/>
                    <a:lstStyle/>
                    <a:p>
                      <a:pPr algn="ctr"/>
                      <a:r>
                        <a:rPr lang="en-US" sz="1200" dirty="0">
                          <a:solidFill>
                            <a:schemeClr val="tx2"/>
                          </a:solidFill>
                        </a:rPr>
                        <a:t>Solicitation Type</a:t>
                      </a:r>
                    </a:p>
                  </a:txBody>
                  <a:tcPr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370840">
                <a:tc>
                  <a:txBody>
                    <a:bodyPr/>
                    <a:lstStyle/>
                    <a:p>
                      <a:pPr algn="l" fontAlgn="b"/>
                      <a:r>
                        <a:rPr lang="en-US" sz="1200" b="0" i="0" u="none" strike="noStrike" dirty="0">
                          <a:solidFill>
                            <a:srgbClr val="000000"/>
                          </a:solidFill>
                          <a:effectLst/>
                          <a:latin typeface="+mn-lt"/>
                        </a:rPr>
                        <a:t>Craig Harbor Breakwater</a:t>
                      </a:r>
                    </a:p>
                  </a:txBody>
                  <a:tcPr marL="9525" marR="9525" marT="9525"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mn-lt"/>
                        </a:rPr>
                        <a:t>Craig, AK</a:t>
                      </a:r>
                    </a:p>
                  </a:txBody>
                  <a:tcPr marL="9525" marR="9525" marT="9525"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Alaska (POA)</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mn-lt"/>
                        </a:rPr>
                        <a:t>2Q FY23</a:t>
                      </a:r>
                    </a:p>
                  </a:txBody>
                  <a:tcPr marL="9525" marR="9525" marT="9525"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mn-lt"/>
                        </a:rPr>
                        <a:t>237990</a:t>
                      </a:r>
                    </a:p>
                  </a:txBody>
                  <a:tcPr marL="9525" marR="9525" marT="9525"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mn-lt"/>
                        </a:rPr>
                        <a:t>$25M-$100M</a:t>
                      </a:r>
                    </a:p>
                  </a:txBody>
                  <a:tcPr marL="9525" marR="9525" marT="9525"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mn-lt"/>
                        </a:rPr>
                        <a:t>DBB UNR</a:t>
                      </a:r>
                    </a:p>
                  </a:txBody>
                  <a:tcPr marL="9525" marR="9525" marT="9525"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200" dirty="0"/>
                        <a:t>C Type</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370840">
                <a:tc>
                  <a:txBody>
                    <a:bodyPr/>
                    <a:lstStyle/>
                    <a:p>
                      <a:pPr algn="l" fontAlgn="b"/>
                      <a:r>
                        <a:rPr lang="en-US" sz="1200" b="0" i="0" u="none" strike="noStrike" dirty="0">
                          <a:solidFill>
                            <a:srgbClr val="000000"/>
                          </a:solidFill>
                          <a:effectLst/>
                          <a:latin typeface="+mn-lt"/>
                        </a:rPr>
                        <a:t>Petersburg Navigation Improvements</a:t>
                      </a:r>
                    </a:p>
                  </a:txBody>
                  <a:tcPr marL="9525" marR="9525" marT="9525"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mn-lt"/>
                        </a:rPr>
                        <a:t>Petersburg, AK</a:t>
                      </a:r>
                    </a:p>
                  </a:txBody>
                  <a:tcPr marL="9525" marR="9525" marT="9525"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Alaska (POA)</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mn-lt"/>
                        </a:rPr>
                        <a:t>2Q FY23</a:t>
                      </a:r>
                    </a:p>
                  </a:txBody>
                  <a:tcPr marL="9525" marR="9525" marT="9525"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mn-lt"/>
                        </a:rPr>
                        <a:t>237990</a:t>
                      </a:r>
                    </a:p>
                  </a:txBody>
                  <a:tcPr marL="9525" marR="9525" marT="9525"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mn-lt"/>
                        </a:rPr>
                        <a:t>$5M-$10M</a:t>
                      </a:r>
                    </a:p>
                  </a:txBody>
                  <a:tcPr marL="9525" marR="9525" marT="9525"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mn-lt"/>
                        </a:rPr>
                        <a:t>DBB SB</a:t>
                      </a:r>
                    </a:p>
                  </a:txBody>
                  <a:tcPr marL="9525" marR="9525" marT="9525"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200" dirty="0"/>
                        <a:t>C Type</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370840">
                <a:tc>
                  <a:txBody>
                    <a:bodyPr/>
                    <a:lstStyle/>
                    <a:p>
                      <a:pPr algn="l" fontAlgn="b"/>
                      <a:r>
                        <a:rPr lang="en-US" sz="1200" b="0" i="0" u="none" strike="noStrike" dirty="0">
                          <a:solidFill>
                            <a:srgbClr val="000000"/>
                          </a:solidFill>
                          <a:effectLst/>
                          <a:latin typeface="+mn-lt"/>
                        </a:rPr>
                        <a:t>Ketchikan Bar Point Breakwater Replacement</a:t>
                      </a:r>
                    </a:p>
                  </a:txBody>
                  <a:tcPr marL="9525" marR="9525" marT="9525"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mn-lt"/>
                        </a:rPr>
                        <a:t>Ketchikan, AK</a:t>
                      </a:r>
                    </a:p>
                  </a:txBody>
                  <a:tcPr marL="9525" marR="9525" marT="9525"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Alaska (POA)</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mn-lt"/>
                        </a:rPr>
                        <a:t>2Q FY23</a:t>
                      </a:r>
                    </a:p>
                  </a:txBody>
                  <a:tcPr marL="9525" marR="9525" marT="9525"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mn-lt"/>
                        </a:rPr>
                        <a:t>237990</a:t>
                      </a:r>
                    </a:p>
                  </a:txBody>
                  <a:tcPr marL="9525" marR="9525" marT="9525"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mn-lt"/>
                        </a:rPr>
                        <a:t>$10M-$25M</a:t>
                      </a:r>
                    </a:p>
                  </a:txBody>
                  <a:tcPr marL="9525" marR="9525" marT="9525"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mn-lt"/>
                        </a:rPr>
                        <a:t>DBB SB</a:t>
                      </a:r>
                    </a:p>
                  </a:txBody>
                  <a:tcPr marL="9525" marR="9525" marT="9525"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200" dirty="0"/>
                        <a:t>C Type</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0">
                <a:tc>
                  <a:txBody>
                    <a:bodyPr/>
                    <a:lstStyle/>
                    <a:p>
                      <a:pPr algn="l" fontAlgn="b"/>
                      <a:r>
                        <a:rPr lang="en-US" sz="1200" b="0" i="0" u="none" strike="noStrike" dirty="0">
                          <a:solidFill>
                            <a:srgbClr val="000000"/>
                          </a:solidFill>
                          <a:effectLst/>
                          <a:latin typeface="+mn-lt"/>
                        </a:rPr>
                        <a:t>Kenai Bluffs Erosion Protection</a:t>
                      </a:r>
                    </a:p>
                  </a:txBody>
                  <a:tcPr marL="9525" marR="9525" marT="9525"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mn-lt"/>
                        </a:rPr>
                        <a:t>Kenai, AK</a:t>
                      </a:r>
                    </a:p>
                  </a:txBody>
                  <a:tcPr marL="9525" marR="9525" marT="9525"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Alaska (POA)</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mn-lt"/>
                        </a:rPr>
                        <a:t>3Q FY24</a:t>
                      </a:r>
                    </a:p>
                  </a:txBody>
                  <a:tcPr marL="9525" marR="9525" marT="9525"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mn-lt"/>
                        </a:rPr>
                        <a:t>237990</a:t>
                      </a:r>
                    </a:p>
                  </a:txBody>
                  <a:tcPr marL="9525" marR="9525" marT="9525"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mn-lt"/>
                        </a:rPr>
                        <a:t>$10M-$25M</a:t>
                      </a:r>
                    </a:p>
                  </a:txBody>
                  <a:tcPr marL="9525" marR="9525" marT="9525"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mn-lt"/>
                        </a:rPr>
                        <a:t>DBB TBD</a:t>
                      </a:r>
                    </a:p>
                  </a:txBody>
                  <a:tcPr marL="9525" marR="9525" marT="9525"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C Type</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370840">
                <a:tc>
                  <a:txBody>
                    <a:bodyPr/>
                    <a:lstStyle/>
                    <a:p>
                      <a:pPr algn="l" fontAlgn="b"/>
                      <a:r>
                        <a:rPr lang="en-US" sz="1200" b="0" i="0" u="none" strike="noStrike" dirty="0">
                          <a:solidFill>
                            <a:srgbClr val="000000"/>
                          </a:solidFill>
                          <a:effectLst/>
                          <a:latin typeface="+mn-lt"/>
                        </a:rPr>
                        <a:t>Dillingham Harbor Maintenance Dredging</a:t>
                      </a:r>
                    </a:p>
                  </a:txBody>
                  <a:tcPr marL="9525" marR="9525" marT="9525"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mn-lt"/>
                        </a:rPr>
                        <a:t>Dillingham, AK</a:t>
                      </a:r>
                    </a:p>
                  </a:txBody>
                  <a:tcPr marL="9525" marR="9525" marT="9525"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Alaska (POA)</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mn-lt"/>
                        </a:rPr>
                        <a:t>1Q FY24</a:t>
                      </a:r>
                    </a:p>
                  </a:txBody>
                  <a:tcPr marL="9525" marR="9525" marT="9525"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mn-lt"/>
                        </a:rPr>
                        <a:t>237990</a:t>
                      </a:r>
                    </a:p>
                  </a:txBody>
                  <a:tcPr marL="9525" marR="9525" marT="9525"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mn-lt"/>
                        </a:rPr>
                        <a:t>$5M-$10M</a:t>
                      </a:r>
                    </a:p>
                  </a:txBody>
                  <a:tcPr marL="9525" marR="9525" marT="9525"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mn-lt"/>
                        </a:rPr>
                        <a:t>DBB SB</a:t>
                      </a:r>
                    </a:p>
                  </a:txBody>
                  <a:tcPr marL="9525" marR="9525" marT="9525"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a:ea typeface="+mn-ea"/>
                          <a:cs typeface="+mn-cs"/>
                        </a:rPr>
                        <a:t>C Type</a:t>
                      </a:r>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370840">
                <a:tc>
                  <a:txBody>
                    <a:bodyPr/>
                    <a:lstStyle/>
                    <a:p>
                      <a:pPr algn="l" fontAlgn="b"/>
                      <a:r>
                        <a:rPr lang="en-US" sz="1200" b="0" i="0" u="none" strike="noStrike" dirty="0">
                          <a:solidFill>
                            <a:srgbClr val="000000"/>
                          </a:solidFill>
                          <a:effectLst/>
                          <a:latin typeface="+mn-lt"/>
                        </a:rPr>
                        <a:t>Homer Harbor and Ninilchik Harbor Maintenance Dredging</a:t>
                      </a:r>
                    </a:p>
                  </a:txBody>
                  <a:tcPr marL="9525" marR="9525" marT="9525"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mn-lt"/>
                        </a:rPr>
                        <a:t>Homer and Ninilchik, AK</a:t>
                      </a:r>
                    </a:p>
                  </a:txBody>
                  <a:tcPr marL="9525" marR="9525" marT="9525"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Alaska (POA)</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mn-lt"/>
                        </a:rPr>
                        <a:t>1Q FY24</a:t>
                      </a:r>
                    </a:p>
                  </a:txBody>
                  <a:tcPr marL="9525" marR="9525" marT="9525"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mn-lt"/>
                        </a:rPr>
                        <a:t>237990</a:t>
                      </a:r>
                    </a:p>
                  </a:txBody>
                  <a:tcPr marL="9525" marR="9525" marT="9525"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mn-lt"/>
                        </a:rPr>
                        <a:t>$5M-$10M</a:t>
                      </a:r>
                    </a:p>
                  </a:txBody>
                  <a:tcPr marL="9525" marR="9525" marT="9525"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mn-lt"/>
                        </a:rPr>
                        <a:t>DBB SB</a:t>
                      </a:r>
                    </a:p>
                  </a:txBody>
                  <a:tcPr marL="9525" marR="9525" marT="9525"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C Type</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r h="370840">
                <a:tc>
                  <a:txBody>
                    <a:bodyPr/>
                    <a:lstStyle/>
                    <a:p>
                      <a:pPr algn="l" fontAlgn="b"/>
                      <a:r>
                        <a:rPr lang="en-US" sz="1200" b="0" i="0" u="none" strike="noStrike" dirty="0">
                          <a:solidFill>
                            <a:srgbClr val="000000"/>
                          </a:solidFill>
                          <a:effectLst/>
                          <a:latin typeface="+mn-lt"/>
                        </a:rPr>
                        <a:t>Petroleum, Oil, Lubricant (POL) IDIQ</a:t>
                      </a:r>
                    </a:p>
                  </a:txBody>
                  <a:tcPr marL="9525" marR="9525" marT="9525"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mn-lt"/>
                        </a:rPr>
                        <a:t>Alaska &amp; USPACOM AOR</a:t>
                      </a:r>
                    </a:p>
                  </a:txBody>
                  <a:tcPr marL="9525" marR="9525" marT="9525"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Alaska (POA)</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mn-lt"/>
                        </a:rPr>
                        <a:t>1Q FY23</a:t>
                      </a:r>
                    </a:p>
                  </a:txBody>
                  <a:tcPr marL="9525" marR="9525" marT="9525"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mn-lt"/>
                        </a:rPr>
                        <a:t>237120</a:t>
                      </a:r>
                    </a:p>
                  </a:txBody>
                  <a:tcPr marL="9525" marR="9525" marT="9525"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mn-lt"/>
                          <a:cs typeface="Calibri" panose="020F0502020204030204" pitchFamily="34" charset="0"/>
                        </a:rPr>
                        <a:t>$45M</a:t>
                      </a:r>
                    </a:p>
                  </a:txBody>
                  <a:tcPr marL="9525" marR="9525" marT="9525"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200" dirty="0"/>
                        <a:t>DB/DBB 8A</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200" dirty="0"/>
                        <a:t>IDC</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28135746"/>
                  </a:ext>
                </a:extLst>
              </a:tr>
              <a:tr h="303988">
                <a:tc>
                  <a:txBody>
                    <a:bodyPr/>
                    <a:lstStyle/>
                    <a:p>
                      <a:pPr algn="l" rtl="0" fontAlgn="base"/>
                      <a:r>
                        <a:rPr lang="en-US" sz="1200" b="0" i="0" u="none" strike="noStrike" dirty="0">
                          <a:solidFill>
                            <a:srgbClr val="000000"/>
                          </a:solidFill>
                          <a:effectLst/>
                          <a:latin typeface="Arial" panose="020B0604020202020204" pitchFamily="34" charset="0"/>
                        </a:rPr>
                        <a:t>Various Environmental Services</a:t>
                      </a:r>
                      <a:r>
                        <a:rPr lang="en-US" sz="1200" b="0" i="0" dirty="0">
                          <a:solidFill>
                            <a:srgbClr val="000000"/>
                          </a:solidFill>
                          <a:effectLst/>
                          <a:latin typeface="Arial" panose="020B0604020202020204" pitchFamily="34" charset="0"/>
                        </a:rPr>
                        <a:t>​ (Environmental Quality Support Services)</a:t>
                      </a:r>
                      <a:endParaRPr lang="en-US" sz="1200" b="0" i="0" dirty="0">
                        <a:solidFill>
                          <a:srgbClr val="000000"/>
                        </a:solidFill>
                        <a:effectLst/>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mn-lt"/>
                        </a:rPr>
                        <a:t>Alaska</a:t>
                      </a:r>
                    </a:p>
                  </a:txBody>
                  <a:tcPr marL="9525" marR="9525" marT="9525"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200" dirty="0">
                          <a:solidFill>
                            <a:schemeClr val="tx1"/>
                          </a:solidFill>
                        </a:rPr>
                        <a:t>Alaska (POA)</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rtl="0" fontAlgn="base"/>
                      <a:r>
                        <a:rPr lang="en-US" sz="1200" b="0" i="0" u="none" strike="noStrike" dirty="0">
                          <a:solidFill>
                            <a:srgbClr val="000000"/>
                          </a:solidFill>
                          <a:effectLst/>
                          <a:latin typeface="Arial" panose="020B0604020202020204" pitchFamily="34" charset="0"/>
                        </a:rPr>
                        <a:t>1Q FY23</a:t>
                      </a:r>
                      <a:r>
                        <a:rPr lang="en-US" sz="1200" b="0" i="0" dirty="0">
                          <a:solidFill>
                            <a:srgbClr val="000000"/>
                          </a:solidFill>
                          <a:effectLst/>
                          <a:latin typeface="Arial" panose="020B0604020202020204" pitchFamily="34" charset="0"/>
                        </a:rPr>
                        <a:t>​</a:t>
                      </a:r>
                      <a:endParaRPr lang="en-US" sz="1200" b="0" i="0" dirty="0">
                        <a:solidFill>
                          <a:srgbClr val="000000"/>
                        </a:solidFill>
                        <a:effectLst/>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rtl="0" fontAlgn="base"/>
                      <a:r>
                        <a:rPr lang="en-US" sz="1200" b="0" i="0" u="none" strike="noStrike" dirty="0">
                          <a:solidFill>
                            <a:srgbClr val="000000"/>
                          </a:solidFill>
                          <a:effectLst/>
                          <a:latin typeface="Arial" panose="020B0604020202020204" pitchFamily="34" charset="0"/>
                        </a:rPr>
                        <a:t>562910</a:t>
                      </a:r>
                      <a:r>
                        <a:rPr lang="en-US" sz="1200" b="0" i="0" dirty="0">
                          <a:solidFill>
                            <a:srgbClr val="000000"/>
                          </a:solidFill>
                          <a:effectLst/>
                          <a:latin typeface="Arial" panose="020B0604020202020204" pitchFamily="34" charset="0"/>
                        </a:rPr>
                        <a:t>​</a:t>
                      </a:r>
                      <a:endParaRPr lang="en-US" sz="1200" b="0" i="0" dirty="0">
                        <a:solidFill>
                          <a:srgbClr val="000000"/>
                        </a:solidFill>
                        <a:effectLst/>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ctr" defTabSz="514350" rtl="0" eaLnBrk="1" fontAlgn="base" latinLnBrk="0" hangingPunct="1">
                        <a:lnSpc>
                          <a:spcPct val="100000"/>
                        </a:lnSpc>
                        <a:spcBef>
                          <a:spcPts val="0"/>
                        </a:spcBef>
                        <a:spcAft>
                          <a:spcPts val="0"/>
                        </a:spcAft>
                        <a:buClrTx/>
                        <a:buSzTx/>
                        <a:buFontTx/>
                        <a:buNone/>
                        <a:tabLst/>
                        <a:defRPr/>
                      </a:pPr>
                      <a:r>
                        <a:rPr lang="en-US" sz="1200" b="0" i="0" u="none" strike="noStrike" dirty="0">
                          <a:solidFill>
                            <a:srgbClr val="000000"/>
                          </a:solidFill>
                          <a:effectLst/>
                          <a:latin typeface="+mn-lt"/>
                        </a:rPr>
                        <a:t>$25M-$100M</a:t>
                      </a:r>
                      <a:r>
                        <a:rPr lang="en-US" sz="1200" b="0" i="0" dirty="0">
                          <a:solidFill>
                            <a:srgbClr val="000000"/>
                          </a:solidFill>
                          <a:effectLst/>
                          <a:latin typeface="Arial" panose="020B0604020202020204" pitchFamily="34" charset="0"/>
                        </a:rPr>
                        <a:t>​</a:t>
                      </a:r>
                      <a:endParaRPr lang="en-US" sz="1200" b="0" i="0" dirty="0">
                        <a:solidFill>
                          <a:srgbClr val="000000"/>
                        </a:solidFill>
                        <a:effectLst/>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rtl="0" fontAlgn="base"/>
                      <a:r>
                        <a:rPr lang="en-US" sz="1200" b="0" i="0" u="none" strike="noStrike" dirty="0">
                          <a:solidFill>
                            <a:srgbClr val="000000"/>
                          </a:solidFill>
                          <a:effectLst/>
                          <a:latin typeface="Arial" panose="020B0604020202020204" pitchFamily="34" charset="0"/>
                        </a:rPr>
                        <a:t>SB</a:t>
                      </a:r>
                      <a:endParaRPr lang="en-US" sz="1200" b="0" i="0" dirty="0">
                        <a:solidFill>
                          <a:srgbClr val="000000"/>
                        </a:solidFill>
                        <a:effectLst/>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rtl="0" fontAlgn="base"/>
                      <a:r>
                        <a:rPr lang="en-US" sz="1200" b="0" i="0" u="none" strike="noStrike" dirty="0">
                          <a:solidFill>
                            <a:srgbClr val="000000"/>
                          </a:solidFill>
                          <a:effectLst/>
                          <a:latin typeface="Arial" panose="020B0604020202020204" pitchFamily="34" charset="0"/>
                        </a:rPr>
                        <a:t>MATOC</a:t>
                      </a:r>
                      <a:r>
                        <a:rPr lang="en-US" sz="1200" b="0" i="0" dirty="0">
                          <a:solidFill>
                            <a:srgbClr val="000000"/>
                          </a:solidFill>
                          <a:effectLst/>
                          <a:latin typeface="Arial" panose="020B0604020202020204" pitchFamily="34" charset="0"/>
                        </a:rPr>
                        <a:t>​</a:t>
                      </a:r>
                      <a:endParaRPr lang="en-US" sz="1200" b="0" i="0" dirty="0">
                        <a:solidFill>
                          <a:srgbClr val="000000"/>
                        </a:solidFill>
                        <a:effectLst/>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8"/>
                  </a:ext>
                </a:extLst>
              </a:tr>
              <a:tr h="370840">
                <a:tc>
                  <a:txBody>
                    <a:bodyPr/>
                    <a:lstStyle/>
                    <a:p>
                      <a:pPr algn="l" rtl="0" fontAlgn="base"/>
                      <a:r>
                        <a:rPr lang="en-US" sz="1200" b="0" i="0" u="none" strike="noStrike" dirty="0">
                          <a:solidFill>
                            <a:srgbClr val="000000"/>
                          </a:solidFill>
                          <a:effectLst/>
                          <a:latin typeface="Arial" panose="020B0604020202020204" pitchFamily="34" charset="0"/>
                        </a:rPr>
                        <a:t>Remedial Design / Limited Remedial Action</a:t>
                      </a:r>
                      <a:r>
                        <a:rPr lang="en-US" sz="1200" b="0" i="0" dirty="0">
                          <a:solidFill>
                            <a:srgbClr val="000000"/>
                          </a:solidFill>
                          <a:effectLst/>
                          <a:latin typeface="Arial" panose="020B0604020202020204" pitchFamily="34" charset="0"/>
                        </a:rPr>
                        <a:t>​ (Former </a:t>
                      </a:r>
                      <a:r>
                        <a:rPr lang="en-US" sz="1200" b="0" i="0" dirty="0" err="1">
                          <a:solidFill>
                            <a:srgbClr val="000000"/>
                          </a:solidFill>
                          <a:effectLst/>
                          <a:latin typeface="Arial" panose="020B0604020202020204" pitchFamily="34" charset="0"/>
                        </a:rPr>
                        <a:t>Umiat</a:t>
                      </a:r>
                      <a:r>
                        <a:rPr lang="en-US" sz="1200" b="0" i="0" dirty="0">
                          <a:solidFill>
                            <a:srgbClr val="000000"/>
                          </a:solidFill>
                          <a:effectLst/>
                          <a:latin typeface="Arial" panose="020B0604020202020204" pitchFamily="34" charset="0"/>
                        </a:rPr>
                        <a:t> AF Station)</a:t>
                      </a:r>
                      <a:endParaRPr lang="en-US" sz="1200" b="0" i="0" dirty="0">
                        <a:solidFill>
                          <a:srgbClr val="000000"/>
                        </a:solidFill>
                        <a:effectLst/>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ctr" defTabSz="514350" rtl="0" eaLnBrk="1" fontAlgn="b"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Alaska</a:t>
                      </a:r>
                    </a:p>
                  </a:txBody>
                  <a:tcPr marL="9525" marR="9525" marT="9525"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Alaska (POA)</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rtl="0" fontAlgn="base"/>
                      <a:r>
                        <a:rPr lang="en-US" sz="1200" b="0" i="0" u="none" strike="noStrike">
                          <a:solidFill>
                            <a:srgbClr val="000000"/>
                          </a:solidFill>
                          <a:effectLst/>
                          <a:latin typeface="Arial" panose="020B0604020202020204" pitchFamily="34" charset="0"/>
                        </a:rPr>
                        <a:t>2Q FY23</a:t>
                      </a:r>
                      <a:r>
                        <a:rPr lang="en-US" sz="1200" b="0" i="0">
                          <a:solidFill>
                            <a:srgbClr val="000000"/>
                          </a:solidFill>
                          <a:effectLst/>
                          <a:latin typeface="Arial" panose="020B0604020202020204" pitchFamily="34" charset="0"/>
                        </a:rPr>
                        <a:t>​</a:t>
                      </a:r>
                      <a:endParaRPr lang="en-US" sz="1200" b="0" i="0">
                        <a:solidFill>
                          <a:srgbClr val="000000"/>
                        </a:solidFill>
                        <a:effectLst/>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rtl="0" fontAlgn="base"/>
                      <a:r>
                        <a:rPr lang="en-US" sz="1200" b="0" i="0" u="none" strike="noStrike" dirty="0">
                          <a:solidFill>
                            <a:srgbClr val="000000"/>
                          </a:solidFill>
                          <a:effectLst/>
                          <a:latin typeface="Arial" panose="020B0604020202020204" pitchFamily="34" charset="0"/>
                        </a:rPr>
                        <a:t>562910</a:t>
                      </a:r>
                      <a:r>
                        <a:rPr lang="en-US" sz="1200" b="0" i="0" dirty="0">
                          <a:solidFill>
                            <a:srgbClr val="000000"/>
                          </a:solidFill>
                          <a:effectLst/>
                          <a:latin typeface="Arial" panose="020B0604020202020204" pitchFamily="34" charset="0"/>
                        </a:rPr>
                        <a:t>​</a:t>
                      </a:r>
                      <a:endParaRPr lang="en-US" sz="1200" b="0" i="0" dirty="0">
                        <a:solidFill>
                          <a:srgbClr val="000000"/>
                        </a:solidFill>
                        <a:effectLst/>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ctr" defTabSz="514350" rtl="0" eaLnBrk="1" fontAlgn="base" latinLnBrk="0" hangingPunct="1">
                        <a:lnSpc>
                          <a:spcPct val="100000"/>
                        </a:lnSpc>
                        <a:spcBef>
                          <a:spcPts val="0"/>
                        </a:spcBef>
                        <a:spcAft>
                          <a:spcPts val="0"/>
                        </a:spcAft>
                        <a:buClrTx/>
                        <a:buSzTx/>
                        <a:buFontTx/>
                        <a:buNone/>
                        <a:tabLst/>
                        <a:defRPr/>
                      </a:pPr>
                      <a:r>
                        <a:rPr lang="en-US" sz="1200" b="0" i="0" u="none" strike="noStrike" dirty="0">
                          <a:solidFill>
                            <a:srgbClr val="000000"/>
                          </a:solidFill>
                          <a:effectLst/>
                          <a:latin typeface="+mn-lt"/>
                        </a:rPr>
                        <a:t>$25M-$100M</a:t>
                      </a:r>
                      <a:r>
                        <a:rPr lang="en-US" sz="1200" b="0" i="0" dirty="0">
                          <a:solidFill>
                            <a:srgbClr val="000000"/>
                          </a:solidFill>
                          <a:effectLst/>
                          <a:latin typeface="Arial" panose="020B0604020202020204" pitchFamily="34" charset="0"/>
                        </a:rPr>
                        <a:t>​</a:t>
                      </a:r>
                      <a:endParaRPr lang="en-US" sz="1200" b="0" i="0" dirty="0">
                        <a:solidFill>
                          <a:srgbClr val="000000"/>
                        </a:solidFill>
                        <a:effectLst/>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rtl="0" fontAlgn="base"/>
                      <a:r>
                        <a:rPr lang="en-US" sz="1200" b="0" i="0" u="none" strike="noStrike" dirty="0">
                          <a:solidFill>
                            <a:srgbClr val="000000"/>
                          </a:solidFill>
                          <a:effectLst/>
                          <a:latin typeface="Arial" panose="020B0604020202020204" pitchFamily="34" charset="0"/>
                        </a:rPr>
                        <a:t>TBD</a:t>
                      </a:r>
                      <a:endParaRPr lang="en-US" sz="1200" b="0" i="0" dirty="0">
                        <a:solidFill>
                          <a:srgbClr val="000000"/>
                        </a:solidFill>
                        <a:effectLst/>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rtl="0" fontAlgn="base"/>
                      <a:r>
                        <a:rPr lang="en-US" sz="1200" b="0" i="0" u="none" strike="noStrike" dirty="0">
                          <a:solidFill>
                            <a:srgbClr val="000000"/>
                          </a:solidFill>
                          <a:effectLst/>
                          <a:latin typeface="Arial" panose="020B0604020202020204" pitchFamily="34" charset="0"/>
                        </a:rPr>
                        <a:t>SATOC</a:t>
                      </a:r>
                      <a:endParaRPr lang="en-US" sz="1200" b="0" i="0" dirty="0">
                        <a:solidFill>
                          <a:srgbClr val="000000"/>
                        </a:solidFill>
                        <a:effectLst/>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9"/>
                  </a:ext>
                </a:extLst>
              </a:tr>
              <a:tr h="370840">
                <a:tc>
                  <a:txBody>
                    <a:bodyPr/>
                    <a:lstStyle/>
                    <a:p>
                      <a:pPr algn="l" rtl="0" fontAlgn="base"/>
                      <a:r>
                        <a:rPr lang="en-US" sz="1200" b="0" i="0" u="none" strike="noStrike" dirty="0">
                          <a:solidFill>
                            <a:srgbClr val="000000"/>
                          </a:solidFill>
                          <a:effectLst/>
                          <a:latin typeface="Arial" panose="020B0604020202020204" pitchFamily="34" charset="0"/>
                        </a:rPr>
                        <a:t>Various Environmental Services</a:t>
                      </a:r>
                      <a:r>
                        <a:rPr lang="en-US" sz="1200" b="0" i="0" dirty="0">
                          <a:solidFill>
                            <a:srgbClr val="000000"/>
                          </a:solidFill>
                          <a:effectLst/>
                          <a:latin typeface="Arial" panose="020B0604020202020204" pitchFamily="34" charset="0"/>
                        </a:rPr>
                        <a:t>​ (Army and Air Force)</a:t>
                      </a:r>
                      <a:endParaRPr lang="en-US" sz="1200" b="0" i="0" dirty="0">
                        <a:solidFill>
                          <a:srgbClr val="000000"/>
                        </a:solidFill>
                        <a:effectLst/>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ctr" defTabSz="514350" rtl="0" eaLnBrk="1" fontAlgn="b"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Alaska, Various</a:t>
                      </a:r>
                    </a:p>
                  </a:txBody>
                  <a:tcPr marL="9525" marR="9525" marT="9525"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Alaska (POA)</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rtl="0" fontAlgn="base"/>
                      <a:r>
                        <a:rPr lang="en-US" sz="1200" b="0" i="0" u="none" strike="noStrike" dirty="0">
                          <a:solidFill>
                            <a:srgbClr val="000000"/>
                          </a:solidFill>
                          <a:effectLst/>
                          <a:latin typeface="Arial" panose="020B0604020202020204" pitchFamily="34" charset="0"/>
                        </a:rPr>
                        <a:t>3Q FY23</a:t>
                      </a:r>
                      <a:r>
                        <a:rPr lang="en-US" sz="1200" b="0" i="0" dirty="0">
                          <a:solidFill>
                            <a:srgbClr val="000000"/>
                          </a:solidFill>
                          <a:effectLst/>
                          <a:latin typeface="Arial" panose="020B0604020202020204" pitchFamily="34" charset="0"/>
                        </a:rPr>
                        <a:t>​</a:t>
                      </a:r>
                      <a:endParaRPr lang="en-US" sz="1200" b="0" i="0" dirty="0">
                        <a:solidFill>
                          <a:srgbClr val="000000"/>
                        </a:solidFill>
                        <a:effectLst/>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rtl="0" fontAlgn="base"/>
                      <a:r>
                        <a:rPr lang="en-US" sz="1200" b="0" i="0" u="none" strike="noStrike" dirty="0">
                          <a:solidFill>
                            <a:srgbClr val="000000"/>
                          </a:solidFill>
                          <a:effectLst/>
                          <a:latin typeface="Arial" panose="020B0604020202020204" pitchFamily="34" charset="0"/>
                        </a:rPr>
                        <a:t>562910</a:t>
                      </a:r>
                      <a:r>
                        <a:rPr lang="en-US" sz="1200" b="0" i="0" dirty="0">
                          <a:solidFill>
                            <a:srgbClr val="000000"/>
                          </a:solidFill>
                          <a:effectLst/>
                          <a:latin typeface="Arial" panose="020B0604020202020204" pitchFamily="34" charset="0"/>
                        </a:rPr>
                        <a:t>​</a:t>
                      </a:r>
                      <a:endParaRPr lang="en-US" sz="1200" b="0" i="0" dirty="0">
                        <a:solidFill>
                          <a:srgbClr val="000000"/>
                        </a:solidFill>
                        <a:effectLst/>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mn-lt"/>
                        </a:rPr>
                        <a:t>$10M-$25M</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rtl="0" fontAlgn="base"/>
                      <a:r>
                        <a:rPr lang="en-US" sz="1200" b="0" i="0" u="none" strike="noStrike" dirty="0">
                          <a:solidFill>
                            <a:srgbClr val="000000"/>
                          </a:solidFill>
                          <a:effectLst/>
                          <a:latin typeface="Arial" panose="020B0604020202020204" pitchFamily="34" charset="0"/>
                        </a:rPr>
                        <a:t>Various</a:t>
                      </a:r>
                      <a:r>
                        <a:rPr lang="en-US" sz="1200" b="0" i="0" dirty="0">
                          <a:solidFill>
                            <a:srgbClr val="000000"/>
                          </a:solidFill>
                          <a:effectLst/>
                          <a:latin typeface="Arial" panose="020B0604020202020204" pitchFamily="34" charset="0"/>
                        </a:rPr>
                        <a:t>​</a:t>
                      </a:r>
                      <a:endParaRPr lang="en-US" sz="1200" b="0" i="0" dirty="0">
                        <a:solidFill>
                          <a:srgbClr val="000000"/>
                        </a:solidFill>
                        <a:effectLst/>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rtl="0" fontAlgn="base"/>
                      <a:r>
                        <a:rPr lang="en-US" sz="1200" b="0" i="0" u="none" strike="noStrike" dirty="0">
                          <a:solidFill>
                            <a:srgbClr val="000000"/>
                          </a:solidFill>
                          <a:effectLst/>
                          <a:latin typeface="Arial" panose="020B0604020202020204" pitchFamily="34" charset="0"/>
                        </a:rPr>
                        <a:t>Various</a:t>
                      </a:r>
                      <a:r>
                        <a:rPr lang="en-US" sz="1200" b="0" i="0" dirty="0">
                          <a:solidFill>
                            <a:srgbClr val="000000"/>
                          </a:solidFill>
                          <a:effectLst/>
                          <a:latin typeface="Arial" panose="020B0604020202020204" pitchFamily="34" charset="0"/>
                        </a:rPr>
                        <a:t>​</a:t>
                      </a:r>
                      <a:endParaRPr lang="en-US" sz="1200" b="0" i="0" dirty="0">
                        <a:solidFill>
                          <a:srgbClr val="000000"/>
                        </a:solidFill>
                        <a:effectLst/>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6016527"/>
                  </a:ext>
                </a:extLst>
              </a:tr>
              <a:tr h="370840">
                <a:tc>
                  <a:txBody>
                    <a:bodyPr/>
                    <a:lstStyle/>
                    <a:p>
                      <a:pPr algn="l" rtl="0" fontAlgn="base"/>
                      <a:r>
                        <a:rPr lang="en-US" sz="1200" b="0" i="0" u="none" strike="noStrike" dirty="0">
                          <a:solidFill>
                            <a:srgbClr val="000000"/>
                          </a:solidFill>
                          <a:effectLst/>
                          <a:latin typeface="Arial" panose="020B0604020202020204" pitchFamily="34" charset="0"/>
                        </a:rPr>
                        <a:t>Various Environmental Services</a:t>
                      </a:r>
                      <a:r>
                        <a:rPr lang="en-US" sz="1200" b="0" i="0" dirty="0">
                          <a:solidFill>
                            <a:srgbClr val="000000"/>
                          </a:solidFill>
                          <a:effectLst/>
                          <a:latin typeface="Arial" panose="020B0604020202020204" pitchFamily="34" charset="0"/>
                        </a:rPr>
                        <a:t>​ (Formerly Used Defense Sites)</a:t>
                      </a:r>
                      <a:endParaRPr lang="en-US" sz="1200" b="0" i="0" dirty="0">
                        <a:solidFill>
                          <a:srgbClr val="000000"/>
                        </a:solidFill>
                        <a:effectLst/>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ctr" defTabSz="514350" rtl="0" eaLnBrk="1" fontAlgn="b"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Alaska, Various</a:t>
                      </a:r>
                    </a:p>
                  </a:txBody>
                  <a:tcPr marL="9525" marR="9525" marT="9525"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Alaska (POA)</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rtl="0" fontAlgn="base"/>
                      <a:r>
                        <a:rPr lang="en-US" sz="1200" b="0" i="0" u="none" strike="noStrike" dirty="0">
                          <a:solidFill>
                            <a:srgbClr val="000000"/>
                          </a:solidFill>
                          <a:effectLst/>
                          <a:latin typeface="Arial" panose="020B0604020202020204" pitchFamily="34" charset="0"/>
                        </a:rPr>
                        <a:t>3Q FY23</a:t>
                      </a:r>
                      <a:r>
                        <a:rPr lang="en-US" sz="1200" b="0" i="0" dirty="0">
                          <a:solidFill>
                            <a:srgbClr val="000000"/>
                          </a:solidFill>
                          <a:effectLst/>
                          <a:latin typeface="Arial" panose="020B0604020202020204" pitchFamily="34" charset="0"/>
                        </a:rPr>
                        <a:t>​</a:t>
                      </a:r>
                      <a:endParaRPr lang="en-US" sz="1200" b="0" i="0" dirty="0">
                        <a:solidFill>
                          <a:srgbClr val="000000"/>
                        </a:solidFill>
                        <a:effectLst/>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rtl="0" fontAlgn="base"/>
                      <a:r>
                        <a:rPr lang="en-US" sz="1200" b="0" i="0" u="none" strike="noStrike" dirty="0">
                          <a:solidFill>
                            <a:srgbClr val="000000"/>
                          </a:solidFill>
                          <a:effectLst/>
                          <a:latin typeface="Arial" panose="020B0604020202020204" pitchFamily="34" charset="0"/>
                        </a:rPr>
                        <a:t>562910</a:t>
                      </a:r>
                      <a:r>
                        <a:rPr lang="en-US" sz="1200" b="0" i="0" dirty="0">
                          <a:solidFill>
                            <a:srgbClr val="000000"/>
                          </a:solidFill>
                          <a:effectLst/>
                          <a:latin typeface="Arial" panose="020B0604020202020204" pitchFamily="34" charset="0"/>
                        </a:rPr>
                        <a:t>​</a:t>
                      </a:r>
                      <a:endParaRPr lang="en-US" sz="1200" b="0" i="0" dirty="0">
                        <a:solidFill>
                          <a:srgbClr val="000000"/>
                        </a:solidFill>
                        <a:effectLst/>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mn-lt"/>
                        </a:rPr>
                        <a:t>$10M-$25M</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rtl="0" fontAlgn="base"/>
                      <a:r>
                        <a:rPr lang="en-US" sz="1200" b="0" i="0" u="none" strike="noStrike" dirty="0">
                          <a:solidFill>
                            <a:srgbClr val="000000"/>
                          </a:solidFill>
                          <a:effectLst/>
                          <a:latin typeface="Arial" panose="020B0604020202020204" pitchFamily="34" charset="0"/>
                        </a:rPr>
                        <a:t>Various</a:t>
                      </a:r>
                      <a:r>
                        <a:rPr lang="en-US" sz="1200" b="0" i="0" dirty="0">
                          <a:solidFill>
                            <a:srgbClr val="000000"/>
                          </a:solidFill>
                          <a:effectLst/>
                          <a:latin typeface="Arial" panose="020B0604020202020204" pitchFamily="34" charset="0"/>
                        </a:rPr>
                        <a:t>​</a:t>
                      </a:r>
                      <a:endParaRPr lang="en-US" sz="1200" b="0" i="0" dirty="0">
                        <a:solidFill>
                          <a:srgbClr val="000000"/>
                        </a:solidFill>
                        <a:effectLst/>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rtl="0" fontAlgn="base"/>
                      <a:r>
                        <a:rPr lang="en-US" sz="1200" b="0" i="0" u="none" strike="noStrike" dirty="0">
                          <a:solidFill>
                            <a:srgbClr val="000000"/>
                          </a:solidFill>
                          <a:effectLst/>
                          <a:latin typeface="Arial" panose="020B0604020202020204" pitchFamily="34" charset="0"/>
                        </a:rPr>
                        <a:t>Various</a:t>
                      </a:r>
                      <a:r>
                        <a:rPr lang="en-US" sz="1200" b="0" i="0" dirty="0">
                          <a:solidFill>
                            <a:srgbClr val="000000"/>
                          </a:solidFill>
                          <a:effectLst/>
                          <a:latin typeface="Arial" panose="020B0604020202020204" pitchFamily="34" charset="0"/>
                        </a:rPr>
                        <a:t>​</a:t>
                      </a:r>
                      <a:endParaRPr lang="en-US" sz="1200" b="0" i="0" dirty="0">
                        <a:solidFill>
                          <a:srgbClr val="000000"/>
                        </a:solidFill>
                        <a:effectLst/>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87198573"/>
                  </a:ext>
                </a:extLst>
              </a:tr>
            </a:tbl>
          </a:graphicData>
        </a:graphic>
      </p:graphicFrame>
      <p:sp>
        <p:nvSpPr>
          <p:cNvPr id="5" name="Rectangle 4">
            <a:extLst>
              <a:ext uri="{FF2B5EF4-FFF2-40B4-BE49-F238E27FC236}">
                <a16:creationId xmlns:a16="http://schemas.microsoft.com/office/drawing/2014/main" id="{C64C9A94-1EC7-42F4-AFED-7A41D3A23631}"/>
              </a:ext>
            </a:extLst>
          </p:cNvPr>
          <p:cNvSpPr/>
          <p:nvPr/>
        </p:nvSpPr>
        <p:spPr>
          <a:xfrm>
            <a:off x="259673" y="6259933"/>
            <a:ext cx="11674632"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mn-cs"/>
              </a:rPr>
              <a:t>*These projections are based on the best information available.  They are subject to modification and are in no way binding on the Government.  More specific information relating to any individual item or class of items will not be furnished until the proposed acquisition is synopsized through SAM.gov or the solicitation is issued."</a:t>
            </a:r>
          </a:p>
        </p:txBody>
      </p:sp>
    </p:spTree>
    <p:extLst>
      <p:ext uri="{BB962C8B-B14F-4D97-AF65-F5344CB8AC3E}">
        <p14:creationId xmlns:p14="http://schemas.microsoft.com/office/powerpoint/2010/main" val="306477809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835617-6EE9-4BDE-95BD-C8829179AB4F}"/>
              </a:ext>
            </a:extLst>
          </p:cNvPr>
          <p:cNvSpPr>
            <a:spLocks noGrp="1"/>
          </p:cNvSpPr>
          <p:nvPr>
            <p:ph type="title"/>
          </p:nvPr>
        </p:nvSpPr>
        <p:spPr/>
        <p:txBody>
          <a:bodyPr>
            <a:noAutofit/>
          </a:bodyPr>
          <a:lstStyle/>
          <a:p>
            <a:pPr marL="14010">
              <a:spcBef>
                <a:spcPts val="123"/>
              </a:spcBef>
            </a:pPr>
            <a:r>
              <a:rPr lang="en-US" sz="2800" spc="-6" dirty="0"/>
              <a:t>FY23+ OCONUS </a:t>
            </a:r>
            <a:r>
              <a:rPr lang="en-US" sz="2800" spc="-32" dirty="0"/>
              <a:t>business </a:t>
            </a:r>
            <a:r>
              <a:rPr lang="en-US" sz="2800" spc="-19" dirty="0"/>
              <a:t>OPPORTUNITIES</a:t>
            </a:r>
            <a:br>
              <a:rPr lang="en-US" sz="2800" spc="-19" dirty="0"/>
            </a:br>
            <a:r>
              <a:rPr lang="en-US" sz="2800" spc="-6" dirty="0">
                <a:solidFill>
                  <a:schemeClr val="tx1"/>
                </a:solidFill>
              </a:rPr>
              <a:t>pacific ocean division</a:t>
            </a:r>
            <a:endParaRPr lang="en-US" sz="2800" dirty="0">
              <a:solidFill>
                <a:srgbClr val="0000FF"/>
              </a:solidFill>
            </a:endParaRPr>
          </a:p>
        </p:txBody>
      </p:sp>
      <p:sp>
        <p:nvSpPr>
          <p:cNvPr id="3" name="Slide Number Placeholder 2">
            <a:extLst>
              <a:ext uri="{FF2B5EF4-FFF2-40B4-BE49-F238E27FC236}">
                <a16:creationId xmlns:a16="http://schemas.microsoft.com/office/drawing/2014/main" id="{CB9B9254-0654-4EDC-8680-FCB7A4289AF8}"/>
              </a:ext>
            </a:extLst>
          </p:cNvPr>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AA91E32-4690-480D-ACFF-C5E5C4A5978E}" type="slidenum">
              <a:rPr kumimoji="0" lang="en-US" sz="1200" b="0" i="0" u="none" strike="noStrike" kern="1200" cap="none" spc="0" normalizeH="0" baseline="0" noProof="0" smtClean="0">
                <a:ln>
                  <a:noFill/>
                </a:ln>
                <a:noFill/>
                <a:effectLst/>
                <a:uLnTx/>
                <a:uFillTx/>
                <a:latin typeface="Arial"/>
                <a:ea typeface="ＭＳ Ｐゴシック"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en-US" sz="1200" b="0" i="0" u="none" strike="noStrike" kern="1200" cap="none" spc="0" normalizeH="0" baseline="0" noProof="0" dirty="0">
              <a:ln>
                <a:noFill/>
              </a:ln>
              <a:noFill/>
              <a:effectLst/>
              <a:uLnTx/>
              <a:uFillTx/>
              <a:latin typeface="Arial"/>
              <a:ea typeface="ＭＳ Ｐゴシック" pitchFamily="34" charset="-128"/>
              <a:cs typeface="+mn-cs"/>
            </a:endParaRPr>
          </a:p>
        </p:txBody>
      </p:sp>
      <p:sp>
        <p:nvSpPr>
          <p:cNvPr id="6" name="Rectangle 5">
            <a:extLst>
              <a:ext uri="{FF2B5EF4-FFF2-40B4-BE49-F238E27FC236}">
                <a16:creationId xmlns:a16="http://schemas.microsoft.com/office/drawing/2014/main" id="{BD7002DE-FCD4-4DCC-ABAF-A19101ECD5FA}"/>
              </a:ext>
            </a:extLst>
          </p:cNvPr>
          <p:cNvSpPr/>
          <p:nvPr/>
        </p:nvSpPr>
        <p:spPr>
          <a:xfrm>
            <a:off x="259673" y="6259933"/>
            <a:ext cx="11674632"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mn-cs"/>
              </a:rPr>
              <a:t>*These projections are based on the best information available.  They are subject to modification and are in no way binding on the Government.  More specific information relating to any individual item or class of items will not be furnished until the proposed acquisition is synopsized through SAM.gov or the solicitation is issued."</a:t>
            </a:r>
          </a:p>
        </p:txBody>
      </p:sp>
      <p:graphicFrame>
        <p:nvGraphicFramePr>
          <p:cNvPr id="7" name="Table 6">
            <a:extLst>
              <a:ext uri="{FF2B5EF4-FFF2-40B4-BE49-F238E27FC236}">
                <a16:creationId xmlns:a16="http://schemas.microsoft.com/office/drawing/2014/main" id="{39EF8EDA-01C5-4DE2-9FFD-FF438C489E2B}"/>
              </a:ext>
            </a:extLst>
          </p:cNvPr>
          <p:cNvGraphicFramePr>
            <a:graphicFrameLocks noGrp="1"/>
          </p:cNvGraphicFramePr>
          <p:nvPr/>
        </p:nvGraphicFramePr>
        <p:xfrm>
          <a:off x="311440" y="1219814"/>
          <a:ext cx="11569119" cy="3200400"/>
        </p:xfrm>
        <a:graphic>
          <a:graphicData uri="http://schemas.openxmlformats.org/drawingml/2006/table">
            <a:tbl>
              <a:tblPr firstRow="1" bandRow="1">
                <a:tableStyleId>{ED083AE6-46FA-4A59-8FB0-9F97EB10719F}</a:tableStyleId>
              </a:tblPr>
              <a:tblGrid>
                <a:gridCol w="3340982">
                  <a:extLst>
                    <a:ext uri="{9D8B030D-6E8A-4147-A177-3AD203B41FA5}">
                      <a16:colId xmlns:a16="http://schemas.microsoft.com/office/drawing/2014/main" val="20000"/>
                    </a:ext>
                  </a:extLst>
                </a:gridCol>
                <a:gridCol w="1394610">
                  <a:extLst>
                    <a:ext uri="{9D8B030D-6E8A-4147-A177-3AD203B41FA5}">
                      <a16:colId xmlns:a16="http://schemas.microsoft.com/office/drawing/2014/main" val="20001"/>
                    </a:ext>
                  </a:extLst>
                </a:gridCol>
                <a:gridCol w="1138921">
                  <a:extLst>
                    <a:ext uri="{9D8B030D-6E8A-4147-A177-3AD203B41FA5}">
                      <a16:colId xmlns:a16="http://schemas.microsoft.com/office/drawing/2014/main" val="20002"/>
                    </a:ext>
                  </a:extLst>
                </a:gridCol>
                <a:gridCol w="1138921">
                  <a:extLst>
                    <a:ext uri="{9D8B030D-6E8A-4147-A177-3AD203B41FA5}">
                      <a16:colId xmlns:a16="http://schemas.microsoft.com/office/drawing/2014/main" val="20003"/>
                    </a:ext>
                  </a:extLst>
                </a:gridCol>
                <a:gridCol w="1097808">
                  <a:extLst>
                    <a:ext uri="{9D8B030D-6E8A-4147-A177-3AD203B41FA5}">
                      <a16:colId xmlns:a16="http://schemas.microsoft.com/office/drawing/2014/main" val="20004"/>
                    </a:ext>
                  </a:extLst>
                </a:gridCol>
                <a:gridCol w="1105989">
                  <a:extLst>
                    <a:ext uri="{9D8B030D-6E8A-4147-A177-3AD203B41FA5}">
                      <a16:colId xmlns:a16="http://schemas.microsoft.com/office/drawing/2014/main" val="20005"/>
                    </a:ext>
                  </a:extLst>
                </a:gridCol>
                <a:gridCol w="1212967">
                  <a:extLst>
                    <a:ext uri="{9D8B030D-6E8A-4147-A177-3AD203B41FA5}">
                      <a16:colId xmlns:a16="http://schemas.microsoft.com/office/drawing/2014/main" val="20006"/>
                    </a:ext>
                  </a:extLst>
                </a:gridCol>
                <a:gridCol w="1138921">
                  <a:extLst>
                    <a:ext uri="{9D8B030D-6E8A-4147-A177-3AD203B41FA5}">
                      <a16:colId xmlns:a16="http://schemas.microsoft.com/office/drawing/2014/main" val="20007"/>
                    </a:ext>
                  </a:extLst>
                </a:gridCol>
              </a:tblGrid>
              <a:tr h="370840">
                <a:tc>
                  <a:txBody>
                    <a:bodyPr/>
                    <a:lstStyle/>
                    <a:p>
                      <a:pPr algn="ctr"/>
                      <a:r>
                        <a:rPr lang="en-US" sz="1200" dirty="0">
                          <a:solidFill>
                            <a:schemeClr val="tx2"/>
                          </a:solidFill>
                        </a:rPr>
                        <a:t>Opportunity*</a:t>
                      </a:r>
                    </a:p>
                  </a:txBody>
                  <a:tcPr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70C0"/>
                    </a:solidFill>
                  </a:tcPr>
                </a:tc>
                <a:tc>
                  <a:txBody>
                    <a:bodyPr/>
                    <a:lstStyle/>
                    <a:p>
                      <a:pPr algn="ctr"/>
                      <a:r>
                        <a:rPr lang="en-US" sz="1200" dirty="0">
                          <a:solidFill>
                            <a:schemeClr val="tx2"/>
                          </a:solidFill>
                        </a:rPr>
                        <a:t>Location</a:t>
                      </a:r>
                    </a:p>
                  </a:txBody>
                  <a:tcPr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70C0"/>
                    </a:solidFill>
                  </a:tcPr>
                </a:tc>
                <a:tc>
                  <a:txBody>
                    <a:bodyPr/>
                    <a:lstStyle/>
                    <a:p>
                      <a:pPr algn="ctr"/>
                      <a:r>
                        <a:rPr lang="en-US" sz="1200" dirty="0">
                          <a:solidFill>
                            <a:schemeClr val="tx2"/>
                          </a:solidFill>
                        </a:rPr>
                        <a:t>District / Center</a:t>
                      </a:r>
                    </a:p>
                  </a:txBody>
                  <a:tcPr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70C0"/>
                    </a:solidFill>
                  </a:tcPr>
                </a:tc>
                <a:tc>
                  <a:txBody>
                    <a:bodyPr/>
                    <a:lstStyle/>
                    <a:p>
                      <a:pPr algn="ctr"/>
                      <a:r>
                        <a:rPr lang="en-US" sz="1200" dirty="0">
                          <a:solidFill>
                            <a:schemeClr val="tx2"/>
                          </a:solidFill>
                        </a:rPr>
                        <a:t>Release Date (</a:t>
                      </a:r>
                      <a:r>
                        <a:rPr lang="en-US" sz="1200" dirty="0" err="1">
                          <a:solidFill>
                            <a:schemeClr val="tx2"/>
                          </a:solidFill>
                        </a:rPr>
                        <a:t>Qtr</a:t>
                      </a:r>
                      <a:r>
                        <a:rPr lang="en-US" sz="1200" dirty="0">
                          <a:solidFill>
                            <a:schemeClr val="tx2"/>
                          </a:solidFill>
                        </a:rPr>
                        <a:t>)</a:t>
                      </a:r>
                    </a:p>
                  </a:txBody>
                  <a:tcPr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70C0"/>
                    </a:solidFill>
                  </a:tcPr>
                </a:tc>
                <a:tc>
                  <a:txBody>
                    <a:bodyPr/>
                    <a:lstStyle/>
                    <a:p>
                      <a:pPr algn="ctr"/>
                      <a:r>
                        <a:rPr lang="en-US" sz="1200" dirty="0">
                          <a:solidFill>
                            <a:schemeClr val="tx2"/>
                          </a:solidFill>
                        </a:rPr>
                        <a:t>NAICS</a:t>
                      </a:r>
                    </a:p>
                  </a:txBody>
                  <a:tcPr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70C0"/>
                    </a:solidFill>
                  </a:tcPr>
                </a:tc>
                <a:tc>
                  <a:txBody>
                    <a:bodyPr/>
                    <a:lstStyle/>
                    <a:p>
                      <a:pPr algn="ctr"/>
                      <a:r>
                        <a:rPr lang="en-US" sz="1200" dirty="0">
                          <a:solidFill>
                            <a:schemeClr val="tx2"/>
                          </a:solidFill>
                        </a:rPr>
                        <a:t>Cost</a:t>
                      </a:r>
                    </a:p>
                    <a:p>
                      <a:pPr algn="ctr"/>
                      <a:r>
                        <a:rPr lang="en-US" sz="1200">
                          <a:solidFill>
                            <a:schemeClr val="tx2"/>
                          </a:solidFill>
                        </a:rPr>
                        <a:t>Range</a:t>
                      </a:r>
                      <a:endParaRPr lang="en-US" sz="1200" dirty="0">
                        <a:solidFill>
                          <a:schemeClr val="tx2"/>
                        </a:solidFill>
                      </a:endParaRPr>
                    </a:p>
                  </a:txBody>
                  <a:tcPr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70C0"/>
                    </a:solidFill>
                  </a:tcPr>
                </a:tc>
                <a:tc>
                  <a:txBody>
                    <a:bodyPr/>
                    <a:lstStyle/>
                    <a:p>
                      <a:pPr algn="ctr"/>
                      <a:r>
                        <a:rPr lang="en-US" sz="1200" dirty="0">
                          <a:solidFill>
                            <a:schemeClr val="tx2"/>
                          </a:solidFill>
                        </a:rPr>
                        <a:t>Acquisition</a:t>
                      </a:r>
                    </a:p>
                    <a:p>
                      <a:pPr algn="ctr"/>
                      <a:r>
                        <a:rPr lang="en-US" sz="1200" dirty="0">
                          <a:solidFill>
                            <a:schemeClr val="tx2"/>
                          </a:solidFill>
                        </a:rPr>
                        <a:t>Strategy</a:t>
                      </a:r>
                    </a:p>
                  </a:txBody>
                  <a:tcPr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70C0"/>
                    </a:solidFill>
                  </a:tcPr>
                </a:tc>
                <a:tc>
                  <a:txBody>
                    <a:bodyPr/>
                    <a:lstStyle/>
                    <a:p>
                      <a:pPr algn="ctr"/>
                      <a:r>
                        <a:rPr lang="en-US" sz="1200" dirty="0">
                          <a:solidFill>
                            <a:schemeClr val="tx2"/>
                          </a:solidFill>
                        </a:rPr>
                        <a:t>Solicitation Type</a:t>
                      </a:r>
                    </a:p>
                  </a:txBody>
                  <a:tcPr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370840">
                <a:tc>
                  <a:txBody>
                    <a:bodyPr/>
                    <a:lstStyle/>
                    <a:p>
                      <a:pPr marL="0" indent="0" algn="l" rtl="0" fontAlgn="base"/>
                      <a:r>
                        <a:rPr lang="en-US" sz="1200" b="0" i="0" u="none" strike="noStrike" dirty="0">
                          <a:solidFill>
                            <a:srgbClr val="000000"/>
                          </a:solidFill>
                          <a:effectLst/>
                          <a:latin typeface="Arial" panose="020B0604020202020204" pitchFamily="34" charset="0"/>
                        </a:rPr>
                        <a:t>Remediation Services</a:t>
                      </a:r>
                      <a:r>
                        <a:rPr lang="en-US" sz="1200" b="0" i="0" dirty="0">
                          <a:solidFill>
                            <a:srgbClr val="000000"/>
                          </a:solidFill>
                          <a:effectLst/>
                          <a:latin typeface="Arial" panose="020B0604020202020204" pitchFamily="34" charset="0"/>
                        </a:rPr>
                        <a:t>​ (Environmental)</a:t>
                      </a:r>
                      <a:endParaRPr lang="en-US" sz="1200" b="0" i="0" dirty="0">
                        <a:solidFill>
                          <a:srgbClr val="000000"/>
                        </a:solidFill>
                        <a:effectLst/>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mn-lt"/>
                        </a:rPr>
                        <a:t>Hawaii, Various</a:t>
                      </a:r>
                    </a:p>
                  </a:txBody>
                  <a:tcPr marL="9525" marR="9525" marT="9525"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Honolulu (POH)</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rtl="0" fontAlgn="base"/>
                      <a:r>
                        <a:rPr lang="en-US" sz="1200" b="0" i="0" u="none" strike="noStrike" dirty="0">
                          <a:solidFill>
                            <a:srgbClr val="000000"/>
                          </a:solidFill>
                          <a:effectLst/>
                          <a:latin typeface="Arial" panose="020B0604020202020204" pitchFamily="34" charset="0"/>
                        </a:rPr>
                        <a:t>3Q FY23</a:t>
                      </a:r>
                      <a:r>
                        <a:rPr lang="en-US" sz="1200" b="0" i="0" dirty="0">
                          <a:solidFill>
                            <a:srgbClr val="000000"/>
                          </a:solidFill>
                          <a:effectLst/>
                          <a:latin typeface="Arial" panose="020B0604020202020204" pitchFamily="34" charset="0"/>
                        </a:rPr>
                        <a:t>​</a:t>
                      </a:r>
                      <a:endParaRPr lang="en-US" sz="1200" b="0" i="0" dirty="0">
                        <a:solidFill>
                          <a:srgbClr val="000000"/>
                        </a:solidFill>
                        <a:effectLst/>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rtl="0" fontAlgn="base"/>
                      <a:r>
                        <a:rPr lang="en-US" sz="1200" b="0" i="0" u="none" strike="noStrike">
                          <a:solidFill>
                            <a:srgbClr val="000000"/>
                          </a:solidFill>
                          <a:effectLst/>
                          <a:latin typeface="Arial" panose="020B0604020202020204" pitchFamily="34" charset="0"/>
                        </a:rPr>
                        <a:t>236220</a:t>
                      </a:r>
                      <a:r>
                        <a:rPr lang="en-US" sz="1200" b="0" i="0">
                          <a:solidFill>
                            <a:srgbClr val="000000"/>
                          </a:solidFill>
                          <a:effectLst/>
                          <a:latin typeface="Arial" panose="020B0604020202020204" pitchFamily="34" charset="0"/>
                        </a:rPr>
                        <a:t>​</a:t>
                      </a:r>
                      <a:endParaRPr lang="en-US" sz="1200" b="0" i="0">
                        <a:solidFill>
                          <a:srgbClr val="000000"/>
                        </a:solidFill>
                        <a:effectLst/>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rtl="0" fontAlgn="base"/>
                      <a:r>
                        <a:rPr lang="en-US" sz="1200" b="0" i="0" u="none" strike="noStrike" dirty="0">
                          <a:solidFill>
                            <a:srgbClr val="000000"/>
                          </a:solidFill>
                          <a:effectLst/>
                          <a:latin typeface="Arial" panose="020B0604020202020204" pitchFamily="34" charset="0"/>
                        </a:rPr>
                        <a:t>$25M-$100M</a:t>
                      </a:r>
                      <a:r>
                        <a:rPr lang="en-US" sz="1200" b="0" i="0" dirty="0">
                          <a:solidFill>
                            <a:srgbClr val="000000"/>
                          </a:solidFill>
                          <a:effectLst/>
                          <a:latin typeface="Arial" panose="020B0604020202020204" pitchFamily="34" charset="0"/>
                        </a:rPr>
                        <a:t>​</a:t>
                      </a:r>
                      <a:endParaRPr lang="en-US" sz="1200" b="0" i="0" dirty="0">
                        <a:solidFill>
                          <a:srgbClr val="000000"/>
                        </a:solidFill>
                        <a:effectLst/>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rtl="0" fontAlgn="base"/>
                      <a:r>
                        <a:rPr lang="en-US" sz="1200" b="0" i="0" u="none" strike="noStrike" dirty="0">
                          <a:solidFill>
                            <a:srgbClr val="000000"/>
                          </a:solidFill>
                          <a:effectLst/>
                          <a:latin typeface="Arial" panose="020B0604020202020204" pitchFamily="34" charset="0"/>
                        </a:rPr>
                        <a:t>TBD</a:t>
                      </a:r>
                      <a:r>
                        <a:rPr lang="en-US" sz="1200" b="0" i="0" dirty="0">
                          <a:solidFill>
                            <a:srgbClr val="000000"/>
                          </a:solidFill>
                          <a:effectLst/>
                          <a:latin typeface="Arial" panose="020B0604020202020204" pitchFamily="34" charset="0"/>
                        </a:rPr>
                        <a:t>​</a:t>
                      </a:r>
                      <a:endParaRPr lang="en-US" sz="1200" b="0" i="0" dirty="0">
                        <a:solidFill>
                          <a:srgbClr val="000000"/>
                        </a:solidFill>
                        <a:effectLst/>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rtl="0" fontAlgn="base"/>
                      <a:r>
                        <a:rPr lang="en-US" sz="1200" b="0" i="0" u="none" strike="noStrike" dirty="0">
                          <a:solidFill>
                            <a:srgbClr val="000000"/>
                          </a:solidFill>
                          <a:effectLst/>
                          <a:latin typeface="Arial" panose="020B0604020202020204" pitchFamily="34" charset="0"/>
                        </a:rPr>
                        <a:t>TBD</a:t>
                      </a:r>
                      <a:r>
                        <a:rPr lang="en-US" sz="1200" b="0" i="0" dirty="0">
                          <a:solidFill>
                            <a:srgbClr val="000000"/>
                          </a:solidFill>
                          <a:effectLst/>
                          <a:latin typeface="Arial" panose="020B0604020202020204" pitchFamily="34" charset="0"/>
                        </a:rPr>
                        <a:t>​</a:t>
                      </a:r>
                      <a:endParaRPr lang="en-US" sz="1200" b="0" i="0" dirty="0">
                        <a:solidFill>
                          <a:srgbClr val="000000"/>
                        </a:solidFill>
                        <a:effectLst/>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370840">
                <a:tc>
                  <a:txBody>
                    <a:bodyPr/>
                    <a:lstStyle/>
                    <a:p>
                      <a:pPr algn="l" fontAlgn="b"/>
                      <a:r>
                        <a:rPr lang="en-US" sz="1200" b="0" i="0" u="none" strike="noStrike" dirty="0">
                          <a:solidFill>
                            <a:srgbClr val="000000"/>
                          </a:solidFill>
                          <a:effectLst/>
                          <a:latin typeface="+mn-lt"/>
                        </a:rPr>
                        <a:t>FY23 MCA PN80242 Medical Clinic</a:t>
                      </a:r>
                    </a:p>
                  </a:txBody>
                  <a:tcPr marL="9525" marR="9525" marT="9525"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mn-lt"/>
                        </a:rPr>
                        <a:t>Kwajalein Atoll</a:t>
                      </a:r>
                    </a:p>
                  </a:txBody>
                  <a:tcPr marL="9525" marR="9525" marT="9525"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Honolulu (POH)</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mn-lt"/>
                        </a:rPr>
                        <a:t>3Q FY23</a:t>
                      </a:r>
                    </a:p>
                  </a:txBody>
                  <a:tcPr marL="9525" marR="9525" marT="9525"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mn-lt"/>
                        </a:rPr>
                        <a:t>236220</a:t>
                      </a:r>
                    </a:p>
                  </a:txBody>
                  <a:tcPr marL="9525" marR="9525" marT="9525"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mn-lt"/>
                        </a:rPr>
                        <a:t>$25M-$100M</a:t>
                      </a:r>
                    </a:p>
                  </a:txBody>
                  <a:tcPr marL="9525" marR="9525" marT="9525"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mn-lt"/>
                        </a:rPr>
                        <a:t>DBB UNR</a:t>
                      </a:r>
                    </a:p>
                  </a:txBody>
                  <a:tcPr marL="9525" marR="9525" marT="9525"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mn-lt"/>
                          <a:ea typeface="+mn-ea"/>
                          <a:cs typeface="+mn-cs"/>
                        </a:rPr>
                        <a:t>C Type</a:t>
                      </a:r>
                    </a:p>
                  </a:txBody>
                  <a:tcPr marL="9525" marR="9525" marT="9525"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06949917"/>
                  </a:ext>
                </a:extLst>
              </a:tr>
              <a:tr h="370840">
                <a:tc>
                  <a:txBody>
                    <a:bodyPr/>
                    <a:lstStyle/>
                    <a:p>
                      <a:pPr algn="l" fontAlgn="b"/>
                      <a:r>
                        <a:rPr lang="en-US" sz="1200" b="0" i="0" u="none" strike="noStrike" dirty="0">
                          <a:solidFill>
                            <a:srgbClr val="000000"/>
                          </a:solidFill>
                          <a:effectLst/>
                          <a:latin typeface="+mn-lt"/>
                        </a:rPr>
                        <a:t>FY20 MCA PN64063 Air Traffic Control Tower</a:t>
                      </a:r>
                    </a:p>
                  </a:txBody>
                  <a:tcPr marL="9525" marR="9525" marT="9525"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mn-lt"/>
                        </a:rPr>
                        <a:t>Kwajalein Atoll</a:t>
                      </a:r>
                    </a:p>
                  </a:txBody>
                  <a:tcPr marL="9525" marR="9525" marT="9525"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Honolulu (POH)</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mn-lt"/>
                        </a:rPr>
                        <a:t>3Q FY23</a:t>
                      </a:r>
                    </a:p>
                  </a:txBody>
                  <a:tcPr marL="9525" marR="9525" marT="9525"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mn-lt"/>
                        </a:rPr>
                        <a:t>236220</a:t>
                      </a:r>
                    </a:p>
                  </a:txBody>
                  <a:tcPr marL="9525" marR="9525" marT="9525"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mn-lt"/>
                        </a:rPr>
                        <a:t>$25M-$100M</a:t>
                      </a:r>
                    </a:p>
                  </a:txBody>
                  <a:tcPr marL="9525" marR="9525" marT="9525"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mn-lt"/>
                        </a:rPr>
                        <a:t>DBB UNR</a:t>
                      </a:r>
                    </a:p>
                  </a:txBody>
                  <a:tcPr marL="9525" marR="9525" marT="9525"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mn-lt"/>
                        </a:rPr>
                        <a:t>TBD</a:t>
                      </a:r>
                    </a:p>
                  </a:txBody>
                  <a:tcPr marL="9525" marR="9525" marT="9525"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370840">
                <a:tc>
                  <a:txBody>
                    <a:bodyPr/>
                    <a:lstStyle/>
                    <a:p>
                      <a:pPr algn="l" fontAlgn="b"/>
                      <a:r>
                        <a:rPr lang="en-US" sz="1200" b="0" i="0" u="none" strike="noStrike" dirty="0">
                          <a:solidFill>
                            <a:srgbClr val="000000"/>
                          </a:solidFill>
                          <a:effectLst/>
                          <a:latin typeface="+mn-lt"/>
                        </a:rPr>
                        <a:t>FY22 MCA PN93668 Aviation Unit Operations BLDGS</a:t>
                      </a:r>
                    </a:p>
                  </a:txBody>
                  <a:tcPr marL="9525" marR="9525" marT="9525"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mn-lt"/>
                        </a:rPr>
                        <a:t>Wheeler Army Airfield, Oahu</a:t>
                      </a:r>
                    </a:p>
                  </a:txBody>
                  <a:tcPr marL="9525" marR="9525" marT="9525"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Honolulu (POH)</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mn-lt"/>
                        </a:rPr>
                        <a:t>4Q FY23</a:t>
                      </a:r>
                    </a:p>
                  </a:txBody>
                  <a:tcPr marL="9525" marR="9525" marT="9525"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mn-lt"/>
                        </a:rPr>
                        <a:t>236220</a:t>
                      </a:r>
                    </a:p>
                  </a:txBody>
                  <a:tcPr marL="9525" marR="9525" marT="9525"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mn-lt"/>
                        </a:rPr>
                        <a:t>$25M-$100M</a:t>
                      </a:r>
                    </a:p>
                  </a:txBody>
                  <a:tcPr marL="9525" marR="9525" marT="9525"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mn-lt"/>
                        </a:rPr>
                        <a:t>DBB UNR</a:t>
                      </a:r>
                    </a:p>
                  </a:txBody>
                  <a:tcPr marL="9525" marR="9525" marT="9525"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mn-lt"/>
                          <a:ea typeface="+mn-ea"/>
                          <a:cs typeface="+mn-cs"/>
                        </a:rPr>
                        <a:t>C Type</a:t>
                      </a:r>
                    </a:p>
                  </a:txBody>
                  <a:tcPr marL="9525" marR="9525" marT="9525"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69653310"/>
                  </a:ext>
                </a:extLst>
              </a:tr>
              <a:tr h="370840">
                <a:tc>
                  <a:txBody>
                    <a:bodyPr/>
                    <a:lstStyle/>
                    <a:p>
                      <a:pPr algn="l" fontAlgn="b"/>
                      <a:r>
                        <a:rPr lang="en-US" sz="1200" b="0" i="0" u="none" strike="noStrike" dirty="0">
                          <a:solidFill>
                            <a:srgbClr val="000000"/>
                          </a:solidFill>
                          <a:effectLst/>
                          <a:latin typeface="+mn-lt"/>
                        </a:rPr>
                        <a:t>FY18 AFH PN65981 Family Housing Replacement Construction </a:t>
                      </a:r>
                    </a:p>
                  </a:txBody>
                  <a:tcPr marL="9525" marR="9525" marT="9525"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mn-lt"/>
                        </a:rPr>
                        <a:t>Kwajalein Atoll</a:t>
                      </a:r>
                    </a:p>
                  </a:txBody>
                  <a:tcPr marL="9525" marR="9525" marT="9525"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200" dirty="0">
                          <a:solidFill>
                            <a:schemeClr val="tx1"/>
                          </a:solidFill>
                        </a:rPr>
                        <a:t>Honolulu (POH)</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mn-lt"/>
                        </a:rPr>
                        <a:t>4Q FY23</a:t>
                      </a:r>
                    </a:p>
                  </a:txBody>
                  <a:tcPr marL="9525" marR="9525" marT="9525"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mn-lt"/>
                        </a:rPr>
                        <a:t>236115</a:t>
                      </a:r>
                    </a:p>
                  </a:txBody>
                  <a:tcPr marL="9525" marR="9525" marT="9525"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mn-lt"/>
                        </a:rPr>
                        <a:t>$25M-$100M</a:t>
                      </a:r>
                    </a:p>
                  </a:txBody>
                  <a:tcPr marL="9525" marR="9525" marT="9525"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mn-lt"/>
                        </a:rPr>
                        <a:t>DB UNR</a:t>
                      </a:r>
                    </a:p>
                  </a:txBody>
                  <a:tcPr marL="9525" marR="9525" marT="9525"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mn-lt"/>
                          <a:ea typeface="+mn-ea"/>
                          <a:cs typeface="+mn-cs"/>
                        </a:rPr>
                        <a:t>C Type</a:t>
                      </a:r>
                    </a:p>
                  </a:txBody>
                  <a:tcPr marL="9525" marR="9525" marT="9525"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0">
                <a:tc>
                  <a:txBody>
                    <a:bodyPr/>
                    <a:lstStyle/>
                    <a:p>
                      <a:pPr algn="l" fontAlgn="b"/>
                      <a:r>
                        <a:rPr lang="en-US" sz="1200" b="0" i="0" u="none" strike="noStrike" dirty="0">
                          <a:solidFill>
                            <a:srgbClr val="000000"/>
                          </a:solidFill>
                          <a:effectLst/>
                          <a:latin typeface="+mn-lt"/>
                        </a:rPr>
                        <a:t>FY22 MCA PN80133 Ammunition Storage</a:t>
                      </a:r>
                    </a:p>
                  </a:txBody>
                  <a:tcPr marL="9525" marR="9525" marT="9525"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mn-lt"/>
                        </a:rPr>
                        <a:t>West Loch, Oahu</a:t>
                      </a:r>
                    </a:p>
                  </a:txBody>
                  <a:tcPr marL="9525" marR="9525" marT="9525"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Honolulu (POH)</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mn-lt"/>
                        </a:rPr>
                        <a:t>TBD</a:t>
                      </a:r>
                    </a:p>
                  </a:txBody>
                  <a:tcPr marL="9525" marR="9525" marT="9525"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mn-lt"/>
                        </a:rPr>
                        <a:t>237990</a:t>
                      </a:r>
                    </a:p>
                  </a:txBody>
                  <a:tcPr marL="9525" marR="9525" marT="9525"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mn-lt"/>
                        </a:rPr>
                        <a:t>$25M-$100M</a:t>
                      </a:r>
                    </a:p>
                  </a:txBody>
                  <a:tcPr marL="9525" marR="9525" marT="9525"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mn-lt"/>
                        </a:rPr>
                        <a:t>DBB UNR</a:t>
                      </a:r>
                    </a:p>
                  </a:txBody>
                  <a:tcPr marL="9525" marR="9525" marT="9525"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mn-lt"/>
                          <a:ea typeface="+mn-ea"/>
                          <a:cs typeface="+mn-cs"/>
                        </a:rPr>
                        <a:t>TBD</a:t>
                      </a:r>
                    </a:p>
                  </a:txBody>
                  <a:tcPr marL="9525" marR="9525" marT="9525"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64054311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object 29"/>
          <p:cNvSpPr txBox="1"/>
          <p:nvPr/>
        </p:nvSpPr>
        <p:spPr>
          <a:xfrm>
            <a:off x="832309" y="5249193"/>
            <a:ext cx="260656" cy="128881"/>
          </a:xfrm>
          <a:prstGeom prst="rect">
            <a:avLst/>
          </a:prstGeom>
        </p:spPr>
        <p:txBody>
          <a:bodyPr vert="horz" wrap="square" lIns="0" tIns="13335" rIns="0" bIns="0" rtlCol="0">
            <a:spAutoFit/>
          </a:bodyPr>
          <a:lstStyle/>
          <a:p>
            <a:pPr marL="12700" marR="0" lvl="0" indent="0" algn="l" defTabSz="914400" rtl="0" eaLnBrk="1" fontAlgn="auto" latinLnBrk="0" hangingPunct="1">
              <a:lnSpc>
                <a:spcPct val="100000"/>
              </a:lnSpc>
              <a:spcBef>
                <a:spcPts val="105"/>
              </a:spcBef>
              <a:spcAft>
                <a:spcPts val="0"/>
              </a:spcAft>
              <a:buClrTx/>
              <a:buSzTx/>
              <a:buFontTx/>
              <a:buNone/>
              <a:tabLst/>
              <a:defRPr/>
            </a:pPr>
            <a:r>
              <a:rPr kumimoji="0" sz="750" b="0" i="0" u="none" strike="noStrike" kern="1200" cap="none" spc="-15" normalizeH="0" baseline="0" noProof="0" dirty="0">
                <a:ln>
                  <a:noFill/>
                </a:ln>
                <a:solidFill>
                  <a:srgbClr val="FFFFFF"/>
                </a:solidFill>
                <a:effectLst/>
                <a:uLnTx/>
                <a:uFillTx/>
                <a:latin typeface="Tahoma"/>
                <a:ea typeface="+mn-ea"/>
                <a:cs typeface="Tahoma"/>
              </a:rPr>
              <a:t>Nom</a:t>
            </a:r>
            <a:r>
              <a:rPr kumimoji="0" sz="750" b="0" i="0" u="none" strike="noStrike" kern="1200" cap="none" spc="0" normalizeH="0" baseline="0" noProof="0" dirty="0">
                <a:ln>
                  <a:noFill/>
                </a:ln>
                <a:solidFill>
                  <a:srgbClr val="FFFFFF"/>
                </a:solidFill>
                <a:effectLst/>
                <a:uLnTx/>
                <a:uFillTx/>
                <a:latin typeface="Tahoma"/>
                <a:ea typeface="+mn-ea"/>
                <a:cs typeface="Tahoma"/>
              </a:rPr>
              <a:t>e</a:t>
            </a:r>
            <a:endParaRPr kumimoji="0" sz="750" b="0" i="0" u="none" strike="noStrike" kern="1200" cap="none" spc="0" normalizeH="0" baseline="0" noProof="0" dirty="0">
              <a:ln>
                <a:noFill/>
              </a:ln>
              <a:solidFill>
                <a:srgbClr val="000000"/>
              </a:solidFill>
              <a:effectLst/>
              <a:uLnTx/>
              <a:uFillTx/>
              <a:latin typeface="Tahoma"/>
              <a:ea typeface="+mn-ea"/>
              <a:cs typeface="Tahoma"/>
            </a:endParaRPr>
          </a:p>
        </p:txBody>
      </p:sp>
      <p:pic>
        <p:nvPicPr>
          <p:cNvPr id="4" name="Picture 3"/>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82194" y="1010877"/>
            <a:ext cx="11987886" cy="5845849"/>
          </a:xfrm>
          <a:prstGeom prst="rect">
            <a:avLst/>
          </a:prstGeom>
        </p:spPr>
      </p:pic>
      <p:grpSp>
        <p:nvGrpSpPr>
          <p:cNvPr id="12" name="Group 11">
            <a:extLst>
              <a:ext uri="{FF2B5EF4-FFF2-40B4-BE49-F238E27FC236}">
                <a16:creationId xmlns:a16="http://schemas.microsoft.com/office/drawing/2014/main" id="{1F6116D4-47C6-4FE0-BFAA-102CDEC33110}"/>
              </a:ext>
            </a:extLst>
          </p:cNvPr>
          <p:cNvGrpSpPr/>
          <p:nvPr/>
        </p:nvGrpSpPr>
        <p:grpSpPr>
          <a:xfrm>
            <a:off x="5729289" y="1133788"/>
            <a:ext cx="6043612" cy="4836623"/>
            <a:chOff x="5729289" y="1072144"/>
            <a:chExt cx="6043612" cy="4836623"/>
          </a:xfrm>
        </p:grpSpPr>
        <p:pic>
          <p:nvPicPr>
            <p:cNvPr id="3" name="Picture 2">
              <a:extLst>
                <a:ext uri="{FF2B5EF4-FFF2-40B4-BE49-F238E27FC236}">
                  <a16:creationId xmlns:a16="http://schemas.microsoft.com/office/drawing/2014/main" id="{3E9F2001-2B7C-4622-9285-8F53B9125B02}"/>
                </a:ext>
              </a:extLst>
            </p:cNvPr>
            <p:cNvPicPr>
              <a:picLocks noChangeAspect="1"/>
            </p:cNvPicPr>
            <p:nvPr/>
          </p:nvPicPr>
          <p:blipFill rotWithShape="1">
            <a:blip r:embed="rId4"/>
            <a:srcRect l="-685" r="-1" b="7662"/>
            <a:stretch/>
          </p:blipFill>
          <p:spPr>
            <a:xfrm>
              <a:off x="5729289" y="1093674"/>
              <a:ext cx="6043612" cy="4815093"/>
            </a:xfrm>
            <a:prstGeom prst="rect">
              <a:avLst/>
            </a:prstGeom>
          </p:spPr>
        </p:pic>
        <p:sp>
          <p:nvSpPr>
            <p:cNvPr id="7" name="TextBox 6">
              <a:extLst>
                <a:ext uri="{FF2B5EF4-FFF2-40B4-BE49-F238E27FC236}">
                  <a16:creationId xmlns:a16="http://schemas.microsoft.com/office/drawing/2014/main" id="{84A43635-8BCC-4A1F-89F6-2D01321A5C9F}"/>
                </a:ext>
              </a:extLst>
            </p:cNvPr>
            <p:cNvSpPr txBox="1"/>
            <p:nvPr/>
          </p:nvSpPr>
          <p:spPr>
            <a:xfrm>
              <a:off x="9001124" y="1958459"/>
              <a:ext cx="2028825"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USSOUTHCOM</a:t>
              </a:r>
              <a:endParaRPr kumimoji="0" lang="en-US" sz="1800" b="1" i="0" u="none" strike="noStrike" kern="1200" cap="none" spc="0" normalizeH="0" baseline="0" noProof="0" dirty="0">
                <a:ln>
                  <a:noFill/>
                </a:ln>
                <a:solidFill>
                  <a:srgbClr val="000000"/>
                </a:solidFill>
                <a:effectLst/>
                <a:uLnTx/>
                <a:uFillTx/>
                <a:latin typeface="Arial"/>
                <a:ea typeface="+mn-ea"/>
                <a:cs typeface="+mn-cs"/>
              </a:endParaRPr>
            </a:p>
          </p:txBody>
        </p:sp>
        <p:sp>
          <p:nvSpPr>
            <p:cNvPr id="9" name="TextBox 8">
              <a:extLst>
                <a:ext uri="{FF2B5EF4-FFF2-40B4-BE49-F238E27FC236}">
                  <a16:creationId xmlns:a16="http://schemas.microsoft.com/office/drawing/2014/main" id="{92500A87-FAEC-45CE-82B0-1A74C3E83493}"/>
                </a:ext>
              </a:extLst>
            </p:cNvPr>
            <p:cNvSpPr txBox="1"/>
            <p:nvPr/>
          </p:nvSpPr>
          <p:spPr>
            <a:xfrm>
              <a:off x="7283052" y="1072144"/>
              <a:ext cx="2028825"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USNORTHCOM</a:t>
              </a:r>
              <a:endParaRPr kumimoji="0" lang="en-US" sz="1800" b="1" i="0" u="none" strike="noStrike" kern="1200" cap="none" spc="0" normalizeH="0" baseline="0" noProof="0" dirty="0">
                <a:ln>
                  <a:noFill/>
                </a:ln>
                <a:solidFill>
                  <a:srgbClr val="000000"/>
                </a:solidFill>
                <a:effectLst/>
                <a:uLnTx/>
                <a:uFillTx/>
                <a:latin typeface="Arial"/>
                <a:ea typeface="+mn-ea"/>
                <a:cs typeface="+mn-cs"/>
              </a:endParaRPr>
            </a:p>
          </p:txBody>
        </p:sp>
        <p:sp>
          <p:nvSpPr>
            <p:cNvPr id="8" name="Star: 5 Points 7">
              <a:extLst>
                <a:ext uri="{FF2B5EF4-FFF2-40B4-BE49-F238E27FC236}">
                  <a16:creationId xmlns:a16="http://schemas.microsoft.com/office/drawing/2014/main" id="{CE3F8C9A-756A-41A2-B527-5438BF711BEC}"/>
                </a:ext>
              </a:extLst>
            </p:cNvPr>
            <p:cNvSpPr/>
            <p:nvPr/>
          </p:nvSpPr>
          <p:spPr>
            <a:xfrm>
              <a:off x="8028850" y="1500373"/>
              <a:ext cx="99471" cy="85544"/>
            </a:xfrm>
            <a:prstGeom prst="star5">
              <a:avLst/>
            </a:prstGeom>
            <a:solidFill>
              <a:srgbClr val="FF0000">
                <a:alpha val="89000"/>
              </a:srgbClr>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83847A"/>
                </a:solidFill>
                <a:effectLst/>
                <a:uLnTx/>
                <a:uFillTx/>
                <a:latin typeface="Arial"/>
                <a:ea typeface="+mn-ea"/>
                <a:cs typeface="+mn-cs"/>
              </a:endParaRPr>
            </a:p>
          </p:txBody>
        </p:sp>
        <p:sp>
          <p:nvSpPr>
            <p:cNvPr id="11" name="Star: 5 Points 10">
              <a:extLst>
                <a:ext uri="{FF2B5EF4-FFF2-40B4-BE49-F238E27FC236}">
                  <a16:creationId xmlns:a16="http://schemas.microsoft.com/office/drawing/2014/main" id="{6A02E1C2-C99D-4B0E-9CB6-E5DFE13B19FE}"/>
                </a:ext>
              </a:extLst>
            </p:cNvPr>
            <p:cNvSpPr/>
            <p:nvPr/>
          </p:nvSpPr>
          <p:spPr>
            <a:xfrm>
              <a:off x="9220098" y="1425352"/>
              <a:ext cx="183558" cy="201429"/>
            </a:xfrm>
            <a:prstGeom prst="star5">
              <a:avLst/>
            </a:prstGeom>
            <a:solidFill>
              <a:srgbClr val="FF0000">
                <a:alpha val="89000"/>
              </a:srgbClr>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83847A"/>
                </a:solidFill>
                <a:effectLst/>
                <a:uLnTx/>
                <a:uFillTx/>
                <a:latin typeface="Arial"/>
                <a:ea typeface="+mn-ea"/>
                <a:cs typeface="+mn-cs"/>
              </a:endParaRPr>
            </a:p>
          </p:txBody>
        </p:sp>
        <p:sp>
          <p:nvSpPr>
            <p:cNvPr id="13" name="TextBox 12">
              <a:extLst>
                <a:ext uri="{FF2B5EF4-FFF2-40B4-BE49-F238E27FC236}">
                  <a16:creationId xmlns:a16="http://schemas.microsoft.com/office/drawing/2014/main" id="{493EE257-5E23-4959-B313-31CBB9D016BB}"/>
                </a:ext>
              </a:extLst>
            </p:cNvPr>
            <p:cNvSpPr txBox="1"/>
            <p:nvPr/>
          </p:nvSpPr>
          <p:spPr>
            <a:xfrm>
              <a:off x="9380476" y="1395225"/>
              <a:ext cx="1764063"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USACE District Offices</a:t>
              </a:r>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p:txBody>
        </p:sp>
      </p:grpSp>
    </p:spTree>
    <p:extLst>
      <p:ext uri="{BB962C8B-B14F-4D97-AF65-F5344CB8AC3E}">
        <p14:creationId xmlns:p14="http://schemas.microsoft.com/office/powerpoint/2010/main" val="110213654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8675A-71D7-4700-A195-D65F2947EEC8}"/>
              </a:ext>
            </a:extLst>
          </p:cNvPr>
          <p:cNvSpPr>
            <a:spLocks noGrp="1"/>
          </p:cNvSpPr>
          <p:nvPr>
            <p:ph type="title"/>
          </p:nvPr>
        </p:nvSpPr>
        <p:spPr/>
        <p:txBody>
          <a:bodyPr>
            <a:noAutofit/>
          </a:bodyPr>
          <a:lstStyle/>
          <a:p>
            <a:pPr marL="14010" algn="ctr">
              <a:spcBef>
                <a:spcPts val="123"/>
              </a:spcBef>
            </a:pPr>
            <a:r>
              <a:rPr lang="en-US" sz="2800" spc="-6" dirty="0"/>
              <a:t>FY23+ OCONUS </a:t>
            </a:r>
            <a:r>
              <a:rPr lang="en-US" sz="2800" spc="-32" dirty="0"/>
              <a:t>business </a:t>
            </a:r>
            <a:r>
              <a:rPr lang="en-US" sz="2800" spc="-19" dirty="0"/>
              <a:t>OPPORTUNITIES</a:t>
            </a:r>
            <a:br>
              <a:rPr lang="en-US" sz="2800" spc="-19" dirty="0"/>
            </a:br>
            <a:r>
              <a:rPr lang="en-US" sz="2800" spc="-6" dirty="0">
                <a:solidFill>
                  <a:schemeClr val="tx1"/>
                </a:solidFill>
              </a:rPr>
              <a:t>South Atlantic </a:t>
            </a:r>
            <a:r>
              <a:rPr lang="en-US" sz="2800" dirty="0">
                <a:solidFill>
                  <a:schemeClr val="tx1"/>
                </a:solidFill>
              </a:rPr>
              <a:t>DIVISION</a:t>
            </a:r>
            <a:endParaRPr lang="en-US" sz="2800" dirty="0">
              <a:solidFill>
                <a:srgbClr val="0000FF"/>
              </a:solidFill>
            </a:endParaRPr>
          </a:p>
        </p:txBody>
      </p:sp>
      <p:sp>
        <p:nvSpPr>
          <p:cNvPr id="3" name="Slide Number Placeholder 2">
            <a:extLst>
              <a:ext uri="{FF2B5EF4-FFF2-40B4-BE49-F238E27FC236}">
                <a16:creationId xmlns:a16="http://schemas.microsoft.com/office/drawing/2014/main" id="{C4C49E3E-F600-447C-8D2A-81CEA7DCCCD3}"/>
              </a:ext>
            </a:extLst>
          </p:cNvPr>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AA91E32-4690-480D-ACFF-C5E5C4A5978E}" type="slidenum">
              <a:rPr kumimoji="0" lang="en-US" sz="1200" b="0" i="0" u="none" strike="noStrike" kern="1200" cap="none" spc="0" normalizeH="0" baseline="0" noProof="0" smtClean="0">
                <a:ln>
                  <a:noFill/>
                </a:ln>
                <a:noFill/>
                <a:effectLst/>
                <a:uLnTx/>
                <a:uFillTx/>
                <a:latin typeface="Arial"/>
                <a:ea typeface="ＭＳ Ｐゴシック"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en-US" sz="1200" b="0" i="0" u="none" strike="noStrike" kern="1200" cap="none" spc="0" normalizeH="0" baseline="0" noProof="0" dirty="0">
              <a:ln>
                <a:noFill/>
              </a:ln>
              <a:noFill/>
              <a:effectLst/>
              <a:uLnTx/>
              <a:uFillTx/>
              <a:latin typeface="Arial"/>
              <a:ea typeface="ＭＳ Ｐゴシック" pitchFamily="34" charset="-128"/>
              <a:cs typeface="+mn-cs"/>
            </a:endParaRPr>
          </a:p>
        </p:txBody>
      </p:sp>
      <p:graphicFrame>
        <p:nvGraphicFramePr>
          <p:cNvPr id="4" name="Table 3">
            <a:extLst>
              <a:ext uri="{FF2B5EF4-FFF2-40B4-BE49-F238E27FC236}">
                <a16:creationId xmlns:a16="http://schemas.microsoft.com/office/drawing/2014/main" id="{522F82BD-1FF1-4103-AE9B-AF01B208E04C}"/>
              </a:ext>
            </a:extLst>
          </p:cNvPr>
          <p:cNvGraphicFramePr>
            <a:graphicFrameLocks noGrp="1"/>
          </p:cNvGraphicFramePr>
          <p:nvPr/>
        </p:nvGraphicFramePr>
        <p:xfrm>
          <a:off x="9530232" y="1116965"/>
          <a:ext cx="1609716" cy="804752"/>
        </p:xfrm>
        <a:graphic>
          <a:graphicData uri="http://schemas.openxmlformats.org/drawingml/2006/table">
            <a:tbl>
              <a:tblPr firstRow="1" bandRow="1">
                <a:effectLst>
                  <a:outerShdw blurRad="50800" dist="38100" dir="2700000" algn="tl" rotWithShape="0">
                    <a:prstClr val="black">
                      <a:alpha val="40000"/>
                    </a:prstClr>
                  </a:outerShdw>
                </a:effectLst>
                <a:tableStyleId>{ED083AE6-46FA-4A59-8FB0-9F97EB10719F}</a:tableStyleId>
              </a:tblPr>
              <a:tblGrid>
                <a:gridCol w="1609716">
                  <a:extLst>
                    <a:ext uri="{9D8B030D-6E8A-4147-A177-3AD203B41FA5}">
                      <a16:colId xmlns:a16="http://schemas.microsoft.com/office/drawing/2014/main" val="20000"/>
                    </a:ext>
                  </a:extLst>
                </a:gridCol>
              </a:tblGrid>
              <a:tr h="370840">
                <a:tc>
                  <a:txBody>
                    <a:bodyPr/>
                    <a:lstStyle/>
                    <a:p>
                      <a:pPr algn="ctr"/>
                      <a:r>
                        <a:rPr lang="en-US" sz="1200" dirty="0">
                          <a:solidFill>
                            <a:schemeClr val="tx2"/>
                          </a:solidFill>
                        </a:rPr>
                        <a:t>FY22 OCONUS</a:t>
                      </a:r>
                      <a:r>
                        <a:rPr lang="en-US" sz="1200" baseline="0" dirty="0">
                          <a:solidFill>
                            <a:schemeClr val="tx2"/>
                          </a:solidFill>
                        </a:rPr>
                        <a:t> Awards</a:t>
                      </a:r>
                      <a:endParaRPr lang="en-US" sz="1200" dirty="0">
                        <a:solidFill>
                          <a:schemeClr val="tx2"/>
                        </a:solidFill>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347552">
                <a:tc>
                  <a:txBody>
                    <a:bodyPr/>
                    <a:lstStyle/>
                    <a:p>
                      <a:pPr algn="ctr"/>
                      <a:r>
                        <a:rPr lang="en-US" sz="1600" b="1" dirty="0"/>
                        <a:t>$357</a:t>
                      </a:r>
                      <a:r>
                        <a:rPr lang="en-US" sz="1600" b="1" dirty="0">
                          <a:solidFill>
                            <a:schemeClr val="tx1"/>
                          </a:solidFill>
                        </a:rPr>
                        <a:t>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11" name="TextBox 10">
            <a:extLst>
              <a:ext uri="{FF2B5EF4-FFF2-40B4-BE49-F238E27FC236}">
                <a16:creationId xmlns:a16="http://schemas.microsoft.com/office/drawing/2014/main" id="{D1C716B9-4F8B-48BA-9400-1247F30E4F6B}"/>
              </a:ext>
            </a:extLst>
          </p:cNvPr>
          <p:cNvSpPr txBox="1"/>
          <p:nvPr/>
        </p:nvSpPr>
        <p:spPr>
          <a:xfrm>
            <a:off x="8715112" y="1968369"/>
            <a:ext cx="3302307" cy="30469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mn-ea"/>
                <a:cs typeface="Arial"/>
              </a:rPr>
              <a:t>The South Atlantic Division’s FY23+ Construction and Architect/Engineering requirements are focused on delivering facilities for the Army, Air Force, and federal partners throughout the southeast, along with Central and South America</a:t>
            </a:r>
            <a:r>
              <a:rPr kumimoji="0" lang="en-US" sz="1600" b="0" i="0" u="none" strike="noStrike" kern="1200" cap="none" spc="0" normalizeH="0" baseline="0" noProof="0" dirty="0">
                <a:ln>
                  <a:noFill/>
                </a:ln>
                <a:solidFill>
                  <a:srgbClr val="0000FF"/>
                </a:solidFill>
                <a:effectLst/>
                <a:uLnTx/>
                <a:uFillTx/>
                <a:latin typeface="Arial"/>
                <a:ea typeface="+mn-ea"/>
                <a:cs typeface="Arial"/>
              </a:rPr>
              <a:t>.</a:t>
            </a:r>
            <a:r>
              <a:rPr kumimoji="0" lang="en-US" sz="1600" b="0" i="0" u="none" strike="noStrike" kern="1200" cap="none" spc="0" normalizeH="0" baseline="0" noProof="0" dirty="0">
                <a:ln>
                  <a:noFill/>
                </a:ln>
                <a:solidFill>
                  <a:srgbClr val="000000"/>
                </a:solidFill>
                <a:effectLst/>
                <a:uLnTx/>
                <a:uFillTx/>
                <a:latin typeface="Arial"/>
                <a:ea typeface="+mn-ea"/>
                <a:cs typeface="Arial"/>
              </a:rPr>
              <a:t>   There are also opportunities for support services to assist in the delivery of environmental and civil works projects.  </a:t>
            </a:r>
            <a:endParaRPr kumimoji="0" lang="en-US" sz="1600" b="0" i="0" u="none" strike="noStrike" kern="1200" cap="none" spc="0" normalizeH="0" baseline="0" noProof="0" dirty="0">
              <a:ln>
                <a:noFill/>
              </a:ln>
              <a:solidFill>
                <a:srgbClr val="000000"/>
              </a:solidFill>
              <a:effectLst/>
              <a:uLnTx/>
              <a:uFillTx/>
              <a:latin typeface="Arial"/>
              <a:ea typeface="+mn-ea"/>
              <a:cs typeface="+mn-cs"/>
            </a:endParaRPr>
          </a:p>
        </p:txBody>
      </p:sp>
      <p:sp>
        <p:nvSpPr>
          <p:cNvPr id="12" name="object 20">
            <a:extLst>
              <a:ext uri="{FF2B5EF4-FFF2-40B4-BE49-F238E27FC236}">
                <a16:creationId xmlns:a16="http://schemas.microsoft.com/office/drawing/2014/main" id="{585C4856-C4B5-43D5-8089-3A9603A53802}"/>
              </a:ext>
            </a:extLst>
          </p:cNvPr>
          <p:cNvSpPr/>
          <p:nvPr/>
        </p:nvSpPr>
        <p:spPr>
          <a:xfrm>
            <a:off x="380543" y="1486187"/>
            <a:ext cx="3021787" cy="3077908"/>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mn-ea"/>
              <a:cs typeface="+mn-cs"/>
            </a:endParaRPr>
          </a:p>
        </p:txBody>
      </p:sp>
      <p:cxnSp>
        <p:nvCxnSpPr>
          <p:cNvPr id="18" name="Straight Arrow Connector 17">
            <a:extLst>
              <a:ext uri="{FF2B5EF4-FFF2-40B4-BE49-F238E27FC236}">
                <a16:creationId xmlns:a16="http://schemas.microsoft.com/office/drawing/2014/main" id="{741A2178-53DA-4F7F-AFD4-B7E093F82840}"/>
              </a:ext>
            </a:extLst>
          </p:cNvPr>
          <p:cNvCxnSpPr>
            <a:cxnSpLocks/>
          </p:cNvCxnSpPr>
          <p:nvPr/>
        </p:nvCxnSpPr>
        <p:spPr>
          <a:xfrm flipH="1" flipV="1">
            <a:off x="1123107" y="3556829"/>
            <a:ext cx="555758" cy="828514"/>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pic>
        <p:nvPicPr>
          <p:cNvPr id="1026" name="Picture 2" descr="U.S. Army Corps of Engineers, South Atlantic Division - Home | Facebook">
            <a:extLst>
              <a:ext uri="{FF2B5EF4-FFF2-40B4-BE49-F238E27FC236}">
                <a16:creationId xmlns:a16="http://schemas.microsoft.com/office/drawing/2014/main" id="{50211C34-C296-475F-AE10-8399771F6026}"/>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9886517" y="4903103"/>
            <a:ext cx="1688439" cy="1688439"/>
          </a:xfrm>
          <a:prstGeom prst="rect">
            <a:avLst/>
          </a:prstGeom>
          <a:noFill/>
          <a:extLst>
            <a:ext uri="{909E8E84-426E-40DD-AFC4-6F175D3DCCD1}">
              <a14:hiddenFill xmlns:a14="http://schemas.microsoft.com/office/drawing/2010/main">
                <a:solidFill>
                  <a:srgbClr val="FFFFFF"/>
                </a:solidFill>
              </a14:hiddenFill>
            </a:ext>
          </a:extLst>
        </p:spPr>
      </p:pic>
      <p:cxnSp>
        <p:nvCxnSpPr>
          <p:cNvPr id="25" name="Straight Arrow Connector 24">
            <a:extLst>
              <a:ext uri="{FF2B5EF4-FFF2-40B4-BE49-F238E27FC236}">
                <a16:creationId xmlns:a16="http://schemas.microsoft.com/office/drawing/2014/main" id="{A9B497C8-C988-4C84-B4B5-AF022DF4B965}"/>
              </a:ext>
            </a:extLst>
          </p:cNvPr>
          <p:cNvCxnSpPr>
            <a:cxnSpLocks/>
          </p:cNvCxnSpPr>
          <p:nvPr/>
        </p:nvCxnSpPr>
        <p:spPr>
          <a:xfrm flipH="1" flipV="1">
            <a:off x="2618316" y="3414874"/>
            <a:ext cx="1998673" cy="114084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17" name="TextBox 16">
            <a:extLst>
              <a:ext uri="{FF2B5EF4-FFF2-40B4-BE49-F238E27FC236}">
                <a16:creationId xmlns:a16="http://schemas.microsoft.com/office/drawing/2014/main" id="{218A4076-8C96-4220-B8E7-6197175639D6}"/>
              </a:ext>
            </a:extLst>
          </p:cNvPr>
          <p:cNvSpPr txBox="1"/>
          <p:nvPr/>
        </p:nvSpPr>
        <p:spPr>
          <a:xfrm>
            <a:off x="633007" y="6610979"/>
            <a:ext cx="6868805" cy="2308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202124"/>
                </a:solidFill>
                <a:effectLst/>
                <a:uLnTx/>
                <a:uFillTx/>
                <a:latin typeface="Calibri" panose="020F0502020204030204" pitchFamily="34" charset="0"/>
                <a:ea typeface="+mn-ea"/>
                <a:cs typeface="Calibri" panose="020F0502020204030204" pitchFamily="34" charset="0"/>
              </a:rPr>
              <a:t>SAM POC</a:t>
            </a:r>
            <a:r>
              <a:rPr kumimoji="0" lang="en-US" sz="900" b="0" i="0" u="none" strike="noStrike" kern="1200" cap="none" spc="0" normalizeH="0" baseline="0" noProof="0" dirty="0">
                <a:ln>
                  <a:noFill/>
                </a:ln>
                <a:solidFill>
                  <a:srgbClr val="202124"/>
                </a:solidFill>
                <a:effectLst/>
                <a:uLnTx/>
                <a:uFillTx/>
                <a:latin typeface="Calibri" panose="020F0502020204030204" pitchFamily="34" charset="0"/>
                <a:ea typeface="+mn-ea"/>
                <a:cs typeface="Calibri" panose="020F0502020204030204" pitchFamily="34" charset="0"/>
              </a:rPr>
              <a:t>:  IIS Chief, Julie Walton, Julie.H.Walton@usace.army.mil ; </a:t>
            </a:r>
            <a:r>
              <a:rPr kumimoji="0" lang="en-US" sz="900" b="1" i="0" u="none" strike="noStrike" kern="1200" cap="none" spc="0" normalizeH="0" baseline="0" noProof="0" dirty="0">
                <a:ln>
                  <a:noFill/>
                </a:ln>
                <a:solidFill>
                  <a:srgbClr val="202124"/>
                </a:solidFill>
                <a:effectLst/>
                <a:uLnTx/>
                <a:uFillTx/>
                <a:latin typeface="Calibri" panose="020F0502020204030204" pitchFamily="34" charset="0"/>
                <a:ea typeface="+mn-ea"/>
                <a:cs typeface="Calibri" panose="020F0502020204030204" pitchFamily="34" charset="0"/>
              </a:rPr>
              <a:t>SAJ POC: </a:t>
            </a:r>
            <a:r>
              <a:rPr kumimoji="0" lang="en-US" sz="900" b="0" i="0" u="none" strike="noStrike" kern="1200" cap="none" spc="0" normalizeH="0" baseline="0" noProof="0" dirty="0">
                <a:ln>
                  <a:noFill/>
                </a:ln>
                <a:solidFill>
                  <a:srgbClr val="202124"/>
                </a:solidFill>
                <a:effectLst/>
                <a:uLnTx/>
                <a:uFillTx/>
                <a:latin typeface="Calibri" panose="020F0502020204030204" pitchFamily="34" charset="0"/>
                <a:ea typeface="+mn-ea"/>
                <a:cs typeface="Calibri" panose="020F0502020204030204" pitchFamily="34" charset="0"/>
              </a:rPr>
              <a:t>IIS Chief, Mike Ornella, Michael.A.Ornella@usace.army.mil</a:t>
            </a:r>
            <a:endParaRPr kumimoji="0" lang="en-US" sz="9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16388" name="Picture 4" descr="Central America &amp; South America. Central America The seven countries  located between Mexico and South America. – Guatemala – Belize – El  Salvador – Honduras. - ppt download">
            <a:extLst>
              <a:ext uri="{FF2B5EF4-FFF2-40B4-BE49-F238E27FC236}">
                <a16:creationId xmlns:a16="http://schemas.microsoft.com/office/drawing/2014/main" id="{DF7CFFE3-BC80-4DAA-B8E5-C52AF14D8FFE}"/>
              </a:ext>
            </a:extLst>
          </p:cNvPr>
          <p:cNvPicPr>
            <a:picLocks noChangeAspect="1" noChangeArrowheads="1"/>
          </p:cNvPicPr>
          <p:nvPr/>
        </p:nvPicPr>
        <p:blipFill rotWithShape="1">
          <a:blip r:embed="rId5" cstate="email">
            <a:extLst>
              <a:ext uri="{28A0092B-C50C-407E-A947-70E740481C1C}">
                <a14:useLocalDpi xmlns:a14="http://schemas.microsoft.com/office/drawing/2010/main" val="0"/>
              </a:ext>
            </a:extLst>
          </a:blip>
          <a:srcRect/>
          <a:stretch/>
        </p:blipFill>
        <p:spPr bwMode="auto">
          <a:xfrm>
            <a:off x="776889" y="4440116"/>
            <a:ext cx="1918256" cy="2129319"/>
          </a:xfrm>
          <a:prstGeom prst="rect">
            <a:avLst/>
          </a:prstGeom>
          <a:noFill/>
          <a:extLst>
            <a:ext uri="{909E8E84-426E-40DD-AFC4-6F175D3DCCD1}">
              <a14:hiddenFill xmlns:a14="http://schemas.microsoft.com/office/drawing/2010/main">
                <a:solidFill>
                  <a:srgbClr val="FFFFFF"/>
                </a:solidFill>
              </a14:hiddenFill>
            </a:ext>
          </a:extLst>
        </p:spPr>
      </p:pic>
      <p:pic>
        <p:nvPicPr>
          <p:cNvPr id="16390" name="Picture 6" descr="Islands of(f) islands | Back Yard Biology">
            <a:extLst>
              <a:ext uri="{FF2B5EF4-FFF2-40B4-BE49-F238E27FC236}">
                <a16:creationId xmlns:a16="http://schemas.microsoft.com/office/drawing/2014/main" id="{547BBE73-2BD0-49B3-A552-50AAB737AD8D}"/>
              </a:ext>
            </a:extLst>
          </p:cNvPr>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3802495" y="3443126"/>
            <a:ext cx="4016268" cy="15722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74969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835617-6EE9-4BDE-95BD-C8829179AB4F}"/>
              </a:ext>
            </a:extLst>
          </p:cNvPr>
          <p:cNvSpPr>
            <a:spLocks noGrp="1"/>
          </p:cNvSpPr>
          <p:nvPr>
            <p:ph type="title"/>
          </p:nvPr>
        </p:nvSpPr>
        <p:spPr/>
        <p:txBody>
          <a:bodyPr>
            <a:noAutofit/>
          </a:bodyPr>
          <a:lstStyle/>
          <a:p>
            <a:pPr marL="14010" algn="ctr">
              <a:spcBef>
                <a:spcPts val="123"/>
              </a:spcBef>
            </a:pPr>
            <a:r>
              <a:rPr lang="en-US" sz="2800" spc="-6" dirty="0"/>
              <a:t>FY23+ OCONUS </a:t>
            </a:r>
            <a:r>
              <a:rPr lang="en-US" sz="2800" spc="-32" dirty="0"/>
              <a:t>business </a:t>
            </a:r>
            <a:r>
              <a:rPr lang="en-US" sz="2800" spc="-19" dirty="0"/>
              <a:t>OPPORTUNITIES</a:t>
            </a:r>
            <a:br>
              <a:rPr lang="en-US" sz="2800" spc="-19" dirty="0"/>
            </a:br>
            <a:r>
              <a:rPr lang="en-US" sz="2800" spc="-6" dirty="0">
                <a:solidFill>
                  <a:schemeClr val="tx1"/>
                </a:solidFill>
              </a:rPr>
              <a:t>south Atlantic </a:t>
            </a:r>
            <a:r>
              <a:rPr lang="en-US" sz="2800" dirty="0">
                <a:solidFill>
                  <a:schemeClr val="tx1"/>
                </a:solidFill>
              </a:rPr>
              <a:t>DIVISION</a:t>
            </a:r>
            <a:endParaRPr lang="en-US" sz="2800" dirty="0">
              <a:solidFill>
                <a:srgbClr val="0000FF"/>
              </a:solidFill>
            </a:endParaRPr>
          </a:p>
        </p:txBody>
      </p:sp>
      <p:sp>
        <p:nvSpPr>
          <p:cNvPr id="3" name="Slide Number Placeholder 2">
            <a:extLst>
              <a:ext uri="{FF2B5EF4-FFF2-40B4-BE49-F238E27FC236}">
                <a16:creationId xmlns:a16="http://schemas.microsoft.com/office/drawing/2014/main" id="{CB9B9254-0654-4EDC-8680-FCB7A4289AF8}"/>
              </a:ext>
            </a:extLst>
          </p:cNvPr>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AA91E32-4690-480D-ACFF-C5E5C4A5978E}" type="slidenum">
              <a:rPr kumimoji="0" lang="en-US" sz="1200" b="0" i="0" u="none" strike="noStrike" kern="1200" cap="none" spc="0" normalizeH="0" baseline="0" noProof="0" smtClean="0">
                <a:ln>
                  <a:noFill/>
                </a:ln>
                <a:noFill/>
                <a:effectLst/>
                <a:uLnTx/>
                <a:uFillTx/>
                <a:latin typeface="Arial"/>
                <a:ea typeface="ＭＳ Ｐゴシック"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en-US" sz="1200" b="0" i="0" u="none" strike="noStrike" kern="1200" cap="none" spc="0" normalizeH="0" baseline="0" noProof="0" dirty="0">
              <a:ln>
                <a:noFill/>
              </a:ln>
              <a:noFill/>
              <a:effectLst/>
              <a:uLnTx/>
              <a:uFillTx/>
              <a:latin typeface="Arial"/>
              <a:ea typeface="ＭＳ Ｐゴシック" pitchFamily="34" charset="-128"/>
              <a:cs typeface="+mn-cs"/>
            </a:endParaRPr>
          </a:p>
        </p:txBody>
      </p:sp>
      <p:graphicFrame>
        <p:nvGraphicFramePr>
          <p:cNvPr id="4" name="Table 3">
            <a:extLst>
              <a:ext uri="{FF2B5EF4-FFF2-40B4-BE49-F238E27FC236}">
                <a16:creationId xmlns:a16="http://schemas.microsoft.com/office/drawing/2014/main" id="{54C71A35-8E70-48B2-B5CC-9FDF1C7CE2F2}"/>
              </a:ext>
            </a:extLst>
          </p:cNvPr>
          <p:cNvGraphicFramePr>
            <a:graphicFrameLocks noGrp="1"/>
          </p:cNvGraphicFramePr>
          <p:nvPr/>
        </p:nvGraphicFramePr>
        <p:xfrm>
          <a:off x="337351" y="1449078"/>
          <a:ext cx="11587949" cy="4312920"/>
        </p:xfrm>
        <a:graphic>
          <a:graphicData uri="http://schemas.openxmlformats.org/drawingml/2006/table">
            <a:tbl>
              <a:tblPr firstRow="1" bandRow="1">
                <a:tableStyleId>{ED083AE6-46FA-4A59-8FB0-9F97EB10719F}</a:tableStyleId>
              </a:tblPr>
              <a:tblGrid>
                <a:gridCol w="3359812">
                  <a:extLst>
                    <a:ext uri="{9D8B030D-6E8A-4147-A177-3AD203B41FA5}">
                      <a16:colId xmlns:a16="http://schemas.microsoft.com/office/drawing/2014/main" val="20000"/>
                    </a:ext>
                  </a:extLst>
                </a:gridCol>
                <a:gridCol w="1394610">
                  <a:extLst>
                    <a:ext uri="{9D8B030D-6E8A-4147-A177-3AD203B41FA5}">
                      <a16:colId xmlns:a16="http://schemas.microsoft.com/office/drawing/2014/main" val="20001"/>
                    </a:ext>
                  </a:extLst>
                </a:gridCol>
                <a:gridCol w="1138921">
                  <a:extLst>
                    <a:ext uri="{9D8B030D-6E8A-4147-A177-3AD203B41FA5}">
                      <a16:colId xmlns:a16="http://schemas.microsoft.com/office/drawing/2014/main" val="20002"/>
                    </a:ext>
                  </a:extLst>
                </a:gridCol>
                <a:gridCol w="1138921">
                  <a:extLst>
                    <a:ext uri="{9D8B030D-6E8A-4147-A177-3AD203B41FA5}">
                      <a16:colId xmlns:a16="http://schemas.microsoft.com/office/drawing/2014/main" val="20003"/>
                    </a:ext>
                  </a:extLst>
                </a:gridCol>
                <a:gridCol w="1138921">
                  <a:extLst>
                    <a:ext uri="{9D8B030D-6E8A-4147-A177-3AD203B41FA5}">
                      <a16:colId xmlns:a16="http://schemas.microsoft.com/office/drawing/2014/main" val="20004"/>
                    </a:ext>
                  </a:extLst>
                </a:gridCol>
                <a:gridCol w="1126118">
                  <a:extLst>
                    <a:ext uri="{9D8B030D-6E8A-4147-A177-3AD203B41FA5}">
                      <a16:colId xmlns:a16="http://schemas.microsoft.com/office/drawing/2014/main" val="20005"/>
                    </a:ext>
                  </a:extLst>
                </a:gridCol>
                <a:gridCol w="1151725">
                  <a:extLst>
                    <a:ext uri="{9D8B030D-6E8A-4147-A177-3AD203B41FA5}">
                      <a16:colId xmlns:a16="http://schemas.microsoft.com/office/drawing/2014/main" val="20006"/>
                    </a:ext>
                  </a:extLst>
                </a:gridCol>
                <a:gridCol w="1138921">
                  <a:extLst>
                    <a:ext uri="{9D8B030D-6E8A-4147-A177-3AD203B41FA5}">
                      <a16:colId xmlns:a16="http://schemas.microsoft.com/office/drawing/2014/main" val="20007"/>
                    </a:ext>
                  </a:extLst>
                </a:gridCol>
              </a:tblGrid>
              <a:tr h="370840">
                <a:tc>
                  <a:txBody>
                    <a:bodyPr/>
                    <a:lstStyle/>
                    <a:p>
                      <a:pPr algn="ctr"/>
                      <a:r>
                        <a:rPr lang="en-US" sz="1200" dirty="0">
                          <a:solidFill>
                            <a:schemeClr val="tx2"/>
                          </a:solidFill>
                        </a:rPr>
                        <a:t>Opportunity</a:t>
                      </a:r>
                    </a:p>
                  </a:txBody>
                  <a:tcPr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70C0"/>
                    </a:solidFill>
                  </a:tcPr>
                </a:tc>
                <a:tc>
                  <a:txBody>
                    <a:bodyPr/>
                    <a:lstStyle/>
                    <a:p>
                      <a:pPr algn="ctr"/>
                      <a:r>
                        <a:rPr lang="en-US" sz="1200" dirty="0">
                          <a:solidFill>
                            <a:schemeClr val="tx2"/>
                          </a:solidFill>
                        </a:rPr>
                        <a:t>Location</a:t>
                      </a:r>
                    </a:p>
                  </a:txBody>
                  <a:tcPr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70C0"/>
                    </a:solidFill>
                  </a:tcPr>
                </a:tc>
                <a:tc>
                  <a:txBody>
                    <a:bodyPr/>
                    <a:lstStyle/>
                    <a:p>
                      <a:pPr algn="ctr"/>
                      <a:r>
                        <a:rPr lang="en-US" sz="1200" dirty="0">
                          <a:solidFill>
                            <a:schemeClr val="tx2"/>
                          </a:solidFill>
                        </a:rPr>
                        <a:t>District / Center</a:t>
                      </a:r>
                    </a:p>
                  </a:txBody>
                  <a:tcPr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70C0"/>
                    </a:solidFill>
                  </a:tcPr>
                </a:tc>
                <a:tc>
                  <a:txBody>
                    <a:bodyPr/>
                    <a:lstStyle/>
                    <a:p>
                      <a:pPr algn="ctr"/>
                      <a:r>
                        <a:rPr lang="en-US" sz="1200" dirty="0">
                          <a:solidFill>
                            <a:schemeClr val="tx2"/>
                          </a:solidFill>
                        </a:rPr>
                        <a:t>Release Date (</a:t>
                      </a:r>
                      <a:r>
                        <a:rPr lang="en-US" sz="1200" dirty="0" err="1">
                          <a:solidFill>
                            <a:schemeClr val="tx2"/>
                          </a:solidFill>
                        </a:rPr>
                        <a:t>Qtr</a:t>
                      </a:r>
                      <a:r>
                        <a:rPr lang="en-US" sz="1200" dirty="0">
                          <a:solidFill>
                            <a:schemeClr val="tx2"/>
                          </a:solidFill>
                        </a:rPr>
                        <a:t>)</a:t>
                      </a:r>
                    </a:p>
                  </a:txBody>
                  <a:tcPr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70C0"/>
                    </a:solidFill>
                  </a:tcPr>
                </a:tc>
                <a:tc>
                  <a:txBody>
                    <a:bodyPr/>
                    <a:lstStyle/>
                    <a:p>
                      <a:pPr algn="ctr"/>
                      <a:r>
                        <a:rPr lang="en-US" sz="1200" dirty="0">
                          <a:solidFill>
                            <a:schemeClr val="tx2"/>
                          </a:solidFill>
                        </a:rPr>
                        <a:t>NAICS</a:t>
                      </a:r>
                    </a:p>
                  </a:txBody>
                  <a:tcPr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70C0"/>
                    </a:solidFill>
                  </a:tcPr>
                </a:tc>
                <a:tc>
                  <a:txBody>
                    <a:bodyPr/>
                    <a:lstStyle/>
                    <a:p>
                      <a:pPr algn="ctr"/>
                      <a:r>
                        <a:rPr lang="en-US" sz="1200" dirty="0">
                          <a:solidFill>
                            <a:schemeClr val="tx2"/>
                          </a:solidFill>
                        </a:rPr>
                        <a:t>Cost</a:t>
                      </a:r>
                    </a:p>
                    <a:p>
                      <a:pPr algn="ctr"/>
                      <a:r>
                        <a:rPr lang="en-US" sz="1200">
                          <a:solidFill>
                            <a:schemeClr val="tx2"/>
                          </a:solidFill>
                        </a:rPr>
                        <a:t>Range</a:t>
                      </a:r>
                      <a:endParaRPr lang="en-US" sz="1200" dirty="0">
                        <a:solidFill>
                          <a:schemeClr val="tx2"/>
                        </a:solidFill>
                      </a:endParaRPr>
                    </a:p>
                  </a:txBody>
                  <a:tcPr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70C0"/>
                    </a:solidFill>
                  </a:tcPr>
                </a:tc>
                <a:tc>
                  <a:txBody>
                    <a:bodyPr/>
                    <a:lstStyle/>
                    <a:p>
                      <a:pPr algn="ctr"/>
                      <a:r>
                        <a:rPr lang="en-US" sz="1200" dirty="0">
                          <a:solidFill>
                            <a:schemeClr val="tx2"/>
                          </a:solidFill>
                        </a:rPr>
                        <a:t>Acquisition</a:t>
                      </a:r>
                    </a:p>
                    <a:p>
                      <a:pPr algn="ctr"/>
                      <a:r>
                        <a:rPr lang="en-US" sz="1200" dirty="0">
                          <a:solidFill>
                            <a:schemeClr val="tx2"/>
                          </a:solidFill>
                        </a:rPr>
                        <a:t>Strategy</a:t>
                      </a:r>
                    </a:p>
                  </a:txBody>
                  <a:tcPr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70C0"/>
                    </a:solidFill>
                  </a:tcPr>
                </a:tc>
                <a:tc>
                  <a:txBody>
                    <a:bodyPr/>
                    <a:lstStyle/>
                    <a:p>
                      <a:pPr algn="ctr"/>
                      <a:r>
                        <a:rPr lang="en-US" sz="1200" dirty="0">
                          <a:solidFill>
                            <a:schemeClr val="tx2"/>
                          </a:solidFill>
                        </a:rPr>
                        <a:t>Solicitation Type</a:t>
                      </a:r>
                    </a:p>
                  </a:txBody>
                  <a:tcPr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370840">
                <a:tc>
                  <a:txBody>
                    <a:bodyPr/>
                    <a:lstStyle/>
                    <a:p>
                      <a:r>
                        <a:rPr lang="en-US" sz="1200" dirty="0"/>
                        <a:t>SATOC for Small Repair and Construction Requirements in Peru</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200" dirty="0"/>
                        <a:t>Peru</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200" dirty="0"/>
                        <a:t>SAM</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200" dirty="0"/>
                        <a:t>1Q FY23</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200" dirty="0"/>
                        <a:t>236220</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200" dirty="0"/>
                        <a:t>$5-10M</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200" dirty="0"/>
                        <a:t>Unrestricted</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200" dirty="0"/>
                        <a:t>IDIQ</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370840">
                <a:tc>
                  <a:txBody>
                    <a:bodyPr/>
                    <a:lstStyle/>
                    <a:p>
                      <a:r>
                        <a:rPr lang="en-US" sz="1200" dirty="0"/>
                        <a:t>PN DESC2402 – FY24 Aviation Fuel Storage Facility</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200" dirty="0"/>
                        <a:t>Honduras</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200" dirty="0"/>
                        <a:t>SAM</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200" dirty="0"/>
                        <a:t>2Q FY23</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200" dirty="0"/>
                        <a:t>236220</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200" dirty="0"/>
                        <a:t>$25-100M</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200" dirty="0"/>
                        <a:t>Unrestricted</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200" dirty="0"/>
                        <a:t>“C” Type</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370840">
                <a:tc>
                  <a:txBody>
                    <a:bodyPr/>
                    <a:lstStyle/>
                    <a:p>
                      <a:r>
                        <a:rPr lang="en-US" sz="1200" dirty="0"/>
                        <a:t>Phase 1a Peruvian Navy Warehouse and Admin Facilities, Port of Callao, Peru</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200" dirty="0"/>
                        <a:t>Peru</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200" dirty="0"/>
                        <a:t>SAM</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200" dirty="0"/>
                        <a:t>2Q FY23</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200" dirty="0"/>
                        <a:t>236220</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200" dirty="0"/>
                        <a:t>$25-100M</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200" dirty="0"/>
                        <a:t>Unrestricted</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200" dirty="0"/>
                        <a:t>“C” Type</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46190778"/>
                  </a:ext>
                </a:extLst>
              </a:tr>
              <a:tr h="370840">
                <a:tc>
                  <a:txBody>
                    <a:bodyPr/>
                    <a:lstStyle/>
                    <a:p>
                      <a:r>
                        <a:rPr lang="en-US" sz="1200" dirty="0"/>
                        <a:t>Ramey Elementary School DBB San Juan, PR</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200" dirty="0"/>
                        <a:t>Puerto Rico</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200" dirty="0"/>
                        <a:t>SAS</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200" dirty="0"/>
                        <a:t>TDB</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200" dirty="0"/>
                        <a:t>541330</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200" dirty="0"/>
                        <a:t>$75-100M</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200" dirty="0"/>
                        <a:t>Unrestricted</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200" dirty="0"/>
                        <a:t>“C” Type</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81443395"/>
                  </a:ext>
                </a:extLst>
              </a:tr>
              <a:tr h="370840">
                <a:tc>
                  <a:txBody>
                    <a:bodyPr/>
                    <a:lstStyle/>
                    <a:p>
                      <a:r>
                        <a:rPr lang="en-US" sz="1200" dirty="0"/>
                        <a:t>Two-Phase Design-Build MATOC IDIQ for Construction Requirements in Central America</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200" dirty="0"/>
                        <a:t>Central America</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200" dirty="0"/>
                        <a:t>SAM</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200" dirty="0"/>
                        <a:t>3Q FY23</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200" dirty="0"/>
                        <a:t>236220</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200" dirty="0"/>
                        <a:t>$100-250M</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200" dirty="0"/>
                        <a:t>Unrestricted</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200" dirty="0"/>
                        <a:t>IDIQ</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09984487"/>
                  </a:ext>
                </a:extLst>
              </a:tr>
              <a:tr h="370840">
                <a:tc>
                  <a:txBody>
                    <a:bodyPr/>
                    <a:lstStyle/>
                    <a:p>
                      <a:r>
                        <a:rPr lang="en-US" sz="1200" kern="1200" dirty="0">
                          <a:solidFill>
                            <a:schemeClr val="tx1"/>
                          </a:solidFill>
                          <a:effectLst/>
                          <a:latin typeface="+mn-lt"/>
                          <a:ea typeface="+mn-ea"/>
                          <a:cs typeface="+mn-cs"/>
                        </a:rPr>
                        <a:t>PRARNG Ft. Allen Readiness Center</a:t>
                      </a:r>
                      <a:endParaRPr lang="en-US" sz="1200" dirty="0"/>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lang="en-US" sz="1200" dirty="0"/>
                        <a:t>Puerto Rico</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200" dirty="0"/>
                        <a:t>SAJ</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200" dirty="0"/>
                        <a:t>4QFY23</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lang="en-US" sz="1200" dirty="0"/>
                        <a:t>236220</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200" dirty="0"/>
                        <a:t>$25-100M</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lang="en-US" sz="1200" dirty="0"/>
                        <a:t>Unrestricted</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lang="en-US" sz="1200" dirty="0"/>
                        <a:t>“C” Type</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42479479"/>
                  </a:ext>
                </a:extLst>
              </a:tr>
              <a:tr h="370840">
                <a:tc>
                  <a:txBody>
                    <a:bodyPr/>
                    <a:lstStyle/>
                    <a:p>
                      <a:r>
                        <a:rPr lang="en-US" sz="1200" dirty="0"/>
                        <a:t>VIARNG </a:t>
                      </a:r>
                      <a:r>
                        <a:rPr lang="en-US" sz="1200" kern="1200" dirty="0">
                          <a:solidFill>
                            <a:schemeClr val="tx1"/>
                          </a:solidFill>
                          <a:effectLst/>
                          <a:latin typeface="+mn-lt"/>
                          <a:ea typeface="+mn-ea"/>
                          <a:cs typeface="+mn-cs"/>
                        </a:rPr>
                        <a:t>Army Aviation Facility/Combined Support Training Facility</a:t>
                      </a:r>
                      <a:endParaRPr lang="en-US" sz="1200" dirty="0"/>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200" dirty="0"/>
                        <a:t>St Croix</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200" dirty="0"/>
                        <a:t>SAJ</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200" dirty="0"/>
                        <a:t>1QFY24</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lang="en-US" sz="1200" dirty="0"/>
                        <a:t>236220</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200" dirty="0"/>
                        <a:t>$10-25M</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lang="en-US" sz="1200" dirty="0"/>
                        <a:t>Unrestricted</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200" dirty="0"/>
                        <a:t>“C” Type</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6050468"/>
                  </a:ext>
                </a:extLst>
              </a:tr>
              <a:tr h="370840">
                <a:tc>
                  <a:txBody>
                    <a:bodyPr/>
                    <a:lstStyle/>
                    <a:p>
                      <a:r>
                        <a:rPr lang="en-US" sz="1200" dirty="0"/>
                        <a:t>Design Build San Juan VA Medical Center Seismic Retrofit</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200" dirty="0"/>
                        <a:t>Puerto Rico (PR)</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200" dirty="0"/>
                        <a:t>SAS</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200" dirty="0"/>
                        <a:t>FY24/25</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200" dirty="0"/>
                        <a:t>236220</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200" dirty="0"/>
                        <a:t>$500-750M</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200" dirty="0"/>
                        <a:t>Unrestricted</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200" dirty="0"/>
                        <a:t> IDIQ -MATOC</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82346784"/>
                  </a:ext>
                </a:extLst>
              </a:tr>
              <a:tr h="370840">
                <a:tc>
                  <a:txBody>
                    <a:bodyPr/>
                    <a:lstStyle/>
                    <a:p>
                      <a:r>
                        <a:rPr lang="en-US" sz="1200" dirty="0"/>
                        <a:t>VIARNG </a:t>
                      </a:r>
                      <a:r>
                        <a:rPr lang="en-US" sz="1200" kern="1200" dirty="0">
                          <a:solidFill>
                            <a:schemeClr val="tx1"/>
                          </a:solidFill>
                          <a:effectLst/>
                          <a:latin typeface="+mn-lt"/>
                          <a:ea typeface="+mn-ea"/>
                          <a:cs typeface="+mn-cs"/>
                        </a:rPr>
                        <a:t>St. Croix Vehicle Maintenance Shop</a:t>
                      </a:r>
                      <a:endParaRPr lang="en-US" sz="1200" dirty="0"/>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lang="en-US" sz="1200" dirty="0"/>
                        <a:t>St Croix</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200" dirty="0"/>
                        <a:t>SAJ</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200" dirty="0"/>
                        <a:t>TDB</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lang="en-US" sz="1200" dirty="0"/>
                        <a:t>236220</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200" dirty="0"/>
                        <a:t>$10-25M</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lang="en-US" sz="1200" dirty="0"/>
                        <a:t>Unrestricted</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200" dirty="0"/>
                        <a:t>“C” Type</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17002641"/>
                  </a:ext>
                </a:extLst>
              </a:tr>
            </a:tbl>
          </a:graphicData>
        </a:graphic>
      </p:graphicFrame>
      <p:sp>
        <p:nvSpPr>
          <p:cNvPr id="5" name="Rectangle 4">
            <a:extLst>
              <a:ext uri="{FF2B5EF4-FFF2-40B4-BE49-F238E27FC236}">
                <a16:creationId xmlns:a16="http://schemas.microsoft.com/office/drawing/2014/main" id="{30710DDE-E3FD-4C92-BD66-45B53BEA94AD}"/>
              </a:ext>
            </a:extLst>
          </p:cNvPr>
          <p:cNvSpPr/>
          <p:nvPr/>
        </p:nvSpPr>
        <p:spPr>
          <a:xfrm>
            <a:off x="250668" y="6379240"/>
            <a:ext cx="11674632"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mn-cs"/>
              </a:rPr>
              <a:t>*These projections are based on the best information available.  They are subject to modification and are in no way binding on the Government.  More specific information relating to any individual item or class of items will not be furnished until the proposed acquisition is synopsized through SAM.gov or the solicitation is issued."</a:t>
            </a:r>
          </a:p>
        </p:txBody>
      </p:sp>
    </p:spTree>
    <p:extLst>
      <p:ext uri="{BB962C8B-B14F-4D97-AF65-F5344CB8AC3E}">
        <p14:creationId xmlns:p14="http://schemas.microsoft.com/office/powerpoint/2010/main" val="290172603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835617-6EE9-4BDE-95BD-C8829179AB4F}"/>
              </a:ext>
            </a:extLst>
          </p:cNvPr>
          <p:cNvSpPr>
            <a:spLocks noGrp="1"/>
          </p:cNvSpPr>
          <p:nvPr>
            <p:ph type="title"/>
          </p:nvPr>
        </p:nvSpPr>
        <p:spPr/>
        <p:txBody>
          <a:bodyPr>
            <a:noAutofit/>
          </a:bodyPr>
          <a:lstStyle/>
          <a:p>
            <a:pPr marL="14010" algn="ctr">
              <a:spcBef>
                <a:spcPts val="123"/>
              </a:spcBef>
            </a:pPr>
            <a:r>
              <a:rPr lang="en-US" sz="2800" spc="-6" dirty="0"/>
              <a:t>FY23+ OCONUS </a:t>
            </a:r>
            <a:r>
              <a:rPr lang="en-US" sz="2800" spc="-32" dirty="0"/>
              <a:t>business </a:t>
            </a:r>
            <a:r>
              <a:rPr lang="en-US" sz="2800" spc="-19" dirty="0"/>
              <a:t>OPPORTUNITIES</a:t>
            </a:r>
            <a:br>
              <a:rPr lang="en-US" sz="2800" spc="-19" dirty="0"/>
            </a:br>
            <a:r>
              <a:rPr lang="en-US" sz="2800" spc="-6" dirty="0">
                <a:solidFill>
                  <a:schemeClr val="tx1"/>
                </a:solidFill>
              </a:rPr>
              <a:t>south Atlantic </a:t>
            </a:r>
            <a:r>
              <a:rPr lang="en-US" sz="2800" dirty="0">
                <a:solidFill>
                  <a:schemeClr val="tx1"/>
                </a:solidFill>
              </a:rPr>
              <a:t>DIVISION</a:t>
            </a:r>
            <a:endParaRPr lang="en-US" sz="2800" dirty="0">
              <a:solidFill>
                <a:srgbClr val="0000FF"/>
              </a:solidFill>
            </a:endParaRPr>
          </a:p>
        </p:txBody>
      </p:sp>
      <p:sp>
        <p:nvSpPr>
          <p:cNvPr id="3" name="Slide Number Placeholder 2">
            <a:extLst>
              <a:ext uri="{FF2B5EF4-FFF2-40B4-BE49-F238E27FC236}">
                <a16:creationId xmlns:a16="http://schemas.microsoft.com/office/drawing/2014/main" id="{CB9B9254-0654-4EDC-8680-FCB7A4289AF8}"/>
              </a:ext>
            </a:extLst>
          </p:cNvPr>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AA91E32-4690-480D-ACFF-C5E5C4A5978E}" type="slidenum">
              <a:rPr kumimoji="0" lang="en-US" sz="1200" b="0" i="0" u="none" strike="noStrike" kern="1200" cap="none" spc="0" normalizeH="0" baseline="0" noProof="0" smtClean="0">
                <a:ln>
                  <a:noFill/>
                </a:ln>
                <a:noFill/>
                <a:effectLst/>
                <a:uLnTx/>
                <a:uFillTx/>
                <a:latin typeface="Arial"/>
                <a:ea typeface="ＭＳ Ｐゴシック"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0" lang="en-US" sz="1200" b="0" i="0" u="none" strike="noStrike" kern="1200" cap="none" spc="0" normalizeH="0" baseline="0" noProof="0" dirty="0">
              <a:ln>
                <a:noFill/>
              </a:ln>
              <a:noFill/>
              <a:effectLst/>
              <a:uLnTx/>
              <a:uFillTx/>
              <a:latin typeface="Arial"/>
              <a:ea typeface="ＭＳ Ｐゴシック" pitchFamily="34" charset="-128"/>
              <a:cs typeface="+mn-cs"/>
            </a:endParaRPr>
          </a:p>
        </p:txBody>
      </p:sp>
      <p:graphicFrame>
        <p:nvGraphicFramePr>
          <p:cNvPr id="4" name="Table 3">
            <a:extLst>
              <a:ext uri="{FF2B5EF4-FFF2-40B4-BE49-F238E27FC236}">
                <a16:creationId xmlns:a16="http://schemas.microsoft.com/office/drawing/2014/main" id="{54C71A35-8E70-48B2-B5CC-9FDF1C7CE2F2}"/>
              </a:ext>
            </a:extLst>
          </p:cNvPr>
          <p:cNvGraphicFramePr>
            <a:graphicFrameLocks noGrp="1"/>
          </p:cNvGraphicFramePr>
          <p:nvPr/>
        </p:nvGraphicFramePr>
        <p:xfrm>
          <a:off x="358648" y="1449078"/>
          <a:ext cx="11566652" cy="2311400"/>
        </p:xfrm>
        <a:graphic>
          <a:graphicData uri="http://schemas.openxmlformats.org/drawingml/2006/table">
            <a:tbl>
              <a:tblPr firstRow="1" bandRow="1">
                <a:tableStyleId>{ED083AE6-46FA-4A59-8FB0-9F97EB10719F}</a:tableStyleId>
              </a:tblPr>
              <a:tblGrid>
                <a:gridCol w="3338515">
                  <a:extLst>
                    <a:ext uri="{9D8B030D-6E8A-4147-A177-3AD203B41FA5}">
                      <a16:colId xmlns:a16="http://schemas.microsoft.com/office/drawing/2014/main" val="20000"/>
                    </a:ext>
                  </a:extLst>
                </a:gridCol>
                <a:gridCol w="1394610">
                  <a:extLst>
                    <a:ext uri="{9D8B030D-6E8A-4147-A177-3AD203B41FA5}">
                      <a16:colId xmlns:a16="http://schemas.microsoft.com/office/drawing/2014/main" val="20001"/>
                    </a:ext>
                  </a:extLst>
                </a:gridCol>
                <a:gridCol w="1138921">
                  <a:extLst>
                    <a:ext uri="{9D8B030D-6E8A-4147-A177-3AD203B41FA5}">
                      <a16:colId xmlns:a16="http://schemas.microsoft.com/office/drawing/2014/main" val="20002"/>
                    </a:ext>
                  </a:extLst>
                </a:gridCol>
                <a:gridCol w="1138921">
                  <a:extLst>
                    <a:ext uri="{9D8B030D-6E8A-4147-A177-3AD203B41FA5}">
                      <a16:colId xmlns:a16="http://schemas.microsoft.com/office/drawing/2014/main" val="20003"/>
                    </a:ext>
                  </a:extLst>
                </a:gridCol>
                <a:gridCol w="1138921">
                  <a:extLst>
                    <a:ext uri="{9D8B030D-6E8A-4147-A177-3AD203B41FA5}">
                      <a16:colId xmlns:a16="http://schemas.microsoft.com/office/drawing/2014/main" val="20004"/>
                    </a:ext>
                  </a:extLst>
                </a:gridCol>
                <a:gridCol w="1126118">
                  <a:extLst>
                    <a:ext uri="{9D8B030D-6E8A-4147-A177-3AD203B41FA5}">
                      <a16:colId xmlns:a16="http://schemas.microsoft.com/office/drawing/2014/main" val="20005"/>
                    </a:ext>
                  </a:extLst>
                </a:gridCol>
                <a:gridCol w="1151725">
                  <a:extLst>
                    <a:ext uri="{9D8B030D-6E8A-4147-A177-3AD203B41FA5}">
                      <a16:colId xmlns:a16="http://schemas.microsoft.com/office/drawing/2014/main" val="20006"/>
                    </a:ext>
                  </a:extLst>
                </a:gridCol>
                <a:gridCol w="1138921">
                  <a:extLst>
                    <a:ext uri="{9D8B030D-6E8A-4147-A177-3AD203B41FA5}">
                      <a16:colId xmlns:a16="http://schemas.microsoft.com/office/drawing/2014/main" val="20007"/>
                    </a:ext>
                  </a:extLst>
                </a:gridCol>
              </a:tblGrid>
              <a:tr h="370840">
                <a:tc>
                  <a:txBody>
                    <a:bodyPr/>
                    <a:lstStyle/>
                    <a:p>
                      <a:pPr algn="ctr"/>
                      <a:r>
                        <a:rPr lang="en-US" sz="1200" dirty="0">
                          <a:solidFill>
                            <a:schemeClr val="tx2"/>
                          </a:solidFill>
                        </a:rPr>
                        <a:t>Opportunity</a:t>
                      </a:r>
                    </a:p>
                  </a:txBody>
                  <a:tcPr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70C0"/>
                    </a:solidFill>
                  </a:tcPr>
                </a:tc>
                <a:tc>
                  <a:txBody>
                    <a:bodyPr/>
                    <a:lstStyle/>
                    <a:p>
                      <a:pPr algn="ctr"/>
                      <a:r>
                        <a:rPr lang="en-US" sz="1200" dirty="0">
                          <a:solidFill>
                            <a:schemeClr val="tx2"/>
                          </a:solidFill>
                        </a:rPr>
                        <a:t>Location</a:t>
                      </a:r>
                    </a:p>
                  </a:txBody>
                  <a:tcPr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70C0"/>
                    </a:solidFill>
                  </a:tcPr>
                </a:tc>
                <a:tc>
                  <a:txBody>
                    <a:bodyPr/>
                    <a:lstStyle/>
                    <a:p>
                      <a:pPr algn="ctr"/>
                      <a:r>
                        <a:rPr lang="en-US" sz="1200" dirty="0">
                          <a:solidFill>
                            <a:schemeClr val="tx2"/>
                          </a:solidFill>
                        </a:rPr>
                        <a:t>District / Center</a:t>
                      </a:r>
                    </a:p>
                  </a:txBody>
                  <a:tcPr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70C0"/>
                    </a:solidFill>
                  </a:tcPr>
                </a:tc>
                <a:tc>
                  <a:txBody>
                    <a:bodyPr/>
                    <a:lstStyle/>
                    <a:p>
                      <a:pPr algn="ctr"/>
                      <a:r>
                        <a:rPr lang="en-US" sz="1200" dirty="0">
                          <a:solidFill>
                            <a:schemeClr val="tx2"/>
                          </a:solidFill>
                        </a:rPr>
                        <a:t>Release Date (</a:t>
                      </a:r>
                      <a:r>
                        <a:rPr lang="en-US" sz="1200" dirty="0" err="1">
                          <a:solidFill>
                            <a:schemeClr val="tx2"/>
                          </a:solidFill>
                        </a:rPr>
                        <a:t>Qtr</a:t>
                      </a:r>
                      <a:r>
                        <a:rPr lang="en-US" sz="1200" dirty="0">
                          <a:solidFill>
                            <a:schemeClr val="tx2"/>
                          </a:solidFill>
                        </a:rPr>
                        <a:t>)</a:t>
                      </a:r>
                    </a:p>
                  </a:txBody>
                  <a:tcPr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70C0"/>
                    </a:solidFill>
                  </a:tcPr>
                </a:tc>
                <a:tc>
                  <a:txBody>
                    <a:bodyPr/>
                    <a:lstStyle/>
                    <a:p>
                      <a:pPr algn="ctr"/>
                      <a:r>
                        <a:rPr lang="en-US" sz="1200" dirty="0">
                          <a:solidFill>
                            <a:schemeClr val="tx2"/>
                          </a:solidFill>
                        </a:rPr>
                        <a:t>NAICS</a:t>
                      </a:r>
                    </a:p>
                  </a:txBody>
                  <a:tcPr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70C0"/>
                    </a:solidFill>
                  </a:tcPr>
                </a:tc>
                <a:tc>
                  <a:txBody>
                    <a:bodyPr/>
                    <a:lstStyle/>
                    <a:p>
                      <a:pPr algn="ctr"/>
                      <a:r>
                        <a:rPr lang="en-US" sz="1200" dirty="0">
                          <a:solidFill>
                            <a:schemeClr val="tx2"/>
                          </a:solidFill>
                        </a:rPr>
                        <a:t>Cost</a:t>
                      </a:r>
                    </a:p>
                    <a:p>
                      <a:pPr algn="ctr"/>
                      <a:r>
                        <a:rPr lang="en-US" sz="1200">
                          <a:solidFill>
                            <a:schemeClr val="tx2"/>
                          </a:solidFill>
                        </a:rPr>
                        <a:t>Range</a:t>
                      </a:r>
                      <a:endParaRPr lang="en-US" sz="1200" dirty="0">
                        <a:solidFill>
                          <a:schemeClr val="tx2"/>
                        </a:solidFill>
                      </a:endParaRPr>
                    </a:p>
                  </a:txBody>
                  <a:tcPr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70C0"/>
                    </a:solidFill>
                  </a:tcPr>
                </a:tc>
                <a:tc>
                  <a:txBody>
                    <a:bodyPr/>
                    <a:lstStyle/>
                    <a:p>
                      <a:pPr algn="ctr"/>
                      <a:r>
                        <a:rPr lang="en-US" sz="1200" dirty="0">
                          <a:solidFill>
                            <a:schemeClr val="tx2"/>
                          </a:solidFill>
                        </a:rPr>
                        <a:t>Acquisition</a:t>
                      </a:r>
                    </a:p>
                    <a:p>
                      <a:pPr algn="ctr"/>
                      <a:r>
                        <a:rPr lang="en-US" sz="1200" dirty="0">
                          <a:solidFill>
                            <a:schemeClr val="tx2"/>
                          </a:solidFill>
                        </a:rPr>
                        <a:t>Strategy</a:t>
                      </a:r>
                    </a:p>
                  </a:txBody>
                  <a:tcPr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70C0"/>
                    </a:solidFill>
                  </a:tcPr>
                </a:tc>
                <a:tc>
                  <a:txBody>
                    <a:bodyPr/>
                    <a:lstStyle/>
                    <a:p>
                      <a:pPr algn="ctr"/>
                      <a:r>
                        <a:rPr lang="en-US" sz="1200" dirty="0">
                          <a:solidFill>
                            <a:schemeClr val="tx2"/>
                          </a:solidFill>
                        </a:rPr>
                        <a:t>Solicitation Type</a:t>
                      </a:r>
                    </a:p>
                  </a:txBody>
                  <a:tcPr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370840">
                <a:tc>
                  <a:txBody>
                    <a:bodyPr/>
                    <a:lstStyle/>
                    <a:p>
                      <a:r>
                        <a:rPr lang="en-US" sz="1200" dirty="0"/>
                        <a:t>Army Reserve Center</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200" dirty="0"/>
                        <a:t>Ft. Buchanan, PR</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200" dirty="0"/>
                        <a:t>LRL</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200" dirty="0"/>
                        <a:t>2Q FY23</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200" dirty="0"/>
                        <a:t>236220</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200" dirty="0"/>
                        <a:t>$10-25M</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200" dirty="0"/>
                        <a:t>Unrestricted</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a:ea typeface="+mn-ea"/>
                          <a:cs typeface="+mn-cs"/>
                        </a:rPr>
                        <a:t>“C” Type</a:t>
                      </a:r>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370840">
                <a:tc>
                  <a:txBody>
                    <a:bodyPr/>
                    <a:lstStyle/>
                    <a:p>
                      <a:r>
                        <a:rPr lang="en-US" sz="1200" dirty="0"/>
                        <a:t>Juana Diaz Microgrid</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200" dirty="0"/>
                        <a:t>Ponce, PR</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200" dirty="0"/>
                        <a:t>LRL</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200" dirty="0"/>
                        <a:t>1Q FY24</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a:ea typeface="+mn-ea"/>
                          <a:cs typeface="+mn-cs"/>
                        </a:rPr>
                        <a:t>236220</a:t>
                      </a:r>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200" dirty="0"/>
                        <a:t>$10-25M</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200" dirty="0"/>
                        <a:t>Unrestricted</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a:ea typeface="+mn-ea"/>
                          <a:cs typeface="+mn-cs"/>
                        </a:rPr>
                        <a:t>“C” Type</a:t>
                      </a:r>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370840">
                <a:tc>
                  <a:txBody>
                    <a:bodyPr/>
                    <a:lstStyle/>
                    <a:p>
                      <a:r>
                        <a:rPr lang="en-US" sz="1200" dirty="0"/>
                        <a:t>Ramey Microgrid</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200" dirty="0"/>
                        <a:t>Aguadilla, PR</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200" dirty="0"/>
                        <a:t>LRL</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200" dirty="0"/>
                        <a:t>1Q FY24</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a:ea typeface="+mn-ea"/>
                          <a:cs typeface="+mn-cs"/>
                        </a:rPr>
                        <a:t>236220</a:t>
                      </a:r>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200" dirty="0"/>
                        <a:t>$10-25M</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200" dirty="0"/>
                        <a:t>Unrestricted</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a:ea typeface="+mn-ea"/>
                          <a:cs typeface="+mn-cs"/>
                        </a:rPr>
                        <a:t>“C” Type</a:t>
                      </a:r>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370840">
                <a:tc>
                  <a:txBody>
                    <a:bodyPr/>
                    <a:lstStyle/>
                    <a:p>
                      <a:r>
                        <a:rPr lang="en-US" sz="1200" dirty="0"/>
                        <a:t>Ft. Buchanan Installation Microgrid</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200" dirty="0"/>
                        <a:t>Ft. Buchanan, PR</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200" dirty="0"/>
                        <a:t>LRL</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200" dirty="0"/>
                        <a:t>1Q FY25</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a:ea typeface="+mn-ea"/>
                          <a:cs typeface="+mn-cs"/>
                        </a:rPr>
                        <a:t>236220</a:t>
                      </a:r>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200" dirty="0"/>
                        <a:t>$25-100M</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200" dirty="0"/>
                        <a:t>Unrestricted</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a:ea typeface="+mn-ea"/>
                          <a:cs typeface="+mn-cs"/>
                        </a:rPr>
                        <a:t>“C” Type</a:t>
                      </a:r>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81443395"/>
                  </a:ext>
                </a:extLst>
              </a:tr>
              <a:tr h="370840">
                <a:tc>
                  <a:txBody>
                    <a:bodyPr/>
                    <a:lstStyle/>
                    <a:p>
                      <a:r>
                        <a:rPr lang="en-US" sz="1200" dirty="0"/>
                        <a:t>Potable Water Reclamation</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200" dirty="0"/>
                        <a:t>Ft. Buchanan, PR</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200" dirty="0"/>
                        <a:t>LRL</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200" dirty="0"/>
                        <a:t>FUTURE</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236220</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200" dirty="0"/>
                        <a:t>$5-10M</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200" dirty="0"/>
                        <a:t>TBD</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“C” Type</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84572245"/>
                  </a:ext>
                </a:extLst>
              </a:tr>
            </a:tbl>
          </a:graphicData>
        </a:graphic>
      </p:graphicFrame>
      <p:sp>
        <p:nvSpPr>
          <p:cNvPr id="5" name="Rectangle 4">
            <a:extLst>
              <a:ext uri="{FF2B5EF4-FFF2-40B4-BE49-F238E27FC236}">
                <a16:creationId xmlns:a16="http://schemas.microsoft.com/office/drawing/2014/main" id="{30710DDE-E3FD-4C92-BD66-45B53BEA94AD}"/>
              </a:ext>
            </a:extLst>
          </p:cNvPr>
          <p:cNvSpPr/>
          <p:nvPr/>
        </p:nvSpPr>
        <p:spPr>
          <a:xfrm>
            <a:off x="250668" y="6379240"/>
            <a:ext cx="11674632"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mn-cs"/>
              </a:rPr>
              <a:t>*These projections are based on the best information available.  They are subject to modification and are in no way binding on the Government.  More specific information relating to any individual item or class of items will not be furnished until the proposed acquisition is synopsized through SAM.gov or the solicitation is issued."</a:t>
            </a:r>
          </a:p>
        </p:txBody>
      </p:sp>
      <p:sp>
        <p:nvSpPr>
          <p:cNvPr id="8" name="TextBox 7">
            <a:extLst>
              <a:ext uri="{FF2B5EF4-FFF2-40B4-BE49-F238E27FC236}">
                <a16:creationId xmlns:a16="http://schemas.microsoft.com/office/drawing/2014/main" id="{C85C7DB7-C19E-4397-A4E0-FB864F113BA7}"/>
              </a:ext>
            </a:extLst>
          </p:cNvPr>
          <p:cNvSpPr txBox="1"/>
          <p:nvPr/>
        </p:nvSpPr>
        <p:spPr>
          <a:xfrm>
            <a:off x="358648" y="4839026"/>
            <a:ext cx="8205537"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Mobile District Small Business Office:  </a:t>
            </a: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https://www.sam.usace.army.mil/Business-With-Us/Small-Business/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 name="TextBox 8">
            <a:extLst>
              <a:ext uri="{FF2B5EF4-FFF2-40B4-BE49-F238E27FC236}">
                <a16:creationId xmlns:a16="http://schemas.microsoft.com/office/drawing/2014/main" id="{A7E2EE92-B11B-4370-BCD6-3587C55FB448}"/>
              </a:ext>
            </a:extLst>
          </p:cNvPr>
          <p:cNvSpPr txBox="1"/>
          <p:nvPr/>
        </p:nvSpPr>
        <p:spPr>
          <a:xfrm>
            <a:off x="358648" y="5408922"/>
            <a:ext cx="7724274"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Jacksonville District Small Business Office: </a:t>
            </a: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https://www.saj.usace.army.mil/SmallBusiness/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52692540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3"/>
          <p:cNvSpPr txBox="1">
            <a:spLocks noChangeArrowheads="1"/>
          </p:cNvSpPr>
          <p:nvPr/>
        </p:nvSpPr>
        <p:spPr bwMode="auto">
          <a:xfrm>
            <a:off x="609600" y="685800"/>
            <a:ext cx="7269480" cy="1674946"/>
          </a:xfrm>
          <a:prstGeom prst="rect">
            <a:avLst/>
          </a:prstGeom>
          <a:noFill/>
          <a:ln w="12700">
            <a:noFill/>
            <a:miter lim="800000"/>
            <a:headEnd/>
            <a:tailEnd/>
          </a:ln>
        </p:spPr>
        <p:txBody>
          <a:bodyPr wrap="square" lIns="0" tIns="91440" rIns="0" bIns="0" anchor="t" anchorCtr="0">
            <a:spAutoFit/>
          </a:bodyPr>
          <a:lstStyle/>
          <a:p>
            <a:pPr defTabSz="871480" fontAlgn="base">
              <a:spcBef>
                <a:spcPct val="0"/>
              </a:spcBef>
              <a:spcAft>
                <a:spcPct val="0"/>
              </a:spcAft>
              <a:defRPr/>
            </a:pPr>
            <a:r>
              <a:rPr lang="en-US" sz="7200" b="1" kern="0" dirty="0">
                <a:solidFill>
                  <a:prstClr val="black"/>
                </a:solidFill>
                <a:latin typeface="Arial" panose="020B0604020202020204" pitchFamily="34" charset="0"/>
                <a:cs typeface="Arial" panose="020B0604020202020204" pitchFamily="34" charset="0"/>
              </a:rPr>
              <a:t>Questions ?</a:t>
            </a:r>
            <a:endParaRPr lang="en-US" sz="3600" b="1" kern="0" dirty="0">
              <a:solidFill>
                <a:prstClr val="black"/>
              </a:solidFill>
              <a:latin typeface="Arial" panose="020B0604020202020204" pitchFamily="34" charset="0"/>
              <a:cs typeface="Arial" panose="020B0604020202020204" pitchFamily="34" charset="0"/>
            </a:endParaRPr>
          </a:p>
          <a:p>
            <a:pPr defTabSz="806867" fontAlgn="base">
              <a:spcAft>
                <a:spcPct val="0"/>
              </a:spcAft>
              <a:buSzPct val="100000"/>
            </a:pPr>
            <a:endParaRPr lang="en-US" sz="1542" b="1" dirty="0">
              <a:solidFill>
                <a:srgbClr val="000000"/>
              </a:solidFill>
              <a:latin typeface="Arial" panose="020B0604020202020204" pitchFamily="34" charset="0"/>
              <a:cs typeface="Arial" panose="020B0604020202020204" pitchFamily="34" charset="0"/>
            </a:endParaRPr>
          </a:p>
          <a:p>
            <a:pPr defTabSz="806867" fontAlgn="base">
              <a:spcAft>
                <a:spcPct val="0"/>
              </a:spcAft>
              <a:buSzPct val="100000"/>
            </a:pPr>
            <a:endParaRPr lang="en-US" sz="1542" b="1" dirty="0">
              <a:solidFill>
                <a:srgbClr val="000000"/>
              </a:solidFill>
              <a:latin typeface="Arial" panose="020B0604020202020204" pitchFamily="34" charset="0"/>
              <a:cs typeface="Arial" panose="020B0604020202020204" pitchFamily="34" charset="0"/>
            </a:endParaRPr>
          </a:p>
        </p:txBody>
      </p:sp>
      <p:grpSp>
        <p:nvGrpSpPr>
          <p:cNvPr id="7" name="Group 6">
            <a:extLst>
              <a:ext uri="{FF2B5EF4-FFF2-40B4-BE49-F238E27FC236}">
                <a16:creationId xmlns:a16="http://schemas.microsoft.com/office/drawing/2014/main" id="{F7DD5C21-35A8-4781-AB06-914AE8798E26}"/>
              </a:ext>
            </a:extLst>
          </p:cNvPr>
          <p:cNvGrpSpPr/>
          <p:nvPr/>
        </p:nvGrpSpPr>
        <p:grpSpPr>
          <a:xfrm>
            <a:off x="8061960" y="2290208"/>
            <a:ext cx="3718928" cy="2817722"/>
            <a:chOff x="5349240" y="2573030"/>
            <a:chExt cx="4267568" cy="3233410"/>
          </a:xfrm>
        </p:grpSpPr>
        <p:pic>
          <p:nvPicPr>
            <p:cNvPr id="8" name="Picture 7" descr="A sign in front of a building&#10;&#10;Description automatically generated">
              <a:extLst>
                <a:ext uri="{FF2B5EF4-FFF2-40B4-BE49-F238E27FC236}">
                  <a16:creationId xmlns:a16="http://schemas.microsoft.com/office/drawing/2014/main" id="{3DEF92DC-CA53-4274-A3B6-FA2D5ECAADF4}"/>
                </a:ext>
              </a:extLst>
            </p:cNvPr>
            <p:cNvPicPr>
              <a:picLocks noChangeAspect="1"/>
            </p:cNvPicPr>
            <p:nvPr userDrawn="1"/>
          </p:nvPicPr>
          <p:blipFill>
            <a:blip r:embed="rId3" cstate="email">
              <a:alphaModFix amt="75000"/>
              <a:extLst>
                <a:ext uri="{28A0092B-C50C-407E-A947-70E740481C1C}">
                  <a14:useLocalDpi xmlns:a14="http://schemas.microsoft.com/office/drawing/2010/main" val="0"/>
                </a:ext>
              </a:extLst>
            </a:blip>
            <a:stretch>
              <a:fillRect/>
            </a:stretch>
          </p:blipFill>
          <p:spPr>
            <a:xfrm>
              <a:off x="5349240" y="2834640"/>
              <a:ext cx="4267568" cy="2971800"/>
            </a:xfrm>
            <a:prstGeom prst="roundRect">
              <a:avLst>
                <a:gd name="adj" fmla="val 3698"/>
              </a:avLst>
            </a:prstGeom>
          </p:spPr>
        </p:pic>
        <p:sp>
          <p:nvSpPr>
            <p:cNvPr id="9" name="TextBox 8">
              <a:extLst>
                <a:ext uri="{FF2B5EF4-FFF2-40B4-BE49-F238E27FC236}">
                  <a16:creationId xmlns:a16="http://schemas.microsoft.com/office/drawing/2014/main" id="{67495AE1-B626-44C6-A997-52D1E0F10CD0}"/>
                </a:ext>
              </a:extLst>
            </p:cNvPr>
            <p:cNvSpPr txBox="1"/>
            <p:nvPr userDrawn="1"/>
          </p:nvSpPr>
          <p:spPr>
            <a:xfrm>
              <a:off x="5349240" y="2573030"/>
              <a:ext cx="4251960" cy="246221"/>
            </a:xfrm>
            <a:prstGeom prst="rect">
              <a:avLst/>
            </a:prstGeom>
            <a:noFill/>
          </p:spPr>
          <p:txBody>
            <a:bodyPr wrap="square" rtlCol="0">
              <a:spAutoFit/>
            </a:bodyPr>
            <a:lstStyle/>
            <a:p>
              <a:pPr lvl="0" algn="ctr"/>
              <a:r>
                <a:rPr lang="en-US" sz="1000" b="1" dirty="0">
                  <a:solidFill>
                    <a:srgbClr val="666856"/>
                  </a:solidFill>
                  <a:latin typeface="Arial" panose="020B0604020202020204" pitchFamily="34" charset="0"/>
                  <a:cs typeface="Arial" panose="020B0604020202020204" pitchFamily="34" charset="0"/>
                </a:rPr>
                <a:t>People   /   Readiness   /   Partnerships   /   Revolutionize</a:t>
              </a:r>
            </a:p>
          </p:txBody>
        </p:sp>
      </p:grpSp>
      <p:grpSp>
        <p:nvGrpSpPr>
          <p:cNvPr id="10" name="Group 9">
            <a:extLst>
              <a:ext uri="{FF2B5EF4-FFF2-40B4-BE49-F238E27FC236}">
                <a16:creationId xmlns:a16="http://schemas.microsoft.com/office/drawing/2014/main" id="{9A711907-FF31-417A-AC19-C7B2C81F6AF8}"/>
              </a:ext>
            </a:extLst>
          </p:cNvPr>
          <p:cNvGrpSpPr/>
          <p:nvPr/>
        </p:nvGrpSpPr>
        <p:grpSpPr>
          <a:xfrm>
            <a:off x="609600" y="3794760"/>
            <a:ext cx="2832105" cy="1256044"/>
            <a:chOff x="571640" y="4206240"/>
            <a:chExt cx="2832105" cy="1256044"/>
          </a:xfrm>
        </p:grpSpPr>
        <p:grpSp>
          <p:nvGrpSpPr>
            <p:cNvPr id="11" name="Group 448">
              <a:extLst>
                <a:ext uri="{FF2B5EF4-FFF2-40B4-BE49-F238E27FC236}">
                  <a16:creationId xmlns:a16="http://schemas.microsoft.com/office/drawing/2014/main" id="{7C3DEBCA-9B5E-4D15-8A91-318A161865E4}"/>
                </a:ext>
              </a:extLst>
            </p:cNvPr>
            <p:cNvGrpSpPr/>
            <p:nvPr/>
          </p:nvGrpSpPr>
          <p:grpSpPr>
            <a:xfrm>
              <a:off x="571640" y="4369232"/>
              <a:ext cx="1903950" cy="1093052"/>
              <a:chOff x="-873" y="2072910"/>
              <a:chExt cx="6799519" cy="4372786"/>
            </a:xfrm>
          </p:grpSpPr>
          <p:sp>
            <p:nvSpPr>
              <p:cNvPr id="264" name="Freeform 255">
                <a:extLst>
                  <a:ext uri="{FF2B5EF4-FFF2-40B4-BE49-F238E27FC236}">
                    <a16:creationId xmlns:a16="http://schemas.microsoft.com/office/drawing/2014/main" id="{37D8F8D7-7BB4-4698-BB5D-EC2C0986E159}"/>
                  </a:ext>
                </a:extLst>
              </p:cNvPr>
              <p:cNvSpPr/>
              <p:nvPr/>
            </p:nvSpPr>
            <p:spPr>
              <a:xfrm>
                <a:off x="-873" y="2483005"/>
                <a:ext cx="1553736" cy="1620644"/>
              </a:xfrm>
              <a:custGeom>
                <a:avLst/>
                <a:gdLst>
                  <a:gd name="connsiteX0" fmla="*/ 1553736 w 1553736"/>
                  <a:gd name="connsiteY0" fmla="*/ 1620644 h 1620644"/>
                  <a:gd name="connsiteX1" fmla="*/ 914400 w 1553736"/>
                  <a:gd name="connsiteY1" fmla="*/ 1620644 h 1620644"/>
                  <a:gd name="connsiteX2" fmla="*/ 795453 w 1553736"/>
                  <a:gd name="connsiteY2" fmla="*/ 1397619 h 1620644"/>
                  <a:gd name="connsiteX3" fmla="*/ 676507 w 1553736"/>
                  <a:gd name="connsiteY3" fmla="*/ 1085385 h 1620644"/>
                  <a:gd name="connsiteX4" fmla="*/ 602165 w 1553736"/>
                  <a:gd name="connsiteY4" fmla="*/ 788019 h 1620644"/>
                  <a:gd name="connsiteX5" fmla="*/ 572429 w 1553736"/>
                  <a:gd name="connsiteY5" fmla="*/ 564995 h 1620644"/>
                  <a:gd name="connsiteX6" fmla="*/ 579863 w 1553736"/>
                  <a:gd name="connsiteY6" fmla="*/ 364273 h 1620644"/>
                  <a:gd name="connsiteX7" fmla="*/ 587297 w 1553736"/>
                  <a:gd name="connsiteY7" fmla="*/ 200722 h 1620644"/>
                  <a:gd name="connsiteX8" fmla="*/ 609600 w 1553736"/>
                  <a:gd name="connsiteY8" fmla="*/ 74341 h 1620644"/>
                  <a:gd name="connsiteX9" fmla="*/ 609600 w 1553736"/>
                  <a:gd name="connsiteY9" fmla="*/ 0 h 1620644"/>
                  <a:gd name="connsiteX10" fmla="*/ 0 w 1553736"/>
                  <a:gd name="connsiteY10" fmla="*/ 0 h 1620644"/>
                  <a:gd name="connsiteX0" fmla="*/ 1553736 w 1553736"/>
                  <a:gd name="connsiteY0" fmla="*/ 1620644 h 1620644"/>
                  <a:gd name="connsiteX1" fmla="*/ 914400 w 1553736"/>
                  <a:gd name="connsiteY1" fmla="*/ 1620644 h 1620644"/>
                  <a:gd name="connsiteX2" fmla="*/ 795453 w 1553736"/>
                  <a:gd name="connsiteY2" fmla="*/ 1397619 h 1620644"/>
                  <a:gd name="connsiteX3" fmla="*/ 676507 w 1553736"/>
                  <a:gd name="connsiteY3" fmla="*/ 1085385 h 1620644"/>
                  <a:gd name="connsiteX4" fmla="*/ 602165 w 1553736"/>
                  <a:gd name="connsiteY4" fmla="*/ 788019 h 1620644"/>
                  <a:gd name="connsiteX5" fmla="*/ 572429 w 1553736"/>
                  <a:gd name="connsiteY5" fmla="*/ 564995 h 1620644"/>
                  <a:gd name="connsiteX6" fmla="*/ 575100 w 1553736"/>
                  <a:gd name="connsiteY6" fmla="*/ 366654 h 1620644"/>
                  <a:gd name="connsiteX7" fmla="*/ 587297 w 1553736"/>
                  <a:gd name="connsiteY7" fmla="*/ 200722 h 1620644"/>
                  <a:gd name="connsiteX8" fmla="*/ 609600 w 1553736"/>
                  <a:gd name="connsiteY8" fmla="*/ 74341 h 1620644"/>
                  <a:gd name="connsiteX9" fmla="*/ 609600 w 1553736"/>
                  <a:gd name="connsiteY9" fmla="*/ 0 h 1620644"/>
                  <a:gd name="connsiteX10" fmla="*/ 0 w 1553736"/>
                  <a:gd name="connsiteY10" fmla="*/ 0 h 1620644"/>
                  <a:gd name="connsiteX0" fmla="*/ 1553736 w 1553736"/>
                  <a:gd name="connsiteY0" fmla="*/ 1620644 h 1620644"/>
                  <a:gd name="connsiteX1" fmla="*/ 914400 w 1553736"/>
                  <a:gd name="connsiteY1" fmla="*/ 1620644 h 1620644"/>
                  <a:gd name="connsiteX2" fmla="*/ 795453 w 1553736"/>
                  <a:gd name="connsiteY2" fmla="*/ 1397619 h 1620644"/>
                  <a:gd name="connsiteX3" fmla="*/ 676507 w 1553736"/>
                  <a:gd name="connsiteY3" fmla="*/ 1085385 h 1620644"/>
                  <a:gd name="connsiteX4" fmla="*/ 602165 w 1553736"/>
                  <a:gd name="connsiteY4" fmla="*/ 818976 h 1620644"/>
                  <a:gd name="connsiteX5" fmla="*/ 572429 w 1553736"/>
                  <a:gd name="connsiteY5" fmla="*/ 564995 h 1620644"/>
                  <a:gd name="connsiteX6" fmla="*/ 575100 w 1553736"/>
                  <a:gd name="connsiteY6" fmla="*/ 366654 h 1620644"/>
                  <a:gd name="connsiteX7" fmla="*/ 587297 w 1553736"/>
                  <a:gd name="connsiteY7" fmla="*/ 200722 h 1620644"/>
                  <a:gd name="connsiteX8" fmla="*/ 609600 w 1553736"/>
                  <a:gd name="connsiteY8" fmla="*/ 74341 h 1620644"/>
                  <a:gd name="connsiteX9" fmla="*/ 609600 w 1553736"/>
                  <a:gd name="connsiteY9" fmla="*/ 0 h 1620644"/>
                  <a:gd name="connsiteX10" fmla="*/ 0 w 1553736"/>
                  <a:gd name="connsiteY10" fmla="*/ 0 h 1620644"/>
                  <a:gd name="connsiteX0" fmla="*/ 1553736 w 1553736"/>
                  <a:gd name="connsiteY0" fmla="*/ 1620644 h 1620644"/>
                  <a:gd name="connsiteX1" fmla="*/ 914400 w 1553736"/>
                  <a:gd name="connsiteY1" fmla="*/ 1620644 h 1620644"/>
                  <a:gd name="connsiteX2" fmla="*/ 795453 w 1553736"/>
                  <a:gd name="connsiteY2" fmla="*/ 1397619 h 1620644"/>
                  <a:gd name="connsiteX3" fmla="*/ 676507 w 1553736"/>
                  <a:gd name="connsiteY3" fmla="*/ 1085385 h 1620644"/>
                  <a:gd name="connsiteX4" fmla="*/ 606927 w 1553736"/>
                  <a:gd name="connsiteY4" fmla="*/ 823738 h 1620644"/>
                  <a:gd name="connsiteX5" fmla="*/ 572429 w 1553736"/>
                  <a:gd name="connsiteY5" fmla="*/ 564995 h 1620644"/>
                  <a:gd name="connsiteX6" fmla="*/ 575100 w 1553736"/>
                  <a:gd name="connsiteY6" fmla="*/ 366654 h 1620644"/>
                  <a:gd name="connsiteX7" fmla="*/ 587297 w 1553736"/>
                  <a:gd name="connsiteY7" fmla="*/ 200722 h 1620644"/>
                  <a:gd name="connsiteX8" fmla="*/ 609600 w 1553736"/>
                  <a:gd name="connsiteY8" fmla="*/ 74341 h 1620644"/>
                  <a:gd name="connsiteX9" fmla="*/ 609600 w 1553736"/>
                  <a:gd name="connsiteY9" fmla="*/ 0 h 1620644"/>
                  <a:gd name="connsiteX10" fmla="*/ 0 w 1553736"/>
                  <a:gd name="connsiteY10" fmla="*/ 0 h 1620644"/>
                  <a:gd name="connsiteX0" fmla="*/ 1553736 w 1553736"/>
                  <a:gd name="connsiteY0" fmla="*/ 1620644 h 1620644"/>
                  <a:gd name="connsiteX1" fmla="*/ 914400 w 1553736"/>
                  <a:gd name="connsiteY1" fmla="*/ 1620644 h 1620644"/>
                  <a:gd name="connsiteX2" fmla="*/ 795453 w 1553736"/>
                  <a:gd name="connsiteY2" fmla="*/ 1397619 h 1620644"/>
                  <a:gd name="connsiteX3" fmla="*/ 676507 w 1553736"/>
                  <a:gd name="connsiteY3" fmla="*/ 1085385 h 1620644"/>
                  <a:gd name="connsiteX4" fmla="*/ 606927 w 1553736"/>
                  <a:gd name="connsiteY4" fmla="*/ 823738 h 1620644"/>
                  <a:gd name="connsiteX5" fmla="*/ 584279 w 1553736"/>
                  <a:gd name="connsiteY5" fmla="*/ 695964 h 1620644"/>
                  <a:gd name="connsiteX6" fmla="*/ 572429 w 1553736"/>
                  <a:gd name="connsiteY6" fmla="*/ 564995 h 1620644"/>
                  <a:gd name="connsiteX7" fmla="*/ 575100 w 1553736"/>
                  <a:gd name="connsiteY7" fmla="*/ 366654 h 1620644"/>
                  <a:gd name="connsiteX8" fmla="*/ 587297 w 1553736"/>
                  <a:gd name="connsiteY8" fmla="*/ 200722 h 1620644"/>
                  <a:gd name="connsiteX9" fmla="*/ 609600 w 1553736"/>
                  <a:gd name="connsiteY9" fmla="*/ 74341 h 1620644"/>
                  <a:gd name="connsiteX10" fmla="*/ 609600 w 1553736"/>
                  <a:gd name="connsiteY10" fmla="*/ 0 h 1620644"/>
                  <a:gd name="connsiteX11" fmla="*/ 0 w 1553736"/>
                  <a:gd name="connsiteY11" fmla="*/ 0 h 1620644"/>
                  <a:gd name="connsiteX0" fmla="*/ 1553736 w 1553736"/>
                  <a:gd name="connsiteY0" fmla="*/ 1620644 h 1620644"/>
                  <a:gd name="connsiteX1" fmla="*/ 914400 w 1553736"/>
                  <a:gd name="connsiteY1" fmla="*/ 1620644 h 1620644"/>
                  <a:gd name="connsiteX2" fmla="*/ 795453 w 1553736"/>
                  <a:gd name="connsiteY2" fmla="*/ 1397619 h 1620644"/>
                  <a:gd name="connsiteX3" fmla="*/ 676507 w 1553736"/>
                  <a:gd name="connsiteY3" fmla="*/ 1085385 h 1620644"/>
                  <a:gd name="connsiteX4" fmla="*/ 606927 w 1553736"/>
                  <a:gd name="connsiteY4" fmla="*/ 823738 h 1620644"/>
                  <a:gd name="connsiteX5" fmla="*/ 584279 w 1553736"/>
                  <a:gd name="connsiteY5" fmla="*/ 695964 h 1620644"/>
                  <a:gd name="connsiteX6" fmla="*/ 572429 w 1553736"/>
                  <a:gd name="connsiteY6" fmla="*/ 564995 h 1620644"/>
                  <a:gd name="connsiteX7" fmla="*/ 572373 w 1553736"/>
                  <a:gd name="connsiteY7" fmla="*/ 462601 h 1620644"/>
                  <a:gd name="connsiteX8" fmla="*/ 575100 w 1553736"/>
                  <a:gd name="connsiteY8" fmla="*/ 366654 h 1620644"/>
                  <a:gd name="connsiteX9" fmla="*/ 587297 w 1553736"/>
                  <a:gd name="connsiteY9" fmla="*/ 200722 h 1620644"/>
                  <a:gd name="connsiteX10" fmla="*/ 609600 w 1553736"/>
                  <a:gd name="connsiteY10" fmla="*/ 74341 h 1620644"/>
                  <a:gd name="connsiteX11" fmla="*/ 609600 w 1553736"/>
                  <a:gd name="connsiteY11" fmla="*/ 0 h 1620644"/>
                  <a:gd name="connsiteX12" fmla="*/ 0 w 1553736"/>
                  <a:gd name="connsiteY12" fmla="*/ 0 h 1620644"/>
                  <a:gd name="connsiteX0" fmla="*/ 1553736 w 1553736"/>
                  <a:gd name="connsiteY0" fmla="*/ 1620644 h 1620644"/>
                  <a:gd name="connsiteX1" fmla="*/ 914400 w 1553736"/>
                  <a:gd name="connsiteY1" fmla="*/ 1620644 h 1620644"/>
                  <a:gd name="connsiteX2" fmla="*/ 800215 w 1553736"/>
                  <a:gd name="connsiteY2" fmla="*/ 1397619 h 1620644"/>
                  <a:gd name="connsiteX3" fmla="*/ 676507 w 1553736"/>
                  <a:gd name="connsiteY3" fmla="*/ 1085385 h 1620644"/>
                  <a:gd name="connsiteX4" fmla="*/ 606927 w 1553736"/>
                  <a:gd name="connsiteY4" fmla="*/ 823738 h 1620644"/>
                  <a:gd name="connsiteX5" fmla="*/ 584279 w 1553736"/>
                  <a:gd name="connsiteY5" fmla="*/ 695964 h 1620644"/>
                  <a:gd name="connsiteX6" fmla="*/ 572429 w 1553736"/>
                  <a:gd name="connsiteY6" fmla="*/ 564995 h 1620644"/>
                  <a:gd name="connsiteX7" fmla="*/ 572373 w 1553736"/>
                  <a:gd name="connsiteY7" fmla="*/ 462601 h 1620644"/>
                  <a:gd name="connsiteX8" fmla="*/ 575100 w 1553736"/>
                  <a:gd name="connsiteY8" fmla="*/ 366654 h 1620644"/>
                  <a:gd name="connsiteX9" fmla="*/ 587297 w 1553736"/>
                  <a:gd name="connsiteY9" fmla="*/ 200722 h 1620644"/>
                  <a:gd name="connsiteX10" fmla="*/ 609600 w 1553736"/>
                  <a:gd name="connsiteY10" fmla="*/ 74341 h 1620644"/>
                  <a:gd name="connsiteX11" fmla="*/ 609600 w 1553736"/>
                  <a:gd name="connsiteY11" fmla="*/ 0 h 1620644"/>
                  <a:gd name="connsiteX12" fmla="*/ 0 w 1553736"/>
                  <a:gd name="connsiteY12" fmla="*/ 0 h 1620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53736" h="1620644">
                    <a:moveTo>
                      <a:pt x="1553736" y="1620644"/>
                    </a:moveTo>
                    <a:lnTo>
                      <a:pt x="914400" y="1620644"/>
                    </a:lnTo>
                    <a:lnTo>
                      <a:pt x="800215" y="1397619"/>
                    </a:lnTo>
                    <a:lnTo>
                      <a:pt x="676507" y="1085385"/>
                    </a:lnTo>
                    <a:lnTo>
                      <a:pt x="606927" y="823738"/>
                    </a:lnTo>
                    <a:lnTo>
                      <a:pt x="584279" y="695964"/>
                    </a:lnTo>
                    <a:lnTo>
                      <a:pt x="572429" y="564995"/>
                    </a:lnTo>
                    <a:cubicBezTo>
                      <a:pt x="570842" y="524514"/>
                      <a:pt x="571928" y="495658"/>
                      <a:pt x="572373" y="462601"/>
                    </a:cubicBezTo>
                    <a:cubicBezTo>
                      <a:pt x="572818" y="429544"/>
                      <a:pt x="573010" y="408713"/>
                      <a:pt x="575100" y="366654"/>
                    </a:cubicBezTo>
                    <a:lnTo>
                      <a:pt x="587297" y="200722"/>
                    </a:lnTo>
                    <a:lnTo>
                      <a:pt x="609600" y="74341"/>
                    </a:lnTo>
                    <a:lnTo>
                      <a:pt x="609600" y="0"/>
                    </a:lnTo>
                    <a:lnTo>
                      <a:pt x="0" y="0"/>
                    </a:lnTo>
                  </a:path>
                </a:pathLst>
              </a:custGeom>
              <a:noFill/>
              <a:ln w="3175" cap="flat" cmpd="sng" algn="ctr">
                <a:solidFill>
                  <a:schemeClr val="bg1"/>
                </a:solidFill>
                <a:prstDash val="sysDot"/>
              </a:ln>
              <a:effectLst/>
            </p:spPr>
            <p:txBody>
              <a:bodyPr rtlCol="0" anchor="ctr"/>
              <a:lstStyle/>
              <a:p>
                <a:pPr algn="ctr" fontAlgn="auto">
                  <a:spcBef>
                    <a:spcPts val="0"/>
                  </a:spcBef>
                  <a:spcAft>
                    <a:spcPts val="0"/>
                  </a:spcAft>
                  <a:defRPr/>
                </a:pPr>
                <a:endParaRPr lang="en-US" sz="1922" kern="0" dirty="0">
                  <a:solidFill>
                    <a:sysClr val="windowText" lastClr="000000"/>
                  </a:solidFill>
                  <a:latin typeface="Arial"/>
                  <a:ea typeface="ＭＳ Ｐゴシック" pitchFamily="34" charset="-128"/>
                </a:endParaRPr>
              </a:p>
            </p:txBody>
          </p:sp>
          <p:sp>
            <p:nvSpPr>
              <p:cNvPr id="265" name="Freeform 256">
                <a:extLst>
                  <a:ext uri="{FF2B5EF4-FFF2-40B4-BE49-F238E27FC236}">
                    <a16:creationId xmlns:a16="http://schemas.microsoft.com/office/drawing/2014/main" id="{4E45B93D-5CBD-4293-9D89-CAE95753C3D6}"/>
                  </a:ext>
                </a:extLst>
              </p:cNvPr>
              <p:cNvSpPr/>
              <p:nvPr/>
            </p:nvSpPr>
            <p:spPr>
              <a:xfrm>
                <a:off x="5884246" y="4408449"/>
                <a:ext cx="899532" cy="0"/>
              </a:xfrm>
              <a:custGeom>
                <a:avLst/>
                <a:gdLst>
                  <a:gd name="connsiteX0" fmla="*/ 0 w 899532"/>
                  <a:gd name="connsiteY0" fmla="*/ 0 h 0"/>
                  <a:gd name="connsiteX1" fmla="*/ 899532 w 899532"/>
                  <a:gd name="connsiteY1" fmla="*/ 0 h 0"/>
                  <a:gd name="connsiteX2" fmla="*/ 899532 w 899532"/>
                  <a:gd name="connsiteY2" fmla="*/ 0 h 0"/>
                </a:gdLst>
                <a:ahLst/>
                <a:cxnLst>
                  <a:cxn ang="0">
                    <a:pos x="connsiteX0" y="connsiteY0"/>
                  </a:cxn>
                  <a:cxn ang="0">
                    <a:pos x="connsiteX1" y="connsiteY1"/>
                  </a:cxn>
                  <a:cxn ang="0">
                    <a:pos x="connsiteX2" y="connsiteY2"/>
                  </a:cxn>
                </a:cxnLst>
                <a:rect l="l" t="t" r="r" b="b"/>
                <a:pathLst>
                  <a:path w="899532">
                    <a:moveTo>
                      <a:pt x="0" y="0"/>
                    </a:moveTo>
                    <a:lnTo>
                      <a:pt x="899532" y="0"/>
                    </a:lnTo>
                    <a:lnTo>
                      <a:pt x="899532" y="0"/>
                    </a:lnTo>
                  </a:path>
                </a:pathLst>
              </a:custGeom>
              <a:noFill/>
              <a:ln w="3175" cap="flat" cmpd="sng" algn="ctr">
                <a:solidFill>
                  <a:schemeClr val="bg1"/>
                </a:solidFill>
                <a:prstDash val="sysDot"/>
              </a:ln>
              <a:effectLst/>
            </p:spPr>
            <p:txBody>
              <a:bodyPr rtlCol="0" anchor="ctr"/>
              <a:lstStyle/>
              <a:p>
                <a:pPr algn="ctr" fontAlgn="auto">
                  <a:spcBef>
                    <a:spcPts val="0"/>
                  </a:spcBef>
                  <a:spcAft>
                    <a:spcPts val="0"/>
                  </a:spcAft>
                  <a:defRPr/>
                </a:pPr>
                <a:endParaRPr lang="en-US" sz="1922" kern="0" dirty="0">
                  <a:solidFill>
                    <a:sysClr val="windowText" lastClr="000000"/>
                  </a:solidFill>
                  <a:latin typeface="Arial"/>
                  <a:ea typeface="ＭＳ Ｐゴシック" pitchFamily="34" charset="-128"/>
                </a:endParaRPr>
              </a:p>
            </p:txBody>
          </p:sp>
          <p:sp>
            <p:nvSpPr>
              <p:cNvPr id="266" name="Freeform 257">
                <a:extLst>
                  <a:ext uri="{FF2B5EF4-FFF2-40B4-BE49-F238E27FC236}">
                    <a16:creationId xmlns:a16="http://schemas.microsoft.com/office/drawing/2014/main" id="{F73C52D0-22EE-455D-BFAF-9BFCC123E70C}"/>
                  </a:ext>
                </a:extLst>
              </p:cNvPr>
              <p:cNvSpPr/>
              <p:nvPr/>
            </p:nvSpPr>
            <p:spPr>
              <a:xfrm>
                <a:off x="1762125" y="3490912"/>
                <a:ext cx="107157" cy="38099"/>
              </a:xfrm>
              <a:custGeom>
                <a:avLst/>
                <a:gdLst>
                  <a:gd name="connsiteX0" fmla="*/ 0 w 64294"/>
                  <a:gd name="connsiteY0" fmla="*/ 16669 h 16669"/>
                  <a:gd name="connsiteX1" fmla="*/ 64294 w 64294"/>
                  <a:gd name="connsiteY1" fmla="*/ 0 h 16669"/>
                  <a:gd name="connsiteX0" fmla="*/ 0 w 90488"/>
                  <a:gd name="connsiteY0" fmla="*/ 28575 h 28575"/>
                  <a:gd name="connsiteX1" fmla="*/ 90488 w 90488"/>
                  <a:gd name="connsiteY1" fmla="*/ 0 h 28575"/>
                  <a:gd name="connsiteX0" fmla="*/ 0 w 100013"/>
                  <a:gd name="connsiteY0" fmla="*/ 35718 h 35718"/>
                  <a:gd name="connsiteX1" fmla="*/ 100013 w 100013"/>
                  <a:gd name="connsiteY1" fmla="*/ 0 h 35718"/>
                  <a:gd name="connsiteX0" fmla="*/ 0 w 107157"/>
                  <a:gd name="connsiteY0" fmla="*/ 38099 h 38099"/>
                  <a:gd name="connsiteX1" fmla="*/ 107157 w 107157"/>
                  <a:gd name="connsiteY1" fmla="*/ 0 h 38099"/>
                </a:gdLst>
                <a:ahLst/>
                <a:cxnLst>
                  <a:cxn ang="0">
                    <a:pos x="connsiteX0" y="connsiteY0"/>
                  </a:cxn>
                  <a:cxn ang="0">
                    <a:pos x="connsiteX1" y="connsiteY1"/>
                  </a:cxn>
                </a:cxnLst>
                <a:rect l="l" t="t" r="r" b="b"/>
                <a:pathLst>
                  <a:path w="107157" h="38099">
                    <a:moveTo>
                      <a:pt x="0" y="38099"/>
                    </a:moveTo>
                    <a:lnTo>
                      <a:pt x="107157" y="0"/>
                    </a:lnTo>
                  </a:path>
                </a:pathLst>
              </a:custGeom>
              <a:noFill/>
              <a:ln w="3175" cap="flat" cmpd="sng" algn="ctr">
                <a:solidFill>
                  <a:schemeClr val="bg1">
                    <a:lumMod val="95000"/>
                  </a:schemeClr>
                </a:solidFill>
                <a:prstDash val="sysDot"/>
              </a:ln>
              <a:effectLst/>
            </p:spPr>
            <p:txBody>
              <a:bodyPr rtlCol="0" anchor="ctr"/>
              <a:lstStyle/>
              <a:p>
                <a:pPr algn="ctr" fontAlgn="auto">
                  <a:spcBef>
                    <a:spcPts val="0"/>
                  </a:spcBef>
                  <a:spcAft>
                    <a:spcPts val="0"/>
                  </a:spcAft>
                  <a:defRPr/>
                </a:pPr>
                <a:endParaRPr lang="en-US" sz="1922" kern="0" dirty="0">
                  <a:solidFill>
                    <a:sysClr val="windowText" lastClr="000000"/>
                  </a:solidFill>
                  <a:latin typeface="Arial"/>
                  <a:ea typeface="ＭＳ Ｐゴシック" pitchFamily="34" charset="-128"/>
                </a:endParaRPr>
              </a:p>
            </p:txBody>
          </p:sp>
          <p:sp>
            <p:nvSpPr>
              <p:cNvPr id="267" name="Freeform 258">
                <a:extLst>
                  <a:ext uri="{FF2B5EF4-FFF2-40B4-BE49-F238E27FC236}">
                    <a16:creationId xmlns:a16="http://schemas.microsoft.com/office/drawing/2014/main" id="{9FC61CB6-0D03-4C3D-A277-0D27F4FCF143}"/>
                  </a:ext>
                </a:extLst>
              </p:cNvPr>
              <p:cNvSpPr/>
              <p:nvPr/>
            </p:nvSpPr>
            <p:spPr>
              <a:xfrm>
                <a:off x="6471544" y="3411639"/>
                <a:ext cx="327102" cy="2988527"/>
              </a:xfrm>
              <a:custGeom>
                <a:avLst/>
                <a:gdLst>
                  <a:gd name="connsiteX0" fmla="*/ 282498 w 327102"/>
                  <a:gd name="connsiteY0" fmla="*/ 0 h 2988527"/>
                  <a:gd name="connsiteX1" fmla="*/ 319668 w 327102"/>
                  <a:gd name="connsiteY1" fmla="*/ 408878 h 2988527"/>
                  <a:gd name="connsiteX2" fmla="*/ 327102 w 327102"/>
                  <a:gd name="connsiteY2" fmla="*/ 810322 h 2988527"/>
                  <a:gd name="connsiteX3" fmla="*/ 289932 w 327102"/>
                  <a:gd name="connsiteY3" fmla="*/ 1419922 h 2988527"/>
                  <a:gd name="connsiteX4" fmla="*/ 237893 w 327102"/>
                  <a:gd name="connsiteY4" fmla="*/ 1910576 h 2988527"/>
                  <a:gd name="connsiteX5" fmla="*/ 148683 w 327102"/>
                  <a:gd name="connsiteY5" fmla="*/ 2430966 h 2988527"/>
                  <a:gd name="connsiteX6" fmla="*/ 74342 w 327102"/>
                  <a:gd name="connsiteY6" fmla="*/ 2720898 h 2988527"/>
                  <a:gd name="connsiteX7" fmla="*/ 0 w 327102"/>
                  <a:gd name="connsiteY7" fmla="*/ 2988527 h 2988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7102" h="2988527">
                    <a:moveTo>
                      <a:pt x="282498" y="0"/>
                    </a:moveTo>
                    <a:lnTo>
                      <a:pt x="319668" y="408878"/>
                    </a:lnTo>
                    <a:lnTo>
                      <a:pt x="327102" y="810322"/>
                    </a:lnTo>
                    <a:lnTo>
                      <a:pt x="289932" y="1419922"/>
                    </a:lnTo>
                    <a:lnTo>
                      <a:pt x="237893" y="1910576"/>
                    </a:lnTo>
                    <a:lnTo>
                      <a:pt x="148683" y="2430966"/>
                    </a:lnTo>
                    <a:lnTo>
                      <a:pt x="74342" y="2720898"/>
                    </a:lnTo>
                    <a:lnTo>
                      <a:pt x="0" y="2988527"/>
                    </a:lnTo>
                  </a:path>
                </a:pathLst>
              </a:custGeom>
              <a:noFill/>
              <a:ln w="3175" cap="flat" cmpd="sng" algn="ctr">
                <a:solidFill>
                  <a:schemeClr val="bg1"/>
                </a:solidFill>
                <a:prstDash val="sysDot"/>
              </a:ln>
              <a:effectLst/>
            </p:spPr>
            <p:txBody>
              <a:bodyPr rtlCol="0" anchor="ctr"/>
              <a:lstStyle/>
              <a:p>
                <a:pPr algn="ctr" fontAlgn="auto">
                  <a:spcBef>
                    <a:spcPts val="0"/>
                  </a:spcBef>
                  <a:spcAft>
                    <a:spcPts val="0"/>
                  </a:spcAft>
                  <a:defRPr/>
                </a:pPr>
                <a:endParaRPr lang="en-US" sz="1922" kern="0" dirty="0">
                  <a:solidFill>
                    <a:sysClr val="windowText" lastClr="000000"/>
                  </a:solidFill>
                  <a:latin typeface="Arial"/>
                  <a:ea typeface="ＭＳ Ｐゴシック" pitchFamily="34" charset="-128"/>
                </a:endParaRPr>
              </a:p>
            </p:txBody>
          </p:sp>
          <p:sp>
            <p:nvSpPr>
              <p:cNvPr id="268" name="Freeform 259">
                <a:extLst>
                  <a:ext uri="{FF2B5EF4-FFF2-40B4-BE49-F238E27FC236}">
                    <a16:creationId xmlns:a16="http://schemas.microsoft.com/office/drawing/2014/main" id="{DE414D8D-A962-4CE4-A84F-B91FFC245A1A}"/>
                  </a:ext>
                </a:extLst>
              </p:cNvPr>
              <p:cNvSpPr/>
              <p:nvPr/>
            </p:nvSpPr>
            <p:spPr>
              <a:xfrm>
                <a:off x="2185988" y="3555206"/>
                <a:ext cx="1866900" cy="109538"/>
              </a:xfrm>
              <a:custGeom>
                <a:avLst/>
                <a:gdLst>
                  <a:gd name="connsiteX0" fmla="*/ 0 w 1866900"/>
                  <a:gd name="connsiteY0" fmla="*/ 0 h 109538"/>
                  <a:gd name="connsiteX1" fmla="*/ 209550 w 1866900"/>
                  <a:gd name="connsiteY1" fmla="*/ 0 h 109538"/>
                  <a:gd name="connsiteX2" fmla="*/ 200025 w 1866900"/>
                  <a:gd name="connsiteY2" fmla="*/ 109538 h 109538"/>
                  <a:gd name="connsiteX3" fmla="*/ 295275 w 1866900"/>
                  <a:gd name="connsiteY3" fmla="*/ 107157 h 109538"/>
                  <a:gd name="connsiteX4" fmla="*/ 307181 w 1866900"/>
                  <a:gd name="connsiteY4" fmla="*/ 0 h 109538"/>
                  <a:gd name="connsiteX5" fmla="*/ 1866900 w 1866900"/>
                  <a:gd name="connsiteY5" fmla="*/ 0 h 109538"/>
                  <a:gd name="connsiteX6" fmla="*/ 1866900 w 1866900"/>
                  <a:gd name="connsiteY6" fmla="*/ 0 h 109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66900" h="109538">
                    <a:moveTo>
                      <a:pt x="0" y="0"/>
                    </a:moveTo>
                    <a:lnTo>
                      <a:pt x="209550" y="0"/>
                    </a:lnTo>
                    <a:lnTo>
                      <a:pt x="200025" y="109538"/>
                    </a:lnTo>
                    <a:lnTo>
                      <a:pt x="295275" y="107157"/>
                    </a:lnTo>
                    <a:lnTo>
                      <a:pt x="307181" y="0"/>
                    </a:lnTo>
                    <a:lnTo>
                      <a:pt x="1866900" y="0"/>
                    </a:lnTo>
                    <a:lnTo>
                      <a:pt x="1866900" y="0"/>
                    </a:lnTo>
                  </a:path>
                </a:pathLst>
              </a:custGeom>
              <a:noFill/>
              <a:ln w="3175" cap="flat" cmpd="sng" algn="ctr">
                <a:solidFill>
                  <a:schemeClr val="bg1"/>
                </a:solidFill>
                <a:prstDash val="sysDot"/>
              </a:ln>
              <a:effectLst/>
            </p:spPr>
            <p:txBody>
              <a:bodyPr rtlCol="0" anchor="ctr"/>
              <a:lstStyle/>
              <a:p>
                <a:pPr algn="ctr" fontAlgn="auto">
                  <a:spcBef>
                    <a:spcPts val="0"/>
                  </a:spcBef>
                  <a:spcAft>
                    <a:spcPts val="0"/>
                  </a:spcAft>
                  <a:defRPr/>
                </a:pPr>
                <a:endParaRPr lang="en-US" sz="1922" kern="0" dirty="0">
                  <a:solidFill>
                    <a:sysClr val="windowText" lastClr="000000"/>
                  </a:solidFill>
                  <a:latin typeface="Arial"/>
                  <a:ea typeface="ＭＳ Ｐゴシック" pitchFamily="34" charset="-128"/>
                </a:endParaRPr>
              </a:p>
            </p:txBody>
          </p:sp>
          <p:sp>
            <p:nvSpPr>
              <p:cNvPr id="269" name="Freeform 260">
                <a:extLst>
                  <a:ext uri="{FF2B5EF4-FFF2-40B4-BE49-F238E27FC236}">
                    <a16:creationId xmlns:a16="http://schemas.microsoft.com/office/drawing/2014/main" id="{ABAE23A7-A42E-45C3-86C5-77BDE50FEDA6}"/>
                  </a:ext>
                </a:extLst>
              </p:cNvPr>
              <p:cNvSpPr/>
              <p:nvPr/>
            </p:nvSpPr>
            <p:spPr>
              <a:xfrm>
                <a:off x="3073214" y="2072910"/>
                <a:ext cx="336337" cy="1482068"/>
              </a:xfrm>
              <a:custGeom>
                <a:avLst/>
                <a:gdLst>
                  <a:gd name="connsiteX0" fmla="*/ 0 w 319668"/>
                  <a:gd name="connsiteY0" fmla="*/ 1486830 h 1486830"/>
                  <a:gd name="connsiteX1" fmla="*/ 37171 w 319668"/>
                  <a:gd name="connsiteY1" fmla="*/ 1159727 h 1486830"/>
                  <a:gd name="connsiteX2" fmla="*/ 89210 w 319668"/>
                  <a:gd name="connsiteY2" fmla="*/ 869796 h 1486830"/>
                  <a:gd name="connsiteX3" fmla="*/ 156117 w 319668"/>
                  <a:gd name="connsiteY3" fmla="*/ 602166 h 1486830"/>
                  <a:gd name="connsiteX4" fmla="*/ 223024 w 319668"/>
                  <a:gd name="connsiteY4" fmla="*/ 349405 h 1486830"/>
                  <a:gd name="connsiteX5" fmla="*/ 289932 w 319668"/>
                  <a:gd name="connsiteY5" fmla="*/ 141249 h 1486830"/>
                  <a:gd name="connsiteX6" fmla="*/ 319668 w 319668"/>
                  <a:gd name="connsiteY6" fmla="*/ 0 h 1486830"/>
                  <a:gd name="connsiteX0" fmla="*/ 0 w 336337"/>
                  <a:gd name="connsiteY0" fmla="*/ 1482068 h 1482068"/>
                  <a:gd name="connsiteX1" fmla="*/ 37171 w 336337"/>
                  <a:gd name="connsiteY1" fmla="*/ 1154965 h 1482068"/>
                  <a:gd name="connsiteX2" fmla="*/ 89210 w 336337"/>
                  <a:gd name="connsiteY2" fmla="*/ 865034 h 1482068"/>
                  <a:gd name="connsiteX3" fmla="*/ 156117 w 336337"/>
                  <a:gd name="connsiteY3" fmla="*/ 597404 h 1482068"/>
                  <a:gd name="connsiteX4" fmla="*/ 223024 w 336337"/>
                  <a:gd name="connsiteY4" fmla="*/ 344643 h 1482068"/>
                  <a:gd name="connsiteX5" fmla="*/ 289932 w 336337"/>
                  <a:gd name="connsiteY5" fmla="*/ 136487 h 1482068"/>
                  <a:gd name="connsiteX6" fmla="*/ 336337 w 336337"/>
                  <a:gd name="connsiteY6" fmla="*/ 0 h 1482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6337" h="1482068">
                    <a:moveTo>
                      <a:pt x="0" y="1482068"/>
                    </a:moveTo>
                    <a:lnTo>
                      <a:pt x="37171" y="1154965"/>
                    </a:lnTo>
                    <a:lnTo>
                      <a:pt x="89210" y="865034"/>
                    </a:lnTo>
                    <a:lnTo>
                      <a:pt x="156117" y="597404"/>
                    </a:lnTo>
                    <a:lnTo>
                      <a:pt x="223024" y="344643"/>
                    </a:lnTo>
                    <a:lnTo>
                      <a:pt x="289932" y="136487"/>
                    </a:lnTo>
                    <a:lnTo>
                      <a:pt x="336337" y="0"/>
                    </a:lnTo>
                  </a:path>
                </a:pathLst>
              </a:custGeom>
              <a:noFill/>
              <a:ln w="3175" cap="flat" cmpd="sng" algn="ctr">
                <a:solidFill>
                  <a:schemeClr val="bg1"/>
                </a:solidFill>
                <a:prstDash val="sysDot"/>
              </a:ln>
              <a:effectLst/>
            </p:spPr>
            <p:txBody>
              <a:bodyPr rtlCol="0" anchor="ctr"/>
              <a:lstStyle/>
              <a:p>
                <a:pPr algn="ctr" fontAlgn="auto">
                  <a:spcBef>
                    <a:spcPts val="0"/>
                  </a:spcBef>
                  <a:spcAft>
                    <a:spcPts val="0"/>
                  </a:spcAft>
                  <a:defRPr/>
                </a:pPr>
                <a:endParaRPr lang="en-US" sz="1922" kern="0" dirty="0">
                  <a:solidFill>
                    <a:sysClr val="windowText" lastClr="000000"/>
                  </a:solidFill>
                  <a:latin typeface="Arial"/>
                  <a:ea typeface="ＭＳ Ｐゴシック" pitchFamily="34" charset="-128"/>
                </a:endParaRPr>
              </a:p>
            </p:txBody>
          </p:sp>
          <p:sp>
            <p:nvSpPr>
              <p:cNvPr id="270" name="Freeform 261">
                <a:extLst>
                  <a:ext uri="{FF2B5EF4-FFF2-40B4-BE49-F238E27FC236}">
                    <a16:creationId xmlns:a16="http://schemas.microsoft.com/office/drawing/2014/main" id="{28B6E1FA-D7B6-4B6A-B9E6-B42BC1B5FB08}"/>
                  </a:ext>
                </a:extLst>
              </p:cNvPr>
              <p:cNvSpPr/>
              <p:nvPr/>
            </p:nvSpPr>
            <p:spPr>
              <a:xfrm>
                <a:off x="1548101" y="3754535"/>
                <a:ext cx="564995" cy="2691161"/>
              </a:xfrm>
              <a:custGeom>
                <a:avLst/>
                <a:gdLst>
                  <a:gd name="connsiteX0" fmla="*/ 29737 w 564995"/>
                  <a:gd name="connsiteY0" fmla="*/ 0 h 2691161"/>
                  <a:gd name="connsiteX1" fmla="*/ 7434 w 564995"/>
                  <a:gd name="connsiteY1" fmla="*/ 341971 h 2691161"/>
                  <a:gd name="connsiteX2" fmla="*/ 0 w 564995"/>
                  <a:gd name="connsiteY2" fmla="*/ 706244 h 2691161"/>
                  <a:gd name="connsiteX3" fmla="*/ 7434 w 564995"/>
                  <a:gd name="connsiteY3" fmla="*/ 981307 h 2691161"/>
                  <a:gd name="connsiteX4" fmla="*/ 44605 w 564995"/>
                  <a:gd name="connsiteY4" fmla="*/ 1375317 h 2691161"/>
                  <a:gd name="connsiteX5" fmla="*/ 104078 w 564995"/>
                  <a:gd name="connsiteY5" fmla="*/ 1694985 h 2691161"/>
                  <a:gd name="connsiteX6" fmla="*/ 185854 w 564995"/>
                  <a:gd name="connsiteY6" fmla="*/ 1955181 h 2691161"/>
                  <a:gd name="connsiteX7" fmla="*/ 289932 w 564995"/>
                  <a:gd name="connsiteY7" fmla="*/ 2215376 h 2691161"/>
                  <a:gd name="connsiteX8" fmla="*/ 423746 w 564995"/>
                  <a:gd name="connsiteY8" fmla="*/ 2483005 h 2691161"/>
                  <a:gd name="connsiteX9" fmla="*/ 564995 w 564995"/>
                  <a:gd name="connsiteY9" fmla="*/ 2691161 h 2691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4995" h="2691161">
                    <a:moveTo>
                      <a:pt x="29737" y="0"/>
                    </a:moveTo>
                    <a:lnTo>
                      <a:pt x="7434" y="341971"/>
                    </a:lnTo>
                    <a:lnTo>
                      <a:pt x="0" y="706244"/>
                    </a:lnTo>
                    <a:lnTo>
                      <a:pt x="7434" y="981307"/>
                    </a:lnTo>
                    <a:lnTo>
                      <a:pt x="44605" y="1375317"/>
                    </a:lnTo>
                    <a:lnTo>
                      <a:pt x="104078" y="1694985"/>
                    </a:lnTo>
                    <a:lnTo>
                      <a:pt x="185854" y="1955181"/>
                    </a:lnTo>
                    <a:lnTo>
                      <a:pt x="289932" y="2215376"/>
                    </a:lnTo>
                    <a:lnTo>
                      <a:pt x="423746" y="2483005"/>
                    </a:lnTo>
                    <a:lnTo>
                      <a:pt x="564995" y="2691161"/>
                    </a:lnTo>
                  </a:path>
                </a:pathLst>
              </a:custGeom>
              <a:noFill/>
              <a:ln w="3175" cap="flat" cmpd="sng" algn="ctr">
                <a:solidFill>
                  <a:schemeClr val="bg1"/>
                </a:solidFill>
                <a:prstDash val="sysDot"/>
              </a:ln>
              <a:effectLst/>
            </p:spPr>
            <p:txBody>
              <a:bodyPr rtlCol="0" anchor="ctr"/>
              <a:lstStyle/>
              <a:p>
                <a:pPr algn="ctr" fontAlgn="auto">
                  <a:spcBef>
                    <a:spcPts val="0"/>
                  </a:spcBef>
                  <a:spcAft>
                    <a:spcPts val="0"/>
                  </a:spcAft>
                  <a:defRPr/>
                </a:pPr>
                <a:endParaRPr lang="en-US" sz="1922" kern="0" dirty="0">
                  <a:solidFill>
                    <a:sysClr val="windowText" lastClr="000000"/>
                  </a:solidFill>
                  <a:latin typeface="Arial"/>
                  <a:ea typeface="ＭＳ Ｐゴシック" pitchFamily="34" charset="-128"/>
                </a:endParaRPr>
              </a:p>
            </p:txBody>
          </p:sp>
          <p:sp>
            <p:nvSpPr>
              <p:cNvPr id="271" name="Freeform 262">
                <a:extLst>
                  <a:ext uri="{FF2B5EF4-FFF2-40B4-BE49-F238E27FC236}">
                    <a16:creationId xmlns:a16="http://schemas.microsoft.com/office/drawing/2014/main" id="{F70551B4-3DE5-46F5-8A46-B5FBEA9C62A7}"/>
                  </a:ext>
                </a:extLst>
              </p:cNvPr>
              <p:cNvSpPr/>
              <p:nvPr/>
            </p:nvSpPr>
            <p:spPr>
              <a:xfrm>
                <a:off x="3501483" y="3554978"/>
                <a:ext cx="401444" cy="2847278"/>
              </a:xfrm>
              <a:custGeom>
                <a:avLst/>
                <a:gdLst>
                  <a:gd name="connsiteX0" fmla="*/ 0 w 401444"/>
                  <a:gd name="connsiteY0" fmla="*/ 0 h 2847278"/>
                  <a:gd name="connsiteX1" fmla="*/ 7434 w 401444"/>
                  <a:gd name="connsiteY1" fmla="*/ 527824 h 2847278"/>
                  <a:gd name="connsiteX2" fmla="*/ 193288 w 401444"/>
                  <a:gd name="connsiteY2" fmla="*/ 527824 h 2847278"/>
                  <a:gd name="connsiteX3" fmla="*/ 193288 w 401444"/>
                  <a:gd name="connsiteY3" fmla="*/ 1234068 h 2847278"/>
                  <a:gd name="connsiteX4" fmla="*/ 223024 w 401444"/>
                  <a:gd name="connsiteY4" fmla="*/ 1821366 h 2847278"/>
                  <a:gd name="connsiteX5" fmla="*/ 304800 w 401444"/>
                  <a:gd name="connsiteY5" fmla="*/ 2438400 h 2847278"/>
                  <a:gd name="connsiteX6" fmla="*/ 401444 w 401444"/>
                  <a:gd name="connsiteY6" fmla="*/ 2847278 h 2847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1444" h="2847278">
                    <a:moveTo>
                      <a:pt x="0" y="0"/>
                    </a:moveTo>
                    <a:lnTo>
                      <a:pt x="7434" y="527824"/>
                    </a:lnTo>
                    <a:lnTo>
                      <a:pt x="193288" y="527824"/>
                    </a:lnTo>
                    <a:lnTo>
                      <a:pt x="193288" y="1234068"/>
                    </a:lnTo>
                    <a:lnTo>
                      <a:pt x="223024" y="1821366"/>
                    </a:lnTo>
                    <a:lnTo>
                      <a:pt x="304800" y="2438400"/>
                    </a:lnTo>
                    <a:lnTo>
                      <a:pt x="401444" y="2847278"/>
                    </a:lnTo>
                  </a:path>
                </a:pathLst>
              </a:custGeom>
              <a:noFill/>
              <a:ln w="3175" cap="flat" cmpd="sng" algn="ctr">
                <a:solidFill>
                  <a:schemeClr val="bg1"/>
                </a:solidFill>
                <a:prstDash val="sysDot"/>
              </a:ln>
              <a:effectLst/>
            </p:spPr>
            <p:txBody>
              <a:bodyPr rtlCol="0" anchor="ctr"/>
              <a:lstStyle/>
              <a:p>
                <a:pPr algn="ctr" fontAlgn="auto">
                  <a:spcBef>
                    <a:spcPts val="0"/>
                  </a:spcBef>
                  <a:spcAft>
                    <a:spcPts val="0"/>
                  </a:spcAft>
                  <a:defRPr/>
                </a:pPr>
                <a:endParaRPr lang="en-US" sz="1922" kern="0" dirty="0">
                  <a:solidFill>
                    <a:sysClr val="windowText" lastClr="000000"/>
                  </a:solidFill>
                  <a:latin typeface="Arial"/>
                  <a:ea typeface="ＭＳ Ｐゴシック" pitchFamily="34" charset="-128"/>
                </a:endParaRPr>
              </a:p>
            </p:txBody>
          </p:sp>
        </p:grpSp>
        <p:grpSp>
          <p:nvGrpSpPr>
            <p:cNvPr id="12" name="Group 438">
              <a:extLst>
                <a:ext uri="{FF2B5EF4-FFF2-40B4-BE49-F238E27FC236}">
                  <a16:creationId xmlns:a16="http://schemas.microsoft.com/office/drawing/2014/main" id="{776AD5B1-5291-4D40-A28B-A7C261C97763}"/>
                </a:ext>
              </a:extLst>
            </p:cNvPr>
            <p:cNvGrpSpPr/>
            <p:nvPr/>
          </p:nvGrpSpPr>
          <p:grpSpPr>
            <a:xfrm>
              <a:off x="582937" y="4206240"/>
              <a:ext cx="2795574" cy="1232510"/>
              <a:chOff x="1147133" y="1968132"/>
              <a:chExt cx="7767474" cy="3836137"/>
            </a:xfrm>
          </p:grpSpPr>
          <p:sp>
            <p:nvSpPr>
              <p:cNvPr id="48" name="Freeform 6">
                <a:extLst>
                  <a:ext uri="{FF2B5EF4-FFF2-40B4-BE49-F238E27FC236}">
                    <a16:creationId xmlns:a16="http://schemas.microsoft.com/office/drawing/2014/main" id="{048F11B7-EAC6-4819-AA52-6422F4ACF571}"/>
                  </a:ext>
                </a:extLst>
              </p:cNvPr>
              <p:cNvSpPr>
                <a:spLocks/>
              </p:cNvSpPr>
              <p:nvPr/>
            </p:nvSpPr>
            <p:spPr bwMode="auto">
              <a:xfrm>
                <a:off x="6137433" y="3104817"/>
                <a:ext cx="327543" cy="262312"/>
              </a:xfrm>
              <a:custGeom>
                <a:avLst/>
                <a:gdLst>
                  <a:gd name="T0" fmla="*/ 23 w 236"/>
                  <a:gd name="T1" fmla="*/ 66 h 189"/>
                  <a:gd name="T2" fmla="*/ 37 w 236"/>
                  <a:gd name="T3" fmla="*/ 54 h 189"/>
                  <a:gd name="T4" fmla="*/ 58 w 236"/>
                  <a:gd name="T5" fmla="*/ 45 h 189"/>
                  <a:gd name="T6" fmla="*/ 71 w 236"/>
                  <a:gd name="T7" fmla="*/ 24 h 189"/>
                  <a:gd name="T8" fmla="*/ 82 w 236"/>
                  <a:gd name="T9" fmla="*/ 22 h 189"/>
                  <a:gd name="T10" fmla="*/ 97 w 236"/>
                  <a:gd name="T11" fmla="*/ 23 h 189"/>
                  <a:gd name="T12" fmla="*/ 116 w 236"/>
                  <a:gd name="T13" fmla="*/ 30 h 189"/>
                  <a:gd name="T14" fmla="*/ 134 w 236"/>
                  <a:gd name="T15" fmla="*/ 27 h 189"/>
                  <a:gd name="T16" fmla="*/ 147 w 236"/>
                  <a:gd name="T17" fmla="*/ 18 h 189"/>
                  <a:gd name="T18" fmla="*/ 149 w 236"/>
                  <a:gd name="T19" fmla="*/ 7 h 189"/>
                  <a:gd name="T20" fmla="*/ 165 w 236"/>
                  <a:gd name="T21" fmla="*/ 4 h 189"/>
                  <a:gd name="T22" fmla="*/ 170 w 236"/>
                  <a:gd name="T23" fmla="*/ 12 h 189"/>
                  <a:gd name="T24" fmla="*/ 182 w 236"/>
                  <a:gd name="T25" fmla="*/ 36 h 189"/>
                  <a:gd name="T26" fmla="*/ 193 w 236"/>
                  <a:gd name="T27" fmla="*/ 29 h 189"/>
                  <a:gd name="T28" fmla="*/ 214 w 236"/>
                  <a:gd name="T29" fmla="*/ 22 h 189"/>
                  <a:gd name="T30" fmla="*/ 236 w 236"/>
                  <a:gd name="T31" fmla="*/ 28 h 189"/>
                  <a:gd name="T32" fmla="*/ 219 w 236"/>
                  <a:gd name="T33" fmla="*/ 34 h 189"/>
                  <a:gd name="T34" fmla="*/ 183 w 236"/>
                  <a:gd name="T35" fmla="*/ 40 h 189"/>
                  <a:gd name="T36" fmla="*/ 181 w 236"/>
                  <a:gd name="T37" fmla="*/ 58 h 189"/>
                  <a:gd name="T38" fmla="*/ 179 w 236"/>
                  <a:gd name="T39" fmla="*/ 77 h 189"/>
                  <a:gd name="T40" fmla="*/ 178 w 236"/>
                  <a:gd name="T41" fmla="*/ 93 h 189"/>
                  <a:gd name="T42" fmla="*/ 172 w 236"/>
                  <a:gd name="T43" fmla="*/ 106 h 189"/>
                  <a:gd name="T44" fmla="*/ 157 w 236"/>
                  <a:gd name="T45" fmla="*/ 123 h 189"/>
                  <a:gd name="T46" fmla="*/ 155 w 236"/>
                  <a:gd name="T47" fmla="*/ 142 h 189"/>
                  <a:gd name="T48" fmla="*/ 135 w 236"/>
                  <a:gd name="T49" fmla="*/ 142 h 189"/>
                  <a:gd name="T50" fmla="*/ 121 w 236"/>
                  <a:gd name="T51" fmla="*/ 148 h 189"/>
                  <a:gd name="T52" fmla="*/ 116 w 236"/>
                  <a:gd name="T53" fmla="*/ 178 h 189"/>
                  <a:gd name="T54" fmla="*/ 82 w 236"/>
                  <a:gd name="T55" fmla="*/ 184 h 189"/>
                  <a:gd name="T56" fmla="*/ 68 w 236"/>
                  <a:gd name="T57" fmla="*/ 186 h 189"/>
                  <a:gd name="T58" fmla="*/ 20 w 236"/>
                  <a:gd name="T59" fmla="*/ 179 h 189"/>
                  <a:gd name="T60" fmla="*/ 29 w 236"/>
                  <a:gd name="T61" fmla="*/ 147 h 189"/>
                  <a:gd name="T62" fmla="*/ 11 w 236"/>
                  <a:gd name="T63" fmla="*/ 130 h 189"/>
                  <a:gd name="T64" fmla="*/ 8 w 236"/>
                  <a:gd name="T65" fmla="*/ 102 h 189"/>
                  <a:gd name="T66" fmla="*/ 2 w 236"/>
                  <a:gd name="T67" fmla="*/ 84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36" h="189">
                    <a:moveTo>
                      <a:pt x="4" y="58"/>
                    </a:moveTo>
                    <a:lnTo>
                      <a:pt x="23" y="66"/>
                    </a:lnTo>
                    <a:lnTo>
                      <a:pt x="35" y="63"/>
                    </a:lnTo>
                    <a:lnTo>
                      <a:pt x="37" y="54"/>
                    </a:lnTo>
                    <a:lnTo>
                      <a:pt x="50" y="51"/>
                    </a:lnTo>
                    <a:lnTo>
                      <a:pt x="58" y="45"/>
                    </a:lnTo>
                    <a:lnTo>
                      <a:pt x="58" y="28"/>
                    </a:lnTo>
                    <a:lnTo>
                      <a:pt x="71" y="24"/>
                    </a:lnTo>
                    <a:lnTo>
                      <a:pt x="72" y="17"/>
                    </a:lnTo>
                    <a:lnTo>
                      <a:pt x="82" y="22"/>
                    </a:lnTo>
                    <a:lnTo>
                      <a:pt x="87" y="23"/>
                    </a:lnTo>
                    <a:lnTo>
                      <a:pt x="97" y="23"/>
                    </a:lnTo>
                    <a:lnTo>
                      <a:pt x="110" y="27"/>
                    </a:lnTo>
                    <a:lnTo>
                      <a:pt x="116" y="30"/>
                    </a:lnTo>
                    <a:lnTo>
                      <a:pt x="127" y="23"/>
                    </a:lnTo>
                    <a:lnTo>
                      <a:pt x="134" y="27"/>
                    </a:lnTo>
                    <a:lnTo>
                      <a:pt x="137" y="18"/>
                    </a:lnTo>
                    <a:lnTo>
                      <a:pt x="147" y="18"/>
                    </a:lnTo>
                    <a:lnTo>
                      <a:pt x="149" y="15"/>
                    </a:lnTo>
                    <a:lnTo>
                      <a:pt x="149" y="7"/>
                    </a:lnTo>
                    <a:lnTo>
                      <a:pt x="154" y="0"/>
                    </a:lnTo>
                    <a:lnTo>
                      <a:pt x="165" y="4"/>
                    </a:lnTo>
                    <a:lnTo>
                      <a:pt x="165" y="11"/>
                    </a:lnTo>
                    <a:lnTo>
                      <a:pt x="170" y="12"/>
                    </a:lnTo>
                    <a:lnTo>
                      <a:pt x="173" y="29"/>
                    </a:lnTo>
                    <a:lnTo>
                      <a:pt x="182" y="36"/>
                    </a:lnTo>
                    <a:lnTo>
                      <a:pt x="186" y="31"/>
                    </a:lnTo>
                    <a:lnTo>
                      <a:pt x="193" y="29"/>
                    </a:lnTo>
                    <a:lnTo>
                      <a:pt x="202" y="20"/>
                    </a:lnTo>
                    <a:lnTo>
                      <a:pt x="214" y="22"/>
                    </a:lnTo>
                    <a:lnTo>
                      <a:pt x="232" y="22"/>
                    </a:lnTo>
                    <a:lnTo>
                      <a:pt x="236" y="28"/>
                    </a:lnTo>
                    <a:lnTo>
                      <a:pt x="227" y="30"/>
                    </a:lnTo>
                    <a:lnTo>
                      <a:pt x="219" y="34"/>
                    </a:lnTo>
                    <a:lnTo>
                      <a:pt x="200" y="36"/>
                    </a:lnTo>
                    <a:lnTo>
                      <a:pt x="183" y="40"/>
                    </a:lnTo>
                    <a:lnTo>
                      <a:pt x="175" y="50"/>
                    </a:lnTo>
                    <a:lnTo>
                      <a:pt x="181" y="58"/>
                    </a:lnTo>
                    <a:lnTo>
                      <a:pt x="185" y="69"/>
                    </a:lnTo>
                    <a:lnTo>
                      <a:pt x="179" y="77"/>
                    </a:lnTo>
                    <a:lnTo>
                      <a:pt x="182" y="85"/>
                    </a:lnTo>
                    <a:lnTo>
                      <a:pt x="178" y="93"/>
                    </a:lnTo>
                    <a:lnTo>
                      <a:pt x="162" y="92"/>
                    </a:lnTo>
                    <a:lnTo>
                      <a:pt x="172" y="106"/>
                    </a:lnTo>
                    <a:lnTo>
                      <a:pt x="162" y="111"/>
                    </a:lnTo>
                    <a:lnTo>
                      <a:pt x="157" y="123"/>
                    </a:lnTo>
                    <a:lnTo>
                      <a:pt x="160" y="136"/>
                    </a:lnTo>
                    <a:lnTo>
                      <a:pt x="155" y="142"/>
                    </a:lnTo>
                    <a:lnTo>
                      <a:pt x="148" y="140"/>
                    </a:lnTo>
                    <a:lnTo>
                      <a:pt x="135" y="142"/>
                    </a:lnTo>
                    <a:lnTo>
                      <a:pt x="134" y="148"/>
                    </a:lnTo>
                    <a:lnTo>
                      <a:pt x="121" y="148"/>
                    </a:lnTo>
                    <a:lnTo>
                      <a:pt x="113" y="160"/>
                    </a:lnTo>
                    <a:lnTo>
                      <a:pt x="116" y="178"/>
                    </a:lnTo>
                    <a:lnTo>
                      <a:pt x="95" y="186"/>
                    </a:lnTo>
                    <a:lnTo>
                      <a:pt x="82" y="184"/>
                    </a:lnTo>
                    <a:lnTo>
                      <a:pt x="79" y="189"/>
                    </a:lnTo>
                    <a:lnTo>
                      <a:pt x="68" y="186"/>
                    </a:lnTo>
                    <a:lnTo>
                      <a:pt x="51" y="189"/>
                    </a:lnTo>
                    <a:lnTo>
                      <a:pt x="20" y="179"/>
                    </a:lnTo>
                    <a:lnTo>
                      <a:pt x="33" y="160"/>
                    </a:lnTo>
                    <a:lnTo>
                      <a:pt x="29" y="147"/>
                    </a:lnTo>
                    <a:lnTo>
                      <a:pt x="15" y="143"/>
                    </a:lnTo>
                    <a:lnTo>
                      <a:pt x="11" y="130"/>
                    </a:lnTo>
                    <a:lnTo>
                      <a:pt x="3" y="113"/>
                    </a:lnTo>
                    <a:lnTo>
                      <a:pt x="8" y="102"/>
                    </a:lnTo>
                    <a:lnTo>
                      <a:pt x="0" y="99"/>
                    </a:lnTo>
                    <a:lnTo>
                      <a:pt x="2" y="84"/>
                    </a:lnTo>
                    <a:lnTo>
                      <a:pt x="4" y="58"/>
                    </a:lnTo>
                    <a:close/>
                  </a:path>
                </a:pathLst>
              </a:custGeom>
              <a:solidFill>
                <a:srgbClr val="FED216"/>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49" name="Freeform 7">
                <a:extLst>
                  <a:ext uri="{FF2B5EF4-FFF2-40B4-BE49-F238E27FC236}">
                    <a16:creationId xmlns:a16="http://schemas.microsoft.com/office/drawing/2014/main" id="{EB823551-6C13-4EEA-A080-25A516365524}"/>
                  </a:ext>
                </a:extLst>
              </p:cNvPr>
              <p:cNvSpPr>
                <a:spLocks/>
              </p:cNvSpPr>
              <p:nvPr/>
            </p:nvSpPr>
            <p:spPr bwMode="auto">
              <a:xfrm>
                <a:off x="4970215" y="4381678"/>
                <a:ext cx="316440" cy="348362"/>
              </a:xfrm>
              <a:custGeom>
                <a:avLst/>
                <a:gdLst>
                  <a:gd name="T0" fmla="*/ 92 w 228"/>
                  <a:gd name="T1" fmla="*/ 16 h 251"/>
                  <a:gd name="T2" fmla="*/ 102 w 228"/>
                  <a:gd name="T3" fmla="*/ 35 h 251"/>
                  <a:gd name="T4" fmla="*/ 121 w 228"/>
                  <a:gd name="T5" fmla="*/ 44 h 251"/>
                  <a:gd name="T6" fmla="*/ 137 w 228"/>
                  <a:gd name="T7" fmla="*/ 44 h 251"/>
                  <a:gd name="T8" fmla="*/ 144 w 228"/>
                  <a:gd name="T9" fmla="*/ 27 h 251"/>
                  <a:gd name="T10" fmla="*/ 157 w 228"/>
                  <a:gd name="T11" fmla="*/ 23 h 251"/>
                  <a:gd name="T12" fmla="*/ 165 w 228"/>
                  <a:gd name="T13" fmla="*/ 30 h 251"/>
                  <a:gd name="T14" fmla="*/ 187 w 228"/>
                  <a:gd name="T15" fmla="*/ 43 h 251"/>
                  <a:gd name="T16" fmla="*/ 188 w 228"/>
                  <a:gd name="T17" fmla="*/ 63 h 251"/>
                  <a:gd name="T18" fmla="*/ 195 w 228"/>
                  <a:gd name="T19" fmla="*/ 84 h 251"/>
                  <a:gd name="T20" fmla="*/ 198 w 228"/>
                  <a:gd name="T21" fmla="*/ 107 h 251"/>
                  <a:gd name="T22" fmla="*/ 217 w 228"/>
                  <a:gd name="T23" fmla="*/ 104 h 251"/>
                  <a:gd name="T24" fmla="*/ 227 w 228"/>
                  <a:gd name="T25" fmla="*/ 112 h 251"/>
                  <a:gd name="T26" fmla="*/ 228 w 228"/>
                  <a:gd name="T27" fmla="*/ 132 h 251"/>
                  <a:gd name="T28" fmla="*/ 227 w 228"/>
                  <a:gd name="T29" fmla="*/ 147 h 251"/>
                  <a:gd name="T30" fmla="*/ 186 w 228"/>
                  <a:gd name="T31" fmla="*/ 213 h 251"/>
                  <a:gd name="T32" fmla="*/ 209 w 228"/>
                  <a:gd name="T33" fmla="*/ 243 h 251"/>
                  <a:gd name="T34" fmla="*/ 132 w 228"/>
                  <a:gd name="T35" fmla="*/ 248 h 251"/>
                  <a:gd name="T36" fmla="*/ 46 w 228"/>
                  <a:gd name="T37" fmla="*/ 239 h 251"/>
                  <a:gd name="T38" fmla="*/ 33 w 228"/>
                  <a:gd name="T39" fmla="*/ 231 h 251"/>
                  <a:gd name="T40" fmla="*/ 10 w 228"/>
                  <a:gd name="T41" fmla="*/ 234 h 251"/>
                  <a:gd name="T42" fmla="*/ 0 w 228"/>
                  <a:gd name="T43" fmla="*/ 225 h 251"/>
                  <a:gd name="T44" fmla="*/ 9 w 228"/>
                  <a:gd name="T45" fmla="*/ 188 h 251"/>
                  <a:gd name="T46" fmla="*/ 16 w 228"/>
                  <a:gd name="T47" fmla="*/ 160 h 251"/>
                  <a:gd name="T48" fmla="*/ 31 w 228"/>
                  <a:gd name="T49" fmla="*/ 138 h 251"/>
                  <a:gd name="T50" fmla="*/ 39 w 228"/>
                  <a:gd name="T51" fmla="*/ 113 h 251"/>
                  <a:gd name="T52" fmla="*/ 33 w 228"/>
                  <a:gd name="T53" fmla="*/ 94 h 251"/>
                  <a:gd name="T54" fmla="*/ 24 w 228"/>
                  <a:gd name="T55" fmla="*/ 69 h 251"/>
                  <a:gd name="T56" fmla="*/ 31 w 228"/>
                  <a:gd name="T57" fmla="*/ 56 h 251"/>
                  <a:gd name="T58" fmla="*/ 22 w 228"/>
                  <a:gd name="T59" fmla="*/ 22 h 251"/>
                  <a:gd name="T60" fmla="*/ 14 w 228"/>
                  <a:gd name="T61" fmla="*/ 5 h 251"/>
                  <a:gd name="T62" fmla="*/ 27 w 228"/>
                  <a:gd name="T63" fmla="*/ 3 h 251"/>
                  <a:gd name="T64" fmla="*/ 88 w 228"/>
                  <a:gd name="T65" fmla="*/ 1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28" h="251">
                    <a:moveTo>
                      <a:pt x="88" y="1"/>
                    </a:moveTo>
                    <a:lnTo>
                      <a:pt x="92" y="16"/>
                    </a:lnTo>
                    <a:lnTo>
                      <a:pt x="97" y="29"/>
                    </a:lnTo>
                    <a:lnTo>
                      <a:pt x="102" y="35"/>
                    </a:lnTo>
                    <a:lnTo>
                      <a:pt x="109" y="46"/>
                    </a:lnTo>
                    <a:lnTo>
                      <a:pt x="121" y="44"/>
                    </a:lnTo>
                    <a:lnTo>
                      <a:pt x="127" y="42"/>
                    </a:lnTo>
                    <a:lnTo>
                      <a:pt x="137" y="44"/>
                    </a:lnTo>
                    <a:lnTo>
                      <a:pt x="140" y="39"/>
                    </a:lnTo>
                    <a:lnTo>
                      <a:pt x="144" y="27"/>
                    </a:lnTo>
                    <a:lnTo>
                      <a:pt x="156" y="26"/>
                    </a:lnTo>
                    <a:lnTo>
                      <a:pt x="157" y="23"/>
                    </a:lnTo>
                    <a:lnTo>
                      <a:pt x="166" y="22"/>
                    </a:lnTo>
                    <a:lnTo>
                      <a:pt x="165" y="30"/>
                    </a:lnTo>
                    <a:lnTo>
                      <a:pt x="187" y="30"/>
                    </a:lnTo>
                    <a:lnTo>
                      <a:pt x="187" y="43"/>
                    </a:lnTo>
                    <a:lnTo>
                      <a:pt x="190" y="51"/>
                    </a:lnTo>
                    <a:lnTo>
                      <a:pt x="188" y="63"/>
                    </a:lnTo>
                    <a:lnTo>
                      <a:pt x="189" y="76"/>
                    </a:lnTo>
                    <a:lnTo>
                      <a:pt x="195" y="84"/>
                    </a:lnTo>
                    <a:lnTo>
                      <a:pt x="193" y="109"/>
                    </a:lnTo>
                    <a:lnTo>
                      <a:pt x="198" y="107"/>
                    </a:lnTo>
                    <a:lnTo>
                      <a:pt x="206" y="107"/>
                    </a:lnTo>
                    <a:lnTo>
                      <a:pt x="217" y="104"/>
                    </a:lnTo>
                    <a:lnTo>
                      <a:pt x="226" y="105"/>
                    </a:lnTo>
                    <a:lnTo>
                      <a:pt x="227" y="112"/>
                    </a:lnTo>
                    <a:lnTo>
                      <a:pt x="225" y="122"/>
                    </a:lnTo>
                    <a:lnTo>
                      <a:pt x="228" y="132"/>
                    </a:lnTo>
                    <a:lnTo>
                      <a:pt x="225" y="140"/>
                    </a:lnTo>
                    <a:lnTo>
                      <a:pt x="227" y="147"/>
                    </a:lnTo>
                    <a:lnTo>
                      <a:pt x="188" y="146"/>
                    </a:lnTo>
                    <a:lnTo>
                      <a:pt x="186" y="213"/>
                    </a:lnTo>
                    <a:lnTo>
                      <a:pt x="198" y="230"/>
                    </a:lnTo>
                    <a:lnTo>
                      <a:pt x="209" y="243"/>
                    </a:lnTo>
                    <a:lnTo>
                      <a:pt x="176" y="251"/>
                    </a:lnTo>
                    <a:lnTo>
                      <a:pt x="132" y="248"/>
                    </a:lnTo>
                    <a:lnTo>
                      <a:pt x="120" y="238"/>
                    </a:lnTo>
                    <a:lnTo>
                      <a:pt x="46" y="239"/>
                    </a:lnTo>
                    <a:lnTo>
                      <a:pt x="43" y="240"/>
                    </a:lnTo>
                    <a:lnTo>
                      <a:pt x="33" y="231"/>
                    </a:lnTo>
                    <a:lnTo>
                      <a:pt x="21" y="230"/>
                    </a:lnTo>
                    <a:lnTo>
                      <a:pt x="10" y="234"/>
                    </a:lnTo>
                    <a:lnTo>
                      <a:pt x="1" y="238"/>
                    </a:lnTo>
                    <a:lnTo>
                      <a:pt x="0" y="225"/>
                    </a:lnTo>
                    <a:lnTo>
                      <a:pt x="2" y="206"/>
                    </a:lnTo>
                    <a:lnTo>
                      <a:pt x="9" y="188"/>
                    </a:lnTo>
                    <a:lnTo>
                      <a:pt x="10" y="179"/>
                    </a:lnTo>
                    <a:lnTo>
                      <a:pt x="16" y="160"/>
                    </a:lnTo>
                    <a:lnTo>
                      <a:pt x="21" y="151"/>
                    </a:lnTo>
                    <a:lnTo>
                      <a:pt x="31" y="138"/>
                    </a:lnTo>
                    <a:lnTo>
                      <a:pt x="37" y="129"/>
                    </a:lnTo>
                    <a:lnTo>
                      <a:pt x="39" y="113"/>
                    </a:lnTo>
                    <a:lnTo>
                      <a:pt x="39" y="101"/>
                    </a:lnTo>
                    <a:lnTo>
                      <a:pt x="33" y="94"/>
                    </a:lnTo>
                    <a:lnTo>
                      <a:pt x="29" y="81"/>
                    </a:lnTo>
                    <a:lnTo>
                      <a:pt x="24" y="69"/>
                    </a:lnTo>
                    <a:lnTo>
                      <a:pt x="25" y="64"/>
                    </a:lnTo>
                    <a:lnTo>
                      <a:pt x="31" y="56"/>
                    </a:lnTo>
                    <a:lnTo>
                      <a:pt x="25" y="36"/>
                    </a:lnTo>
                    <a:lnTo>
                      <a:pt x="22" y="22"/>
                    </a:lnTo>
                    <a:lnTo>
                      <a:pt x="13" y="9"/>
                    </a:lnTo>
                    <a:lnTo>
                      <a:pt x="14" y="5"/>
                    </a:lnTo>
                    <a:lnTo>
                      <a:pt x="22" y="2"/>
                    </a:lnTo>
                    <a:lnTo>
                      <a:pt x="27" y="3"/>
                    </a:lnTo>
                    <a:lnTo>
                      <a:pt x="34" y="0"/>
                    </a:lnTo>
                    <a:lnTo>
                      <a:pt x="88" y="1"/>
                    </a:lnTo>
                    <a:close/>
                  </a:path>
                </a:pathLst>
              </a:custGeom>
              <a:solidFill>
                <a:srgbClr val="C2DA9A"/>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50" name="Freeform 8">
                <a:extLst>
                  <a:ext uri="{FF2B5EF4-FFF2-40B4-BE49-F238E27FC236}">
                    <a16:creationId xmlns:a16="http://schemas.microsoft.com/office/drawing/2014/main" id="{31683C27-820F-4BA3-A3EF-E67585F5299C}"/>
                  </a:ext>
                </a:extLst>
              </p:cNvPr>
              <p:cNvSpPr>
                <a:spLocks/>
              </p:cNvSpPr>
              <p:nvPr/>
            </p:nvSpPr>
            <p:spPr bwMode="auto">
              <a:xfrm>
                <a:off x="4979930" y="4341430"/>
                <a:ext cx="27758" cy="38861"/>
              </a:xfrm>
              <a:custGeom>
                <a:avLst/>
                <a:gdLst>
                  <a:gd name="T0" fmla="*/ 10 w 20"/>
                  <a:gd name="T1" fmla="*/ 26 h 28"/>
                  <a:gd name="T2" fmla="*/ 5 w 20"/>
                  <a:gd name="T3" fmla="*/ 28 h 28"/>
                  <a:gd name="T4" fmla="*/ 0 w 20"/>
                  <a:gd name="T5" fmla="*/ 12 h 28"/>
                  <a:gd name="T6" fmla="*/ 7 w 20"/>
                  <a:gd name="T7" fmla="*/ 3 h 28"/>
                  <a:gd name="T8" fmla="*/ 13 w 20"/>
                  <a:gd name="T9" fmla="*/ 0 h 28"/>
                  <a:gd name="T10" fmla="*/ 20 w 20"/>
                  <a:gd name="T11" fmla="*/ 7 h 28"/>
                  <a:gd name="T12" fmla="*/ 13 w 20"/>
                  <a:gd name="T13" fmla="*/ 11 h 28"/>
                  <a:gd name="T14" fmla="*/ 10 w 20"/>
                  <a:gd name="T15" fmla="*/ 16 h 28"/>
                  <a:gd name="T16" fmla="*/ 10 w 20"/>
                  <a:gd name="T17" fmla="*/ 26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28">
                    <a:moveTo>
                      <a:pt x="10" y="26"/>
                    </a:moveTo>
                    <a:lnTo>
                      <a:pt x="5" y="28"/>
                    </a:lnTo>
                    <a:lnTo>
                      <a:pt x="0" y="12"/>
                    </a:lnTo>
                    <a:lnTo>
                      <a:pt x="7" y="3"/>
                    </a:lnTo>
                    <a:lnTo>
                      <a:pt x="13" y="0"/>
                    </a:lnTo>
                    <a:lnTo>
                      <a:pt x="20" y="7"/>
                    </a:lnTo>
                    <a:lnTo>
                      <a:pt x="13" y="11"/>
                    </a:lnTo>
                    <a:lnTo>
                      <a:pt x="10" y="16"/>
                    </a:lnTo>
                    <a:lnTo>
                      <a:pt x="10" y="26"/>
                    </a:lnTo>
                    <a:close/>
                  </a:path>
                </a:pathLst>
              </a:custGeom>
              <a:solidFill>
                <a:srgbClr val="8BB743"/>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51" name="Freeform 9">
                <a:extLst>
                  <a:ext uri="{FF2B5EF4-FFF2-40B4-BE49-F238E27FC236}">
                    <a16:creationId xmlns:a16="http://schemas.microsoft.com/office/drawing/2014/main" id="{4A74503D-C58A-4AB2-A1F1-4FDED485F0A3}"/>
                  </a:ext>
                </a:extLst>
              </p:cNvPr>
              <p:cNvSpPr>
                <a:spLocks/>
              </p:cNvSpPr>
              <p:nvPr/>
            </p:nvSpPr>
            <p:spPr bwMode="auto">
              <a:xfrm>
                <a:off x="5125659" y="2984070"/>
                <a:ext cx="43025" cy="87438"/>
              </a:xfrm>
              <a:custGeom>
                <a:avLst/>
                <a:gdLst>
                  <a:gd name="T0" fmla="*/ 22 w 31"/>
                  <a:gd name="T1" fmla="*/ 17 h 63"/>
                  <a:gd name="T2" fmla="*/ 20 w 31"/>
                  <a:gd name="T3" fmla="*/ 24 h 63"/>
                  <a:gd name="T4" fmla="*/ 23 w 31"/>
                  <a:gd name="T5" fmla="*/ 33 h 63"/>
                  <a:gd name="T6" fmla="*/ 31 w 31"/>
                  <a:gd name="T7" fmla="*/ 38 h 63"/>
                  <a:gd name="T8" fmla="*/ 31 w 31"/>
                  <a:gd name="T9" fmla="*/ 44 h 63"/>
                  <a:gd name="T10" fmla="*/ 25 w 31"/>
                  <a:gd name="T11" fmla="*/ 46 h 63"/>
                  <a:gd name="T12" fmla="*/ 25 w 31"/>
                  <a:gd name="T13" fmla="*/ 53 h 63"/>
                  <a:gd name="T14" fmla="*/ 18 w 31"/>
                  <a:gd name="T15" fmla="*/ 63 h 63"/>
                  <a:gd name="T16" fmla="*/ 15 w 31"/>
                  <a:gd name="T17" fmla="*/ 62 h 63"/>
                  <a:gd name="T18" fmla="*/ 14 w 31"/>
                  <a:gd name="T19" fmla="*/ 57 h 63"/>
                  <a:gd name="T20" fmla="*/ 4 w 31"/>
                  <a:gd name="T21" fmla="*/ 50 h 63"/>
                  <a:gd name="T22" fmla="*/ 2 w 31"/>
                  <a:gd name="T23" fmla="*/ 40 h 63"/>
                  <a:gd name="T24" fmla="*/ 3 w 31"/>
                  <a:gd name="T25" fmla="*/ 26 h 63"/>
                  <a:gd name="T26" fmla="*/ 4 w 31"/>
                  <a:gd name="T27" fmla="*/ 20 h 63"/>
                  <a:gd name="T28" fmla="*/ 1 w 31"/>
                  <a:gd name="T29" fmla="*/ 17 h 63"/>
                  <a:gd name="T30" fmla="*/ 0 w 31"/>
                  <a:gd name="T31" fmla="*/ 10 h 63"/>
                  <a:gd name="T32" fmla="*/ 6 w 31"/>
                  <a:gd name="T33" fmla="*/ 0 h 63"/>
                  <a:gd name="T34" fmla="*/ 7 w 31"/>
                  <a:gd name="T35" fmla="*/ 4 h 63"/>
                  <a:gd name="T36" fmla="*/ 12 w 31"/>
                  <a:gd name="T37" fmla="*/ 2 h 63"/>
                  <a:gd name="T38" fmla="*/ 16 w 31"/>
                  <a:gd name="T39" fmla="*/ 8 h 63"/>
                  <a:gd name="T40" fmla="*/ 20 w 31"/>
                  <a:gd name="T41" fmla="*/ 10 h 63"/>
                  <a:gd name="T42" fmla="*/ 22 w 31"/>
                  <a:gd name="T43" fmla="*/ 17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1" h="63">
                    <a:moveTo>
                      <a:pt x="22" y="17"/>
                    </a:moveTo>
                    <a:lnTo>
                      <a:pt x="20" y="24"/>
                    </a:lnTo>
                    <a:lnTo>
                      <a:pt x="23" y="33"/>
                    </a:lnTo>
                    <a:lnTo>
                      <a:pt x="31" y="38"/>
                    </a:lnTo>
                    <a:lnTo>
                      <a:pt x="31" y="44"/>
                    </a:lnTo>
                    <a:lnTo>
                      <a:pt x="25" y="46"/>
                    </a:lnTo>
                    <a:lnTo>
                      <a:pt x="25" y="53"/>
                    </a:lnTo>
                    <a:lnTo>
                      <a:pt x="18" y="63"/>
                    </a:lnTo>
                    <a:lnTo>
                      <a:pt x="15" y="62"/>
                    </a:lnTo>
                    <a:lnTo>
                      <a:pt x="14" y="57"/>
                    </a:lnTo>
                    <a:lnTo>
                      <a:pt x="4" y="50"/>
                    </a:lnTo>
                    <a:lnTo>
                      <a:pt x="2" y="40"/>
                    </a:lnTo>
                    <a:lnTo>
                      <a:pt x="3" y="26"/>
                    </a:lnTo>
                    <a:lnTo>
                      <a:pt x="4" y="20"/>
                    </a:lnTo>
                    <a:lnTo>
                      <a:pt x="1" y="17"/>
                    </a:lnTo>
                    <a:lnTo>
                      <a:pt x="0" y="10"/>
                    </a:lnTo>
                    <a:lnTo>
                      <a:pt x="6" y="0"/>
                    </a:lnTo>
                    <a:lnTo>
                      <a:pt x="7" y="4"/>
                    </a:lnTo>
                    <a:lnTo>
                      <a:pt x="12" y="2"/>
                    </a:lnTo>
                    <a:lnTo>
                      <a:pt x="16" y="8"/>
                    </a:lnTo>
                    <a:lnTo>
                      <a:pt x="20" y="10"/>
                    </a:lnTo>
                    <a:lnTo>
                      <a:pt x="22" y="17"/>
                    </a:lnTo>
                    <a:close/>
                  </a:path>
                </a:pathLst>
              </a:custGeom>
              <a:solidFill>
                <a:srgbClr val="F9B277"/>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52" name="Freeform 10">
                <a:extLst>
                  <a:ext uri="{FF2B5EF4-FFF2-40B4-BE49-F238E27FC236}">
                    <a16:creationId xmlns:a16="http://schemas.microsoft.com/office/drawing/2014/main" id="{48FF5300-2696-4DFD-94EE-936F6037CE1D}"/>
                  </a:ext>
                </a:extLst>
              </p:cNvPr>
              <p:cNvSpPr>
                <a:spLocks/>
              </p:cNvSpPr>
              <p:nvPr/>
            </p:nvSpPr>
            <p:spPr bwMode="auto">
              <a:xfrm>
                <a:off x="5957007" y="3461505"/>
                <a:ext cx="117971" cy="102704"/>
              </a:xfrm>
              <a:custGeom>
                <a:avLst/>
                <a:gdLst>
                  <a:gd name="T0" fmla="*/ 0 w 85"/>
                  <a:gd name="T1" fmla="*/ 38 h 74"/>
                  <a:gd name="T2" fmla="*/ 3 w 85"/>
                  <a:gd name="T3" fmla="*/ 37 h 74"/>
                  <a:gd name="T4" fmla="*/ 4 w 85"/>
                  <a:gd name="T5" fmla="*/ 42 h 74"/>
                  <a:gd name="T6" fmla="*/ 18 w 85"/>
                  <a:gd name="T7" fmla="*/ 39 h 74"/>
                  <a:gd name="T8" fmla="*/ 33 w 85"/>
                  <a:gd name="T9" fmla="*/ 40 h 74"/>
                  <a:gd name="T10" fmla="*/ 44 w 85"/>
                  <a:gd name="T11" fmla="*/ 40 h 74"/>
                  <a:gd name="T12" fmla="*/ 54 w 85"/>
                  <a:gd name="T13" fmla="*/ 26 h 74"/>
                  <a:gd name="T14" fmla="*/ 66 w 85"/>
                  <a:gd name="T15" fmla="*/ 13 h 74"/>
                  <a:gd name="T16" fmla="*/ 76 w 85"/>
                  <a:gd name="T17" fmla="*/ 0 h 74"/>
                  <a:gd name="T18" fmla="*/ 80 w 85"/>
                  <a:gd name="T19" fmla="*/ 7 h 74"/>
                  <a:gd name="T20" fmla="*/ 85 w 85"/>
                  <a:gd name="T21" fmla="*/ 24 h 74"/>
                  <a:gd name="T22" fmla="*/ 75 w 85"/>
                  <a:gd name="T23" fmla="*/ 24 h 74"/>
                  <a:gd name="T24" fmla="*/ 76 w 85"/>
                  <a:gd name="T25" fmla="*/ 37 h 74"/>
                  <a:gd name="T26" fmla="*/ 79 w 85"/>
                  <a:gd name="T27" fmla="*/ 40 h 74"/>
                  <a:gd name="T28" fmla="*/ 72 w 85"/>
                  <a:gd name="T29" fmla="*/ 44 h 74"/>
                  <a:gd name="T30" fmla="*/ 72 w 85"/>
                  <a:gd name="T31" fmla="*/ 53 h 74"/>
                  <a:gd name="T32" fmla="*/ 68 w 85"/>
                  <a:gd name="T33" fmla="*/ 61 h 74"/>
                  <a:gd name="T34" fmla="*/ 69 w 85"/>
                  <a:gd name="T35" fmla="*/ 70 h 74"/>
                  <a:gd name="T36" fmla="*/ 65 w 85"/>
                  <a:gd name="T37" fmla="*/ 74 h 74"/>
                  <a:gd name="T38" fmla="*/ 10 w 85"/>
                  <a:gd name="T39" fmla="*/ 64 h 74"/>
                  <a:gd name="T40" fmla="*/ 1 w 85"/>
                  <a:gd name="T41" fmla="*/ 43 h 74"/>
                  <a:gd name="T42" fmla="*/ 0 w 85"/>
                  <a:gd name="T43" fmla="*/ 38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5" h="74">
                    <a:moveTo>
                      <a:pt x="0" y="38"/>
                    </a:moveTo>
                    <a:lnTo>
                      <a:pt x="3" y="37"/>
                    </a:lnTo>
                    <a:lnTo>
                      <a:pt x="4" y="42"/>
                    </a:lnTo>
                    <a:lnTo>
                      <a:pt x="18" y="39"/>
                    </a:lnTo>
                    <a:lnTo>
                      <a:pt x="33" y="40"/>
                    </a:lnTo>
                    <a:lnTo>
                      <a:pt x="44" y="40"/>
                    </a:lnTo>
                    <a:lnTo>
                      <a:pt x="54" y="26"/>
                    </a:lnTo>
                    <a:lnTo>
                      <a:pt x="66" y="13"/>
                    </a:lnTo>
                    <a:lnTo>
                      <a:pt x="76" y="0"/>
                    </a:lnTo>
                    <a:lnTo>
                      <a:pt x="80" y="7"/>
                    </a:lnTo>
                    <a:lnTo>
                      <a:pt x="85" y="24"/>
                    </a:lnTo>
                    <a:lnTo>
                      <a:pt x="75" y="24"/>
                    </a:lnTo>
                    <a:lnTo>
                      <a:pt x="76" y="37"/>
                    </a:lnTo>
                    <a:lnTo>
                      <a:pt x="79" y="40"/>
                    </a:lnTo>
                    <a:lnTo>
                      <a:pt x="72" y="44"/>
                    </a:lnTo>
                    <a:lnTo>
                      <a:pt x="72" y="53"/>
                    </a:lnTo>
                    <a:lnTo>
                      <a:pt x="68" y="61"/>
                    </a:lnTo>
                    <a:lnTo>
                      <a:pt x="69" y="70"/>
                    </a:lnTo>
                    <a:lnTo>
                      <a:pt x="65" y="74"/>
                    </a:lnTo>
                    <a:lnTo>
                      <a:pt x="10" y="64"/>
                    </a:lnTo>
                    <a:lnTo>
                      <a:pt x="1" y="43"/>
                    </a:lnTo>
                    <a:lnTo>
                      <a:pt x="0" y="38"/>
                    </a:lnTo>
                    <a:close/>
                  </a:path>
                </a:pathLst>
              </a:custGeom>
              <a:solidFill>
                <a:srgbClr val="FED216"/>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53" name="Freeform 11">
                <a:extLst>
                  <a:ext uri="{FF2B5EF4-FFF2-40B4-BE49-F238E27FC236}">
                    <a16:creationId xmlns:a16="http://schemas.microsoft.com/office/drawing/2014/main" id="{1703B0AA-CC3A-4B75-9F56-90F1030F18CE}"/>
                  </a:ext>
                </a:extLst>
              </p:cNvPr>
              <p:cNvSpPr>
                <a:spLocks noEditPoints="1"/>
              </p:cNvSpPr>
              <p:nvPr/>
            </p:nvSpPr>
            <p:spPr bwMode="auto">
              <a:xfrm>
                <a:off x="2963050" y="4842459"/>
                <a:ext cx="392774" cy="952095"/>
              </a:xfrm>
              <a:custGeom>
                <a:avLst/>
                <a:gdLst>
                  <a:gd name="T0" fmla="*/ 331 w 1160"/>
                  <a:gd name="T1" fmla="*/ 82 h 2811"/>
                  <a:gd name="T2" fmla="*/ 436 w 1160"/>
                  <a:gd name="T3" fmla="*/ 17 h 2811"/>
                  <a:gd name="T4" fmla="*/ 602 w 1160"/>
                  <a:gd name="T5" fmla="*/ 174 h 2811"/>
                  <a:gd name="T6" fmla="*/ 761 w 1160"/>
                  <a:gd name="T7" fmla="*/ 250 h 2811"/>
                  <a:gd name="T8" fmla="*/ 855 w 1160"/>
                  <a:gd name="T9" fmla="*/ 321 h 2811"/>
                  <a:gd name="T10" fmla="*/ 877 w 1160"/>
                  <a:gd name="T11" fmla="*/ 473 h 2811"/>
                  <a:gd name="T12" fmla="*/ 1016 w 1160"/>
                  <a:gd name="T13" fmla="*/ 472 h 2811"/>
                  <a:gd name="T14" fmla="*/ 1076 w 1160"/>
                  <a:gd name="T15" fmla="*/ 332 h 2811"/>
                  <a:gd name="T16" fmla="*/ 1153 w 1160"/>
                  <a:gd name="T17" fmla="*/ 365 h 2811"/>
                  <a:gd name="T18" fmla="*/ 1105 w 1160"/>
                  <a:gd name="T19" fmla="*/ 480 h 2811"/>
                  <a:gd name="T20" fmla="*/ 990 w 1160"/>
                  <a:gd name="T21" fmla="*/ 597 h 2811"/>
                  <a:gd name="T22" fmla="*/ 904 w 1160"/>
                  <a:gd name="T23" fmla="*/ 781 h 2811"/>
                  <a:gd name="T24" fmla="*/ 914 w 1160"/>
                  <a:gd name="T25" fmla="*/ 953 h 2811"/>
                  <a:gd name="T26" fmla="*/ 907 w 1160"/>
                  <a:gd name="T27" fmla="*/ 1027 h 2811"/>
                  <a:gd name="T28" fmla="*/ 1014 w 1160"/>
                  <a:gd name="T29" fmla="*/ 1144 h 2811"/>
                  <a:gd name="T30" fmla="*/ 1067 w 1160"/>
                  <a:gd name="T31" fmla="*/ 1239 h 2811"/>
                  <a:gd name="T32" fmla="*/ 1027 w 1160"/>
                  <a:gd name="T33" fmla="*/ 1389 h 2811"/>
                  <a:gd name="T34" fmla="*/ 797 w 1160"/>
                  <a:gd name="T35" fmla="*/ 1452 h 2811"/>
                  <a:gd name="T36" fmla="*/ 745 w 1160"/>
                  <a:gd name="T37" fmla="*/ 1494 h 2811"/>
                  <a:gd name="T38" fmla="*/ 770 w 1160"/>
                  <a:gd name="T39" fmla="*/ 1600 h 2811"/>
                  <a:gd name="T40" fmla="*/ 668 w 1160"/>
                  <a:gd name="T41" fmla="*/ 1641 h 2811"/>
                  <a:gd name="T42" fmla="*/ 573 w 1160"/>
                  <a:gd name="T43" fmla="*/ 1632 h 2811"/>
                  <a:gd name="T44" fmla="*/ 659 w 1160"/>
                  <a:gd name="T45" fmla="*/ 1741 h 2811"/>
                  <a:gd name="T46" fmla="*/ 722 w 1160"/>
                  <a:gd name="T47" fmla="*/ 1759 h 2811"/>
                  <a:gd name="T48" fmla="*/ 626 w 1160"/>
                  <a:gd name="T49" fmla="*/ 1837 h 2811"/>
                  <a:gd name="T50" fmla="*/ 639 w 1160"/>
                  <a:gd name="T51" fmla="*/ 1966 h 2811"/>
                  <a:gd name="T52" fmla="*/ 536 w 1160"/>
                  <a:gd name="T53" fmla="*/ 2010 h 2811"/>
                  <a:gd name="T54" fmla="*/ 623 w 1160"/>
                  <a:gd name="T55" fmla="*/ 2134 h 2811"/>
                  <a:gd name="T56" fmla="*/ 695 w 1160"/>
                  <a:gd name="T57" fmla="*/ 2225 h 2811"/>
                  <a:gd name="T58" fmla="*/ 626 w 1160"/>
                  <a:gd name="T59" fmla="*/ 2369 h 2811"/>
                  <a:gd name="T60" fmla="*/ 567 w 1160"/>
                  <a:gd name="T61" fmla="*/ 2441 h 2811"/>
                  <a:gd name="T62" fmla="*/ 683 w 1160"/>
                  <a:gd name="T63" fmla="*/ 2574 h 2811"/>
                  <a:gd name="T64" fmla="*/ 590 w 1160"/>
                  <a:gd name="T65" fmla="*/ 2557 h 2811"/>
                  <a:gd name="T66" fmla="*/ 383 w 1160"/>
                  <a:gd name="T67" fmla="*/ 2498 h 2811"/>
                  <a:gd name="T68" fmla="*/ 317 w 1160"/>
                  <a:gd name="T69" fmla="*/ 2442 h 2811"/>
                  <a:gd name="T70" fmla="*/ 241 w 1160"/>
                  <a:gd name="T71" fmla="*/ 2324 h 2811"/>
                  <a:gd name="T72" fmla="*/ 278 w 1160"/>
                  <a:gd name="T73" fmla="*/ 2234 h 2811"/>
                  <a:gd name="T74" fmla="*/ 264 w 1160"/>
                  <a:gd name="T75" fmla="*/ 2121 h 2811"/>
                  <a:gd name="T76" fmla="*/ 226 w 1160"/>
                  <a:gd name="T77" fmla="*/ 1961 h 2811"/>
                  <a:gd name="T78" fmla="*/ 232 w 1160"/>
                  <a:gd name="T79" fmla="*/ 1914 h 2811"/>
                  <a:gd name="T80" fmla="*/ 206 w 1160"/>
                  <a:gd name="T81" fmla="*/ 1862 h 2811"/>
                  <a:gd name="T82" fmla="*/ 119 w 1160"/>
                  <a:gd name="T83" fmla="*/ 1733 h 2811"/>
                  <a:gd name="T84" fmla="*/ 99 w 1160"/>
                  <a:gd name="T85" fmla="*/ 1613 h 2811"/>
                  <a:gd name="T86" fmla="*/ 88 w 1160"/>
                  <a:gd name="T87" fmla="*/ 1451 h 2811"/>
                  <a:gd name="T88" fmla="*/ 78 w 1160"/>
                  <a:gd name="T89" fmla="*/ 1338 h 2811"/>
                  <a:gd name="T90" fmla="*/ 98 w 1160"/>
                  <a:gd name="T91" fmla="*/ 1204 h 2811"/>
                  <a:gd name="T92" fmla="*/ 102 w 1160"/>
                  <a:gd name="T93" fmla="*/ 1051 h 2811"/>
                  <a:gd name="T94" fmla="*/ 63 w 1160"/>
                  <a:gd name="T95" fmla="*/ 957 h 2811"/>
                  <a:gd name="T96" fmla="*/ 27 w 1160"/>
                  <a:gd name="T97" fmla="*/ 723 h 2811"/>
                  <a:gd name="T98" fmla="*/ 17 w 1160"/>
                  <a:gd name="T99" fmla="*/ 564 h 2811"/>
                  <a:gd name="T100" fmla="*/ 94 w 1160"/>
                  <a:gd name="T101" fmla="*/ 431 h 2811"/>
                  <a:gd name="T102" fmla="*/ 77 w 1160"/>
                  <a:gd name="T103" fmla="*/ 370 h 2811"/>
                  <a:gd name="T104" fmla="*/ 128 w 1160"/>
                  <a:gd name="T105" fmla="*/ 186 h 2811"/>
                  <a:gd name="T106" fmla="*/ 130 w 1160"/>
                  <a:gd name="T107" fmla="*/ 77 h 2811"/>
                  <a:gd name="T108" fmla="*/ 281 w 1160"/>
                  <a:gd name="T109" fmla="*/ 20 h 2811"/>
                  <a:gd name="T110" fmla="*/ 889 w 1160"/>
                  <a:gd name="T111" fmla="*/ 2811 h 2811"/>
                  <a:gd name="T112" fmla="*/ 806 w 1160"/>
                  <a:gd name="T113" fmla="*/ 2780 h 2811"/>
                  <a:gd name="T114" fmla="*/ 662 w 1160"/>
                  <a:gd name="T115" fmla="*/ 2598 h 2811"/>
                  <a:gd name="T116" fmla="*/ 759 w 1160"/>
                  <a:gd name="T117" fmla="*/ 2697 h 2811"/>
                  <a:gd name="T118" fmla="*/ 959 w 1160"/>
                  <a:gd name="T119" fmla="*/ 2766 h 2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60" h="2811">
                    <a:moveTo>
                      <a:pt x="281" y="20"/>
                    </a:moveTo>
                    <a:lnTo>
                      <a:pt x="331" y="82"/>
                    </a:lnTo>
                    <a:lnTo>
                      <a:pt x="352" y="13"/>
                    </a:lnTo>
                    <a:lnTo>
                      <a:pt x="436" y="17"/>
                    </a:lnTo>
                    <a:lnTo>
                      <a:pt x="450" y="35"/>
                    </a:lnTo>
                    <a:lnTo>
                      <a:pt x="602" y="174"/>
                    </a:lnTo>
                    <a:lnTo>
                      <a:pt x="663" y="187"/>
                    </a:lnTo>
                    <a:lnTo>
                      <a:pt x="761" y="250"/>
                    </a:lnTo>
                    <a:lnTo>
                      <a:pt x="840" y="283"/>
                    </a:lnTo>
                    <a:lnTo>
                      <a:pt x="855" y="321"/>
                    </a:lnTo>
                    <a:lnTo>
                      <a:pt x="801" y="450"/>
                    </a:lnTo>
                    <a:lnTo>
                      <a:pt x="877" y="473"/>
                    </a:lnTo>
                    <a:lnTo>
                      <a:pt x="960" y="486"/>
                    </a:lnTo>
                    <a:lnTo>
                      <a:pt x="1016" y="472"/>
                    </a:lnTo>
                    <a:lnTo>
                      <a:pt x="1074" y="407"/>
                    </a:lnTo>
                    <a:lnTo>
                      <a:pt x="1076" y="332"/>
                    </a:lnTo>
                    <a:lnTo>
                      <a:pt x="1111" y="316"/>
                    </a:lnTo>
                    <a:lnTo>
                      <a:pt x="1153" y="365"/>
                    </a:lnTo>
                    <a:lnTo>
                      <a:pt x="1160" y="433"/>
                    </a:lnTo>
                    <a:lnTo>
                      <a:pt x="1105" y="480"/>
                    </a:lnTo>
                    <a:lnTo>
                      <a:pt x="1060" y="514"/>
                    </a:lnTo>
                    <a:lnTo>
                      <a:pt x="990" y="597"/>
                    </a:lnTo>
                    <a:lnTo>
                      <a:pt x="911" y="713"/>
                    </a:lnTo>
                    <a:lnTo>
                      <a:pt x="904" y="781"/>
                    </a:lnTo>
                    <a:lnTo>
                      <a:pt x="899" y="868"/>
                    </a:lnTo>
                    <a:lnTo>
                      <a:pt x="914" y="953"/>
                    </a:lnTo>
                    <a:lnTo>
                      <a:pt x="902" y="972"/>
                    </a:lnTo>
                    <a:lnTo>
                      <a:pt x="907" y="1027"/>
                    </a:lnTo>
                    <a:lnTo>
                      <a:pt x="910" y="1071"/>
                    </a:lnTo>
                    <a:lnTo>
                      <a:pt x="1014" y="1144"/>
                    </a:lnTo>
                    <a:lnTo>
                      <a:pt x="1015" y="1202"/>
                    </a:lnTo>
                    <a:lnTo>
                      <a:pt x="1067" y="1239"/>
                    </a:lnTo>
                    <a:lnTo>
                      <a:pt x="1071" y="1280"/>
                    </a:lnTo>
                    <a:lnTo>
                      <a:pt x="1027" y="1389"/>
                    </a:lnTo>
                    <a:lnTo>
                      <a:pt x="933" y="1434"/>
                    </a:lnTo>
                    <a:lnTo>
                      <a:pt x="797" y="1452"/>
                    </a:lnTo>
                    <a:lnTo>
                      <a:pt x="719" y="1443"/>
                    </a:lnTo>
                    <a:lnTo>
                      <a:pt x="745" y="1494"/>
                    </a:lnTo>
                    <a:lnTo>
                      <a:pt x="747" y="1557"/>
                    </a:lnTo>
                    <a:lnTo>
                      <a:pt x="770" y="1600"/>
                    </a:lnTo>
                    <a:lnTo>
                      <a:pt x="736" y="1629"/>
                    </a:lnTo>
                    <a:lnTo>
                      <a:pt x="668" y="1641"/>
                    </a:lnTo>
                    <a:lnTo>
                      <a:pt x="594" y="1610"/>
                    </a:lnTo>
                    <a:lnTo>
                      <a:pt x="573" y="1632"/>
                    </a:lnTo>
                    <a:lnTo>
                      <a:pt x="606" y="1716"/>
                    </a:lnTo>
                    <a:lnTo>
                      <a:pt x="659" y="1741"/>
                    </a:lnTo>
                    <a:lnTo>
                      <a:pt x="689" y="1715"/>
                    </a:lnTo>
                    <a:lnTo>
                      <a:pt x="722" y="1759"/>
                    </a:lnTo>
                    <a:lnTo>
                      <a:pt x="666" y="1785"/>
                    </a:lnTo>
                    <a:lnTo>
                      <a:pt x="626" y="1837"/>
                    </a:lnTo>
                    <a:lnTo>
                      <a:pt x="641" y="1922"/>
                    </a:lnTo>
                    <a:lnTo>
                      <a:pt x="639" y="1966"/>
                    </a:lnTo>
                    <a:lnTo>
                      <a:pt x="575" y="1967"/>
                    </a:lnTo>
                    <a:lnTo>
                      <a:pt x="536" y="2010"/>
                    </a:lnTo>
                    <a:lnTo>
                      <a:pt x="537" y="2072"/>
                    </a:lnTo>
                    <a:lnTo>
                      <a:pt x="623" y="2134"/>
                    </a:lnTo>
                    <a:lnTo>
                      <a:pt x="693" y="2150"/>
                    </a:lnTo>
                    <a:lnTo>
                      <a:pt x="695" y="2225"/>
                    </a:lnTo>
                    <a:lnTo>
                      <a:pt x="633" y="2272"/>
                    </a:lnTo>
                    <a:lnTo>
                      <a:pt x="626" y="2369"/>
                    </a:lnTo>
                    <a:lnTo>
                      <a:pt x="578" y="2402"/>
                    </a:lnTo>
                    <a:lnTo>
                      <a:pt x="567" y="2441"/>
                    </a:lnTo>
                    <a:lnTo>
                      <a:pt x="621" y="2527"/>
                    </a:lnTo>
                    <a:lnTo>
                      <a:pt x="683" y="2574"/>
                    </a:lnTo>
                    <a:lnTo>
                      <a:pt x="654" y="2570"/>
                    </a:lnTo>
                    <a:lnTo>
                      <a:pt x="590" y="2557"/>
                    </a:lnTo>
                    <a:lnTo>
                      <a:pt x="429" y="2546"/>
                    </a:lnTo>
                    <a:lnTo>
                      <a:pt x="383" y="2498"/>
                    </a:lnTo>
                    <a:lnTo>
                      <a:pt x="359" y="2436"/>
                    </a:lnTo>
                    <a:lnTo>
                      <a:pt x="317" y="2442"/>
                    </a:lnTo>
                    <a:lnTo>
                      <a:pt x="282" y="2412"/>
                    </a:lnTo>
                    <a:lnTo>
                      <a:pt x="241" y="2324"/>
                    </a:lnTo>
                    <a:lnTo>
                      <a:pt x="277" y="2287"/>
                    </a:lnTo>
                    <a:lnTo>
                      <a:pt x="278" y="2234"/>
                    </a:lnTo>
                    <a:lnTo>
                      <a:pt x="255" y="2192"/>
                    </a:lnTo>
                    <a:lnTo>
                      <a:pt x="264" y="2121"/>
                    </a:lnTo>
                    <a:lnTo>
                      <a:pt x="250" y="2010"/>
                    </a:lnTo>
                    <a:lnTo>
                      <a:pt x="226" y="1961"/>
                    </a:lnTo>
                    <a:lnTo>
                      <a:pt x="250" y="1945"/>
                    </a:lnTo>
                    <a:lnTo>
                      <a:pt x="232" y="1914"/>
                    </a:lnTo>
                    <a:lnTo>
                      <a:pt x="195" y="1897"/>
                    </a:lnTo>
                    <a:lnTo>
                      <a:pt x="206" y="1862"/>
                    </a:lnTo>
                    <a:lnTo>
                      <a:pt x="165" y="1830"/>
                    </a:lnTo>
                    <a:lnTo>
                      <a:pt x="119" y="1733"/>
                    </a:lnTo>
                    <a:lnTo>
                      <a:pt x="141" y="1716"/>
                    </a:lnTo>
                    <a:lnTo>
                      <a:pt x="99" y="1613"/>
                    </a:lnTo>
                    <a:lnTo>
                      <a:pt x="90" y="1526"/>
                    </a:lnTo>
                    <a:lnTo>
                      <a:pt x="88" y="1451"/>
                    </a:lnTo>
                    <a:lnTo>
                      <a:pt x="121" y="1420"/>
                    </a:lnTo>
                    <a:lnTo>
                      <a:pt x="78" y="1338"/>
                    </a:lnTo>
                    <a:lnTo>
                      <a:pt x="58" y="1260"/>
                    </a:lnTo>
                    <a:lnTo>
                      <a:pt x="98" y="1204"/>
                    </a:lnTo>
                    <a:lnTo>
                      <a:pt x="80" y="1134"/>
                    </a:lnTo>
                    <a:lnTo>
                      <a:pt x="102" y="1051"/>
                    </a:lnTo>
                    <a:lnTo>
                      <a:pt x="85" y="973"/>
                    </a:lnTo>
                    <a:lnTo>
                      <a:pt x="63" y="957"/>
                    </a:lnTo>
                    <a:lnTo>
                      <a:pt x="0" y="811"/>
                    </a:lnTo>
                    <a:lnTo>
                      <a:pt x="27" y="723"/>
                    </a:lnTo>
                    <a:lnTo>
                      <a:pt x="5" y="641"/>
                    </a:lnTo>
                    <a:lnTo>
                      <a:pt x="17" y="564"/>
                    </a:lnTo>
                    <a:lnTo>
                      <a:pt x="51" y="484"/>
                    </a:lnTo>
                    <a:lnTo>
                      <a:pt x="94" y="431"/>
                    </a:lnTo>
                    <a:lnTo>
                      <a:pt x="67" y="397"/>
                    </a:lnTo>
                    <a:lnTo>
                      <a:pt x="77" y="370"/>
                    </a:lnTo>
                    <a:lnTo>
                      <a:pt x="54" y="228"/>
                    </a:lnTo>
                    <a:lnTo>
                      <a:pt x="128" y="186"/>
                    </a:lnTo>
                    <a:lnTo>
                      <a:pt x="142" y="98"/>
                    </a:lnTo>
                    <a:lnTo>
                      <a:pt x="130" y="77"/>
                    </a:lnTo>
                    <a:lnTo>
                      <a:pt x="182" y="0"/>
                    </a:lnTo>
                    <a:lnTo>
                      <a:pt x="281" y="20"/>
                    </a:lnTo>
                    <a:moveTo>
                      <a:pt x="947" y="2807"/>
                    </a:moveTo>
                    <a:lnTo>
                      <a:pt x="889" y="2811"/>
                    </a:lnTo>
                    <a:lnTo>
                      <a:pt x="845" y="2782"/>
                    </a:lnTo>
                    <a:lnTo>
                      <a:pt x="806" y="2780"/>
                    </a:lnTo>
                    <a:lnTo>
                      <a:pt x="739" y="2780"/>
                    </a:lnTo>
                    <a:lnTo>
                      <a:pt x="662" y="2598"/>
                    </a:lnTo>
                    <a:lnTo>
                      <a:pt x="702" y="2636"/>
                    </a:lnTo>
                    <a:lnTo>
                      <a:pt x="759" y="2697"/>
                    </a:lnTo>
                    <a:lnTo>
                      <a:pt x="862" y="2746"/>
                    </a:lnTo>
                    <a:lnTo>
                      <a:pt x="959" y="2766"/>
                    </a:lnTo>
                    <a:lnTo>
                      <a:pt x="947" y="2807"/>
                    </a:lnTo>
                  </a:path>
                </a:pathLst>
              </a:custGeom>
              <a:solidFill>
                <a:srgbClr val="C0504D">
                  <a:lumMod val="40000"/>
                  <a:lumOff val="60000"/>
                </a:srgbClr>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54" name="Freeform 12">
                <a:extLst>
                  <a:ext uri="{FF2B5EF4-FFF2-40B4-BE49-F238E27FC236}">
                    <a16:creationId xmlns:a16="http://schemas.microsoft.com/office/drawing/2014/main" id="{9D0EDC87-09C1-4D9B-BDAC-8A5B6A301786}"/>
                  </a:ext>
                </a:extLst>
              </p:cNvPr>
              <p:cNvSpPr>
                <a:spLocks/>
              </p:cNvSpPr>
              <p:nvPr/>
            </p:nvSpPr>
            <p:spPr bwMode="auto">
              <a:xfrm>
                <a:off x="5694695" y="3025706"/>
                <a:ext cx="80498" cy="70783"/>
              </a:xfrm>
              <a:custGeom>
                <a:avLst/>
                <a:gdLst>
                  <a:gd name="T0" fmla="*/ 0 w 58"/>
                  <a:gd name="T1" fmla="*/ 3 h 51"/>
                  <a:gd name="T2" fmla="*/ 23 w 58"/>
                  <a:gd name="T3" fmla="*/ 0 h 51"/>
                  <a:gd name="T4" fmla="*/ 27 w 58"/>
                  <a:gd name="T5" fmla="*/ 5 h 51"/>
                  <a:gd name="T6" fmla="*/ 34 w 58"/>
                  <a:gd name="T7" fmla="*/ 9 h 51"/>
                  <a:gd name="T8" fmla="*/ 32 w 58"/>
                  <a:gd name="T9" fmla="*/ 14 h 51"/>
                  <a:gd name="T10" fmla="*/ 42 w 58"/>
                  <a:gd name="T11" fmla="*/ 21 h 51"/>
                  <a:gd name="T12" fmla="*/ 39 w 58"/>
                  <a:gd name="T13" fmla="*/ 27 h 51"/>
                  <a:gd name="T14" fmla="*/ 47 w 58"/>
                  <a:gd name="T15" fmla="*/ 33 h 51"/>
                  <a:gd name="T16" fmla="*/ 55 w 58"/>
                  <a:gd name="T17" fmla="*/ 36 h 51"/>
                  <a:gd name="T18" fmla="*/ 58 w 58"/>
                  <a:gd name="T19" fmla="*/ 51 h 51"/>
                  <a:gd name="T20" fmla="*/ 52 w 58"/>
                  <a:gd name="T21" fmla="*/ 51 h 51"/>
                  <a:gd name="T22" fmla="*/ 43 w 58"/>
                  <a:gd name="T23" fmla="*/ 39 h 51"/>
                  <a:gd name="T24" fmla="*/ 42 w 58"/>
                  <a:gd name="T25" fmla="*/ 36 h 51"/>
                  <a:gd name="T26" fmla="*/ 35 w 58"/>
                  <a:gd name="T27" fmla="*/ 36 h 51"/>
                  <a:gd name="T28" fmla="*/ 29 w 58"/>
                  <a:gd name="T29" fmla="*/ 31 h 51"/>
                  <a:gd name="T30" fmla="*/ 26 w 58"/>
                  <a:gd name="T31" fmla="*/ 31 h 51"/>
                  <a:gd name="T32" fmla="*/ 18 w 58"/>
                  <a:gd name="T33" fmla="*/ 25 h 51"/>
                  <a:gd name="T34" fmla="*/ 4 w 58"/>
                  <a:gd name="T35" fmla="*/ 20 h 51"/>
                  <a:gd name="T36" fmla="*/ 4 w 58"/>
                  <a:gd name="T37" fmla="*/ 10 h 51"/>
                  <a:gd name="T38" fmla="*/ 0 w 58"/>
                  <a:gd name="T39" fmla="*/ 3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8" h="51">
                    <a:moveTo>
                      <a:pt x="0" y="3"/>
                    </a:moveTo>
                    <a:lnTo>
                      <a:pt x="23" y="0"/>
                    </a:lnTo>
                    <a:lnTo>
                      <a:pt x="27" y="5"/>
                    </a:lnTo>
                    <a:lnTo>
                      <a:pt x="34" y="9"/>
                    </a:lnTo>
                    <a:lnTo>
                      <a:pt x="32" y="14"/>
                    </a:lnTo>
                    <a:lnTo>
                      <a:pt x="42" y="21"/>
                    </a:lnTo>
                    <a:lnTo>
                      <a:pt x="39" y="27"/>
                    </a:lnTo>
                    <a:lnTo>
                      <a:pt x="47" y="33"/>
                    </a:lnTo>
                    <a:lnTo>
                      <a:pt x="55" y="36"/>
                    </a:lnTo>
                    <a:lnTo>
                      <a:pt x="58" y="51"/>
                    </a:lnTo>
                    <a:lnTo>
                      <a:pt x="52" y="51"/>
                    </a:lnTo>
                    <a:lnTo>
                      <a:pt x="43" y="39"/>
                    </a:lnTo>
                    <a:lnTo>
                      <a:pt x="42" y="36"/>
                    </a:lnTo>
                    <a:lnTo>
                      <a:pt x="35" y="36"/>
                    </a:lnTo>
                    <a:lnTo>
                      <a:pt x="29" y="31"/>
                    </a:lnTo>
                    <a:lnTo>
                      <a:pt x="26" y="31"/>
                    </a:lnTo>
                    <a:lnTo>
                      <a:pt x="18" y="25"/>
                    </a:lnTo>
                    <a:lnTo>
                      <a:pt x="4" y="20"/>
                    </a:lnTo>
                    <a:lnTo>
                      <a:pt x="4" y="10"/>
                    </a:lnTo>
                    <a:lnTo>
                      <a:pt x="0" y="3"/>
                    </a:lnTo>
                    <a:close/>
                  </a:path>
                </a:pathLst>
              </a:custGeom>
              <a:solidFill>
                <a:srgbClr val="F9B277"/>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55" name="Freeform 13">
                <a:extLst>
                  <a:ext uri="{FF2B5EF4-FFF2-40B4-BE49-F238E27FC236}">
                    <a16:creationId xmlns:a16="http://schemas.microsoft.com/office/drawing/2014/main" id="{7A592789-723F-40D3-925E-A52B788BA8D9}"/>
                  </a:ext>
                </a:extLst>
              </p:cNvPr>
              <p:cNvSpPr>
                <a:spLocks noEditPoints="1"/>
              </p:cNvSpPr>
              <p:nvPr/>
            </p:nvSpPr>
            <p:spPr bwMode="auto">
              <a:xfrm>
                <a:off x="7447604" y="4520468"/>
                <a:ext cx="1014550" cy="947931"/>
              </a:xfrm>
              <a:custGeom>
                <a:avLst/>
                <a:gdLst>
                  <a:gd name="T0" fmla="*/ 2629 w 2996"/>
                  <a:gd name="T1" fmla="*/ 334 h 2800"/>
                  <a:gd name="T2" fmla="*/ 2651 w 2996"/>
                  <a:gd name="T3" fmla="*/ 521 h 2800"/>
                  <a:gd name="T4" fmla="*/ 2668 w 2996"/>
                  <a:gd name="T5" fmla="*/ 706 h 2800"/>
                  <a:gd name="T6" fmla="*/ 2806 w 2996"/>
                  <a:gd name="T7" fmla="*/ 849 h 2800"/>
                  <a:gd name="T8" fmla="*/ 2893 w 2996"/>
                  <a:gd name="T9" fmla="*/ 1012 h 2800"/>
                  <a:gd name="T10" fmla="*/ 2961 w 2996"/>
                  <a:gd name="T11" fmla="*/ 1174 h 2800"/>
                  <a:gd name="T12" fmla="*/ 2955 w 2996"/>
                  <a:gd name="T13" fmla="*/ 1413 h 2800"/>
                  <a:gd name="T14" fmla="*/ 2851 w 2996"/>
                  <a:gd name="T15" fmla="*/ 1675 h 2800"/>
                  <a:gd name="T16" fmla="*/ 2654 w 2996"/>
                  <a:gd name="T17" fmla="*/ 1904 h 2800"/>
                  <a:gd name="T18" fmla="*/ 2448 w 2996"/>
                  <a:gd name="T19" fmla="*/ 2127 h 2800"/>
                  <a:gd name="T20" fmla="*/ 2290 w 2996"/>
                  <a:gd name="T21" fmla="*/ 2305 h 2800"/>
                  <a:gd name="T22" fmla="*/ 2014 w 2996"/>
                  <a:gd name="T23" fmla="*/ 2412 h 2800"/>
                  <a:gd name="T24" fmla="*/ 1930 w 2996"/>
                  <a:gd name="T25" fmla="*/ 2332 h 2800"/>
                  <a:gd name="T26" fmla="*/ 1719 w 2996"/>
                  <a:gd name="T27" fmla="*/ 2350 h 2800"/>
                  <a:gd name="T28" fmla="*/ 1669 w 2996"/>
                  <a:gd name="T29" fmla="*/ 2167 h 2800"/>
                  <a:gd name="T30" fmla="*/ 1641 w 2996"/>
                  <a:gd name="T31" fmla="*/ 2018 h 2800"/>
                  <a:gd name="T32" fmla="*/ 1600 w 2996"/>
                  <a:gd name="T33" fmla="*/ 1996 h 2800"/>
                  <a:gd name="T34" fmla="*/ 1521 w 2996"/>
                  <a:gd name="T35" fmla="*/ 1993 h 2800"/>
                  <a:gd name="T36" fmla="*/ 1427 w 2996"/>
                  <a:gd name="T37" fmla="*/ 1919 h 2800"/>
                  <a:gd name="T38" fmla="*/ 1303 w 2996"/>
                  <a:gd name="T39" fmla="*/ 1814 h 2800"/>
                  <a:gd name="T40" fmla="*/ 922 w 2996"/>
                  <a:gd name="T41" fmla="*/ 1840 h 2800"/>
                  <a:gd name="T42" fmla="*/ 664 w 2996"/>
                  <a:gd name="T43" fmla="*/ 1942 h 2800"/>
                  <a:gd name="T44" fmla="*/ 458 w 2996"/>
                  <a:gd name="T45" fmla="*/ 1970 h 2800"/>
                  <a:gd name="T46" fmla="*/ 274 w 2996"/>
                  <a:gd name="T47" fmla="*/ 2025 h 2800"/>
                  <a:gd name="T48" fmla="*/ 87 w 2996"/>
                  <a:gd name="T49" fmla="*/ 2072 h 2800"/>
                  <a:gd name="T50" fmla="*/ 59 w 2996"/>
                  <a:gd name="T51" fmla="*/ 1942 h 2800"/>
                  <a:gd name="T52" fmla="*/ 124 w 2996"/>
                  <a:gd name="T53" fmla="*/ 1783 h 2800"/>
                  <a:gd name="T54" fmla="*/ 123 w 2996"/>
                  <a:gd name="T55" fmla="*/ 1544 h 2800"/>
                  <a:gd name="T56" fmla="*/ 91 w 2996"/>
                  <a:gd name="T57" fmla="*/ 1352 h 2800"/>
                  <a:gd name="T58" fmla="*/ 138 w 2996"/>
                  <a:gd name="T59" fmla="*/ 1298 h 2800"/>
                  <a:gd name="T60" fmla="*/ 141 w 2996"/>
                  <a:gd name="T61" fmla="*/ 1193 h 2800"/>
                  <a:gd name="T62" fmla="*/ 189 w 2996"/>
                  <a:gd name="T63" fmla="*/ 1055 h 2800"/>
                  <a:gd name="T64" fmla="*/ 270 w 2996"/>
                  <a:gd name="T65" fmla="*/ 950 h 2800"/>
                  <a:gd name="T66" fmla="*/ 476 w 2996"/>
                  <a:gd name="T67" fmla="*/ 848 h 2800"/>
                  <a:gd name="T68" fmla="*/ 621 w 2996"/>
                  <a:gd name="T69" fmla="*/ 798 h 2800"/>
                  <a:gd name="T70" fmla="*/ 812 w 2996"/>
                  <a:gd name="T71" fmla="*/ 730 h 2800"/>
                  <a:gd name="T72" fmla="*/ 910 w 2996"/>
                  <a:gd name="T73" fmla="*/ 561 h 2800"/>
                  <a:gd name="T74" fmla="*/ 1008 w 2996"/>
                  <a:gd name="T75" fmla="*/ 505 h 2800"/>
                  <a:gd name="T76" fmla="*/ 1134 w 2996"/>
                  <a:gd name="T77" fmla="*/ 375 h 2800"/>
                  <a:gd name="T78" fmla="*/ 1232 w 2996"/>
                  <a:gd name="T79" fmla="*/ 313 h 2800"/>
                  <a:gd name="T80" fmla="*/ 1358 w 2996"/>
                  <a:gd name="T81" fmla="*/ 307 h 2800"/>
                  <a:gd name="T82" fmla="*/ 1476 w 2996"/>
                  <a:gd name="T83" fmla="*/ 320 h 2800"/>
                  <a:gd name="T84" fmla="*/ 1588 w 2996"/>
                  <a:gd name="T85" fmla="*/ 159 h 2800"/>
                  <a:gd name="T86" fmla="*/ 1743 w 2996"/>
                  <a:gd name="T87" fmla="*/ 80 h 2800"/>
                  <a:gd name="T88" fmla="*/ 1815 w 2996"/>
                  <a:gd name="T89" fmla="*/ 95 h 2800"/>
                  <a:gd name="T90" fmla="*/ 1988 w 2996"/>
                  <a:gd name="T91" fmla="*/ 110 h 2800"/>
                  <a:gd name="T92" fmla="*/ 2038 w 2996"/>
                  <a:gd name="T93" fmla="*/ 189 h 2800"/>
                  <a:gd name="T94" fmla="*/ 1954 w 2996"/>
                  <a:gd name="T95" fmla="*/ 303 h 2800"/>
                  <a:gd name="T96" fmla="*/ 2027 w 2996"/>
                  <a:gd name="T97" fmla="*/ 443 h 2800"/>
                  <a:gd name="T98" fmla="*/ 2161 w 2996"/>
                  <a:gd name="T99" fmla="*/ 545 h 2800"/>
                  <a:gd name="T100" fmla="*/ 2310 w 2996"/>
                  <a:gd name="T101" fmla="*/ 525 h 2800"/>
                  <a:gd name="T102" fmla="*/ 2381 w 2996"/>
                  <a:gd name="T103" fmla="*/ 332 h 2800"/>
                  <a:gd name="T104" fmla="*/ 2425 w 2996"/>
                  <a:gd name="T105" fmla="*/ 177 h 2800"/>
                  <a:gd name="T106" fmla="*/ 2466 w 2996"/>
                  <a:gd name="T107" fmla="*/ 32 h 2800"/>
                  <a:gd name="T108" fmla="*/ 2530 w 2996"/>
                  <a:gd name="T109" fmla="*/ 105 h 2800"/>
                  <a:gd name="T110" fmla="*/ 2540 w 2996"/>
                  <a:gd name="T111" fmla="*/ 264 h 2800"/>
                  <a:gd name="T112" fmla="*/ 2023 w 2996"/>
                  <a:gd name="T113" fmla="*/ 2562 h 2800"/>
                  <a:gd name="T114" fmla="*/ 1911 w 2996"/>
                  <a:gd name="T115" fmla="*/ 2764 h 2800"/>
                  <a:gd name="T116" fmla="*/ 1765 w 2996"/>
                  <a:gd name="T117" fmla="*/ 2793 h 2800"/>
                  <a:gd name="T118" fmla="*/ 1824 w 2996"/>
                  <a:gd name="T119" fmla="*/ 2553 h 2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996" h="2800">
                    <a:moveTo>
                      <a:pt x="2540" y="264"/>
                    </a:moveTo>
                    <a:lnTo>
                      <a:pt x="2557" y="330"/>
                    </a:lnTo>
                    <a:lnTo>
                      <a:pt x="2610" y="298"/>
                    </a:lnTo>
                    <a:lnTo>
                      <a:pt x="2629" y="334"/>
                    </a:lnTo>
                    <a:lnTo>
                      <a:pt x="2659" y="368"/>
                    </a:lnTo>
                    <a:lnTo>
                      <a:pt x="2645" y="405"/>
                    </a:lnTo>
                    <a:lnTo>
                      <a:pt x="2647" y="478"/>
                    </a:lnTo>
                    <a:lnTo>
                      <a:pt x="2651" y="521"/>
                    </a:lnTo>
                    <a:lnTo>
                      <a:pt x="2667" y="531"/>
                    </a:lnTo>
                    <a:lnTo>
                      <a:pt x="2673" y="604"/>
                    </a:lnTo>
                    <a:lnTo>
                      <a:pt x="2656" y="648"/>
                    </a:lnTo>
                    <a:lnTo>
                      <a:pt x="2668" y="706"/>
                    </a:lnTo>
                    <a:lnTo>
                      <a:pt x="2738" y="750"/>
                    </a:lnTo>
                    <a:lnTo>
                      <a:pt x="2780" y="791"/>
                    </a:lnTo>
                    <a:lnTo>
                      <a:pt x="2821" y="828"/>
                    </a:lnTo>
                    <a:lnTo>
                      <a:pt x="2806" y="849"/>
                    </a:lnTo>
                    <a:lnTo>
                      <a:pt x="2835" y="902"/>
                    </a:lnTo>
                    <a:lnTo>
                      <a:pt x="2839" y="994"/>
                    </a:lnTo>
                    <a:lnTo>
                      <a:pt x="2873" y="975"/>
                    </a:lnTo>
                    <a:lnTo>
                      <a:pt x="2893" y="1012"/>
                    </a:lnTo>
                    <a:lnTo>
                      <a:pt x="2914" y="999"/>
                    </a:lnTo>
                    <a:lnTo>
                      <a:pt x="2901" y="1089"/>
                    </a:lnTo>
                    <a:lnTo>
                      <a:pt x="2937" y="1142"/>
                    </a:lnTo>
                    <a:lnTo>
                      <a:pt x="2961" y="1174"/>
                    </a:lnTo>
                    <a:lnTo>
                      <a:pt x="2996" y="1243"/>
                    </a:lnTo>
                    <a:lnTo>
                      <a:pt x="2994" y="1311"/>
                    </a:lnTo>
                    <a:lnTo>
                      <a:pt x="2979" y="1360"/>
                    </a:lnTo>
                    <a:lnTo>
                      <a:pt x="2955" y="1413"/>
                    </a:lnTo>
                    <a:lnTo>
                      <a:pt x="2963" y="1485"/>
                    </a:lnTo>
                    <a:lnTo>
                      <a:pt x="2930" y="1560"/>
                    </a:lnTo>
                    <a:lnTo>
                      <a:pt x="2902" y="1599"/>
                    </a:lnTo>
                    <a:lnTo>
                      <a:pt x="2851" y="1675"/>
                    </a:lnTo>
                    <a:lnTo>
                      <a:pt x="2832" y="1724"/>
                    </a:lnTo>
                    <a:lnTo>
                      <a:pt x="2792" y="1785"/>
                    </a:lnTo>
                    <a:lnTo>
                      <a:pt x="2726" y="1862"/>
                    </a:lnTo>
                    <a:lnTo>
                      <a:pt x="2654" y="1904"/>
                    </a:lnTo>
                    <a:lnTo>
                      <a:pt x="2597" y="1970"/>
                    </a:lnTo>
                    <a:lnTo>
                      <a:pt x="2553" y="2012"/>
                    </a:lnTo>
                    <a:lnTo>
                      <a:pt x="2496" y="2085"/>
                    </a:lnTo>
                    <a:lnTo>
                      <a:pt x="2448" y="2127"/>
                    </a:lnTo>
                    <a:lnTo>
                      <a:pt x="2397" y="2191"/>
                    </a:lnTo>
                    <a:lnTo>
                      <a:pt x="2357" y="2249"/>
                    </a:lnTo>
                    <a:lnTo>
                      <a:pt x="2347" y="2276"/>
                    </a:lnTo>
                    <a:lnTo>
                      <a:pt x="2290" y="2305"/>
                    </a:lnTo>
                    <a:lnTo>
                      <a:pt x="2210" y="2308"/>
                    </a:lnTo>
                    <a:lnTo>
                      <a:pt x="2127" y="2343"/>
                    </a:lnTo>
                    <a:lnTo>
                      <a:pt x="2077" y="2376"/>
                    </a:lnTo>
                    <a:lnTo>
                      <a:pt x="2014" y="2412"/>
                    </a:lnTo>
                    <a:lnTo>
                      <a:pt x="1977" y="2375"/>
                    </a:lnTo>
                    <a:lnTo>
                      <a:pt x="1943" y="2360"/>
                    </a:lnTo>
                    <a:lnTo>
                      <a:pt x="1977" y="2316"/>
                    </a:lnTo>
                    <a:lnTo>
                      <a:pt x="1930" y="2332"/>
                    </a:lnTo>
                    <a:lnTo>
                      <a:pt x="1836" y="2393"/>
                    </a:lnTo>
                    <a:lnTo>
                      <a:pt x="1788" y="2370"/>
                    </a:lnTo>
                    <a:lnTo>
                      <a:pt x="1756" y="2357"/>
                    </a:lnTo>
                    <a:lnTo>
                      <a:pt x="1719" y="2350"/>
                    </a:lnTo>
                    <a:lnTo>
                      <a:pt x="1664" y="2326"/>
                    </a:lnTo>
                    <a:lnTo>
                      <a:pt x="1646" y="2274"/>
                    </a:lnTo>
                    <a:lnTo>
                      <a:pt x="1665" y="2210"/>
                    </a:lnTo>
                    <a:lnTo>
                      <a:pt x="1669" y="2167"/>
                    </a:lnTo>
                    <a:lnTo>
                      <a:pt x="1651" y="2132"/>
                    </a:lnTo>
                    <a:lnTo>
                      <a:pt x="1587" y="2122"/>
                    </a:lnTo>
                    <a:lnTo>
                      <a:pt x="1630" y="2081"/>
                    </a:lnTo>
                    <a:lnTo>
                      <a:pt x="1641" y="2018"/>
                    </a:lnTo>
                    <a:lnTo>
                      <a:pt x="1580" y="2077"/>
                    </a:lnTo>
                    <a:lnTo>
                      <a:pt x="1510" y="2092"/>
                    </a:lnTo>
                    <a:lnTo>
                      <a:pt x="1568" y="2045"/>
                    </a:lnTo>
                    <a:lnTo>
                      <a:pt x="1600" y="1996"/>
                    </a:lnTo>
                    <a:lnTo>
                      <a:pt x="1646" y="1955"/>
                    </a:lnTo>
                    <a:lnTo>
                      <a:pt x="1667" y="1892"/>
                    </a:lnTo>
                    <a:lnTo>
                      <a:pt x="1578" y="1964"/>
                    </a:lnTo>
                    <a:lnTo>
                      <a:pt x="1521" y="1993"/>
                    </a:lnTo>
                    <a:lnTo>
                      <a:pt x="1464" y="2061"/>
                    </a:lnTo>
                    <a:lnTo>
                      <a:pt x="1424" y="2026"/>
                    </a:lnTo>
                    <a:lnTo>
                      <a:pt x="1446" y="1981"/>
                    </a:lnTo>
                    <a:lnTo>
                      <a:pt x="1427" y="1919"/>
                    </a:lnTo>
                    <a:lnTo>
                      <a:pt x="1402" y="1888"/>
                    </a:lnTo>
                    <a:lnTo>
                      <a:pt x="1424" y="1868"/>
                    </a:lnTo>
                    <a:lnTo>
                      <a:pt x="1352" y="1816"/>
                    </a:lnTo>
                    <a:lnTo>
                      <a:pt x="1303" y="1814"/>
                    </a:lnTo>
                    <a:lnTo>
                      <a:pt x="1250" y="1773"/>
                    </a:lnTo>
                    <a:lnTo>
                      <a:pt x="1118" y="1781"/>
                    </a:lnTo>
                    <a:lnTo>
                      <a:pt x="1014" y="1811"/>
                    </a:lnTo>
                    <a:lnTo>
                      <a:pt x="922" y="1840"/>
                    </a:lnTo>
                    <a:lnTo>
                      <a:pt x="856" y="1834"/>
                    </a:lnTo>
                    <a:lnTo>
                      <a:pt x="764" y="1877"/>
                    </a:lnTo>
                    <a:lnTo>
                      <a:pt x="694" y="1897"/>
                    </a:lnTo>
                    <a:lnTo>
                      <a:pt x="664" y="1942"/>
                    </a:lnTo>
                    <a:lnTo>
                      <a:pt x="624" y="1976"/>
                    </a:lnTo>
                    <a:lnTo>
                      <a:pt x="563" y="1978"/>
                    </a:lnTo>
                    <a:lnTo>
                      <a:pt x="515" y="1986"/>
                    </a:lnTo>
                    <a:lnTo>
                      <a:pt x="458" y="1970"/>
                    </a:lnTo>
                    <a:lnTo>
                      <a:pt x="404" y="1979"/>
                    </a:lnTo>
                    <a:lnTo>
                      <a:pt x="353" y="1983"/>
                    </a:lnTo>
                    <a:lnTo>
                      <a:pt x="294" y="2029"/>
                    </a:lnTo>
                    <a:lnTo>
                      <a:pt x="274" y="2025"/>
                    </a:lnTo>
                    <a:lnTo>
                      <a:pt x="230" y="2049"/>
                    </a:lnTo>
                    <a:lnTo>
                      <a:pt x="185" y="2076"/>
                    </a:lnTo>
                    <a:lnTo>
                      <a:pt x="135" y="2072"/>
                    </a:lnTo>
                    <a:lnTo>
                      <a:pt x="87" y="2072"/>
                    </a:lnTo>
                    <a:lnTo>
                      <a:pt x="32" y="2018"/>
                    </a:lnTo>
                    <a:lnTo>
                      <a:pt x="0" y="2002"/>
                    </a:lnTo>
                    <a:lnTo>
                      <a:pt x="19" y="1953"/>
                    </a:lnTo>
                    <a:lnTo>
                      <a:pt x="59" y="1942"/>
                    </a:lnTo>
                    <a:lnTo>
                      <a:pt x="78" y="1923"/>
                    </a:lnTo>
                    <a:lnTo>
                      <a:pt x="86" y="1892"/>
                    </a:lnTo>
                    <a:lnTo>
                      <a:pt x="115" y="1833"/>
                    </a:lnTo>
                    <a:lnTo>
                      <a:pt x="124" y="1783"/>
                    </a:lnTo>
                    <a:lnTo>
                      <a:pt x="114" y="1697"/>
                    </a:lnTo>
                    <a:lnTo>
                      <a:pt x="117" y="1648"/>
                    </a:lnTo>
                    <a:lnTo>
                      <a:pt x="135" y="1600"/>
                    </a:lnTo>
                    <a:lnTo>
                      <a:pt x="123" y="1544"/>
                    </a:lnTo>
                    <a:lnTo>
                      <a:pt x="128" y="1519"/>
                    </a:lnTo>
                    <a:lnTo>
                      <a:pt x="105" y="1486"/>
                    </a:lnTo>
                    <a:lnTo>
                      <a:pt x="115" y="1419"/>
                    </a:lnTo>
                    <a:lnTo>
                      <a:pt x="91" y="1352"/>
                    </a:lnTo>
                    <a:lnTo>
                      <a:pt x="90" y="1315"/>
                    </a:lnTo>
                    <a:lnTo>
                      <a:pt x="113" y="1352"/>
                    </a:lnTo>
                    <a:lnTo>
                      <a:pt x="108" y="1273"/>
                    </a:lnTo>
                    <a:lnTo>
                      <a:pt x="138" y="1298"/>
                    </a:lnTo>
                    <a:lnTo>
                      <a:pt x="151" y="1331"/>
                    </a:lnTo>
                    <a:lnTo>
                      <a:pt x="161" y="1287"/>
                    </a:lnTo>
                    <a:lnTo>
                      <a:pt x="142" y="1220"/>
                    </a:lnTo>
                    <a:lnTo>
                      <a:pt x="141" y="1193"/>
                    </a:lnTo>
                    <a:lnTo>
                      <a:pt x="130" y="1168"/>
                    </a:lnTo>
                    <a:lnTo>
                      <a:pt x="149" y="1119"/>
                    </a:lnTo>
                    <a:lnTo>
                      <a:pt x="169" y="1098"/>
                    </a:lnTo>
                    <a:lnTo>
                      <a:pt x="189" y="1055"/>
                    </a:lnTo>
                    <a:lnTo>
                      <a:pt x="191" y="1005"/>
                    </a:lnTo>
                    <a:lnTo>
                      <a:pt x="235" y="944"/>
                    </a:lnTo>
                    <a:lnTo>
                      <a:pt x="227" y="1009"/>
                    </a:lnTo>
                    <a:lnTo>
                      <a:pt x="270" y="950"/>
                    </a:lnTo>
                    <a:lnTo>
                      <a:pt x="336" y="922"/>
                    </a:lnTo>
                    <a:lnTo>
                      <a:pt x="379" y="886"/>
                    </a:lnTo>
                    <a:lnTo>
                      <a:pt x="442" y="854"/>
                    </a:lnTo>
                    <a:lnTo>
                      <a:pt x="476" y="848"/>
                    </a:lnTo>
                    <a:lnTo>
                      <a:pt x="495" y="858"/>
                    </a:lnTo>
                    <a:lnTo>
                      <a:pt x="559" y="826"/>
                    </a:lnTo>
                    <a:lnTo>
                      <a:pt x="606" y="817"/>
                    </a:lnTo>
                    <a:lnTo>
                      <a:pt x="621" y="798"/>
                    </a:lnTo>
                    <a:lnTo>
                      <a:pt x="642" y="791"/>
                    </a:lnTo>
                    <a:lnTo>
                      <a:pt x="682" y="793"/>
                    </a:lnTo>
                    <a:lnTo>
                      <a:pt x="765" y="768"/>
                    </a:lnTo>
                    <a:lnTo>
                      <a:pt x="812" y="730"/>
                    </a:lnTo>
                    <a:lnTo>
                      <a:pt x="840" y="684"/>
                    </a:lnTo>
                    <a:lnTo>
                      <a:pt x="891" y="641"/>
                    </a:lnTo>
                    <a:lnTo>
                      <a:pt x="900" y="607"/>
                    </a:lnTo>
                    <a:lnTo>
                      <a:pt x="910" y="561"/>
                    </a:lnTo>
                    <a:lnTo>
                      <a:pt x="974" y="489"/>
                    </a:lnTo>
                    <a:lnTo>
                      <a:pt x="993" y="562"/>
                    </a:lnTo>
                    <a:lnTo>
                      <a:pt x="1028" y="545"/>
                    </a:lnTo>
                    <a:lnTo>
                      <a:pt x="1008" y="505"/>
                    </a:lnTo>
                    <a:lnTo>
                      <a:pt x="1038" y="464"/>
                    </a:lnTo>
                    <a:lnTo>
                      <a:pt x="1068" y="482"/>
                    </a:lnTo>
                    <a:lnTo>
                      <a:pt x="1087" y="417"/>
                    </a:lnTo>
                    <a:lnTo>
                      <a:pt x="1134" y="375"/>
                    </a:lnTo>
                    <a:lnTo>
                      <a:pt x="1157" y="342"/>
                    </a:lnTo>
                    <a:lnTo>
                      <a:pt x="1196" y="327"/>
                    </a:lnTo>
                    <a:lnTo>
                      <a:pt x="1201" y="303"/>
                    </a:lnTo>
                    <a:lnTo>
                      <a:pt x="1232" y="313"/>
                    </a:lnTo>
                    <a:lnTo>
                      <a:pt x="1236" y="292"/>
                    </a:lnTo>
                    <a:lnTo>
                      <a:pt x="1271" y="280"/>
                    </a:lnTo>
                    <a:lnTo>
                      <a:pt x="1308" y="268"/>
                    </a:lnTo>
                    <a:lnTo>
                      <a:pt x="1358" y="307"/>
                    </a:lnTo>
                    <a:lnTo>
                      <a:pt x="1392" y="358"/>
                    </a:lnTo>
                    <a:lnTo>
                      <a:pt x="1439" y="358"/>
                    </a:lnTo>
                    <a:lnTo>
                      <a:pt x="1485" y="366"/>
                    </a:lnTo>
                    <a:lnTo>
                      <a:pt x="1476" y="320"/>
                    </a:lnTo>
                    <a:lnTo>
                      <a:pt x="1521" y="251"/>
                    </a:lnTo>
                    <a:lnTo>
                      <a:pt x="1558" y="229"/>
                    </a:lnTo>
                    <a:lnTo>
                      <a:pt x="1549" y="208"/>
                    </a:lnTo>
                    <a:lnTo>
                      <a:pt x="1588" y="159"/>
                    </a:lnTo>
                    <a:lnTo>
                      <a:pt x="1637" y="129"/>
                    </a:lnTo>
                    <a:lnTo>
                      <a:pt x="1674" y="139"/>
                    </a:lnTo>
                    <a:lnTo>
                      <a:pt x="1739" y="123"/>
                    </a:lnTo>
                    <a:lnTo>
                      <a:pt x="1743" y="80"/>
                    </a:lnTo>
                    <a:lnTo>
                      <a:pt x="1691" y="52"/>
                    </a:lnTo>
                    <a:lnTo>
                      <a:pt x="1733" y="39"/>
                    </a:lnTo>
                    <a:lnTo>
                      <a:pt x="1780" y="60"/>
                    </a:lnTo>
                    <a:lnTo>
                      <a:pt x="1815" y="95"/>
                    </a:lnTo>
                    <a:lnTo>
                      <a:pt x="1876" y="117"/>
                    </a:lnTo>
                    <a:lnTo>
                      <a:pt x="1898" y="108"/>
                    </a:lnTo>
                    <a:lnTo>
                      <a:pt x="1941" y="135"/>
                    </a:lnTo>
                    <a:lnTo>
                      <a:pt x="1988" y="110"/>
                    </a:lnTo>
                    <a:lnTo>
                      <a:pt x="2015" y="118"/>
                    </a:lnTo>
                    <a:lnTo>
                      <a:pt x="2035" y="101"/>
                    </a:lnTo>
                    <a:lnTo>
                      <a:pt x="2064" y="143"/>
                    </a:lnTo>
                    <a:lnTo>
                      <a:pt x="2038" y="189"/>
                    </a:lnTo>
                    <a:lnTo>
                      <a:pt x="2005" y="223"/>
                    </a:lnTo>
                    <a:lnTo>
                      <a:pt x="1978" y="226"/>
                    </a:lnTo>
                    <a:lnTo>
                      <a:pt x="1982" y="260"/>
                    </a:lnTo>
                    <a:lnTo>
                      <a:pt x="1954" y="303"/>
                    </a:lnTo>
                    <a:lnTo>
                      <a:pt x="1921" y="345"/>
                    </a:lnTo>
                    <a:lnTo>
                      <a:pt x="1923" y="369"/>
                    </a:lnTo>
                    <a:lnTo>
                      <a:pt x="1974" y="416"/>
                    </a:lnTo>
                    <a:lnTo>
                      <a:pt x="2027" y="443"/>
                    </a:lnTo>
                    <a:lnTo>
                      <a:pt x="2060" y="472"/>
                    </a:lnTo>
                    <a:lnTo>
                      <a:pt x="2105" y="523"/>
                    </a:lnTo>
                    <a:lnTo>
                      <a:pt x="2126" y="523"/>
                    </a:lnTo>
                    <a:lnTo>
                      <a:pt x="2161" y="545"/>
                    </a:lnTo>
                    <a:lnTo>
                      <a:pt x="2167" y="571"/>
                    </a:lnTo>
                    <a:lnTo>
                      <a:pt x="2232" y="600"/>
                    </a:lnTo>
                    <a:lnTo>
                      <a:pt x="2287" y="571"/>
                    </a:lnTo>
                    <a:lnTo>
                      <a:pt x="2310" y="525"/>
                    </a:lnTo>
                    <a:lnTo>
                      <a:pt x="2332" y="487"/>
                    </a:lnTo>
                    <a:lnTo>
                      <a:pt x="2350" y="440"/>
                    </a:lnTo>
                    <a:lnTo>
                      <a:pt x="2384" y="373"/>
                    </a:lnTo>
                    <a:lnTo>
                      <a:pt x="2381" y="332"/>
                    </a:lnTo>
                    <a:lnTo>
                      <a:pt x="2390" y="307"/>
                    </a:lnTo>
                    <a:lnTo>
                      <a:pt x="2389" y="258"/>
                    </a:lnTo>
                    <a:lnTo>
                      <a:pt x="2408" y="194"/>
                    </a:lnTo>
                    <a:lnTo>
                      <a:pt x="2425" y="177"/>
                    </a:lnTo>
                    <a:lnTo>
                      <a:pt x="2417" y="148"/>
                    </a:lnTo>
                    <a:lnTo>
                      <a:pt x="2441" y="103"/>
                    </a:lnTo>
                    <a:lnTo>
                      <a:pt x="2461" y="56"/>
                    </a:lnTo>
                    <a:lnTo>
                      <a:pt x="2466" y="32"/>
                    </a:lnTo>
                    <a:lnTo>
                      <a:pt x="2498" y="0"/>
                    </a:lnTo>
                    <a:lnTo>
                      <a:pt x="2514" y="42"/>
                    </a:lnTo>
                    <a:lnTo>
                      <a:pt x="2512" y="95"/>
                    </a:lnTo>
                    <a:lnTo>
                      <a:pt x="2530" y="105"/>
                    </a:lnTo>
                    <a:lnTo>
                      <a:pt x="2528" y="141"/>
                    </a:lnTo>
                    <a:lnTo>
                      <a:pt x="2549" y="184"/>
                    </a:lnTo>
                    <a:lnTo>
                      <a:pt x="2548" y="233"/>
                    </a:lnTo>
                    <a:lnTo>
                      <a:pt x="2540" y="264"/>
                    </a:lnTo>
                    <a:moveTo>
                      <a:pt x="1865" y="2560"/>
                    </a:moveTo>
                    <a:lnTo>
                      <a:pt x="1914" y="2590"/>
                    </a:lnTo>
                    <a:lnTo>
                      <a:pt x="1959" y="2578"/>
                    </a:lnTo>
                    <a:lnTo>
                      <a:pt x="2023" y="2562"/>
                    </a:lnTo>
                    <a:lnTo>
                      <a:pt x="2061" y="2567"/>
                    </a:lnTo>
                    <a:lnTo>
                      <a:pt x="2004" y="2667"/>
                    </a:lnTo>
                    <a:lnTo>
                      <a:pt x="1962" y="2696"/>
                    </a:lnTo>
                    <a:lnTo>
                      <a:pt x="1911" y="2764"/>
                    </a:lnTo>
                    <a:lnTo>
                      <a:pt x="1902" y="2741"/>
                    </a:lnTo>
                    <a:lnTo>
                      <a:pt x="1816" y="2800"/>
                    </a:lnTo>
                    <a:lnTo>
                      <a:pt x="1805" y="2795"/>
                    </a:lnTo>
                    <a:lnTo>
                      <a:pt x="1765" y="2793"/>
                    </a:lnTo>
                    <a:lnTo>
                      <a:pt x="1769" y="2721"/>
                    </a:lnTo>
                    <a:lnTo>
                      <a:pt x="1795" y="2665"/>
                    </a:lnTo>
                    <a:lnTo>
                      <a:pt x="1800" y="2592"/>
                    </a:lnTo>
                    <a:lnTo>
                      <a:pt x="1824" y="2553"/>
                    </a:lnTo>
                    <a:lnTo>
                      <a:pt x="1865" y="2560"/>
                    </a:lnTo>
                  </a:path>
                </a:pathLst>
              </a:custGeom>
              <a:solidFill>
                <a:srgbClr val="A8C5F0"/>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56" name="Freeform 14">
                <a:extLst>
                  <a:ext uri="{FF2B5EF4-FFF2-40B4-BE49-F238E27FC236}">
                    <a16:creationId xmlns:a16="http://schemas.microsoft.com/office/drawing/2014/main" id="{D9D34310-D605-43BC-A383-1178D5914503}"/>
                  </a:ext>
                </a:extLst>
              </p:cNvPr>
              <p:cNvSpPr>
                <a:spLocks/>
              </p:cNvSpPr>
              <p:nvPr/>
            </p:nvSpPr>
            <p:spPr bwMode="auto">
              <a:xfrm>
                <a:off x="4891105" y="2803644"/>
                <a:ext cx="166547" cy="74946"/>
              </a:xfrm>
              <a:custGeom>
                <a:avLst/>
                <a:gdLst>
                  <a:gd name="T0" fmla="*/ 120 w 120"/>
                  <a:gd name="T1" fmla="*/ 19 h 54"/>
                  <a:gd name="T2" fmla="*/ 119 w 120"/>
                  <a:gd name="T3" fmla="*/ 27 h 54"/>
                  <a:gd name="T4" fmla="*/ 110 w 120"/>
                  <a:gd name="T5" fmla="*/ 27 h 54"/>
                  <a:gd name="T6" fmla="*/ 114 w 120"/>
                  <a:gd name="T7" fmla="*/ 32 h 54"/>
                  <a:gd name="T8" fmla="*/ 109 w 120"/>
                  <a:gd name="T9" fmla="*/ 45 h 54"/>
                  <a:gd name="T10" fmla="*/ 107 w 120"/>
                  <a:gd name="T11" fmla="*/ 48 h 54"/>
                  <a:gd name="T12" fmla="*/ 92 w 120"/>
                  <a:gd name="T13" fmla="*/ 49 h 54"/>
                  <a:gd name="T14" fmla="*/ 85 w 120"/>
                  <a:gd name="T15" fmla="*/ 54 h 54"/>
                  <a:gd name="T16" fmla="*/ 71 w 120"/>
                  <a:gd name="T17" fmla="*/ 52 h 54"/>
                  <a:gd name="T18" fmla="*/ 47 w 120"/>
                  <a:gd name="T19" fmla="*/ 47 h 54"/>
                  <a:gd name="T20" fmla="*/ 43 w 120"/>
                  <a:gd name="T21" fmla="*/ 40 h 54"/>
                  <a:gd name="T22" fmla="*/ 27 w 120"/>
                  <a:gd name="T23" fmla="*/ 43 h 54"/>
                  <a:gd name="T24" fmla="*/ 25 w 120"/>
                  <a:gd name="T25" fmla="*/ 47 h 54"/>
                  <a:gd name="T26" fmla="*/ 15 w 120"/>
                  <a:gd name="T27" fmla="*/ 44 h 54"/>
                  <a:gd name="T28" fmla="*/ 7 w 120"/>
                  <a:gd name="T29" fmla="*/ 44 h 54"/>
                  <a:gd name="T30" fmla="*/ 0 w 120"/>
                  <a:gd name="T31" fmla="*/ 40 h 54"/>
                  <a:gd name="T32" fmla="*/ 2 w 120"/>
                  <a:gd name="T33" fmla="*/ 35 h 54"/>
                  <a:gd name="T34" fmla="*/ 1 w 120"/>
                  <a:gd name="T35" fmla="*/ 31 h 54"/>
                  <a:gd name="T36" fmla="*/ 6 w 120"/>
                  <a:gd name="T37" fmla="*/ 30 h 54"/>
                  <a:gd name="T38" fmla="*/ 15 w 120"/>
                  <a:gd name="T39" fmla="*/ 36 h 54"/>
                  <a:gd name="T40" fmla="*/ 16 w 120"/>
                  <a:gd name="T41" fmla="*/ 30 h 54"/>
                  <a:gd name="T42" fmla="*/ 31 w 120"/>
                  <a:gd name="T43" fmla="*/ 31 h 54"/>
                  <a:gd name="T44" fmla="*/ 42 w 120"/>
                  <a:gd name="T45" fmla="*/ 28 h 54"/>
                  <a:gd name="T46" fmla="*/ 50 w 120"/>
                  <a:gd name="T47" fmla="*/ 28 h 54"/>
                  <a:gd name="T48" fmla="*/ 55 w 120"/>
                  <a:gd name="T49" fmla="*/ 32 h 54"/>
                  <a:gd name="T50" fmla="*/ 57 w 120"/>
                  <a:gd name="T51" fmla="*/ 29 h 54"/>
                  <a:gd name="T52" fmla="*/ 53 w 120"/>
                  <a:gd name="T53" fmla="*/ 16 h 54"/>
                  <a:gd name="T54" fmla="*/ 59 w 120"/>
                  <a:gd name="T55" fmla="*/ 13 h 54"/>
                  <a:gd name="T56" fmla="*/ 64 w 120"/>
                  <a:gd name="T57" fmla="*/ 4 h 54"/>
                  <a:gd name="T58" fmla="*/ 77 w 120"/>
                  <a:gd name="T59" fmla="*/ 10 h 54"/>
                  <a:gd name="T60" fmla="*/ 85 w 120"/>
                  <a:gd name="T61" fmla="*/ 2 h 54"/>
                  <a:gd name="T62" fmla="*/ 90 w 120"/>
                  <a:gd name="T63" fmla="*/ 0 h 54"/>
                  <a:gd name="T64" fmla="*/ 103 w 120"/>
                  <a:gd name="T65" fmla="*/ 7 h 54"/>
                  <a:gd name="T66" fmla="*/ 111 w 120"/>
                  <a:gd name="T67" fmla="*/ 6 h 54"/>
                  <a:gd name="T68" fmla="*/ 119 w 120"/>
                  <a:gd name="T69" fmla="*/ 9 h 54"/>
                  <a:gd name="T70" fmla="*/ 118 w 120"/>
                  <a:gd name="T71" fmla="*/ 12 h 54"/>
                  <a:gd name="T72" fmla="*/ 120 w 120"/>
                  <a:gd name="T73" fmla="*/ 19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0" h="54">
                    <a:moveTo>
                      <a:pt x="120" y="19"/>
                    </a:moveTo>
                    <a:lnTo>
                      <a:pt x="119" y="27"/>
                    </a:lnTo>
                    <a:lnTo>
                      <a:pt x="110" y="27"/>
                    </a:lnTo>
                    <a:lnTo>
                      <a:pt x="114" y="32"/>
                    </a:lnTo>
                    <a:lnTo>
                      <a:pt x="109" y="45"/>
                    </a:lnTo>
                    <a:lnTo>
                      <a:pt x="107" y="48"/>
                    </a:lnTo>
                    <a:lnTo>
                      <a:pt x="92" y="49"/>
                    </a:lnTo>
                    <a:lnTo>
                      <a:pt x="85" y="54"/>
                    </a:lnTo>
                    <a:lnTo>
                      <a:pt x="71" y="52"/>
                    </a:lnTo>
                    <a:lnTo>
                      <a:pt x="47" y="47"/>
                    </a:lnTo>
                    <a:lnTo>
                      <a:pt x="43" y="40"/>
                    </a:lnTo>
                    <a:lnTo>
                      <a:pt x="27" y="43"/>
                    </a:lnTo>
                    <a:lnTo>
                      <a:pt x="25" y="47"/>
                    </a:lnTo>
                    <a:lnTo>
                      <a:pt x="15" y="44"/>
                    </a:lnTo>
                    <a:lnTo>
                      <a:pt x="7" y="44"/>
                    </a:lnTo>
                    <a:lnTo>
                      <a:pt x="0" y="40"/>
                    </a:lnTo>
                    <a:lnTo>
                      <a:pt x="2" y="35"/>
                    </a:lnTo>
                    <a:lnTo>
                      <a:pt x="1" y="31"/>
                    </a:lnTo>
                    <a:lnTo>
                      <a:pt x="6" y="30"/>
                    </a:lnTo>
                    <a:lnTo>
                      <a:pt x="15" y="36"/>
                    </a:lnTo>
                    <a:lnTo>
                      <a:pt x="16" y="30"/>
                    </a:lnTo>
                    <a:lnTo>
                      <a:pt x="31" y="31"/>
                    </a:lnTo>
                    <a:lnTo>
                      <a:pt x="42" y="28"/>
                    </a:lnTo>
                    <a:lnTo>
                      <a:pt x="50" y="28"/>
                    </a:lnTo>
                    <a:lnTo>
                      <a:pt x="55" y="32"/>
                    </a:lnTo>
                    <a:lnTo>
                      <a:pt x="57" y="29"/>
                    </a:lnTo>
                    <a:lnTo>
                      <a:pt x="53" y="16"/>
                    </a:lnTo>
                    <a:lnTo>
                      <a:pt x="59" y="13"/>
                    </a:lnTo>
                    <a:lnTo>
                      <a:pt x="64" y="4"/>
                    </a:lnTo>
                    <a:lnTo>
                      <a:pt x="77" y="10"/>
                    </a:lnTo>
                    <a:lnTo>
                      <a:pt x="85" y="2"/>
                    </a:lnTo>
                    <a:lnTo>
                      <a:pt x="90" y="0"/>
                    </a:lnTo>
                    <a:lnTo>
                      <a:pt x="103" y="7"/>
                    </a:lnTo>
                    <a:lnTo>
                      <a:pt x="111" y="6"/>
                    </a:lnTo>
                    <a:lnTo>
                      <a:pt x="119" y="9"/>
                    </a:lnTo>
                    <a:lnTo>
                      <a:pt x="118" y="12"/>
                    </a:lnTo>
                    <a:lnTo>
                      <a:pt x="120" y="19"/>
                    </a:lnTo>
                    <a:close/>
                  </a:path>
                </a:pathLst>
              </a:custGeom>
              <a:solidFill>
                <a:srgbClr val="FCDBC0"/>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57" name="Freeform 15">
                <a:extLst>
                  <a:ext uri="{FF2B5EF4-FFF2-40B4-BE49-F238E27FC236}">
                    <a16:creationId xmlns:a16="http://schemas.microsoft.com/office/drawing/2014/main" id="{09A1A8E1-E065-4181-BA82-284AAC6639CC}"/>
                  </a:ext>
                </a:extLst>
              </p:cNvPr>
              <p:cNvSpPr>
                <a:spLocks/>
              </p:cNvSpPr>
              <p:nvPr/>
            </p:nvSpPr>
            <p:spPr bwMode="auto">
              <a:xfrm>
                <a:off x="5730781" y="3068732"/>
                <a:ext cx="36085" cy="27758"/>
              </a:xfrm>
              <a:custGeom>
                <a:avLst/>
                <a:gdLst>
                  <a:gd name="T0" fmla="*/ 14 w 108"/>
                  <a:gd name="T1" fmla="*/ 1 h 85"/>
                  <a:gd name="T2" fmla="*/ 38 w 108"/>
                  <a:gd name="T3" fmla="*/ 23 h 85"/>
                  <a:gd name="T4" fmla="*/ 69 w 108"/>
                  <a:gd name="T5" fmla="*/ 23 h 85"/>
                  <a:gd name="T6" fmla="*/ 71 w 108"/>
                  <a:gd name="T7" fmla="*/ 36 h 85"/>
                  <a:gd name="T8" fmla="*/ 108 w 108"/>
                  <a:gd name="T9" fmla="*/ 85 h 85"/>
                  <a:gd name="T10" fmla="*/ 58 w 108"/>
                  <a:gd name="T11" fmla="*/ 74 h 85"/>
                  <a:gd name="T12" fmla="*/ 16 w 108"/>
                  <a:gd name="T13" fmla="*/ 35 h 85"/>
                  <a:gd name="T14" fmla="*/ 0 w 108"/>
                  <a:gd name="T15" fmla="*/ 3 h 85"/>
                  <a:gd name="T16" fmla="*/ 14 w 108"/>
                  <a:gd name="T17"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8" h="85">
                    <a:moveTo>
                      <a:pt x="14" y="1"/>
                    </a:moveTo>
                    <a:lnTo>
                      <a:pt x="38" y="23"/>
                    </a:lnTo>
                    <a:lnTo>
                      <a:pt x="69" y="23"/>
                    </a:lnTo>
                    <a:lnTo>
                      <a:pt x="71" y="36"/>
                    </a:lnTo>
                    <a:lnTo>
                      <a:pt x="108" y="85"/>
                    </a:lnTo>
                    <a:lnTo>
                      <a:pt x="58" y="74"/>
                    </a:lnTo>
                    <a:lnTo>
                      <a:pt x="16" y="35"/>
                    </a:lnTo>
                    <a:lnTo>
                      <a:pt x="0" y="3"/>
                    </a:lnTo>
                    <a:lnTo>
                      <a:pt x="14" y="0"/>
                    </a:lnTo>
                  </a:path>
                </a:pathLst>
              </a:custGeom>
              <a:solidFill>
                <a:srgbClr val="F9B277"/>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58" name="Freeform 16">
                <a:extLst>
                  <a:ext uri="{FF2B5EF4-FFF2-40B4-BE49-F238E27FC236}">
                    <a16:creationId xmlns:a16="http://schemas.microsoft.com/office/drawing/2014/main" id="{2B951279-5963-4CBD-BDF7-222E171C18BC}"/>
                  </a:ext>
                </a:extLst>
              </p:cNvPr>
              <p:cNvSpPr>
                <a:spLocks/>
              </p:cNvSpPr>
              <p:nvPr/>
            </p:nvSpPr>
            <p:spPr bwMode="auto">
              <a:xfrm>
                <a:off x="5726616" y="3007664"/>
                <a:ext cx="131850" cy="102704"/>
              </a:xfrm>
              <a:custGeom>
                <a:avLst/>
                <a:gdLst>
                  <a:gd name="T0" fmla="*/ 40 w 95"/>
                  <a:gd name="T1" fmla="*/ 13 h 74"/>
                  <a:gd name="T2" fmla="*/ 48 w 95"/>
                  <a:gd name="T3" fmla="*/ 15 h 74"/>
                  <a:gd name="T4" fmla="*/ 50 w 95"/>
                  <a:gd name="T5" fmla="*/ 9 h 74"/>
                  <a:gd name="T6" fmla="*/ 58 w 95"/>
                  <a:gd name="T7" fmla="*/ 1 h 74"/>
                  <a:gd name="T8" fmla="*/ 69 w 95"/>
                  <a:gd name="T9" fmla="*/ 12 h 74"/>
                  <a:gd name="T10" fmla="*/ 81 w 95"/>
                  <a:gd name="T11" fmla="*/ 27 h 74"/>
                  <a:gd name="T12" fmla="*/ 89 w 95"/>
                  <a:gd name="T13" fmla="*/ 28 h 74"/>
                  <a:gd name="T14" fmla="*/ 95 w 95"/>
                  <a:gd name="T15" fmla="*/ 33 h 74"/>
                  <a:gd name="T16" fmla="*/ 82 w 95"/>
                  <a:gd name="T17" fmla="*/ 35 h 74"/>
                  <a:gd name="T18" fmla="*/ 82 w 95"/>
                  <a:gd name="T19" fmla="*/ 51 h 74"/>
                  <a:gd name="T20" fmla="*/ 80 w 95"/>
                  <a:gd name="T21" fmla="*/ 58 h 74"/>
                  <a:gd name="T22" fmla="*/ 75 w 95"/>
                  <a:gd name="T23" fmla="*/ 63 h 74"/>
                  <a:gd name="T24" fmla="*/ 77 w 95"/>
                  <a:gd name="T25" fmla="*/ 73 h 74"/>
                  <a:gd name="T26" fmla="*/ 73 w 95"/>
                  <a:gd name="T27" fmla="*/ 74 h 74"/>
                  <a:gd name="T28" fmla="*/ 61 w 95"/>
                  <a:gd name="T29" fmla="*/ 63 h 74"/>
                  <a:gd name="T30" fmla="*/ 65 w 95"/>
                  <a:gd name="T31" fmla="*/ 53 h 74"/>
                  <a:gd name="T32" fmla="*/ 59 w 95"/>
                  <a:gd name="T33" fmla="*/ 47 h 74"/>
                  <a:gd name="T34" fmla="*/ 52 w 95"/>
                  <a:gd name="T35" fmla="*/ 49 h 74"/>
                  <a:gd name="T36" fmla="*/ 35 w 95"/>
                  <a:gd name="T37" fmla="*/ 64 h 74"/>
                  <a:gd name="T38" fmla="*/ 32 w 95"/>
                  <a:gd name="T39" fmla="*/ 49 h 74"/>
                  <a:gd name="T40" fmla="*/ 24 w 95"/>
                  <a:gd name="T41" fmla="*/ 46 h 74"/>
                  <a:gd name="T42" fmla="*/ 16 w 95"/>
                  <a:gd name="T43" fmla="*/ 40 h 74"/>
                  <a:gd name="T44" fmla="*/ 19 w 95"/>
                  <a:gd name="T45" fmla="*/ 34 h 74"/>
                  <a:gd name="T46" fmla="*/ 9 w 95"/>
                  <a:gd name="T47" fmla="*/ 27 h 74"/>
                  <a:gd name="T48" fmla="*/ 11 w 95"/>
                  <a:gd name="T49" fmla="*/ 22 h 74"/>
                  <a:gd name="T50" fmla="*/ 4 w 95"/>
                  <a:gd name="T51" fmla="*/ 18 h 74"/>
                  <a:gd name="T52" fmla="*/ 0 w 95"/>
                  <a:gd name="T53" fmla="*/ 13 h 74"/>
                  <a:gd name="T54" fmla="*/ 3 w 95"/>
                  <a:gd name="T55" fmla="*/ 9 h 74"/>
                  <a:gd name="T56" fmla="*/ 17 w 95"/>
                  <a:gd name="T57" fmla="*/ 15 h 74"/>
                  <a:gd name="T58" fmla="*/ 26 w 95"/>
                  <a:gd name="T59" fmla="*/ 17 h 74"/>
                  <a:gd name="T60" fmla="*/ 28 w 95"/>
                  <a:gd name="T61" fmla="*/ 14 h 74"/>
                  <a:gd name="T62" fmla="*/ 18 w 95"/>
                  <a:gd name="T63" fmla="*/ 3 h 74"/>
                  <a:gd name="T64" fmla="*/ 21 w 95"/>
                  <a:gd name="T65" fmla="*/ 0 h 74"/>
                  <a:gd name="T66" fmla="*/ 26 w 95"/>
                  <a:gd name="T67" fmla="*/ 1 h 74"/>
                  <a:gd name="T68" fmla="*/ 40 w 95"/>
                  <a:gd name="T69" fmla="*/ 13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5" h="74">
                    <a:moveTo>
                      <a:pt x="40" y="13"/>
                    </a:moveTo>
                    <a:lnTo>
                      <a:pt x="48" y="15"/>
                    </a:lnTo>
                    <a:lnTo>
                      <a:pt x="50" y="9"/>
                    </a:lnTo>
                    <a:lnTo>
                      <a:pt x="58" y="1"/>
                    </a:lnTo>
                    <a:lnTo>
                      <a:pt x="69" y="12"/>
                    </a:lnTo>
                    <a:lnTo>
                      <a:pt x="81" y="27"/>
                    </a:lnTo>
                    <a:lnTo>
                      <a:pt x="89" y="28"/>
                    </a:lnTo>
                    <a:lnTo>
                      <a:pt x="95" y="33"/>
                    </a:lnTo>
                    <a:lnTo>
                      <a:pt x="82" y="35"/>
                    </a:lnTo>
                    <a:lnTo>
                      <a:pt x="82" y="51"/>
                    </a:lnTo>
                    <a:lnTo>
                      <a:pt x="80" y="58"/>
                    </a:lnTo>
                    <a:lnTo>
                      <a:pt x="75" y="63"/>
                    </a:lnTo>
                    <a:lnTo>
                      <a:pt x="77" y="73"/>
                    </a:lnTo>
                    <a:lnTo>
                      <a:pt x="73" y="74"/>
                    </a:lnTo>
                    <a:lnTo>
                      <a:pt x="61" y="63"/>
                    </a:lnTo>
                    <a:lnTo>
                      <a:pt x="65" y="53"/>
                    </a:lnTo>
                    <a:lnTo>
                      <a:pt x="59" y="47"/>
                    </a:lnTo>
                    <a:lnTo>
                      <a:pt x="52" y="49"/>
                    </a:lnTo>
                    <a:lnTo>
                      <a:pt x="35" y="64"/>
                    </a:lnTo>
                    <a:lnTo>
                      <a:pt x="32" y="49"/>
                    </a:lnTo>
                    <a:lnTo>
                      <a:pt x="24" y="46"/>
                    </a:lnTo>
                    <a:lnTo>
                      <a:pt x="16" y="40"/>
                    </a:lnTo>
                    <a:lnTo>
                      <a:pt x="19" y="34"/>
                    </a:lnTo>
                    <a:lnTo>
                      <a:pt x="9" y="27"/>
                    </a:lnTo>
                    <a:lnTo>
                      <a:pt x="11" y="22"/>
                    </a:lnTo>
                    <a:lnTo>
                      <a:pt x="4" y="18"/>
                    </a:lnTo>
                    <a:lnTo>
                      <a:pt x="0" y="13"/>
                    </a:lnTo>
                    <a:lnTo>
                      <a:pt x="3" y="9"/>
                    </a:lnTo>
                    <a:lnTo>
                      <a:pt x="17" y="15"/>
                    </a:lnTo>
                    <a:lnTo>
                      <a:pt x="26" y="17"/>
                    </a:lnTo>
                    <a:lnTo>
                      <a:pt x="28" y="14"/>
                    </a:lnTo>
                    <a:lnTo>
                      <a:pt x="18" y="3"/>
                    </a:lnTo>
                    <a:lnTo>
                      <a:pt x="21" y="0"/>
                    </a:lnTo>
                    <a:lnTo>
                      <a:pt x="26" y="1"/>
                    </a:lnTo>
                    <a:lnTo>
                      <a:pt x="40" y="13"/>
                    </a:lnTo>
                    <a:close/>
                  </a:path>
                </a:pathLst>
              </a:custGeom>
              <a:solidFill>
                <a:srgbClr val="F9B277"/>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59" name="Freeform 17">
                <a:extLst>
                  <a:ext uri="{FF2B5EF4-FFF2-40B4-BE49-F238E27FC236}">
                    <a16:creationId xmlns:a16="http://schemas.microsoft.com/office/drawing/2014/main" id="{6B2FF975-BBF4-46CE-BE5F-D6C4BCCB0D6C}"/>
                  </a:ext>
                </a:extLst>
              </p:cNvPr>
              <p:cNvSpPr>
                <a:spLocks/>
              </p:cNvSpPr>
              <p:nvPr/>
            </p:nvSpPr>
            <p:spPr bwMode="auto">
              <a:xfrm>
                <a:off x="5417117" y="4280363"/>
                <a:ext cx="43025" cy="62456"/>
              </a:xfrm>
              <a:custGeom>
                <a:avLst/>
                <a:gdLst>
                  <a:gd name="T0" fmla="*/ 5 w 31"/>
                  <a:gd name="T1" fmla="*/ 45 h 45"/>
                  <a:gd name="T2" fmla="*/ 4 w 31"/>
                  <a:gd name="T3" fmla="*/ 20 h 45"/>
                  <a:gd name="T4" fmla="*/ 0 w 31"/>
                  <a:gd name="T5" fmla="*/ 10 h 45"/>
                  <a:gd name="T6" fmla="*/ 11 w 31"/>
                  <a:gd name="T7" fmla="*/ 12 h 45"/>
                  <a:gd name="T8" fmla="*/ 16 w 31"/>
                  <a:gd name="T9" fmla="*/ 0 h 45"/>
                  <a:gd name="T10" fmla="*/ 26 w 31"/>
                  <a:gd name="T11" fmla="*/ 2 h 45"/>
                  <a:gd name="T12" fmla="*/ 27 w 31"/>
                  <a:gd name="T13" fmla="*/ 10 h 45"/>
                  <a:gd name="T14" fmla="*/ 31 w 31"/>
                  <a:gd name="T15" fmla="*/ 14 h 45"/>
                  <a:gd name="T16" fmla="*/ 31 w 31"/>
                  <a:gd name="T17" fmla="*/ 21 h 45"/>
                  <a:gd name="T18" fmla="*/ 27 w 31"/>
                  <a:gd name="T19" fmla="*/ 25 h 45"/>
                  <a:gd name="T20" fmla="*/ 19 w 31"/>
                  <a:gd name="T21" fmla="*/ 36 h 45"/>
                  <a:gd name="T22" fmla="*/ 12 w 31"/>
                  <a:gd name="T23" fmla="*/ 44 h 45"/>
                  <a:gd name="T24" fmla="*/ 5 w 31"/>
                  <a:gd name="T2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 h="45">
                    <a:moveTo>
                      <a:pt x="5" y="45"/>
                    </a:moveTo>
                    <a:lnTo>
                      <a:pt x="4" y="20"/>
                    </a:lnTo>
                    <a:lnTo>
                      <a:pt x="0" y="10"/>
                    </a:lnTo>
                    <a:lnTo>
                      <a:pt x="11" y="12"/>
                    </a:lnTo>
                    <a:lnTo>
                      <a:pt x="16" y="0"/>
                    </a:lnTo>
                    <a:lnTo>
                      <a:pt x="26" y="2"/>
                    </a:lnTo>
                    <a:lnTo>
                      <a:pt x="27" y="10"/>
                    </a:lnTo>
                    <a:lnTo>
                      <a:pt x="31" y="14"/>
                    </a:lnTo>
                    <a:lnTo>
                      <a:pt x="31" y="21"/>
                    </a:lnTo>
                    <a:lnTo>
                      <a:pt x="27" y="25"/>
                    </a:lnTo>
                    <a:lnTo>
                      <a:pt x="19" y="36"/>
                    </a:lnTo>
                    <a:lnTo>
                      <a:pt x="12" y="44"/>
                    </a:lnTo>
                    <a:lnTo>
                      <a:pt x="5" y="45"/>
                    </a:lnTo>
                    <a:close/>
                  </a:path>
                </a:pathLst>
              </a:custGeom>
              <a:solidFill>
                <a:srgbClr val="8BB743"/>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60" name="Freeform 18">
                <a:extLst>
                  <a:ext uri="{FF2B5EF4-FFF2-40B4-BE49-F238E27FC236}">
                    <a16:creationId xmlns:a16="http://schemas.microsoft.com/office/drawing/2014/main" id="{BD5D0F32-4C03-4D03-A881-7B2C3E25A52E}"/>
                  </a:ext>
                </a:extLst>
              </p:cNvPr>
              <p:cNvSpPr>
                <a:spLocks/>
              </p:cNvSpPr>
              <p:nvPr/>
            </p:nvSpPr>
            <p:spPr bwMode="auto">
              <a:xfrm>
                <a:off x="4731498" y="2735637"/>
                <a:ext cx="80498" cy="55516"/>
              </a:xfrm>
              <a:custGeom>
                <a:avLst/>
                <a:gdLst>
                  <a:gd name="T0" fmla="*/ 13 w 58"/>
                  <a:gd name="T1" fmla="*/ 3 h 40"/>
                  <a:gd name="T2" fmla="*/ 24 w 58"/>
                  <a:gd name="T3" fmla="*/ 4 h 40"/>
                  <a:gd name="T4" fmla="*/ 39 w 58"/>
                  <a:gd name="T5" fmla="*/ 0 h 40"/>
                  <a:gd name="T6" fmla="*/ 49 w 58"/>
                  <a:gd name="T7" fmla="*/ 9 h 40"/>
                  <a:gd name="T8" fmla="*/ 58 w 58"/>
                  <a:gd name="T9" fmla="*/ 14 h 40"/>
                  <a:gd name="T10" fmla="*/ 57 w 58"/>
                  <a:gd name="T11" fmla="*/ 27 h 40"/>
                  <a:gd name="T12" fmla="*/ 53 w 58"/>
                  <a:gd name="T13" fmla="*/ 28 h 40"/>
                  <a:gd name="T14" fmla="*/ 51 w 58"/>
                  <a:gd name="T15" fmla="*/ 40 h 40"/>
                  <a:gd name="T16" fmla="*/ 37 w 58"/>
                  <a:gd name="T17" fmla="*/ 30 h 40"/>
                  <a:gd name="T18" fmla="*/ 29 w 58"/>
                  <a:gd name="T19" fmla="*/ 32 h 40"/>
                  <a:gd name="T20" fmla="*/ 17 w 58"/>
                  <a:gd name="T21" fmla="*/ 22 h 40"/>
                  <a:gd name="T22" fmla="*/ 10 w 58"/>
                  <a:gd name="T23" fmla="*/ 14 h 40"/>
                  <a:gd name="T24" fmla="*/ 3 w 58"/>
                  <a:gd name="T25" fmla="*/ 14 h 40"/>
                  <a:gd name="T26" fmla="*/ 0 w 58"/>
                  <a:gd name="T27" fmla="*/ 7 h 40"/>
                  <a:gd name="T28" fmla="*/ 13 w 58"/>
                  <a:gd name="T29" fmla="*/ 3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8" h="40">
                    <a:moveTo>
                      <a:pt x="13" y="3"/>
                    </a:moveTo>
                    <a:lnTo>
                      <a:pt x="24" y="4"/>
                    </a:lnTo>
                    <a:lnTo>
                      <a:pt x="39" y="0"/>
                    </a:lnTo>
                    <a:lnTo>
                      <a:pt x="49" y="9"/>
                    </a:lnTo>
                    <a:lnTo>
                      <a:pt x="58" y="14"/>
                    </a:lnTo>
                    <a:lnTo>
                      <a:pt x="57" y="27"/>
                    </a:lnTo>
                    <a:lnTo>
                      <a:pt x="53" y="28"/>
                    </a:lnTo>
                    <a:lnTo>
                      <a:pt x="51" y="40"/>
                    </a:lnTo>
                    <a:lnTo>
                      <a:pt x="37" y="30"/>
                    </a:lnTo>
                    <a:lnTo>
                      <a:pt x="29" y="32"/>
                    </a:lnTo>
                    <a:lnTo>
                      <a:pt x="17" y="22"/>
                    </a:lnTo>
                    <a:lnTo>
                      <a:pt x="10" y="14"/>
                    </a:lnTo>
                    <a:lnTo>
                      <a:pt x="3" y="14"/>
                    </a:lnTo>
                    <a:lnTo>
                      <a:pt x="0" y="7"/>
                    </a:lnTo>
                    <a:lnTo>
                      <a:pt x="13" y="3"/>
                    </a:lnTo>
                    <a:close/>
                  </a:path>
                </a:pathLst>
              </a:custGeom>
              <a:solidFill>
                <a:srgbClr val="F9B277"/>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61" name="Freeform 19">
                <a:extLst>
                  <a:ext uri="{FF2B5EF4-FFF2-40B4-BE49-F238E27FC236}">
                    <a16:creationId xmlns:a16="http://schemas.microsoft.com/office/drawing/2014/main" id="{B6C4EDFB-13BB-4199-B58D-9A4E180F7B32}"/>
                  </a:ext>
                </a:extLst>
              </p:cNvPr>
              <p:cNvSpPr>
                <a:spLocks/>
              </p:cNvSpPr>
              <p:nvPr/>
            </p:nvSpPr>
            <p:spPr bwMode="auto">
              <a:xfrm>
                <a:off x="4695412" y="3859831"/>
                <a:ext cx="77722" cy="176263"/>
              </a:xfrm>
              <a:custGeom>
                <a:avLst/>
                <a:gdLst>
                  <a:gd name="T0" fmla="*/ 36 w 56"/>
                  <a:gd name="T1" fmla="*/ 124 h 127"/>
                  <a:gd name="T2" fmla="*/ 20 w 56"/>
                  <a:gd name="T3" fmla="*/ 127 h 127"/>
                  <a:gd name="T4" fmla="*/ 16 w 56"/>
                  <a:gd name="T5" fmla="*/ 113 h 127"/>
                  <a:gd name="T6" fmla="*/ 17 w 56"/>
                  <a:gd name="T7" fmla="*/ 65 h 127"/>
                  <a:gd name="T8" fmla="*/ 13 w 56"/>
                  <a:gd name="T9" fmla="*/ 61 h 127"/>
                  <a:gd name="T10" fmla="*/ 12 w 56"/>
                  <a:gd name="T11" fmla="*/ 50 h 127"/>
                  <a:gd name="T12" fmla="*/ 6 w 56"/>
                  <a:gd name="T13" fmla="*/ 43 h 127"/>
                  <a:gd name="T14" fmla="*/ 0 w 56"/>
                  <a:gd name="T15" fmla="*/ 37 h 127"/>
                  <a:gd name="T16" fmla="*/ 3 w 56"/>
                  <a:gd name="T17" fmla="*/ 26 h 127"/>
                  <a:gd name="T18" fmla="*/ 9 w 56"/>
                  <a:gd name="T19" fmla="*/ 23 h 127"/>
                  <a:gd name="T20" fmla="*/ 13 w 56"/>
                  <a:gd name="T21" fmla="*/ 14 h 127"/>
                  <a:gd name="T22" fmla="*/ 22 w 56"/>
                  <a:gd name="T23" fmla="*/ 13 h 127"/>
                  <a:gd name="T24" fmla="*/ 26 w 56"/>
                  <a:gd name="T25" fmla="*/ 6 h 127"/>
                  <a:gd name="T26" fmla="*/ 32 w 56"/>
                  <a:gd name="T27" fmla="*/ 0 h 127"/>
                  <a:gd name="T28" fmla="*/ 38 w 56"/>
                  <a:gd name="T29" fmla="*/ 0 h 127"/>
                  <a:gd name="T30" fmla="*/ 52 w 56"/>
                  <a:gd name="T31" fmla="*/ 12 h 127"/>
                  <a:gd name="T32" fmla="*/ 52 w 56"/>
                  <a:gd name="T33" fmla="*/ 19 h 127"/>
                  <a:gd name="T34" fmla="*/ 56 w 56"/>
                  <a:gd name="T35" fmla="*/ 31 h 127"/>
                  <a:gd name="T36" fmla="*/ 52 w 56"/>
                  <a:gd name="T37" fmla="*/ 40 h 127"/>
                  <a:gd name="T38" fmla="*/ 54 w 56"/>
                  <a:gd name="T39" fmla="*/ 45 h 127"/>
                  <a:gd name="T40" fmla="*/ 45 w 56"/>
                  <a:gd name="T41" fmla="*/ 58 h 127"/>
                  <a:gd name="T42" fmla="*/ 40 w 56"/>
                  <a:gd name="T43" fmla="*/ 64 h 127"/>
                  <a:gd name="T44" fmla="*/ 36 w 56"/>
                  <a:gd name="T45" fmla="*/ 78 h 127"/>
                  <a:gd name="T46" fmla="*/ 37 w 56"/>
                  <a:gd name="T47" fmla="*/ 91 h 127"/>
                  <a:gd name="T48" fmla="*/ 36 w 56"/>
                  <a:gd name="T49" fmla="*/ 124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6" h="127">
                    <a:moveTo>
                      <a:pt x="36" y="124"/>
                    </a:moveTo>
                    <a:lnTo>
                      <a:pt x="20" y="127"/>
                    </a:lnTo>
                    <a:lnTo>
                      <a:pt x="16" y="113"/>
                    </a:lnTo>
                    <a:lnTo>
                      <a:pt x="17" y="65"/>
                    </a:lnTo>
                    <a:lnTo>
                      <a:pt x="13" y="61"/>
                    </a:lnTo>
                    <a:lnTo>
                      <a:pt x="12" y="50"/>
                    </a:lnTo>
                    <a:lnTo>
                      <a:pt x="6" y="43"/>
                    </a:lnTo>
                    <a:lnTo>
                      <a:pt x="0" y="37"/>
                    </a:lnTo>
                    <a:lnTo>
                      <a:pt x="3" y="26"/>
                    </a:lnTo>
                    <a:lnTo>
                      <a:pt x="9" y="23"/>
                    </a:lnTo>
                    <a:lnTo>
                      <a:pt x="13" y="14"/>
                    </a:lnTo>
                    <a:lnTo>
                      <a:pt x="22" y="13"/>
                    </a:lnTo>
                    <a:lnTo>
                      <a:pt x="26" y="6"/>
                    </a:lnTo>
                    <a:lnTo>
                      <a:pt x="32" y="0"/>
                    </a:lnTo>
                    <a:lnTo>
                      <a:pt x="38" y="0"/>
                    </a:lnTo>
                    <a:lnTo>
                      <a:pt x="52" y="12"/>
                    </a:lnTo>
                    <a:lnTo>
                      <a:pt x="52" y="19"/>
                    </a:lnTo>
                    <a:lnTo>
                      <a:pt x="56" y="31"/>
                    </a:lnTo>
                    <a:lnTo>
                      <a:pt x="52" y="40"/>
                    </a:lnTo>
                    <a:lnTo>
                      <a:pt x="54" y="45"/>
                    </a:lnTo>
                    <a:lnTo>
                      <a:pt x="45" y="58"/>
                    </a:lnTo>
                    <a:lnTo>
                      <a:pt x="40" y="64"/>
                    </a:lnTo>
                    <a:lnTo>
                      <a:pt x="36" y="78"/>
                    </a:lnTo>
                    <a:lnTo>
                      <a:pt x="37" y="91"/>
                    </a:lnTo>
                    <a:lnTo>
                      <a:pt x="36" y="124"/>
                    </a:lnTo>
                    <a:close/>
                  </a:path>
                </a:pathLst>
              </a:custGeom>
              <a:solidFill>
                <a:srgbClr val="8BB743"/>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62" name="Freeform 20">
                <a:extLst>
                  <a:ext uri="{FF2B5EF4-FFF2-40B4-BE49-F238E27FC236}">
                    <a16:creationId xmlns:a16="http://schemas.microsoft.com/office/drawing/2014/main" id="{79A523B7-C123-480F-ABBA-D401A48EBDFC}"/>
                  </a:ext>
                </a:extLst>
              </p:cNvPr>
              <p:cNvSpPr>
                <a:spLocks/>
              </p:cNvSpPr>
              <p:nvPr/>
            </p:nvSpPr>
            <p:spPr bwMode="auto">
              <a:xfrm>
                <a:off x="4537193" y="3776557"/>
                <a:ext cx="194305" cy="159608"/>
              </a:xfrm>
              <a:custGeom>
                <a:avLst/>
                <a:gdLst>
                  <a:gd name="T0" fmla="*/ 49 w 140"/>
                  <a:gd name="T1" fmla="*/ 114 h 115"/>
                  <a:gd name="T2" fmla="*/ 36 w 140"/>
                  <a:gd name="T3" fmla="*/ 109 h 115"/>
                  <a:gd name="T4" fmla="*/ 28 w 140"/>
                  <a:gd name="T5" fmla="*/ 110 h 115"/>
                  <a:gd name="T6" fmla="*/ 21 w 140"/>
                  <a:gd name="T7" fmla="*/ 115 h 115"/>
                  <a:gd name="T8" fmla="*/ 13 w 140"/>
                  <a:gd name="T9" fmla="*/ 110 h 115"/>
                  <a:gd name="T10" fmla="*/ 10 w 140"/>
                  <a:gd name="T11" fmla="*/ 103 h 115"/>
                  <a:gd name="T12" fmla="*/ 1 w 140"/>
                  <a:gd name="T13" fmla="*/ 99 h 115"/>
                  <a:gd name="T14" fmla="*/ 0 w 140"/>
                  <a:gd name="T15" fmla="*/ 87 h 115"/>
                  <a:gd name="T16" fmla="*/ 5 w 140"/>
                  <a:gd name="T17" fmla="*/ 78 h 115"/>
                  <a:gd name="T18" fmla="*/ 5 w 140"/>
                  <a:gd name="T19" fmla="*/ 71 h 115"/>
                  <a:gd name="T20" fmla="*/ 19 w 140"/>
                  <a:gd name="T21" fmla="*/ 54 h 115"/>
                  <a:gd name="T22" fmla="*/ 22 w 140"/>
                  <a:gd name="T23" fmla="*/ 40 h 115"/>
                  <a:gd name="T24" fmla="*/ 27 w 140"/>
                  <a:gd name="T25" fmla="*/ 34 h 115"/>
                  <a:gd name="T26" fmla="*/ 36 w 140"/>
                  <a:gd name="T27" fmla="*/ 37 h 115"/>
                  <a:gd name="T28" fmla="*/ 44 w 140"/>
                  <a:gd name="T29" fmla="*/ 33 h 115"/>
                  <a:gd name="T30" fmla="*/ 46 w 140"/>
                  <a:gd name="T31" fmla="*/ 28 h 115"/>
                  <a:gd name="T32" fmla="*/ 61 w 140"/>
                  <a:gd name="T33" fmla="*/ 18 h 115"/>
                  <a:gd name="T34" fmla="*/ 64 w 140"/>
                  <a:gd name="T35" fmla="*/ 12 h 115"/>
                  <a:gd name="T36" fmla="*/ 81 w 140"/>
                  <a:gd name="T37" fmla="*/ 3 h 115"/>
                  <a:gd name="T38" fmla="*/ 91 w 140"/>
                  <a:gd name="T39" fmla="*/ 0 h 115"/>
                  <a:gd name="T40" fmla="*/ 95 w 140"/>
                  <a:gd name="T41" fmla="*/ 4 h 115"/>
                  <a:gd name="T42" fmla="*/ 107 w 140"/>
                  <a:gd name="T43" fmla="*/ 4 h 115"/>
                  <a:gd name="T44" fmla="*/ 106 w 140"/>
                  <a:gd name="T45" fmla="*/ 14 h 115"/>
                  <a:gd name="T46" fmla="*/ 108 w 140"/>
                  <a:gd name="T47" fmla="*/ 24 h 115"/>
                  <a:gd name="T48" fmla="*/ 118 w 140"/>
                  <a:gd name="T49" fmla="*/ 37 h 115"/>
                  <a:gd name="T50" fmla="*/ 119 w 140"/>
                  <a:gd name="T51" fmla="*/ 47 h 115"/>
                  <a:gd name="T52" fmla="*/ 140 w 140"/>
                  <a:gd name="T53" fmla="*/ 52 h 115"/>
                  <a:gd name="T54" fmla="*/ 140 w 140"/>
                  <a:gd name="T55" fmla="*/ 66 h 115"/>
                  <a:gd name="T56" fmla="*/ 136 w 140"/>
                  <a:gd name="T57" fmla="*/ 73 h 115"/>
                  <a:gd name="T58" fmla="*/ 127 w 140"/>
                  <a:gd name="T59" fmla="*/ 74 h 115"/>
                  <a:gd name="T60" fmla="*/ 123 w 140"/>
                  <a:gd name="T61" fmla="*/ 83 h 115"/>
                  <a:gd name="T62" fmla="*/ 117 w 140"/>
                  <a:gd name="T63" fmla="*/ 86 h 115"/>
                  <a:gd name="T64" fmla="*/ 101 w 140"/>
                  <a:gd name="T65" fmla="*/ 85 h 115"/>
                  <a:gd name="T66" fmla="*/ 92 w 140"/>
                  <a:gd name="T67" fmla="*/ 84 h 115"/>
                  <a:gd name="T68" fmla="*/ 86 w 140"/>
                  <a:gd name="T69" fmla="*/ 87 h 115"/>
                  <a:gd name="T70" fmla="*/ 78 w 140"/>
                  <a:gd name="T71" fmla="*/ 86 h 115"/>
                  <a:gd name="T72" fmla="*/ 47 w 140"/>
                  <a:gd name="T73" fmla="*/ 87 h 115"/>
                  <a:gd name="T74" fmla="*/ 46 w 140"/>
                  <a:gd name="T75" fmla="*/ 98 h 115"/>
                  <a:gd name="T76" fmla="*/ 49 w 140"/>
                  <a:gd name="T77" fmla="*/ 114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0" h="115">
                    <a:moveTo>
                      <a:pt x="49" y="114"/>
                    </a:moveTo>
                    <a:lnTo>
                      <a:pt x="36" y="109"/>
                    </a:lnTo>
                    <a:lnTo>
                      <a:pt x="28" y="110"/>
                    </a:lnTo>
                    <a:lnTo>
                      <a:pt x="21" y="115"/>
                    </a:lnTo>
                    <a:lnTo>
                      <a:pt x="13" y="110"/>
                    </a:lnTo>
                    <a:lnTo>
                      <a:pt x="10" y="103"/>
                    </a:lnTo>
                    <a:lnTo>
                      <a:pt x="1" y="99"/>
                    </a:lnTo>
                    <a:lnTo>
                      <a:pt x="0" y="87"/>
                    </a:lnTo>
                    <a:lnTo>
                      <a:pt x="5" y="78"/>
                    </a:lnTo>
                    <a:lnTo>
                      <a:pt x="5" y="71"/>
                    </a:lnTo>
                    <a:lnTo>
                      <a:pt x="19" y="54"/>
                    </a:lnTo>
                    <a:lnTo>
                      <a:pt x="22" y="40"/>
                    </a:lnTo>
                    <a:lnTo>
                      <a:pt x="27" y="34"/>
                    </a:lnTo>
                    <a:lnTo>
                      <a:pt x="36" y="37"/>
                    </a:lnTo>
                    <a:lnTo>
                      <a:pt x="44" y="33"/>
                    </a:lnTo>
                    <a:lnTo>
                      <a:pt x="46" y="28"/>
                    </a:lnTo>
                    <a:lnTo>
                      <a:pt x="61" y="18"/>
                    </a:lnTo>
                    <a:lnTo>
                      <a:pt x="64" y="12"/>
                    </a:lnTo>
                    <a:lnTo>
                      <a:pt x="81" y="3"/>
                    </a:lnTo>
                    <a:lnTo>
                      <a:pt x="91" y="0"/>
                    </a:lnTo>
                    <a:lnTo>
                      <a:pt x="95" y="4"/>
                    </a:lnTo>
                    <a:lnTo>
                      <a:pt x="107" y="4"/>
                    </a:lnTo>
                    <a:lnTo>
                      <a:pt x="106" y="14"/>
                    </a:lnTo>
                    <a:lnTo>
                      <a:pt x="108" y="24"/>
                    </a:lnTo>
                    <a:lnTo>
                      <a:pt x="118" y="37"/>
                    </a:lnTo>
                    <a:lnTo>
                      <a:pt x="119" y="47"/>
                    </a:lnTo>
                    <a:lnTo>
                      <a:pt x="140" y="52"/>
                    </a:lnTo>
                    <a:lnTo>
                      <a:pt x="140" y="66"/>
                    </a:lnTo>
                    <a:lnTo>
                      <a:pt x="136" y="73"/>
                    </a:lnTo>
                    <a:lnTo>
                      <a:pt x="127" y="74"/>
                    </a:lnTo>
                    <a:lnTo>
                      <a:pt x="123" y="83"/>
                    </a:lnTo>
                    <a:lnTo>
                      <a:pt x="117" y="86"/>
                    </a:lnTo>
                    <a:lnTo>
                      <a:pt x="101" y="85"/>
                    </a:lnTo>
                    <a:lnTo>
                      <a:pt x="92" y="84"/>
                    </a:lnTo>
                    <a:lnTo>
                      <a:pt x="86" y="87"/>
                    </a:lnTo>
                    <a:lnTo>
                      <a:pt x="78" y="86"/>
                    </a:lnTo>
                    <a:lnTo>
                      <a:pt x="47" y="87"/>
                    </a:lnTo>
                    <a:lnTo>
                      <a:pt x="46" y="98"/>
                    </a:lnTo>
                    <a:lnTo>
                      <a:pt x="49" y="114"/>
                    </a:lnTo>
                    <a:close/>
                  </a:path>
                </a:pathLst>
              </a:custGeom>
              <a:solidFill>
                <a:srgbClr val="8BB743"/>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63" name="Freeform 21">
                <a:extLst>
                  <a:ext uri="{FF2B5EF4-FFF2-40B4-BE49-F238E27FC236}">
                    <a16:creationId xmlns:a16="http://schemas.microsoft.com/office/drawing/2014/main" id="{3FC5EC79-E8BB-41EF-B4AB-00E19DA9029F}"/>
                  </a:ext>
                </a:extLst>
              </p:cNvPr>
              <p:cNvSpPr>
                <a:spLocks/>
              </p:cNvSpPr>
              <p:nvPr/>
            </p:nvSpPr>
            <p:spPr bwMode="auto">
              <a:xfrm>
                <a:off x="6857750" y="3450402"/>
                <a:ext cx="134626" cy="166547"/>
              </a:xfrm>
              <a:custGeom>
                <a:avLst/>
                <a:gdLst>
                  <a:gd name="T0" fmla="*/ 94 w 97"/>
                  <a:gd name="T1" fmla="*/ 92 h 120"/>
                  <a:gd name="T2" fmla="*/ 97 w 97"/>
                  <a:gd name="T3" fmla="*/ 106 h 120"/>
                  <a:gd name="T4" fmla="*/ 90 w 97"/>
                  <a:gd name="T5" fmla="*/ 103 h 120"/>
                  <a:gd name="T6" fmla="*/ 94 w 97"/>
                  <a:gd name="T7" fmla="*/ 120 h 120"/>
                  <a:gd name="T8" fmla="*/ 87 w 97"/>
                  <a:gd name="T9" fmla="*/ 109 h 120"/>
                  <a:gd name="T10" fmla="*/ 84 w 97"/>
                  <a:gd name="T11" fmla="*/ 99 h 120"/>
                  <a:gd name="T12" fmla="*/ 79 w 97"/>
                  <a:gd name="T13" fmla="*/ 89 h 120"/>
                  <a:gd name="T14" fmla="*/ 69 w 97"/>
                  <a:gd name="T15" fmla="*/ 76 h 120"/>
                  <a:gd name="T16" fmla="*/ 53 w 97"/>
                  <a:gd name="T17" fmla="*/ 76 h 120"/>
                  <a:gd name="T18" fmla="*/ 56 w 97"/>
                  <a:gd name="T19" fmla="*/ 84 h 120"/>
                  <a:gd name="T20" fmla="*/ 52 w 97"/>
                  <a:gd name="T21" fmla="*/ 96 h 120"/>
                  <a:gd name="T22" fmla="*/ 44 w 97"/>
                  <a:gd name="T23" fmla="*/ 92 h 120"/>
                  <a:gd name="T24" fmla="*/ 42 w 97"/>
                  <a:gd name="T25" fmla="*/ 95 h 120"/>
                  <a:gd name="T26" fmla="*/ 36 w 97"/>
                  <a:gd name="T27" fmla="*/ 93 h 120"/>
                  <a:gd name="T28" fmla="*/ 29 w 97"/>
                  <a:gd name="T29" fmla="*/ 91 h 120"/>
                  <a:gd name="T30" fmla="*/ 23 w 97"/>
                  <a:gd name="T31" fmla="*/ 74 h 120"/>
                  <a:gd name="T32" fmla="*/ 14 w 97"/>
                  <a:gd name="T33" fmla="*/ 58 h 120"/>
                  <a:gd name="T34" fmla="*/ 15 w 97"/>
                  <a:gd name="T35" fmla="*/ 46 h 120"/>
                  <a:gd name="T36" fmla="*/ 3 w 97"/>
                  <a:gd name="T37" fmla="*/ 40 h 120"/>
                  <a:gd name="T38" fmla="*/ 6 w 97"/>
                  <a:gd name="T39" fmla="*/ 33 h 120"/>
                  <a:gd name="T40" fmla="*/ 16 w 97"/>
                  <a:gd name="T41" fmla="*/ 25 h 120"/>
                  <a:gd name="T42" fmla="*/ 0 w 97"/>
                  <a:gd name="T43" fmla="*/ 14 h 120"/>
                  <a:gd name="T44" fmla="*/ 4 w 97"/>
                  <a:gd name="T45" fmla="*/ 0 h 120"/>
                  <a:gd name="T46" fmla="*/ 20 w 97"/>
                  <a:gd name="T47" fmla="*/ 9 h 120"/>
                  <a:gd name="T48" fmla="*/ 28 w 97"/>
                  <a:gd name="T49" fmla="*/ 10 h 120"/>
                  <a:gd name="T50" fmla="*/ 33 w 97"/>
                  <a:gd name="T51" fmla="*/ 24 h 120"/>
                  <a:gd name="T52" fmla="*/ 50 w 97"/>
                  <a:gd name="T53" fmla="*/ 27 h 120"/>
                  <a:gd name="T54" fmla="*/ 67 w 97"/>
                  <a:gd name="T55" fmla="*/ 27 h 120"/>
                  <a:gd name="T56" fmla="*/ 78 w 97"/>
                  <a:gd name="T57" fmla="*/ 31 h 120"/>
                  <a:gd name="T58" fmla="*/ 73 w 97"/>
                  <a:gd name="T59" fmla="*/ 48 h 120"/>
                  <a:gd name="T60" fmla="*/ 65 w 97"/>
                  <a:gd name="T61" fmla="*/ 49 h 120"/>
                  <a:gd name="T62" fmla="*/ 62 w 97"/>
                  <a:gd name="T63" fmla="*/ 61 h 120"/>
                  <a:gd name="T64" fmla="*/ 74 w 97"/>
                  <a:gd name="T65" fmla="*/ 72 h 120"/>
                  <a:gd name="T66" fmla="*/ 74 w 97"/>
                  <a:gd name="T67" fmla="*/ 59 h 120"/>
                  <a:gd name="T68" fmla="*/ 79 w 97"/>
                  <a:gd name="T69" fmla="*/ 59 h 120"/>
                  <a:gd name="T70" fmla="*/ 94 w 97"/>
                  <a:gd name="T71" fmla="*/ 92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7" h="120">
                    <a:moveTo>
                      <a:pt x="94" y="92"/>
                    </a:moveTo>
                    <a:lnTo>
                      <a:pt x="97" y="106"/>
                    </a:lnTo>
                    <a:lnTo>
                      <a:pt x="90" y="103"/>
                    </a:lnTo>
                    <a:lnTo>
                      <a:pt x="94" y="120"/>
                    </a:lnTo>
                    <a:lnTo>
                      <a:pt x="87" y="109"/>
                    </a:lnTo>
                    <a:lnTo>
                      <a:pt x="84" y="99"/>
                    </a:lnTo>
                    <a:lnTo>
                      <a:pt x="79" y="89"/>
                    </a:lnTo>
                    <a:lnTo>
                      <a:pt x="69" y="76"/>
                    </a:lnTo>
                    <a:lnTo>
                      <a:pt x="53" y="76"/>
                    </a:lnTo>
                    <a:lnTo>
                      <a:pt x="56" y="84"/>
                    </a:lnTo>
                    <a:lnTo>
                      <a:pt x="52" y="96"/>
                    </a:lnTo>
                    <a:lnTo>
                      <a:pt x="44" y="92"/>
                    </a:lnTo>
                    <a:lnTo>
                      <a:pt x="42" y="95"/>
                    </a:lnTo>
                    <a:lnTo>
                      <a:pt x="36" y="93"/>
                    </a:lnTo>
                    <a:lnTo>
                      <a:pt x="29" y="91"/>
                    </a:lnTo>
                    <a:lnTo>
                      <a:pt x="23" y="74"/>
                    </a:lnTo>
                    <a:lnTo>
                      <a:pt x="14" y="58"/>
                    </a:lnTo>
                    <a:lnTo>
                      <a:pt x="15" y="46"/>
                    </a:lnTo>
                    <a:lnTo>
                      <a:pt x="3" y="40"/>
                    </a:lnTo>
                    <a:lnTo>
                      <a:pt x="6" y="33"/>
                    </a:lnTo>
                    <a:lnTo>
                      <a:pt x="16" y="25"/>
                    </a:lnTo>
                    <a:lnTo>
                      <a:pt x="0" y="14"/>
                    </a:lnTo>
                    <a:lnTo>
                      <a:pt x="4" y="0"/>
                    </a:lnTo>
                    <a:lnTo>
                      <a:pt x="20" y="9"/>
                    </a:lnTo>
                    <a:lnTo>
                      <a:pt x="28" y="10"/>
                    </a:lnTo>
                    <a:lnTo>
                      <a:pt x="33" y="24"/>
                    </a:lnTo>
                    <a:lnTo>
                      <a:pt x="50" y="27"/>
                    </a:lnTo>
                    <a:lnTo>
                      <a:pt x="67" y="27"/>
                    </a:lnTo>
                    <a:lnTo>
                      <a:pt x="78" y="31"/>
                    </a:lnTo>
                    <a:lnTo>
                      <a:pt x="73" y="48"/>
                    </a:lnTo>
                    <a:lnTo>
                      <a:pt x="65" y="49"/>
                    </a:lnTo>
                    <a:lnTo>
                      <a:pt x="62" y="61"/>
                    </a:lnTo>
                    <a:lnTo>
                      <a:pt x="74" y="72"/>
                    </a:lnTo>
                    <a:lnTo>
                      <a:pt x="74" y="59"/>
                    </a:lnTo>
                    <a:lnTo>
                      <a:pt x="79" y="59"/>
                    </a:lnTo>
                    <a:lnTo>
                      <a:pt x="94" y="92"/>
                    </a:lnTo>
                    <a:close/>
                  </a:path>
                </a:pathLst>
              </a:custGeom>
              <a:solidFill>
                <a:srgbClr val="A8C5F0"/>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64" name="Freeform 22">
                <a:extLst>
                  <a:ext uri="{FF2B5EF4-FFF2-40B4-BE49-F238E27FC236}">
                    <a16:creationId xmlns:a16="http://schemas.microsoft.com/office/drawing/2014/main" id="{3777B068-3777-4221-AF7A-76F9E4E3668E}"/>
                  </a:ext>
                </a:extLst>
              </p:cNvPr>
              <p:cNvSpPr>
                <a:spLocks/>
              </p:cNvSpPr>
              <p:nvPr/>
            </p:nvSpPr>
            <p:spPr bwMode="auto">
              <a:xfrm>
                <a:off x="5192278" y="2939657"/>
                <a:ext cx="141565" cy="86049"/>
              </a:xfrm>
              <a:custGeom>
                <a:avLst/>
                <a:gdLst>
                  <a:gd name="T0" fmla="*/ 3 w 102"/>
                  <a:gd name="T1" fmla="*/ 0 h 62"/>
                  <a:gd name="T2" fmla="*/ 9 w 102"/>
                  <a:gd name="T3" fmla="*/ 9 h 62"/>
                  <a:gd name="T4" fmla="*/ 15 w 102"/>
                  <a:gd name="T5" fmla="*/ 7 h 62"/>
                  <a:gd name="T6" fmla="*/ 28 w 102"/>
                  <a:gd name="T7" fmla="*/ 10 h 62"/>
                  <a:gd name="T8" fmla="*/ 53 w 102"/>
                  <a:gd name="T9" fmla="*/ 12 h 62"/>
                  <a:gd name="T10" fmla="*/ 60 w 102"/>
                  <a:gd name="T11" fmla="*/ 6 h 62"/>
                  <a:gd name="T12" fmla="*/ 80 w 102"/>
                  <a:gd name="T13" fmla="*/ 2 h 62"/>
                  <a:gd name="T14" fmla="*/ 92 w 102"/>
                  <a:gd name="T15" fmla="*/ 9 h 62"/>
                  <a:gd name="T16" fmla="*/ 102 w 102"/>
                  <a:gd name="T17" fmla="*/ 11 h 62"/>
                  <a:gd name="T18" fmla="*/ 95 w 102"/>
                  <a:gd name="T19" fmla="*/ 20 h 62"/>
                  <a:gd name="T20" fmla="*/ 91 w 102"/>
                  <a:gd name="T21" fmla="*/ 34 h 62"/>
                  <a:gd name="T22" fmla="*/ 98 w 102"/>
                  <a:gd name="T23" fmla="*/ 46 h 62"/>
                  <a:gd name="T24" fmla="*/ 83 w 102"/>
                  <a:gd name="T25" fmla="*/ 43 h 62"/>
                  <a:gd name="T26" fmla="*/ 66 w 102"/>
                  <a:gd name="T27" fmla="*/ 50 h 62"/>
                  <a:gd name="T28" fmla="*/ 67 w 102"/>
                  <a:gd name="T29" fmla="*/ 60 h 62"/>
                  <a:gd name="T30" fmla="*/ 52 w 102"/>
                  <a:gd name="T31" fmla="*/ 62 h 62"/>
                  <a:gd name="T32" fmla="*/ 40 w 102"/>
                  <a:gd name="T33" fmla="*/ 55 h 62"/>
                  <a:gd name="T34" fmla="*/ 27 w 102"/>
                  <a:gd name="T35" fmla="*/ 60 h 62"/>
                  <a:gd name="T36" fmla="*/ 14 w 102"/>
                  <a:gd name="T37" fmla="*/ 60 h 62"/>
                  <a:gd name="T38" fmla="*/ 12 w 102"/>
                  <a:gd name="T39" fmla="*/ 46 h 62"/>
                  <a:gd name="T40" fmla="*/ 3 w 102"/>
                  <a:gd name="T41" fmla="*/ 40 h 62"/>
                  <a:gd name="T42" fmla="*/ 5 w 102"/>
                  <a:gd name="T43" fmla="*/ 37 h 62"/>
                  <a:gd name="T44" fmla="*/ 3 w 102"/>
                  <a:gd name="T45" fmla="*/ 34 h 62"/>
                  <a:gd name="T46" fmla="*/ 5 w 102"/>
                  <a:gd name="T47" fmla="*/ 28 h 62"/>
                  <a:gd name="T48" fmla="*/ 11 w 102"/>
                  <a:gd name="T49" fmla="*/ 21 h 62"/>
                  <a:gd name="T50" fmla="*/ 2 w 102"/>
                  <a:gd name="T51" fmla="*/ 13 h 62"/>
                  <a:gd name="T52" fmla="*/ 0 w 102"/>
                  <a:gd name="T53" fmla="*/ 5 h 62"/>
                  <a:gd name="T54" fmla="*/ 3 w 102"/>
                  <a:gd name="T55"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2" h="62">
                    <a:moveTo>
                      <a:pt x="3" y="0"/>
                    </a:moveTo>
                    <a:lnTo>
                      <a:pt x="9" y="9"/>
                    </a:lnTo>
                    <a:lnTo>
                      <a:pt x="15" y="7"/>
                    </a:lnTo>
                    <a:lnTo>
                      <a:pt x="28" y="10"/>
                    </a:lnTo>
                    <a:lnTo>
                      <a:pt x="53" y="12"/>
                    </a:lnTo>
                    <a:lnTo>
                      <a:pt x="60" y="6"/>
                    </a:lnTo>
                    <a:lnTo>
                      <a:pt x="80" y="2"/>
                    </a:lnTo>
                    <a:lnTo>
                      <a:pt x="92" y="9"/>
                    </a:lnTo>
                    <a:lnTo>
                      <a:pt x="102" y="11"/>
                    </a:lnTo>
                    <a:lnTo>
                      <a:pt x="95" y="20"/>
                    </a:lnTo>
                    <a:lnTo>
                      <a:pt x="91" y="34"/>
                    </a:lnTo>
                    <a:lnTo>
                      <a:pt x="98" y="46"/>
                    </a:lnTo>
                    <a:lnTo>
                      <a:pt x="83" y="43"/>
                    </a:lnTo>
                    <a:lnTo>
                      <a:pt x="66" y="50"/>
                    </a:lnTo>
                    <a:lnTo>
                      <a:pt x="67" y="60"/>
                    </a:lnTo>
                    <a:lnTo>
                      <a:pt x="52" y="62"/>
                    </a:lnTo>
                    <a:lnTo>
                      <a:pt x="40" y="55"/>
                    </a:lnTo>
                    <a:lnTo>
                      <a:pt x="27" y="60"/>
                    </a:lnTo>
                    <a:lnTo>
                      <a:pt x="14" y="60"/>
                    </a:lnTo>
                    <a:lnTo>
                      <a:pt x="12" y="46"/>
                    </a:lnTo>
                    <a:lnTo>
                      <a:pt x="3" y="40"/>
                    </a:lnTo>
                    <a:lnTo>
                      <a:pt x="5" y="37"/>
                    </a:lnTo>
                    <a:lnTo>
                      <a:pt x="3" y="34"/>
                    </a:lnTo>
                    <a:lnTo>
                      <a:pt x="5" y="28"/>
                    </a:lnTo>
                    <a:lnTo>
                      <a:pt x="11" y="21"/>
                    </a:lnTo>
                    <a:lnTo>
                      <a:pt x="2" y="13"/>
                    </a:lnTo>
                    <a:lnTo>
                      <a:pt x="0" y="5"/>
                    </a:lnTo>
                    <a:lnTo>
                      <a:pt x="3" y="0"/>
                    </a:lnTo>
                    <a:close/>
                  </a:path>
                </a:pathLst>
              </a:custGeom>
              <a:solidFill>
                <a:srgbClr val="F9B277"/>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65" name="Freeform 23">
                <a:extLst>
                  <a:ext uri="{FF2B5EF4-FFF2-40B4-BE49-F238E27FC236}">
                    <a16:creationId xmlns:a16="http://schemas.microsoft.com/office/drawing/2014/main" id="{612A74F2-DE56-44D6-8BDC-D14E483D2B86}"/>
                  </a:ext>
                </a:extLst>
              </p:cNvPr>
              <p:cNvSpPr>
                <a:spLocks/>
              </p:cNvSpPr>
              <p:nvPr/>
            </p:nvSpPr>
            <p:spPr bwMode="auto">
              <a:xfrm>
                <a:off x="2731544" y="3486487"/>
                <a:ext cx="20819" cy="43025"/>
              </a:xfrm>
              <a:custGeom>
                <a:avLst/>
                <a:gdLst>
                  <a:gd name="T0" fmla="*/ 13 w 15"/>
                  <a:gd name="T1" fmla="*/ 30 h 31"/>
                  <a:gd name="T2" fmla="*/ 8 w 15"/>
                  <a:gd name="T3" fmla="*/ 31 h 31"/>
                  <a:gd name="T4" fmla="*/ 5 w 15"/>
                  <a:gd name="T5" fmla="*/ 19 h 31"/>
                  <a:gd name="T6" fmla="*/ 0 w 15"/>
                  <a:gd name="T7" fmla="*/ 13 h 31"/>
                  <a:gd name="T8" fmla="*/ 6 w 15"/>
                  <a:gd name="T9" fmla="*/ 0 h 31"/>
                  <a:gd name="T10" fmla="*/ 11 w 15"/>
                  <a:gd name="T11" fmla="*/ 0 h 31"/>
                  <a:gd name="T12" fmla="*/ 15 w 15"/>
                  <a:gd name="T13" fmla="*/ 18 h 31"/>
                  <a:gd name="T14" fmla="*/ 13 w 15"/>
                  <a:gd name="T15" fmla="*/ 30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31">
                    <a:moveTo>
                      <a:pt x="13" y="30"/>
                    </a:moveTo>
                    <a:lnTo>
                      <a:pt x="8" y="31"/>
                    </a:lnTo>
                    <a:lnTo>
                      <a:pt x="5" y="19"/>
                    </a:lnTo>
                    <a:lnTo>
                      <a:pt x="0" y="13"/>
                    </a:lnTo>
                    <a:lnTo>
                      <a:pt x="6" y="0"/>
                    </a:lnTo>
                    <a:lnTo>
                      <a:pt x="11" y="0"/>
                    </a:lnTo>
                    <a:lnTo>
                      <a:pt x="15" y="18"/>
                    </a:lnTo>
                    <a:lnTo>
                      <a:pt x="13" y="30"/>
                    </a:lnTo>
                    <a:close/>
                  </a:path>
                </a:pathLst>
              </a:custGeom>
              <a:solidFill>
                <a:srgbClr val="CC00FF"/>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66" name="Freeform 24">
                <a:extLst>
                  <a:ext uri="{FF2B5EF4-FFF2-40B4-BE49-F238E27FC236}">
                    <a16:creationId xmlns:a16="http://schemas.microsoft.com/office/drawing/2014/main" id="{783B30FA-062E-4C5D-A0D0-FC798CE66DB7}"/>
                  </a:ext>
                </a:extLst>
              </p:cNvPr>
              <p:cNvSpPr>
                <a:spLocks/>
              </p:cNvSpPr>
              <p:nvPr/>
            </p:nvSpPr>
            <p:spPr bwMode="auto">
              <a:xfrm>
                <a:off x="2727380" y="3437911"/>
                <a:ext cx="29146" cy="13879"/>
              </a:xfrm>
              <a:custGeom>
                <a:avLst/>
                <a:gdLst>
                  <a:gd name="T0" fmla="*/ 20 w 21"/>
                  <a:gd name="T1" fmla="*/ 6 h 10"/>
                  <a:gd name="T2" fmla="*/ 0 w 21"/>
                  <a:gd name="T3" fmla="*/ 10 h 10"/>
                  <a:gd name="T4" fmla="*/ 0 w 21"/>
                  <a:gd name="T5" fmla="*/ 2 h 10"/>
                  <a:gd name="T6" fmla="*/ 9 w 21"/>
                  <a:gd name="T7" fmla="*/ 0 h 10"/>
                  <a:gd name="T8" fmla="*/ 21 w 21"/>
                  <a:gd name="T9" fmla="*/ 1 h 10"/>
                  <a:gd name="T10" fmla="*/ 20 w 21"/>
                  <a:gd name="T11" fmla="*/ 6 h 10"/>
                </a:gdLst>
                <a:ahLst/>
                <a:cxnLst>
                  <a:cxn ang="0">
                    <a:pos x="T0" y="T1"/>
                  </a:cxn>
                  <a:cxn ang="0">
                    <a:pos x="T2" y="T3"/>
                  </a:cxn>
                  <a:cxn ang="0">
                    <a:pos x="T4" y="T5"/>
                  </a:cxn>
                  <a:cxn ang="0">
                    <a:pos x="T6" y="T7"/>
                  </a:cxn>
                  <a:cxn ang="0">
                    <a:pos x="T8" y="T9"/>
                  </a:cxn>
                  <a:cxn ang="0">
                    <a:pos x="T10" y="T11"/>
                  </a:cxn>
                </a:cxnLst>
                <a:rect l="0" t="0" r="r" b="b"/>
                <a:pathLst>
                  <a:path w="21" h="10">
                    <a:moveTo>
                      <a:pt x="20" y="6"/>
                    </a:moveTo>
                    <a:lnTo>
                      <a:pt x="0" y="10"/>
                    </a:lnTo>
                    <a:lnTo>
                      <a:pt x="0" y="2"/>
                    </a:lnTo>
                    <a:lnTo>
                      <a:pt x="9" y="0"/>
                    </a:lnTo>
                    <a:lnTo>
                      <a:pt x="21" y="1"/>
                    </a:lnTo>
                    <a:lnTo>
                      <a:pt x="20" y="6"/>
                    </a:lnTo>
                    <a:close/>
                  </a:path>
                </a:pathLst>
              </a:custGeom>
              <a:solidFill>
                <a:srgbClr val="CC00FF"/>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67" name="Freeform 25">
                <a:extLst>
                  <a:ext uri="{FF2B5EF4-FFF2-40B4-BE49-F238E27FC236}">
                    <a16:creationId xmlns:a16="http://schemas.microsoft.com/office/drawing/2014/main" id="{97B3C7CD-7A4B-4091-93AB-427B6FA437AA}"/>
                  </a:ext>
                </a:extLst>
              </p:cNvPr>
              <p:cNvSpPr>
                <a:spLocks/>
              </p:cNvSpPr>
              <p:nvPr/>
            </p:nvSpPr>
            <p:spPr bwMode="auto">
              <a:xfrm>
                <a:off x="2757914" y="3433747"/>
                <a:ext cx="18043" cy="33309"/>
              </a:xfrm>
              <a:custGeom>
                <a:avLst/>
                <a:gdLst>
                  <a:gd name="T0" fmla="*/ 13 w 13"/>
                  <a:gd name="T1" fmla="*/ 9 h 24"/>
                  <a:gd name="T2" fmla="*/ 7 w 13"/>
                  <a:gd name="T3" fmla="*/ 24 h 24"/>
                  <a:gd name="T4" fmla="*/ 5 w 13"/>
                  <a:gd name="T5" fmla="*/ 21 h 24"/>
                  <a:gd name="T6" fmla="*/ 7 w 13"/>
                  <a:gd name="T7" fmla="*/ 10 h 24"/>
                  <a:gd name="T8" fmla="*/ 0 w 13"/>
                  <a:gd name="T9" fmla="*/ 2 h 24"/>
                  <a:gd name="T10" fmla="*/ 1 w 13"/>
                  <a:gd name="T11" fmla="*/ 0 h 24"/>
                  <a:gd name="T12" fmla="*/ 13 w 13"/>
                  <a:gd name="T13" fmla="*/ 9 h 24"/>
                </a:gdLst>
                <a:ahLst/>
                <a:cxnLst>
                  <a:cxn ang="0">
                    <a:pos x="T0" y="T1"/>
                  </a:cxn>
                  <a:cxn ang="0">
                    <a:pos x="T2" y="T3"/>
                  </a:cxn>
                  <a:cxn ang="0">
                    <a:pos x="T4" y="T5"/>
                  </a:cxn>
                  <a:cxn ang="0">
                    <a:pos x="T6" y="T7"/>
                  </a:cxn>
                  <a:cxn ang="0">
                    <a:pos x="T8" y="T9"/>
                  </a:cxn>
                  <a:cxn ang="0">
                    <a:pos x="T10" y="T11"/>
                  </a:cxn>
                  <a:cxn ang="0">
                    <a:pos x="T12" y="T13"/>
                  </a:cxn>
                </a:cxnLst>
                <a:rect l="0" t="0" r="r" b="b"/>
                <a:pathLst>
                  <a:path w="13" h="24">
                    <a:moveTo>
                      <a:pt x="13" y="9"/>
                    </a:moveTo>
                    <a:lnTo>
                      <a:pt x="7" y="24"/>
                    </a:lnTo>
                    <a:lnTo>
                      <a:pt x="5" y="21"/>
                    </a:lnTo>
                    <a:lnTo>
                      <a:pt x="7" y="10"/>
                    </a:lnTo>
                    <a:lnTo>
                      <a:pt x="0" y="2"/>
                    </a:lnTo>
                    <a:lnTo>
                      <a:pt x="1" y="0"/>
                    </a:lnTo>
                    <a:lnTo>
                      <a:pt x="13" y="9"/>
                    </a:lnTo>
                    <a:close/>
                  </a:path>
                </a:pathLst>
              </a:custGeom>
              <a:solidFill>
                <a:srgbClr val="CC00FF"/>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68" name="Freeform 26">
                <a:extLst>
                  <a:ext uri="{FF2B5EF4-FFF2-40B4-BE49-F238E27FC236}">
                    <a16:creationId xmlns:a16="http://schemas.microsoft.com/office/drawing/2014/main" id="{A4ED8B5E-0313-45CE-9FD3-6134950408AB}"/>
                  </a:ext>
                </a:extLst>
              </p:cNvPr>
              <p:cNvSpPr>
                <a:spLocks/>
              </p:cNvSpPr>
              <p:nvPr/>
            </p:nvSpPr>
            <p:spPr bwMode="auto">
              <a:xfrm>
                <a:off x="5036834" y="2911899"/>
                <a:ext cx="90213" cy="73559"/>
              </a:xfrm>
              <a:custGeom>
                <a:avLst/>
                <a:gdLst>
                  <a:gd name="T0" fmla="*/ 54 w 65"/>
                  <a:gd name="T1" fmla="*/ 7 h 53"/>
                  <a:gd name="T2" fmla="*/ 60 w 65"/>
                  <a:gd name="T3" fmla="*/ 7 h 53"/>
                  <a:gd name="T4" fmla="*/ 56 w 65"/>
                  <a:gd name="T5" fmla="*/ 16 h 53"/>
                  <a:gd name="T6" fmla="*/ 65 w 65"/>
                  <a:gd name="T7" fmla="*/ 24 h 53"/>
                  <a:gd name="T8" fmla="*/ 64 w 65"/>
                  <a:gd name="T9" fmla="*/ 34 h 53"/>
                  <a:gd name="T10" fmla="*/ 60 w 65"/>
                  <a:gd name="T11" fmla="*/ 35 h 53"/>
                  <a:gd name="T12" fmla="*/ 57 w 65"/>
                  <a:gd name="T13" fmla="*/ 37 h 53"/>
                  <a:gd name="T14" fmla="*/ 52 w 65"/>
                  <a:gd name="T15" fmla="*/ 42 h 53"/>
                  <a:gd name="T16" fmla="*/ 50 w 65"/>
                  <a:gd name="T17" fmla="*/ 53 h 53"/>
                  <a:gd name="T18" fmla="*/ 35 w 65"/>
                  <a:gd name="T19" fmla="*/ 45 h 53"/>
                  <a:gd name="T20" fmla="*/ 28 w 65"/>
                  <a:gd name="T21" fmla="*/ 37 h 53"/>
                  <a:gd name="T22" fmla="*/ 21 w 65"/>
                  <a:gd name="T23" fmla="*/ 32 h 53"/>
                  <a:gd name="T24" fmla="*/ 13 w 65"/>
                  <a:gd name="T25" fmla="*/ 24 h 53"/>
                  <a:gd name="T26" fmla="*/ 9 w 65"/>
                  <a:gd name="T27" fmla="*/ 18 h 53"/>
                  <a:gd name="T28" fmla="*/ 0 w 65"/>
                  <a:gd name="T29" fmla="*/ 8 h 53"/>
                  <a:gd name="T30" fmla="*/ 3 w 65"/>
                  <a:gd name="T31" fmla="*/ 0 h 53"/>
                  <a:gd name="T32" fmla="*/ 9 w 65"/>
                  <a:gd name="T33" fmla="*/ 5 h 53"/>
                  <a:gd name="T34" fmla="*/ 13 w 65"/>
                  <a:gd name="T35" fmla="*/ 0 h 53"/>
                  <a:gd name="T36" fmla="*/ 20 w 65"/>
                  <a:gd name="T37" fmla="*/ 0 h 53"/>
                  <a:gd name="T38" fmla="*/ 35 w 65"/>
                  <a:gd name="T39" fmla="*/ 3 h 53"/>
                  <a:gd name="T40" fmla="*/ 46 w 65"/>
                  <a:gd name="T41" fmla="*/ 3 h 53"/>
                  <a:gd name="T42" fmla="*/ 54 w 65"/>
                  <a:gd name="T43" fmla="*/ 7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5" h="53">
                    <a:moveTo>
                      <a:pt x="54" y="7"/>
                    </a:moveTo>
                    <a:lnTo>
                      <a:pt x="60" y="7"/>
                    </a:lnTo>
                    <a:lnTo>
                      <a:pt x="56" y="16"/>
                    </a:lnTo>
                    <a:lnTo>
                      <a:pt x="65" y="24"/>
                    </a:lnTo>
                    <a:lnTo>
                      <a:pt x="64" y="34"/>
                    </a:lnTo>
                    <a:lnTo>
                      <a:pt x="60" y="35"/>
                    </a:lnTo>
                    <a:lnTo>
                      <a:pt x="57" y="37"/>
                    </a:lnTo>
                    <a:lnTo>
                      <a:pt x="52" y="42"/>
                    </a:lnTo>
                    <a:lnTo>
                      <a:pt x="50" y="53"/>
                    </a:lnTo>
                    <a:lnTo>
                      <a:pt x="35" y="45"/>
                    </a:lnTo>
                    <a:lnTo>
                      <a:pt x="28" y="37"/>
                    </a:lnTo>
                    <a:lnTo>
                      <a:pt x="21" y="32"/>
                    </a:lnTo>
                    <a:lnTo>
                      <a:pt x="13" y="24"/>
                    </a:lnTo>
                    <a:lnTo>
                      <a:pt x="9" y="18"/>
                    </a:lnTo>
                    <a:lnTo>
                      <a:pt x="0" y="8"/>
                    </a:lnTo>
                    <a:lnTo>
                      <a:pt x="3" y="0"/>
                    </a:lnTo>
                    <a:lnTo>
                      <a:pt x="9" y="5"/>
                    </a:lnTo>
                    <a:lnTo>
                      <a:pt x="13" y="0"/>
                    </a:lnTo>
                    <a:lnTo>
                      <a:pt x="20" y="0"/>
                    </a:lnTo>
                    <a:lnTo>
                      <a:pt x="35" y="3"/>
                    </a:lnTo>
                    <a:lnTo>
                      <a:pt x="46" y="3"/>
                    </a:lnTo>
                    <a:lnTo>
                      <a:pt x="54" y="7"/>
                    </a:lnTo>
                    <a:close/>
                  </a:path>
                </a:pathLst>
              </a:custGeom>
              <a:solidFill>
                <a:srgbClr val="FCDBC0"/>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69" name="Freeform 27">
                <a:extLst>
                  <a:ext uri="{FF2B5EF4-FFF2-40B4-BE49-F238E27FC236}">
                    <a16:creationId xmlns:a16="http://schemas.microsoft.com/office/drawing/2014/main" id="{36213EBE-57ED-4406-BD3A-1BF6D33283C7}"/>
                  </a:ext>
                </a:extLst>
              </p:cNvPr>
              <p:cNvSpPr>
                <a:spLocks/>
              </p:cNvSpPr>
              <p:nvPr/>
            </p:nvSpPr>
            <p:spPr bwMode="auto">
              <a:xfrm>
                <a:off x="5181175" y="2606563"/>
                <a:ext cx="202632" cy="133238"/>
              </a:xfrm>
              <a:custGeom>
                <a:avLst/>
                <a:gdLst>
                  <a:gd name="T0" fmla="*/ 1 w 146"/>
                  <a:gd name="T1" fmla="*/ 44 h 96"/>
                  <a:gd name="T2" fmla="*/ 15 w 146"/>
                  <a:gd name="T3" fmla="*/ 44 h 96"/>
                  <a:gd name="T4" fmla="*/ 31 w 146"/>
                  <a:gd name="T5" fmla="*/ 37 h 96"/>
                  <a:gd name="T6" fmla="*/ 33 w 146"/>
                  <a:gd name="T7" fmla="*/ 26 h 96"/>
                  <a:gd name="T8" fmla="*/ 45 w 146"/>
                  <a:gd name="T9" fmla="*/ 20 h 96"/>
                  <a:gd name="T10" fmla="*/ 42 w 146"/>
                  <a:gd name="T11" fmla="*/ 11 h 96"/>
                  <a:gd name="T12" fmla="*/ 50 w 146"/>
                  <a:gd name="T13" fmla="*/ 7 h 96"/>
                  <a:gd name="T14" fmla="*/ 65 w 146"/>
                  <a:gd name="T15" fmla="*/ 0 h 96"/>
                  <a:gd name="T16" fmla="*/ 82 w 146"/>
                  <a:gd name="T17" fmla="*/ 5 h 96"/>
                  <a:gd name="T18" fmla="*/ 85 w 146"/>
                  <a:gd name="T19" fmla="*/ 10 h 96"/>
                  <a:gd name="T20" fmla="*/ 93 w 146"/>
                  <a:gd name="T21" fmla="*/ 7 h 96"/>
                  <a:gd name="T22" fmla="*/ 109 w 146"/>
                  <a:gd name="T23" fmla="*/ 12 h 96"/>
                  <a:gd name="T24" fmla="*/ 112 w 146"/>
                  <a:gd name="T25" fmla="*/ 21 h 96"/>
                  <a:gd name="T26" fmla="*/ 110 w 146"/>
                  <a:gd name="T27" fmla="*/ 27 h 96"/>
                  <a:gd name="T28" fmla="*/ 122 w 146"/>
                  <a:gd name="T29" fmla="*/ 40 h 96"/>
                  <a:gd name="T30" fmla="*/ 129 w 146"/>
                  <a:gd name="T31" fmla="*/ 43 h 96"/>
                  <a:gd name="T32" fmla="*/ 129 w 146"/>
                  <a:gd name="T33" fmla="*/ 47 h 96"/>
                  <a:gd name="T34" fmla="*/ 140 w 146"/>
                  <a:gd name="T35" fmla="*/ 50 h 96"/>
                  <a:gd name="T36" fmla="*/ 146 w 146"/>
                  <a:gd name="T37" fmla="*/ 56 h 96"/>
                  <a:gd name="T38" fmla="*/ 140 w 146"/>
                  <a:gd name="T39" fmla="*/ 60 h 96"/>
                  <a:gd name="T40" fmla="*/ 128 w 146"/>
                  <a:gd name="T41" fmla="*/ 59 h 96"/>
                  <a:gd name="T42" fmla="*/ 125 w 146"/>
                  <a:gd name="T43" fmla="*/ 61 h 96"/>
                  <a:gd name="T44" fmla="*/ 130 w 146"/>
                  <a:gd name="T45" fmla="*/ 68 h 96"/>
                  <a:gd name="T46" fmla="*/ 136 w 146"/>
                  <a:gd name="T47" fmla="*/ 81 h 96"/>
                  <a:gd name="T48" fmla="*/ 123 w 146"/>
                  <a:gd name="T49" fmla="*/ 82 h 96"/>
                  <a:gd name="T50" fmla="*/ 119 w 146"/>
                  <a:gd name="T51" fmla="*/ 86 h 96"/>
                  <a:gd name="T52" fmla="*/ 119 w 146"/>
                  <a:gd name="T53" fmla="*/ 96 h 96"/>
                  <a:gd name="T54" fmla="*/ 113 w 146"/>
                  <a:gd name="T55" fmla="*/ 95 h 96"/>
                  <a:gd name="T56" fmla="*/ 99 w 146"/>
                  <a:gd name="T57" fmla="*/ 95 h 96"/>
                  <a:gd name="T58" fmla="*/ 94 w 146"/>
                  <a:gd name="T59" fmla="*/ 91 h 96"/>
                  <a:gd name="T60" fmla="*/ 88 w 146"/>
                  <a:gd name="T61" fmla="*/ 94 h 96"/>
                  <a:gd name="T62" fmla="*/ 82 w 146"/>
                  <a:gd name="T63" fmla="*/ 91 h 96"/>
                  <a:gd name="T64" fmla="*/ 70 w 146"/>
                  <a:gd name="T65" fmla="*/ 91 h 96"/>
                  <a:gd name="T66" fmla="*/ 51 w 146"/>
                  <a:gd name="T67" fmla="*/ 86 h 96"/>
                  <a:gd name="T68" fmla="*/ 35 w 146"/>
                  <a:gd name="T69" fmla="*/ 84 h 96"/>
                  <a:gd name="T70" fmla="*/ 23 w 146"/>
                  <a:gd name="T71" fmla="*/ 85 h 96"/>
                  <a:gd name="T72" fmla="*/ 15 w 146"/>
                  <a:gd name="T73" fmla="*/ 90 h 96"/>
                  <a:gd name="T74" fmla="*/ 8 w 146"/>
                  <a:gd name="T75" fmla="*/ 91 h 96"/>
                  <a:gd name="T76" fmla="*/ 6 w 146"/>
                  <a:gd name="T77" fmla="*/ 82 h 96"/>
                  <a:gd name="T78" fmla="*/ 0 w 146"/>
                  <a:gd name="T79" fmla="*/ 73 h 96"/>
                  <a:gd name="T80" fmla="*/ 9 w 146"/>
                  <a:gd name="T81" fmla="*/ 69 h 96"/>
                  <a:gd name="T82" fmla="*/ 8 w 146"/>
                  <a:gd name="T83" fmla="*/ 61 h 96"/>
                  <a:gd name="T84" fmla="*/ 3 w 146"/>
                  <a:gd name="T85" fmla="*/ 53 h 96"/>
                  <a:gd name="T86" fmla="*/ 1 w 146"/>
                  <a:gd name="T87" fmla="*/ 44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6" h="96">
                    <a:moveTo>
                      <a:pt x="1" y="44"/>
                    </a:moveTo>
                    <a:lnTo>
                      <a:pt x="15" y="44"/>
                    </a:lnTo>
                    <a:lnTo>
                      <a:pt x="31" y="37"/>
                    </a:lnTo>
                    <a:lnTo>
                      <a:pt x="33" y="26"/>
                    </a:lnTo>
                    <a:lnTo>
                      <a:pt x="45" y="20"/>
                    </a:lnTo>
                    <a:lnTo>
                      <a:pt x="42" y="11"/>
                    </a:lnTo>
                    <a:lnTo>
                      <a:pt x="50" y="7"/>
                    </a:lnTo>
                    <a:lnTo>
                      <a:pt x="65" y="0"/>
                    </a:lnTo>
                    <a:lnTo>
                      <a:pt x="82" y="5"/>
                    </a:lnTo>
                    <a:lnTo>
                      <a:pt x="85" y="10"/>
                    </a:lnTo>
                    <a:lnTo>
                      <a:pt x="93" y="7"/>
                    </a:lnTo>
                    <a:lnTo>
                      <a:pt x="109" y="12"/>
                    </a:lnTo>
                    <a:lnTo>
                      <a:pt x="112" y="21"/>
                    </a:lnTo>
                    <a:lnTo>
                      <a:pt x="110" y="27"/>
                    </a:lnTo>
                    <a:lnTo>
                      <a:pt x="122" y="40"/>
                    </a:lnTo>
                    <a:lnTo>
                      <a:pt x="129" y="43"/>
                    </a:lnTo>
                    <a:lnTo>
                      <a:pt x="129" y="47"/>
                    </a:lnTo>
                    <a:lnTo>
                      <a:pt x="140" y="50"/>
                    </a:lnTo>
                    <a:lnTo>
                      <a:pt x="146" y="56"/>
                    </a:lnTo>
                    <a:lnTo>
                      <a:pt x="140" y="60"/>
                    </a:lnTo>
                    <a:lnTo>
                      <a:pt x="128" y="59"/>
                    </a:lnTo>
                    <a:lnTo>
                      <a:pt x="125" y="61"/>
                    </a:lnTo>
                    <a:lnTo>
                      <a:pt x="130" y="68"/>
                    </a:lnTo>
                    <a:lnTo>
                      <a:pt x="136" y="81"/>
                    </a:lnTo>
                    <a:lnTo>
                      <a:pt x="123" y="82"/>
                    </a:lnTo>
                    <a:lnTo>
                      <a:pt x="119" y="86"/>
                    </a:lnTo>
                    <a:lnTo>
                      <a:pt x="119" y="96"/>
                    </a:lnTo>
                    <a:lnTo>
                      <a:pt x="113" y="95"/>
                    </a:lnTo>
                    <a:lnTo>
                      <a:pt x="99" y="95"/>
                    </a:lnTo>
                    <a:lnTo>
                      <a:pt x="94" y="91"/>
                    </a:lnTo>
                    <a:lnTo>
                      <a:pt x="88" y="94"/>
                    </a:lnTo>
                    <a:lnTo>
                      <a:pt x="82" y="91"/>
                    </a:lnTo>
                    <a:lnTo>
                      <a:pt x="70" y="91"/>
                    </a:lnTo>
                    <a:lnTo>
                      <a:pt x="51" y="86"/>
                    </a:lnTo>
                    <a:lnTo>
                      <a:pt x="35" y="84"/>
                    </a:lnTo>
                    <a:lnTo>
                      <a:pt x="23" y="85"/>
                    </a:lnTo>
                    <a:lnTo>
                      <a:pt x="15" y="90"/>
                    </a:lnTo>
                    <a:lnTo>
                      <a:pt x="8" y="91"/>
                    </a:lnTo>
                    <a:lnTo>
                      <a:pt x="6" y="82"/>
                    </a:lnTo>
                    <a:lnTo>
                      <a:pt x="0" y="73"/>
                    </a:lnTo>
                    <a:lnTo>
                      <a:pt x="9" y="69"/>
                    </a:lnTo>
                    <a:lnTo>
                      <a:pt x="8" y="61"/>
                    </a:lnTo>
                    <a:lnTo>
                      <a:pt x="3" y="53"/>
                    </a:lnTo>
                    <a:lnTo>
                      <a:pt x="1" y="44"/>
                    </a:lnTo>
                    <a:close/>
                  </a:path>
                </a:pathLst>
              </a:custGeom>
              <a:solidFill>
                <a:srgbClr val="FCDBC0"/>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70" name="Freeform 28">
                <a:extLst>
                  <a:ext uri="{FF2B5EF4-FFF2-40B4-BE49-F238E27FC236}">
                    <a16:creationId xmlns:a16="http://schemas.microsoft.com/office/drawing/2014/main" id="{AC5F4F81-5DD3-4E61-B392-792A82E7E2D5}"/>
                  </a:ext>
                </a:extLst>
              </p:cNvPr>
              <p:cNvSpPr>
                <a:spLocks/>
              </p:cNvSpPr>
              <p:nvPr/>
            </p:nvSpPr>
            <p:spPr bwMode="auto">
              <a:xfrm>
                <a:off x="2426207" y="3679404"/>
                <a:ext cx="36085" cy="74946"/>
              </a:xfrm>
              <a:custGeom>
                <a:avLst/>
                <a:gdLst>
                  <a:gd name="T0" fmla="*/ 6 w 26"/>
                  <a:gd name="T1" fmla="*/ 14 h 54"/>
                  <a:gd name="T2" fmla="*/ 6 w 26"/>
                  <a:gd name="T3" fmla="*/ 11 h 54"/>
                  <a:gd name="T4" fmla="*/ 9 w 26"/>
                  <a:gd name="T5" fmla="*/ 11 h 54"/>
                  <a:gd name="T6" fmla="*/ 12 w 26"/>
                  <a:gd name="T7" fmla="*/ 13 h 54"/>
                  <a:gd name="T8" fmla="*/ 20 w 26"/>
                  <a:gd name="T9" fmla="*/ 0 h 54"/>
                  <a:gd name="T10" fmla="*/ 23 w 26"/>
                  <a:gd name="T11" fmla="*/ 0 h 54"/>
                  <a:gd name="T12" fmla="*/ 23 w 26"/>
                  <a:gd name="T13" fmla="*/ 3 h 54"/>
                  <a:gd name="T14" fmla="*/ 26 w 26"/>
                  <a:gd name="T15" fmla="*/ 3 h 54"/>
                  <a:gd name="T16" fmla="*/ 25 w 26"/>
                  <a:gd name="T17" fmla="*/ 9 h 54"/>
                  <a:gd name="T18" fmla="*/ 21 w 26"/>
                  <a:gd name="T19" fmla="*/ 18 h 54"/>
                  <a:gd name="T20" fmla="*/ 22 w 26"/>
                  <a:gd name="T21" fmla="*/ 21 h 54"/>
                  <a:gd name="T22" fmla="*/ 19 w 26"/>
                  <a:gd name="T23" fmla="*/ 29 h 54"/>
                  <a:gd name="T24" fmla="*/ 20 w 26"/>
                  <a:gd name="T25" fmla="*/ 31 h 54"/>
                  <a:gd name="T26" fmla="*/ 17 w 26"/>
                  <a:gd name="T27" fmla="*/ 41 h 54"/>
                  <a:gd name="T28" fmla="*/ 13 w 26"/>
                  <a:gd name="T29" fmla="*/ 46 h 54"/>
                  <a:gd name="T30" fmla="*/ 10 w 26"/>
                  <a:gd name="T31" fmla="*/ 47 h 54"/>
                  <a:gd name="T32" fmla="*/ 5 w 26"/>
                  <a:gd name="T33" fmla="*/ 54 h 54"/>
                  <a:gd name="T34" fmla="*/ 0 w 26"/>
                  <a:gd name="T35" fmla="*/ 54 h 54"/>
                  <a:gd name="T36" fmla="*/ 4 w 26"/>
                  <a:gd name="T37" fmla="*/ 31 h 54"/>
                  <a:gd name="T38" fmla="*/ 6 w 26"/>
                  <a:gd name="T39" fmla="*/ 1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6" h="54">
                    <a:moveTo>
                      <a:pt x="6" y="14"/>
                    </a:moveTo>
                    <a:lnTo>
                      <a:pt x="6" y="11"/>
                    </a:lnTo>
                    <a:lnTo>
                      <a:pt x="9" y="11"/>
                    </a:lnTo>
                    <a:lnTo>
                      <a:pt x="12" y="13"/>
                    </a:lnTo>
                    <a:lnTo>
                      <a:pt x="20" y="0"/>
                    </a:lnTo>
                    <a:lnTo>
                      <a:pt x="23" y="0"/>
                    </a:lnTo>
                    <a:lnTo>
                      <a:pt x="23" y="3"/>
                    </a:lnTo>
                    <a:lnTo>
                      <a:pt x="26" y="3"/>
                    </a:lnTo>
                    <a:lnTo>
                      <a:pt x="25" y="9"/>
                    </a:lnTo>
                    <a:lnTo>
                      <a:pt x="21" y="18"/>
                    </a:lnTo>
                    <a:lnTo>
                      <a:pt x="22" y="21"/>
                    </a:lnTo>
                    <a:lnTo>
                      <a:pt x="19" y="29"/>
                    </a:lnTo>
                    <a:lnTo>
                      <a:pt x="20" y="31"/>
                    </a:lnTo>
                    <a:lnTo>
                      <a:pt x="17" y="41"/>
                    </a:lnTo>
                    <a:lnTo>
                      <a:pt x="13" y="46"/>
                    </a:lnTo>
                    <a:lnTo>
                      <a:pt x="10" y="47"/>
                    </a:lnTo>
                    <a:lnTo>
                      <a:pt x="5" y="54"/>
                    </a:lnTo>
                    <a:lnTo>
                      <a:pt x="0" y="54"/>
                    </a:lnTo>
                    <a:lnTo>
                      <a:pt x="4" y="31"/>
                    </a:lnTo>
                    <a:lnTo>
                      <a:pt x="6" y="14"/>
                    </a:lnTo>
                    <a:close/>
                  </a:path>
                </a:pathLst>
              </a:custGeom>
              <a:solidFill>
                <a:srgbClr val="E0766E"/>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71" name="Freeform 29">
                <a:extLst>
                  <a:ext uri="{FF2B5EF4-FFF2-40B4-BE49-F238E27FC236}">
                    <a16:creationId xmlns:a16="http://schemas.microsoft.com/office/drawing/2014/main" id="{7FF67289-5854-4D5A-A7F0-00F3F25C9B03}"/>
                  </a:ext>
                </a:extLst>
              </p:cNvPr>
              <p:cNvSpPr>
                <a:spLocks/>
              </p:cNvSpPr>
              <p:nvPr/>
            </p:nvSpPr>
            <p:spPr bwMode="auto">
              <a:xfrm>
                <a:off x="2911970" y="4494098"/>
                <a:ext cx="319215" cy="378895"/>
              </a:xfrm>
              <a:custGeom>
                <a:avLst/>
                <a:gdLst>
                  <a:gd name="T0" fmla="*/ 141 w 230"/>
                  <a:gd name="T1" fmla="*/ 255 h 273"/>
                  <a:gd name="T2" fmla="*/ 121 w 230"/>
                  <a:gd name="T3" fmla="*/ 254 h 273"/>
                  <a:gd name="T4" fmla="*/ 116 w 230"/>
                  <a:gd name="T5" fmla="*/ 271 h 273"/>
                  <a:gd name="T6" fmla="*/ 104 w 230"/>
                  <a:gd name="T7" fmla="*/ 256 h 273"/>
                  <a:gd name="T8" fmla="*/ 79 w 230"/>
                  <a:gd name="T9" fmla="*/ 251 h 273"/>
                  <a:gd name="T10" fmla="*/ 67 w 230"/>
                  <a:gd name="T11" fmla="*/ 270 h 273"/>
                  <a:gd name="T12" fmla="*/ 54 w 230"/>
                  <a:gd name="T13" fmla="*/ 273 h 273"/>
                  <a:gd name="T14" fmla="*/ 43 w 230"/>
                  <a:gd name="T15" fmla="*/ 244 h 273"/>
                  <a:gd name="T16" fmla="*/ 31 w 230"/>
                  <a:gd name="T17" fmla="*/ 221 h 273"/>
                  <a:gd name="T18" fmla="*/ 34 w 230"/>
                  <a:gd name="T19" fmla="*/ 201 h 273"/>
                  <a:gd name="T20" fmla="*/ 24 w 230"/>
                  <a:gd name="T21" fmla="*/ 192 h 273"/>
                  <a:gd name="T22" fmla="*/ 20 w 230"/>
                  <a:gd name="T23" fmla="*/ 177 h 273"/>
                  <a:gd name="T24" fmla="*/ 10 w 230"/>
                  <a:gd name="T25" fmla="*/ 163 h 273"/>
                  <a:gd name="T26" fmla="*/ 19 w 230"/>
                  <a:gd name="T27" fmla="*/ 140 h 273"/>
                  <a:gd name="T28" fmla="*/ 10 w 230"/>
                  <a:gd name="T29" fmla="*/ 123 h 273"/>
                  <a:gd name="T30" fmla="*/ 13 w 230"/>
                  <a:gd name="T31" fmla="*/ 116 h 273"/>
                  <a:gd name="T32" fmla="*/ 10 w 230"/>
                  <a:gd name="T33" fmla="*/ 108 h 273"/>
                  <a:gd name="T34" fmla="*/ 16 w 230"/>
                  <a:gd name="T35" fmla="*/ 98 h 273"/>
                  <a:gd name="T36" fmla="*/ 15 w 230"/>
                  <a:gd name="T37" fmla="*/ 80 h 273"/>
                  <a:gd name="T38" fmla="*/ 15 w 230"/>
                  <a:gd name="T39" fmla="*/ 65 h 273"/>
                  <a:gd name="T40" fmla="*/ 18 w 230"/>
                  <a:gd name="T41" fmla="*/ 58 h 273"/>
                  <a:gd name="T42" fmla="*/ 0 w 230"/>
                  <a:gd name="T43" fmla="*/ 25 h 273"/>
                  <a:gd name="T44" fmla="*/ 14 w 230"/>
                  <a:gd name="T45" fmla="*/ 27 h 273"/>
                  <a:gd name="T46" fmla="*/ 23 w 230"/>
                  <a:gd name="T47" fmla="*/ 26 h 273"/>
                  <a:gd name="T48" fmla="*/ 27 w 230"/>
                  <a:gd name="T49" fmla="*/ 20 h 273"/>
                  <a:gd name="T50" fmla="*/ 43 w 230"/>
                  <a:gd name="T51" fmla="*/ 12 h 273"/>
                  <a:gd name="T52" fmla="*/ 52 w 230"/>
                  <a:gd name="T53" fmla="*/ 4 h 273"/>
                  <a:gd name="T54" fmla="*/ 76 w 230"/>
                  <a:gd name="T55" fmla="*/ 0 h 273"/>
                  <a:gd name="T56" fmla="*/ 74 w 230"/>
                  <a:gd name="T57" fmla="*/ 16 h 273"/>
                  <a:gd name="T58" fmla="*/ 77 w 230"/>
                  <a:gd name="T59" fmla="*/ 24 h 273"/>
                  <a:gd name="T60" fmla="*/ 76 w 230"/>
                  <a:gd name="T61" fmla="*/ 38 h 273"/>
                  <a:gd name="T62" fmla="*/ 97 w 230"/>
                  <a:gd name="T63" fmla="*/ 56 h 273"/>
                  <a:gd name="T64" fmla="*/ 118 w 230"/>
                  <a:gd name="T65" fmla="*/ 60 h 273"/>
                  <a:gd name="T66" fmla="*/ 126 w 230"/>
                  <a:gd name="T67" fmla="*/ 68 h 273"/>
                  <a:gd name="T68" fmla="*/ 138 w 230"/>
                  <a:gd name="T69" fmla="*/ 72 h 273"/>
                  <a:gd name="T70" fmla="*/ 146 w 230"/>
                  <a:gd name="T71" fmla="*/ 78 h 273"/>
                  <a:gd name="T72" fmla="*/ 158 w 230"/>
                  <a:gd name="T73" fmla="*/ 77 h 273"/>
                  <a:gd name="T74" fmla="*/ 169 w 230"/>
                  <a:gd name="T75" fmla="*/ 84 h 273"/>
                  <a:gd name="T76" fmla="*/ 170 w 230"/>
                  <a:gd name="T77" fmla="*/ 96 h 273"/>
                  <a:gd name="T78" fmla="*/ 174 w 230"/>
                  <a:gd name="T79" fmla="*/ 102 h 273"/>
                  <a:gd name="T80" fmla="*/ 175 w 230"/>
                  <a:gd name="T81" fmla="*/ 111 h 273"/>
                  <a:gd name="T82" fmla="*/ 170 w 230"/>
                  <a:gd name="T83" fmla="*/ 111 h 273"/>
                  <a:gd name="T84" fmla="*/ 179 w 230"/>
                  <a:gd name="T85" fmla="*/ 135 h 273"/>
                  <a:gd name="T86" fmla="*/ 213 w 230"/>
                  <a:gd name="T87" fmla="*/ 136 h 273"/>
                  <a:gd name="T88" fmla="*/ 212 w 230"/>
                  <a:gd name="T89" fmla="*/ 148 h 273"/>
                  <a:gd name="T90" fmla="*/ 214 w 230"/>
                  <a:gd name="T91" fmla="*/ 156 h 273"/>
                  <a:gd name="T92" fmla="*/ 225 w 230"/>
                  <a:gd name="T93" fmla="*/ 162 h 273"/>
                  <a:gd name="T94" fmla="*/ 230 w 230"/>
                  <a:gd name="T95" fmla="*/ 175 h 273"/>
                  <a:gd name="T96" fmla="*/ 228 w 230"/>
                  <a:gd name="T97" fmla="*/ 191 h 273"/>
                  <a:gd name="T98" fmla="*/ 224 w 230"/>
                  <a:gd name="T99" fmla="*/ 201 h 273"/>
                  <a:gd name="T100" fmla="*/ 227 w 230"/>
                  <a:gd name="T101" fmla="*/ 212 h 273"/>
                  <a:gd name="T102" fmla="*/ 222 w 230"/>
                  <a:gd name="T103" fmla="*/ 217 h 273"/>
                  <a:gd name="T104" fmla="*/ 221 w 230"/>
                  <a:gd name="T105" fmla="*/ 210 h 273"/>
                  <a:gd name="T106" fmla="*/ 203 w 230"/>
                  <a:gd name="T107" fmla="*/ 200 h 273"/>
                  <a:gd name="T108" fmla="*/ 186 w 230"/>
                  <a:gd name="T109" fmla="*/ 199 h 273"/>
                  <a:gd name="T110" fmla="*/ 155 w 230"/>
                  <a:gd name="T111" fmla="*/ 205 h 273"/>
                  <a:gd name="T112" fmla="*/ 148 w 230"/>
                  <a:gd name="T113" fmla="*/ 224 h 273"/>
                  <a:gd name="T114" fmla="*/ 149 w 230"/>
                  <a:gd name="T115" fmla="*/ 235 h 273"/>
                  <a:gd name="T116" fmla="*/ 145 w 230"/>
                  <a:gd name="T117" fmla="*/ 260 h 273"/>
                  <a:gd name="T118" fmla="*/ 141 w 230"/>
                  <a:gd name="T119" fmla="*/ 255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30" h="273">
                    <a:moveTo>
                      <a:pt x="141" y="255"/>
                    </a:moveTo>
                    <a:lnTo>
                      <a:pt x="121" y="254"/>
                    </a:lnTo>
                    <a:lnTo>
                      <a:pt x="116" y="271"/>
                    </a:lnTo>
                    <a:lnTo>
                      <a:pt x="104" y="256"/>
                    </a:lnTo>
                    <a:lnTo>
                      <a:pt x="79" y="251"/>
                    </a:lnTo>
                    <a:lnTo>
                      <a:pt x="67" y="270"/>
                    </a:lnTo>
                    <a:lnTo>
                      <a:pt x="54" y="273"/>
                    </a:lnTo>
                    <a:lnTo>
                      <a:pt x="43" y="244"/>
                    </a:lnTo>
                    <a:lnTo>
                      <a:pt x="31" y="221"/>
                    </a:lnTo>
                    <a:lnTo>
                      <a:pt x="34" y="201"/>
                    </a:lnTo>
                    <a:lnTo>
                      <a:pt x="24" y="192"/>
                    </a:lnTo>
                    <a:lnTo>
                      <a:pt x="20" y="177"/>
                    </a:lnTo>
                    <a:lnTo>
                      <a:pt x="10" y="163"/>
                    </a:lnTo>
                    <a:lnTo>
                      <a:pt x="19" y="140"/>
                    </a:lnTo>
                    <a:lnTo>
                      <a:pt x="10" y="123"/>
                    </a:lnTo>
                    <a:lnTo>
                      <a:pt x="13" y="116"/>
                    </a:lnTo>
                    <a:lnTo>
                      <a:pt x="10" y="108"/>
                    </a:lnTo>
                    <a:lnTo>
                      <a:pt x="16" y="98"/>
                    </a:lnTo>
                    <a:lnTo>
                      <a:pt x="15" y="80"/>
                    </a:lnTo>
                    <a:lnTo>
                      <a:pt x="15" y="65"/>
                    </a:lnTo>
                    <a:lnTo>
                      <a:pt x="18" y="58"/>
                    </a:lnTo>
                    <a:lnTo>
                      <a:pt x="0" y="25"/>
                    </a:lnTo>
                    <a:lnTo>
                      <a:pt x="14" y="27"/>
                    </a:lnTo>
                    <a:lnTo>
                      <a:pt x="23" y="26"/>
                    </a:lnTo>
                    <a:lnTo>
                      <a:pt x="27" y="20"/>
                    </a:lnTo>
                    <a:lnTo>
                      <a:pt x="43" y="12"/>
                    </a:lnTo>
                    <a:lnTo>
                      <a:pt x="52" y="4"/>
                    </a:lnTo>
                    <a:lnTo>
                      <a:pt x="76" y="0"/>
                    </a:lnTo>
                    <a:lnTo>
                      <a:pt x="74" y="16"/>
                    </a:lnTo>
                    <a:lnTo>
                      <a:pt x="77" y="24"/>
                    </a:lnTo>
                    <a:lnTo>
                      <a:pt x="76" y="38"/>
                    </a:lnTo>
                    <a:lnTo>
                      <a:pt x="97" y="56"/>
                    </a:lnTo>
                    <a:lnTo>
                      <a:pt x="118" y="60"/>
                    </a:lnTo>
                    <a:lnTo>
                      <a:pt x="126" y="68"/>
                    </a:lnTo>
                    <a:lnTo>
                      <a:pt x="138" y="72"/>
                    </a:lnTo>
                    <a:lnTo>
                      <a:pt x="146" y="78"/>
                    </a:lnTo>
                    <a:lnTo>
                      <a:pt x="158" y="77"/>
                    </a:lnTo>
                    <a:lnTo>
                      <a:pt x="169" y="84"/>
                    </a:lnTo>
                    <a:lnTo>
                      <a:pt x="170" y="96"/>
                    </a:lnTo>
                    <a:lnTo>
                      <a:pt x="174" y="102"/>
                    </a:lnTo>
                    <a:lnTo>
                      <a:pt x="175" y="111"/>
                    </a:lnTo>
                    <a:lnTo>
                      <a:pt x="170" y="111"/>
                    </a:lnTo>
                    <a:lnTo>
                      <a:pt x="179" y="135"/>
                    </a:lnTo>
                    <a:lnTo>
                      <a:pt x="213" y="136"/>
                    </a:lnTo>
                    <a:lnTo>
                      <a:pt x="212" y="148"/>
                    </a:lnTo>
                    <a:lnTo>
                      <a:pt x="214" y="156"/>
                    </a:lnTo>
                    <a:lnTo>
                      <a:pt x="225" y="162"/>
                    </a:lnTo>
                    <a:lnTo>
                      <a:pt x="230" y="175"/>
                    </a:lnTo>
                    <a:lnTo>
                      <a:pt x="228" y="191"/>
                    </a:lnTo>
                    <a:lnTo>
                      <a:pt x="224" y="201"/>
                    </a:lnTo>
                    <a:lnTo>
                      <a:pt x="227" y="212"/>
                    </a:lnTo>
                    <a:lnTo>
                      <a:pt x="222" y="217"/>
                    </a:lnTo>
                    <a:lnTo>
                      <a:pt x="221" y="210"/>
                    </a:lnTo>
                    <a:lnTo>
                      <a:pt x="203" y="200"/>
                    </a:lnTo>
                    <a:lnTo>
                      <a:pt x="186" y="199"/>
                    </a:lnTo>
                    <a:lnTo>
                      <a:pt x="155" y="205"/>
                    </a:lnTo>
                    <a:lnTo>
                      <a:pt x="148" y="224"/>
                    </a:lnTo>
                    <a:lnTo>
                      <a:pt x="149" y="235"/>
                    </a:lnTo>
                    <a:lnTo>
                      <a:pt x="145" y="260"/>
                    </a:lnTo>
                    <a:lnTo>
                      <a:pt x="141" y="255"/>
                    </a:lnTo>
                    <a:close/>
                  </a:path>
                </a:pathLst>
              </a:custGeom>
              <a:solidFill>
                <a:srgbClr val="E0766E"/>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72" name="Freeform 30">
                <a:extLst>
                  <a:ext uri="{FF2B5EF4-FFF2-40B4-BE49-F238E27FC236}">
                    <a16:creationId xmlns:a16="http://schemas.microsoft.com/office/drawing/2014/main" id="{575B460D-D737-4BC3-8BEA-97DA6BA50BF1}"/>
                  </a:ext>
                </a:extLst>
              </p:cNvPr>
              <p:cNvSpPr>
                <a:spLocks/>
              </p:cNvSpPr>
              <p:nvPr/>
            </p:nvSpPr>
            <p:spPr bwMode="auto">
              <a:xfrm>
                <a:off x="2793292" y="4061075"/>
                <a:ext cx="999283" cy="1125582"/>
              </a:xfrm>
              <a:custGeom>
                <a:avLst/>
                <a:gdLst>
                  <a:gd name="T0" fmla="*/ 390 w 720"/>
                  <a:gd name="T1" fmla="*/ 680 h 811"/>
                  <a:gd name="T2" fmla="*/ 383 w 720"/>
                  <a:gd name="T3" fmla="*/ 644 h 811"/>
                  <a:gd name="T4" fmla="*/ 378 w 720"/>
                  <a:gd name="T5" fmla="*/ 605 h 811"/>
                  <a:gd name="T6" fmla="*/ 358 w 720"/>
                  <a:gd name="T7" fmla="*/ 580 h 811"/>
                  <a:gd name="T8" fmla="*/ 315 w 720"/>
                  <a:gd name="T9" fmla="*/ 568 h 811"/>
                  <a:gd name="T10" fmla="*/ 309 w 720"/>
                  <a:gd name="T11" fmla="*/ 513 h 811"/>
                  <a:gd name="T12" fmla="*/ 299 w 720"/>
                  <a:gd name="T13" fmla="*/ 468 h 811"/>
                  <a:gd name="T14" fmla="*/ 255 w 720"/>
                  <a:gd name="T15" fmla="*/ 423 h 811"/>
                  <a:gd name="T16" fmla="*/ 254 w 720"/>
                  <a:gd name="T17" fmla="*/ 396 h 811"/>
                  <a:gd name="T18" fmla="*/ 211 w 720"/>
                  <a:gd name="T19" fmla="*/ 380 h 811"/>
                  <a:gd name="T20" fmla="*/ 162 w 720"/>
                  <a:gd name="T21" fmla="*/ 336 h 811"/>
                  <a:gd name="T22" fmla="*/ 128 w 720"/>
                  <a:gd name="T23" fmla="*/ 324 h 811"/>
                  <a:gd name="T24" fmla="*/ 85 w 720"/>
                  <a:gd name="T25" fmla="*/ 337 h 811"/>
                  <a:gd name="T26" fmla="*/ 52 w 720"/>
                  <a:gd name="T27" fmla="*/ 319 h 811"/>
                  <a:gd name="T28" fmla="*/ 19 w 720"/>
                  <a:gd name="T29" fmla="*/ 297 h 811"/>
                  <a:gd name="T30" fmla="*/ 4 w 720"/>
                  <a:gd name="T31" fmla="*/ 253 h 811"/>
                  <a:gd name="T32" fmla="*/ 19 w 720"/>
                  <a:gd name="T33" fmla="*/ 219 h 811"/>
                  <a:gd name="T34" fmla="*/ 73 w 720"/>
                  <a:gd name="T35" fmla="*/ 199 h 811"/>
                  <a:gd name="T36" fmla="*/ 70 w 720"/>
                  <a:gd name="T37" fmla="*/ 113 h 811"/>
                  <a:gd name="T38" fmla="*/ 85 w 720"/>
                  <a:gd name="T39" fmla="*/ 89 h 811"/>
                  <a:gd name="T40" fmla="*/ 116 w 720"/>
                  <a:gd name="T41" fmla="*/ 67 h 811"/>
                  <a:gd name="T42" fmla="*/ 138 w 720"/>
                  <a:gd name="T43" fmla="*/ 94 h 811"/>
                  <a:gd name="T44" fmla="*/ 177 w 720"/>
                  <a:gd name="T45" fmla="*/ 78 h 811"/>
                  <a:gd name="T46" fmla="*/ 176 w 720"/>
                  <a:gd name="T47" fmla="*/ 58 h 811"/>
                  <a:gd name="T48" fmla="*/ 170 w 720"/>
                  <a:gd name="T49" fmla="*/ 23 h 811"/>
                  <a:gd name="T50" fmla="*/ 216 w 720"/>
                  <a:gd name="T51" fmla="*/ 23 h 811"/>
                  <a:gd name="T52" fmla="*/ 251 w 720"/>
                  <a:gd name="T53" fmla="*/ 0 h 811"/>
                  <a:gd name="T54" fmla="*/ 263 w 720"/>
                  <a:gd name="T55" fmla="*/ 27 h 811"/>
                  <a:gd name="T56" fmla="*/ 261 w 720"/>
                  <a:gd name="T57" fmla="*/ 72 h 811"/>
                  <a:gd name="T58" fmla="*/ 289 w 720"/>
                  <a:gd name="T59" fmla="*/ 78 h 811"/>
                  <a:gd name="T60" fmla="*/ 318 w 720"/>
                  <a:gd name="T61" fmla="*/ 70 h 811"/>
                  <a:gd name="T62" fmla="*/ 328 w 720"/>
                  <a:gd name="T63" fmla="*/ 57 h 811"/>
                  <a:gd name="T64" fmla="*/ 363 w 720"/>
                  <a:gd name="T65" fmla="*/ 66 h 811"/>
                  <a:gd name="T66" fmla="*/ 384 w 720"/>
                  <a:gd name="T67" fmla="*/ 65 h 811"/>
                  <a:gd name="T68" fmla="*/ 414 w 720"/>
                  <a:gd name="T69" fmla="*/ 22 h 811"/>
                  <a:gd name="T70" fmla="*/ 439 w 720"/>
                  <a:gd name="T71" fmla="*/ 88 h 811"/>
                  <a:gd name="T72" fmla="*/ 464 w 720"/>
                  <a:gd name="T73" fmla="*/ 135 h 811"/>
                  <a:gd name="T74" fmla="*/ 540 w 720"/>
                  <a:gd name="T75" fmla="*/ 154 h 811"/>
                  <a:gd name="T76" fmla="*/ 622 w 720"/>
                  <a:gd name="T77" fmla="*/ 169 h 811"/>
                  <a:gd name="T78" fmla="*/ 703 w 720"/>
                  <a:gd name="T79" fmla="*/ 216 h 811"/>
                  <a:gd name="T80" fmla="*/ 713 w 720"/>
                  <a:gd name="T81" fmla="*/ 296 h 811"/>
                  <a:gd name="T82" fmla="*/ 656 w 720"/>
                  <a:gd name="T83" fmla="*/ 380 h 811"/>
                  <a:gd name="T84" fmla="*/ 646 w 720"/>
                  <a:gd name="T85" fmla="*/ 467 h 811"/>
                  <a:gd name="T86" fmla="*/ 622 w 720"/>
                  <a:gd name="T87" fmla="*/ 544 h 811"/>
                  <a:gd name="T88" fmla="*/ 584 w 720"/>
                  <a:gd name="T89" fmla="*/ 587 h 811"/>
                  <a:gd name="T90" fmla="*/ 505 w 720"/>
                  <a:gd name="T91" fmla="*/ 626 h 811"/>
                  <a:gd name="T92" fmla="*/ 495 w 720"/>
                  <a:gd name="T93" fmla="*/ 695 h 811"/>
                  <a:gd name="T94" fmla="*/ 453 w 720"/>
                  <a:gd name="T95" fmla="*/ 770 h 811"/>
                  <a:gd name="T96" fmla="*/ 422 w 720"/>
                  <a:gd name="T97" fmla="*/ 799 h 811"/>
                  <a:gd name="T98" fmla="*/ 380 w 720"/>
                  <a:gd name="T99" fmla="*/ 750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20" h="811">
                    <a:moveTo>
                      <a:pt x="342" y="737"/>
                    </a:moveTo>
                    <a:lnTo>
                      <a:pt x="362" y="709"/>
                    </a:lnTo>
                    <a:lnTo>
                      <a:pt x="379" y="689"/>
                    </a:lnTo>
                    <a:lnTo>
                      <a:pt x="390" y="680"/>
                    </a:lnTo>
                    <a:lnTo>
                      <a:pt x="403" y="669"/>
                    </a:lnTo>
                    <a:lnTo>
                      <a:pt x="401" y="652"/>
                    </a:lnTo>
                    <a:lnTo>
                      <a:pt x="391" y="640"/>
                    </a:lnTo>
                    <a:lnTo>
                      <a:pt x="383" y="644"/>
                    </a:lnTo>
                    <a:lnTo>
                      <a:pt x="385" y="632"/>
                    </a:lnTo>
                    <a:lnTo>
                      <a:pt x="386" y="620"/>
                    </a:lnTo>
                    <a:lnTo>
                      <a:pt x="385" y="608"/>
                    </a:lnTo>
                    <a:lnTo>
                      <a:pt x="378" y="605"/>
                    </a:lnTo>
                    <a:lnTo>
                      <a:pt x="371" y="608"/>
                    </a:lnTo>
                    <a:lnTo>
                      <a:pt x="365" y="607"/>
                    </a:lnTo>
                    <a:lnTo>
                      <a:pt x="362" y="599"/>
                    </a:lnTo>
                    <a:lnTo>
                      <a:pt x="358" y="580"/>
                    </a:lnTo>
                    <a:lnTo>
                      <a:pt x="354" y="574"/>
                    </a:lnTo>
                    <a:lnTo>
                      <a:pt x="341" y="568"/>
                    </a:lnTo>
                    <a:lnTo>
                      <a:pt x="334" y="572"/>
                    </a:lnTo>
                    <a:lnTo>
                      <a:pt x="315" y="568"/>
                    </a:lnTo>
                    <a:lnTo>
                      <a:pt x="313" y="540"/>
                    </a:lnTo>
                    <a:lnTo>
                      <a:pt x="307" y="529"/>
                    </a:lnTo>
                    <a:lnTo>
                      <a:pt x="312" y="524"/>
                    </a:lnTo>
                    <a:lnTo>
                      <a:pt x="309" y="513"/>
                    </a:lnTo>
                    <a:lnTo>
                      <a:pt x="313" y="503"/>
                    </a:lnTo>
                    <a:lnTo>
                      <a:pt x="315" y="487"/>
                    </a:lnTo>
                    <a:lnTo>
                      <a:pt x="310" y="474"/>
                    </a:lnTo>
                    <a:lnTo>
                      <a:pt x="299" y="468"/>
                    </a:lnTo>
                    <a:lnTo>
                      <a:pt x="297" y="460"/>
                    </a:lnTo>
                    <a:lnTo>
                      <a:pt x="298" y="448"/>
                    </a:lnTo>
                    <a:lnTo>
                      <a:pt x="264" y="447"/>
                    </a:lnTo>
                    <a:lnTo>
                      <a:pt x="255" y="423"/>
                    </a:lnTo>
                    <a:lnTo>
                      <a:pt x="260" y="423"/>
                    </a:lnTo>
                    <a:lnTo>
                      <a:pt x="259" y="414"/>
                    </a:lnTo>
                    <a:lnTo>
                      <a:pt x="255" y="408"/>
                    </a:lnTo>
                    <a:lnTo>
                      <a:pt x="254" y="396"/>
                    </a:lnTo>
                    <a:lnTo>
                      <a:pt x="243" y="389"/>
                    </a:lnTo>
                    <a:lnTo>
                      <a:pt x="231" y="390"/>
                    </a:lnTo>
                    <a:lnTo>
                      <a:pt x="223" y="384"/>
                    </a:lnTo>
                    <a:lnTo>
                      <a:pt x="211" y="380"/>
                    </a:lnTo>
                    <a:lnTo>
                      <a:pt x="203" y="372"/>
                    </a:lnTo>
                    <a:lnTo>
                      <a:pt x="182" y="368"/>
                    </a:lnTo>
                    <a:lnTo>
                      <a:pt x="161" y="350"/>
                    </a:lnTo>
                    <a:lnTo>
                      <a:pt x="162" y="336"/>
                    </a:lnTo>
                    <a:lnTo>
                      <a:pt x="159" y="328"/>
                    </a:lnTo>
                    <a:lnTo>
                      <a:pt x="161" y="312"/>
                    </a:lnTo>
                    <a:lnTo>
                      <a:pt x="137" y="316"/>
                    </a:lnTo>
                    <a:lnTo>
                      <a:pt x="128" y="324"/>
                    </a:lnTo>
                    <a:lnTo>
                      <a:pt x="112" y="332"/>
                    </a:lnTo>
                    <a:lnTo>
                      <a:pt x="108" y="338"/>
                    </a:lnTo>
                    <a:lnTo>
                      <a:pt x="99" y="339"/>
                    </a:lnTo>
                    <a:lnTo>
                      <a:pt x="85" y="337"/>
                    </a:lnTo>
                    <a:lnTo>
                      <a:pt x="75" y="341"/>
                    </a:lnTo>
                    <a:lnTo>
                      <a:pt x="67" y="338"/>
                    </a:lnTo>
                    <a:lnTo>
                      <a:pt x="66" y="307"/>
                    </a:lnTo>
                    <a:lnTo>
                      <a:pt x="52" y="319"/>
                    </a:lnTo>
                    <a:lnTo>
                      <a:pt x="36" y="318"/>
                    </a:lnTo>
                    <a:lnTo>
                      <a:pt x="28" y="307"/>
                    </a:lnTo>
                    <a:lnTo>
                      <a:pt x="16" y="306"/>
                    </a:lnTo>
                    <a:lnTo>
                      <a:pt x="19" y="297"/>
                    </a:lnTo>
                    <a:lnTo>
                      <a:pt x="9" y="284"/>
                    </a:lnTo>
                    <a:lnTo>
                      <a:pt x="0" y="266"/>
                    </a:lnTo>
                    <a:lnTo>
                      <a:pt x="5" y="262"/>
                    </a:lnTo>
                    <a:lnTo>
                      <a:pt x="4" y="253"/>
                    </a:lnTo>
                    <a:lnTo>
                      <a:pt x="15" y="247"/>
                    </a:lnTo>
                    <a:lnTo>
                      <a:pt x="13" y="236"/>
                    </a:lnTo>
                    <a:lnTo>
                      <a:pt x="18" y="229"/>
                    </a:lnTo>
                    <a:lnTo>
                      <a:pt x="19" y="219"/>
                    </a:lnTo>
                    <a:lnTo>
                      <a:pt x="39" y="205"/>
                    </a:lnTo>
                    <a:lnTo>
                      <a:pt x="54" y="201"/>
                    </a:lnTo>
                    <a:lnTo>
                      <a:pt x="56" y="198"/>
                    </a:lnTo>
                    <a:lnTo>
                      <a:pt x="73" y="199"/>
                    </a:lnTo>
                    <a:lnTo>
                      <a:pt x="80" y="142"/>
                    </a:lnTo>
                    <a:lnTo>
                      <a:pt x="81" y="133"/>
                    </a:lnTo>
                    <a:lnTo>
                      <a:pt x="78" y="121"/>
                    </a:lnTo>
                    <a:lnTo>
                      <a:pt x="70" y="113"/>
                    </a:lnTo>
                    <a:lnTo>
                      <a:pt x="70" y="98"/>
                    </a:lnTo>
                    <a:lnTo>
                      <a:pt x="80" y="95"/>
                    </a:lnTo>
                    <a:lnTo>
                      <a:pt x="84" y="97"/>
                    </a:lnTo>
                    <a:lnTo>
                      <a:pt x="85" y="89"/>
                    </a:lnTo>
                    <a:lnTo>
                      <a:pt x="74" y="87"/>
                    </a:lnTo>
                    <a:lnTo>
                      <a:pt x="74" y="74"/>
                    </a:lnTo>
                    <a:lnTo>
                      <a:pt x="109" y="74"/>
                    </a:lnTo>
                    <a:lnTo>
                      <a:pt x="116" y="67"/>
                    </a:lnTo>
                    <a:lnTo>
                      <a:pt x="121" y="74"/>
                    </a:lnTo>
                    <a:lnTo>
                      <a:pt x="124" y="86"/>
                    </a:lnTo>
                    <a:lnTo>
                      <a:pt x="128" y="83"/>
                    </a:lnTo>
                    <a:lnTo>
                      <a:pt x="138" y="94"/>
                    </a:lnTo>
                    <a:lnTo>
                      <a:pt x="152" y="93"/>
                    </a:lnTo>
                    <a:lnTo>
                      <a:pt x="156" y="87"/>
                    </a:lnTo>
                    <a:lnTo>
                      <a:pt x="169" y="82"/>
                    </a:lnTo>
                    <a:lnTo>
                      <a:pt x="177" y="78"/>
                    </a:lnTo>
                    <a:lnTo>
                      <a:pt x="179" y="70"/>
                    </a:lnTo>
                    <a:lnTo>
                      <a:pt x="192" y="64"/>
                    </a:lnTo>
                    <a:lnTo>
                      <a:pt x="191" y="59"/>
                    </a:lnTo>
                    <a:lnTo>
                      <a:pt x="176" y="58"/>
                    </a:lnTo>
                    <a:lnTo>
                      <a:pt x="173" y="44"/>
                    </a:lnTo>
                    <a:lnTo>
                      <a:pt x="174" y="30"/>
                    </a:lnTo>
                    <a:lnTo>
                      <a:pt x="166" y="25"/>
                    </a:lnTo>
                    <a:lnTo>
                      <a:pt x="170" y="23"/>
                    </a:lnTo>
                    <a:lnTo>
                      <a:pt x="183" y="26"/>
                    </a:lnTo>
                    <a:lnTo>
                      <a:pt x="198" y="31"/>
                    </a:lnTo>
                    <a:lnTo>
                      <a:pt x="203" y="26"/>
                    </a:lnTo>
                    <a:lnTo>
                      <a:pt x="216" y="23"/>
                    </a:lnTo>
                    <a:lnTo>
                      <a:pt x="237" y="15"/>
                    </a:lnTo>
                    <a:lnTo>
                      <a:pt x="244" y="7"/>
                    </a:lnTo>
                    <a:lnTo>
                      <a:pt x="242" y="1"/>
                    </a:lnTo>
                    <a:lnTo>
                      <a:pt x="251" y="0"/>
                    </a:lnTo>
                    <a:lnTo>
                      <a:pt x="255" y="5"/>
                    </a:lnTo>
                    <a:lnTo>
                      <a:pt x="253" y="14"/>
                    </a:lnTo>
                    <a:lnTo>
                      <a:pt x="259" y="18"/>
                    </a:lnTo>
                    <a:lnTo>
                      <a:pt x="263" y="27"/>
                    </a:lnTo>
                    <a:lnTo>
                      <a:pt x="258" y="34"/>
                    </a:lnTo>
                    <a:lnTo>
                      <a:pt x="255" y="52"/>
                    </a:lnTo>
                    <a:lnTo>
                      <a:pt x="259" y="63"/>
                    </a:lnTo>
                    <a:lnTo>
                      <a:pt x="261" y="72"/>
                    </a:lnTo>
                    <a:lnTo>
                      <a:pt x="272" y="82"/>
                    </a:lnTo>
                    <a:lnTo>
                      <a:pt x="281" y="83"/>
                    </a:lnTo>
                    <a:lnTo>
                      <a:pt x="283" y="79"/>
                    </a:lnTo>
                    <a:lnTo>
                      <a:pt x="289" y="78"/>
                    </a:lnTo>
                    <a:lnTo>
                      <a:pt x="297" y="74"/>
                    </a:lnTo>
                    <a:lnTo>
                      <a:pt x="303" y="69"/>
                    </a:lnTo>
                    <a:lnTo>
                      <a:pt x="313" y="71"/>
                    </a:lnTo>
                    <a:lnTo>
                      <a:pt x="318" y="70"/>
                    </a:lnTo>
                    <a:lnTo>
                      <a:pt x="328" y="72"/>
                    </a:lnTo>
                    <a:lnTo>
                      <a:pt x="329" y="67"/>
                    </a:lnTo>
                    <a:lnTo>
                      <a:pt x="326" y="63"/>
                    </a:lnTo>
                    <a:lnTo>
                      <a:pt x="328" y="57"/>
                    </a:lnTo>
                    <a:lnTo>
                      <a:pt x="336" y="59"/>
                    </a:lnTo>
                    <a:lnTo>
                      <a:pt x="344" y="57"/>
                    </a:lnTo>
                    <a:lnTo>
                      <a:pt x="355" y="61"/>
                    </a:lnTo>
                    <a:lnTo>
                      <a:pt x="363" y="66"/>
                    </a:lnTo>
                    <a:lnTo>
                      <a:pt x="368" y="60"/>
                    </a:lnTo>
                    <a:lnTo>
                      <a:pt x="373" y="61"/>
                    </a:lnTo>
                    <a:lnTo>
                      <a:pt x="375" y="67"/>
                    </a:lnTo>
                    <a:lnTo>
                      <a:pt x="384" y="65"/>
                    </a:lnTo>
                    <a:lnTo>
                      <a:pt x="391" y="57"/>
                    </a:lnTo>
                    <a:lnTo>
                      <a:pt x="397" y="42"/>
                    </a:lnTo>
                    <a:lnTo>
                      <a:pt x="408" y="23"/>
                    </a:lnTo>
                    <a:lnTo>
                      <a:pt x="414" y="22"/>
                    </a:lnTo>
                    <a:lnTo>
                      <a:pt x="419" y="34"/>
                    </a:lnTo>
                    <a:lnTo>
                      <a:pt x="429" y="70"/>
                    </a:lnTo>
                    <a:lnTo>
                      <a:pt x="438" y="73"/>
                    </a:lnTo>
                    <a:lnTo>
                      <a:pt x="439" y="88"/>
                    </a:lnTo>
                    <a:lnTo>
                      <a:pt x="425" y="105"/>
                    </a:lnTo>
                    <a:lnTo>
                      <a:pt x="430" y="111"/>
                    </a:lnTo>
                    <a:lnTo>
                      <a:pt x="463" y="114"/>
                    </a:lnTo>
                    <a:lnTo>
                      <a:pt x="464" y="135"/>
                    </a:lnTo>
                    <a:lnTo>
                      <a:pt x="478" y="121"/>
                    </a:lnTo>
                    <a:lnTo>
                      <a:pt x="501" y="129"/>
                    </a:lnTo>
                    <a:lnTo>
                      <a:pt x="531" y="142"/>
                    </a:lnTo>
                    <a:lnTo>
                      <a:pt x="540" y="154"/>
                    </a:lnTo>
                    <a:lnTo>
                      <a:pt x="537" y="165"/>
                    </a:lnTo>
                    <a:lnTo>
                      <a:pt x="559" y="159"/>
                    </a:lnTo>
                    <a:lnTo>
                      <a:pt x="595" y="170"/>
                    </a:lnTo>
                    <a:lnTo>
                      <a:pt x="622" y="169"/>
                    </a:lnTo>
                    <a:lnTo>
                      <a:pt x="649" y="186"/>
                    </a:lnTo>
                    <a:lnTo>
                      <a:pt x="673" y="210"/>
                    </a:lnTo>
                    <a:lnTo>
                      <a:pt x="687" y="216"/>
                    </a:lnTo>
                    <a:lnTo>
                      <a:pt x="703" y="216"/>
                    </a:lnTo>
                    <a:lnTo>
                      <a:pt x="710" y="223"/>
                    </a:lnTo>
                    <a:lnTo>
                      <a:pt x="716" y="249"/>
                    </a:lnTo>
                    <a:lnTo>
                      <a:pt x="720" y="262"/>
                    </a:lnTo>
                    <a:lnTo>
                      <a:pt x="713" y="296"/>
                    </a:lnTo>
                    <a:lnTo>
                      <a:pt x="704" y="310"/>
                    </a:lnTo>
                    <a:lnTo>
                      <a:pt x="679" y="339"/>
                    </a:lnTo>
                    <a:lnTo>
                      <a:pt x="668" y="362"/>
                    </a:lnTo>
                    <a:lnTo>
                      <a:pt x="656" y="380"/>
                    </a:lnTo>
                    <a:lnTo>
                      <a:pt x="651" y="381"/>
                    </a:lnTo>
                    <a:lnTo>
                      <a:pt x="647" y="396"/>
                    </a:lnTo>
                    <a:lnTo>
                      <a:pt x="649" y="435"/>
                    </a:lnTo>
                    <a:lnTo>
                      <a:pt x="646" y="467"/>
                    </a:lnTo>
                    <a:lnTo>
                      <a:pt x="645" y="481"/>
                    </a:lnTo>
                    <a:lnTo>
                      <a:pt x="640" y="489"/>
                    </a:lnTo>
                    <a:lnTo>
                      <a:pt x="638" y="516"/>
                    </a:lnTo>
                    <a:lnTo>
                      <a:pt x="622" y="544"/>
                    </a:lnTo>
                    <a:lnTo>
                      <a:pt x="620" y="565"/>
                    </a:lnTo>
                    <a:lnTo>
                      <a:pt x="606" y="574"/>
                    </a:lnTo>
                    <a:lnTo>
                      <a:pt x="603" y="587"/>
                    </a:lnTo>
                    <a:lnTo>
                      <a:pt x="584" y="587"/>
                    </a:lnTo>
                    <a:lnTo>
                      <a:pt x="556" y="595"/>
                    </a:lnTo>
                    <a:lnTo>
                      <a:pt x="544" y="604"/>
                    </a:lnTo>
                    <a:lnTo>
                      <a:pt x="525" y="610"/>
                    </a:lnTo>
                    <a:lnTo>
                      <a:pt x="505" y="626"/>
                    </a:lnTo>
                    <a:lnTo>
                      <a:pt x="492" y="647"/>
                    </a:lnTo>
                    <a:lnTo>
                      <a:pt x="491" y="662"/>
                    </a:lnTo>
                    <a:lnTo>
                      <a:pt x="496" y="674"/>
                    </a:lnTo>
                    <a:lnTo>
                      <a:pt x="495" y="695"/>
                    </a:lnTo>
                    <a:lnTo>
                      <a:pt x="492" y="705"/>
                    </a:lnTo>
                    <a:lnTo>
                      <a:pt x="481" y="717"/>
                    </a:lnTo>
                    <a:lnTo>
                      <a:pt x="466" y="753"/>
                    </a:lnTo>
                    <a:lnTo>
                      <a:pt x="453" y="770"/>
                    </a:lnTo>
                    <a:lnTo>
                      <a:pt x="443" y="779"/>
                    </a:lnTo>
                    <a:lnTo>
                      <a:pt x="438" y="799"/>
                    </a:lnTo>
                    <a:lnTo>
                      <a:pt x="429" y="811"/>
                    </a:lnTo>
                    <a:lnTo>
                      <a:pt x="422" y="799"/>
                    </a:lnTo>
                    <a:lnTo>
                      <a:pt x="428" y="789"/>
                    </a:lnTo>
                    <a:lnTo>
                      <a:pt x="416" y="775"/>
                    </a:lnTo>
                    <a:lnTo>
                      <a:pt x="400" y="764"/>
                    </a:lnTo>
                    <a:lnTo>
                      <a:pt x="380" y="750"/>
                    </a:lnTo>
                    <a:lnTo>
                      <a:pt x="374" y="751"/>
                    </a:lnTo>
                    <a:lnTo>
                      <a:pt x="353" y="735"/>
                    </a:lnTo>
                    <a:lnTo>
                      <a:pt x="342" y="737"/>
                    </a:lnTo>
                    <a:close/>
                  </a:path>
                </a:pathLst>
              </a:custGeom>
              <a:solidFill>
                <a:srgbClr val="E0766E"/>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73" name="Freeform 31">
                <a:extLst>
                  <a:ext uri="{FF2B5EF4-FFF2-40B4-BE49-F238E27FC236}">
                    <a16:creationId xmlns:a16="http://schemas.microsoft.com/office/drawing/2014/main" id="{6F6C85ED-D016-4071-A111-AF53E7BDC499}"/>
                  </a:ext>
                </a:extLst>
              </p:cNvPr>
              <p:cNvSpPr>
                <a:spLocks/>
              </p:cNvSpPr>
              <p:nvPr/>
            </p:nvSpPr>
            <p:spPr bwMode="auto">
              <a:xfrm>
                <a:off x="7586393" y="4055524"/>
                <a:ext cx="30534" cy="41637"/>
              </a:xfrm>
              <a:custGeom>
                <a:avLst/>
                <a:gdLst>
                  <a:gd name="T0" fmla="*/ 0 w 22"/>
                  <a:gd name="T1" fmla="*/ 19 h 30"/>
                  <a:gd name="T2" fmla="*/ 7 w 22"/>
                  <a:gd name="T3" fmla="*/ 12 h 30"/>
                  <a:gd name="T4" fmla="*/ 22 w 22"/>
                  <a:gd name="T5" fmla="*/ 0 h 30"/>
                  <a:gd name="T6" fmla="*/ 22 w 22"/>
                  <a:gd name="T7" fmla="*/ 11 h 30"/>
                  <a:gd name="T8" fmla="*/ 21 w 22"/>
                  <a:gd name="T9" fmla="*/ 24 h 30"/>
                  <a:gd name="T10" fmla="*/ 12 w 22"/>
                  <a:gd name="T11" fmla="*/ 23 h 30"/>
                  <a:gd name="T12" fmla="*/ 9 w 22"/>
                  <a:gd name="T13" fmla="*/ 30 h 30"/>
                  <a:gd name="T14" fmla="*/ 0 w 22"/>
                  <a:gd name="T15" fmla="*/ 19 h 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 h="30">
                    <a:moveTo>
                      <a:pt x="0" y="19"/>
                    </a:moveTo>
                    <a:lnTo>
                      <a:pt x="7" y="12"/>
                    </a:lnTo>
                    <a:lnTo>
                      <a:pt x="22" y="0"/>
                    </a:lnTo>
                    <a:lnTo>
                      <a:pt x="22" y="11"/>
                    </a:lnTo>
                    <a:lnTo>
                      <a:pt x="21" y="24"/>
                    </a:lnTo>
                    <a:lnTo>
                      <a:pt x="12" y="23"/>
                    </a:lnTo>
                    <a:lnTo>
                      <a:pt x="9" y="30"/>
                    </a:lnTo>
                    <a:lnTo>
                      <a:pt x="0" y="19"/>
                    </a:lnTo>
                    <a:close/>
                  </a:path>
                </a:pathLst>
              </a:custGeom>
              <a:solidFill>
                <a:srgbClr val="4F81BD">
                  <a:lumMod val="20000"/>
                  <a:lumOff val="80000"/>
                </a:srgbClr>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74" name="Freeform 32">
                <a:extLst>
                  <a:ext uri="{FF2B5EF4-FFF2-40B4-BE49-F238E27FC236}">
                    <a16:creationId xmlns:a16="http://schemas.microsoft.com/office/drawing/2014/main" id="{D23E8A81-1044-42D6-A5F3-7D3FA2E54714}"/>
                  </a:ext>
                </a:extLst>
              </p:cNvPr>
              <p:cNvSpPr>
                <a:spLocks/>
              </p:cNvSpPr>
              <p:nvPr/>
            </p:nvSpPr>
            <p:spPr bwMode="auto">
              <a:xfrm>
                <a:off x="6864689" y="3397662"/>
                <a:ext cx="81886" cy="44413"/>
              </a:xfrm>
              <a:custGeom>
                <a:avLst/>
                <a:gdLst>
                  <a:gd name="T0" fmla="*/ 49 w 59"/>
                  <a:gd name="T1" fmla="*/ 11 h 32"/>
                  <a:gd name="T2" fmla="*/ 57 w 59"/>
                  <a:gd name="T3" fmla="*/ 17 h 32"/>
                  <a:gd name="T4" fmla="*/ 59 w 59"/>
                  <a:gd name="T5" fmla="*/ 30 h 32"/>
                  <a:gd name="T6" fmla="*/ 45 w 59"/>
                  <a:gd name="T7" fmla="*/ 31 h 32"/>
                  <a:gd name="T8" fmla="*/ 29 w 59"/>
                  <a:gd name="T9" fmla="*/ 29 h 32"/>
                  <a:gd name="T10" fmla="*/ 19 w 59"/>
                  <a:gd name="T11" fmla="*/ 32 h 32"/>
                  <a:gd name="T12" fmla="*/ 1 w 59"/>
                  <a:gd name="T13" fmla="*/ 24 h 32"/>
                  <a:gd name="T14" fmla="*/ 0 w 59"/>
                  <a:gd name="T15" fmla="*/ 20 h 32"/>
                  <a:gd name="T16" fmla="*/ 8 w 59"/>
                  <a:gd name="T17" fmla="*/ 5 h 32"/>
                  <a:gd name="T18" fmla="*/ 17 w 59"/>
                  <a:gd name="T19" fmla="*/ 0 h 32"/>
                  <a:gd name="T20" fmla="*/ 30 w 59"/>
                  <a:gd name="T21" fmla="*/ 4 h 32"/>
                  <a:gd name="T22" fmla="*/ 40 w 59"/>
                  <a:gd name="T23" fmla="*/ 5 h 32"/>
                  <a:gd name="T24" fmla="*/ 49 w 59"/>
                  <a:gd name="T25" fmla="*/ 11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 h="32">
                    <a:moveTo>
                      <a:pt x="49" y="11"/>
                    </a:moveTo>
                    <a:lnTo>
                      <a:pt x="57" y="17"/>
                    </a:lnTo>
                    <a:lnTo>
                      <a:pt x="59" y="30"/>
                    </a:lnTo>
                    <a:lnTo>
                      <a:pt x="45" y="31"/>
                    </a:lnTo>
                    <a:lnTo>
                      <a:pt x="29" y="29"/>
                    </a:lnTo>
                    <a:lnTo>
                      <a:pt x="19" y="32"/>
                    </a:lnTo>
                    <a:lnTo>
                      <a:pt x="1" y="24"/>
                    </a:lnTo>
                    <a:lnTo>
                      <a:pt x="0" y="20"/>
                    </a:lnTo>
                    <a:lnTo>
                      <a:pt x="8" y="5"/>
                    </a:lnTo>
                    <a:lnTo>
                      <a:pt x="17" y="0"/>
                    </a:lnTo>
                    <a:lnTo>
                      <a:pt x="30" y="4"/>
                    </a:lnTo>
                    <a:lnTo>
                      <a:pt x="40" y="5"/>
                    </a:lnTo>
                    <a:lnTo>
                      <a:pt x="49" y="11"/>
                    </a:lnTo>
                    <a:close/>
                  </a:path>
                </a:pathLst>
              </a:custGeom>
              <a:solidFill>
                <a:srgbClr val="E2ECFA"/>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75" name="Freeform 33">
                <a:extLst>
                  <a:ext uri="{FF2B5EF4-FFF2-40B4-BE49-F238E27FC236}">
                    <a16:creationId xmlns:a16="http://schemas.microsoft.com/office/drawing/2014/main" id="{F8A7BE1E-AA8A-4940-830E-CFD9EAEA6421}"/>
                  </a:ext>
                </a:extLst>
              </p:cNvPr>
              <p:cNvSpPr>
                <a:spLocks/>
              </p:cNvSpPr>
              <p:nvPr/>
            </p:nvSpPr>
            <p:spPr bwMode="auto">
              <a:xfrm>
                <a:off x="5170072" y="4721712"/>
                <a:ext cx="240106" cy="265088"/>
              </a:xfrm>
              <a:custGeom>
                <a:avLst/>
                <a:gdLst>
                  <a:gd name="T0" fmla="*/ 108 w 173"/>
                  <a:gd name="T1" fmla="*/ 19 h 191"/>
                  <a:gd name="T2" fmla="*/ 112 w 173"/>
                  <a:gd name="T3" fmla="*/ 22 h 191"/>
                  <a:gd name="T4" fmla="*/ 117 w 173"/>
                  <a:gd name="T5" fmla="*/ 34 h 191"/>
                  <a:gd name="T6" fmla="*/ 137 w 173"/>
                  <a:gd name="T7" fmla="*/ 57 h 191"/>
                  <a:gd name="T8" fmla="*/ 144 w 173"/>
                  <a:gd name="T9" fmla="*/ 59 h 191"/>
                  <a:gd name="T10" fmla="*/ 144 w 173"/>
                  <a:gd name="T11" fmla="*/ 67 h 191"/>
                  <a:gd name="T12" fmla="*/ 149 w 173"/>
                  <a:gd name="T13" fmla="*/ 80 h 191"/>
                  <a:gd name="T14" fmla="*/ 162 w 173"/>
                  <a:gd name="T15" fmla="*/ 83 h 191"/>
                  <a:gd name="T16" fmla="*/ 173 w 173"/>
                  <a:gd name="T17" fmla="*/ 92 h 191"/>
                  <a:gd name="T18" fmla="*/ 147 w 173"/>
                  <a:gd name="T19" fmla="*/ 108 h 191"/>
                  <a:gd name="T20" fmla="*/ 130 w 173"/>
                  <a:gd name="T21" fmla="*/ 123 h 191"/>
                  <a:gd name="T22" fmla="*/ 124 w 173"/>
                  <a:gd name="T23" fmla="*/ 137 h 191"/>
                  <a:gd name="T24" fmla="*/ 118 w 173"/>
                  <a:gd name="T25" fmla="*/ 145 h 191"/>
                  <a:gd name="T26" fmla="*/ 108 w 173"/>
                  <a:gd name="T27" fmla="*/ 146 h 191"/>
                  <a:gd name="T28" fmla="*/ 104 w 173"/>
                  <a:gd name="T29" fmla="*/ 156 h 191"/>
                  <a:gd name="T30" fmla="*/ 102 w 173"/>
                  <a:gd name="T31" fmla="*/ 163 h 191"/>
                  <a:gd name="T32" fmla="*/ 90 w 173"/>
                  <a:gd name="T33" fmla="*/ 168 h 191"/>
                  <a:gd name="T34" fmla="*/ 76 w 173"/>
                  <a:gd name="T35" fmla="*/ 167 h 191"/>
                  <a:gd name="T36" fmla="*/ 68 w 173"/>
                  <a:gd name="T37" fmla="*/ 161 h 191"/>
                  <a:gd name="T38" fmla="*/ 60 w 173"/>
                  <a:gd name="T39" fmla="*/ 158 h 191"/>
                  <a:gd name="T40" fmla="*/ 51 w 173"/>
                  <a:gd name="T41" fmla="*/ 163 h 191"/>
                  <a:gd name="T42" fmla="*/ 47 w 173"/>
                  <a:gd name="T43" fmla="*/ 173 h 191"/>
                  <a:gd name="T44" fmla="*/ 38 w 173"/>
                  <a:gd name="T45" fmla="*/ 179 h 191"/>
                  <a:gd name="T46" fmla="*/ 28 w 173"/>
                  <a:gd name="T47" fmla="*/ 189 h 191"/>
                  <a:gd name="T48" fmla="*/ 16 w 173"/>
                  <a:gd name="T49" fmla="*/ 191 h 191"/>
                  <a:gd name="T50" fmla="*/ 12 w 173"/>
                  <a:gd name="T51" fmla="*/ 183 h 191"/>
                  <a:gd name="T52" fmla="*/ 14 w 173"/>
                  <a:gd name="T53" fmla="*/ 171 h 191"/>
                  <a:gd name="T54" fmla="*/ 4 w 173"/>
                  <a:gd name="T55" fmla="*/ 151 h 191"/>
                  <a:gd name="T56" fmla="*/ 0 w 173"/>
                  <a:gd name="T57" fmla="*/ 148 h 191"/>
                  <a:gd name="T58" fmla="*/ 2 w 173"/>
                  <a:gd name="T59" fmla="*/ 87 h 191"/>
                  <a:gd name="T60" fmla="*/ 20 w 173"/>
                  <a:gd name="T61" fmla="*/ 87 h 191"/>
                  <a:gd name="T62" fmla="*/ 23 w 173"/>
                  <a:gd name="T63" fmla="*/ 13 h 191"/>
                  <a:gd name="T64" fmla="*/ 36 w 173"/>
                  <a:gd name="T65" fmla="*/ 12 h 191"/>
                  <a:gd name="T66" fmla="*/ 65 w 173"/>
                  <a:gd name="T67" fmla="*/ 5 h 191"/>
                  <a:gd name="T68" fmla="*/ 71 w 173"/>
                  <a:gd name="T69" fmla="*/ 13 h 191"/>
                  <a:gd name="T70" fmla="*/ 83 w 173"/>
                  <a:gd name="T71" fmla="*/ 5 h 191"/>
                  <a:gd name="T72" fmla="*/ 89 w 173"/>
                  <a:gd name="T73" fmla="*/ 5 h 191"/>
                  <a:gd name="T74" fmla="*/ 99 w 173"/>
                  <a:gd name="T75" fmla="*/ 0 h 191"/>
                  <a:gd name="T76" fmla="*/ 102 w 173"/>
                  <a:gd name="T77" fmla="*/ 2 h 191"/>
                  <a:gd name="T78" fmla="*/ 108 w 173"/>
                  <a:gd name="T79" fmla="*/ 19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73" h="191">
                    <a:moveTo>
                      <a:pt x="108" y="19"/>
                    </a:moveTo>
                    <a:lnTo>
                      <a:pt x="112" y="22"/>
                    </a:lnTo>
                    <a:lnTo>
                      <a:pt x="117" y="34"/>
                    </a:lnTo>
                    <a:lnTo>
                      <a:pt x="137" y="57"/>
                    </a:lnTo>
                    <a:lnTo>
                      <a:pt x="144" y="59"/>
                    </a:lnTo>
                    <a:lnTo>
                      <a:pt x="144" y="67"/>
                    </a:lnTo>
                    <a:lnTo>
                      <a:pt x="149" y="80"/>
                    </a:lnTo>
                    <a:lnTo>
                      <a:pt x="162" y="83"/>
                    </a:lnTo>
                    <a:lnTo>
                      <a:pt x="173" y="92"/>
                    </a:lnTo>
                    <a:lnTo>
                      <a:pt x="147" y="108"/>
                    </a:lnTo>
                    <a:lnTo>
                      <a:pt x="130" y="123"/>
                    </a:lnTo>
                    <a:lnTo>
                      <a:pt x="124" y="137"/>
                    </a:lnTo>
                    <a:lnTo>
                      <a:pt x="118" y="145"/>
                    </a:lnTo>
                    <a:lnTo>
                      <a:pt x="108" y="146"/>
                    </a:lnTo>
                    <a:lnTo>
                      <a:pt x="104" y="156"/>
                    </a:lnTo>
                    <a:lnTo>
                      <a:pt x="102" y="163"/>
                    </a:lnTo>
                    <a:lnTo>
                      <a:pt x="90" y="168"/>
                    </a:lnTo>
                    <a:lnTo>
                      <a:pt x="76" y="167"/>
                    </a:lnTo>
                    <a:lnTo>
                      <a:pt x="68" y="161"/>
                    </a:lnTo>
                    <a:lnTo>
                      <a:pt x="60" y="158"/>
                    </a:lnTo>
                    <a:lnTo>
                      <a:pt x="51" y="163"/>
                    </a:lnTo>
                    <a:lnTo>
                      <a:pt x="47" y="173"/>
                    </a:lnTo>
                    <a:lnTo>
                      <a:pt x="38" y="179"/>
                    </a:lnTo>
                    <a:lnTo>
                      <a:pt x="28" y="189"/>
                    </a:lnTo>
                    <a:lnTo>
                      <a:pt x="16" y="191"/>
                    </a:lnTo>
                    <a:lnTo>
                      <a:pt x="12" y="183"/>
                    </a:lnTo>
                    <a:lnTo>
                      <a:pt x="14" y="171"/>
                    </a:lnTo>
                    <a:lnTo>
                      <a:pt x="4" y="151"/>
                    </a:lnTo>
                    <a:lnTo>
                      <a:pt x="0" y="148"/>
                    </a:lnTo>
                    <a:lnTo>
                      <a:pt x="2" y="87"/>
                    </a:lnTo>
                    <a:lnTo>
                      <a:pt x="20" y="87"/>
                    </a:lnTo>
                    <a:lnTo>
                      <a:pt x="23" y="13"/>
                    </a:lnTo>
                    <a:lnTo>
                      <a:pt x="36" y="12"/>
                    </a:lnTo>
                    <a:lnTo>
                      <a:pt x="65" y="5"/>
                    </a:lnTo>
                    <a:lnTo>
                      <a:pt x="71" y="13"/>
                    </a:lnTo>
                    <a:lnTo>
                      <a:pt x="83" y="5"/>
                    </a:lnTo>
                    <a:lnTo>
                      <a:pt x="89" y="5"/>
                    </a:lnTo>
                    <a:lnTo>
                      <a:pt x="99" y="0"/>
                    </a:lnTo>
                    <a:lnTo>
                      <a:pt x="102" y="2"/>
                    </a:lnTo>
                    <a:lnTo>
                      <a:pt x="108" y="19"/>
                    </a:lnTo>
                    <a:close/>
                  </a:path>
                </a:pathLst>
              </a:custGeom>
              <a:solidFill>
                <a:srgbClr val="8BB743"/>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76" name="Freeform 34">
                <a:extLst>
                  <a:ext uri="{FF2B5EF4-FFF2-40B4-BE49-F238E27FC236}">
                    <a16:creationId xmlns:a16="http://schemas.microsoft.com/office/drawing/2014/main" id="{24E0F25A-EFF5-4EE6-88DC-34A867ECFB05}"/>
                  </a:ext>
                </a:extLst>
              </p:cNvPr>
              <p:cNvSpPr>
                <a:spLocks/>
              </p:cNvSpPr>
              <p:nvPr/>
            </p:nvSpPr>
            <p:spPr bwMode="auto">
              <a:xfrm>
                <a:off x="5045161" y="3891753"/>
                <a:ext cx="328931" cy="255372"/>
              </a:xfrm>
              <a:custGeom>
                <a:avLst/>
                <a:gdLst>
                  <a:gd name="T0" fmla="*/ 14 w 237"/>
                  <a:gd name="T1" fmla="*/ 77 h 184"/>
                  <a:gd name="T2" fmla="*/ 29 w 237"/>
                  <a:gd name="T3" fmla="*/ 76 h 184"/>
                  <a:gd name="T4" fmla="*/ 33 w 237"/>
                  <a:gd name="T5" fmla="*/ 70 h 184"/>
                  <a:gd name="T6" fmla="*/ 36 w 237"/>
                  <a:gd name="T7" fmla="*/ 71 h 184"/>
                  <a:gd name="T8" fmla="*/ 40 w 237"/>
                  <a:gd name="T9" fmla="*/ 75 h 184"/>
                  <a:gd name="T10" fmla="*/ 64 w 237"/>
                  <a:gd name="T11" fmla="*/ 68 h 184"/>
                  <a:gd name="T12" fmla="*/ 71 w 237"/>
                  <a:gd name="T13" fmla="*/ 59 h 184"/>
                  <a:gd name="T14" fmla="*/ 81 w 237"/>
                  <a:gd name="T15" fmla="*/ 52 h 184"/>
                  <a:gd name="T16" fmla="*/ 79 w 237"/>
                  <a:gd name="T17" fmla="*/ 45 h 184"/>
                  <a:gd name="T18" fmla="*/ 84 w 237"/>
                  <a:gd name="T19" fmla="*/ 43 h 184"/>
                  <a:gd name="T20" fmla="*/ 102 w 237"/>
                  <a:gd name="T21" fmla="*/ 44 h 184"/>
                  <a:gd name="T22" fmla="*/ 119 w 237"/>
                  <a:gd name="T23" fmla="*/ 35 h 184"/>
                  <a:gd name="T24" fmla="*/ 132 w 237"/>
                  <a:gd name="T25" fmla="*/ 12 h 184"/>
                  <a:gd name="T26" fmla="*/ 141 w 237"/>
                  <a:gd name="T27" fmla="*/ 3 h 184"/>
                  <a:gd name="T28" fmla="*/ 152 w 237"/>
                  <a:gd name="T29" fmla="*/ 0 h 184"/>
                  <a:gd name="T30" fmla="*/ 155 w 237"/>
                  <a:gd name="T31" fmla="*/ 9 h 184"/>
                  <a:gd name="T32" fmla="*/ 165 w 237"/>
                  <a:gd name="T33" fmla="*/ 22 h 184"/>
                  <a:gd name="T34" fmla="*/ 165 w 237"/>
                  <a:gd name="T35" fmla="*/ 30 h 184"/>
                  <a:gd name="T36" fmla="*/ 163 w 237"/>
                  <a:gd name="T37" fmla="*/ 39 h 184"/>
                  <a:gd name="T38" fmla="*/ 164 w 237"/>
                  <a:gd name="T39" fmla="*/ 45 h 184"/>
                  <a:gd name="T40" fmla="*/ 170 w 237"/>
                  <a:gd name="T41" fmla="*/ 51 h 184"/>
                  <a:gd name="T42" fmla="*/ 185 w 237"/>
                  <a:gd name="T43" fmla="*/ 61 h 184"/>
                  <a:gd name="T44" fmla="*/ 195 w 237"/>
                  <a:gd name="T45" fmla="*/ 69 h 184"/>
                  <a:gd name="T46" fmla="*/ 195 w 237"/>
                  <a:gd name="T47" fmla="*/ 76 h 184"/>
                  <a:gd name="T48" fmla="*/ 207 w 237"/>
                  <a:gd name="T49" fmla="*/ 86 h 184"/>
                  <a:gd name="T50" fmla="*/ 215 w 237"/>
                  <a:gd name="T51" fmla="*/ 95 h 184"/>
                  <a:gd name="T52" fmla="*/ 220 w 237"/>
                  <a:gd name="T53" fmla="*/ 108 h 184"/>
                  <a:gd name="T54" fmla="*/ 234 w 237"/>
                  <a:gd name="T55" fmla="*/ 116 h 184"/>
                  <a:gd name="T56" fmla="*/ 237 w 237"/>
                  <a:gd name="T57" fmla="*/ 123 h 184"/>
                  <a:gd name="T58" fmla="*/ 231 w 237"/>
                  <a:gd name="T59" fmla="*/ 125 h 184"/>
                  <a:gd name="T60" fmla="*/ 219 w 237"/>
                  <a:gd name="T61" fmla="*/ 124 h 184"/>
                  <a:gd name="T62" fmla="*/ 205 w 237"/>
                  <a:gd name="T63" fmla="*/ 122 h 184"/>
                  <a:gd name="T64" fmla="*/ 198 w 237"/>
                  <a:gd name="T65" fmla="*/ 124 h 184"/>
                  <a:gd name="T66" fmla="*/ 196 w 237"/>
                  <a:gd name="T67" fmla="*/ 129 h 184"/>
                  <a:gd name="T68" fmla="*/ 190 w 237"/>
                  <a:gd name="T69" fmla="*/ 130 h 184"/>
                  <a:gd name="T70" fmla="*/ 182 w 237"/>
                  <a:gd name="T71" fmla="*/ 125 h 184"/>
                  <a:gd name="T72" fmla="*/ 162 w 237"/>
                  <a:gd name="T73" fmla="*/ 136 h 184"/>
                  <a:gd name="T74" fmla="*/ 154 w 237"/>
                  <a:gd name="T75" fmla="*/ 133 h 184"/>
                  <a:gd name="T76" fmla="*/ 151 w 237"/>
                  <a:gd name="T77" fmla="*/ 135 h 184"/>
                  <a:gd name="T78" fmla="*/ 146 w 237"/>
                  <a:gd name="T79" fmla="*/ 148 h 184"/>
                  <a:gd name="T80" fmla="*/ 132 w 237"/>
                  <a:gd name="T81" fmla="*/ 144 h 184"/>
                  <a:gd name="T82" fmla="*/ 119 w 237"/>
                  <a:gd name="T83" fmla="*/ 142 h 184"/>
                  <a:gd name="T84" fmla="*/ 107 w 237"/>
                  <a:gd name="T85" fmla="*/ 134 h 184"/>
                  <a:gd name="T86" fmla="*/ 92 w 237"/>
                  <a:gd name="T87" fmla="*/ 127 h 184"/>
                  <a:gd name="T88" fmla="*/ 82 w 237"/>
                  <a:gd name="T89" fmla="*/ 133 h 184"/>
                  <a:gd name="T90" fmla="*/ 75 w 237"/>
                  <a:gd name="T91" fmla="*/ 144 h 184"/>
                  <a:gd name="T92" fmla="*/ 73 w 237"/>
                  <a:gd name="T93" fmla="*/ 159 h 184"/>
                  <a:gd name="T94" fmla="*/ 61 w 237"/>
                  <a:gd name="T95" fmla="*/ 157 h 184"/>
                  <a:gd name="T96" fmla="*/ 49 w 237"/>
                  <a:gd name="T97" fmla="*/ 154 h 184"/>
                  <a:gd name="T98" fmla="*/ 38 w 237"/>
                  <a:gd name="T99" fmla="*/ 165 h 184"/>
                  <a:gd name="T100" fmla="*/ 29 w 237"/>
                  <a:gd name="T101" fmla="*/ 184 h 184"/>
                  <a:gd name="T102" fmla="*/ 27 w 237"/>
                  <a:gd name="T103" fmla="*/ 178 h 184"/>
                  <a:gd name="T104" fmla="*/ 26 w 237"/>
                  <a:gd name="T105" fmla="*/ 169 h 184"/>
                  <a:gd name="T106" fmla="*/ 17 w 237"/>
                  <a:gd name="T107" fmla="*/ 162 h 184"/>
                  <a:gd name="T108" fmla="*/ 10 w 237"/>
                  <a:gd name="T109" fmla="*/ 152 h 184"/>
                  <a:gd name="T110" fmla="*/ 9 w 237"/>
                  <a:gd name="T111" fmla="*/ 144 h 184"/>
                  <a:gd name="T112" fmla="*/ 0 w 237"/>
                  <a:gd name="T113" fmla="*/ 133 h 184"/>
                  <a:gd name="T114" fmla="*/ 2 w 237"/>
                  <a:gd name="T115" fmla="*/ 127 h 184"/>
                  <a:gd name="T116" fmla="*/ 0 w 237"/>
                  <a:gd name="T117" fmla="*/ 118 h 184"/>
                  <a:gd name="T118" fmla="*/ 1 w 237"/>
                  <a:gd name="T119" fmla="*/ 102 h 184"/>
                  <a:gd name="T120" fmla="*/ 5 w 237"/>
                  <a:gd name="T121" fmla="*/ 98 h 184"/>
                  <a:gd name="T122" fmla="*/ 14 w 237"/>
                  <a:gd name="T123" fmla="*/ 77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7" h="184">
                    <a:moveTo>
                      <a:pt x="14" y="77"/>
                    </a:moveTo>
                    <a:lnTo>
                      <a:pt x="29" y="76"/>
                    </a:lnTo>
                    <a:lnTo>
                      <a:pt x="33" y="70"/>
                    </a:lnTo>
                    <a:lnTo>
                      <a:pt x="36" y="71"/>
                    </a:lnTo>
                    <a:lnTo>
                      <a:pt x="40" y="75"/>
                    </a:lnTo>
                    <a:lnTo>
                      <a:pt x="64" y="68"/>
                    </a:lnTo>
                    <a:lnTo>
                      <a:pt x="71" y="59"/>
                    </a:lnTo>
                    <a:lnTo>
                      <a:pt x="81" y="52"/>
                    </a:lnTo>
                    <a:lnTo>
                      <a:pt x="79" y="45"/>
                    </a:lnTo>
                    <a:lnTo>
                      <a:pt x="84" y="43"/>
                    </a:lnTo>
                    <a:lnTo>
                      <a:pt x="102" y="44"/>
                    </a:lnTo>
                    <a:lnTo>
                      <a:pt x="119" y="35"/>
                    </a:lnTo>
                    <a:lnTo>
                      <a:pt x="132" y="12"/>
                    </a:lnTo>
                    <a:lnTo>
                      <a:pt x="141" y="3"/>
                    </a:lnTo>
                    <a:lnTo>
                      <a:pt x="152" y="0"/>
                    </a:lnTo>
                    <a:lnTo>
                      <a:pt x="155" y="9"/>
                    </a:lnTo>
                    <a:lnTo>
                      <a:pt x="165" y="22"/>
                    </a:lnTo>
                    <a:lnTo>
                      <a:pt x="165" y="30"/>
                    </a:lnTo>
                    <a:lnTo>
                      <a:pt x="163" y="39"/>
                    </a:lnTo>
                    <a:lnTo>
                      <a:pt x="164" y="45"/>
                    </a:lnTo>
                    <a:lnTo>
                      <a:pt x="170" y="51"/>
                    </a:lnTo>
                    <a:lnTo>
                      <a:pt x="185" y="61"/>
                    </a:lnTo>
                    <a:lnTo>
                      <a:pt x="195" y="69"/>
                    </a:lnTo>
                    <a:lnTo>
                      <a:pt x="195" y="76"/>
                    </a:lnTo>
                    <a:lnTo>
                      <a:pt x="207" y="86"/>
                    </a:lnTo>
                    <a:lnTo>
                      <a:pt x="215" y="95"/>
                    </a:lnTo>
                    <a:lnTo>
                      <a:pt x="220" y="108"/>
                    </a:lnTo>
                    <a:lnTo>
                      <a:pt x="234" y="116"/>
                    </a:lnTo>
                    <a:lnTo>
                      <a:pt x="237" y="123"/>
                    </a:lnTo>
                    <a:lnTo>
                      <a:pt x="231" y="125"/>
                    </a:lnTo>
                    <a:lnTo>
                      <a:pt x="219" y="124"/>
                    </a:lnTo>
                    <a:lnTo>
                      <a:pt x="205" y="122"/>
                    </a:lnTo>
                    <a:lnTo>
                      <a:pt x="198" y="124"/>
                    </a:lnTo>
                    <a:lnTo>
                      <a:pt x="196" y="129"/>
                    </a:lnTo>
                    <a:lnTo>
                      <a:pt x="190" y="130"/>
                    </a:lnTo>
                    <a:lnTo>
                      <a:pt x="182" y="125"/>
                    </a:lnTo>
                    <a:lnTo>
                      <a:pt x="162" y="136"/>
                    </a:lnTo>
                    <a:lnTo>
                      <a:pt x="154" y="133"/>
                    </a:lnTo>
                    <a:lnTo>
                      <a:pt x="151" y="135"/>
                    </a:lnTo>
                    <a:lnTo>
                      <a:pt x="146" y="148"/>
                    </a:lnTo>
                    <a:lnTo>
                      <a:pt x="132" y="144"/>
                    </a:lnTo>
                    <a:lnTo>
                      <a:pt x="119" y="142"/>
                    </a:lnTo>
                    <a:lnTo>
                      <a:pt x="107" y="134"/>
                    </a:lnTo>
                    <a:lnTo>
                      <a:pt x="92" y="127"/>
                    </a:lnTo>
                    <a:lnTo>
                      <a:pt x="82" y="133"/>
                    </a:lnTo>
                    <a:lnTo>
                      <a:pt x="75" y="144"/>
                    </a:lnTo>
                    <a:lnTo>
                      <a:pt x="73" y="159"/>
                    </a:lnTo>
                    <a:lnTo>
                      <a:pt x="61" y="157"/>
                    </a:lnTo>
                    <a:lnTo>
                      <a:pt x="49" y="154"/>
                    </a:lnTo>
                    <a:lnTo>
                      <a:pt x="38" y="165"/>
                    </a:lnTo>
                    <a:lnTo>
                      <a:pt x="29" y="184"/>
                    </a:lnTo>
                    <a:lnTo>
                      <a:pt x="27" y="178"/>
                    </a:lnTo>
                    <a:lnTo>
                      <a:pt x="26" y="169"/>
                    </a:lnTo>
                    <a:lnTo>
                      <a:pt x="17" y="162"/>
                    </a:lnTo>
                    <a:lnTo>
                      <a:pt x="10" y="152"/>
                    </a:lnTo>
                    <a:lnTo>
                      <a:pt x="9" y="144"/>
                    </a:lnTo>
                    <a:lnTo>
                      <a:pt x="0" y="133"/>
                    </a:lnTo>
                    <a:lnTo>
                      <a:pt x="2" y="127"/>
                    </a:lnTo>
                    <a:lnTo>
                      <a:pt x="0" y="118"/>
                    </a:lnTo>
                    <a:lnTo>
                      <a:pt x="1" y="102"/>
                    </a:lnTo>
                    <a:lnTo>
                      <a:pt x="5" y="98"/>
                    </a:lnTo>
                    <a:lnTo>
                      <a:pt x="14" y="77"/>
                    </a:lnTo>
                    <a:close/>
                  </a:path>
                </a:pathLst>
              </a:custGeom>
              <a:solidFill>
                <a:srgbClr val="C2DA9A"/>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77" name="Freeform 35">
                <a:extLst>
                  <a:ext uri="{FF2B5EF4-FFF2-40B4-BE49-F238E27FC236}">
                    <a16:creationId xmlns:a16="http://schemas.microsoft.com/office/drawing/2014/main" id="{DC9C998C-BFB5-4530-BFF1-189212D79D1B}"/>
                  </a:ext>
                </a:extLst>
              </p:cNvPr>
              <p:cNvSpPr>
                <a:spLocks/>
              </p:cNvSpPr>
              <p:nvPr/>
            </p:nvSpPr>
            <p:spPr bwMode="auto">
              <a:xfrm>
                <a:off x="3218694" y="2860548"/>
                <a:ext cx="51352" cy="30534"/>
              </a:xfrm>
              <a:custGeom>
                <a:avLst/>
                <a:gdLst>
                  <a:gd name="T0" fmla="*/ 11 w 37"/>
                  <a:gd name="T1" fmla="*/ 10 h 22"/>
                  <a:gd name="T2" fmla="*/ 22 w 37"/>
                  <a:gd name="T3" fmla="*/ 13 h 22"/>
                  <a:gd name="T4" fmla="*/ 37 w 37"/>
                  <a:gd name="T5" fmla="*/ 12 h 22"/>
                  <a:gd name="T6" fmla="*/ 26 w 37"/>
                  <a:gd name="T7" fmla="*/ 21 h 22"/>
                  <a:gd name="T8" fmla="*/ 20 w 37"/>
                  <a:gd name="T9" fmla="*/ 22 h 22"/>
                  <a:gd name="T10" fmla="*/ 2 w 37"/>
                  <a:gd name="T11" fmla="*/ 13 h 22"/>
                  <a:gd name="T12" fmla="*/ 0 w 37"/>
                  <a:gd name="T13" fmla="*/ 6 h 22"/>
                  <a:gd name="T14" fmla="*/ 8 w 37"/>
                  <a:gd name="T15" fmla="*/ 0 h 22"/>
                  <a:gd name="T16" fmla="*/ 11 w 37"/>
                  <a:gd name="T17" fmla="*/ 1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 h="22">
                    <a:moveTo>
                      <a:pt x="11" y="10"/>
                    </a:moveTo>
                    <a:lnTo>
                      <a:pt x="22" y="13"/>
                    </a:lnTo>
                    <a:lnTo>
                      <a:pt x="37" y="12"/>
                    </a:lnTo>
                    <a:lnTo>
                      <a:pt x="26" y="21"/>
                    </a:lnTo>
                    <a:lnTo>
                      <a:pt x="20" y="22"/>
                    </a:lnTo>
                    <a:lnTo>
                      <a:pt x="2" y="13"/>
                    </a:lnTo>
                    <a:lnTo>
                      <a:pt x="0" y="6"/>
                    </a:lnTo>
                    <a:lnTo>
                      <a:pt x="8" y="0"/>
                    </a:lnTo>
                    <a:lnTo>
                      <a:pt x="11" y="10"/>
                    </a:lnTo>
                    <a:close/>
                  </a:path>
                </a:pathLst>
              </a:custGeom>
              <a:solidFill>
                <a:srgbClr val="F79646">
                  <a:lumMod val="40000"/>
                  <a:lumOff val="60000"/>
                </a:srgbClr>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78" name="Freeform 36">
                <a:extLst>
                  <a:ext uri="{FF2B5EF4-FFF2-40B4-BE49-F238E27FC236}">
                    <a16:creationId xmlns:a16="http://schemas.microsoft.com/office/drawing/2014/main" id="{0C8B9117-4573-4192-9026-492F96C10292}"/>
                  </a:ext>
                </a:extLst>
              </p:cNvPr>
              <p:cNvSpPr>
                <a:spLocks noEditPoints="1"/>
              </p:cNvSpPr>
              <p:nvPr/>
            </p:nvSpPr>
            <p:spPr bwMode="auto">
              <a:xfrm>
                <a:off x="1798315" y="1978081"/>
                <a:ext cx="1930560" cy="1039532"/>
              </a:xfrm>
              <a:custGeom>
                <a:avLst/>
                <a:gdLst>
                  <a:gd name="T0" fmla="*/ 5030 w 5699"/>
                  <a:gd name="T1" fmla="*/ 189 h 3068"/>
                  <a:gd name="T2" fmla="*/ 4486 w 5699"/>
                  <a:gd name="T3" fmla="*/ 395 h 3068"/>
                  <a:gd name="T4" fmla="*/ 4419 w 5699"/>
                  <a:gd name="T5" fmla="*/ 225 h 3068"/>
                  <a:gd name="T6" fmla="*/ 4392 w 5699"/>
                  <a:gd name="T7" fmla="*/ 58 h 3068"/>
                  <a:gd name="T8" fmla="*/ 5423 w 5699"/>
                  <a:gd name="T9" fmla="*/ 7 h 3068"/>
                  <a:gd name="T10" fmla="*/ 4022 w 5699"/>
                  <a:gd name="T11" fmla="*/ 136 h 3068"/>
                  <a:gd name="T12" fmla="*/ 3430 w 5699"/>
                  <a:gd name="T13" fmla="*/ 261 h 3068"/>
                  <a:gd name="T14" fmla="*/ 3861 w 5699"/>
                  <a:gd name="T15" fmla="*/ 239 h 3068"/>
                  <a:gd name="T16" fmla="*/ 3040 w 5699"/>
                  <a:gd name="T17" fmla="*/ 281 h 3068"/>
                  <a:gd name="T18" fmla="*/ 2702 w 5699"/>
                  <a:gd name="T19" fmla="*/ 373 h 3068"/>
                  <a:gd name="T20" fmla="*/ 3998 w 5699"/>
                  <a:gd name="T21" fmla="*/ 378 h 3068"/>
                  <a:gd name="T22" fmla="*/ 4259 w 5699"/>
                  <a:gd name="T23" fmla="*/ 497 h 3068"/>
                  <a:gd name="T24" fmla="*/ 3108 w 5699"/>
                  <a:gd name="T25" fmla="*/ 415 h 3068"/>
                  <a:gd name="T26" fmla="*/ 2781 w 5699"/>
                  <a:gd name="T27" fmla="*/ 376 h 3068"/>
                  <a:gd name="T28" fmla="*/ 3397 w 5699"/>
                  <a:gd name="T29" fmla="*/ 466 h 3068"/>
                  <a:gd name="T30" fmla="*/ 3741 w 5699"/>
                  <a:gd name="T31" fmla="*/ 428 h 3068"/>
                  <a:gd name="T32" fmla="*/ 2485 w 5699"/>
                  <a:gd name="T33" fmla="*/ 522 h 3068"/>
                  <a:gd name="T34" fmla="*/ 3658 w 5699"/>
                  <a:gd name="T35" fmla="*/ 525 h 3068"/>
                  <a:gd name="T36" fmla="*/ 3220 w 5699"/>
                  <a:gd name="T37" fmla="*/ 713 h 3068"/>
                  <a:gd name="T38" fmla="*/ 4363 w 5699"/>
                  <a:gd name="T39" fmla="*/ 644 h 3068"/>
                  <a:gd name="T40" fmla="*/ 4935 w 5699"/>
                  <a:gd name="T41" fmla="*/ 1030 h 3068"/>
                  <a:gd name="T42" fmla="*/ 4609 w 5699"/>
                  <a:gd name="T43" fmla="*/ 1331 h 3068"/>
                  <a:gd name="T44" fmla="*/ 3970 w 5699"/>
                  <a:gd name="T45" fmla="*/ 1206 h 3068"/>
                  <a:gd name="T46" fmla="*/ 4260 w 5699"/>
                  <a:gd name="T47" fmla="*/ 820 h 3068"/>
                  <a:gd name="T48" fmla="*/ 4081 w 5699"/>
                  <a:gd name="T49" fmla="*/ 547 h 3068"/>
                  <a:gd name="T50" fmla="*/ 3095 w 5699"/>
                  <a:gd name="T51" fmla="*/ 573 h 3068"/>
                  <a:gd name="T52" fmla="*/ 2829 w 5699"/>
                  <a:gd name="T53" fmla="*/ 664 h 3068"/>
                  <a:gd name="T54" fmla="*/ 2787 w 5699"/>
                  <a:gd name="T55" fmla="*/ 885 h 3068"/>
                  <a:gd name="T56" fmla="*/ 2450 w 5699"/>
                  <a:gd name="T57" fmla="*/ 782 h 3068"/>
                  <a:gd name="T58" fmla="*/ 3509 w 5699"/>
                  <a:gd name="T59" fmla="*/ 917 h 3068"/>
                  <a:gd name="T60" fmla="*/ 3972 w 5699"/>
                  <a:gd name="T61" fmla="*/ 981 h 3068"/>
                  <a:gd name="T62" fmla="*/ 2985 w 5699"/>
                  <a:gd name="T63" fmla="*/ 1402 h 3068"/>
                  <a:gd name="T64" fmla="*/ 3247 w 5699"/>
                  <a:gd name="T65" fmla="*/ 1941 h 3068"/>
                  <a:gd name="T66" fmla="*/ 3750 w 5699"/>
                  <a:gd name="T67" fmla="*/ 1783 h 3068"/>
                  <a:gd name="T68" fmla="*/ 4337 w 5699"/>
                  <a:gd name="T69" fmla="*/ 1477 h 3068"/>
                  <a:gd name="T70" fmla="*/ 4740 w 5699"/>
                  <a:gd name="T71" fmla="*/ 1945 h 3068"/>
                  <a:gd name="T72" fmla="*/ 4219 w 5699"/>
                  <a:gd name="T73" fmla="*/ 2347 h 3068"/>
                  <a:gd name="T74" fmla="*/ 4164 w 5699"/>
                  <a:gd name="T75" fmla="*/ 2685 h 3068"/>
                  <a:gd name="T76" fmla="*/ 4034 w 5699"/>
                  <a:gd name="T77" fmla="*/ 2767 h 3068"/>
                  <a:gd name="T78" fmla="*/ 3533 w 5699"/>
                  <a:gd name="T79" fmla="*/ 2788 h 3068"/>
                  <a:gd name="T80" fmla="*/ 2912 w 5699"/>
                  <a:gd name="T81" fmla="*/ 3023 h 3068"/>
                  <a:gd name="T82" fmla="*/ 2877 w 5699"/>
                  <a:gd name="T83" fmla="*/ 2695 h 3068"/>
                  <a:gd name="T84" fmla="*/ 2569 w 5699"/>
                  <a:gd name="T85" fmla="*/ 2536 h 3068"/>
                  <a:gd name="T86" fmla="*/ 1634 w 5699"/>
                  <a:gd name="T87" fmla="*/ 2455 h 3068"/>
                  <a:gd name="T88" fmla="*/ 264 w 5699"/>
                  <a:gd name="T89" fmla="*/ 2180 h 3068"/>
                  <a:gd name="T90" fmla="*/ 224 w 5699"/>
                  <a:gd name="T91" fmla="*/ 1603 h 3068"/>
                  <a:gd name="T92" fmla="*/ 1272 w 5699"/>
                  <a:gd name="T93" fmla="*/ 843 h 3068"/>
                  <a:gd name="T94" fmla="*/ 1966 w 5699"/>
                  <a:gd name="T95" fmla="*/ 852 h 3068"/>
                  <a:gd name="T96" fmla="*/ 2624 w 5699"/>
                  <a:gd name="T97" fmla="*/ 901 h 3068"/>
                  <a:gd name="T98" fmla="*/ 3256 w 5699"/>
                  <a:gd name="T99" fmla="*/ 947 h 3068"/>
                  <a:gd name="T100" fmla="*/ 3159 w 5699"/>
                  <a:gd name="T101" fmla="*/ 875 h 3068"/>
                  <a:gd name="T102" fmla="*/ 4305 w 5699"/>
                  <a:gd name="T103" fmla="*/ 930 h 3068"/>
                  <a:gd name="T104" fmla="*/ 3839 w 5699"/>
                  <a:gd name="T105" fmla="*/ 1271 h 3068"/>
                  <a:gd name="T106" fmla="*/ 3588 w 5699"/>
                  <a:gd name="T107" fmla="*/ 1392 h 3068"/>
                  <a:gd name="T108" fmla="*/ 3812 w 5699"/>
                  <a:gd name="T109" fmla="*/ 1392 h 3068"/>
                  <a:gd name="T110" fmla="*/ 4766 w 5699"/>
                  <a:gd name="T111" fmla="*/ 2387 h 3068"/>
                  <a:gd name="T112" fmla="*/ 4866 w 5699"/>
                  <a:gd name="T113" fmla="*/ 2637 h 3068"/>
                  <a:gd name="T114" fmla="*/ 4753 w 5699"/>
                  <a:gd name="T115" fmla="*/ 2312 h 3068"/>
                  <a:gd name="T116" fmla="*/ 117 w 5699"/>
                  <a:gd name="T117" fmla="*/ 2327 h 3068"/>
                  <a:gd name="T118" fmla="*/ 4287 w 5699"/>
                  <a:gd name="T119" fmla="*/ 2375 h 30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699" h="3068">
                    <a:moveTo>
                      <a:pt x="5423" y="7"/>
                    </a:moveTo>
                    <a:lnTo>
                      <a:pt x="5539" y="10"/>
                    </a:lnTo>
                    <a:lnTo>
                      <a:pt x="5629" y="17"/>
                    </a:lnTo>
                    <a:lnTo>
                      <a:pt x="5699" y="30"/>
                    </a:lnTo>
                    <a:lnTo>
                      <a:pt x="5686" y="44"/>
                    </a:lnTo>
                    <a:lnTo>
                      <a:pt x="5555" y="66"/>
                    </a:lnTo>
                    <a:lnTo>
                      <a:pt x="5436" y="76"/>
                    </a:lnTo>
                    <a:lnTo>
                      <a:pt x="5383" y="88"/>
                    </a:lnTo>
                    <a:lnTo>
                      <a:pt x="5484" y="87"/>
                    </a:lnTo>
                    <a:lnTo>
                      <a:pt x="5346" y="120"/>
                    </a:lnTo>
                    <a:lnTo>
                      <a:pt x="5257" y="135"/>
                    </a:lnTo>
                    <a:lnTo>
                      <a:pt x="5136" y="180"/>
                    </a:lnTo>
                    <a:lnTo>
                      <a:pt x="5030" y="189"/>
                    </a:lnTo>
                    <a:lnTo>
                      <a:pt x="4989" y="201"/>
                    </a:lnTo>
                    <a:lnTo>
                      <a:pt x="4840" y="207"/>
                    </a:lnTo>
                    <a:lnTo>
                      <a:pt x="4898" y="214"/>
                    </a:lnTo>
                    <a:lnTo>
                      <a:pt x="4856" y="224"/>
                    </a:lnTo>
                    <a:lnTo>
                      <a:pt x="4869" y="253"/>
                    </a:lnTo>
                    <a:lnTo>
                      <a:pt x="4804" y="273"/>
                    </a:lnTo>
                    <a:lnTo>
                      <a:pt x="4714" y="290"/>
                    </a:lnTo>
                    <a:lnTo>
                      <a:pt x="4669" y="313"/>
                    </a:lnTo>
                    <a:lnTo>
                      <a:pt x="4584" y="331"/>
                    </a:lnTo>
                    <a:lnTo>
                      <a:pt x="4578" y="345"/>
                    </a:lnTo>
                    <a:lnTo>
                      <a:pt x="4664" y="343"/>
                    </a:lnTo>
                    <a:lnTo>
                      <a:pt x="4652" y="357"/>
                    </a:lnTo>
                    <a:lnTo>
                      <a:pt x="4486" y="395"/>
                    </a:lnTo>
                    <a:lnTo>
                      <a:pt x="4373" y="377"/>
                    </a:lnTo>
                    <a:lnTo>
                      <a:pt x="4218" y="387"/>
                    </a:lnTo>
                    <a:lnTo>
                      <a:pt x="4152" y="380"/>
                    </a:lnTo>
                    <a:lnTo>
                      <a:pt x="4062" y="376"/>
                    </a:lnTo>
                    <a:lnTo>
                      <a:pt x="4086" y="347"/>
                    </a:lnTo>
                    <a:lnTo>
                      <a:pt x="4191" y="333"/>
                    </a:lnTo>
                    <a:lnTo>
                      <a:pt x="4212" y="290"/>
                    </a:lnTo>
                    <a:lnTo>
                      <a:pt x="4246" y="285"/>
                    </a:lnTo>
                    <a:lnTo>
                      <a:pt x="4349" y="311"/>
                    </a:lnTo>
                    <a:lnTo>
                      <a:pt x="4322" y="273"/>
                    </a:lnTo>
                    <a:lnTo>
                      <a:pt x="4256" y="262"/>
                    </a:lnTo>
                    <a:lnTo>
                      <a:pt x="4319" y="239"/>
                    </a:lnTo>
                    <a:lnTo>
                      <a:pt x="4419" y="225"/>
                    </a:lnTo>
                    <a:lnTo>
                      <a:pt x="4453" y="206"/>
                    </a:lnTo>
                    <a:lnTo>
                      <a:pt x="4411" y="184"/>
                    </a:lnTo>
                    <a:lnTo>
                      <a:pt x="4423" y="155"/>
                    </a:lnTo>
                    <a:lnTo>
                      <a:pt x="4548" y="157"/>
                    </a:lnTo>
                    <a:lnTo>
                      <a:pt x="4578" y="163"/>
                    </a:lnTo>
                    <a:lnTo>
                      <a:pt x="4673" y="143"/>
                    </a:lnTo>
                    <a:lnTo>
                      <a:pt x="4575" y="137"/>
                    </a:lnTo>
                    <a:lnTo>
                      <a:pt x="4408" y="140"/>
                    </a:lnTo>
                    <a:lnTo>
                      <a:pt x="4347" y="122"/>
                    </a:lnTo>
                    <a:lnTo>
                      <a:pt x="4335" y="100"/>
                    </a:lnTo>
                    <a:lnTo>
                      <a:pt x="4300" y="85"/>
                    </a:lnTo>
                    <a:lnTo>
                      <a:pt x="4312" y="67"/>
                    </a:lnTo>
                    <a:lnTo>
                      <a:pt x="4392" y="58"/>
                    </a:lnTo>
                    <a:lnTo>
                      <a:pt x="4447" y="56"/>
                    </a:lnTo>
                    <a:lnTo>
                      <a:pt x="4547" y="48"/>
                    </a:lnTo>
                    <a:lnTo>
                      <a:pt x="4636" y="29"/>
                    </a:lnTo>
                    <a:lnTo>
                      <a:pt x="4688" y="32"/>
                    </a:lnTo>
                    <a:lnTo>
                      <a:pt x="4721" y="46"/>
                    </a:lnTo>
                    <a:lnTo>
                      <a:pt x="4787" y="19"/>
                    </a:lnTo>
                    <a:lnTo>
                      <a:pt x="4855" y="11"/>
                    </a:lnTo>
                    <a:lnTo>
                      <a:pt x="4941" y="5"/>
                    </a:lnTo>
                    <a:lnTo>
                      <a:pt x="5080" y="3"/>
                    </a:lnTo>
                    <a:lnTo>
                      <a:pt x="5098" y="9"/>
                    </a:lnTo>
                    <a:lnTo>
                      <a:pt x="5236" y="0"/>
                    </a:lnTo>
                    <a:lnTo>
                      <a:pt x="5329" y="3"/>
                    </a:lnTo>
                    <a:lnTo>
                      <a:pt x="5423" y="7"/>
                    </a:lnTo>
                    <a:moveTo>
                      <a:pt x="4382" y="188"/>
                    </a:moveTo>
                    <a:lnTo>
                      <a:pt x="4419" y="206"/>
                    </a:lnTo>
                    <a:lnTo>
                      <a:pt x="4335" y="223"/>
                    </a:lnTo>
                    <a:lnTo>
                      <a:pt x="4199" y="267"/>
                    </a:lnTo>
                    <a:lnTo>
                      <a:pt x="4110" y="271"/>
                    </a:lnTo>
                    <a:lnTo>
                      <a:pt x="4018" y="263"/>
                    </a:lnTo>
                    <a:lnTo>
                      <a:pt x="3994" y="240"/>
                    </a:lnTo>
                    <a:lnTo>
                      <a:pt x="4019" y="219"/>
                    </a:lnTo>
                    <a:lnTo>
                      <a:pt x="4074" y="204"/>
                    </a:lnTo>
                    <a:lnTo>
                      <a:pt x="3987" y="204"/>
                    </a:lnTo>
                    <a:lnTo>
                      <a:pt x="3958" y="185"/>
                    </a:lnTo>
                    <a:lnTo>
                      <a:pt x="3959" y="160"/>
                    </a:lnTo>
                    <a:lnTo>
                      <a:pt x="4022" y="136"/>
                    </a:lnTo>
                    <a:lnTo>
                      <a:pt x="4075" y="119"/>
                    </a:lnTo>
                    <a:lnTo>
                      <a:pt x="4127" y="116"/>
                    </a:lnTo>
                    <a:lnTo>
                      <a:pt x="4123" y="103"/>
                    </a:lnTo>
                    <a:lnTo>
                      <a:pt x="4233" y="101"/>
                    </a:lnTo>
                    <a:lnTo>
                      <a:pt x="4257" y="129"/>
                    </a:lnTo>
                    <a:lnTo>
                      <a:pt x="4321" y="141"/>
                    </a:lnTo>
                    <a:lnTo>
                      <a:pt x="4386" y="151"/>
                    </a:lnTo>
                    <a:lnTo>
                      <a:pt x="4382" y="188"/>
                    </a:lnTo>
                    <a:moveTo>
                      <a:pt x="3671" y="265"/>
                    </a:moveTo>
                    <a:lnTo>
                      <a:pt x="3660" y="289"/>
                    </a:lnTo>
                    <a:lnTo>
                      <a:pt x="3589" y="283"/>
                    </a:lnTo>
                    <a:lnTo>
                      <a:pt x="3534" y="263"/>
                    </a:lnTo>
                    <a:lnTo>
                      <a:pt x="3430" y="261"/>
                    </a:lnTo>
                    <a:lnTo>
                      <a:pt x="3498" y="244"/>
                    </a:lnTo>
                    <a:lnTo>
                      <a:pt x="3458" y="230"/>
                    </a:lnTo>
                    <a:lnTo>
                      <a:pt x="3484" y="208"/>
                    </a:lnTo>
                    <a:lnTo>
                      <a:pt x="3567" y="216"/>
                    </a:lnTo>
                    <a:lnTo>
                      <a:pt x="3669" y="237"/>
                    </a:lnTo>
                    <a:lnTo>
                      <a:pt x="3671" y="265"/>
                    </a:lnTo>
                    <a:moveTo>
                      <a:pt x="3857" y="280"/>
                    </a:moveTo>
                    <a:lnTo>
                      <a:pt x="3771" y="293"/>
                    </a:lnTo>
                    <a:lnTo>
                      <a:pt x="3748" y="279"/>
                    </a:lnTo>
                    <a:lnTo>
                      <a:pt x="3753" y="257"/>
                    </a:lnTo>
                    <a:lnTo>
                      <a:pt x="3779" y="233"/>
                    </a:lnTo>
                    <a:lnTo>
                      <a:pt x="3838" y="235"/>
                    </a:lnTo>
                    <a:lnTo>
                      <a:pt x="3861" y="239"/>
                    </a:lnTo>
                    <a:lnTo>
                      <a:pt x="3894" y="259"/>
                    </a:lnTo>
                    <a:lnTo>
                      <a:pt x="3857" y="280"/>
                    </a:lnTo>
                    <a:moveTo>
                      <a:pt x="3231" y="248"/>
                    </a:moveTo>
                    <a:lnTo>
                      <a:pt x="3157" y="260"/>
                    </a:lnTo>
                    <a:lnTo>
                      <a:pt x="3078" y="260"/>
                    </a:lnTo>
                    <a:lnTo>
                      <a:pt x="3090" y="251"/>
                    </a:lnTo>
                    <a:lnTo>
                      <a:pt x="3163" y="234"/>
                    </a:lnTo>
                    <a:lnTo>
                      <a:pt x="3185" y="237"/>
                    </a:lnTo>
                    <a:lnTo>
                      <a:pt x="3231" y="248"/>
                    </a:lnTo>
                    <a:moveTo>
                      <a:pt x="3135" y="302"/>
                    </a:moveTo>
                    <a:lnTo>
                      <a:pt x="3021" y="319"/>
                    </a:lnTo>
                    <a:lnTo>
                      <a:pt x="2975" y="300"/>
                    </a:lnTo>
                    <a:lnTo>
                      <a:pt x="3040" y="281"/>
                    </a:lnTo>
                    <a:lnTo>
                      <a:pt x="3119" y="275"/>
                    </a:lnTo>
                    <a:lnTo>
                      <a:pt x="3175" y="284"/>
                    </a:lnTo>
                    <a:lnTo>
                      <a:pt x="3135" y="302"/>
                    </a:lnTo>
                    <a:moveTo>
                      <a:pt x="3917" y="312"/>
                    </a:moveTo>
                    <a:lnTo>
                      <a:pt x="3893" y="314"/>
                    </a:lnTo>
                    <a:lnTo>
                      <a:pt x="3806" y="310"/>
                    </a:lnTo>
                    <a:lnTo>
                      <a:pt x="3812" y="294"/>
                    </a:lnTo>
                    <a:lnTo>
                      <a:pt x="3909" y="294"/>
                    </a:lnTo>
                    <a:lnTo>
                      <a:pt x="3930" y="305"/>
                    </a:lnTo>
                    <a:lnTo>
                      <a:pt x="3917" y="312"/>
                    </a:lnTo>
                    <a:moveTo>
                      <a:pt x="2839" y="305"/>
                    </a:moveTo>
                    <a:lnTo>
                      <a:pt x="2768" y="351"/>
                    </a:lnTo>
                    <a:lnTo>
                      <a:pt x="2702" y="373"/>
                    </a:lnTo>
                    <a:lnTo>
                      <a:pt x="2651" y="376"/>
                    </a:lnTo>
                    <a:lnTo>
                      <a:pt x="2523" y="402"/>
                    </a:lnTo>
                    <a:lnTo>
                      <a:pt x="2430" y="412"/>
                    </a:lnTo>
                    <a:lnTo>
                      <a:pt x="2382" y="398"/>
                    </a:lnTo>
                    <a:lnTo>
                      <a:pt x="2382" y="398"/>
                    </a:lnTo>
                    <a:lnTo>
                      <a:pt x="2530" y="352"/>
                    </a:lnTo>
                    <a:lnTo>
                      <a:pt x="2686" y="313"/>
                    </a:lnTo>
                    <a:lnTo>
                      <a:pt x="2760" y="314"/>
                    </a:lnTo>
                    <a:lnTo>
                      <a:pt x="2839" y="305"/>
                    </a:lnTo>
                    <a:moveTo>
                      <a:pt x="3847" y="338"/>
                    </a:moveTo>
                    <a:lnTo>
                      <a:pt x="3880" y="358"/>
                    </a:lnTo>
                    <a:lnTo>
                      <a:pt x="3977" y="357"/>
                    </a:lnTo>
                    <a:lnTo>
                      <a:pt x="3998" y="378"/>
                    </a:lnTo>
                    <a:lnTo>
                      <a:pt x="3963" y="401"/>
                    </a:lnTo>
                    <a:lnTo>
                      <a:pt x="4005" y="415"/>
                    </a:lnTo>
                    <a:lnTo>
                      <a:pt x="4022" y="430"/>
                    </a:lnTo>
                    <a:lnTo>
                      <a:pt x="4087" y="433"/>
                    </a:lnTo>
                    <a:lnTo>
                      <a:pt x="4155" y="438"/>
                    </a:lnTo>
                    <a:lnTo>
                      <a:pt x="4247" y="425"/>
                    </a:lnTo>
                    <a:lnTo>
                      <a:pt x="4354" y="419"/>
                    </a:lnTo>
                    <a:lnTo>
                      <a:pt x="4431" y="424"/>
                    </a:lnTo>
                    <a:lnTo>
                      <a:pt x="4463" y="448"/>
                    </a:lnTo>
                    <a:lnTo>
                      <a:pt x="4451" y="474"/>
                    </a:lnTo>
                    <a:lnTo>
                      <a:pt x="4405" y="491"/>
                    </a:lnTo>
                    <a:lnTo>
                      <a:pt x="4317" y="505"/>
                    </a:lnTo>
                    <a:lnTo>
                      <a:pt x="4259" y="497"/>
                    </a:lnTo>
                    <a:lnTo>
                      <a:pt x="4104" y="507"/>
                    </a:lnTo>
                    <a:lnTo>
                      <a:pt x="3998" y="509"/>
                    </a:lnTo>
                    <a:lnTo>
                      <a:pt x="3924" y="501"/>
                    </a:lnTo>
                    <a:lnTo>
                      <a:pt x="3810" y="480"/>
                    </a:lnTo>
                    <a:lnTo>
                      <a:pt x="3828" y="444"/>
                    </a:lnTo>
                    <a:lnTo>
                      <a:pt x="3855" y="413"/>
                    </a:lnTo>
                    <a:lnTo>
                      <a:pt x="3834" y="386"/>
                    </a:lnTo>
                    <a:lnTo>
                      <a:pt x="3740" y="378"/>
                    </a:lnTo>
                    <a:lnTo>
                      <a:pt x="3704" y="359"/>
                    </a:lnTo>
                    <a:lnTo>
                      <a:pt x="3751" y="334"/>
                    </a:lnTo>
                    <a:lnTo>
                      <a:pt x="3847" y="338"/>
                    </a:lnTo>
                    <a:moveTo>
                      <a:pt x="3116" y="393"/>
                    </a:moveTo>
                    <a:lnTo>
                      <a:pt x="3108" y="415"/>
                    </a:lnTo>
                    <a:lnTo>
                      <a:pt x="3165" y="405"/>
                    </a:lnTo>
                    <a:lnTo>
                      <a:pt x="3214" y="408"/>
                    </a:lnTo>
                    <a:lnTo>
                      <a:pt x="3186" y="439"/>
                    </a:lnTo>
                    <a:lnTo>
                      <a:pt x="3120" y="469"/>
                    </a:lnTo>
                    <a:lnTo>
                      <a:pt x="2937" y="479"/>
                    </a:lnTo>
                    <a:lnTo>
                      <a:pt x="2775" y="507"/>
                    </a:lnTo>
                    <a:lnTo>
                      <a:pt x="2696" y="508"/>
                    </a:lnTo>
                    <a:lnTo>
                      <a:pt x="2716" y="487"/>
                    </a:lnTo>
                    <a:lnTo>
                      <a:pt x="2856" y="459"/>
                    </a:lnTo>
                    <a:lnTo>
                      <a:pt x="2618" y="466"/>
                    </a:lnTo>
                    <a:lnTo>
                      <a:pt x="2563" y="455"/>
                    </a:lnTo>
                    <a:lnTo>
                      <a:pt x="2712" y="393"/>
                    </a:lnTo>
                    <a:lnTo>
                      <a:pt x="2781" y="376"/>
                    </a:lnTo>
                    <a:lnTo>
                      <a:pt x="2894" y="397"/>
                    </a:lnTo>
                    <a:lnTo>
                      <a:pt x="2935" y="434"/>
                    </a:lnTo>
                    <a:lnTo>
                      <a:pt x="3017" y="439"/>
                    </a:lnTo>
                    <a:lnTo>
                      <a:pt x="3020" y="379"/>
                    </a:lnTo>
                    <a:lnTo>
                      <a:pt x="3094" y="356"/>
                    </a:lnTo>
                    <a:lnTo>
                      <a:pt x="3136" y="364"/>
                    </a:lnTo>
                    <a:lnTo>
                      <a:pt x="3116" y="393"/>
                    </a:lnTo>
                    <a:moveTo>
                      <a:pt x="3634" y="361"/>
                    </a:moveTo>
                    <a:lnTo>
                      <a:pt x="3639" y="390"/>
                    </a:lnTo>
                    <a:lnTo>
                      <a:pt x="3605" y="422"/>
                    </a:lnTo>
                    <a:lnTo>
                      <a:pt x="3531" y="469"/>
                    </a:lnTo>
                    <a:lnTo>
                      <a:pt x="3440" y="476"/>
                    </a:lnTo>
                    <a:lnTo>
                      <a:pt x="3397" y="466"/>
                    </a:lnTo>
                    <a:lnTo>
                      <a:pt x="3440" y="428"/>
                    </a:lnTo>
                    <a:lnTo>
                      <a:pt x="3353" y="433"/>
                    </a:lnTo>
                    <a:lnTo>
                      <a:pt x="3406" y="385"/>
                    </a:lnTo>
                    <a:lnTo>
                      <a:pt x="3457" y="387"/>
                    </a:lnTo>
                    <a:lnTo>
                      <a:pt x="3555" y="366"/>
                    </a:lnTo>
                    <a:lnTo>
                      <a:pt x="3621" y="369"/>
                    </a:lnTo>
                    <a:lnTo>
                      <a:pt x="3634" y="361"/>
                    </a:lnTo>
                    <a:moveTo>
                      <a:pt x="3759" y="471"/>
                    </a:moveTo>
                    <a:lnTo>
                      <a:pt x="3706" y="496"/>
                    </a:lnTo>
                    <a:lnTo>
                      <a:pt x="3637" y="491"/>
                    </a:lnTo>
                    <a:lnTo>
                      <a:pt x="3593" y="474"/>
                    </a:lnTo>
                    <a:lnTo>
                      <a:pt x="3651" y="445"/>
                    </a:lnTo>
                    <a:lnTo>
                      <a:pt x="3741" y="428"/>
                    </a:lnTo>
                    <a:lnTo>
                      <a:pt x="3762" y="450"/>
                    </a:lnTo>
                    <a:lnTo>
                      <a:pt x="3759" y="471"/>
                    </a:lnTo>
                    <a:moveTo>
                      <a:pt x="2102" y="711"/>
                    </a:moveTo>
                    <a:lnTo>
                      <a:pt x="1922" y="744"/>
                    </a:lnTo>
                    <a:lnTo>
                      <a:pt x="1931" y="714"/>
                    </a:lnTo>
                    <a:lnTo>
                      <a:pt x="1854" y="677"/>
                    </a:lnTo>
                    <a:lnTo>
                      <a:pt x="1914" y="648"/>
                    </a:lnTo>
                    <a:lnTo>
                      <a:pt x="2013" y="599"/>
                    </a:lnTo>
                    <a:lnTo>
                      <a:pt x="2115" y="555"/>
                    </a:lnTo>
                    <a:lnTo>
                      <a:pt x="2118" y="515"/>
                    </a:lnTo>
                    <a:lnTo>
                      <a:pt x="2304" y="505"/>
                    </a:lnTo>
                    <a:lnTo>
                      <a:pt x="2359" y="518"/>
                    </a:lnTo>
                    <a:lnTo>
                      <a:pt x="2485" y="522"/>
                    </a:lnTo>
                    <a:lnTo>
                      <a:pt x="2511" y="541"/>
                    </a:lnTo>
                    <a:lnTo>
                      <a:pt x="2532" y="569"/>
                    </a:lnTo>
                    <a:lnTo>
                      <a:pt x="2446" y="586"/>
                    </a:lnTo>
                    <a:lnTo>
                      <a:pt x="2261" y="633"/>
                    </a:lnTo>
                    <a:lnTo>
                      <a:pt x="2138" y="681"/>
                    </a:lnTo>
                    <a:lnTo>
                      <a:pt x="2102" y="711"/>
                    </a:lnTo>
                    <a:moveTo>
                      <a:pt x="3636" y="616"/>
                    </a:moveTo>
                    <a:lnTo>
                      <a:pt x="3531" y="667"/>
                    </a:lnTo>
                    <a:lnTo>
                      <a:pt x="3474" y="664"/>
                    </a:lnTo>
                    <a:lnTo>
                      <a:pt x="3499" y="605"/>
                    </a:lnTo>
                    <a:lnTo>
                      <a:pt x="3534" y="571"/>
                    </a:lnTo>
                    <a:lnTo>
                      <a:pt x="3589" y="543"/>
                    </a:lnTo>
                    <a:lnTo>
                      <a:pt x="3658" y="525"/>
                    </a:lnTo>
                    <a:lnTo>
                      <a:pt x="3762" y="528"/>
                    </a:lnTo>
                    <a:lnTo>
                      <a:pt x="3844" y="544"/>
                    </a:lnTo>
                    <a:lnTo>
                      <a:pt x="3710" y="603"/>
                    </a:lnTo>
                    <a:lnTo>
                      <a:pt x="3636" y="616"/>
                    </a:lnTo>
                    <a:moveTo>
                      <a:pt x="3338" y="545"/>
                    </a:moveTo>
                    <a:lnTo>
                      <a:pt x="3385" y="558"/>
                    </a:lnTo>
                    <a:lnTo>
                      <a:pt x="3485" y="550"/>
                    </a:lnTo>
                    <a:lnTo>
                      <a:pt x="3479" y="569"/>
                    </a:lnTo>
                    <a:lnTo>
                      <a:pt x="3398" y="601"/>
                    </a:lnTo>
                    <a:lnTo>
                      <a:pt x="3448" y="630"/>
                    </a:lnTo>
                    <a:lnTo>
                      <a:pt x="3378" y="692"/>
                    </a:lnTo>
                    <a:lnTo>
                      <a:pt x="3265" y="718"/>
                    </a:lnTo>
                    <a:lnTo>
                      <a:pt x="3220" y="713"/>
                    </a:lnTo>
                    <a:lnTo>
                      <a:pt x="3210" y="686"/>
                    </a:lnTo>
                    <a:lnTo>
                      <a:pt x="3133" y="634"/>
                    </a:lnTo>
                    <a:lnTo>
                      <a:pt x="3157" y="612"/>
                    </a:lnTo>
                    <a:lnTo>
                      <a:pt x="3254" y="620"/>
                    </a:lnTo>
                    <a:lnTo>
                      <a:pt x="3243" y="577"/>
                    </a:lnTo>
                    <a:lnTo>
                      <a:pt x="3338" y="545"/>
                    </a:lnTo>
                    <a:moveTo>
                      <a:pt x="4004" y="590"/>
                    </a:moveTo>
                    <a:lnTo>
                      <a:pt x="4008" y="632"/>
                    </a:lnTo>
                    <a:lnTo>
                      <a:pt x="4104" y="578"/>
                    </a:lnTo>
                    <a:lnTo>
                      <a:pt x="4258" y="551"/>
                    </a:lnTo>
                    <a:lnTo>
                      <a:pt x="4288" y="620"/>
                    </a:lnTo>
                    <a:lnTo>
                      <a:pt x="4244" y="664"/>
                    </a:lnTo>
                    <a:lnTo>
                      <a:pt x="4363" y="644"/>
                    </a:lnTo>
                    <a:lnTo>
                      <a:pt x="4434" y="618"/>
                    </a:lnTo>
                    <a:lnTo>
                      <a:pt x="4523" y="652"/>
                    </a:lnTo>
                    <a:lnTo>
                      <a:pt x="4571" y="684"/>
                    </a:lnTo>
                    <a:lnTo>
                      <a:pt x="4556" y="714"/>
                    </a:lnTo>
                    <a:lnTo>
                      <a:pt x="4665" y="699"/>
                    </a:lnTo>
                    <a:lnTo>
                      <a:pt x="4689" y="743"/>
                    </a:lnTo>
                    <a:lnTo>
                      <a:pt x="4799" y="771"/>
                    </a:lnTo>
                    <a:lnTo>
                      <a:pt x="4828" y="799"/>
                    </a:lnTo>
                    <a:lnTo>
                      <a:pt x="4836" y="866"/>
                    </a:lnTo>
                    <a:lnTo>
                      <a:pt x="4715" y="899"/>
                    </a:lnTo>
                    <a:lnTo>
                      <a:pt x="4815" y="946"/>
                    </a:lnTo>
                    <a:lnTo>
                      <a:pt x="4893" y="962"/>
                    </a:lnTo>
                    <a:lnTo>
                      <a:pt x="4935" y="1030"/>
                    </a:lnTo>
                    <a:lnTo>
                      <a:pt x="5020" y="1035"/>
                    </a:lnTo>
                    <a:lnTo>
                      <a:pt x="4975" y="1087"/>
                    </a:lnTo>
                    <a:lnTo>
                      <a:pt x="4828" y="1174"/>
                    </a:lnTo>
                    <a:lnTo>
                      <a:pt x="4776" y="1142"/>
                    </a:lnTo>
                    <a:lnTo>
                      <a:pt x="4727" y="1070"/>
                    </a:lnTo>
                    <a:lnTo>
                      <a:pt x="4649" y="1079"/>
                    </a:lnTo>
                    <a:lnTo>
                      <a:pt x="4617" y="1122"/>
                    </a:lnTo>
                    <a:lnTo>
                      <a:pt x="4652" y="1166"/>
                    </a:lnTo>
                    <a:lnTo>
                      <a:pt x="4710" y="1201"/>
                    </a:lnTo>
                    <a:lnTo>
                      <a:pt x="4723" y="1221"/>
                    </a:lnTo>
                    <a:lnTo>
                      <a:pt x="4721" y="1296"/>
                    </a:lnTo>
                    <a:lnTo>
                      <a:pt x="4672" y="1352"/>
                    </a:lnTo>
                    <a:lnTo>
                      <a:pt x="4609" y="1331"/>
                    </a:lnTo>
                    <a:lnTo>
                      <a:pt x="4496" y="1269"/>
                    </a:lnTo>
                    <a:lnTo>
                      <a:pt x="4542" y="1335"/>
                    </a:lnTo>
                    <a:lnTo>
                      <a:pt x="4579" y="1382"/>
                    </a:lnTo>
                    <a:lnTo>
                      <a:pt x="4575" y="1409"/>
                    </a:lnTo>
                    <a:lnTo>
                      <a:pt x="4431" y="1378"/>
                    </a:lnTo>
                    <a:lnTo>
                      <a:pt x="4330" y="1333"/>
                    </a:lnTo>
                    <a:lnTo>
                      <a:pt x="4281" y="1296"/>
                    </a:lnTo>
                    <a:lnTo>
                      <a:pt x="4313" y="1274"/>
                    </a:lnTo>
                    <a:lnTo>
                      <a:pt x="4250" y="1235"/>
                    </a:lnTo>
                    <a:lnTo>
                      <a:pt x="4189" y="1198"/>
                    </a:lnTo>
                    <a:lnTo>
                      <a:pt x="4176" y="1220"/>
                    </a:lnTo>
                    <a:lnTo>
                      <a:pt x="4002" y="1232"/>
                    </a:lnTo>
                    <a:lnTo>
                      <a:pt x="3970" y="1206"/>
                    </a:lnTo>
                    <a:lnTo>
                      <a:pt x="4044" y="1151"/>
                    </a:lnTo>
                    <a:lnTo>
                      <a:pt x="4152" y="1149"/>
                    </a:lnTo>
                    <a:lnTo>
                      <a:pt x="4275" y="1140"/>
                    </a:lnTo>
                    <a:lnTo>
                      <a:pt x="4273" y="1113"/>
                    </a:lnTo>
                    <a:lnTo>
                      <a:pt x="4317" y="1076"/>
                    </a:lnTo>
                    <a:lnTo>
                      <a:pt x="4435" y="1004"/>
                    </a:lnTo>
                    <a:lnTo>
                      <a:pt x="4441" y="971"/>
                    </a:lnTo>
                    <a:lnTo>
                      <a:pt x="4436" y="946"/>
                    </a:lnTo>
                    <a:lnTo>
                      <a:pt x="4376" y="911"/>
                    </a:lnTo>
                    <a:lnTo>
                      <a:pt x="4282" y="887"/>
                    </a:lnTo>
                    <a:lnTo>
                      <a:pt x="4330" y="868"/>
                    </a:lnTo>
                    <a:lnTo>
                      <a:pt x="4305" y="824"/>
                    </a:lnTo>
                    <a:lnTo>
                      <a:pt x="4260" y="820"/>
                    </a:lnTo>
                    <a:lnTo>
                      <a:pt x="4235" y="796"/>
                    </a:lnTo>
                    <a:lnTo>
                      <a:pt x="4191" y="817"/>
                    </a:lnTo>
                    <a:lnTo>
                      <a:pt x="4086" y="826"/>
                    </a:lnTo>
                    <a:lnTo>
                      <a:pt x="3902" y="810"/>
                    </a:lnTo>
                    <a:lnTo>
                      <a:pt x="3805" y="789"/>
                    </a:lnTo>
                    <a:lnTo>
                      <a:pt x="3727" y="779"/>
                    </a:lnTo>
                    <a:lnTo>
                      <a:pt x="3704" y="754"/>
                    </a:lnTo>
                    <a:lnTo>
                      <a:pt x="3787" y="722"/>
                    </a:lnTo>
                    <a:lnTo>
                      <a:pt x="3712" y="722"/>
                    </a:lnTo>
                    <a:lnTo>
                      <a:pt x="3758" y="652"/>
                    </a:lnTo>
                    <a:lnTo>
                      <a:pt x="3854" y="592"/>
                    </a:lnTo>
                    <a:lnTo>
                      <a:pt x="3932" y="565"/>
                    </a:lnTo>
                    <a:lnTo>
                      <a:pt x="4081" y="547"/>
                    </a:lnTo>
                    <a:lnTo>
                      <a:pt x="4004" y="590"/>
                    </a:lnTo>
                    <a:moveTo>
                      <a:pt x="4530" y="594"/>
                    </a:moveTo>
                    <a:lnTo>
                      <a:pt x="4520" y="612"/>
                    </a:lnTo>
                    <a:lnTo>
                      <a:pt x="4467" y="610"/>
                    </a:lnTo>
                    <a:lnTo>
                      <a:pt x="4412" y="609"/>
                    </a:lnTo>
                    <a:lnTo>
                      <a:pt x="4347" y="618"/>
                    </a:lnTo>
                    <a:lnTo>
                      <a:pt x="4336" y="614"/>
                    </a:lnTo>
                    <a:lnTo>
                      <a:pt x="4308" y="578"/>
                    </a:lnTo>
                    <a:lnTo>
                      <a:pt x="4331" y="554"/>
                    </a:lnTo>
                    <a:lnTo>
                      <a:pt x="4359" y="550"/>
                    </a:lnTo>
                    <a:lnTo>
                      <a:pt x="4471" y="557"/>
                    </a:lnTo>
                    <a:lnTo>
                      <a:pt x="4530" y="594"/>
                    </a:lnTo>
                    <a:moveTo>
                      <a:pt x="3095" y="573"/>
                    </a:moveTo>
                    <a:lnTo>
                      <a:pt x="3001" y="617"/>
                    </a:lnTo>
                    <a:lnTo>
                      <a:pt x="2972" y="570"/>
                    </a:lnTo>
                    <a:lnTo>
                      <a:pt x="3000" y="561"/>
                    </a:lnTo>
                    <a:lnTo>
                      <a:pt x="3072" y="558"/>
                    </a:lnTo>
                    <a:lnTo>
                      <a:pt x="3095" y="573"/>
                    </a:lnTo>
                    <a:moveTo>
                      <a:pt x="2573" y="593"/>
                    </a:moveTo>
                    <a:lnTo>
                      <a:pt x="2509" y="624"/>
                    </a:lnTo>
                    <a:lnTo>
                      <a:pt x="2649" y="604"/>
                    </a:lnTo>
                    <a:lnTo>
                      <a:pt x="2682" y="638"/>
                    </a:lnTo>
                    <a:lnTo>
                      <a:pt x="2780" y="603"/>
                    </a:lnTo>
                    <a:lnTo>
                      <a:pt x="2803" y="625"/>
                    </a:lnTo>
                    <a:lnTo>
                      <a:pt x="2772" y="692"/>
                    </a:lnTo>
                    <a:lnTo>
                      <a:pt x="2829" y="664"/>
                    </a:lnTo>
                    <a:lnTo>
                      <a:pt x="2869" y="595"/>
                    </a:lnTo>
                    <a:lnTo>
                      <a:pt x="2926" y="585"/>
                    </a:lnTo>
                    <a:lnTo>
                      <a:pt x="2965" y="596"/>
                    </a:lnTo>
                    <a:lnTo>
                      <a:pt x="2994" y="623"/>
                    </a:lnTo>
                    <a:lnTo>
                      <a:pt x="2956" y="689"/>
                    </a:lnTo>
                    <a:lnTo>
                      <a:pt x="2922" y="738"/>
                    </a:lnTo>
                    <a:lnTo>
                      <a:pt x="2976" y="773"/>
                    </a:lnTo>
                    <a:lnTo>
                      <a:pt x="3041" y="806"/>
                    </a:lnTo>
                    <a:lnTo>
                      <a:pt x="3005" y="837"/>
                    </a:lnTo>
                    <a:lnTo>
                      <a:pt x="2910" y="843"/>
                    </a:lnTo>
                    <a:lnTo>
                      <a:pt x="2919" y="870"/>
                    </a:lnTo>
                    <a:lnTo>
                      <a:pt x="2875" y="897"/>
                    </a:lnTo>
                    <a:lnTo>
                      <a:pt x="2787" y="885"/>
                    </a:lnTo>
                    <a:lnTo>
                      <a:pt x="2712" y="866"/>
                    </a:lnTo>
                    <a:lnTo>
                      <a:pt x="2644" y="870"/>
                    </a:lnTo>
                    <a:lnTo>
                      <a:pt x="2517" y="895"/>
                    </a:lnTo>
                    <a:lnTo>
                      <a:pt x="2367" y="906"/>
                    </a:lnTo>
                    <a:lnTo>
                      <a:pt x="2263" y="912"/>
                    </a:lnTo>
                    <a:lnTo>
                      <a:pt x="2269" y="878"/>
                    </a:lnTo>
                    <a:lnTo>
                      <a:pt x="2215" y="859"/>
                    </a:lnTo>
                    <a:lnTo>
                      <a:pt x="2158" y="867"/>
                    </a:lnTo>
                    <a:lnTo>
                      <a:pt x="2154" y="810"/>
                    </a:lnTo>
                    <a:lnTo>
                      <a:pt x="2198" y="803"/>
                    </a:lnTo>
                    <a:lnTo>
                      <a:pt x="2294" y="791"/>
                    </a:lnTo>
                    <a:lnTo>
                      <a:pt x="2367" y="794"/>
                    </a:lnTo>
                    <a:lnTo>
                      <a:pt x="2450" y="782"/>
                    </a:lnTo>
                    <a:lnTo>
                      <a:pt x="2365" y="765"/>
                    </a:lnTo>
                    <a:lnTo>
                      <a:pt x="2244" y="771"/>
                    </a:lnTo>
                    <a:lnTo>
                      <a:pt x="2170" y="770"/>
                    </a:lnTo>
                    <a:lnTo>
                      <a:pt x="2171" y="744"/>
                    </a:lnTo>
                    <a:lnTo>
                      <a:pt x="2326" y="716"/>
                    </a:lnTo>
                    <a:lnTo>
                      <a:pt x="2244" y="717"/>
                    </a:lnTo>
                    <a:lnTo>
                      <a:pt x="2172" y="699"/>
                    </a:lnTo>
                    <a:lnTo>
                      <a:pt x="2278" y="647"/>
                    </a:lnTo>
                    <a:lnTo>
                      <a:pt x="2347" y="620"/>
                    </a:lnTo>
                    <a:lnTo>
                      <a:pt x="2535" y="580"/>
                    </a:lnTo>
                    <a:lnTo>
                      <a:pt x="2573" y="593"/>
                    </a:lnTo>
                    <a:moveTo>
                      <a:pt x="3571" y="843"/>
                    </a:moveTo>
                    <a:lnTo>
                      <a:pt x="3509" y="917"/>
                    </a:lnTo>
                    <a:lnTo>
                      <a:pt x="3629" y="860"/>
                    </a:lnTo>
                    <a:lnTo>
                      <a:pt x="3656" y="907"/>
                    </a:lnTo>
                    <a:lnTo>
                      <a:pt x="3596" y="961"/>
                    </a:lnTo>
                    <a:lnTo>
                      <a:pt x="3611" y="1010"/>
                    </a:lnTo>
                    <a:lnTo>
                      <a:pt x="3711" y="957"/>
                    </a:lnTo>
                    <a:lnTo>
                      <a:pt x="3800" y="894"/>
                    </a:lnTo>
                    <a:lnTo>
                      <a:pt x="3866" y="816"/>
                    </a:lnTo>
                    <a:lnTo>
                      <a:pt x="3938" y="821"/>
                    </a:lnTo>
                    <a:lnTo>
                      <a:pt x="4010" y="832"/>
                    </a:lnTo>
                    <a:lnTo>
                      <a:pt x="4055" y="867"/>
                    </a:lnTo>
                    <a:lnTo>
                      <a:pt x="4032" y="903"/>
                    </a:lnTo>
                    <a:lnTo>
                      <a:pt x="3962" y="942"/>
                    </a:lnTo>
                    <a:lnTo>
                      <a:pt x="3972" y="981"/>
                    </a:lnTo>
                    <a:lnTo>
                      <a:pt x="3939" y="1016"/>
                    </a:lnTo>
                    <a:lnTo>
                      <a:pt x="3792" y="1068"/>
                    </a:lnTo>
                    <a:lnTo>
                      <a:pt x="3706" y="1080"/>
                    </a:lnTo>
                    <a:lnTo>
                      <a:pt x="3664" y="1057"/>
                    </a:lnTo>
                    <a:lnTo>
                      <a:pt x="3619" y="1095"/>
                    </a:lnTo>
                    <a:lnTo>
                      <a:pt x="3518" y="1158"/>
                    </a:lnTo>
                    <a:lnTo>
                      <a:pt x="3477" y="1191"/>
                    </a:lnTo>
                    <a:lnTo>
                      <a:pt x="3373" y="1242"/>
                    </a:lnTo>
                    <a:lnTo>
                      <a:pt x="3287" y="1247"/>
                    </a:lnTo>
                    <a:lnTo>
                      <a:pt x="3218" y="1280"/>
                    </a:lnTo>
                    <a:lnTo>
                      <a:pt x="3178" y="1330"/>
                    </a:lnTo>
                    <a:lnTo>
                      <a:pt x="3103" y="1339"/>
                    </a:lnTo>
                    <a:lnTo>
                      <a:pt x="2985" y="1402"/>
                    </a:lnTo>
                    <a:lnTo>
                      <a:pt x="2858" y="1490"/>
                    </a:lnTo>
                    <a:lnTo>
                      <a:pt x="2792" y="1552"/>
                    </a:lnTo>
                    <a:lnTo>
                      <a:pt x="2726" y="1644"/>
                    </a:lnTo>
                    <a:lnTo>
                      <a:pt x="2806" y="1657"/>
                    </a:lnTo>
                    <a:lnTo>
                      <a:pt x="2785" y="1732"/>
                    </a:lnTo>
                    <a:lnTo>
                      <a:pt x="2776" y="1793"/>
                    </a:lnTo>
                    <a:lnTo>
                      <a:pt x="2872" y="1777"/>
                    </a:lnTo>
                    <a:lnTo>
                      <a:pt x="2966" y="1812"/>
                    </a:lnTo>
                    <a:lnTo>
                      <a:pt x="3010" y="1842"/>
                    </a:lnTo>
                    <a:lnTo>
                      <a:pt x="3032" y="1880"/>
                    </a:lnTo>
                    <a:lnTo>
                      <a:pt x="3098" y="1903"/>
                    </a:lnTo>
                    <a:lnTo>
                      <a:pt x="3146" y="1937"/>
                    </a:lnTo>
                    <a:lnTo>
                      <a:pt x="3247" y="1941"/>
                    </a:lnTo>
                    <a:lnTo>
                      <a:pt x="3311" y="1949"/>
                    </a:lnTo>
                    <a:lnTo>
                      <a:pt x="3264" y="2020"/>
                    </a:lnTo>
                    <a:lnTo>
                      <a:pt x="3242" y="2102"/>
                    </a:lnTo>
                    <a:lnTo>
                      <a:pt x="3244" y="2194"/>
                    </a:lnTo>
                    <a:lnTo>
                      <a:pt x="3304" y="2272"/>
                    </a:lnTo>
                    <a:lnTo>
                      <a:pt x="3366" y="2245"/>
                    </a:lnTo>
                    <a:lnTo>
                      <a:pt x="3439" y="2160"/>
                    </a:lnTo>
                    <a:lnTo>
                      <a:pt x="3468" y="2031"/>
                    </a:lnTo>
                    <a:lnTo>
                      <a:pt x="3445" y="1988"/>
                    </a:lnTo>
                    <a:lnTo>
                      <a:pt x="3565" y="1950"/>
                    </a:lnTo>
                    <a:lnTo>
                      <a:pt x="3664" y="1893"/>
                    </a:lnTo>
                    <a:lnTo>
                      <a:pt x="3727" y="1837"/>
                    </a:lnTo>
                    <a:lnTo>
                      <a:pt x="3750" y="1783"/>
                    </a:lnTo>
                    <a:lnTo>
                      <a:pt x="3744" y="1715"/>
                    </a:lnTo>
                    <a:lnTo>
                      <a:pt x="3702" y="1655"/>
                    </a:lnTo>
                    <a:lnTo>
                      <a:pt x="3820" y="1572"/>
                    </a:lnTo>
                    <a:lnTo>
                      <a:pt x="3835" y="1501"/>
                    </a:lnTo>
                    <a:lnTo>
                      <a:pt x="3888" y="1379"/>
                    </a:lnTo>
                    <a:lnTo>
                      <a:pt x="3939" y="1361"/>
                    </a:lnTo>
                    <a:lnTo>
                      <a:pt x="4028" y="1382"/>
                    </a:lnTo>
                    <a:lnTo>
                      <a:pt x="4084" y="1390"/>
                    </a:lnTo>
                    <a:lnTo>
                      <a:pt x="4144" y="1370"/>
                    </a:lnTo>
                    <a:lnTo>
                      <a:pt x="4184" y="1396"/>
                    </a:lnTo>
                    <a:lnTo>
                      <a:pt x="4232" y="1441"/>
                    </a:lnTo>
                    <a:lnTo>
                      <a:pt x="4233" y="1471"/>
                    </a:lnTo>
                    <a:lnTo>
                      <a:pt x="4337" y="1477"/>
                    </a:lnTo>
                    <a:lnTo>
                      <a:pt x="4301" y="1543"/>
                    </a:lnTo>
                    <a:lnTo>
                      <a:pt x="4270" y="1643"/>
                    </a:lnTo>
                    <a:lnTo>
                      <a:pt x="4320" y="1656"/>
                    </a:lnTo>
                    <a:lnTo>
                      <a:pt x="4342" y="1702"/>
                    </a:lnTo>
                    <a:lnTo>
                      <a:pt x="4451" y="1658"/>
                    </a:lnTo>
                    <a:lnTo>
                      <a:pt x="4550" y="1571"/>
                    </a:lnTo>
                    <a:lnTo>
                      <a:pt x="4608" y="1534"/>
                    </a:lnTo>
                    <a:lnTo>
                      <a:pt x="4621" y="1605"/>
                    </a:lnTo>
                    <a:lnTo>
                      <a:pt x="4655" y="1706"/>
                    </a:lnTo>
                    <a:lnTo>
                      <a:pt x="4683" y="1802"/>
                    </a:lnTo>
                    <a:lnTo>
                      <a:pt x="4637" y="1853"/>
                    </a:lnTo>
                    <a:lnTo>
                      <a:pt x="4702" y="1898"/>
                    </a:lnTo>
                    <a:lnTo>
                      <a:pt x="4740" y="1945"/>
                    </a:lnTo>
                    <a:lnTo>
                      <a:pt x="4833" y="1966"/>
                    </a:lnTo>
                    <a:lnTo>
                      <a:pt x="4864" y="1992"/>
                    </a:lnTo>
                    <a:lnTo>
                      <a:pt x="4864" y="2061"/>
                    </a:lnTo>
                    <a:lnTo>
                      <a:pt x="4910" y="2072"/>
                    </a:lnTo>
                    <a:lnTo>
                      <a:pt x="4925" y="2102"/>
                    </a:lnTo>
                    <a:lnTo>
                      <a:pt x="4899" y="2195"/>
                    </a:lnTo>
                    <a:lnTo>
                      <a:pt x="4842" y="2226"/>
                    </a:lnTo>
                    <a:lnTo>
                      <a:pt x="4786" y="2254"/>
                    </a:lnTo>
                    <a:lnTo>
                      <a:pt x="4670" y="2284"/>
                    </a:lnTo>
                    <a:lnTo>
                      <a:pt x="4565" y="2352"/>
                    </a:lnTo>
                    <a:lnTo>
                      <a:pt x="4450" y="2365"/>
                    </a:lnTo>
                    <a:lnTo>
                      <a:pt x="4317" y="2348"/>
                    </a:lnTo>
                    <a:lnTo>
                      <a:pt x="4219" y="2347"/>
                    </a:lnTo>
                    <a:lnTo>
                      <a:pt x="4149" y="2353"/>
                    </a:lnTo>
                    <a:lnTo>
                      <a:pt x="4073" y="2412"/>
                    </a:lnTo>
                    <a:lnTo>
                      <a:pt x="3976" y="2449"/>
                    </a:lnTo>
                    <a:lnTo>
                      <a:pt x="3840" y="2559"/>
                    </a:lnTo>
                    <a:lnTo>
                      <a:pt x="3736" y="2636"/>
                    </a:lnTo>
                    <a:lnTo>
                      <a:pt x="3798" y="2622"/>
                    </a:lnTo>
                    <a:lnTo>
                      <a:pt x="3943" y="2513"/>
                    </a:lnTo>
                    <a:lnTo>
                      <a:pt x="4107" y="2444"/>
                    </a:lnTo>
                    <a:lnTo>
                      <a:pt x="4208" y="2435"/>
                    </a:lnTo>
                    <a:lnTo>
                      <a:pt x="4252" y="2476"/>
                    </a:lnTo>
                    <a:lnTo>
                      <a:pt x="4171" y="2532"/>
                    </a:lnTo>
                    <a:lnTo>
                      <a:pt x="4162" y="2622"/>
                    </a:lnTo>
                    <a:lnTo>
                      <a:pt x="4164" y="2685"/>
                    </a:lnTo>
                    <a:lnTo>
                      <a:pt x="4238" y="2727"/>
                    </a:lnTo>
                    <a:lnTo>
                      <a:pt x="4353" y="2715"/>
                    </a:lnTo>
                    <a:lnTo>
                      <a:pt x="4448" y="2621"/>
                    </a:lnTo>
                    <a:lnTo>
                      <a:pt x="4434" y="2681"/>
                    </a:lnTo>
                    <a:lnTo>
                      <a:pt x="4469" y="2712"/>
                    </a:lnTo>
                    <a:lnTo>
                      <a:pt x="4370" y="2766"/>
                    </a:lnTo>
                    <a:lnTo>
                      <a:pt x="4206" y="2816"/>
                    </a:lnTo>
                    <a:lnTo>
                      <a:pt x="4129" y="2850"/>
                    </a:lnTo>
                    <a:lnTo>
                      <a:pt x="4035" y="2911"/>
                    </a:lnTo>
                    <a:lnTo>
                      <a:pt x="3985" y="2905"/>
                    </a:lnTo>
                    <a:lnTo>
                      <a:pt x="4004" y="2834"/>
                    </a:lnTo>
                    <a:lnTo>
                      <a:pt x="4142" y="2764"/>
                    </a:lnTo>
                    <a:lnTo>
                      <a:pt x="4034" y="2767"/>
                    </a:lnTo>
                    <a:lnTo>
                      <a:pt x="3955" y="2777"/>
                    </a:lnTo>
                    <a:lnTo>
                      <a:pt x="3927" y="2730"/>
                    </a:lnTo>
                    <a:lnTo>
                      <a:pt x="3965" y="2616"/>
                    </a:lnTo>
                    <a:lnTo>
                      <a:pt x="3943" y="2592"/>
                    </a:lnTo>
                    <a:lnTo>
                      <a:pt x="3894" y="2606"/>
                    </a:lnTo>
                    <a:lnTo>
                      <a:pt x="3879" y="2584"/>
                    </a:lnTo>
                    <a:lnTo>
                      <a:pt x="3806" y="2647"/>
                    </a:lnTo>
                    <a:lnTo>
                      <a:pt x="3764" y="2712"/>
                    </a:lnTo>
                    <a:lnTo>
                      <a:pt x="3727" y="2750"/>
                    </a:lnTo>
                    <a:lnTo>
                      <a:pt x="3694" y="2763"/>
                    </a:lnTo>
                    <a:lnTo>
                      <a:pt x="3671" y="2767"/>
                    </a:lnTo>
                    <a:lnTo>
                      <a:pt x="3657" y="2788"/>
                    </a:lnTo>
                    <a:lnTo>
                      <a:pt x="3533" y="2788"/>
                    </a:lnTo>
                    <a:lnTo>
                      <a:pt x="3430" y="2789"/>
                    </a:lnTo>
                    <a:lnTo>
                      <a:pt x="3394" y="2804"/>
                    </a:lnTo>
                    <a:lnTo>
                      <a:pt x="3301" y="2864"/>
                    </a:lnTo>
                    <a:lnTo>
                      <a:pt x="3291" y="2871"/>
                    </a:lnTo>
                    <a:lnTo>
                      <a:pt x="3258" y="2904"/>
                    </a:lnTo>
                    <a:lnTo>
                      <a:pt x="3195" y="2904"/>
                    </a:lnTo>
                    <a:lnTo>
                      <a:pt x="3128" y="2904"/>
                    </a:lnTo>
                    <a:lnTo>
                      <a:pt x="3093" y="2917"/>
                    </a:lnTo>
                    <a:lnTo>
                      <a:pt x="3098" y="2934"/>
                    </a:lnTo>
                    <a:lnTo>
                      <a:pt x="3095" y="2960"/>
                    </a:lnTo>
                    <a:lnTo>
                      <a:pt x="3091" y="2968"/>
                    </a:lnTo>
                    <a:lnTo>
                      <a:pt x="2987" y="3010"/>
                    </a:lnTo>
                    <a:lnTo>
                      <a:pt x="2912" y="3023"/>
                    </a:lnTo>
                    <a:lnTo>
                      <a:pt x="2816" y="3068"/>
                    </a:lnTo>
                    <a:lnTo>
                      <a:pt x="2799" y="3068"/>
                    </a:lnTo>
                    <a:lnTo>
                      <a:pt x="2780" y="3055"/>
                    </a:lnTo>
                    <a:lnTo>
                      <a:pt x="2777" y="3043"/>
                    </a:lnTo>
                    <a:lnTo>
                      <a:pt x="2782" y="3034"/>
                    </a:lnTo>
                    <a:lnTo>
                      <a:pt x="2807" y="3005"/>
                    </a:lnTo>
                    <a:lnTo>
                      <a:pt x="2856" y="2958"/>
                    </a:lnTo>
                    <a:lnTo>
                      <a:pt x="2894" y="2909"/>
                    </a:lnTo>
                    <a:lnTo>
                      <a:pt x="2908" y="2836"/>
                    </a:lnTo>
                    <a:lnTo>
                      <a:pt x="2923" y="2760"/>
                    </a:lnTo>
                    <a:lnTo>
                      <a:pt x="2868" y="2720"/>
                    </a:lnTo>
                    <a:lnTo>
                      <a:pt x="2882" y="2705"/>
                    </a:lnTo>
                    <a:lnTo>
                      <a:pt x="2877" y="2695"/>
                    </a:lnTo>
                    <a:lnTo>
                      <a:pt x="2858" y="2695"/>
                    </a:lnTo>
                    <a:lnTo>
                      <a:pt x="2850" y="2682"/>
                    </a:lnTo>
                    <a:lnTo>
                      <a:pt x="2855" y="2662"/>
                    </a:lnTo>
                    <a:lnTo>
                      <a:pt x="2838" y="2671"/>
                    </a:lnTo>
                    <a:lnTo>
                      <a:pt x="2822" y="2668"/>
                    </a:lnTo>
                    <a:lnTo>
                      <a:pt x="2829" y="2660"/>
                    </a:lnTo>
                    <a:lnTo>
                      <a:pt x="2817" y="2652"/>
                    </a:lnTo>
                    <a:lnTo>
                      <a:pt x="2820" y="2630"/>
                    </a:lnTo>
                    <a:lnTo>
                      <a:pt x="2779" y="2603"/>
                    </a:lnTo>
                    <a:lnTo>
                      <a:pt x="2738" y="2575"/>
                    </a:lnTo>
                    <a:lnTo>
                      <a:pt x="2687" y="2543"/>
                    </a:lnTo>
                    <a:lnTo>
                      <a:pt x="2639" y="2513"/>
                    </a:lnTo>
                    <a:lnTo>
                      <a:pt x="2569" y="2536"/>
                    </a:lnTo>
                    <a:lnTo>
                      <a:pt x="2547" y="2537"/>
                    </a:lnTo>
                    <a:lnTo>
                      <a:pt x="2475" y="2515"/>
                    </a:lnTo>
                    <a:lnTo>
                      <a:pt x="2416" y="2526"/>
                    </a:lnTo>
                    <a:lnTo>
                      <a:pt x="2365" y="2500"/>
                    </a:lnTo>
                    <a:lnTo>
                      <a:pt x="2304" y="2487"/>
                    </a:lnTo>
                    <a:lnTo>
                      <a:pt x="2260" y="2482"/>
                    </a:lnTo>
                    <a:lnTo>
                      <a:pt x="2247" y="2468"/>
                    </a:lnTo>
                    <a:lnTo>
                      <a:pt x="2258" y="2422"/>
                    </a:lnTo>
                    <a:lnTo>
                      <a:pt x="2236" y="2423"/>
                    </a:lnTo>
                    <a:lnTo>
                      <a:pt x="2219" y="2455"/>
                    </a:lnTo>
                    <a:lnTo>
                      <a:pt x="2083" y="2455"/>
                    </a:lnTo>
                    <a:lnTo>
                      <a:pt x="1858" y="2455"/>
                    </a:lnTo>
                    <a:lnTo>
                      <a:pt x="1634" y="2455"/>
                    </a:lnTo>
                    <a:lnTo>
                      <a:pt x="1436" y="2455"/>
                    </a:lnTo>
                    <a:lnTo>
                      <a:pt x="1239" y="2455"/>
                    </a:lnTo>
                    <a:lnTo>
                      <a:pt x="1045" y="2455"/>
                    </a:lnTo>
                    <a:lnTo>
                      <a:pt x="844" y="2455"/>
                    </a:lnTo>
                    <a:lnTo>
                      <a:pt x="779" y="2455"/>
                    </a:lnTo>
                    <a:lnTo>
                      <a:pt x="584" y="2455"/>
                    </a:lnTo>
                    <a:lnTo>
                      <a:pt x="397" y="2455"/>
                    </a:lnTo>
                    <a:lnTo>
                      <a:pt x="388" y="2455"/>
                    </a:lnTo>
                    <a:lnTo>
                      <a:pt x="316" y="2373"/>
                    </a:lnTo>
                    <a:lnTo>
                      <a:pt x="294" y="2337"/>
                    </a:lnTo>
                    <a:lnTo>
                      <a:pt x="200" y="2303"/>
                    </a:lnTo>
                    <a:lnTo>
                      <a:pt x="217" y="2230"/>
                    </a:lnTo>
                    <a:lnTo>
                      <a:pt x="264" y="2180"/>
                    </a:lnTo>
                    <a:lnTo>
                      <a:pt x="209" y="2145"/>
                    </a:lnTo>
                    <a:lnTo>
                      <a:pt x="249" y="2079"/>
                    </a:lnTo>
                    <a:lnTo>
                      <a:pt x="220" y="2019"/>
                    </a:lnTo>
                    <a:lnTo>
                      <a:pt x="253" y="1977"/>
                    </a:lnTo>
                    <a:lnTo>
                      <a:pt x="320" y="1938"/>
                    </a:lnTo>
                    <a:lnTo>
                      <a:pt x="362" y="1887"/>
                    </a:lnTo>
                    <a:lnTo>
                      <a:pt x="300" y="1836"/>
                    </a:lnTo>
                    <a:lnTo>
                      <a:pt x="319" y="1744"/>
                    </a:lnTo>
                    <a:lnTo>
                      <a:pt x="333" y="1687"/>
                    </a:lnTo>
                    <a:lnTo>
                      <a:pt x="311" y="1651"/>
                    </a:lnTo>
                    <a:lnTo>
                      <a:pt x="302" y="1618"/>
                    </a:lnTo>
                    <a:lnTo>
                      <a:pt x="309" y="1577"/>
                    </a:lnTo>
                    <a:lnTo>
                      <a:pt x="224" y="1603"/>
                    </a:lnTo>
                    <a:lnTo>
                      <a:pt x="121" y="1647"/>
                    </a:lnTo>
                    <a:lnTo>
                      <a:pt x="119" y="1595"/>
                    </a:lnTo>
                    <a:lnTo>
                      <a:pt x="111" y="1561"/>
                    </a:lnTo>
                    <a:lnTo>
                      <a:pt x="75" y="1539"/>
                    </a:lnTo>
                    <a:lnTo>
                      <a:pt x="18" y="1536"/>
                    </a:lnTo>
                    <a:lnTo>
                      <a:pt x="510" y="1099"/>
                    </a:lnTo>
                    <a:lnTo>
                      <a:pt x="854" y="828"/>
                    </a:lnTo>
                    <a:lnTo>
                      <a:pt x="933" y="845"/>
                    </a:lnTo>
                    <a:lnTo>
                      <a:pt x="974" y="880"/>
                    </a:lnTo>
                    <a:lnTo>
                      <a:pt x="1022" y="886"/>
                    </a:lnTo>
                    <a:lnTo>
                      <a:pt x="1108" y="856"/>
                    </a:lnTo>
                    <a:lnTo>
                      <a:pt x="1202" y="834"/>
                    </a:lnTo>
                    <a:lnTo>
                      <a:pt x="1272" y="843"/>
                    </a:lnTo>
                    <a:lnTo>
                      <a:pt x="1392" y="812"/>
                    </a:lnTo>
                    <a:lnTo>
                      <a:pt x="1502" y="794"/>
                    </a:lnTo>
                    <a:lnTo>
                      <a:pt x="1503" y="823"/>
                    </a:lnTo>
                    <a:lnTo>
                      <a:pt x="1564" y="807"/>
                    </a:lnTo>
                    <a:lnTo>
                      <a:pt x="1617" y="774"/>
                    </a:lnTo>
                    <a:lnTo>
                      <a:pt x="1644" y="781"/>
                    </a:lnTo>
                    <a:lnTo>
                      <a:pt x="1659" y="845"/>
                    </a:lnTo>
                    <a:lnTo>
                      <a:pt x="1788" y="796"/>
                    </a:lnTo>
                    <a:lnTo>
                      <a:pt x="1732" y="850"/>
                    </a:lnTo>
                    <a:lnTo>
                      <a:pt x="1812" y="839"/>
                    </a:lnTo>
                    <a:lnTo>
                      <a:pt x="1857" y="818"/>
                    </a:lnTo>
                    <a:lnTo>
                      <a:pt x="1917" y="822"/>
                    </a:lnTo>
                    <a:lnTo>
                      <a:pt x="1966" y="852"/>
                    </a:lnTo>
                    <a:lnTo>
                      <a:pt x="2065" y="878"/>
                    </a:lnTo>
                    <a:lnTo>
                      <a:pt x="2127" y="890"/>
                    </a:lnTo>
                    <a:lnTo>
                      <a:pt x="2185" y="886"/>
                    </a:lnTo>
                    <a:lnTo>
                      <a:pt x="2220" y="922"/>
                    </a:lnTo>
                    <a:lnTo>
                      <a:pt x="2105" y="958"/>
                    </a:lnTo>
                    <a:lnTo>
                      <a:pt x="2189" y="974"/>
                    </a:lnTo>
                    <a:lnTo>
                      <a:pt x="2347" y="965"/>
                    </a:lnTo>
                    <a:lnTo>
                      <a:pt x="2407" y="953"/>
                    </a:lnTo>
                    <a:lnTo>
                      <a:pt x="2423" y="997"/>
                    </a:lnTo>
                    <a:lnTo>
                      <a:pt x="2520" y="960"/>
                    </a:lnTo>
                    <a:lnTo>
                      <a:pt x="2494" y="929"/>
                    </a:lnTo>
                    <a:lnTo>
                      <a:pt x="2554" y="904"/>
                    </a:lnTo>
                    <a:lnTo>
                      <a:pt x="2624" y="901"/>
                    </a:lnTo>
                    <a:lnTo>
                      <a:pt x="2675" y="893"/>
                    </a:lnTo>
                    <a:lnTo>
                      <a:pt x="2702" y="911"/>
                    </a:lnTo>
                    <a:lnTo>
                      <a:pt x="2720" y="950"/>
                    </a:lnTo>
                    <a:lnTo>
                      <a:pt x="2787" y="944"/>
                    </a:lnTo>
                    <a:lnTo>
                      <a:pt x="2854" y="977"/>
                    </a:lnTo>
                    <a:lnTo>
                      <a:pt x="2951" y="965"/>
                    </a:lnTo>
                    <a:lnTo>
                      <a:pt x="3030" y="967"/>
                    </a:lnTo>
                    <a:lnTo>
                      <a:pt x="3064" y="922"/>
                    </a:lnTo>
                    <a:lnTo>
                      <a:pt x="3124" y="909"/>
                    </a:lnTo>
                    <a:lnTo>
                      <a:pt x="3188" y="934"/>
                    </a:lnTo>
                    <a:lnTo>
                      <a:pt x="3128" y="1003"/>
                    </a:lnTo>
                    <a:lnTo>
                      <a:pt x="3213" y="945"/>
                    </a:lnTo>
                    <a:lnTo>
                      <a:pt x="3256" y="947"/>
                    </a:lnTo>
                    <a:lnTo>
                      <a:pt x="3344" y="874"/>
                    </a:lnTo>
                    <a:lnTo>
                      <a:pt x="3325" y="830"/>
                    </a:lnTo>
                    <a:lnTo>
                      <a:pt x="3288" y="801"/>
                    </a:lnTo>
                    <a:lnTo>
                      <a:pt x="3365" y="724"/>
                    </a:lnTo>
                    <a:lnTo>
                      <a:pt x="3475" y="674"/>
                    </a:lnTo>
                    <a:lnTo>
                      <a:pt x="3534" y="685"/>
                    </a:lnTo>
                    <a:lnTo>
                      <a:pt x="3559" y="715"/>
                    </a:lnTo>
                    <a:lnTo>
                      <a:pt x="3561" y="794"/>
                    </a:lnTo>
                    <a:lnTo>
                      <a:pt x="3483" y="829"/>
                    </a:lnTo>
                    <a:lnTo>
                      <a:pt x="3571" y="843"/>
                    </a:lnTo>
                    <a:moveTo>
                      <a:pt x="3269" y="871"/>
                    </a:moveTo>
                    <a:lnTo>
                      <a:pt x="3213" y="896"/>
                    </a:lnTo>
                    <a:lnTo>
                      <a:pt x="3159" y="875"/>
                    </a:lnTo>
                    <a:lnTo>
                      <a:pt x="3107" y="882"/>
                    </a:lnTo>
                    <a:lnTo>
                      <a:pt x="3062" y="850"/>
                    </a:lnTo>
                    <a:lnTo>
                      <a:pt x="3131" y="828"/>
                    </a:lnTo>
                    <a:lnTo>
                      <a:pt x="3197" y="797"/>
                    </a:lnTo>
                    <a:lnTo>
                      <a:pt x="3236" y="818"/>
                    </a:lnTo>
                    <a:lnTo>
                      <a:pt x="3257" y="830"/>
                    </a:lnTo>
                    <a:lnTo>
                      <a:pt x="3261" y="844"/>
                    </a:lnTo>
                    <a:lnTo>
                      <a:pt x="3269" y="871"/>
                    </a:lnTo>
                    <a:moveTo>
                      <a:pt x="4250" y="1014"/>
                    </a:moveTo>
                    <a:lnTo>
                      <a:pt x="4184" y="1017"/>
                    </a:lnTo>
                    <a:lnTo>
                      <a:pt x="4195" y="981"/>
                    </a:lnTo>
                    <a:lnTo>
                      <a:pt x="4247" y="940"/>
                    </a:lnTo>
                    <a:lnTo>
                      <a:pt x="4305" y="930"/>
                    </a:lnTo>
                    <a:lnTo>
                      <a:pt x="4334" y="951"/>
                    </a:lnTo>
                    <a:lnTo>
                      <a:pt x="4313" y="982"/>
                    </a:lnTo>
                    <a:lnTo>
                      <a:pt x="4300" y="992"/>
                    </a:lnTo>
                    <a:lnTo>
                      <a:pt x="4250" y="1014"/>
                    </a:lnTo>
                    <a:moveTo>
                      <a:pt x="3649" y="1125"/>
                    </a:moveTo>
                    <a:lnTo>
                      <a:pt x="3636" y="1158"/>
                    </a:lnTo>
                    <a:lnTo>
                      <a:pt x="3673" y="1146"/>
                    </a:lnTo>
                    <a:lnTo>
                      <a:pt x="3692" y="1166"/>
                    </a:lnTo>
                    <a:lnTo>
                      <a:pt x="3737" y="1192"/>
                    </a:lnTo>
                    <a:lnTo>
                      <a:pt x="3787" y="1215"/>
                    </a:lnTo>
                    <a:lnTo>
                      <a:pt x="3768" y="1251"/>
                    </a:lnTo>
                    <a:lnTo>
                      <a:pt x="3814" y="1246"/>
                    </a:lnTo>
                    <a:lnTo>
                      <a:pt x="3839" y="1271"/>
                    </a:lnTo>
                    <a:lnTo>
                      <a:pt x="3772" y="1295"/>
                    </a:lnTo>
                    <a:lnTo>
                      <a:pt x="3693" y="1277"/>
                    </a:lnTo>
                    <a:lnTo>
                      <a:pt x="3684" y="1242"/>
                    </a:lnTo>
                    <a:lnTo>
                      <a:pt x="3599" y="1283"/>
                    </a:lnTo>
                    <a:lnTo>
                      <a:pt x="3489" y="1323"/>
                    </a:lnTo>
                    <a:lnTo>
                      <a:pt x="3500" y="1278"/>
                    </a:lnTo>
                    <a:lnTo>
                      <a:pt x="3416" y="1285"/>
                    </a:lnTo>
                    <a:lnTo>
                      <a:pt x="3493" y="1247"/>
                    </a:lnTo>
                    <a:lnTo>
                      <a:pt x="3543" y="1187"/>
                    </a:lnTo>
                    <a:lnTo>
                      <a:pt x="3612" y="1118"/>
                    </a:lnTo>
                    <a:lnTo>
                      <a:pt x="3649" y="1125"/>
                    </a:lnTo>
                    <a:moveTo>
                      <a:pt x="3684" y="1349"/>
                    </a:moveTo>
                    <a:lnTo>
                      <a:pt x="3588" y="1392"/>
                    </a:lnTo>
                    <a:lnTo>
                      <a:pt x="3547" y="1390"/>
                    </a:lnTo>
                    <a:lnTo>
                      <a:pt x="3548" y="1369"/>
                    </a:lnTo>
                    <a:lnTo>
                      <a:pt x="3615" y="1333"/>
                    </a:lnTo>
                    <a:lnTo>
                      <a:pt x="3695" y="1334"/>
                    </a:lnTo>
                    <a:lnTo>
                      <a:pt x="3684" y="1349"/>
                    </a:lnTo>
                    <a:moveTo>
                      <a:pt x="3812" y="1392"/>
                    </a:moveTo>
                    <a:lnTo>
                      <a:pt x="3764" y="1432"/>
                    </a:lnTo>
                    <a:lnTo>
                      <a:pt x="3741" y="1426"/>
                    </a:lnTo>
                    <a:lnTo>
                      <a:pt x="3740" y="1403"/>
                    </a:lnTo>
                    <a:lnTo>
                      <a:pt x="3746" y="1397"/>
                    </a:lnTo>
                    <a:lnTo>
                      <a:pt x="3783" y="1374"/>
                    </a:lnTo>
                    <a:lnTo>
                      <a:pt x="3807" y="1376"/>
                    </a:lnTo>
                    <a:lnTo>
                      <a:pt x="3812" y="1392"/>
                    </a:lnTo>
                    <a:moveTo>
                      <a:pt x="43" y="2029"/>
                    </a:moveTo>
                    <a:lnTo>
                      <a:pt x="64" y="2040"/>
                    </a:lnTo>
                    <a:lnTo>
                      <a:pt x="130" y="2033"/>
                    </a:lnTo>
                    <a:lnTo>
                      <a:pt x="37" y="2126"/>
                    </a:lnTo>
                    <a:lnTo>
                      <a:pt x="41" y="2192"/>
                    </a:lnTo>
                    <a:lnTo>
                      <a:pt x="15" y="2192"/>
                    </a:lnTo>
                    <a:lnTo>
                      <a:pt x="6" y="2154"/>
                    </a:lnTo>
                    <a:lnTo>
                      <a:pt x="12" y="2116"/>
                    </a:lnTo>
                    <a:lnTo>
                      <a:pt x="0" y="2091"/>
                    </a:lnTo>
                    <a:lnTo>
                      <a:pt x="18" y="2055"/>
                    </a:lnTo>
                    <a:lnTo>
                      <a:pt x="43" y="2029"/>
                    </a:lnTo>
                    <a:moveTo>
                      <a:pt x="4831" y="2315"/>
                    </a:moveTo>
                    <a:lnTo>
                      <a:pt x="4766" y="2387"/>
                    </a:lnTo>
                    <a:lnTo>
                      <a:pt x="4817" y="2359"/>
                    </a:lnTo>
                    <a:lnTo>
                      <a:pt x="4855" y="2377"/>
                    </a:lnTo>
                    <a:lnTo>
                      <a:pt x="4824" y="2406"/>
                    </a:lnTo>
                    <a:lnTo>
                      <a:pt x="4875" y="2429"/>
                    </a:lnTo>
                    <a:lnTo>
                      <a:pt x="4911" y="2409"/>
                    </a:lnTo>
                    <a:lnTo>
                      <a:pt x="4969" y="2434"/>
                    </a:lnTo>
                    <a:lnTo>
                      <a:pt x="4932" y="2495"/>
                    </a:lnTo>
                    <a:lnTo>
                      <a:pt x="4982" y="2481"/>
                    </a:lnTo>
                    <a:lnTo>
                      <a:pt x="4978" y="2525"/>
                    </a:lnTo>
                    <a:lnTo>
                      <a:pt x="4985" y="2577"/>
                    </a:lnTo>
                    <a:lnTo>
                      <a:pt x="4937" y="2650"/>
                    </a:lnTo>
                    <a:lnTo>
                      <a:pt x="4906" y="2653"/>
                    </a:lnTo>
                    <a:lnTo>
                      <a:pt x="4866" y="2637"/>
                    </a:lnTo>
                    <a:lnTo>
                      <a:pt x="4899" y="2569"/>
                    </a:lnTo>
                    <a:lnTo>
                      <a:pt x="4884" y="2559"/>
                    </a:lnTo>
                    <a:lnTo>
                      <a:pt x="4786" y="2631"/>
                    </a:lnTo>
                    <a:lnTo>
                      <a:pt x="4747" y="2628"/>
                    </a:lnTo>
                    <a:lnTo>
                      <a:pt x="4805" y="2589"/>
                    </a:lnTo>
                    <a:lnTo>
                      <a:pt x="4747" y="2569"/>
                    </a:lnTo>
                    <a:lnTo>
                      <a:pt x="4675" y="2574"/>
                    </a:lnTo>
                    <a:lnTo>
                      <a:pt x="4546" y="2571"/>
                    </a:lnTo>
                    <a:lnTo>
                      <a:pt x="4544" y="2546"/>
                    </a:lnTo>
                    <a:lnTo>
                      <a:pt x="4594" y="2517"/>
                    </a:lnTo>
                    <a:lnTo>
                      <a:pt x="4572" y="2494"/>
                    </a:lnTo>
                    <a:lnTo>
                      <a:pt x="4643" y="2444"/>
                    </a:lnTo>
                    <a:lnTo>
                      <a:pt x="4753" y="2312"/>
                    </a:lnTo>
                    <a:lnTo>
                      <a:pt x="4808" y="2265"/>
                    </a:lnTo>
                    <a:lnTo>
                      <a:pt x="4873" y="2237"/>
                    </a:lnTo>
                    <a:lnTo>
                      <a:pt x="4902" y="2241"/>
                    </a:lnTo>
                    <a:lnTo>
                      <a:pt x="4883" y="2263"/>
                    </a:lnTo>
                    <a:lnTo>
                      <a:pt x="4831" y="2315"/>
                    </a:lnTo>
                    <a:moveTo>
                      <a:pt x="326" y="2496"/>
                    </a:moveTo>
                    <a:lnTo>
                      <a:pt x="285" y="2507"/>
                    </a:lnTo>
                    <a:lnTo>
                      <a:pt x="202" y="2469"/>
                    </a:lnTo>
                    <a:lnTo>
                      <a:pt x="202" y="2440"/>
                    </a:lnTo>
                    <a:lnTo>
                      <a:pt x="163" y="2411"/>
                    </a:lnTo>
                    <a:lnTo>
                      <a:pt x="167" y="2387"/>
                    </a:lnTo>
                    <a:lnTo>
                      <a:pt x="110" y="2372"/>
                    </a:lnTo>
                    <a:lnTo>
                      <a:pt x="117" y="2327"/>
                    </a:lnTo>
                    <a:lnTo>
                      <a:pt x="137" y="2308"/>
                    </a:lnTo>
                    <a:lnTo>
                      <a:pt x="192" y="2326"/>
                    </a:lnTo>
                    <a:lnTo>
                      <a:pt x="223" y="2339"/>
                    </a:lnTo>
                    <a:lnTo>
                      <a:pt x="278" y="2347"/>
                    </a:lnTo>
                    <a:lnTo>
                      <a:pt x="281" y="2376"/>
                    </a:lnTo>
                    <a:lnTo>
                      <a:pt x="286" y="2415"/>
                    </a:lnTo>
                    <a:lnTo>
                      <a:pt x="329" y="2450"/>
                    </a:lnTo>
                    <a:lnTo>
                      <a:pt x="326" y="2496"/>
                    </a:lnTo>
                    <a:moveTo>
                      <a:pt x="4418" y="2446"/>
                    </a:moveTo>
                    <a:lnTo>
                      <a:pt x="4385" y="2448"/>
                    </a:lnTo>
                    <a:lnTo>
                      <a:pt x="4309" y="2422"/>
                    </a:lnTo>
                    <a:lnTo>
                      <a:pt x="4262" y="2382"/>
                    </a:lnTo>
                    <a:lnTo>
                      <a:pt x="4287" y="2375"/>
                    </a:lnTo>
                    <a:lnTo>
                      <a:pt x="4366" y="2396"/>
                    </a:lnTo>
                    <a:lnTo>
                      <a:pt x="4421" y="2431"/>
                    </a:lnTo>
                    <a:lnTo>
                      <a:pt x="4418" y="2446"/>
                    </a:lnTo>
                  </a:path>
                </a:pathLst>
              </a:custGeom>
              <a:solidFill>
                <a:srgbClr val="CC66FF"/>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79" name="Freeform 37">
                <a:extLst>
                  <a:ext uri="{FF2B5EF4-FFF2-40B4-BE49-F238E27FC236}">
                    <a16:creationId xmlns:a16="http://schemas.microsoft.com/office/drawing/2014/main" id="{2F875E5B-803C-4E0C-AC49-01539EC702C5}"/>
                  </a:ext>
                </a:extLst>
              </p:cNvPr>
              <p:cNvSpPr>
                <a:spLocks/>
              </p:cNvSpPr>
              <p:nvPr/>
            </p:nvSpPr>
            <p:spPr bwMode="auto">
              <a:xfrm>
                <a:off x="4813383" y="2838341"/>
                <a:ext cx="98541" cy="58292"/>
              </a:xfrm>
              <a:custGeom>
                <a:avLst/>
                <a:gdLst>
                  <a:gd name="T0" fmla="*/ 57 w 71"/>
                  <a:gd name="T1" fmla="*/ 6 h 42"/>
                  <a:gd name="T2" fmla="*/ 58 w 71"/>
                  <a:gd name="T3" fmla="*/ 10 h 42"/>
                  <a:gd name="T4" fmla="*/ 56 w 71"/>
                  <a:gd name="T5" fmla="*/ 15 h 42"/>
                  <a:gd name="T6" fmla="*/ 63 w 71"/>
                  <a:gd name="T7" fmla="*/ 19 h 42"/>
                  <a:gd name="T8" fmla="*/ 71 w 71"/>
                  <a:gd name="T9" fmla="*/ 19 h 42"/>
                  <a:gd name="T10" fmla="*/ 71 w 71"/>
                  <a:gd name="T11" fmla="*/ 27 h 42"/>
                  <a:gd name="T12" fmla="*/ 64 w 71"/>
                  <a:gd name="T13" fmla="*/ 31 h 42"/>
                  <a:gd name="T14" fmla="*/ 51 w 71"/>
                  <a:gd name="T15" fmla="*/ 28 h 42"/>
                  <a:gd name="T16" fmla="*/ 48 w 71"/>
                  <a:gd name="T17" fmla="*/ 37 h 42"/>
                  <a:gd name="T18" fmla="*/ 40 w 71"/>
                  <a:gd name="T19" fmla="*/ 37 h 42"/>
                  <a:gd name="T20" fmla="*/ 38 w 71"/>
                  <a:gd name="T21" fmla="*/ 34 h 42"/>
                  <a:gd name="T22" fmla="*/ 29 w 71"/>
                  <a:gd name="T23" fmla="*/ 41 h 42"/>
                  <a:gd name="T24" fmla="*/ 21 w 71"/>
                  <a:gd name="T25" fmla="*/ 42 h 42"/>
                  <a:gd name="T26" fmla="*/ 13 w 71"/>
                  <a:gd name="T27" fmla="*/ 38 h 42"/>
                  <a:gd name="T28" fmla="*/ 8 w 71"/>
                  <a:gd name="T29" fmla="*/ 29 h 42"/>
                  <a:gd name="T30" fmla="*/ 0 w 71"/>
                  <a:gd name="T31" fmla="*/ 32 h 42"/>
                  <a:gd name="T32" fmla="*/ 0 w 71"/>
                  <a:gd name="T33" fmla="*/ 22 h 42"/>
                  <a:gd name="T34" fmla="*/ 11 w 71"/>
                  <a:gd name="T35" fmla="*/ 11 h 42"/>
                  <a:gd name="T36" fmla="*/ 11 w 71"/>
                  <a:gd name="T37" fmla="*/ 6 h 42"/>
                  <a:gd name="T38" fmla="*/ 18 w 71"/>
                  <a:gd name="T39" fmla="*/ 8 h 42"/>
                  <a:gd name="T40" fmla="*/ 22 w 71"/>
                  <a:gd name="T41" fmla="*/ 4 h 42"/>
                  <a:gd name="T42" fmla="*/ 36 w 71"/>
                  <a:gd name="T43" fmla="*/ 4 h 42"/>
                  <a:gd name="T44" fmla="*/ 40 w 71"/>
                  <a:gd name="T45" fmla="*/ 0 h 42"/>
                  <a:gd name="T46" fmla="*/ 57 w 71"/>
                  <a:gd name="T47" fmla="*/ 6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1" h="42">
                    <a:moveTo>
                      <a:pt x="57" y="6"/>
                    </a:moveTo>
                    <a:lnTo>
                      <a:pt x="58" y="10"/>
                    </a:lnTo>
                    <a:lnTo>
                      <a:pt x="56" y="15"/>
                    </a:lnTo>
                    <a:lnTo>
                      <a:pt x="63" y="19"/>
                    </a:lnTo>
                    <a:lnTo>
                      <a:pt x="71" y="19"/>
                    </a:lnTo>
                    <a:lnTo>
                      <a:pt x="71" y="27"/>
                    </a:lnTo>
                    <a:lnTo>
                      <a:pt x="64" y="31"/>
                    </a:lnTo>
                    <a:lnTo>
                      <a:pt x="51" y="28"/>
                    </a:lnTo>
                    <a:lnTo>
                      <a:pt x="48" y="37"/>
                    </a:lnTo>
                    <a:lnTo>
                      <a:pt x="40" y="37"/>
                    </a:lnTo>
                    <a:lnTo>
                      <a:pt x="38" y="34"/>
                    </a:lnTo>
                    <a:lnTo>
                      <a:pt x="29" y="41"/>
                    </a:lnTo>
                    <a:lnTo>
                      <a:pt x="21" y="42"/>
                    </a:lnTo>
                    <a:lnTo>
                      <a:pt x="13" y="38"/>
                    </a:lnTo>
                    <a:lnTo>
                      <a:pt x="8" y="29"/>
                    </a:lnTo>
                    <a:lnTo>
                      <a:pt x="0" y="32"/>
                    </a:lnTo>
                    <a:lnTo>
                      <a:pt x="0" y="22"/>
                    </a:lnTo>
                    <a:lnTo>
                      <a:pt x="11" y="11"/>
                    </a:lnTo>
                    <a:lnTo>
                      <a:pt x="11" y="6"/>
                    </a:lnTo>
                    <a:lnTo>
                      <a:pt x="18" y="8"/>
                    </a:lnTo>
                    <a:lnTo>
                      <a:pt x="22" y="4"/>
                    </a:lnTo>
                    <a:lnTo>
                      <a:pt x="36" y="4"/>
                    </a:lnTo>
                    <a:lnTo>
                      <a:pt x="40" y="0"/>
                    </a:lnTo>
                    <a:lnTo>
                      <a:pt x="57" y="6"/>
                    </a:lnTo>
                    <a:close/>
                  </a:path>
                </a:pathLst>
              </a:custGeom>
              <a:solidFill>
                <a:srgbClr val="F9B277"/>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80" name="Freeform 38">
                <a:extLst>
                  <a:ext uri="{FF2B5EF4-FFF2-40B4-BE49-F238E27FC236}">
                    <a16:creationId xmlns:a16="http://schemas.microsoft.com/office/drawing/2014/main" id="{6CC73BAE-80C4-43CB-920D-5164E8C5A7BE}"/>
                  </a:ext>
                </a:extLst>
              </p:cNvPr>
              <p:cNvSpPr>
                <a:spLocks noEditPoints="1"/>
              </p:cNvSpPr>
              <p:nvPr/>
            </p:nvSpPr>
            <p:spPr bwMode="auto">
              <a:xfrm>
                <a:off x="2910310" y="4720324"/>
                <a:ext cx="338646" cy="1083945"/>
              </a:xfrm>
              <a:custGeom>
                <a:avLst/>
                <a:gdLst>
                  <a:gd name="T0" fmla="*/ 233 w 999"/>
                  <a:gd name="T1" fmla="*/ 450 h 3202"/>
                  <a:gd name="T2" fmla="*/ 296 w 999"/>
                  <a:gd name="T3" fmla="*/ 460 h 3202"/>
                  <a:gd name="T4" fmla="*/ 208 w 999"/>
                  <a:gd name="T5" fmla="*/ 590 h 3202"/>
                  <a:gd name="T6" fmla="*/ 221 w 999"/>
                  <a:gd name="T7" fmla="*/ 759 h 3202"/>
                  <a:gd name="T8" fmla="*/ 205 w 999"/>
                  <a:gd name="T9" fmla="*/ 846 h 3202"/>
                  <a:gd name="T10" fmla="*/ 159 w 999"/>
                  <a:gd name="T11" fmla="*/ 1003 h 3202"/>
                  <a:gd name="T12" fmla="*/ 154 w 999"/>
                  <a:gd name="T13" fmla="*/ 1173 h 3202"/>
                  <a:gd name="T14" fmla="*/ 239 w 999"/>
                  <a:gd name="T15" fmla="*/ 1335 h 3202"/>
                  <a:gd name="T16" fmla="*/ 234 w 999"/>
                  <a:gd name="T17" fmla="*/ 1496 h 3202"/>
                  <a:gd name="T18" fmla="*/ 212 w 999"/>
                  <a:gd name="T19" fmla="*/ 1622 h 3202"/>
                  <a:gd name="T20" fmla="*/ 275 w 999"/>
                  <a:gd name="T21" fmla="*/ 1782 h 3202"/>
                  <a:gd name="T22" fmla="*/ 244 w 999"/>
                  <a:gd name="T23" fmla="*/ 1888 h 3202"/>
                  <a:gd name="T24" fmla="*/ 295 w 999"/>
                  <a:gd name="T25" fmla="*/ 2078 h 3202"/>
                  <a:gd name="T26" fmla="*/ 319 w 999"/>
                  <a:gd name="T27" fmla="*/ 2192 h 3202"/>
                  <a:gd name="T28" fmla="*/ 349 w 999"/>
                  <a:gd name="T29" fmla="*/ 2259 h 3202"/>
                  <a:gd name="T30" fmla="*/ 404 w 999"/>
                  <a:gd name="T31" fmla="*/ 2307 h 3202"/>
                  <a:gd name="T32" fmla="*/ 404 w 999"/>
                  <a:gd name="T33" fmla="*/ 2372 h 3202"/>
                  <a:gd name="T34" fmla="*/ 409 w 999"/>
                  <a:gd name="T35" fmla="*/ 2554 h 3202"/>
                  <a:gd name="T36" fmla="*/ 431 w 999"/>
                  <a:gd name="T37" fmla="*/ 2649 h 3202"/>
                  <a:gd name="T38" fmla="*/ 436 w 999"/>
                  <a:gd name="T39" fmla="*/ 2774 h 3202"/>
                  <a:gd name="T40" fmla="*/ 513 w 999"/>
                  <a:gd name="T41" fmla="*/ 2798 h 3202"/>
                  <a:gd name="T42" fmla="*/ 583 w 999"/>
                  <a:gd name="T43" fmla="*/ 2908 h 3202"/>
                  <a:gd name="T44" fmla="*/ 808 w 999"/>
                  <a:gd name="T45" fmla="*/ 2932 h 3202"/>
                  <a:gd name="T46" fmla="*/ 728 w 999"/>
                  <a:gd name="T47" fmla="*/ 2952 h 3202"/>
                  <a:gd name="T48" fmla="*/ 706 w 999"/>
                  <a:gd name="T49" fmla="*/ 3058 h 3202"/>
                  <a:gd name="T50" fmla="*/ 596 w 999"/>
                  <a:gd name="T51" fmla="*/ 3033 h 3202"/>
                  <a:gd name="T52" fmla="*/ 498 w 999"/>
                  <a:gd name="T53" fmla="*/ 2976 h 3202"/>
                  <a:gd name="T54" fmla="*/ 354 w 999"/>
                  <a:gd name="T55" fmla="*/ 2877 h 3202"/>
                  <a:gd name="T56" fmla="*/ 296 w 999"/>
                  <a:gd name="T57" fmla="*/ 2774 h 3202"/>
                  <a:gd name="T58" fmla="*/ 226 w 999"/>
                  <a:gd name="T59" fmla="*/ 2552 h 3202"/>
                  <a:gd name="T60" fmla="*/ 162 w 999"/>
                  <a:gd name="T61" fmla="*/ 2463 h 3202"/>
                  <a:gd name="T62" fmla="*/ 173 w 999"/>
                  <a:gd name="T63" fmla="*/ 2250 h 3202"/>
                  <a:gd name="T64" fmla="*/ 237 w 999"/>
                  <a:gd name="T65" fmla="*/ 2105 h 3202"/>
                  <a:gd name="T66" fmla="*/ 196 w 999"/>
                  <a:gd name="T67" fmla="*/ 2188 h 3202"/>
                  <a:gd name="T68" fmla="*/ 132 w 999"/>
                  <a:gd name="T69" fmla="*/ 2056 h 3202"/>
                  <a:gd name="T70" fmla="*/ 124 w 999"/>
                  <a:gd name="T71" fmla="*/ 1842 h 3202"/>
                  <a:gd name="T72" fmla="*/ 50 w 999"/>
                  <a:gd name="T73" fmla="*/ 1664 h 3202"/>
                  <a:gd name="T74" fmla="*/ 88 w 999"/>
                  <a:gd name="T75" fmla="*/ 1524 h 3202"/>
                  <a:gd name="T76" fmla="*/ 107 w 999"/>
                  <a:gd name="T77" fmla="*/ 1262 h 3202"/>
                  <a:gd name="T78" fmla="*/ 72 w 999"/>
                  <a:gd name="T79" fmla="*/ 1065 h 3202"/>
                  <a:gd name="T80" fmla="*/ 68 w 999"/>
                  <a:gd name="T81" fmla="*/ 856 h 3202"/>
                  <a:gd name="T82" fmla="*/ 52 w 999"/>
                  <a:gd name="T83" fmla="*/ 515 h 3202"/>
                  <a:gd name="T84" fmla="*/ 28 w 999"/>
                  <a:gd name="T85" fmla="*/ 185 h 3202"/>
                  <a:gd name="T86" fmla="*/ 36 w 999"/>
                  <a:gd name="T87" fmla="*/ 43 h 3202"/>
                  <a:gd name="T88" fmla="*/ 93 w 999"/>
                  <a:gd name="T89" fmla="*/ 57 h 3202"/>
                  <a:gd name="T90" fmla="*/ 152 w 999"/>
                  <a:gd name="T91" fmla="*/ 155 h 3202"/>
                  <a:gd name="T92" fmla="*/ 189 w 999"/>
                  <a:gd name="T93" fmla="*/ 333 h 3202"/>
                  <a:gd name="T94" fmla="*/ 893 w 999"/>
                  <a:gd name="T95" fmla="*/ 3142 h 3202"/>
                  <a:gd name="T96" fmla="*/ 999 w 999"/>
                  <a:gd name="T97" fmla="*/ 3144 h 3202"/>
                  <a:gd name="T98" fmla="*/ 950 w 999"/>
                  <a:gd name="T99" fmla="*/ 3202 h 3202"/>
                  <a:gd name="T100" fmla="*/ 878 w 999"/>
                  <a:gd name="T101" fmla="*/ 3193 h 3202"/>
                  <a:gd name="T102" fmla="*/ 750 w 999"/>
                  <a:gd name="T103" fmla="*/ 3157 h 3202"/>
                  <a:gd name="T104" fmla="*/ 565 w 999"/>
                  <a:gd name="T105" fmla="*/ 3068 h 3202"/>
                  <a:gd name="T106" fmla="*/ 497 w 999"/>
                  <a:gd name="T107" fmla="*/ 2993 h 3202"/>
                  <a:gd name="T108" fmla="*/ 708 w 999"/>
                  <a:gd name="T109" fmla="*/ 3077 h 3202"/>
                  <a:gd name="T110" fmla="*/ 721 w 999"/>
                  <a:gd name="T111" fmla="*/ 2984 h 3202"/>
                  <a:gd name="T112" fmla="*/ 816 w 999"/>
                  <a:gd name="T113" fmla="*/ 2960 h 3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99" h="3202">
                    <a:moveTo>
                      <a:pt x="189" y="333"/>
                    </a:moveTo>
                    <a:lnTo>
                      <a:pt x="233" y="450"/>
                    </a:lnTo>
                    <a:lnTo>
                      <a:pt x="284" y="439"/>
                    </a:lnTo>
                    <a:lnTo>
                      <a:pt x="296" y="460"/>
                    </a:lnTo>
                    <a:lnTo>
                      <a:pt x="282" y="548"/>
                    </a:lnTo>
                    <a:lnTo>
                      <a:pt x="208" y="590"/>
                    </a:lnTo>
                    <a:lnTo>
                      <a:pt x="231" y="732"/>
                    </a:lnTo>
                    <a:lnTo>
                      <a:pt x="221" y="759"/>
                    </a:lnTo>
                    <a:lnTo>
                      <a:pt x="248" y="793"/>
                    </a:lnTo>
                    <a:lnTo>
                      <a:pt x="205" y="846"/>
                    </a:lnTo>
                    <a:lnTo>
                      <a:pt x="171" y="926"/>
                    </a:lnTo>
                    <a:lnTo>
                      <a:pt x="159" y="1003"/>
                    </a:lnTo>
                    <a:lnTo>
                      <a:pt x="181" y="1085"/>
                    </a:lnTo>
                    <a:lnTo>
                      <a:pt x="154" y="1173"/>
                    </a:lnTo>
                    <a:lnTo>
                      <a:pt x="217" y="1319"/>
                    </a:lnTo>
                    <a:lnTo>
                      <a:pt x="239" y="1335"/>
                    </a:lnTo>
                    <a:lnTo>
                      <a:pt x="256" y="1413"/>
                    </a:lnTo>
                    <a:lnTo>
                      <a:pt x="234" y="1496"/>
                    </a:lnTo>
                    <a:lnTo>
                      <a:pt x="252" y="1566"/>
                    </a:lnTo>
                    <a:lnTo>
                      <a:pt x="212" y="1622"/>
                    </a:lnTo>
                    <a:lnTo>
                      <a:pt x="232" y="1700"/>
                    </a:lnTo>
                    <a:lnTo>
                      <a:pt x="275" y="1782"/>
                    </a:lnTo>
                    <a:lnTo>
                      <a:pt x="242" y="1813"/>
                    </a:lnTo>
                    <a:lnTo>
                      <a:pt x="244" y="1888"/>
                    </a:lnTo>
                    <a:lnTo>
                      <a:pt x="253" y="1975"/>
                    </a:lnTo>
                    <a:lnTo>
                      <a:pt x="295" y="2078"/>
                    </a:lnTo>
                    <a:lnTo>
                      <a:pt x="273" y="2095"/>
                    </a:lnTo>
                    <a:lnTo>
                      <a:pt x="319" y="2192"/>
                    </a:lnTo>
                    <a:lnTo>
                      <a:pt x="360" y="2224"/>
                    </a:lnTo>
                    <a:lnTo>
                      <a:pt x="349" y="2259"/>
                    </a:lnTo>
                    <a:lnTo>
                      <a:pt x="386" y="2276"/>
                    </a:lnTo>
                    <a:lnTo>
                      <a:pt x="404" y="2307"/>
                    </a:lnTo>
                    <a:lnTo>
                      <a:pt x="380" y="2323"/>
                    </a:lnTo>
                    <a:lnTo>
                      <a:pt x="404" y="2372"/>
                    </a:lnTo>
                    <a:lnTo>
                      <a:pt x="418" y="2483"/>
                    </a:lnTo>
                    <a:lnTo>
                      <a:pt x="409" y="2554"/>
                    </a:lnTo>
                    <a:lnTo>
                      <a:pt x="432" y="2596"/>
                    </a:lnTo>
                    <a:lnTo>
                      <a:pt x="431" y="2649"/>
                    </a:lnTo>
                    <a:lnTo>
                      <a:pt x="395" y="2686"/>
                    </a:lnTo>
                    <a:lnTo>
                      <a:pt x="436" y="2774"/>
                    </a:lnTo>
                    <a:lnTo>
                      <a:pt x="471" y="2804"/>
                    </a:lnTo>
                    <a:lnTo>
                      <a:pt x="513" y="2798"/>
                    </a:lnTo>
                    <a:lnTo>
                      <a:pt x="537" y="2860"/>
                    </a:lnTo>
                    <a:lnTo>
                      <a:pt x="583" y="2908"/>
                    </a:lnTo>
                    <a:lnTo>
                      <a:pt x="744" y="2919"/>
                    </a:lnTo>
                    <a:lnTo>
                      <a:pt x="808" y="2932"/>
                    </a:lnTo>
                    <a:lnTo>
                      <a:pt x="751" y="2931"/>
                    </a:lnTo>
                    <a:lnTo>
                      <a:pt x="728" y="2952"/>
                    </a:lnTo>
                    <a:lnTo>
                      <a:pt x="683" y="2981"/>
                    </a:lnTo>
                    <a:lnTo>
                      <a:pt x="706" y="3058"/>
                    </a:lnTo>
                    <a:lnTo>
                      <a:pt x="680" y="3060"/>
                    </a:lnTo>
                    <a:lnTo>
                      <a:pt x="596" y="3033"/>
                    </a:lnTo>
                    <a:lnTo>
                      <a:pt x="498" y="2976"/>
                    </a:lnTo>
                    <a:lnTo>
                      <a:pt x="498" y="2976"/>
                    </a:lnTo>
                    <a:lnTo>
                      <a:pt x="397" y="2929"/>
                    </a:lnTo>
                    <a:lnTo>
                      <a:pt x="354" y="2877"/>
                    </a:lnTo>
                    <a:lnTo>
                      <a:pt x="352" y="2829"/>
                    </a:lnTo>
                    <a:lnTo>
                      <a:pt x="296" y="2774"/>
                    </a:lnTo>
                    <a:lnTo>
                      <a:pt x="230" y="2632"/>
                    </a:lnTo>
                    <a:lnTo>
                      <a:pt x="226" y="2552"/>
                    </a:lnTo>
                    <a:lnTo>
                      <a:pt x="272" y="2488"/>
                    </a:lnTo>
                    <a:lnTo>
                      <a:pt x="162" y="2463"/>
                    </a:lnTo>
                    <a:lnTo>
                      <a:pt x="199" y="2389"/>
                    </a:lnTo>
                    <a:lnTo>
                      <a:pt x="173" y="2250"/>
                    </a:lnTo>
                    <a:lnTo>
                      <a:pt x="258" y="2280"/>
                    </a:lnTo>
                    <a:lnTo>
                      <a:pt x="237" y="2105"/>
                    </a:lnTo>
                    <a:lnTo>
                      <a:pt x="184" y="2083"/>
                    </a:lnTo>
                    <a:lnTo>
                      <a:pt x="196" y="2188"/>
                    </a:lnTo>
                    <a:lnTo>
                      <a:pt x="150" y="2176"/>
                    </a:lnTo>
                    <a:lnTo>
                      <a:pt x="132" y="2056"/>
                    </a:lnTo>
                    <a:lnTo>
                      <a:pt x="109" y="1900"/>
                    </a:lnTo>
                    <a:lnTo>
                      <a:pt x="124" y="1842"/>
                    </a:lnTo>
                    <a:lnTo>
                      <a:pt x="81" y="1759"/>
                    </a:lnTo>
                    <a:lnTo>
                      <a:pt x="50" y="1664"/>
                    </a:lnTo>
                    <a:lnTo>
                      <a:pt x="79" y="1661"/>
                    </a:lnTo>
                    <a:lnTo>
                      <a:pt x="88" y="1524"/>
                    </a:lnTo>
                    <a:lnTo>
                      <a:pt x="105" y="1389"/>
                    </a:lnTo>
                    <a:lnTo>
                      <a:pt x="107" y="1262"/>
                    </a:lnTo>
                    <a:lnTo>
                      <a:pt x="65" y="1135"/>
                    </a:lnTo>
                    <a:lnTo>
                      <a:pt x="72" y="1065"/>
                    </a:lnTo>
                    <a:lnTo>
                      <a:pt x="44" y="960"/>
                    </a:lnTo>
                    <a:lnTo>
                      <a:pt x="68" y="856"/>
                    </a:lnTo>
                    <a:lnTo>
                      <a:pt x="55" y="691"/>
                    </a:lnTo>
                    <a:lnTo>
                      <a:pt x="52" y="515"/>
                    </a:lnTo>
                    <a:lnTo>
                      <a:pt x="50" y="324"/>
                    </a:lnTo>
                    <a:lnTo>
                      <a:pt x="28" y="185"/>
                    </a:lnTo>
                    <a:lnTo>
                      <a:pt x="0" y="65"/>
                    </a:lnTo>
                    <a:lnTo>
                      <a:pt x="36" y="43"/>
                    </a:lnTo>
                    <a:lnTo>
                      <a:pt x="51" y="0"/>
                    </a:lnTo>
                    <a:lnTo>
                      <a:pt x="93" y="57"/>
                    </a:lnTo>
                    <a:lnTo>
                      <a:pt x="110" y="119"/>
                    </a:lnTo>
                    <a:lnTo>
                      <a:pt x="152" y="155"/>
                    </a:lnTo>
                    <a:lnTo>
                      <a:pt x="138" y="237"/>
                    </a:lnTo>
                    <a:lnTo>
                      <a:pt x="189" y="333"/>
                    </a:lnTo>
                    <a:moveTo>
                      <a:pt x="816" y="2960"/>
                    </a:moveTo>
                    <a:lnTo>
                      <a:pt x="893" y="3142"/>
                    </a:lnTo>
                    <a:lnTo>
                      <a:pt x="960" y="3142"/>
                    </a:lnTo>
                    <a:lnTo>
                      <a:pt x="999" y="3144"/>
                    </a:lnTo>
                    <a:lnTo>
                      <a:pt x="992" y="3177"/>
                    </a:lnTo>
                    <a:lnTo>
                      <a:pt x="950" y="3202"/>
                    </a:lnTo>
                    <a:lnTo>
                      <a:pt x="918" y="3200"/>
                    </a:lnTo>
                    <a:lnTo>
                      <a:pt x="878" y="3193"/>
                    </a:lnTo>
                    <a:lnTo>
                      <a:pt x="821" y="3169"/>
                    </a:lnTo>
                    <a:lnTo>
                      <a:pt x="750" y="3157"/>
                    </a:lnTo>
                    <a:lnTo>
                      <a:pt x="650" y="3112"/>
                    </a:lnTo>
                    <a:lnTo>
                      <a:pt x="565" y="3068"/>
                    </a:lnTo>
                    <a:lnTo>
                      <a:pt x="436" y="2976"/>
                    </a:lnTo>
                    <a:lnTo>
                      <a:pt x="497" y="2993"/>
                    </a:lnTo>
                    <a:lnTo>
                      <a:pt x="611" y="3048"/>
                    </a:lnTo>
                    <a:lnTo>
                      <a:pt x="708" y="3077"/>
                    </a:lnTo>
                    <a:lnTo>
                      <a:pt x="724" y="3040"/>
                    </a:lnTo>
                    <a:lnTo>
                      <a:pt x="721" y="2984"/>
                    </a:lnTo>
                    <a:lnTo>
                      <a:pt x="766" y="2950"/>
                    </a:lnTo>
                    <a:lnTo>
                      <a:pt x="816" y="2960"/>
                    </a:lnTo>
                  </a:path>
                </a:pathLst>
              </a:custGeom>
              <a:solidFill>
                <a:srgbClr val="E0766E"/>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81" name="Freeform 39">
                <a:extLst>
                  <a:ext uri="{FF2B5EF4-FFF2-40B4-BE49-F238E27FC236}">
                    <a16:creationId xmlns:a16="http://schemas.microsoft.com/office/drawing/2014/main" id="{8B18F743-55F6-40A8-A320-B9BF6D71837B}"/>
                  </a:ext>
                </a:extLst>
              </p:cNvPr>
              <p:cNvSpPr>
                <a:spLocks/>
              </p:cNvSpPr>
              <p:nvPr/>
            </p:nvSpPr>
            <p:spPr bwMode="auto">
              <a:xfrm>
                <a:off x="7401804" y="3633604"/>
                <a:ext cx="56904" cy="54128"/>
              </a:xfrm>
              <a:custGeom>
                <a:avLst/>
                <a:gdLst>
                  <a:gd name="T0" fmla="*/ 33 w 41"/>
                  <a:gd name="T1" fmla="*/ 29 h 39"/>
                  <a:gd name="T2" fmla="*/ 19 w 41"/>
                  <a:gd name="T3" fmla="*/ 39 h 39"/>
                  <a:gd name="T4" fmla="*/ 3 w 41"/>
                  <a:gd name="T5" fmla="*/ 33 h 39"/>
                  <a:gd name="T6" fmla="*/ 0 w 41"/>
                  <a:gd name="T7" fmla="*/ 15 h 39"/>
                  <a:gd name="T8" fmla="*/ 7 w 41"/>
                  <a:gd name="T9" fmla="*/ 6 h 39"/>
                  <a:gd name="T10" fmla="*/ 25 w 41"/>
                  <a:gd name="T11" fmla="*/ 0 h 39"/>
                  <a:gd name="T12" fmla="*/ 36 w 41"/>
                  <a:gd name="T13" fmla="*/ 0 h 39"/>
                  <a:gd name="T14" fmla="*/ 41 w 41"/>
                  <a:gd name="T15" fmla="*/ 8 h 39"/>
                  <a:gd name="T16" fmla="*/ 35 w 41"/>
                  <a:gd name="T17" fmla="*/ 17 h 39"/>
                  <a:gd name="T18" fmla="*/ 33 w 41"/>
                  <a:gd name="T19" fmla="*/ 2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39">
                    <a:moveTo>
                      <a:pt x="33" y="29"/>
                    </a:moveTo>
                    <a:lnTo>
                      <a:pt x="19" y="39"/>
                    </a:lnTo>
                    <a:lnTo>
                      <a:pt x="3" y="33"/>
                    </a:lnTo>
                    <a:lnTo>
                      <a:pt x="0" y="15"/>
                    </a:lnTo>
                    <a:lnTo>
                      <a:pt x="7" y="6"/>
                    </a:lnTo>
                    <a:lnTo>
                      <a:pt x="25" y="0"/>
                    </a:lnTo>
                    <a:lnTo>
                      <a:pt x="36" y="0"/>
                    </a:lnTo>
                    <a:lnTo>
                      <a:pt x="41" y="8"/>
                    </a:lnTo>
                    <a:lnTo>
                      <a:pt x="35" y="17"/>
                    </a:lnTo>
                    <a:lnTo>
                      <a:pt x="33" y="29"/>
                    </a:lnTo>
                    <a:close/>
                  </a:path>
                </a:pathLst>
              </a:custGeom>
              <a:solidFill>
                <a:srgbClr val="A8C5F0"/>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82" name="Freeform 40">
                <a:extLst>
                  <a:ext uri="{FF2B5EF4-FFF2-40B4-BE49-F238E27FC236}">
                    <a16:creationId xmlns:a16="http://schemas.microsoft.com/office/drawing/2014/main" id="{D59B2607-E0EB-4419-8373-330B84257B64}"/>
                  </a:ext>
                </a:extLst>
              </p:cNvPr>
              <p:cNvSpPr>
                <a:spLocks/>
              </p:cNvSpPr>
              <p:nvPr/>
            </p:nvSpPr>
            <p:spPr bwMode="auto">
              <a:xfrm>
                <a:off x="6412236" y="2681509"/>
                <a:ext cx="1306008" cy="946543"/>
              </a:xfrm>
              <a:custGeom>
                <a:avLst/>
                <a:gdLst>
                  <a:gd name="T0" fmla="*/ 872 w 941"/>
                  <a:gd name="T1" fmla="*/ 114 h 682"/>
                  <a:gd name="T2" fmla="*/ 932 w 941"/>
                  <a:gd name="T3" fmla="*/ 118 h 682"/>
                  <a:gd name="T4" fmla="*/ 919 w 941"/>
                  <a:gd name="T5" fmla="*/ 164 h 682"/>
                  <a:gd name="T6" fmla="*/ 928 w 941"/>
                  <a:gd name="T7" fmla="*/ 214 h 682"/>
                  <a:gd name="T8" fmla="*/ 895 w 941"/>
                  <a:gd name="T9" fmla="*/ 232 h 682"/>
                  <a:gd name="T10" fmla="*/ 873 w 941"/>
                  <a:gd name="T11" fmla="*/ 251 h 682"/>
                  <a:gd name="T12" fmla="*/ 825 w 941"/>
                  <a:gd name="T13" fmla="*/ 291 h 682"/>
                  <a:gd name="T14" fmla="*/ 813 w 941"/>
                  <a:gd name="T15" fmla="*/ 265 h 682"/>
                  <a:gd name="T16" fmla="*/ 771 w 941"/>
                  <a:gd name="T17" fmla="*/ 289 h 682"/>
                  <a:gd name="T18" fmla="*/ 781 w 941"/>
                  <a:gd name="T19" fmla="*/ 317 h 682"/>
                  <a:gd name="T20" fmla="*/ 833 w 941"/>
                  <a:gd name="T21" fmla="*/ 325 h 682"/>
                  <a:gd name="T22" fmla="*/ 827 w 941"/>
                  <a:gd name="T23" fmla="*/ 354 h 682"/>
                  <a:gd name="T24" fmla="*/ 849 w 941"/>
                  <a:gd name="T25" fmla="*/ 410 h 682"/>
                  <a:gd name="T26" fmla="*/ 880 w 941"/>
                  <a:gd name="T27" fmla="*/ 466 h 682"/>
                  <a:gd name="T28" fmla="*/ 903 w 941"/>
                  <a:gd name="T29" fmla="*/ 517 h 682"/>
                  <a:gd name="T30" fmla="*/ 871 w 941"/>
                  <a:gd name="T31" fmla="*/ 593 h 682"/>
                  <a:gd name="T32" fmla="*/ 801 w 941"/>
                  <a:gd name="T33" fmla="*/ 642 h 682"/>
                  <a:gd name="T34" fmla="*/ 744 w 941"/>
                  <a:gd name="T35" fmla="*/ 659 h 682"/>
                  <a:gd name="T36" fmla="*/ 727 w 941"/>
                  <a:gd name="T37" fmla="*/ 659 h 682"/>
                  <a:gd name="T38" fmla="*/ 664 w 941"/>
                  <a:gd name="T39" fmla="*/ 642 h 682"/>
                  <a:gd name="T40" fmla="*/ 624 w 941"/>
                  <a:gd name="T41" fmla="*/ 629 h 682"/>
                  <a:gd name="T42" fmla="*/ 576 w 941"/>
                  <a:gd name="T43" fmla="*/ 640 h 682"/>
                  <a:gd name="T44" fmla="*/ 569 w 941"/>
                  <a:gd name="T45" fmla="*/ 649 h 682"/>
                  <a:gd name="T46" fmla="*/ 535 w 941"/>
                  <a:gd name="T47" fmla="*/ 627 h 682"/>
                  <a:gd name="T48" fmla="*/ 494 w 941"/>
                  <a:gd name="T49" fmla="*/ 582 h 682"/>
                  <a:gd name="T50" fmla="*/ 491 w 941"/>
                  <a:gd name="T51" fmla="*/ 527 h 682"/>
                  <a:gd name="T52" fmla="*/ 456 w 941"/>
                  <a:gd name="T53" fmla="*/ 505 h 682"/>
                  <a:gd name="T54" fmla="*/ 401 w 941"/>
                  <a:gd name="T55" fmla="*/ 508 h 682"/>
                  <a:gd name="T56" fmla="*/ 356 w 941"/>
                  <a:gd name="T57" fmla="*/ 520 h 682"/>
                  <a:gd name="T58" fmla="*/ 321 w 941"/>
                  <a:gd name="T59" fmla="*/ 520 h 682"/>
                  <a:gd name="T60" fmla="*/ 253 w 941"/>
                  <a:gd name="T61" fmla="*/ 508 h 682"/>
                  <a:gd name="T62" fmla="*/ 199 w 941"/>
                  <a:gd name="T63" fmla="*/ 478 h 682"/>
                  <a:gd name="T64" fmla="*/ 129 w 941"/>
                  <a:gd name="T65" fmla="*/ 449 h 682"/>
                  <a:gd name="T66" fmla="*/ 120 w 941"/>
                  <a:gd name="T67" fmla="*/ 408 h 682"/>
                  <a:gd name="T68" fmla="*/ 54 w 941"/>
                  <a:gd name="T69" fmla="*/ 342 h 682"/>
                  <a:gd name="T70" fmla="*/ 26 w 941"/>
                  <a:gd name="T71" fmla="*/ 307 h 682"/>
                  <a:gd name="T72" fmla="*/ 3 w 941"/>
                  <a:gd name="T73" fmla="*/ 280 h 682"/>
                  <a:gd name="T74" fmla="*/ 42 w 941"/>
                  <a:gd name="T75" fmla="*/ 264 h 682"/>
                  <a:gd name="T76" fmla="*/ 91 w 941"/>
                  <a:gd name="T77" fmla="*/ 230 h 682"/>
                  <a:gd name="T78" fmla="*/ 68 w 941"/>
                  <a:gd name="T79" fmla="*/ 172 h 682"/>
                  <a:gd name="T80" fmla="*/ 136 w 941"/>
                  <a:gd name="T81" fmla="*/ 130 h 682"/>
                  <a:gd name="T82" fmla="*/ 151 w 941"/>
                  <a:gd name="T83" fmla="*/ 85 h 682"/>
                  <a:gd name="T84" fmla="*/ 213 w 941"/>
                  <a:gd name="T85" fmla="*/ 116 h 682"/>
                  <a:gd name="T86" fmla="*/ 267 w 941"/>
                  <a:gd name="T87" fmla="*/ 168 h 682"/>
                  <a:gd name="T88" fmla="*/ 343 w 941"/>
                  <a:gd name="T89" fmla="*/ 205 h 682"/>
                  <a:gd name="T90" fmla="*/ 433 w 941"/>
                  <a:gd name="T91" fmla="*/ 219 h 682"/>
                  <a:gd name="T92" fmla="*/ 512 w 941"/>
                  <a:gd name="T93" fmla="*/ 241 h 682"/>
                  <a:gd name="T94" fmla="*/ 591 w 941"/>
                  <a:gd name="T95" fmla="*/ 214 h 682"/>
                  <a:gd name="T96" fmla="*/ 590 w 941"/>
                  <a:gd name="T97" fmla="*/ 182 h 682"/>
                  <a:gd name="T98" fmla="*/ 632 w 941"/>
                  <a:gd name="T99" fmla="*/ 164 h 682"/>
                  <a:gd name="T100" fmla="*/ 687 w 941"/>
                  <a:gd name="T101" fmla="*/ 134 h 682"/>
                  <a:gd name="T102" fmla="*/ 659 w 941"/>
                  <a:gd name="T103" fmla="*/ 108 h 682"/>
                  <a:gd name="T104" fmla="*/ 616 w 941"/>
                  <a:gd name="T105" fmla="*/ 107 h 682"/>
                  <a:gd name="T106" fmla="*/ 652 w 941"/>
                  <a:gd name="T107" fmla="*/ 66 h 682"/>
                  <a:gd name="T108" fmla="*/ 642 w 941"/>
                  <a:gd name="T109" fmla="*/ 18 h 682"/>
                  <a:gd name="T110" fmla="*/ 672 w 941"/>
                  <a:gd name="T111" fmla="*/ 0 h 682"/>
                  <a:gd name="T112" fmla="*/ 757 w 941"/>
                  <a:gd name="T113" fmla="*/ 42 h 6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41" h="682">
                    <a:moveTo>
                      <a:pt x="791" y="74"/>
                    </a:moveTo>
                    <a:lnTo>
                      <a:pt x="823" y="80"/>
                    </a:lnTo>
                    <a:lnTo>
                      <a:pt x="852" y="95"/>
                    </a:lnTo>
                    <a:lnTo>
                      <a:pt x="872" y="114"/>
                    </a:lnTo>
                    <a:lnTo>
                      <a:pt x="896" y="114"/>
                    </a:lnTo>
                    <a:lnTo>
                      <a:pt x="905" y="106"/>
                    </a:lnTo>
                    <a:lnTo>
                      <a:pt x="927" y="100"/>
                    </a:lnTo>
                    <a:lnTo>
                      <a:pt x="932" y="118"/>
                    </a:lnTo>
                    <a:lnTo>
                      <a:pt x="930" y="126"/>
                    </a:lnTo>
                    <a:lnTo>
                      <a:pt x="940" y="148"/>
                    </a:lnTo>
                    <a:lnTo>
                      <a:pt x="941" y="168"/>
                    </a:lnTo>
                    <a:lnTo>
                      <a:pt x="919" y="164"/>
                    </a:lnTo>
                    <a:lnTo>
                      <a:pt x="909" y="171"/>
                    </a:lnTo>
                    <a:lnTo>
                      <a:pt x="924" y="189"/>
                    </a:lnTo>
                    <a:lnTo>
                      <a:pt x="936" y="213"/>
                    </a:lnTo>
                    <a:lnTo>
                      <a:pt x="928" y="214"/>
                    </a:lnTo>
                    <a:lnTo>
                      <a:pt x="934" y="224"/>
                    </a:lnTo>
                    <a:lnTo>
                      <a:pt x="916" y="212"/>
                    </a:lnTo>
                    <a:lnTo>
                      <a:pt x="916" y="223"/>
                    </a:lnTo>
                    <a:lnTo>
                      <a:pt x="895" y="232"/>
                    </a:lnTo>
                    <a:lnTo>
                      <a:pt x="904" y="243"/>
                    </a:lnTo>
                    <a:lnTo>
                      <a:pt x="889" y="243"/>
                    </a:lnTo>
                    <a:lnTo>
                      <a:pt x="877" y="236"/>
                    </a:lnTo>
                    <a:lnTo>
                      <a:pt x="873" y="251"/>
                    </a:lnTo>
                    <a:lnTo>
                      <a:pt x="861" y="262"/>
                    </a:lnTo>
                    <a:lnTo>
                      <a:pt x="853" y="275"/>
                    </a:lnTo>
                    <a:lnTo>
                      <a:pt x="833" y="281"/>
                    </a:lnTo>
                    <a:lnTo>
                      <a:pt x="825" y="291"/>
                    </a:lnTo>
                    <a:lnTo>
                      <a:pt x="809" y="296"/>
                    </a:lnTo>
                    <a:lnTo>
                      <a:pt x="814" y="287"/>
                    </a:lnTo>
                    <a:lnTo>
                      <a:pt x="806" y="279"/>
                    </a:lnTo>
                    <a:lnTo>
                      <a:pt x="813" y="265"/>
                    </a:lnTo>
                    <a:lnTo>
                      <a:pt x="799" y="254"/>
                    </a:lnTo>
                    <a:lnTo>
                      <a:pt x="788" y="261"/>
                    </a:lnTo>
                    <a:lnTo>
                      <a:pt x="776" y="275"/>
                    </a:lnTo>
                    <a:lnTo>
                      <a:pt x="771" y="289"/>
                    </a:lnTo>
                    <a:lnTo>
                      <a:pt x="755" y="290"/>
                    </a:lnTo>
                    <a:lnTo>
                      <a:pt x="751" y="299"/>
                    </a:lnTo>
                    <a:lnTo>
                      <a:pt x="766" y="313"/>
                    </a:lnTo>
                    <a:lnTo>
                      <a:pt x="781" y="317"/>
                    </a:lnTo>
                    <a:lnTo>
                      <a:pt x="786" y="326"/>
                    </a:lnTo>
                    <a:lnTo>
                      <a:pt x="802" y="332"/>
                    </a:lnTo>
                    <a:lnTo>
                      <a:pt x="815" y="317"/>
                    </a:lnTo>
                    <a:lnTo>
                      <a:pt x="833" y="325"/>
                    </a:lnTo>
                    <a:lnTo>
                      <a:pt x="845" y="326"/>
                    </a:lnTo>
                    <a:lnTo>
                      <a:pt x="852" y="337"/>
                    </a:lnTo>
                    <a:lnTo>
                      <a:pt x="830" y="343"/>
                    </a:lnTo>
                    <a:lnTo>
                      <a:pt x="827" y="354"/>
                    </a:lnTo>
                    <a:lnTo>
                      <a:pt x="815" y="364"/>
                    </a:lnTo>
                    <a:lnTo>
                      <a:pt x="811" y="378"/>
                    </a:lnTo>
                    <a:lnTo>
                      <a:pt x="834" y="390"/>
                    </a:lnTo>
                    <a:lnTo>
                      <a:pt x="849" y="410"/>
                    </a:lnTo>
                    <a:lnTo>
                      <a:pt x="867" y="429"/>
                    </a:lnTo>
                    <a:lnTo>
                      <a:pt x="884" y="445"/>
                    </a:lnTo>
                    <a:lnTo>
                      <a:pt x="889" y="461"/>
                    </a:lnTo>
                    <a:lnTo>
                      <a:pt x="880" y="466"/>
                    </a:lnTo>
                    <a:lnTo>
                      <a:pt x="888" y="477"/>
                    </a:lnTo>
                    <a:lnTo>
                      <a:pt x="900" y="484"/>
                    </a:lnTo>
                    <a:lnTo>
                      <a:pt x="903" y="501"/>
                    </a:lnTo>
                    <a:lnTo>
                      <a:pt x="903" y="517"/>
                    </a:lnTo>
                    <a:lnTo>
                      <a:pt x="894" y="519"/>
                    </a:lnTo>
                    <a:lnTo>
                      <a:pt x="888" y="541"/>
                    </a:lnTo>
                    <a:lnTo>
                      <a:pt x="881" y="569"/>
                    </a:lnTo>
                    <a:lnTo>
                      <a:pt x="871" y="593"/>
                    </a:lnTo>
                    <a:lnTo>
                      <a:pt x="851" y="613"/>
                    </a:lnTo>
                    <a:lnTo>
                      <a:pt x="830" y="630"/>
                    </a:lnTo>
                    <a:lnTo>
                      <a:pt x="810" y="632"/>
                    </a:lnTo>
                    <a:lnTo>
                      <a:pt x="801" y="642"/>
                    </a:lnTo>
                    <a:lnTo>
                      <a:pt x="793" y="635"/>
                    </a:lnTo>
                    <a:lnTo>
                      <a:pt x="785" y="645"/>
                    </a:lnTo>
                    <a:lnTo>
                      <a:pt x="762" y="656"/>
                    </a:lnTo>
                    <a:lnTo>
                      <a:pt x="744" y="659"/>
                    </a:lnTo>
                    <a:lnTo>
                      <a:pt x="742" y="681"/>
                    </a:lnTo>
                    <a:lnTo>
                      <a:pt x="732" y="682"/>
                    </a:lnTo>
                    <a:lnTo>
                      <a:pt x="725" y="667"/>
                    </a:lnTo>
                    <a:lnTo>
                      <a:pt x="727" y="659"/>
                    </a:lnTo>
                    <a:lnTo>
                      <a:pt x="702" y="652"/>
                    </a:lnTo>
                    <a:lnTo>
                      <a:pt x="694" y="656"/>
                    </a:lnTo>
                    <a:lnTo>
                      <a:pt x="675" y="650"/>
                    </a:lnTo>
                    <a:lnTo>
                      <a:pt x="664" y="642"/>
                    </a:lnTo>
                    <a:lnTo>
                      <a:pt x="665" y="630"/>
                    </a:lnTo>
                    <a:lnTo>
                      <a:pt x="648" y="626"/>
                    </a:lnTo>
                    <a:lnTo>
                      <a:pt x="638" y="618"/>
                    </a:lnTo>
                    <a:lnTo>
                      <a:pt x="624" y="629"/>
                    </a:lnTo>
                    <a:lnTo>
                      <a:pt x="608" y="632"/>
                    </a:lnTo>
                    <a:lnTo>
                      <a:pt x="593" y="632"/>
                    </a:lnTo>
                    <a:lnTo>
                      <a:pt x="585" y="637"/>
                    </a:lnTo>
                    <a:lnTo>
                      <a:pt x="576" y="640"/>
                    </a:lnTo>
                    <a:lnTo>
                      <a:pt x="583" y="663"/>
                    </a:lnTo>
                    <a:lnTo>
                      <a:pt x="573" y="663"/>
                    </a:lnTo>
                    <a:lnTo>
                      <a:pt x="571" y="658"/>
                    </a:lnTo>
                    <a:lnTo>
                      <a:pt x="569" y="649"/>
                    </a:lnTo>
                    <a:lnTo>
                      <a:pt x="557" y="656"/>
                    </a:lnTo>
                    <a:lnTo>
                      <a:pt x="548" y="652"/>
                    </a:lnTo>
                    <a:lnTo>
                      <a:pt x="533" y="644"/>
                    </a:lnTo>
                    <a:lnTo>
                      <a:pt x="535" y="627"/>
                    </a:lnTo>
                    <a:lnTo>
                      <a:pt x="523" y="623"/>
                    </a:lnTo>
                    <a:lnTo>
                      <a:pt x="515" y="604"/>
                    </a:lnTo>
                    <a:lnTo>
                      <a:pt x="497" y="607"/>
                    </a:lnTo>
                    <a:lnTo>
                      <a:pt x="494" y="582"/>
                    </a:lnTo>
                    <a:lnTo>
                      <a:pt x="507" y="565"/>
                    </a:lnTo>
                    <a:lnTo>
                      <a:pt x="504" y="548"/>
                    </a:lnTo>
                    <a:lnTo>
                      <a:pt x="500" y="532"/>
                    </a:lnTo>
                    <a:lnTo>
                      <a:pt x="491" y="527"/>
                    </a:lnTo>
                    <a:lnTo>
                      <a:pt x="482" y="515"/>
                    </a:lnTo>
                    <a:lnTo>
                      <a:pt x="472" y="516"/>
                    </a:lnTo>
                    <a:lnTo>
                      <a:pt x="452" y="513"/>
                    </a:lnTo>
                    <a:lnTo>
                      <a:pt x="456" y="505"/>
                    </a:lnTo>
                    <a:lnTo>
                      <a:pt x="445" y="492"/>
                    </a:lnTo>
                    <a:lnTo>
                      <a:pt x="434" y="500"/>
                    </a:lnTo>
                    <a:lnTo>
                      <a:pt x="418" y="495"/>
                    </a:lnTo>
                    <a:lnTo>
                      <a:pt x="401" y="508"/>
                    </a:lnTo>
                    <a:lnTo>
                      <a:pt x="389" y="524"/>
                    </a:lnTo>
                    <a:lnTo>
                      <a:pt x="375" y="527"/>
                    </a:lnTo>
                    <a:lnTo>
                      <a:pt x="366" y="521"/>
                    </a:lnTo>
                    <a:lnTo>
                      <a:pt x="356" y="520"/>
                    </a:lnTo>
                    <a:lnTo>
                      <a:pt x="343" y="516"/>
                    </a:lnTo>
                    <a:lnTo>
                      <a:pt x="334" y="521"/>
                    </a:lnTo>
                    <a:lnTo>
                      <a:pt x="326" y="536"/>
                    </a:lnTo>
                    <a:lnTo>
                      <a:pt x="321" y="520"/>
                    </a:lnTo>
                    <a:lnTo>
                      <a:pt x="311" y="524"/>
                    </a:lnTo>
                    <a:lnTo>
                      <a:pt x="290" y="522"/>
                    </a:lnTo>
                    <a:lnTo>
                      <a:pt x="269" y="517"/>
                    </a:lnTo>
                    <a:lnTo>
                      <a:pt x="253" y="508"/>
                    </a:lnTo>
                    <a:lnTo>
                      <a:pt x="238" y="504"/>
                    </a:lnTo>
                    <a:lnTo>
                      <a:pt x="230" y="494"/>
                    </a:lnTo>
                    <a:lnTo>
                      <a:pt x="219" y="491"/>
                    </a:lnTo>
                    <a:lnTo>
                      <a:pt x="199" y="478"/>
                    </a:lnTo>
                    <a:lnTo>
                      <a:pt x="183" y="472"/>
                    </a:lnTo>
                    <a:lnTo>
                      <a:pt x="177" y="476"/>
                    </a:lnTo>
                    <a:lnTo>
                      <a:pt x="149" y="462"/>
                    </a:lnTo>
                    <a:lnTo>
                      <a:pt x="129" y="449"/>
                    </a:lnTo>
                    <a:lnTo>
                      <a:pt x="119" y="426"/>
                    </a:lnTo>
                    <a:lnTo>
                      <a:pt x="132" y="429"/>
                    </a:lnTo>
                    <a:lnTo>
                      <a:pt x="130" y="418"/>
                    </a:lnTo>
                    <a:lnTo>
                      <a:pt x="120" y="408"/>
                    </a:lnTo>
                    <a:lnTo>
                      <a:pt x="118" y="391"/>
                    </a:lnTo>
                    <a:lnTo>
                      <a:pt x="93" y="366"/>
                    </a:lnTo>
                    <a:lnTo>
                      <a:pt x="63" y="358"/>
                    </a:lnTo>
                    <a:lnTo>
                      <a:pt x="54" y="342"/>
                    </a:lnTo>
                    <a:lnTo>
                      <a:pt x="38" y="333"/>
                    </a:lnTo>
                    <a:lnTo>
                      <a:pt x="34" y="327"/>
                    </a:lnTo>
                    <a:lnTo>
                      <a:pt x="28" y="315"/>
                    </a:lnTo>
                    <a:lnTo>
                      <a:pt x="26" y="307"/>
                    </a:lnTo>
                    <a:lnTo>
                      <a:pt x="15" y="302"/>
                    </a:lnTo>
                    <a:lnTo>
                      <a:pt x="9" y="304"/>
                    </a:lnTo>
                    <a:lnTo>
                      <a:pt x="0" y="285"/>
                    </a:lnTo>
                    <a:lnTo>
                      <a:pt x="3" y="280"/>
                    </a:lnTo>
                    <a:lnTo>
                      <a:pt x="0" y="276"/>
                    </a:lnTo>
                    <a:lnTo>
                      <a:pt x="13" y="266"/>
                    </a:lnTo>
                    <a:lnTo>
                      <a:pt x="23" y="262"/>
                    </a:lnTo>
                    <a:lnTo>
                      <a:pt x="42" y="264"/>
                    </a:lnTo>
                    <a:lnTo>
                      <a:pt x="44" y="252"/>
                    </a:lnTo>
                    <a:lnTo>
                      <a:pt x="65" y="249"/>
                    </a:lnTo>
                    <a:lnTo>
                      <a:pt x="68" y="241"/>
                    </a:lnTo>
                    <a:lnTo>
                      <a:pt x="91" y="230"/>
                    </a:lnTo>
                    <a:lnTo>
                      <a:pt x="92" y="225"/>
                    </a:lnTo>
                    <a:lnTo>
                      <a:pt x="87" y="213"/>
                    </a:lnTo>
                    <a:lnTo>
                      <a:pt x="96" y="208"/>
                    </a:lnTo>
                    <a:lnTo>
                      <a:pt x="68" y="172"/>
                    </a:lnTo>
                    <a:lnTo>
                      <a:pt x="98" y="164"/>
                    </a:lnTo>
                    <a:lnTo>
                      <a:pt x="104" y="160"/>
                    </a:lnTo>
                    <a:lnTo>
                      <a:pt x="101" y="123"/>
                    </a:lnTo>
                    <a:lnTo>
                      <a:pt x="136" y="130"/>
                    </a:lnTo>
                    <a:lnTo>
                      <a:pt x="141" y="121"/>
                    </a:lnTo>
                    <a:lnTo>
                      <a:pt x="133" y="100"/>
                    </a:lnTo>
                    <a:lnTo>
                      <a:pt x="146" y="98"/>
                    </a:lnTo>
                    <a:lnTo>
                      <a:pt x="151" y="85"/>
                    </a:lnTo>
                    <a:lnTo>
                      <a:pt x="157" y="83"/>
                    </a:lnTo>
                    <a:lnTo>
                      <a:pt x="168" y="97"/>
                    </a:lnTo>
                    <a:lnTo>
                      <a:pt x="186" y="108"/>
                    </a:lnTo>
                    <a:lnTo>
                      <a:pt x="213" y="116"/>
                    </a:lnTo>
                    <a:lnTo>
                      <a:pt x="232" y="132"/>
                    </a:lnTo>
                    <a:lnTo>
                      <a:pt x="236" y="156"/>
                    </a:lnTo>
                    <a:lnTo>
                      <a:pt x="246" y="165"/>
                    </a:lnTo>
                    <a:lnTo>
                      <a:pt x="267" y="168"/>
                    </a:lnTo>
                    <a:lnTo>
                      <a:pt x="290" y="171"/>
                    </a:lnTo>
                    <a:lnTo>
                      <a:pt x="316" y="184"/>
                    </a:lnTo>
                    <a:lnTo>
                      <a:pt x="327" y="186"/>
                    </a:lnTo>
                    <a:lnTo>
                      <a:pt x="343" y="205"/>
                    </a:lnTo>
                    <a:lnTo>
                      <a:pt x="358" y="217"/>
                    </a:lnTo>
                    <a:lnTo>
                      <a:pt x="376" y="217"/>
                    </a:lnTo>
                    <a:lnTo>
                      <a:pt x="412" y="222"/>
                    </a:lnTo>
                    <a:lnTo>
                      <a:pt x="433" y="219"/>
                    </a:lnTo>
                    <a:lnTo>
                      <a:pt x="451" y="222"/>
                    </a:lnTo>
                    <a:lnTo>
                      <a:pt x="481" y="234"/>
                    </a:lnTo>
                    <a:lnTo>
                      <a:pt x="502" y="234"/>
                    </a:lnTo>
                    <a:lnTo>
                      <a:pt x="512" y="241"/>
                    </a:lnTo>
                    <a:lnTo>
                      <a:pt x="527" y="230"/>
                    </a:lnTo>
                    <a:lnTo>
                      <a:pt x="550" y="222"/>
                    </a:lnTo>
                    <a:lnTo>
                      <a:pt x="575" y="222"/>
                    </a:lnTo>
                    <a:lnTo>
                      <a:pt x="591" y="214"/>
                    </a:lnTo>
                    <a:lnTo>
                      <a:pt x="598" y="203"/>
                    </a:lnTo>
                    <a:lnTo>
                      <a:pt x="606" y="196"/>
                    </a:lnTo>
                    <a:lnTo>
                      <a:pt x="600" y="190"/>
                    </a:lnTo>
                    <a:lnTo>
                      <a:pt x="590" y="182"/>
                    </a:lnTo>
                    <a:lnTo>
                      <a:pt x="592" y="169"/>
                    </a:lnTo>
                    <a:lnTo>
                      <a:pt x="602" y="171"/>
                    </a:lnTo>
                    <a:lnTo>
                      <a:pt x="621" y="175"/>
                    </a:lnTo>
                    <a:lnTo>
                      <a:pt x="632" y="164"/>
                    </a:lnTo>
                    <a:lnTo>
                      <a:pt x="653" y="156"/>
                    </a:lnTo>
                    <a:lnTo>
                      <a:pt x="657" y="142"/>
                    </a:lnTo>
                    <a:lnTo>
                      <a:pt x="665" y="137"/>
                    </a:lnTo>
                    <a:lnTo>
                      <a:pt x="687" y="134"/>
                    </a:lnTo>
                    <a:lnTo>
                      <a:pt x="702" y="136"/>
                    </a:lnTo>
                    <a:lnTo>
                      <a:pt x="699" y="129"/>
                    </a:lnTo>
                    <a:lnTo>
                      <a:pt x="676" y="115"/>
                    </a:lnTo>
                    <a:lnTo>
                      <a:pt x="659" y="108"/>
                    </a:lnTo>
                    <a:lnTo>
                      <a:pt x="651" y="116"/>
                    </a:lnTo>
                    <a:lnTo>
                      <a:pt x="633" y="112"/>
                    </a:lnTo>
                    <a:lnTo>
                      <a:pt x="625" y="115"/>
                    </a:lnTo>
                    <a:lnTo>
                      <a:pt x="616" y="107"/>
                    </a:lnTo>
                    <a:lnTo>
                      <a:pt x="615" y="87"/>
                    </a:lnTo>
                    <a:lnTo>
                      <a:pt x="613" y="71"/>
                    </a:lnTo>
                    <a:lnTo>
                      <a:pt x="638" y="79"/>
                    </a:lnTo>
                    <a:lnTo>
                      <a:pt x="652" y="66"/>
                    </a:lnTo>
                    <a:lnTo>
                      <a:pt x="646" y="57"/>
                    </a:lnTo>
                    <a:lnTo>
                      <a:pt x="646" y="36"/>
                    </a:lnTo>
                    <a:lnTo>
                      <a:pt x="650" y="30"/>
                    </a:lnTo>
                    <a:lnTo>
                      <a:pt x="642" y="18"/>
                    </a:lnTo>
                    <a:lnTo>
                      <a:pt x="630" y="14"/>
                    </a:lnTo>
                    <a:lnTo>
                      <a:pt x="635" y="4"/>
                    </a:lnTo>
                    <a:lnTo>
                      <a:pt x="652" y="0"/>
                    </a:lnTo>
                    <a:lnTo>
                      <a:pt x="672" y="0"/>
                    </a:lnTo>
                    <a:lnTo>
                      <a:pt x="700" y="5"/>
                    </a:lnTo>
                    <a:lnTo>
                      <a:pt x="719" y="13"/>
                    </a:lnTo>
                    <a:lnTo>
                      <a:pt x="744" y="33"/>
                    </a:lnTo>
                    <a:lnTo>
                      <a:pt x="757" y="42"/>
                    </a:lnTo>
                    <a:lnTo>
                      <a:pt x="771" y="54"/>
                    </a:lnTo>
                    <a:lnTo>
                      <a:pt x="791" y="74"/>
                    </a:lnTo>
                    <a:close/>
                  </a:path>
                </a:pathLst>
              </a:custGeom>
              <a:solidFill>
                <a:srgbClr val="A8C5F0"/>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83" name="Freeform 41">
                <a:extLst>
                  <a:ext uri="{FF2B5EF4-FFF2-40B4-BE49-F238E27FC236}">
                    <a16:creationId xmlns:a16="http://schemas.microsoft.com/office/drawing/2014/main" id="{98920C93-E42F-4334-9941-973D2F0FC943}"/>
                  </a:ext>
                </a:extLst>
              </p:cNvPr>
              <p:cNvSpPr>
                <a:spLocks/>
              </p:cNvSpPr>
              <p:nvPr/>
            </p:nvSpPr>
            <p:spPr bwMode="auto">
              <a:xfrm>
                <a:off x="4458082" y="3909795"/>
                <a:ext cx="152668" cy="177650"/>
              </a:xfrm>
              <a:custGeom>
                <a:avLst/>
                <a:gdLst>
                  <a:gd name="T0" fmla="*/ 105 w 110"/>
                  <a:gd name="T1" fmla="*/ 115 h 128"/>
                  <a:gd name="T2" fmla="*/ 97 w 110"/>
                  <a:gd name="T3" fmla="*/ 115 h 128"/>
                  <a:gd name="T4" fmla="*/ 84 w 110"/>
                  <a:gd name="T5" fmla="*/ 111 h 128"/>
                  <a:gd name="T6" fmla="*/ 72 w 110"/>
                  <a:gd name="T7" fmla="*/ 111 h 128"/>
                  <a:gd name="T8" fmla="*/ 50 w 110"/>
                  <a:gd name="T9" fmla="*/ 115 h 128"/>
                  <a:gd name="T10" fmla="*/ 37 w 110"/>
                  <a:gd name="T11" fmla="*/ 121 h 128"/>
                  <a:gd name="T12" fmla="*/ 19 w 110"/>
                  <a:gd name="T13" fmla="*/ 128 h 128"/>
                  <a:gd name="T14" fmla="*/ 16 w 110"/>
                  <a:gd name="T15" fmla="*/ 128 h 128"/>
                  <a:gd name="T16" fmla="*/ 17 w 110"/>
                  <a:gd name="T17" fmla="*/ 111 h 128"/>
                  <a:gd name="T18" fmla="*/ 19 w 110"/>
                  <a:gd name="T19" fmla="*/ 108 h 128"/>
                  <a:gd name="T20" fmla="*/ 18 w 110"/>
                  <a:gd name="T21" fmla="*/ 100 h 128"/>
                  <a:gd name="T22" fmla="*/ 11 w 110"/>
                  <a:gd name="T23" fmla="*/ 91 h 128"/>
                  <a:gd name="T24" fmla="*/ 5 w 110"/>
                  <a:gd name="T25" fmla="*/ 90 h 128"/>
                  <a:gd name="T26" fmla="*/ 0 w 110"/>
                  <a:gd name="T27" fmla="*/ 84 h 128"/>
                  <a:gd name="T28" fmla="*/ 3 w 110"/>
                  <a:gd name="T29" fmla="*/ 75 h 128"/>
                  <a:gd name="T30" fmla="*/ 2 w 110"/>
                  <a:gd name="T31" fmla="*/ 65 h 128"/>
                  <a:gd name="T32" fmla="*/ 3 w 110"/>
                  <a:gd name="T33" fmla="*/ 59 h 128"/>
                  <a:gd name="T34" fmla="*/ 6 w 110"/>
                  <a:gd name="T35" fmla="*/ 59 h 128"/>
                  <a:gd name="T36" fmla="*/ 7 w 110"/>
                  <a:gd name="T37" fmla="*/ 50 h 128"/>
                  <a:gd name="T38" fmla="*/ 5 w 110"/>
                  <a:gd name="T39" fmla="*/ 46 h 128"/>
                  <a:gd name="T40" fmla="*/ 7 w 110"/>
                  <a:gd name="T41" fmla="*/ 43 h 128"/>
                  <a:gd name="T42" fmla="*/ 14 w 110"/>
                  <a:gd name="T43" fmla="*/ 40 h 128"/>
                  <a:gd name="T44" fmla="*/ 9 w 110"/>
                  <a:gd name="T45" fmla="*/ 24 h 128"/>
                  <a:gd name="T46" fmla="*/ 5 w 110"/>
                  <a:gd name="T47" fmla="*/ 15 h 128"/>
                  <a:gd name="T48" fmla="*/ 7 w 110"/>
                  <a:gd name="T49" fmla="*/ 8 h 128"/>
                  <a:gd name="T50" fmla="*/ 11 w 110"/>
                  <a:gd name="T51" fmla="*/ 6 h 128"/>
                  <a:gd name="T52" fmla="*/ 13 w 110"/>
                  <a:gd name="T53" fmla="*/ 5 h 128"/>
                  <a:gd name="T54" fmla="*/ 18 w 110"/>
                  <a:gd name="T55" fmla="*/ 7 h 128"/>
                  <a:gd name="T56" fmla="*/ 32 w 110"/>
                  <a:gd name="T57" fmla="*/ 8 h 128"/>
                  <a:gd name="T58" fmla="*/ 35 w 110"/>
                  <a:gd name="T59" fmla="*/ 2 h 128"/>
                  <a:gd name="T60" fmla="*/ 39 w 110"/>
                  <a:gd name="T61" fmla="*/ 2 h 128"/>
                  <a:gd name="T62" fmla="*/ 44 w 110"/>
                  <a:gd name="T63" fmla="*/ 0 h 128"/>
                  <a:gd name="T64" fmla="*/ 47 w 110"/>
                  <a:gd name="T65" fmla="*/ 9 h 128"/>
                  <a:gd name="T66" fmla="*/ 51 w 110"/>
                  <a:gd name="T67" fmla="*/ 6 h 128"/>
                  <a:gd name="T68" fmla="*/ 58 w 110"/>
                  <a:gd name="T69" fmla="*/ 3 h 128"/>
                  <a:gd name="T70" fmla="*/ 67 w 110"/>
                  <a:gd name="T71" fmla="*/ 7 h 128"/>
                  <a:gd name="T72" fmla="*/ 70 w 110"/>
                  <a:gd name="T73" fmla="*/ 14 h 128"/>
                  <a:gd name="T74" fmla="*/ 78 w 110"/>
                  <a:gd name="T75" fmla="*/ 19 h 128"/>
                  <a:gd name="T76" fmla="*/ 85 w 110"/>
                  <a:gd name="T77" fmla="*/ 14 h 128"/>
                  <a:gd name="T78" fmla="*/ 93 w 110"/>
                  <a:gd name="T79" fmla="*/ 13 h 128"/>
                  <a:gd name="T80" fmla="*/ 106 w 110"/>
                  <a:gd name="T81" fmla="*/ 18 h 128"/>
                  <a:gd name="T82" fmla="*/ 110 w 110"/>
                  <a:gd name="T83" fmla="*/ 48 h 128"/>
                  <a:gd name="T84" fmla="*/ 103 w 110"/>
                  <a:gd name="T85" fmla="*/ 65 h 128"/>
                  <a:gd name="T86" fmla="*/ 98 w 110"/>
                  <a:gd name="T87" fmla="*/ 88 h 128"/>
                  <a:gd name="T88" fmla="*/ 106 w 110"/>
                  <a:gd name="T89" fmla="*/ 107 h 128"/>
                  <a:gd name="T90" fmla="*/ 105 w 110"/>
                  <a:gd name="T91" fmla="*/ 115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10" h="128">
                    <a:moveTo>
                      <a:pt x="105" y="115"/>
                    </a:moveTo>
                    <a:lnTo>
                      <a:pt x="97" y="115"/>
                    </a:lnTo>
                    <a:lnTo>
                      <a:pt x="84" y="111"/>
                    </a:lnTo>
                    <a:lnTo>
                      <a:pt x="72" y="111"/>
                    </a:lnTo>
                    <a:lnTo>
                      <a:pt x="50" y="115"/>
                    </a:lnTo>
                    <a:lnTo>
                      <a:pt x="37" y="121"/>
                    </a:lnTo>
                    <a:lnTo>
                      <a:pt x="19" y="128"/>
                    </a:lnTo>
                    <a:lnTo>
                      <a:pt x="16" y="128"/>
                    </a:lnTo>
                    <a:lnTo>
                      <a:pt x="17" y="111"/>
                    </a:lnTo>
                    <a:lnTo>
                      <a:pt x="19" y="108"/>
                    </a:lnTo>
                    <a:lnTo>
                      <a:pt x="18" y="100"/>
                    </a:lnTo>
                    <a:lnTo>
                      <a:pt x="11" y="91"/>
                    </a:lnTo>
                    <a:lnTo>
                      <a:pt x="5" y="90"/>
                    </a:lnTo>
                    <a:lnTo>
                      <a:pt x="0" y="84"/>
                    </a:lnTo>
                    <a:lnTo>
                      <a:pt x="3" y="75"/>
                    </a:lnTo>
                    <a:lnTo>
                      <a:pt x="2" y="65"/>
                    </a:lnTo>
                    <a:lnTo>
                      <a:pt x="3" y="59"/>
                    </a:lnTo>
                    <a:lnTo>
                      <a:pt x="6" y="59"/>
                    </a:lnTo>
                    <a:lnTo>
                      <a:pt x="7" y="50"/>
                    </a:lnTo>
                    <a:lnTo>
                      <a:pt x="5" y="46"/>
                    </a:lnTo>
                    <a:lnTo>
                      <a:pt x="7" y="43"/>
                    </a:lnTo>
                    <a:lnTo>
                      <a:pt x="14" y="40"/>
                    </a:lnTo>
                    <a:lnTo>
                      <a:pt x="9" y="24"/>
                    </a:lnTo>
                    <a:lnTo>
                      <a:pt x="5" y="15"/>
                    </a:lnTo>
                    <a:lnTo>
                      <a:pt x="7" y="8"/>
                    </a:lnTo>
                    <a:lnTo>
                      <a:pt x="11" y="6"/>
                    </a:lnTo>
                    <a:lnTo>
                      <a:pt x="13" y="5"/>
                    </a:lnTo>
                    <a:lnTo>
                      <a:pt x="18" y="7"/>
                    </a:lnTo>
                    <a:lnTo>
                      <a:pt x="32" y="8"/>
                    </a:lnTo>
                    <a:lnTo>
                      <a:pt x="35" y="2"/>
                    </a:lnTo>
                    <a:lnTo>
                      <a:pt x="39" y="2"/>
                    </a:lnTo>
                    <a:lnTo>
                      <a:pt x="44" y="0"/>
                    </a:lnTo>
                    <a:lnTo>
                      <a:pt x="47" y="9"/>
                    </a:lnTo>
                    <a:lnTo>
                      <a:pt x="51" y="6"/>
                    </a:lnTo>
                    <a:lnTo>
                      <a:pt x="58" y="3"/>
                    </a:lnTo>
                    <a:lnTo>
                      <a:pt x="67" y="7"/>
                    </a:lnTo>
                    <a:lnTo>
                      <a:pt x="70" y="14"/>
                    </a:lnTo>
                    <a:lnTo>
                      <a:pt x="78" y="19"/>
                    </a:lnTo>
                    <a:lnTo>
                      <a:pt x="85" y="14"/>
                    </a:lnTo>
                    <a:lnTo>
                      <a:pt x="93" y="13"/>
                    </a:lnTo>
                    <a:lnTo>
                      <a:pt x="106" y="18"/>
                    </a:lnTo>
                    <a:lnTo>
                      <a:pt x="110" y="48"/>
                    </a:lnTo>
                    <a:lnTo>
                      <a:pt x="103" y="65"/>
                    </a:lnTo>
                    <a:lnTo>
                      <a:pt x="98" y="88"/>
                    </a:lnTo>
                    <a:lnTo>
                      <a:pt x="106" y="107"/>
                    </a:lnTo>
                    <a:lnTo>
                      <a:pt x="105" y="115"/>
                    </a:lnTo>
                    <a:close/>
                  </a:path>
                </a:pathLst>
              </a:custGeom>
              <a:solidFill>
                <a:srgbClr val="9BBB59">
                  <a:lumMod val="60000"/>
                  <a:lumOff val="40000"/>
                </a:srgbClr>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84" name="Freeform 42">
                <a:extLst>
                  <a:ext uri="{FF2B5EF4-FFF2-40B4-BE49-F238E27FC236}">
                    <a16:creationId xmlns:a16="http://schemas.microsoft.com/office/drawing/2014/main" id="{1ADACC3E-1BF4-4D54-A1BD-C959F0339E03}"/>
                  </a:ext>
                </a:extLst>
              </p:cNvPr>
              <p:cNvSpPr>
                <a:spLocks/>
              </p:cNvSpPr>
              <p:nvPr/>
            </p:nvSpPr>
            <p:spPr bwMode="auto">
              <a:xfrm>
                <a:off x="4892493" y="3841787"/>
                <a:ext cx="192918" cy="320604"/>
              </a:xfrm>
              <a:custGeom>
                <a:avLst/>
                <a:gdLst>
                  <a:gd name="T0" fmla="*/ 85 w 139"/>
                  <a:gd name="T1" fmla="*/ 220 h 231"/>
                  <a:gd name="T2" fmla="*/ 82 w 139"/>
                  <a:gd name="T3" fmla="*/ 219 h 231"/>
                  <a:gd name="T4" fmla="*/ 71 w 139"/>
                  <a:gd name="T5" fmla="*/ 222 h 231"/>
                  <a:gd name="T6" fmla="*/ 60 w 139"/>
                  <a:gd name="T7" fmla="*/ 219 h 231"/>
                  <a:gd name="T8" fmla="*/ 52 w 139"/>
                  <a:gd name="T9" fmla="*/ 220 h 231"/>
                  <a:gd name="T10" fmla="*/ 22 w 139"/>
                  <a:gd name="T11" fmla="*/ 220 h 231"/>
                  <a:gd name="T12" fmla="*/ 24 w 139"/>
                  <a:gd name="T13" fmla="*/ 204 h 231"/>
                  <a:gd name="T14" fmla="*/ 17 w 139"/>
                  <a:gd name="T15" fmla="*/ 190 h 231"/>
                  <a:gd name="T16" fmla="*/ 9 w 139"/>
                  <a:gd name="T17" fmla="*/ 186 h 231"/>
                  <a:gd name="T18" fmla="*/ 5 w 139"/>
                  <a:gd name="T19" fmla="*/ 177 h 231"/>
                  <a:gd name="T20" fmla="*/ 0 w 139"/>
                  <a:gd name="T21" fmla="*/ 174 h 231"/>
                  <a:gd name="T22" fmla="*/ 0 w 139"/>
                  <a:gd name="T23" fmla="*/ 168 h 231"/>
                  <a:gd name="T24" fmla="*/ 5 w 139"/>
                  <a:gd name="T25" fmla="*/ 154 h 231"/>
                  <a:gd name="T26" fmla="*/ 14 w 139"/>
                  <a:gd name="T27" fmla="*/ 134 h 231"/>
                  <a:gd name="T28" fmla="*/ 19 w 139"/>
                  <a:gd name="T29" fmla="*/ 133 h 231"/>
                  <a:gd name="T30" fmla="*/ 30 w 139"/>
                  <a:gd name="T31" fmla="*/ 121 h 231"/>
                  <a:gd name="T32" fmla="*/ 37 w 139"/>
                  <a:gd name="T33" fmla="*/ 121 h 231"/>
                  <a:gd name="T34" fmla="*/ 47 w 139"/>
                  <a:gd name="T35" fmla="*/ 129 h 231"/>
                  <a:gd name="T36" fmla="*/ 60 w 139"/>
                  <a:gd name="T37" fmla="*/ 122 h 231"/>
                  <a:gd name="T38" fmla="*/ 61 w 139"/>
                  <a:gd name="T39" fmla="*/ 114 h 231"/>
                  <a:gd name="T40" fmla="*/ 66 w 139"/>
                  <a:gd name="T41" fmla="*/ 105 h 231"/>
                  <a:gd name="T42" fmla="*/ 68 w 139"/>
                  <a:gd name="T43" fmla="*/ 95 h 231"/>
                  <a:gd name="T44" fmla="*/ 78 w 139"/>
                  <a:gd name="T45" fmla="*/ 86 h 231"/>
                  <a:gd name="T46" fmla="*/ 81 w 139"/>
                  <a:gd name="T47" fmla="*/ 72 h 231"/>
                  <a:gd name="T48" fmla="*/ 85 w 139"/>
                  <a:gd name="T49" fmla="*/ 67 h 231"/>
                  <a:gd name="T50" fmla="*/ 88 w 139"/>
                  <a:gd name="T51" fmla="*/ 56 h 231"/>
                  <a:gd name="T52" fmla="*/ 93 w 139"/>
                  <a:gd name="T53" fmla="*/ 43 h 231"/>
                  <a:gd name="T54" fmla="*/ 108 w 139"/>
                  <a:gd name="T55" fmla="*/ 27 h 231"/>
                  <a:gd name="T56" fmla="*/ 108 w 139"/>
                  <a:gd name="T57" fmla="*/ 20 h 231"/>
                  <a:gd name="T58" fmla="*/ 110 w 139"/>
                  <a:gd name="T59" fmla="*/ 16 h 231"/>
                  <a:gd name="T60" fmla="*/ 103 w 139"/>
                  <a:gd name="T61" fmla="*/ 8 h 231"/>
                  <a:gd name="T62" fmla="*/ 104 w 139"/>
                  <a:gd name="T63" fmla="*/ 1 h 231"/>
                  <a:gd name="T64" fmla="*/ 109 w 139"/>
                  <a:gd name="T65" fmla="*/ 0 h 231"/>
                  <a:gd name="T66" fmla="*/ 116 w 139"/>
                  <a:gd name="T67" fmla="*/ 14 h 231"/>
                  <a:gd name="T68" fmla="*/ 118 w 139"/>
                  <a:gd name="T69" fmla="*/ 27 h 231"/>
                  <a:gd name="T70" fmla="*/ 117 w 139"/>
                  <a:gd name="T71" fmla="*/ 41 h 231"/>
                  <a:gd name="T72" fmla="*/ 127 w 139"/>
                  <a:gd name="T73" fmla="*/ 60 h 231"/>
                  <a:gd name="T74" fmla="*/ 117 w 139"/>
                  <a:gd name="T75" fmla="*/ 60 h 231"/>
                  <a:gd name="T76" fmla="*/ 112 w 139"/>
                  <a:gd name="T77" fmla="*/ 61 h 231"/>
                  <a:gd name="T78" fmla="*/ 104 w 139"/>
                  <a:gd name="T79" fmla="*/ 59 h 231"/>
                  <a:gd name="T80" fmla="*/ 100 w 139"/>
                  <a:gd name="T81" fmla="*/ 69 h 231"/>
                  <a:gd name="T82" fmla="*/ 111 w 139"/>
                  <a:gd name="T83" fmla="*/ 81 h 231"/>
                  <a:gd name="T84" fmla="*/ 119 w 139"/>
                  <a:gd name="T85" fmla="*/ 85 h 231"/>
                  <a:gd name="T86" fmla="*/ 121 w 139"/>
                  <a:gd name="T87" fmla="*/ 93 h 231"/>
                  <a:gd name="T88" fmla="*/ 127 w 139"/>
                  <a:gd name="T89" fmla="*/ 107 h 231"/>
                  <a:gd name="T90" fmla="*/ 124 w 139"/>
                  <a:gd name="T91" fmla="*/ 113 h 231"/>
                  <a:gd name="T92" fmla="*/ 115 w 139"/>
                  <a:gd name="T93" fmla="*/ 134 h 231"/>
                  <a:gd name="T94" fmla="*/ 111 w 139"/>
                  <a:gd name="T95" fmla="*/ 138 h 231"/>
                  <a:gd name="T96" fmla="*/ 110 w 139"/>
                  <a:gd name="T97" fmla="*/ 154 h 231"/>
                  <a:gd name="T98" fmla="*/ 112 w 139"/>
                  <a:gd name="T99" fmla="*/ 163 h 231"/>
                  <a:gd name="T100" fmla="*/ 110 w 139"/>
                  <a:gd name="T101" fmla="*/ 169 h 231"/>
                  <a:gd name="T102" fmla="*/ 119 w 139"/>
                  <a:gd name="T103" fmla="*/ 180 h 231"/>
                  <a:gd name="T104" fmla="*/ 120 w 139"/>
                  <a:gd name="T105" fmla="*/ 188 h 231"/>
                  <a:gd name="T106" fmla="*/ 127 w 139"/>
                  <a:gd name="T107" fmla="*/ 198 h 231"/>
                  <a:gd name="T108" fmla="*/ 136 w 139"/>
                  <a:gd name="T109" fmla="*/ 205 h 231"/>
                  <a:gd name="T110" fmla="*/ 137 w 139"/>
                  <a:gd name="T111" fmla="*/ 214 h 231"/>
                  <a:gd name="T112" fmla="*/ 139 w 139"/>
                  <a:gd name="T113" fmla="*/ 220 h 231"/>
                  <a:gd name="T114" fmla="*/ 137 w 139"/>
                  <a:gd name="T115" fmla="*/ 231 h 231"/>
                  <a:gd name="T116" fmla="*/ 123 w 139"/>
                  <a:gd name="T117" fmla="*/ 227 h 231"/>
                  <a:gd name="T118" fmla="*/ 108 w 139"/>
                  <a:gd name="T119" fmla="*/ 221 h 231"/>
                  <a:gd name="T120" fmla="*/ 85 w 139"/>
                  <a:gd name="T121" fmla="*/ 220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9" h="231">
                    <a:moveTo>
                      <a:pt x="85" y="220"/>
                    </a:moveTo>
                    <a:lnTo>
                      <a:pt x="82" y="219"/>
                    </a:lnTo>
                    <a:lnTo>
                      <a:pt x="71" y="222"/>
                    </a:lnTo>
                    <a:lnTo>
                      <a:pt x="60" y="219"/>
                    </a:lnTo>
                    <a:lnTo>
                      <a:pt x="52" y="220"/>
                    </a:lnTo>
                    <a:lnTo>
                      <a:pt x="22" y="220"/>
                    </a:lnTo>
                    <a:lnTo>
                      <a:pt x="24" y="204"/>
                    </a:lnTo>
                    <a:lnTo>
                      <a:pt x="17" y="190"/>
                    </a:lnTo>
                    <a:lnTo>
                      <a:pt x="9" y="186"/>
                    </a:lnTo>
                    <a:lnTo>
                      <a:pt x="5" y="177"/>
                    </a:lnTo>
                    <a:lnTo>
                      <a:pt x="0" y="174"/>
                    </a:lnTo>
                    <a:lnTo>
                      <a:pt x="0" y="168"/>
                    </a:lnTo>
                    <a:lnTo>
                      <a:pt x="5" y="154"/>
                    </a:lnTo>
                    <a:lnTo>
                      <a:pt x="14" y="134"/>
                    </a:lnTo>
                    <a:lnTo>
                      <a:pt x="19" y="133"/>
                    </a:lnTo>
                    <a:lnTo>
                      <a:pt x="30" y="121"/>
                    </a:lnTo>
                    <a:lnTo>
                      <a:pt x="37" y="121"/>
                    </a:lnTo>
                    <a:lnTo>
                      <a:pt x="47" y="129"/>
                    </a:lnTo>
                    <a:lnTo>
                      <a:pt x="60" y="122"/>
                    </a:lnTo>
                    <a:lnTo>
                      <a:pt x="61" y="114"/>
                    </a:lnTo>
                    <a:lnTo>
                      <a:pt x="66" y="105"/>
                    </a:lnTo>
                    <a:lnTo>
                      <a:pt x="68" y="95"/>
                    </a:lnTo>
                    <a:lnTo>
                      <a:pt x="78" y="86"/>
                    </a:lnTo>
                    <a:lnTo>
                      <a:pt x="81" y="72"/>
                    </a:lnTo>
                    <a:lnTo>
                      <a:pt x="85" y="67"/>
                    </a:lnTo>
                    <a:lnTo>
                      <a:pt x="88" y="56"/>
                    </a:lnTo>
                    <a:lnTo>
                      <a:pt x="93" y="43"/>
                    </a:lnTo>
                    <a:lnTo>
                      <a:pt x="108" y="27"/>
                    </a:lnTo>
                    <a:lnTo>
                      <a:pt x="108" y="20"/>
                    </a:lnTo>
                    <a:lnTo>
                      <a:pt x="110" y="16"/>
                    </a:lnTo>
                    <a:lnTo>
                      <a:pt x="103" y="8"/>
                    </a:lnTo>
                    <a:lnTo>
                      <a:pt x="104" y="1"/>
                    </a:lnTo>
                    <a:lnTo>
                      <a:pt x="109" y="0"/>
                    </a:lnTo>
                    <a:lnTo>
                      <a:pt x="116" y="14"/>
                    </a:lnTo>
                    <a:lnTo>
                      <a:pt x="118" y="27"/>
                    </a:lnTo>
                    <a:lnTo>
                      <a:pt x="117" y="41"/>
                    </a:lnTo>
                    <a:lnTo>
                      <a:pt x="127" y="60"/>
                    </a:lnTo>
                    <a:lnTo>
                      <a:pt x="117" y="60"/>
                    </a:lnTo>
                    <a:lnTo>
                      <a:pt x="112" y="61"/>
                    </a:lnTo>
                    <a:lnTo>
                      <a:pt x="104" y="59"/>
                    </a:lnTo>
                    <a:lnTo>
                      <a:pt x="100" y="69"/>
                    </a:lnTo>
                    <a:lnTo>
                      <a:pt x="111" y="81"/>
                    </a:lnTo>
                    <a:lnTo>
                      <a:pt x="119" y="85"/>
                    </a:lnTo>
                    <a:lnTo>
                      <a:pt x="121" y="93"/>
                    </a:lnTo>
                    <a:lnTo>
                      <a:pt x="127" y="107"/>
                    </a:lnTo>
                    <a:lnTo>
                      <a:pt x="124" y="113"/>
                    </a:lnTo>
                    <a:lnTo>
                      <a:pt x="115" y="134"/>
                    </a:lnTo>
                    <a:lnTo>
                      <a:pt x="111" y="138"/>
                    </a:lnTo>
                    <a:lnTo>
                      <a:pt x="110" y="154"/>
                    </a:lnTo>
                    <a:lnTo>
                      <a:pt x="112" y="163"/>
                    </a:lnTo>
                    <a:lnTo>
                      <a:pt x="110" y="169"/>
                    </a:lnTo>
                    <a:lnTo>
                      <a:pt x="119" y="180"/>
                    </a:lnTo>
                    <a:lnTo>
                      <a:pt x="120" y="188"/>
                    </a:lnTo>
                    <a:lnTo>
                      <a:pt x="127" y="198"/>
                    </a:lnTo>
                    <a:lnTo>
                      <a:pt x="136" y="205"/>
                    </a:lnTo>
                    <a:lnTo>
                      <a:pt x="137" y="214"/>
                    </a:lnTo>
                    <a:lnTo>
                      <a:pt x="139" y="220"/>
                    </a:lnTo>
                    <a:lnTo>
                      <a:pt x="137" y="231"/>
                    </a:lnTo>
                    <a:lnTo>
                      <a:pt x="123" y="227"/>
                    </a:lnTo>
                    <a:lnTo>
                      <a:pt x="108" y="221"/>
                    </a:lnTo>
                    <a:lnTo>
                      <a:pt x="85" y="220"/>
                    </a:lnTo>
                    <a:close/>
                  </a:path>
                </a:pathLst>
              </a:custGeom>
              <a:solidFill>
                <a:srgbClr val="8BB743"/>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85" name="Freeform 43">
                <a:extLst>
                  <a:ext uri="{FF2B5EF4-FFF2-40B4-BE49-F238E27FC236}">
                    <a16:creationId xmlns:a16="http://schemas.microsoft.com/office/drawing/2014/main" id="{2E057206-3B67-4B3E-811C-9B8334412165}"/>
                  </a:ext>
                </a:extLst>
              </p:cNvPr>
              <p:cNvSpPr>
                <a:spLocks/>
              </p:cNvSpPr>
              <p:nvPr/>
            </p:nvSpPr>
            <p:spPr bwMode="auto">
              <a:xfrm>
                <a:off x="4986870" y="4061075"/>
                <a:ext cx="484375" cy="534339"/>
              </a:xfrm>
              <a:custGeom>
                <a:avLst/>
                <a:gdLst>
                  <a:gd name="T0" fmla="*/ 342 w 349"/>
                  <a:gd name="T1" fmla="*/ 61 h 385"/>
                  <a:gd name="T2" fmla="*/ 343 w 349"/>
                  <a:gd name="T3" fmla="*/ 71 h 385"/>
                  <a:gd name="T4" fmla="*/ 329 w 349"/>
                  <a:gd name="T5" fmla="*/ 87 h 385"/>
                  <a:gd name="T6" fmla="*/ 324 w 349"/>
                  <a:gd name="T7" fmla="*/ 114 h 385"/>
                  <a:gd name="T8" fmla="*/ 320 w 349"/>
                  <a:gd name="T9" fmla="*/ 137 h 385"/>
                  <a:gd name="T10" fmla="*/ 314 w 349"/>
                  <a:gd name="T11" fmla="*/ 155 h 385"/>
                  <a:gd name="T12" fmla="*/ 310 w 349"/>
                  <a:gd name="T13" fmla="*/ 168 h 385"/>
                  <a:gd name="T14" fmla="*/ 315 w 349"/>
                  <a:gd name="T15" fmla="*/ 203 h 385"/>
                  <a:gd name="T16" fmla="*/ 316 w 349"/>
                  <a:gd name="T17" fmla="*/ 233 h 385"/>
                  <a:gd name="T18" fmla="*/ 330 w 349"/>
                  <a:gd name="T19" fmla="*/ 256 h 385"/>
                  <a:gd name="T20" fmla="*/ 332 w 349"/>
                  <a:gd name="T21" fmla="*/ 281 h 385"/>
                  <a:gd name="T22" fmla="*/ 303 w 349"/>
                  <a:gd name="T23" fmla="*/ 287 h 385"/>
                  <a:gd name="T24" fmla="*/ 301 w 349"/>
                  <a:gd name="T25" fmla="*/ 309 h 385"/>
                  <a:gd name="T26" fmla="*/ 295 w 349"/>
                  <a:gd name="T27" fmla="*/ 354 h 385"/>
                  <a:gd name="T28" fmla="*/ 312 w 349"/>
                  <a:gd name="T29" fmla="*/ 366 h 385"/>
                  <a:gd name="T30" fmla="*/ 318 w 349"/>
                  <a:gd name="T31" fmla="*/ 385 h 385"/>
                  <a:gd name="T32" fmla="*/ 297 w 349"/>
                  <a:gd name="T33" fmla="*/ 373 h 385"/>
                  <a:gd name="T34" fmla="*/ 276 w 349"/>
                  <a:gd name="T35" fmla="*/ 362 h 385"/>
                  <a:gd name="T36" fmla="*/ 261 w 349"/>
                  <a:gd name="T37" fmla="*/ 357 h 385"/>
                  <a:gd name="T38" fmla="*/ 241 w 349"/>
                  <a:gd name="T39" fmla="*/ 345 h 385"/>
                  <a:gd name="T40" fmla="*/ 221 w 349"/>
                  <a:gd name="T41" fmla="*/ 344 h 385"/>
                  <a:gd name="T42" fmla="*/ 214 w 349"/>
                  <a:gd name="T43" fmla="*/ 336 h 385"/>
                  <a:gd name="T44" fmla="*/ 194 w 349"/>
                  <a:gd name="T45" fmla="*/ 338 h 385"/>
                  <a:gd name="T46" fmla="*/ 181 w 349"/>
                  <a:gd name="T47" fmla="*/ 340 h 385"/>
                  <a:gd name="T48" fmla="*/ 177 w 349"/>
                  <a:gd name="T49" fmla="*/ 307 h 385"/>
                  <a:gd name="T50" fmla="*/ 178 w 349"/>
                  <a:gd name="T51" fmla="*/ 282 h 385"/>
                  <a:gd name="T52" fmla="*/ 175 w 349"/>
                  <a:gd name="T53" fmla="*/ 261 h 385"/>
                  <a:gd name="T54" fmla="*/ 154 w 349"/>
                  <a:gd name="T55" fmla="*/ 253 h 385"/>
                  <a:gd name="T56" fmla="*/ 144 w 349"/>
                  <a:gd name="T57" fmla="*/ 257 h 385"/>
                  <a:gd name="T58" fmla="*/ 128 w 349"/>
                  <a:gd name="T59" fmla="*/ 270 h 385"/>
                  <a:gd name="T60" fmla="*/ 115 w 349"/>
                  <a:gd name="T61" fmla="*/ 273 h 385"/>
                  <a:gd name="T62" fmla="*/ 97 w 349"/>
                  <a:gd name="T63" fmla="*/ 277 h 385"/>
                  <a:gd name="T64" fmla="*/ 85 w 349"/>
                  <a:gd name="T65" fmla="*/ 260 h 385"/>
                  <a:gd name="T66" fmla="*/ 76 w 349"/>
                  <a:gd name="T67" fmla="*/ 232 h 385"/>
                  <a:gd name="T68" fmla="*/ 15 w 349"/>
                  <a:gd name="T69" fmla="*/ 234 h 385"/>
                  <a:gd name="T70" fmla="*/ 2 w 349"/>
                  <a:gd name="T71" fmla="*/ 236 h 385"/>
                  <a:gd name="T72" fmla="*/ 5 w 349"/>
                  <a:gd name="T73" fmla="*/ 228 h 385"/>
                  <a:gd name="T74" fmla="*/ 8 w 349"/>
                  <a:gd name="T75" fmla="*/ 213 h 385"/>
                  <a:gd name="T76" fmla="*/ 20 w 349"/>
                  <a:gd name="T77" fmla="*/ 211 h 385"/>
                  <a:gd name="T78" fmla="*/ 36 w 349"/>
                  <a:gd name="T79" fmla="*/ 203 h 385"/>
                  <a:gd name="T80" fmla="*/ 44 w 349"/>
                  <a:gd name="T81" fmla="*/ 213 h 385"/>
                  <a:gd name="T82" fmla="*/ 66 w 349"/>
                  <a:gd name="T83" fmla="*/ 190 h 385"/>
                  <a:gd name="T84" fmla="*/ 70 w 349"/>
                  <a:gd name="T85" fmla="*/ 166 h 385"/>
                  <a:gd name="T86" fmla="*/ 86 w 349"/>
                  <a:gd name="T87" fmla="*/ 135 h 385"/>
                  <a:gd name="T88" fmla="*/ 101 w 349"/>
                  <a:gd name="T89" fmla="*/ 118 h 385"/>
                  <a:gd name="T90" fmla="*/ 104 w 349"/>
                  <a:gd name="T91" fmla="*/ 103 h 385"/>
                  <a:gd name="T92" fmla="*/ 105 w 349"/>
                  <a:gd name="T93" fmla="*/ 73 h 385"/>
                  <a:gd name="T94" fmla="*/ 114 w 349"/>
                  <a:gd name="T95" fmla="*/ 49 h 385"/>
                  <a:gd name="T96" fmla="*/ 117 w 349"/>
                  <a:gd name="T97" fmla="*/ 22 h 385"/>
                  <a:gd name="T98" fmla="*/ 134 w 349"/>
                  <a:gd name="T99" fmla="*/ 5 h 385"/>
                  <a:gd name="T100" fmla="*/ 161 w 349"/>
                  <a:gd name="T101" fmla="*/ 20 h 385"/>
                  <a:gd name="T102" fmla="*/ 188 w 349"/>
                  <a:gd name="T103" fmla="*/ 26 h 385"/>
                  <a:gd name="T104" fmla="*/ 196 w 349"/>
                  <a:gd name="T105" fmla="*/ 11 h 385"/>
                  <a:gd name="T106" fmla="*/ 224 w 349"/>
                  <a:gd name="T107" fmla="*/ 3 h 385"/>
                  <a:gd name="T108" fmla="*/ 238 w 349"/>
                  <a:gd name="T109" fmla="*/ 7 h 385"/>
                  <a:gd name="T110" fmla="*/ 247 w 349"/>
                  <a:gd name="T111" fmla="*/ 0 h 385"/>
                  <a:gd name="T112" fmla="*/ 273 w 349"/>
                  <a:gd name="T113" fmla="*/ 3 h 385"/>
                  <a:gd name="T114" fmla="*/ 290 w 349"/>
                  <a:gd name="T115" fmla="*/ 18 h 385"/>
                  <a:gd name="T116" fmla="*/ 303 w 349"/>
                  <a:gd name="T117" fmla="*/ 17 h 385"/>
                  <a:gd name="T118" fmla="*/ 322 w 349"/>
                  <a:gd name="T119" fmla="*/ 14 h 385"/>
                  <a:gd name="T120" fmla="*/ 343 w 349"/>
                  <a:gd name="T121" fmla="*/ 37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49" h="385">
                    <a:moveTo>
                      <a:pt x="343" y="37"/>
                    </a:moveTo>
                    <a:lnTo>
                      <a:pt x="342" y="61"/>
                    </a:lnTo>
                    <a:lnTo>
                      <a:pt x="349" y="64"/>
                    </a:lnTo>
                    <a:lnTo>
                      <a:pt x="343" y="71"/>
                    </a:lnTo>
                    <a:lnTo>
                      <a:pt x="336" y="77"/>
                    </a:lnTo>
                    <a:lnTo>
                      <a:pt x="329" y="87"/>
                    </a:lnTo>
                    <a:lnTo>
                      <a:pt x="325" y="97"/>
                    </a:lnTo>
                    <a:lnTo>
                      <a:pt x="324" y="114"/>
                    </a:lnTo>
                    <a:lnTo>
                      <a:pt x="320" y="122"/>
                    </a:lnTo>
                    <a:lnTo>
                      <a:pt x="320" y="137"/>
                    </a:lnTo>
                    <a:lnTo>
                      <a:pt x="314" y="143"/>
                    </a:lnTo>
                    <a:lnTo>
                      <a:pt x="314" y="155"/>
                    </a:lnTo>
                    <a:lnTo>
                      <a:pt x="311" y="157"/>
                    </a:lnTo>
                    <a:lnTo>
                      <a:pt x="310" y="168"/>
                    </a:lnTo>
                    <a:lnTo>
                      <a:pt x="314" y="178"/>
                    </a:lnTo>
                    <a:lnTo>
                      <a:pt x="315" y="203"/>
                    </a:lnTo>
                    <a:lnTo>
                      <a:pt x="318" y="222"/>
                    </a:lnTo>
                    <a:lnTo>
                      <a:pt x="316" y="233"/>
                    </a:lnTo>
                    <a:lnTo>
                      <a:pt x="320" y="245"/>
                    </a:lnTo>
                    <a:lnTo>
                      <a:pt x="330" y="256"/>
                    </a:lnTo>
                    <a:lnTo>
                      <a:pt x="340" y="283"/>
                    </a:lnTo>
                    <a:lnTo>
                      <a:pt x="332" y="281"/>
                    </a:lnTo>
                    <a:lnTo>
                      <a:pt x="308" y="284"/>
                    </a:lnTo>
                    <a:lnTo>
                      <a:pt x="303" y="287"/>
                    </a:lnTo>
                    <a:lnTo>
                      <a:pt x="297" y="300"/>
                    </a:lnTo>
                    <a:lnTo>
                      <a:pt x="301" y="309"/>
                    </a:lnTo>
                    <a:lnTo>
                      <a:pt x="297" y="334"/>
                    </a:lnTo>
                    <a:lnTo>
                      <a:pt x="295" y="354"/>
                    </a:lnTo>
                    <a:lnTo>
                      <a:pt x="300" y="358"/>
                    </a:lnTo>
                    <a:lnTo>
                      <a:pt x="312" y="366"/>
                    </a:lnTo>
                    <a:lnTo>
                      <a:pt x="317" y="363"/>
                    </a:lnTo>
                    <a:lnTo>
                      <a:pt x="318" y="385"/>
                    </a:lnTo>
                    <a:lnTo>
                      <a:pt x="304" y="385"/>
                    </a:lnTo>
                    <a:lnTo>
                      <a:pt x="297" y="373"/>
                    </a:lnTo>
                    <a:lnTo>
                      <a:pt x="290" y="364"/>
                    </a:lnTo>
                    <a:lnTo>
                      <a:pt x="276" y="362"/>
                    </a:lnTo>
                    <a:lnTo>
                      <a:pt x="273" y="351"/>
                    </a:lnTo>
                    <a:lnTo>
                      <a:pt x="261" y="357"/>
                    </a:lnTo>
                    <a:lnTo>
                      <a:pt x="247" y="354"/>
                    </a:lnTo>
                    <a:lnTo>
                      <a:pt x="241" y="345"/>
                    </a:lnTo>
                    <a:lnTo>
                      <a:pt x="229" y="343"/>
                    </a:lnTo>
                    <a:lnTo>
                      <a:pt x="221" y="344"/>
                    </a:lnTo>
                    <a:lnTo>
                      <a:pt x="220" y="337"/>
                    </a:lnTo>
                    <a:lnTo>
                      <a:pt x="214" y="336"/>
                    </a:lnTo>
                    <a:lnTo>
                      <a:pt x="205" y="335"/>
                    </a:lnTo>
                    <a:lnTo>
                      <a:pt x="194" y="338"/>
                    </a:lnTo>
                    <a:lnTo>
                      <a:pt x="186" y="338"/>
                    </a:lnTo>
                    <a:lnTo>
                      <a:pt x="181" y="340"/>
                    </a:lnTo>
                    <a:lnTo>
                      <a:pt x="183" y="315"/>
                    </a:lnTo>
                    <a:lnTo>
                      <a:pt x="177" y="307"/>
                    </a:lnTo>
                    <a:lnTo>
                      <a:pt x="176" y="294"/>
                    </a:lnTo>
                    <a:lnTo>
                      <a:pt x="178" y="282"/>
                    </a:lnTo>
                    <a:lnTo>
                      <a:pt x="175" y="274"/>
                    </a:lnTo>
                    <a:lnTo>
                      <a:pt x="175" y="261"/>
                    </a:lnTo>
                    <a:lnTo>
                      <a:pt x="153" y="261"/>
                    </a:lnTo>
                    <a:lnTo>
                      <a:pt x="154" y="253"/>
                    </a:lnTo>
                    <a:lnTo>
                      <a:pt x="145" y="254"/>
                    </a:lnTo>
                    <a:lnTo>
                      <a:pt x="144" y="257"/>
                    </a:lnTo>
                    <a:lnTo>
                      <a:pt x="132" y="258"/>
                    </a:lnTo>
                    <a:lnTo>
                      <a:pt x="128" y="270"/>
                    </a:lnTo>
                    <a:lnTo>
                      <a:pt x="125" y="275"/>
                    </a:lnTo>
                    <a:lnTo>
                      <a:pt x="115" y="273"/>
                    </a:lnTo>
                    <a:lnTo>
                      <a:pt x="109" y="275"/>
                    </a:lnTo>
                    <a:lnTo>
                      <a:pt x="97" y="277"/>
                    </a:lnTo>
                    <a:lnTo>
                      <a:pt x="90" y="266"/>
                    </a:lnTo>
                    <a:lnTo>
                      <a:pt x="85" y="260"/>
                    </a:lnTo>
                    <a:lnTo>
                      <a:pt x="80" y="247"/>
                    </a:lnTo>
                    <a:lnTo>
                      <a:pt x="76" y="232"/>
                    </a:lnTo>
                    <a:lnTo>
                      <a:pt x="22" y="231"/>
                    </a:lnTo>
                    <a:lnTo>
                      <a:pt x="15" y="234"/>
                    </a:lnTo>
                    <a:lnTo>
                      <a:pt x="10" y="233"/>
                    </a:lnTo>
                    <a:lnTo>
                      <a:pt x="2" y="236"/>
                    </a:lnTo>
                    <a:lnTo>
                      <a:pt x="0" y="230"/>
                    </a:lnTo>
                    <a:lnTo>
                      <a:pt x="5" y="228"/>
                    </a:lnTo>
                    <a:lnTo>
                      <a:pt x="5" y="218"/>
                    </a:lnTo>
                    <a:lnTo>
                      <a:pt x="8" y="213"/>
                    </a:lnTo>
                    <a:lnTo>
                      <a:pt x="15" y="209"/>
                    </a:lnTo>
                    <a:lnTo>
                      <a:pt x="20" y="211"/>
                    </a:lnTo>
                    <a:lnTo>
                      <a:pt x="26" y="203"/>
                    </a:lnTo>
                    <a:lnTo>
                      <a:pt x="36" y="203"/>
                    </a:lnTo>
                    <a:lnTo>
                      <a:pt x="37" y="209"/>
                    </a:lnTo>
                    <a:lnTo>
                      <a:pt x="44" y="213"/>
                    </a:lnTo>
                    <a:lnTo>
                      <a:pt x="55" y="200"/>
                    </a:lnTo>
                    <a:lnTo>
                      <a:pt x="66" y="190"/>
                    </a:lnTo>
                    <a:lnTo>
                      <a:pt x="70" y="183"/>
                    </a:lnTo>
                    <a:lnTo>
                      <a:pt x="70" y="166"/>
                    </a:lnTo>
                    <a:lnTo>
                      <a:pt x="78" y="146"/>
                    </a:lnTo>
                    <a:lnTo>
                      <a:pt x="86" y="135"/>
                    </a:lnTo>
                    <a:lnTo>
                      <a:pt x="98" y="125"/>
                    </a:lnTo>
                    <a:lnTo>
                      <a:pt x="101" y="118"/>
                    </a:lnTo>
                    <a:lnTo>
                      <a:pt x="101" y="111"/>
                    </a:lnTo>
                    <a:lnTo>
                      <a:pt x="104" y="103"/>
                    </a:lnTo>
                    <a:lnTo>
                      <a:pt x="103" y="92"/>
                    </a:lnTo>
                    <a:lnTo>
                      <a:pt x="105" y="73"/>
                    </a:lnTo>
                    <a:lnTo>
                      <a:pt x="109" y="60"/>
                    </a:lnTo>
                    <a:lnTo>
                      <a:pt x="114" y="49"/>
                    </a:lnTo>
                    <a:lnTo>
                      <a:pt x="115" y="37"/>
                    </a:lnTo>
                    <a:lnTo>
                      <a:pt x="117" y="22"/>
                    </a:lnTo>
                    <a:lnTo>
                      <a:pt x="124" y="11"/>
                    </a:lnTo>
                    <a:lnTo>
                      <a:pt x="134" y="5"/>
                    </a:lnTo>
                    <a:lnTo>
                      <a:pt x="149" y="12"/>
                    </a:lnTo>
                    <a:lnTo>
                      <a:pt x="161" y="20"/>
                    </a:lnTo>
                    <a:lnTo>
                      <a:pt x="174" y="22"/>
                    </a:lnTo>
                    <a:lnTo>
                      <a:pt x="188" y="26"/>
                    </a:lnTo>
                    <a:lnTo>
                      <a:pt x="193" y="13"/>
                    </a:lnTo>
                    <a:lnTo>
                      <a:pt x="196" y="11"/>
                    </a:lnTo>
                    <a:lnTo>
                      <a:pt x="204" y="14"/>
                    </a:lnTo>
                    <a:lnTo>
                      <a:pt x="224" y="3"/>
                    </a:lnTo>
                    <a:lnTo>
                      <a:pt x="232" y="8"/>
                    </a:lnTo>
                    <a:lnTo>
                      <a:pt x="238" y="7"/>
                    </a:lnTo>
                    <a:lnTo>
                      <a:pt x="240" y="2"/>
                    </a:lnTo>
                    <a:lnTo>
                      <a:pt x="247" y="0"/>
                    </a:lnTo>
                    <a:lnTo>
                      <a:pt x="261" y="2"/>
                    </a:lnTo>
                    <a:lnTo>
                      <a:pt x="273" y="3"/>
                    </a:lnTo>
                    <a:lnTo>
                      <a:pt x="279" y="1"/>
                    </a:lnTo>
                    <a:lnTo>
                      <a:pt x="290" y="18"/>
                    </a:lnTo>
                    <a:lnTo>
                      <a:pt x="298" y="20"/>
                    </a:lnTo>
                    <a:lnTo>
                      <a:pt x="303" y="17"/>
                    </a:lnTo>
                    <a:lnTo>
                      <a:pt x="312" y="18"/>
                    </a:lnTo>
                    <a:lnTo>
                      <a:pt x="322" y="14"/>
                    </a:lnTo>
                    <a:lnTo>
                      <a:pt x="326" y="23"/>
                    </a:lnTo>
                    <a:lnTo>
                      <a:pt x="343" y="37"/>
                    </a:lnTo>
                    <a:close/>
                  </a:path>
                </a:pathLst>
              </a:custGeom>
              <a:solidFill>
                <a:srgbClr val="C2DA9A"/>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86" name="Freeform 44">
                <a:extLst>
                  <a:ext uri="{FF2B5EF4-FFF2-40B4-BE49-F238E27FC236}">
                    <a16:creationId xmlns:a16="http://schemas.microsoft.com/office/drawing/2014/main" id="{9807392C-A4C9-437A-8711-58294CCC4764}"/>
                  </a:ext>
                </a:extLst>
              </p:cNvPr>
              <p:cNvSpPr>
                <a:spLocks/>
              </p:cNvSpPr>
              <p:nvPr/>
            </p:nvSpPr>
            <p:spPr bwMode="auto">
              <a:xfrm>
                <a:off x="4959112" y="4105488"/>
                <a:ext cx="187366" cy="252597"/>
              </a:xfrm>
              <a:custGeom>
                <a:avLst/>
                <a:gdLst>
                  <a:gd name="T0" fmla="*/ 35 w 135"/>
                  <a:gd name="T1" fmla="*/ 177 h 182"/>
                  <a:gd name="T2" fmla="*/ 28 w 135"/>
                  <a:gd name="T3" fmla="*/ 170 h 182"/>
                  <a:gd name="T4" fmla="*/ 22 w 135"/>
                  <a:gd name="T5" fmla="*/ 173 h 182"/>
                  <a:gd name="T6" fmla="*/ 15 w 135"/>
                  <a:gd name="T7" fmla="*/ 182 h 182"/>
                  <a:gd name="T8" fmla="*/ 0 w 135"/>
                  <a:gd name="T9" fmla="*/ 160 h 182"/>
                  <a:gd name="T10" fmla="*/ 14 w 135"/>
                  <a:gd name="T11" fmla="*/ 149 h 182"/>
                  <a:gd name="T12" fmla="*/ 7 w 135"/>
                  <a:gd name="T13" fmla="*/ 135 h 182"/>
                  <a:gd name="T14" fmla="*/ 14 w 135"/>
                  <a:gd name="T15" fmla="*/ 130 h 182"/>
                  <a:gd name="T16" fmla="*/ 26 w 135"/>
                  <a:gd name="T17" fmla="*/ 127 h 182"/>
                  <a:gd name="T18" fmla="*/ 27 w 135"/>
                  <a:gd name="T19" fmla="*/ 118 h 182"/>
                  <a:gd name="T20" fmla="*/ 37 w 135"/>
                  <a:gd name="T21" fmla="*/ 128 h 182"/>
                  <a:gd name="T22" fmla="*/ 53 w 135"/>
                  <a:gd name="T23" fmla="*/ 129 h 182"/>
                  <a:gd name="T24" fmla="*/ 59 w 135"/>
                  <a:gd name="T25" fmla="*/ 119 h 182"/>
                  <a:gd name="T26" fmla="*/ 61 w 135"/>
                  <a:gd name="T27" fmla="*/ 105 h 182"/>
                  <a:gd name="T28" fmla="*/ 60 w 135"/>
                  <a:gd name="T29" fmla="*/ 89 h 182"/>
                  <a:gd name="T30" fmla="*/ 51 w 135"/>
                  <a:gd name="T31" fmla="*/ 77 h 182"/>
                  <a:gd name="T32" fmla="*/ 59 w 135"/>
                  <a:gd name="T33" fmla="*/ 53 h 182"/>
                  <a:gd name="T34" fmla="*/ 54 w 135"/>
                  <a:gd name="T35" fmla="*/ 48 h 182"/>
                  <a:gd name="T36" fmla="*/ 40 w 135"/>
                  <a:gd name="T37" fmla="*/ 50 h 182"/>
                  <a:gd name="T38" fmla="*/ 35 w 135"/>
                  <a:gd name="T39" fmla="*/ 39 h 182"/>
                  <a:gd name="T40" fmla="*/ 37 w 135"/>
                  <a:gd name="T41" fmla="*/ 30 h 182"/>
                  <a:gd name="T42" fmla="*/ 60 w 135"/>
                  <a:gd name="T43" fmla="*/ 31 h 182"/>
                  <a:gd name="T44" fmla="*/ 75 w 135"/>
                  <a:gd name="T45" fmla="*/ 37 h 182"/>
                  <a:gd name="T46" fmla="*/ 89 w 135"/>
                  <a:gd name="T47" fmla="*/ 41 h 182"/>
                  <a:gd name="T48" fmla="*/ 91 w 135"/>
                  <a:gd name="T49" fmla="*/ 30 h 182"/>
                  <a:gd name="T50" fmla="*/ 100 w 135"/>
                  <a:gd name="T51" fmla="*/ 11 h 182"/>
                  <a:gd name="T52" fmla="*/ 111 w 135"/>
                  <a:gd name="T53" fmla="*/ 0 h 182"/>
                  <a:gd name="T54" fmla="*/ 123 w 135"/>
                  <a:gd name="T55" fmla="*/ 3 h 182"/>
                  <a:gd name="T56" fmla="*/ 135 w 135"/>
                  <a:gd name="T57" fmla="*/ 5 h 182"/>
                  <a:gd name="T58" fmla="*/ 134 w 135"/>
                  <a:gd name="T59" fmla="*/ 17 h 182"/>
                  <a:gd name="T60" fmla="*/ 129 w 135"/>
                  <a:gd name="T61" fmla="*/ 28 h 182"/>
                  <a:gd name="T62" fmla="*/ 125 w 135"/>
                  <a:gd name="T63" fmla="*/ 41 h 182"/>
                  <a:gd name="T64" fmla="*/ 123 w 135"/>
                  <a:gd name="T65" fmla="*/ 60 h 182"/>
                  <a:gd name="T66" fmla="*/ 124 w 135"/>
                  <a:gd name="T67" fmla="*/ 71 h 182"/>
                  <a:gd name="T68" fmla="*/ 121 w 135"/>
                  <a:gd name="T69" fmla="*/ 79 h 182"/>
                  <a:gd name="T70" fmla="*/ 121 w 135"/>
                  <a:gd name="T71" fmla="*/ 86 h 182"/>
                  <a:gd name="T72" fmla="*/ 118 w 135"/>
                  <a:gd name="T73" fmla="*/ 93 h 182"/>
                  <a:gd name="T74" fmla="*/ 106 w 135"/>
                  <a:gd name="T75" fmla="*/ 103 h 182"/>
                  <a:gd name="T76" fmla="*/ 98 w 135"/>
                  <a:gd name="T77" fmla="*/ 114 h 182"/>
                  <a:gd name="T78" fmla="*/ 90 w 135"/>
                  <a:gd name="T79" fmla="*/ 134 h 182"/>
                  <a:gd name="T80" fmla="*/ 90 w 135"/>
                  <a:gd name="T81" fmla="*/ 151 h 182"/>
                  <a:gd name="T82" fmla="*/ 86 w 135"/>
                  <a:gd name="T83" fmla="*/ 158 h 182"/>
                  <a:gd name="T84" fmla="*/ 75 w 135"/>
                  <a:gd name="T85" fmla="*/ 168 h 182"/>
                  <a:gd name="T86" fmla="*/ 64 w 135"/>
                  <a:gd name="T87" fmla="*/ 181 h 182"/>
                  <a:gd name="T88" fmla="*/ 57 w 135"/>
                  <a:gd name="T89" fmla="*/ 177 h 182"/>
                  <a:gd name="T90" fmla="*/ 56 w 135"/>
                  <a:gd name="T91" fmla="*/ 171 h 182"/>
                  <a:gd name="T92" fmla="*/ 46 w 135"/>
                  <a:gd name="T93" fmla="*/ 171 h 182"/>
                  <a:gd name="T94" fmla="*/ 40 w 135"/>
                  <a:gd name="T95" fmla="*/ 179 h 182"/>
                  <a:gd name="T96" fmla="*/ 35 w 135"/>
                  <a:gd name="T97" fmla="*/ 177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35" h="182">
                    <a:moveTo>
                      <a:pt x="35" y="177"/>
                    </a:moveTo>
                    <a:lnTo>
                      <a:pt x="28" y="170"/>
                    </a:lnTo>
                    <a:lnTo>
                      <a:pt x="22" y="173"/>
                    </a:lnTo>
                    <a:lnTo>
                      <a:pt x="15" y="182"/>
                    </a:lnTo>
                    <a:lnTo>
                      <a:pt x="0" y="160"/>
                    </a:lnTo>
                    <a:lnTo>
                      <a:pt x="14" y="149"/>
                    </a:lnTo>
                    <a:lnTo>
                      <a:pt x="7" y="135"/>
                    </a:lnTo>
                    <a:lnTo>
                      <a:pt x="14" y="130"/>
                    </a:lnTo>
                    <a:lnTo>
                      <a:pt x="26" y="127"/>
                    </a:lnTo>
                    <a:lnTo>
                      <a:pt x="27" y="118"/>
                    </a:lnTo>
                    <a:lnTo>
                      <a:pt x="37" y="128"/>
                    </a:lnTo>
                    <a:lnTo>
                      <a:pt x="53" y="129"/>
                    </a:lnTo>
                    <a:lnTo>
                      <a:pt x="59" y="119"/>
                    </a:lnTo>
                    <a:lnTo>
                      <a:pt x="61" y="105"/>
                    </a:lnTo>
                    <a:lnTo>
                      <a:pt x="60" y="89"/>
                    </a:lnTo>
                    <a:lnTo>
                      <a:pt x="51" y="77"/>
                    </a:lnTo>
                    <a:lnTo>
                      <a:pt x="59" y="53"/>
                    </a:lnTo>
                    <a:lnTo>
                      <a:pt x="54" y="48"/>
                    </a:lnTo>
                    <a:lnTo>
                      <a:pt x="40" y="50"/>
                    </a:lnTo>
                    <a:lnTo>
                      <a:pt x="35" y="39"/>
                    </a:lnTo>
                    <a:lnTo>
                      <a:pt x="37" y="30"/>
                    </a:lnTo>
                    <a:lnTo>
                      <a:pt x="60" y="31"/>
                    </a:lnTo>
                    <a:lnTo>
                      <a:pt x="75" y="37"/>
                    </a:lnTo>
                    <a:lnTo>
                      <a:pt x="89" y="41"/>
                    </a:lnTo>
                    <a:lnTo>
                      <a:pt x="91" y="30"/>
                    </a:lnTo>
                    <a:lnTo>
                      <a:pt x="100" y="11"/>
                    </a:lnTo>
                    <a:lnTo>
                      <a:pt x="111" y="0"/>
                    </a:lnTo>
                    <a:lnTo>
                      <a:pt x="123" y="3"/>
                    </a:lnTo>
                    <a:lnTo>
                      <a:pt x="135" y="5"/>
                    </a:lnTo>
                    <a:lnTo>
                      <a:pt x="134" y="17"/>
                    </a:lnTo>
                    <a:lnTo>
                      <a:pt x="129" y="28"/>
                    </a:lnTo>
                    <a:lnTo>
                      <a:pt x="125" y="41"/>
                    </a:lnTo>
                    <a:lnTo>
                      <a:pt x="123" y="60"/>
                    </a:lnTo>
                    <a:lnTo>
                      <a:pt x="124" y="71"/>
                    </a:lnTo>
                    <a:lnTo>
                      <a:pt x="121" y="79"/>
                    </a:lnTo>
                    <a:lnTo>
                      <a:pt x="121" y="86"/>
                    </a:lnTo>
                    <a:lnTo>
                      <a:pt x="118" y="93"/>
                    </a:lnTo>
                    <a:lnTo>
                      <a:pt x="106" y="103"/>
                    </a:lnTo>
                    <a:lnTo>
                      <a:pt x="98" y="114"/>
                    </a:lnTo>
                    <a:lnTo>
                      <a:pt x="90" y="134"/>
                    </a:lnTo>
                    <a:lnTo>
                      <a:pt x="90" y="151"/>
                    </a:lnTo>
                    <a:lnTo>
                      <a:pt x="86" y="158"/>
                    </a:lnTo>
                    <a:lnTo>
                      <a:pt x="75" y="168"/>
                    </a:lnTo>
                    <a:lnTo>
                      <a:pt x="64" y="181"/>
                    </a:lnTo>
                    <a:lnTo>
                      <a:pt x="57" y="177"/>
                    </a:lnTo>
                    <a:lnTo>
                      <a:pt x="56" y="171"/>
                    </a:lnTo>
                    <a:lnTo>
                      <a:pt x="46" y="171"/>
                    </a:lnTo>
                    <a:lnTo>
                      <a:pt x="40" y="179"/>
                    </a:lnTo>
                    <a:lnTo>
                      <a:pt x="35" y="177"/>
                    </a:lnTo>
                    <a:close/>
                  </a:path>
                </a:pathLst>
              </a:custGeom>
              <a:solidFill>
                <a:srgbClr val="C2DA9A"/>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87" name="Freeform 45">
                <a:extLst>
                  <a:ext uri="{FF2B5EF4-FFF2-40B4-BE49-F238E27FC236}">
                    <a16:creationId xmlns:a16="http://schemas.microsoft.com/office/drawing/2014/main" id="{D85DE260-5D73-4F98-AA77-326A15C0ADD1}"/>
                  </a:ext>
                </a:extLst>
              </p:cNvPr>
              <p:cNvSpPr>
                <a:spLocks/>
              </p:cNvSpPr>
              <p:nvPr/>
            </p:nvSpPr>
            <p:spPr bwMode="auto">
              <a:xfrm>
                <a:off x="2662149" y="3856908"/>
                <a:ext cx="309501" cy="482987"/>
              </a:xfrm>
              <a:custGeom>
                <a:avLst/>
                <a:gdLst>
                  <a:gd name="T0" fmla="*/ 59 w 223"/>
                  <a:gd name="T1" fmla="*/ 257 h 348"/>
                  <a:gd name="T2" fmla="*/ 44 w 223"/>
                  <a:gd name="T3" fmla="*/ 253 h 348"/>
                  <a:gd name="T4" fmla="*/ 24 w 223"/>
                  <a:gd name="T5" fmla="*/ 241 h 348"/>
                  <a:gd name="T6" fmla="*/ 3 w 223"/>
                  <a:gd name="T7" fmla="*/ 230 h 348"/>
                  <a:gd name="T8" fmla="*/ 7 w 223"/>
                  <a:gd name="T9" fmla="*/ 222 h 348"/>
                  <a:gd name="T10" fmla="*/ 11 w 223"/>
                  <a:gd name="T11" fmla="*/ 204 h 348"/>
                  <a:gd name="T12" fmla="*/ 28 w 223"/>
                  <a:gd name="T13" fmla="*/ 189 h 348"/>
                  <a:gd name="T14" fmla="*/ 28 w 223"/>
                  <a:gd name="T15" fmla="*/ 173 h 348"/>
                  <a:gd name="T16" fmla="*/ 29 w 223"/>
                  <a:gd name="T17" fmla="*/ 142 h 348"/>
                  <a:gd name="T18" fmla="*/ 30 w 223"/>
                  <a:gd name="T19" fmla="*/ 119 h 348"/>
                  <a:gd name="T20" fmla="*/ 26 w 223"/>
                  <a:gd name="T21" fmla="*/ 98 h 348"/>
                  <a:gd name="T22" fmla="*/ 36 w 223"/>
                  <a:gd name="T23" fmla="*/ 94 h 348"/>
                  <a:gd name="T24" fmla="*/ 34 w 223"/>
                  <a:gd name="T25" fmla="*/ 78 h 348"/>
                  <a:gd name="T26" fmla="*/ 58 w 223"/>
                  <a:gd name="T27" fmla="*/ 64 h 348"/>
                  <a:gd name="T28" fmla="*/ 67 w 223"/>
                  <a:gd name="T29" fmla="*/ 55 h 348"/>
                  <a:gd name="T30" fmla="*/ 82 w 223"/>
                  <a:gd name="T31" fmla="*/ 28 h 348"/>
                  <a:gd name="T32" fmla="*/ 96 w 223"/>
                  <a:gd name="T33" fmla="*/ 23 h 348"/>
                  <a:gd name="T34" fmla="*/ 125 w 223"/>
                  <a:gd name="T35" fmla="*/ 15 h 348"/>
                  <a:gd name="T36" fmla="*/ 142 w 223"/>
                  <a:gd name="T37" fmla="*/ 0 h 348"/>
                  <a:gd name="T38" fmla="*/ 152 w 223"/>
                  <a:gd name="T39" fmla="*/ 7 h 348"/>
                  <a:gd name="T40" fmla="*/ 137 w 223"/>
                  <a:gd name="T41" fmla="*/ 17 h 348"/>
                  <a:gd name="T42" fmla="*/ 124 w 223"/>
                  <a:gd name="T43" fmla="*/ 34 h 348"/>
                  <a:gd name="T44" fmla="*/ 115 w 223"/>
                  <a:gd name="T45" fmla="*/ 56 h 348"/>
                  <a:gd name="T46" fmla="*/ 118 w 223"/>
                  <a:gd name="T47" fmla="*/ 70 h 348"/>
                  <a:gd name="T48" fmla="*/ 124 w 223"/>
                  <a:gd name="T49" fmla="*/ 84 h 348"/>
                  <a:gd name="T50" fmla="*/ 123 w 223"/>
                  <a:gd name="T51" fmla="*/ 100 h 348"/>
                  <a:gd name="T52" fmla="*/ 128 w 223"/>
                  <a:gd name="T53" fmla="*/ 106 h 348"/>
                  <a:gd name="T54" fmla="*/ 156 w 223"/>
                  <a:gd name="T55" fmla="*/ 111 h 348"/>
                  <a:gd name="T56" fmla="*/ 178 w 223"/>
                  <a:gd name="T57" fmla="*/ 132 h 348"/>
                  <a:gd name="T58" fmla="*/ 199 w 223"/>
                  <a:gd name="T59" fmla="*/ 131 h 348"/>
                  <a:gd name="T60" fmla="*/ 216 w 223"/>
                  <a:gd name="T61" fmla="*/ 132 h 348"/>
                  <a:gd name="T62" fmla="*/ 208 w 223"/>
                  <a:gd name="T63" fmla="*/ 150 h 348"/>
                  <a:gd name="T64" fmla="*/ 210 w 223"/>
                  <a:gd name="T65" fmla="*/ 179 h 348"/>
                  <a:gd name="T66" fmla="*/ 215 w 223"/>
                  <a:gd name="T67" fmla="*/ 189 h 348"/>
                  <a:gd name="T68" fmla="*/ 212 w 223"/>
                  <a:gd name="T69" fmla="*/ 204 h 348"/>
                  <a:gd name="T70" fmla="*/ 223 w 223"/>
                  <a:gd name="T71" fmla="*/ 232 h 348"/>
                  <a:gd name="T72" fmla="*/ 216 w 223"/>
                  <a:gd name="T73" fmla="*/ 223 h 348"/>
                  <a:gd name="T74" fmla="*/ 204 w 223"/>
                  <a:gd name="T75" fmla="*/ 223 h 348"/>
                  <a:gd name="T76" fmla="*/ 169 w 223"/>
                  <a:gd name="T77" fmla="*/ 236 h 348"/>
                  <a:gd name="T78" fmla="*/ 179 w 223"/>
                  <a:gd name="T79" fmla="*/ 246 h 348"/>
                  <a:gd name="T80" fmla="*/ 165 w 223"/>
                  <a:gd name="T81" fmla="*/ 247 h 348"/>
                  <a:gd name="T82" fmla="*/ 173 w 223"/>
                  <a:gd name="T83" fmla="*/ 270 h 348"/>
                  <a:gd name="T84" fmla="*/ 175 w 223"/>
                  <a:gd name="T85" fmla="*/ 291 h 348"/>
                  <a:gd name="T86" fmla="*/ 159 w 223"/>
                  <a:gd name="T87" fmla="*/ 337 h 348"/>
                  <a:gd name="T88" fmla="*/ 165 w 223"/>
                  <a:gd name="T89" fmla="*/ 315 h 348"/>
                  <a:gd name="T90" fmla="*/ 139 w 223"/>
                  <a:gd name="T91" fmla="*/ 307 h 348"/>
                  <a:gd name="T92" fmla="*/ 123 w 223"/>
                  <a:gd name="T93" fmla="*/ 309 h 348"/>
                  <a:gd name="T94" fmla="*/ 98 w 223"/>
                  <a:gd name="T95" fmla="*/ 285 h 348"/>
                  <a:gd name="T96" fmla="*/ 84 w 223"/>
                  <a:gd name="T97" fmla="*/ 270 h 348"/>
                  <a:gd name="T98" fmla="*/ 66 w 223"/>
                  <a:gd name="T99" fmla="*/ 261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23" h="348">
                    <a:moveTo>
                      <a:pt x="66" y="261"/>
                    </a:moveTo>
                    <a:lnTo>
                      <a:pt x="59" y="257"/>
                    </a:lnTo>
                    <a:lnTo>
                      <a:pt x="50" y="250"/>
                    </a:lnTo>
                    <a:lnTo>
                      <a:pt x="44" y="253"/>
                    </a:lnTo>
                    <a:lnTo>
                      <a:pt x="29" y="250"/>
                    </a:lnTo>
                    <a:lnTo>
                      <a:pt x="24" y="241"/>
                    </a:lnTo>
                    <a:lnTo>
                      <a:pt x="21" y="242"/>
                    </a:lnTo>
                    <a:lnTo>
                      <a:pt x="3" y="230"/>
                    </a:lnTo>
                    <a:lnTo>
                      <a:pt x="0" y="223"/>
                    </a:lnTo>
                    <a:lnTo>
                      <a:pt x="7" y="222"/>
                    </a:lnTo>
                    <a:lnTo>
                      <a:pt x="6" y="211"/>
                    </a:lnTo>
                    <a:lnTo>
                      <a:pt x="11" y="204"/>
                    </a:lnTo>
                    <a:lnTo>
                      <a:pt x="20" y="202"/>
                    </a:lnTo>
                    <a:lnTo>
                      <a:pt x="28" y="189"/>
                    </a:lnTo>
                    <a:lnTo>
                      <a:pt x="35" y="179"/>
                    </a:lnTo>
                    <a:lnTo>
                      <a:pt x="28" y="173"/>
                    </a:lnTo>
                    <a:lnTo>
                      <a:pt x="32" y="161"/>
                    </a:lnTo>
                    <a:lnTo>
                      <a:pt x="29" y="142"/>
                    </a:lnTo>
                    <a:lnTo>
                      <a:pt x="33" y="137"/>
                    </a:lnTo>
                    <a:lnTo>
                      <a:pt x="30" y="119"/>
                    </a:lnTo>
                    <a:lnTo>
                      <a:pt x="23" y="108"/>
                    </a:lnTo>
                    <a:lnTo>
                      <a:pt x="26" y="98"/>
                    </a:lnTo>
                    <a:lnTo>
                      <a:pt x="32" y="100"/>
                    </a:lnTo>
                    <a:lnTo>
                      <a:pt x="36" y="94"/>
                    </a:lnTo>
                    <a:lnTo>
                      <a:pt x="32" y="81"/>
                    </a:lnTo>
                    <a:lnTo>
                      <a:pt x="34" y="78"/>
                    </a:lnTo>
                    <a:lnTo>
                      <a:pt x="44" y="79"/>
                    </a:lnTo>
                    <a:lnTo>
                      <a:pt x="58" y="64"/>
                    </a:lnTo>
                    <a:lnTo>
                      <a:pt x="66" y="62"/>
                    </a:lnTo>
                    <a:lnTo>
                      <a:pt x="67" y="55"/>
                    </a:lnTo>
                    <a:lnTo>
                      <a:pt x="71" y="38"/>
                    </a:lnTo>
                    <a:lnTo>
                      <a:pt x="82" y="28"/>
                    </a:lnTo>
                    <a:lnTo>
                      <a:pt x="94" y="28"/>
                    </a:lnTo>
                    <a:lnTo>
                      <a:pt x="96" y="23"/>
                    </a:lnTo>
                    <a:lnTo>
                      <a:pt x="110" y="25"/>
                    </a:lnTo>
                    <a:lnTo>
                      <a:pt x="125" y="15"/>
                    </a:lnTo>
                    <a:lnTo>
                      <a:pt x="132" y="10"/>
                    </a:lnTo>
                    <a:lnTo>
                      <a:pt x="142" y="0"/>
                    </a:lnTo>
                    <a:lnTo>
                      <a:pt x="148" y="1"/>
                    </a:lnTo>
                    <a:lnTo>
                      <a:pt x="152" y="7"/>
                    </a:lnTo>
                    <a:lnTo>
                      <a:pt x="149" y="14"/>
                    </a:lnTo>
                    <a:lnTo>
                      <a:pt x="137" y="17"/>
                    </a:lnTo>
                    <a:lnTo>
                      <a:pt x="131" y="28"/>
                    </a:lnTo>
                    <a:lnTo>
                      <a:pt x="124" y="34"/>
                    </a:lnTo>
                    <a:lnTo>
                      <a:pt x="118" y="41"/>
                    </a:lnTo>
                    <a:lnTo>
                      <a:pt x="115" y="56"/>
                    </a:lnTo>
                    <a:lnTo>
                      <a:pt x="109" y="68"/>
                    </a:lnTo>
                    <a:lnTo>
                      <a:pt x="118" y="70"/>
                    </a:lnTo>
                    <a:lnTo>
                      <a:pt x="120" y="79"/>
                    </a:lnTo>
                    <a:lnTo>
                      <a:pt x="124" y="84"/>
                    </a:lnTo>
                    <a:lnTo>
                      <a:pt x="125" y="92"/>
                    </a:lnTo>
                    <a:lnTo>
                      <a:pt x="123" y="100"/>
                    </a:lnTo>
                    <a:lnTo>
                      <a:pt x="123" y="104"/>
                    </a:lnTo>
                    <a:lnTo>
                      <a:pt x="128" y="106"/>
                    </a:lnTo>
                    <a:lnTo>
                      <a:pt x="132" y="113"/>
                    </a:lnTo>
                    <a:lnTo>
                      <a:pt x="156" y="111"/>
                    </a:lnTo>
                    <a:lnTo>
                      <a:pt x="166" y="114"/>
                    </a:lnTo>
                    <a:lnTo>
                      <a:pt x="178" y="132"/>
                    </a:lnTo>
                    <a:lnTo>
                      <a:pt x="186" y="129"/>
                    </a:lnTo>
                    <a:lnTo>
                      <a:pt x="199" y="131"/>
                    </a:lnTo>
                    <a:lnTo>
                      <a:pt x="210" y="128"/>
                    </a:lnTo>
                    <a:lnTo>
                      <a:pt x="216" y="132"/>
                    </a:lnTo>
                    <a:lnTo>
                      <a:pt x="212" y="143"/>
                    </a:lnTo>
                    <a:lnTo>
                      <a:pt x="208" y="150"/>
                    </a:lnTo>
                    <a:lnTo>
                      <a:pt x="206" y="165"/>
                    </a:lnTo>
                    <a:lnTo>
                      <a:pt x="210" y="179"/>
                    </a:lnTo>
                    <a:lnTo>
                      <a:pt x="215" y="185"/>
                    </a:lnTo>
                    <a:lnTo>
                      <a:pt x="215" y="189"/>
                    </a:lnTo>
                    <a:lnTo>
                      <a:pt x="206" y="200"/>
                    </a:lnTo>
                    <a:lnTo>
                      <a:pt x="212" y="204"/>
                    </a:lnTo>
                    <a:lnTo>
                      <a:pt x="217" y="212"/>
                    </a:lnTo>
                    <a:lnTo>
                      <a:pt x="223" y="232"/>
                    </a:lnTo>
                    <a:lnTo>
                      <a:pt x="219" y="235"/>
                    </a:lnTo>
                    <a:lnTo>
                      <a:pt x="216" y="223"/>
                    </a:lnTo>
                    <a:lnTo>
                      <a:pt x="211" y="216"/>
                    </a:lnTo>
                    <a:lnTo>
                      <a:pt x="204" y="223"/>
                    </a:lnTo>
                    <a:lnTo>
                      <a:pt x="169" y="223"/>
                    </a:lnTo>
                    <a:lnTo>
                      <a:pt x="169" y="236"/>
                    </a:lnTo>
                    <a:lnTo>
                      <a:pt x="180" y="238"/>
                    </a:lnTo>
                    <a:lnTo>
                      <a:pt x="179" y="246"/>
                    </a:lnTo>
                    <a:lnTo>
                      <a:pt x="175" y="244"/>
                    </a:lnTo>
                    <a:lnTo>
                      <a:pt x="165" y="247"/>
                    </a:lnTo>
                    <a:lnTo>
                      <a:pt x="165" y="262"/>
                    </a:lnTo>
                    <a:lnTo>
                      <a:pt x="173" y="270"/>
                    </a:lnTo>
                    <a:lnTo>
                      <a:pt x="176" y="282"/>
                    </a:lnTo>
                    <a:lnTo>
                      <a:pt x="175" y="291"/>
                    </a:lnTo>
                    <a:lnTo>
                      <a:pt x="168" y="348"/>
                    </a:lnTo>
                    <a:lnTo>
                      <a:pt x="159" y="337"/>
                    </a:lnTo>
                    <a:lnTo>
                      <a:pt x="153" y="336"/>
                    </a:lnTo>
                    <a:lnTo>
                      <a:pt x="165" y="315"/>
                    </a:lnTo>
                    <a:lnTo>
                      <a:pt x="150" y="305"/>
                    </a:lnTo>
                    <a:lnTo>
                      <a:pt x="139" y="307"/>
                    </a:lnTo>
                    <a:lnTo>
                      <a:pt x="133" y="303"/>
                    </a:lnTo>
                    <a:lnTo>
                      <a:pt x="123" y="309"/>
                    </a:lnTo>
                    <a:lnTo>
                      <a:pt x="109" y="306"/>
                    </a:lnTo>
                    <a:lnTo>
                      <a:pt x="98" y="285"/>
                    </a:lnTo>
                    <a:lnTo>
                      <a:pt x="89" y="279"/>
                    </a:lnTo>
                    <a:lnTo>
                      <a:pt x="84" y="270"/>
                    </a:lnTo>
                    <a:lnTo>
                      <a:pt x="71" y="260"/>
                    </a:lnTo>
                    <a:lnTo>
                      <a:pt x="66" y="261"/>
                    </a:lnTo>
                    <a:close/>
                  </a:path>
                </a:pathLst>
              </a:custGeom>
              <a:solidFill>
                <a:srgbClr val="E0766E"/>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88" name="Freeform 46">
                <a:extLst>
                  <a:ext uri="{FF2B5EF4-FFF2-40B4-BE49-F238E27FC236}">
                    <a16:creationId xmlns:a16="http://schemas.microsoft.com/office/drawing/2014/main" id="{3877C575-1EBA-4874-9DE3-C0A430AF5DFD}"/>
                  </a:ext>
                </a:extLst>
              </p:cNvPr>
              <p:cNvSpPr>
                <a:spLocks/>
              </p:cNvSpPr>
              <p:nvPr/>
            </p:nvSpPr>
            <p:spPr bwMode="auto">
              <a:xfrm>
                <a:off x="2495602" y="3888977"/>
                <a:ext cx="83274" cy="87438"/>
              </a:xfrm>
              <a:custGeom>
                <a:avLst/>
                <a:gdLst>
                  <a:gd name="T0" fmla="*/ 51 w 60"/>
                  <a:gd name="T1" fmla="*/ 63 h 63"/>
                  <a:gd name="T2" fmla="*/ 41 w 60"/>
                  <a:gd name="T3" fmla="*/ 58 h 63"/>
                  <a:gd name="T4" fmla="*/ 38 w 60"/>
                  <a:gd name="T5" fmla="*/ 53 h 63"/>
                  <a:gd name="T6" fmla="*/ 40 w 60"/>
                  <a:gd name="T7" fmla="*/ 50 h 63"/>
                  <a:gd name="T8" fmla="*/ 40 w 60"/>
                  <a:gd name="T9" fmla="*/ 45 h 63"/>
                  <a:gd name="T10" fmla="*/ 35 w 60"/>
                  <a:gd name="T11" fmla="*/ 40 h 63"/>
                  <a:gd name="T12" fmla="*/ 28 w 60"/>
                  <a:gd name="T13" fmla="*/ 36 h 63"/>
                  <a:gd name="T14" fmla="*/ 22 w 60"/>
                  <a:gd name="T15" fmla="*/ 34 h 63"/>
                  <a:gd name="T16" fmla="*/ 21 w 60"/>
                  <a:gd name="T17" fmla="*/ 28 h 63"/>
                  <a:gd name="T18" fmla="*/ 17 w 60"/>
                  <a:gd name="T19" fmla="*/ 24 h 63"/>
                  <a:gd name="T20" fmla="*/ 18 w 60"/>
                  <a:gd name="T21" fmla="*/ 30 h 63"/>
                  <a:gd name="T22" fmla="*/ 14 w 60"/>
                  <a:gd name="T23" fmla="*/ 35 h 63"/>
                  <a:gd name="T24" fmla="*/ 10 w 60"/>
                  <a:gd name="T25" fmla="*/ 29 h 63"/>
                  <a:gd name="T26" fmla="*/ 4 w 60"/>
                  <a:gd name="T27" fmla="*/ 27 h 63"/>
                  <a:gd name="T28" fmla="*/ 2 w 60"/>
                  <a:gd name="T29" fmla="*/ 23 h 63"/>
                  <a:gd name="T30" fmla="*/ 2 w 60"/>
                  <a:gd name="T31" fmla="*/ 17 h 63"/>
                  <a:gd name="T32" fmla="*/ 5 w 60"/>
                  <a:gd name="T33" fmla="*/ 10 h 63"/>
                  <a:gd name="T34" fmla="*/ 0 w 60"/>
                  <a:gd name="T35" fmla="*/ 7 h 63"/>
                  <a:gd name="T36" fmla="*/ 5 w 60"/>
                  <a:gd name="T37" fmla="*/ 3 h 63"/>
                  <a:gd name="T38" fmla="*/ 8 w 60"/>
                  <a:gd name="T39" fmla="*/ 0 h 63"/>
                  <a:gd name="T40" fmla="*/ 19 w 60"/>
                  <a:gd name="T41" fmla="*/ 6 h 63"/>
                  <a:gd name="T42" fmla="*/ 24 w 60"/>
                  <a:gd name="T43" fmla="*/ 3 h 63"/>
                  <a:gd name="T44" fmla="*/ 29 w 60"/>
                  <a:gd name="T45" fmla="*/ 5 h 63"/>
                  <a:gd name="T46" fmla="*/ 32 w 60"/>
                  <a:gd name="T47" fmla="*/ 9 h 63"/>
                  <a:gd name="T48" fmla="*/ 37 w 60"/>
                  <a:gd name="T49" fmla="*/ 11 h 63"/>
                  <a:gd name="T50" fmla="*/ 42 w 60"/>
                  <a:gd name="T51" fmla="*/ 6 h 63"/>
                  <a:gd name="T52" fmla="*/ 46 w 60"/>
                  <a:gd name="T53" fmla="*/ 17 h 63"/>
                  <a:gd name="T54" fmla="*/ 52 w 60"/>
                  <a:gd name="T55" fmla="*/ 26 h 63"/>
                  <a:gd name="T56" fmla="*/ 60 w 60"/>
                  <a:gd name="T57" fmla="*/ 35 h 63"/>
                  <a:gd name="T58" fmla="*/ 53 w 60"/>
                  <a:gd name="T59" fmla="*/ 36 h 63"/>
                  <a:gd name="T60" fmla="*/ 53 w 60"/>
                  <a:gd name="T61" fmla="*/ 45 h 63"/>
                  <a:gd name="T62" fmla="*/ 57 w 60"/>
                  <a:gd name="T63" fmla="*/ 48 h 63"/>
                  <a:gd name="T64" fmla="*/ 54 w 60"/>
                  <a:gd name="T65" fmla="*/ 51 h 63"/>
                  <a:gd name="T66" fmla="*/ 54 w 60"/>
                  <a:gd name="T67" fmla="*/ 54 h 63"/>
                  <a:gd name="T68" fmla="*/ 52 w 60"/>
                  <a:gd name="T69" fmla="*/ 58 h 63"/>
                  <a:gd name="T70" fmla="*/ 51 w 60"/>
                  <a:gd name="T71" fmla="*/ 6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0" h="63">
                    <a:moveTo>
                      <a:pt x="51" y="63"/>
                    </a:moveTo>
                    <a:lnTo>
                      <a:pt x="41" y="58"/>
                    </a:lnTo>
                    <a:lnTo>
                      <a:pt x="38" y="53"/>
                    </a:lnTo>
                    <a:lnTo>
                      <a:pt x="40" y="50"/>
                    </a:lnTo>
                    <a:lnTo>
                      <a:pt x="40" y="45"/>
                    </a:lnTo>
                    <a:lnTo>
                      <a:pt x="35" y="40"/>
                    </a:lnTo>
                    <a:lnTo>
                      <a:pt x="28" y="36"/>
                    </a:lnTo>
                    <a:lnTo>
                      <a:pt x="22" y="34"/>
                    </a:lnTo>
                    <a:lnTo>
                      <a:pt x="21" y="28"/>
                    </a:lnTo>
                    <a:lnTo>
                      <a:pt x="17" y="24"/>
                    </a:lnTo>
                    <a:lnTo>
                      <a:pt x="18" y="30"/>
                    </a:lnTo>
                    <a:lnTo>
                      <a:pt x="14" y="35"/>
                    </a:lnTo>
                    <a:lnTo>
                      <a:pt x="10" y="29"/>
                    </a:lnTo>
                    <a:lnTo>
                      <a:pt x="4" y="27"/>
                    </a:lnTo>
                    <a:lnTo>
                      <a:pt x="2" y="23"/>
                    </a:lnTo>
                    <a:lnTo>
                      <a:pt x="2" y="17"/>
                    </a:lnTo>
                    <a:lnTo>
                      <a:pt x="5" y="10"/>
                    </a:lnTo>
                    <a:lnTo>
                      <a:pt x="0" y="7"/>
                    </a:lnTo>
                    <a:lnTo>
                      <a:pt x="5" y="3"/>
                    </a:lnTo>
                    <a:lnTo>
                      <a:pt x="8" y="0"/>
                    </a:lnTo>
                    <a:lnTo>
                      <a:pt x="19" y="6"/>
                    </a:lnTo>
                    <a:lnTo>
                      <a:pt x="24" y="3"/>
                    </a:lnTo>
                    <a:lnTo>
                      <a:pt x="29" y="5"/>
                    </a:lnTo>
                    <a:lnTo>
                      <a:pt x="32" y="9"/>
                    </a:lnTo>
                    <a:lnTo>
                      <a:pt x="37" y="11"/>
                    </a:lnTo>
                    <a:lnTo>
                      <a:pt x="42" y="6"/>
                    </a:lnTo>
                    <a:lnTo>
                      <a:pt x="46" y="17"/>
                    </a:lnTo>
                    <a:lnTo>
                      <a:pt x="52" y="26"/>
                    </a:lnTo>
                    <a:lnTo>
                      <a:pt x="60" y="35"/>
                    </a:lnTo>
                    <a:lnTo>
                      <a:pt x="53" y="36"/>
                    </a:lnTo>
                    <a:lnTo>
                      <a:pt x="53" y="45"/>
                    </a:lnTo>
                    <a:lnTo>
                      <a:pt x="57" y="48"/>
                    </a:lnTo>
                    <a:lnTo>
                      <a:pt x="54" y="51"/>
                    </a:lnTo>
                    <a:lnTo>
                      <a:pt x="54" y="54"/>
                    </a:lnTo>
                    <a:lnTo>
                      <a:pt x="52" y="58"/>
                    </a:lnTo>
                    <a:lnTo>
                      <a:pt x="51" y="63"/>
                    </a:lnTo>
                    <a:close/>
                  </a:path>
                </a:pathLst>
              </a:custGeom>
              <a:solidFill>
                <a:srgbClr val="E0766E"/>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89" name="Freeform 47">
                <a:extLst>
                  <a:ext uri="{FF2B5EF4-FFF2-40B4-BE49-F238E27FC236}">
                    <a16:creationId xmlns:a16="http://schemas.microsoft.com/office/drawing/2014/main" id="{6C03436F-88BA-4A14-A68E-A64D309FDC92}"/>
                  </a:ext>
                </a:extLst>
              </p:cNvPr>
              <p:cNvSpPr>
                <a:spLocks/>
              </p:cNvSpPr>
              <p:nvPr/>
            </p:nvSpPr>
            <p:spPr bwMode="auto">
              <a:xfrm>
                <a:off x="2555282" y="3544778"/>
                <a:ext cx="263700" cy="95765"/>
              </a:xfrm>
              <a:custGeom>
                <a:avLst/>
                <a:gdLst>
                  <a:gd name="T0" fmla="*/ 53 w 190"/>
                  <a:gd name="T1" fmla="*/ 0 h 69"/>
                  <a:gd name="T2" fmla="*/ 68 w 190"/>
                  <a:gd name="T3" fmla="*/ 1 h 69"/>
                  <a:gd name="T4" fmla="*/ 82 w 190"/>
                  <a:gd name="T5" fmla="*/ 1 h 69"/>
                  <a:gd name="T6" fmla="*/ 98 w 190"/>
                  <a:gd name="T7" fmla="*/ 8 h 69"/>
                  <a:gd name="T8" fmla="*/ 104 w 190"/>
                  <a:gd name="T9" fmla="*/ 16 h 69"/>
                  <a:gd name="T10" fmla="*/ 121 w 190"/>
                  <a:gd name="T11" fmla="*/ 14 h 69"/>
                  <a:gd name="T12" fmla="*/ 127 w 190"/>
                  <a:gd name="T13" fmla="*/ 19 h 69"/>
                  <a:gd name="T14" fmla="*/ 140 w 190"/>
                  <a:gd name="T15" fmla="*/ 31 h 69"/>
                  <a:gd name="T16" fmla="*/ 150 w 190"/>
                  <a:gd name="T17" fmla="*/ 41 h 69"/>
                  <a:gd name="T18" fmla="*/ 156 w 190"/>
                  <a:gd name="T19" fmla="*/ 40 h 69"/>
                  <a:gd name="T20" fmla="*/ 166 w 190"/>
                  <a:gd name="T21" fmla="*/ 45 h 69"/>
                  <a:gd name="T22" fmla="*/ 164 w 190"/>
                  <a:gd name="T23" fmla="*/ 51 h 69"/>
                  <a:gd name="T24" fmla="*/ 177 w 190"/>
                  <a:gd name="T25" fmla="*/ 51 h 69"/>
                  <a:gd name="T26" fmla="*/ 190 w 190"/>
                  <a:gd name="T27" fmla="*/ 60 h 69"/>
                  <a:gd name="T28" fmla="*/ 187 w 190"/>
                  <a:gd name="T29" fmla="*/ 65 h 69"/>
                  <a:gd name="T30" fmla="*/ 175 w 190"/>
                  <a:gd name="T31" fmla="*/ 67 h 69"/>
                  <a:gd name="T32" fmla="*/ 163 w 190"/>
                  <a:gd name="T33" fmla="*/ 68 h 69"/>
                  <a:gd name="T34" fmla="*/ 151 w 190"/>
                  <a:gd name="T35" fmla="*/ 67 h 69"/>
                  <a:gd name="T36" fmla="*/ 124 w 190"/>
                  <a:gd name="T37" fmla="*/ 69 h 69"/>
                  <a:gd name="T38" fmla="*/ 138 w 190"/>
                  <a:gd name="T39" fmla="*/ 57 h 69"/>
                  <a:gd name="T40" fmla="*/ 131 w 190"/>
                  <a:gd name="T41" fmla="*/ 52 h 69"/>
                  <a:gd name="T42" fmla="*/ 120 w 190"/>
                  <a:gd name="T43" fmla="*/ 50 h 69"/>
                  <a:gd name="T44" fmla="*/ 114 w 190"/>
                  <a:gd name="T45" fmla="*/ 45 h 69"/>
                  <a:gd name="T46" fmla="*/ 112 w 190"/>
                  <a:gd name="T47" fmla="*/ 33 h 69"/>
                  <a:gd name="T48" fmla="*/ 101 w 190"/>
                  <a:gd name="T49" fmla="*/ 34 h 69"/>
                  <a:gd name="T50" fmla="*/ 86 w 190"/>
                  <a:gd name="T51" fmla="*/ 28 h 69"/>
                  <a:gd name="T52" fmla="*/ 81 w 190"/>
                  <a:gd name="T53" fmla="*/ 24 h 69"/>
                  <a:gd name="T54" fmla="*/ 58 w 190"/>
                  <a:gd name="T55" fmla="*/ 20 h 69"/>
                  <a:gd name="T56" fmla="*/ 52 w 190"/>
                  <a:gd name="T57" fmla="*/ 16 h 69"/>
                  <a:gd name="T58" fmla="*/ 60 w 190"/>
                  <a:gd name="T59" fmla="*/ 11 h 69"/>
                  <a:gd name="T60" fmla="*/ 42 w 190"/>
                  <a:gd name="T61" fmla="*/ 10 h 69"/>
                  <a:gd name="T62" fmla="*/ 28 w 190"/>
                  <a:gd name="T63" fmla="*/ 21 h 69"/>
                  <a:gd name="T64" fmla="*/ 20 w 190"/>
                  <a:gd name="T65" fmla="*/ 21 h 69"/>
                  <a:gd name="T66" fmla="*/ 17 w 190"/>
                  <a:gd name="T67" fmla="*/ 26 h 69"/>
                  <a:gd name="T68" fmla="*/ 7 w 190"/>
                  <a:gd name="T69" fmla="*/ 28 h 69"/>
                  <a:gd name="T70" fmla="*/ 0 w 190"/>
                  <a:gd name="T71" fmla="*/ 27 h 69"/>
                  <a:gd name="T72" fmla="*/ 11 w 190"/>
                  <a:gd name="T73" fmla="*/ 20 h 69"/>
                  <a:gd name="T74" fmla="*/ 16 w 190"/>
                  <a:gd name="T75" fmla="*/ 13 h 69"/>
                  <a:gd name="T76" fmla="*/ 25 w 190"/>
                  <a:gd name="T77" fmla="*/ 8 h 69"/>
                  <a:gd name="T78" fmla="*/ 34 w 190"/>
                  <a:gd name="T79" fmla="*/ 4 h 69"/>
                  <a:gd name="T80" fmla="*/ 48 w 190"/>
                  <a:gd name="T81" fmla="*/ 2 h 69"/>
                  <a:gd name="T82" fmla="*/ 53 w 190"/>
                  <a:gd name="T83"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90" h="69">
                    <a:moveTo>
                      <a:pt x="53" y="0"/>
                    </a:moveTo>
                    <a:lnTo>
                      <a:pt x="68" y="1"/>
                    </a:lnTo>
                    <a:lnTo>
                      <a:pt x="82" y="1"/>
                    </a:lnTo>
                    <a:lnTo>
                      <a:pt x="98" y="8"/>
                    </a:lnTo>
                    <a:lnTo>
                      <a:pt x="104" y="16"/>
                    </a:lnTo>
                    <a:lnTo>
                      <a:pt x="121" y="14"/>
                    </a:lnTo>
                    <a:lnTo>
                      <a:pt x="127" y="19"/>
                    </a:lnTo>
                    <a:lnTo>
                      <a:pt x="140" y="31"/>
                    </a:lnTo>
                    <a:lnTo>
                      <a:pt x="150" y="41"/>
                    </a:lnTo>
                    <a:lnTo>
                      <a:pt x="156" y="40"/>
                    </a:lnTo>
                    <a:lnTo>
                      <a:pt x="166" y="45"/>
                    </a:lnTo>
                    <a:lnTo>
                      <a:pt x="164" y="51"/>
                    </a:lnTo>
                    <a:lnTo>
                      <a:pt x="177" y="51"/>
                    </a:lnTo>
                    <a:lnTo>
                      <a:pt x="190" y="60"/>
                    </a:lnTo>
                    <a:lnTo>
                      <a:pt x="187" y="65"/>
                    </a:lnTo>
                    <a:lnTo>
                      <a:pt x="175" y="67"/>
                    </a:lnTo>
                    <a:lnTo>
                      <a:pt x="163" y="68"/>
                    </a:lnTo>
                    <a:lnTo>
                      <a:pt x="151" y="67"/>
                    </a:lnTo>
                    <a:lnTo>
                      <a:pt x="124" y="69"/>
                    </a:lnTo>
                    <a:lnTo>
                      <a:pt x="138" y="57"/>
                    </a:lnTo>
                    <a:lnTo>
                      <a:pt x="131" y="52"/>
                    </a:lnTo>
                    <a:lnTo>
                      <a:pt x="120" y="50"/>
                    </a:lnTo>
                    <a:lnTo>
                      <a:pt x="114" y="45"/>
                    </a:lnTo>
                    <a:lnTo>
                      <a:pt x="112" y="33"/>
                    </a:lnTo>
                    <a:lnTo>
                      <a:pt x="101" y="34"/>
                    </a:lnTo>
                    <a:lnTo>
                      <a:pt x="86" y="28"/>
                    </a:lnTo>
                    <a:lnTo>
                      <a:pt x="81" y="24"/>
                    </a:lnTo>
                    <a:lnTo>
                      <a:pt x="58" y="20"/>
                    </a:lnTo>
                    <a:lnTo>
                      <a:pt x="52" y="16"/>
                    </a:lnTo>
                    <a:lnTo>
                      <a:pt x="60" y="11"/>
                    </a:lnTo>
                    <a:lnTo>
                      <a:pt x="42" y="10"/>
                    </a:lnTo>
                    <a:lnTo>
                      <a:pt x="28" y="21"/>
                    </a:lnTo>
                    <a:lnTo>
                      <a:pt x="20" y="21"/>
                    </a:lnTo>
                    <a:lnTo>
                      <a:pt x="17" y="26"/>
                    </a:lnTo>
                    <a:lnTo>
                      <a:pt x="7" y="28"/>
                    </a:lnTo>
                    <a:lnTo>
                      <a:pt x="0" y="27"/>
                    </a:lnTo>
                    <a:lnTo>
                      <a:pt x="11" y="20"/>
                    </a:lnTo>
                    <a:lnTo>
                      <a:pt x="16" y="13"/>
                    </a:lnTo>
                    <a:lnTo>
                      <a:pt x="25" y="8"/>
                    </a:lnTo>
                    <a:lnTo>
                      <a:pt x="34" y="4"/>
                    </a:lnTo>
                    <a:lnTo>
                      <a:pt x="48" y="2"/>
                    </a:lnTo>
                    <a:lnTo>
                      <a:pt x="53" y="0"/>
                    </a:lnTo>
                    <a:close/>
                  </a:path>
                </a:pathLst>
              </a:custGeom>
              <a:solidFill>
                <a:srgbClr val="EDB2AD"/>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90" name="Freeform 48">
                <a:extLst>
                  <a:ext uri="{FF2B5EF4-FFF2-40B4-BE49-F238E27FC236}">
                    <a16:creationId xmlns:a16="http://schemas.microsoft.com/office/drawing/2014/main" id="{D16D5BC0-3BE4-4FF1-9AC6-09950C16A154}"/>
                  </a:ext>
                </a:extLst>
              </p:cNvPr>
              <p:cNvSpPr>
                <a:spLocks/>
              </p:cNvSpPr>
              <p:nvPr/>
            </p:nvSpPr>
            <p:spPr bwMode="auto">
              <a:xfrm>
                <a:off x="5461529" y="3185315"/>
                <a:ext cx="43025" cy="19431"/>
              </a:xfrm>
              <a:custGeom>
                <a:avLst/>
                <a:gdLst>
                  <a:gd name="T0" fmla="*/ 0 w 31"/>
                  <a:gd name="T1" fmla="*/ 11 h 14"/>
                  <a:gd name="T2" fmla="*/ 1 w 31"/>
                  <a:gd name="T3" fmla="*/ 11 h 14"/>
                  <a:gd name="T4" fmla="*/ 3 w 31"/>
                  <a:gd name="T5" fmla="*/ 6 h 14"/>
                  <a:gd name="T6" fmla="*/ 16 w 31"/>
                  <a:gd name="T7" fmla="*/ 6 h 14"/>
                  <a:gd name="T8" fmla="*/ 31 w 31"/>
                  <a:gd name="T9" fmla="*/ 0 h 14"/>
                  <a:gd name="T10" fmla="*/ 20 w 31"/>
                  <a:gd name="T11" fmla="*/ 9 h 14"/>
                  <a:gd name="T12" fmla="*/ 22 w 31"/>
                  <a:gd name="T13" fmla="*/ 12 h 14"/>
                  <a:gd name="T14" fmla="*/ 20 w 31"/>
                  <a:gd name="T15" fmla="*/ 12 h 14"/>
                  <a:gd name="T16" fmla="*/ 17 w 31"/>
                  <a:gd name="T17" fmla="*/ 13 h 14"/>
                  <a:gd name="T18" fmla="*/ 14 w 31"/>
                  <a:gd name="T19" fmla="*/ 13 h 14"/>
                  <a:gd name="T20" fmla="*/ 13 w 31"/>
                  <a:gd name="T21" fmla="*/ 14 h 14"/>
                  <a:gd name="T22" fmla="*/ 13 w 31"/>
                  <a:gd name="T23" fmla="*/ 12 h 14"/>
                  <a:gd name="T24" fmla="*/ 11 w 31"/>
                  <a:gd name="T25" fmla="*/ 10 h 14"/>
                  <a:gd name="T26" fmla="*/ 8 w 31"/>
                  <a:gd name="T27" fmla="*/ 10 h 14"/>
                  <a:gd name="T28" fmla="*/ 4 w 31"/>
                  <a:gd name="T29" fmla="*/ 12 h 14"/>
                  <a:gd name="T30" fmla="*/ 0 w 31"/>
                  <a:gd name="T31" fmla="*/ 11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 h="14">
                    <a:moveTo>
                      <a:pt x="0" y="11"/>
                    </a:moveTo>
                    <a:lnTo>
                      <a:pt x="1" y="11"/>
                    </a:lnTo>
                    <a:lnTo>
                      <a:pt x="3" y="6"/>
                    </a:lnTo>
                    <a:lnTo>
                      <a:pt x="16" y="6"/>
                    </a:lnTo>
                    <a:lnTo>
                      <a:pt x="31" y="0"/>
                    </a:lnTo>
                    <a:lnTo>
                      <a:pt x="20" y="9"/>
                    </a:lnTo>
                    <a:lnTo>
                      <a:pt x="22" y="12"/>
                    </a:lnTo>
                    <a:lnTo>
                      <a:pt x="20" y="12"/>
                    </a:lnTo>
                    <a:lnTo>
                      <a:pt x="17" y="13"/>
                    </a:lnTo>
                    <a:lnTo>
                      <a:pt x="14" y="13"/>
                    </a:lnTo>
                    <a:lnTo>
                      <a:pt x="13" y="14"/>
                    </a:lnTo>
                    <a:lnTo>
                      <a:pt x="13" y="12"/>
                    </a:lnTo>
                    <a:lnTo>
                      <a:pt x="11" y="10"/>
                    </a:lnTo>
                    <a:lnTo>
                      <a:pt x="8" y="10"/>
                    </a:lnTo>
                    <a:lnTo>
                      <a:pt x="4" y="12"/>
                    </a:lnTo>
                    <a:lnTo>
                      <a:pt x="0" y="11"/>
                    </a:lnTo>
                    <a:close/>
                  </a:path>
                </a:pathLst>
              </a:custGeom>
              <a:solidFill>
                <a:srgbClr val="FCDBC0"/>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91" name="Freeform 49">
                <a:extLst>
                  <a:ext uri="{FF2B5EF4-FFF2-40B4-BE49-F238E27FC236}">
                    <a16:creationId xmlns:a16="http://schemas.microsoft.com/office/drawing/2014/main" id="{3D7426F7-9591-4AFA-A389-348659E1B486}"/>
                  </a:ext>
                </a:extLst>
              </p:cNvPr>
              <p:cNvSpPr>
                <a:spLocks/>
              </p:cNvSpPr>
              <p:nvPr/>
            </p:nvSpPr>
            <p:spPr bwMode="auto">
              <a:xfrm>
                <a:off x="5450426" y="3199193"/>
                <a:ext cx="43025" cy="16655"/>
              </a:xfrm>
              <a:custGeom>
                <a:avLst/>
                <a:gdLst>
                  <a:gd name="T0" fmla="*/ 30 w 31"/>
                  <a:gd name="T1" fmla="*/ 2 h 12"/>
                  <a:gd name="T2" fmla="*/ 31 w 31"/>
                  <a:gd name="T3" fmla="*/ 4 h 12"/>
                  <a:gd name="T4" fmla="*/ 14 w 31"/>
                  <a:gd name="T5" fmla="*/ 12 h 12"/>
                  <a:gd name="T6" fmla="*/ 5 w 31"/>
                  <a:gd name="T7" fmla="*/ 10 h 12"/>
                  <a:gd name="T8" fmla="*/ 0 w 31"/>
                  <a:gd name="T9" fmla="*/ 2 h 12"/>
                  <a:gd name="T10" fmla="*/ 8 w 31"/>
                  <a:gd name="T11" fmla="*/ 1 h 12"/>
                  <a:gd name="T12" fmla="*/ 12 w 31"/>
                  <a:gd name="T13" fmla="*/ 2 h 12"/>
                  <a:gd name="T14" fmla="*/ 16 w 31"/>
                  <a:gd name="T15" fmla="*/ 0 h 12"/>
                  <a:gd name="T16" fmla="*/ 19 w 31"/>
                  <a:gd name="T17" fmla="*/ 0 h 12"/>
                  <a:gd name="T18" fmla="*/ 21 w 31"/>
                  <a:gd name="T19" fmla="*/ 2 h 12"/>
                  <a:gd name="T20" fmla="*/ 21 w 31"/>
                  <a:gd name="T21" fmla="*/ 4 h 12"/>
                  <a:gd name="T22" fmla="*/ 22 w 31"/>
                  <a:gd name="T23" fmla="*/ 3 h 12"/>
                  <a:gd name="T24" fmla="*/ 25 w 31"/>
                  <a:gd name="T25" fmla="*/ 3 h 12"/>
                  <a:gd name="T26" fmla="*/ 28 w 31"/>
                  <a:gd name="T27" fmla="*/ 2 h 12"/>
                  <a:gd name="T28" fmla="*/ 30 w 31"/>
                  <a:gd name="T29" fmla="*/ 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1" h="12">
                    <a:moveTo>
                      <a:pt x="30" y="2"/>
                    </a:moveTo>
                    <a:lnTo>
                      <a:pt x="31" y="4"/>
                    </a:lnTo>
                    <a:lnTo>
                      <a:pt x="14" y="12"/>
                    </a:lnTo>
                    <a:lnTo>
                      <a:pt x="5" y="10"/>
                    </a:lnTo>
                    <a:lnTo>
                      <a:pt x="0" y="2"/>
                    </a:lnTo>
                    <a:lnTo>
                      <a:pt x="8" y="1"/>
                    </a:lnTo>
                    <a:lnTo>
                      <a:pt x="12" y="2"/>
                    </a:lnTo>
                    <a:lnTo>
                      <a:pt x="16" y="0"/>
                    </a:lnTo>
                    <a:lnTo>
                      <a:pt x="19" y="0"/>
                    </a:lnTo>
                    <a:lnTo>
                      <a:pt x="21" y="2"/>
                    </a:lnTo>
                    <a:lnTo>
                      <a:pt x="21" y="4"/>
                    </a:lnTo>
                    <a:lnTo>
                      <a:pt x="22" y="3"/>
                    </a:lnTo>
                    <a:lnTo>
                      <a:pt x="25" y="3"/>
                    </a:lnTo>
                    <a:lnTo>
                      <a:pt x="28" y="2"/>
                    </a:lnTo>
                    <a:lnTo>
                      <a:pt x="30" y="2"/>
                    </a:lnTo>
                    <a:close/>
                  </a:path>
                </a:pathLst>
              </a:custGeom>
              <a:solidFill>
                <a:srgbClr val="FCDBC0"/>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92" name="Freeform 50">
                <a:extLst>
                  <a:ext uri="{FF2B5EF4-FFF2-40B4-BE49-F238E27FC236}">
                    <a16:creationId xmlns:a16="http://schemas.microsoft.com/office/drawing/2014/main" id="{D68F3B65-4781-4F5A-BD16-A87C86092008}"/>
                  </a:ext>
                </a:extLst>
              </p:cNvPr>
              <p:cNvSpPr>
                <a:spLocks/>
              </p:cNvSpPr>
              <p:nvPr/>
            </p:nvSpPr>
            <p:spPr bwMode="auto">
              <a:xfrm>
                <a:off x="4946621" y="2745352"/>
                <a:ext cx="148505" cy="72170"/>
              </a:xfrm>
              <a:custGeom>
                <a:avLst/>
                <a:gdLst>
                  <a:gd name="T0" fmla="*/ 79 w 107"/>
                  <a:gd name="T1" fmla="*/ 51 h 52"/>
                  <a:gd name="T2" fmla="*/ 71 w 107"/>
                  <a:gd name="T3" fmla="*/ 48 h 52"/>
                  <a:gd name="T4" fmla="*/ 63 w 107"/>
                  <a:gd name="T5" fmla="*/ 49 h 52"/>
                  <a:gd name="T6" fmla="*/ 50 w 107"/>
                  <a:gd name="T7" fmla="*/ 43 h 52"/>
                  <a:gd name="T8" fmla="*/ 45 w 107"/>
                  <a:gd name="T9" fmla="*/ 44 h 52"/>
                  <a:gd name="T10" fmla="*/ 37 w 107"/>
                  <a:gd name="T11" fmla="*/ 52 h 52"/>
                  <a:gd name="T12" fmla="*/ 24 w 107"/>
                  <a:gd name="T13" fmla="*/ 46 h 52"/>
                  <a:gd name="T14" fmla="*/ 14 w 107"/>
                  <a:gd name="T15" fmla="*/ 37 h 52"/>
                  <a:gd name="T16" fmla="*/ 6 w 107"/>
                  <a:gd name="T17" fmla="*/ 32 h 52"/>
                  <a:gd name="T18" fmla="*/ 4 w 107"/>
                  <a:gd name="T19" fmla="*/ 24 h 52"/>
                  <a:gd name="T20" fmla="*/ 0 w 107"/>
                  <a:gd name="T21" fmla="*/ 18 h 52"/>
                  <a:gd name="T22" fmla="*/ 12 w 107"/>
                  <a:gd name="T23" fmla="*/ 13 h 52"/>
                  <a:gd name="T24" fmla="*/ 17 w 107"/>
                  <a:gd name="T25" fmla="*/ 8 h 52"/>
                  <a:gd name="T26" fmla="*/ 28 w 107"/>
                  <a:gd name="T27" fmla="*/ 4 h 52"/>
                  <a:gd name="T28" fmla="*/ 32 w 107"/>
                  <a:gd name="T29" fmla="*/ 0 h 52"/>
                  <a:gd name="T30" fmla="*/ 36 w 107"/>
                  <a:gd name="T31" fmla="*/ 3 h 52"/>
                  <a:gd name="T32" fmla="*/ 43 w 107"/>
                  <a:gd name="T33" fmla="*/ 1 h 52"/>
                  <a:gd name="T34" fmla="*/ 51 w 107"/>
                  <a:gd name="T35" fmla="*/ 7 h 52"/>
                  <a:gd name="T36" fmla="*/ 63 w 107"/>
                  <a:gd name="T37" fmla="*/ 9 h 52"/>
                  <a:gd name="T38" fmla="*/ 63 w 107"/>
                  <a:gd name="T39" fmla="*/ 15 h 52"/>
                  <a:gd name="T40" fmla="*/ 72 w 107"/>
                  <a:gd name="T41" fmla="*/ 19 h 52"/>
                  <a:gd name="T42" fmla="*/ 74 w 107"/>
                  <a:gd name="T43" fmla="*/ 14 h 52"/>
                  <a:gd name="T44" fmla="*/ 85 w 107"/>
                  <a:gd name="T45" fmla="*/ 16 h 52"/>
                  <a:gd name="T46" fmla="*/ 87 w 107"/>
                  <a:gd name="T47" fmla="*/ 22 h 52"/>
                  <a:gd name="T48" fmla="*/ 99 w 107"/>
                  <a:gd name="T49" fmla="*/ 23 h 52"/>
                  <a:gd name="T50" fmla="*/ 107 w 107"/>
                  <a:gd name="T51" fmla="*/ 33 h 52"/>
                  <a:gd name="T52" fmla="*/ 103 w 107"/>
                  <a:gd name="T53" fmla="*/ 33 h 52"/>
                  <a:gd name="T54" fmla="*/ 100 w 107"/>
                  <a:gd name="T55" fmla="*/ 37 h 52"/>
                  <a:gd name="T56" fmla="*/ 97 w 107"/>
                  <a:gd name="T57" fmla="*/ 38 h 52"/>
                  <a:gd name="T58" fmla="*/ 96 w 107"/>
                  <a:gd name="T59" fmla="*/ 42 h 52"/>
                  <a:gd name="T60" fmla="*/ 93 w 107"/>
                  <a:gd name="T61" fmla="*/ 43 h 52"/>
                  <a:gd name="T62" fmla="*/ 93 w 107"/>
                  <a:gd name="T63" fmla="*/ 45 h 52"/>
                  <a:gd name="T64" fmla="*/ 88 w 107"/>
                  <a:gd name="T65" fmla="*/ 47 h 52"/>
                  <a:gd name="T66" fmla="*/ 80 w 107"/>
                  <a:gd name="T67" fmla="*/ 47 h 52"/>
                  <a:gd name="T68" fmla="*/ 79 w 107"/>
                  <a:gd name="T69" fmla="*/ 51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7" h="52">
                    <a:moveTo>
                      <a:pt x="79" y="51"/>
                    </a:moveTo>
                    <a:lnTo>
                      <a:pt x="71" y="48"/>
                    </a:lnTo>
                    <a:lnTo>
                      <a:pt x="63" y="49"/>
                    </a:lnTo>
                    <a:lnTo>
                      <a:pt x="50" y="43"/>
                    </a:lnTo>
                    <a:lnTo>
                      <a:pt x="45" y="44"/>
                    </a:lnTo>
                    <a:lnTo>
                      <a:pt x="37" y="52"/>
                    </a:lnTo>
                    <a:lnTo>
                      <a:pt x="24" y="46"/>
                    </a:lnTo>
                    <a:lnTo>
                      <a:pt x="14" y="37"/>
                    </a:lnTo>
                    <a:lnTo>
                      <a:pt x="6" y="32"/>
                    </a:lnTo>
                    <a:lnTo>
                      <a:pt x="4" y="24"/>
                    </a:lnTo>
                    <a:lnTo>
                      <a:pt x="0" y="18"/>
                    </a:lnTo>
                    <a:lnTo>
                      <a:pt x="12" y="13"/>
                    </a:lnTo>
                    <a:lnTo>
                      <a:pt x="17" y="8"/>
                    </a:lnTo>
                    <a:lnTo>
                      <a:pt x="28" y="4"/>
                    </a:lnTo>
                    <a:lnTo>
                      <a:pt x="32" y="0"/>
                    </a:lnTo>
                    <a:lnTo>
                      <a:pt x="36" y="3"/>
                    </a:lnTo>
                    <a:lnTo>
                      <a:pt x="43" y="1"/>
                    </a:lnTo>
                    <a:lnTo>
                      <a:pt x="51" y="7"/>
                    </a:lnTo>
                    <a:lnTo>
                      <a:pt x="63" y="9"/>
                    </a:lnTo>
                    <a:lnTo>
                      <a:pt x="63" y="15"/>
                    </a:lnTo>
                    <a:lnTo>
                      <a:pt x="72" y="19"/>
                    </a:lnTo>
                    <a:lnTo>
                      <a:pt x="74" y="14"/>
                    </a:lnTo>
                    <a:lnTo>
                      <a:pt x="85" y="16"/>
                    </a:lnTo>
                    <a:lnTo>
                      <a:pt x="87" y="22"/>
                    </a:lnTo>
                    <a:lnTo>
                      <a:pt x="99" y="23"/>
                    </a:lnTo>
                    <a:lnTo>
                      <a:pt x="107" y="33"/>
                    </a:lnTo>
                    <a:lnTo>
                      <a:pt x="103" y="33"/>
                    </a:lnTo>
                    <a:lnTo>
                      <a:pt x="100" y="37"/>
                    </a:lnTo>
                    <a:lnTo>
                      <a:pt x="97" y="38"/>
                    </a:lnTo>
                    <a:lnTo>
                      <a:pt x="96" y="42"/>
                    </a:lnTo>
                    <a:lnTo>
                      <a:pt x="93" y="43"/>
                    </a:lnTo>
                    <a:lnTo>
                      <a:pt x="93" y="45"/>
                    </a:lnTo>
                    <a:lnTo>
                      <a:pt x="88" y="47"/>
                    </a:lnTo>
                    <a:lnTo>
                      <a:pt x="80" y="47"/>
                    </a:lnTo>
                    <a:lnTo>
                      <a:pt x="79" y="51"/>
                    </a:lnTo>
                    <a:close/>
                  </a:path>
                </a:pathLst>
              </a:custGeom>
              <a:solidFill>
                <a:srgbClr val="FCDBC0"/>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93" name="Freeform 51">
                <a:extLst>
                  <a:ext uri="{FF2B5EF4-FFF2-40B4-BE49-F238E27FC236}">
                    <a16:creationId xmlns:a16="http://schemas.microsoft.com/office/drawing/2014/main" id="{C0ED0066-AAE5-4E55-A49F-7CD67736D809}"/>
                  </a:ext>
                </a:extLst>
              </p:cNvPr>
              <p:cNvSpPr>
                <a:spLocks/>
              </p:cNvSpPr>
              <p:nvPr/>
            </p:nvSpPr>
            <p:spPr bwMode="auto">
              <a:xfrm>
                <a:off x="4807831" y="2638485"/>
                <a:ext cx="198469" cy="215124"/>
              </a:xfrm>
              <a:custGeom>
                <a:avLst/>
                <a:gdLst>
                  <a:gd name="T0" fmla="*/ 58 w 143"/>
                  <a:gd name="T1" fmla="*/ 0 h 155"/>
                  <a:gd name="T2" fmla="*/ 59 w 143"/>
                  <a:gd name="T3" fmla="*/ 8 h 155"/>
                  <a:gd name="T4" fmla="*/ 75 w 143"/>
                  <a:gd name="T5" fmla="*/ 12 h 155"/>
                  <a:gd name="T6" fmla="*/ 75 w 143"/>
                  <a:gd name="T7" fmla="*/ 20 h 155"/>
                  <a:gd name="T8" fmla="*/ 90 w 143"/>
                  <a:gd name="T9" fmla="*/ 16 h 155"/>
                  <a:gd name="T10" fmla="*/ 99 w 143"/>
                  <a:gd name="T11" fmla="*/ 10 h 155"/>
                  <a:gd name="T12" fmla="*/ 117 w 143"/>
                  <a:gd name="T13" fmla="*/ 18 h 155"/>
                  <a:gd name="T14" fmla="*/ 125 w 143"/>
                  <a:gd name="T15" fmla="*/ 25 h 155"/>
                  <a:gd name="T16" fmla="*/ 129 w 143"/>
                  <a:gd name="T17" fmla="*/ 35 h 155"/>
                  <a:gd name="T18" fmla="*/ 125 w 143"/>
                  <a:gd name="T19" fmla="*/ 40 h 155"/>
                  <a:gd name="T20" fmla="*/ 131 w 143"/>
                  <a:gd name="T21" fmla="*/ 47 h 155"/>
                  <a:gd name="T22" fmla="*/ 136 w 143"/>
                  <a:gd name="T23" fmla="*/ 58 h 155"/>
                  <a:gd name="T24" fmla="*/ 136 w 143"/>
                  <a:gd name="T25" fmla="*/ 65 h 155"/>
                  <a:gd name="T26" fmla="*/ 143 w 143"/>
                  <a:gd name="T27" fmla="*/ 78 h 155"/>
                  <a:gd name="T28" fmla="*/ 136 w 143"/>
                  <a:gd name="T29" fmla="*/ 80 h 155"/>
                  <a:gd name="T30" fmla="*/ 132 w 143"/>
                  <a:gd name="T31" fmla="*/ 77 h 155"/>
                  <a:gd name="T32" fmla="*/ 128 w 143"/>
                  <a:gd name="T33" fmla="*/ 81 h 155"/>
                  <a:gd name="T34" fmla="*/ 117 w 143"/>
                  <a:gd name="T35" fmla="*/ 85 h 155"/>
                  <a:gd name="T36" fmla="*/ 112 w 143"/>
                  <a:gd name="T37" fmla="*/ 90 h 155"/>
                  <a:gd name="T38" fmla="*/ 100 w 143"/>
                  <a:gd name="T39" fmla="*/ 95 h 155"/>
                  <a:gd name="T40" fmla="*/ 104 w 143"/>
                  <a:gd name="T41" fmla="*/ 101 h 155"/>
                  <a:gd name="T42" fmla="*/ 106 w 143"/>
                  <a:gd name="T43" fmla="*/ 109 h 155"/>
                  <a:gd name="T44" fmla="*/ 114 w 143"/>
                  <a:gd name="T45" fmla="*/ 114 h 155"/>
                  <a:gd name="T46" fmla="*/ 124 w 143"/>
                  <a:gd name="T47" fmla="*/ 123 h 155"/>
                  <a:gd name="T48" fmla="*/ 119 w 143"/>
                  <a:gd name="T49" fmla="*/ 132 h 155"/>
                  <a:gd name="T50" fmla="*/ 113 w 143"/>
                  <a:gd name="T51" fmla="*/ 135 h 155"/>
                  <a:gd name="T52" fmla="*/ 117 w 143"/>
                  <a:gd name="T53" fmla="*/ 148 h 155"/>
                  <a:gd name="T54" fmla="*/ 115 w 143"/>
                  <a:gd name="T55" fmla="*/ 151 h 155"/>
                  <a:gd name="T56" fmla="*/ 110 w 143"/>
                  <a:gd name="T57" fmla="*/ 147 h 155"/>
                  <a:gd name="T58" fmla="*/ 102 w 143"/>
                  <a:gd name="T59" fmla="*/ 147 h 155"/>
                  <a:gd name="T60" fmla="*/ 91 w 143"/>
                  <a:gd name="T61" fmla="*/ 150 h 155"/>
                  <a:gd name="T62" fmla="*/ 76 w 143"/>
                  <a:gd name="T63" fmla="*/ 149 h 155"/>
                  <a:gd name="T64" fmla="*/ 75 w 143"/>
                  <a:gd name="T65" fmla="*/ 155 h 155"/>
                  <a:gd name="T66" fmla="*/ 66 w 143"/>
                  <a:gd name="T67" fmla="*/ 149 h 155"/>
                  <a:gd name="T68" fmla="*/ 61 w 143"/>
                  <a:gd name="T69" fmla="*/ 150 h 155"/>
                  <a:gd name="T70" fmla="*/ 44 w 143"/>
                  <a:gd name="T71" fmla="*/ 144 h 155"/>
                  <a:gd name="T72" fmla="*/ 40 w 143"/>
                  <a:gd name="T73" fmla="*/ 148 h 155"/>
                  <a:gd name="T74" fmla="*/ 26 w 143"/>
                  <a:gd name="T75" fmla="*/ 148 h 155"/>
                  <a:gd name="T76" fmla="*/ 28 w 143"/>
                  <a:gd name="T77" fmla="*/ 134 h 155"/>
                  <a:gd name="T78" fmla="*/ 35 w 143"/>
                  <a:gd name="T79" fmla="*/ 120 h 155"/>
                  <a:gd name="T80" fmla="*/ 12 w 143"/>
                  <a:gd name="T81" fmla="*/ 116 h 155"/>
                  <a:gd name="T82" fmla="*/ 4 w 143"/>
                  <a:gd name="T83" fmla="*/ 111 h 155"/>
                  <a:gd name="T84" fmla="*/ 5 w 143"/>
                  <a:gd name="T85" fmla="*/ 102 h 155"/>
                  <a:gd name="T86" fmla="*/ 2 w 143"/>
                  <a:gd name="T87" fmla="*/ 97 h 155"/>
                  <a:gd name="T88" fmla="*/ 3 w 143"/>
                  <a:gd name="T89" fmla="*/ 84 h 155"/>
                  <a:gd name="T90" fmla="*/ 0 w 143"/>
                  <a:gd name="T91" fmla="*/ 63 h 155"/>
                  <a:gd name="T92" fmla="*/ 9 w 143"/>
                  <a:gd name="T93" fmla="*/ 63 h 155"/>
                  <a:gd name="T94" fmla="*/ 13 w 143"/>
                  <a:gd name="T95" fmla="*/ 55 h 155"/>
                  <a:gd name="T96" fmla="*/ 16 w 143"/>
                  <a:gd name="T97" fmla="*/ 37 h 155"/>
                  <a:gd name="T98" fmla="*/ 13 w 143"/>
                  <a:gd name="T99" fmla="*/ 30 h 155"/>
                  <a:gd name="T100" fmla="*/ 16 w 143"/>
                  <a:gd name="T101" fmla="*/ 26 h 155"/>
                  <a:gd name="T102" fmla="*/ 29 w 143"/>
                  <a:gd name="T103" fmla="*/ 25 h 155"/>
                  <a:gd name="T104" fmla="*/ 32 w 143"/>
                  <a:gd name="T105" fmla="*/ 29 h 155"/>
                  <a:gd name="T106" fmla="*/ 42 w 143"/>
                  <a:gd name="T107" fmla="*/ 19 h 155"/>
                  <a:gd name="T108" fmla="*/ 38 w 143"/>
                  <a:gd name="T109" fmla="*/ 12 h 155"/>
                  <a:gd name="T110" fmla="*/ 36 w 143"/>
                  <a:gd name="T111" fmla="*/ 1 h 155"/>
                  <a:gd name="T112" fmla="*/ 48 w 143"/>
                  <a:gd name="T113" fmla="*/ 3 h 155"/>
                  <a:gd name="T114" fmla="*/ 58 w 143"/>
                  <a:gd name="T115" fmla="*/ 0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43" h="155">
                    <a:moveTo>
                      <a:pt x="58" y="0"/>
                    </a:moveTo>
                    <a:lnTo>
                      <a:pt x="59" y="8"/>
                    </a:lnTo>
                    <a:lnTo>
                      <a:pt x="75" y="12"/>
                    </a:lnTo>
                    <a:lnTo>
                      <a:pt x="75" y="20"/>
                    </a:lnTo>
                    <a:lnTo>
                      <a:pt x="90" y="16"/>
                    </a:lnTo>
                    <a:lnTo>
                      <a:pt x="99" y="10"/>
                    </a:lnTo>
                    <a:lnTo>
                      <a:pt x="117" y="18"/>
                    </a:lnTo>
                    <a:lnTo>
                      <a:pt x="125" y="25"/>
                    </a:lnTo>
                    <a:lnTo>
                      <a:pt x="129" y="35"/>
                    </a:lnTo>
                    <a:lnTo>
                      <a:pt x="125" y="40"/>
                    </a:lnTo>
                    <a:lnTo>
                      <a:pt x="131" y="47"/>
                    </a:lnTo>
                    <a:lnTo>
                      <a:pt x="136" y="58"/>
                    </a:lnTo>
                    <a:lnTo>
                      <a:pt x="136" y="65"/>
                    </a:lnTo>
                    <a:lnTo>
                      <a:pt x="143" y="78"/>
                    </a:lnTo>
                    <a:lnTo>
                      <a:pt x="136" y="80"/>
                    </a:lnTo>
                    <a:lnTo>
                      <a:pt x="132" y="77"/>
                    </a:lnTo>
                    <a:lnTo>
                      <a:pt x="128" y="81"/>
                    </a:lnTo>
                    <a:lnTo>
                      <a:pt x="117" y="85"/>
                    </a:lnTo>
                    <a:lnTo>
                      <a:pt x="112" y="90"/>
                    </a:lnTo>
                    <a:lnTo>
                      <a:pt x="100" y="95"/>
                    </a:lnTo>
                    <a:lnTo>
                      <a:pt x="104" y="101"/>
                    </a:lnTo>
                    <a:lnTo>
                      <a:pt x="106" y="109"/>
                    </a:lnTo>
                    <a:lnTo>
                      <a:pt x="114" y="114"/>
                    </a:lnTo>
                    <a:lnTo>
                      <a:pt x="124" y="123"/>
                    </a:lnTo>
                    <a:lnTo>
                      <a:pt x="119" y="132"/>
                    </a:lnTo>
                    <a:lnTo>
                      <a:pt x="113" y="135"/>
                    </a:lnTo>
                    <a:lnTo>
                      <a:pt x="117" y="148"/>
                    </a:lnTo>
                    <a:lnTo>
                      <a:pt x="115" y="151"/>
                    </a:lnTo>
                    <a:lnTo>
                      <a:pt x="110" y="147"/>
                    </a:lnTo>
                    <a:lnTo>
                      <a:pt x="102" y="147"/>
                    </a:lnTo>
                    <a:lnTo>
                      <a:pt x="91" y="150"/>
                    </a:lnTo>
                    <a:lnTo>
                      <a:pt x="76" y="149"/>
                    </a:lnTo>
                    <a:lnTo>
                      <a:pt x="75" y="155"/>
                    </a:lnTo>
                    <a:lnTo>
                      <a:pt x="66" y="149"/>
                    </a:lnTo>
                    <a:lnTo>
                      <a:pt x="61" y="150"/>
                    </a:lnTo>
                    <a:lnTo>
                      <a:pt x="44" y="144"/>
                    </a:lnTo>
                    <a:lnTo>
                      <a:pt x="40" y="148"/>
                    </a:lnTo>
                    <a:lnTo>
                      <a:pt x="26" y="148"/>
                    </a:lnTo>
                    <a:lnTo>
                      <a:pt x="28" y="134"/>
                    </a:lnTo>
                    <a:lnTo>
                      <a:pt x="35" y="120"/>
                    </a:lnTo>
                    <a:lnTo>
                      <a:pt x="12" y="116"/>
                    </a:lnTo>
                    <a:lnTo>
                      <a:pt x="4" y="111"/>
                    </a:lnTo>
                    <a:lnTo>
                      <a:pt x="5" y="102"/>
                    </a:lnTo>
                    <a:lnTo>
                      <a:pt x="2" y="97"/>
                    </a:lnTo>
                    <a:lnTo>
                      <a:pt x="3" y="84"/>
                    </a:lnTo>
                    <a:lnTo>
                      <a:pt x="0" y="63"/>
                    </a:lnTo>
                    <a:lnTo>
                      <a:pt x="9" y="63"/>
                    </a:lnTo>
                    <a:lnTo>
                      <a:pt x="13" y="55"/>
                    </a:lnTo>
                    <a:lnTo>
                      <a:pt x="16" y="37"/>
                    </a:lnTo>
                    <a:lnTo>
                      <a:pt x="13" y="30"/>
                    </a:lnTo>
                    <a:lnTo>
                      <a:pt x="16" y="26"/>
                    </a:lnTo>
                    <a:lnTo>
                      <a:pt x="29" y="25"/>
                    </a:lnTo>
                    <a:lnTo>
                      <a:pt x="32" y="29"/>
                    </a:lnTo>
                    <a:lnTo>
                      <a:pt x="42" y="19"/>
                    </a:lnTo>
                    <a:lnTo>
                      <a:pt x="38" y="12"/>
                    </a:lnTo>
                    <a:lnTo>
                      <a:pt x="36" y="1"/>
                    </a:lnTo>
                    <a:lnTo>
                      <a:pt x="48" y="3"/>
                    </a:lnTo>
                    <a:lnTo>
                      <a:pt x="58" y="0"/>
                    </a:lnTo>
                    <a:close/>
                  </a:path>
                </a:pathLst>
              </a:custGeom>
              <a:solidFill>
                <a:srgbClr val="F9B277"/>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94" name="Freeform 52">
                <a:extLst>
                  <a:ext uri="{FF2B5EF4-FFF2-40B4-BE49-F238E27FC236}">
                    <a16:creationId xmlns:a16="http://schemas.microsoft.com/office/drawing/2014/main" id="{B2915E44-4EE6-4F3A-9CFD-6ACDDE67C657}"/>
                  </a:ext>
                </a:extLst>
              </p:cNvPr>
              <p:cNvSpPr>
                <a:spLocks/>
              </p:cNvSpPr>
              <p:nvPr/>
            </p:nvSpPr>
            <p:spPr bwMode="auto">
              <a:xfrm>
                <a:off x="5732168" y="3847339"/>
                <a:ext cx="41637" cy="49964"/>
              </a:xfrm>
              <a:custGeom>
                <a:avLst/>
                <a:gdLst>
                  <a:gd name="T0" fmla="*/ 25 w 30"/>
                  <a:gd name="T1" fmla="*/ 0 h 36"/>
                  <a:gd name="T2" fmla="*/ 30 w 30"/>
                  <a:gd name="T3" fmla="*/ 6 h 36"/>
                  <a:gd name="T4" fmla="*/ 30 w 30"/>
                  <a:gd name="T5" fmla="*/ 15 h 36"/>
                  <a:gd name="T6" fmla="*/ 20 w 30"/>
                  <a:gd name="T7" fmla="*/ 20 h 36"/>
                  <a:gd name="T8" fmla="*/ 28 w 30"/>
                  <a:gd name="T9" fmla="*/ 25 h 36"/>
                  <a:gd name="T10" fmla="*/ 21 w 30"/>
                  <a:gd name="T11" fmla="*/ 36 h 36"/>
                  <a:gd name="T12" fmla="*/ 17 w 30"/>
                  <a:gd name="T13" fmla="*/ 33 h 36"/>
                  <a:gd name="T14" fmla="*/ 13 w 30"/>
                  <a:gd name="T15" fmla="*/ 34 h 36"/>
                  <a:gd name="T16" fmla="*/ 3 w 30"/>
                  <a:gd name="T17" fmla="*/ 34 h 36"/>
                  <a:gd name="T18" fmla="*/ 2 w 30"/>
                  <a:gd name="T19" fmla="*/ 28 h 36"/>
                  <a:gd name="T20" fmla="*/ 0 w 30"/>
                  <a:gd name="T21" fmla="*/ 22 h 36"/>
                  <a:gd name="T22" fmla="*/ 6 w 30"/>
                  <a:gd name="T23" fmla="*/ 12 h 36"/>
                  <a:gd name="T24" fmla="*/ 12 w 30"/>
                  <a:gd name="T25" fmla="*/ 3 h 36"/>
                  <a:gd name="T26" fmla="*/ 20 w 30"/>
                  <a:gd name="T27" fmla="*/ 5 h 36"/>
                  <a:gd name="T28" fmla="*/ 25 w 30"/>
                  <a:gd name="T29"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0" h="36">
                    <a:moveTo>
                      <a:pt x="25" y="0"/>
                    </a:moveTo>
                    <a:lnTo>
                      <a:pt x="30" y="6"/>
                    </a:lnTo>
                    <a:lnTo>
                      <a:pt x="30" y="15"/>
                    </a:lnTo>
                    <a:lnTo>
                      <a:pt x="20" y="20"/>
                    </a:lnTo>
                    <a:lnTo>
                      <a:pt x="28" y="25"/>
                    </a:lnTo>
                    <a:lnTo>
                      <a:pt x="21" y="36"/>
                    </a:lnTo>
                    <a:lnTo>
                      <a:pt x="17" y="33"/>
                    </a:lnTo>
                    <a:lnTo>
                      <a:pt x="13" y="34"/>
                    </a:lnTo>
                    <a:lnTo>
                      <a:pt x="3" y="34"/>
                    </a:lnTo>
                    <a:lnTo>
                      <a:pt x="2" y="28"/>
                    </a:lnTo>
                    <a:lnTo>
                      <a:pt x="0" y="22"/>
                    </a:lnTo>
                    <a:lnTo>
                      <a:pt x="6" y="12"/>
                    </a:lnTo>
                    <a:lnTo>
                      <a:pt x="12" y="3"/>
                    </a:lnTo>
                    <a:lnTo>
                      <a:pt x="20" y="5"/>
                    </a:lnTo>
                    <a:lnTo>
                      <a:pt x="25" y="0"/>
                    </a:lnTo>
                    <a:close/>
                  </a:path>
                </a:pathLst>
              </a:custGeom>
              <a:solidFill>
                <a:srgbClr val="8BB743"/>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95" name="Freeform 53">
                <a:extLst>
                  <a:ext uri="{FF2B5EF4-FFF2-40B4-BE49-F238E27FC236}">
                    <a16:creationId xmlns:a16="http://schemas.microsoft.com/office/drawing/2014/main" id="{9A8DD435-F7CC-435C-BB19-03AB93AD9BE2}"/>
                  </a:ext>
                </a:extLst>
              </p:cNvPr>
              <p:cNvSpPr>
                <a:spLocks/>
              </p:cNvSpPr>
              <p:nvPr/>
            </p:nvSpPr>
            <p:spPr bwMode="auto">
              <a:xfrm>
                <a:off x="4907760" y="2607951"/>
                <a:ext cx="37474" cy="36085"/>
              </a:xfrm>
              <a:custGeom>
                <a:avLst/>
                <a:gdLst>
                  <a:gd name="T0" fmla="*/ 27 w 27"/>
                  <a:gd name="T1" fmla="*/ 10 h 26"/>
                  <a:gd name="T2" fmla="*/ 20 w 27"/>
                  <a:gd name="T3" fmla="*/ 26 h 26"/>
                  <a:gd name="T4" fmla="*/ 3 w 27"/>
                  <a:gd name="T5" fmla="*/ 15 h 26"/>
                  <a:gd name="T6" fmla="*/ 0 w 27"/>
                  <a:gd name="T7" fmla="*/ 6 h 26"/>
                  <a:gd name="T8" fmla="*/ 22 w 27"/>
                  <a:gd name="T9" fmla="*/ 0 h 26"/>
                  <a:gd name="T10" fmla="*/ 27 w 27"/>
                  <a:gd name="T11" fmla="*/ 10 h 26"/>
                </a:gdLst>
                <a:ahLst/>
                <a:cxnLst>
                  <a:cxn ang="0">
                    <a:pos x="T0" y="T1"/>
                  </a:cxn>
                  <a:cxn ang="0">
                    <a:pos x="T2" y="T3"/>
                  </a:cxn>
                  <a:cxn ang="0">
                    <a:pos x="T4" y="T5"/>
                  </a:cxn>
                  <a:cxn ang="0">
                    <a:pos x="T6" y="T7"/>
                  </a:cxn>
                  <a:cxn ang="0">
                    <a:pos x="T8" y="T9"/>
                  </a:cxn>
                  <a:cxn ang="0">
                    <a:pos x="T10" y="T11"/>
                  </a:cxn>
                </a:cxnLst>
                <a:rect l="0" t="0" r="r" b="b"/>
                <a:pathLst>
                  <a:path w="27" h="26">
                    <a:moveTo>
                      <a:pt x="27" y="10"/>
                    </a:moveTo>
                    <a:lnTo>
                      <a:pt x="20" y="26"/>
                    </a:lnTo>
                    <a:lnTo>
                      <a:pt x="3" y="15"/>
                    </a:lnTo>
                    <a:lnTo>
                      <a:pt x="0" y="6"/>
                    </a:lnTo>
                    <a:lnTo>
                      <a:pt x="22" y="0"/>
                    </a:lnTo>
                    <a:lnTo>
                      <a:pt x="27" y="10"/>
                    </a:lnTo>
                    <a:close/>
                  </a:path>
                </a:pathLst>
              </a:custGeom>
              <a:solidFill>
                <a:srgbClr val="F9B277"/>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96" name="Freeform 54">
                <a:extLst>
                  <a:ext uri="{FF2B5EF4-FFF2-40B4-BE49-F238E27FC236}">
                    <a16:creationId xmlns:a16="http://schemas.microsoft.com/office/drawing/2014/main" id="{FA84DC23-F681-4646-A2FA-6B6460DC5A3A}"/>
                  </a:ext>
                </a:extLst>
              </p:cNvPr>
              <p:cNvSpPr>
                <a:spLocks/>
              </p:cNvSpPr>
              <p:nvPr/>
            </p:nvSpPr>
            <p:spPr bwMode="auto">
              <a:xfrm>
                <a:off x="4846692" y="2563539"/>
                <a:ext cx="59680" cy="79110"/>
              </a:xfrm>
              <a:custGeom>
                <a:avLst/>
                <a:gdLst>
                  <a:gd name="T0" fmla="*/ 43 w 43"/>
                  <a:gd name="T1" fmla="*/ 25 h 57"/>
                  <a:gd name="T2" fmla="*/ 40 w 43"/>
                  <a:gd name="T3" fmla="*/ 33 h 57"/>
                  <a:gd name="T4" fmla="*/ 35 w 43"/>
                  <a:gd name="T5" fmla="*/ 30 h 57"/>
                  <a:gd name="T6" fmla="*/ 25 w 43"/>
                  <a:gd name="T7" fmla="*/ 44 h 57"/>
                  <a:gd name="T8" fmla="*/ 30 w 43"/>
                  <a:gd name="T9" fmla="*/ 54 h 57"/>
                  <a:gd name="T10" fmla="*/ 20 w 43"/>
                  <a:gd name="T11" fmla="*/ 57 h 57"/>
                  <a:gd name="T12" fmla="*/ 8 w 43"/>
                  <a:gd name="T13" fmla="*/ 55 h 57"/>
                  <a:gd name="T14" fmla="*/ 2 w 43"/>
                  <a:gd name="T15" fmla="*/ 44 h 57"/>
                  <a:gd name="T16" fmla="*/ 0 w 43"/>
                  <a:gd name="T17" fmla="*/ 24 h 57"/>
                  <a:gd name="T18" fmla="*/ 2 w 43"/>
                  <a:gd name="T19" fmla="*/ 18 h 57"/>
                  <a:gd name="T20" fmla="*/ 6 w 43"/>
                  <a:gd name="T21" fmla="*/ 12 h 57"/>
                  <a:gd name="T22" fmla="*/ 20 w 43"/>
                  <a:gd name="T23" fmla="*/ 11 h 57"/>
                  <a:gd name="T24" fmla="*/ 25 w 43"/>
                  <a:gd name="T25" fmla="*/ 6 h 57"/>
                  <a:gd name="T26" fmla="*/ 36 w 43"/>
                  <a:gd name="T27" fmla="*/ 0 h 57"/>
                  <a:gd name="T28" fmla="*/ 37 w 43"/>
                  <a:gd name="T29" fmla="*/ 10 h 57"/>
                  <a:gd name="T30" fmla="*/ 32 w 43"/>
                  <a:gd name="T31" fmla="*/ 16 h 57"/>
                  <a:gd name="T32" fmla="*/ 35 w 43"/>
                  <a:gd name="T33" fmla="*/ 22 h 57"/>
                  <a:gd name="T34" fmla="*/ 43 w 43"/>
                  <a:gd name="T35" fmla="*/ 2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3" h="57">
                    <a:moveTo>
                      <a:pt x="43" y="25"/>
                    </a:moveTo>
                    <a:lnTo>
                      <a:pt x="40" y="33"/>
                    </a:lnTo>
                    <a:lnTo>
                      <a:pt x="35" y="30"/>
                    </a:lnTo>
                    <a:lnTo>
                      <a:pt x="25" y="44"/>
                    </a:lnTo>
                    <a:lnTo>
                      <a:pt x="30" y="54"/>
                    </a:lnTo>
                    <a:lnTo>
                      <a:pt x="20" y="57"/>
                    </a:lnTo>
                    <a:lnTo>
                      <a:pt x="8" y="55"/>
                    </a:lnTo>
                    <a:lnTo>
                      <a:pt x="2" y="44"/>
                    </a:lnTo>
                    <a:lnTo>
                      <a:pt x="0" y="24"/>
                    </a:lnTo>
                    <a:lnTo>
                      <a:pt x="2" y="18"/>
                    </a:lnTo>
                    <a:lnTo>
                      <a:pt x="6" y="12"/>
                    </a:lnTo>
                    <a:lnTo>
                      <a:pt x="20" y="11"/>
                    </a:lnTo>
                    <a:lnTo>
                      <a:pt x="25" y="6"/>
                    </a:lnTo>
                    <a:lnTo>
                      <a:pt x="36" y="0"/>
                    </a:lnTo>
                    <a:lnTo>
                      <a:pt x="37" y="10"/>
                    </a:lnTo>
                    <a:lnTo>
                      <a:pt x="32" y="16"/>
                    </a:lnTo>
                    <a:lnTo>
                      <a:pt x="35" y="22"/>
                    </a:lnTo>
                    <a:lnTo>
                      <a:pt x="43" y="25"/>
                    </a:lnTo>
                    <a:close/>
                  </a:path>
                </a:pathLst>
              </a:custGeom>
              <a:solidFill>
                <a:srgbClr val="F9B277"/>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97" name="Freeform 55">
                <a:extLst>
                  <a:ext uri="{FF2B5EF4-FFF2-40B4-BE49-F238E27FC236}">
                    <a16:creationId xmlns:a16="http://schemas.microsoft.com/office/drawing/2014/main" id="{332E1833-2DC9-4E74-AC31-C6B86A0B2F5C}"/>
                  </a:ext>
                </a:extLst>
              </p:cNvPr>
              <p:cNvSpPr>
                <a:spLocks/>
              </p:cNvSpPr>
              <p:nvPr/>
            </p:nvSpPr>
            <p:spPr bwMode="auto">
              <a:xfrm>
                <a:off x="2868945" y="3639155"/>
                <a:ext cx="91601" cy="66619"/>
              </a:xfrm>
              <a:custGeom>
                <a:avLst/>
                <a:gdLst>
                  <a:gd name="T0" fmla="*/ 7 w 66"/>
                  <a:gd name="T1" fmla="*/ 4 h 48"/>
                  <a:gd name="T2" fmla="*/ 10 w 66"/>
                  <a:gd name="T3" fmla="*/ 0 h 48"/>
                  <a:gd name="T4" fmla="*/ 24 w 66"/>
                  <a:gd name="T5" fmla="*/ 0 h 48"/>
                  <a:gd name="T6" fmla="*/ 34 w 66"/>
                  <a:gd name="T7" fmla="*/ 6 h 48"/>
                  <a:gd name="T8" fmla="*/ 39 w 66"/>
                  <a:gd name="T9" fmla="*/ 5 h 48"/>
                  <a:gd name="T10" fmla="*/ 41 w 66"/>
                  <a:gd name="T11" fmla="*/ 13 h 48"/>
                  <a:gd name="T12" fmla="*/ 51 w 66"/>
                  <a:gd name="T13" fmla="*/ 12 h 48"/>
                  <a:gd name="T14" fmla="*/ 50 w 66"/>
                  <a:gd name="T15" fmla="*/ 18 h 48"/>
                  <a:gd name="T16" fmla="*/ 58 w 66"/>
                  <a:gd name="T17" fmla="*/ 19 h 48"/>
                  <a:gd name="T18" fmla="*/ 66 w 66"/>
                  <a:gd name="T19" fmla="*/ 27 h 48"/>
                  <a:gd name="T20" fmla="*/ 58 w 66"/>
                  <a:gd name="T21" fmla="*/ 35 h 48"/>
                  <a:gd name="T22" fmla="*/ 50 w 66"/>
                  <a:gd name="T23" fmla="*/ 31 h 48"/>
                  <a:gd name="T24" fmla="*/ 42 w 66"/>
                  <a:gd name="T25" fmla="*/ 31 h 48"/>
                  <a:gd name="T26" fmla="*/ 36 w 66"/>
                  <a:gd name="T27" fmla="*/ 30 h 48"/>
                  <a:gd name="T28" fmla="*/ 32 w 66"/>
                  <a:gd name="T29" fmla="*/ 34 h 48"/>
                  <a:gd name="T30" fmla="*/ 25 w 66"/>
                  <a:gd name="T31" fmla="*/ 36 h 48"/>
                  <a:gd name="T32" fmla="*/ 23 w 66"/>
                  <a:gd name="T33" fmla="*/ 30 h 48"/>
                  <a:gd name="T34" fmla="*/ 17 w 66"/>
                  <a:gd name="T35" fmla="*/ 34 h 48"/>
                  <a:gd name="T36" fmla="*/ 8 w 66"/>
                  <a:gd name="T37" fmla="*/ 48 h 48"/>
                  <a:gd name="T38" fmla="*/ 4 w 66"/>
                  <a:gd name="T39" fmla="*/ 44 h 48"/>
                  <a:gd name="T40" fmla="*/ 3 w 66"/>
                  <a:gd name="T41" fmla="*/ 39 h 48"/>
                  <a:gd name="T42" fmla="*/ 4 w 66"/>
                  <a:gd name="T43" fmla="*/ 33 h 48"/>
                  <a:gd name="T44" fmla="*/ 0 w 66"/>
                  <a:gd name="T45" fmla="*/ 27 h 48"/>
                  <a:gd name="T46" fmla="*/ 5 w 66"/>
                  <a:gd name="T47" fmla="*/ 23 h 48"/>
                  <a:gd name="T48" fmla="*/ 8 w 66"/>
                  <a:gd name="T49" fmla="*/ 15 h 48"/>
                  <a:gd name="T50" fmla="*/ 7 w 66"/>
                  <a:gd name="T51" fmla="*/ 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48">
                    <a:moveTo>
                      <a:pt x="7" y="4"/>
                    </a:moveTo>
                    <a:lnTo>
                      <a:pt x="10" y="0"/>
                    </a:lnTo>
                    <a:lnTo>
                      <a:pt x="24" y="0"/>
                    </a:lnTo>
                    <a:lnTo>
                      <a:pt x="34" y="6"/>
                    </a:lnTo>
                    <a:lnTo>
                      <a:pt x="39" y="5"/>
                    </a:lnTo>
                    <a:lnTo>
                      <a:pt x="41" y="13"/>
                    </a:lnTo>
                    <a:lnTo>
                      <a:pt x="51" y="12"/>
                    </a:lnTo>
                    <a:lnTo>
                      <a:pt x="50" y="18"/>
                    </a:lnTo>
                    <a:lnTo>
                      <a:pt x="58" y="19"/>
                    </a:lnTo>
                    <a:lnTo>
                      <a:pt x="66" y="27"/>
                    </a:lnTo>
                    <a:lnTo>
                      <a:pt x="58" y="35"/>
                    </a:lnTo>
                    <a:lnTo>
                      <a:pt x="50" y="31"/>
                    </a:lnTo>
                    <a:lnTo>
                      <a:pt x="42" y="31"/>
                    </a:lnTo>
                    <a:lnTo>
                      <a:pt x="36" y="30"/>
                    </a:lnTo>
                    <a:lnTo>
                      <a:pt x="32" y="34"/>
                    </a:lnTo>
                    <a:lnTo>
                      <a:pt x="25" y="36"/>
                    </a:lnTo>
                    <a:lnTo>
                      <a:pt x="23" y="30"/>
                    </a:lnTo>
                    <a:lnTo>
                      <a:pt x="17" y="34"/>
                    </a:lnTo>
                    <a:lnTo>
                      <a:pt x="8" y="48"/>
                    </a:lnTo>
                    <a:lnTo>
                      <a:pt x="4" y="44"/>
                    </a:lnTo>
                    <a:lnTo>
                      <a:pt x="3" y="39"/>
                    </a:lnTo>
                    <a:lnTo>
                      <a:pt x="4" y="33"/>
                    </a:lnTo>
                    <a:lnTo>
                      <a:pt x="0" y="27"/>
                    </a:lnTo>
                    <a:lnTo>
                      <a:pt x="5" y="23"/>
                    </a:lnTo>
                    <a:lnTo>
                      <a:pt x="8" y="15"/>
                    </a:lnTo>
                    <a:lnTo>
                      <a:pt x="7" y="4"/>
                    </a:lnTo>
                    <a:close/>
                  </a:path>
                </a:pathLst>
              </a:custGeom>
              <a:solidFill>
                <a:srgbClr val="EDB2AD"/>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98" name="Freeform 56">
                <a:extLst>
                  <a:ext uri="{FF2B5EF4-FFF2-40B4-BE49-F238E27FC236}">
                    <a16:creationId xmlns:a16="http://schemas.microsoft.com/office/drawing/2014/main" id="{B00229DD-EA6C-4193-A32D-1871B5DFEB6E}"/>
                  </a:ext>
                </a:extLst>
              </p:cNvPr>
              <p:cNvSpPr>
                <a:spLocks/>
              </p:cNvSpPr>
              <p:nvPr/>
            </p:nvSpPr>
            <p:spPr bwMode="auto">
              <a:xfrm>
                <a:off x="4462246" y="3143678"/>
                <a:ext cx="512133" cy="520460"/>
              </a:xfrm>
              <a:custGeom>
                <a:avLst/>
                <a:gdLst>
                  <a:gd name="T0" fmla="*/ 369 w 369"/>
                  <a:gd name="T1" fmla="*/ 283 h 375"/>
                  <a:gd name="T2" fmla="*/ 309 w 369"/>
                  <a:gd name="T3" fmla="*/ 322 h 375"/>
                  <a:gd name="T4" fmla="*/ 257 w 369"/>
                  <a:gd name="T5" fmla="*/ 363 h 375"/>
                  <a:gd name="T6" fmla="*/ 231 w 369"/>
                  <a:gd name="T7" fmla="*/ 372 h 375"/>
                  <a:gd name="T8" fmla="*/ 211 w 369"/>
                  <a:gd name="T9" fmla="*/ 375 h 375"/>
                  <a:gd name="T10" fmla="*/ 211 w 369"/>
                  <a:gd name="T11" fmla="*/ 361 h 375"/>
                  <a:gd name="T12" fmla="*/ 203 w 369"/>
                  <a:gd name="T13" fmla="*/ 358 h 375"/>
                  <a:gd name="T14" fmla="*/ 191 w 369"/>
                  <a:gd name="T15" fmla="*/ 352 h 375"/>
                  <a:gd name="T16" fmla="*/ 187 w 369"/>
                  <a:gd name="T17" fmla="*/ 342 h 375"/>
                  <a:gd name="T18" fmla="*/ 126 w 369"/>
                  <a:gd name="T19" fmla="*/ 297 h 375"/>
                  <a:gd name="T20" fmla="*/ 66 w 369"/>
                  <a:gd name="T21" fmla="*/ 252 h 375"/>
                  <a:gd name="T22" fmla="*/ 0 w 369"/>
                  <a:gd name="T23" fmla="*/ 201 h 375"/>
                  <a:gd name="T24" fmla="*/ 1 w 369"/>
                  <a:gd name="T25" fmla="*/ 197 h 375"/>
                  <a:gd name="T26" fmla="*/ 1 w 369"/>
                  <a:gd name="T27" fmla="*/ 196 h 375"/>
                  <a:gd name="T28" fmla="*/ 1 w 369"/>
                  <a:gd name="T29" fmla="*/ 171 h 375"/>
                  <a:gd name="T30" fmla="*/ 30 w 369"/>
                  <a:gd name="T31" fmla="*/ 156 h 375"/>
                  <a:gd name="T32" fmla="*/ 48 w 369"/>
                  <a:gd name="T33" fmla="*/ 153 h 375"/>
                  <a:gd name="T34" fmla="*/ 62 w 369"/>
                  <a:gd name="T35" fmla="*/ 147 h 375"/>
                  <a:gd name="T36" fmla="*/ 69 w 369"/>
                  <a:gd name="T37" fmla="*/ 137 h 375"/>
                  <a:gd name="T38" fmla="*/ 90 w 369"/>
                  <a:gd name="T39" fmla="*/ 129 h 375"/>
                  <a:gd name="T40" fmla="*/ 91 w 369"/>
                  <a:gd name="T41" fmla="*/ 113 h 375"/>
                  <a:gd name="T42" fmla="*/ 101 w 369"/>
                  <a:gd name="T43" fmla="*/ 112 h 375"/>
                  <a:gd name="T44" fmla="*/ 109 w 369"/>
                  <a:gd name="T45" fmla="*/ 104 h 375"/>
                  <a:gd name="T46" fmla="*/ 132 w 369"/>
                  <a:gd name="T47" fmla="*/ 100 h 375"/>
                  <a:gd name="T48" fmla="*/ 135 w 369"/>
                  <a:gd name="T49" fmla="*/ 92 h 375"/>
                  <a:gd name="T50" fmla="*/ 130 w 369"/>
                  <a:gd name="T51" fmla="*/ 88 h 375"/>
                  <a:gd name="T52" fmla="*/ 124 w 369"/>
                  <a:gd name="T53" fmla="*/ 66 h 375"/>
                  <a:gd name="T54" fmla="*/ 123 w 369"/>
                  <a:gd name="T55" fmla="*/ 53 h 375"/>
                  <a:gd name="T56" fmla="*/ 117 w 369"/>
                  <a:gd name="T57" fmla="*/ 40 h 375"/>
                  <a:gd name="T58" fmla="*/ 134 w 369"/>
                  <a:gd name="T59" fmla="*/ 29 h 375"/>
                  <a:gd name="T60" fmla="*/ 152 w 369"/>
                  <a:gd name="T61" fmla="*/ 25 h 375"/>
                  <a:gd name="T62" fmla="*/ 163 w 369"/>
                  <a:gd name="T63" fmla="*/ 17 h 375"/>
                  <a:gd name="T64" fmla="*/ 179 w 369"/>
                  <a:gd name="T65" fmla="*/ 11 h 375"/>
                  <a:gd name="T66" fmla="*/ 209 w 369"/>
                  <a:gd name="T67" fmla="*/ 7 h 375"/>
                  <a:gd name="T68" fmla="*/ 237 w 369"/>
                  <a:gd name="T69" fmla="*/ 5 h 375"/>
                  <a:gd name="T70" fmla="*/ 246 w 369"/>
                  <a:gd name="T71" fmla="*/ 8 h 375"/>
                  <a:gd name="T72" fmla="*/ 262 w 369"/>
                  <a:gd name="T73" fmla="*/ 0 h 375"/>
                  <a:gd name="T74" fmla="*/ 280 w 369"/>
                  <a:gd name="T75" fmla="*/ 0 h 375"/>
                  <a:gd name="T76" fmla="*/ 287 w 369"/>
                  <a:gd name="T77" fmla="*/ 5 h 375"/>
                  <a:gd name="T78" fmla="*/ 299 w 369"/>
                  <a:gd name="T79" fmla="*/ 3 h 375"/>
                  <a:gd name="T80" fmla="*/ 296 w 369"/>
                  <a:gd name="T81" fmla="*/ 14 h 375"/>
                  <a:gd name="T82" fmla="*/ 299 w 369"/>
                  <a:gd name="T83" fmla="*/ 34 h 375"/>
                  <a:gd name="T84" fmla="*/ 295 w 369"/>
                  <a:gd name="T85" fmla="*/ 51 h 375"/>
                  <a:gd name="T86" fmla="*/ 285 w 369"/>
                  <a:gd name="T87" fmla="*/ 62 h 375"/>
                  <a:gd name="T88" fmla="*/ 287 w 369"/>
                  <a:gd name="T89" fmla="*/ 78 h 375"/>
                  <a:gd name="T90" fmla="*/ 302 w 369"/>
                  <a:gd name="T91" fmla="*/ 90 h 375"/>
                  <a:gd name="T92" fmla="*/ 302 w 369"/>
                  <a:gd name="T93" fmla="*/ 95 h 375"/>
                  <a:gd name="T94" fmla="*/ 313 w 369"/>
                  <a:gd name="T95" fmla="*/ 104 h 375"/>
                  <a:gd name="T96" fmla="*/ 321 w 369"/>
                  <a:gd name="T97" fmla="*/ 141 h 375"/>
                  <a:gd name="T98" fmla="*/ 327 w 369"/>
                  <a:gd name="T99" fmla="*/ 159 h 375"/>
                  <a:gd name="T100" fmla="*/ 329 w 369"/>
                  <a:gd name="T101" fmla="*/ 169 h 375"/>
                  <a:gd name="T102" fmla="*/ 326 w 369"/>
                  <a:gd name="T103" fmla="*/ 186 h 375"/>
                  <a:gd name="T104" fmla="*/ 327 w 369"/>
                  <a:gd name="T105" fmla="*/ 195 h 375"/>
                  <a:gd name="T106" fmla="*/ 325 w 369"/>
                  <a:gd name="T107" fmla="*/ 207 h 375"/>
                  <a:gd name="T108" fmla="*/ 327 w 369"/>
                  <a:gd name="T109" fmla="*/ 220 h 375"/>
                  <a:gd name="T110" fmla="*/ 320 w 369"/>
                  <a:gd name="T111" fmla="*/ 228 h 375"/>
                  <a:gd name="T112" fmla="*/ 331 w 369"/>
                  <a:gd name="T113" fmla="*/ 244 h 375"/>
                  <a:gd name="T114" fmla="*/ 332 w 369"/>
                  <a:gd name="T115" fmla="*/ 252 h 375"/>
                  <a:gd name="T116" fmla="*/ 339 w 369"/>
                  <a:gd name="T117" fmla="*/ 264 h 375"/>
                  <a:gd name="T118" fmla="*/ 347 w 369"/>
                  <a:gd name="T119" fmla="*/ 260 h 375"/>
                  <a:gd name="T120" fmla="*/ 361 w 369"/>
                  <a:gd name="T121" fmla="*/ 270 h 375"/>
                  <a:gd name="T122" fmla="*/ 369 w 369"/>
                  <a:gd name="T123" fmla="*/ 283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69" h="375">
                    <a:moveTo>
                      <a:pt x="369" y="283"/>
                    </a:moveTo>
                    <a:lnTo>
                      <a:pt x="309" y="322"/>
                    </a:lnTo>
                    <a:lnTo>
                      <a:pt x="257" y="363"/>
                    </a:lnTo>
                    <a:lnTo>
                      <a:pt x="231" y="372"/>
                    </a:lnTo>
                    <a:lnTo>
                      <a:pt x="211" y="375"/>
                    </a:lnTo>
                    <a:lnTo>
                      <a:pt x="211" y="361"/>
                    </a:lnTo>
                    <a:lnTo>
                      <a:pt x="203" y="358"/>
                    </a:lnTo>
                    <a:lnTo>
                      <a:pt x="191" y="352"/>
                    </a:lnTo>
                    <a:lnTo>
                      <a:pt x="187" y="342"/>
                    </a:lnTo>
                    <a:lnTo>
                      <a:pt x="126" y="297"/>
                    </a:lnTo>
                    <a:lnTo>
                      <a:pt x="66" y="252"/>
                    </a:lnTo>
                    <a:lnTo>
                      <a:pt x="0" y="201"/>
                    </a:lnTo>
                    <a:lnTo>
                      <a:pt x="1" y="197"/>
                    </a:lnTo>
                    <a:lnTo>
                      <a:pt x="1" y="196"/>
                    </a:lnTo>
                    <a:lnTo>
                      <a:pt x="1" y="171"/>
                    </a:lnTo>
                    <a:lnTo>
                      <a:pt x="30" y="156"/>
                    </a:lnTo>
                    <a:lnTo>
                      <a:pt x="48" y="153"/>
                    </a:lnTo>
                    <a:lnTo>
                      <a:pt x="62" y="147"/>
                    </a:lnTo>
                    <a:lnTo>
                      <a:pt x="69" y="137"/>
                    </a:lnTo>
                    <a:lnTo>
                      <a:pt x="90" y="129"/>
                    </a:lnTo>
                    <a:lnTo>
                      <a:pt x="91" y="113"/>
                    </a:lnTo>
                    <a:lnTo>
                      <a:pt x="101" y="112"/>
                    </a:lnTo>
                    <a:lnTo>
                      <a:pt x="109" y="104"/>
                    </a:lnTo>
                    <a:lnTo>
                      <a:pt x="132" y="100"/>
                    </a:lnTo>
                    <a:lnTo>
                      <a:pt x="135" y="92"/>
                    </a:lnTo>
                    <a:lnTo>
                      <a:pt x="130" y="88"/>
                    </a:lnTo>
                    <a:lnTo>
                      <a:pt x="124" y="66"/>
                    </a:lnTo>
                    <a:lnTo>
                      <a:pt x="123" y="53"/>
                    </a:lnTo>
                    <a:lnTo>
                      <a:pt x="117" y="40"/>
                    </a:lnTo>
                    <a:lnTo>
                      <a:pt x="134" y="29"/>
                    </a:lnTo>
                    <a:lnTo>
                      <a:pt x="152" y="25"/>
                    </a:lnTo>
                    <a:lnTo>
                      <a:pt x="163" y="17"/>
                    </a:lnTo>
                    <a:lnTo>
                      <a:pt x="179" y="11"/>
                    </a:lnTo>
                    <a:lnTo>
                      <a:pt x="209" y="7"/>
                    </a:lnTo>
                    <a:lnTo>
                      <a:pt x="237" y="5"/>
                    </a:lnTo>
                    <a:lnTo>
                      <a:pt x="246" y="8"/>
                    </a:lnTo>
                    <a:lnTo>
                      <a:pt x="262" y="0"/>
                    </a:lnTo>
                    <a:lnTo>
                      <a:pt x="280" y="0"/>
                    </a:lnTo>
                    <a:lnTo>
                      <a:pt x="287" y="5"/>
                    </a:lnTo>
                    <a:lnTo>
                      <a:pt x="299" y="3"/>
                    </a:lnTo>
                    <a:lnTo>
                      <a:pt x="296" y="14"/>
                    </a:lnTo>
                    <a:lnTo>
                      <a:pt x="299" y="34"/>
                    </a:lnTo>
                    <a:lnTo>
                      <a:pt x="295" y="51"/>
                    </a:lnTo>
                    <a:lnTo>
                      <a:pt x="285" y="62"/>
                    </a:lnTo>
                    <a:lnTo>
                      <a:pt x="287" y="78"/>
                    </a:lnTo>
                    <a:lnTo>
                      <a:pt x="302" y="90"/>
                    </a:lnTo>
                    <a:lnTo>
                      <a:pt x="302" y="95"/>
                    </a:lnTo>
                    <a:lnTo>
                      <a:pt x="313" y="104"/>
                    </a:lnTo>
                    <a:lnTo>
                      <a:pt x="321" y="141"/>
                    </a:lnTo>
                    <a:lnTo>
                      <a:pt x="327" y="159"/>
                    </a:lnTo>
                    <a:lnTo>
                      <a:pt x="329" y="169"/>
                    </a:lnTo>
                    <a:lnTo>
                      <a:pt x="326" y="186"/>
                    </a:lnTo>
                    <a:lnTo>
                      <a:pt x="327" y="195"/>
                    </a:lnTo>
                    <a:lnTo>
                      <a:pt x="325" y="207"/>
                    </a:lnTo>
                    <a:lnTo>
                      <a:pt x="327" y="220"/>
                    </a:lnTo>
                    <a:lnTo>
                      <a:pt x="320" y="228"/>
                    </a:lnTo>
                    <a:lnTo>
                      <a:pt x="331" y="244"/>
                    </a:lnTo>
                    <a:lnTo>
                      <a:pt x="332" y="252"/>
                    </a:lnTo>
                    <a:lnTo>
                      <a:pt x="339" y="264"/>
                    </a:lnTo>
                    <a:lnTo>
                      <a:pt x="347" y="260"/>
                    </a:lnTo>
                    <a:lnTo>
                      <a:pt x="361" y="270"/>
                    </a:lnTo>
                    <a:lnTo>
                      <a:pt x="369" y="283"/>
                    </a:lnTo>
                    <a:close/>
                  </a:path>
                </a:pathLst>
              </a:custGeom>
              <a:solidFill>
                <a:srgbClr val="C2DA9A"/>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99" name="Freeform 57">
                <a:extLst>
                  <a:ext uri="{FF2B5EF4-FFF2-40B4-BE49-F238E27FC236}">
                    <a16:creationId xmlns:a16="http://schemas.microsoft.com/office/drawing/2014/main" id="{8D19D817-A295-41A0-BD3F-4E17B5662328}"/>
                  </a:ext>
                </a:extLst>
              </p:cNvPr>
              <p:cNvSpPr>
                <a:spLocks/>
              </p:cNvSpPr>
              <p:nvPr/>
            </p:nvSpPr>
            <p:spPr bwMode="auto">
              <a:xfrm>
                <a:off x="2612185" y="4175475"/>
                <a:ext cx="145728" cy="181814"/>
              </a:xfrm>
              <a:custGeom>
                <a:avLst/>
                <a:gdLst>
                  <a:gd name="T0" fmla="*/ 13 w 105"/>
                  <a:gd name="T1" fmla="*/ 99 h 131"/>
                  <a:gd name="T2" fmla="*/ 22 w 105"/>
                  <a:gd name="T3" fmla="*/ 84 h 131"/>
                  <a:gd name="T4" fmla="*/ 18 w 105"/>
                  <a:gd name="T5" fmla="*/ 75 h 131"/>
                  <a:gd name="T6" fmla="*/ 11 w 105"/>
                  <a:gd name="T7" fmla="*/ 84 h 131"/>
                  <a:gd name="T8" fmla="*/ 0 w 105"/>
                  <a:gd name="T9" fmla="*/ 75 h 131"/>
                  <a:gd name="T10" fmla="*/ 4 w 105"/>
                  <a:gd name="T11" fmla="*/ 69 h 131"/>
                  <a:gd name="T12" fmla="*/ 0 w 105"/>
                  <a:gd name="T13" fmla="*/ 50 h 131"/>
                  <a:gd name="T14" fmla="*/ 7 w 105"/>
                  <a:gd name="T15" fmla="*/ 47 h 131"/>
                  <a:gd name="T16" fmla="*/ 10 w 105"/>
                  <a:gd name="T17" fmla="*/ 34 h 131"/>
                  <a:gd name="T18" fmla="*/ 17 w 105"/>
                  <a:gd name="T19" fmla="*/ 21 h 131"/>
                  <a:gd name="T20" fmla="*/ 16 w 105"/>
                  <a:gd name="T21" fmla="*/ 12 h 131"/>
                  <a:gd name="T22" fmla="*/ 26 w 105"/>
                  <a:gd name="T23" fmla="*/ 8 h 131"/>
                  <a:gd name="T24" fmla="*/ 39 w 105"/>
                  <a:gd name="T25" fmla="*/ 0 h 131"/>
                  <a:gd name="T26" fmla="*/ 57 w 105"/>
                  <a:gd name="T27" fmla="*/ 12 h 131"/>
                  <a:gd name="T28" fmla="*/ 60 w 105"/>
                  <a:gd name="T29" fmla="*/ 11 h 131"/>
                  <a:gd name="T30" fmla="*/ 65 w 105"/>
                  <a:gd name="T31" fmla="*/ 20 h 131"/>
                  <a:gd name="T32" fmla="*/ 80 w 105"/>
                  <a:gd name="T33" fmla="*/ 23 h 131"/>
                  <a:gd name="T34" fmla="*/ 86 w 105"/>
                  <a:gd name="T35" fmla="*/ 20 h 131"/>
                  <a:gd name="T36" fmla="*/ 95 w 105"/>
                  <a:gd name="T37" fmla="*/ 27 h 131"/>
                  <a:gd name="T38" fmla="*/ 102 w 105"/>
                  <a:gd name="T39" fmla="*/ 31 h 131"/>
                  <a:gd name="T40" fmla="*/ 105 w 105"/>
                  <a:gd name="T41" fmla="*/ 47 h 131"/>
                  <a:gd name="T42" fmla="*/ 99 w 105"/>
                  <a:gd name="T43" fmla="*/ 61 h 131"/>
                  <a:gd name="T44" fmla="*/ 80 w 105"/>
                  <a:gd name="T45" fmla="*/ 83 h 131"/>
                  <a:gd name="T46" fmla="*/ 58 w 105"/>
                  <a:gd name="T47" fmla="*/ 91 h 131"/>
                  <a:gd name="T48" fmla="*/ 47 w 105"/>
                  <a:gd name="T49" fmla="*/ 109 h 131"/>
                  <a:gd name="T50" fmla="*/ 44 w 105"/>
                  <a:gd name="T51" fmla="*/ 123 h 131"/>
                  <a:gd name="T52" fmla="*/ 34 w 105"/>
                  <a:gd name="T53" fmla="*/ 131 h 131"/>
                  <a:gd name="T54" fmla="*/ 26 w 105"/>
                  <a:gd name="T55" fmla="*/ 121 h 131"/>
                  <a:gd name="T56" fmla="*/ 18 w 105"/>
                  <a:gd name="T57" fmla="*/ 119 h 131"/>
                  <a:gd name="T58" fmla="*/ 10 w 105"/>
                  <a:gd name="T59" fmla="*/ 120 h 131"/>
                  <a:gd name="T60" fmla="*/ 10 w 105"/>
                  <a:gd name="T61" fmla="*/ 113 h 131"/>
                  <a:gd name="T62" fmla="*/ 15 w 105"/>
                  <a:gd name="T63" fmla="*/ 108 h 131"/>
                  <a:gd name="T64" fmla="*/ 13 w 105"/>
                  <a:gd name="T65" fmla="*/ 99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5" h="131">
                    <a:moveTo>
                      <a:pt x="13" y="99"/>
                    </a:moveTo>
                    <a:lnTo>
                      <a:pt x="22" y="84"/>
                    </a:lnTo>
                    <a:lnTo>
                      <a:pt x="18" y="75"/>
                    </a:lnTo>
                    <a:lnTo>
                      <a:pt x="11" y="84"/>
                    </a:lnTo>
                    <a:lnTo>
                      <a:pt x="0" y="75"/>
                    </a:lnTo>
                    <a:lnTo>
                      <a:pt x="4" y="69"/>
                    </a:lnTo>
                    <a:lnTo>
                      <a:pt x="0" y="50"/>
                    </a:lnTo>
                    <a:lnTo>
                      <a:pt x="7" y="47"/>
                    </a:lnTo>
                    <a:lnTo>
                      <a:pt x="10" y="34"/>
                    </a:lnTo>
                    <a:lnTo>
                      <a:pt x="17" y="21"/>
                    </a:lnTo>
                    <a:lnTo>
                      <a:pt x="16" y="12"/>
                    </a:lnTo>
                    <a:lnTo>
                      <a:pt x="26" y="8"/>
                    </a:lnTo>
                    <a:lnTo>
                      <a:pt x="39" y="0"/>
                    </a:lnTo>
                    <a:lnTo>
                      <a:pt x="57" y="12"/>
                    </a:lnTo>
                    <a:lnTo>
                      <a:pt x="60" y="11"/>
                    </a:lnTo>
                    <a:lnTo>
                      <a:pt x="65" y="20"/>
                    </a:lnTo>
                    <a:lnTo>
                      <a:pt x="80" y="23"/>
                    </a:lnTo>
                    <a:lnTo>
                      <a:pt x="86" y="20"/>
                    </a:lnTo>
                    <a:lnTo>
                      <a:pt x="95" y="27"/>
                    </a:lnTo>
                    <a:lnTo>
                      <a:pt x="102" y="31"/>
                    </a:lnTo>
                    <a:lnTo>
                      <a:pt x="105" y="47"/>
                    </a:lnTo>
                    <a:lnTo>
                      <a:pt x="99" y="61"/>
                    </a:lnTo>
                    <a:lnTo>
                      <a:pt x="80" y="83"/>
                    </a:lnTo>
                    <a:lnTo>
                      <a:pt x="58" y="91"/>
                    </a:lnTo>
                    <a:lnTo>
                      <a:pt x="47" y="109"/>
                    </a:lnTo>
                    <a:lnTo>
                      <a:pt x="44" y="123"/>
                    </a:lnTo>
                    <a:lnTo>
                      <a:pt x="34" y="131"/>
                    </a:lnTo>
                    <a:lnTo>
                      <a:pt x="26" y="121"/>
                    </a:lnTo>
                    <a:lnTo>
                      <a:pt x="18" y="119"/>
                    </a:lnTo>
                    <a:lnTo>
                      <a:pt x="10" y="120"/>
                    </a:lnTo>
                    <a:lnTo>
                      <a:pt x="10" y="113"/>
                    </a:lnTo>
                    <a:lnTo>
                      <a:pt x="15" y="108"/>
                    </a:lnTo>
                    <a:lnTo>
                      <a:pt x="13" y="99"/>
                    </a:lnTo>
                    <a:close/>
                  </a:path>
                </a:pathLst>
              </a:custGeom>
              <a:solidFill>
                <a:srgbClr val="E0766E"/>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100" name="Freeform 58">
                <a:extLst>
                  <a:ext uri="{FF2B5EF4-FFF2-40B4-BE49-F238E27FC236}">
                    <a16:creationId xmlns:a16="http://schemas.microsoft.com/office/drawing/2014/main" id="{E329A4C7-7269-420D-A8E7-82FAF9806E33}"/>
                  </a:ext>
                </a:extLst>
              </p:cNvPr>
              <p:cNvSpPr>
                <a:spLocks/>
              </p:cNvSpPr>
              <p:nvPr/>
            </p:nvSpPr>
            <p:spPr bwMode="auto">
              <a:xfrm>
                <a:off x="5279715" y="3301898"/>
                <a:ext cx="316440" cy="276191"/>
              </a:xfrm>
              <a:custGeom>
                <a:avLst/>
                <a:gdLst>
                  <a:gd name="T0" fmla="*/ 181 w 228"/>
                  <a:gd name="T1" fmla="*/ 44 h 199"/>
                  <a:gd name="T2" fmla="*/ 177 w 228"/>
                  <a:gd name="T3" fmla="*/ 52 h 199"/>
                  <a:gd name="T4" fmla="*/ 175 w 228"/>
                  <a:gd name="T5" fmla="*/ 68 h 199"/>
                  <a:gd name="T6" fmla="*/ 171 w 228"/>
                  <a:gd name="T7" fmla="*/ 79 h 199"/>
                  <a:gd name="T8" fmla="*/ 167 w 228"/>
                  <a:gd name="T9" fmla="*/ 82 h 199"/>
                  <a:gd name="T10" fmla="*/ 160 w 228"/>
                  <a:gd name="T11" fmla="*/ 75 h 199"/>
                  <a:gd name="T12" fmla="*/ 152 w 228"/>
                  <a:gd name="T13" fmla="*/ 66 h 199"/>
                  <a:gd name="T14" fmla="*/ 137 w 228"/>
                  <a:gd name="T15" fmla="*/ 36 h 199"/>
                  <a:gd name="T16" fmla="*/ 135 w 228"/>
                  <a:gd name="T17" fmla="*/ 38 h 199"/>
                  <a:gd name="T18" fmla="*/ 144 w 228"/>
                  <a:gd name="T19" fmla="*/ 60 h 199"/>
                  <a:gd name="T20" fmla="*/ 157 w 228"/>
                  <a:gd name="T21" fmla="*/ 81 h 199"/>
                  <a:gd name="T22" fmla="*/ 173 w 228"/>
                  <a:gd name="T23" fmla="*/ 113 h 199"/>
                  <a:gd name="T24" fmla="*/ 180 w 228"/>
                  <a:gd name="T25" fmla="*/ 125 h 199"/>
                  <a:gd name="T26" fmla="*/ 187 w 228"/>
                  <a:gd name="T27" fmla="*/ 136 h 199"/>
                  <a:gd name="T28" fmla="*/ 204 w 228"/>
                  <a:gd name="T29" fmla="*/ 159 h 199"/>
                  <a:gd name="T30" fmla="*/ 201 w 228"/>
                  <a:gd name="T31" fmla="*/ 163 h 199"/>
                  <a:gd name="T32" fmla="*/ 203 w 228"/>
                  <a:gd name="T33" fmla="*/ 176 h 199"/>
                  <a:gd name="T34" fmla="*/ 225 w 228"/>
                  <a:gd name="T35" fmla="*/ 195 h 199"/>
                  <a:gd name="T36" fmla="*/ 228 w 228"/>
                  <a:gd name="T37" fmla="*/ 199 h 199"/>
                  <a:gd name="T38" fmla="*/ 157 w 228"/>
                  <a:gd name="T39" fmla="*/ 199 h 199"/>
                  <a:gd name="T40" fmla="*/ 87 w 228"/>
                  <a:gd name="T41" fmla="*/ 199 h 199"/>
                  <a:gd name="T42" fmla="*/ 15 w 228"/>
                  <a:gd name="T43" fmla="*/ 199 h 199"/>
                  <a:gd name="T44" fmla="*/ 11 w 228"/>
                  <a:gd name="T45" fmla="*/ 123 h 199"/>
                  <a:gd name="T46" fmla="*/ 6 w 228"/>
                  <a:gd name="T47" fmla="*/ 49 h 199"/>
                  <a:gd name="T48" fmla="*/ 0 w 228"/>
                  <a:gd name="T49" fmla="*/ 32 h 199"/>
                  <a:gd name="T50" fmla="*/ 4 w 228"/>
                  <a:gd name="T51" fmla="*/ 19 h 199"/>
                  <a:gd name="T52" fmla="*/ 1 w 228"/>
                  <a:gd name="T53" fmla="*/ 11 h 199"/>
                  <a:gd name="T54" fmla="*/ 6 w 228"/>
                  <a:gd name="T55" fmla="*/ 1 h 199"/>
                  <a:gd name="T56" fmla="*/ 29 w 228"/>
                  <a:gd name="T57" fmla="*/ 0 h 199"/>
                  <a:gd name="T58" fmla="*/ 47 w 228"/>
                  <a:gd name="T59" fmla="*/ 6 h 199"/>
                  <a:gd name="T60" fmla="*/ 65 w 228"/>
                  <a:gd name="T61" fmla="*/ 12 h 199"/>
                  <a:gd name="T62" fmla="*/ 73 w 228"/>
                  <a:gd name="T63" fmla="*/ 15 h 199"/>
                  <a:gd name="T64" fmla="*/ 86 w 228"/>
                  <a:gd name="T65" fmla="*/ 9 h 199"/>
                  <a:gd name="T66" fmla="*/ 93 w 228"/>
                  <a:gd name="T67" fmla="*/ 3 h 199"/>
                  <a:gd name="T68" fmla="*/ 108 w 228"/>
                  <a:gd name="T69" fmla="*/ 1 h 199"/>
                  <a:gd name="T70" fmla="*/ 121 w 228"/>
                  <a:gd name="T71" fmla="*/ 4 h 199"/>
                  <a:gd name="T72" fmla="*/ 126 w 228"/>
                  <a:gd name="T73" fmla="*/ 14 h 199"/>
                  <a:gd name="T74" fmla="*/ 130 w 228"/>
                  <a:gd name="T75" fmla="*/ 7 h 199"/>
                  <a:gd name="T76" fmla="*/ 144 w 228"/>
                  <a:gd name="T77" fmla="*/ 12 h 199"/>
                  <a:gd name="T78" fmla="*/ 158 w 228"/>
                  <a:gd name="T79" fmla="*/ 13 h 199"/>
                  <a:gd name="T80" fmla="*/ 166 w 228"/>
                  <a:gd name="T81" fmla="*/ 8 h 199"/>
                  <a:gd name="T82" fmla="*/ 181 w 228"/>
                  <a:gd name="T83" fmla="*/ 44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28" h="199">
                    <a:moveTo>
                      <a:pt x="181" y="44"/>
                    </a:moveTo>
                    <a:lnTo>
                      <a:pt x="177" y="52"/>
                    </a:lnTo>
                    <a:lnTo>
                      <a:pt x="175" y="68"/>
                    </a:lnTo>
                    <a:lnTo>
                      <a:pt x="171" y="79"/>
                    </a:lnTo>
                    <a:lnTo>
                      <a:pt x="167" y="82"/>
                    </a:lnTo>
                    <a:lnTo>
                      <a:pt x="160" y="75"/>
                    </a:lnTo>
                    <a:lnTo>
                      <a:pt x="152" y="66"/>
                    </a:lnTo>
                    <a:lnTo>
                      <a:pt x="137" y="36"/>
                    </a:lnTo>
                    <a:lnTo>
                      <a:pt x="135" y="38"/>
                    </a:lnTo>
                    <a:lnTo>
                      <a:pt x="144" y="60"/>
                    </a:lnTo>
                    <a:lnTo>
                      <a:pt x="157" y="81"/>
                    </a:lnTo>
                    <a:lnTo>
                      <a:pt x="173" y="113"/>
                    </a:lnTo>
                    <a:lnTo>
                      <a:pt x="180" y="125"/>
                    </a:lnTo>
                    <a:lnTo>
                      <a:pt x="187" y="136"/>
                    </a:lnTo>
                    <a:lnTo>
                      <a:pt x="204" y="159"/>
                    </a:lnTo>
                    <a:lnTo>
                      <a:pt x="201" y="163"/>
                    </a:lnTo>
                    <a:lnTo>
                      <a:pt x="203" y="176"/>
                    </a:lnTo>
                    <a:lnTo>
                      <a:pt x="225" y="195"/>
                    </a:lnTo>
                    <a:lnTo>
                      <a:pt x="228" y="199"/>
                    </a:lnTo>
                    <a:lnTo>
                      <a:pt x="157" y="199"/>
                    </a:lnTo>
                    <a:lnTo>
                      <a:pt x="87" y="199"/>
                    </a:lnTo>
                    <a:lnTo>
                      <a:pt x="15" y="199"/>
                    </a:lnTo>
                    <a:lnTo>
                      <a:pt x="11" y="123"/>
                    </a:lnTo>
                    <a:lnTo>
                      <a:pt x="6" y="49"/>
                    </a:lnTo>
                    <a:lnTo>
                      <a:pt x="0" y="32"/>
                    </a:lnTo>
                    <a:lnTo>
                      <a:pt x="4" y="19"/>
                    </a:lnTo>
                    <a:lnTo>
                      <a:pt x="1" y="11"/>
                    </a:lnTo>
                    <a:lnTo>
                      <a:pt x="6" y="1"/>
                    </a:lnTo>
                    <a:lnTo>
                      <a:pt x="29" y="0"/>
                    </a:lnTo>
                    <a:lnTo>
                      <a:pt x="47" y="6"/>
                    </a:lnTo>
                    <a:lnTo>
                      <a:pt x="65" y="12"/>
                    </a:lnTo>
                    <a:lnTo>
                      <a:pt x="73" y="15"/>
                    </a:lnTo>
                    <a:lnTo>
                      <a:pt x="86" y="9"/>
                    </a:lnTo>
                    <a:lnTo>
                      <a:pt x="93" y="3"/>
                    </a:lnTo>
                    <a:lnTo>
                      <a:pt x="108" y="1"/>
                    </a:lnTo>
                    <a:lnTo>
                      <a:pt x="121" y="4"/>
                    </a:lnTo>
                    <a:lnTo>
                      <a:pt x="126" y="14"/>
                    </a:lnTo>
                    <a:lnTo>
                      <a:pt x="130" y="7"/>
                    </a:lnTo>
                    <a:lnTo>
                      <a:pt x="144" y="12"/>
                    </a:lnTo>
                    <a:lnTo>
                      <a:pt x="158" y="13"/>
                    </a:lnTo>
                    <a:lnTo>
                      <a:pt x="166" y="8"/>
                    </a:lnTo>
                    <a:lnTo>
                      <a:pt x="181" y="44"/>
                    </a:lnTo>
                    <a:close/>
                  </a:path>
                </a:pathLst>
              </a:custGeom>
              <a:solidFill>
                <a:srgbClr val="FED216"/>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101" name="Freeform 59">
                <a:extLst>
                  <a:ext uri="{FF2B5EF4-FFF2-40B4-BE49-F238E27FC236}">
                    <a16:creationId xmlns:a16="http://schemas.microsoft.com/office/drawing/2014/main" id="{57F84F29-3E9C-4F52-A446-6A4C365C26F4}"/>
                  </a:ext>
                </a:extLst>
              </p:cNvPr>
              <p:cNvSpPr>
                <a:spLocks/>
              </p:cNvSpPr>
              <p:nvPr/>
            </p:nvSpPr>
            <p:spPr bwMode="auto">
              <a:xfrm>
                <a:off x="5593379" y="3694671"/>
                <a:ext cx="173487" cy="159608"/>
              </a:xfrm>
              <a:custGeom>
                <a:avLst/>
                <a:gdLst>
                  <a:gd name="T0" fmla="*/ 112 w 125"/>
                  <a:gd name="T1" fmla="*/ 113 h 115"/>
                  <a:gd name="T2" fmla="*/ 106 w 125"/>
                  <a:gd name="T3" fmla="*/ 106 h 115"/>
                  <a:gd name="T4" fmla="*/ 98 w 125"/>
                  <a:gd name="T5" fmla="*/ 94 h 115"/>
                  <a:gd name="T6" fmla="*/ 89 w 125"/>
                  <a:gd name="T7" fmla="*/ 87 h 115"/>
                  <a:gd name="T8" fmla="*/ 84 w 125"/>
                  <a:gd name="T9" fmla="*/ 80 h 115"/>
                  <a:gd name="T10" fmla="*/ 68 w 125"/>
                  <a:gd name="T11" fmla="*/ 72 h 115"/>
                  <a:gd name="T12" fmla="*/ 56 w 125"/>
                  <a:gd name="T13" fmla="*/ 71 h 115"/>
                  <a:gd name="T14" fmla="*/ 51 w 125"/>
                  <a:gd name="T15" fmla="*/ 67 h 115"/>
                  <a:gd name="T16" fmla="*/ 41 w 125"/>
                  <a:gd name="T17" fmla="*/ 72 h 115"/>
                  <a:gd name="T18" fmla="*/ 29 w 125"/>
                  <a:gd name="T19" fmla="*/ 63 h 115"/>
                  <a:gd name="T20" fmla="*/ 24 w 125"/>
                  <a:gd name="T21" fmla="*/ 78 h 115"/>
                  <a:gd name="T22" fmla="*/ 3 w 125"/>
                  <a:gd name="T23" fmla="*/ 74 h 115"/>
                  <a:gd name="T24" fmla="*/ 0 w 125"/>
                  <a:gd name="T25" fmla="*/ 65 h 115"/>
                  <a:gd name="T26" fmla="*/ 7 w 125"/>
                  <a:gd name="T27" fmla="*/ 35 h 115"/>
                  <a:gd name="T28" fmla="*/ 8 w 125"/>
                  <a:gd name="T29" fmla="*/ 21 h 115"/>
                  <a:gd name="T30" fmla="*/ 13 w 125"/>
                  <a:gd name="T31" fmla="*/ 15 h 115"/>
                  <a:gd name="T32" fmla="*/ 27 w 125"/>
                  <a:gd name="T33" fmla="*/ 11 h 115"/>
                  <a:gd name="T34" fmla="*/ 35 w 125"/>
                  <a:gd name="T35" fmla="*/ 0 h 115"/>
                  <a:gd name="T36" fmla="*/ 47 w 125"/>
                  <a:gd name="T37" fmla="*/ 23 h 115"/>
                  <a:gd name="T38" fmla="*/ 53 w 125"/>
                  <a:gd name="T39" fmla="*/ 43 h 115"/>
                  <a:gd name="T40" fmla="*/ 63 w 125"/>
                  <a:gd name="T41" fmla="*/ 53 h 115"/>
                  <a:gd name="T42" fmla="*/ 89 w 125"/>
                  <a:gd name="T43" fmla="*/ 72 h 115"/>
                  <a:gd name="T44" fmla="*/ 100 w 125"/>
                  <a:gd name="T45" fmla="*/ 84 h 115"/>
                  <a:gd name="T46" fmla="*/ 110 w 125"/>
                  <a:gd name="T47" fmla="*/ 96 h 115"/>
                  <a:gd name="T48" fmla="*/ 116 w 125"/>
                  <a:gd name="T49" fmla="*/ 103 h 115"/>
                  <a:gd name="T50" fmla="*/ 125 w 125"/>
                  <a:gd name="T51" fmla="*/ 110 h 115"/>
                  <a:gd name="T52" fmla="*/ 120 w 125"/>
                  <a:gd name="T53" fmla="*/ 115 h 115"/>
                  <a:gd name="T54" fmla="*/ 112 w 125"/>
                  <a:gd name="T55" fmla="*/ 113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25" h="115">
                    <a:moveTo>
                      <a:pt x="112" y="113"/>
                    </a:moveTo>
                    <a:lnTo>
                      <a:pt x="106" y="106"/>
                    </a:lnTo>
                    <a:lnTo>
                      <a:pt x="98" y="94"/>
                    </a:lnTo>
                    <a:lnTo>
                      <a:pt x="89" y="87"/>
                    </a:lnTo>
                    <a:lnTo>
                      <a:pt x="84" y="80"/>
                    </a:lnTo>
                    <a:lnTo>
                      <a:pt x="68" y="72"/>
                    </a:lnTo>
                    <a:lnTo>
                      <a:pt x="56" y="71"/>
                    </a:lnTo>
                    <a:lnTo>
                      <a:pt x="51" y="67"/>
                    </a:lnTo>
                    <a:lnTo>
                      <a:pt x="41" y="72"/>
                    </a:lnTo>
                    <a:lnTo>
                      <a:pt x="29" y="63"/>
                    </a:lnTo>
                    <a:lnTo>
                      <a:pt x="24" y="78"/>
                    </a:lnTo>
                    <a:lnTo>
                      <a:pt x="3" y="74"/>
                    </a:lnTo>
                    <a:lnTo>
                      <a:pt x="0" y="65"/>
                    </a:lnTo>
                    <a:lnTo>
                      <a:pt x="7" y="35"/>
                    </a:lnTo>
                    <a:lnTo>
                      <a:pt x="8" y="21"/>
                    </a:lnTo>
                    <a:lnTo>
                      <a:pt x="13" y="15"/>
                    </a:lnTo>
                    <a:lnTo>
                      <a:pt x="27" y="11"/>
                    </a:lnTo>
                    <a:lnTo>
                      <a:pt x="35" y="0"/>
                    </a:lnTo>
                    <a:lnTo>
                      <a:pt x="47" y="23"/>
                    </a:lnTo>
                    <a:lnTo>
                      <a:pt x="53" y="43"/>
                    </a:lnTo>
                    <a:lnTo>
                      <a:pt x="63" y="53"/>
                    </a:lnTo>
                    <a:lnTo>
                      <a:pt x="89" y="72"/>
                    </a:lnTo>
                    <a:lnTo>
                      <a:pt x="100" y="84"/>
                    </a:lnTo>
                    <a:lnTo>
                      <a:pt x="110" y="96"/>
                    </a:lnTo>
                    <a:lnTo>
                      <a:pt x="116" y="103"/>
                    </a:lnTo>
                    <a:lnTo>
                      <a:pt x="125" y="110"/>
                    </a:lnTo>
                    <a:lnTo>
                      <a:pt x="120" y="115"/>
                    </a:lnTo>
                    <a:lnTo>
                      <a:pt x="112" y="113"/>
                    </a:lnTo>
                    <a:close/>
                  </a:path>
                </a:pathLst>
              </a:custGeom>
              <a:solidFill>
                <a:srgbClr val="C2DA9A"/>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102" name="Freeform 60">
                <a:extLst>
                  <a:ext uri="{FF2B5EF4-FFF2-40B4-BE49-F238E27FC236}">
                    <a16:creationId xmlns:a16="http://schemas.microsoft.com/office/drawing/2014/main" id="{9D736E0F-3711-4DE4-B73C-6CCC510A645F}"/>
                  </a:ext>
                </a:extLst>
              </p:cNvPr>
              <p:cNvSpPr>
                <a:spLocks/>
              </p:cNvSpPr>
              <p:nvPr/>
            </p:nvSpPr>
            <p:spPr bwMode="auto">
              <a:xfrm>
                <a:off x="4459471" y="2953536"/>
                <a:ext cx="287294" cy="223451"/>
              </a:xfrm>
              <a:custGeom>
                <a:avLst/>
                <a:gdLst>
                  <a:gd name="T0" fmla="*/ 5 w 207"/>
                  <a:gd name="T1" fmla="*/ 39 h 161"/>
                  <a:gd name="T2" fmla="*/ 6 w 207"/>
                  <a:gd name="T3" fmla="*/ 24 h 161"/>
                  <a:gd name="T4" fmla="*/ 0 w 207"/>
                  <a:gd name="T5" fmla="*/ 15 h 161"/>
                  <a:gd name="T6" fmla="*/ 24 w 207"/>
                  <a:gd name="T7" fmla="*/ 0 h 161"/>
                  <a:gd name="T8" fmla="*/ 44 w 207"/>
                  <a:gd name="T9" fmla="*/ 4 h 161"/>
                  <a:gd name="T10" fmla="*/ 66 w 207"/>
                  <a:gd name="T11" fmla="*/ 4 h 161"/>
                  <a:gd name="T12" fmla="*/ 84 w 207"/>
                  <a:gd name="T13" fmla="*/ 7 h 161"/>
                  <a:gd name="T14" fmla="*/ 98 w 207"/>
                  <a:gd name="T15" fmla="*/ 6 h 161"/>
                  <a:gd name="T16" fmla="*/ 125 w 207"/>
                  <a:gd name="T17" fmla="*/ 7 h 161"/>
                  <a:gd name="T18" fmla="*/ 131 w 207"/>
                  <a:gd name="T19" fmla="*/ 15 h 161"/>
                  <a:gd name="T20" fmla="*/ 162 w 207"/>
                  <a:gd name="T21" fmla="*/ 24 h 161"/>
                  <a:gd name="T22" fmla="*/ 168 w 207"/>
                  <a:gd name="T23" fmla="*/ 20 h 161"/>
                  <a:gd name="T24" fmla="*/ 187 w 207"/>
                  <a:gd name="T25" fmla="*/ 29 h 161"/>
                  <a:gd name="T26" fmla="*/ 206 w 207"/>
                  <a:gd name="T27" fmla="*/ 27 h 161"/>
                  <a:gd name="T28" fmla="*/ 207 w 207"/>
                  <a:gd name="T29" fmla="*/ 38 h 161"/>
                  <a:gd name="T30" fmla="*/ 191 w 207"/>
                  <a:gd name="T31" fmla="*/ 52 h 161"/>
                  <a:gd name="T32" fmla="*/ 170 w 207"/>
                  <a:gd name="T33" fmla="*/ 57 h 161"/>
                  <a:gd name="T34" fmla="*/ 169 w 207"/>
                  <a:gd name="T35" fmla="*/ 63 h 161"/>
                  <a:gd name="T36" fmla="*/ 158 w 207"/>
                  <a:gd name="T37" fmla="*/ 75 h 161"/>
                  <a:gd name="T38" fmla="*/ 152 w 207"/>
                  <a:gd name="T39" fmla="*/ 92 h 161"/>
                  <a:gd name="T40" fmla="*/ 158 w 207"/>
                  <a:gd name="T41" fmla="*/ 103 h 161"/>
                  <a:gd name="T42" fmla="*/ 148 w 207"/>
                  <a:gd name="T43" fmla="*/ 113 h 161"/>
                  <a:gd name="T44" fmla="*/ 145 w 207"/>
                  <a:gd name="T45" fmla="*/ 126 h 161"/>
                  <a:gd name="T46" fmla="*/ 132 w 207"/>
                  <a:gd name="T47" fmla="*/ 130 h 161"/>
                  <a:gd name="T48" fmla="*/ 119 w 207"/>
                  <a:gd name="T49" fmla="*/ 146 h 161"/>
                  <a:gd name="T50" fmla="*/ 98 w 207"/>
                  <a:gd name="T51" fmla="*/ 146 h 161"/>
                  <a:gd name="T52" fmla="*/ 81 w 207"/>
                  <a:gd name="T53" fmla="*/ 146 h 161"/>
                  <a:gd name="T54" fmla="*/ 70 w 207"/>
                  <a:gd name="T55" fmla="*/ 153 h 161"/>
                  <a:gd name="T56" fmla="*/ 64 w 207"/>
                  <a:gd name="T57" fmla="*/ 161 h 161"/>
                  <a:gd name="T58" fmla="*/ 55 w 207"/>
                  <a:gd name="T59" fmla="*/ 159 h 161"/>
                  <a:gd name="T60" fmla="*/ 49 w 207"/>
                  <a:gd name="T61" fmla="*/ 152 h 161"/>
                  <a:gd name="T62" fmla="*/ 44 w 207"/>
                  <a:gd name="T63" fmla="*/ 140 h 161"/>
                  <a:gd name="T64" fmla="*/ 29 w 207"/>
                  <a:gd name="T65" fmla="*/ 137 h 161"/>
                  <a:gd name="T66" fmla="*/ 27 w 207"/>
                  <a:gd name="T67" fmla="*/ 130 h 161"/>
                  <a:gd name="T68" fmla="*/ 34 w 207"/>
                  <a:gd name="T69" fmla="*/ 123 h 161"/>
                  <a:gd name="T70" fmla="*/ 36 w 207"/>
                  <a:gd name="T71" fmla="*/ 117 h 161"/>
                  <a:gd name="T72" fmla="*/ 31 w 207"/>
                  <a:gd name="T73" fmla="*/ 111 h 161"/>
                  <a:gd name="T74" fmla="*/ 36 w 207"/>
                  <a:gd name="T75" fmla="*/ 98 h 161"/>
                  <a:gd name="T76" fmla="*/ 29 w 207"/>
                  <a:gd name="T77" fmla="*/ 85 h 161"/>
                  <a:gd name="T78" fmla="*/ 37 w 207"/>
                  <a:gd name="T79" fmla="*/ 83 h 161"/>
                  <a:gd name="T80" fmla="*/ 37 w 207"/>
                  <a:gd name="T81" fmla="*/ 74 h 161"/>
                  <a:gd name="T82" fmla="*/ 40 w 207"/>
                  <a:gd name="T83" fmla="*/ 71 h 161"/>
                  <a:gd name="T84" fmla="*/ 41 w 207"/>
                  <a:gd name="T85" fmla="*/ 55 h 161"/>
                  <a:gd name="T86" fmla="*/ 49 w 207"/>
                  <a:gd name="T87" fmla="*/ 49 h 161"/>
                  <a:gd name="T88" fmla="*/ 44 w 207"/>
                  <a:gd name="T89" fmla="*/ 39 h 161"/>
                  <a:gd name="T90" fmla="*/ 35 w 207"/>
                  <a:gd name="T91" fmla="*/ 38 h 161"/>
                  <a:gd name="T92" fmla="*/ 32 w 207"/>
                  <a:gd name="T93" fmla="*/ 40 h 161"/>
                  <a:gd name="T94" fmla="*/ 22 w 207"/>
                  <a:gd name="T95" fmla="*/ 40 h 161"/>
                  <a:gd name="T96" fmla="*/ 18 w 207"/>
                  <a:gd name="T97" fmla="*/ 30 h 161"/>
                  <a:gd name="T98" fmla="*/ 11 w 207"/>
                  <a:gd name="T99" fmla="*/ 33 h 161"/>
                  <a:gd name="T100" fmla="*/ 5 w 207"/>
                  <a:gd name="T101" fmla="*/ 39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07" h="161">
                    <a:moveTo>
                      <a:pt x="5" y="39"/>
                    </a:moveTo>
                    <a:lnTo>
                      <a:pt x="6" y="24"/>
                    </a:lnTo>
                    <a:lnTo>
                      <a:pt x="0" y="15"/>
                    </a:lnTo>
                    <a:lnTo>
                      <a:pt x="24" y="0"/>
                    </a:lnTo>
                    <a:lnTo>
                      <a:pt x="44" y="4"/>
                    </a:lnTo>
                    <a:lnTo>
                      <a:pt x="66" y="4"/>
                    </a:lnTo>
                    <a:lnTo>
                      <a:pt x="84" y="7"/>
                    </a:lnTo>
                    <a:lnTo>
                      <a:pt x="98" y="6"/>
                    </a:lnTo>
                    <a:lnTo>
                      <a:pt x="125" y="7"/>
                    </a:lnTo>
                    <a:lnTo>
                      <a:pt x="131" y="15"/>
                    </a:lnTo>
                    <a:lnTo>
                      <a:pt x="162" y="24"/>
                    </a:lnTo>
                    <a:lnTo>
                      <a:pt x="168" y="20"/>
                    </a:lnTo>
                    <a:lnTo>
                      <a:pt x="187" y="29"/>
                    </a:lnTo>
                    <a:lnTo>
                      <a:pt x="206" y="27"/>
                    </a:lnTo>
                    <a:lnTo>
                      <a:pt x="207" y="38"/>
                    </a:lnTo>
                    <a:lnTo>
                      <a:pt x="191" y="52"/>
                    </a:lnTo>
                    <a:lnTo>
                      <a:pt x="170" y="57"/>
                    </a:lnTo>
                    <a:lnTo>
                      <a:pt x="169" y="63"/>
                    </a:lnTo>
                    <a:lnTo>
                      <a:pt x="158" y="75"/>
                    </a:lnTo>
                    <a:lnTo>
                      <a:pt x="152" y="92"/>
                    </a:lnTo>
                    <a:lnTo>
                      <a:pt x="158" y="103"/>
                    </a:lnTo>
                    <a:lnTo>
                      <a:pt x="148" y="113"/>
                    </a:lnTo>
                    <a:lnTo>
                      <a:pt x="145" y="126"/>
                    </a:lnTo>
                    <a:lnTo>
                      <a:pt x="132" y="130"/>
                    </a:lnTo>
                    <a:lnTo>
                      <a:pt x="119" y="146"/>
                    </a:lnTo>
                    <a:lnTo>
                      <a:pt x="98" y="146"/>
                    </a:lnTo>
                    <a:lnTo>
                      <a:pt x="81" y="146"/>
                    </a:lnTo>
                    <a:lnTo>
                      <a:pt x="70" y="153"/>
                    </a:lnTo>
                    <a:lnTo>
                      <a:pt x="64" y="161"/>
                    </a:lnTo>
                    <a:lnTo>
                      <a:pt x="55" y="159"/>
                    </a:lnTo>
                    <a:lnTo>
                      <a:pt x="49" y="152"/>
                    </a:lnTo>
                    <a:lnTo>
                      <a:pt x="44" y="140"/>
                    </a:lnTo>
                    <a:lnTo>
                      <a:pt x="29" y="137"/>
                    </a:lnTo>
                    <a:lnTo>
                      <a:pt x="27" y="130"/>
                    </a:lnTo>
                    <a:lnTo>
                      <a:pt x="34" y="123"/>
                    </a:lnTo>
                    <a:lnTo>
                      <a:pt x="36" y="117"/>
                    </a:lnTo>
                    <a:lnTo>
                      <a:pt x="31" y="111"/>
                    </a:lnTo>
                    <a:lnTo>
                      <a:pt x="36" y="98"/>
                    </a:lnTo>
                    <a:lnTo>
                      <a:pt x="29" y="85"/>
                    </a:lnTo>
                    <a:lnTo>
                      <a:pt x="37" y="83"/>
                    </a:lnTo>
                    <a:lnTo>
                      <a:pt x="37" y="74"/>
                    </a:lnTo>
                    <a:lnTo>
                      <a:pt x="40" y="71"/>
                    </a:lnTo>
                    <a:lnTo>
                      <a:pt x="41" y="55"/>
                    </a:lnTo>
                    <a:lnTo>
                      <a:pt x="49" y="49"/>
                    </a:lnTo>
                    <a:lnTo>
                      <a:pt x="44" y="39"/>
                    </a:lnTo>
                    <a:lnTo>
                      <a:pt x="35" y="38"/>
                    </a:lnTo>
                    <a:lnTo>
                      <a:pt x="32" y="40"/>
                    </a:lnTo>
                    <a:lnTo>
                      <a:pt x="22" y="40"/>
                    </a:lnTo>
                    <a:lnTo>
                      <a:pt x="18" y="30"/>
                    </a:lnTo>
                    <a:lnTo>
                      <a:pt x="11" y="33"/>
                    </a:lnTo>
                    <a:lnTo>
                      <a:pt x="5" y="39"/>
                    </a:lnTo>
                    <a:close/>
                  </a:path>
                </a:pathLst>
              </a:custGeom>
              <a:solidFill>
                <a:srgbClr val="F9B277"/>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103" name="Freeform 61">
                <a:extLst>
                  <a:ext uri="{FF2B5EF4-FFF2-40B4-BE49-F238E27FC236}">
                    <a16:creationId xmlns:a16="http://schemas.microsoft.com/office/drawing/2014/main" id="{96C433F4-C20B-408E-8724-5F636FC280A7}"/>
                  </a:ext>
                </a:extLst>
              </p:cNvPr>
              <p:cNvSpPr>
                <a:spLocks/>
              </p:cNvSpPr>
              <p:nvPr/>
            </p:nvSpPr>
            <p:spPr bwMode="auto">
              <a:xfrm>
                <a:off x="5156193" y="2512186"/>
                <a:ext cx="98541" cy="58292"/>
              </a:xfrm>
              <a:custGeom>
                <a:avLst/>
                <a:gdLst>
                  <a:gd name="T0" fmla="*/ 19 w 71"/>
                  <a:gd name="T1" fmla="*/ 36 h 42"/>
                  <a:gd name="T2" fmla="*/ 19 w 71"/>
                  <a:gd name="T3" fmla="*/ 24 h 42"/>
                  <a:gd name="T4" fmla="*/ 14 w 71"/>
                  <a:gd name="T5" fmla="*/ 27 h 42"/>
                  <a:gd name="T6" fmla="*/ 3 w 71"/>
                  <a:gd name="T7" fmla="*/ 20 h 42"/>
                  <a:gd name="T8" fmla="*/ 0 w 71"/>
                  <a:gd name="T9" fmla="*/ 9 h 42"/>
                  <a:gd name="T10" fmla="*/ 18 w 71"/>
                  <a:gd name="T11" fmla="*/ 3 h 42"/>
                  <a:gd name="T12" fmla="*/ 36 w 71"/>
                  <a:gd name="T13" fmla="*/ 0 h 42"/>
                  <a:gd name="T14" fmla="*/ 53 w 71"/>
                  <a:gd name="T15" fmla="*/ 4 h 42"/>
                  <a:gd name="T16" fmla="*/ 68 w 71"/>
                  <a:gd name="T17" fmla="*/ 3 h 42"/>
                  <a:gd name="T18" fmla="*/ 71 w 71"/>
                  <a:gd name="T19" fmla="*/ 7 h 42"/>
                  <a:gd name="T20" fmla="*/ 62 w 71"/>
                  <a:gd name="T21" fmla="*/ 18 h 42"/>
                  <a:gd name="T22" fmla="*/ 70 w 71"/>
                  <a:gd name="T23" fmla="*/ 36 h 42"/>
                  <a:gd name="T24" fmla="*/ 65 w 71"/>
                  <a:gd name="T25" fmla="*/ 42 h 42"/>
                  <a:gd name="T26" fmla="*/ 53 w 71"/>
                  <a:gd name="T27" fmla="*/ 42 h 42"/>
                  <a:gd name="T28" fmla="*/ 38 w 71"/>
                  <a:gd name="T29" fmla="*/ 35 h 42"/>
                  <a:gd name="T30" fmla="*/ 31 w 71"/>
                  <a:gd name="T31" fmla="*/ 32 h 42"/>
                  <a:gd name="T32" fmla="*/ 19 w 71"/>
                  <a:gd name="T33" fmla="*/ 36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1" h="42">
                    <a:moveTo>
                      <a:pt x="19" y="36"/>
                    </a:moveTo>
                    <a:lnTo>
                      <a:pt x="19" y="24"/>
                    </a:lnTo>
                    <a:lnTo>
                      <a:pt x="14" y="27"/>
                    </a:lnTo>
                    <a:lnTo>
                      <a:pt x="3" y="20"/>
                    </a:lnTo>
                    <a:lnTo>
                      <a:pt x="0" y="9"/>
                    </a:lnTo>
                    <a:lnTo>
                      <a:pt x="18" y="3"/>
                    </a:lnTo>
                    <a:lnTo>
                      <a:pt x="36" y="0"/>
                    </a:lnTo>
                    <a:lnTo>
                      <a:pt x="53" y="4"/>
                    </a:lnTo>
                    <a:lnTo>
                      <a:pt x="68" y="3"/>
                    </a:lnTo>
                    <a:lnTo>
                      <a:pt x="71" y="7"/>
                    </a:lnTo>
                    <a:lnTo>
                      <a:pt x="62" y="18"/>
                    </a:lnTo>
                    <a:lnTo>
                      <a:pt x="70" y="36"/>
                    </a:lnTo>
                    <a:lnTo>
                      <a:pt x="65" y="42"/>
                    </a:lnTo>
                    <a:lnTo>
                      <a:pt x="53" y="42"/>
                    </a:lnTo>
                    <a:lnTo>
                      <a:pt x="38" y="35"/>
                    </a:lnTo>
                    <a:lnTo>
                      <a:pt x="31" y="32"/>
                    </a:lnTo>
                    <a:lnTo>
                      <a:pt x="19" y="36"/>
                    </a:lnTo>
                    <a:close/>
                  </a:path>
                </a:pathLst>
              </a:custGeom>
              <a:solidFill>
                <a:srgbClr val="FCDBC0"/>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104" name="Freeform 62">
                <a:extLst>
                  <a:ext uri="{FF2B5EF4-FFF2-40B4-BE49-F238E27FC236}">
                    <a16:creationId xmlns:a16="http://schemas.microsoft.com/office/drawing/2014/main" id="{BEF4C5F7-C8B4-4C88-84EB-D63482A72619}"/>
                  </a:ext>
                </a:extLst>
              </p:cNvPr>
              <p:cNvSpPr>
                <a:spLocks/>
              </p:cNvSpPr>
              <p:nvPr/>
            </p:nvSpPr>
            <p:spPr bwMode="auto">
              <a:xfrm>
                <a:off x="5514269" y="3782109"/>
                <a:ext cx="377507" cy="331707"/>
              </a:xfrm>
              <a:custGeom>
                <a:avLst/>
                <a:gdLst>
                  <a:gd name="T0" fmla="*/ 86 w 272"/>
                  <a:gd name="T1" fmla="*/ 0 h 239"/>
                  <a:gd name="T2" fmla="*/ 98 w 272"/>
                  <a:gd name="T3" fmla="*/ 9 h 239"/>
                  <a:gd name="T4" fmla="*/ 108 w 272"/>
                  <a:gd name="T5" fmla="*/ 4 h 239"/>
                  <a:gd name="T6" fmla="*/ 113 w 272"/>
                  <a:gd name="T7" fmla="*/ 8 h 239"/>
                  <a:gd name="T8" fmla="*/ 125 w 272"/>
                  <a:gd name="T9" fmla="*/ 9 h 239"/>
                  <a:gd name="T10" fmla="*/ 141 w 272"/>
                  <a:gd name="T11" fmla="*/ 17 h 239"/>
                  <a:gd name="T12" fmla="*/ 146 w 272"/>
                  <a:gd name="T13" fmla="*/ 24 h 239"/>
                  <a:gd name="T14" fmla="*/ 155 w 272"/>
                  <a:gd name="T15" fmla="*/ 31 h 239"/>
                  <a:gd name="T16" fmla="*/ 163 w 272"/>
                  <a:gd name="T17" fmla="*/ 43 h 239"/>
                  <a:gd name="T18" fmla="*/ 169 w 272"/>
                  <a:gd name="T19" fmla="*/ 50 h 239"/>
                  <a:gd name="T20" fmla="*/ 163 w 272"/>
                  <a:gd name="T21" fmla="*/ 59 h 239"/>
                  <a:gd name="T22" fmla="*/ 157 w 272"/>
                  <a:gd name="T23" fmla="*/ 69 h 239"/>
                  <a:gd name="T24" fmla="*/ 159 w 272"/>
                  <a:gd name="T25" fmla="*/ 75 h 239"/>
                  <a:gd name="T26" fmla="*/ 160 w 272"/>
                  <a:gd name="T27" fmla="*/ 81 h 239"/>
                  <a:gd name="T28" fmla="*/ 170 w 272"/>
                  <a:gd name="T29" fmla="*/ 81 h 239"/>
                  <a:gd name="T30" fmla="*/ 174 w 272"/>
                  <a:gd name="T31" fmla="*/ 80 h 239"/>
                  <a:gd name="T32" fmla="*/ 178 w 272"/>
                  <a:gd name="T33" fmla="*/ 83 h 239"/>
                  <a:gd name="T34" fmla="*/ 175 w 272"/>
                  <a:gd name="T35" fmla="*/ 91 h 239"/>
                  <a:gd name="T36" fmla="*/ 182 w 272"/>
                  <a:gd name="T37" fmla="*/ 102 h 239"/>
                  <a:gd name="T38" fmla="*/ 189 w 272"/>
                  <a:gd name="T39" fmla="*/ 112 h 239"/>
                  <a:gd name="T40" fmla="*/ 196 w 272"/>
                  <a:gd name="T41" fmla="*/ 119 h 239"/>
                  <a:gd name="T42" fmla="*/ 257 w 272"/>
                  <a:gd name="T43" fmla="*/ 144 h 239"/>
                  <a:gd name="T44" fmla="*/ 272 w 272"/>
                  <a:gd name="T45" fmla="*/ 144 h 239"/>
                  <a:gd name="T46" fmla="*/ 222 w 272"/>
                  <a:gd name="T47" fmla="*/ 207 h 239"/>
                  <a:gd name="T48" fmla="*/ 198 w 272"/>
                  <a:gd name="T49" fmla="*/ 207 h 239"/>
                  <a:gd name="T50" fmla="*/ 182 w 272"/>
                  <a:gd name="T51" fmla="*/ 222 h 239"/>
                  <a:gd name="T52" fmla="*/ 170 w 272"/>
                  <a:gd name="T53" fmla="*/ 222 h 239"/>
                  <a:gd name="T54" fmla="*/ 165 w 272"/>
                  <a:gd name="T55" fmla="*/ 229 h 239"/>
                  <a:gd name="T56" fmla="*/ 152 w 272"/>
                  <a:gd name="T57" fmla="*/ 229 h 239"/>
                  <a:gd name="T58" fmla="*/ 145 w 272"/>
                  <a:gd name="T59" fmla="*/ 222 h 239"/>
                  <a:gd name="T60" fmla="*/ 128 w 272"/>
                  <a:gd name="T61" fmla="*/ 231 h 239"/>
                  <a:gd name="T62" fmla="*/ 123 w 272"/>
                  <a:gd name="T63" fmla="*/ 239 h 239"/>
                  <a:gd name="T64" fmla="*/ 111 w 272"/>
                  <a:gd name="T65" fmla="*/ 238 h 239"/>
                  <a:gd name="T66" fmla="*/ 107 w 272"/>
                  <a:gd name="T67" fmla="*/ 235 h 239"/>
                  <a:gd name="T68" fmla="*/ 102 w 272"/>
                  <a:gd name="T69" fmla="*/ 236 h 239"/>
                  <a:gd name="T70" fmla="*/ 96 w 272"/>
                  <a:gd name="T71" fmla="*/ 236 h 239"/>
                  <a:gd name="T72" fmla="*/ 73 w 272"/>
                  <a:gd name="T73" fmla="*/ 218 h 239"/>
                  <a:gd name="T74" fmla="*/ 60 w 272"/>
                  <a:gd name="T75" fmla="*/ 218 h 239"/>
                  <a:gd name="T76" fmla="*/ 54 w 272"/>
                  <a:gd name="T77" fmla="*/ 211 h 239"/>
                  <a:gd name="T78" fmla="*/ 54 w 272"/>
                  <a:gd name="T79" fmla="*/ 200 h 239"/>
                  <a:gd name="T80" fmla="*/ 44 w 272"/>
                  <a:gd name="T81" fmla="*/ 196 h 239"/>
                  <a:gd name="T82" fmla="*/ 33 w 272"/>
                  <a:gd name="T83" fmla="*/ 173 h 239"/>
                  <a:gd name="T84" fmla="*/ 25 w 272"/>
                  <a:gd name="T85" fmla="*/ 169 h 239"/>
                  <a:gd name="T86" fmla="*/ 21 w 272"/>
                  <a:gd name="T87" fmla="*/ 160 h 239"/>
                  <a:gd name="T88" fmla="*/ 12 w 272"/>
                  <a:gd name="T89" fmla="*/ 150 h 239"/>
                  <a:gd name="T90" fmla="*/ 0 w 272"/>
                  <a:gd name="T91" fmla="*/ 149 h 239"/>
                  <a:gd name="T92" fmla="*/ 6 w 272"/>
                  <a:gd name="T93" fmla="*/ 137 h 239"/>
                  <a:gd name="T94" fmla="*/ 16 w 272"/>
                  <a:gd name="T95" fmla="*/ 136 h 239"/>
                  <a:gd name="T96" fmla="*/ 19 w 272"/>
                  <a:gd name="T97" fmla="*/ 130 h 239"/>
                  <a:gd name="T98" fmla="*/ 18 w 272"/>
                  <a:gd name="T99" fmla="*/ 111 h 239"/>
                  <a:gd name="T100" fmla="*/ 23 w 272"/>
                  <a:gd name="T101" fmla="*/ 89 h 239"/>
                  <a:gd name="T102" fmla="*/ 31 w 272"/>
                  <a:gd name="T103" fmla="*/ 84 h 239"/>
                  <a:gd name="T104" fmla="*/ 33 w 272"/>
                  <a:gd name="T105" fmla="*/ 75 h 239"/>
                  <a:gd name="T106" fmla="*/ 40 w 272"/>
                  <a:gd name="T107" fmla="*/ 59 h 239"/>
                  <a:gd name="T108" fmla="*/ 51 w 272"/>
                  <a:gd name="T109" fmla="*/ 49 h 239"/>
                  <a:gd name="T110" fmla="*/ 57 w 272"/>
                  <a:gd name="T111" fmla="*/ 28 h 239"/>
                  <a:gd name="T112" fmla="*/ 60 w 272"/>
                  <a:gd name="T113" fmla="*/ 11 h 239"/>
                  <a:gd name="T114" fmla="*/ 81 w 272"/>
                  <a:gd name="T115" fmla="*/ 15 h 239"/>
                  <a:gd name="T116" fmla="*/ 86 w 272"/>
                  <a:gd name="T117" fmla="*/ 0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72" h="239">
                    <a:moveTo>
                      <a:pt x="86" y="0"/>
                    </a:moveTo>
                    <a:lnTo>
                      <a:pt x="98" y="9"/>
                    </a:lnTo>
                    <a:lnTo>
                      <a:pt x="108" y="4"/>
                    </a:lnTo>
                    <a:lnTo>
                      <a:pt x="113" y="8"/>
                    </a:lnTo>
                    <a:lnTo>
                      <a:pt x="125" y="9"/>
                    </a:lnTo>
                    <a:lnTo>
                      <a:pt x="141" y="17"/>
                    </a:lnTo>
                    <a:lnTo>
                      <a:pt x="146" y="24"/>
                    </a:lnTo>
                    <a:lnTo>
                      <a:pt x="155" y="31"/>
                    </a:lnTo>
                    <a:lnTo>
                      <a:pt x="163" y="43"/>
                    </a:lnTo>
                    <a:lnTo>
                      <a:pt x="169" y="50"/>
                    </a:lnTo>
                    <a:lnTo>
                      <a:pt x="163" y="59"/>
                    </a:lnTo>
                    <a:lnTo>
                      <a:pt x="157" y="69"/>
                    </a:lnTo>
                    <a:lnTo>
                      <a:pt x="159" y="75"/>
                    </a:lnTo>
                    <a:lnTo>
                      <a:pt x="160" y="81"/>
                    </a:lnTo>
                    <a:lnTo>
                      <a:pt x="170" y="81"/>
                    </a:lnTo>
                    <a:lnTo>
                      <a:pt x="174" y="80"/>
                    </a:lnTo>
                    <a:lnTo>
                      <a:pt x="178" y="83"/>
                    </a:lnTo>
                    <a:lnTo>
                      <a:pt x="175" y="91"/>
                    </a:lnTo>
                    <a:lnTo>
                      <a:pt x="182" y="102"/>
                    </a:lnTo>
                    <a:lnTo>
                      <a:pt x="189" y="112"/>
                    </a:lnTo>
                    <a:lnTo>
                      <a:pt x="196" y="119"/>
                    </a:lnTo>
                    <a:lnTo>
                      <a:pt x="257" y="144"/>
                    </a:lnTo>
                    <a:lnTo>
                      <a:pt x="272" y="144"/>
                    </a:lnTo>
                    <a:lnTo>
                      <a:pt x="222" y="207"/>
                    </a:lnTo>
                    <a:lnTo>
                      <a:pt x="198" y="207"/>
                    </a:lnTo>
                    <a:lnTo>
                      <a:pt x="182" y="222"/>
                    </a:lnTo>
                    <a:lnTo>
                      <a:pt x="170" y="222"/>
                    </a:lnTo>
                    <a:lnTo>
                      <a:pt x="165" y="229"/>
                    </a:lnTo>
                    <a:lnTo>
                      <a:pt x="152" y="229"/>
                    </a:lnTo>
                    <a:lnTo>
                      <a:pt x="145" y="222"/>
                    </a:lnTo>
                    <a:lnTo>
                      <a:pt x="128" y="231"/>
                    </a:lnTo>
                    <a:lnTo>
                      <a:pt x="123" y="239"/>
                    </a:lnTo>
                    <a:lnTo>
                      <a:pt x="111" y="238"/>
                    </a:lnTo>
                    <a:lnTo>
                      <a:pt x="107" y="235"/>
                    </a:lnTo>
                    <a:lnTo>
                      <a:pt x="102" y="236"/>
                    </a:lnTo>
                    <a:lnTo>
                      <a:pt x="96" y="236"/>
                    </a:lnTo>
                    <a:lnTo>
                      <a:pt x="73" y="218"/>
                    </a:lnTo>
                    <a:lnTo>
                      <a:pt x="60" y="218"/>
                    </a:lnTo>
                    <a:lnTo>
                      <a:pt x="54" y="211"/>
                    </a:lnTo>
                    <a:lnTo>
                      <a:pt x="54" y="200"/>
                    </a:lnTo>
                    <a:lnTo>
                      <a:pt x="44" y="196"/>
                    </a:lnTo>
                    <a:lnTo>
                      <a:pt x="33" y="173"/>
                    </a:lnTo>
                    <a:lnTo>
                      <a:pt x="25" y="169"/>
                    </a:lnTo>
                    <a:lnTo>
                      <a:pt x="21" y="160"/>
                    </a:lnTo>
                    <a:lnTo>
                      <a:pt x="12" y="150"/>
                    </a:lnTo>
                    <a:lnTo>
                      <a:pt x="0" y="149"/>
                    </a:lnTo>
                    <a:lnTo>
                      <a:pt x="6" y="137"/>
                    </a:lnTo>
                    <a:lnTo>
                      <a:pt x="16" y="136"/>
                    </a:lnTo>
                    <a:lnTo>
                      <a:pt x="19" y="130"/>
                    </a:lnTo>
                    <a:lnTo>
                      <a:pt x="18" y="111"/>
                    </a:lnTo>
                    <a:lnTo>
                      <a:pt x="23" y="89"/>
                    </a:lnTo>
                    <a:lnTo>
                      <a:pt x="31" y="84"/>
                    </a:lnTo>
                    <a:lnTo>
                      <a:pt x="33" y="75"/>
                    </a:lnTo>
                    <a:lnTo>
                      <a:pt x="40" y="59"/>
                    </a:lnTo>
                    <a:lnTo>
                      <a:pt x="51" y="49"/>
                    </a:lnTo>
                    <a:lnTo>
                      <a:pt x="57" y="28"/>
                    </a:lnTo>
                    <a:lnTo>
                      <a:pt x="60" y="11"/>
                    </a:lnTo>
                    <a:lnTo>
                      <a:pt x="81" y="15"/>
                    </a:lnTo>
                    <a:lnTo>
                      <a:pt x="86" y="0"/>
                    </a:lnTo>
                    <a:close/>
                  </a:path>
                </a:pathLst>
              </a:custGeom>
              <a:solidFill>
                <a:srgbClr val="8BB743"/>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105" name="Freeform 63">
                <a:extLst>
                  <a:ext uri="{FF2B5EF4-FFF2-40B4-BE49-F238E27FC236}">
                    <a16:creationId xmlns:a16="http://schemas.microsoft.com/office/drawing/2014/main" id="{BB18740B-10EB-45DC-8DB3-8A10AC7D1A97}"/>
                  </a:ext>
                </a:extLst>
              </p:cNvPr>
              <p:cNvSpPr>
                <a:spLocks/>
              </p:cNvSpPr>
              <p:nvPr/>
            </p:nvSpPr>
            <p:spPr bwMode="auto">
              <a:xfrm>
                <a:off x="5057652" y="2244323"/>
                <a:ext cx="244269" cy="262312"/>
              </a:xfrm>
              <a:custGeom>
                <a:avLst/>
                <a:gdLst>
                  <a:gd name="T0" fmla="*/ 106 w 176"/>
                  <a:gd name="T1" fmla="*/ 19 h 189"/>
                  <a:gd name="T2" fmla="*/ 107 w 176"/>
                  <a:gd name="T3" fmla="*/ 31 h 189"/>
                  <a:gd name="T4" fmla="*/ 131 w 176"/>
                  <a:gd name="T5" fmla="*/ 43 h 189"/>
                  <a:gd name="T6" fmla="*/ 122 w 176"/>
                  <a:gd name="T7" fmla="*/ 56 h 189"/>
                  <a:gd name="T8" fmla="*/ 144 w 176"/>
                  <a:gd name="T9" fmla="*/ 77 h 189"/>
                  <a:gd name="T10" fmla="*/ 138 w 176"/>
                  <a:gd name="T11" fmla="*/ 93 h 189"/>
                  <a:gd name="T12" fmla="*/ 154 w 176"/>
                  <a:gd name="T13" fmla="*/ 106 h 189"/>
                  <a:gd name="T14" fmla="*/ 151 w 176"/>
                  <a:gd name="T15" fmla="*/ 119 h 189"/>
                  <a:gd name="T16" fmla="*/ 176 w 176"/>
                  <a:gd name="T17" fmla="*/ 132 h 189"/>
                  <a:gd name="T18" fmla="*/ 173 w 176"/>
                  <a:gd name="T19" fmla="*/ 141 h 189"/>
                  <a:gd name="T20" fmla="*/ 162 w 176"/>
                  <a:gd name="T21" fmla="*/ 152 h 189"/>
                  <a:gd name="T22" fmla="*/ 136 w 176"/>
                  <a:gd name="T23" fmla="*/ 176 h 189"/>
                  <a:gd name="T24" fmla="*/ 110 w 176"/>
                  <a:gd name="T25" fmla="*/ 178 h 189"/>
                  <a:gd name="T26" fmla="*/ 85 w 176"/>
                  <a:gd name="T27" fmla="*/ 185 h 189"/>
                  <a:gd name="T28" fmla="*/ 62 w 176"/>
                  <a:gd name="T29" fmla="*/ 189 h 189"/>
                  <a:gd name="T30" fmla="*/ 52 w 176"/>
                  <a:gd name="T31" fmla="*/ 179 h 189"/>
                  <a:gd name="T32" fmla="*/ 37 w 176"/>
                  <a:gd name="T33" fmla="*/ 172 h 189"/>
                  <a:gd name="T34" fmla="*/ 37 w 176"/>
                  <a:gd name="T35" fmla="*/ 153 h 189"/>
                  <a:gd name="T36" fmla="*/ 27 w 176"/>
                  <a:gd name="T37" fmla="*/ 136 h 189"/>
                  <a:gd name="T38" fmla="*/ 32 w 176"/>
                  <a:gd name="T39" fmla="*/ 125 h 189"/>
                  <a:gd name="T40" fmla="*/ 43 w 176"/>
                  <a:gd name="T41" fmla="*/ 114 h 189"/>
                  <a:gd name="T42" fmla="*/ 71 w 176"/>
                  <a:gd name="T43" fmla="*/ 93 h 189"/>
                  <a:gd name="T44" fmla="*/ 80 w 176"/>
                  <a:gd name="T45" fmla="*/ 90 h 189"/>
                  <a:gd name="T46" fmla="*/ 76 w 176"/>
                  <a:gd name="T47" fmla="*/ 82 h 189"/>
                  <a:gd name="T48" fmla="*/ 55 w 176"/>
                  <a:gd name="T49" fmla="*/ 73 h 189"/>
                  <a:gd name="T50" fmla="*/ 49 w 176"/>
                  <a:gd name="T51" fmla="*/ 66 h 189"/>
                  <a:gd name="T52" fmla="*/ 43 w 176"/>
                  <a:gd name="T53" fmla="*/ 39 h 189"/>
                  <a:gd name="T54" fmla="*/ 20 w 176"/>
                  <a:gd name="T55" fmla="*/ 27 h 189"/>
                  <a:gd name="T56" fmla="*/ 0 w 176"/>
                  <a:gd name="T57" fmla="*/ 18 h 189"/>
                  <a:gd name="T58" fmla="*/ 7 w 176"/>
                  <a:gd name="T59" fmla="*/ 13 h 189"/>
                  <a:gd name="T60" fmla="*/ 24 w 176"/>
                  <a:gd name="T61" fmla="*/ 22 h 189"/>
                  <a:gd name="T62" fmla="*/ 41 w 176"/>
                  <a:gd name="T63" fmla="*/ 22 h 189"/>
                  <a:gd name="T64" fmla="*/ 56 w 176"/>
                  <a:gd name="T65" fmla="*/ 26 h 189"/>
                  <a:gd name="T66" fmla="*/ 67 w 176"/>
                  <a:gd name="T67" fmla="*/ 18 h 189"/>
                  <a:gd name="T68" fmla="*/ 71 w 176"/>
                  <a:gd name="T69" fmla="*/ 5 h 189"/>
                  <a:gd name="T70" fmla="*/ 90 w 176"/>
                  <a:gd name="T71" fmla="*/ 0 h 189"/>
                  <a:gd name="T72" fmla="*/ 108 w 176"/>
                  <a:gd name="T73" fmla="*/ 6 h 189"/>
                  <a:gd name="T74" fmla="*/ 106 w 176"/>
                  <a:gd name="T75" fmla="*/ 19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76" h="189">
                    <a:moveTo>
                      <a:pt x="106" y="19"/>
                    </a:moveTo>
                    <a:lnTo>
                      <a:pt x="107" y="31"/>
                    </a:lnTo>
                    <a:lnTo>
                      <a:pt x="131" y="43"/>
                    </a:lnTo>
                    <a:lnTo>
                      <a:pt x="122" y="56"/>
                    </a:lnTo>
                    <a:lnTo>
                      <a:pt x="144" y="77"/>
                    </a:lnTo>
                    <a:lnTo>
                      <a:pt x="138" y="93"/>
                    </a:lnTo>
                    <a:lnTo>
                      <a:pt x="154" y="106"/>
                    </a:lnTo>
                    <a:lnTo>
                      <a:pt x="151" y="119"/>
                    </a:lnTo>
                    <a:lnTo>
                      <a:pt x="176" y="132"/>
                    </a:lnTo>
                    <a:lnTo>
                      <a:pt x="173" y="141"/>
                    </a:lnTo>
                    <a:lnTo>
                      <a:pt x="162" y="152"/>
                    </a:lnTo>
                    <a:lnTo>
                      <a:pt x="136" y="176"/>
                    </a:lnTo>
                    <a:lnTo>
                      <a:pt x="110" y="178"/>
                    </a:lnTo>
                    <a:lnTo>
                      <a:pt x="85" y="185"/>
                    </a:lnTo>
                    <a:lnTo>
                      <a:pt x="62" y="189"/>
                    </a:lnTo>
                    <a:lnTo>
                      <a:pt x="52" y="179"/>
                    </a:lnTo>
                    <a:lnTo>
                      <a:pt x="37" y="172"/>
                    </a:lnTo>
                    <a:lnTo>
                      <a:pt x="37" y="153"/>
                    </a:lnTo>
                    <a:lnTo>
                      <a:pt x="27" y="136"/>
                    </a:lnTo>
                    <a:lnTo>
                      <a:pt x="32" y="125"/>
                    </a:lnTo>
                    <a:lnTo>
                      <a:pt x="43" y="114"/>
                    </a:lnTo>
                    <a:lnTo>
                      <a:pt x="71" y="93"/>
                    </a:lnTo>
                    <a:lnTo>
                      <a:pt x="80" y="90"/>
                    </a:lnTo>
                    <a:lnTo>
                      <a:pt x="76" y="82"/>
                    </a:lnTo>
                    <a:lnTo>
                      <a:pt x="55" y="73"/>
                    </a:lnTo>
                    <a:lnTo>
                      <a:pt x="49" y="66"/>
                    </a:lnTo>
                    <a:lnTo>
                      <a:pt x="43" y="39"/>
                    </a:lnTo>
                    <a:lnTo>
                      <a:pt x="20" y="27"/>
                    </a:lnTo>
                    <a:lnTo>
                      <a:pt x="0" y="18"/>
                    </a:lnTo>
                    <a:lnTo>
                      <a:pt x="7" y="13"/>
                    </a:lnTo>
                    <a:lnTo>
                      <a:pt x="24" y="22"/>
                    </a:lnTo>
                    <a:lnTo>
                      <a:pt x="41" y="22"/>
                    </a:lnTo>
                    <a:lnTo>
                      <a:pt x="56" y="26"/>
                    </a:lnTo>
                    <a:lnTo>
                      <a:pt x="67" y="18"/>
                    </a:lnTo>
                    <a:lnTo>
                      <a:pt x="71" y="5"/>
                    </a:lnTo>
                    <a:lnTo>
                      <a:pt x="90" y="0"/>
                    </a:lnTo>
                    <a:lnTo>
                      <a:pt x="108" y="6"/>
                    </a:lnTo>
                    <a:lnTo>
                      <a:pt x="106" y="19"/>
                    </a:lnTo>
                    <a:close/>
                  </a:path>
                </a:pathLst>
              </a:custGeom>
              <a:solidFill>
                <a:srgbClr val="FCDBC0"/>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106" name="Freeform 64">
                <a:extLst>
                  <a:ext uri="{FF2B5EF4-FFF2-40B4-BE49-F238E27FC236}">
                    <a16:creationId xmlns:a16="http://schemas.microsoft.com/office/drawing/2014/main" id="{254CABF6-7D67-4645-8E65-72F989805E4D}"/>
                  </a:ext>
                </a:extLst>
              </p:cNvPr>
              <p:cNvSpPr>
                <a:spLocks/>
              </p:cNvSpPr>
              <p:nvPr/>
            </p:nvSpPr>
            <p:spPr bwMode="auto">
              <a:xfrm>
                <a:off x="3338053" y="5679359"/>
                <a:ext cx="73559" cy="33309"/>
              </a:xfrm>
              <a:custGeom>
                <a:avLst/>
                <a:gdLst>
                  <a:gd name="T0" fmla="*/ 0 w 53"/>
                  <a:gd name="T1" fmla="*/ 15 h 24"/>
                  <a:gd name="T2" fmla="*/ 15 w 53"/>
                  <a:gd name="T3" fmla="*/ 3 h 24"/>
                  <a:gd name="T4" fmla="*/ 30 w 53"/>
                  <a:gd name="T5" fmla="*/ 8 h 24"/>
                  <a:gd name="T6" fmla="*/ 37 w 53"/>
                  <a:gd name="T7" fmla="*/ 0 h 24"/>
                  <a:gd name="T8" fmla="*/ 53 w 53"/>
                  <a:gd name="T9" fmla="*/ 9 h 24"/>
                  <a:gd name="T10" fmla="*/ 50 w 53"/>
                  <a:gd name="T11" fmla="*/ 16 h 24"/>
                  <a:gd name="T12" fmla="*/ 31 w 53"/>
                  <a:gd name="T13" fmla="*/ 22 h 24"/>
                  <a:gd name="T14" fmla="*/ 21 w 53"/>
                  <a:gd name="T15" fmla="*/ 15 h 24"/>
                  <a:gd name="T16" fmla="*/ 11 w 53"/>
                  <a:gd name="T17" fmla="*/ 24 h 24"/>
                  <a:gd name="T18" fmla="*/ 0 w 53"/>
                  <a:gd name="T19" fmla="*/ 15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3" h="24">
                    <a:moveTo>
                      <a:pt x="0" y="15"/>
                    </a:moveTo>
                    <a:lnTo>
                      <a:pt x="15" y="3"/>
                    </a:lnTo>
                    <a:lnTo>
                      <a:pt x="30" y="8"/>
                    </a:lnTo>
                    <a:lnTo>
                      <a:pt x="37" y="0"/>
                    </a:lnTo>
                    <a:lnTo>
                      <a:pt x="53" y="9"/>
                    </a:lnTo>
                    <a:lnTo>
                      <a:pt x="50" y="16"/>
                    </a:lnTo>
                    <a:lnTo>
                      <a:pt x="31" y="22"/>
                    </a:lnTo>
                    <a:lnTo>
                      <a:pt x="21" y="15"/>
                    </a:lnTo>
                    <a:lnTo>
                      <a:pt x="11" y="24"/>
                    </a:lnTo>
                    <a:lnTo>
                      <a:pt x="0" y="15"/>
                    </a:lnTo>
                    <a:close/>
                  </a:path>
                </a:pathLst>
              </a:custGeom>
              <a:solidFill>
                <a:srgbClr val="C0504D">
                  <a:lumMod val="40000"/>
                  <a:lumOff val="60000"/>
                </a:srgbClr>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107" name="Freeform 65">
                <a:extLst>
                  <a:ext uri="{FF2B5EF4-FFF2-40B4-BE49-F238E27FC236}">
                    <a16:creationId xmlns:a16="http://schemas.microsoft.com/office/drawing/2014/main" id="{DB0A65AF-ADE0-4B30-AFF1-8FEB83AB3731}"/>
                  </a:ext>
                </a:extLst>
              </p:cNvPr>
              <p:cNvSpPr>
                <a:spLocks/>
              </p:cNvSpPr>
              <p:nvPr/>
            </p:nvSpPr>
            <p:spPr bwMode="auto">
              <a:xfrm>
                <a:off x="3286701" y="4047197"/>
                <a:ext cx="73559" cy="106868"/>
              </a:xfrm>
              <a:custGeom>
                <a:avLst/>
                <a:gdLst>
                  <a:gd name="T0" fmla="*/ 36 w 53"/>
                  <a:gd name="T1" fmla="*/ 67 h 77"/>
                  <a:gd name="T2" fmla="*/ 29 w 53"/>
                  <a:gd name="T3" fmla="*/ 75 h 77"/>
                  <a:gd name="T4" fmla="*/ 20 w 53"/>
                  <a:gd name="T5" fmla="*/ 77 h 77"/>
                  <a:gd name="T6" fmla="*/ 18 w 53"/>
                  <a:gd name="T7" fmla="*/ 71 h 77"/>
                  <a:gd name="T8" fmla="*/ 13 w 53"/>
                  <a:gd name="T9" fmla="*/ 70 h 77"/>
                  <a:gd name="T10" fmla="*/ 8 w 53"/>
                  <a:gd name="T11" fmla="*/ 76 h 77"/>
                  <a:gd name="T12" fmla="*/ 0 w 53"/>
                  <a:gd name="T13" fmla="*/ 71 h 77"/>
                  <a:gd name="T14" fmla="*/ 4 w 53"/>
                  <a:gd name="T15" fmla="*/ 62 h 77"/>
                  <a:gd name="T16" fmla="*/ 6 w 53"/>
                  <a:gd name="T17" fmla="*/ 53 h 77"/>
                  <a:gd name="T18" fmla="*/ 10 w 53"/>
                  <a:gd name="T19" fmla="*/ 44 h 77"/>
                  <a:gd name="T20" fmla="*/ 2 w 53"/>
                  <a:gd name="T21" fmla="*/ 32 h 77"/>
                  <a:gd name="T22" fmla="*/ 1 w 53"/>
                  <a:gd name="T23" fmla="*/ 18 h 77"/>
                  <a:gd name="T24" fmla="*/ 11 w 53"/>
                  <a:gd name="T25" fmla="*/ 0 h 77"/>
                  <a:gd name="T26" fmla="*/ 17 w 53"/>
                  <a:gd name="T27" fmla="*/ 2 h 77"/>
                  <a:gd name="T28" fmla="*/ 31 w 53"/>
                  <a:gd name="T29" fmla="*/ 7 h 77"/>
                  <a:gd name="T30" fmla="*/ 50 w 53"/>
                  <a:gd name="T31" fmla="*/ 25 h 77"/>
                  <a:gd name="T32" fmla="*/ 53 w 53"/>
                  <a:gd name="T33" fmla="*/ 33 h 77"/>
                  <a:gd name="T34" fmla="*/ 42 w 53"/>
                  <a:gd name="T35" fmla="*/ 52 h 77"/>
                  <a:gd name="T36" fmla="*/ 36 w 53"/>
                  <a:gd name="T37" fmla="*/ 6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3" h="77">
                    <a:moveTo>
                      <a:pt x="36" y="67"/>
                    </a:moveTo>
                    <a:lnTo>
                      <a:pt x="29" y="75"/>
                    </a:lnTo>
                    <a:lnTo>
                      <a:pt x="20" y="77"/>
                    </a:lnTo>
                    <a:lnTo>
                      <a:pt x="18" y="71"/>
                    </a:lnTo>
                    <a:lnTo>
                      <a:pt x="13" y="70"/>
                    </a:lnTo>
                    <a:lnTo>
                      <a:pt x="8" y="76"/>
                    </a:lnTo>
                    <a:lnTo>
                      <a:pt x="0" y="71"/>
                    </a:lnTo>
                    <a:lnTo>
                      <a:pt x="4" y="62"/>
                    </a:lnTo>
                    <a:lnTo>
                      <a:pt x="6" y="53"/>
                    </a:lnTo>
                    <a:lnTo>
                      <a:pt x="10" y="44"/>
                    </a:lnTo>
                    <a:lnTo>
                      <a:pt x="2" y="32"/>
                    </a:lnTo>
                    <a:lnTo>
                      <a:pt x="1" y="18"/>
                    </a:lnTo>
                    <a:lnTo>
                      <a:pt x="11" y="0"/>
                    </a:lnTo>
                    <a:lnTo>
                      <a:pt x="17" y="2"/>
                    </a:lnTo>
                    <a:lnTo>
                      <a:pt x="31" y="7"/>
                    </a:lnTo>
                    <a:lnTo>
                      <a:pt x="50" y="25"/>
                    </a:lnTo>
                    <a:lnTo>
                      <a:pt x="53" y="33"/>
                    </a:lnTo>
                    <a:lnTo>
                      <a:pt x="42" y="52"/>
                    </a:lnTo>
                    <a:lnTo>
                      <a:pt x="36" y="67"/>
                    </a:lnTo>
                    <a:close/>
                  </a:path>
                </a:pathLst>
              </a:custGeom>
              <a:solidFill>
                <a:srgbClr val="E0766E"/>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108" name="Freeform 66">
                <a:extLst>
                  <a:ext uri="{FF2B5EF4-FFF2-40B4-BE49-F238E27FC236}">
                    <a16:creationId xmlns:a16="http://schemas.microsoft.com/office/drawing/2014/main" id="{95E606BE-CFDB-4220-AA95-3CFEA89548D8}"/>
                  </a:ext>
                </a:extLst>
              </p:cNvPr>
              <p:cNvSpPr>
                <a:spLocks/>
              </p:cNvSpPr>
              <p:nvPr/>
            </p:nvSpPr>
            <p:spPr bwMode="auto">
              <a:xfrm>
                <a:off x="4874450" y="2975742"/>
                <a:ext cx="23595" cy="45801"/>
              </a:xfrm>
              <a:custGeom>
                <a:avLst/>
                <a:gdLst>
                  <a:gd name="T0" fmla="*/ 17 w 17"/>
                  <a:gd name="T1" fmla="*/ 17 h 33"/>
                  <a:gd name="T2" fmla="*/ 13 w 17"/>
                  <a:gd name="T3" fmla="*/ 33 h 33"/>
                  <a:gd name="T4" fmla="*/ 5 w 17"/>
                  <a:gd name="T5" fmla="*/ 29 h 33"/>
                  <a:gd name="T6" fmla="*/ 0 w 17"/>
                  <a:gd name="T7" fmla="*/ 15 h 33"/>
                  <a:gd name="T8" fmla="*/ 3 w 17"/>
                  <a:gd name="T9" fmla="*/ 7 h 33"/>
                  <a:gd name="T10" fmla="*/ 14 w 17"/>
                  <a:gd name="T11" fmla="*/ 0 h 33"/>
                  <a:gd name="T12" fmla="*/ 17 w 17"/>
                  <a:gd name="T13" fmla="*/ 17 h 33"/>
                </a:gdLst>
                <a:ahLst/>
                <a:cxnLst>
                  <a:cxn ang="0">
                    <a:pos x="T0" y="T1"/>
                  </a:cxn>
                  <a:cxn ang="0">
                    <a:pos x="T2" y="T3"/>
                  </a:cxn>
                  <a:cxn ang="0">
                    <a:pos x="T4" y="T5"/>
                  </a:cxn>
                  <a:cxn ang="0">
                    <a:pos x="T6" y="T7"/>
                  </a:cxn>
                  <a:cxn ang="0">
                    <a:pos x="T8" y="T9"/>
                  </a:cxn>
                  <a:cxn ang="0">
                    <a:pos x="T10" y="T11"/>
                  </a:cxn>
                  <a:cxn ang="0">
                    <a:pos x="T12" y="T13"/>
                  </a:cxn>
                </a:cxnLst>
                <a:rect l="0" t="0" r="r" b="b"/>
                <a:pathLst>
                  <a:path w="17" h="33">
                    <a:moveTo>
                      <a:pt x="17" y="17"/>
                    </a:moveTo>
                    <a:lnTo>
                      <a:pt x="13" y="33"/>
                    </a:lnTo>
                    <a:lnTo>
                      <a:pt x="5" y="29"/>
                    </a:lnTo>
                    <a:lnTo>
                      <a:pt x="0" y="15"/>
                    </a:lnTo>
                    <a:lnTo>
                      <a:pt x="3" y="7"/>
                    </a:lnTo>
                    <a:lnTo>
                      <a:pt x="14" y="0"/>
                    </a:lnTo>
                    <a:lnTo>
                      <a:pt x="17" y="17"/>
                    </a:lnTo>
                    <a:close/>
                  </a:path>
                </a:pathLst>
              </a:custGeom>
              <a:solidFill>
                <a:srgbClr val="FCDBC0"/>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109" name="Freeform 67">
                <a:extLst>
                  <a:ext uri="{FF2B5EF4-FFF2-40B4-BE49-F238E27FC236}">
                    <a16:creationId xmlns:a16="http://schemas.microsoft.com/office/drawing/2014/main" id="{287BFCDF-3CFC-4941-B875-69031F638065}"/>
                  </a:ext>
                </a:extLst>
              </p:cNvPr>
              <p:cNvSpPr>
                <a:spLocks/>
              </p:cNvSpPr>
              <p:nvPr/>
            </p:nvSpPr>
            <p:spPr bwMode="auto">
              <a:xfrm>
                <a:off x="4573278" y="2745352"/>
                <a:ext cx="283130" cy="248433"/>
              </a:xfrm>
              <a:custGeom>
                <a:avLst/>
                <a:gdLst>
                  <a:gd name="T0" fmla="*/ 131 w 204"/>
                  <a:gd name="T1" fmla="*/ 15 h 179"/>
                  <a:gd name="T2" fmla="*/ 143 w 204"/>
                  <a:gd name="T3" fmla="*/ 25 h 179"/>
                  <a:gd name="T4" fmla="*/ 151 w 204"/>
                  <a:gd name="T5" fmla="*/ 23 h 179"/>
                  <a:gd name="T6" fmla="*/ 165 w 204"/>
                  <a:gd name="T7" fmla="*/ 33 h 179"/>
                  <a:gd name="T8" fmla="*/ 169 w 204"/>
                  <a:gd name="T9" fmla="*/ 34 h 179"/>
                  <a:gd name="T10" fmla="*/ 173 w 204"/>
                  <a:gd name="T11" fmla="*/ 34 h 179"/>
                  <a:gd name="T12" fmla="*/ 181 w 204"/>
                  <a:gd name="T13" fmla="*/ 39 h 179"/>
                  <a:gd name="T14" fmla="*/ 204 w 204"/>
                  <a:gd name="T15" fmla="*/ 43 h 179"/>
                  <a:gd name="T16" fmla="*/ 197 w 204"/>
                  <a:gd name="T17" fmla="*/ 57 h 179"/>
                  <a:gd name="T18" fmla="*/ 195 w 204"/>
                  <a:gd name="T19" fmla="*/ 71 h 179"/>
                  <a:gd name="T20" fmla="*/ 191 w 204"/>
                  <a:gd name="T21" fmla="*/ 75 h 179"/>
                  <a:gd name="T22" fmla="*/ 184 w 204"/>
                  <a:gd name="T23" fmla="*/ 73 h 179"/>
                  <a:gd name="T24" fmla="*/ 184 w 204"/>
                  <a:gd name="T25" fmla="*/ 78 h 179"/>
                  <a:gd name="T26" fmla="*/ 173 w 204"/>
                  <a:gd name="T27" fmla="*/ 89 h 179"/>
                  <a:gd name="T28" fmla="*/ 173 w 204"/>
                  <a:gd name="T29" fmla="*/ 99 h 179"/>
                  <a:gd name="T30" fmla="*/ 181 w 204"/>
                  <a:gd name="T31" fmla="*/ 96 h 179"/>
                  <a:gd name="T32" fmla="*/ 186 w 204"/>
                  <a:gd name="T33" fmla="*/ 105 h 179"/>
                  <a:gd name="T34" fmla="*/ 186 w 204"/>
                  <a:gd name="T35" fmla="*/ 110 h 179"/>
                  <a:gd name="T36" fmla="*/ 191 w 204"/>
                  <a:gd name="T37" fmla="*/ 118 h 179"/>
                  <a:gd name="T38" fmla="*/ 186 w 204"/>
                  <a:gd name="T39" fmla="*/ 124 h 179"/>
                  <a:gd name="T40" fmla="*/ 190 w 204"/>
                  <a:gd name="T41" fmla="*/ 140 h 179"/>
                  <a:gd name="T42" fmla="*/ 199 w 204"/>
                  <a:gd name="T43" fmla="*/ 143 h 179"/>
                  <a:gd name="T44" fmla="*/ 198 w 204"/>
                  <a:gd name="T45" fmla="*/ 151 h 179"/>
                  <a:gd name="T46" fmla="*/ 183 w 204"/>
                  <a:gd name="T47" fmla="*/ 163 h 179"/>
                  <a:gd name="T48" fmla="*/ 150 w 204"/>
                  <a:gd name="T49" fmla="*/ 157 h 179"/>
                  <a:gd name="T50" fmla="*/ 126 w 204"/>
                  <a:gd name="T51" fmla="*/ 164 h 179"/>
                  <a:gd name="T52" fmla="*/ 124 w 204"/>
                  <a:gd name="T53" fmla="*/ 177 h 179"/>
                  <a:gd name="T54" fmla="*/ 105 w 204"/>
                  <a:gd name="T55" fmla="*/ 179 h 179"/>
                  <a:gd name="T56" fmla="*/ 86 w 204"/>
                  <a:gd name="T57" fmla="*/ 170 h 179"/>
                  <a:gd name="T58" fmla="*/ 80 w 204"/>
                  <a:gd name="T59" fmla="*/ 174 h 179"/>
                  <a:gd name="T60" fmla="*/ 49 w 204"/>
                  <a:gd name="T61" fmla="*/ 165 h 179"/>
                  <a:gd name="T62" fmla="*/ 43 w 204"/>
                  <a:gd name="T63" fmla="*/ 157 h 179"/>
                  <a:gd name="T64" fmla="*/ 51 w 204"/>
                  <a:gd name="T65" fmla="*/ 145 h 179"/>
                  <a:gd name="T66" fmla="*/ 55 w 204"/>
                  <a:gd name="T67" fmla="*/ 104 h 179"/>
                  <a:gd name="T68" fmla="*/ 38 w 204"/>
                  <a:gd name="T69" fmla="*/ 83 h 179"/>
                  <a:gd name="T70" fmla="*/ 26 w 204"/>
                  <a:gd name="T71" fmla="*/ 72 h 179"/>
                  <a:gd name="T72" fmla="*/ 2 w 204"/>
                  <a:gd name="T73" fmla="*/ 65 h 179"/>
                  <a:gd name="T74" fmla="*/ 0 w 204"/>
                  <a:gd name="T75" fmla="*/ 50 h 179"/>
                  <a:gd name="T76" fmla="*/ 21 w 204"/>
                  <a:gd name="T77" fmla="*/ 45 h 179"/>
                  <a:gd name="T78" fmla="*/ 48 w 204"/>
                  <a:gd name="T79" fmla="*/ 50 h 179"/>
                  <a:gd name="T80" fmla="*/ 44 w 204"/>
                  <a:gd name="T81" fmla="*/ 27 h 179"/>
                  <a:gd name="T82" fmla="*/ 58 w 204"/>
                  <a:gd name="T83" fmla="*/ 36 h 179"/>
                  <a:gd name="T84" fmla="*/ 96 w 204"/>
                  <a:gd name="T85" fmla="*/ 20 h 179"/>
                  <a:gd name="T86" fmla="*/ 100 w 204"/>
                  <a:gd name="T87" fmla="*/ 4 h 179"/>
                  <a:gd name="T88" fmla="*/ 114 w 204"/>
                  <a:gd name="T89" fmla="*/ 0 h 179"/>
                  <a:gd name="T90" fmla="*/ 117 w 204"/>
                  <a:gd name="T91" fmla="*/ 7 h 179"/>
                  <a:gd name="T92" fmla="*/ 124 w 204"/>
                  <a:gd name="T93" fmla="*/ 7 h 179"/>
                  <a:gd name="T94" fmla="*/ 131 w 204"/>
                  <a:gd name="T95" fmla="*/ 15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04" h="179">
                    <a:moveTo>
                      <a:pt x="131" y="15"/>
                    </a:moveTo>
                    <a:lnTo>
                      <a:pt x="143" y="25"/>
                    </a:lnTo>
                    <a:lnTo>
                      <a:pt x="151" y="23"/>
                    </a:lnTo>
                    <a:lnTo>
                      <a:pt x="165" y="33"/>
                    </a:lnTo>
                    <a:lnTo>
                      <a:pt x="169" y="34"/>
                    </a:lnTo>
                    <a:lnTo>
                      <a:pt x="173" y="34"/>
                    </a:lnTo>
                    <a:lnTo>
                      <a:pt x="181" y="39"/>
                    </a:lnTo>
                    <a:lnTo>
                      <a:pt x="204" y="43"/>
                    </a:lnTo>
                    <a:lnTo>
                      <a:pt x="197" y="57"/>
                    </a:lnTo>
                    <a:lnTo>
                      <a:pt x="195" y="71"/>
                    </a:lnTo>
                    <a:lnTo>
                      <a:pt x="191" y="75"/>
                    </a:lnTo>
                    <a:lnTo>
                      <a:pt x="184" y="73"/>
                    </a:lnTo>
                    <a:lnTo>
                      <a:pt x="184" y="78"/>
                    </a:lnTo>
                    <a:lnTo>
                      <a:pt x="173" y="89"/>
                    </a:lnTo>
                    <a:lnTo>
                      <a:pt x="173" y="99"/>
                    </a:lnTo>
                    <a:lnTo>
                      <a:pt x="181" y="96"/>
                    </a:lnTo>
                    <a:lnTo>
                      <a:pt x="186" y="105"/>
                    </a:lnTo>
                    <a:lnTo>
                      <a:pt x="186" y="110"/>
                    </a:lnTo>
                    <a:lnTo>
                      <a:pt x="191" y="118"/>
                    </a:lnTo>
                    <a:lnTo>
                      <a:pt x="186" y="124"/>
                    </a:lnTo>
                    <a:lnTo>
                      <a:pt x="190" y="140"/>
                    </a:lnTo>
                    <a:lnTo>
                      <a:pt x="199" y="143"/>
                    </a:lnTo>
                    <a:lnTo>
                      <a:pt x="198" y="151"/>
                    </a:lnTo>
                    <a:lnTo>
                      <a:pt x="183" y="163"/>
                    </a:lnTo>
                    <a:lnTo>
                      <a:pt x="150" y="157"/>
                    </a:lnTo>
                    <a:lnTo>
                      <a:pt x="126" y="164"/>
                    </a:lnTo>
                    <a:lnTo>
                      <a:pt x="124" y="177"/>
                    </a:lnTo>
                    <a:lnTo>
                      <a:pt x="105" y="179"/>
                    </a:lnTo>
                    <a:lnTo>
                      <a:pt x="86" y="170"/>
                    </a:lnTo>
                    <a:lnTo>
                      <a:pt x="80" y="174"/>
                    </a:lnTo>
                    <a:lnTo>
                      <a:pt x="49" y="165"/>
                    </a:lnTo>
                    <a:lnTo>
                      <a:pt x="43" y="157"/>
                    </a:lnTo>
                    <a:lnTo>
                      <a:pt x="51" y="145"/>
                    </a:lnTo>
                    <a:lnTo>
                      <a:pt x="55" y="104"/>
                    </a:lnTo>
                    <a:lnTo>
                      <a:pt x="38" y="83"/>
                    </a:lnTo>
                    <a:lnTo>
                      <a:pt x="26" y="72"/>
                    </a:lnTo>
                    <a:lnTo>
                      <a:pt x="2" y="65"/>
                    </a:lnTo>
                    <a:lnTo>
                      <a:pt x="0" y="50"/>
                    </a:lnTo>
                    <a:lnTo>
                      <a:pt x="21" y="45"/>
                    </a:lnTo>
                    <a:lnTo>
                      <a:pt x="48" y="50"/>
                    </a:lnTo>
                    <a:lnTo>
                      <a:pt x="44" y="27"/>
                    </a:lnTo>
                    <a:lnTo>
                      <a:pt x="58" y="36"/>
                    </a:lnTo>
                    <a:lnTo>
                      <a:pt x="96" y="20"/>
                    </a:lnTo>
                    <a:lnTo>
                      <a:pt x="100" y="4"/>
                    </a:lnTo>
                    <a:lnTo>
                      <a:pt x="114" y="0"/>
                    </a:lnTo>
                    <a:lnTo>
                      <a:pt x="117" y="7"/>
                    </a:lnTo>
                    <a:lnTo>
                      <a:pt x="124" y="7"/>
                    </a:lnTo>
                    <a:lnTo>
                      <a:pt x="131" y="15"/>
                    </a:lnTo>
                    <a:close/>
                  </a:path>
                </a:pathLst>
              </a:custGeom>
              <a:solidFill>
                <a:srgbClr val="F9B277"/>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110" name="Freeform 68">
                <a:extLst>
                  <a:ext uri="{FF2B5EF4-FFF2-40B4-BE49-F238E27FC236}">
                    <a16:creationId xmlns:a16="http://schemas.microsoft.com/office/drawing/2014/main" id="{EB187B06-8A60-4B60-9A1A-E6A9B0461133}"/>
                  </a:ext>
                </a:extLst>
              </p:cNvPr>
              <p:cNvSpPr>
                <a:spLocks/>
              </p:cNvSpPr>
              <p:nvPr/>
            </p:nvSpPr>
            <p:spPr bwMode="auto">
              <a:xfrm>
                <a:off x="4900821" y="4145736"/>
                <a:ext cx="142953" cy="181814"/>
              </a:xfrm>
              <a:custGeom>
                <a:avLst/>
                <a:gdLst>
                  <a:gd name="T0" fmla="*/ 42 w 103"/>
                  <a:gd name="T1" fmla="*/ 131 h 131"/>
                  <a:gd name="T2" fmla="*/ 23 w 103"/>
                  <a:gd name="T3" fmla="*/ 110 h 131"/>
                  <a:gd name="T4" fmla="*/ 11 w 103"/>
                  <a:gd name="T5" fmla="*/ 93 h 131"/>
                  <a:gd name="T6" fmla="*/ 0 w 103"/>
                  <a:gd name="T7" fmla="*/ 71 h 131"/>
                  <a:gd name="T8" fmla="*/ 1 w 103"/>
                  <a:gd name="T9" fmla="*/ 65 h 131"/>
                  <a:gd name="T10" fmla="*/ 5 w 103"/>
                  <a:gd name="T11" fmla="*/ 58 h 131"/>
                  <a:gd name="T12" fmla="*/ 9 w 103"/>
                  <a:gd name="T13" fmla="*/ 43 h 131"/>
                  <a:gd name="T14" fmla="*/ 13 w 103"/>
                  <a:gd name="T15" fmla="*/ 27 h 131"/>
                  <a:gd name="T16" fmla="*/ 19 w 103"/>
                  <a:gd name="T17" fmla="*/ 26 h 131"/>
                  <a:gd name="T18" fmla="*/ 46 w 103"/>
                  <a:gd name="T19" fmla="*/ 26 h 131"/>
                  <a:gd name="T20" fmla="*/ 46 w 103"/>
                  <a:gd name="T21" fmla="*/ 1 h 131"/>
                  <a:gd name="T22" fmla="*/ 54 w 103"/>
                  <a:gd name="T23" fmla="*/ 0 h 131"/>
                  <a:gd name="T24" fmla="*/ 65 w 103"/>
                  <a:gd name="T25" fmla="*/ 3 h 131"/>
                  <a:gd name="T26" fmla="*/ 76 w 103"/>
                  <a:gd name="T27" fmla="*/ 0 h 131"/>
                  <a:gd name="T28" fmla="*/ 79 w 103"/>
                  <a:gd name="T29" fmla="*/ 1 h 131"/>
                  <a:gd name="T30" fmla="*/ 77 w 103"/>
                  <a:gd name="T31" fmla="*/ 10 h 131"/>
                  <a:gd name="T32" fmla="*/ 82 w 103"/>
                  <a:gd name="T33" fmla="*/ 21 h 131"/>
                  <a:gd name="T34" fmla="*/ 96 w 103"/>
                  <a:gd name="T35" fmla="*/ 19 h 131"/>
                  <a:gd name="T36" fmla="*/ 101 w 103"/>
                  <a:gd name="T37" fmla="*/ 24 h 131"/>
                  <a:gd name="T38" fmla="*/ 93 w 103"/>
                  <a:gd name="T39" fmla="*/ 48 h 131"/>
                  <a:gd name="T40" fmla="*/ 102 w 103"/>
                  <a:gd name="T41" fmla="*/ 60 h 131"/>
                  <a:gd name="T42" fmla="*/ 103 w 103"/>
                  <a:gd name="T43" fmla="*/ 76 h 131"/>
                  <a:gd name="T44" fmla="*/ 101 w 103"/>
                  <a:gd name="T45" fmla="*/ 90 h 131"/>
                  <a:gd name="T46" fmla="*/ 95 w 103"/>
                  <a:gd name="T47" fmla="*/ 100 h 131"/>
                  <a:gd name="T48" fmla="*/ 79 w 103"/>
                  <a:gd name="T49" fmla="*/ 99 h 131"/>
                  <a:gd name="T50" fmla="*/ 69 w 103"/>
                  <a:gd name="T51" fmla="*/ 89 h 131"/>
                  <a:gd name="T52" fmla="*/ 68 w 103"/>
                  <a:gd name="T53" fmla="*/ 98 h 131"/>
                  <a:gd name="T54" fmla="*/ 56 w 103"/>
                  <a:gd name="T55" fmla="*/ 101 h 131"/>
                  <a:gd name="T56" fmla="*/ 49 w 103"/>
                  <a:gd name="T57" fmla="*/ 106 h 131"/>
                  <a:gd name="T58" fmla="*/ 56 w 103"/>
                  <a:gd name="T59" fmla="*/ 120 h 131"/>
                  <a:gd name="T60" fmla="*/ 42 w 103"/>
                  <a:gd name="T61" fmla="*/ 131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3" h="131">
                    <a:moveTo>
                      <a:pt x="42" y="131"/>
                    </a:moveTo>
                    <a:lnTo>
                      <a:pt x="23" y="110"/>
                    </a:lnTo>
                    <a:lnTo>
                      <a:pt x="11" y="93"/>
                    </a:lnTo>
                    <a:lnTo>
                      <a:pt x="0" y="71"/>
                    </a:lnTo>
                    <a:lnTo>
                      <a:pt x="1" y="65"/>
                    </a:lnTo>
                    <a:lnTo>
                      <a:pt x="5" y="58"/>
                    </a:lnTo>
                    <a:lnTo>
                      <a:pt x="9" y="43"/>
                    </a:lnTo>
                    <a:lnTo>
                      <a:pt x="13" y="27"/>
                    </a:lnTo>
                    <a:lnTo>
                      <a:pt x="19" y="26"/>
                    </a:lnTo>
                    <a:lnTo>
                      <a:pt x="46" y="26"/>
                    </a:lnTo>
                    <a:lnTo>
                      <a:pt x="46" y="1"/>
                    </a:lnTo>
                    <a:lnTo>
                      <a:pt x="54" y="0"/>
                    </a:lnTo>
                    <a:lnTo>
                      <a:pt x="65" y="3"/>
                    </a:lnTo>
                    <a:lnTo>
                      <a:pt x="76" y="0"/>
                    </a:lnTo>
                    <a:lnTo>
                      <a:pt x="79" y="1"/>
                    </a:lnTo>
                    <a:lnTo>
                      <a:pt x="77" y="10"/>
                    </a:lnTo>
                    <a:lnTo>
                      <a:pt x="82" y="21"/>
                    </a:lnTo>
                    <a:lnTo>
                      <a:pt x="96" y="19"/>
                    </a:lnTo>
                    <a:lnTo>
                      <a:pt x="101" y="24"/>
                    </a:lnTo>
                    <a:lnTo>
                      <a:pt x="93" y="48"/>
                    </a:lnTo>
                    <a:lnTo>
                      <a:pt x="102" y="60"/>
                    </a:lnTo>
                    <a:lnTo>
                      <a:pt x="103" y="76"/>
                    </a:lnTo>
                    <a:lnTo>
                      <a:pt x="101" y="90"/>
                    </a:lnTo>
                    <a:lnTo>
                      <a:pt x="95" y="100"/>
                    </a:lnTo>
                    <a:lnTo>
                      <a:pt x="79" y="99"/>
                    </a:lnTo>
                    <a:lnTo>
                      <a:pt x="69" y="89"/>
                    </a:lnTo>
                    <a:lnTo>
                      <a:pt x="68" y="98"/>
                    </a:lnTo>
                    <a:lnTo>
                      <a:pt x="56" y="101"/>
                    </a:lnTo>
                    <a:lnTo>
                      <a:pt x="49" y="106"/>
                    </a:lnTo>
                    <a:lnTo>
                      <a:pt x="56" y="120"/>
                    </a:lnTo>
                    <a:lnTo>
                      <a:pt x="42" y="131"/>
                    </a:lnTo>
                    <a:close/>
                  </a:path>
                </a:pathLst>
              </a:custGeom>
              <a:solidFill>
                <a:srgbClr val="8BB743"/>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111" name="Freeform 69">
                <a:extLst>
                  <a:ext uri="{FF2B5EF4-FFF2-40B4-BE49-F238E27FC236}">
                    <a16:creationId xmlns:a16="http://schemas.microsoft.com/office/drawing/2014/main" id="{13F839CA-77BD-4D39-B5A8-365FBFF11A12}"/>
                  </a:ext>
                </a:extLst>
              </p:cNvPr>
              <p:cNvSpPr>
                <a:spLocks/>
              </p:cNvSpPr>
              <p:nvPr/>
            </p:nvSpPr>
            <p:spPr bwMode="auto">
              <a:xfrm>
                <a:off x="4513598" y="2632933"/>
                <a:ext cx="41637" cy="36085"/>
              </a:xfrm>
              <a:custGeom>
                <a:avLst/>
                <a:gdLst>
                  <a:gd name="T0" fmla="*/ 30 w 30"/>
                  <a:gd name="T1" fmla="*/ 13 h 26"/>
                  <a:gd name="T2" fmla="*/ 21 w 30"/>
                  <a:gd name="T3" fmla="*/ 26 h 26"/>
                  <a:gd name="T4" fmla="*/ 10 w 30"/>
                  <a:gd name="T5" fmla="*/ 22 h 26"/>
                  <a:gd name="T6" fmla="*/ 0 w 30"/>
                  <a:gd name="T7" fmla="*/ 23 h 26"/>
                  <a:gd name="T8" fmla="*/ 4 w 30"/>
                  <a:gd name="T9" fmla="*/ 12 h 26"/>
                  <a:gd name="T10" fmla="*/ 1 w 30"/>
                  <a:gd name="T11" fmla="*/ 1 h 26"/>
                  <a:gd name="T12" fmla="*/ 14 w 30"/>
                  <a:gd name="T13" fmla="*/ 0 h 26"/>
                  <a:gd name="T14" fmla="*/ 30 w 30"/>
                  <a:gd name="T15" fmla="*/ 13 h 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 h="26">
                    <a:moveTo>
                      <a:pt x="30" y="13"/>
                    </a:moveTo>
                    <a:lnTo>
                      <a:pt x="21" y="26"/>
                    </a:lnTo>
                    <a:lnTo>
                      <a:pt x="10" y="22"/>
                    </a:lnTo>
                    <a:lnTo>
                      <a:pt x="0" y="23"/>
                    </a:lnTo>
                    <a:lnTo>
                      <a:pt x="4" y="12"/>
                    </a:lnTo>
                    <a:lnTo>
                      <a:pt x="1" y="1"/>
                    </a:lnTo>
                    <a:lnTo>
                      <a:pt x="14" y="0"/>
                    </a:lnTo>
                    <a:lnTo>
                      <a:pt x="30" y="13"/>
                    </a:lnTo>
                    <a:close/>
                  </a:path>
                </a:pathLst>
              </a:custGeom>
              <a:solidFill>
                <a:srgbClr val="F9B277"/>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112" name="Freeform 70">
                <a:extLst>
                  <a:ext uri="{FF2B5EF4-FFF2-40B4-BE49-F238E27FC236}">
                    <a16:creationId xmlns:a16="http://schemas.microsoft.com/office/drawing/2014/main" id="{68A0D204-E601-4523-A99A-C3089BECA278}"/>
                  </a:ext>
                </a:extLst>
              </p:cNvPr>
              <p:cNvSpPr>
                <a:spLocks/>
              </p:cNvSpPr>
              <p:nvPr/>
            </p:nvSpPr>
            <p:spPr bwMode="auto">
              <a:xfrm>
                <a:off x="4546907" y="2539944"/>
                <a:ext cx="166547" cy="238718"/>
              </a:xfrm>
              <a:custGeom>
                <a:avLst/>
                <a:gdLst>
                  <a:gd name="T0" fmla="*/ 49 w 120"/>
                  <a:gd name="T1" fmla="*/ 0 h 172"/>
                  <a:gd name="T2" fmla="*/ 32 w 120"/>
                  <a:gd name="T3" fmla="*/ 21 h 172"/>
                  <a:gd name="T4" fmla="*/ 47 w 120"/>
                  <a:gd name="T5" fmla="*/ 18 h 172"/>
                  <a:gd name="T6" fmla="*/ 64 w 120"/>
                  <a:gd name="T7" fmla="*/ 18 h 172"/>
                  <a:gd name="T8" fmla="*/ 60 w 120"/>
                  <a:gd name="T9" fmla="*/ 34 h 172"/>
                  <a:gd name="T10" fmla="*/ 46 w 120"/>
                  <a:gd name="T11" fmla="*/ 51 h 172"/>
                  <a:gd name="T12" fmla="*/ 62 w 120"/>
                  <a:gd name="T13" fmla="*/ 53 h 172"/>
                  <a:gd name="T14" fmla="*/ 63 w 120"/>
                  <a:gd name="T15" fmla="*/ 55 h 172"/>
                  <a:gd name="T16" fmla="*/ 76 w 120"/>
                  <a:gd name="T17" fmla="*/ 78 h 172"/>
                  <a:gd name="T18" fmla="*/ 87 w 120"/>
                  <a:gd name="T19" fmla="*/ 82 h 172"/>
                  <a:gd name="T20" fmla="*/ 96 w 120"/>
                  <a:gd name="T21" fmla="*/ 104 h 172"/>
                  <a:gd name="T22" fmla="*/ 101 w 120"/>
                  <a:gd name="T23" fmla="*/ 112 h 172"/>
                  <a:gd name="T24" fmla="*/ 120 w 120"/>
                  <a:gd name="T25" fmla="*/ 116 h 172"/>
                  <a:gd name="T26" fmla="*/ 118 w 120"/>
                  <a:gd name="T27" fmla="*/ 129 h 172"/>
                  <a:gd name="T28" fmla="*/ 110 w 120"/>
                  <a:gd name="T29" fmla="*/ 135 h 172"/>
                  <a:gd name="T30" fmla="*/ 116 w 120"/>
                  <a:gd name="T31" fmla="*/ 145 h 172"/>
                  <a:gd name="T32" fmla="*/ 102 w 120"/>
                  <a:gd name="T33" fmla="*/ 155 h 172"/>
                  <a:gd name="T34" fmla="*/ 81 w 120"/>
                  <a:gd name="T35" fmla="*/ 155 h 172"/>
                  <a:gd name="T36" fmla="*/ 54 w 120"/>
                  <a:gd name="T37" fmla="*/ 161 h 172"/>
                  <a:gd name="T38" fmla="*/ 46 w 120"/>
                  <a:gd name="T39" fmla="*/ 157 h 172"/>
                  <a:gd name="T40" fmla="*/ 36 w 120"/>
                  <a:gd name="T41" fmla="*/ 166 h 172"/>
                  <a:gd name="T42" fmla="*/ 21 w 120"/>
                  <a:gd name="T43" fmla="*/ 164 h 172"/>
                  <a:gd name="T44" fmla="*/ 10 w 120"/>
                  <a:gd name="T45" fmla="*/ 172 h 172"/>
                  <a:gd name="T46" fmla="*/ 1 w 120"/>
                  <a:gd name="T47" fmla="*/ 168 h 172"/>
                  <a:gd name="T48" fmla="*/ 25 w 120"/>
                  <a:gd name="T49" fmla="*/ 147 h 172"/>
                  <a:gd name="T50" fmla="*/ 39 w 120"/>
                  <a:gd name="T51" fmla="*/ 142 h 172"/>
                  <a:gd name="T52" fmla="*/ 39 w 120"/>
                  <a:gd name="T53" fmla="*/ 142 h 172"/>
                  <a:gd name="T54" fmla="*/ 15 w 120"/>
                  <a:gd name="T55" fmla="*/ 139 h 172"/>
                  <a:gd name="T56" fmla="*/ 11 w 120"/>
                  <a:gd name="T57" fmla="*/ 131 h 172"/>
                  <a:gd name="T58" fmla="*/ 27 w 120"/>
                  <a:gd name="T59" fmla="*/ 125 h 172"/>
                  <a:gd name="T60" fmla="*/ 19 w 120"/>
                  <a:gd name="T61" fmla="*/ 114 h 172"/>
                  <a:gd name="T62" fmla="*/ 22 w 120"/>
                  <a:gd name="T63" fmla="*/ 101 h 172"/>
                  <a:gd name="T64" fmla="*/ 45 w 120"/>
                  <a:gd name="T65" fmla="*/ 102 h 172"/>
                  <a:gd name="T66" fmla="*/ 45 w 120"/>
                  <a:gd name="T67" fmla="*/ 102 h 172"/>
                  <a:gd name="T68" fmla="*/ 48 w 120"/>
                  <a:gd name="T69" fmla="*/ 91 h 172"/>
                  <a:gd name="T70" fmla="*/ 38 w 120"/>
                  <a:gd name="T71" fmla="*/ 79 h 172"/>
                  <a:gd name="T72" fmla="*/ 37 w 120"/>
                  <a:gd name="T73" fmla="*/ 79 h 172"/>
                  <a:gd name="T74" fmla="*/ 19 w 120"/>
                  <a:gd name="T75" fmla="*/ 75 h 172"/>
                  <a:gd name="T76" fmla="*/ 15 w 120"/>
                  <a:gd name="T77" fmla="*/ 70 h 172"/>
                  <a:gd name="T78" fmla="*/ 21 w 120"/>
                  <a:gd name="T79" fmla="*/ 61 h 172"/>
                  <a:gd name="T80" fmla="*/ 16 w 120"/>
                  <a:gd name="T81" fmla="*/ 55 h 172"/>
                  <a:gd name="T82" fmla="*/ 8 w 120"/>
                  <a:gd name="T83" fmla="*/ 65 h 172"/>
                  <a:gd name="T84" fmla="*/ 8 w 120"/>
                  <a:gd name="T85" fmla="*/ 46 h 172"/>
                  <a:gd name="T86" fmla="*/ 0 w 120"/>
                  <a:gd name="T87" fmla="*/ 36 h 172"/>
                  <a:gd name="T88" fmla="*/ 7 w 120"/>
                  <a:gd name="T89" fmla="*/ 15 h 172"/>
                  <a:gd name="T90" fmla="*/ 19 w 120"/>
                  <a:gd name="T91" fmla="*/ 0 h 172"/>
                  <a:gd name="T92" fmla="*/ 31 w 120"/>
                  <a:gd name="T93" fmla="*/ 1 h 172"/>
                  <a:gd name="T94" fmla="*/ 49 w 120"/>
                  <a:gd name="T95" fmla="*/ 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20" h="172">
                    <a:moveTo>
                      <a:pt x="49" y="0"/>
                    </a:moveTo>
                    <a:lnTo>
                      <a:pt x="32" y="21"/>
                    </a:lnTo>
                    <a:lnTo>
                      <a:pt x="47" y="18"/>
                    </a:lnTo>
                    <a:lnTo>
                      <a:pt x="64" y="18"/>
                    </a:lnTo>
                    <a:lnTo>
                      <a:pt x="60" y="34"/>
                    </a:lnTo>
                    <a:lnTo>
                      <a:pt x="46" y="51"/>
                    </a:lnTo>
                    <a:lnTo>
                      <a:pt x="62" y="53"/>
                    </a:lnTo>
                    <a:lnTo>
                      <a:pt x="63" y="55"/>
                    </a:lnTo>
                    <a:lnTo>
                      <a:pt x="76" y="78"/>
                    </a:lnTo>
                    <a:lnTo>
                      <a:pt x="87" y="82"/>
                    </a:lnTo>
                    <a:lnTo>
                      <a:pt x="96" y="104"/>
                    </a:lnTo>
                    <a:lnTo>
                      <a:pt x="101" y="112"/>
                    </a:lnTo>
                    <a:lnTo>
                      <a:pt x="120" y="116"/>
                    </a:lnTo>
                    <a:lnTo>
                      <a:pt x="118" y="129"/>
                    </a:lnTo>
                    <a:lnTo>
                      <a:pt x="110" y="135"/>
                    </a:lnTo>
                    <a:lnTo>
                      <a:pt x="116" y="145"/>
                    </a:lnTo>
                    <a:lnTo>
                      <a:pt x="102" y="155"/>
                    </a:lnTo>
                    <a:lnTo>
                      <a:pt x="81" y="155"/>
                    </a:lnTo>
                    <a:lnTo>
                      <a:pt x="54" y="161"/>
                    </a:lnTo>
                    <a:lnTo>
                      <a:pt x="46" y="157"/>
                    </a:lnTo>
                    <a:lnTo>
                      <a:pt x="36" y="166"/>
                    </a:lnTo>
                    <a:lnTo>
                      <a:pt x="21" y="164"/>
                    </a:lnTo>
                    <a:lnTo>
                      <a:pt x="10" y="172"/>
                    </a:lnTo>
                    <a:lnTo>
                      <a:pt x="1" y="168"/>
                    </a:lnTo>
                    <a:lnTo>
                      <a:pt x="25" y="147"/>
                    </a:lnTo>
                    <a:lnTo>
                      <a:pt x="39" y="142"/>
                    </a:lnTo>
                    <a:lnTo>
                      <a:pt x="39" y="142"/>
                    </a:lnTo>
                    <a:lnTo>
                      <a:pt x="15" y="139"/>
                    </a:lnTo>
                    <a:lnTo>
                      <a:pt x="11" y="131"/>
                    </a:lnTo>
                    <a:lnTo>
                      <a:pt x="27" y="125"/>
                    </a:lnTo>
                    <a:lnTo>
                      <a:pt x="19" y="114"/>
                    </a:lnTo>
                    <a:lnTo>
                      <a:pt x="22" y="101"/>
                    </a:lnTo>
                    <a:lnTo>
                      <a:pt x="45" y="102"/>
                    </a:lnTo>
                    <a:lnTo>
                      <a:pt x="45" y="102"/>
                    </a:lnTo>
                    <a:lnTo>
                      <a:pt x="48" y="91"/>
                    </a:lnTo>
                    <a:lnTo>
                      <a:pt x="38" y="79"/>
                    </a:lnTo>
                    <a:lnTo>
                      <a:pt x="37" y="79"/>
                    </a:lnTo>
                    <a:lnTo>
                      <a:pt x="19" y="75"/>
                    </a:lnTo>
                    <a:lnTo>
                      <a:pt x="15" y="70"/>
                    </a:lnTo>
                    <a:lnTo>
                      <a:pt x="21" y="61"/>
                    </a:lnTo>
                    <a:lnTo>
                      <a:pt x="16" y="55"/>
                    </a:lnTo>
                    <a:lnTo>
                      <a:pt x="8" y="65"/>
                    </a:lnTo>
                    <a:lnTo>
                      <a:pt x="8" y="46"/>
                    </a:lnTo>
                    <a:lnTo>
                      <a:pt x="0" y="36"/>
                    </a:lnTo>
                    <a:lnTo>
                      <a:pt x="7" y="15"/>
                    </a:lnTo>
                    <a:lnTo>
                      <a:pt x="19" y="0"/>
                    </a:lnTo>
                    <a:lnTo>
                      <a:pt x="31" y="1"/>
                    </a:lnTo>
                    <a:lnTo>
                      <a:pt x="49" y="0"/>
                    </a:lnTo>
                    <a:close/>
                  </a:path>
                </a:pathLst>
              </a:custGeom>
              <a:solidFill>
                <a:srgbClr val="F9B277"/>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113" name="Freeform 71">
                <a:extLst>
                  <a:ext uri="{FF2B5EF4-FFF2-40B4-BE49-F238E27FC236}">
                    <a16:creationId xmlns:a16="http://schemas.microsoft.com/office/drawing/2014/main" id="{171F02E7-F96C-4A21-A29F-B7C0D11892CD}"/>
                  </a:ext>
                </a:extLst>
              </p:cNvPr>
              <p:cNvSpPr>
                <a:spLocks/>
              </p:cNvSpPr>
              <p:nvPr/>
            </p:nvSpPr>
            <p:spPr bwMode="auto">
              <a:xfrm>
                <a:off x="5598930" y="2959088"/>
                <a:ext cx="166547" cy="72170"/>
              </a:xfrm>
              <a:custGeom>
                <a:avLst/>
                <a:gdLst>
                  <a:gd name="T0" fmla="*/ 33 w 120"/>
                  <a:gd name="T1" fmla="*/ 42 h 52"/>
                  <a:gd name="T2" fmla="*/ 34 w 120"/>
                  <a:gd name="T3" fmla="*/ 33 h 52"/>
                  <a:gd name="T4" fmla="*/ 28 w 120"/>
                  <a:gd name="T5" fmla="*/ 19 h 52"/>
                  <a:gd name="T6" fmla="*/ 17 w 120"/>
                  <a:gd name="T7" fmla="*/ 11 h 52"/>
                  <a:gd name="T8" fmla="*/ 7 w 120"/>
                  <a:gd name="T9" fmla="*/ 9 h 52"/>
                  <a:gd name="T10" fmla="*/ 0 w 120"/>
                  <a:gd name="T11" fmla="*/ 3 h 52"/>
                  <a:gd name="T12" fmla="*/ 1 w 120"/>
                  <a:gd name="T13" fmla="*/ 0 h 52"/>
                  <a:gd name="T14" fmla="*/ 16 w 120"/>
                  <a:gd name="T15" fmla="*/ 4 h 52"/>
                  <a:gd name="T16" fmla="*/ 41 w 120"/>
                  <a:gd name="T17" fmla="*/ 7 h 52"/>
                  <a:gd name="T18" fmla="*/ 66 w 120"/>
                  <a:gd name="T19" fmla="*/ 17 h 52"/>
                  <a:gd name="T20" fmla="*/ 69 w 120"/>
                  <a:gd name="T21" fmla="*/ 21 h 52"/>
                  <a:gd name="T22" fmla="*/ 79 w 120"/>
                  <a:gd name="T23" fmla="*/ 18 h 52"/>
                  <a:gd name="T24" fmla="*/ 95 w 120"/>
                  <a:gd name="T25" fmla="*/ 22 h 52"/>
                  <a:gd name="T26" fmla="*/ 102 w 120"/>
                  <a:gd name="T27" fmla="*/ 30 h 52"/>
                  <a:gd name="T28" fmla="*/ 113 w 120"/>
                  <a:gd name="T29" fmla="*/ 35 h 52"/>
                  <a:gd name="T30" fmla="*/ 110 w 120"/>
                  <a:gd name="T31" fmla="*/ 38 h 52"/>
                  <a:gd name="T32" fmla="*/ 120 w 120"/>
                  <a:gd name="T33" fmla="*/ 49 h 52"/>
                  <a:gd name="T34" fmla="*/ 118 w 120"/>
                  <a:gd name="T35" fmla="*/ 52 h 52"/>
                  <a:gd name="T36" fmla="*/ 109 w 120"/>
                  <a:gd name="T37" fmla="*/ 50 h 52"/>
                  <a:gd name="T38" fmla="*/ 95 w 120"/>
                  <a:gd name="T39" fmla="*/ 44 h 52"/>
                  <a:gd name="T40" fmla="*/ 92 w 120"/>
                  <a:gd name="T41" fmla="*/ 48 h 52"/>
                  <a:gd name="T42" fmla="*/ 69 w 120"/>
                  <a:gd name="T43" fmla="*/ 51 h 52"/>
                  <a:gd name="T44" fmla="*/ 51 w 120"/>
                  <a:gd name="T45" fmla="*/ 41 h 52"/>
                  <a:gd name="T46" fmla="*/ 33 w 120"/>
                  <a:gd name="T47" fmla="*/ 4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20" h="52">
                    <a:moveTo>
                      <a:pt x="33" y="42"/>
                    </a:moveTo>
                    <a:lnTo>
                      <a:pt x="34" y="33"/>
                    </a:lnTo>
                    <a:lnTo>
                      <a:pt x="28" y="19"/>
                    </a:lnTo>
                    <a:lnTo>
                      <a:pt x="17" y="11"/>
                    </a:lnTo>
                    <a:lnTo>
                      <a:pt x="7" y="9"/>
                    </a:lnTo>
                    <a:lnTo>
                      <a:pt x="0" y="3"/>
                    </a:lnTo>
                    <a:lnTo>
                      <a:pt x="1" y="0"/>
                    </a:lnTo>
                    <a:lnTo>
                      <a:pt x="16" y="4"/>
                    </a:lnTo>
                    <a:lnTo>
                      <a:pt x="41" y="7"/>
                    </a:lnTo>
                    <a:lnTo>
                      <a:pt x="66" y="17"/>
                    </a:lnTo>
                    <a:lnTo>
                      <a:pt x="69" y="21"/>
                    </a:lnTo>
                    <a:lnTo>
                      <a:pt x="79" y="18"/>
                    </a:lnTo>
                    <a:lnTo>
                      <a:pt x="95" y="22"/>
                    </a:lnTo>
                    <a:lnTo>
                      <a:pt x="102" y="30"/>
                    </a:lnTo>
                    <a:lnTo>
                      <a:pt x="113" y="35"/>
                    </a:lnTo>
                    <a:lnTo>
                      <a:pt x="110" y="38"/>
                    </a:lnTo>
                    <a:lnTo>
                      <a:pt x="120" y="49"/>
                    </a:lnTo>
                    <a:lnTo>
                      <a:pt x="118" y="52"/>
                    </a:lnTo>
                    <a:lnTo>
                      <a:pt x="109" y="50"/>
                    </a:lnTo>
                    <a:lnTo>
                      <a:pt x="95" y="44"/>
                    </a:lnTo>
                    <a:lnTo>
                      <a:pt x="92" y="48"/>
                    </a:lnTo>
                    <a:lnTo>
                      <a:pt x="69" y="51"/>
                    </a:lnTo>
                    <a:lnTo>
                      <a:pt x="51" y="41"/>
                    </a:lnTo>
                    <a:lnTo>
                      <a:pt x="33" y="42"/>
                    </a:lnTo>
                    <a:close/>
                  </a:path>
                </a:pathLst>
              </a:custGeom>
              <a:solidFill>
                <a:srgbClr val="F9B277"/>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114" name="Freeform 72">
                <a:extLst>
                  <a:ext uri="{FF2B5EF4-FFF2-40B4-BE49-F238E27FC236}">
                    <a16:creationId xmlns:a16="http://schemas.microsoft.com/office/drawing/2014/main" id="{49138357-6809-4C54-AF34-F849254FECCD}"/>
                  </a:ext>
                </a:extLst>
              </p:cNvPr>
              <p:cNvSpPr>
                <a:spLocks/>
              </p:cNvSpPr>
              <p:nvPr/>
            </p:nvSpPr>
            <p:spPr bwMode="auto">
              <a:xfrm>
                <a:off x="4594096" y="3893140"/>
                <a:ext cx="109644" cy="183202"/>
              </a:xfrm>
              <a:custGeom>
                <a:avLst/>
                <a:gdLst>
                  <a:gd name="T0" fmla="*/ 79 w 79"/>
                  <a:gd name="T1" fmla="*/ 107 h 132"/>
                  <a:gd name="T2" fmla="*/ 50 w 79"/>
                  <a:gd name="T3" fmla="*/ 119 h 132"/>
                  <a:gd name="T4" fmla="*/ 40 w 79"/>
                  <a:gd name="T5" fmla="*/ 127 h 132"/>
                  <a:gd name="T6" fmla="*/ 23 w 79"/>
                  <a:gd name="T7" fmla="*/ 132 h 132"/>
                  <a:gd name="T8" fmla="*/ 7 w 79"/>
                  <a:gd name="T9" fmla="*/ 127 h 132"/>
                  <a:gd name="T10" fmla="*/ 8 w 79"/>
                  <a:gd name="T11" fmla="*/ 119 h 132"/>
                  <a:gd name="T12" fmla="*/ 0 w 79"/>
                  <a:gd name="T13" fmla="*/ 100 h 132"/>
                  <a:gd name="T14" fmla="*/ 5 w 79"/>
                  <a:gd name="T15" fmla="*/ 77 h 132"/>
                  <a:gd name="T16" fmla="*/ 12 w 79"/>
                  <a:gd name="T17" fmla="*/ 60 h 132"/>
                  <a:gd name="T18" fmla="*/ 8 w 79"/>
                  <a:gd name="T19" fmla="*/ 30 h 132"/>
                  <a:gd name="T20" fmla="*/ 5 w 79"/>
                  <a:gd name="T21" fmla="*/ 14 h 132"/>
                  <a:gd name="T22" fmla="*/ 6 w 79"/>
                  <a:gd name="T23" fmla="*/ 3 h 132"/>
                  <a:gd name="T24" fmla="*/ 37 w 79"/>
                  <a:gd name="T25" fmla="*/ 2 h 132"/>
                  <a:gd name="T26" fmla="*/ 45 w 79"/>
                  <a:gd name="T27" fmla="*/ 3 h 132"/>
                  <a:gd name="T28" fmla="*/ 51 w 79"/>
                  <a:gd name="T29" fmla="*/ 0 h 132"/>
                  <a:gd name="T30" fmla="*/ 60 w 79"/>
                  <a:gd name="T31" fmla="*/ 1 h 132"/>
                  <a:gd name="T32" fmla="*/ 58 w 79"/>
                  <a:gd name="T33" fmla="*/ 8 h 132"/>
                  <a:gd name="T34" fmla="*/ 66 w 79"/>
                  <a:gd name="T35" fmla="*/ 19 h 132"/>
                  <a:gd name="T36" fmla="*/ 66 w 79"/>
                  <a:gd name="T37" fmla="*/ 34 h 132"/>
                  <a:gd name="T38" fmla="*/ 68 w 79"/>
                  <a:gd name="T39" fmla="*/ 50 h 132"/>
                  <a:gd name="T40" fmla="*/ 72 w 79"/>
                  <a:gd name="T41" fmla="*/ 58 h 132"/>
                  <a:gd name="T42" fmla="*/ 68 w 79"/>
                  <a:gd name="T43" fmla="*/ 76 h 132"/>
                  <a:gd name="T44" fmla="*/ 70 w 79"/>
                  <a:gd name="T45" fmla="*/ 87 h 132"/>
                  <a:gd name="T46" fmla="*/ 75 w 79"/>
                  <a:gd name="T47" fmla="*/ 100 h 132"/>
                  <a:gd name="T48" fmla="*/ 79 w 79"/>
                  <a:gd name="T49" fmla="*/ 107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9" h="132">
                    <a:moveTo>
                      <a:pt x="79" y="107"/>
                    </a:moveTo>
                    <a:lnTo>
                      <a:pt x="50" y="119"/>
                    </a:lnTo>
                    <a:lnTo>
                      <a:pt x="40" y="127"/>
                    </a:lnTo>
                    <a:lnTo>
                      <a:pt x="23" y="132"/>
                    </a:lnTo>
                    <a:lnTo>
                      <a:pt x="7" y="127"/>
                    </a:lnTo>
                    <a:lnTo>
                      <a:pt x="8" y="119"/>
                    </a:lnTo>
                    <a:lnTo>
                      <a:pt x="0" y="100"/>
                    </a:lnTo>
                    <a:lnTo>
                      <a:pt x="5" y="77"/>
                    </a:lnTo>
                    <a:lnTo>
                      <a:pt x="12" y="60"/>
                    </a:lnTo>
                    <a:lnTo>
                      <a:pt x="8" y="30"/>
                    </a:lnTo>
                    <a:lnTo>
                      <a:pt x="5" y="14"/>
                    </a:lnTo>
                    <a:lnTo>
                      <a:pt x="6" y="3"/>
                    </a:lnTo>
                    <a:lnTo>
                      <a:pt x="37" y="2"/>
                    </a:lnTo>
                    <a:lnTo>
                      <a:pt x="45" y="3"/>
                    </a:lnTo>
                    <a:lnTo>
                      <a:pt x="51" y="0"/>
                    </a:lnTo>
                    <a:lnTo>
                      <a:pt x="60" y="1"/>
                    </a:lnTo>
                    <a:lnTo>
                      <a:pt x="58" y="8"/>
                    </a:lnTo>
                    <a:lnTo>
                      <a:pt x="66" y="19"/>
                    </a:lnTo>
                    <a:lnTo>
                      <a:pt x="66" y="34"/>
                    </a:lnTo>
                    <a:lnTo>
                      <a:pt x="68" y="50"/>
                    </a:lnTo>
                    <a:lnTo>
                      <a:pt x="72" y="58"/>
                    </a:lnTo>
                    <a:lnTo>
                      <a:pt x="68" y="76"/>
                    </a:lnTo>
                    <a:lnTo>
                      <a:pt x="70" y="87"/>
                    </a:lnTo>
                    <a:lnTo>
                      <a:pt x="75" y="100"/>
                    </a:lnTo>
                    <a:lnTo>
                      <a:pt x="79" y="107"/>
                    </a:lnTo>
                    <a:close/>
                  </a:path>
                </a:pathLst>
              </a:custGeom>
              <a:solidFill>
                <a:srgbClr val="8BB743"/>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115" name="Freeform 73">
                <a:extLst>
                  <a:ext uri="{FF2B5EF4-FFF2-40B4-BE49-F238E27FC236}">
                    <a16:creationId xmlns:a16="http://schemas.microsoft.com/office/drawing/2014/main" id="{5862D662-4421-4EF8-8B46-59D5D9882B62}"/>
                  </a:ext>
                </a:extLst>
              </p:cNvPr>
              <p:cNvSpPr>
                <a:spLocks/>
              </p:cNvSpPr>
              <p:nvPr/>
            </p:nvSpPr>
            <p:spPr bwMode="auto">
              <a:xfrm>
                <a:off x="4292924" y="3850115"/>
                <a:ext cx="184590" cy="152668"/>
              </a:xfrm>
              <a:custGeom>
                <a:avLst/>
                <a:gdLst>
                  <a:gd name="T0" fmla="*/ 116 w 133"/>
                  <a:gd name="T1" fmla="*/ 101 h 110"/>
                  <a:gd name="T2" fmla="*/ 108 w 133"/>
                  <a:gd name="T3" fmla="*/ 110 h 110"/>
                  <a:gd name="T4" fmla="*/ 105 w 133"/>
                  <a:gd name="T5" fmla="*/ 97 h 110"/>
                  <a:gd name="T6" fmla="*/ 93 w 133"/>
                  <a:gd name="T7" fmla="*/ 86 h 110"/>
                  <a:gd name="T8" fmla="*/ 84 w 133"/>
                  <a:gd name="T9" fmla="*/ 88 h 110"/>
                  <a:gd name="T10" fmla="*/ 81 w 133"/>
                  <a:gd name="T11" fmla="*/ 75 h 110"/>
                  <a:gd name="T12" fmla="*/ 78 w 133"/>
                  <a:gd name="T13" fmla="*/ 60 h 110"/>
                  <a:gd name="T14" fmla="*/ 58 w 133"/>
                  <a:gd name="T15" fmla="*/ 53 h 110"/>
                  <a:gd name="T16" fmla="*/ 49 w 133"/>
                  <a:gd name="T17" fmla="*/ 57 h 110"/>
                  <a:gd name="T18" fmla="*/ 44 w 133"/>
                  <a:gd name="T19" fmla="*/ 67 h 110"/>
                  <a:gd name="T20" fmla="*/ 26 w 133"/>
                  <a:gd name="T21" fmla="*/ 64 h 110"/>
                  <a:gd name="T22" fmla="*/ 14 w 133"/>
                  <a:gd name="T23" fmla="*/ 53 h 110"/>
                  <a:gd name="T24" fmla="*/ 8 w 133"/>
                  <a:gd name="T25" fmla="*/ 40 h 110"/>
                  <a:gd name="T26" fmla="*/ 0 w 133"/>
                  <a:gd name="T27" fmla="*/ 32 h 110"/>
                  <a:gd name="T28" fmla="*/ 14 w 133"/>
                  <a:gd name="T29" fmla="*/ 22 h 110"/>
                  <a:gd name="T30" fmla="*/ 22 w 133"/>
                  <a:gd name="T31" fmla="*/ 19 h 110"/>
                  <a:gd name="T32" fmla="*/ 24 w 133"/>
                  <a:gd name="T33" fmla="*/ 9 h 110"/>
                  <a:gd name="T34" fmla="*/ 26 w 133"/>
                  <a:gd name="T35" fmla="*/ 0 h 110"/>
                  <a:gd name="T36" fmla="*/ 48 w 133"/>
                  <a:gd name="T37" fmla="*/ 5 h 110"/>
                  <a:gd name="T38" fmla="*/ 54 w 133"/>
                  <a:gd name="T39" fmla="*/ 2 h 110"/>
                  <a:gd name="T40" fmla="*/ 66 w 133"/>
                  <a:gd name="T41" fmla="*/ 3 h 110"/>
                  <a:gd name="T42" fmla="*/ 70 w 133"/>
                  <a:gd name="T43" fmla="*/ 10 h 110"/>
                  <a:gd name="T44" fmla="*/ 78 w 133"/>
                  <a:gd name="T45" fmla="*/ 8 h 110"/>
                  <a:gd name="T46" fmla="*/ 91 w 133"/>
                  <a:gd name="T47" fmla="*/ 15 h 110"/>
                  <a:gd name="T48" fmla="*/ 102 w 133"/>
                  <a:gd name="T49" fmla="*/ 8 h 110"/>
                  <a:gd name="T50" fmla="*/ 110 w 133"/>
                  <a:gd name="T51" fmla="*/ 6 h 110"/>
                  <a:gd name="T52" fmla="*/ 116 w 133"/>
                  <a:gd name="T53" fmla="*/ 16 h 110"/>
                  <a:gd name="T54" fmla="*/ 120 w 133"/>
                  <a:gd name="T55" fmla="*/ 30 h 110"/>
                  <a:gd name="T56" fmla="*/ 123 w 133"/>
                  <a:gd name="T57" fmla="*/ 35 h 110"/>
                  <a:gd name="T58" fmla="*/ 124 w 133"/>
                  <a:gd name="T59" fmla="*/ 43 h 110"/>
                  <a:gd name="T60" fmla="*/ 126 w 133"/>
                  <a:gd name="T61" fmla="*/ 51 h 110"/>
                  <a:gd name="T62" fmla="*/ 128 w 133"/>
                  <a:gd name="T63" fmla="*/ 67 h 110"/>
                  <a:gd name="T64" fmla="*/ 126 w 133"/>
                  <a:gd name="T65" fmla="*/ 86 h 110"/>
                  <a:gd name="T66" fmla="*/ 126 w 133"/>
                  <a:gd name="T67" fmla="*/ 93 h 110"/>
                  <a:gd name="T68" fmla="*/ 122 w 133"/>
                  <a:gd name="T69" fmla="*/ 102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33" h="110">
                    <a:moveTo>
                      <a:pt x="122" y="102"/>
                    </a:moveTo>
                    <a:lnTo>
                      <a:pt x="116" y="101"/>
                    </a:lnTo>
                    <a:lnTo>
                      <a:pt x="113" y="110"/>
                    </a:lnTo>
                    <a:lnTo>
                      <a:pt x="108" y="110"/>
                    </a:lnTo>
                    <a:lnTo>
                      <a:pt x="104" y="105"/>
                    </a:lnTo>
                    <a:lnTo>
                      <a:pt x="105" y="97"/>
                    </a:lnTo>
                    <a:lnTo>
                      <a:pt x="98" y="84"/>
                    </a:lnTo>
                    <a:lnTo>
                      <a:pt x="93" y="86"/>
                    </a:lnTo>
                    <a:lnTo>
                      <a:pt x="89" y="87"/>
                    </a:lnTo>
                    <a:lnTo>
                      <a:pt x="84" y="88"/>
                    </a:lnTo>
                    <a:lnTo>
                      <a:pt x="84" y="80"/>
                    </a:lnTo>
                    <a:lnTo>
                      <a:pt x="81" y="75"/>
                    </a:lnTo>
                    <a:lnTo>
                      <a:pt x="82" y="69"/>
                    </a:lnTo>
                    <a:lnTo>
                      <a:pt x="78" y="60"/>
                    </a:lnTo>
                    <a:lnTo>
                      <a:pt x="73" y="53"/>
                    </a:lnTo>
                    <a:lnTo>
                      <a:pt x="58" y="53"/>
                    </a:lnTo>
                    <a:lnTo>
                      <a:pt x="54" y="57"/>
                    </a:lnTo>
                    <a:lnTo>
                      <a:pt x="49" y="57"/>
                    </a:lnTo>
                    <a:lnTo>
                      <a:pt x="46" y="61"/>
                    </a:lnTo>
                    <a:lnTo>
                      <a:pt x="44" y="67"/>
                    </a:lnTo>
                    <a:lnTo>
                      <a:pt x="34" y="76"/>
                    </a:lnTo>
                    <a:lnTo>
                      <a:pt x="26" y="64"/>
                    </a:lnTo>
                    <a:lnTo>
                      <a:pt x="19" y="56"/>
                    </a:lnTo>
                    <a:lnTo>
                      <a:pt x="14" y="53"/>
                    </a:lnTo>
                    <a:lnTo>
                      <a:pt x="10" y="49"/>
                    </a:lnTo>
                    <a:lnTo>
                      <a:pt x="8" y="40"/>
                    </a:lnTo>
                    <a:lnTo>
                      <a:pt x="5" y="35"/>
                    </a:lnTo>
                    <a:lnTo>
                      <a:pt x="0" y="32"/>
                    </a:lnTo>
                    <a:lnTo>
                      <a:pt x="8" y="22"/>
                    </a:lnTo>
                    <a:lnTo>
                      <a:pt x="14" y="22"/>
                    </a:lnTo>
                    <a:lnTo>
                      <a:pt x="18" y="19"/>
                    </a:lnTo>
                    <a:lnTo>
                      <a:pt x="22" y="19"/>
                    </a:lnTo>
                    <a:lnTo>
                      <a:pt x="25" y="16"/>
                    </a:lnTo>
                    <a:lnTo>
                      <a:pt x="24" y="9"/>
                    </a:lnTo>
                    <a:lnTo>
                      <a:pt x="26" y="7"/>
                    </a:lnTo>
                    <a:lnTo>
                      <a:pt x="26" y="0"/>
                    </a:lnTo>
                    <a:lnTo>
                      <a:pt x="35" y="0"/>
                    </a:lnTo>
                    <a:lnTo>
                      <a:pt x="48" y="5"/>
                    </a:lnTo>
                    <a:lnTo>
                      <a:pt x="52" y="5"/>
                    </a:lnTo>
                    <a:lnTo>
                      <a:pt x="54" y="2"/>
                    </a:lnTo>
                    <a:lnTo>
                      <a:pt x="64" y="4"/>
                    </a:lnTo>
                    <a:lnTo>
                      <a:pt x="66" y="3"/>
                    </a:lnTo>
                    <a:lnTo>
                      <a:pt x="67" y="10"/>
                    </a:lnTo>
                    <a:lnTo>
                      <a:pt x="70" y="10"/>
                    </a:lnTo>
                    <a:lnTo>
                      <a:pt x="75" y="8"/>
                    </a:lnTo>
                    <a:lnTo>
                      <a:pt x="78" y="8"/>
                    </a:lnTo>
                    <a:lnTo>
                      <a:pt x="83" y="14"/>
                    </a:lnTo>
                    <a:lnTo>
                      <a:pt x="91" y="15"/>
                    </a:lnTo>
                    <a:lnTo>
                      <a:pt x="96" y="11"/>
                    </a:lnTo>
                    <a:lnTo>
                      <a:pt x="102" y="8"/>
                    </a:lnTo>
                    <a:lnTo>
                      <a:pt x="106" y="5"/>
                    </a:lnTo>
                    <a:lnTo>
                      <a:pt x="110" y="6"/>
                    </a:lnTo>
                    <a:lnTo>
                      <a:pt x="114" y="10"/>
                    </a:lnTo>
                    <a:lnTo>
                      <a:pt x="116" y="16"/>
                    </a:lnTo>
                    <a:lnTo>
                      <a:pt x="123" y="25"/>
                    </a:lnTo>
                    <a:lnTo>
                      <a:pt x="120" y="30"/>
                    </a:lnTo>
                    <a:lnTo>
                      <a:pt x="119" y="37"/>
                    </a:lnTo>
                    <a:lnTo>
                      <a:pt x="123" y="35"/>
                    </a:lnTo>
                    <a:lnTo>
                      <a:pt x="125" y="37"/>
                    </a:lnTo>
                    <a:lnTo>
                      <a:pt x="124" y="43"/>
                    </a:lnTo>
                    <a:lnTo>
                      <a:pt x="130" y="49"/>
                    </a:lnTo>
                    <a:lnTo>
                      <a:pt x="126" y="51"/>
                    </a:lnTo>
                    <a:lnTo>
                      <a:pt x="124" y="58"/>
                    </a:lnTo>
                    <a:lnTo>
                      <a:pt x="128" y="67"/>
                    </a:lnTo>
                    <a:lnTo>
                      <a:pt x="133" y="83"/>
                    </a:lnTo>
                    <a:lnTo>
                      <a:pt x="126" y="86"/>
                    </a:lnTo>
                    <a:lnTo>
                      <a:pt x="124" y="89"/>
                    </a:lnTo>
                    <a:lnTo>
                      <a:pt x="126" y="93"/>
                    </a:lnTo>
                    <a:lnTo>
                      <a:pt x="125" y="102"/>
                    </a:lnTo>
                    <a:lnTo>
                      <a:pt x="122" y="102"/>
                    </a:lnTo>
                    <a:close/>
                  </a:path>
                </a:pathLst>
              </a:custGeom>
              <a:solidFill>
                <a:srgbClr val="9BBB59">
                  <a:lumMod val="60000"/>
                  <a:lumOff val="40000"/>
                </a:srgbClr>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116" name="Freeform 74">
                <a:extLst>
                  <a:ext uri="{FF2B5EF4-FFF2-40B4-BE49-F238E27FC236}">
                    <a16:creationId xmlns:a16="http://schemas.microsoft.com/office/drawing/2014/main" id="{5EC0CA1A-A342-49ED-A0BE-3714ABD0B8E4}"/>
                  </a:ext>
                </a:extLst>
              </p:cNvPr>
              <p:cNvSpPr>
                <a:spLocks/>
              </p:cNvSpPr>
              <p:nvPr/>
            </p:nvSpPr>
            <p:spPr bwMode="auto">
              <a:xfrm>
                <a:off x="4249898" y="3812642"/>
                <a:ext cx="76335" cy="22206"/>
              </a:xfrm>
              <a:custGeom>
                <a:avLst/>
                <a:gdLst>
                  <a:gd name="T0" fmla="*/ 0 w 55"/>
                  <a:gd name="T1" fmla="*/ 15 h 16"/>
                  <a:gd name="T2" fmla="*/ 3 w 55"/>
                  <a:gd name="T3" fmla="*/ 6 h 16"/>
                  <a:gd name="T4" fmla="*/ 23 w 55"/>
                  <a:gd name="T5" fmla="*/ 5 h 16"/>
                  <a:gd name="T6" fmla="*/ 27 w 55"/>
                  <a:gd name="T7" fmla="*/ 0 h 16"/>
                  <a:gd name="T8" fmla="*/ 33 w 55"/>
                  <a:gd name="T9" fmla="*/ 0 h 16"/>
                  <a:gd name="T10" fmla="*/ 40 w 55"/>
                  <a:gd name="T11" fmla="*/ 5 h 16"/>
                  <a:gd name="T12" fmla="*/ 45 w 55"/>
                  <a:gd name="T13" fmla="*/ 5 h 16"/>
                  <a:gd name="T14" fmla="*/ 51 w 55"/>
                  <a:gd name="T15" fmla="*/ 2 h 16"/>
                  <a:gd name="T16" fmla="*/ 55 w 55"/>
                  <a:gd name="T17" fmla="*/ 8 h 16"/>
                  <a:gd name="T18" fmla="*/ 47 w 55"/>
                  <a:gd name="T19" fmla="*/ 13 h 16"/>
                  <a:gd name="T20" fmla="*/ 39 w 55"/>
                  <a:gd name="T21" fmla="*/ 12 h 16"/>
                  <a:gd name="T22" fmla="*/ 31 w 55"/>
                  <a:gd name="T23" fmla="*/ 8 h 16"/>
                  <a:gd name="T24" fmla="*/ 25 w 55"/>
                  <a:gd name="T25" fmla="*/ 13 h 16"/>
                  <a:gd name="T26" fmla="*/ 21 w 55"/>
                  <a:gd name="T27" fmla="*/ 13 h 16"/>
                  <a:gd name="T28" fmla="*/ 17 w 55"/>
                  <a:gd name="T29" fmla="*/ 16 h 16"/>
                  <a:gd name="T30" fmla="*/ 0 w 55"/>
                  <a:gd name="T31" fmla="*/ 15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5" h="16">
                    <a:moveTo>
                      <a:pt x="0" y="15"/>
                    </a:moveTo>
                    <a:lnTo>
                      <a:pt x="3" y="6"/>
                    </a:lnTo>
                    <a:lnTo>
                      <a:pt x="23" y="5"/>
                    </a:lnTo>
                    <a:lnTo>
                      <a:pt x="27" y="0"/>
                    </a:lnTo>
                    <a:lnTo>
                      <a:pt x="33" y="0"/>
                    </a:lnTo>
                    <a:lnTo>
                      <a:pt x="40" y="5"/>
                    </a:lnTo>
                    <a:lnTo>
                      <a:pt x="45" y="5"/>
                    </a:lnTo>
                    <a:lnTo>
                      <a:pt x="51" y="2"/>
                    </a:lnTo>
                    <a:lnTo>
                      <a:pt x="55" y="8"/>
                    </a:lnTo>
                    <a:lnTo>
                      <a:pt x="47" y="13"/>
                    </a:lnTo>
                    <a:lnTo>
                      <a:pt x="39" y="12"/>
                    </a:lnTo>
                    <a:lnTo>
                      <a:pt x="31" y="8"/>
                    </a:lnTo>
                    <a:lnTo>
                      <a:pt x="25" y="13"/>
                    </a:lnTo>
                    <a:lnTo>
                      <a:pt x="21" y="13"/>
                    </a:lnTo>
                    <a:lnTo>
                      <a:pt x="17" y="16"/>
                    </a:lnTo>
                    <a:lnTo>
                      <a:pt x="0" y="15"/>
                    </a:lnTo>
                    <a:close/>
                  </a:path>
                </a:pathLst>
              </a:custGeom>
              <a:solidFill>
                <a:srgbClr val="9BBB59">
                  <a:lumMod val="60000"/>
                  <a:lumOff val="40000"/>
                </a:srgbClr>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117" name="Freeform 75">
                <a:extLst>
                  <a:ext uri="{FF2B5EF4-FFF2-40B4-BE49-F238E27FC236}">
                    <a16:creationId xmlns:a16="http://schemas.microsoft.com/office/drawing/2014/main" id="{95733679-A7AC-4E2A-BDAD-BD0596319678}"/>
                  </a:ext>
                </a:extLst>
              </p:cNvPr>
              <p:cNvSpPr>
                <a:spLocks/>
              </p:cNvSpPr>
              <p:nvPr/>
            </p:nvSpPr>
            <p:spPr bwMode="auto">
              <a:xfrm>
                <a:off x="4254063" y="3848727"/>
                <a:ext cx="74946" cy="45801"/>
              </a:xfrm>
              <a:custGeom>
                <a:avLst/>
                <a:gdLst>
                  <a:gd name="T0" fmla="*/ 28 w 54"/>
                  <a:gd name="T1" fmla="*/ 33 h 33"/>
                  <a:gd name="T2" fmla="*/ 18 w 54"/>
                  <a:gd name="T3" fmla="*/ 24 h 33"/>
                  <a:gd name="T4" fmla="*/ 10 w 54"/>
                  <a:gd name="T5" fmla="*/ 23 h 33"/>
                  <a:gd name="T6" fmla="*/ 6 w 54"/>
                  <a:gd name="T7" fmla="*/ 17 h 33"/>
                  <a:gd name="T8" fmla="*/ 6 w 54"/>
                  <a:gd name="T9" fmla="*/ 14 h 33"/>
                  <a:gd name="T10" fmla="*/ 1 w 54"/>
                  <a:gd name="T11" fmla="*/ 10 h 33"/>
                  <a:gd name="T12" fmla="*/ 0 w 54"/>
                  <a:gd name="T13" fmla="*/ 5 h 33"/>
                  <a:gd name="T14" fmla="*/ 10 w 54"/>
                  <a:gd name="T15" fmla="*/ 2 h 33"/>
                  <a:gd name="T16" fmla="*/ 16 w 54"/>
                  <a:gd name="T17" fmla="*/ 2 h 33"/>
                  <a:gd name="T18" fmla="*/ 21 w 54"/>
                  <a:gd name="T19" fmla="*/ 0 h 33"/>
                  <a:gd name="T20" fmla="*/ 54 w 54"/>
                  <a:gd name="T21" fmla="*/ 1 h 33"/>
                  <a:gd name="T22" fmla="*/ 54 w 54"/>
                  <a:gd name="T23" fmla="*/ 8 h 33"/>
                  <a:gd name="T24" fmla="*/ 52 w 54"/>
                  <a:gd name="T25" fmla="*/ 10 h 33"/>
                  <a:gd name="T26" fmla="*/ 53 w 54"/>
                  <a:gd name="T27" fmla="*/ 17 h 33"/>
                  <a:gd name="T28" fmla="*/ 50 w 54"/>
                  <a:gd name="T29" fmla="*/ 20 h 33"/>
                  <a:gd name="T30" fmla="*/ 46 w 54"/>
                  <a:gd name="T31" fmla="*/ 20 h 33"/>
                  <a:gd name="T32" fmla="*/ 42 w 54"/>
                  <a:gd name="T33" fmla="*/ 23 h 33"/>
                  <a:gd name="T34" fmla="*/ 36 w 54"/>
                  <a:gd name="T35" fmla="*/ 23 h 33"/>
                  <a:gd name="T36" fmla="*/ 28 w 54"/>
                  <a:gd name="T37"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4" h="33">
                    <a:moveTo>
                      <a:pt x="28" y="33"/>
                    </a:moveTo>
                    <a:lnTo>
                      <a:pt x="18" y="24"/>
                    </a:lnTo>
                    <a:lnTo>
                      <a:pt x="10" y="23"/>
                    </a:lnTo>
                    <a:lnTo>
                      <a:pt x="6" y="17"/>
                    </a:lnTo>
                    <a:lnTo>
                      <a:pt x="6" y="14"/>
                    </a:lnTo>
                    <a:lnTo>
                      <a:pt x="1" y="10"/>
                    </a:lnTo>
                    <a:lnTo>
                      <a:pt x="0" y="5"/>
                    </a:lnTo>
                    <a:lnTo>
                      <a:pt x="10" y="2"/>
                    </a:lnTo>
                    <a:lnTo>
                      <a:pt x="16" y="2"/>
                    </a:lnTo>
                    <a:lnTo>
                      <a:pt x="21" y="0"/>
                    </a:lnTo>
                    <a:lnTo>
                      <a:pt x="54" y="1"/>
                    </a:lnTo>
                    <a:lnTo>
                      <a:pt x="54" y="8"/>
                    </a:lnTo>
                    <a:lnTo>
                      <a:pt x="52" y="10"/>
                    </a:lnTo>
                    <a:lnTo>
                      <a:pt x="53" y="17"/>
                    </a:lnTo>
                    <a:lnTo>
                      <a:pt x="50" y="20"/>
                    </a:lnTo>
                    <a:lnTo>
                      <a:pt x="46" y="20"/>
                    </a:lnTo>
                    <a:lnTo>
                      <a:pt x="42" y="23"/>
                    </a:lnTo>
                    <a:lnTo>
                      <a:pt x="36" y="23"/>
                    </a:lnTo>
                    <a:lnTo>
                      <a:pt x="28" y="33"/>
                    </a:lnTo>
                    <a:close/>
                  </a:path>
                </a:pathLst>
              </a:custGeom>
              <a:solidFill>
                <a:srgbClr val="9BBB59">
                  <a:lumMod val="60000"/>
                  <a:lumOff val="40000"/>
                </a:srgbClr>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118" name="Freeform 76">
                <a:extLst>
                  <a:ext uri="{FF2B5EF4-FFF2-40B4-BE49-F238E27FC236}">
                    <a16:creationId xmlns:a16="http://schemas.microsoft.com/office/drawing/2014/main" id="{EDA9B748-61D8-4E6B-8454-B38183DCAE3E}"/>
                  </a:ext>
                </a:extLst>
              </p:cNvPr>
              <p:cNvSpPr>
                <a:spLocks/>
              </p:cNvSpPr>
              <p:nvPr/>
            </p:nvSpPr>
            <p:spPr bwMode="auto">
              <a:xfrm>
                <a:off x="4913311" y="4147125"/>
                <a:ext cx="51352" cy="36085"/>
              </a:xfrm>
              <a:custGeom>
                <a:avLst/>
                <a:gdLst>
                  <a:gd name="T0" fmla="*/ 4 w 37"/>
                  <a:gd name="T1" fmla="*/ 26 h 26"/>
                  <a:gd name="T2" fmla="*/ 0 w 37"/>
                  <a:gd name="T3" fmla="*/ 23 h 26"/>
                  <a:gd name="T4" fmla="*/ 7 w 37"/>
                  <a:gd name="T5" fmla="*/ 0 h 26"/>
                  <a:gd name="T6" fmla="*/ 37 w 37"/>
                  <a:gd name="T7" fmla="*/ 0 h 26"/>
                  <a:gd name="T8" fmla="*/ 37 w 37"/>
                  <a:gd name="T9" fmla="*/ 25 h 26"/>
                  <a:gd name="T10" fmla="*/ 10 w 37"/>
                  <a:gd name="T11" fmla="*/ 25 h 26"/>
                  <a:gd name="T12" fmla="*/ 4 w 37"/>
                  <a:gd name="T13" fmla="*/ 26 h 26"/>
                </a:gdLst>
                <a:ahLst/>
                <a:cxnLst>
                  <a:cxn ang="0">
                    <a:pos x="T0" y="T1"/>
                  </a:cxn>
                  <a:cxn ang="0">
                    <a:pos x="T2" y="T3"/>
                  </a:cxn>
                  <a:cxn ang="0">
                    <a:pos x="T4" y="T5"/>
                  </a:cxn>
                  <a:cxn ang="0">
                    <a:pos x="T6" y="T7"/>
                  </a:cxn>
                  <a:cxn ang="0">
                    <a:pos x="T8" y="T9"/>
                  </a:cxn>
                  <a:cxn ang="0">
                    <a:pos x="T10" y="T11"/>
                  </a:cxn>
                  <a:cxn ang="0">
                    <a:pos x="T12" y="T13"/>
                  </a:cxn>
                </a:cxnLst>
                <a:rect l="0" t="0" r="r" b="b"/>
                <a:pathLst>
                  <a:path w="37" h="26">
                    <a:moveTo>
                      <a:pt x="4" y="26"/>
                    </a:moveTo>
                    <a:lnTo>
                      <a:pt x="0" y="23"/>
                    </a:lnTo>
                    <a:lnTo>
                      <a:pt x="7" y="0"/>
                    </a:lnTo>
                    <a:lnTo>
                      <a:pt x="37" y="0"/>
                    </a:lnTo>
                    <a:lnTo>
                      <a:pt x="37" y="25"/>
                    </a:lnTo>
                    <a:lnTo>
                      <a:pt x="10" y="25"/>
                    </a:lnTo>
                    <a:lnTo>
                      <a:pt x="4" y="26"/>
                    </a:lnTo>
                    <a:close/>
                  </a:path>
                </a:pathLst>
              </a:custGeom>
              <a:solidFill>
                <a:srgbClr val="9BBB59">
                  <a:lumMod val="60000"/>
                  <a:lumOff val="40000"/>
                </a:srgbClr>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119" name="Freeform 77">
                <a:extLst>
                  <a:ext uri="{FF2B5EF4-FFF2-40B4-BE49-F238E27FC236}">
                    <a16:creationId xmlns:a16="http://schemas.microsoft.com/office/drawing/2014/main" id="{A295A455-E501-4779-B3C5-4E817DB38930}"/>
                  </a:ext>
                </a:extLst>
              </p:cNvPr>
              <p:cNvSpPr>
                <a:spLocks/>
              </p:cNvSpPr>
              <p:nvPr/>
            </p:nvSpPr>
            <p:spPr bwMode="auto">
              <a:xfrm>
                <a:off x="5240854" y="3183926"/>
                <a:ext cx="66619" cy="22206"/>
              </a:xfrm>
              <a:custGeom>
                <a:avLst/>
                <a:gdLst>
                  <a:gd name="T0" fmla="*/ 2 w 48"/>
                  <a:gd name="T1" fmla="*/ 0 h 16"/>
                  <a:gd name="T2" fmla="*/ 12 w 48"/>
                  <a:gd name="T3" fmla="*/ 7 h 16"/>
                  <a:gd name="T4" fmla="*/ 25 w 48"/>
                  <a:gd name="T5" fmla="*/ 6 h 16"/>
                  <a:gd name="T6" fmla="*/ 39 w 48"/>
                  <a:gd name="T7" fmla="*/ 7 h 16"/>
                  <a:gd name="T8" fmla="*/ 38 w 48"/>
                  <a:gd name="T9" fmla="*/ 11 h 16"/>
                  <a:gd name="T10" fmla="*/ 48 w 48"/>
                  <a:gd name="T11" fmla="*/ 8 h 16"/>
                  <a:gd name="T12" fmla="*/ 46 w 48"/>
                  <a:gd name="T13" fmla="*/ 14 h 16"/>
                  <a:gd name="T14" fmla="*/ 21 w 48"/>
                  <a:gd name="T15" fmla="*/ 16 h 16"/>
                  <a:gd name="T16" fmla="*/ 21 w 48"/>
                  <a:gd name="T17" fmla="*/ 13 h 16"/>
                  <a:gd name="T18" fmla="*/ 0 w 48"/>
                  <a:gd name="T19" fmla="*/ 9 h 16"/>
                  <a:gd name="T20" fmla="*/ 2 w 48"/>
                  <a:gd name="T21"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8" h="16">
                    <a:moveTo>
                      <a:pt x="2" y="0"/>
                    </a:moveTo>
                    <a:lnTo>
                      <a:pt x="12" y="7"/>
                    </a:lnTo>
                    <a:lnTo>
                      <a:pt x="25" y="6"/>
                    </a:lnTo>
                    <a:lnTo>
                      <a:pt x="39" y="7"/>
                    </a:lnTo>
                    <a:lnTo>
                      <a:pt x="38" y="11"/>
                    </a:lnTo>
                    <a:lnTo>
                      <a:pt x="48" y="8"/>
                    </a:lnTo>
                    <a:lnTo>
                      <a:pt x="46" y="14"/>
                    </a:lnTo>
                    <a:lnTo>
                      <a:pt x="21" y="16"/>
                    </a:lnTo>
                    <a:lnTo>
                      <a:pt x="21" y="13"/>
                    </a:lnTo>
                    <a:lnTo>
                      <a:pt x="0" y="9"/>
                    </a:lnTo>
                    <a:lnTo>
                      <a:pt x="2" y="0"/>
                    </a:lnTo>
                    <a:close/>
                  </a:path>
                </a:pathLst>
              </a:custGeom>
              <a:solidFill>
                <a:srgbClr val="FCDBC0"/>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120" name="Freeform 78">
                <a:extLst>
                  <a:ext uri="{FF2B5EF4-FFF2-40B4-BE49-F238E27FC236}">
                    <a16:creationId xmlns:a16="http://schemas.microsoft.com/office/drawing/2014/main" id="{6FD45E7F-2E1C-46EA-8B8B-82D51685E459}"/>
                  </a:ext>
                </a:extLst>
              </p:cNvPr>
              <p:cNvSpPr>
                <a:spLocks/>
              </p:cNvSpPr>
              <p:nvPr/>
            </p:nvSpPr>
            <p:spPr bwMode="auto">
              <a:xfrm>
                <a:off x="5150641" y="3009052"/>
                <a:ext cx="145729" cy="154057"/>
              </a:xfrm>
              <a:custGeom>
                <a:avLst/>
                <a:gdLst>
                  <a:gd name="T0" fmla="*/ 105 w 105"/>
                  <a:gd name="T1" fmla="*/ 5 h 111"/>
                  <a:gd name="T2" fmla="*/ 101 w 105"/>
                  <a:gd name="T3" fmla="*/ 18 h 111"/>
                  <a:gd name="T4" fmla="*/ 98 w 105"/>
                  <a:gd name="T5" fmla="*/ 20 h 111"/>
                  <a:gd name="T6" fmla="*/ 87 w 105"/>
                  <a:gd name="T7" fmla="*/ 20 h 111"/>
                  <a:gd name="T8" fmla="*/ 78 w 105"/>
                  <a:gd name="T9" fmla="*/ 18 h 111"/>
                  <a:gd name="T10" fmla="*/ 58 w 105"/>
                  <a:gd name="T11" fmla="*/ 23 h 111"/>
                  <a:gd name="T12" fmla="*/ 71 w 105"/>
                  <a:gd name="T13" fmla="*/ 35 h 111"/>
                  <a:gd name="T14" fmla="*/ 63 w 105"/>
                  <a:gd name="T15" fmla="*/ 38 h 111"/>
                  <a:gd name="T16" fmla="*/ 54 w 105"/>
                  <a:gd name="T17" fmla="*/ 38 h 111"/>
                  <a:gd name="T18" fmla="*/ 44 w 105"/>
                  <a:gd name="T19" fmla="*/ 28 h 111"/>
                  <a:gd name="T20" fmla="*/ 41 w 105"/>
                  <a:gd name="T21" fmla="*/ 32 h 111"/>
                  <a:gd name="T22" fmla="*/ 46 w 105"/>
                  <a:gd name="T23" fmla="*/ 44 h 111"/>
                  <a:gd name="T24" fmla="*/ 55 w 105"/>
                  <a:gd name="T25" fmla="*/ 54 h 111"/>
                  <a:gd name="T26" fmla="*/ 49 w 105"/>
                  <a:gd name="T27" fmla="*/ 59 h 111"/>
                  <a:gd name="T28" fmla="*/ 59 w 105"/>
                  <a:gd name="T29" fmla="*/ 68 h 111"/>
                  <a:gd name="T30" fmla="*/ 68 w 105"/>
                  <a:gd name="T31" fmla="*/ 74 h 111"/>
                  <a:gd name="T32" fmla="*/ 70 w 105"/>
                  <a:gd name="T33" fmla="*/ 86 h 111"/>
                  <a:gd name="T34" fmla="*/ 53 w 105"/>
                  <a:gd name="T35" fmla="*/ 80 h 111"/>
                  <a:gd name="T36" fmla="*/ 59 w 105"/>
                  <a:gd name="T37" fmla="*/ 91 h 111"/>
                  <a:gd name="T38" fmla="*/ 49 w 105"/>
                  <a:gd name="T39" fmla="*/ 93 h 111"/>
                  <a:gd name="T40" fmla="*/ 57 w 105"/>
                  <a:gd name="T41" fmla="*/ 111 h 111"/>
                  <a:gd name="T42" fmla="*/ 45 w 105"/>
                  <a:gd name="T43" fmla="*/ 111 h 111"/>
                  <a:gd name="T44" fmla="*/ 30 w 105"/>
                  <a:gd name="T45" fmla="*/ 102 h 111"/>
                  <a:gd name="T46" fmla="*/ 23 w 105"/>
                  <a:gd name="T47" fmla="*/ 86 h 111"/>
                  <a:gd name="T48" fmla="*/ 19 w 105"/>
                  <a:gd name="T49" fmla="*/ 72 h 111"/>
                  <a:gd name="T50" fmla="*/ 11 w 105"/>
                  <a:gd name="T51" fmla="*/ 63 h 111"/>
                  <a:gd name="T52" fmla="*/ 2 w 105"/>
                  <a:gd name="T53" fmla="*/ 51 h 111"/>
                  <a:gd name="T54" fmla="*/ 0 w 105"/>
                  <a:gd name="T55" fmla="*/ 45 h 111"/>
                  <a:gd name="T56" fmla="*/ 7 w 105"/>
                  <a:gd name="T57" fmla="*/ 35 h 111"/>
                  <a:gd name="T58" fmla="*/ 7 w 105"/>
                  <a:gd name="T59" fmla="*/ 28 h 111"/>
                  <a:gd name="T60" fmla="*/ 13 w 105"/>
                  <a:gd name="T61" fmla="*/ 26 h 111"/>
                  <a:gd name="T62" fmla="*/ 13 w 105"/>
                  <a:gd name="T63" fmla="*/ 20 h 111"/>
                  <a:gd name="T64" fmla="*/ 24 w 105"/>
                  <a:gd name="T65" fmla="*/ 18 h 111"/>
                  <a:gd name="T66" fmla="*/ 30 w 105"/>
                  <a:gd name="T67" fmla="*/ 14 h 111"/>
                  <a:gd name="T68" fmla="*/ 39 w 105"/>
                  <a:gd name="T69" fmla="*/ 14 h 111"/>
                  <a:gd name="T70" fmla="*/ 41 w 105"/>
                  <a:gd name="T71" fmla="*/ 10 h 111"/>
                  <a:gd name="T72" fmla="*/ 44 w 105"/>
                  <a:gd name="T73" fmla="*/ 10 h 111"/>
                  <a:gd name="T74" fmla="*/ 57 w 105"/>
                  <a:gd name="T75" fmla="*/ 10 h 111"/>
                  <a:gd name="T76" fmla="*/ 70 w 105"/>
                  <a:gd name="T77" fmla="*/ 5 h 111"/>
                  <a:gd name="T78" fmla="*/ 82 w 105"/>
                  <a:gd name="T79" fmla="*/ 12 h 111"/>
                  <a:gd name="T80" fmla="*/ 97 w 105"/>
                  <a:gd name="T81" fmla="*/ 10 h 111"/>
                  <a:gd name="T82" fmla="*/ 96 w 105"/>
                  <a:gd name="T83" fmla="*/ 0 h 111"/>
                  <a:gd name="T84" fmla="*/ 105 w 105"/>
                  <a:gd name="T85" fmla="*/ 5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5" h="111">
                    <a:moveTo>
                      <a:pt x="105" y="5"/>
                    </a:moveTo>
                    <a:lnTo>
                      <a:pt x="101" y="18"/>
                    </a:lnTo>
                    <a:lnTo>
                      <a:pt x="98" y="20"/>
                    </a:lnTo>
                    <a:lnTo>
                      <a:pt x="87" y="20"/>
                    </a:lnTo>
                    <a:lnTo>
                      <a:pt x="78" y="18"/>
                    </a:lnTo>
                    <a:lnTo>
                      <a:pt x="58" y="23"/>
                    </a:lnTo>
                    <a:lnTo>
                      <a:pt x="71" y="35"/>
                    </a:lnTo>
                    <a:lnTo>
                      <a:pt x="63" y="38"/>
                    </a:lnTo>
                    <a:lnTo>
                      <a:pt x="54" y="38"/>
                    </a:lnTo>
                    <a:lnTo>
                      <a:pt x="44" y="28"/>
                    </a:lnTo>
                    <a:lnTo>
                      <a:pt x="41" y="32"/>
                    </a:lnTo>
                    <a:lnTo>
                      <a:pt x="46" y="44"/>
                    </a:lnTo>
                    <a:lnTo>
                      <a:pt x="55" y="54"/>
                    </a:lnTo>
                    <a:lnTo>
                      <a:pt x="49" y="59"/>
                    </a:lnTo>
                    <a:lnTo>
                      <a:pt x="59" y="68"/>
                    </a:lnTo>
                    <a:lnTo>
                      <a:pt x="68" y="74"/>
                    </a:lnTo>
                    <a:lnTo>
                      <a:pt x="70" y="86"/>
                    </a:lnTo>
                    <a:lnTo>
                      <a:pt x="53" y="80"/>
                    </a:lnTo>
                    <a:lnTo>
                      <a:pt x="59" y="91"/>
                    </a:lnTo>
                    <a:lnTo>
                      <a:pt x="49" y="93"/>
                    </a:lnTo>
                    <a:lnTo>
                      <a:pt x="57" y="111"/>
                    </a:lnTo>
                    <a:lnTo>
                      <a:pt x="45" y="111"/>
                    </a:lnTo>
                    <a:lnTo>
                      <a:pt x="30" y="102"/>
                    </a:lnTo>
                    <a:lnTo>
                      <a:pt x="23" y="86"/>
                    </a:lnTo>
                    <a:lnTo>
                      <a:pt x="19" y="72"/>
                    </a:lnTo>
                    <a:lnTo>
                      <a:pt x="11" y="63"/>
                    </a:lnTo>
                    <a:lnTo>
                      <a:pt x="2" y="51"/>
                    </a:lnTo>
                    <a:lnTo>
                      <a:pt x="0" y="45"/>
                    </a:lnTo>
                    <a:lnTo>
                      <a:pt x="7" y="35"/>
                    </a:lnTo>
                    <a:lnTo>
                      <a:pt x="7" y="28"/>
                    </a:lnTo>
                    <a:lnTo>
                      <a:pt x="13" y="26"/>
                    </a:lnTo>
                    <a:lnTo>
                      <a:pt x="13" y="20"/>
                    </a:lnTo>
                    <a:lnTo>
                      <a:pt x="24" y="18"/>
                    </a:lnTo>
                    <a:lnTo>
                      <a:pt x="30" y="14"/>
                    </a:lnTo>
                    <a:lnTo>
                      <a:pt x="39" y="14"/>
                    </a:lnTo>
                    <a:lnTo>
                      <a:pt x="41" y="10"/>
                    </a:lnTo>
                    <a:lnTo>
                      <a:pt x="44" y="10"/>
                    </a:lnTo>
                    <a:lnTo>
                      <a:pt x="57" y="10"/>
                    </a:lnTo>
                    <a:lnTo>
                      <a:pt x="70" y="5"/>
                    </a:lnTo>
                    <a:lnTo>
                      <a:pt x="82" y="12"/>
                    </a:lnTo>
                    <a:lnTo>
                      <a:pt x="97" y="10"/>
                    </a:lnTo>
                    <a:lnTo>
                      <a:pt x="96" y="0"/>
                    </a:lnTo>
                    <a:lnTo>
                      <a:pt x="105" y="5"/>
                    </a:lnTo>
                    <a:close/>
                  </a:path>
                </a:pathLst>
              </a:custGeom>
              <a:solidFill>
                <a:srgbClr val="FCDBC0"/>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121" name="Freeform 79">
                <a:extLst>
                  <a:ext uri="{FF2B5EF4-FFF2-40B4-BE49-F238E27FC236}">
                    <a16:creationId xmlns:a16="http://schemas.microsoft.com/office/drawing/2014/main" id="{CBC5347E-46A0-43AE-8A39-9D8E9B54629A}"/>
                  </a:ext>
                </a:extLst>
              </p:cNvPr>
              <p:cNvSpPr>
                <a:spLocks/>
              </p:cNvSpPr>
              <p:nvPr/>
            </p:nvSpPr>
            <p:spPr bwMode="auto">
              <a:xfrm>
                <a:off x="3476842" y="1968132"/>
                <a:ext cx="1008999" cy="532951"/>
              </a:xfrm>
              <a:custGeom>
                <a:avLst/>
                <a:gdLst>
                  <a:gd name="T0" fmla="*/ 429 w 727"/>
                  <a:gd name="T1" fmla="*/ 5 h 384"/>
                  <a:gd name="T2" fmla="*/ 571 w 727"/>
                  <a:gd name="T3" fmla="*/ 1 h 384"/>
                  <a:gd name="T4" fmla="*/ 571 w 727"/>
                  <a:gd name="T5" fmla="*/ 16 h 384"/>
                  <a:gd name="T6" fmla="*/ 556 w 727"/>
                  <a:gd name="T7" fmla="*/ 18 h 384"/>
                  <a:gd name="T8" fmla="*/ 618 w 727"/>
                  <a:gd name="T9" fmla="*/ 23 h 384"/>
                  <a:gd name="T10" fmla="*/ 689 w 727"/>
                  <a:gd name="T11" fmla="*/ 20 h 384"/>
                  <a:gd name="T12" fmla="*/ 679 w 727"/>
                  <a:gd name="T13" fmla="*/ 38 h 384"/>
                  <a:gd name="T14" fmla="*/ 662 w 727"/>
                  <a:gd name="T15" fmla="*/ 44 h 384"/>
                  <a:gd name="T16" fmla="*/ 631 w 727"/>
                  <a:gd name="T17" fmla="*/ 79 h 384"/>
                  <a:gd name="T18" fmla="*/ 603 w 727"/>
                  <a:gd name="T19" fmla="*/ 94 h 384"/>
                  <a:gd name="T20" fmla="*/ 610 w 727"/>
                  <a:gd name="T21" fmla="*/ 116 h 384"/>
                  <a:gd name="T22" fmla="*/ 608 w 727"/>
                  <a:gd name="T23" fmla="*/ 138 h 384"/>
                  <a:gd name="T24" fmla="*/ 567 w 727"/>
                  <a:gd name="T25" fmla="*/ 146 h 384"/>
                  <a:gd name="T26" fmla="*/ 555 w 727"/>
                  <a:gd name="T27" fmla="*/ 158 h 384"/>
                  <a:gd name="T28" fmla="*/ 578 w 727"/>
                  <a:gd name="T29" fmla="*/ 176 h 384"/>
                  <a:gd name="T30" fmla="*/ 548 w 727"/>
                  <a:gd name="T31" fmla="*/ 187 h 384"/>
                  <a:gd name="T32" fmla="*/ 518 w 727"/>
                  <a:gd name="T33" fmla="*/ 198 h 384"/>
                  <a:gd name="T34" fmla="*/ 532 w 727"/>
                  <a:gd name="T35" fmla="*/ 214 h 384"/>
                  <a:gd name="T36" fmla="*/ 436 w 727"/>
                  <a:gd name="T37" fmla="*/ 234 h 384"/>
                  <a:gd name="T38" fmla="*/ 362 w 727"/>
                  <a:gd name="T39" fmla="*/ 273 h 384"/>
                  <a:gd name="T40" fmla="*/ 311 w 727"/>
                  <a:gd name="T41" fmla="*/ 282 h 384"/>
                  <a:gd name="T42" fmla="*/ 280 w 727"/>
                  <a:gd name="T43" fmla="*/ 319 h 384"/>
                  <a:gd name="T44" fmla="*/ 241 w 727"/>
                  <a:gd name="T45" fmla="*/ 364 h 384"/>
                  <a:gd name="T46" fmla="*/ 190 w 727"/>
                  <a:gd name="T47" fmla="*/ 369 h 384"/>
                  <a:gd name="T48" fmla="*/ 148 w 727"/>
                  <a:gd name="T49" fmla="*/ 340 h 384"/>
                  <a:gd name="T50" fmla="*/ 136 w 727"/>
                  <a:gd name="T51" fmla="*/ 288 h 384"/>
                  <a:gd name="T52" fmla="*/ 129 w 727"/>
                  <a:gd name="T53" fmla="*/ 251 h 384"/>
                  <a:gd name="T54" fmla="*/ 185 w 727"/>
                  <a:gd name="T55" fmla="*/ 216 h 384"/>
                  <a:gd name="T56" fmla="*/ 167 w 727"/>
                  <a:gd name="T57" fmla="*/ 211 h 384"/>
                  <a:gd name="T58" fmla="*/ 146 w 727"/>
                  <a:gd name="T59" fmla="*/ 196 h 384"/>
                  <a:gd name="T60" fmla="*/ 193 w 727"/>
                  <a:gd name="T61" fmla="*/ 191 h 384"/>
                  <a:gd name="T62" fmla="*/ 153 w 727"/>
                  <a:gd name="T63" fmla="*/ 177 h 384"/>
                  <a:gd name="T64" fmla="*/ 163 w 727"/>
                  <a:gd name="T65" fmla="*/ 151 h 384"/>
                  <a:gd name="T66" fmla="*/ 143 w 727"/>
                  <a:gd name="T67" fmla="*/ 117 h 384"/>
                  <a:gd name="T68" fmla="*/ 96 w 727"/>
                  <a:gd name="T69" fmla="*/ 101 h 384"/>
                  <a:gd name="T70" fmla="*/ 23 w 727"/>
                  <a:gd name="T71" fmla="*/ 98 h 384"/>
                  <a:gd name="T72" fmla="*/ 69 w 727"/>
                  <a:gd name="T73" fmla="*/ 83 h 384"/>
                  <a:gd name="T74" fmla="*/ 7 w 727"/>
                  <a:gd name="T75" fmla="*/ 67 h 384"/>
                  <a:gd name="T76" fmla="*/ 114 w 727"/>
                  <a:gd name="T77" fmla="*/ 49 h 384"/>
                  <a:gd name="T78" fmla="*/ 148 w 727"/>
                  <a:gd name="T79" fmla="*/ 29 h 384"/>
                  <a:gd name="T80" fmla="*/ 195 w 727"/>
                  <a:gd name="T81" fmla="*/ 19 h 384"/>
                  <a:gd name="T82" fmla="*/ 274 w 727"/>
                  <a:gd name="T83" fmla="*/ 21 h 384"/>
                  <a:gd name="T84" fmla="*/ 347 w 727"/>
                  <a:gd name="T85" fmla="*/ 20 h 384"/>
                  <a:gd name="T86" fmla="*/ 350 w 727"/>
                  <a:gd name="T87" fmla="*/ 12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27" h="384">
                    <a:moveTo>
                      <a:pt x="350" y="12"/>
                    </a:moveTo>
                    <a:lnTo>
                      <a:pt x="392" y="5"/>
                    </a:lnTo>
                    <a:lnTo>
                      <a:pt x="429" y="5"/>
                    </a:lnTo>
                    <a:lnTo>
                      <a:pt x="446" y="1"/>
                    </a:lnTo>
                    <a:lnTo>
                      <a:pt x="485" y="0"/>
                    </a:lnTo>
                    <a:lnTo>
                      <a:pt x="571" y="1"/>
                    </a:lnTo>
                    <a:lnTo>
                      <a:pt x="636" y="10"/>
                    </a:lnTo>
                    <a:lnTo>
                      <a:pt x="614" y="15"/>
                    </a:lnTo>
                    <a:lnTo>
                      <a:pt x="571" y="16"/>
                    </a:lnTo>
                    <a:lnTo>
                      <a:pt x="511" y="17"/>
                    </a:lnTo>
                    <a:lnTo>
                      <a:pt x="516" y="19"/>
                    </a:lnTo>
                    <a:lnTo>
                      <a:pt x="556" y="18"/>
                    </a:lnTo>
                    <a:lnTo>
                      <a:pt x="588" y="22"/>
                    </a:lnTo>
                    <a:lnTo>
                      <a:pt x="610" y="18"/>
                    </a:lnTo>
                    <a:lnTo>
                      <a:pt x="618" y="23"/>
                    </a:lnTo>
                    <a:lnTo>
                      <a:pt x="604" y="30"/>
                    </a:lnTo>
                    <a:lnTo>
                      <a:pt x="634" y="26"/>
                    </a:lnTo>
                    <a:lnTo>
                      <a:pt x="689" y="20"/>
                    </a:lnTo>
                    <a:lnTo>
                      <a:pt x="722" y="23"/>
                    </a:lnTo>
                    <a:lnTo>
                      <a:pt x="727" y="28"/>
                    </a:lnTo>
                    <a:lnTo>
                      <a:pt x="679" y="38"/>
                    </a:lnTo>
                    <a:lnTo>
                      <a:pt x="672" y="41"/>
                    </a:lnTo>
                    <a:lnTo>
                      <a:pt x="636" y="43"/>
                    </a:lnTo>
                    <a:lnTo>
                      <a:pt x="662" y="44"/>
                    </a:lnTo>
                    <a:lnTo>
                      <a:pt x="646" y="54"/>
                    </a:lnTo>
                    <a:lnTo>
                      <a:pt x="634" y="63"/>
                    </a:lnTo>
                    <a:lnTo>
                      <a:pt x="631" y="79"/>
                    </a:lnTo>
                    <a:lnTo>
                      <a:pt x="643" y="88"/>
                    </a:lnTo>
                    <a:lnTo>
                      <a:pt x="624" y="89"/>
                    </a:lnTo>
                    <a:lnTo>
                      <a:pt x="603" y="94"/>
                    </a:lnTo>
                    <a:lnTo>
                      <a:pt x="624" y="102"/>
                    </a:lnTo>
                    <a:lnTo>
                      <a:pt x="624" y="115"/>
                    </a:lnTo>
                    <a:lnTo>
                      <a:pt x="610" y="116"/>
                    </a:lnTo>
                    <a:lnTo>
                      <a:pt x="623" y="130"/>
                    </a:lnTo>
                    <a:lnTo>
                      <a:pt x="595" y="131"/>
                    </a:lnTo>
                    <a:lnTo>
                      <a:pt x="608" y="138"/>
                    </a:lnTo>
                    <a:lnTo>
                      <a:pt x="603" y="143"/>
                    </a:lnTo>
                    <a:lnTo>
                      <a:pt x="585" y="146"/>
                    </a:lnTo>
                    <a:lnTo>
                      <a:pt x="567" y="146"/>
                    </a:lnTo>
                    <a:lnTo>
                      <a:pt x="580" y="157"/>
                    </a:lnTo>
                    <a:lnTo>
                      <a:pt x="579" y="164"/>
                    </a:lnTo>
                    <a:lnTo>
                      <a:pt x="555" y="158"/>
                    </a:lnTo>
                    <a:lnTo>
                      <a:pt x="548" y="162"/>
                    </a:lnTo>
                    <a:lnTo>
                      <a:pt x="564" y="166"/>
                    </a:lnTo>
                    <a:lnTo>
                      <a:pt x="578" y="176"/>
                    </a:lnTo>
                    <a:lnTo>
                      <a:pt x="580" y="190"/>
                    </a:lnTo>
                    <a:lnTo>
                      <a:pt x="556" y="193"/>
                    </a:lnTo>
                    <a:lnTo>
                      <a:pt x="548" y="187"/>
                    </a:lnTo>
                    <a:lnTo>
                      <a:pt x="534" y="177"/>
                    </a:lnTo>
                    <a:lnTo>
                      <a:pt x="536" y="189"/>
                    </a:lnTo>
                    <a:lnTo>
                      <a:pt x="518" y="198"/>
                    </a:lnTo>
                    <a:lnTo>
                      <a:pt x="553" y="198"/>
                    </a:lnTo>
                    <a:lnTo>
                      <a:pt x="571" y="199"/>
                    </a:lnTo>
                    <a:lnTo>
                      <a:pt x="532" y="214"/>
                    </a:lnTo>
                    <a:lnTo>
                      <a:pt x="492" y="228"/>
                    </a:lnTo>
                    <a:lnTo>
                      <a:pt x="451" y="234"/>
                    </a:lnTo>
                    <a:lnTo>
                      <a:pt x="436" y="234"/>
                    </a:lnTo>
                    <a:lnTo>
                      <a:pt x="420" y="241"/>
                    </a:lnTo>
                    <a:lnTo>
                      <a:pt x="396" y="260"/>
                    </a:lnTo>
                    <a:lnTo>
                      <a:pt x="362" y="273"/>
                    </a:lnTo>
                    <a:lnTo>
                      <a:pt x="353" y="274"/>
                    </a:lnTo>
                    <a:lnTo>
                      <a:pt x="333" y="278"/>
                    </a:lnTo>
                    <a:lnTo>
                      <a:pt x="311" y="282"/>
                    </a:lnTo>
                    <a:lnTo>
                      <a:pt x="295" y="294"/>
                    </a:lnTo>
                    <a:lnTo>
                      <a:pt x="291" y="307"/>
                    </a:lnTo>
                    <a:lnTo>
                      <a:pt x="280" y="319"/>
                    </a:lnTo>
                    <a:lnTo>
                      <a:pt x="251" y="334"/>
                    </a:lnTo>
                    <a:lnTo>
                      <a:pt x="252" y="349"/>
                    </a:lnTo>
                    <a:lnTo>
                      <a:pt x="241" y="364"/>
                    </a:lnTo>
                    <a:lnTo>
                      <a:pt x="227" y="383"/>
                    </a:lnTo>
                    <a:lnTo>
                      <a:pt x="206" y="384"/>
                    </a:lnTo>
                    <a:lnTo>
                      <a:pt x="190" y="369"/>
                    </a:lnTo>
                    <a:lnTo>
                      <a:pt x="161" y="369"/>
                    </a:lnTo>
                    <a:lnTo>
                      <a:pt x="150" y="358"/>
                    </a:lnTo>
                    <a:lnTo>
                      <a:pt x="148" y="340"/>
                    </a:lnTo>
                    <a:lnTo>
                      <a:pt x="133" y="316"/>
                    </a:lnTo>
                    <a:lnTo>
                      <a:pt x="130" y="304"/>
                    </a:lnTo>
                    <a:lnTo>
                      <a:pt x="136" y="288"/>
                    </a:lnTo>
                    <a:lnTo>
                      <a:pt x="124" y="271"/>
                    </a:lnTo>
                    <a:lnTo>
                      <a:pt x="135" y="257"/>
                    </a:lnTo>
                    <a:lnTo>
                      <a:pt x="129" y="251"/>
                    </a:lnTo>
                    <a:lnTo>
                      <a:pt x="153" y="230"/>
                    </a:lnTo>
                    <a:lnTo>
                      <a:pt x="176" y="223"/>
                    </a:lnTo>
                    <a:lnTo>
                      <a:pt x="185" y="216"/>
                    </a:lnTo>
                    <a:lnTo>
                      <a:pt x="194" y="203"/>
                    </a:lnTo>
                    <a:lnTo>
                      <a:pt x="176" y="209"/>
                    </a:lnTo>
                    <a:lnTo>
                      <a:pt x="167" y="211"/>
                    </a:lnTo>
                    <a:lnTo>
                      <a:pt x="154" y="214"/>
                    </a:lnTo>
                    <a:lnTo>
                      <a:pt x="141" y="208"/>
                    </a:lnTo>
                    <a:lnTo>
                      <a:pt x="146" y="196"/>
                    </a:lnTo>
                    <a:lnTo>
                      <a:pt x="156" y="187"/>
                    </a:lnTo>
                    <a:lnTo>
                      <a:pt x="168" y="187"/>
                    </a:lnTo>
                    <a:lnTo>
                      <a:pt x="193" y="191"/>
                    </a:lnTo>
                    <a:lnTo>
                      <a:pt x="176" y="181"/>
                    </a:lnTo>
                    <a:lnTo>
                      <a:pt x="167" y="175"/>
                    </a:lnTo>
                    <a:lnTo>
                      <a:pt x="153" y="177"/>
                    </a:lnTo>
                    <a:lnTo>
                      <a:pt x="145" y="173"/>
                    </a:lnTo>
                    <a:lnTo>
                      <a:pt x="168" y="158"/>
                    </a:lnTo>
                    <a:lnTo>
                      <a:pt x="163" y="151"/>
                    </a:lnTo>
                    <a:lnTo>
                      <a:pt x="160" y="140"/>
                    </a:lnTo>
                    <a:lnTo>
                      <a:pt x="155" y="123"/>
                    </a:lnTo>
                    <a:lnTo>
                      <a:pt x="143" y="117"/>
                    </a:lnTo>
                    <a:lnTo>
                      <a:pt x="148" y="111"/>
                    </a:lnTo>
                    <a:lnTo>
                      <a:pt x="121" y="102"/>
                    </a:lnTo>
                    <a:lnTo>
                      <a:pt x="96" y="101"/>
                    </a:lnTo>
                    <a:lnTo>
                      <a:pt x="63" y="101"/>
                    </a:lnTo>
                    <a:lnTo>
                      <a:pt x="33" y="102"/>
                    </a:lnTo>
                    <a:lnTo>
                      <a:pt x="23" y="98"/>
                    </a:lnTo>
                    <a:lnTo>
                      <a:pt x="10" y="88"/>
                    </a:lnTo>
                    <a:lnTo>
                      <a:pt x="45" y="83"/>
                    </a:lnTo>
                    <a:lnTo>
                      <a:pt x="69" y="83"/>
                    </a:lnTo>
                    <a:lnTo>
                      <a:pt x="21" y="79"/>
                    </a:lnTo>
                    <a:lnTo>
                      <a:pt x="0" y="73"/>
                    </a:lnTo>
                    <a:lnTo>
                      <a:pt x="7" y="67"/>
                    </a:lnTo>
                    <a:lnTo>
                      <a:pt x="57" y="60"/>
                    </a:lnTo>
                    <a:lnTo>
                      <a:pt x="105" y="54"/>
                    </a:lnTo>
                    <a:lnTo>
                      <a:pt x="114" y="49"/>
                    </a:lnTo>
                    <a:lnTo>
                      <a:pt x="87" y="44"/>
                    </a:lnTo>
                    <a:lnTo>
                      <a:pt x="101" y="38"/>
                    </a:lnTo>
                    <a:lnTo>
                      <a:pt x="148" y="29"/>
                    </a:lnTo>
                    <a:lnTo>
                      <a:pt x="166" y="28"/>
                    </a:lnTo>
                    <a:lnTo>
                      <a:pt x="166" y="22"/>
                    </a:lnTo>
                    <a:lnTo>
                      <a:pt x="195" y="19"/>
                    </a:lnTo>
                    <a:lnTo>
                      <a:pt x="231" y="17"/>
                    </a:lnTo>
                    <a:lnTo>
                      <a:pt x="265" y="17"/>
                    </a:lnTo>
                    <a:lnTo>
                      <a:pt x="274" y="21"/>
                    </a:lnTo>
                    <a:lnTo>
                      <a:pt x="309" y="14"/>
                    </a:lnTo>
                    <a:lnTo>
                      <a:pt x="332" y="19"/>
                    </a:lnTo>
                    <a:lnTo>
                      <a:pt x="347" y="20"/>
                    </a:lnTo>
                    <a:lnTo>
                      <a:pt x="367" y="24"/>
                    </a:lnTo>
                    <a:lnTo>
                      <a:pt x="345" y="17"/>
                    </a:lnTo>
                    <a:lnTo>
                      <a:pt x="350" y="12"/>
                    </a:lnTo>
                    <a:close/>
                  </a:path>
                </a:pathLst>
              </a:custGeom>
              <a:solidFill>
                <a:srgbClr val="FCDBC0"/>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122" name="Freeform 80">
                <a:extLst>
                  <a:ext uri="{FF2B5EF4-FFF2-40B4-BE49-F238E27FC236}">
                    <a16:creationId xmlns:a16="http://schemas.microsoft.com/office/drawing/2014/main" id="{A1174169-0E9C-4C6E-AAA9-EE8D45A117E0}"/>
                  </a:ext>
                </a:extLst>
              </p:cNvPr>
              <p:cNvSpPr>
                <a:spLocks/>
              </p:cNvSpPr>
              <p:nvPr/>
            </p:nvSpPr>
            <p:spPr bwMode="auto">
              <a:xfrm>
                <a:off x="2345709" y="3698835"/>
                <a:ext cx="104092" cy="117971"/>
              </a:xfrm>
              <a:custGeom>
                <a:avLst/>
                <a:gdLst>
                  <a:gd name="T0" fmla="*/ 37 w 75"/>
                  <a:gd name="T1" fmla="*/ 85 h 85"/>
                  <a:gd name="T2" fmla="*/ 28 w 75"/>
                  <a:gd name="T3" fmla="*/ 81 h 85"/>
                  <a:gd name="T4" fmla="*/ 17 w 75"/>
                  <a:gd name="T5" fmla="*/ 81 h 85"/>
                  <a:gd name="T6" fmla="*/ 9 w 75"/>
                  <a:gd name="T7" fmla="*/ 77 h 85"/>
                  <a:gd name="T8" fmla="*/ 0 w 75"/>
                  <a:gd name="T9" fmla="*/ 68 h 85"/>
                  <a:gd name="T10" fmla="*/ 1 w 75"/>
                  <a:gd name="T11" fmla="*/ 62 h 85"/>
                  <a:gd name="T12" fmla="*/ 4 w 75"/>
                  <a:gd name="T13" fmla="*/ 58 h 85"/>
                  <a:gd name="T14" fmla="*/ 2 w 75"/>
                  <a:gd name="T15" fmla="*/ 54 h 85"/>
                  <a:gd name="T16" fmla="*/ 12 w 75"/>
                  <a:gd name="T17" fmla="*/ 37 h 85"/>
                  <a:gd name="T18" fmla="*/ 36 w 75"/>
                  <a:gd name="T19" fmla="*/ 37 h 85"/>
                  <a:gd name="T20" fmla="*/ 37 w 75"/>
                  <a:gd name="T21" fmla="*/ 29 h 85"/>
                  <a:gd name="T22" fmla="*/ 34 w 75"/>
                  <a:gd name="T23" fmla="*/ 28 h 85"/>
                  <a:gd name="T24" fmla="*/ 33 w 75"/>
                  <a:gd name="T25" fmla="*/ 24 h 85"/>
                  <a:gd name="T26" fmla="*/ 27 w 75"/>
                  <a:gd name="T27" fmla="*/ 19 h 85"/>
                  <a:gd name="T28" fmla="*/ 21 w 75"/>
                  <a:gd name="T29" fmla="*/ 12 h 85"/>
                  <a:gd name="T30" fmla="*/ 29 w 75"/>
                  <a:gd name="T31" fmla="*/ 12 h 85"/>
                  <a:gd name="T32" fmla="*/ 30 w 75"/>
                  <a:gd name="T33" fmla="*/ 0 h 85"/>
                  <a:gd name="T34" fmla="*/ 47 w 75"/>
                  <a:gd name="T35" fmla="*/ 0 h 85"/>
                  <a:gd name="T36" fmla="*/ 64 w 75"/>
                  <a:gd name="T37" fmla="*/ 0 h 85"/>
                  <a:gd name="T38" fmla="*/ 62 w 75"/>
                  <a:gd name="T39" fmla="*/ 17 h 85"/>
                  <a:gd name="T40" fmla="*/ 58 w 75"/>
                  <a:gd name="T41" fmla="*/ 40 h 85"/>
                  <a:gd name="T42" fmla="*/ 63 w 75"/>
                  <a:gd name="T43" fmla="*/ 40 h 85"/>
                  <a:gd name="T44" fmla="*/ 69 w 75"/>
                  <a:gd name="T45" fmla="*/ 44 h 85"/>
                  <a:gd name="T46" fmla="*/ 71 w 75"/>
                  <a:gd name="T47" fmla="*/ 41 h 85"/>
                  <a:gd name="T48" fmla="*/ 75 w 75"/>
                  <a:gd name="T49" fmla="*/ 44 h 85"/>
                  <a:gd name="T50" fmla="*/ 66 w 75"/>
                  <a:gd name="T51" fmla="*/ 52 h 85"/>
                  <a:gd name="T52" fmla="*/ 57 w 75"/>
                  <a:gd name="T53" fmla="*/ 58 h 85"/>
                  <a:gd name="T54" fmla="*/ 55 w 75"/>
                  <a:gd name="T55" fmla="*/ 61 h 85"/>
                  <a:gd name="T56" fmla="*/ 56 w 75"/>
                  <a:gd name="T57" fmla="*/ 66 h 85"/>
                  <a:gd name="T58" fmla="*/ 52 w 75"/>
                  <a:gd name="T59" fmla="*/ 71 h 85"/>
                  <a:gd name="T60" fmla="*/ 48 w 75"/>
                  <a:gd name="T61" fmla="*/ 72 h 85"/>
                  <a:gd name="T62" fmla="*/ 49 w 75"/>
                  <a:gd name="T63" fmla="*/ 74 h 85"/>
                  <a:gd name="T64" fmla="*/ 45 w 75"/>
                  <a:gd name="T65" fmla="*/ 77 h 85"/>
                  <a:gd name="T66" fmla="*/ 38 w 75"/>
                  <a:gd name="T67" fmla="*/ 82 h 85"/>
                  <a:gd name="T68" fmla="*/ 37 w 75"/>
                  <a:gd name="T69"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5" h="85">
                    <a:moveTo>
                      <a:pt x="37" y="85"/>
                    </a:moveTo>
                    <a:lnTo>
                      <a:pt x="28" y="81"/>
                    </a:lnTo>
                    <a:lnTo>
                      <a:pt x="17" y="81"/>
                    </a:lnTo>
                    <a:lnTo>
                      <a:pt x="9" y="77"/>
                    </a:lnTo>
                    <a:lnTo>
                      <a:pt x="0" y="68"/>
                    </a:lnTo>
                    <a:lnTo>
                      <a:pt x="1" y="62"/>
                    </a:lnTo>
                    <a:lnTo>
                      <a:pt x="4" y="58"/>
                    </a:lnTo>
                    <a:lnTo>
                      <a:pt x="2" y="54"/>
                    </a:lnTo>
                    <a:lnTo>
                      <a:pt x="12" y="37"/>
                    </a:lnTo>
                    <a:lnTo>
                      <a:pt x="36" y="37"/>
                    </a:lnTo>
                    <a:lnTo>
                      <a:pt x="37" y="29"/>
                    </a:lnTo>
                    <a:lnTo>
                      <a:pt x="34" y="28"/>
                    </a:lnTo>
                    <a:lnTo>
                      <a:pt x="33" y="24"/>
                    </a:lnTo>
                    <a:lnTo>
                      <a:pt x="27" y="19"/>
                    </a:lnTo>
                    <a:lnTo>
                      <a:pt x="21" y="12"/>
                    </a:lnTo>
                    <a:lnTo>
                      <a:pt x="29" y="12"/>
                    </a:lnTo>
                    <a:lnTo>
                      <a:pt x="30" y="0"/>
                    </a:lnTo>
                    <a:lnTo>
                      <a:pt x="47" y="0"/>
                    </a:lnTo>
                    <a:lnTo>
                      <a:pt x="64" y="0"/>
                    </a:lnTo>
                    <a:lnTo>
                      <a:pt x="62" y="17"/>
                    </a:lnTo>
                    <a:lnTo>
                      <a:pt x="58" y="40"/>
                    </a:lnTo>
                    <a:lnTo>
                      <a:pt x="63" y="40"/>
                    </a:lnTo>
                    <a:lnTo>
                      <a:pt x="69" y="44"/>
                    </a:lnTo>
                    <a:lnTo>
                      <a:pt x="71" y="41"/>
                    </a:lnTo>
                    <a:lnTo>
                      <a:pt x="75" y="44"/>
                    </a:lnTo>
                    <a:lnTo>
                      <a:pt x="66" y="52"/>
                    </a:lnTo>
                    <a:lnTo>
                      <a:pt x="57" y="58"/>
                    </a:lnTo>
                    <a:lnTo>
                      <a:pt x="55" y="61"/>
                    </a:lnTo>
                    <a:lnTo>
                      <a:pt x="56" y="66"/>
                    </a:lnTo>
                    <a:lnTo>
                      <a:pt x="52" y="71"/>
                    </a:lnTo>
                    <a:lnTo>
                      <a:pt x="48" y="72"/>
                    </a:lnTo>
                    <a:lnTo>
                      <a:pt x="49" y="74"/>
                    </a:lnTo>
                    <a:lnTo>
                      <a:pt x="45" y="77"/>
                    </a:lnTo>
                    <a:lnTo>
                      <a:pt x="38" y="82"/>
                    </a:lnTo>
                    <a:lnTo>
                      <a:pt x="37" y="85"/>
                    </a:lnTo>
                    <a:close/>
                  </a:path>
                </a:pathLst>
              </a:custGeom>
              <a:solidFill>
                <a:srgbClr val="E0766E"/>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123" name="Freeform 81">
                <a:extLst>
                  <a:ext uri="{FF2B5EF4-FFF2-40B4-BE49-F238E27FC236}">
                    <a16:creationId xmlns:a16="http://schemas.microsoft.com/office/drawing/2014/main" id="{1C03FAF3-AE6E-4FF9-97AD-4713027BE634}"/>
                  </a:ext>
                </a:extLst>
              </p:cNvPr>
              <p:cNvSpPr>
                <a:spLocks/>
              </p:cNvSpPr>
              <p:nvPr/>
            </p:nvSpPr>
            <p:spPr bwMode="auto">
              <a:xfrm>
                <a:off x="3113215" y="3972250"/>
                <a:ext cx="122135" cy="204021"/>
              </a:xfrm>
              <a:custGeom>
                <a:avLst/>
                <a:gdLst>
                  <a:gd name="T0" fmla="*/ 32 w 88"/>
                  <a:gd name="T1" fmla="*/ 0 h 147"/>
                  <a:gd name="T2" fmla="*/ 43 w 88"/>
                  <a:gd name="T3" fmla="*/ 7 h 147"/>
                  <a:gd name="T4" fmla="*/ 54 w 88"/>
                  <a:gd name="T5" fmla="*/ 21 h 147"/>
                  <a:gd name="T6" fmla="*/ 54 w 88"/>
                  <a:gd name="T7" fmla="*/ 32 h 147"/>
                  <a:gd name="T8" fmla="*/ 61 w 88"/>
                  <a:gd name="T9" fmla="*/ 32 h 147"/>
                  <a:gd name="T10" fmla="*/ 71 w 88"/>
                  <a:gd name="T11" fmla="*/ 42 h 147"/>
                  <a:gd name="T12" fmla="*/ 78 w 88"/>
                  <a:gd name="T13" fmla="*/ 49 h 147"/>
                  <a:gd name="T14" fmla="*/ 74 w 88"/>
                  <a:gd name="T15" fmla="*/ 68 h 147"/>
                  <a:gd name="T16" fmla="*/ 63 w 88"/>
                  <a:gd name="T17" fmla="*/ 73 h 147"/>
                  <a:gd name="T18" fmla="*/ 64 w 88"/>
                  <a:gd name="T19" fmla="*/ 78 h 147"/>
                  <a:gd name="T20" fmla="*/ 61 w 88"/>
                  <a:gd name="T21" fmla="*/ 89 h 147"/>
                  <a:gd name="T22" fmla="*/ 68 w 88"/>
                  <a:gd name="T23" fmla="*/ 104 h 147"/>
                  <a:gd name="T24" fmla="*/ 74 w 88"/>
                  <a:gd name="T25" fmla="*/ 104 h 147"/>
                  <a:gd name="T26" fmla="*/ 77 w 88"/>
                  <a:gd name="T27" fmla="*/ 116 h 147"/>
                  <a:gd name="T28" fmla="*/ 88 w 88"/>
                  <a:gd name="T29" fmla="*/ 134 h 147"/>
                  <a:gd name="T30" fmla="*/ 83 w 88"/>
                  <a:gd name="T31" fmla="*/ 135 h 147"/>
                  <a:gd name="T32" fmla="*/ 73 w 88"/>
                  <a:gd name="T33" fmla="*/ 133 h 147"/>
                  <a:gd name="T34" fmla="*/ 67 w 88"/>
                  <a:gd name="T35" fmla="*/ 138 h 147"/>
                  <a:gd name="T36" fmla="*/ 59 w 88"/>
                  <a:gd name="T37" fmla="*/ 142 h 147"/>
                  <a:gd name="T38" fmla="*/ 53 w 88"/>
                  <a:gd name="T39" fmla="*/ 143 h 147"/>
                  <a:gd name="T40" fmla="*/ 51 w 88"/>
                  <a:gd name="T41" fmla="*/ 147 h 147"/>
                  <a:gd name="T42" fmla="*/ 42 w 88"/>
                  <a:gd name="T43" fmla="*/ 146 h 147"/>
                  <a:gd name="T44" fmla="*/ 31 w 88"/>
                  <a:gd name="T45" fmla="*/ 136 h 147"/>
                  <a:gd name="T46" fmla="*/ 29 w 88"/>
                  <a:gd name="T47" fmla="*/ 127 h 147"/>
                  <a:gd name="T48" fmla="*/ 25 w 88"/>
                  <a:gd name="T49" fmla="*/ 116 h 147"/>
                  <a:gd name="T50" fmla="*/ 28 w 88"/>
                  <a:gd name="T51" fmla="*/ 98 h 147"/>
                  <a:gd name="T52" fmla="*/ 33 w 88"/>
                  <a:gd name="T53" fmla="*/ 91 h 147"/>
                  <a:gd name="T54" fmla="*/ 29 w 88"/>
                  <a:gd name="T55" fmla="*/ 82 h 147"/>
                  <a:gd name="T56" fmla="*/ 23 w 88"/>
                  <a:gd name="T57" fmla="*/ 78 h 147"/>
                  <a:gd name="T58" fmla="*/ 25 w 88"/>
                  <a:gd name="T59" fmla="*/ 69 h 147"/>
                  <a:gd name="T60" fmla="*/ 21 w 88"/>
                  <a:gd name="T61" fmla="*/ 64 h 147"/>
                  <a:gd name="T62" fmla="*/ 12 w 88"/>
                  <a:gd name="T63" fmla="*/ 65 h 147"/>
                  <a:gd name="T64" fmla="*/ 0 w 88"/>
                  <a:gd name="T65" fmla="*/ 50 h 147"/>
                  <a:gd name="T66" fmla="*/ 5 w 88"/>
                  <a:gd name="T67" fmla="*/ 44 h 147"/>
                  <a:gd name="T68" fmla="*/ 5 w 88"/>
                  <a:gd name="T69" fmla="*/ 34 h 147"/>
                  <a:gd name="T70" fmla="*/ 16 w 88"/>
                  <a:gd name="T71" fmla="*/ 31 h 147"/>
                  <a:gd name="T72" fmla="*/ 21 w 88"/>
                  <a:gd name="T73" fmla="*/ 27 h 147"/>
                  <a:gd name="T74" fmla="*/ 15 w 88"/>
                  <a:gd name="T75" fmla="*/ 19 h 147"/>
                  <a:gd name="T76" fmla="*/ 17 w 88"/>
                  <a:gd name="T77" fmla="*/ 12 h 147"/>
                  <a:gd name="T78" fmla="*/ 32 w 88"/>
                  <a:gd name="T79" fmla="*/ 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8" h="147">
                    <a:moveTo>
                      <a:pt x="32" y="0"/>
                    </a:moveTo>
                    <a:lnTo>
                      <a:pt x="43" y="7"/>
                    </a:lnTo>
                    <a:lnTo>
                      <a:pt x="54" y="21"/>
                    </a:lnTo>
                    <a:lnTo>
                      <a:pt x="54" y="32"/>
                    </a:lnTo>
                    <a:lnTo>
                      <a:pt x="61" y="32"/>
                    </a:lnTo>
                    <a:lnTo>
                      <a:pt x="71" y="42"/>
                    </a:lnTo>
                    <a:lnTo>
                      <a:pt x="78" y="49"/>
                    </a:lnTo>
                    <a:lnTo>
                      <a:pt x="74" y="68"/>
                    </a:lnTo>
                    <a:lnTo>
                      <a:pt x="63" y="73"/>
                    </a:lnTo>
                    <a:lnTo>
                      <a:pt x="64" y="78"/>
                    </a:lnTo>
                    <a:lnTo>
                      <a:pt x="61" y="89"/>
                    </a:lnTo>
                    <a:lnTo>
                      <a:pt x="68" y="104"/>
                    </a:lnTo>
                    <a:lnTo>
                      <a:pt x="74" y="104"/>
                    </a:lnTo>
                    <a:lnTo>
                      <a:pt x="77" y="116"/>
                    </a:lnTo>
                    <a:lnTo>
                      <a:pt x="88" y="134"/>
                    </a:lnTo>
                    <a:lnTo>
                      <a:pt x="83" y="135"/>
                    </a:lnTo>
                    <a:lnTo>
                      <a:pt x="73" y="133"/>
                    </a:lnTo>
                    <a:lnTo>
                      <a:pt x="67" y="138"/>
                    </a:lnTo>
                    <a:lnTo>
                      <a:pt x="59" y="142"/>
                    </a:lnTo>
                    <a:lnTo>
                      <a:pt x="53" y="143"/>
                    </a:lnTo>
                    <a:lnTo>
                      <a:pt x="51" y="147"/>
                    </a:lnTo>
                    <a:lnTo>
                      <a:pt x="42" y="146"/>
                    </a:lnTo>
                    <a:lnTo>
                      <a:pt x="31" y="136"/>
                    </a:lnTo>
                    <a:lnTo>
                      <a:pt x="29" y="127"/>
                    </a:lnTo>
                    <a:lnTo>
                      <a:pt x="25" y="116"/>
                    </a:lnTo>
                    <a:lnTo>
                      <a:pt x="28" y="98"/>
                    </a:lnTo>
                    <a:lnTo>
                      <a:pt x="33" y="91"/>
                    </a:lnTo>
                    <a:lnTo>
                      <a:pt x="29" y="82"/>
                    </a:lnTo>
                    <a:lnTo>
                      <a:pt x="23" y="78"/>
                    </a:lnTo>
                    <a:lnTo>
                      <a:pt x="25" y="69"/>
                    </a:lnTo>
                    <a:lnTo>
                      <a:pt x="21" y="64"/>
                    </a:lnTo>
                    <a:lnTo>
                      <a:pt x="12" y="65"/>
                    </a:lnTo>
                    <a:lnTo>
                      <a:pt x="0" y="50"/>
                    </a:lnTo>
                    <a:lnTo>
                      <a:pt x="5" y="44"/>
                    </a:lnTo>
                    <a:lnTo>
                      <a:pt x="5" y="34"/>
                    </a:lnTo>
                    <a:lnTo>
                      <a:pt x="16" y="31"/>
                    </a:lnTo>
                    <a:lnTo>
                      <a:pt x="21" y="27"/>
                    </a:lnTo>
                    <a:lnTo>
                      <a:pt x="15" y="19"/>
                    </a:lnTo>
                    <a:lnTo>
                      <a:pt x="17" y="12"/>
                    </a:lnTo>
                    <a:lnTo>
                      <a:pt x="32" y="0"/>
                    </a:lnTo>
                    <a:close/>
                  </a:path>
                </a:pathLst>
              </a:custGeom>
              <a:solidFill>
                <a:srgbClr val="C0504D">
                  <a:lumMod val="40000"/>
                  <a:lumOff val="60000"/>
                </a:srgbClr>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124" name="Freeform 82">
                <a:extLst>
                  <a:ext uri="{FF2B5EF4-FFF2-40B4-BE49-F238E27FC236}">
                    <a16:creationId xmlns:a16="http://schemas.microsoft.com/office/drawing/2014/main" id="{FE027E87-C295-4C08-86FC-AD34486C2228}"/>
                  </a:ext>
                </a:extLst>
              </p:cNvPr>
              <p:cNvSpPr>
                <a:spLocks/>
              </p:cNvSpPr>
              <p:nvPr/>
            </p:nvSpPr>
            <p:spPr bwMode="auto">
              <a:xfrm>
                <a:off x="2417880" y="3751575"/>
                <a:ext cx="158220" cy="87438"/>
              </a:xfrm>
              <a:custGeom>
                <a:avLst/>
                <a:gdLst>
                  <a:gd name="T0" fmla="*/ 34 w 114"/>
                  <a:gd name="T1" fmla="*/ 63 h 63"/>
                  <a:gd name="T2" fmla="*/ 32 w 114"/>
                  <a:gd name="T3" fmla="*/ 56 h 63"/>
                  <a:gd name="T4" fmla="*/ 27 w 114"/>
                  <a:gd name="T5" fmla="*/ 54 h 63"/>
                  <a:gd name="T6" fmla="*/ 29 w 114"/>
                  <a:gd name="T7" fmla="*/ 46 h 63"/>
                  <a:gd name="T8" fmla="*/ 26 w 114"/>
                  <a:gd name="T9" fmla="*/ 44 h 63"/>
                  <a:gd name="T10" fmla="*/ 23 w 114"/>
                  <a:gd name="T11" fmla="*/ 42 h 63"/>
                  <a:gd name="T12" fmla="*/ 14 w 114"/>
                  <a:gd name="T13" fmla="*/ 45 h 63"/>
                  <a:gd name="T14" fmla="*/ 14 w 114"/>
                  <a:gd name="T15" fmla="*/ 42 h 63"/>
                  <a:gd name="T16" fmla="*/ 9 w 114"/>
                  <a:gd name="T17" fmla="*/ 39 h 63"/>
                  <a:gd name="T18" fmla="*/ 5 w 114"/>
                  <a:gd name="T19" fmla="*/ 34 h 63"/>
                  <a:gd name="T20" fmla="*/ 0 w 114"/>
                  <a:gd name="T21" fmla="*/ 33 h 63"/>
                  <a:gd name="T22" fmla="*/ 4 w 114"/>
                  <a:gd name="T23" fmla="*/ 28 h 63"/>
                  <a:gd name="T24" fmla="*/ 3 w 114"/>
                  <a:gd name="T25" fmla="*/ 23 h 63"/>
                  <a:gd name="T26" fmla="*/ 5 w 114"/>
                  <a:gd name="T27" fmla="*/ 19 h 63"/>
                  <a:gd name="T28" fmla="*/ 14 w 114"/>
                  <a:gd name="T29" fmla="*/ 14 h 63"/>
                  <a:gd name="T30" fmla="*/ 23 w 114"/>
                  <a:gd name="T31" fmla="*/ 6 h 63"/>
                  <a:gd name="T32" fmla="*/ 25 w 114"/>
                  <a:gd name="T33" fmla="*/ 7 h 63"/>
                  <a:gd name="T34" fmla="*/ 30 w 114"/>
                  <a:gd name="T35" fmla="*/ 3 h 63"/>
                  <a:gd name="T36" fmla="*/ 35 w 114"/>
                  <a:gd name="T37" fmla="*/ 2 h 63"/>
                  <a:gd name="T38" fmla="*/ 36 w 114"/>
                  <a:gd name="T39" fmla="*/ 4 h 63"/>
                  <a:gd name="T40" fmla="*/ 39 w 114"/>
                  <a:gd name="T41" fmla="*/ 3 h 63"/>
                  <a:gd name="T42" fmla="*/ 48 w 114"/>
                  <a:gd name="T43" fmla="*/ 5 h 63"/>
                  <a:gd name="T44" fmla="*/ 56 w 114"/>
                  <a:gd name="T45" fmla="*/ 4 h 63"/>
                  <a:gd name="T46" fmla="*/ 62 w 114"/>
                  <a:gd name="T47" fmla="*/ 2 h 63"/>
                  <a:gd name="T48" fmla="*/ 65 w 114"/>
                  <a:gd name="T49" fmla="*/ 0 h 63"/>
                  <a:gd name="T50" fmla="*/ 70 w 114"/>
                  <a:gd name="T51" fmla="*/ 1 h 63"/>
                  <a:gd name="T52" fmla="*/ 74 w 114"/>
                  <a:gd name="T53" fmla="*/ 2 h 63"/>
                  <a:gd name="T54" fmla="*/ 79 w 114"/>
                  <a:gd name="T55" fmla="*/ 2 h 63"/>
                  <a:gd name="T56" fmla="*/ 83 w 114"/>
                  <a:gd name="T57" fmla="*/ 0 h 63"/>
                  <a:gd name="T58" fmla="*/ 91 w 114"/>
                  <a:gd name="T59" fmla="*/ 3 h 63"/>
                  <a:gd name="T60" fmla="*/ 94 w 114"/>
                  <a:gd name="T61" fmla="*/ 3 h 63"/>
                  <a:gd name="T62" fmla="*/ 99 w 114"/>
                  <a:gd name="T63" fmla="*/ 7 h 63"/>
                  <a:gd name="T64" fmla="*/ 104 w 114"/>
                  <a:gd name="T65" fmla="*/ 12 h 63"/>
                  <a:gd name="T66" fmla="*/ 110 w 114"/>
                  <a:gd name="T67" fmla="*/ 15 h 63"/>
                  <a:gd name="T68" fmla="*/ 114 w 114"/>
                  <a:gd name="T69" fmla="*/ 21 h 63"/>
                  <a:gd name="T70" fmla="*/ 108 w 114"/>
                  <a:gd name="T71" fmla="*/ 20 h 63"/>
                  <a:gd name="T72" fmla="*/ 105 w 114"/>
                  <a:gd name="T73" fmla="*/ 23 h 63"/>
                  <a:gd name="T74" fmla="*/ 99 w 114"/>
                  <a:gd name="T75" fmla="*/ 26 h 63"/>
                  <a:gd name="T76" fmla="*/ 94 w 114"/>
                  <a:gd name="T77" fmla="*/ 26 h 63"/>
                  <a:gd name="T78" fmla="*/ 90 w 114"/>
                  <a:gd name="T79" fmla="*/ 29 h 63"/>
                  <a:gd name="T80" fmla="*/ 86 w 114"/>
                  <a:gd name="T81" fmla="*/ 28 h 63"/>
                  <a:gd name="T82" fmla="*/ 84 w 114"/>
                  <a:gd name="T83" fmla="*/ 25 h 63"/>
                  <a:gd name="T84" fmla="*/ 82 w 114"/>
                  <a:gd name="T85" fmla="*/ 25 h 63"/>
                  <a:gd name="T86" fmla="*/ 79 w 114"/>
                  <a:gd name="T87" fmla="*/ 30 h 63"/>
                  <a:gd name="T88" fmla="*/ 77 w 114"/>
                  <a:gd name="T89" fmla="*/ 30 h 63"/>
                  <a:gd name="T90" fmla="*/ 76 w 114"/>
                  <a:gd name="T91" fmla="*/ 34 h 63"/>
                  <a:gd name="T92" fmla="*/ 69 w 114"/>
                  <a:gd name="T93" fmla="*/ 40 h 63"/>
                  <a:gd name="T94" fmla="*/ 66 w 114"/>
                  <a:gd name="T95" fmla="*/ 42 h 63"/>
                  <a:gd name="T96" fmla="*/ 64 w 114"/>
                  <a:gd name="T97" fmla="*/ 45 h 63"/>
                  <a:gd name="T98" fmla="*/ 59 w 114"/>
                  <a:gd name="T99" fmla="*/ 41 h 63"/>
                  <a:gd name="T100" fmla="*/ 54 w 114"/>
                  <a:gd name="T101" fmla="*/ 46 h 63"/>
                  <a:gd name="T102" fmla="*/ 51 w 114"/>
                  <a:gd name="T103" fmla="*/ 46 h 63"/>
                  <a:gd name="T104" fmla="*/ 46 w 114"/>
                  <a:gd name="T105" fmla="*/ 47 h 63"/>
                  <a:gd name="T106" fmla="*/ 46 w 114"/>
                  <a:gd name="T107" fmla="*/ 57 h 63"/>
                  <a:gd name="T108" fmla="*/ 43 w 114"/>
                  <a:gd name="T109" fmla="*/ 57 h 63"/>
                  <a:gd name="T110" fmla="*/ 40 w 114"/>
                  <a:gd name="T111" fmla="*/ 62 h 63"/>
                  <a:gd name="T112" fmla="*/ 34 w 114"/>
                  <a:gd name="T113" fmla="*/ 6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14" h="63">
                    <a:moveTo>
                      <a:pt x="34" y="63"/>
                    </a:moveTo>
                    <a:lnTo>
                      <a:pt x="32" y="56"/>
                    </a:lnTo>
                    <a:lnTo>
                      <a:pt x="27" y="54"/>
                    </a:lnTo>
                    <a:lnTo>
                      <a:pt x="29" y="46"/>
                    </a:lnTo>
                    <a:lnTo>
                      <a:pt x="26" y="44"/>
                    </a:lnTo>
                    <a:lnTo>
                      <a:pt x="23" y="42"/>
                    </a:lnTo>
                    <a:lnTo>
                      <a:pt x="14" y="45"/>
                    </a:lnTo>
                    <a:lnTo>
                      <a:pt x="14" y="42"/>
                    </a:lnTo>
                    <a:lnTo>
                      <a:pt x="9" y="39"/>
                    </a:lnTo>
                    <a:lnTo>
                      <a:pt x="5" y="34"/>
                    </a:lnTo>
                    <a:lnTo>
                      <a:pt x="0" y="33"/>
                    </a:lnTo>
                    <a:lnTo>
                      <a:pt x="4" y="28"/>
                    </a:lnTo>
                    <a:lnTo>
                      <a:pt x="3" y="23"/>
                    </a:lnTo>
                    <a:lnTo>
                      <a:pt x="5" y="19"/>
                    </a:lnTo>
                    <a:lnTo>
                      <a:pt x="14" y="14"/>
                    </a:lnTo>
                    <a:lnTo>
                      <a:pt x="23" y="6"/>
                    </a:lnTo>
                    <a:lnTo>
                      <a:pt x="25" y="7"/>
                    </a:lnTo>
                    <a:lnTo>
                      <a:pt x="30" y="3"/>
                    </a:lnTo>
                    <a:lnTo>
                      <a:pt x="35" y="2"/>
                    </a:lnTo>
                    <a:lnTo>
                      <a:pt x="36" y="4"/>
                    </a:lnTo>
                    <a:lnTo>
                      <a:pt x="39" y="3"/>
                    </a:lnTo>
                    <a:lnTo>
                      <a:pt x="48" y="5"/>
                    </a:lnTo>
                    <a:lnTo>
                      <a:pt x="56" y="4"/>
                    </a:lnTo>
                    <a:lnTo>
                      <a:pt x="62" y="2"/>
                    </a:lnTo>
                    <a:lnTo>
                      <a:pt x="65" y="0"/>
                    </a:lnTo>
                    <a:lnTo>
                      <a:pt x="70" y="1"/>
                    </a:lnTo>
                    <a:lnTo>
                      <a:pt x="74" y="2"/>
                    </a:lnTo>
                    <a:lnTo>
                      <a:pt x="79" y="2"/>
                    </a:lnTo>
                    <a:lnTo>
                      <a:pt x="83" y="0"/>
                    </a:lnTo>
                    <a:lnTo>
                      <a:pt x="91" y="3"/>
                    </a:lnTo>
                    <a:lnTo>
                      <a:pt x="94" y="3"/>
                    </a:lnTo>
                    <a:lnTo>
                      <a:pt x="99" y="7"/>
                    </a:lnTo>
                    <a:lnTo>
                      <a:pt x="104" y="12"/>
                    </a:lnTo>
                    <a:lnTo>
                      <a:pt x="110" y="15"/>
                    </a:lnTo>
                    <a:lnTo>
                      <a:pt x="114" y="21"/>
                    </a:lnTo>
                    <a:lnTo>
                      <a:pt x="108" y="20"/>
                    </a:lnTo>
                    <a:lnTo>
                      <a:pt x="105" y="23"/>
                    </a:lnTo>
                    <a:lnTo>
                      <a:pt x="99" y="26"/>
                    </a:lnTo>
                    <a:lnTo>
                      <a:pt x="94" y="26"/>
                    </a:lnTo>
                    <a:lnTo>
                      <a:pt x="90" y="29"/>
                    </a:lnTo>
                    <a:lnTo>
                      <a:pt x="86" y="28"/>
                    </a:lnTo>
                    <a:lnTo>
                      <a:pt x="84" y="25"/>
                    </a:lnTo>
                    <a:lnTo>
                      <a:pt x="82" y="25"/>
                    </a:lnTo>
                    <a:lnTo>
                      <a:pt x="79" y="30"/>
                    </a:lnTo>
                    <a:lnTo>
                      <a:pt x="77" y="30"/>
                    </a:lnTo>
                    <a:lnTo>
                      <a:pt x="76" y="34"/>
                    </a:lnTo>
                    <a:lnTo>
                      <a:pt x="69" y="40"/>
                    </a:lnTo>
                    <a:lnTo>
                      <a:pt x="66" y="42"/>
                    </a:lnTo>
                    <a:lnTo>
                      <a:pt x="64" y="45"/>
                    </a:lnTo>
                    <a:lnTo>
                      <a:pt x="59" y="41"/>
                    </a:lnTo>
                    <a:lnTo>
                      <a:pt x="54" y="46"/>
                    </a:lnTo>
                    <a:lnTo>
                      <a:pt x="51" y="46"/>
                    </a:lnTo>
                    <a:lnTo>
                      <a:pt x="46" y="47"/>
                    </a:lnTo>
                    <a:lnTo>
                      <a:pt x="46" y="57"/>
                    </a:lnTo>
                    <a:lnTo>
                      <a:pt x="43" y="57"/>
                    </a:lnTo>
                    <a:lnTo>
                      <a:pt x="40" y="62"/>
                    </a:lnTo>
                    <a:lnTo>
                      <a:pt x="34" y="63"/>
                    </a:lnTo>
                    <a:close/>
                  </a:path>
                </a:pathLst>
              </a:custGeom>
              <a:solidFill>
                <a:srgbClr val="E0766E"/>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125" name="Freeform 83">
                <a:extLst>
                  <a:ext uri="{FF2B5EF4-FFF2-40B4-BE49-F238E27FC236}">
                    <a16:creationId xmlns:a16="http://schemas.microsoft.com/office/drawing/2014/main" id="{84F5278C-395D-4435-AC32-7326A91789D0}"/>
                  </a:ext>
                </a:extLst>
              </p:cNvPr>
              <p:cNvSpPr>
                <a:spLocks/>
              </p:cNvSpPr>
              <p:nvPr/>
            </p:nvSpPr>
            <p:spPr bwMode="auto">
              <a:xfrm>
                <a:off x="4988257" y="2875814"/>
                <a:ext cx="130462" cy="113807"/>
              </a:xfrm>
              <a:custGeom>
                <a:avLst/>
                <a:gdLst>
                  <a:gd name="T0" fmla="*/ 343 w 386"/>
                  <a:gd name="T1" fmla="*/ 50 h 337"/>
                  <a:gd name="T2" fmla="*/ 363 w 386"/>
                  <a:gd name="T3" fmla="*/ 82 h 337"/>
                  <a:gd name="T4" fmla="*/ 386 w 386"/>
                  <a:gd name="T5" fmla="*/ 106 h 337"/>
                  <a:gd name="T6" fmla="*/ 363 w 386"/>
                  <a:gd name="T7" fmla="*/ 137 h 337"/>
                  <a:gd name="T8" fmla="*/ 331 w 386"/>
                  <a:gd name="T9" fmla="*/ 119 h 337"/>
                  <a:gd name="T10" fmla="*/ 284 w 386"/>
                  <a:gd name="T11" fmla="*/ 120 h 337"/>
                  <a:gd name="T12" fmla="*/ 225 w 386"/>
                  <a:gd name="T13" fmla="*/ 106 h 337"/>
                  <a:gd name="T14" fmla="*/ 194 w 386"/>
                  <a:gd name="T15" fmla="*/ 108 h 337"/>
                  <a:gd name="T16" fmla="*/ 181 w 386"/>
                  <a:gd name="T17" fmla="*/ 125 h 337"/>
                  <a:gd name="T18" fmla="*/ 155 w 386"/>
                  <a:gd name="T19" fmla="*/ 106 h 337"/>
                  <a:gd name="T20" fmla="*/ 144 w 386"/>
                  <a:gd name="T21" fmla="*/ 141 h 337"/>
                  <a:gd name="T22" fmla="*/ 180 w 386"/>
                  <a:gd name="T23" fmla="*/ 180 h 337"/>
                  <a:gd name="T24" fmla="*/ 196 w 386"/>
                  <a:gd name="T25" fmla="*/ 206 h 337"/>
                  <a:gd name="T26" fmla="*/ 230 w 386"/>
                  <a:gd name="T27" fmla="*/ 237 h 337"/>
                  <a:gd name="T28" fmla="*/ 257 w 386"/>
                  <a:gd name="T29" fmla="*/ 256 h 337"/>
                  <a:gd name="T30" fmla="*/ 286 w 386"/>
                  <a:gd name="T31" fmla="*/ 291 h 337"/>
                  <a:gd name="T32" fmla="*/ 349 w 386"/>
                  <a:gd name="T33" fmla="*/ 323 h 337"/>
                  <a:gd name="T34" fmla="*/ 342 w 386"/>
                  <a:gd name="T35" fmla="*/ 337 h 337"/>
                  <a:gd name="T36" fmla="*/ 276 w 386"/>
                  <a:gd name="T37" fmla="*/ 306 h 337"/>
                  <a:gd name="T38" fmla="*/ 234 w 386"/>
                  <a:gd name="T39" fmla="*/ 276 h 337"/>
                  <a:gd name="T40" fmla="*/ 170 w 386"/>
                  <a:gd name="T41" fmla="*/ 251 h 337"/>
                  <a:gd name="T42" fmla="*/ 108 w 386"/>
                  <a:gd name="T43" fmla="*/ 189 h 337"/>
                  <a:gd name="T44" fmla="*/ 121 w 386"/>
                  <a:gd name="T45" fmla="*/ 183 h 337"/>
                  <a:gd name="T46" fmla="*/ 88 w 386"/>
                  <a:gd name="T47" fmla="*/ 148 h 337"/>
                  <a:gd name="T48" fmla="*/ 85 w 386"/>
                  <a:gd name="T49" fmla="*/ 119 h 337"/>
                  <a:gd name="T50" fmla="*/ 40 w 386"/>
                  <a:gd name="T51" fmla="*/ 106 h 337"/>
                  <a:gd name="T52" fmla="*/ 22 w 386"/>
                  <a:gd name="T53" fmla="*/ 142 h 337"/>
                  <a:gd name="T54" fmla="*/ 0 w 386"/>
                  <a:gd name="T55" fmla="*/ 114 h 337"/>
                  <a:gd name="T56" fmla="*/ 0 w 386"/>
                  <a:gd name="T57" fmla="*/ 85 h 337"/>
                  <a:gd name="T58" fmla="*/ 2 w 386"/>
                  <a:gd name="T59" fmla="*/ 84 h 337"/>
                  <a:gd name="T60" fmla="*/ 49 w 386"/>
                  <a:gd name="T61" fmla="*/ 87 h 337"/>
                  <a:gd name="T62" fmla="*/ 61 w 386"/>
                  <a:gd name="T63" fmla="*/ 72 h 337"/>
                  <a:gd name="T64" fmla="*/ 85 w 386"/>
                  <a:gd name="T65" fmla="*/ 86 h 337"/>
                  <a:gd name="T66" fmla="*/ 111 w 386"/>
                  <a:gd name="T67" fmla="*/ 88 h 337"/>
                  <a:gd name="T68" fmla="*/ 109 w 386"/>
                  <a:gd name="T69" fmla="*/ 64 h 337"/>
                  <a:gd name="T70" fmla="*/ 132 w 386"/>
                  <a:gd name="T71" fmla="*/ 56 h 337"/>
                  <a:gd name="T72" fmla="*/ 136 w 386"/>
                  <a:gd name="T73" fmla="*/ 22 h 337"/>
                  <a:gd name="T74" fmla="*/ 187 w 386"/>
                  <a:gd name="T75" fmla="*/ 0 h 337"/>
                  <a:gd name="T76" fmla="*/ 210 w 386"/>
                  <a:gd name="T77" fmla="*/ 10 h 337"/>
                  <a:gd name="T78" fmla="*/ 263 w 386"/>
                  <a:gd name="T79" fmla="*/ 46 h 337"/>
                  <a:gd name="T80" fmla="*/ 320 w 386"/>
                  <a:gd name="T81" fmla="*/ 62 h 337"/>
                  <a:gd name="T82" fmla="*/ 344 w 386"/>
                  <a:gd name="T83" fmla="*/ 50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86" h="337">
                    <a:moveTo>
                      <a:pt x="343" y="50"/>
                    </a:moveTo>
                    <a:lnTo>
                      <a:pt x="363" y="82"/>
                    </a:lnTo>
                    <a:lnTo>
                      <a:pt x="386" y="106"/>
                    </a:lnTo>
                    <a:lnTo>
                      <a:pt x="363" y="137"/>
                    </a:lnTo>
                    <a:lnTo>
                      <a:pt x="331" y="119"/>
                    </a:lnTo>
                    <a:lnTo>
                      <a:pt x="284" y="120"/>
                    </a:lnTo>
                    <a:lnTo>
                      <a:pt x="225" y="106"/>
                    </a:lnTo>
                    <a:lnTo>
                      <a:pt x="194" y="108"/>
                    </a:lnTo>
                    <a:lnTo>
                      <a:pt x="181" y="125"/>
                    </a:lnTo>
                    <a:lnTo>
                      <a:pt x="155" y="106"/>
                    </a:lnTo>
                    <a:lnTo>
                      <a:pt x="144" y="141"/>
                    </a:lnTo>
                    <a:lnTo>
                      <a:pt x="180" y="180"/>
                    </a:lnTo>
                    <a:lnTo>
                      <a:pt x="196" y="206"/>
                    </a:lnTo>
                    <a:lnTo>
                      <a:pt x="230" y="237"/>
                    </a:lnTo>
                    <a:lnTo>
                      <a:pt x="257" y="256"/>
                    </a:lnTo>
                    <a:lnTo>
                      <a:pt x="286" y="291"/>
                    </a:lnTo>
                    <a:lnTo>
                      <a:pt x="349" y="323"/>
                    </a:lnTo>
                    <a:lnTo>
                      <a:pt x="342" y="337"/>
                    </a:lnTo>
                    <a:lnTo>
                      <a:pt x="276" y="306"/>
                    </a:lnTo>
                    <a:lnTo>
                      <a:pt x="234" y="276"/>
                    </a:lnTo>
                    <a:lnTo>
                      <a:pt x="170" y="251"/>
                    </a:lnTo>
                    <a:lnTo>
                      <a:pt x="108" y="189"/>
                    </a:lnTo>
                    <a:lnTo>
                      <a:pt x="121" y="183"/>
                    </a:lnTo>
                    <a:lnTo>
                      <a:pt x="88" y="148"/>
                    </a:lnTo>
                    <a:lnTo>
                      <a:pt x="85" y="119"/>
                    </a:lnTo>
                    <a:lnTo>
                      <a:pt x="40" y="106"/>
                    </a:lnTo>
                    <a:lnTo>
                      <a:pt x="22" y="142"/>
                    </a:lnTo>
                    <a:lnTo>
                      <a:pt x="0" y="114"/>
                    </a:lnTo>
                    <a:lnTo>
                      <a:pt x="0" y="85"/>
                    </a:lnTo>
                    <a:lnTo>
                      <a:pt x="2" y="84"/>
                    </a:lnTo>
                    <a:lnTo>
                      <a:pt x="49" y="87"/>
                    </a:lnTo>
                    <a:lnTo>
                      <a:pt x="61" y="72"/>
                    </a:lnTo>
                    <a:lnTo>
                      <a:pt x="85" y="86"/>
                    </a:lnTo>
                    <a:lnTo>
                      <a:pt x="111" y="88"/>
                    </a:lnTo>
                    <a:lnTo>
                      <a:pt x="109" y="64"/>
                    </a:lnTo>
                    <a:lnTo>
                      <a:pt x="132" y="56"/>
                    </a:lnTo>
                    <a:lnTo>
                      <a:pt x="136" y="22"/>
                    </a:lnTo>
                    <a:lnTo>
                      <a:pt x="187" y="0"/>
                    </a:lnTo>
                    <a:lnTo>
                      <a:pt x="210" y="10"/>
                    </a:lnTo>
                    <a:lnTo>
                      <a:pt x="263" y="46"/>
                    </a:lnTo>
                    <a:lnTo>
                      <a:pt x="320" y="62"/>
                    </a:lnTo>
                    <a:lnTo>
                      <a:pt x="344" y="50"/>
                    </a:lnTo>
                  </a:path>
                </a:pathLst>
              </a:custGeom>
              <a:solidFill>
                <a:srgbClr val="F9B277"/>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126" name="Freeform 84">
                <a:extLst>
                  <a:ext uri="{FF2B5EF4-FFF2-40B4-BE49-F238E27FC236}">
                    <a16:creationId xmlns:a16="http://schemas.microsoft.com/office/drawing/2014/main" id="{3AFFC1F3-15C9-47E3-A6E3-57E8D49E3F52}"/>
                  </a:ext>
                </a:extLst>
              </p:cNvPr>
              <p:cNvSpPr>
                <a:spLocks/>
              </p:cNvSpPr>
              <p:nvPr/>
            </p:nvSpPr>
            <p:spPr bwMode="auto">
              <a:xfrm>
                <a:off x="2805102" y="3639155"/>
                <a:ext cx="74946" cy="54128"/>
              </a:xfrm>
              <a:custGeom>
                <a:avLst/>
                <a:gdLst>
                  <a:gd name="T0" fmla="*/ 27 w 54"/>
                  <a:gd name="T1" fmla="*/ 0 h 39"/>
                  <a:gd name="T2" fmla="*/ 38 w 54"/>
                  <a:gd name="T3" fmla="*/ 0 h 39"/>
                  <a:gd name="T4" fmla="*/ 53 w 54"/>
                  <a:gd name="T5" fmla="*/ 4 h 39"/>
                  <a:gd name="T6" fmla="*/ 54 w 54"/>
                  <a:gd name="T7" fmla="*/ 15 h 39"/>
                  <a:gd name="T8" fmla="*/ 51 w 54"/>
                  <a:gd name="T9" fmla="*/ 23 h 39"/>
                  <a:gd name="T10" fmla="*/ 46 w 54"/>
                  <a:gd name="T11" fmla="*/ 27 h 39"/>
                  <a:gd name="T12" fmla="*/ 50 w 54"/>
                  <a:gd name="T13" fmla="*/ 33 h 39"/>
                  <a:gd name="T14" fmla="*/ 49 w 54"/>
                  <a:gd name="T15" fmla="*/ 39 h 39"/>
                  <a:gd name="T16" fmla="*/ 38 w 54"/>
                  <a:gd name="T17" fmla="*/ 35 h 39"/>
                  <a:gd name="T18" fmla="*/ 29 w 54"/>
                  <a:gd name="T19" fmla="*/ 36 h 39"/>
                  <a:gd name="T20" fmla="*/ 18 w 54"/>
                  <a:gd name="T21" fmla="*/ 35 h 39"/>
                  <a:gd name="T22" fmla="*/ 9 w 54"/>
                  <a:gd name="T23" fmla="*/ 39 h 39"/>
                  <a:gd name="T24" fmla="*/ 0 w 54"/>
                  <a:gd name="T25" fmla="*/ 32 h 39"/>
                  <a:gd name="T26" fmla="*/ 3 w 54"/>
                  <a:gd name="T27" fmla="*/ 26 h 39"/>
                  <a:gd name="T28" fmla="*/ 19 w 54"/>
                  <a:gd name="T29" fmla="*/ 29 h 39"/>
                  <a:gd name="T30" fmla="*/ 33 w 54"/>
                  <a:gd name="T31" fmla="*/ 30 h 39"/>
                  <a:gd name="T32" fmla="*/ 39 w 54"/>
                  <a:gd name="T33" fmla="*/ 26 h 39"/>
                  <a:gd name="T34" fmla="*/ 32 w 54"/>
                  <a:gd name="T35" fmla="*/ 17 h 39"/>
                  <a:gd name="T36" fmla="*/ 33 w 54"/>
                  <a:gd name="T37" fmla="*/ 9 h 39"/>
                  <a:gd name="T38" fmla="*/ 22 w 54"/>
                  <a:gd name="T39" fmla="*/ 5 h 39"/>
                  <a:gd name="T40" fmla="*/ 27 w 54"/>
                  <a:gd name="T41"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4" h="39">
                    <a:moveTo>
                      <a:pt x="27" y="0"/>
                    </a:moveTo>
                    <a:lnTo>
                      <a:pt x="38" y="0"/>
                    </a:lnTo>
                    <a:lnTo>
                      <a:pt x="53" y="4"/>
                    </a:lnTo>
                    <a:lnTo>
                      <a:pt x="54" y="15"/>
                    </a:lnTo>
                    <a:lnTo>
                      <a:pt x="51" y="23"/>
                    </a:lnTo>
                    <a:lnTo>
                      <a:pt x="46" y="27"/>
                    </a:lnTo>
                    <a:lnTo>
                      <a:pt x="50" y="33"/>
                    </a:lnTo>
                    <a:lnTo>
                      <a:pt x="49" y="39"/>
                    </a:lnTo>
                    <a:lnTo>
                      <a:pt x="38" y="35"/>
                    </a:lnTo>
                    <a:lnTo>
                      <a:pt x="29" y="36"/>
                    </a:lnTo>
                    <a:lnTo>
                      <a:pt x="18" y="35"/>
                    </a:lnTo>
                    <a:lnTo>
                      <a:pt x="9" y="39"/>
                    </a:lnTo>
                    <a:lnTo>
                      <a:pt x="0" y="32"/>
                    </a:lnTo>
                    <a:lnTo>
                      <a:pt x="3" y="26"/>
                    </a:lnTo>
                    <a:lnTo>
                      <a:pt x="19" y="29"/>
                    </a:lnTo>
                    <a:lnTo>
                      <a:pt x="33" y="30"/>
                    </a:lnTo>
                    <a:lnTo>
                      <a:pt x="39" y="26"/>
                    </a:lnTo>
                    <a:lnTo>
                      <a:pt x="32" y="17"/>
                    </a:lnTo>
                    <a:lnTo>
                      <a:pt x="33" y="9"/>
                    </a:lnTo>
                    <a:lnTo>
                      <a:pt x="22" y="5"/>
                    </a:lnTo>
                    <a:lnTo>
                      <a:pt x="27" y="0"/>
                    </a:lnTo>
                    <a:close/>
                  </a:path>
                </a:pathLst>
              </a:custGeom>
              <a:solidFill>
                <a:srgbClr val="E0766E"/>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127" name="Freeform 85">
                <a:extLst>
                  <a:ext uri="{FF2B5EF4-FFF2-40B4-BE49-F238E27FC236}">
                    <a16:creationId xmlns:a16="http://schemas.microsoft.com/office/drawing/2014/main" id="{13A360EE-86FF-4C2C-A96C-63B99CA9BBC7}"/>
                  </a:ext>
                </a:extLst>
              </p:cNvPr>
              <p:cNvSpPr>
                <a:spLocks/>
              </p:cNvSpPr>
              <p:nvPr/>
            </p:nvSpPr>
            <p:spPr bwMode="auto">
              <a:xfrm>
                <a:off x="5042386" y="2816135"/>
                <a:ext cx="144341" cy="80498"/>
              </a:xfrm>
              <a:custGeom>
                <a:avLst/>
                <a:gdLst>
                  <a:gd name="T0" fmla="*/ 0 w 104"/>
                  <a:gd name="T1" fmla="*/ 36 h 58"/>
                  <a:gd name="T2" fmla="*/ 5 w 104"/>
                  <a:gd name="T3" fmla="*/ 23 h 58"/>
                  <a:gd name="T4" fmla="*/ 1 w 104"/>
                  <a:gd name="T5" fmla="*/ 18 h 58"/>
                  <a:gd name="T6" fmla="*/ 10 w 104"/>
                  <a:gd name="T7" fmla="*/ 18 h 58"/>
                  <a:gd name="T8" fmla="*/ 11 w 104"/>
                  <a:gd name="T9" fmla="*/ 10 h 58"/>
                  <a:gd name="T10" fmla="*/ 20 w 104"/>
                  <a:gd name="T11" fmla="*/ 15 h 58"/>
                  <a:gd name="T12" fmla="*/ 26 w 104"/>
                  <a:gd name="T13" fmla="*/ 17 h 58"/>
                  <a:gd name="T14" fmla="*/ 39 w 104"/>
                  <a:gd name="T15" fmla="*/ 15 h 58"/>
                  <a:gd name="T16" fmla="*/ 40 w 104"/>
                  <a:gd name="T17" fmla="*/ 11 h 58"/>
                  <a:gd name="T18" fmla="*/ 46 w 104"/>
                  <a:gd name="T19" fmla="*/ 10 h 58"/>
                  <a:gd name="T20" fmla="*/ 54 w 104"/>
                  <a:gd name="T21" fmla="*/ 7 h 58"/>
                  <a:gd name="T22" fmla="*/ 56 w 104"/>
                  <a:gd name="T23" fmla="*/ 8 h 58"/>
                  <a:gd name="T24" fmla="*/ 63 w 104"/>
                  <a:gd name="T25" fmla="*/ 6 h 58"/>
                  <a:gd name="T26" fmla="*/ 66 w 104"/>
                  <a:gd name="T27" fmla="*/ 1 h 58"/>
                  <a:gd name="T28" fmla="*/ 72 w 104"/>
                  <a:gd name="T29" fmla="*/ 0 h 58"/>
                  <a:gd name="T30" fmla="*/ 90 w 104"/>
                  <a:gd name="T31" fmla="*/ 6 h 58"/>
                  <a:gd name="T32" fmla="*/ 93 w 104"/>
                  <a:gd name="T33" fmla="*/ 4 h 58"/>
                  <a:gd name="T34" fmla="*/ 102 w 104"/>
                  <a:gd name="T35" fmla="*/ 9 h 58"/>
                  <a:gd name="T36" fmla="*/ 104 w 104"/>
                  <a:gd name="T37" fmla="*/ 15 h 58"/>
                  <a:gd name="T38" fmla="*/ 95 w 104"/>
                  <a:gd name="T39" fmla="*/ 19 h 58"/>
                  <a:gd name="T40" fmla="*/ 89 w 104"/>
                  <a:gd name="T41" fmla="*/ 33 h 58"/>
                  <a:gd name="T42" fmla="*/ 80 w 104"/>
                  <a:gd name="T43" fmla="*/ 47 h 58"/>
                  <a:gd name="T44" fmla="*/ 67 w 104"/>
                  <a:gd name="T45" fmla="*/ 51 h 58"/>
                  <a:gd name="T46" fmla="*/ 57 w 104"/>
                  <a:gd name="T47" fmla="*/ 50 h 58"/>
                  <a:gd name="T48" fmla="*/ 45 w 104"/>
                  <a:gd name="T49" fmla="*/ 55 h 58"/>
                  <a:gd name="T50" fmla="*/ 39 w 104"/>
                  <a:gd name="T51" fmla="*/ 58 h 58"/>
                  <a:gd name="T52" fmla="*/ 25 w 104"/>
                  <a:gd name="T53" fmla="*/ 54 h 58"/>
                  <a:gd name="T54" fmla="*/ 12 w 104"/>
                  <a:gd name="T55" fmla="*/ 45 h 58"/>
                  <a:gd name="T56" fmla="*/ 7 w 104"/>
                  <a:gd name="T57" fmla="*/ 43 h 58"/>
                  <a:gd name="T58" fmla="*/ 3 w 104"/>
                  <a:gd name="T59" fmla="*/ 36 h 58"/>
                  <a:gd name="T60" fmla="*/ 0 w 104"/>
                  <a:gd name="T61" fmla="*/ 36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4" h="58">
                    <a:moveTo>
                      <a:pt x="0" y="36"/>
                    </a:moveTo>
                    <a:lnTo>
                      <a:pt x="5" y="23"/>
                    </a:lnTo>
                    <a:lnTo>
                      <a:pt x="1" y="18"/>
                    </a:lnTo>
                    <a:lnTo>
                      <a:pt x="10" y="18"/>
                    </a:lnTo>
                    <a:lnTo>
                      <a:pt x="11" y="10"/>
                    </a:lnTo>
                    <a:lnTo>
                      <a:pt x="20" y="15"/>
                    </a:lnTo>
                    <a:lnTo>
                      <a:pt x="26" y="17"/>
                    </a:lnTo>
                    <a:lnTo>
                      <a:pt x="39" y="15"/>
                    </a:lnTo>
                    <a:lnTo>
                      <a:pt x="40" y="11"/>
                    </a:lnTo>
                    <a:lnTo>
                      <a:pt x="46" y="10"/>
                    </a:lnTo>
                    <a:lnTo>
                      <a:pt x="54" y="7"/>
                    </a:lnTo>
                    <a:lnTo>
                      <a:pt x="56" y="8"/>
                    </a:lnTo>
                    <a:lnTo>
                      <a:pt x="63" y="6"/>
                    </a:lnTo>
                    <a:lnTo>
                      <a:pt x="66" y="1"/>
                    </a:lnTo>
                    <a:lnTo>
                      <a:pt x="72" y="0"/>
                    </a:lnTo>
                    <a:lnTo>
                      <a:pt x="90" y="6"/>
                    </a:lnTo>
                    <a:lnTo>
                      <a:pt x="93" y="4"/>
                    </a:lnTo>
                    <a:lnTo>
                      <a:pt x="102" y="9"/>
                    </a:lnTo>
                    <a:lnTo>
                      <a:pt x="104" y="15"/>
                    </a:lnTo>
                    <a:lnTo>
                      <a:pt x="95" y="19"/>
                    </a:lnTo>
                    <a:lnTo>
                      <a:pt x="89" y="33"/>
                    </a:lnTo>
                    <a:lnTo>
                      <a:pt x="80" y="47"/>
                    </a:lnTo>
                    <a:lnTo>
                      <a:pt x="67" y="51"/>
                    </a:lnTo>
                    <a:lnTo>
                      <a:pt x="57" y="50"/>
                    </a:lnTo>
                    <a:lnTo>
                      <a:pt x="45" y="55"/>
                    </a:lnTo>
                    <a:lnTo>
                      <a:pt x="39" y="58"/>
                    </a:lnTo>
                    <a:lnTo>
                      <a:pt x="25" y="54"/>
                    </a:lnTo>
                    <a:lnTo>
                      <a:pt x="12" y="45"/>
                    </a:lnTo>
                    <a:lnTo>
                      <a:pt x="7" y="43"/>
                    </a:lnTo>
                    <a:lnTo>
                      <a:pt x="3" y="36"/>
                    </a:lnTo>
                    <a:lnTo>
                      <a:pt x="0" y="36"/>
                    </a:lnTo>
                    <a:close/>
                  </a:path>
                </a:pathLst>
              </a:custGeom>
              <a:solidFill>
                <a:srgbClr val="F9B277"/>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128" name="Freeform 86">
                <a:extLst>
                  <a:ext uri="{FF2B5EF4-FFF2-40B4-BE49-F238E27FC236}">
                    <a16:creationId xmlns:a16="http://schemas.microsoft.com/office/drawing/2014/main" id="{B380A982-1521-4695-BE9E-F9860E0FC12A}"/>
                  </a:ext>
                </a:extLst>
              </p:cNvPr>
              <p:cNvSpPr>
                <a:spLocks noEditPoints="1"/>
              </p:cNvSpPr>
              <p:nvPr/>
            </p:nvSpPr>
            <p:spPr bwMode="auto">
              <a:xfrm>
                <a:off x="7103406" y="4055524"/>
                <a:ext cx="1167218" cy="456617"/>
              </a:xfrm>
              <a:custGeom>
                <a:avLst/>
                <a:gdLst>
                  <a:gd name="T0" fmla="*/ 552 w 3445"/>
                  <a:gd name="T1" fmla="*/ 826 h 1349"/>
                  <a:gd name="T2" fmla="*/ 373 w 3445"/>
                  <a:gd name="T3" fmla="*/ 522 h 1349"/>
                  <a:gd name="T4" fmla="*/ 188 w 3445"/>
                  <a:gd name="T5" fmla="*/ 258 h 1349"/>
                  <a:gd name="T6" fmla="*/ 0 w 3445"/>
                  <a:gd name="T7" fmla="*/ 0 h 1349"/>
                  <a:gd name="T8" fmla="*/ 294 w 3445"/>
                  <a:gd name="T9" fmla="*/ 161 h 1349"/>
                  <a:gd name="T10" fmla="*/ 550 w 3445"/>
                  <a:gd name="T11" fmla="*/ 347 h 1349"/>
                  <a:gd name="T12" fmla="*/ 664 w 3445"/>
                  <a:gd name="T13" fmla="*/ 557 h 1349"/>
                  <a:gd name="T14" fmla="*/ 784 w 3445"/>
                  <a:gd name="T15" fmla="*/ 673 h 1349"/>
                  <a:gd name="T16" fmla="*/ 1707 w 3445"/>
                  <a:gd name="T17" fmla="*/ 311 h 1349"/>
                  <a:gd name="T18" fmla="*/ 1681 w 3445"/>
                  <a:gd name="T19" fmla="*/ 535 h 1349"/>
                  <a:gd name="T20" fmla="*/ 1562 w 3445"/>
                  <a:gd name="T21" fmla="*/ 778 h 1349"/>
                  <a:gd name="T22" fmla="*/ 1357 w 3445"/>
                  <a:gd name="T23" fmla="*/ 732 h 1349"/>
                  <a:gd name="T24" fmla="*/ 1129 w 3445"/>
                  <a:gd name="T25" fmla="*/ 716 h 1349"/>
                  <a:gd name="T26" fmla="*/ 1037 w 3445"/>
                  <a:gd name="T27" fmla="*/ 431 h 1349"/>
                  <a:gd name="T28" fmla="*/ 1154 w 3445"/>
                  <a:gd name="T29" fmla="*/ 401 h 1349"/>
                  <a:gd name="T30" fmla="*/ 1330 w 3445"/>
                  <a:gd name="T31" fmla="*/ 339 h 1349"/>
                  <a:gd name="T32" fmla="*/ 1527 w 3445"/>
                  <a:gd name="T33" fmla="*/ 197 h 1349"/>
                  <a:gd name="T34" fmla="*/ 1662 w 3445"/>
                  <a:gd name="T35" fmla="*/ 191 h 1349"/>
                  <a:gd name="T36" fmla="*/ 2518 w 3445"/>
                  <a:gd name="T37" fmla="*/ 445 h 1349"/>
                  <a:gd name="T38" fmla="*/ 2477 w 3445"/>
                  <a:gd name="T39" fmla="*/ 543 h 1349"/>
                  <a:gd name="T40" fmla="*/ 2463 w 3445"/>
                  <a:gd name="T41" fmla="*/ 281 h 1349"/>
                  <a:gd name="T42" fmla="*/ 2262 w 3445"/>
                  <a:gd name="T43" fmla="*/ 346 h 1349"/>
                  <a:gd name="T44" fmla="*/ 1948 w 3445"/>
                  <a:gd name="T45" fmla="*/ 434 h 1349"/>
                  <a:gd name="T46" fmla="*/ 1979 w 3445"/>
                  <a:gd name="T47" fmla="*/ 548 h 1349"/>
                  <a:gd name="T48" fmla="*/ 2047 w 3445"/>
                  <a:gd name="T49" fmla="*/ 596 h 1349"/>
                  <a:gd name="T50" fmla="*/ 2098 w 3445"/>
                  <a:gd name="T51" fmla="*/ 865 h 1349"/>
                  <a:gd name="T52" fmla="*/ 2065 w 3445"/>
                  <a:gd name="T53" fmla="*/ 847 h 1349"/>
                  <a:gd name="T54" fmla="*/ 1931 w 3445"/>
                  <a:gd name="T55" fmla="*/ 773 h 1349"/>
                  <a:gd name="T56" fmla="*/ 1889 w 3445"/>
                  <a:gd name="T57" fmla="*/ 937 h 1349"/>
                  <a:gd name="T58" fmla="*/ 1826 w 3445"/>
                  <a:gd name="T59" fmla="*/ 764 h 1349"/>
                  <a:gd name="T60" fmla="*/ 1816 w 3445"/>
                  <a:gd name="T61" fmla="*/ 582 h 1349"/>
                  <a:gd name="T62" fmla="*/ 1993 w 3445"/>
                  <a:gd name="T63" fmla="*/ 380 h 1349"/>
                  <a:gd name="T64" fmla="*/ 2262 w 3445"/>
                  <a:gd name="T65" fmla="*/ 346 h 1349"/>
                  <a:gd name="T66" fmla="*/ 3092 w 3445"/>
                  <a:gd name="T67" fmla="*/ 663 h 1349"/>
                  <a:gd name="T68" fmla="*/ 3365 w 3445"/>
                  <a:gd name="T69" fmla="*/ 672 h 1349"/>
                  <a:gd name="T70" fmla="*/ 3353 w 3445"/>
                  <a:gd name="T71" fmla="*/ 1173 h 1349"/>
                  <a:gd name="T72" fmla="*/ 3200 w 3445"/>
                  <a:gd name="T73" fmla="*/ 1114 h 1349"/>
                  <a:gd name="T74" fmla="*/ 3062 w 3445"/>
                  <a:gd name="T75" fmla="*/ 854 h 1349"/>
                  <a:gd name="T76" fmla="*/ 2838 w 3445"/>
                  <a:gd name="T77" fmla="*/ 817 h 1349"/>
                  <a:gd name="T78" fmla="*/ 2849 w 3445"/>
                  <a:gd name="T79" fmla="*/ 676 h 1349"/>
                  <a:gd name="T80" fmla="*/ 2758 w 3445"/>
                  <a:gd name="T81" fmla="*/ 604 h 1349"/>
                  <a:gd name="T82" fmla="*/ 2800 w 3445"/>
                  <a:gd name="T83" fmla="*/ 498 h 1349"/>
                  <a:gd name="T84" fmla="*/ 2677 w 3445"/>
                  <a:gd name="T85" fmla="*/ 795 h 1349"/>
                  <a:gd name="T86" fmla="*/ 2458 w 3445"/>
                  <a:gd name="T87" fmla="*/ 755 h 1349"/>
                  <a:gd name="T88" fmla="*/ 2409 w 3445"/>
                  <a:gd name="T89" fmla="*/ 761 h 1349"/>
                  <a:gd name="T90" fmla="*/ 2391 w 3445"/>
                  <a:gd name="T91" fmla="*/ 733 h 1349"/>
                  <a:gd name="T92" fmla="*/ 2914 w 3445"/>
                  <a:gd name="T93" fmla="*/ 990 h 1349"/>
                  <a:gd name="T94" fmla="*/ 2960 w 3445"/>
                  <a:gd name="T95" fmla="*/ 996 h 1349"/>
                  <a:gd name="T96" fmla="*/ 1295 w 3445"/>
                  <a:gd name="T97" fmla="*/ 1058 h 1349"/>
                  <a:gd name="T98" fmla="*/ 1431 w 3445"/>
                  <a:gd name="T99" fmla="*/ 1212 h 1349"/>
                  <a:gd name="T100" fmla="*/ 1136 w 3445"/>
                  <a:gd name="T101" fmla="*/ 1158 h 1349"/>
                  <a:gd name="T102" fmla="*/ 830 w 3445"/>
                  <a:gd name="T103" fmla="*/ 1093 h 1349"/>
                  <a:gd name="T104" fmla="*/ 898 w 3445"/>
                  <a:gd name="T105" fmla="*/ 974 h 1349"/>
                  <a:gd name="T106" fmla="*/ 2061 w 3445"/>
                  <a:gd name="T107" fmla="*/ 1156 h 1349"/>
                  <a:gd name="T108" fmla="*/ 1835 w 3445"/>
                  <a:gd name="T109" fmla="*/ 1186 h 1349"/>
                  <a:gd name="T110" fmla="*/ 2061 w 3445"/>
                  <a:gd name="T111" fmla="*/ 1156 h 1349"/>
                  <a:gd name="T112" fmla="*/ 1774 w 3445"/>
                  <a:gd name="T113" fmla="*/ 1208 h 1349"/>
                  <a:gd name="T114" fmla="*/ 1622 w 3445"/>
                  <a:gd name="T115" fmla="*/ 1187 h 1349"/>
                  <a:gd name="T116" fmla="*/ 2095 w 3445"/>
                  <a:gd name="T117" fmla="*/ 1349 h 1349"/>
                  <a:gd name="T118" fmla="*/ 2210 w 3445"/>
                  <a:gd name="T119" fmla="*/ 1224 h 1349"/>
                  <a:gd name="T120" fmla="*/ 1881 w 3445"/>
                  <a:gd name="T121" fmla="*/ 1339 h 1349"/>
                  <a:gd name="T122" fmla="*/ 1864 w 3445"/>
                  <a:gd name="T123" fmla="*/ 1290 h 1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445" h="1349">
                    <a:moveTo>
                      <a:pt x="789" y="965"/>
                    </a:moveTo>
                    <a:lnTo>
                      <a:pt x="706" y="967"/>
                    </a:lnTo>
                    <a:lnTo>
                      <a:pt x="646" y="895"/>
                    </a:lnTo>
                    <a:lnTo>
                      <a:pt x="552" y="826"/>
                    </a:lnTo>
                    <a:lnTo>
                      <a:pt x="521" y="774"/>
                    </a:lnTo>
                    <a:lnTo>
                      <a:pt x="466" y="705"/>
                    </a:lnTo>
                    <a:lnTo>
                      <a:pt x="429" y="641"/>
                    </a:lnTo>
                    <a:lnTo>
                      <a:pt x="373" y="522"/>
                    </a:lnTo>
                    <a:lnTo>
                      <a:pt x="307" y="451"/>
                    </a:lnTo>
                    <a:lnTo>
                      <a:pt x="285" y="378"/>
                    </a:lnTo>
                    <a:lnTo>
                      <a:pt x="257" y="311"/>
                    </a:lnTo>
                    <a:lnTo>
                      <a:pt x="188" y="258"/>
                    </a:lnTo>
                    <a:lnTo>
                      <a:pt x="147" y="185"/>
                    </a:lnTo>
                    <a:lnTo>
                      <a:pt x="89" y="137"/>
                    </a:lnTo>
                    <a:lnTo>
                      <a:pt x="8" y="43"/>
                    </a:lnTo>
                    <a:lnTo>
                      <a:pt x="0" y="0"/>
                    </a:lnTo>
                    <a:lnTo>
                      <a:pt x="48" y="3"/>
                    </a:lnTo>
                    <a:lnTo>
                      <a:pt x="165" y="20"/>
                    </a:lnTo>
                    <a:lnTo>
                      <a:pt x="234" y="103"/>
                    </a:lnTo>
                    <a:lnTo>
                      <a:pt x="294" y="161"/>
                    </a:lnTo>
                    <a:lnTo>
                      <a:pt x="337" y="196"/>
                    </a:lnTo>
                    <a:lnTo>
                      <a:pt x="410" y="288"/>
                    </a:lnTo>
                    <a:lnTo>
                      <a:pt x="486" y="289"/>
                    </a:lnTo>
                    <a:lnTo>
                      <a:pt x="550" y="347"/>
                    </a:lnTo>
                    <a:lnTo>
                      <a:pt x="594" y="419"/>
                    </a:lnTo>
                    <a:lnTo>
                      <a:pt x="652" y="458"/>
                    </a:lnTo>
                    <a:lnTo>
                      <a:pt x="621" y="527"/>
                    </a:lnTo>
                    <a:lnTo>
                      <a:pt x="664" y="557"/>
                    </a:lnTo>
                    <a:lnTo>
                      <a:pt x="691" y="559"/>
                    </a:lnTo>
                    <a:lnTo>
                      <a:pt x="703" y="618"/>
                    </a:lnTo>
                    <a:lnTo>
                      <a:pt x="729" y="666"/>
                    </a:lnTo>
                    <a:lnTo>
                      <a:pt x="784" y="673"/>
                    </a:lnTo>
                    <a:lnTo>
                      <a:pt x="819" y="727"/>
                    </a:lnTo>
                    <a:lnTo>
                      <a:pt x="797" y="833"/>
                    </a:lnTo>
                    <a:lnTo>
                      <a:pt x="789" y="965"/>
                    </a:lnTo>
                    <a:moveTo>
                      <a:pt x="1707" y="311"/>
                    </a:moveTo>
                    <a:lnTo>
                      <a:pt x="1792" y="390"/>
                    </a:lnTo>
                    <a:lnTo>
                      <a:pt x="1703" y="400"/>
                    </a:lnTo>
                    <a:lnTo>
                      <a:pt x="1678" y="458"/>
                    </a:lnTo>
                    <a:lnTo>
                      <a:pt x="1681" y="535"/>
                    </a:lnTo>
                    <a:lnTo>
                      <a:pt x="1608" y="593"/>
                    </a:lnTo>
                    <a:lnTo>
                      <a:pt x="1605" y="678"/>
                    </a:lnTo>
                    <a:lnTo>
                      <a:pt x="1572" y="808"/>
                    </a:lnTo>
                    <a:lnTo>
                      <a:pt x="1562" y="778"/>
                    </a:lnTo>
                    <a:lnTo>
                      <a:pt x="1475" y="816"/>
                    </a:lnTo>
                    <a:lnTo>
                      <a:pt x="1447" y="764"/>
                    </a:lnTo>
                    <a:lnTo>
                      <a:pt x="1394" y="759"/>
                    </a:lnTo>
                    <a:lnTo>
                      <a:pt x="1357" y="732"/>
                    </a:lnTo>
                    <a:lnTo>
                      <a:pt x="1267" y="763"/>
                    </a:lnTo>
                    <a:lnTo>
                      <a:pt x="1240" y="722"/>
                    </a:lnTo>
                    <a:lnTo>
                      <a:pt x="1191" y="726"/>
                    </a:lnTo>
                    <a:lnTo>
                      <a:pt x="1129" y="716"/>
                    </a:lnTo>
                    <a:lnTo>
                      <a:pt x="1120" y="602"/>
                    </a:lnTo>
                    <a:lnTo>
                      <a:pt x="1083" y="578"/>
                    </a:lnTo>
                    <a:lnTo>
                      <a:pt x="1047" y="506"/>
                    </a:lnTo>
                    <a:lnTo>
                      <a:pt x="1037" y="431"/>
                    </a:lnTo>
                    <a:lnTo>
                      <a:pt x="1045" y="352"/>
                    </a:lnTo>
                    <a:lnTo>
                      <a:pt x="1089" y="296"/>
                    </a:lnTo>
                    <a:lnTo>
                      <a:pt x="1102" y="353"/>
                    </a:lnTo>
                    <a:lnTo>
                      <a:pt x="1154" y="401"/>
                    </a:lnTo>
                    <a:lnTo>
                      <a:pt x="1202" y="383"/>
                    </a:lnTo>
                    <a:lnTo>
                      <a:pt x="1250" y="389"/>
                    </a:lnTo>
                    <a:lnTo>
                      <a:pt x="1294" y="346"/>
                    </a:lnTo>
                    <a:lnTo>
                      <a:pt x="1330" y="339"/>
                    </a:lnTo>
                    <a:lnTo>
                      <a:pt x="1401" y="363"/>
                    </a:lnTo>
                    <a:lnTo>
                      <a:pt x="1463" y="345"/>
                    </a:lnTo>
                    <a:lnTo>
                      <a:pt x="1499" y="226"/>
                    </a:lnTo>
                    <a:lnTo>
                      <a:pt x="1527" y="197"/>
                    </a:lnTo>
                    <a:lnTo>
                      <a:pt x="1550" y="100"/>
                    </a:lnTo>
                    <a:lnTo>
                      <a:pt x="1637" y="100"/>
                    </a:lnTo>
                    <a:lnTo>
                      <a:pt x="1702" y="114"/>
                    </a:lnTo>
                    <a:lnTo>
                      <a:pt x="1662" y="191"/>
                    </a:lnTo>
                    <a:lnTo>
                      <a:pt x="1719" y="272"/>
                    </a:lnTo>
                    <a:lnTo>
                      <a:pt x="1707" y="311"/>
                    </a:lnTo>
                    <a:moveTo>
                      <a:pt x="2521" y="370"/>
                    </a:moveTo>
                    <a:lnTo>
                      <a:pt x="2518" y="445"/>
                    </a:lnTo>
                    <a:lnTo>
                      <a:pt x="2479" y="436"/>
                    </a:lnTo>
                    <a:lnTo>
                      <a:pt x="2468" y="488"/>
                    </a:lnTo>
                    <a:lnTo>
                      <a:pt x="2498" y="533"/>
                    </a:lnTo>
                    <a:lnTo>
                      <a:pt x="2477" y="543"/>
                    </a:lnTo>
                    <a:lnTo>
                      <a:pt x="2447" y="489"/>
                    </a:lnTo>
                    <a:lnTo>
                      <a:pt x="2424" y="380"/>
                    </a:lnTo>
                    <a:lnTo>
                      <a:pt x="2439" y="312"/>
                    </a:lnTo>
                    <a:lnTo>
                      <a:pt x="2463" y="281"/>
                    </a:lnTo>
                    <a:lnTo>
                      <a:pt x="2469" y="328"/>
                    </a:lnTo>
                    <a:lnTo>
                      <a:pt x="2514" y="335"/>
                    </a:lnTo>
                    <a:lnTo>
                      <a:pt x="2521" y="370"/>
                    </a:lnTo>
                    <a:moveTo>
                      <a:pt x="2262" y="346"/>
                    </a:moveTo>
                    <a:lnTo>
                      <a:pt x="2202" y="430"/>
                    </a:lnTo>
                    <a:lnTo>
                      <a:pt x="2145" y="446"/>
                    </a:lnTo>
                    <a:lnTo>
                      <a:pt x="2073" y="430"/>
                    </a:lnTo>
                    <a:lnTo>
                      <a:pt x="1948" y="434"/>
                    </a:lnTo>
                    <a:lnTo>
                      <a:pt x="1882" y="446"/>
                    </a:lnTo>
                    <a:lnTo>
                      <a:pt x="1871" y="511"/>
                    </a:lnTo>
                    <a:lnTo>
                      <a:pt x="1938" y="586"/>
                    </a:lnTo>
                    <a:lnTo>
                      <a:pt x="1979" y="548"/>
                    </a:lnTo>
                    <a:lnTo>
                      <a:pt x="2119" y="519"/>
                    </a:lnTo>
                    <a:lnTo>
                      <a:pt x="2113" y="558"/>
                    </a:lnTo>
                    <a:lnTo>
                      <a:pt x="2080" y="546"/>
                    </a:lnTo>
                    <a:lnTo>
                      <a:pt x="2047" y="596"/>
                    </a:lnTo>
                    <a:lnTo>
                      <a:pt x="1980" y="629"/>
                    </a:lnTo>
                    <a:lnTo>
                      <a:pt x="2049" y="738"/>
                    </a:lnTo>
                    <a:lnTo>
                      <a:pt x="2034" y="767"/>
                    </a:lnTo>
                    <a:lnTo>
                      <a:pt x="2098" y="865"/>
                    </a:lnTo>
                    <a:lnTo>
                      <a:pt x="2095" y="921"/>
                    </a:lnTo>
                    <a:lnTo>
                      <a:pt x="2054" y="946"/>
                    </a:lnTo>
                    <a:lnTo>
                      <a:pt x="2026" y="916"/>
                    </a:lnTo>
                    <a:lnTo>
                      <a:pt x="2065" y="847"/>
                    </a:lnTo>
                    <a:lnTo>
                      <a:pt x="1990" y="880"/>
                    </a:lnTo>
                    <a:lnTo>
                      <a:pt x="1972" y="856"/>
                    </a:lnTo>
                    <a:lnTo>
                      <a:pt x="1983" y="823"/>
                    </a:lnTo>
                    <a:lnTo>
                      <a:pt x="1931" y="773"/>
                    </a:lnTo>
                    <a:lnTo>
                      <a:pt x="1939" y="690"/>
                    </a:lnTo>
                    <a:lnTo>
                      <a:pt x="1888" y="716"/>
                    </a:lnTo>
                    <a:lnTo>
                      <a:pt x="1891" y="815"/>
                    </a:lnTo>
                    <a:lnTo>
                      <a:pt x="1889" y="937"/>
                    </a:lnTo>
                    <a:lnTo>
                      <a:pt x="1841" y="950"/>
                    </a:lnTo>
                    <a:lnTo>
                      <a:pt x="1809" y="925"/>
                    </a:lnTo>
                    <a:lnTo>
                      <a:pt x="1834" y="846"/>
                    </a:lnTo>
                    <a:lnTo>
                      <a:pt x="1826" y="764"/>
                    </a:lnTo>
                    <a:lnTo>
                      <a:pt x="1794" y="763"/>
                    </a:lnTo>
                    <a:lnTo>
                      <a:pt x="1772" y="705"/>
                    </a:lnTo>
                    <a:lnTo>
                      <a:pt x="1805" y="649"/>
                    </a:lnTo>
                    <a:lnTo>
                      <a:pt x="1816" y="582"/>
                    </a:lnTo>
                    <a:lnTo>
                      <a:pt x="1855" y="453"/>
                    </a:lnTo>
                    <a:lnTo>
                      <a:pt x="1871" y="418"/>
                    </a:lnTo>
                    <a:lnTo>
                      <a:pt x="1934" y="355"/>
                    </a:lnTo>
                    <a:lnTo>
                      <a:pt x="1993" y="380"/>
                    </a:lnTo>
                    <a:lnTo>
                      <a:pt x="2088" y="392"/>
                    </a:lnTo>
                    <a:lnTo>
                      <a:pt x="2175" y="388"/>
                    </a:lnTo>
                    <a:lnTo>
                      <a:pt x="2248" y="327"/>
                    </a:lnTo>
                    <a:lnTo>
                      <a:pt x="2262" y="346"/>
                    </a:lnTo>
                    <a:moveTo>
                      <a:pt x="2932" y="565"/>
                    </a:moveTo>
                    <a:lnTo>
                      <a:pt x="2950" y="702"/>
                    </a:lnTo>
                    <a:lnTo>
                      <a:pt x="3026" y="753"/>
                    </a:lnTo>
                    <a:lnTo>
                      <a:pt x="3092" y="663"/>
                    </a:lnTo>
                    <a:lnTo>
                      <a:pt x="3179" y="612"/>
                    </a:lnTo>
                    <a:lnTo>
                      <a:pt x="3246" y="612"/>
                    </a:lnTo>
                    <a:lnTo>
                      <a:pt x="3310" y="641"/>
                    </a:lnTo>
                    <a:lnTo>
                      <a:pt x="3365" y="672"/>
                    </a:lnTo>
                    <a:lnTo>
                      <a:pt x="3445" y="688"/>
                    </a:lnTo>
                    <a:lnTo>
                      <a:pt x="3434" y="965"/>
                    </a:lnTo>
                    <a:lnTo>
                      <a:pt x="3414" y="1243"/>
                    </a:lnTo>
                    <a:lnTo>
                      <a:pt x="3353" y="1173"/>
                    </a:lnTo>
                    <a:lnTo>
                      <a:pt x="3279" y="1156"/>
                    </a:lnTo>
                    <a:lnTo>
                      <a:pt x="3258" y="1180"/>
                    </a:lnTo>
                    <a:lnTo>
                      <a:pt x="3163" y="1183"/>
                    </a:lnTo>
                    <a:lnTo>
                      <a:pt x="3200" y="1114"/>
                    </a:lnTo>
                    <a:lnTo>
                      <a:pt x="3249" y="1090"/>
                    </a:lnTo>
                    <a:lnTo>
                      <a:pt x="3236" y="997"/>
                    </a:lnTo>
                    <a:lnTo>
                      <a:pt x="3205" y="926"/>
                    </a:lnTo>
                    <a:lnTo>
                      <a:pt x="3062" y="854"/>
                    </a:lnTo>
                    <a:lnTo>
                      <a:pt x="3001" y="847"/>
                    </a:lnTo>
                    <a:lnTo>
                      <a:pt x="2891" y="768"/>
                    </a:lnTo>
                    <a:lnTo>
                      <a:pt x="2867" y="809"/>
                    </a:lnTo>
                    <a:lnTo>
                      <a:pt x="2838" y="817"/>
                    </a:lnTo>
                    <a:lnTo>
                      <a:pt x="2822" y="786"/>
                    </a:lnTo>
                    <a:lnTo>
                      <a:pt x="2823" y="749"/>
                    </a:lnTo>
                    <a:lnTo>
                      <a:pt x="2767" y="707"/>
                    </a:lnTo>
                    <a:lnTo>
                      <a:pt x="2849" y="676"/>
                    </a:lnTo>
                    <a:lnTo>
                      <a:pt x="2902" y="678"/>
                    </a:lnTo>
                    <a:lnTo>
                      <a:pt x="2897" y="655"/>
                    </a:lnTo>
                    <a:lnTo>
                      <a:pt x="2787" y="655"/>
                    </a:lnTo>
                    <a:lnTo>
                      <a:pt x="2758" y="604"/>
                    </a:lnTo>
                    <a:lnTo>
                      <a:pt x="2691" y="589"/>
                    </a:lnTo>
                    <a:lnTo>
                      <a:pt x="2659" y="546"/>
                    </a:lnTo>
                    <a:lnTo>
                      <a:pt x="2761" y="526"/>
                    </a:lnTo>
                    <a:lnTo>
                      <a:pt x="2800" y="498"/>
                    </a:lnTo>
                    <a:lnTo>
                      <a:pt x="2920" y="533"/>
                    </a:lnTo>
                    <a:lnTo>
                      <a:pt x="2932" y="565"/>
                    </a:lnTo>
                    <a:moveTo>
                      <a:pt x="2652" y="730"/>
                    </a:moveTo>
                    <a:lnTo>
                      <a:pt x="2677" y="795"/>
                    </a:lnTo>
                    <a:lnTo>
                      <a:pt x="2615" y="760"/>
                    </a:lnTo>
                    <a:lnTo>
                      <a:pt x="2552" y="753"/>
                    </a:lnTo>
                    <a:lnTo>
                      <a:pt x="2510" y="758"/>
                    </a:lnTo>
                    <a:lnTo>
                      <a:pt x="2458" y="755"/>
                    </a:lnTo>
                    <a:lnTo>
                      <a:pt x="2477" y="709"/>
                    </a:lnTo>
                    <a:lnTo>
                      <a:pt x="2570" y="705"/>
                    </a:lnTo>
                    <a:lnTo>
                      <a:pt x="2652" y="730"/>
                    </a:lnTo>
                    <a:moveTo>
                      <a:pt x="2409" y="761"/>
                    </a:moveTo>
                    <a:lnTo>
                      <a:pt x="2380" y="789"/>
                    </a:lnTo>
                    <a:lnTo>
                      <a:pt x="2328" y="774"/>
                    </a:lnTo>
                    <a:lnTo>
                      <a:pt x="2315" y="737"/>
                    </a:lnTo>
                    <a:lnTo>
                      <a:pt x="2391" y="733"/>
                    </a:lnTo>
                    <a:lnTo>
                      <a:pt x="2409" y="761"/>
                    </a:lnTo>
                    <a:moveTo>
                      <a:pt x="2960" y="996"/>
                    </a:moveTo>
                    <a:lnTo>
                      <a:pt x="2917" y="1054"/>
                    </a:lnTo>
                    <a:lnTo>
                      <a:pt x="2914" y="990"/>
                    </a:lnTo>
                    <a:lnTo>
                      <a:pt x="2929" y="959"/>
                    </a:lnTo>
                    <a:lnTo>
                      <a:pt x="2947" y="930"/>
                    </a:lnTo>
                    <a:lnTo>
                      <a:pt x="2962" y="955"/>
                    </a:lnTo>
                    <a:lnTo>
                      <a:pt x="2960" y="996"/>
                    </a:lnTo>
                    <a:moveTo>
                      <a:pt x="996" y="1044"/>
                    </a:moveTo>
                    <a:lnTo>
                      <a:pt x="1139" y="1052"/>
                    </a:lnTo>
                    <a:lnTo>
                      <a:pt x="1158" y="1017"/>
                    </a:lnTo>
                    <a:lnTo>
                      <a:pt x="1295" y="1058"/>
                    </a:lnTo>
                    <a:lnTo>
                      <a:pt x="1319" y="1113"/>
                    </a:lnTo>
                    <a:lnTo>
                      <a:pt x="1431" y="1129"/>
                    </a:lnTo>
                    <a:lnTo>
                      <a:pt x="1519" y="1179"/>
                    </a:lnTo>
                    <a:lnTo>
                      <a:pt x="1431" y="1212"/>
                    </a:lnTo>
                    <a:lnTo>
                      <a:pt x="1351" y="1177"/>
                    </a:lnTo>
                    <a:lnTo>
                      <a:pt x="1283" y="1180"/>
                    </a:lnTo>
                    <a:lnTo>
                      <a:pt x="1206" y="1174"/>
                    </a:lnTo>
                    <a:lnTo>
                      <a:pt x="1136" y="1158"/>
                    </a:lnTo>
                    <a:lnTo>
                      <a:pt x="1052" y="1126"/>
                    </a:lnTo>
                    <a:lnTo>
                      <a:pt x="997" y="1117"/>
                    </a:lnTo>
                    <a:lnTo>
                      <a:pt x="965" y="1128"/>
                    </a:lnTo>
                    <a:lnTo>
                      <a:pt x="830" y="1093"/>
                    </a:lnTo>
                    <a:lnTo>
                      <a:pt x="819" y="1056"/>
                    </a:lnTo>
                    <a:lnTo>
                      <a:pt x="751" y="1050"/>
                    </a:lnTo>
                    <a:lnTo>
                      <a:pt x="807" y="969"/>
                    </a:lnTo>
                    <a:lnTo>
                      <a:pt x="898" y="974"/>
                    </a:lnTo>
                    <a:lnTo>
                      <a:pt x="957" y="1007"/>
                    </a:lnTo>
                    <a:lnTo>
                      <a:pt x="987" y="1013"/>
                    </a:lnTo>
                    <a:lnTo>
                      <a:pt x="996" y="1044"/>
                    </a:lnTo>
                    <a:moveTo>
                      <a:pt x="2061" y="1156"/>
                    </a:moveTo>
                    <a:lnTo>
                      <a:pt x="2046" y="1203"/>
                    </a:lnTo>
                    <a:lnTo>
                      <a:pt x="1932" y="1227"/>
                    </a:lnTo>
                    <a:lnTo>
                      <a:pt x="1833" y="1217"/>
                    </a:lnTo>
                    <a:lnTo>
                      <a:pt x="1835" y="1186"/>
                    </a:lnTo>
                    <a:lnTo>
                      <a:pt x="1896" y="1168"/>
                    </a:lnTo>
                    <a:lnTo>
                      <a:pt x="1941" y="1193"/>
                    </a:lnTo>
                    <a:lnTo>
                      <a:pt x="1991" y="1187"/>
                    </a:lnTo>
                    <a:lnTo>
                      <a:pt x="2061" y="1156"/>
                    </a:lnTo>
                    <a:moveTo>
                      <a:pt x="1685" y="1156"/>
                    </a:moveTo>
                    <a:lnTo>
                      <a:pt x="1711" y="1179"/>
                    </a:lnTo>
                    <a:lnTo>
                      <a:pt x="1758" y="1172"/>
                    </a:lnTo>
                    <a:lnTo>
                      <a:pt x="1774" y="1208"/>
                    </a:lnTo>
                    <a:lnTo>
                      <a:pt x="1685" y="1225"/>
                    </a:lnTo>
                    <a:lnTo>
                      <a:pt x="1633" y="1236"/>
                    </a:lnTo>
                    <a:lnTo>
                      <a:pt x="1592" y="1236"/>
                    </a:lnTo>
                    <a:lnTo>
                      <a:pt x="1622" y="1187"/>
                    </a:lnTo>
                    <a:lnTo>
                      <a:pt x="1663" y="1186"/>
                    </a:lnTo>
                    <a:lnTo>
                      <a:pt x="1685" y="1156"/>
                    </a:lnTo>
                    <a:moveTo>
                      <a:pt x="2161" y="1330"/>
                    </a:moveTo>
                    <a:lnTo>
                      <a:pt x="2095" y="1349"/>
                    </a:lnTo>
                    <a:lnTo>
                      <a:pt x="2087" y="1339"/>
                    </a:lnTo>
                    <a:lnTo>
                      <a:pt x="2097" y="1310"/>
                    </a:lnTo>
                    <a:lnTo>
                      <a:pt x="2133" y="1258"/>
                    </a:lnTo>
                    <a:lnTo>
                      <a:pt x="2210" y="1224"/>
                    </a:lnTo>
                    <a:lnTo>
                      <a:pt x="2217" y="1241"/>
                    </a:lnTo>
                    <a:lnTo>
                      <a:pt x="2216" y="1266"/>
                    </a:lnTo>
                    <a:lnTo>
                      <a:pt x="2161" y="1330"/>
                    </a:lnTo>
                    <a:moveTo>
                      <a:pt x="1881" y="1339"/>
                    </a:moveTo>
                    <a:lnTo>
                      <a:pt x="1850" y="1340"/>
                    </a:lnTo>
                    <a:lnTo>
                      <a:pt x="1756" y="1280"/>
                    </a:lnTo>
                    <a:lnTo>
                      <a:pt x="1827" y="1264"/>
                    </a:lnTo>
                    <a:lnTo>
                      <a:pt x="1864" y="1290"/>
                    </a:lnTo>
                    <a:lnTo>
                      <a:pt x="1888" y="1316"/>
                    </a:lnTo>
                    <a:lnTo>
                      <a:pt x="1881" y="1339"/>
                    </a:lnTo>
                  </a:path>
                </a:pathLst>
              </a:custGeom>
              <a:solidFill>
                <a:srgbClr val="A8C5F0"/>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129" name="Freeform 87">
                <a:extLst>
                  <a:ext uri="{FF2B5EF4-FFF2-40B4-BE49-F238E27FC236}">
                    <a16:creationId xmlns:a16="http://schemas.microsoft.com/office/drawing/2014/main" id="{ACBBF597-3559-4A81-A1F3-00239617CAA1}"/>
                  </a:ext>
                </a:extLst>
              </p:cNvPr>
              <p:cNvSpPr>
                <a:spLocks/>
              </p:cNvSpPr>
              <p:nvPr/>
            </p:nvSpPr>
            <p:spPr bwMode="auto">
              <a:xfrm>
                <a:off x="6371987" y="3189478"/>
                <a:ext cx="699498" cy="793875"/>
              </a:xfrm>
              <a:custGeom>
                <a:avLst/>
                <a:gdLst>
                  <a:gd name="T0" fmla="*/ 149 w 504"/>
                  <a:gd name="T1" fmla="*/ 42 h 572"/>
                  <a:gd name="T2" fmla="*/ 148 w 504"/>
                  <a:gd name="T3" fmla="*/ 60 h 572"/>
                  <a:gd name="T4" fmla="*/ 206 w 504"/>
                  <a:gd name="T5" fmla="*/ 110 h 572"/>
                  <a:gd name="T6" fmla="*/ 212 w 504"/>
                  <a:gd name="T7" fmla="*/ 147 h 572"/>
                  <a:gd name="T8" fmla="*/ 282 w 504"/>
                  <a:gd name="T9" fmla="*/ 172 h 572"/>
                  <a:gd name="T10" fmla="*/ 330 w 504"/>
                  <a:gd name="T11" fmla="*/ 189 h 572"/>
                  <a:gd name="T12" fmla="*/ 340 w 504"/>
                  <a:gd name="T13" fmla="*/ 167 h 572"/>
                  <a:gd name="T14" fmla="*/ 355 w 504"/>
                  <a:gd name="T15" fmla="*/ 170 h 572"/>
                  <a:gd name="T16" fmla="*/ 384 w 504"/>
                  <a:gd name="T17" fmla="*/ 179 h 572"/>
                  <a:gd name="T18" fmla="*/ 412 w 504"/>
                  <a:gd name="T19" fmla="*/ 167 h 572"/>
                  <a:gd name="T20" fmla="*/ 430 w 504"/>
                  <a:gd name="T21" fmla="*/ 142 h 572"/>
                  <a:gd name="T22" fmla="*/ 474 w 504"/>
                  <a:gd name="T23" fmla="*/ 126 h 572"/>
                  <a:gd name="T24" fmla="*/ 501 w 504"/>
                  <a:gd name="T25" fmla="*/ 150 h 572"/>
                  <a:gd name="T26" fmla="*/ 504 w 504"/>
                  <a:gd name="T27" fmla="*/ 175 h 572"/>
                  <a:gd name="T28" fmla="*/ 473 w 504"/>
                  <a:gd name="T29" fmla="*/ 197 h 572"/>
                  <a:gd name="T30" fmla="*/ 463 w 504"/>
                  <a:gd name="T31" fmla="*/ 242 h 572"/>
                  <a:gd name="T32" fmla="*/ 449 w 504"/>
                  <a:gd name="T33" fmla="*/ 266 h 572"/>
                  <a:gd name="T34" fmla="*/ 429 w 504"/>
                  <a:gd name="T35" fmla="*/ 247 h 572"/>
                  <a:gd name="T36" fmla="*/ 412 w 504"/>
                  <a:gd name="T37" fmla="*/ 249 h 572"/>
                  <a:gd name="T38" fmla="*/ 428 w 504"/>
                  <a:gd name="T39" fmla="*/ 219 h 572"/>
                  <a:gd name="T40" fmla="*/ 383 w 504"/>
                  <a:gd name="T41" fmla="*/ 212 h 572"/>
                  <a:gd name="T42" fmla="*/ 354 w 504"/>
                  <a:gd name="T43" fmla="*/ 188 h 572"/>
                  <a:gd name="T44" fmla="*/ 356 w 504"/>
                  <a:gd name="T45" fmla="*/ 221 h 572"/>
                  <a:gd name="T46" fmla="*/ 364 w 504"/>
                  <a:gd name="T47" fmla="*/ 246 h 572"/>
                  <a:gd name="T48" fmla="*/ 378 w 504"/>
                  <a:gd name="T49" fmla="*/ 287 h 572"/>
                  <a:gd name="T50" fmla="*/ 347 w 504"/>
                  <a:gd name="T51" fmla="*/ 306 h 572"/>
                  <a:gd name="T52" fmla="*/ 298 w 504"/>
                  <a:gd name="T53" fmla="*/ 357 h 572"/>
                  <a:gd name="T54" fmla="*/ 271 w 504"/>
                  <a:gd name="T55" fmla="*/ 394 h 572"/>
                  <a:gd name="T56" fmla="*/ 238 w 504"/>
                  <a:gd name="T57" fmla="*/ 407 h 572"/>
                  <a:gd name="T58" fmla="*/ 243 w 504"/>
                  <a:gd name="T59" fmla="*/ 467 h 572"/>
                  <a:gd name="T60" fmla="*/ 230 w 504"/>
                  <a:gd name="T61" fmla="*/ 523 h 572"/>
                  <a:gd name="T62" fmla="*/ 212 w 504"/>
                  <a:gd name="T63" fmla="*/ 552 h 572"/>
                  <a:gd name="T64" fmla="*/ 181 w 504"/>
                  <a:gd name="T65" fmla="*/ 553 h 572"/>
                  <a:gd name="T66" fmla="*/ 156 w 504"/>
                  <a:gd name="T67" fmla="*/ 493 h 572"/>
                  <a:gd name="T68" fmla="*/ 134 w 504"/>
                  <a:gd name="T69" fmla="*/ 434 h 572"/>
                  <a:gd name="T70" fmla="*/ 95 w 504"/>
                  <a:gd name="T71" fmla="*/ 338 h 572"/>
                  <a:gd name="T72" fmla="*/ 61 w 504"/>
                  <a:gd name="T73" fmla="*/ 306 h 572"/>
                  <a:gd name="T74" fmla="*/ 29 w 504"/>
                  <a:gd name="T75" fmla="*/ 271 h 572"/>
                  <a:gd name="T76" fmla="*/ 10 w 504"/>
                  <a:gd name="T77" fmla="*/ 231 h 572"/>
                  <a:gd name="T78" fmla="*/ 31 w 504"/>
                  <a:gd name="T79" fmla="*/ 203 h 572"/>
                  <a:gd name="T80" fmla="*/ 29 w 504"/>
                  <a:gd name="T81" fmla="*/ 156 h 572"/>
                  <a:gd name="T82" fmla="*/ 72 w 504"/>
                  <a:gd name="T83" fmla="*/ 115 h 572"/>
                  <a:gd name="T84" fmla="*/ 94 w 504"/>
                  <a:gd name="T85" fmla="*/ 67 h 572"/>
                  <a:gd name="T86" fmla="*/ 58 w 504"/>
                  <a:gd name="T87" fmla="*/ 25 h 572"/>
                  <a:gd name="T88" fmla="*/ 110 w 504"/>
                  <a:gd name="T89" fmla="*/ 18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04" h="572">
                    <a:moveTo>
                      <a:pt x="122" y="0"/>
                    </a:moveTo>
                    <a:lnTo>
                      <a:pt x="147" y="25"/>
                    </a:lnTo>
                    <a:lnTo>
                      <a:pt x="149" y="42"/>
                    </a:lnTo>
                    <a:lnTo>
                      <a:pt x="159" y="52"/>
                    </a:lnTo>
                    <a:lnTo>
                      <a:pt x="161" y="63"/>
                    </a:lnTo>
                    <a:lnTo>
                      <a:pt x="148" y="60"/>
                    </a:lnTo>
                    <a:lnTo>
                      <a:pt x="158" y="83"/>
                    </a:lnTo>
                    <a:lnTo>
                      <a:pt x="178" y="96"/>
                    </a:lnTo>
                    <a:lnTo>
                      <a:pt x="206" y="110"/>
                    </a:lnTo>
                    <a:lnTo>
                      <a:pt x="197" y="120"/>
                    </a:lnTo>
                    <a:lnTo>
                      <a:pt x="194" y="139"/>
                    </a:lnTo>
                    <a:lnTo>
                      <a:pt x="212" y="147"/>
                    </a:lnTo>
                    <a:lnTo>
                      <a:pt x="231" y="157"/>
                    </a:lnTo>
                    <a:lnTo>
                      <a:pt x="257" y="169"/>
                    </a:lnTo>
                    <a:lnTo>
                      <a:pt x="282" y="172"/>
                    </a:lnTo>
                    <a:lnTo>
                      <a:pt x="294" y="182"/>
                    </a:lnTo>
                    <a:lnTo>
                      <a:pt x="308" y="184"/>
                    </a:lnTo>
                    <a:lnTo>
                      <a:pt x="330" y="189"/>
                    </a:lnTo>
                    <a:lnTo>
                      <a:pt x="345" y="189"/>
                    </a:lnTo>
                    <a:lnTo>
                      <a:pt x="346" y="181"/>
                    </a:lnTo>
                    <a:lnTo>
                      <a:pt x="340" y="167"/>
                    </a:lnTo>
                    <a:lnTo>
                      <a:pt x="340" y="158"/>
                    </a:lnTo>
                    <a:lnTo>
                      <a:pt x="350" y="154"/>
                    </a:lnTo>
                    <a:lnTo>
                      <a:pt x="355" y="170"/>
                    </a:lnTo>
                    <a:lnTo>
                      <a:pt x="356" y="174"/>
                    </a:lnTo>
                    <a:lnTo>
                      <a:pt x="374" y="182"/>
                    </a:lnTo>
                    <a:lnTo>
                      <a:pt x="384" y="179"/>
                    </a:lnTo>
                    <a:lnTo>
                      <a:pt x="400" y="181"/>
                    </a:lnTo>
                    <a:lnTo>
                      <a:pt x="414" y="180"/>
                    </a:lnTo>
                    <a:lnTo>
                      <a:pt x="412" y="167"/>
                    </a:lnTo>
                    <a:lnTo>
                      <a:pt x="404" y="161"/>
                    </a:lnTo>
                    <a:lnTo>
                      <a:pt x="418" y="158"/>
                    </a:lnTo>
                    <a:lnTo>
                      <a:pt x="430" y="142"/>
                    </a:lnTo>
                    <a:lnTo>
                      <a:pt x="447" y="129"/>
                    </a:lnTo>
                    <a:lnTo>
                      <a:pt x="463" y="134"/>
                    </a:lnTo>
                    <a:lnTo>
                      <a:pt x="474" y="126"/>
                    </a:lnTo>
                    <a:lnTo>
                      <a:pt x="485" y="139"/>
                    </a:lnTo>
                    <a:lnTo>
                      <a:pt x="481" y="147"/>
                    </a:lnTo>
                    <a:lnTo>
                      <a:pt x="501" y="150"/>
                    </a:lnTo>
                    <a:lnTo>
                      <a:pt x="504" y="158"/>
                    </a:lnTo>
                    <a:lnTo>
                      <a:pt x="499" y="162"/>
                    </a:lnTo>
                    <a:lnTo>
                      <a:pt x="504" y="175"/>
                    </a:lnTo>
                    <a:lnTo>
                      <a:pt x="490" y="171"/>
                    </a:lnTo>
                    <a:lnTo>
                      <a:pt x="470" y="185"/>
                    </a:lnTo>
                    <a:lnTo>
                      <a:pt x="473" y="197"/>
                    </a:lnTo>
                    <a:lnTo>
                      <a:pt x="467" y="215"/>
                    </a:lnTo>
                    <a:lnTo>
                      <a:pt x="468" y="225"/>
                    </a:lnTo>
                    <a:lnTo>
                      <a:pt x="463" y="242"/>
                    </a:lnTo>
                    <a:lnTo>
                      <a:pt x="449" y="237"/>
                    </a:lnTo>
                    <a:lnTo>
                      <a:pt x="452" y="259"/>
                    </a:lnTo>
                    <a:lnTo>
                      <a:pt x="449" y="266"/>
                    </a:lnTo>
                    <a:lnTo>
                      <a:pt x="452" y="274"/>
                    </a:lnTo>
                    <a:lnTo>
                      <a:pt x="444" y="280"/>
                    </a:lnTo>
                    <a:lnTo>
                      <a:pt x="429" y="247"/>
                    </a:lnTo>
                    <a:lnTo>
                      <a:pt x="424" y="247"/>
                    </a:lnTo>
                    <a:lnTo>
                      <a:pt x="424" y="260"/>
                    </a:lnTo>
                    <a:lnTo>
                      <a:pt x="412" y="249"/>
                    </a:lnTo>
                    <a:lnTo>
                      <a:pt x="415" y="237"/>
                    </a:lnTo>
                    <a:lnTo>
                      <a:pt x="423" y="236"/>
                    </a:lnTo>
                    <a:lnTo>
                      <a:pt x="428" y="219"/>
                    </a:lnTo>
                    <a:lnTo>
                      <a:pt x="417" y="215"/>
                    </a:lnTo>
                    <a:lnTo>
                      <a:pt x="400" y="215"/>
                    </a:lnTo>
                    <a:lnTo>
                      <a:pt x="383" y="212"/>
                    </a:lnTo>
                    <a:lnTo>
                      <a:pt x="378" y="198"/>
                    </a:lnTo>
                    <a:lnTo>
                      <a:pt x="370" y="197"/>
                    </a:lnTo>
                    <a:lnTo>
                      <a:pt x="354" y="188"/>
                    </a:lnTo>
                    <a:lnTo>
                      <a:pt x="350" y="202"/>
                    </a:lnTo>
                    <a:lnTo>
                      <a:pt x="366" y="213"/>
                    </a:lnTo>
                    <a:lnTo>
                      <a:pt x="356" y="221"/>
                    </a:lnTo>
                    <a:lnTo>
                      <a:pt x="353" y="228"/>
                    </a:lnTo>
                    <a:lnTo>
                      <a:pt x="365" y="234"/>
                    </a:lnTo>
                    <a:lnTo>
                      <a:pt x="364" y="246"/>
                    </a:lnTo>
                    <a:lnTo>
                      <a:pt x="373" y="262"/>
                    </a:lnTo>
                    <a:lnTo>
                      <a:pt x="379" y="279"/>
                    </a:lnTo>
                    <a:lnTo>
                      <a:pt x="378" y="287"/>
                    </a:lnTo>
                    <a:lnTo>
                      <a:pt x="365" y="286"/>
                    </a:lnTo>
                    <a:lnTo>
                      <a:pt x="344" y="291"/>
                    </a:lnTo>
                    <a:lnTo>
                      <a:pt x="347" y="306"/>
                    </a:lnTo>
                    <a:lnTo>
                      <a:pt x="339" y="319"/>
                    </a:lnTo>
                    <a:lnTo>
                      <a:pt x="315" y="333"/>
                    </a:lnTo>
                    <a:lnTo>
                      <a:pt x="298" y="357"/>
                    </a:lnTo>
                    <a:lnTo>
                      <a:pt x="286" y="370"/>
                    </a:lnTo>
                    <a:lnTo>
                      <a:pt x="270" y="384"/>
                    </a:lnTo>
                    <a:lnTo>
                      <a:pt x="271" y="394"/>
                    </a:lnTo>
                    <a:lnTo>
                      <a:pt x="262" y="399"/>
                    </a:lnTo>
                    <a:lnTo>
                      <a:pt x="246" y="406"/>
                    </a:lnTo>
                    <a:lnTo>
                      <a:pt x="238" y="407"/>
                    </a:lnTo>
                    <a:lnTo>
                      <a:pt x="234" y="423"/>
                    </a:lnTo>
                    <a:lnTo>
                      <a:pt x="241" y="450"/>
                    </a:lnTo>
                    <a:lnTo>
                      <a:pt x="243" y="467"/>
                    </a:lnTo>
                    <a:lnTo>
                      <a:pt x="237" y="487"/>
                    </a:lnTo>
                    <a:lnTo>
                      <a:pt x="239" y="522"/>
                    </a:lnTo>
                    <a:lnTo>
                      <a:pt x="230" y="523"/>
                    </a:lnTo>
                    <a:lnTo>
                      <a:pt x="222" y="539"/>
                    </a:lnTo>
                    <a:lnTo>
                      <a:pt x="228" y="546"/>
                    </a:lnTo>
                    <a:lnTo>
                      <a:pt x="212" y="552"/>
                    </a:lnTo>
                    <a:lnTo>
                      <a:pt x="206" y="566"/>
                    </a:lnTo>
                    <a:lnTo>
                      <a:pt x="199" y="572"/>
                    </a:lnTo>
                    <a:lnTo>
                      <a:pt x="181" y="553"/>
                    </a:lnTo>
                    <a:lnTo>
                      <a:pt x="171" y="523"/>
                    </a:lnTo>
                    <a:lnTo>
                      <a:pt x="163" y="503"/>
                    </a:lnTo>
                    <a:lnTo>
                      <a:pt x="156" y="493"/>
                    </a:lnTo>
                    <a:lnTo>
                      <a:pt x="144" y="473"/>
                    </a:lnTo>
                    <a:lnTo>
                      <a:pt x="138" y="447"/>
                    </a:lnTo>
                    <a:lnTo>
                      <a:pt x="134" y="434"/>
                    </a:lnTo>
                    <a:lnTo>
                      <a:pt x="115" y="405"/>
                    </a:lnTo>
                    <a:lnTo>
                      <a:pt x="103" y="365"/>
                    </a:lnTo>
                    <a:lnTo>
                      <a:pt x="95" y="338"/>
                    </a:lnTo>
                    <a:lnTo>
                      <a:pt x="92" y="313"/>
                    </a:lnTo>
                    <a:lnTo>
                      <a:pt x="86" y="294"/>
                    </a:lnTo>
                    <a:lnTo>
                      <a:pt x="61" y="306"/>
                    </a:lnTo>
                    <a:lnTo>
                      <a:pt x="48" y="304"/>
                    </a:lnTo>
                    <a:lnTo>
                      <a:pt x="22" y="279"/>
                    </a:lnTo>
                    <a:lnTo>
                      <a:pt x="29" y="271"/>
                    </a:lnTo>
                    <a:lnTo>
                      <a:pt x="23" y="263"/>
                    </a:lnTo>
                    <a:lnTo>
                      <a:pt x="0" y="245"/>
                    </a:lnTo>
                    <a:lnTo>
                      <a:pt x="10" y="231"/>
                    </a:lnTo>
                    <a:lnTo>
                      <a:pt x="49" y="231"/>
                    </a:lnTo>
                    <a:lnTo>
                      <a:pt x="43" y="213"/>
                    </a:lnTo>
                    <a:lnTo>
                      <a:pt x="31" y="203"/>
                    </a:lnTo>
                    <a:lnTo>
                      <a:pt x="27" y="187"/>
                    </a:lnTo>
                    <a:lnTo>
                      <a:pt x="13" y="178"/>
                    </a:lnTo>
                    <a:lnTo>
                      <a:pt x="29" y="156"/>
                    </a:lnTo>
                    <a:lnTo>
                      <a:pt x="50" y="158"/>
                    </a:lnTo>
                    <a:lnTo>
                      <a:pt x="65" y="136"/>
                    </a:lnTo>
                    <a:lnTo>
                      <a:pt x="72" y="115"/>
                    </a:lnTo>
                    <a:lnTo>
                      <a:pt x="85" y="94"/>
                    </a:lnTo>
                    <a:lnTo>
                      <a:pt x="81" y="79"/>
                    </a:lnTo>
                    <a:lnTo>
                      <a:pt x="94" y="67"/>
                    </a:lnTo>
                    <a:lnTo>
                      <a:pt x="77" y="57"/>
                    </a:lnTo>
                    <a:lnTo>
                      <a:pt x="68" y="43"/>
                    </a:lnTo>
                    <a:lnTo>
                      <a:pt x="58" y="25"/>
                    </a:lnTo>
                    <a:lnTo>
                      <a:pt x="64" y="16"/>
                    </a:lnTo>
                    <a:lnTo>
                      <a:pt x="92" y="21"/>
                    </a:lnTo>
                    <a:lnTo>
                      <a:pt x="110" y="18"/>
                    </a:lnTo>
                    <a:lnTo>
                      <a:pt x="122" y="0"/>
                    </a:lnTo>
                    <a:close/>
                  </a:path>
                </a:pathLst>
              </a:custGeom>
              <a:solidFill>
                <a:srgbClr val="A8C5F0"/>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130" name="Freeform 88">
                <a:extLst>
                  <a:ext uri="{FF2B5EF4-FFF2-40B4-BE49-F238E27FC236}">
                    <a16:creationId xmlns:a16="http://schemas.microsoft.com/office/drawing/2014/main" id="{67F2771F-8D2B-4CF2-B12D-62E8BC8B5777}"/>
                  </a:ext>
                </a:extLst>
              </p:cNvPr>
              <p:cNvSpPr>
                <a:spLocks/>
              </p:cNvSpPr>
              <p:nvPr/>
            </p:nvSpPr>
            <p:spPr bwMode="auto">
              <a:xfrm>
                <a:off x="4458082" y="2634321"/>
                <a:ext cx="87438" cy="95765"/>
              </a:xfrm>
              <a:custGeom>
                <a:avLst/>
                <a:gdLst>
                  <a:gd name="T0" fmla="*/ 61 w 63"/>
                  <a:gd name="T1" fmla="*/ 25 h 69"/>
                  <a:gd name="T2" fmla="*/ 63 w 63"/>
                  <a:gd name="T3" fmla="*/ 40 h 69"/>
                  <a:gd name="T4" fmla="*/ 51 w 63"/>
                  <a:gd name="T5" fmla="*/ 57 h 69"/>
                  <a:gd name="T6" fmla="*/ 22 w 63"/>
                  <a:gd name="T7" fmla="*/ 69 h 69"/>
                  <a:gd name="T8" fmla="*/ 0 w 63"/>
                  <a:gd name="T9" fmla="*/ 66 h 69"/>
                  <a:gd name="T10" fmla="*/ 14 w 63"/>
                  <a:gd name="T11" fmla="*/ 45 h 69"/>
                  <a:gd name="T12" fmla="*/ 7 w 63"/>
                  <a:gd name="T13" fmla="*/ 25 h 69"/>
                  <a:gd name="T14" fmla="*/ 29 w 63"/>
                  <a:gd name="T15" fmla="*/ 10 h 69"/>
                  <a:gd name="T16" fmla="*/ 41 w 63"/>
                  <a:gd name="T17" fmla="*/ 0 h 69"/>
                  <a:gd name="T18" fmla="*/ 44 w 63"/>
                  <a:gd name="T19" fmla="*/ 11 h 69"/>
                  <a:gd name="T20" fmla="*/ 40 w 63"/>
                  <a:gd name="T21" fmla="*/ 22 h 69"/>
                  <a:gd name="T22" fmla="*/ 50 w 63"/>
                  <a:gd name="T23" fmla="*/ 21 h 69"/>
                  <a:gd name="T24" fmla="*/ 61 w 63"/>
                  <a:gd name="T25" fmla="*/ 25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3" h="69">
                    <a:moveTo>
                      <a:pt x="61" y="25"/>
                    </a:moveTo>
                    <a:lnTo>
                      <a:pt x="63" y="40"/>
                    </a:lnTo>
                    <a:lnTo>
                      <a:pt x="51" y="57"/>
                    </a:lnTo>
                    <a:lnTo>
                      <a:pt x="22" y="69"/>
                    </a:lnTo>
                    <a:lnTo>
                      <a:pt x="0" y="66"/>
                    </a:lnTo>
                    <a:lnTo>
                      <a:pt x="14" y="45"/>
                    </a:lnTo>
                    <a:lnTo>
                      <a:pt x="7" y="25"/>
                    </a:lnTo>
                    <a:lnTo>
                      <a:pt x="29" y="10"/>
                    </a:lnTo>
                    <a:lnTo>
                      <a:pt x="41" y="0"/>
                    </a:lnTo>
                    <a:lnTo>
                      <a:pt x="44" y="11"/>
                    </a:lnTo>
                    <a:lnTo>
                      <a:pt x="40" y="22"/>
                    </a:lnTo>
                    <a:lnTo>
                      <a:pt x="50" y="21"/>
                    </a:lnTo>
                    <a:lnTo>
                      <a:pt x="61" y="25"/>
                    </a:lnTo>
                    <a:close/>
                  </a:path>
                </a:pathLst>
              </a:custGeom>
              <a:solidFill>
                <a:srgbClr val="FCDBC0"/>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131" name="Freeform 89">
                <a:extLst>
                  <a:ext uri="{FF2B5EF4-FFF2-40B4-BE49-F238E27FC236}">
                    <a16:creationId xmlns:a16="http://schemas.microsoft.com/office/drawing/2014/main" id="{9960090E-C09B-4D56-A285-ECB58EA28B8C}"/>
                  </a:ext>
                </a:extLst>
              </p:cNvPr>
              <p:cNvSpPr>
                <a:spLocks/>
              </p:cNvSpPr>
              <p:nvPr/>
            </p:nvSpPr>
            <p:spPr bwMode="auto">
              <a:xfrm>
                <a:off x="5715513" y="3068732"/>
                <a:ext cx="523236" cy="420532"/>
              </a:xfrm>
              <a:custGeom>
                <a:avLst/>
                <a:gdLst>
                  <a:gd name="T0" fmla="*/ 190 w 377"/>
                  <a:gd name="T1" fmla="*/ 48 h 303"/>
                  <a:gd name="T2" fmla="*/ 211 w 377"/>
                  <a:gd name="T3" fmla="*/ 37 h 303"/>
                  <a:gd name="T4" fmla="*/ 231 w 377"/>
                  <a:gd name="T5" fmla="*/ 35 h 303"/>
                  <a:gd name="T6" fmla="*/ 266 w 377"/>
                  <a:gd name="T7" fmla="*/ 48 h 303"/>
                  <a:gd name="T8" fmla="*/ 302 w 377"/>
                  <a:gd name="T9" fmla="*/ 67 h 303"/>
                  <a:gd name="T10" fmla="*/ 306 w 377"/>
                  <a:gd name="T11" fmla="*/ 110 h 303"/>
                  <a:gd name="T12" fmla="*/ 312 w 377"/>
                  <a:gd name="T13" fmla="*/ 128 h 303"/>
                  <a:gd name="T14" fmla="*/ 315 w 377"/>
                  <a:gd name="T15" fmla="*/ 156 h 303"/>
                  <a:gd name="T16" fmla="*/ 333 w 377"/>
                  <a:gd name="T17" fmla="*/ 173 h 303"/>
                  <a:gd name="T18" fmla="*/ 324 w 377"/>
                  <a:gd name="T19" fmla="*/ 205 h 303"/>
                  <a:gd name="T20" fmla="*/ 343 w 377"/>
                  <a:gd name="T21" fmla="*/ 228 h 303"/>
                  <a:gd name="T22" fmla="*/ 365 w 377"/>
                  <a:gd name="T23" fmla="*/ 256 h 303"/>
                  <a:gd name="T24" fmla="*/ 377 w 377"/>
                  <a:gd name="T25" fmla="*/ 268 h 303"/>
                  <a:gd name="T26" fmla="*/ 349 w 377"/>
                  <a:gd name="T27" fmla="*/ 303 h 303"/>
                  <a:gd name="T28" fmla="*/ 295 w 377"/>
                  <a:gd name="T29" fmla="*/ 292 h 303"/>
                  <a:gd name="T30" fmla="*/ 264 w 377"/>
                  <a:gd name="T31" fmla="*/ 264 h 303"/>
                  <a:gd name="T32" fmla="*/ 241 w 377"/>
                  <a:gd name="T33" fmla="*/ 264 h 303"/>
                  <a:gd name="T34" fmla="*/ 202 w 377"/>
                  <a:gd name="T35" fmla="*/ 268 h 303"/>
                  <a:gd name="T36" fmla="*/ 164 w 377"/>
                  <a:gd name="T37" fmla="*/ 246 h 303"/>
                  <a:gd name="T38" fmla="*/ 133 w 377"/>
                  <a:gd name="T39" fmla="*/ 198 h 303"/>
                  <a:gd name="T40" fmla="*/ 112 w 377"/>
                  <a:gd name="T41" fmla="*/ 195 h 303"/>
                  <a:gd name="T42" fmla="*/ 96 w 377"/>
                  <a:gd name="T43" fmla="*/ 192 h 303"/>
                  <a:gd name="T44" fmla="*/ 88 w 377"/>
                  <a:gd name="T45" fmla="*/ 181 h 303"/>
                  <a:gd name="T46" fmla="*/ 78 w 377"/>
                  <a:gd name="T47" fmla="*/ 150 h 303"/>
                  <a:gd name="T48" fmla="*/ 40 w 377"/>
                  <a:gd name="T49" fmla="*/ 119 h 303"/>
                  <a:gd name="T50" fmla="*/ 49 w 377"/>
                  <a:gd name="T51" fmla="*/ 96 h 303"/>
                  <a:gd name="T52" fmla="*/ 34 w 377"/>
                  <a:gd name="T53" fmla="*/ 77 h 303"/>
                  <a:gd name="T54" fmla="*/ 7 w 377"/>
                  <a:gd name="T55" fmla="*/ 36 h 303"/>
                  <a:gd name="T56" fmla="*/ 0 w 377"/>
                  <a:gd name="T57" fmla="*/ 6 h 303"/>
                  <a:gd name="T58" fmla="*/ 15 w 377"/>
                  <a:gd name="T59" fmla="*/ 8 h 303"/>
                  <a:gd name="T60" fmla="*/ 37 w 377"/>
                  <a:gd name="T61" fmla="*/ 20 h 303"/>
                  <a:gd name="T62" fmla="*/ 60 w 377"/>
                  <a:gd name="T63" fmla="*/ 5 h 303"/>
                  <a:gd name="T64" fmla="*/ 73 w 377"/>
                  <a:gd name="T65" fmla="*/ 9 h 303"/>
                  <a:gd name="T66" fmla="*/ 81 w 377"/>
                  <a:gd name="T67" fmla="*/ 30 h 303"/>
                  <a:gd name="T68" fmla="*/ 93 w 377"/>
                  <a:gd name="T69" fmla="*/ 44 h 303"/>
                  <a:gd name="T70" fmla="*/ 124 w 377"/>
                  <a:gd name="T71" fmla="*/ 59 h 303"/>
                  <a:gd name="T72" fmla="*/ 175 w 377"/>
                  <a:gd name="T73" fmla="*/ 57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77" h="303">
                    <a:moveTo>
                      <a:pt x="176" y="52"/>
                    </a:moveTo>
                    <a:lnTo>
                      <a:pt x="190" y="48"/>
                    </a:lnTo>
                    <a:lnTo>
                      <a:pt x="200" y="36"/>
                    </a:lnTo>
                    <a:lnTo>
                      <a:pt x="211" y="37"/>
                    </a:lnTo>
                    <a:lnTo>
                      <a:pt x="218" y="33"/>
                    </a:lnTo>
                    <a:lnTo>
                      <a:pt x="231" y="35"/>
                    </a:lnTo>
                    <a:lnTo>
                      <a:pt x="252" y="45"/>
                    </a:lnTo>
                    <a:lnTo>
                      <a:pt x="266" y="48"/>
                    </a:lnTo>
                    <a:lnTo>
                      <a:pt x="289" y="66"/>
                    </a:lnTo>
                    <a:lnTo>
                      <a:pt x="302" y="67"/>
                    </a:lnTo>
                    <a:lnTo>
                      <a:pt x="308" y="84"/>
                    </a:lnTo>
                    <a:lnTo>
                      <a:pt x="306" y="110"/>
                    </a:lnTo>
                    <a:lnTo>
                      <a:pt x="304" y="125"/>
                    </a:lnTo>
                    <a:lnTo>
                      <a:pt x="312" y="128"/>
                    </a:lnTo>
                    <a:lnTo>
                      <a:pt x="307" y="139"/>
                    </a:lnTo>
                    <a:lnTo>
                      <a:pt x="315" y="156"/>
                    </a:lnTo>
                    <a:lnTo>
                      <a:pt x="319" y="169"/>
                    </a:lnTo>
                    <a:lnTo>
                      <a:pt x="333" y="173"/>
                    </a:lnTo>
                    <a:lnTo>
                      <a:pt x="337" y="186"/>
                    </a:lnTo>
                    <a:lnTo>
                      <a:pt x="324" y="205"/>
                    </a:lnTo>
                    <a:lnTo>
                      <a:pt x="334" y="216"/>
                    </a:lnTo>
                    <a:lnTo>
                      <a:pt x="343" y="228"/>
                    </a:lnTo>
                    <a:lnTo>
                      <a:pt x="362" y="237"/>
                    </a:lnTo>
                    <a:lnTo>
                      <a:pt x="365" y="256"/>
                    </a:lnTo>
                    <a:lnTo>
                      <a:pt x="374" y="259"/>
                    </a:lnTo>
                    <a:lnTo>
                      <a:pt x="377" y="268"/>
                    </a:lnTo>
                    <a:lnTo>
                      <a:pt x="353" y="279"/>
                    </a:lnTo>
                    <a:lnTo>
                      <a:pt x="349" y="303"/>
                    </a:lnTo>
                    <a:lnTo>
                      <a:pt x="315" y="297"/>
                    </a:lnTo>
                    <a:lnTo>
                      <a:pt x="295" y="292"/>
                    </a:lnTo>
                    <a:lnTo>
                      <a:pt x="274" y="290"/>
                    </a:lnTo>
                    <a:lnTo>
                      <a:pt x="264" y="264"/>
                    </a:lnTo>
                    <a:lnTo>
                      <a:pt x="255" y="260"/>
                    </a:lnTo>
                    <a:lnTo>
                      <a:pt x="241" y="264"/>
                    </a:lnTo>
                    <a:lnTo>
                      <a:pt x="225" y="274"/>
                    </a:lnTo>
                    <a:lnTo>
                      <a:pt x="202" y="268"/>
                    </a:lnTo>
                    <a:lnTo>
                      <a:pt x="182" y="251"/>
                    </a:lnTo>
                    <a:lnTo>
                      <a:pt x="164" y="246"/>
                    </a:lnTo>
                    <a:lnTo>
                      <a:pt x="150" y="226"/>
                    </a:lnTo>
                    <a:lnTo>
                      <a:pt x="133" y="198"/>
                    </a:lnTo>
                    <a:lnTo>
                      <a:pt x="124" y="202"/>
                    </a:lnTo>
                    <a:lnTo>
                      <a:pt x="112" y="195"/>
                    </a:lnTo>
                    <a:lnTo>
                      <a:pt x="107" y="203"/>
                    </a:lnTo>
                    <a:lnTo>
                      <a:pt x="96" y="192"/>
                    </a:lnTo>
                    <a:lnTo>
                      <a:pt x="94" y="181"/>
                    </a:lnTo>
                    <a:lnTo>
                      <a:pt x="88" y="181"/>
                    </a:lnTo>
                    <a:lnTo>
                      <a:pt x="89" y="166"/>
                    </a:lnTo>
                    <a:lnTo>
                      <a:pt x="78" y="150"/>
                    </a:lnTo>
                    <a:lnTo>
                      <a:pt x="55" y="139"/>
                    </a:lnTo>
                    <a:lnTo>
                      <a:pt x="40" y="119"/>
                    </a:lnTo>
                    <a:lnTo>
                      <a:pt x="42" y="103"/>
                    </a:lnTo>
                    <a:lnTo>
                      <a:pt x="49" y="96"/>
                    </a:lnTo>
                    <a:lnTo>
                      <a:pt x="46" y="84"/>
                    </a:lnTo>
                    <a:lnTo>
                      <a:pt x="34" y="77"/>
                    </a:lnTo>
                    <a:lnTo>
                      <a:pt x="19" y="53"/>
                    </a:lnTo>
                    <a:lnTo>
                      <a:pt x="7" y="36"/>
                    </a:lnTo>
                    <a:lnTo>
                      <a:pt x="9" y="30"/>
                    </a:lnTo>
                    <a:lnTo>
                      <a:pt x="0" y="6"/>
                    </a:lnTo>
                    <a:lnTo>
                      <a:pt x="11" y="0"/>
                    </a:lnTo>
                    <a:lnTo>
                      <a:pt x="15" y="8"/>
                    </a:lnTo>
                    <a:lnTo>
                      <a:pt x="25" y="18"/>
                    </a:lnTo>
                    <a:lnTo>
                      <a:pt x="37" y="20"/>
                    </a:lnTo>
                    <a:lnTo>
                      <a:pt x="43" y="20"/>
                    </a:lnTo>
                    <a:lnTo>
                      <a:pt x="60" y="5"/>
                    </a:lnTo>
                    <a:lnTo>
                      <a:pt x="67" y="3"/>
                    </a:lnTo>
                    <a:lnTo>
                      <a:pt x="73" y="9"/>
                    </a:lnTo>
                    <a:lnTo>
                      <a:pt x="69" y="19"/>
                    </a:lnTo>
                    <a:lnTo>
                      <a:pt x="81" y="30"/>
                    </a:lnTo>
                    <a:lnTo>
                      <a:pt x="85" y="29"/>
                    </a:lnTo>
                    <a:lnTo>
                      <a:pt x="93" y="44"/>
                    </a:lnTo>
                    <a:lnTo>
                      <a:pt x="110" y="49"/>
                    </a:lnTo>
                    <a:lnTo>
                      <a:pt x="124" y="59"/>
                    </a:lnTo>
                    <a:lnTo>
                      <a:pt x="149" y="63"/>
                    </a:lnTo>
                    <a:lnTo>
                      <a:pt x="175" y="57"/>
                    </a:lnTo>
                    <a:lnTo>
                      <a:pt x="176" y="52"/>
                    </a:lnTo>
                    <a:close/>
                  </a:path>
                </a:pathLst>
              </a:custGeom>
              <a:solidFill>
                <a:srgbClr val="FFEDA3"/>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132" name="Freeform 90">
                <a:extLst>
                  <a:ext uri="{FF2B5EF4-FFF2-40B4-BE49-F238E27FC236}">
                    <a16:creationId xmlns:a16="http://schemas.microsoft.com/office/drawing/2014/main" id="{ACD87278-6AFA-45B2-AFB8-E61092092D35}"/>
                  </a:ext>
                </a:extLst>
              </p:cNvPr>
              <p:cNvSpPr>
                <a:spLocks/>
              </p:cNvSpPr>
              <p:nvPr/>
            </p:nvSpPr>
            <p:spPr bwMode="auto">
              <a:xfrm>
                <a:off x="5614198" y="3135350"/>
                <a:ext cx="249821" cy="238718"/>
              </a:xfrm>
              <a:custGeom>
                <a:avLst/>
                <a:gdLst>
                  <a:gd name="T0" fmla="*/ 107 w 180"/>
                  <a:gd name="T1" fmla="*/ 29 h 172"/>
                  <a:gd name="T2" fmla="*/ 119 w 180"/>
                  <a:gd name="T3" fmla="*/ 36 h 172"/>
                  <a:gd name="T4" fmla="*/ 122 w 180"/>
                  <a:gd name="T5" fmla="*/ 48 h 172"/>
                  <a:gd name="T6" fmla="*/ 115 w 180"/>
                  <a:gd name="T7" fmla="*/ 55 h 172"/>
                  <a:gd name="T8" fmla="*/ 113 w 180"/>
                  <a:gd name="T9" fmla="*/ 71 h 172"/>
                  <a:gd name="T10" fmla="*/ 128 w 180"/>
                  <a:gd name="T11" fmla="*/ 91 h 172"/>
                  <a:gd name="T12" fmla="*/ 151 w 180"/>
                  <a:gd name="T13" fmla="*/ 102 h 172"/>
                  <a:gd name="T14" fmla="*/ 162 w 180"/>
                  <a:gd name="T15" fmla="*/ 118 h 172"/>
                  <a:gd name="T16" fmla="*/ 161 w 180"/>
                  <a:gd name="T17" fmla="*/ 133 h 172"/>
                  <a:gd name="T18" fmla="*/ 167 w 180"/>
                  <a:gd name="T19" fmla="*/ 133 h 172"/>
                  <a:gd name="T20" fmla="*/ 169 w 180"/>
                  <a:gd name="T21" fmla="*/ 144 h 172"/>
                  <a:gd name="T22" fmla="*/ 180 w 180"/>
                  <a:gd name="T23" fmla="*/ 155 h 172"/>
                  <a:gd name="T24" fmla="*/ 169 w 180"/>
                  <a:gd name="T25" fmla="*/ 154 h 172"/>
                  <a:gd name="T26" fmla="*/ 157 w 180"/>
                  <a:gd name="T27" fmla="*/ 152 h 172"/>
                  <a:gd name="T28" fmla="*/ 147 w 180"/>
                  <a:gd name="T29" fmla="*/ 172 h 172"/>
                  <a:gd name="T30" fmla="*/ 114 w 180"/>
                  <a:gd name="T31" fmla="*/ 170 h 172"/>
                  <a:gd name="T32" fmla="*/ 59 w 180"/>
                  <a:gd name="T33" fmla="*/ 129 h 172"/>
                  <a:gd name="T34" fmla="*/ 31 w 180"/>
                  <a:gd name="T35" fmla="*/ 114 h 172"/>
                  <a:gd name="T36" fmla="*/ 10 w 180"/>
                  <a:gd name="T37" fmla="*/ 109 h 172"/>
                  <a:gd name="T38" fmla="*/ 0 w 180"/>
                  <a:gd name="T39" fmla="*/ 83 h 172"/>
                  <a:gd name="T40" fmla="*/ 35 w 180"/>
                  <a:gd name="T41" fmla="*/ 62 h 172"/>
                  <a:gd name="T42" fmla="*/ 38 w 180"/>
                  <a:gd name="T43" fmla="*/ 37 h 172"/>
                  <a:gd name="T44" fmla="*/ 35 w 180"/>
                  <a:gd name="T45" fmla="*/ 22 h 172"/>
                  <a:gd name="T46" fmla="*/ 43 w 180"/>
                  <a:gd name="T47" fmla="*/ 17 h 172"/>
                  <a:gd name="T48" fmla="*/ 50 w 180"/>
                  <a:gd name="T49" fmla="*/ 4 h 172"/>
                  <a:gd name="T50" fmla="*/ 57 w 180"/>
                  <a:gd name="T51" fmla="*/ 0 h 172"/>
                  <a:gd name="T52" fmla="*/ 78 w 180"/>
                  <a:gd name="T53" fmla="*/ 3 h 172"/>
                  <a:gd name="T54" fmla="*/ 84 w 180"/>
                  <a:gd name="T55" fmla="*/ 8 h 172"/>
                  <a:gd name="T56" fmla="*/ 92 w 180"/>
                  <a:gd name="T57" fmla="*/ 5 h 172"/>
                  <a:gd name="T58" fmla="*/ 107 w 180"/>
                  <a:gd name="T59" fmla="*/ 29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80" h="172">
                    <a:moveTo>
                      <a:pt x="107" y="29"/>
                    </a:moveTo>
                    <a:lnTo>
                      <a:pt x="119" y="36"/>
                    </a:lnTo>
                    <a:lnTo>
                      <a:pt x="122" y="48"/>
                    </a:lnTo>
                    <a:lnTo>
                      <a:pt x="115" y="55"/>
                    </a:lnTo>
                    <a:lnTo>
                      <a:pt x="113" y="71"/>
                    </a:lnTo>
                    <a:lnTo>
                      <a:pt x="128" y="91"/>
                    </a:lnTo>
                    <a:lnTo>
                      <a:pt x="151" y="102"/>
                    </a:lnTo>
                    <a:lnTo>
                      <a:pt x="162" y="118"/>
                    </a:lnTo>
                    <a:lnTo>
                      <a:pt x="161" y="133"/>
                    </a:lnTo>
                    <a:lnTo>
                      <a:pt x="167" y="133"/>
                    </a:lnTo>
                    <a:lnTo>
                      <a:pt x="169" y="144"/>
                    </a:lnTo>
                    <a:lnTo>
                      <a:pt x="180" y="155"/>
                    </a:lnTo>
                    <a:lnTo>
                      <a:pt x="169" y="154"/>
                    </a:lnTo>
                    <a:lnTo>
                      <a:pt x="157" y="152"/>
                    </a:lnTo>
                    <a:lnTo>
                      <a:pt x="147" y="172"/>
                    </a:lnTo>
                    <a:lnTo>
                      <a:pt x="114" y="170"/>
                    </a:lnTo>
                    <a:lnTo>
                      <a:pt x="59" y="129"/>
                    </a:lnTo>
                    <a:lnTo>
                      <a:pt x="31" y="114"/>
                    </a:lnTo>
                    <a:lnTo>
                      <a:pt x="10" y="109"/>
                    </a:lnTo>
                    <a:lnTo>
                      <a:pt x="0" y="83"/>
                    </a:lnTo>
                    <a:lnTo>
                      <a:pt x="35" y="62"/>
                    </a:lnTo>
                    <a:lnTo>
                      <a:pt x="38" y="37"/>
                    </a:lnTo>
                    <a:lnTo>
                      <a:pt x="35" y="22"/>
                    </a:lnTo>
                    <a:lnTo>
                      <a:pt x="43" y="17"/>
                    </a:lnTo>
                    <a:lnTo>
                      <a:pt x="50" y="4"/>
                    </a:lnTo>
                    <a:lnTo>
                      <a:pt x="57" y="0"/>
                    </a:lnTo>
                    <a:lnTo>
                      <a:pt x="78" y="3"/>
                    </a:lnTo>
                    <a:lnTo>
                      <a:pt x="84" y="8"/>
                    </a:lnTo>
                    <a:lnTo>
                      <a:pt x="92" y="5"/>
                    </a:lnTo>
                    <a:lnTo>
                      <a:pt x="107" y="29"/>
                    </a:lnTo>
                    <a:close/>
                  </a:path>
                </a:pathLst>
              </a:custGeom>
              <a:solidFill>
                <a:srgbClr val="FED216"/>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133" name="Freeform 91">
                <a:extLst>
                  <a:ext uri="{FF2B5EF4-FFF2-40B4-BE49-F238E27FC236}">
                    <a16:creationId xmlns:a16="http://schemas.microsoft.com/office/drawing/2014/main" id="{FD2EC712-D780-4C51-BECC-1C61BD145512}"/>
                  </a:ext>
                </a:extLst>
              </p:cNvPr>
              <p:cNvSpPr>
                <a:spLocks/>
              </p:cNvSpPr>
              <p:nvPr/>
            </p:nvSpPr>
            <p:spPr bwMode="auto">
              <a:xfrm>
                <a:off x="4208262" y="2333148"/>
                <a:ext cx="205408" cy="77722"/>
              </a:xfrm>
              <a:custGeom>
                <a:avLst/>
                <a:gdLst>
                  <a:gd name="T0" fmla="*/ 138 w 148"/>
                  <a:gd name="T1" fmla="*/ 1 h 56"/>
                  <a:gd name="T2" fmla="*/ 133 w 148"/>
                  <a:gd name="T3" fmla="*/ 13 h 56"/>
                  <a:gd name="T4" fmla="*/ 148 w 148"/>
                  <a:gd name="T5" fmla="*/ 25 h 56"/>
                  <a:gd name="T6" fmla="*/ 128 w 148"/>
                  <a:gd name="T7" fmla="*/ 39 h 56"/>
                  <a:gd name="T8" fmla="*/ 85 w 148"/>
                  <a:gd name="T9" fmla="*/ 52 h 56"/>
                  <a:gd name="T10" fmla="*/ 73 w 148"/>
                  <a:gd name="T11" fmla="*/ 56 h 56"/>
                  <a:gd name="T12" fmla="*/ 54 w 148"/>
                  <a:gd name="T13" fmla="*/ 53 h 56"/>
                  <a:gd name="T14" fmla="*/ 16 w 148"/>
                  <a:gd name="T15" fmla="*/ 47 h 56"/>
                  <a:gd name="T16" fmla="*/ 31 w 148"/>
                  <a:gd name="T17" fmla="*/ 39 h 56"/>
                  <a:gd name="T18" fmla="*/ 2 w 148"/>
                  <a:gd name="T19" fmla="*/ 30 h 56"/>
                  <a:gd name="T20" fmla="*/ 28 w 148"/>
                  <a:gd name="T21" fmla="*/ 26 h 56"/>
                  <a:gd name="T22" fmla="*/ 28 w 148"/>
                  <a:gd name="T23" fmla="*/ 21 h 56"/>
                  <a:gd name="T24" fmla="*/ 0 w 148"/>
                  <a:gd name="T25" fmla="*/ 17 h 56"/>
                  <a:gd name="T26" fmla="*/ 12 w 148"/>
                  <a:gd name="T27" fmla="*/ 5 h 56"/>
                  <a:gd name="T28" fmla="*/ 33 w 148"/>
                  <a:gd name="T29" fmla="*/ 2 h 56"/>
                  <a:gd name="T30" fmla="*/ 52 w 148"/>
                  <a:gd name="T31" fmla="*/ 14 h 56"/>
                  <a:gd name="T32" fmla="*/ 75 w 148"/>
                  <a:gd name="T33" fmla="*/ 4 h 56"/>
                  <a:gd name="T34" fmla="*/ 91 w 148"/>
                  <a:gd name="T35" fmla="*/ 9 h 56"/>
                  <a:gd name="T36" fmla="*/ 115 w 148"/>
                  <a:gd name="T37" fmla="*/ 0 h 56"/>
                  <a:gd name="T38" fmla="*/ 138 w 148"/>
                  <a:gd name="T39" fmla="*/ 1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8" h="56">
                    <a:moveTo>
                      <a:pt x="138" y="1"/>
                    </a:moveTo>
                    <a:lnTo>
                      <a:pt x="133" y="13"/>
                    </a:lnTo>
                    <a:lnTo>
                      <a:pt x="148" y="25"/>
                    </a:lnTo>
                    <a:lnTo>
                      <a:pt x="128" y="39"/>
                    </a:lnTo>
                    <a:lnTo>
                      <a:pt x="85" y="52"/>
                    </a:lnTo>
                    <a:lnTo>
                      <a:pt x="73" y="56"/>
                    </a:lnTo>
                    <a:lnTo>
                      <a:pt x="54" y="53"/>
                    </a:lnTo>
                    <a:lnTo>
                      <a:pt x="16" y="47"/>
                    </a:lnTo>
                    <a:lnTo>
                      <a:pt x="31" y="39"/>
                    </a:lnTo>
                    <a:lnTo>
                      <a:pt x="2" y="30"/>
                    </a:lnTo>
                    <a:lnTo>
                      <a:pt x="28" y="26"/>
                    </a:lnTo>
                    <a:lnTo>
                      <a:pt x="28" y="21"/>
                    </a:lnTo>
                    <a:lnTo>
                      <a:pt x="0" y="17"/>
                    </a:lnTo>
                    <a:lnTo>
                      <a:pt x="12" y="5"/>
                    </a:lnTo>
                    <a:lnTo>
                      <a:pt x="33" y="2"/>
                    </a:lnTo>
                    <a:lnTo>
                      <a:pt x="52" y="14"/>
                    </a:lnTo>
                    <a:lnTo>
                      <a:pt x="75" y="4"/>
                    </a:lnTo>
                    <a:lnTo>
                      <a:pt x="91" y="9"/>
                    </a:lnTo>
                    <a:lnTo>
                      <a:pt x="115" y="0"/>
                    </a:lnTo>
                    <a:lnTo>
                      <a:pt x="138" y="1"/>
                    </a:lnTo>
                    <a:close/>
                  </a:path>
                </a:pathLst>
              </a:custGeom>
              <a:solidFill>
                <a:srgbClr val="FCDBC0"/>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134" name="Freeform 92">
                <a:extLst>
                  <a:ext uri="{FF2B5EF4-FFF2-40B4-BE49-F238E27FC236}">
                    <a16:creationId xmlns:a16="http://schemas.microsoft.com/office/drawing/2014/main" id="{739B996C-2C62-4E77-B014-4248A10E17B3}"/>
                  </a:ext>
                </a:extLst>
              </p:cNvPr>
              <p:cNvSpPr>
                <a:spLocks/>
              </p:cNvSpPr>
              <p:nvPr/>
            </p:nvSpPr>
            <p:spPr bwMode="auto">
              <a:xfrm>
                <a:off x="5510105" y="3253321"/>
                <a:ext cx="33309" cy="109644"/>
              </a:xfrm>
              <a:custGeom>
                <a:avLst/>
                <a:gdLst>
                  <a:gd name="T0" fmla="*/ 23 w 24"/>
                  <a:gd name="T1" fmla="*/ 12 h 79"/>
                  <a:gd name="T2" fmla="*/ 20 w 24"/>
                  <a:gd name="T3" fmla="*/ 19 h 79"/>
                  <a:gd name="T4" fmla="*/ 14 w 24"/>
                  <a:gd name="T5" fmla="*/ 16 h 79"/>
                  <a:gd name="T6" fmla="*/ 11 w 24"/>
                  <a:gd name="T7" fmla="*/ 30 h 79"/>
                  <a:gd name="T8" fmla="*/ 16 w 24"/>
                  <a:gd name="T9" fmla="*/ 32 h 79"/>
                  <a:gd name="T10" fmla="*/ 12 w 24"/>
                  <a:gd name="T11" fmla="*/ 35 h 79"/>
                  <a:gd name="T12" fmla="*/ 12 w 24"/>
                  <a:gd name="T13" fmla="*/ 40 h 79"/>
                  <a:gd name="T14" fmla="*/ 20 w 24"/>
                  <a:gd name="T15" fmla="*/ 37 h 79"/>
                  <a:gd name="T16" fmla="*/ 21 w 24"/>
                  <a:gd name="T17" fmla="*/ 45 h 79"/>
                  <a:gd name="T18" fmla="*/ 15 w 24"/>
                  <a:gd name="T19" fmla="*/ 79 h 79"/>
                  <a:gd name="T20" fmla="*/ 0 w 24"/>
                  <a:gd name="T21" fmla="*/ 43 h 79"/>
                  <a:gd name="T22" fmla="*/ 5 w 24"/>
                  <a:gd name="T23" fmla="*/ 36 h 79"/>
                  <a:gd name="T24" fmla="*/ 3 w 24"/>
                  <a:gd name="T25" fmla="*/ 35 h 79"/>
                  <a:gd name="T26" fmla="*/ 7 w 24"/>
                  <a:gd name="T27" fmla="*/ 25 h 79"/>
                  <a:gd name="T28" fmla="*/ 9 w 24"/>
                  <a:gd name="T29" fmla="*/ 10 h 79"/>
                  <a:gd name="T30" fmla="*/ 11 w 24"/>
                  <a:gd name="T31" fmla="*/ 4 h 79"/>
                  <a:gd name="T32" fmla="*/ 11 w 24"/>
                  <a:gd name="T33" fmla="*/ 4 h 79"/>
                  <a:gd name="T34" fmla="*/ 17 w 24"/>
                  <a:gd name="T35" fmla="*/ 4 h 79"/>
                  <a:gd name="T36" fmla="*/ 18 w 24"/>
                  <a:gd name="T37" fmla="*/ 1 h 79"/>
                  <a:gd name="T38" fmla="*/ 23 w 24"/>
                  <a:gd name="T39" fmla="*/ 0 h 79"/>
                  <a:gd name="T40" fmla="*/ 24 w 24"/>
                  <a:gd name="T41" fmla="*/ 9 h 79"/>
                  <a:gd name="T42" fmla="*/ 22 w 24"/>
                  <a:gd name="T43" fmla="*/ 12 h 79"/>
                  <a:gd name="T44" fmla="*/ 23 w 24"/>
                  <a:gd name="T45" fmla="*/ 12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4" h="79">
                    <a:moveTo>
                      <a:pt x="23" y="12"/>
                    </a:moveTo>
                    <a:lnTo>
                      <a:pt x="20" y="19"/>
                    </a:lnTo>
                    <a:lnTo>
                      <a:pt x="14" y="16"/>
                    </a:lnTo>
                    <a:lnTo>
                      <a:pt x="11" y="30"/>
                    </a:lnTo>
                    <a:lnTo>
                      <a:pt x="16" y="32"/>
                    </a:lnTo>
                    <a:lnTo>
                      <a:pt x="12" y="35"/>
                    </a:lnTo>
                    <a:lnTo>
                      <a:pt x="12" y="40"/>
                    </a:lnTo>
                    <a:lnTo>
                      <a:pt x="20" y="37"/>
                    </a:lnTo>
                    <a:lnTo>
                      <a:pt x="21" y="45"/>
                    </a:lnTo>
                    <a:lnTo>
                      <a:pt x="15" y="79"/>
                    </a:lnTo>
                    <a:lnTo>
                      <a:pt x="0" y="43"/>
                    </a:lnTo>
                    <a:lnTo>
                      <a:pt x="5" y="36"/>
                    </a:lnTo>
                    <a:lnTo>
                      <a:pt x="3" y="35"/>
                    </a:lnTo>
                    <a:lnTo>
                      <a:pt x="7" y="25"/>
                    </a:lnTo>
                    <a:lnTo>
                      <a:pt x="9" y="10"/>
                    </a:lnTo>
                    <a:lnTo>
                      <a:pt x="11" y="4"/>
                    </a:lnTo>
                    <a:lnTo>
                      <a:pt x="11" y="4"/>
                    </a:lnTo>
                    <a:lnTo>
                      <a:pt x="17" y="4"/>
                    </a:lnTo>
                    <a:lnTo>
                      <a:pt x="18" y="1"/>
                    </a:lnTo>
                    <a:lnTo>
                      <a:pt x="23" y="0"/>
                    </a:lnTo>
                    <a:lnTo>
                      <a:pt x="24" y="9"/>
                    </a:lnTo>
                    <a:lnTo>
                      <a:pt x="22" y="12"/>
                    </a:lnTo>
                    <a:lnTo>
                      <a:pt x="23" y="12"/>
                    </a:lnTo>
                    <a:close/>
                  </a:path>
                </a:pathLst>
              </a:custGeom>
              <a:solidFill>
                <a:srgbClr val="F9B277"/>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135" name="Freeform 93">
                <a:extLst>
                  <a:ext uri="{FF2B5EF4-FFF2-40B4-BE49-F238E27FC236}">
                    <a16:creationId xmlns:a16="http://schemas.microsoft.com/office/drawing/2014/main" id="{2973E12C-B95B-45AC-BAA1-618C87535786}"/>
                  </a:ext>
                </a:extLst>
              </p:cNvPr>
              <p:cNvSpPr>
                <a:spLocks/>
              </p:cNvSpPr>
              <p:nvPr/>
            </p:nvSpPr>
            <p:spPr bwMode="auto">
              <a:xfrm>
                <a:off x="4971603" y="3111756"/>
                <a:ext cx="72170" cy="45801"/>
              </a:xfrm>
              <a:custGeom>
                <a:avLst/>
                <a:gdLst>
                  <a:gd name="T0" fmla="*/ 52 w 52"/>
                  <a:gd name="T1" fmla="*/ 0 h 33"/>
                  <a:gd name="T2" fmla="*/ 47 w 52"/>
                  <a:gd name="T3" fmla="*/ 16 h 33"/>
                  <a:gd name="T4" fmla="*/ 50 w 52"/>
                  <a:gd name="T5" fmla="*/ 23 h 33"/>
                  <a:gd name="T6" fmla="*/ 47 w 52"/>
                  <a:gd name="T7" fmla="*/ 33 h 33"/>
                  <a:gd name="T8" fmla="*/ 33 w 52"/>
                  <a:gd name="T9" fmla="*/ 25 h 33"/>
                  <a:gd name="T10" fmla="*/ 24 w 52"/>
                  <a:gd name="T11" fmla="*/ 23 h 33"/>
                  <a:gd name="T12" fmla="*/ 0 w 52"/>
                  <a:gd name="T13" fmla="*/ 13 h 33"/>
                  <a:gd name="T14" fmla="*/ 2 w 52"/>
                  <a:gd name="T15" fmla="*/ 2 h 33"/>
                  <a:gd name="T16" fmla="*/ 22 w 52"/>
                  <a:gd name="T17" fmla="*/ 4 h 33"/>
                  <a:gd name="T18" fmla="*/ 39 w 52"/>
                  <a:gd name="T19" fmla="*/ 2 h 33"/>
                  <a:gd name="T20" fmla="*/ 52 w 52"/>
                  <a:gd name="T21"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2" h="33">
                    <a:moveTo>
                      <a:pt x="52" y="0"/>
                    </a:moveTo>
                    <a:lnTo>
                      <a:pt x="47" y="16"/>
                    </a:lnTo>
                    <a:lnTo>
                      <a:pt x="50" y="23"/>
                    </a:lnTo>
                    <a:lnTo>
                      <a:pt x="47" y="33"/>
                    </a:lnTo>
                    <a:lnTo>
                      <a:pt x="33" y="25"/>
                    </a:lnTo>
                    <a:lnTo>
                      <a:pt x="24" y="23"/>
                    </a:lnTo>
                    <a:lnTo>
                      <a:pt x="0" y="13"/>
                    </a:lnTo>
                    <a:lnTo>
                      <a:pt x="2" y="2"/>
                    </a:lnTo>
                    <a:lnTo>
                      <a:pt x="22" y="4"/>
                    </a:lnTo>
                    <a:lnTo>
                      <a:pt x="39" y="2"/>
                    </a:lnTo>
                    <a:lnTo>
                      <a:pt x="52" y="0"/>
                    </a:lnTo>
                    <a:close/>
                  </a:path>
                </a:pathLst>
              </a:custGeom>
              <a:solidFill>
                <a:srgbClr val="F9B277"/>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136" name="Freeform 94">
                <a:extLst>
                  <a:ext uri="{FF2B5EF4-FFF2-40B4-BE49-F238E27FC236}">
                    <a16:creationId xmlns:a16="http://schemas.microsoft.com/office/drawing/2014/main" id="{8E24A3A8-57DF-46D7-B34E-18983AECB71F}"/>
                  </a:ext>
                </a:extLst>
              </p:cNvPr>
              <p:cNvSpPr>
                <a:spLocks/>
              </p:cNvSpPr>
              <p:nvPr/>
            </p:nvSpPr>
            <p:spPr bwMode="auto">
              <a:xfrm>
                <a:off x="4867511" y="3025706"/>
                <a:ext cx="38861" cy="66619"/>
              </a:xfrm>
              <a:custGeom>
                <a:avLst/>
                <a:gdLst>
                  <a:gd name="T0" fmla="*/ 17 w 28"/>
                  <a:gd name="T1" fmla="*/ 0 h 48"/>
                  <a:gd name="T2" fmla="*/ 28 w 28"/>
                  <a:gd name="T3" fmla="*/ 15 h 48"/>
                  <a:gd name="T4" fmla="*/ 27 w 28"/>
                  <a:gd name="T5" fmla="*/ 42 h 48"/>
                  <a:gd name="T6" fmla="*/ 19 w 28"/>
                  <a:gd name="T7" fmla="*/ 41 h 48"/>
                  <a:gd name="T8" fmla="*/ 12 w 28"/>
                  <a:gd name="T9" fmla="*/ 48 h 48"/>
                  <a:gd name="T10" fmla="*/ 6 w 28"/>
                  <a:gd name="T11" fmla="*/ 43 h 48"/>
                  <a:gd name="T12" fmla="*/ 4 w 28"/>
                  <a:gd name="T13" fmla="*/ 18 h 48"/>
                  <a:gd name="T14" fmla="*/ 0 w 28"/>
                  <a:gd name="T15" fmla="*/ 6 h 48"/>
                  <a:gd name="T16" fmla="*/ 9 w 28"/>
                  <a:gd name="T17" fmla="*/ 7 h 48"/>
                  <a:gd name="T18" fmla="*/ 17 w 28"/>
                  <a:gd name="T19"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 h="48">
                    <a:moveTo>
                      <a:pt x="17" y="0"/>
                    </a:moveTo>
                    <a:lnTo>
                      <a:pt x="28" y="15"/>
                    </a:lnTo>
                    <a:lnTo>
                      <a:pt x="27" y="42"/>
                    </a:lnTo>
                    <a:lnTo>
                      <a:pt x="19" y="41"/>
                    </a:lnTo>
                    <a:lnTo>
                      <a:pt x="12" y="48"/>
                    </a:lnTo>
                    <a:lnTo>
                      <a:pt x="6" y="43"/>
                    </a:lnTo>
                    <a:lnTo>
                      <a:pt x="4" y="18"/>
                    </a:lnTo>
                    <a:lnTo>
                      <a:pt x="0" y="6"/>
                    </a:lnTo>
                    <a:lnTo>
                      <a:pt x="9" y="7"/>
                    </a:lnTo>
                    <a:lnTo>
                      <a:pt x="17" y="0"/>
                    </a:lnTo>
                    <a:close/>
                  </a:path>
                </a:pathLst>
              </a:custGeom>
              <a:solidFill>
                <a:srgbClr val="F9B277"/>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137" name="Freeform 95">
                <a:extLst>
                  <a:ext uri="{FF2B5EF4-FFF2-40B4-BE49-F238E27FC236}">
                    <a16:creationId xmlns:a16="http://schemas.microsoft.com/office/drawing/2014/main" id="{314374A4-6E27-4DFC-87E7-4F75639AC0EB}"/>
                  </a:ext>
                </a:extLst>
              </p:cNvPr>
              <p:cNvSpPr>
                <a:spLocks/>
              </p:cNvSpPr>
              <p:nvPr/>
            </p:nvSpPr>
            <p:spPr bwMode="auto">
              <a:xfrm>
                <a:off x="4831426" y="2859159"/>
                <a:ext cx="278967" cy="260924"/>
              </a:xfrm>
              <a:custGeom>
                <a:avLst/>
                <a:gdLst>
                  <a:gd name="T0" fmla="*/ 114 w 201"/>
                  <a:gd name="T1" fmla="*/ 12 h 188"/>
                  <a:gd name="T2" fmla="*/ 117 w 201"/>
                  <a:gd name="T3" fmla="*/ 31 h 188"/>
                  <a:gd name="T4" fmla="*/ 91 w 201"/>
                  <a:gd name="T5" fmla="*/ 35 h 188"/>
                  <a:gd name="T6" fmla="*/ 91 w 201"/>
                  <a:gd name="T7" fmla="*/ 51 h 188"/>
                  <a:gd name="T8" fmla="*/ 113 w 201"/>
                  <a:gd name="T9" fmla="*/ 72 h 188"/>
                  <a:gd name="T10" fmla="*/ 142 w 201"/>
                  <a:gd name="T11" fmla="*/ 105 h 188"/>
                  <a:gd name="T12" fmla="*/ 160 w 201"/>
                  <a:gd name="T13" fmla="*/ 110 h 188"/>
                  <a:gd name="T14" fmla="*/ 171 w 201"/>
                  <a:gd name="T15" fmla="*/ 121 h 188"/>
                  <a:gd name="T16" fmla="*/ 199 w 201"/>
                  <a:gd name="T17" fmla="*/ 138 h 188"/>
                  <a:gd name="T18" fmla="*/ 198 w 201"/>
                  <a:gd name="T19" fmla="*/ 149 h 188"/>
                  <a:gd name="T20" fmla="*/ 173 w 201"/>
                  <a:gd name="T21" fmla="*/ 136 h 188"/>
                  <a:gd name="T22" fmla="*/ 180 w 201"/>
                  <a:gd name="T23" fmla="*/ 157 h 188"/>
                  <a:gd name="T24" fmla="*/ 172 w 201"/>
                  <a:gd name="T25" fmla="*/ 169 h 188"/>
                  <a:gd name="T26" fmla="*/ 156 w 201"/>
                  <a:gd name="T27" fmla="*/ 188 h 188"/>
                  <a:gd name="T28" fmla="*/ 159 w 201"/>
                  <a:gd name="T29" fmla="*/ 171 h 188"/>
                  <a:gd name="T30" fmla="*/ 155 w 201"/>
                  <a:gd name="T31" fmla="*/ 155 h 188"/>
                  <a:gd name="T32" fmla="*/ 142 w 201"/>
                  <a:gd name="T33" fmla="*/ 142 h 188"/>
                  <a:gd name="T34" fmla="*/ 125 w 201"/>
                  <a:gd name="T35" fmla="*/ 129 h 188"/>
                  <a:gd name="T36" fmla="*/ 105 w 201"/>
                  <a:gd name="T37" fmla="*/ 120 h 188"/>
                  <a:gd name="T38" fmla="*/ 76 w 201"/>
                  <a:gd name="T39" fmla="*/ 97 h 188"/>
                  <a:gd name="T40" fmla="*/ 58 w 201"/>
                  <a:gd name="T41" fmla="*/ 65 h 188"/>
                  <a:gd name="T42" fmla="*/ 35 w 201"/>
                  <a:gd name="T43" fmla="*/ 56 h 188"/>
                  <a:gd name="T44" fmla="*/ 19 w 201"/>
                  <a:gd name="T45" fmla="*/ 68 h 188"/>
                  <a:gd name="T46" fmla="*/ 13 w 201"/>
                  <a:gd name="T47" fmla="*/ 61 h 188"/>
                  <a:gd name="T48" fmla="*/ 0 w 201"/>
                  <a:gd name="T49" fmla="*/ 42 h 188"/>
                  <a:gd name="T50" fmla="*/ 0 w 201"/>
                  <a:gd name="T51" fmla="*/ 28 h 188"/>
                  <a:gd name="T52" fmla="*/ 8 w 201"/>
                  <a:gd name="T53" fmla="*/ 27 h 188"/>
                  <a:gd name="T54" fmla="*/ 25 w 201"/>
                  <a:gd name="T55" fmla="*/ 19 h 188"/>
                  <a:gd name="T56" fmla="*/ 35 w 201"/>
                  <a:gd name="T57" fmla="*/ 22 h 188"/>
                  <a:gd name="T58" fmla="*/ 51 w 201"/>
                  <a:gd name="T59" fmla="*/ 16 h 188"/>
                  <a:gd name="T60" fmla="*/ 58 w 201"/>
                  <a:gd name="T61" fmla="*/ 4 h 188"/>
                  <a:gd name="T62" fmla="*/ 70 w 201"/>
                  <a:gd name="T63" fmla="*/ 3 h 188"/>
                  <a:gd name="T64" fmla="*/ 90 w 201"/>
                  <a:gd name="T65" fmla="*/ 7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01" h="188">
                    <a:moveTo>
                      <a:pt x="90" y="7"/>
                    </a:moveTo>
                    <a:lnTo>
                      <a:pt x="114" y="12"/>
                    </a:lnTo>
                    <a:lnTo>
                      <a:pt x="113" y="22"/>
                    </a:lnTo>
                    <a:lnTo>
                      <a:pt x="117" y="31"/>
                    </a:lnTo>
                    <a:lnTo>
                      <a:pt x="104" y="28"/>
                    </a:lnTo>
                    <a:lnTo>
                      <a:pt x="91" y="35"/>
                    </a:lnTo>
                    <a:lnTo>
                      <a:pt x="93" y="45"/>
                    </a:lnTo>
                    <a:lnTo>
                      <a:pt x="91" y="51"/>
                    </a:lnTo>
                    <a:lnTo>
                      <a:pt x="97" y="61"/>
                    </a:lnTo>
                    <a:lnTo>
                      <a:pt x="113" y="72"/>
                    </a:lnTo>
                    <a:lnTo>
                      <a:pt x="122" y="89"/>
                    </a:lnTo>
                    <a:lnTo>
                      <a:pt x="142" y="105"/>
                    </a:lnTo>
                    <a:lnTo>
                      <a:pt x="155" y="105"/>
                    </a:lnTo>
                    <a:lnTo>
                      <a:pt x="160" y="110"/>
                    </a:lnTo>
                    <a:lnTo>
                      <a:pt x="155" y="114"/>
                    </a:lnTo>
                    <a:lnTo>
                      <a:pt x="171" y="121"/>
                    </a:lnTo>
                    <a:lnTo>
                      <a:pt x="183" y="127"/>
                    </a:lnTo>
                    <a:lnTo>
                      <a:pt x="199" y="138"/>
                    </a:lnTo>
                    <a:lnTo>
                      <a:pt x="201" y="142"/>
                    </a:lnTo>
                    <a:lnTo>
                      <a:pt x="198" y="149"/>
                    </a:lnTo>
                    <a:lnTo>
                      <a:pt x="188" y="140"/>
                    </a:lnTo>
                    <a:lnTo>
                      <a:pt x="173" y="136"/>
                    </a:lnTo>
                    <a:lnTo>
                      <a:pt x="167" y="150"/>
                    </a:lnTo>
                    <a:lnTo>
                      <a:pt x="180" y="157"/>
                    </a:lnTo>
                    <a:lnTo>
                      <a:pt x="179" y="168"/>
                    </a:lnTo>
                    <a:lnTo>
                      <a:pt x="172" y="169"/>
                    </a:lnTo>
                    <a:lnTo>
                      <a:pt x="163" y="187"/>
                    </a:lnTo>
                    <a:lnTo>
                      <a:pt x="156" y="188"/>
                    </a:lnTo>
                    <a:lnTo>
                      <a:pt x="156" y="182"/>
                    </a:lnTo>
                    <a:lnTo>
                      <a:pt x="159" y="171"/>
                    </a:lnTo>
                    <a:lnTo>
                      <a:pt x="162" y="167"/>
                    </a:lnTo>
                    <a:lnTo>
                      <a:pt x="155" y="155"/>
                    </a:lnTo>
                    <a:lnTo>
                      <a:pt x="149" y="144"/>
                    </a:lnTo>
                    <a:lnTo>
                      <a:pt x="142" y="142"/>
                    </a:lnTo>
                    <a:lnTo>
                      <a:pt x="136" y="133"/>
                    </a:lnTo>
                    <a:lnTo>
                      <a:pt x="125" y="129"/>
                    </a:lnTo>
                    <a:lnTo>
                      <a:pt x="118" y="121"/>
                    </a:lnTo>
                    <a:lnTo>
                      <a:pt x="105" y="120"/>
                    </a:lnTo>
                    <a:lnTo>
                      <a:pt x="91" y="110"/>
                    </a:lnTo>
                    <a:lnTo>
                      <a:pt x="76" y="97"/>
                    </a:lnTo>
                    <a:lnTo>
                      <a:pt x="64" y="85"/>
                    </a:lnTo>
                    <a:lnTo>
                      <a:pt x="58" y="65"/>
                    </a:lnTo>
                    <a:lnTo>
                      <a:pt x="49" y="63"/>
                    </a:lnTo>
                    <a:lnTo>
                      <a:pt x="35" y="56"/>
                    </a:lnTo>
                    <a:lnTo>
                      <a:pt x="28" y="58"/>
                    </a:lnTo>
                    <a:lnTo>
                      <a:pt x="19" y="68"/>
                    </a:lnTo>
                    <a:lnTo>
                      <a:pt x="12" y="69"/>
                    </a:lnTo>
                    <a:lnTo>
                      <a:pt x="13" y="61"/>
                    </a:lnTo>
                    <a:lnTo>
                      <a:pt x="4" y="58"/>
                    </a:lnTo>
                    <a:lnTo>
                      <a:pt x="0" y="42"/>
                    </a:lnTo>
                    <a:lnTo>
                      <a:pt x="5" y="36"/>
                    </a:lnTo>
                    <a:lnTo>
                      <a:pt x="0" y="28"/>
                    </a:lnTo>
                    <a:lnTo>
                      <a:pt x="0" y="23"/>
                    </a:lnTo>
                    <a:lnTo>
                      <a:pt x="8" y="27"/>
                    </a:lnTo>
                    <a:lnTo>
                      <a:pt x="16" y="26"/>
                    </a:lnTo>
                    <a:lnTo>
                      <a:pt x="25" y="19"/>
                    </a:lnTo>
                    <a:lnTo>
                      <a:pt x="27" y="22"/>
                    </a:lnTo>
                    <a:lnTo>
                      <a:pt x="35" y="22"/>
                    </a:lnTo>
                    <a:lnTo>
                      <a:pt x="38" y="13"/>
                    </a:lnTo>
                    <a:lnTo>
                      <a:pt x="51" y="16"/>
                    </a:lnTo>
                    <a:lnTo>
                      <a:pt x="58" y="12"/>
                    </a:lnTo>
                    <a:lnTo>
                      <a:pt x="58" y="4"/>
                    </a:lnTo>
                    <a:lnTo>
                      <a:pt x="68" y="7"/>
                    </a:lnTo>
                    <a:lnTo>
                      <a:pt x="70" y="3"/>
                    </a:lnTo>
                    <a:lnTo>
                      <a:pt x="86" y="0"/>
                    </a:lnTo>
                    <a:lnTo>
                      <a:pt x="90" y="7"/>
                    </a:lnTo>
                    <a:close/>
                  </a:path>
                </a:pathLst>
              </a:custGeom>
              <a:solidFill>
                <a:srgbClr val="F9B277"/>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138" name="Freeform 96">
                <a:extLst>
                  <a:ext uri="{FF2B5EF4-FFF2-40B4-BE49-F238E27FC236}">
                    <a16:creationId xmlns:a16="http://schemas.microsoft.com/office/drawing/2014/main" id="{C5E68712-8AA0-4E04-96F5-3046EB60C7E5}"/>
                  </a:ext>
                </a:extLst>
              </p:cNvPr>
              <p:cNvSpPr>
                <a:spLocks/>
              </p:cNvSpPr>
              <p:nvPr/>
            </p:nvSpPr>
            <p:spPr bwMode="auto">
              <a:xfrm>
                <a:off x="2707950" y="3679404"/>
                <a:ext cx="52740" cy="23595"/>
              </a:xfrm>
              <a:custGeom>
                <a:avLst/>
                <a:gdLst>
                  <a:gd name="T0" fmla="*/ 14 w 38"/>
                  <a:gd name="T1" fmla="*/ 0 h 17"/>
                  <a:gd name="T2" fmla="*/ 26 w 38"/>
                  <a:gd name="T3" fmla="*/ 2 h 17"/>
                  <a:gd name="T4" fmla="*/ 35 w 38"/>
                  <a:gd name="T5" fmla="*/ 7 h 17"/>
                  <a:gd name="T6" fmla="*/ 38 w 38"/>
                  <a:gd name="T7" fmla="*/ 13 h 17"/>
                  <a:gd name="T8" fmla="*/ 25 w 38"/>
                  <a:gd name="T9" fmla="*/ 13 h 17"/>
                  <a:gd name="T10" fmla="*/ 19 w 38"/>
                  <a:gd name="T11" fmla="*/ 17 h 17"/>
                  <a:gd name="T12" fmla="*/ 9 w 38"/>
                  <a:gd name="T13" fmla="*/ 13 h 17"/>
                  <a:gd name="T14" fmla="*/ 0 w 38"/>
                  <a:gd name="T15" fmla="*/ 6 h 17"/>
                  <a:gd name="T16" fmla="*/ 2 w 38"/>
                  <a:gd name="T17" fmla="*/ 1 h 17"/>
                  <a:gd name="T18" fmla="*/ 10 w 38"/>
                  <a:gd name="T19" fmla="*/ 0 h 17"/>
                  <a:gd name="T20" fmla="*/ 14 w 38"/>
                  <a:gd name="T21"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 h="17">
                    <a:moveTo>
                      <a:pt x="14" y="0"/>
                    </a:moveTo>
                    <a:lnTo>
                      <a:pt x="26" y="2"/>
                    </a:lnTo>
                    <a:lnTo>
                      <a:pt x="35" y="7"/>
                    </a:lnTo>
                    <a:lnTo>
                      <a:pt x="38" y="13"/>
                    </a:lnTo>
                    <a:lnTo>
                      <a:pt x="25" y="13"/>
                    </a:lnTo>
                    <a:lnTo>
                      <a:pt x="19" y="17"/>
                    </a:lnTo>
                    <a:lnTo>
                      <a:pt x="9" y="13"/>
                    </a:lnTo>
                    <a:lnTo>
                      <a:pt x="0" y="6"/>
                    </a:lnTo>
                    <a:lnTo>
                      <a:pt x="2" y="1"/>
                    </a:lnTo>
                    <a:lnTo>
                      <a:pt x="10" y="0"/>
                    </a:lnTo>
                    <a:lnTo>
                      <a:pt x="14" y="0"/>
                    </a:lnTo>
                    <a:close/>
                  </a:path>
                </a:pathLst>
              </a:custGeom>
              <a:solidFill>
                <a:srgbClr val="E0766E"/>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139" name="Freeform 97">
                <a:extLst>
                  <a:ext uri="{FF2B5EF4-FFF2-40B4-BE49-F238E27FC236}">
                    <a16:creationId xmlns:a16="http://schemas.microsoft.com/office/drawing/2014/main" id="{FECA9760-16B9-43FA-AD9B-07C7BEEAFA63}"/>
                  </a:ext>
                </a:extLst>
              </p:cNvPr>
              <p:cNvSpPr>
                <a:spLocks/>
              </p:cNvSpPr>
              <p:nvPr/>
            </p:nvSpPr>
            <p:spPr bwMode="auto">
              <a:xfrm>
                <a:off x="5530924" y="3250545"/>
                <a:ext cx="97153" cy="120747"/>
              </a:xfrm>
              <a:custGeom>
                <a:avLst/>
                <a:gdLst>
                  <a:gd name="T0" fmla="*/ 5 w 70"/>
                  <a:gd name="T1" fmla="*/ 21 h 87"/>
                  <a:gd name="T2" fmla="*/ 8 w 70"/>
                  <a:gd name="T3" fmla="*/ 14 h 87"/>
                  <a:gd name="T4" fmla="*/ 28 w 70"/>
                  <a:gd name="T5" fmla="*/ 22 h 87"/>
                  <a:gd name="T6" fmla="*/ 60 w 70"/>
                  <a:gd name="T7" fmla="*/ 0 h 87"/>
                  <a:gd name="T8" fmla="*/ 70 w 70"/>
                  <a:gd name="T9" fmla="*/ 26 h 87"/>
                  <a:gd name="T10" fmla="*/ 67 w 70"/>
                  <a:gd name="T11" fmla="*/ 29 h 87"/>
                  <a:gd name="T12" fmla="*/ 33 w 70"/>
                  <a:gd name="T13" fmla="*/ 39 h 87"/>
                  <a:gd name="T14" fmla="*/ 52 w 70"/>
                  <a:gd name="T15" fmla="*/ 60 h 87"/>
                  <a:gd name="T16" fmla="*/ 47 w 70"/>
                  <a:gd name="T17" fmla="*/ 63 h 87"/>
                  <a:gd name="T18" fmla="*/ 45 w 70"/>
                  <a:gd name="T19" fmla="*/ 70 h 87"/>
                  <a:gd name="T20" fmla="*/ 32 w 70"/>
                  <a:gd name="T21" fmla="*/ 73 h 87"/>
                  <a:gd name="T22" fmla="*/ 28 w 70"/>
                  <a:gd name="T23" fmla="*/ 81 h 87"/>
                  <a:gd name="T24" fmla="*/ 21 w 70"/>
                  <a:gd name="T25" fmla="*/ 87 h 87"/>
                  <a:gd name="T26" fmla="*/ 1 w 70"/>
                  <a:gd name="T27" fmla="*/ 84 h 87"/>
                  <a:gd name="T28" fmla="*/ 0 w 70"/>
                  <a:gd name="T29" fmla="*/ 81 h 87"/>
                  <a:gd name="T30" fmla="*/ 6 w 70"/>
                  <a:gd name="T31" fmla="*/ 47 h 87"/>
                  <a:gd name="T32" fmla="*/ 5 w 70"/>
                  <a:gd name="T33" fmla="*/ 39 h 87"/>
                  <a:gd name="T34" fmla="*/ 7 w 70"/>
                  <a:gd name="T35" fmla="*/ 33 h 87"/>
                  <a:gd name="T36" fmla="*/ 5 w 70"/>
                  <a:gd name="T37" fmla="*/ 2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0" h="87">
                    <a:moveTo>
                      <a:pt x="5" y="21"/>
                    </a:moveTo>
                    <a:lnTo>
                      <a:pt x="8" y="14"/>
                    </a:lnTo>
                    <a:lnTo>
                      <a:pt x="28" y="22"/>
                    </a:lnTo>
                    <a:lnTo>
                      <a:pt x="60" y="0"/>
                    </a:lnTo>
                    <a:lnTo>
                      <a:pt x="70" y="26"/>
                    </a:lnTo>
                    <a:lnTo>
                      <a:pt x="67" y="29"/>
                    </a:lnTo>
                    <a:lnTo>
                      <a:pt x="33" y="39"/>
                    </a:lnTo>
                    <a:lnTo>
                      <a:pt x="52" y="60"/>
                    </a:lnTo>
                    <a:lnTo>
                      <a:pt x="47" y="63"/>
                    </a:lnTo>
                    <a:lnTo>
                      <a:pt x="45" y="70"/>
                    </a:lnTo>
                    <a:lnTo>
                      <a:pt x="32" y="73"/>
                    </a:lnTo>
                    <a:lnTo>
                      <a:pt x="28" y="81"/>
                    </a:lnTo>
                    <a:lnTo>
                      <a:pt x="21" y="87"/>
                    </a:lnTo>
                    <a:lnTo>
                      <a:pt x="1" y="84"/>
                    </a:lnTo>
                    <a:lnTo>
                      <a:pt x="0" y="81"/>
                    </a:lnTo>
                    <a:lnTo>
                      <a:pt x="6" y="47"/>
                    </a:lnTo>
                    <a:lnTo>
                      <a:pt x="5" y="39"/>
                    </a:lnTo>
                    <a:lnTo>
                      <a:pt x="7" y="33"/>
                    </a:lnTo>
                    <a:lnTo>
                      <a:pt x="5" y="21"/>
                    </a:lnTo>
                    <a:close/>
                  </a:path>
                </a:pathLst>
              </a:custGeom>
              <a:solidFill>
                <a:srgbClr val="FED216"/>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140" name="Freeform 98">
                <a:extLst>
                  <a:ext uri="{FF2B5EF4-FFF2-40B4-BE49-F238E27FC236}">
                    <a16:creationId xmlns:a16="http://schemas.microsoft.com/office/drawing/2014/main" id="{9EE17554-75E6-4AE8-9BEA-31B527D5FFC0}"/>
                  </a:ext>
                </a:extLst>
              </p:cNvPr>
              <p:cNvSpPr>
                <a:spLocks/>
              </p:cNvSpPr>
              <p:nvPr/>
            </p:nvSpPr>
            <p:spPr bwMode="auto">
              <a:xfrm>
                <a:off x="7873687" y="3222787"/>
                <a:ext cx="52740" cy="47188"/>
              </a:xfrm>
              <a:custGeom>
                <a:avLst/>
                <a:gdLst>
                  <a:gd name="T0" fmla="*/ 33 w 38"/>
                  <a:gd name="T1" fmla="*/ 4 h 34"/>
                  <a:gd name="T2" fmla="*/ 38 w 38"/>
                  <a:gd name="T3" fmla="*/ 11 h 34"/>
                  <a:gd name="T4" fmla="*/ 34 w 38"/>
                  <a:gd name="T5" fmla="*/ 24 h 34"/>
                  <a:gd name="T6" fmla="*/ 24 w 38"/>
                  <a:gd name="T7" fmla="*/ 17 h 34"/>
                  <a:gd name="T8" fmla="*/ 17 w 38"/>
                  <a:gd name="T9" fmla="*/ 22 h 34"/>
                  <a:gd name="T10" fmla="*/ 17 w 38"/>
                  <a:gd name="T11" fmla="*/ 34 h 34"/>
                  <a:gd name="T12" fmla="*/ 4 w 38"/>
                  <a:gd name="T13" fmla="*/ 28 h 34"/>
                  <a:gd name="T14" fmla="*/ 0 w 38"/>
                  <a:gd name="T15" fmla="*/ 18 h 34"/>
                  <a:gd name="T16" fmla="*/ 4 w 38"/>
                  <a:gd name="T17" fmla="*/ 6 h 34"/>
                  <a:gd name="T18" fmla="*/ 15 w 38"/>
                  <a:gd name="T19" fmla="*/ 8 h 34"/>
                  <a:gd name="T20" fmla="*/ 19 w 38"/>
                  <a:gd name="T21" fmla="*/ 0 h 34"/>
                  <a:gd name="T22" fmla="*/ 33 w 38"/>
                  <a:gd name="T23" fmla="*/ 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 h="34">
                    <a:moveTo>
                      <a:pt x="33" y="4"/>
                    </a:moveTo>
                    <a:lnTo>
                      <a:pt x="38" y="11"/>
                    </a:lnTo>
                    <a:lnTo>
                      <a:pt x="34" y="24"/>
                    </a:lnTo>
                    <a:lnTo>
                      <a:pt x="24" y="17"/>
                    </a:lnTo>
                    <a:lnTo>
                      <a:pt x="17" y="22"/>
                    </a:lnTo>
                    <a:lnTo>
                      <a:pt x="17" y="34"/>
                    </a:lnTo>
                    <a:lnTo>
                      <a:pt x="4" y="28"/>
                    </a:lnTo>
                    <a:lnTo>
                      <a:pt x="0" y="18"/>
                    </a:lnTo>
                    <a:lnTo>
                      <a:pt x="4" y="6"/>
                    </a:lnTo>
                    <a:lnTo>
                      <a:pt x="15" y="8"/>
                    </a:lnTo>
                    <a:lnTo>
                      <a:pt x="19" y="0"/>
                    </a:lnTo>
                    <a:lnTo>
                      <a:pt x="33" y="4"/>
                    </a:lnTo>
                    <a:close/>
                  </a:path>
                </a:pathLst>
              </a:custGeom>
              <a:solidFill>
                <a:srgbClr val="A8C5F0"/>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141" name="Freeform 99">
                <a:extLst>
                  <a:ext uri="{FF2B5EF4-FFF2-40B4-BE49-F238E27FC236}">
                    <a16:creationId xmlns:a16="http://schemas.microsoft.com/office/drawing/2014/main" id="{791D8911-BB91-453A-9677-CC8F206DE3DB}"/>
                  </a:ext>
                </a:extLst>
              </p:cNvPr>
              <p:cNvSpPr>
                <a:spLocks/>
              </p:cNvSpPr>
              <p:nvPr/>
            </p:nvSpPr>
            <p:spPr bwMode="auto">
              <a:xfrm>
                <a:off x="7804293" y="3021543"/>
                <a:ext cx="241493" cy="297009"/>
              </a:xfrm>
              <a:custGeom>
                <a:avLst/>
                <a:gdLst>
                  <a:gd name="T0" fmla="*/ 164 w 174"/>
                  <a:gd name="T1" fmla="*/ 87 h 214"/>
                  <a:gd name="T2" fmla="*/ 166 w 174"/>
                  <a:gd name="T3" fmla="*/ 104 h 214"/>
                  <a:gd name="T4" fmla="*/ 174 w 174"/>
                  <a:gd name="T5" fmla="*/ 114 h 214"/>
                  <a:gd name="T6" fmla="*/ 171 w 174"/>
                  <a:gd name="T7" fmla="*/ 129 h 214"/>
                  <a:gd name="T8" fmla="*/ 154 w 174"/>
                  <a:gd name="T9" fmla="*/ 139 h 214"/>
                  <a:gd name="T10" fmla="*/ 124 w 174"/>
                  <a:gd name="T11" fmla="*/ 140 h 214"/>
                  <a:gd name="T12" fmla="*/ 109 w 174"/>
                  <a:gd name="T13" fmla="*/ 163 h 214"/>
                  <a:gd name="T14" fmla="*/ 94 w 174"/>
                  <a:gd name="T15" fmla="*/ 155 h 214"/>
                  <a:gd name="T16" fmla="*/ 87 w 174"/>
                  <a:gd name="T17" fmla="*/ 140 h 214"/>
                  <a:gd name="T18" fmla="*/ 59 w 174"/>
                  <a:gd name="T19" fmla="*/ 145 h 214"/>
                  <a:gd name="T20" fmla="*/ 42 w 174"/>
                  <a:gd name="T21" fmla="*/ 154 h 214"/>
                  <a:gd name="T22" fmla="*/ 22 w 174"/>
                  <a:gd name="T23" fmla="*/ 155 h 214"/>
                  <a:gd name="T24" fmla="*/ 46 w 174"/>
                  <a:gd name="T25" fmla="*/ 170 h 214"/>
                  <a:gd name="T26" fmla="*/ 48 w 174"/>
                  <a:gd name="T27" fmla="*/ 205 h 214"/>
                  <a:gd name="T28" fmla="*/ 40 w 174"/>
                  <a:gd name="T29" fmla="*/ 214 h 214"/>
                  <a:gd name="T30" fmla="*/ 28 w 174"/>
                  <a:gd name="T31" fmla="*/ 206 h 214"/>
                  <a:gd name="T32" fmla="*/ 26 w 174"/>
                  <a:gd name="T33" fmla="*/ 187 h 214"/>
                  <a:gd name="T34" fmla="*/ 12 w 174"/>
                  <a:gd name="T35" fmla="*/ 181 h 214"/>
                  <a:gd name="T36" fmla="*/ 0 w 174"/>
                  <a:gd name="T37" fmla="*/ 167 h 214"/>
                  <a:gd name="T38" fmla="*/ 14 w 174"/>
                  <a:gd name="T39" fmla="*/ 160 h 214"/>
                  <a:gd name="T40" fmla="*/ 17 w 174"/>
                  <a:gd name="T41" fmla="*/ 148 h 214"/>
                  <a:gd name="T42" fmla="*/ 30 w 174"/>
                  <a:gd name="T43" fmla="*/ 137 h 214"/>
                  <a:gd name="T44" fmla="*/ 37 w 174"/>
                  <a:gd name="T45" fmla="*/ 123 h 214"/>
                  <a:gd name="T46" fmla="*/ 68 w 174"/>
                  <a:gd name="T47" fmla="*/ 117 h 214"/>
                  <a:gd name="T48" fmla="*/ 89 w 174"/>
                  <a:gd name="T49" fmla="*/ 121 h 214"/>
                  <a:gd name="T50" fmla="*/ 89 w 174"/>
                  <a:gd name="T51" fmla="*/ 84 h 214"/>
                  <a:gd name="T52" fmla="*/ 106 w 174"/>
                  <a:gd name="T53" fmla="*/ 94 h 214"/>
                  <a:gd name="T54" fmla="*/ 120 w 174"/>
                  <a:gd name="T55" fmla="*/ 73 h 214"/>
                  <a:gd name="T56" fmla="*/ 126 w 174"/>
                  <a:gd name="T57" fmla="*/ 65 h 214"/>
                  <a:gd name="T58" fmla="*/ 123 w 174"/>
                  <a:gd name="T59" fmla="*/ 40 h 214"/>
                  <a:gd name="T60" fmla="*/ 108 w 174"/>
                  <a:gd name="T61" fmla="*/ 17 h 214"/>
                  <a:gd name="T62" fmla="*/ 107 w 174"/>
                  <a:gd name="T63" fmla="*/ 4 h 214"/>
                  <a:gd name="T64" fmla="*/ 123 w 174"/>
                  <a:gd name="T65" fmla="*/ 0 h 214"/>
                  <a:gd name="T66" fmla="*/ 149 w 174"/>
                  <a:gd name="T67" fmla="*/ 29 h 214"/>
                  <a:gd name="T68" fmla="*/ 157 w 174"/>
                  <a:gd name="T69" fmla="*/ 45 h 214"/>
                  <a:gd name="T70" fmla="*/ 153 w 174"/>
                  <a:gd name="T71" fmla="*/ 66 h 214"/>
                  <a:gd name="T72" fmla="*/ 164 w 174"/>
                  <a:gd name="T73" fmla="*/ 87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74" h="214">
                    <a:moveTo>
                      <a:pt x="164" y="87"/>
                    </a:moveTo>
                    <a:lnTo>
                      <a:pt x="166" y="104"/>
                    </a:lnTo>
                    <a:lnTo>
                      <a:pt x="174" y="114"/>
                    </a:lnTo>
                    <a:lnTo>
                      <a:pt x="171" y="129"/>
                    </a:lnTo>
                    <a:lnTo>
                      <a:pt x="154" y="139"/>
                    </a:lnTo>
                    <a:lnTo>
                      <a:pt x="124" y="140"/>
                    </a:lnTo>
                    <a:lnTo>
                      <a:pt x="109" y="163"/>
                    </a:lnTo>
                    <a:lnTo>
                      <a:pt x="94" y="155"/>
                    </a:lnTo>
                    <a:lnTo>
                      <a:pt x="87" y="140"/>
                    </a:lnTo>
                    <a:lnTo>
                      <a:pt x="59" y="145"/>
                    </a:lnTo>
                    <a:lnTo>
                      <a:pt x="42" y="154"/>
                    </a:lnTo>
                    <a:lnTo>
                      <a:pt x="22" y="155"/>
                    </a:lnTo>
                    <a:lnTo>
                      <a:pt x="46" y="170"/>
                    </a:lnTo>
                    <a:lnTo>
                      <a:pt x="48" y="205"/>
                    </a:lnTo>
                    <a:lnTo>
                      <a:pt x="40" y="214"/>
                    </a:lnTo>
                    <a:lnTo>
                      <a:pt x="28" y="206"/>
                    </a:lnTo>
                    <a:lnTo>
                      <a:pt x="26" y="187"/>
                    </a:lnTo>
                    <a:lnTo>
                      <a:pt x="12" y="181"/>
                    </a:lnTo>
                    <a:lnTo>
                      <a:pt x="0" y="167"/>
                    </a:lnTo>
                    <a:lnTo>
                      <a:pt x="14" y="160"/>
                    </a:lnTo>
                    <a:lnTo>
                      <a:pt x="17" y="148"/>
                    </a:lnTo>
                    <a:lnTo>
                      <a:pt x="30" y="137"/>
                    </a:lnTo>
                    <a:lnTo>
                      <a:pt x="37" y="123"/>
                    </a:lnTo>
                    <a:lnTo>
                      <a:pt x="68" y="117"/>
                    </a:lnTo>
                    <a:lnTo>
                      <a:pt x="89" y="121"/>
                    </a:lnTo>
                    <a:lnTo>
                      <a:pt x="89" y="84"/>
                    </a:lnTo>
                    <a:lnTo>
                      <a:pt x="106" y="94"/>
                    </a:lnTo>
                    <a:lnTo>
                      <a:pt x="120" y="73"/>
                    </a:lnTo>
                    <a:lnTo>
                      <a:pt x="126" y="65"/>
                    </a:lnTo>
                    <a:lnTo>
                      <a:pt x="123" y="40"/>
                    </a:lnTo>
                    <a:lnTo>
                      <a:pt x="108" y="17"/>
                    </a:lnTo>
                    <a:lnTo>
                      <a:pt x="107" y="4"/>
                    </a:lnTo>
                    <a:lnTo>
                      <a:pt x="123" y="0"/>
                    </a:lnTo>
                    <a:lnTo>
                      <a:pt x="149" y="29"/>
                    </a:lnTo>
                    <a:lnTo>
                      <a:pt x="157" y="45"/>
                    </a:lnTo>
                    <a:lnTo>
                      <a:pt x="153" y="66"/>
                    </a:lnTo>
                    <a:lnTo>
                      <a:pt x="164" y="87"/>
                    </a:lnTo>
                    <a:close/>
                  </a:path>
                </a:pathLst>
              </a:custGeom>
              <a:solidFill>
                <a:srgbClr val="A8C5F0"/>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142" name="Freeform 100">
                <a:extLst>
                  <a:ext uri="{FF2B5EF4-FFF2-40B4-BE49-F238E27FC236}">
                    <a16:creationId xmlns:a16="http://schemas.microsoft.com/office/drawing/2014/main" id="{97E8F471-A33E-49D3-82DC-02FDB0169CED}"/>
                  </a:ext>
                </a:extLst>
              </p:cNvPr>
              <p:cNvSpPr>
                <a:spLocks/>
              </p:cNvSpPr>
              <p:nvPr/>
            </p:nvSpPr>
            <p:spPr bwMode="auto">
              <a:xfrm>
                <a:off x="7913936" y="2902184"/>
                <a:ext cx="124910" cy="113807"/>
              </a:xfrm>
              <a:custGeom>
                <a:avLst/>
                <a:gdLst>
                  <a:gd name="T0" fmla="*/ 51 w 90"/>
                  <a:gd name="T1" fmla="*/ 29 h 82"/>
                  <a:gd name="T2" fmla="*/ 65 w 90"/>
                  <a:gd name="T3" fmla="*/ 33 h 82"/>
                  <a:gd name="T4" fmla="*/ 71 w 90"/>
                  <a:gd name="T5" fmla="*/ 24 h 82"/>
                  <a:gd name="T6" fmla="*/ 90 w 90"/>
                  <a:gd name="T7" fmla="*/ 47 h 82"/>
                  <a:gd name="T8" fmla="*/ 69 w 90"/>
                  <a:gd name="T9" fmla="*/ 53 h 82"/>
                  <a:gd name="T10" fmla="*/ 67 w 90"/>
                  <a:gd name="T11" fmla="*/ 73 h 82"/>
                  <a:gd name="T12" fmla="*/ 32 w 90"/>
                  <a:gd name="T13" fmla="*/ 59 h 82"/>
                  <a:gd name="T14" fmla="*/ 36 w 90"/>
                  <a:gd name="T15" fmla="*/ 82 h 82"/>
                  <a:gd name="T16" fmla="*/ 18 w 90"/>
                  <a:gd name="T17" fmla="*/ 82 h 82"/>
                  <a:gd name="T18" fmla="*/ 3 w 90"/>
                  <a:gd name="T19" fmla="*/ 62 h 82"/>
                  <a:gd name="T20" fmla="*/ 2 w 90"/>
                  <a:gd name="T21" fmla="*/ 46 h 82"/>
                  <a:gd name="T22" fmla="*/ 19 w 90"/>
                  <a:gd name="T23" fmla="*/ 45 h 82"/>
                  <a:gd name="T24" fmla="*/ 6 w 90"/>
                  <a:gd name="T25" fmla="*/ 16 h 82"/>
                  <a:gd name="T26" fmla="*/ 0 w 90"/>
                  <a:gd name="T27" fmla="*/ 0 h 82"/>
                  <a:gd name="T28" fmla="*/ 33 w 90"/>
                  <a:gd name="T29" fmla="*/ 22 h 82"/>
                  <a:gd name="T30" fmla="*/ 51 w 90"/>
                  <a:gd name="T31" fmla="*/ 29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0" h="82">
                    <a:moveTo>
                      <a:pt x="51" y="29"/>
                    </a:moveTo>
                    <a:lnTo>
                      <a:pt x="65" y="33"/>
                    </a:lnTo>
                    <a:lnTo>
                      <a:pt x="71" y="24"/>
                    </a:lnTo>
                    <a:lnTo>
                      <a:pt x="90" y="47"/>
                    </a:lnTo>
                    <a:lnTo>
                      <a:pt x="69" y="53"/>
                    </a:lnTo>
                    <a:lnTo>
                      <a:pt x="67" y="73"/>
                    </a:lnTo>
                    <a:lnTo>
                      <a:pt x="32" y="59"/>
                    </a:lnTo>
                    <a:lnTo>
                      <a:pt x="36" y="82"/>
                    </a:lnTo>
                    <a:lnTo>
                      <a:pt x="18" y="82"/>
                    </a:lnTo>
                    <a:lnTo>
                      <a:pt x="3" y="62"/>
                    </a:lnTo>
                    <a:lnTo>
                      <a:pt x="2" y="46"/>
                    </a:lnTo>
                    <a:lnTo>
                      <a:pt x="19" y="45"/>
                    </a:lnTo>
                    <a:lnTo>
                      <a:pt x="6" y="16"/>
                    </a:lnTo>
                    <a:lnTo>
                      <a:pt x="0" y="0"/>
                    </a:lnTo>
                    <a:lnTo>
                      <a:pt x="33" y="22"/>
                    </a:lnTo>
                    <a:lnTo>
                      <a:pt x="51" y="29"/>
                    </a:lnTo>
                    <a:close/>
                  </a:path>
                </a:pathLst>
              </a:custGeom>
              <a:solidFill>
                <a:srgbClr val="A8C5F0"/>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143" name="Freeform 101">
                <a:extLst>
                  <a:ext uri="{FF2B5EF4-FFF2-40B4-BE49-F238E27FC236}">
                    <a16:creationId xmlns:a16="http://schemas.microsoft.com/office/drawing/2014/main" id="{7D56D796-6BF9-44BE-A883-BD2B5C9EA774}"/>
                  </a:ext>
                </a:extLst>
              </p:cNvPr>
              <p:cNvSpPr>
                <a:spLocks/>
              </p:cNvSpPr>
              <p:nvPr/>
            </p:nvSpPr>
            <p:spPr bwMode="auto">
              <a:xfrm>
                <a:off x="5716902" y="2627382"/>
                <a:ext cx="904906" cy="414980"/>
              </a:xfrm>
              <a:custGeom>
                <a:avLst/>
                <a:gdLst>
                  <a:gd name="T0" fmla="*/ 429 w 652"/>
                  <a:gd name="T1" fmla="*/ 270 h 299"/>
                  <a:gd name="T2" fmla="*/ 408 w 652"/>
                  <a:gd name="T3" fmla="*/ 299 h 299"/>
                  <a:gd name="T4" fmla="*/ 395 w 652"/>
                  <a:gd name="T5" fmla="*/ 289 h 299"/>
                  <a:gd name="T6" fmla="*/ 365 w 652"/>
                  <a:gd name="T7" fmla="*/ 272 h 299"/>
                  <a:gd name="T8" fmla="*/ 352 w 652"/>
                  <a:gd name="T9" fmla="*/ 251 h 299"/>
                  <a:gd name="T10" fmla="*/ 300 w 652"/>
                  <a:gd name="T11" fmla="*/ 237 h 299"/>
                  <a:gd name="T12" fmla="*/ 260 w 652"/>
                  <a:gd name="T13" fmla="*/ 222 h 299"/>
                  <a:gd name="T14" fmla="*/ 215 w 652"/>
                  <a:gd name="T15" fmla="*/ 200 h 299"/>
                  <a:gd name="T16" fmla="*/ 172 w 652"/>
                  <a:gd name="T17" fmla="*/ 210 h 299"/>
                  <a:gd name="T18" fmla="*/ 183 w 652"/>
                  <a:gd name="T19" fmla="*/ 286 h 299"/>
                  <a:gd name="T20" fmla="*/ 155 w 652"/>
                  <a:gd name="T21" fmla="*/ 265 h 299"/>
                  <a:gd name="T22" fmla="*/ 131 w 652"/>
                  <a:gd name="T23" fmla="*/ 276 h 299"/>
                  <a:gd name="T24" fmla="*/ 131 w 652"/>
                  <a:gd name="T25" fmla="*/ 262 h 299"/>
                  <a:gd name="T26" fmla="*/ 106 w 652"/>
                  <a:gd name="T27" fmla="*/ 248 h 299"/>
                  <a:gd name="T28" fmla="*/ 84 w 652"/>
                  <a:gd name="T29" fmla="*/ 224 h 299"/>
                  <a:gd name="T30" fmla="*/ 98 w 652"/>
                  <a:gd name="T31" fmla="*/ 220 h 299"/>
                  <a:gd name="T32" fmla="*/ 108 w 652"/>
                  <a:gd name="T33" fmla="*/ 201 h 299"/>
                  <a:gd name="T34" fmla="*/ 121 w 652"/>
                  <a:gd name="T35" fmla="*/ 184 h 299"/>
                  <a:gd name="T36" fmla="*/ 99 w 652"/>
                  <a:gd name="T37" fmla="*/ 173 h 299"/>
                  <a:gd name="T38" fmla="*/ 67 w 652"/>
                  <a:gd name="T39" fmla="*/ 177 h 299"/>
                  <a:gd name="T40" fmla="*/ 44 w 652"/>
                  <a:gd name="T41" fmla="*/ 178 h 299"/>
                  <a:gd name="T42" fmla="*/ 29 w 652"/>
                  <a:gd name="T43" fmla="*/ 154 h 299"/>
                  <a:gd name="T44" fmla="*/ 0 w 652"/>
                  <a:gd name="T45" fmla="*/ 140 h 299"/>
                  <a:gd name="T46" fmla="*/ 0 w 652"/>
                  <a:gd name="T47" fmla="*/ 121 h 299"/>
                  <a:gd name="T48" fmla="*/ 26 w 652"/>
                  <a:gd name="T49" fmla="*/ 110 h 299"/>
                  <a:gd name="T50" fmla="*/ 51 w 652"/>
                  <a:gd name="T51" fmla="*/ 74 h 299"/>
                  <a:gd name="T52" fmla="*/ 115 w 652"/>
                  <a:gd name="T53" fmla="*/ 87 h 299"/>
                  <a:gd name="T54" fmla="*/ 150 w 652"/>
                  <a:gd name="T55" fmla="*/ 87 h 299"/>
                  <a:gd name="T56" fmla="*/ 199 w 652"/>
                  <a:gd name="T57" fmla="*/ 97 h 299"/>
                  <a:gd name="T58" fmla="*/ 224 w 652"/>
                  <a:gd name="T59" fmla="*/ 92 h 299"/>
                  <a:gd name="T60" fmla="*/ 194 w 652"/>
                  <a:gd name="T61" fmla="*/ 69 h 299"/>
                  <a:gd name="T62" fmla="*/ 201 w 652"/>
                  <a:gd name="T63" fmla="*/ 53 h 299"/>
                  <a:gd name="T64" fmla="*/ 198 w 652"/>
                  <a:gd name="T65" fmla="*/ 34 h 299"/>
                  <a:gd name="T66" fmla="*/ 257 w 652"/>
                  <a:gd name="T67" fmla="*/ 21 h 299"/>
                  <a:gd name="T68" fmla="*/ 298 w 652"/>
                  <a:gd name="T69" fmla="*/ 9 h 299"/>
                  <a:gd name="T70" fmla="*/ 338 w 652"/>
                  <a:gd name="T71" fmla="*/ 5 h 299"/>
                  <a:gd name="T72" fmla="*/ 366 w 652"/>
                  <a:gd name="T73" fmla="*/ 20 h 299"/>
                  <a:gd name="T74" fmla="*/ 393 w 652"/>
                  <a:gd name="T75" fmla="*/ 38 h 299"/>
                  <a:gd name="T76" fmla="*/ 437 w 652"/>
                  <a:gd name="T77" fmla="*/ 18 h 299"/>
                  <a:gd name="T78" fmla="*/ 462 w 652"/>
                  <a:gd name="T79" fmla="*/ 39 h 299"/>
                  <a:gd name="T80" fmla="*/ 524 w 652"/>
                  <a:gd name="T81" fmla="*/ 80 h 299"/>
                  <a:gd name="T82" fmla="*/ 571 w 652"/>
                  <a:gd name="T83" fmla="*/ 86 h 299"/>
                  <a:gd name="T84" fmla="*/ 595 w 652"/>
                  <a:gd name="T85" fmla="*/ 102 h 299"/>
                  <a:gd name="T86" fmla="*/ 619 w 652"/>
                  <a:gd name="T87" fmla="*/ 114 h 299"/>
                  <a:gd name="T88" fmla="*/ 652 w 652"/>
                  <a:gd name="T89" fmla="*/ 124 h 299"/>
                  <a:gd name="T90" fmla="*/ 634 w 652"/>
                  <a:gd name="T91" fmla="*/ 139 h 299"/>
                  <a:gd name="T92" fmla="*/ 637 w 652"/>
                  <a:gd name="T93" fmla="*/ 169 h 299"/>
                  <a:gd name="T94" fmla="*/ 605 w 652"/>
                  <a:gd name="T95" fmla="*/ 199 h 299"/>
                  <a:gd name="T96" fmla="*/ 569 w 652"/>
                  <a:gd name="T97" fmla="*/ 211 h 299"/>
                  <a:gd name="T98" fmla="*/ 588 w 652"/>
                  <a:gd name="T99" fmla="*/ 252 h 299"/>
                  <a:gd name="T100" fmla="*/ 581 w 652"/>
                  <a:gd name="T101" fmla="*/ 261 h 299"/>
                  <a:gd name="T102" fmla="*/ 545 w 652"/>
                  <a:gd name="T103" fmla="*/ 252 h 299"/>
                  <a:gd name="T104" fmla="*/ 512 w 652"/>
                  <a:gd name="T105" fmla="*/ 253 h 299"/>
                  <a:gd name="T106" fmla="*/ 477 w 652"/>
                  <a:gd name="T107" fmla="*/ 249 h 299"/>
                  <a:gd name="T108" fmla="*/ 449 w 652"/>
                  <a:gd name="T109" fmla="*/ 254 h 299"/>
                  <a:gd name="T110" fmla="*/ 438 w 652"/>
                  <a:gd name="T111" fmla="*/ 266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52" h="299">
                    <a:moveTo>
                      <a:pt x="438" y="266"/>
                    </a:moveTo>
                    <a:lnTo>
                      <a:pt x="429" y="270"/>
                    </a:lnTo>
                    <a:lnTo>
                      <a:pt x="412" y="284"/>
                    </a:lnTo>
                    <a:lnTo>
                      <a:pt x="408" y="299"/>
                    </a:lnTo>
                    <a:lnTo>
                      <a:pt x="402" y="299"/>
                    </a:lnTo>
                    <a:lnTo>
                      <a:pt x="395" y="289"/>
                    </a:lnTo>
                    <a:lnTo>
                      <a:pt x="373" y="288"/>
                    </a:lnTo>
                    <a:lnTo>
                      <a:pt x="365" y="272"/>
                    </a:lnTo>
                    <a:lnTo>
                      <a:pt x="357" y="271"/>
                    </a:lnTo>
                    <a:lnTo>
                      <a:pt x="352" y="251"/>
                    </a:lnTo>
                    <a:lnTo>
                      <a:pt x="328" y="236"/>
                    </a:lnTo>
                    <a:lnTo>
                      <a:pt x="300" y="237"/>
                    </a:lnTo>
                    <a:lnTo>
                      <a:pt x="281" y="240"/>
                    </a:lnTo>
                    <a:lnTo>
                      <a:pt x="260" y="222"/>
                    </a:lnTo>
                    <a:lnTo>
                      <a:pt x="245" y="214"/>
                    </a:lnTo>
                    <a:lnTo>
                      <a:pt x="215" y="200"/>
                    </a:lnTo>
                    <a:lnTo>
                      <a:pt x="211" y="198"/>
                    </a:lnTo>
                    <a:lnTo>
                      <a:pt x="172" y="210"/>
                    </a:lnTo>
                    <a:lnTo>
                      <a:pt x="192" y="285"/>
                    </a:lnTo>
                    <a:lnTo>
                      <a:pt x="183" y="286"/>
                    </a:lnTo>
                    <a:lnTo>
                      <a:pt x="168" y="270"/>
                    </a:lnTo>
                    <a:lnTo>
                      <a:pt x="155" y="265"/>
                    </a:lnTo>
                    <a:lnTo>
                      <a:pt x="137" y="269"/>
                    </a:lnTo>
                    <a:lnTo>
                      <a:pt x="131" y="276"/>
                    </a:lnTo>
                    <a:lnTo>
                      <a:pt x="129" y="271"/>
                    </a:lnTo>
                    <a:lnTo>
                      <a:pt x="131" y="262"/>
                    </a:lnTo>
                    <a:lnTo>
                      <a:pt x="127" y="255"/>
                    </a:lnTo>
                    <a:lnTo>
                      <a:pt x="106" y="248"/>
                    </a:lnTo>
                    <a:lnTo>
                      <a:pt x="94" y="230"/>
                    </a:lnTo>
                    <a:lnTo>
                      <a:pt x="84" y="224"/>
                    </a:lnTo>
                    <a:lnTo>
                      <a:pt x="81" y="218"/>
                    </a:lnTo>
                    <a:lnTo>
                      <a:pt x="98" y="220"/>
                    </a:lnTo>
                    <a:lnTo>
                      <a:pt x="95" y="205"/>
                    </a:lnTo>
                    <a:lnTo>
                      <a:pt x="108" y="201"/>
                    </a:lnTo>
                    <a:lnTo>
                      <a:pt x="123" y="204"/>
                    </a:lnTo>
                    <a:lnTo>
                      <a:pt x="121" y="184"/>
                    </a:lnTo>
                    <a:lnTo>
                      <a:pt x="115" y="172"/>
                    </a:lnTo>
                    <a:lnTo>
                      <a:pt x="99" y="173"/>
                    </a:lnTo>
                    <a:lnTo>
                      <a:pt x="84" y="168"/>
                    </a:lnTo>
                    <a:lnTo>
                      <a:pt x="67" y="177"/>
                    </a:lnTo>
                    <a:lnTo>
                      <a:pt x="53" y="181"/>
                    </a:lnTo>
                    <a:lnTo>
                      <a:pt x="44" y="178"/>
                    </a:lnTo>
                    <a:lnTo>
                      <a:pt x="43" y="167"/>
                    </a:lnTo>
                    <a:lnTo>
                      <a:pt x="29" y="154"/>
                    </a:lnTo>
                    <a:lnTo>
                      <a:pt x="17" y="154"/>
                    </a:lnTo>
                    <a:lnTo>
                      <a:pt x="0" y="140"/>
                    </a:lnTo>
                    <a:lnTo>
                      <a:pt x="6" y="125"/>
                    </a:lnTo>
                    <a:lnTo>
                      <a:pt x="0" y="121"/>
                    </a:lnTo>
                    <a:lnTo>
                      <a:pt x="7" y="99"/>
                    </a:lnTo>
                    <a:lnTo>
                      <a:pt x="26" y="110"/>
                    </a:lnTo>
                    <a:lnTo>
                      <a:pt x="25" y="96"/>
                    </a:lnTo>
                    <a:lnTo>
                      <a:pt x="51" y="74"/>
                    </a:lnTo>
                    <a:lnTo>
                      <a:pt x="76" y="73"/>
                    </a:lnTo>
                    <a:lnTo>
                      <a:pt x="115" y="87"/>
                    </a:lnTo>
                    <a:lnTo>
                      <a:pt x="136" y="95"/>
                    </a:lnTo>
                    <a:lnTo>
                      <a:pt x="150" y="87"/>
                    </a:lnTo>
                    <a:lnTo>
                      <a:pt x="175" y="87"/>
                    </a:lnTo>
                    <a:lnTo>
                      <a:pt x="199" y="97"/>
                    </a:lnTo>
                    <a:lnTo>
                      <a:pt x="202" y="91"/>
                    </a:lnTo>
                    <a:lnTo>
                      <a:pt x="224" y="92"/>
                    </a:lnTo>
                    <a:lnTo>
                      <a:pt x="225" y="82"/>
                    </a:lnTo>
                    <a:lnTo>
                      <a:pt x="194" y="69"/>
                    </a:lnTo>
                    <a:lnTo>
                      <a:pt x="206" y="59"/>
                    </a:lnTo>
                    <a:lnTo>
                      <a:pt x="201" y="53"/>
                    </a:lnTo>
                    <a:lnTo>
                      <a:pt x="214" y="48"/>
                    </a:lnTo>
                    <a:lnTo>
                      <a:pt x="198" y="34"/>
                    </a:lnTo>
                    <a:lnTo>
                      <a:pt x="202" y="28"/>
                    </a:lnTo>
                    <a:lnTo>
                      <a:pt x="257" y="21"/>
                    </a:lnTo>
                    <a:lnTo>
                      <a:pt x="263" y="16"/>
                    </a:lnTo>
                    <a:lnTo>
                      <a:pt x="298" y="9"/>
                    </a:lnTo>
                    <a:lnTo>
                      <a:pt x="309" y="0"/>
                    </a:lnTo>
                    <a:lnTo>
                      <a:pt x="338" y="5"/>
                    </a:lnTo>
                    <a:lnTo>
                      <a:pt x="352" y="25"/>
                    </a:lnTo>
                    <a:lnTo>
                      <a:pt x="366" y="20"/>
                    </a:lnTo>
                    <a:lnTo>
                      <a:pt x="389" y="27"/>
                    </a:lnTo>
                    <a:lnTo>
                      <a:pt x="393" y="38"/>
                    </a:lnTo>
                    <a:lnTo>
                      <a:pt x="407" y="37"/>
                    </a:lnTo>
                    <a:lnTo>
                      <a:pt x="437" y="18"/>
                    </a:lnTo>
                    <a:lnTo>
                      <a:pt x="434" y="24"/>
                    </a:lnTo>
                    <a:lnTo>
                      <a:pt x="462" y="39"/>
                    </a:lnTo>
                    <a:lnTo>
                      <a:pt x="520" y="90"/>
                    </a:lnTo>
                    <a:lnTo>
                      <a:pt x="524" y="80"/>
                    </a:lnTo>
                    <a:lnTo>
                      <a:pt x="551" y="92"/>
                    </a:lnTo>
                    <a:lnTo>
                      <a:pt x="571" y="86"/>
                    </a:lnTo>
                    <a:lnTo>
                      <a:pt x="582" y="90"/>
                    </a:lnTo>
                    <a:lnTo>
                      <a:pt x="595" y="102"/>
                    </a:lnTo>
                    <a:lnTo>
                      <a:pt x="608" y="106"/>
                    </a:lnTo>
                    <a:lnTo>
                      <a:pt x="619" y="114"/>
                    </a:lnTo>
                    <a:lnTo>
                      <a:pt x="638" y="111"/>
                    </a:lnTo>
                    <a:lnTo>
                      <a:pt x="652" y="124"/>
                    </a:lnTo>
                    <a:lnTo>
                      <a:pt x="647" y="137"/>
                    </a:lnTo>
                    <a:lnTo>
                      <a:pt x="634" y="139"/>
                    </a:lnTo>
                    <a:lnTo>
                      <a:pt x="642" y="160"/>
                    </a:lnTo>
                    <a:lnTo>
                      <a:pt x="637" y="169"/>
                    </a:lnTo>
                    <a:lnTo>
                      <a:pt x="602" y="162"/>
                    </a:lnTo>
                    <a:lnTo>
                      <a:pt x="605" y="199"/>
                    </a:lnTo>
                    <a:lnTo>
                      <a:pt x="599" y="203"/>
                    </a:lnTo>
                    <a:lnTo>
                      <a:pt x="569" y="211"/>
                    </a:lnTo>
                    <a:lnTo>
                      <a:pt x="597" y="247"/>
                    </a:lnTo>
                    <a:lnTo>
                      <a:pt x="588" y="252"/>
                    </a:lnTo>
                    <a:lnTo>
                      <a:pt x="593" y="264"/>
                    </a:lnTo>
                    <a:lnTo>
                      <a:pt x="581" y="261"/>
                    </a:lnTo>
                    <a:lnTo>
                      <a:pt x="571" y="254"/>
                    </a:lnTo>
                    <a:lnTo>
                      <a:pt x="545" y="252"/>
                    </a:lnTo>
                    <a:lnTo>
                      <a:pt x="517" y="251"/>
                    </a:lnTo>
                    <a:lnTo>
                      <a:pt x="512" y="253"/>
                    </a:lnTo>
                    <a:lnTo>
                      <a:pt x="485" y="245"/>
                    </a:lnTo>
                    <a:lnTo>
                      <a:pt x="477" y="249"/>
                    </a:lnTo>
                    <a:lnTo>
                      <a:pt x="479" y="261"/>
                    </a:lnTo>
                    <a:lnTo>
                      <a:pt x="449" y="254"/>
                    </a:lnTo>
                    <a:lnTo>
                      <a:pt x="439" y="257"/>
                    </a:lnTo>
                    <a:lnTo>
                      <a:pt x="438" y="266"/>
                    </a:lnTo>
                    <a:close/>
                  </a:path>
                </a:pathLst>
              </a:custGeom>
              <a:solidFill>
                <a:srgbClr val="FED216"/>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144" name="Freeform 102">
                <a:extLst>
                  <a:ext uri="{FF2B5EF4-FFF2-40B4-BE49-F238E27FC236}">
                    <a16:creationId xmlns:a16="http://schemas.microsoft.com/office/drawing/2014/main" id="{B4D5CD4F-D3C4-453B-B136-2E18008663B6}"/>
                  </a:ext>
                </a:extLst>
              </p:cNvPr>
              <p:cNvSpPr>
                <a:spLocks/>
              </p:cNvSpPr>
              <p:nvPr/>
            </p:nvSpPr>
            <p:spPr bwMode="auto">
              <a:xfrm>
                <a:off x="5540639" y="4054136"/>
                <a:ext cx="202632" cy="294233"/>
              </a:xfrm>
              <a:custGeom>
                <a:avLst/>
                <a:gdLst>
                  <a:gd name="T0" fmla="*/ 131 w 146"/>
                  <a:gd name="T1" fmla="*/ 132 h 212"/>
                  <a:gd name="T2" fmla="*/ 141 w 146"/>
                  <a:gd name="T3" fmla="*/ 149 h 212"/>
                  <a:gd name="T4" fmla="*/ 128 w 146"/>
                  <a:gd name="T5" fmla="*/ 158 h 212"/>
                  <a:gd name="T6" fmla="*/ 124 w 146"/>
                  <a:gd name="T7" fmla="*/ 166 h 212"/>
                  <a:gd name="T8" fmla="*/ 117 w 146"/>
                  <a:gd name="T9" fmla="*/ 168 h 212"/>
                  <a:gd name="T10" fmla="*/ 114 w 146"/>
                  <a:gd name="T11" fmla="*/ 183 h 212"/>
                  <a:gd name="T12" fmla="*/ 108 w 146"/>
                  <a:gd name="T13" fmla="*/ 191 h 212"/>
                  <a:gd name="T14" fmla="*/ 104 w 146"/>
                  <a:gd name="T15" fmla="*/ 205 h 212"/>
                  <a:gd name="T16" fmla="*/ 97 w 146"/>
                  <a:gd name="T17" fmla="*/ 212 h 212"/>
                  <a:gd name="T18" fmla="*/ 71 w 146"/>
                  <a:gd name="T19" fmla="*/ 191 h 212"/>
                  <a:gd name="T20" fmla="*/ 70 w 146"/>
                  <a:gd name="T21" fmla="*/ 179 h 212"/>
                  <a:gd name="T22" fmla="*/ 3 w 146"/>
                  <a:gd name="T23" fmla="*/ 136 h 212"/>
                  <a:gd name="T24" fmla="*/ 0 w 146"/>
                  <a:gd name="T25" fmla="*/ 134 h 212"/>
                  <a:gd name="T26" fmla="*/ 0 w 146"/>
                  <a:gd name="T27" fmla="*/ 112 h 212"/>
                  <a:gd name="T28" fmla="*/ 5 w 146"/>
                  <a:gd name="T29" fmla="*/ 104 h 212"/>
                  <a:gd name="T30" fmla="*/ 14 w 146"/>
                  <a:gd name="T31" fmla="*/ 90 h 212"/>
                  <a:gd name="T32" fmla="*/ 21 w 146"/>
                  <a:gd name="T33" fmla="*/ 75 h 212"/>
                  <a:gd name="T34" fmla="*/ 13 w 146"/>
                  <a:gd name="T35" fmla="*/ 51 h 212"/>
                  <a:gd name="T36" fmla="*/ 11 w 146"/>
                  <a:gd name="T37" fmla="*/ 41 h 212"/>
                  <a:gd name="T38" fmla="*/ 2 w 146"/>
                  <a:gd name="T39" fmla="*/ 26 h 212"/>
                  <a:gd name="T40" fmla="*/ 13 w 146"/>
                  <a:gd name="T41" fmla="*/ 14 h 212"/>
                  <a:gd name="T42" fmla="*/ 25 w 146"/>
                  <a:gd name="T43" fmla="*/ 0 h 212"/>
                  <a:gd name="T44" fmla="*/ 35 w 146"/>
                  <a:gd name="T45" fmla="*/ 4 h 212"/>
                  <a:gd name="T46" fmla="*/ 35 w 146"/>
                  <a:gd name="T47" fmla="*/ 15 h 212"/>
                  <a:gd name="T48" fmla="*/ 41 w 146"/>
                  <a:gd name="T49" fmla="*/ 22 h 212"/>
                  <a:gd name="T50" fmla="*/ 54 w 146"/>
                  <a:gd name="T51" fmla="*/ 22 h 212"/>
                  <a:gd name="T52" fmla="*/ 77 w 146"/>
                  <a:gd name="T53" fmla="*/ 40 h 212"/>
                  <a:gd name="T54" fmla="*/ 83 w 146"/>
                  <a:gd name="T55" fmla="*/ 40 h 212"/>
                  <a:gd name="T56" fmla="*/ 88 w 146"/>
                  <a:gd name="T57" fmla="*/ 39 h 212"/>
                  <a:gd name="T58" fmla="*/ 92 w 146"/>
                  <a:gd name="T59" fmla="*/ 42 h 212"/>
                  <a:gd name="T60" fmla="*/ 104 w 146"/>
                  <a:gd name="T61" fmla="*/ 43 h 212"/>
                  <a:gd name="T62" fmla="*/ 109 w 146"/>
                  <a:gd name="T63" fmla="*/ 35 h 212"/>
                  <a:gd name="T64" fmla="*/ 126 w 146"/>
                  <a:gd name="T65" fmla="*/ 26 h 212"/>
                  <a:gd name="T66" fmla="*/ 133 w 146"/>
                  <a:gd name="T67" fmla="*/ 33 h 212"/>
                  <a:gd name="T68" fmla="*/ 146 w 146"/>
                  <a:gd name="T69" fmla="*/ 33 h 212"/>
                  <a:gd name="T70" fmla="*/ 130 w 146"/>
                  <a:gd name="T71" fmla="*/ 56 h 212"/>
                  <a:gd name="T72" fmla="*/ 131 w 146"/>
                  <a:gd name="T73" fmla="*/ 132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6" h="212">
                    <a:moveTo>
                      <a:pt x="131" y="132"/>
                    </a:moveTo>
                    <a:lnTo>
                      <a:pt x="141" y="149"/>
                    </a:lnTo>
                    <a:lnTo>
                      <a:pt x="128" y="158"/>
                    </a:lnTo>
                    <a:lnTo>
                      <a:pt x="124" y="166"/>
                    </a:lnTo>
                    <a:lnTo>
                      <a:pt x="117" y="168"/>
                    </a:lnTo>
                    <a:lnTo>
                      <a:pt x="114" y="183"/>
                    </a:lnTo>
                    <a:lnTo>
                      <a:pt x="108" y="191"/>
                    </a:lnTo>
                    <a:lnTo>
                      <a:pt x="104" y="205"/>
                    </a:lnTo>
                    <a:lnTo>
                      <a:pt x="97" y="212"/>
                    </a:lnTo>
                    <a:lnTo>
                      <a:pt x="71" y="191"/>
                    </a:lnTo>
                    <a:lnTo>
                      <a:pt x="70" y="179"/>
                    </a:lnTo>
                    <a:lnTo>
                      <a:pt x="3" y="136"/>
                    </a:lnTo>
                    <a:lnTo>
                      <a:pt x="0" y="134"/>
                    </a:lnTo>
                    <a:lnTo>
                      <a:pt x="0" y="112"/>
                    </a:lnTo>
                    <a:lnTo>
                      <a:pt x="5" y="104"/>
                    </a:lnTo>
                    <a:lnTo>
                      <a:pt x="14" y="90"/>
                    </a:lnTo>
                    <a:lnTo>
                      <a:pt x="21" y="75"/>
                    </a:lnTo>
                    <a:lnTo>
                      <a:pt x="13" y="51"/>
                    </a:lnTo>
                    <a:lnTo>
                      <a:pt x="11" y="41"/>
                    </a:lnTo>
                    <a:lnTo>
                      <a:pt x="2" y="26"/>
                    </a:lnTo>
                    <a:lnTo>
                      <a:pt x="13" y="14"/>
                    </a:lnTo>
                    <a:lnTo>
                      <a:pt x="25" y="0"/>
                    </a:lnTo>
                    <a:lnTo>
                      <a:pt x="35" y="4"/>
                    </a:lnTo>
                    <a:lnTo>
                      <a:pt x="35" y="15"/>
                    </a:lnTo>
                    <a:lnTo>
                      <a:pt x="41" y="22"/>
                    </a:lnTo>
                    <a:lnTo>
                      <a:pt x="54" y="22"/>
                    </a:lnTo>
                    <a:lnTo>
                      <a:pt x="77" y="40"/>
                    </a:lnTo>
                    <a:lnTo>
                      <a:pt x="83" y="40"/>
                    </a:lnTo>
                    <a:lnTo>
                      <a:pt x="88" y="39"/>
                    </a:lnTo>
                    <a:lnTo>
                      <a:pt x="92" y="42"/>
                    </a:lnTo>
                    <a:lnTo>
                      <a:pt x="104" y="43"/>
                    </a:lnTo>
                    <a:lnTo>
                      <a:pt x="109" y="35"/>
                    </a:lnTo>
                    <a:lnTo>
                      <a:pt x="126" y="26"/>
                    </a:lnTo>
                    <a:lnTo>
                      <a:pt x="133" y="33"/>
                    </a:lnTo>
                    <a:lnTo>
                      <a:pt x="146" y="33"/>
                    </a:lnTo>
                    <a:lnTo>
                      <a:pt x="130" y="56"/>
                    </a:lnTo>
                    <a:lnTo>
                      <a:pt x="131" y="132"/>
                    </a:lnTo>
                    <a:close/>
                  </a:path>
                </a:pathLst>
              </a:custGeom>
              <a:solidFill>
                <a:srgbClr val="8BB743"/>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145" name="Freeform 103">
                <a:extLst>
                  <a:ext uri="{FF2B5EF4-FFF2-40B4-BE49-F238E27FC236}">
                    <a16:creationId xmlns:a16="http://schemas.microsoft.com/office/drawing/2014/main" id="{1C51C1CE-A6E9-4C8D-813D-11BB05A424B4}"/>
                  </a:ext>
                </a:extLst>
              </p:cNvPr>
              <p:cNvSpPr>
                <a:spLocks/>
              </p:cNvSpPr>
              <p:nvPr/>
            </p:nvSpPr>
            <p:spPr bwMode="auto">
              <a:xfrm>
                <a:off x="6309532" y="2967415"/>
                <a:ext cx="230390" cy="113807"/>
              </a:xfrm>
              <a:custGeom>
                <a:avLst/>
                <a:gdLst>
                  <a:gd name="T0" fmla="*/ 11 w 166"/>
                  <a:gd name="T1" fmla="*/ 21 h 82"/>
                  <a:gd name="T2" fmla="*/ 12 w 166"/>
                  <a:gd name="T3" fmla="*/ 12 h 82"/>
                  <a:gd name="T4" fmla="*/ 22 w 166"/>
                  <a:gd name="T5" fmla="*/ 9 h 82"/>
                  <a:gd name="T6" fmla="*/ 52 w 166"/>
                  <a:gd name="T7" fmla="*/ 16 h 82"/>
                  <a:gd name="T8" fmla="*/ 50 w 166"/>
                  <a:gd name="T9" fmla="*/ 4 h 82"/>
                  <a:gd name="T10" fmla="*/ 58 w 166"/>
                  <a:gd name="T11" fmla="*/ 0 h 82"/>
                  <a:gd name="T12" fmla="*/ 85 w 166"/>
                  <a:gd name="T13" fmla="*/ 8 h 82"/>
                  <a:gd name="T14" fmla="*/ 90 w 166"/>
                  <a:gd name="T15" fmla="*/ 6 h 82"/>
                  <a:gd name="T16" fmla="*/ 118 w 166"/>
                  <a:gd name="T17" fmla="*/ 7 h 82"/>
                  <a:gd name="T18" fmla="*/ 144 w 166"/>
                  <a:gd name="T19" fmla="*/ 9 h 82"/>
                  <a:gd name="T20" fmla="*/ 154 w 166"/>
                  <a:gd name="T21" fmla="*/ 16 h 82"/>
                  <a:gd name="T22" fmla="*/ 166 w 166"/>
                  <a:gd name="T23" fmla="*/ 19 h 82"/>
                  <a:gd name="T24" fmla="*/ 165 w 166"/>
                  <a:gd name="T25" fmla="*/ 24 h 82"/>
                  <a:gd name="T26" fmla="*/ 142 w 166"/>
                  <a:gd name="T27" fmla="*/ 35 h 82"/>
                  <a:gd name="T28" fmla="*/ 139 w 166"/>
                  <a:gd name="T29" fmla="*/ 43 h 82"/>
                  <a:gd name="T30" fmla="*/ 118 w 166"/>
                  <a:gd name="T31" fmla="*/ 46 h 82"/>
                  <a:gd name="T32" fmla="*/ 116 w 166"/>
                  <a:gd name="T33" fmla="*/ 58 h 82"/>
                  <a:gd name="T34" fmla="*/ 97 w 166"/>
                  <a:gd name="T35" fmla="*/ 56 h 82"/>
                  <a:gd name="T36" fmla="*/ 87 w 166"/>
                  <a:gd name="T37" fmla="*/ 60 h 82"/>
                  <a:gd name="T38" fmla="*/ 74 w 166"/>
                  <a:gd name="T39" fmla="*/ 70 h 82"/>
                  <a:gd name="T40" fmla="*/ 77 w 166"/>
                  <a:gd name="T41" fmla="*/ 74 h 82"/>
                  <a:gd name="T42" fmla="*/ 74 w 166"/>
                  <a:gd name="T43" fmla="*/ 79 h 82"/>
                  <a:gd name="T44" fmla="*/ 43 w 166"/>
                  <a:gd name="T45" fmla="*/ 82 h 82"/>
                  <a:gd name="T46" fmla="*/ 20 w 166"/>
                  <a:gd name="T47" fmla="*/ 76 h 82"/>
                  <a:gd name="T48" fmla="*/ 2 w 166"/>
                  <a:gd name="T49" fmla="*/ 77 h 82"/>
                  <a:gd name="T50" fmla="*/ 0 w 166"/>
                  <a:gd name="T51" fmla="*/ 65 h 82"/>
                  <a:gd name="T52" fmla="*/ 20 w 166"/>
                  <a:gd name="T53" fmla="*/ 69 h 82"/>
                  <a:gd name="T54" fmla="*/ 24 w 166"/>
                  <a:gd name="T55" fmla="*/ 62 h 82"/>
                  <a:gd name="T56" fmla="*/ 37 w 166"/>
                  <a:gd name="T57" fmla="*/ 64 h 82"/>
                  <a:gd name="T58" fmla="*/ 55 w 166"/>
                  <a:gd name="T59" fmla="*/ 49 h 82"/>
                  <a:gd name="T60" fmla="*/ 31 w 166"/>
                  <a:gd name="T61" fmla="*/ 39 h 82"/>
                  <a:gd name="T62" fmla="*/ 21 w 166"/>
                  <a:gd name="T63" fmla="*/ 44 h 82"/>
                  <a:gd name="T64" fmla="*/ 6 w 166"/>
                  <a:gd name="T65" fmla="*/ 36 h 82"/>
                  <a:gd name="T66" fmla="*/ 16 w 166"/>
                  <a:gd name="T67" fmla="*/ 23 h 82"/>
                  <a:gd name="T68" fmla="*/ 11 w 166"/>
                  <a:gd name="T69" fmla="*/ 21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66" h="82">
                    <a:moveTo>
                      <a:pt x="11" y="21"/>
                    </a:moveTo>
                    <a:lnTo>
                      <a:pt x="12" y="12"/>
                    </a:lnTo>
                    <a:lnTo>
                      <a:pt x="22" y="9"/>
                    </a:lnTo>
                    <a:lnTo>
                      <a:pt x="52" y="16"/>
                    </a:lnTo>
                    <a:lnTo>
                      <a:pt x="50" y="4"/>
                    </a:lnTo>
                    <a:lnTo>
                      <a:pt x="58" y="0"/>
                    </a:lnTo>
                    <a:lnTo>
                      <a:pt x="85" y="8"/>
                    </a:lnTo>
                    <a:lnTo>
                      <a:pt x="90" y="6"/>
                    </a:lnTo>
                    <a:lnTo>
                      <a:pt x="118" y="7"/>
                    </a:lnTo>
                    <a:lnTo>
                      <a:pt x="144" y="9"/>
                    </a:lnTo>
                    <a:lnTo>
                      <a:pt x="154" y="16"/>
                    </a:lnTo>
                    <a:lnTo>
                      <a:pt x="166" y="19"/>
                    </a:lnTo>
                    <a:lnTo>
                      <a:pt x="165" y="24"/>
                    </a:lnTo>
                    <a:lnTo>
                      <a:pt x="142" y="35"/>
                    </a:lnTo>
                    <a:lnTo>
                      <a:pt x="139" y="43"/>
                    </a:lnTo>
                    <a:lnTo>
                      <a:pt x="118" y="46"/>
                    </a:lnTo>
                    <a:lnTo>
                      <a:pt x="116" y="58"/>
                    </a:lnTo>
                    <a:lnTo>
                      <a:pt x="97" y="56"/>
                    </a:lnTo>
                    <a:lnTo>
                      <a:pt x="87" y="60"/>
                    </a:lnTo>
                    <a:lnTo>
                      <a:pt x="74" y="70"/>
                    </a:lnTo>
                    <a:lnTo>
                      <a:pt x="77" y="74"/>
                    </a:lnTo>
                    <a:lnTo>
                      <a:pt x="74" y="79"/>
                    </a:lnTo>
                    <a:lnTo>
                      <a:pt x="43" y="82"/>
                    </a:lnTo>
                    <a:lnTo>
                      <a:pt x="20" y="76"/>
                    </a:lnTo>
                    <a:lnTo>
                      <a:pt x="2" y="77"/>
                    </a:lnTo>
                    <a:lnTo>
                      <a:pt x="0" y="65"/>
                    </a:lnTo>
                    <a:lnTo>
                      <a:pt x="20" y="69"/>
                    </a:lnTo>
                    <a:lnTo>
                      <a:pt x="24" y="62"/>
                    </a:lnTo>
                    <a:lnTo>
                      <a:pt x="37" y="64"/>
                    </a:lnTo>
                    <a:lnTo>
                      <a:pt x="55" y="49"/>
                    </a:lnTo>
                    <a:lnTo>
                      <a:pt x="31" y="39"/>
                    </a:lnTo>
                    <a:lnTo>
                      <a:pt x="21" y="44"/>
                    </a:lnTo>
                    <a:lnTo>
                      <a:pt x="6" y="36"/>
                    </a:lnTo>
                    <a:lnTo>
                      <a:pt x="16" y="23"/>
                    </a:lnTo>
                    <a:lnTo>
                      <a:pt x="11" y="21"/>
                    </a:lnTo>
                    <a:close/>
                  </a:path>
                </a:pathLst>
              </a:custGeom>
              <a:solidFill>
                <a:srgbClr val="FED216"/>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146" name="Freeform 104">
                <a:extLst>
                  <a:ext uri="{FF2B5EF4-FFF2-40B4-BE49-F238E27FC236}">
                    <a16:creationId xmlns:a16="http://schemas.microsoft.com/office/drawing/2014/main" id="{3EAACB8A-F4EF-452F-861A-AD0541A524DF}"/>
                  </a:ext>
                </a:extLst>
              </p:cNvPr>
              <p:cNvSpPr>
                <a:spLocks/>
              </p:cNvSpPr>
              <p:nvPr/>
            </p:nvSpPr>
            <p:spPr bwMode="auto">
              <a:xfrm>
                <a:off x="7265790" y="3793212"/>
                <a:ext cx="134626" cy="117971"/>
              </a:xfrm>
              <a:custGeom>
                <a:avLst/>
                <a:gdLst>
                  <a:gd name="T0" fmla="*/ 27 w 97"/>
                  <a:gd name="T1" fmla="*/ 81 h 85"/>
                  <a:gd name="T2" fmla="*/ 18 w 97"/>
                  <a:gd name="T3" fmla="*/ 71 h 85"/>
                  <a:gd name="T4" fmla="*/ 7 w 97"/>
                  <a:gd name="T5" fmla="*/ 49 h 85"/>
                  <a:gd name="T6" fmla="*/ 0 w 97"/>
                  <a:gd name="T7" fmla="*/ 24 h 85"/>
                  <a:gd name="T8" fmla="*/ 10 w 97"/>
                  <a:gd name="T9" fmla="*/ 7 h 85"/>
                  <a:gd name="T10" fmla="*/ 33 w 97"/>
                  <a:gd name="T11" fmla="*/ 3 h 85"/>
                  <a:gd name="T12" fmla="*/ 51 w 97"/>
                  <a:gd name="T13" fmla="*/ 6 h 85"/>
                  <a:gd name="T14" fmla="*/ 67 w 97"/>
                  <a:gd name="T15" fmla="*/ 14 h 85"/>
                  <a:gd name="T16" fmla="*/ 73 w 97"/>
                  <a:gd name="T17" fmla="*/ 0 h 85"/>
                  <a:gd name="T18" fmla="*/ 90 w 97"/>
                  <a:gd name="T19" fmla="*/ 7 h 85"/>
                  <a:gd name="T20" fmla="*/ 96 w 97"/>
                  <a:gd name="T21" fmla="*/ 21 h 85"/>
                  <a:gd name="T22" fmla="*/ 97 w 97"/>
                  <a:gd name="T23" fmla="*/ 46 h 85"/>
                  <a:gd name="T24" fmla="*/ 68 w 97"/>
                  <a:gd name="T25" fmla="*/ 62 h 85"/>
                  <a:gd name="T26" fmla="*/ 77 w 97"/>
                  <a:gd name="T27" fmla="*/ 75 h 85"/>
                  <a:gd name="T28" fmla="*/ 58 w 97"/>
                  <a:gd name="T29" fmla="*/ 76 h 85"/>
                  <a:gd name="T30" fmla="*/ 42 w 97"/>
                  <a:gd name="T31" fmla="*/ 85 h 85"/>
                  <a:gd name="T32" fmla="*/ 27 w 97"/>
                  <a:gd name="T33" fmla="*/ 81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7" h="85">
                    <a:moveTo>
                      <a:pt x="27" y="81"/>
                    </a:moveTo>
                    <a:lnTo>
                      <a:pt x="18" y="71"/>
                    </a:lnTo>
                    <a:lnTo>
                      <a:pt x="7" y="49"/>
                    </a:lnTo>
                    <a:lnTo>
                      <a:pt x="0" y="24"/>
                    </a:lnTo>
                    <a:lnTo>
                      <a:pt x="10" y="7"/>
                    </a:lnTo>
                    <a:lnTo>
                      <a:pt x="33" y="3"/>
                    </a:lnTo>
                    <a:lnTo>
                      <a:pt x="51" y="6"/>
                    </a:lnTo>
                    <a:lnTo>
                      <a:pt x="67" y="14"/>
                    </a:lnTo>
                    <a:lnTo>
                      <a:pt x="73" y="0"/>
                    </a:lnTo>
                    <a:lnTo>
                      <a:pt x="90" y="7"/>
                    </a:lnTo>
                    <a:lnTo>
                      <a:pt x="96" y="21"/>
                    </a:lnTo>
                    <a:lnTo>
                      <a:pt x="97" y="46"/>
                    </a:lnTo>
                    <a:lnTo>
                      <a:pt x="68" y="62"/>
                    </a:lnTo>
                    <a:lnTo>
                      <a:pt x="77" y="75"/>
                    </a:lnTo>
                    <a:lnTo>
                      <a:pt x="58" y="76"/>
                    </a:lnTo>
                    <a:lnTo>
                      <a:pt x="42" y="85"/>
                    </a:lnTo>
                    <a:lnTo>
                      <a:pt x="27" y="81"/>
                    </a:lnTo>
                    <a:close/>
                  </a:path>
                </a:pathLst>
              </a:custGeom>
              <a:solidFill>
                <a:srgbClr val="A8C5F0"/>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147" name="Freeform 105">
                <a:extLst>
                  <a:ext uri="{FF2B5EF4-FFF2-40B4-BE49-F238E27FC236}">
                    <a16:creationId xmlns:a16="http://schemas.microsoft.com/office/drawing/2014/main" id="{16A61780-CF79-405A-92CF-BEA0D5D5850E}"/>
                  </a:ext>
                </a:extLst>
              </p:cNvPr>
              <p:cNvSpPr>
                <a:spLocks/>
              </p:cNvSpPr>
              <p:nvPr/>
            </p:nvSpPr>
            <p:spPr bwMode="auto">
              <a:xfrm>
                <a:off x="7671055" y="3100653"/>
                <a:ext cx="106868" cy="120747"/>
              </a:xfrm>
              <a:custGeom>
                <a:avLst/>
                <a:gdLst>
                  <a:gd name="T0" fmla="*/ 29 w 77"/>
                  <a:gd name="T1" fmla="*/ 0 h 87"/>
                  <a:gd name="T2" fmla="*/ 55 w 77"/>
                  <a:gd name="T3" fmla="*/ 24 h 87"/>
                  <a:gd name="T4" fmla="*/ 66 w 77"/>
                  <a:gd name="T5" fmla="*/ 38 h 87"/>
                  <a:gd name="T6" fmla="*/ 77 w 77"/>
                  <a:gd name="T7" fmla="*/ 62 h 87"/>
                  <a:gd name="T8" fmla="*/ 75 w 77"/>
                  <a:gd name="T9" fmla="*/ 73 h 87"/>
                  <a:gd name="T10" fmla="*/ 61 w 77"/>
                  <a:gd name="T11" fmla="*/ 77 h 87"/>
                  <a:gd name="T12" fmla="*/ 51 w 77"/>
                  <a:gd name="T13" fmla="*/ 85 h 87"/>
                  <a:gd name="T14" fmla="*/ 36 w 77"/>
                  <a:gd name="T15" fmla="*/ 87 h 87"/>
                  <a:gd name="T16" fmla="*/ 29 w 77"/>
                  <a:gd name="T17" fmla="*/ 76 h 87"/>
                  <a:gd name="T18" fmla="*/ 26 w 77"/>
                  <a:gd name="T19" fmla="*/ 61 h 87"/>
                  <a:gd name="T20" fmla="*/ 9 w 77"/>
                  <a:gd name="T21" fmla="*/ 39 h 87"/>
                  <a:gd name="T22" fmla="*/ 20 w 77"/>
                  <a:gd name="T23" fmla="*/ 35 h 87"/>
                  <a:gd name="T24" fmla="*/ 0 w 77"/>
                  <a:gd name="T25" fmla="*/ 18 h 87"/>
                  <a:gd name="T26" fmla="*/ 1 w 77"/>
                  <a:gd name="T27" fmla="*/ 16 h 87"/>
                  <a:gd name="T28" fmla="*/ 8 w 77"/>
                  <a:gd name="T29" fmla="*/ 17 h 87"/>
                  <a:gd name="T30" fmla="*/ 11 w 77"/>
                  <a:gd name="T31" fmla="*/ 7 h 87"/>
                  <a:gd name="T32" fmla="*/ 22 w 77"/>
                  <a:gd name="T33" fmla="*/ 6 h 87"/>
                  <a:gd name="T34" fmla="*/ 29 w 77"/>
                  <a:gd name="T35" fmla="*/ 5 h 87"/>
                  <a:gd name="T36" fmla="*/ 29 w 77"/>
                  <a:gd name="T37"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7" h="87">
                    <a:moveTo>
                      <a:pt x="29" y="0"/>
                    </a:moveTo>
                    <a:lnTo>
                      <a:pt x="55" y="24"/>
                    </a:lnTo>
                    <a:lnTo>
                      <a:pt x="66" y="38"/>
                    </a:lnTo>
                    <a:lnTo>
                      <a:pt x="77" y="62"/>
                    </a:lnTo>
                    <a:lnTo>
                      <a:pt x="75" y="73"/>
                    </a:lnTo>
                    <a:lnTo>
                      <a:pt x="61" y="77"/>
                    </a:lnTo>
                    <a:lnTo>
                      <a:pt x="51" y="85"/>
                    </a:lnTo>
                    <a:lnTo>
                      <a:pt x="36" y="87"/>
                    </a:lnTo>
                    <a:lnTo>
                      <a:pt x="29" y="76"/>
                    </a:lnTo>
                    <a:lnTo>
                      <a:pt x="26" y="61"/>
                    </a:lnTo>
                    <a:lnTo>
                      <a:pt x="9" y="39"/>
                    </a:lnTo>
                    <a:lnTo>
                      <a:pt x="20" y="35"/>
                    </a:lnTo>
                    <a:lnTo>
                      <a:pt x="0" y="18"/>
                    </a:lnTo>
                    <a:lnTo>
                      <a:pt x="1" y="16"/>
                    </a:lnTo>
                    <a:lnTo>
                      <a:pt x="8" y="17"/>
                    </a:lnTo>
                    <a:lnTo>
                      <a:pt x="11" y="7"/>
                    </a:lnTo>
                    <a:lnTo>
                      <a:pt x="22" y="6"/>
                    </a:lnTo>
                    <a:lnTo>
                      <a:pt x="29" y="5"/>
                    </a:lnTo>
                    <a:lnTo>
                      <a:pt x="29" y="0"/>
                    </a:lnTo>
                    <a:close/>
                  </a:path>
                </a:pathLst>
              </a:custGeom>
              <a:solidFill>
                <a:srgbClr val="A8C5F0"/>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148" name="Freeform 106">
                <a:extLst>
                  <a:ext uri="{FF2B5EF4-FFF2-40B4-BE49-F238E27FC236}">
                    <a16:creationId xmlns:a16="http://schemas.microsoft.com/office/drawing/2014/main" id="{5254EE24-9605-4330-9019-5C577B631005}"/>
                  </a:ext>
                </a:extLst>
              </p:cNvPr>
              <p:cNvSpPr>
                <a:spLocks/>
              </p:cNvSpPr>
              <p:nvPr/>
            </p:nvSpPr>
            <p:spPr bwMode="auto">
              <a:xfrm>
                <a:off x="5142314" y="2967415"/>
                <a:ext cx="38861" cy="40249"/>
              </a:xfrm>
              <a:custGeom>
                <a:avLst/>
                <a:gdLst>
                  <a:gd name="T0" fmla="*/ 12 w 28"/>
                  <a:gd name="T1" fmla="*/ 25 h 29"/>
                  <a:gd name="T2" fmla="*/ 12 w 28"/>
                  <a:gd name="T3" fmla="*/ 29 h 29"/>
                  <a:gd name="T4" fmla="*/ 10 w 28"/>
                  <a:gd name="T5" fmla="*/ 29 h 29"/>
                  <a:gd name="T6" fmla="*/ 8 w 28"/>
                  <a:gd name="T7" fmla="*/ 22 h 29"/>
                  <a:gd name="T8" fmla="*/ 4 w 28"/>
                  <a:gd name="T9" fmla="*/ 20 h 29"/>
                  <a:gd name="T10" fmla="*/ 0 w 28"/>
                  <a:gd name="T11" fmla="*/ 14 h 29"/>
                  <a:gd name="T12" fmla="*/ 2 w 28"/>
                  <a:gd name="T13" fmla="*/ 9 h 29"/>
                  <a:gd name="T14" fmla="*/ 6 w 28"/>
                  <a:gd name="T15" fmla="*/ 8 h 29"/>
                  <a:gd name="T16" fmla="*/ 8 w 28"/>
                  <a:gd name="T17" fmla="*/ 1 h 29"/>
                  <a:gd name="T18" fmla="*/ 11 w 28"/>
                  <a:gd name="T19" fmla="*/ 0 h 29"/>
                  <a:gd name="T20" fmla="*/ 13 w 28"/>
                  <a:gd name="T21" fmla="*/ 3 h 29"/>
                  <a:gd name="T22" fmla="*/ 17 w 28"/>
                  <a:gd name="T23" fmla="*/ 4 h 29"/>
                  <a:gd name="T24" fmla="*/ 19 w 28"/>
                  <a:gd name="T25" fmla="*/ 7 h 29"/>
                  <a:gd name="T26" fmla="*/ 22 w 28"/>
                  <a:gd name="T27" fmla="*/ 8 h 29"/>
                  <a:gd name="T28" fmla="*/ 26 w 28"/>
                  <a:gd name="T29" fmla="*/ 12 h 29"/>
                  <a:gd name="T30" fmla="*/ 28 w 28"/>
                  <a:gd name="T31" fmla="*/ 12 h 29"/>
                  <a:gd name="T32" fmla="*/ 27 w 28"/>
                  <a:gd name="T33" fmla="*/ 17 h 29"/>
                  <a:gd name="T34" fmla="*/ 25 w 28"/>
                  <a:gd name="T35" fmla="*/ 20 h 29"/>
                  <a:gd name="T36" fmla="*/ 25 w 28"/>
                  <a:gd name="T37" fmla="*/ 21 h 29"/>
                  <a:gd name="T38" fmla="*/ 22 w 28"/>
                  <a:gd name="T39" fmla="*/ 22 h 29"/>
                  <a:gd name="T40" fmla="*/ 12 w 28"/>
                  <a:gd name="T41" fmla="*/ 25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 h="29">
                    <a:moveTo>
                      <a:pt x="12" y="25"/>
                    </a:moveTo>
                    <a:lnTo>
                      <a:pt x="12" y="29"/>
                    </a:lnTo>
                    <a:lnTo>
                      <a:pt x="10" y="29"/>
                    </a:lnTo>
                    <a:lnTo>
                      <a:pt x="8" y="22"/>
                    </a:lnTo>
                    <a:lnTo>
                      <a:pt x="4" y="20"/>
                    </a:lnTo>
                    <a:lnTo>
                      <a:pt x="0" y="14"/>
                    </a:lnTo>
                    <a:lnTo>
                      <a:pt x="2" y="9"/>
                    </a:lnTo>
                    <a:lnTo>
                      <a:pt x="6" y="8"/>
                    </a:lnTo>
                    <a:lnTo>
                      <a:pt x="8" y="1"/>
                    </a:lnTo>
                    <a:lnTo>
                      <a:pt x="11" y="0"/>
                    </a:lnTo>
                    <a:lnTo>
                      <a:pt x="13" y="3"/>
                    </a:lnTo>
                    <a:lnTo>
                      <a:pt x="17" y="4"/>
                    </a:lnTo>
                    <a:lnTo>
                      <a:pt x="19" y="7"/>
                    </a:lnTo>
                    <a:lnTo>
                      <a:pt x="22" y="8"/>
                    </a:lnTo>
                    <a:lnTo>
                      <a:pt x="26" y="12"/>
                    </a:lnTo>
                    <a:lnTo>
                      <a:pt x="28" y="12"/>
                    </a:lnTo>
                    <a:lnTo>
                      <a:pt x="27" y="17"/>
                    </a:lnTo>
                    <a:lnTo>
                      <a:pt x="25" y="20"/>
                    </a:lnTo>
                    <a:lnTo>
                      <a:pt x="25" y="21"/>
                    </a:lnTo>
                    <a:lnTo>
                      <a:pt x="22" y="22"/>
                    </a:lnTo>
                    <a:lnTo>
                      <a:pt x="12" y="25"/>
                    </a:lnTo>
                    <a:close/>
                  </a:path>
                </a:pathLst>
              </a:custGeom>
              <a:solidFill>
                <a:srgbClr val="F9B277"/>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149" name="Freeform 107">
                <a:extLst>
                  <a:ext uri="{FF2B5EF4-FFF2-40B4-BE49-F238E27FC236}">
                    <a16:creationId xmlns:a16="http://schemas.microsoft.com/office/drawing/2014/main" id="{28583A38-9A3E-4AB4-A2D6-2351E49ED856}"/>
                  </a:ext>
                </a:extLst>
              </p:cNvPr>
              <p:cNvSpPr>
                <a:spLocks/>
              </p:cNvSpPr>
              <p:nvPr/>
            </p:nvSpPr>
            <p:spPr bwMode="auto">
              <a:xfrm>
                <a:off x="5818217" y="3346310"/>
                <a:ext cx="47188" cy="44413"/>
              </a:xfrm>
              <a:custGeom>
                <a:avLst/>
                <a:gdLst>
                  <a:gd name="T0" fmla="*/ 22 w 34"/>
                  <a:gd name="T1" fmla="*/ 2 h 32"/>
                  <a:gd name="T2" fmla="*/ 27 w 34"/>
                  <a:gd name="T3" fmla="*/ 11 h 32"/>
                  <a:gd name="T4" fmla="*/ 26 w 34"/>
                  <a:gd name="T5" fmla="*/ 16 h 32"/>
                  <a:gd name="T6" fmla="*/ 34 w 34"/>
                  <a:gd name="T7" fmla="*/ 31 h 32"/>
                  <a:gd name="T8" fmla="*/ 21 w 34"/>
                  <a:gd name="T9" fmla="*/ 32 h 32"/>
                  <a:gd name="T10" fmla="*/ 16 w 34"/>
                  <a:gd name="T11" fmla="*/ 22 h 32"/>
                  <a:gd name="T12" fmla="*/ 0 w 34"/>
                  <a:gd name="T13" fmla="*/ 20 h 32"/>
                  <a:gd name="T14" fmla="*/ 10 w 34"/>
                  <a:gd name="T15" fmla="*/ 0 h 32"/>
                  <a:gd name="T16" fmla="*/ 22 w 34"/>
                  <a:gd name="T17" fmla="*/ 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32">
                    <a:moveTo>
                      <a:pt x="22" y="2"/>
                    </a:moveTo>
                    <a:lnTo>
                      <a:pt x="27" y="11"/>
                    </a:lnTo>
                    <a:lnTo>
                      <a:pt x="26" y="16"/>
                    </a:lnTo>
                    <a:lnTo>
                      <a:pt x="34" y="31"/>
                    </a:lnTo>
                    <a:lnTo>
                      <a:pt x="21" y="32"/>
                    </a:lnTo>
                    <a:lnTo>
                      <a:pt x="16" y="22"/>
                    </a:lnTo>
                    <a:lnTo>
                      <a:pt x="0" y="20"/>
                    </a:lnTo>
                    <a:lnTo>
                      <a:pt x="10" y="0"/>
                    </a:lnTo>
                    <a:lnTo>
                      <a:pt x="22" y="2"/>
                    </a:lnTo>
                    <a:close/>
                  </a:path>
                </a:pathLst>
              </a:custGeom>
              <a:solidFill>
                <a:srgbClr val="FED216"/>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150" name="Freeform 108">
                <a:extLst>
                  <a:ext uri="{FF2B5EF4-FFF2-40B4-BE49-F238E27FC236}">
                    <a16:creationId xmlns:a16="http://schemas.microsoft.com/office/drawing/2014/main" id="{5C5BA26B-B726-42AF-A3FB-1E6121F366BC}"/>
                  </a:ext>
                </a:extLst>
              </p:cNvPr>
              <p:cNvSpPr>
                <a:spLocks/>
              </p:cNvSpPr>
              <p:nvPr/>
            </p:nvSpPr>
            <p:spPr bwMode="auto">
              <a:xfrm>
                <a:off x="7182517" y="3565597"/>
                <a:ext cx="209572" cy="247045"/>
              </a:xfrm>
              <a:custGeom>
                <a:avLst/>
                <a:gdLst>
                  <a:gd name="T0" fmla="*/ 111 w 151"/>
                  <a:gd name="T1" fmla="*/ 170 h 178"/>
                  <a:gd name="T2" fmla="*/ 116 w 151"/>
                  <a:gd name="T3" fmla="*/ 161 h 178"/>
                  <a:gd name="T4" fmla="*/ 114 w 151"/>
                  <a:gd name="T5" fmla="*/ 143 h 178"/>
                  <a:gd name="T6" fmla="*/ 97 w 151"/>
                  <a:gd name="T7" fmla="*/ 125 h 178"/>
                  <a:gd name="T8" fmla="*/ 93 w 151"/>
                  <a:gd name="T9" fmla="*/ 104 h 178"/>
                  <a:gd name="T10" fmla="*/ 77 w 151"/>
                  <a:gd name="T11" fmla="*/ 87 h 178"/>
                  <a:gd name="T12" fmla="*/ 63 w 151"/>
                  <a:gd name="T13" fmla="*/ 86 h 178"/>
                  <a:gd name="T14" fmla="*/ 60 w 151"/>
                  <a:gd name="T15" fmla="*/ 93 h 178"/>
                  <a:gd name="T16" fmla="*/ 50 w 151"/>
                  <a:gd name="T17" fmla="*/ 94 h 178"/>
                  <a:gd name="T18" fmla="*/ 44 w 151"/>
                  <a:gd name="T19" fmla="*/ 90 h 178"/>
                  <a:gd name="T20" fmla="*/ 26 w 151"/>
                  <a:gd name="T21" fmla="*/ 103 h 178"/>
                  <a:gd name="T22" fmla="*/ 23 w 151"/>
                  <a:gd name="T23" fmla="*/ 84 h 178"/>
                  <a:gd name="T24" fmla="*/ 24 w 151"/>
                  <a:gd name="T25" fmla="*/ 62 h 178"/>
                  <a:gd name="T26" fmla="*/ 12 w 151"/>
                  <a:gd name="T27" fmla="*/ 61 h 178"/>
                  <a:gd name="T28" fmla="*/ 9 w 151"/>
                  <a:gd name="T29" fmla="*/ 49 h 178"/>
                  <a:gd name="T30" fmla="*/ 0 w 151"/>
                  <a:gd name="T31" fmla="*/ 42 h 178"/>
                  <a:gd name="T32" fmla="*/ 3 w 151"/>
                  <a:gd name="T33" fmla="*/ 34 h 178"/>
                  <a:gd name="T34" fmla="*/ 16 w 151"/>
                  <a:gd name="T35" fmla="*/ 21 h 178"/>
                  <a:gd name="T36" fmla="*/ 18 w 151"/>
                  <a:gd name="T37" fmla="*/ 26 h 178"/>
                  <a:gd name="T38" fmla="*/ 28 w 151"/>
                  <a:gd name="T39" fmla="*/ 26 h 178"/>
                  <a:gd name="T40" fmla="*/ 21 w 151"/>
                  <a:gd name="T41" fmla="*/ 3 h 178"/>
                  <a:gd name="T42" fmla="*/ 30 w 151"/>
                  <a:gd name="T43" fmla="*/ 0 h 178"/>
                  <a:gd name="T44" fmla="*/ 43 w 151"/>
                  <a:gd name="T45" fmla="*/ 16 h 178"/>
                  <a:gd name="T46" fmla="*/ 55 w 151"/>
                  <a:gd name="T47" fmla="*/ 35 h 178"/>
                  <a:gd name="T48" fmla="*/ 77 w 151"/>
                  <a:gd name="T49" fmla="*/ 35 h 178"/>
                  <a:gd name="T50" fmla="*/ 87 w 151"/>
                  <a:gd name="T51" fmla="*/ 53 h 178"/>
                  <a:gd name="T52" fmla="*/ 76 w 151"/>
                  <a:gd name="T53" fmla="*/ 59 h 178"/>
                  <a:gd name="T54" fmla="*/ 72 w 151"/>
                  <a:gd name="T55" fmla="*/ 66 h 178"/>
                  <a:gd name="T56" fmla="*/ 96 w 151"/>
                  <a:gd name="T57" fmla="*/ 79 h 178"/>
                  <a:gd name="T58" fmla="*/ 115 w 151"/>
                  <a:gd name="T59" fmla="*/ 103 h 178"/>
                  <a:gd name="T60" fmla="*/ 129 w 151"/>
                  <a:gd name="T61" fmla="*/ 122 h 178"/>
                  <a:gd name="T62" fmla="*/ 145 w 151"/>
                  <a:gd name="T63" fmla="*/ 136 h 178"/>
                  <a:gd name="T64" fmla="*/ 151 w 151"/>
                  <a:gd name="T65" fmla="*/ 151 h 178"/>
                  <a:gd name="T66" fmla="*/ 150 w 151"/>
                  <a:gd name="T67" fmla="*/ 171 h 178"/>
                  <a:gd name="T68" fmla="*/ 133 w 151"/>
                  <a:gd name="T69" fmla="*/ 164 h 178"/>
                  <a:gd name="T70" fmla="*/ 127 w 151"/>
                  <a:gd name="T71" fmla="*/ 178 h 178"/>
                  <a:gd name="T72" fmla="*/ 111 w 151"/>
                  <a:gd name="T73" fmla="*/ 17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51" h="178">
                    <a:moveTo>
                      <a:pt x="111" y="170"/>
                    </a:moveTo>
                    <a:lnTo>
                      <a:pt x="116" y="161"/>
                    </a:lnTo>
                    <a:lnTo>
                      <a:pt x="114" y="143"/>
                    </a:lnTo>
                    <a:lnTo>
                      <a:pt x="97" y="125"/>
                    </a:lnTo>
                    <a:lnTo>
                      <a:pt x="93" y="104"/>
                    </a:lnTo>
                    <a:lnTo>
                      <a:pt x="77" y="87"/>
                    </a:lnTo>
                    <a:lnTo>
                      <a:pt x="63" y="86"/>
                    </a:lnTo>
                    <a:lnTo>
                      <a:pt x="60" y="93"/>
                    </a:lnTo>
                    <a:lnTo>
                      <a:pt x="50" y="94"/>
                    </a:lnTo>
                    <a:lnTo>
                      <a:pt x="44" y="90"/>
                    </a:lnTo>
                    <a:lnTo>
                      <a:pt x="26" y="103"/>
                    </a:lnTo>
                    <a:lnTo>
                      <a:pt x="23" y="84"/>
                    </a:lnTo>
                    <a:lnTo>
                      <a:pt x="24" y="62"/>
                    </a:lnTo>
                    <a:lnTo>
                      <a:pt x="12" y="61"/>
                    </a:lnTo>
                    <a:lnTo>
                      <a:pt x="9" y="49"/>
                    </a:lnTo>
                    <a:lnTo>
                      <a:pt x="0" y="42"/>
                    </a:lnTo>
                    <a:lnTo>
                      <a:pt x="3" y="34"/>
                    </a:lnTo>
                    <a:lnTo>
                      <a:pt x="16" y="21"/>
                    </a:lnTo>
                    <a:lnTo>
                      <a:pt x="18" y="26"/>
                    </a:lnTo>
                    <a:lnTo>
                      <a:pt x="28" y="26"/>
                    </a:lnTo>
                    <a:lnTo>
                      <a:pt x="21" y="3"/>
                    </a:lnTo>
                    <a:lnTo>
                      <a:pt x="30" y="0"/>
                    </a:lnTo>
                    <a:lnTo>
                      <a:pt x="43" y="16"/>
                    </a:lnTo>
                    <a:lnTo>
                      <a:pt x="55" y="35"/>
                    </a:lnTo>
                    <a:lnTo>
                      <a:pt x="77" y="35"/>
                    </a:lnTo>
                    <a:lnTo>
                      <a:pt x="87" y="53"/>
                    </a:lnTo>
                    <a:lnTo>
                      <a:pt x="76" y="59"/>
                    </a:lnTo>
                    <a:lnTo>
                      <a:pt x="72" y="66"/>
                    </a:lnTo>
                    <a:lnTo>
                      <a:pt x="96" y="79"/>
                    </a:lnTo>
                    <a:lnTo>
                      <a:pt x="115" y="103"/>
                    </a:lnTo>
                    <a:lnTo>
                      <a:pt x="129" y="122"/>
                    </a:lnTo>
                    <a:lnTo>
                      <a:pt x="145" y="136"/>
                    </a:lnTo>
                    <a:lnTo>
                      <a:pt x="151" y="151"/>
                    </a:lnTo>
                    <a:lnTo>
                      <a:pt x="150" y="171"/>
                    </a:lnTo>
                    <a:lnTo>
                      <a:pt x="133" y="164"/>
                    </a:lnTo>
                    <a:lnTo>
                      <a:pt x="127" y="178"/>
                    </a:lnTo>
                    <a:lnTo>
                      <a:pt x="111" y="170"/>
                    </a:lnTo>
                    <a:close/>
                  </a:path>
                </a:pathLst>
              </a:custGeom>
              <a:solidFill>
                <a:srgbClr val="A8C5F0"/>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151" name="Freeform 109">
                <a:extLst>
                  <a:ext uri="{FF2B5EF4-FFF2-40B4-BE49-F238E27FC236}">
                    <a16:creationId xmlns:a16="http://schemas.microsoft.com/office/drawing/2014/main" id="{4B1E68B1-7DC6-46CE-94F7-D0270B3B1482}"/>
                  </a:ext>
                </a:extLst>
              </p:cNvPr>
              <p:cNvSpPr>
                <a:spLocks/>
              </p:cNvSpPr>
              <p:nvPr/>
            </p:nvSpPr>
            <p:spPr bwMode="auto">
              <a:xfrm>
                <a:off x="5525372" y="3214460"/>
                <a:ext cx="33309" cy="44413"/>
              </a:xfrm>
              <a:custGeom>
                <a:avLst/>
                <a:gdLst>
                  <a:gd name="T0" fmla="*/ 12 w 24"/>
                  <a:gd name="T1" fmla="*/ 28 h 32"/>
                  <a:gd name="T2" fmla="*/ 7 w 24"/>
                  <a:gd name="T3" fmla="*/ 29 h 32"/>
                  <a:gd name="T4" fmla="*/ 6 w 24"/>
                  <a:gd name="T5" fmla="*/ 32 h 32"/>
                  <a:gd name="T6" fmla="*/ 0 w 24"/>
                  <a:gd name="T7" fmla="*/ 32 h 32"/>
                  <a:gd name="T8" fmla="*/ 5 w 24"/>
                  <a:gd name="T9" fmla="*/ 15 h 32"/>
                  <a:gd name="T10" fmla="*/ 12 w 24"/>
                  <a:gd name="T11" fmla="*/ 1 h 32"/>
                  <a:gd name="T12" fmla="*/ 12 w 24"/>
                  <a:gd name="T13" fmla="*/ 0 h 32"/>
                  <a:gd name="T14" fmla="*/ 20 w 24"/>
                  <a:gd name="T15" fmla="*/ 1 h 32"/>
                  <a:gd name="T16" fmla="*/ 24 w 24"/>
                  <a:gd name="T17" fmla="*/ 9 h 32"/>
                  <a:gd name="T18" fmla="*/ 15 w 24"/>
                  <a:gd name="T19" fmla="*/ 17 h 32"/>
                  <a:gd name="T20" fmla="*/ 12 w 24"/>
                  <a:gd name="T21" fmla="*/ 2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 h="32">
                    <a:moveTo>
                      <a:pt x="12" y="28"/>
                    </a:moveTo>
                    <a:lnTo>
                      <a:pt x="7" y="29"/>
                    </a:lnTo>
                    <a:lnTo>
                      <a:pt x="6" y="32"/>
                    </a:lnTo>
                    <a:lnTo>
                      <a:pt x="0" y="32"/>
                    </a:lnTo>
                    <a:lnTo>
                      <a:pt x="5" y="15"/>
                    </a:lnTo>
                    <a:lnTo>
                      <a:pt x="12" y="1"/>
                    </a:lnTo>
                    <a:lnTo>
                      <a:pt x="12" y="0"/>
                    </a:lnTo>
                    <a:lnTo>
                      <a:pt x="20" y="1"/>
                    </a:lnTo>
                    <a:lnTo>
                      <a:pt x="24" y="9"/>
                    </a:lnTo>
                    <a:lnTo>
                      <a:pt x="15" y="17"/>
                    </a:lnTo>
                    <a:lnTo>
                      <a:pt x="12" y="28"/>
                    </a:lnTo>
                    <a:close/>
                  </a:path>
                </a:pathLst>
              </a:custGeom>
              <a:solidFill>
                <a:srgbClr val="FED216"/>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152" name="Freeform 110">
                <a:extLst>
                  <a:ext uri="{FF2B5EF4-FFF2-40B4-BE49-F238E27FC236}">
                    <a16:creationId xmlns:a16="http://schemas.microsoft.com/office/drawing/2014/main" id="{26E24F4B-18C0-4492-A3FA-CE5A8DBDB6E9}"/>
                  </a:ext>
                </a:extLst>
              </p:cNvPr>
              <p:cNvSpPr>
                <a:spLocks/>
              </p:cNvSpPr>
              <p:nvPr/>
            </p:nvSpPr>
            <p:spPr bwMode="auto">
              <a:xfrm>
                <a:off x="4385912" y="3966699"/>
                <a:ext cx="98541" cy="120747"/>
              </a:xfrm>
              <a:custGeom>
                <a:avLst/>
                <a:gdLst>
                  <a:gd name="T0" fmla="*/ 68 w 71"/>
                  <a:gd name="T1" fmla="*/ 87 h 87"/>
                  <a:gd name="T2" fmla="*/ 63 w 71"/>
                  <a:gd name="T3" fmla="*/ 87 h 87"/>
                  <a:gd name="T4" fmla="*/ 44 w 71"/>
                  <a:gd name="T5" fmla="*/ 77 h 87"/>
                  <a:gd name="T6" fmla="*/ 27 w 71"/>
                  <a:gd name="T7" fmla="*/ 61 h 87"/>
                  <a:gd name="T8" fmla="*/ 12 w 71"/>
                  <a:gd name="T9" fmla="*/ 50 h 87"/>
                  <a:gd name="T10" fmla="*/ 0 w 71"/>
                  <a:gd name="T11" fmla="*/ 37 h 87"/>
                  <a:gd name="T12" fmla="*/ 4 w 71"/>
                  <a:gd name="T13" fmla="*/ 30 h 87"/>
                  <a:gd name="T14" fmla="*/ 5 w 71"/>
                  <a:gd name="T15" fmla="*/ 24 h 87"/>
                  <a:gd name="T16" fmla="*/ 13 w 71"/>
                  <a:gd name="T17" fmla="*/ 12 h 87"/>
                  <a:gd name="T18" fmla="*/ 22 w 71"/>
                  <a:gd name="T19" fmla="*/ 3 h 87"/>
                  <a:gd name="T20" fmla="*/ 26 w 71"/>
                  <a:gd name="T21" fmla="*/ 2 h 87"/>
                  <a:gd name="T22" fmla="*/ 31 w 71"/>
                  <a:gd name="T23" fmla="*/ 0 h 87"/>
                  <a:gd name="T24" fmla="*/ 38 w 71"/>
                  <a:gd name="T25" fmla="*/ 13 h 87"/>
                  <a:gd name="T26" fmla="*/ 37 w 71"/>
                  <a:gd name="T27" fmla="*/ 21 h 87"/>
                  <a:gd name="T28" fmla="*/ 41 w 71"/>
                  <a:gd name="T29" fmla="*/ 26 h 87"/>
                  <a:gd name="T30" fmla="*/ 46 w 71"/>
                  <a:gd name="T31" fmla="*/ 26 h 87"/>
                  <a:gd name="T32" fmla="*/ 49 w 71"/>
                  <a:gd name="T33" fmla="*/ 17 h 87"/>
                  <a:gd name="T34" fmla="*/ 55 w 71"/>
                  <a:gd name="T35" fmla="*/ 18 h 87"/>
                  <a:gd name="T36" fmla="*/ 54 w 71"/>
                  <a:gd name="T37" fmla="*/ 24 h 87"/>
                  <a:gd name="T38" fmla="*/ 55 w 71"/>
                  <a:gd name="T39" fmla="*/ 34 h 87"/>
                  <a:gd name="T40" fmla="*/ 52 w 71"/>
                  <a:gd name="T41" fmla="*/ 43 h 87"/>
                  <a:gd name="T42" fmla="*/ 57 w 71"/>
                  <a:gd name="T43" fmla="*/ 49 h 87"/>
                  <a:gd name="T44" fmla="*/ 63 w 71"/>
                  <a:gd name="T45" fmla="*/ 50 h 87"/>
                  <a:gd name="T46" fmla="*/ 70 w 71"/>
                  <a:gd name="T47" fmla="*/ 59 h 87"/>
                  <a:gd name="T48" fmla="*/ 71 w 71"/>
                  <a:gd name="T49" fmla="*/ 67 h 87"/>
                  <a:gd name="T50" fmla="*/ 69 w 71"/>
                  <a:gd name="T51" fmla="*/ 70 h 87"/>
                  <a:gd name="T52" fmla="*/ 68 w 71"/>
                  <a:gd name="T53" fmla="*/ 8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1" h="87">
                    <a:moveTo>
                      <a:pt x="68" y="87"/>
                    </a:moveTo>
                    <a:lnTo>
                      <a:pt x="63" y="87"/>
                    </a:lnTo>
                    <a:lnTo>
                      <a:pt x="44" y="77"/>
                    </a:lnTo>
                    <a:lnTo>
                      <a:pt x="27" y="61"/>
                    </a:lnTo>
                    <a:lnTo>
                      <a:pt x="12" y="50"/>
                    </a:lnTo>
                    <a:lnTo>
                      <a:pt x="0" y="37"/>
                    </a:lnTo>
                    <a:lnTo>
                      <a:pt x="4" y="30"/>
                    </a:lnTo>
                    <a:lnTo>
                      <a:pt x="5" y="24"/>
                    </a:lnTo>
                    <a:lnTo>
                      <a:pt x="13" y="12"/>
                    </a:lnTo>
                    <a:lnTo>
                      <a:pt x="22" y="3"/>
                    </a:lnTo>
                    <a:lnTo>
                      <a:pt x="26" y="2"/>
                    </a:lnTo>
                    <a:lnTo>
                      <a:pt x="31" y="0"/>
                    </a:lnTo>
                    <a:lnTo>
                      <a:pt x="38" y="13"/>
                    </a:lnTo>
                    <a:lnTo>
                      <a:pt x="37" y="21"/>
                    </a:lnTo>
                    <a:lnTo>
                      <a:pt x="41" y="26"/>
                    </a:lnTo>
                    <a:lnTo>
                      <a:pt x="46" y="26"/>
                    </a:lnTo>
                    <a:lnTo>
                      <a:pt x="49" y="17"/>
                    </a:lnTo>
                    <a:lnTo>
                      <a:pt x="55" y="18"/>
                    </a:lnTo>
                    <a:lnTo>
                      <a:pt x="54" y="24"/>
                    </a:lnTo>
                    <a:lnTo>
                      <a:pt x="55" y="34"/>
                    </a:lnTo>
                    <a:lnTo>
                      <a:pt x="52" y="43"/>
                    </a:lnTo>
                    <a:lnTo>
                      <a:pt x="57" y="49"/>
                    </a:lnTo>
                    <a:lnTo>
                      <a:pt x="63" y="50"/>
                    </a:lnTo>
                    <a:lnTo>
                      <a:pt x="70" y="59"/>
                    </a:lnTo>
                    <a:lnTo>
                      <a:pt x="71" y="67"/>
                    </a:lnTo>
                    <a:lnTo>
                      <a:pt x="69" y="70"/>
                    </a:lnTo>
                    <a:lnTo>
                      <a:pt x="68" y="87"/>
                    </a:lnTo>
                    <a:close/>
                  </a:path>
                </a:pathLst>
              </a:custGeom>
              <a:solidFill>
                <a:srgbClr val="8BB743"/>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153" name="Freeform 111">
                <a:extLst>
                  <a:ext uri="{FF2B5EF4-FFF2-40B4-BE49-F238E27FC236}">
                    <a16:creationId xmlns:a16="http://schemas.microsoft.com/office/drawing/2014/main" id="{0EDF137F-CF22-4701-8F12-93554F3F8100}"/>
                  </a:ext>
                </a:extLst>
              </p:cNvPr>
              <p:cNvSpPr>
                <a:spLocks/>
              </p:cNvSpPr>
              <p:nvPr/>
            </p:nvSpPr>
            <p:spPr bwMode="auto">
              <a:xfrm>
                <a:off x="4906372" y="3257485"/>
                <a:ext cx="396937" cy="391386"/>
              </a:xfrm>
              <a:custGeom>
                <a:avLst/>
                <a:gdLst>
                  <a:gd name="T0" fmla="*/ 101 w 286"/>
                  <a:gd name="T1" fmla="*/ 213 h 282"/>
                  <a:gd name="T2" fmla="*/ 88 w 286"/>
                  <a:gd name="T3" fmla="*/ 221 h 282"/>
                  <a:gd name="T4" fmla="*/ 78 w 286"/>
                  <a:gd name="T5" fmla="*/ 210 h 282"/>
                  <a:gd name="T6" fmla="*/ 49 w 286"/>
                  <a:gd name="T7" fmla="*/ 201 h 282"/>
                  <a:gd name="T8" fmla="*/ 41 w 286"/>
                  <a:gd name="T9" fmla="*/ 188 h 282"/>
                  <a:gd name="T10" fmla="*/ 27 w 286"/>
                  <a:gd name="T11" fmla="*/ 178 h 282"/>
                  <a:gd name="T12" fmla="*/ 19 w 286"/>
                  <a:gd name="T13" fmla="*/ 182 h 282"/>
                  <a:gd name="T14" fmla="*/ 12 w 286"/>
                  <a:gd name="T15" fmla="*/ 170 h 282"/>
                  <a:gd name="T16" fmla="*/ 11 w 286"/>
                  <a:gd name="T17" fmla="*/ 162 h 282"/>
                  <a:gd name="T18" fmla="*/ 0 w 286"/>
                  <a:gd name="T19" fmla="*/ 146 h 282"/>
                  <a:gd name="T20" fmla="*/ 7 w 286"/>
                  <a:gd name="T21" fmla="*/ 138 h 282"/>
                  <a:gd name="T22" fmla="*/ 5 w 286"/>
                  <a:gd name="T23" fmla="*/ 125 h 282"/>
                  <a:gd name="T24" fmla="*/ 7 w 286"/>
                  <a:gd name="T25" fmla="*/ 113 h 282"/>
                  <a:gd name="T26" fmla="*/ 6 w 286"/>
                  <a:gd name="T27" fmla="*/ 104 h 282"/>
                  <a:gd name="T28" fmla="*/ 9 w 286"/>
                  <a:gd name="T29" fmla="*/ 87 h 282"/>
                  <a:gd name="T30" fmla="*/ 7 w 286"/>
                  <a:gd name="T31" fmla="*/ 77 h 282"/>
                  <a:gd name="T32" fmla="*/ 1 w 286"/>
                  <a:gd name="T33" fmla="*/ 59 h 282"/>
                  <a:gd name="T34" fmla="*/ 10 w 286"/>
                  <a:gd name="T35" fmla="*/ 54 h 282"/>
                  <a:gd name="T36" fmla="*/ 11 w 286"/>
                  <a:gd name="T37" fmla="*/ 45 h 282"/>
                  <a:gd name="T38" fmla="*/ 9 w 286"/>
                  <a:gd name="T39" fmla="*/ 37 h 282"/>
                  <a:gd name="T40" fmla="*/ 21 w 286"/>
                  <a:gd name="T41" fmla="*/ 29 h 282"/>
                  <a:gd name="T42" fmla="*/ 26 w 286"/>
                  <a:gd name="T43" fmla="*/ 22 h 282"/>
                  <a:gd name="T44" fmla="*/ 34 w 286"/>
                  <a:gd name="T45" fmla="*/ 16 h 282"/>
                  <a:gd name="T46" fmla="*/ 35 w 286"/>
                  <a:gd name="T47" fmla="*/ 0 h 282"/>
                  <a:gd name="T48" fmla="*/ 55 w 286"/>
                  <a:gd name="T49" fmla="*/ 7 h 282"/>
                  <a:gd name="T50" fmla="*/ 63 w 286"/>
                  <a:gd name="T51" fmla="*/ 6 h 282"/>
                  <a:gd name="T52" fmla="*/ 77 w 286"/>
                  <a:gd name="T53" fmla="*/ 9 h 282"/>
                  <a:gd name="T54" fmla="*/ 101 w 286"/>
                  <a:gd name="T55" fmla="*/ 18 h 282"/>
                  <a:gd name="T56" fmla="*/ 110 w 286"/>
                  <a:gd name="T57" fmla="*/ 37 h 282"/>
                  <a:gd name="T58" fmla="*/ 126 w 286"/>
                  <a:gd name="T59" fmla="*/ 41 h 282"/>
                  <a:gd name="T60" fmla="*/ 151 w 286"/>
                  <a:gd name="T61" fmla="*/ 50 h 282"/>
                  <a:gd name="T62" fmla="*/ 170 w 286"/>
                  <a:gd name="T63" fmla="*/ 60 h 282"/>
                  <a:gd name="T64" fmla="*/ 178 w 286"/>
                  <a:gd name="T65" fmla="*/ 54 h 282"/>
                  <a:gd name="T66" fmla="*/ 186 w 286"/>
                  <a:gd name="T67" fmla="*/ 45 h 282"/>
                  <a:gd name="T68" fmla="*/ 181 w 286"/>
                  <a:gd name="T69" fmla="*/ 29 h 282"/>
                  <a:gd name="T70" fmla="*/ 186 w 286"/>
                  <a:gd name="T71" fmla="*/ 19 h 282"/>
                  <a:gd name="T72" fmla="*/ 198 w 286"/>
                  <a:gd name="T73" fmla="*/ 9 h 282"/>
                  <a:gd name="T74" fmla="*/ 210 w 286"/>
                  <a:gd name="T75" fmla="*/ 6 h 282"/>
                  <a:gd name="T76" fmla="*/ 234 w 286"/>
                  <a:gd name="T77" fmla="*/ 11 h 282"/>
                  <a:gd name="T78" fmla="*/ 241 w 286"/>
                  <a:gd name="T79" fmla="*/ 20 h 282"/>
                  <a:gd name="T80" fmla="*/ 247 w 286"/>
                  <a:gd name="T81" fmla="*/ 20 h 282"/>
                  <a:gd name="T82" fmla="*/ 253 w 286"/>
                  <a:gd name="T83" fmla="*/ 23 h 282"/>
                  <a:gd name="T84" fmla="*/ 270 w 286"/>
                  <a:gd name="T85" fmla="*/ 26 h 282"/>
                  <a:gd name="T86" fmla="*/ 275 w 286"/>
                  <a:gd name="T87" fmla="*/ 33 h 282"/>
                  <a:gd name="T88" fmla="*/ 270 w 286"/>
                  <a:gd name="T89" fmla="*/ 43 h 282"/>
                  <a:gd name="T90" fmla="*/ 273 w 286"/>
                  <a:gd name="T91" fmla="*/ 51 h 282"/>
                  <a:gd name="T92" fmla="*/ 269 w 286"/>
                  <a:gd name="T93" fmla="*/ 64 h 282"/>
                  <a:gd name="T94" fmla="*/ 275 w 286"/>
                  <a:gd name="T95" fmla="*/ 81 h 282"/>
                  <a:gd name="T96" fmla="*/ 280 w 286"/>
                  <a:gd name="T97" fmla="*/ 155 h 282"/>
                  <a:gd name="T98" fmla="*/ 284 w 286"/>
                  <a:gd name="T99" fmla="*/ 231 h 282"/>
                  <a:gd name="T100" fmla="*/ 286 w 286"/>
                  <a:gd name="T101" fmla="*/ 273 h 282"/>
                  <a:gd name="T102" fmla="*/ 265 w 286"/>
                  <a:gd name="T103" fmla="*/ 273 h 282"/>
                  <a:gd name="T104" fmla="*/ 265 w 286"/>
                  <a:gd name="T105" fmla="*/ 282 h 282"/>
                  <a:gd name="T106" fmla="*/ 192 w 286"/>
                  <a:gd name="T107" fmla="*/ 242 h 282"/>
                  <a:gd name="T108" fmla="*/ 119 w 286"/>
                  <a:gd name="T109" fmla="*/ 202 h 282"/>
                  <a:gd name="T110" fmla="*/ 101 w 286"/>
                  <a:gd name="T111" fmla="*/ 213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86" h="282">
                    <a:moveTo>
                      <a:pt x="101" y="213"/>
                    </a:moveTo>
                    <a:lnTo>
                      <a:pt x="88" y="221"/>
                    </a:lnTo>
                    <a:lnTo>
                      <a:pt x="78" y="210"/>
                    </a:lnTo>
                    <a:lnTo>
                      <a:pt x="49" y="201"/>
                    </a:lnTo>
                    <a:lnTo>
                      <a:pt x="41" y="188"/>
                    </a:lnTo>
                    <a:lnTo>
                      <a:pt x="27" y="178"/>
                    </a:lnTo>
                    <a:lnTo>
                      <a:pt x="19" y="182"/>
                    </a:lnTo>
                    <a:lnTo>
                      <a:pt x="12" y="170"/>
                    </a:lnTo>
                    <a:lnTo>
                      <a:pt x="11" y="162"/>
                    </a:lnTo>
                    <a:lnTo>
                      <a:pt x="0" y="146"/>
                    </a:lnTo>
                    <a:lnTo>
                      <a:pt x="7" y="138"/>
                    </a:lnTo>
                    <a:lnTo>
                      <a:pt x="5" y="125"/>
                    </a:lnTo>
                    <a:lnTo>
                      <a:pt x="7" y="113"/>
                    </a:lnTo>
                    <a:lnTo>
                      <a:pt x="6" y="104"/>
                    </a:lnTo>
                    <a:lnTo>
                      <a:pt x="9" y="87"/>
                    </a:lnTo>
                    <a:lnTo>
                      <a:pt x="7" y="77"/>
                    </a:lnTo>
                    <a:lnTo>
                      <a:pt x="1" y="59"/>
                    </a:lnTo>
                    <a:lnTo>
                      <a:pt x="10" y="54"/>
                    </a:lnTo>
                    <a:lnTo>
                      <a:pt x="11" y="45"/>
                    </a:lnTo>
                    <a:lnTo>
                      <a:pt x="9" y="37"/>
                    </a:lnTo>
                    <a:lnTo>
                      <a:pt x="21" y="29"/>
                    </a:lnTo>
                    <a:lnTo>
                      <a:pt x="26" y="22"/>
                    </a:lnTo>
                    <a:lnTo>
                      <a:pt x="34" y="16"/>
                    </a:lnTo>
                    <a:lnTo>
                      <a:pt x="35" y="0"/>
                    </a:lnTo>
                    <a:lnTo>
                      <a:pt x="55" y="7"/>
                    </a:lnTo>
                    <a:lnTo>
                      <a:pt x="63" y="6"/>
                    </a:lnTo>
                    <a:lnTo>
                      <a:pt x="77" y="9"/>
                    </a:lnTo>
                    <a:lnTo>
                      <a:pt x="101" y="18"/>
                    </a:lnTo>
                    <a:lnTo>
                      <a:pt x="110" y="37"/>
                    </a:lnTo>
                    <a:lnTo>
                      <a:pt x="126" y="41"/>
                    </a:lnTo>
                    <a:lnTo>
                      <a:pt x="151" y="50"/>
                    </a:lnTo>
                    <a:lnTo>
                      <a:pt x="170" y="60"/>
                    </a:lnTo>
                    <a:lnTo>
                      <a:pt x="178" y="54"/>
                    </a:lnTo>
                    <a:lnTo>
                      <a:pt x="186" y="45"/>
                    </a:lnTo>
                    <a:lnTo>
                      <a:pt x="181" y="29"/>
                    </a:lnTo>
                    <a:lnTo>
                      <a:pt x="186" y="19"/>
                    </a:lnTo>
                    <a:lnTo>
                      <a:pt x="198" y="9"/>
                    </a:lnTo>
                    <a:lnTo>
                      <a:pt x="210" y="6"/>
                    </a:lnTo>
                    <a:lnTo>
                      <a:pt x="234" y="11"/>
                    </a:lnTo>
                    <a:lnTo>
                      <a:pt x="241" y="20"/>
                    </a:lnTo>
                    <a:lnTo>
                      <a:pt x="247" y="20"/>
                    </a:lnTo>
                    <a:lnTo>
                      <a:pt x="253" y="23"/>
                    </a:lnTo>
                    <a:lnTo>
                      <a:pt x="270" y="26"/>
                    </a:lnTo>
                    <a:lnTo>
                      <a:pt x="275" y="33"/>
                    </a:lnTo>
                    <a:lnTo>
                      <a:pt x="270" y="43"/>
                    </a:lnTo>
                    <a:lnTo>
                      <a:pt x="273" y="51"/>
                    </a:lnTo>
                    <a:lnTo>
                      <a:pt x="269" y="64"/>
                    </a:lnTo>
                    <a:lnTo>
                      <a:pt x="275" y="81"/>
                    </a:lnTo>
                    <a:lnTo>
                      <a:pt x="280" y="155"/>
                    </a:lnTo>
                    <a:lnTo>
                      <a:pt x="284" y="231"/>
                    </a:lnTo>
                    <a:lnTo>
                      <a:pt x="286" y="273"/>
                    </a:lnTo>
                    <a:lnTo>
                      <a:pt x="265" y="273"/>
                    </a:lnTo>
                    <a:lnTo>
                      <a:pt x="265" y="282"/>
                    </a:lnTo>
                    <a:lnTo>
                      <a:pt x="192" y="242"/>
                    </a:lnTo>
                    <a:lnTo>
                      <a:pt x="119" y="202"/>
                    </a:lnTo>
                    <a:lnTo>
                      <a:pt x="101" y="213"/>
                    </a:lnTo>
                    <a:close/>
                  </a:path>
                </a:pathLst>
              </a:custGeom>
              <a:solidFill>
                <a:srgbClr val="8BB743"/>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154" name="Freeform 112">
                <a:extLst>
                  <a:ext uri="{FF2B5EF4-FFF2-40B4-BE49-F238E27FC236}">
                    <a16:creationId xmlns:a16="http://schemas.microsoft.com/office/drawing/2014/main" id="{41462C85-C34C-4C3E-9153-57FBF9EC2852}"/>
                  </a:ext>
                </a:extLst>
              </p:cNvPr>
              <p:cNvSpPr>
                <a:spLocks/>
              </p:cNvSpPr>
              <p:nvPr/>
            </p:nvSpPr>
            <p:spPr bwMode="auto">
              <a:xfrm>
                <a:off x="6703693" y="3929225"/>
                <a:ext cx="54128" cy="111031"/>
              </a:xfrm>
              <a:custGeom>
                <a:avLst/>
                <a:gdLst>
                  <a:gd name="T0" fmla="*/ 39 w 39"/>
                  <a:gd name="T1" fmla="*/ 48 h 80"/>
                  <a:gd name="T2" fmla="*/ 37 w 39"/>
                  <a:gd name="T3" fmla="*/ 70 h 80"/>
                  <a:gd name="T4" fmla="*/ 29 w 39"/>
                  <a:gd name="T5" fmla="*/ 76 h 80"/>
                  <a:gd name="T6" fmla="*/ 14 w 39"/>
                  <a:gd name="T7" fmla="*/ 80 h 80"/>
                  <a:gd name="T8" fmla="*/ 4 w 39"/>
                  <a:gd name="T9" fmla="*/ 64 h 80"/>
                  <a:gd name="T10" fmla="*/ 0 w 39"/>
                  <a:gd name="T11" fmla="*/ 34 h 80"/>
                  <a:gd name="T12" fmla="*/ 6 w 39"/>
                  <a:gd name="T13" fmla="*/ 0 h 80"/>
                  <a:gd name="T14" fmla="*/ 19 w 39"/>
                  <a:gd name="T15" fmla="*/ 12 h 80"/>
                  <a:gd name="T16" fmla="*/ 29 w 39"/>
                  <a:gd name="T17" fmla="*/ 26 h 80"/>
                  <a:gd name="T18" fmla="*/ 39 w 39"/>
                  <a:gd name="T19" fmla="*/ 48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 h="80">
                    <a:moveTo>
                      <a:pt x="39" y="48"/>
                    </a:moveTo>
                    <a:lnTo>
                      <a:pt x="37" y="70"/>
                    </a:lnTo>
                    <a:lnTo>
                      <a:pt x="29" y="76"/>
                    </a:lnTo>
                    <a:lnTo>
                      <a:pt x="14" y="80"/>
                    </a:lnTo>
                    <a:lnTo>
                      <a:pt x="4" y="64"/>
                    </a:lnTo>
                    <a:lnTo>
                      <a:pt x="0" y="34"/>
                    </a:lnTo>
                    <a:lnTo>
                      <a:pt x="6" y="0"/>
                    </a:lnTo>
                    <a:lnTo>
                      <a:pt x="19" y="12"/>
                    </a:lnTo>
                    <a:lnTo>
                      <a:pt x="29" y="26"/>
                    </a:lnTo>
                    <a:lnTo>
                      <a:pt x="39" y="48"/>
                    </a:lnTo>
                    <a:close/>
                  </a:path>
                </a:pathLst>
              </a:custGeom>
              <a:solidFill>
                <a:srgbClr val="A8C5F0"/>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155" name="Freeform 113">
                <a:extLst>
                  <a:ext uri="{FF2B5EF4-FFF2-40B4-BE49-F238E27FC236}">
                    <a16:creationId xmlns:a16="http://schemas.microsoft.com/office/drawing/2014/main" id="{0782E703-F15D-458E-BD57-81CFC23EE481}"/>
                  </a:ext>
                </a:extLst>
              </p:cNvPr>
              <p:cNvSpPr>
                <a:spLocks/>
              </p:cNvSpPr>
              <p:nvPr/>
            </p:nvSpPr>
            <p:spPr bwMode="auto">
              <a:xfrm>
                <a:off x="5336619" y="5039540"/>
                <a:ext cx="58292" cy="56904"/>
              </a:xfrm>
              <a:custGeom>
                <a:avLst/>
                <a:gdLst>
                  <a:gd name="T0" fmla="*/ 36 w 42"/>
                  <a:gd name="T1" fmla="*/ 6 h 41"/>
                  <a:gd name="T2" fmla="*/ 42 w 42"/>
                  <a:gd name="T3" fmla="*/ 12 h 41"/>
                  <a:gd name="T4" fmla="*/ 36 w 42"/>
                  <a:gd name="T5" fmla="*/ 22 h 41"/>
                  <a:gd name="T6" fmla="*/ 32 w 42"/>
                  <a:gd name="T7" fmla="*/ 29 h 41"/>
                  <a:gd name="T8" fmla="*/ 22 w 42"/>
                  <a:gd name="T9" fmla="*/ 32 h 41"/>
                  <a:gd name="T10" fmla="*/ 18 w 42"/>
                  <a:gd name="T11" fmla="*/ 39 h 41"/>
                  <a:gd name="T12" fmla="*/ 12 w 42"/>
                  <a:gd name="T13" fmla="*/ 41 h 41"/>
                  <a:gd name="T14" fmla="*/ 0 w 42"/>
                  <a:gd name="T15" fmla="*/ 25 h 41"/>
                  <a:gd name="T16" fmla="*/ 10 w 42"/>
                  <a:gd name="T17" fmla="*/ 12 h 41"/>
                  <a:gd name="T18" fmla="*/ 20 w 42"/>
                  <a:gd name="T19" fmla="*/ 4 h 41"/>
                  <a:gd name="T20" fmla="*/ 29 w 42"/>
                  <a:gd name="T21" fmla="*/ 0 h 41"/>
                  <a:gd name="T22" fmla="*/ 36 w 42"/>
                  <a:gd name="T23" fmla="*/ 6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 h="41">
                    <a:moveTo>
                      <a:pt x="36" y="6"/>
                    </a:moveTo>
                    <a:lnTo>
                      <a:pt x="42" y="12"/>
                    </a:lnTo>
                    <a:lnTo>
                      <a:pt x="36" y="22"/>
                    </a:lnTo>
                    <a:lnTo>
                      <a:pt x="32" y="29"/>
                    </a:lnTo>
                    <a:lnTo>
                      <a:pt x="22" y="32"/>
                    </a:lnTo>
                    <a:lnTo>
                      <a:pt x="18" y="39"/>
                    </a:lnTo>
                    <a:lnTo>
                      <a:pt x="12" y="41"/>
                    </a:lnTo>
                    <a:lnTo>
                      <a:pt x="0" y="25"/>
                    </a:lnTo>
                    <a:lnTo>
                      <a:pt x="10" y="12"/>
                    </a:lnTo>
                    <a:lnTo>
                      <a:pt x="20" y="4"/>
                    </a:lnTo>
                    <a:lnTo>
                      <a:pt x="29" y="0"/>
                    </a:lnTo>
                    <a:lnTo>
                      <a:pt x="36" y="6"/>
                    </a:lnTo>
                    <a:close/>
                  </a:path>
                </a:pathLst>
              </a:custGeom>
              <a:solidFill>
                <a:srgbClr val="8BB743"/>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156" name="Freeform 114">
                <a:extLst>
                  <a:ext uri="{FF2B5EF4-FFF2-40B4-BE49-F238E27FC236}">
                    <a16:creationId xmlns:a16="http://schemas.microsoft.com/office/drawing/2014/main" id="{F7104A36-26B6-4641-8229-58449064B538}"/>
                  </a:ext>
                </a:extLst>
              </p:cNvPr>
              <p:cNvSpPr>
                <a:spLocks/>
              </p:cNvSpPr>
              <p:nvPr/>
            </p:nvSpPr>
            <p:spPr bwMode="auto">
              <a:xfrm>
                <a:off x="5121495" y="2601011"/>
                <a:ext cx="122135" cy="66619"/>
              </a:xfrm>
              <a:custGeom>
                <a:avLst/>
                <a:gdLst>
                  <a:gd name="T0" fmla="*/ 31 w 88"/>
                  <a:gd name="T1" fmla="*/ 40 h 48"/>
                  <a:gd name="T2" fmla="*/ 29 w 88"/>
                  <a:gd name="T3" fmla="*/ 35 h 48"/>
                  <a:gd name="T4" fmla="*/ 30 w 88"/>
                  <a:gd name="T5" fmla="*/ 30 h 48"/>
                  <a:gd name="T6" fmla="*/ 22 w 88"/>
                  <a:gd name="T7" fmla="*/ 27 h 48"/>
                  <a:gd name="T8" fmla="*/ 6 w 88"/>
                  <a:gd name="T9" fmla="*/ 23 h 48"/>
                  <a:gd name="T10" fmla="*/ 0 w 88"/>
                  <a:gd name="T11" fmla="*/ 7 h 48"/>
                  <a:gd name="T12" fmla="*/ 17 w 88"/>
                  <a:gd name="T13" fmla="*/ 0 h 48"/>
                  <a:gd name="T14" fmla="*/ 42 w 88"/>
                  <a:gd name="T15" fmla="*/ 2 h 48"/>
                  <a:gd name="T16" fmla="*/ 57 w 88"/>
                  <a:gd name="T17" fmla="*/ 0 h 48"/>
                  <a:gd name="T18" fmla="*/ 60 w 88"/>
                  <a:gd name="T19" fmla="*/ 4 h 48"/>
                  <a:gd name="T20" fmla="*/ 68 w 88"/>
                  <a:gd name="T21" fmla="*/ 5 h 48"/>
                  <a:gd name="T22" fmla="*/ 85 w 88"/>
                  <a:gd name="T23" fmla="*/ 15 h 48"/>
                  <a:gd name="T24" fmla="*/ 88 w 88"/>
                  <a:gd name="T25" fmla="*/ 24 h 48"/>
                  <a:gd name="T26" fmla="*/ 76 w 88"/>
                  <a:gd name="T27" fmla="*/ 30 h 48"/>
                  <a:gd name="T28" fmla="*/ 74 w 88"/>
                  <a:gd name="T29" fmla="*/ 41 h 48"/>
                  <a:gd name="T30" fmla="*/ 58 w 88"/>
                  <a:gd name="T31" fmla="*/ 48 h 48"/>
                  <a:gd name="T32" fmla="*/ 44 w 88"/>
                  <a:gd name="T33" fmla="*/ 48 h 48"/>
                  <a:gd name="T34" fmla="*/ 39 w 88"/>
                  <a:gd name="T35" fmla="*/ 42 h 48"/>
                  <a:gd name="T36" fmla="*/ 31 w 88"/>
                  <a:gd name="T37" fmla="*/ 4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8" h="48">
                    <a:moveTo>
                      <a:pt x="31" y="40"/>
                    </a:moveTo>
                    <a:lnTo>
                      <a:pt x="29" y="35"/>
                    </a:lnTo>
                    <a:lnTo>
                      <a:pt x="30" y="30"/>
                    </a:lnTo>
                    <a:lnTo>
                      <a:pt x="22" y="27"/>
                    </a:lnTo>
                    <a:lnTo>
                      <a:pt x="6" y="23"/>
                    </a:lnTo>
                    <a:lnTo>
                      <a:pt x="0" y="7"/>
                    </a:lnTo>
                    <a:lnTo>
                      <a:pt x="17" y="0"/>
                    </a:lnTo>
                    <a:lnTo>
                      <a:pt x="42" y="2"/>
                    </a:lnTo>
                    <a:lnTo>
                      <a:pt x="57" y="0"/>
                    </a:lnTo>
                    <a:lnTo>
                      <a:pt x="60" y="4"/>
                    </a:lnTo>
                    <a:lnTo>
                      <a:pt x="68" y="5"/>
                    </a:lnTo>
                    <a:lnTo>
                      <a:pt x="85" y="15"/>
                    </a:lnTo>
                    <a:lnTo>
                      <a:pt x="88" y="24"/>
                    </a:lnTo>
                    <a:lnTo>
                      <a:pt x="76" y="30"/>
                    </a:lnTo>
                    <a:lnTo>
                      <a:pt x="74" y="41"/>
                    </a:lnTo>
                    <a:lnTo>
                      <a:pt x="58" y="48"/>
                    </a:lnTo>
                    <a:lnTo>
                      <a:pt x="44" y="48"/>
                    </a:lnTo>
                    <a:lnTo>
                      <a:pt x="39" y="42"/>
                    </a:lnTo>
                    <a:lnTo>
                      <a:pt x="31" y="40"/>
                    </a:lnTo>
                    <a:close/>
                  </a:path>
                </a:pathLst>
              </a:custGeom>
              <a:solidFill>
                <a:srgbClr val="F9B277"/>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157" name="Freeform 115">
                <a:extLst>
                  <a:ext uri="{FF2B5EF4-FFF2-40B4-BE49-F238E27FC236}">
                    <a16:creationId xmlns:a16="http://schemas.microsoft.com/office/drawing/2014/main" id="{BC499754-68C9-4F68-8CF9-9BC327833B1B}"/>
                  </a:ext>
                </a:extLst>
              </p:cNvPr>
              <p:cNvSpPr>
                <a:spLocks/>
              </p:cNvSpPr>
              <p:nvPr/>
            </p:nvSpPr>
            <p:spPr bwMode="auto">
              <a:xfrm>
                <a:off x="4802280" y="2773110"/>
                <a:ext cx="12491" cy="19431"/>
              </a:xfrm>
              <a:custGeom>
                <a:avLst/>
                <a:gdLst>
                  <a:gd name="T0" fmla="*/ 6 w 9"/>
                  <a:gd name="T1" fmla="*/ 0 h 14"/>
                  <a:gd name="T2" fmla="*/ 9 w 9"/>
                  <a:gd name="T3" fmla="*/ 5 h 14"/>
                  <a:gd name="T4" fmla="*/ 8 w 9"/>
                  <a:gd name="T5" fmla="*/ 14 h 14"/>
                  <a:gd name="T6" fmla="*/ 4 w 9"/>
                  <a:gd name="T7" fmla="*/ 14 h 14"/>
                  <a:gd name="T8" fmla="*/ 0 w 9"/>
                  <a:gd name="T9" fmla="*/ 13 h 14"/>
                  <a:gd name="T10" fmla="*/ 2 w 9"/>
                  <a:gd name="T11" fmla="*/ 1 h 14"/>
                  <a:gd name="T12" fmla="*/ 6 w 9"/>
                  <a:gd name="T13" fmla="*/ 0 h 14"/>
                </a:gdLst>
                <a:ahLst/>
                <a:cxnLst>
                  <a:cxn ang="0">
                    <a:pos x="T0" y="T1"/>
                  </a:cxn>
                  <a:cxn ang="0">
                    <a:pos x="T2" y="T3"/>
                  </a:cxn>
                  <a:cxn ang="0">
                    <a:pos x="T4" y="T5"/>
                  </a:cxn>
                  <a:cxn ang="0">
                    <a:pos x="T6" y="T7"/>
                  </a:cxn>
                  <a:cxn ang="0">
                    <a:pos x="T8" y="T9"/>
                  </a:cxn>
                  <a:cxn ang="0">
                    <a:pos x="T10" y="T11"/>
                  </a:cxn>
                  <a:cxn ang="0">
                    <a:pos x="T12" y="T13"/>
                  </a:cxn>
                </a:cxnLst>
                <a:rect l="0" t="0" r="r" b="b"/>
                <a:pathLst>
                  <a:path w="9" h="14">
                    <a:moveTo>
                      <a:pt x="6" y="0"/>
                    </a:moveTo>
                    <a:lnTo>
                      <a:pt x="9" y="5"/>
                    </a:lnTo>
                    <a:lnTo>
                      <a:pt x="8" y="14"/>
                    </a:lnTo>
                    <a:lnTo>
                      <a:pt x="4" y="14"/>
                    </a:lnTo>
                    <a:lnTo>
                      <a:pt x="0" y="13"/>
                    </a:lnTo>
                    <a:lnTo>
                      <a:pt x="2" y="1"/>
                    </a:lnTo>
                    <a:lnTo>
                      <a:pt x="6" y="0"/>
                    </a:lnTo>
                    <a:close/>
                  </a:path>
                </a:pathLst>
              </a:custGeom>
              <a:solidFill>
                <a:srgbClr val="FCDBC0"/>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158" name="Freeform 116">
                <a:extLst>
                  <a:ext uri="{FF2B5EF4-FFF2-40B4-BE49-F238E27FC236}">
                    <a16:creationId xmlns:a16="http://schemas.microsoft.com/office/drawing/2014/main" id="{606EF0B4-5DDA-480C-811A-02896FD84DB9}"/>
                  </a:ext>
                </a:extLst>
              </p:cNvPr>
              <p:cNvSpPr>
                <a:spLocks/>
              </p:cNvSpPr>
              <p:nvPr/>
            </p:nvSpPr>
            <p:spPr bwMode="auto">
              <a:xfrm>
                <a:off x="5120108" y="2556599"/>
                <a:ext cx="151281" cy="65231"/>
              </a:xfrm>
              <a:custGeom>
                <a:avLst/>
                <a:gdLst>
                  <a:gd name="T0" fmla="*/ 1 w 109"/>
                  <a:gd name="T1" fmla="*/ 39 h 47"/>
                  <a:gd name="T2" fmla="*/ 0 w 109"/>
                  <a:gd name="T3" fmla="*/ 24 h 47"/>
                  <a:gd name="T4" fmla="*/ 5 w 109"/>
                  <a:gd name="T5" fmla="*/ 11 h 47"/>
                  <a:gd name="T6" fmla="*/ 18 w 109"/>
                  <a:gd name="T7" fmla="*/ 5 h 47"/>
                  <a:gd name="T8" fmla="*/ 33 w 109"/>
                  <a:gd name="T9" fmla="*/ 19 h 47"/>
                  <a:gd name="T10" fmla="*/ 45 w 109"/>
                  <a:gd name="T11" fmla="*/ 19 h 47"/>
                  <a:gd name="T12" fmla="*/ 45 w 109"/>
                  <a:gd name="T13" fmla="*/ 4 h 47"/>
                  <a:gd name="T14" fmla="*/ 57 w 109"/>
                  <a:gd name="T15" fmla="*/ 0 h 47"/>
                  <a:gd name="T16" fmla="*/ 64 w 109"/>
                  <a:gd name="T17" fmla="*/ 3 h 47"/>
                  <a:gd name="T18" fmla="*/ 79 w 109"/>
                  <a:gd name="T19" fmla="*/ 10 h 47"/>
                  <a:gd name="T20" fmla="*/ 91 w 109"/>
                  <a:gd name="T21" fmla="*/ 10 h 47"/>
                  <a:gd name="T22" fmla="*/ 99 w 109"/>
                  <a:gd name="T23" fmla="*/ 15 h 47"/>
                  <a:gd name="T24" fmla="*/ 102 w 109"/>
                  <a:gd name="T25" fmla="*/ 24 h 47"/>
                  <a:gd name="T26" fmla="*/ 109 w 109"/>
                  <a:gd name="T27" fmla="*/ 36 h 47"/>
                  <a:gd name="T28" fmla="*/ 94 w 109"/>
                  <a:gd name="T29" fmla="*/ 43 h 47"/>
                  <a:gd name="T30" fmla="*/ 86 w 109"/>
                  <a:gd name="T31" fmla="*/ 47 h 47"/>
                  <a:gd name="T32" fmla="*/ 69 w 109"/>
                  <a:gd name="T33" fmla="*/ 37 h 47"/>
                  <a:gd name="T34" fmla="*/ 61 w 109"/>
                  <a:gd name="T35" fmla="*/ 36 h 47"/>
                  <a:gd name="T36" fmla="*/ 58 w 109"/>
                  <a:gd name="T37" fmla="*/ 32 h 47"/>
                  <a:gd name="T38" fmla="*/ 43 w 109"/>
                  <a:gd name="T39" fmla="*/ 34 h 47"/>
                  <a:gd name="T40" fmla="*/ 18 w 109"/>
                  <a:gd name="T41" fmla="*/ 32 h 47"/>
                  <a:gd name="T42" fmla="*/ 1 w 109"/>
                  <a:gd name="T43" fmla="*/ 39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9" h="47">
                    <a:moveTo>
                      <a:pt x="1" y="39"/>
                    </a:moveTo>
                    <a:lnTo>
                      <a:pt x="0" y="24"/>
                    </a:lnTo>
                    <a:lnTo>
                      <a:pt x="5" y="11"/>
                    </a:lnTo>
                    <a:lnTo>
                      <a:pt x="18" y="5"/>
                    </a:lnTo>
                    <a:lnTo>
                      <a:pt x="33" y="19"/>
                    </a:lnTo>
                    <a:lnTo>
                      <a:pt x="45" y="19"/>
                    </a:lnTo>
                    <a:lnTo>
                      <a:pt x="45" y="4"/>
                    </a:lnTo>
                    <a:lnTo>
                      <a:pt x="57" y="0"/>
                    </a:lnTo>
                    <a:lnTo>
                      <a:pt x="64" y="3"/>
                    </a:lnTo>
                    <a:lnTo>
                      <a:pt x="79" y="10"/>
                    </a:lnTo>
                    <a:lnTo>
                      <a:pt x="91" y="10"/>
                    </a:lnTo>
                    <a:lnTo>
                      <a:pt x="99" y="15"/>
                    </a:lnTo>
                    <a:lnTo>
                      <a:pt x="102" y="24"/>
                    </a:lnTo>
                    <a:lnTo>
                      <a:pt x="109" y="36"/>
                    </a:lnTo>
                    <a:lnTo>
                      <a:pt x="94" y="43"/>
                    </a:lnTo>
                    <a:lnTo>
                      <a:pt x="86" y="47"/>
                    </a:lnTo>
                    <a:lnTo>
                      <a:pt x="69" y="37"/>
                    </a:lnTo>
                    <a:lnTo>
                      <a:pt x="61" y="36"/>
                    </a:lnTo>
                    <a:lnTo>
                      <a:pt x="58" y="32"/>
                    </a:lnTo>
                    <a:lnTo>
                      <a:pt x="43" y="34"/>
                    </a:lnTo>
                    <a:lnTo>
                      <a:pt x="18" y="32"/>
                    </a:lnTo>
                    <a:lnTo>
                      <a:pt x="1" y="39"/>
                    </a:lnTo>
                    <a:close/>
                  </a:path>
                </a:pathLst>
              </a:custGeom>
              <a:solidFill>
                <a:srgbClr val="F9B277"/>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159" name="Freeform 117">
                <a:extLst>
                  <a:ext uri="{FF2B5EF4-FFF2-40B4-BE49-F238E27FC236}">
                    <a16:creationId xmlns:a16="http://schemas.microsoft.com/office/drawing/2014/main" id="{5145EF80-6385-4EF6-BCFD-2A2A139A8E8A}"/>
                  </a:ext>
                </a:extLst>
              </p:cNvPr>
              <p:cNvSpPr>
                <a:spLocks/>
              </p:cNvSpPr>
              <p:nvPr/>
            </p:nvSpPr>
            <p:spPr bwMode="auto">
              <a:xfrm>
                <a:off x="4251287" y="3182539"/>
                <a:ext cx="398326" cy="412205"/>
              </a:xfrm>
              <a:custGeom>
                <a:avLst/>
                <a:gdLst>
                  <a:gd name="T0" fmla="*/ 227 w 287"/>
                  <a:gd name="T1" fmla="*/ 9 h 297"/>
                  <a:gd name="T2" fmla="*/ 261 w 287"/>
                  <a:gd name="T3" fmla="*/ 12 h 297"/>
                  <a:gd name="T4" fmla="*/ 275 w 287"/>
                  <a:gd name="T5" fmla="*/ 25 h 297"/>
                  <a:gd name="T6" fmla="*/ 282 w 287"/>
                  <a:gd name="T7" fmla="*/ 60 h 297"/>
                  <a:gd name="T8" fmla="*/ 284 w 287"/>
                  <a:gd name="T9" fmla="*/ 72 h 297"/>
                  <a:gd name="T10" fmla="*/ 253 w 287"/>
                  <a:gd name="T11" fmla="*/ 84 h 297"/>
                  <a:gd name="T12" fmla="*/ 242 w 287"/>
                  <a:gd name="T13" fmla="*/ 101 h 297"/>
                  <a:gd name="T14" fmla="*/ 214 w 287"/>
                  <a:gd name="T15" fmla="*/ 119 h 297"/>
                  <a:gd name="T16" fmla="*/ 182 w 287"/>
                  <a:gd name="T17" fmla="*/ 128 h 297"/>
                  <a:gd name="T18" fmla="*/ 153 w 287"/>
                  <a:gd name="T19" fmla="*/ 168 h 297"/>
                  <a:gd name="T20" fmla="*/ 150 w 287"/>
                  <a:gd name="T21" fmla="*/ 168 h 297"/>
                  <a:gd name="T22" fmla="*/ 139 w 287"/>
                  <a:gd name="T23" fmla="*/ 180 h 297"/>
                  <a:gd name="T24" fmla="*/ 125 w 287"/>
                  <a:gd name="T25" fmla="*/ 184 h 297"/>
                  <a:gd name="T26" fmla="*/ 104 w 287"/>
                  <a:gd name="T27" fmla="*/ 184 h 297"/>
                  <a:gd name="T28" fmla="*/ 92 w 287"/>
                  <a:gd name="T29" fmla="*/ 202 h 297"/>
                  <a:gd name="T30" fmla="*/ 58 w 287"/>
                  <a:gd name="T31" fmla="*/ 250 h 297"/>
                  <a:gd name="T32" fmla="*/ 43 w 287"/>
                  <a:gd name="T33" fmla="*/ 288 h 297"/>
                  <a:gd name="T34" fmla="*/ 0 w 287"/>
                  <a:gd name="T35" fmla="*/ 297 h 297"/>
                  <a:gd name="T36" fmla="*/ 1 w 287"/>
                  <a:gd name="T37" fmla="*/ 288 h 297"/>
                  <a:gd name="T38" fmla="*/ 14 w 287"/>
                  <a:gd name="T39" fmla="*/ 271 h 297"/>
                  <a:gd name="T40" fmla="*/ 20 w 287"/>
                  <a:gd name="T41" fmla="*/ 249 h 297"/>
                  <a:gd name="T42" fmla="*/ 37 w 287"/>
                  <a:gd name="T43" fmla="*/ 233 h 297"/>
                  <a:gd name="T44" fmla="*/ 42 w 287"/>
                  <a:gd name="T45" fmla="*/ 210 h 297"/>
                  <a:gd name="T46" fmla="*/ 61 w 287"/>
                  <a:gd name="T47" fmla="*/ 189 h 297"/>
                  <a:gd name="T48" fmla="*/ 74 w 287"/>
                  <a:gd name="T49" fmla="*/ 168 h 297"/>
                  <a:gd name="T50" fmla="*/ 99 w 287"/>
                  <a:gd name="T51" fmla="*/ 158 h 297"/>
                  <a:gd name="T52" fmla="*/ 123 w 287"/>
                  <a:gd name="T53" fmla="*/ 138 h 297"/>
                  <a:gd name="T54" fmla="*/ 134 w 287"/>
                  <a:gd name="T55" fmla="*/ 95 h 297"/>
                  <a:gd name="T56" fmla="*/ 144 w 287"/>
                  <a:gd name="T57" fmla="*/ 66 h 297"/>
                  <a:gd name="T58" fmla="*/ 173 w 287"/>
                  <a:gd name="T59" fmla="*/ 43 h 297"/>
                  <a:gd name="T60" fmla="*/ 198 w 287"/>
                  <a:gd name="T61" fmla="*/ 13 h 297"/>
                  <a:gd name="T62" fmla="*/ 217 w 287"/>
                  <a:gd name="T63" fmla="*/ 0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87" h="297">
                    <a:moveTo>
                      <a:pt x="217" y="0"/>
                    </a:moveTo>
                    <a:lnTo>
                      <a:pt x="227" y="9"/>
                    </a:lnTo>
                    <a:lnTo>
                      <a:pt x="244" y="7"/>
                    </a:lnTo>
                    <a:lnTo>
                      <a:pt x="261" y="12"/>
                    </a:lnTo>
                    <a:lnTo>
                      <a:pt x="269" y="12"/>
                    </a:lnTo>
                    <a:lnTo>
                      <a:pt x="275" y="25"/>
                    </a:lnTo>
                    <a:lnTo>
                      <a:pt x="276" y="38"/>
                    </a:lnTo>
                    <a:lnTo>
                      <a:pt x="282" y="60"/>
                    </a:lnTo>
                    <a:lnTo>
                      <a:pt x="287" y="64"/>
                    </a:lnTo>
                    <a:lnTo>
                      <a:pt x="284" y="72"/>
                    </a:lnTo>
                    <a:lnTo>
                      <a:pt x="261" y="76"/>
                    </a:lnTo>
                    <a:lnTo>
                      <a:pt x="253" y="84"/>
                    </a:lnTo>
                    <a:lnTo>
                      <a:pt x="242" y="85"/>
                    </a:lnTo>
                    <a:lnTo>
                      <a:pt x="242" y="101"/>
                    </a:lnTo>
                    <a:lnTo>
                      <a:pt x="221" y="109"/>
                    </a:lnTo>
                    <a:lnTo>
                      <a:pt x="214" y="119"/>
                    </a:lnTo>
                    <a:lnTo>
                      <a:pt x="200" y="125"/>
                    </a:lnTo>
                    <a:lnTo>
                      <a:pt x="182" y="128"/>
                    </a:lnTo>
                    <a:lnTo>
                      <a:pt x="153" y="143"/>
                    </a:lnTo>
                    <a:lnTo>
                      <a:pt x="153" y="168"/>
                    </a:lnTo>
                    <a:lnTo>
                      <a:pt x="150" y="168"/>
                    </a:lnTo>
                    <a:lnTo>
                      <a:pt x="150" y="168"/>
                    </a:lnTo>
                    <a:lnTo>
                      <a:pt x="150" y="179"/>
                    </a:lnTo>
                    <a:lnTo>
                      <a:pt x="139" y="180"/>
                    </a:lnTo>
                    <a:lnTo>
                      <a:pt x="133" y="184"/>
                    </a:lnTo>
                    <a:lnTo>
                      <a:pt x="125" y="184"/>
                    </a:lnTo>
                    <a:lnTo>
                      <a:pt x="119" y="182"/>
                    </a:lnTo>
                    <a:lnTo>
                      <a:pt x="104" y="184"/>
                    </a:lnTo>
                    <a:lnTo>
                      <a:pt x="98" y="200"/>
                    </a:lnTo>
                    <a:lnTo>
                      <a:pt x="92" y="202"/>
                    </a:lnTo>
                    <a:lnTo>
                      <a:pt x="83" y="228"/>
                    </a:lnTo>
                    <a:lnTo>
                      <a:pt x="58" y="250"/>
                    </a:lnTo>
                    <a:lnTo>
                      <a:pt x="51" y="279"/>
                    </a:lnTo>
                    <a:lnTo>
                      <a:pt x="43" y="288"/>
                    </a:lnTo>
                    <a:lnTo>
                      <a:pt x="41" y="296"/>
                    </a:lnTo>
                    <a:lnTo>
                      <a:pt x="0" y="297"/>
                    </a:lnTo>
                    <a:lnTo>
                      <a:pt x="0" y="297"/>
                    </a:lnTo>
                    <a:lnTo>
                      <a:pt x="1" y="288"/>
                    </a:lnTo>
                    <a:lnTo>
                      <a:pt x="8" y="282"/>
                    </a:lnTo>
                    <a:lnTo>
                      <a:pt x="14" y="271"/>
                    </a:lnTo>
                    <a:lnTo>
                      <a:pt x="13" y="264"/>
                    </a:lnTo>
                    <a:lnTo>
                      <a:pt x="20" y="249"/>
                    </a:lnTo>
                    <a:lnTo>
                      <a:pt x="30" y="236"/>
                    </a:lnTo>
                    <a:lnTo>
                      <a:pt x="37" y="233"/>
                    </a:lnTo>
                    <a:lnTo>
                      <a:pt x="42" y="221"/>
                    </a:lnTo>
                    <a:lnTo>
                      <a:pt x="42" y="210"/>
                    </a:lnTo>
                    <a:lnTo>
                      <a:pt x="49" y="197"/>
                    </a:lnTo>
                    <a:lnTo>
                      <a:pt x="61" y="189"/>
                    </a:lnTo>
                    <a:lnTo>
                      <a:pt x="73" y="168"/>
                    </a:lnTo>
                    <a:lnTo>
                      <a:pt x="74" y="168"/>
                    </a:lnTo>
                    <a:lnTo>
                      <a:pt x="83" y="160"/>
                    </a:lnTo>
                    <a:lnTo>
                      <a:pt x="99" y="158"/>
                    </a:lnTo>
                    <a:lnTo>
                      <a:pt x="114" y="144"/>
                    </a:lnTo>
                    <a:lnTo>
                      <a:pt x="123" y="138"/>
                    </a:lnTo>
                    <a:lnTo>
                      <a:pt x="138" y="121"/>
                    </a:lnTo>
                    <a:lnTo>
                      <a:pt x="134" y="95"/>
                    </a:lnTo>
                    <a:lnTo>
                      <a:pt x="141" y="77"/>
                    </a:lnTo>
                    <a:lnTo>
                      <a:pt x="144" y="66"/>
                    </a:lnTo>
                    <a:lnTo>
                      <a:pt x="156" y="52"/>
                    </a:lnTo>
                    <a:lnTo>
                      <a:pt x="173" y="43"/>
                    </a:lnTo>
                    <a:lnTo>
                      <a:pt x="186" y="34"/>
                    </a:lnTo>
                    <a:lnTo>
                      <a:pt x="198" y="13"/>
                    </a:lnTo>
                    <a:lnTo>
                      <a:pt x="204" y="0"/>
                    </a:lnTo>
                    <a:lnTo>
                      <a:pt x="217" y="0"/>
                    </a:lnTo>
                    <a:close/>
                  </a:path>
                </a:pathLst>
              </a:custGeom>
              <a:solidFill>
                <a:srgbClr val="8BB743"/>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160" name="Freeform 118">
                <a:extLst>
                  <a:ext uri="{FF2B5EF4-FFF2-40B4-BE49-F238E27FC236}">
                    <a16:creationId xmlns:a16="http://schemas.microsoft.com/office/drawing/2014/main" id="{9A6D2DBE-244A-425C-98F4-FB2FF73AD9C1}"/>
                  </a:ext>
                </a:extLst>
              </p:cNvPr>
              <p:cNvSpPr>
                <a:spLocks/>
              </p:cNvSpPr>
              <p:nvPr/>
            </p:nvSpPr>
            <p:spPr bwMode="auto">
              <a:xfrm>
                <a:off x="5274163" y="2820298"/>
                <a:ext cx="83274" cy="84662"/>
              </a:xfrm>
              <a:custGeom>
                <a:avLst/>
                <a:gdLst>
                  <a:gd name="T0" fmla="*/ 0 w 60"/>
                  <a:gd name="T1" fmla="*/ 5 h 61"/>
                  <a:gd name="T2" fmla="*/ 3 w 60"/>
                  <a:gd name="T3" fmla="*/ 2 h 61"/>
                  <a:gd name="T4" fmla="*/ 13 w 60"/>
                  <a:gd name="T5" fmla="*/ 0 h 61"/>
                  <a:gd name="T6" fmla="*/ 26 w 60"/>
                  <a:gd name="T7" fmla="*/ 6 h 61"/>
                  <a:gd name="T8" fmla="*/ 33 w 60"/>
                  <a:gd name="T9" fmla="*/ 7 h 61"/>
                  <a:gd name="T10" fmla="*/ 41 w 60"/>
                  <a:gd name="T11" fmla="*/ 12 h 61"/>
                  <a:gd name="T12" fmla="*/ 41 w 60"/>
                  <a:gd name="T13" fmla="*/ 20 h 61"/>
                  <a:gd name="T14" fmla="*/ 47 w 60"/>
                  <a:gd name="T15" fmla="*/ 23 h 61"/>
                  <a:gd name="T16" fmla="*/ 51 w 60"/>
                  <a:gd name="T17" fmla="*/ 31 h 61"/>
                  <a:gd name="T18" fmla="*/ 57 w 60"/>
                  <a:gd name="T19" fmla="*/ 37 h 61"/>
                  <a:gd name="T20" fmla="*/ 57 w 60"/>
                  <a:gd name="T21" fmla="*/ 40 h 61"/>
                  <a:gd name="T22" fmla="*/ 60 w 60"/>
                  <a:gd name="T23" fmla="*/ 42 h 61"/>
                  <a:gd name="T24" fmla="*/ 56 w 60"/>
                  <a:gd name="T25" fmla="*/ 43 h 61"/>
                  <a:gd name="T26" fmla="*/ 46 w 60"/>
                  <a:gd name="T27" fmla="*/ 42 h 61"/>
                  <a:gd name="T28" fmla="*/ 44 w 60"/>
                  <a:gd name="T29" fmla="*/ 40 h 61"/>
                  <a:gd name="T30" fmla="*/ 41 w 60"/>
                  <a:gd name="T31" fmla="*/ 41 h 61"/>
                  <a:gd name="T32" fmla="*/ 43 w 60"/>
                  <a:gd name="T33" fmla="*/ 45 h 61"/>
                  <a:gd name="T34" fmla="*/ 39 w 60"/>
                  <a:gd name="T35" fmla="*/ 52 h 61"/>
                  <a:gd name="T36" fmla="*/ 37 w 60"/>
                  <a:gd name="T37" fmla="*/ 59 h 61"/>
                  <a:gd name="T38" fmla="*/ 33 w 60"/>
                  <a:gd name="T39" fmla="*/ 61 h 61"/>
                  <a:gd name="T40" fmla="*/ 29 w 60"/>
                  <a:gd name="T41" fmla="*/ 52 h 61"/>
                  <a:gd name="T42" fmla="*/ 30 w 60"/>
                  <a:gd name="T43" fmla="*/ 43 h 61"/>
                  <a:gd name="T44" fmla="*/ 28 w 60"/>
                  <a:gd name="T45" fmla="*/ 34 h 61"/>
                  <a:gd name="T46" fmla="*/ 17 w 60"/>
                  <a:gd name="T47" fmla="*/ 22 h 61"/>
                  <a:gd name="T48" fmla="*/ 10 w 60"/>
                  <a:gd name="T49" fmla="*/ 13 h 61"/>
                  <a:gd name="T50" fmla="*/ 5 w 60"/>
                  <a:gd name="T51" fmla="*/ 7 h 61"/>
                  <a:gd name="T52" fmla="*/ 0 w 60"/>
                  <a:gd name="T53" fmla="*/ 5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0" h="61">
                    <a:moveTo>
                      <a:pt x="0" y="5"/>
                    </a:moveTo>
                    <a:lnTo>
                      <a:pt x="3" y="2"/>
                    </a:lnTo>
                    <a:lnTo>
                      <a:pt x="13" y="0"/>
                    </a:lnTo>
                    <a:lnTo>
                      <a:pt x="26" y="6"/>
                    </a:lnTo>
                    <a:lnTo>
                      <a:pt x="33" y="7"/>
                    </a:lnTo>
                    <a:lnTo>
                      <a:pt x="41" y="12"/>
                    </a:lnTo>
                    <a:lnTo>
                      <a:pt x="41" y="20"/>
                    </a:lnTo>
                    <a:lnTo>
                      <a:pt x="47" y="23"/>
                    </a:lnTo>
                    <a:lnTo>
                      <a:pt x="51" y="31"/>
                    </a:lnTo>
                    <a:lnTo>
                      <a:pt x="57" y="37"/>
                    </a:lnTo>
                    <a:lnTo>
                      <a:pt x="57" y="40"/>
                    </a:lnTo>
                    <a:lnTo>
                      <a:pt x="60" y="42"/>
                    </a:lnTo>
                    <a:lnTo>
                      <a:pt x="56" y="43"/>
                    </a:lnTo>
                    <a:lnTo>
                      <a:pt x="46" y="42"/>
                    </a:lnTo>
                    <a:lnTo>
                      <a:pt x="44" y="40"/>
                    </a:lnTo>
                    <a:lnTo>
                      <a:pt x="41" y="41"/>
                    </a:lnTo>
                    <a:lnTo>
                      <a:pt x="43" y="45"/>
                    </a:lnTo>
                    <a:lnTo>
                      <a:pt x="39" y="52"/>
                    </a:lnTo>
                    <a:lnTo>
                      <a:pt x="37" y="59"/>
                    </a:lnTo>
                    <a:lnTo>
                      <a:pt x="33" y="61"/>
                    </a:lnTo>
                    <a:lnTo>
                      <a:pt x="29" y="52"/>
                    </a:lnTo>
                    <a:lnTo>
                      <a:pt x="30" y="43"/>
                    </a:lnTo>
                    <a:lnTo>
                      <a:pt x="28" y="34"/>
                    </a:lnTo>
                    <a:lnTo>
                      <a:pt x="17" y="22"/>
                    </a:lnTo>
                    <a:lnTo>
                      <a:pt x="10" y="13"/>
                    </a:lnTo>
                    <a:lnTo>
                      <a:pt x="5" y="7"/>
                    </a:lnTo>
                    <a:lnTo>
                      <a:pt x="0" y="5"/>
                    </a:lnTo>
                    <a:close/>
                  </a:path>
                </a:pathLst>
              </a:custGeom>
              <a:solidFill>
                <a:srgbClr val="F9B277"/>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161" name="Freeform 119">
                <a:extLst>
                  <a:ext uri="{FF2B5EF4-FFF2-40B4-BE49-F238E27FC236}">
                    <a16:creationId xmlns:a16="http://schemas.microsoft.com/office/drawing/2014/main" id="{6FDBCFDE-3FD0-4C97-B1E0-E254DD05A474}"/>
                  </a:ext>
                </a:extLst>
              </p:cNvPr>
              <p:cNvSpPr>
                <a:spLocks/>
              </p:cNvSpPr>
              <p:nvPr/>
            </p:nvSpPr>
            <p:spPr bwMode="auto">
              <a:xfrm>
                <a:off x="5755763" y="4560717"/>
                <a:ext cx="195693" cy="389998"/>
              </a:xfrm>
              <a:custGeom>
                <a:avLst/>
                <a:gdLst>
                  <a:gd name="T0" fmla="*/ 127 w 141"/>
                  <a:gd name="T1" fmla="*/ 8 h 281"/>
                  <a:gd name="T2" fmla="*/ 131 w 141"/>
                  <a:gd name="T3" fmla="*/ 17 h 281"/>
                  <a:gd name="T4" fmla="*/ 135 w 141"/>
                  <a:gd name="T5" fmla="*/ 31 h 281"/>
                  <a:gd name="T6" fmla="*/ 136 w 141"/>
                  <a:gd name="T7" fmla="*/ 56 h 281"/>
                  <a:gd name="T8" fmla="*/ 141 w 141"/>
                  <a:gd name="T9" fmla="*/ 66 h 281"/>
                  <a:gd name="T10" fmla="*/ 138 w 141"/>
                  <a:gd name="T11" fmla="*/ 76 h 281"/>
                  <a:gd name="T12" fmla="*/ 134 w 141"/>
                  <a:gd name="T13" fmla="*/ 82 h 281"/>
                  <a:gd name="T14" fmla="*/ 129 w 141"/>
                  <a:gd name="T15" fmla="*/ 70 h 281"/>
                  <a:gd name="T16" fmla="*/ 125 w 141"/>
                  <a:gd name="T17" fmla="*/ 76 h 281"/>
                  <a:gd name="T18" fmla="*/ 128 w 141"/>
                  <a:gd name="T19" fmla="*/ 91 h 281"/>
                  <a:gd name="T20" fmla="*/ 126 w 141"/>
                  <a:gd name="T21" fmla="*/ 100 h 281"/>
                  <a:gd name="T22" fmla="*/ 120 w 141"/>
                  <a:gd name="T23" fmla="*/ 105 h 281"/>
                  <a:gd name="T24" fmla="*/ 118 w 141"/>
                  <a:gd name="T25" fmla="*/ 122 h 281"/>
                  <a:gd name="T26" fmla="*/ 109 w 141"/>
                  <a:gd name="T27" fmla="*/ 147 h 281"/>
                  <a:gd name="T28" fmla="*/ 98 w 141"/>
                  <a:gd name="T29" fmla="*/ 175 h 281"/>
                  <a:gd name="T30" fmla="*/ 83 w 141"/>
                  <a:gd name="T31" fmla="*/ 215 h 281"/>
                  <a:gd name="T32" fmla="*/ 74 w 141"/>
                  <a:gd name="T33" fmla="*/ 244 h 281"/>
                  <a:gd name="T34" fmla="*/ 63 w 141"/>
                  <a:gd name="T35" fmla="*/ 268 h 281"/>
                  <a:gd name="T36" fmla="*/ 49 w 141"/>
                  <a:gd name="T37" fmla="*/ 272 h 281"/>
                  <a:gd name="T38" fmla="*/ 32 w 141"/>
                  <a:gd name="T39" fmla="*/ 281 h 281"/>
                  <a:gd name="T40" fmla="*/ 22 w 141"/>
                  <a:gd name="T41" fmla="*/ 276 h 281"/>
                  <a:gd name="T42" fmla="*/ 9 w 141"/>
                  <a:gd name="T43" fmla="*/ 268 h 281"/>
                  <a:gd name="T44" fmla="*/ 5 w 141"/>
                  <a:gd name="T45" fmla="*/ 258 h 281"/>
                  <a:gd name="T46" fmla="*/ 5 w 141"/>
                  <a:gd name="T47" fmla="*/ 239 h 281"/>
                  <a:gd name="T48" fmla="*/ 0 w 141"/>
                  <a:gd name="T49" fmla="*/ 223 h 281"/>
                  <a:gd name="T50" fmla="*/ 0 w 141"/>
                  <a:gd name="T51" fmla="*/ 208 h 281"/>
                  <a:gd name="T52" fmla="*/ 4 w 141"/>
                  <a:gd name="T53" fmla="*/ 193 h 281"/>
                  <a:gd name="T54" fmla="*/ 13 w 141"/>
                  <a:gd name="T55" fmla="*/ 189 h 281"/>
                  <a:gd name="T56" fmla="*/ 13 w 141"/>
                  <a:gd name="T57" fmla="*/ 182 h 281"/>
                  <a:gd name="T58" fmla="*/ 23 w 141"/>
                  <a:gd name="T59" fmla="*/ 166 h 281"/>
                  <a:gd name="T60" fmla="*/ 26 w 141"/>
                  <a:gd name="T61" fmla="*/ 153 h 281"/>
                  <a:gd name="T62" fmla="*/ 22 w 141"/>
                  <a:gd name="T63" fmla="*/ 143 h 281"/>
                  <a:gd name="T64" fmla="*/ 20 w 141"/>
                  <a:gd name="T65" fmla="*/ 130 h 281"/>
                  <a:gd name="T66" fmla="*/ 19 w 141"/>
                  <a:gd name="T67" fmla="*/ 111 h 281"/>
                  <a:gd name="T68" fmla="*/ 27 w 141"/>
                  <a:gd name="T69" fmla="*/ 99 h 281"/>
                  <a:gd name="T70" fmla="*/ 30 w 141"/>
                  <a:gd name="T71" fmla="*/ 86 h 281"/>
                  <a:gd name="T72" fmla="*/ 39 w 141"/>
                  <a:gd name="T73" fmla="*/ 85 h 281"/>
                  <a:gd name="T74" fmla="*/ 49 w 141"/>
                  <a:gd name="T75" fmla="*/ 81 h 281"/>
                  <a:gd name="T76" fmla="*/ 56 w 141"/>
                  <a:gd name="T77" fmla="*/ 77 h 281"/>
                  <a:gd name="T78" fmla="*/ 64 w 141"/>
                  <a:gd name="T79" fmla="*/ 77 h 281"/>
                  <a:gd name="T80" fmla="*/ 75 w 141"/>
                  <a:gd name="T81" fmla="*/ 65 h 281"/>
                  <a:gd name="T82" fmla="*/ 91 w 141"/>
                  <a:gd name="T83" fmla="*/ 53 h 281"/>
                  <a:gd name="T84" fmla="*/ 97 w 141"/>
                  <a:gd name="T85" fmla="*/ 42 h 281"/>
                  <a:gd name="T86" fmla="*/ 95 w 141"/>
                  <a:gd name="T87" fmla="*/ 33 h 281"/>
                  <a:gd name="T88" fmla="*/ 102 w 141"/>
                  <a:gd name="T89" fmla="*/ 36 h 281"/>
                  <a:gd name="T90" fmla="*/ 113 w 141"/>
                  <a:gd name="T91" fmla="*/ 21 h 281"/>
                  <a:gd name="T92" fmla="*/ 114 w 141"/>
                  <a:gd name="T93" fmla="*/ 9 h 281"/>
                  <a:gd name="T94" fmla="*/ 121 w 141"/>
                  <a:gd name="T95" fmla="*/ 0 h 281"/>
                  <a:gd name="T96" fmla="*/ 127 w 141"/>
                  <a:gd name="T97" fmla="*/ 8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41" h="281">
                    <a:moveTo>
                      <a:pt x="127" y="8"/>
                    </a:moveTo>
                    <a:lnTo>
                      <a:pt x="131" y="17"/>
                    </a:lnTo>
                    <a:lnTo>
                      <a:pt x="135" y="31"/>
                    </a:lnTo>
                    <a:lnTo>
                      <a:pt x="136" y="56"/>
                    </a:lnTo>
                    <a:lnTo>
                      <a:pt x="141" y="66"/>
                    </a:lnTo>
                    <a:lnTo>
                      <a:pt x="138" y="76"/>
                    </a:lnTo>
                    <a:lnTo>
                      <a:pt x="134" y="82"/>
                    </a:lnTo>
                    <a:lnTo>
                      <a:pt x="129" y="70"/>
                    </a:lnTo>
                    <a:lnTo>
                      <a:pt x="125" y="76"/>
                    </a:lnTo>
                    <a:lnTo>
                      <a:pt x="128" y="91"/>
                    </a:lnTo>
                    <a:lnTo>
                      <a:pt x="126" y="100"/>
                    </a:lnTo>
                    <a:lnTo>
                      <a:pt x="120" y="105"/>
                    </a:lnTo>
                    <a:lnTo>
                      <a:pt x="118" y="122"/>
                    </a:lnTo>
                    <a:lnTo>
                      <a:pt x="109" y="147"/>
                    </a:lnTo>
                    <a:lnTo>
                      <a:pt x="98" y="175"/>
                    </a:lnTo>
                    <a:lnTo>
                      <a:pt x="83" y="215"/>
                    </a:lnTo>
                    <a:lnTo>
                      <a:pt x="74" y="244"/>
                    </a:lnTo>
                    <a:lnTo>
                      <a:pt x="63" y="268"/>
                    </a:lnTo>
                    <a:lnTo>
                      <a:pt x="49" y="272"/>
                    </a:lnTo>
                    <a:lnTo>
                      <a:pt x="32" y="281"/>
                    </a:lnTo>
                    <a:lnTo>
                      <a:pt x="22" y="276"/>
                    </a:lnTo>
                    <a:lnTo>
                      <a:pt x="9" y="268"/>
                    </a:lnTo>
                    <a:lnTo>
                      <a:pt x="5" y="258"/>
                    </a:lnTo>
                    <a:lnTo>
                      <a:pt x="5" y="239"/>
                    </a:lnTo>
                    <a:lnTo>
                      <a:pt x="0" y="223"/>
                    </a:lnTo>
                    <a:lnTo>
                      <a:pt x="0" y="208"/>
                    </a:lnTo>
                    <a:lnTo>
                      <a:pt x="4" y="193"/>
                    </a:lnTo>
                    <a:lnTo>
                      <a:pt x="13" y="189"/>
                    </a:lnTo>
                    <a:lnTo>
                      <a:pt x="13" y="182"/>
                    </a:lnTo>
                    <a:lnTo>
                      <a:pt x="23" y="166"/>
                    </a:lnTo>
                    <a:lnTo>
                      <a:pt x="26" y="153"/>
                    </a:lnTo>
                    <a:lnTo>
                      <a:pt x="22" y="143"/>
                    </a:lnTo>
                    <a:lnTo>
                      <a:pt x="20" y="130"/>
                    </a:lnTo>
                    <a:lnTo>
                      <a:pt x="19" y="111"/>
                    </a:lnTo>
                    <a:lnTo>
                      <a:pt x="27" y="99"/>
                    </a:lnTo>
                    <a:lnTo>
                      <a:pt x="30" y="86"/>
                    </a:lnTo>
                    <a:lnTo>
                      <a:pt x="39" y="85"/>
                    </a:lnTo>
                    <a:lnTo>
                      <a:pt x="49" y="81"/>
                    </a:lnTo>
                    <a:lnTo>
                      <a:pt x="56" y="77"/>
                    </a:lnTo>
                    <a:lnTo>
                      <a:pt x="64" y="77"/>
                    </a:lnTo>
                    <a:lnTo>
                      <a:pt x="75" y="65"/>
                    </a:lnTo>
                    <a:lnTo>
                      <a:pt x="91" y="53"/>
                    </a:lnTo>
                    <a:lnTo>
                      <a:pt x="97" y="42"/>
                    </a:lnTo>
                    <a:lnTo>
                      <a:pt x="95" y="33"/>
                    </a:lnTo>
                    <a:lnTo>
                      <a:pt x="102" y="36"/>
                    </a:lnTo>
                    <a:lnTo>
                      <a:pt x="113" y="21"/>
                    </a:lnTo>
                    <a:lnTo>
                      <a:pt x="114" y="9"/>
                    </a:lnTo>
                    <a:lnTo>
                      <a:pt x="121" y="0"/>
                    </a:lnTo>
                    <a:lnTo>
                      <a:pt x="127" y="8"/>
                    </a:lnTo>
                    <a:close/>
                  </a:path>
                </a:pathLst>
              </a:custGeom>
              <a:solidFill>
                <a:srgbClr val="C2DA9A"/>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162" name="Freeform 120">
                <a:extLst>
                  <a:ext uri="{FF2B5EF4-FFF2-40B4-BE49-F238E27FC236}">
                    <a16:creationId xmlns:a16="http://schemas.microsoft.com/office/drawing/2014/main" id="{D1E9390F-E2F7-43E2-92D6-B92CC2C12CBF}"/>
                  </a:ext>
                </a:extLst>
              </p:cNvPr>
              <p:cNvSpPr>
                <a:spLocks/>
              </p:cNvSpPr>
              <p:nvPr/>
            </p:nvSpPr>
            <p:spPr bwMode="auto">
              <a:xfrm>
                <a:off x="1837740" y="3269976"/>
                <a:ext cx="668964" cy="523236"/>
              </a:xfrm>
              <a:custGeom>
                <a:avLst/>
                <a:gdLst>
                  <a:gd name="T0" fmla="*/ 298 w 482"/>
                  <a:gd name="T1" fmla="*/ 175 h 377"/>
                  <a:gd name="T2" fmla="*/ 288 w 482"/>
                  <a:gd name="T3" fmla="*/ 225 h 377"/>
                  <a:gd name="T4" fmla="*/ 303 w 482"/>
                  <a:gd name="T5" fmla="*/ 266 h 377"/>
                  <a:gd name="T6" fmla="*/ 329 w 482"/>
                  <a:gd name="T7" fmla="*/ 294 h 377"/>
                  <a:gd name="T8" fmla="*/ 366 w 482"/>
                  <a:gd name="T9" fmla="*/ 295 h 377"/>
                  <a:gd name="T10" fmla="*/ 405 w 482"/>
                  <a:gd name="T11" fmla="*/ 279 h 377"/>
                  <a:gd name="T12" fmla="*/ 419 w 482"/>
                  <a:gd name="T13" fmla="*/ 243 h 377"/>
                  <a:gd name="T14" fmla="*/ 468 w 482"/>
                  <a:gd name="T15" fmla="*/ 234 h 377"/>
                  <a:gd name="T16" fmla="*/ 480 w 482"/>
                  <a:gd name="T17" fmla="*/ 246 h 377"/>
                  <a:gd name="T18" fmla="*/ 465 w 482"/>
                  <a:gd name="T19" fmla="*/ 275 h 377"/>
                  <a:gd name="T20" fmla="*/ 451 w 482"/>
                  <a:gd name="T21" fmla="*/ 295 h 377"/>
                  <a:gd name="T22" fmla="*/ 436 w 482"/>
                  <a:gd name="T23" fmla="*/ 308 h 377"/>
                  <a:gd name="T24" fmla="*/ 430 w 482"/>
                  <a:gd name="T25" fmla="*/ 309 h 377"/>
                  <a:gd name="T26" fmla="*/ 395 w 482"/>
                  <a:gd name="T27" fmla="*/ 321 h 377"/>
                  <a:gd name="T28" fmla="*/ 399 w 482"/>
                  <a:gd name="T29" fmla="*/ 333 h 377"/>
                  <a:gd name="T30" fmla="*/ 402 w 482"/>
                  <a:gd name="T31" fmla="*/ 346 h 377"/>
                  <a:gd name="T32" fmla="*/ 370 w 482"/>
                  <a:gd name="T33" fmla="*/ 367 h 377"/>
                  <a:gd name="T34" fmla="*/ 348 w 482"/>
                  <a:gd name="T35" fmla="*/ 355 h 377"/>
                  <a:gd name="T36" fmla="*/ 315 w 482"/>
                  <a:gd name="T37" fmla="*/ 344 h 377"/>
                  <a:gd name="T38" fmla="*/ 278 w 482"/>
                  <a:gd name="T39" fmla="*/ 349 h 377"/>
                  <a:gd name="T40" fmla="*/ 236 w 482"/>
                  <a:gd name="T41" fmla="*/ 332 h 377"/>
                  <a:gd name="T42" fmla="*/ 199 w 482"/>
                  <a:gd name="T43" fmla="*/ 307 h 377"/>
                  <a:gd name="T44" fmla="*/ 165 w 482"/>
                  <a:gd name="T45" fmla="*/ 290 h 377"/>
                  <a:gd name="T46" fmla="*/ 138 w 482"/>
                  <a:gd name="T47" fmla="*/ 255 h 377"/>
                  <a:gd name="T48" fmla="*/ 149 w 482"/>
                  <a:gd name="T49" fmla="*/ 242 h 377"/>
                  <a:gd name="T50" fmla="*/ 146 w 482"/>
                  <a:gd name="T51" fmla="*/ 217 h 377"/>
                  <a:gd name="T52" fmla="*/ 116 w 482"/>
                  <a:gd name="T53" fmla="*/ 169 h 377"/>
                  <a:gd name="T54" fmla="*/ 95 w 482"/>
                  <a:gd name="T55" fmla="*/ 143 h 377"/>
                  <a:gd name="T56" fmla="*/ 85 w 482"/>
                  <a:gd name="T57" fmla="*/ 115 h 377"/>
                  <a:gd name="T58" fmla="*/ 68 w 482"/>
                  <a:gd name="T59" fmla="*/ 88 h 377"/>
                  <a:gd name="T60" fmla="*/ 59 w 482"/>
                  <a:gd name="T61" fmla="*/ 56 h 377"/>
                  <a:gd name="T62" fmla="*/ 50 w 482"/>
                  <a:gd name="T63" fmla="*/ 24 h 377"/>
                  <a:gd name="T64" fmla="*/ 31 w 482"/>
                  <a:gd name="T65" fmla="*/ 27 h 377"/>
                  <a:gd name="T66" fmla="*/ 31 w 482"/>
                  <a:gd name="T67" fmla="*/ 62 h 377"/>
                  <a:gd name="T68" fmla="*/ 43 w 482"/>
                  <a:gd name="T69" fmla="*/ 82 h 377"/>
                  <a:gd name="T70" fmla="*/ 46 w 482"/>
                  <a:gd name="T71" fmla="*/ 102 h 377"/>
                  <a:gd name="T72" fmla="*/ 61 w 482"/>
                  <a:gd name="T73" fmla="*/ 125 h 377"/>
                  <a:gd name="T74" fmla="*/ 67 w 482"/>
                  <a:gd name="T75" fmla="*/ 164 h 377"/>
                  <a:gd name="T76" fmla="*/ 80 w 482"/>
                  <a:gd name="T77" fmla="*/ 185 h 377"/>
                  <a:gd name="T78" fmla="*/ 74 w 482"/>
                  <a:gd name="T79" fmla="*/ 205 h 377"/>
                  <a:gd name="T80" fmla="*/ 59 w 482"/>
                  <a:gd name="T81" fmla="*/ 181 h 377"/>
                  <a:gd name="T82" fmla="*/ 45 w 482"/>
                  <a:gd name="T83" fmla="*/ 150 h 377"/>
                  <a:gd name="T84" fmla="*/ 28 w 482"/>
                  <a:gd name="T85" fmla="*/ 123 h 377"/>
                  <a:gd name="T86" fmla="*/ 13 w 482"/>
                  <a:gd name="T87" fmla="*/ 115 h 377"/>
                  <a:gd name="T88" fmla="*/ 14 w 482"/>
                  <a:gd name="T89" fmla="*/ 103 h 377"/>
                  <a:gd name="T90" fmla="*/ 17 w 482"/>
                  <a:gd name="T91" fmla="*/ 71 h 377"/>
                  <a:gd name="T92" fmla="*/ 4 w 482"/>
                  <a:gd name="T93" fmla="*/ 39 h 377"/>
                  <a:gd name="T94" fmla="*/ 21 w 482"/>
                  <a:gd name="T95" fmla="*/ 2 h 377"/>
                  <a:gd name="T96" fmla="*/ 64 w 482"/>
                  <a:gd name="T97" fmla="*/ 14 h 377"/>
                  <a:gd name="T98" fmla="*/ 148 w 482"/>
                  <a:gd name="T99" fmla="*/ 28 h 377"/>
                  <a:gd name="T100" fmla="*/ 185 w 482"/>
                  <a:gd name="T101" fmla="*/ 27 h 377"/>
                  <a:gd name="T102" fmla="*/ 202 w 482"/>
                  <a:gd name="T103" fmla="*/ 54 h 377"/>
                  <a:gd name="T104" fmla="*/ 224 w 482"/>
                  <a:gd name="T105" fmla="*/ 78 h 377"/>
                  <a:gd name="T106" fmla="*/ 264 w 482"/>
                  <a:gd name="T107" fmla="*/ 69 h 377"/>
                  <a:gd name="T108" fmla="*/ 280 w 482"/>
                  <a:gd name="T109" fmla="*/ 107 h 377"/>
                  <a:gd name="T110" fmla="*/ 296 w 482"/>
                  <a:gd name="T111" fmla="*/ 138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82" h="377">
                    <a:moveTo>
                      <a:pt x="315" y="142"/>
                    </a:moveTo>
                    <a:lnTo>
                      <a:pt x="304" y="160"/>
                    </a:lnTo>
                    <a:lnTo>
                      <a:pt x="298" y="175"/>
                    </a:lnTo>
                    <a:lnTo>
                      <a:pt x="291" y="203"/>
                    </a:lnTo>
                    <a:lnTo>
                      <a:pt x="287" y="213"/>
                    </a:lnTo>
                    <a:lnTo>
                      <a:pt x="288" y="225"/>
                    </a:lnTo>
                    <a:lnTo>
                      <a:pt x="292" y="235"/>
                    </a:lnTo>
                    <a:lnTo>
                      <a:pt x="293" y="251"/>
                    </a:lnTo>
                    <a:lnTo>
                      <a:pt x="303" y="266"/>
                    </a:lnTo>
                    <a:lnTo>
                      <a:pt x="305" y="278"/>
                    </a:lnTo>
                    <a:lnTo>
                      <a:pt x="311" y="288"/>
                    </a:lnTo>
                    <a:lnTo>
                      <a:pt x="329" y="294"/>
                    </a:lnTo>
                    <a:lnTo>
                      <a:pt x="335" y="302"/>
                    </a:lnTo>
                    <a:lnTo>
                      <a:pt x="352" y="297"/>
                    </a:lnTo>
                    <a:lnTo>
                      <a:pt x="366" y="295"/>
                    </a:lnTo>
                    <a:lnTo>
                      <a:pt x="380" y="291"/>
                    </a:lnTo>
                    <a:lnTo>
                      <a:pt x="392" y="287"/>
                    </a:lnTo>
                    <a:lnTo>
                      <a:pt x="405" y="279"/>
                    </a:lnTo>
                    <a:lnTo>
                      <a:pt x="411" y="267"/>
                    </a:lnTo>
                    <a:lnTo>
                      <a:pt x="415" y="249"/>
                    </a:lnTo>
                    <a:lnTo>
                      <a:pt x="419" y="243"/>
                    </a:lnTo>
                    <a:lnTo>
                      <a:pt x="432" y="238"/>
                    </a:lnTo>
                    <a:lnTo>
                      <a:pt x="452" y="233"/>
                    </a:lnTo>
                    <a:lnTo>
                      <a:pt x="468" y="234"/>
                    </a:lnTo>
                    <a:lnTo>
                      <a:pt x="479" y="232"/>
                    </a:lnTo>
                    <a:lnTo>
                      <a:pt x="482" y="236"/>
                    </a:lnTo>
                    <a:lnTo>
                      <a:pt x="480" y="246"/>
                    </a:lnTo>
                    <a:lnTo>
                      <a:pt x="469" y="259"/>
                    </a:lnTo>
                    <a:lnTo>
                      <a:pt x="463" y="271"/>
                    </a:lnTo>
                    <a:lnTo>
                      <a:pt x="465" y="275"/>
                    </a:lnTo>
                    <a:lnTo>
                      <a:pt x="461" y="284"/>
                    </a:lnTo>
                    <a:lnTo>
                      <a:pt x="455" y="300"/>
                    </a:lnTo>
                    <a:lnTo>
                      <a:pt x="451" y="295"/>
                    </a:lnTo>
                    <a:lnTo>
                      <a:pt x="447" y="295"/>
                    </a:lnTo>
                    <a:lnTo>
                      <a:pt x="444" y="295"/>
                    </a:lnTo>
                    <a:lnTo>
                      <a:pt x="436" y="308"/>
                    </a:lnTo>
                    <a:lnTo>
                      <a:pt x="433" y="306"/>
                    </a:lnTo>
                    <a:lnTo>
                      <a:pt x="430" y="306"/>
                    </a:lnTo>
                    <a:lnTo>
                      <a:pt x="430" y="309"/>
                    </a:lnTo>
                    <a:lnTo>
                      <a:pt x="413" y="309"/>
                    </a:lnTo>
                    <a:lnTo>
                      <a:pt x="396" y="309"/>
                    </a:lnTo>
                    <a:lnTo>
                      <a:pt x="395" y="321"/>
                    </a:lnTo>
                    <a:lnTo>
                      <a:pt x="387" y="321"/>
                    </a:lnTo>
                    <a:lnTo>
                      <a:pt x="393" y="328"/>
                    </a:lnTo>
                    <a:lnTo>
                      <a:pt x="399" y="333"/>
                    </a:lnTo>
                    <a:lnTo>
                      <a:pt x="400" y="337"/>
                    </a:lnTo>
                    <a:lnTo>
                      <a:pt x="403" y="338"/>
                    </a:lnTo>
                    <a:lnTo>
                      <a:pt x="402" y="346"/>
                    </a:lnTo>
                    <a:lnTo>
                      <a:pt x="378" y="346"/>
                    </a:lnTo>
                    <a:lnTo>
                      <a:pt x="368" y="363"/>
                    </a:lnTo>
                    <a:lnTo>
                      <a:pt x="370" y="367"/>
                    </a:lnTo>
                    <a:lnTo>
                      <a:pt x="367" y="371"/>
                    </a:lnTo>
                    <a:lnTo>
                      <a:pt x="366" y="377"/>
                    </a:lnTo>
                    <a:lnTo>
                      <a:pt x="348" y="355"/>
                    </a:lnTo>
                    <a:lnTo>
                      <a:pt x="339" y="348"/>
                    </a:lnTo>
                    <a:lnTo>
                      <a:pt x="325" y="343"/>
                    </a:lnTo>
                    <a:lnTo>
                      <a:pt x="315" y="344"/>
                    </a:lnTo>
                    <a:lnTo>
                      <a:pt x="299" y="352"/>
                    </a:lnTo>
                    <a:lnTo>
                      <a:pt x="290" y="354"/>
                    </a:lnTo>
                    <a:lnTo>
                      <a:pt x="278" y="349"/>
                    </a:lnTo>
                    <a:lnTo>
                      <a:pt x="265" y="345"/>
                    </a:lnTo>
                    <a:lnTo>
                      <a:pt x="249" y="335"/>
                    </a:lnTo>
                    <a:lnTo>
                      <a:pt x="236" y="332"/>
                    </a:lnTo>
                    <a:lnTo>
                      <a:pt x="216" y="323"/>
                    </a:lnTo>
                    <a:lnTo>
                      <a:pt x="203" y="313"/>
                    </a:lnTo>
                    <a:lnTo>
                      <a:pt x="199" y="307"/>
                    </a:lnTo>
                    <a:lnTo>
                      <a:pt x="189" y="306"/>
                    </a:lnTo>
                    <a:lnTo>
                      <a:pt x="171" y="299"/>
                    </a:lnTo>
                    <a:lnTo>
                      <a:pt x="165" y="290"/>
                    </a:lnTo>
                    <a:lnTo>
                      <a:pt x="148" y="278"/>
                    </a:lnTo>
                    <a:lnTo>
                      <a:pt x="141" y="265"/>
                    </a:lnTo>
                    <a:lnTo>
                      <a:pt x="138" y="255"/>
                    </a:lnTo>
                    <a:lnTo>
                      <a:pt x="145" y="253"/>
                    </a:lnTo>
                    <a:lnTo>
                      <a:pt x="144" y="247"/>
                    </a:lnTo>
                    <a:lnTo>
                      <a:pt x="149" y="242"/>
                    </a:lnTo>
                    <a:lnTo>
                      <a:pt x="150" y="234"/>
                    </a:lnTo>
                    <a:lnTo>
                      <a:pt x="146" y="225"/>
                    </a:lnTo>
                    <a:lnTo>
                      <a:pt x="146" y="217"/>
                    </a:lnTo>
                    <a:lnTo>
                      <a:pt x="142" y="206"/>
                    </a:lnTo>
                    <a:lnTo>
                      <a:pt x="131" y="186"/>
                    </a:lnTo>
                    <a:lnTo>
                      <a:pt x="116" y="169"/>
                    </a:lnTo>
                    <a:lnTo>
                      <a:pt x="110" y="156"/>
                    </a:lnTo>
                    <a:lnTo>
                      <a:pt x="97" y="148"/>
                    </a:lnTo>
                    <a:lnTo>
                      <a:pt x="95" y="143"/>
                    </a:lnTo>
                    <a:lnTo>
                      <a:pt x="101" y="130"/>
                    </a:lnTo>
                    <a:lnTo>
                      <a:pt x="93" y="125"/>
                    </a:lnTo>
                    <a:lnTo>
                      <a:pt x="85" y="115"/>
                    </a:lnTo>
                    <a:lnTo>
                      <a:pt x="85" y="101"/>
                    </a:lnTo>
                    <a:lnTo>
                      <a:pt x="75" y="99"/>
                    </a:lnTo>
                    <a:lnTo>
                      <a:pt x="68" y="88"/>
                    </a:lnTo>
                    <a:lnTo>
                      <a:pt x="63" y="78"/>
                    </a:lnTo>
                    <a:lnTo>
                      <a:pt x="64" y="72"/>
                    </a:lnTo>
                    <a:lnTo>
                      <a:pt x="59" y="56"/>
                    </a:lnTo>
                    <a:lnTo>
                      <a:pt x="58" y="40"/>
                    </a:lnTo>
                    <a:lnTo>
                      <a:pt x="61" y="32"/>
                    </a:lnTo>
                    <a:lnTo>
                      <a:pt x="50" y="24"/>
                    </a:lnTo>
                    <a:lnTo>
                      <a:pt x="44" y="25"/>
                    </a:lnTo>
                    <a:lnTo>
                      <a:pt x="36" y="19"/>
                    </a:lnTo>
                    <a:lnTo>
                      <a:pt x="31" y="27"/>
                    </a:lnTo>
                    <a:lnTo>
                      <a:pt x="30" y="37"/>
                    </a:lnTo>
                    <a:lnTo>
                      <a:pt x="27" y="53"/>
                    </a:lnTo>
                    <a:lnTo>
                      <a:pt x="31" y="62"/>
                    </a:lnTo>
                    <a:lnTo>
                      <a:pt x="39" y="76"/>
                    </a:lnTo>
                    <a:lnTo>
                      <a:pt x="41" y="81"/>
                    </a:lnTo>
                    <a:lnTo>
                      <a:pt x="43" y="82"/>
                    </a:lnTo>
                    <a:lnTo>
                      <a:pt x="43" y="89"/>
                    </a:lnTo>
                    <a:lnTo>
                      <a:pt x="47" y="89"/>
                    </a:lnTo>
                    <a:lnTo>
                      <a:pt x="46" y="102"/>
                    </a:lnTo>
                    <a:lnTo>
                      <a:pt x="51" y="108"/>
                    </a:lnTo>
                    <a:lnTo>
                      <a:pt x="52" y="115"/>
                    </a:lnTo>
                    <a:lnTo>
                      <a:pt x="61" y="125"/>
                    </a:lnTo>
                    <a:lnTo>
                      <a:pt x="62" y="145"/>
                    </a:lnTo>
                    <a:lnTo>
                      <a:pt x="65" y="154"/>
                    </a:lnTo>
                    <a:lnTo>
                      <a:pt x="67" y="164"/>
                    </a:lnTo>
                    <a:lnTo>
                      <a:pt x="66" y="174"/>
                    </a:lnTo>
                    <a:lnTo>
                      <a:pt x="74" y="175"/>
                    </a:lnTo>
                    <a:lnTo>
                      <a:pt x="80" y="185"/>
                    </a:lnTo>
                    <a:lnTo>
                      <a:pt x="84" y="194"/>
                    </a:lnTo>
                    <a:lnTo>
                      <a:pt x="83" y="198"/>
                    </a:lnTo>
                    <a:lnTo>
                      <a:pt x="74" y="205"/>
                    </a:lnTo>
                    <a:lnTo>
                      <a:pt x="71" y="205"/>
                    </a:lnTo>
                    <a:lnTo>
                      <a:pt x="68" y="193"/>
                    </a:lnTo>
                    <a:lnTo>
                      <a:pt x="59" y="181"/>
                    </a:lnTo>
                    <a:lnTo>
                      <a:pt x="49" y="171"/>
                    </a:lnTo>
                    <a:lnTo>
                      <a:pt x="41" y="165"/>
                    </a:lnTo>
                    <a:lnTo>
                      <a:pt x="45" y="150"/>
                    </a:lnTo>
                    <a:lnTo>
                      <a:pt x="45" y="139"/>
                    </a:lnTo>
                    <a:lnTo>
                      <a:pt x="38" y="133"/>
                    </a:lnTo>
                    <a:lnTo>
                      <a:pt x="28" y="123"/>
                    </a:lnTo>
                    <a:lnTo>
                      <a:pt x="25" y="126"/>
                    </a:lnTo>
                    <a:lnTo>
                      <a:pt x="22" y="121"/>
                    </a:lnTo>
                    <a:lnTo>
                      <a:pt x="13" y="115"/>
                    </a:lnTo>
                    <a:lnTo>
                      <a:pt x="6" y="103"/>
                    </a:lnTo>
                    <a:lnTo>
                      <a:pt x="7" y="102"/>
                    </a:lnTo>
                    <a:lnTo>
                      <a:pt x="14" y="103"/>
                    </a:lnTo>
                    <a:lnTo>
                      <a:pt x="23" y="95"/>
                    </a:lnTo>
                    <a:lnTo>
                      <a:pt x="26" y="86"/>
                    </a:lnTo>
                    <a:lnTo>
                      <a:pt x="17" y="71"/>
                    </a:lnTo>
                    <a:lnTo>
                      <a:pt x="8" y="65"/>
                    </a:lnTo>
                    <a:lnTo>
                      <a:pt x="6" y="52"/>
                    </a:lnTo>
                    <a:lnTo>
                      <a:pt x="4" y="39"/>
                    </a:lnTo>
                    <a:lnTo>
                      <a:pt x="1" y="22"/>
                    </a:lnTo>
                    <a:lnTo>
                      <a:pt x="0" y="4"/>
                    </a:lnTo>
                    <a:lnTo>
                      <a:pt x="21" y="2"/>
                    </a:lnTo>
                    <a:lnTo>
                      <a:pt x="43" y="0"/>
                    </a:lnTo>
                    <a:lnTo>
                      <a:pt x="41" y="4"/>
                    </a:lnTo>
                    <a:lnTo>
                      <a:pt x="64" y="14"/>
                    </a:lnTo>
                    <a:lnTo>
                      <a:pt x="99" y="29"/>
                    </a:lnTo>
                    <a:lnTo>
                      <a:pt x="134" y="28"/>
                    </a:lnTo>
                    <a:lnTo>
                      <a:pt x="148" y="28"/>
                    </a:lnTo>
                    <a:lnTo>
                      <a:pt x="150" y="20"/>
                    </a:lnTo>
                    <a:lnTo>
                      <a:pt x="181" y="20"/>
                    </a:lnTo>
                    <a:lnTo>
                      <a:pt x="185" y="27"/>
                    </a:lnTo>
                    <a:lnTo>
                      <a:pt x="192" y="34"/>
                    </a:lnTo>
                    <a:lnTo>
                      <a:pt x="200" y="43"/>
                    </a:lnTo>
                    <a:lnTo>
                      <a:pt x="202" y="54"/>
                    </a:lnTo>
                    <a:lnTo>
                      <a:pt x="203" y="65"/>
                    </a:lnTo>
                    <a:lnTo>
                      <a:pt x="211" y="71"/>
                    </a:lnTo>
                    <a:lnTo>
                      <a:pt x="224" y="78"/>
                    </a:lnTo>
                    <a:lnTo>
                      <a:pt x="240" y="61"/>
                    </a:lnTo>
                    <a:lnTo>
                      <a:pt x="254" y="61"/>
                    </a:lnTo>
                    <a:lnTo>
                      <a:pt x="264" y="69"/>
                    </a:lnTo>
                    <a:lnTo>
                      <a:pt x="269" y="83"/>
                    </a:lnTo>
                    <a:lnTo>
                      <a:pt x="273" y="95"/>
                    </a:lnTo>
                    <a:lnTo>
                      <a:pt x="280" y="107"/>
                    </a:lnTo>
                    <a:lnTo>
                      <a:pt x="281" y="122"/>
                    </a:lnTo>
                    <a:lnTo>
                      <a:pt x="283" y="132"/>
                    </a:lnTo>
                    <a:lnTo>
                      <a:pt x="296" y="138"/>
                    </a:lnTo>
                    <a:lnTo>
                      <a:pt x="307" y="143"/>
                    </a:lnTo>
                    <a:lnTo>
                      <a:pt x="315" y="142"/>
                    </a:lnTo>
                    <a:close/>
                  </a:path>
                </a:pathLst>
              </a:custGeom>
              <a:solidFill>
                <a:srgbClr val="CC66FF"/>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163" name="Freeform 121">
                <a:extLst>
                  <a:ext uri="{FF2B5EF4-FFF2-40B4-BE49-F238E27FC236}">
                    <a16:creationId xmlns:a16="http://schemas.microsoft.com/office/drawing/2014/main" id="{D16FF1D4-A96A-42A4-B9C3-899542D98525}"/>
                  </a:ext>
                </a:extLst>
              </p:cNvPr>
              <p:cNvSpPr>
                <a:spLocks/>
              </p:cNvSpPr>
              <p:nvPr/>
            </p:nvSpPr>
            <p:spPr bwMode="auto">
              <a:xfrm>
                <a:off x="5153417" y="2995173"/>
                <a:ext cx="58292" cy="41637"/>
              </a:xfrm>
              <a:custGeom>
                <a:avLst/>
                <a:gdLst>
                  <a:gd name="T0" fmla="*/ 2 w 42"/>
                  <a:gd name="T1" fmla="*/ 9 h 30"/>
                  <a:gd name="T2" fmla="*/ 4 w 42"/>
                  <a:gd name="T3" fmla="*/ 9 h 30"/>
                  <a:gd name="T4" fmla="*/ 4 w 42"/>
                  <a:gd name="T5" fmla="*/ 5 h 30"/>
                  <a:gd name="T6" fmla="*/ 14 w 42"/>
                  <a:gd name="T7" fmla="*/ 2 h 30"/>
                  <a:gd name="T8" fmla="*/ 17 w 42"/>
                  <a:gd name="T9" fmla="*/ 1 h 30"/>
                  <a:gd name="T10" fmla="*/ 23 w 42"/>
                  <a:gd name="T11" fmla="*/ 0 h 30"/>
                  <a:gd name="T12" fmla="*/ 31 w 42"/>
                  <a:gd name="T13" fmla="*/ 0 h 30"/>
                  <a:gd name="T14" fmla="*/ 40 w 42"/>
                  <a:gd name="T15" fmla="*/ 6 h 30"/>
                  <a:gd name="T16" fmla="*/ 42 w 42"/>
                  <a:gd name="T17" fmla="*/ 20 h 30"/>
                  <a:gd name="T18" fmla="*/ 39 w 42"/>
                  <a:gd name="T19" fmla="*/ 20 h 30"/>
                  <a:gd name="T20" fmla="*/ 37 w 42"/>
                  <a:gd name="T21" fmla="*/ 24 h 30"/>
                  <a:gd name="T22" fmla="*/ 28 w 42"/>
                  <a:gd name="T23" fmla="*/ 24 h 30"/>
                  <a:gd name="T24" fmla="*/ 22 w 42"/>
                  <a:gd name="T25" fmla="*/ 28 h 30"/>
                  <a:gd name="T26" fmla="*/ 11 w 42"/>
                  <a:gd name="T27" fmla="*/ 30 h 30"/>
                  <a:gd name="T28" fmla="*/ 3 w 42"/>
                  <a:gd name="T29" fmla="*/ 25 h 30"/>
                  <a:gd name="T30" fmla="*/ 0 w 42"/>
                  <a:gd name="T31" fmla="*/ 16 h 30"/>
                  <a:gd name="T32" fmla="*/ 2 w 42"/>
                  <a:gd name="T33" fmla="*/ 9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 h="30">
                    <a:moveTo>
                      <a:pt x="2" y="9"/>
                    </a:moveTo>
                    <a:lnTo>
                      <a:pt x="4" y="9"/>
                    </a:lnTo>
                    <a:lnTo>
                      <a:pt x="4" y="5"/>
                    </a:lnTo>
                    <a:lnTo>
                      <a:pt x="14" y="2"/>
                    </a:lnTo>
                    <a:lnTo>
                      <a:pt x="17" y="1"/>
                    </a:lnTo>
                    <a:lnTo>
                      <a:pt x="23" y="0"/>
                    </a:lnTo>
                    <a:lnTo>
                      <a:pt x="31" y="0"/>
                    </a:lnTo>
                    <a:lnTo>
                      <a:pt x="40" y="6"/>
                    </a:lnTo>
                    <a:lnTo>
                      <a:pt x="42" y="20"/>
                    </a:lnTo>
                    <a:lnTo>
                      <a:pt x="39" y="20"/>
                    </a:lnTo>
                    <a:lnTo>
                      <a:pt x="37" y="24"/>
                    </a:lnTo>
                    <a:lnTo>
                      <a:pt x="28" y="24"/>
                    </a:lnTo>
                    <a:lnTo>
                      <a:pt x="22" y="28"/>
                    </a:lnTo>
                    <a:lnTo>
                      <a:pt x="11" y="30"/>
                    </a:lnTo>
                    <a:lnTo>
                      <a:pt x="3" y="25"/>
                    </a:lnTo>
                    <a:lnTo>
                      <a:pt x="0" y="16"/>
                    </a:lnTo>
                    <a:lnTo>
                      <a:pt x="2" y="9"/>
                    </a:lnTo>
                    <a:close/>
                  </a:path>
                </a:pathLst>
              </a:custGeom>
              <a:solidFill>
                <a:srgbClr val="F9B277"/>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164" name="Freeform 122">
                <a:extLst>
                  <a:ext uri="{FF2B5EF4-FFF2-40B4-BE49-F238E27FC236}">
                    <a16:creationId xmlns:a16="http://schemas.microsoft.com/office/drawing/2014/main" id="{B6F1A29C-AE09-403B-9BD9-09B56BE4267D}"/>
                  </a:ext>
                </a:extLst>
              </p:cNvPr>
              <p:cNvSpPr>
                <a:spLocks/>
              </p:cNvSpPr>
              <p:nvPr/>
            </p:nvSpPr>
            <p:spPr bwMode="auto">
              <a:xfrm>
                <a:off x="4369257" y="3493427"/>
                <a:ext cx="414980" cy="428859"/>
              </a:xfrm>
              <a:custGeom>
                <a:avLst/>
                <a:gdLst>
                  <a:gd name="T0" fmla="*/ 6 w 299"/>
                  <a:gd name="T1" fmla="*/ 211 h 309"/>
                  <a:gd name="T2" fmla="*/ 15 w 299"/>
                  <a:gd name="T3" fmla="*/ 198 h 309"/>
                  <a:gd name="T4" fmla="*/ 38 w 299"/>
                  <a:gd name="T5" fmla="*/ 200 h 309"/>
                  <a:gd name="T6" fmla="*/ 48 w 299"/>
                  <a:gd name="T7" fmla="*/ 197 h 309"/>
                  <a:gd name="T8" fmla="*/ 125 w 299"/>
                  <a:gd name="T9" fmla="*/ 182 h 309"/>
                  <a:gd name="T10" fmla="*/ 114 w 299"/>
                  <a:gd name="T11" fmla="*/ 90 h 309"/>
                  <a:gd name="T12" fmla="*/ 133 w 299"/>
                  <a:gd name="T13" fmla="*/ 0 h 309"/>
                  <a:gd name="T14" fmla="*/ 254 w 299"/>
                  <a:gd name="T15" fmla="*/ 90 h 309"/>
                  <a:gd name="T16" fmla="*/ 270 w 299"/>
                  <a:gd name="T17" fmla="*/ 106 h 309"/>
                  <a:gd name="T18" fmla="*/ 278 w 299"/>
                  <a:gd name="T19" fmla="*/ 123 h 309"/>
                  <a:gd name="T20" fmla="*/ 299 w 299"/>
                  <a:gd name="T21" fmla="*/ 168 h 309"/>
                  <a:gd name="T22" fmla="*/ 287 w 299"/>
                  <a:gd name="T23" fmla="*/ 195 h 309"/>
                  <a:gd name="T24" fmla="*/ 246 w 299"/>
                  <a:gd name="T25" fmla="*/ 200 h 309"/>
                  <a:gd name="T26" fmla="*/ 228 w 299"/>
                  <a:gd name="T27" fmla="*/ 208 h 309"/>
                  <a:gd name="T28" fmla="*/ 212 w 299"/>
                  <a:gd name="T29" fmla="*/ 204 h 309"/>
                  <a:gd name="T30" fmla="*/ 185 w 299"/>
                  <a:gd name="T31" fmla="*/ 216 h 309"/>
                  <a:gd name="T32" fmla="*/ 167 w 299"/>
                  <a:gd name="T33" fmla="*/ 232 h 309"/>
                  <a:gd name="T34" fmla="*/ 157 w 299"/>
                  <a:gd name="T35" fmla="*/ 241 h 309"/>
                  <a:gd name="T36" fmla="*/ 143 w 299"/>
                  <a:gd name="T37" fmla="*/ 244 h 309"/>
                  <a:gd name="T38" fmla="*/ 126 w 299"/>
                  <a:gd name="T39" fmla="*/ 275 h 309"/>
                  <a:gd name="T40" fmla="*/ 121 w 299"/>
                  <a:gd name="T41" fmla="*/ 291 h 309"/>
                  <a:gd name="T42" fmla="*/ 115 w 299"/>
                  <a:gd name="T43" fmla="*/ 306 h 309"/>
                  <a:gd name="T44" fmla="*/ 108 w 299"/>
                  <a:gd name="T45" fmla="*/ 300 h 309"/>
                  <a:gd name="T46" fmla="*/ 99 w 299"/>
                  <a:gd name="T47" fmla="*/ 302 h 309"/>
                  <a:gd name="T48" fmla="*/ 82 w 299"/>
                  <a:gd name="T49" fmla="*/ 307 h 309"/>
                  <a:gd name="T50" fmla="*/ 75 w 299"/>
                  <a:gd name="T51" fmla="*/ 306 h 309"/>
                  <a:gd name="T52" fmla="*/ 70 w 299"/>
                  <a:gd name="T53" fmla="*/ 294 h 309"/>
                  <a:gd name="T54" fmla="*/ 64 w 299"/>
                  <a:gd name="T55" fmla="*/ 294 h 309"/>
                  <a:gd name="T56" fmla="*/ 68 w 299"/>
                  <a:gd name="T57" fmla="*/ 282 h 309"/>
                  <a:gd name="T58" fmla="*/ 59 w 299"/>
                  <a:gd name="T59" fmla="*/ 267 h 309"/>
                  <a:gd name="T60" fmla="*/ 51 w 299"/>
                  <a:gd name="T61" fmla="*/ 262 h 309"/>
                  <a:gd name="T62" fmla="*/ 41 w 299"/>
                  <a:gd name="T63" fmla="*/ 268 h 309"/>
                  <a:gd name="T64" fmla="*/ 28 w 299"/>
                  <a:gd name="T65" fmla="*/ 271 h 309"/>
                  <a:gd name="T66" fmla="*/ 20 w 299"/>
                  <a:gd name="T67" fmla="*/ 265 h 309"/>
                  <a:gd name="T68" fmla="*/ 12 w 299"/>
                  <a:gd name="T69" fmla="*/ 267 h 309"/>
                  <a:gd name="T70" fmla="*/ 12 w 299"/>
                  <a:gd name="T71" fmla="*/ 253 h 309"/>
                  <a:gd name="T72" fmla="*/ 4 w 299"/>
                  <a:gd name="T73" fmla="*/ 240 h 309"/>
                  <a:gd name="T74" fmla="*/ 0 w 299"/>
                  <a:gd name="T75" fmla="*/ 215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99" h="309">
                    <a:moveTo>
                      <a:pt x="0" y="215"/>
                    </a:moveTo>
                    <a:lnTo>
                      <a:pt x="6" y="211"/>
                    </a:lnTo>
                    <a:lnTo>
                      <a:pt x="9" y="199"/>
                    </a:lnTo>
                    <a:lnTo>
                      <a:pt x="15" y="198"/>
                    </a:lnTo>
                    <a:lnTo>
                      <a:pt x="28" y="204"/>
                    </a:lnTo>
                    <a:lnTo>
                      <a:pt x="38" y="200"/>
                    </a:lnTo>
                    <a:lnTo>
                      <a:pt x="45" y="201"/>
                    </a:lnTo>
                    <a:lnTo>
                      <a:pt x="48" y="197"/>
                    </a:lnTo>
                    <a:lnTo>
                      <a:pt x="121" y="196"/>
                    </a:lnTo>
                    <a:lnTo>
                      <a:pt x="125" y="182"/>
                    </a:lnTo>
                    <a:lnTo>
                      <a:pt x="122" y="179"/>
                    </a:lnTo>
                    <a:lnTo>
                      <a:pt x="114" y="90"/>
                    </a:lnTo>
                    <a:lnTo>
                      <a:pt x="106" y="0"/>
                    </a:lnTo>
                    <a:lnTo>
                      <a:pt x="133" y="0"/>
                    </a:lnTo>
                    <a:lnTo>
                      <a:pt x="193" y="45"/>
                    </a:lnTo>
                    <a:lnTo>
                      <a:pt x="254" y="90"/>
                    </a:lnTo>
                    <a:lnTo>
                      <a:pt x="258" y="100"/>
                    </a:lnTo>
                    <a:lnTo>
                      <a:pt x="270" y="106"/>
                    </a:lnTo>
                    <a:lnTo>
                      <a:pt x="278" y="109"/>
                    </a:lnTo>
                    <a:lnTo>
                      <a:pt x="278" y="123"/>
                    </a:lnTo>
                    <a:lnTo>
                      <a:pt x="298" y="120"/>
                    </a:lnTo>
                    <a:lnTo>
                      <a:pt x="299" y="168"/>
                    </a:lnTo>
                    <a:lnTo>
                      <a:pt x="289" y="182"/>
                    </a:lnTo>
                    <a:lnTo>
                      <a:pt x="287" y="195"/>
                    </a:lnTo>
                    <a:lnTo>
                      <a:pt x="271" y="198"/>
                    </a:lnTo>
                    <a:lnTo>
                      <a:pt x="246" y="200"/>
                    </a:lnTo>
                    <a:lnTo>
                      <a:pt x="240" y="207"/>
                    </a:lnTo>
                    <a:lnTo>
                      <a:pt x="228" y="208"/>
                    </a:lnTo>
                    <a:lnTo>
                      <a:pt x="216" y="208"/>
                    </a:lnTo>
                    <a:lnTo>
                      <a:pt x="212" y="204"/>
                    </a:lnTo>
                    <a:lnTo>
                      <a:pt x="202" y="207"/>
                    </a:lnTo>
                    <a:lnTo>
                      <a:pt x="185" y="216"/>
                    </a:lnTo>
                    <a:lnTo>
                      <a:pt x="182" y="222"/>
                    </a:lnTo>
                    <a:lnTo>
                      <a:pt x="167" y="232"/>
                    </a:lnTo>
                    <a:lnTo>
                      <a:pt x="165" y="237"/>
                    </a:lnTo>
                    <a:lnTo>
                      <a:pt x="157" y="241"/>
                    </a:lnTo>
                    <a:lnTo>
                      <a:pt x="148" y="238"/>
                    </a:lnTo>
                    <a:lnTo>
                      <a:pt x="143" y="244"/>
                    </a:lnTo>
                    <a:lnTo>
                      <a:pt x="140" y="258"/>
                    </a:lnTo>
                    <a:lnTo>
                      <a:pt x="126" y="275"/>
                    </a:lnTo>
                    <a:lnTo>
                      <a:pt x="126" y="282"/>
                    </a:lnTo>
                    <a:lnTo>
                      <a:pt x="121" y="291"/>
                    </a:lnTo>
                    <a:lnTo>
                      <a:pt x="122" y="303"/>
                    </a:lnTo>
                    <a:lnTo>
                      <a:pt x="115" y="306"/>
                    </a:lnTo>
                    <a:lnTo>
                      <a:pt x="111" y="309"/>
                    </a:lnTo>
                    <a:lnTo>
                      <a:pt x="108" y="300"/>
                    </a:lnTo>
                    <a:lnTo>
                      <a:pt x="103" y="302"/>
                    </a:lnTo>
                    <a:lnTo>
                      <a:pt x="99" y="302"/>
                    </a:lnTo>
                    <a:lnTo>
                      <a:pt x="96" y="308"/>
                    </a:lnTo>
                    <a:lnTo>
                      <a:pt x="82" y="307"/>
                    </a:lnTo>
                    <a:lnTo>
                      <a:pt x="77" y="305"/>
                    </a:lnTo>
                    <a:lnTo>
                      <a:pt x="75" y="306"/>
                    </a:lnTo>
                    <a:lnTo>
                      <a:pt x="69" y="300"/>
                    </a:lnTo>
                    <a:lnTo>
                      <a:pt x="70" y="294"/>
                    </a:lnTo>
                    <a:lnTo>
                      <a:pt x="68" y="292"/>
                    </a:lnTo>
                    <a:lnTo>
                      <a:pt x="64" y="294"/>
                    </a:lnTo>
                    <a:lnTo>
                      <a:pt x="65" y="287"/>
                    </a:lnTo>
                    <a:lnTo>
                      <a:pt x="68" y="282"/>
                    </a:lnTo>
                    <a:lnTo>
                      <a:pt x="61" y="273"/>
                    </a:lnTo>
                    <a:lnTo>
                      <a:pt x="59" y="267"/>
                    </a:lnTo>
                    <a:lnTo>
                      <a:pt x="55" y="263"/>
                    </a:lnTo>
                    <a:lnTo>
                      <a:pt x="51" y="262"/>
                    </a:lnTo>
                    <a:lnTo>
                      <a:pt x="47" y="265"/>
                    </a:lnTo>
                    <a:lnTo>
                      <a:pt x="41" y="268"/>
                    </a:lnTo>
                    <a:lnTo>
                      <a:pt x="36" y="272"/>
                    </a:lnTo>
                    <a:lnTo>
                      <a:pt x="28" y="271"/>
                    </a:lnTo>
                    <a:lnTo>
                      <a:pt x="23" y="265"/>
                    </a:lnTo>
                    <a:lnTo>
                      <a:pt x="20" y="265"/>
                    </a:lnTo>
                    <a:lnTo>
                      <a:pt x="15" y="267"/>
                    </a:lnTo>
                    <a:lnTo>
                      <a:pt x="12" y="267"/>
                    </a:lnTo>
                    <a:lnTo>
                      <a:pt x="11" y="260"/>
                    </a:lnTo>
                    <a:lnTo>
                      <a:pt x="12" y="253"/>
                    </a:lnTo>
                    <a:lnTo>
                      <a:pt x="11" y="245"/>
                    </a:lnTo>
                    <a:lnTo>
                      <a:pt x="4" y="240"/>
                    </a:lnTo>
                    <a:lnTo>
                      <a:pt x="0" y="228"/>
                    </a:lnTo>
                    <a:lnTo>
                      <a:pt x="0" y="215"/>
                    </a:lnTo>
                    <a:close/>
                  </a:path>
                </a:pathLst>
              </a:custGeom>
              <a:solidFill>
                <a:srgbClr val="9BBB59">
                  <a:lumMod val="60000"/>
                  <a:lumOff val="40000"/>
                </a:srgbClr>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165" name="Freeform 123">
                <a:extLst>
                  <a:ext uri="{FF2B5EF4-FFF2-40B4-BE49-F238E27FC236}">
                    <a16:creationId xmlns:a16="http://schemas.microsoft.com/office/drawing/2014/main" id="{D57648C3-3288-448E-8B1B-E4D34A491268}"/>
                  </a:ext>
                </a:extLst>
              </p:cNvPr>
              <p:cNvSpPr>
                <a:spLocks/>
              </p:cNvSpPr>
              <p:nvPr/>
            </p:nvSpPr>
            <p:spPr bwMode="auto">
              <a:xfrm>
                <a:off x="6982660" y="3396274"/>
                <a:ext cx="222063" cy="530175"/>
              </a:xfrm>
              <a:custGeom>
                <a:avLst/>
                <a:gdLst>
                  <a:gd name="T0" fmla="*/ 126 w 160"/>
                  <a:gd name="T1" fmla="*/ 178 h 382"/>
                  <a:gd name="T2" fmla="*/ 108 w 160"/>
                  <a:gd name="T3" fmla="*/ 201 h 382"/>
                  <a:gd name="T4" fmla="*/ 112 w 160"/>
                  <a:gd name="T5" fmla="*/ 223 h 382"/>
                  <a:gd name="T6" fmla="*/ 135 w 160"/>
                  <a:gd name="T7" fmla="*/ 252 h 382"/>
                  <a:gd name="T8" fmla="*/ 125 w 160"/>
                  <a:gd name="T9" fmla="*/ 274 h 382"/>
                  <a:gd name="T10" fmla="*/ 144 w 160"/>
                  <a:gd name="T11" fmla="*/ 301 h 382"/>
                  <a:gd name="T12" fmla="*/ 148 w 160"/>
                  <a:gd name="T13" fmla="*/ 322 h 382"/>
                  <a:gd name="T14" fmla="*/ 149 w 160"/>
                  <a:gd name="T15" fmla="*/ 361 h 382"/>
                  <a:gd name="T16" fmla="*/ 139 w 160"/>
                  <a:gd name="T17" fmla="*/ 367 h 382"/>
                  <a:gd name="T18" fmla="*/ 136 w 160"/>
                  <a:gd name="T19" fmla="*/ 338 h 382"/>
                  <a:gd name="T20" fmla="*/ 126 w 160"/>
                  <a:gd name="T21" fmla="*/ 305 h 382"/>
                  <a:gd name="T22" fmla="*/ 112 w 160"/>
                  <a:gd name="T23" fmla="*/ 254 h 382"/>
                  <a:gd name="T24" fmla="*/ 91 w 160"/>
                  <a:gd name="T25" fmla="*/ 247 h 382"/>
                  <a:gd name="T26" fmla="*/ 62 w 160"/>
                  <a:gd name="T27" fmla="*/ 260 h 382"/>
                  <a:gd name="T28" fmla="*/ 53 w 160"/>
                  <a:gd name="T29" fmla="*/ 229 h 382"/>
                  <a:gd name="T30" fmla="*/ 29 w 160"/>
                  <a:gd name="T31" fmla="*/ 186 h 382"/>
                  <a:gd name="T32" fmla="*/ 19 w 160"/>
                  <a:gd name="T33" fmla="*/ 176 h 382"/>
                  <a:gd name="T34" fmla="*/ 0 w 160"/>
                  <a:gd name="T35" fmla="*/ 142 h 382"/>
                  <a:gd name="T36" fmla="*/ 4 w 160"/>
                  <a:gd name="T37" fmla="*/ 131 h 382"/>
                  <a:gd name="T38" fmla="*/ 9 w 160"/>
                  <a:gd name="T39" fmla="*/ 117 h 382"/>
                  <a:gd name="T40" fmla="*/ 9 w 160"/>
                  <a:gd name="T41" fmla="*/ 88 h 382"/>
                  <a:gd name="T42" fmla="*/ 28 w 160"/>
                  <a:gd name="T43" fmla="*/ 76 h 382"/>
                  <a:gd name="T44" fmla="*/ 33 w 160"/>
                  <a:gd name="T45" fmla="*/ 48 h 382"/>
                  <a:gd name="T46" fmla="*/ 50 w 160"/>
                  <a:gd name="T47" fmla="*/ 22 h 382"/>
                  <a:gd name="T48" fmla="*/ 59 w 160"/>
                  <a:gd name="T49" fmla="*/ 13 h 382"/>
                  <a:gd name="T50" fmla="*/ 61 w 160"/>
                  <a:gd name="T51" fmla="*/ 1 h 382"/>
                  <a:gd name="T52" fmla="*/ 80 w 160"/>
                  <a:gd name="T53" fmla="*/ 12 h 382"/>
                  <a:gd name="T54" fmla="*/ 93 w 160"/>
                  <a:gd name="T55" fmla="*/ 33 h 382"/>
                  <a:gd name="T56" fmla="*/ 83 w 160"/>
                  <a:gd name="T57" fmla="*/ 67 h 382"/>
                  <a:gd name="T58" fmla="*/ 104 w 160"/>
                  <a:gd name="T59" fmla="*/ 89 h 382"/>
                  <a:gd name="T60" fmla="*/ 124 w 160"/>
                  <a:gd name="T61" fmla="*/ 112 h 382"/>
                  <a:gd name="T62" fmla="*/ 137 w 160"/>
                  <a:gd name="T63" fmla="*/ 137 h 382"/>
                  <a:gd name="T64" fmla="*/ 158 w 160"/>
                  <a:gd name="T65" fmla="*/ 134 h 382"/>
                  <a:gd name="T66" fmla="*/ 147 w 160"/>
                  <a:gd name="T67" fmla="*/ 156 h 382"/>
                  <a:gd name="T68" fmla="*/ 135 w 160"/>
                  <a:gd name="T69" fmla="*/ 169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60" h="382">
                    <a:moveTo>
                      <a:pt x="135" y="169"/>
                    </a:moveTo>
                    <a:lnTo>
                      <a:pt x="126" y="178"/>
                    </a:lnTo>
                    <a:lnTo>
                      <a:pt x="113" y="179"/>
                    </a:lnTo>
                    <a:lnTo>
                      <a:pt x="108" y="201"/>
                    </a:lnTo>
                    <a:lnTo>
                      <a:pt x="101" y="205"/>
                    </a:lnTo>
                    <a:lnTo>
                      <a:pt x="112" y="223"/>
                    </a:lnTo>
                    <a:lnTo>
                      <a:pt x="126" y="239"/>
                    </a:lnTo>
                    <a:lnTo>
                      <a:pt x="135" y="252"/>
                    </a:lnTo>
                    <a:lnTo>
                      <a:pt x="131" y="270"/>
                    </a:lnTo>
                    <a:lnTo>
                      <a:pt x="125" y="274"/>
                    </a:lnTo>
                    <a:lnTo>
                      <a:pt x="130" y="285"/>
                    </a:lnTo>
                    <a:lnTo>
                      <a:pt x="144" y="301"/>
                    </a:lnTo>
                    <a:lnTo>
                      <a:pt x="147" y="313"/>
                    </a:lnTo>
                    <a:lnTo>
                      <a:pt x="148" y="322"/>
                    </a:lnTo>
                    <a:lnTo>
                      <a:pt x="157" y="341"/>
                    </a:lnTo>
                    <a:lnTo>
                      <a:pt x="149" y="361"/>
                    </a:lnTo>
                    <a:lnTo>
                      <a:pt x="142" y="382"/>
                    </a:lnTo>
                    <a:lnTo>
                      <a:pt x="139" y="367"/>
                    </a:lnTo>
                    <a:lnTo>
                      <a:pt x="143" y="351"/>
                    </a:lnTo>
                    <a:lnTo>
                      <a:pt x="136" y="338"/>
                    </a:lnTo>
                    <a:lnTo>
                      <a:pt x="135" y="316"/>
                    </a:lnTo>
                    <a:lnTo>
                      <a:pt x="126" y="305"/>
                    </a:lnTo>
                    <a:lnTo>
                      <a:pt x="118" y="280"/>
                    </a:lnTo>
                    <a:lnTo>
                      <a:pt x="112" y="254"/>
                    </a:lnTo>
                    <a:lnTo>
                      <a:pt x="102" y="237"/>
                    </a:lnTo>
                    <a:lnTo>
                      <a:pt x="91" y="247"/>
                    </a:lnTo>
                    <a:lnTo>
                      <a:pt x="72" y="262"/>
                    </a:lnTo>
                    <a:lnTo>
                      <a:pt x="62" y="260"/>
                    </a:lnTo>
                    <a:lnTo>
                      <a:pt x="50" y="255"/>
                    </a:lnTo>
                    <a:lnTo>
                      <a:pt x="53" y="229"/>
                    </a:lnTo>
                    <a:lnTo>
                      <a:pt x="46" y="210"/>
                    </a:lnTo>
                    <a:lnTo>
                      <a:pt x="29" y="186"/>
                    </a:lnTo>
                    <a:lnTo>
                      <a:pt x="30" y="179"/>
                    </a:lnTo>
                    <a:lnTo>
                      <a:pt x="19" y="176"/>
                    </a:lnTo>
                    <a:lnTo>
                      <a:pt x="4" y="159"/>
                    </a:lnTo>
                    <a:lnTo>
                      <a:pt x="0" y="142"/>
                    </a:lnTo>
                    <a:lnTo>
                      <a:pt x="7" y="145"/>
                    </a:lnTo>
                    <a:lnTo>
                      <a:pt x="4" y="131"/>
                    </a:lnTo>
                    <a:lnTo>
                      <a:pt x="12" y="125"/>
                    </a:lnTo>
                    <a:lnTo>
                      <a:pt x="9" y="117"/>
                    </a:lnTo>
                    <a:lnTo>
                      <a:pt x="12" y="110"/>
                    </a:lnTo>
                    <a:lnTo>
                      <a:pt x="9" y="88"/>
                    </a:lnTo>
                    <a:lnTo>
                      <a:pt x="23" y="93"/>
                    </a:lnTo>
                    <a:lnTo>
                      <a:pt x="28" y="76"/>
                    </a:lnTo>
                    <a:lnTo>
                      <a:pt x="27" y="66"/>
                    </a:lnTo>
                    <a:lnTo>
                      <a:pt x="33" y="48"/>
                    </a:lnTo>
                    <a:lnTo>
                      <a:pt x="30" y="36"/>
                    </a:lnTo>
                    <a:lnTo>
                      <a:pt x="50" y="22"/>
                    </a:lnTo>
                    <a:lnTo>
                      <a:pt x="64" y="26"/>
                    </a:lnTo>
                    <a:lnTo>
                      <a:pt x="59" y="13"/>
                    </a:lnTo>
                    <a:lnTo>
                      <a:pt x="64" y="9"/>
                    </a:lnTo>
                    <a:lnTo>
                      <a:pt x="61" y="1"/>
                    </a:lnTo>
                    <a:lnTo>
                      <a:pt x="71" y="0"/>
                    </a:lnTo>
                    <a:lnTo>
                      <a:pt x="80" y="12"/>
                    </a:lnTo>
                    <a:lnTo>
                      <a:pt x="89" y="17"/>
                    </a:lnTo>
                    <a:lnTo>
                      <a:pt x="93" y="33"/>
                    </a:lnTo>
                    <a:lnTo>
                      <a:pt x="96" y="50"/>
                    </a:lnTo>
                    <a:lnTo>
                      <a:pt x="83" y="67"/>
                    </a:lnTo>
                    <a:lnTo>
                      <a:pt x="86" y="92"/>
                    </a:lnTo>
                    <a:lnTo>
                      <a:pt x="104" y="89"/>
                    </a:lnTo>
                    <a:lnTo>
                      <a:pt x="112" y="108"/>
                    </a:lnTo>
                    <a:lnTo>
                      <a:pt x="124" y="112"/>
                    </a:lnTo>
                    <a:lnTo>
                      <a:pt x="122" y="129"/>
                    </a:lnTo>
                    <a:lnTo>
                      <a:pt x="137" y="137"/>
                    </a:lnTo>
                    <a:lnTo>
                      <a:pt x="146" y="141"/>
                    </a:lnTo>
                    <a:lnTo>
                      <a:pt x="158" y="134"/>
                    </a:lnTo>
                    <a:lnTo>
                      <a:pt x="160" y="143"/>
                    </a:lnTo>
                    <a:lnTo>
                      <a:pt x="147" y="156"/>
                    </a:lnTo>
                    <a:lnTo>
                      <a:pt x="144" y="164"/>
                    </a:lnTo>
                    <a:lnTo>
                      <a:pt x="135" y="169"/>
                    </a:lnTo>
                    <a:close/>
                  </a:path>
                </a:pathLst>
              </a:custGeom>
              <a:solidFill>
                <a:srgbClr val="A8C5F0"/>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166" name="Freeform 124">
                <a:extLst>
                  <a:ext uri="{FF2B5EF4-FFF2-40B4-BE49-F238E27FC236}">
                    <a16:creationId xmlns:a16="http://schemas.microsoft.com/office/drawing/2014/main" id="{86D8855E-D39C-416F-8EF9-290723F0AA78}"/>
                  </a:ext>
                </a:extLst>
              </p:cNvPr>
              <p:cNvSpPr>
                <a:spLocks/>
              </p:cNvSpPr>
              <p:nvPr/>
            </p:nvSpPr>
            <p:spPr bwMode="auto">
              <a:xfrm>
                <a:off x="5104840" y="2960476"/>
                <a:ext cx="43025" cy="47188"/>
              </a:xfrm>
              <a:custGeom>
                <a:avLst/>
                <a:gdLst>
                  <a:gd name="T0" fmla="*/ 22 w 31"/>
                  <a:gd name="T1" fmla="*/ 21 h 34"/>
                  <a:gd name="T2" fmla="*/ 21 w 31"/>
                  <a:gd name="T3" fmla="*/ 17 h 34"/>
                  <a:gd name="T4" fmla="*/ 15 w 31"/>
                  <a:gd name="T5" fmla="*/ 27 h 34"/>
                  <a:gd name="T6" fmla="*/ 16 w 31"/>
                  <a:gd name="T7" fmla="*/ 34 h 34"/>
                  <a:gd name="T8" fmla="*/ 13 w 31"/>
                  <a:gd name="T9" fmla="*/ 32 h 34"/>
                  <a:gd name="T10" fmla="*/ 7 w 31"/>
                  <a:gd name="T11" fmla="*/ 25 h 34"/>
                  <a:gd name="T12" fmla="*/ 0 w 31"/>
                  <a:gd name="T13" fmla="*/ 21 h 34"/>
                  <a:gd name="T14" fmla="*/ 1 w 31"/>
                  <a:gd name="T15" fmla="*/ 18 h 34"/>
                  <a:gd name="T16" fmla="*/ 3 w 31"/>
                  <a:gd name="T17" fmla="*/ 7 h 34"/>
                  <a:gd name="T18" fmla="*/ 8 w 31"/>
                  <a:gd name="T19" fmla="*/ 2 h 34"/>
                  <a:gd name="T20" fmla="*/ 11 w 31"/>
                  <a:gd name="T21" fmla="*/ 0 h 34"/>
                  <a:gd name="T22" fmla="*/ 16 w 31"/>
                  <a:gd name="T23" fmla="*/ 3 h 34"/>
                  <a:gd name="T24" fmla="*/ 18 w 31"/>
                  <a:gd name="T25" fmla="*/ 6 h 34"/>
                  <a:gd name="T26" fmla="*/ 24 w 31"/>
                  <a:gd name="T27" fmla="*/ 9 h 34"/>
                  <a:gd name="T28" fmla="*/ 31 w 31"/>
                  <a:gd name="T29" fmla="*/ 13 h 34"/>
                  <a:gd name="T30" fmla="*/ 29 w 31"/>
                  <a:gd name="T31" fmla="*/ 14 h 34"/>
                  <a:gd name="T32" fmla="*/ 27 w 31"/>
                  <a:gd name="T33" fmla="*/ 19 h 34"/>
                  <a:gd name="T34" fmla="*/ 22 w 31"/>
                  <a:gd name="T35" fmla="*/ 21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1" h="34">
                    <a:moveTo>
                      <a:pt x="22" y="21"/>
                    </a:moveTo>
                    <a:lnTo>
                      <a:pt x="21" y="17"/>
                    </a:lnTo>
                    <a:lnTo>
                      <a:pt x="15" y="27"/>
                    </a:lnTo>
                    <a:lnTo>
                      <a:pt x="16" y="34"/>
                    </a:lnTo>
                    <a:lnTo>
                      <a:pt x="13" y="32"/>
                    </a:lnTo>
                    <a:lnTo>
                      <a:pt x="7" y="25"/>
                    </a:lnTo>
                    <a:lnTo>
                      <a:pt x="0" y="21"/>
                    </a:lnTo>
                    <a:lnTo>
                      <a:pt x="1" y="18"/>
                    </a:lnTo>
                    <a:lnTo>
                      <a:pt x="3" y="7"/>
                    </a:lnTo>
                    <a:lnTo>
                      <a:pt x="8" y="2"/>
                    </a:lnTo>
                    <a:lnTo>
                      <a:pt x="11" y="0"/>
                    </a:lnTo>
                    <a:lnTo>
                      <a:pt x="16" y="3"/>
                    </a:lnTo>
                    <a:lnTo>
                      <a:pt x="18" y="6"/>
                    </a:lnTo>
                    <a:lnTo>
                      <a:pt x="24" y="9"/>
                    </a:lnTo>
                    <a:lnTo>
                      <a:pt x="31" y="13"/>
                    </a:lnTo>
                    <a:lnTo>
                      <a:pt x="29" y="14"/>
                    </a:lnTo>
                    <a:lnTo>
                      <a:pt x="27" y="19"/>
                    </a:lnTo>
                    <a:lnTo>
                      <a:pt x="22" y="21"/>
                    </a:lnTo>
                    <a:close/>
                  </a:path>
                </a:pathLst>
              </a:custGeom>
              <a:solidFill>
                <a:srgbClr val="F9B277"/>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167" name="Freeform 125">
                <a:extLst>
                  <a:ext uri="{FF2B5EF4-FFF2-40B4-BE49-F238E27FC236}">
                    <a16:creationId xmlns:a16="http://schemas.microsoft.com/office/drawing/2014/main" id="{7998B348-A6D2-461C-809B-06DF466C931E}"/>
                  </a:ext>
                </a:extLst>
              </p:cNvPr>
              <p:cNvSpPr>
                <a:spLocks/>
              </p:cNvSpPr>
              <p:nvPr/>
            </p:nvSpPr>
            <p:spPr bwMode="auto">
              <a:xfrm>
                <a:off x="6630135" y="2720370"/>
                <a:ext cx="756402" cy="295622"/>
              </a:xfrm>
              <a:custGeom>
                <a:avLst/>
                <a:gdLst>
                  <a:gd name="T0" fmla="*/ 15 w 545"/>
                  <a:gd name="T1" fmla="*/ 52 h 213"/>
                  <a:gd name="T2" fmla="*/ 57 w 545"/>
                  <a:gd name="T3" fmla="*/ 25 h 213"/>
                  <a:gd name="T4" fmla="*/ 90 w 545"/>
                  <a:gd name="T5" fmla="*/ 31 h 213"/>
                  <a:gd name="T6" fmla="*/ 122 w 545"/>
                  <a:gd name="T7" fmla="*/ 42 h 213"/>
                  <a:gd name="T8" fmla="*/ 156 w 545"/>
                  <a:gd name="T9" fmla="*/ 33 h 213"/>
                  <a:gd name="T10" fmla="*/ 148 w 545"/>
                  <a:gd name="T11" fmla="*/ 0 h 213"/>
                  <a:gd name="T12" fmla="*/ 186 w 545"/>
                  <a:gd name="T13" fmla="*/ 10 h 213"/>
                  <a:gd name="T14" fmla="*/ 219 w 545"/>
                  <a:gd name="T15" fmla="*/ 31 h 213"/>
                  <a:gd name="T16" fmla="*/ 259 w 545"/>
                  <a:gd name="T17" fmla="*/ 35 h 213"/>
                  <a:gd name="T18" fmla="*/ 296 w 545"/>
                  <a:gd name="T19" fmla="*/ 35 h 213"/>
                  <a:gd name="T20" fmla="*/ 333 w 545"/>
                  <a:gd name="T21" fmla="*/ 55 h 213"/>
                  <a:gd name="T22" fmla="*/ 370 w 545"/>
                  <a:gd name="T23" fmla="*/ 59 h 213"/>
                  <a:gd name="T24" fmla="*/ 400 w 545"/>
                  <a:gd name="T25" fmla="*/ 50 h 213"/>
                  <a:gd name="T26" fmla="*/ 426 w 545"/>
                  <a:gd name="T27" fmla="*/ 38 h 213"/>
                  <a:gd name="T28" fmla="*/ 456 w 545"/>
                  <a:gd name="T29" fmla="*/ 43 h 213"/>
                  <a:gd name="T30" fmla="*/ 459 w 545"/>
                  <a:gd name="T31" fmla="*/ 79 h 213"/>
                  <a:gd name="T32" fmla="*/ 476 w 545"/>
                  <a:gd name="T33" fmla="*/ 84 h 213"/>
                  <a:gd name="T34" fmla="*/ 502 w 545"/>
                  <a:gd name="T35" fmla="*/ 80 h 213"/>
                  <a:gd name="T36" fmla="*/ 542 w 545"/>
                  <a:gd name="T37" fmla="*/ 101 h 213"/>
                  <a:gd name="T38" fmla="*/ 530 w 545"/>
                  <a:gd name="T39" fmla="*/ 106 h 213"/>
                  <a:gd name="T40" fmla="*/ 500 w 545"/>
                  <a:gd name="T41" fmla="*/ 114 h 213"/>
                  <a:gd name="T42" fmla="*/ 475 w 545"/>
                  <a:gd name="T43" fmla="*/ 136 h 213"/>
                  <a:gd name="T44" fmla="*/ 445 w 545"/>
                  <a:gd name="T45" fmla="*/ 143 h 213"/>
                  <a:gd name="T46" fmla="*/ 433 w 545"/>
                  <a:gd name="T47" fmla="*/ 154 h 213"/>
                  <a:gd name="T48" fmla="*/ 449 w 545"/>
                  <a:gd name="T49" fmla="*/ 168 h 213"/>
                  <a:gd name="T50" fmla="*/ 434 w 545"/>
                  <a:gd name="T51" fmla="*/ 186 h 213"/>
                  <a:gd name="T52" fmla="*/ 393 w 545"/>
                  <a:gd name="T53" fmla="*/ 194 h 213"/>
                  <a:gd name="T54" fmla="*/ 355 w 545"/>
                  <a:gd name="T55" fmla="*/ 213 h 213"/>
                  <a:gd name="T56" fmla="*/ 324 w 545"/>
                  <a:gd name="T57" fmla="*/ 206 h 213"/>
                  <a:gd name="T58" fmla="*/ 276 w 545"/>
                  <a:gd name="T59" fmla="*/ 191 h 213"/>
                  <a:gd name="T60" fmla="*/ 219 w 545"/>
                  <a:gd name="T61" fmla="*/ 189 h 213"/>
                  <a:gd name="T62" fmla="*/ 186 w 545"/>
                  <a:gd name="T63" fmla="*/ 177 h 213"/>
                  <a:gd name="T64" fmla="*/ 159 w 545"/>
                  <a:gd name="T65" fmla="*/ 156 h 213"/>
                  <a:gd name="T66" fmla="*/ 110 w 545"/>
                  <a:gd name="T67" fmla="*/ 140 h 213"/>
                  <a:gd name="T68" fmla="*/ 79 w 545"/>
                  <a:gd name="T69" fmla="*/ 128 h 213"/>
                  <a:gd name="T70" fmla="*/ 56 w 545"/>
                  <a:gd name="T71" fmla="*/ 88 h 213"/>
                  <a:gd name="T72" fmla="*/ 11 w 545"/>
                  <a:gd name="T73" fmla="*/ 69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45" h="213">
                    <a:moveTo>
                      <a:pt x="0" y="55"/>
                    </a:moveTo>
                    <a:lnTo>
                      <a:pt x="15" y="52"/>
                    </a:lnTo>
                    <a:lnTo>
                      <a:pt x="37" y="34"/>
                    </a:lnTo>
                    <a:lnTo>
                      <a:pt x="57" y="25"/>
                    </a:lnTo>
                    <a:lnTo>
                      <a:pt x="74" y="31"/>
                    </a:lnTo>
                    <a:lnTo>
                      <a:pt x="90" y="31"/>
                    </a:lnTo>
                    <a:lnTo>
                      <a:pt x="106" y="41"/>
                    </a:lnTo>
                    <a:lnTo>
                      <a:pt x="122" y="42"/>
                    </a:lnTo>
                    <a:lnTo>
                      <a:pt x="148" y="46"/>
                    </a:lnTo>
                    <a:lnTo>
                      <a:pt x="156" y="33"/>
                    </a:lnTo>
                    <a:lnTo>
                      <a:pt x="143" y="21"/>
                    </a:lnTo>
                    <a:lnTo>
                      <a:pt x="148" y="0"/>
                    </a:lnTo>
                    <a:lnTo>
                      <a:pt x="170" y="8"/>
                    </a:lnTo>
                    <a:lnTo>
                      <a:pt x="186" y="10"/>
                    </a:lnTo>
                    <a:lnTo>
                      <a:pt x="207" y="16"/>
                    </a:lnTo>
                    <a:lnTo>
                      <a:pt x="219" y="31"/>
                    </a:lnTo>
                    <a:lnTo>
                      <a:pt x="246" y="39"/>
                    </a:lnTo>
                    <a:lnTo>
                      <a:pt x="259" y="35"/>
                    </a:lnTo>
                    <a:lnTo>
                      <a:pt x="278" y="33"/>
                    </a:lnTo>
                    <a:lnTo>
                      <a:pt x="296" y="35"/>
                    </a:lnTo>
                    <a:lnTo>
                      <a:pt x="317" y="45"/>
                    </a:lnTo>
                    <a:lnTo>
                      <a:pt x="333" y="55"/>
                    </a:lnTo>
                    <a:lnTo>
                      <a:pt x="348" y="55"/>
                    </a:lnTo>
                    <a:lnTo>
                      <a:pt x="370" y="59"/>
                    </a:lnTo>
                    <a:lnTo>
                      <a:pt x="381" y="53"/>
                    </a:lnTo>
                    <a:lnTo>
                      <a:pt x="400" y="50"/>
                    </a:lnTo>
                    <a:lnTo>
                      <a:pt x="415" y="36"/>
                    </a:lnTo>
                    <a:lnTo>
                      <a:pt x="426" y="38"/>
                    </a:lnTo>
                    <a:lnTo>
                      <a:pt x="439" y="45"/>
                    </a:lnTo>
                    <a:lnTo>
                      <a:pt x="456" y="43"/>
                    </a:lnTo>
                    <a:lnTo>
                      <a:pt x="458" y="59"/>
                    </a:lnTo>
                    <a:lnTo>
                      <a:pt x="459" y="79"/>
                    </a:lnTo>
                    <a:lnTo>
                      <a:pt x="468" y="87"/>
                    </a:lnTo>
                    <a:lnTo>
                      <a:pt x="476" y="84"/>
                    </a:lnTo>
                    <a:lnTo>
                      <a:pt x="494" y="88"/>
                    </a:lnTo>
                    <a:lnTo>
                      <a:pt x="502" y="80"/>
                    </a:lnTo>
                    <a:lnTo>
                      <a:pt x="519" y="87"/>
                    </a:lnTo>
                    <a:lnTo>
                      <a:pt x="542" y="101"/>
                    </a:lnTo>
                    <a:lnTo>
                      <a:pt x="545" y="108"/>
                    </a:lnTo>
                    <a:lnTo>
                      <a:pt x="530" y="106"/>
                    </a:lnTo>
                    <a:lnTo>
                      <a:pt x="508" y="109"/>
                    </a:lnTo>
                    <a:lnTo>
                      <a:pt x="500" y="114"/>
                    </a:lnTo>
                    <a:lnTo>
                      <a:pt x="496" y="128"/>
                    </a:lnTo>
                    <a:lnTo>
                      <a:pt x="475" y="136"/>
                    </a:lnTo>
                    <a:lnTo>
                      <a:pt x="464" y="147"/>
                    </a:lnTo>
                    <a:lnTo>
                      <a:pt x="445" y="143"/>
                    </a:lnTo>
                    <a:lnTo>
                      <a:pt x="435" y="141"/>
                    </a:lnTo>
                    <a:lnTo>
                      <a:pt x="433" y="154"/>
                    </a:lnTo>
                    <a:lnTo>
                      <a:pt x="443" y="162"/>
                    </a:lnTo>
                    <a:lnTo>
                      <a:pt x="449" y="168"/>
                    </a:lnTo>
                    <a:lnTo>
                      <a:pt x="441" y="175"/>
                    </a:lnTo>
                    <a:lnTo>
                      <a:pt x="434" y="186"/>
                    </a:lnTo>
                    <a:lnTo>
                      <a:pt x="418" y="194"/>
                    </a:lnTo>
                    <a:lnTo>
                      <a:pt x="393" y="194"/>
                    </a:lnTo>
                    <a:lnTo>
                      <a:pt x="370" y="202"/>
                    </a:lnTo>
                    <a:lnTo>
                      <a:pt x="355" y="213"/>
                    </a:lnTo>
                    <a:lnTo>
                      <a:pt x="345" y="206"/>
                    </a:lnTo>
                    <a:lnTo>
                      <a:pt x="324" y="206"/>
                    </a:lnTo>
                    <a:lnTo>
                      <a:pt x="294" y="194"/>
                    </a:lnTo>
                    <a:lnTo>
                      <a:pt x="276" y="191"/>
                    </a:lnTo>
                    <a:lnTo>
                      <a:pt x="255" y="194"/>
                    </a:lnTo>
                    <a:lnTo>
                      <a:pt x="219" y="189"/>
                    </a:lnTo>
                    <a:lnTo>
                      <a:pt x="201" y="189"/>
                    </a:lnTo>
                    <a:lnTo>
                      <a:pt x="186" y="177"/>
                    </a:lnTo>
                    <a:lnTo>
                      <a:pt x="170" y="158"/>
                    </a:lnTo>
                    <a:lnTo>
                      <a:pt x="159" y="156"/>
                    </a:lnTo>
                    <a:lnTo>
                      <a:pt x="133" y="143"/>
                    </a:lnTo>
                    <a:lnTo>
                      <a:pt x="110" y="140"/>
                    </a:lnTo>
                    <a:lnTo>
                      <a:pt x="89" y="137"/>
                    </a:lnTo>
                    <a:lnTo>
                      <a:pt x="79" y="128"/>
                    </a:lnTo>
                    <a:lnTo>
                      <a:pt x="75" y="104"/>
                    </a:lnTo>
                    <a:lnTo>
                      <a:pt x="56" y="88"/>
                    </a:lnTo>
                    <a:lnTo>
                      <a:pt x="29" y="80"/>
                    </a:lnTo>
                    <a:lnTo>
                      <a:pt x="11" y="69"/>
                    </a:lnTo>
                    <a:lnTo>
                      <a:pt x="0" y="55"/>
                    </a:lnTo>
                    <a:close/>
                  </a:path>
                </a:pathLst>
              </a:custGeom>
              <a:solidFill>
                <a:srgbClr val="A8C5F0"/>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168" name="Freeform 126">
                <a:extLst>
                  <a:ext uri="{FF2B5EF4-FFF2-40B4-BE49-F238E27FC236}">
                    <a16:creationId xmlns:a16="http://schemas.microsoft.com/office/drawing/2014/main" id="{304595C7-E560-4C9D-8F9B-60F213451B23}"/>
                  </a:ext>
                </a:extLst>
              </p:cNvPr>
              <p:cNvSpPr>
                <a:spLocks/>
              </p:cNvSpPr>
              <p:nvPr/>
            </p:nvSpPr>
            <p:spPr bwMode="auto">
              <a:xfrm>
                <a:off x="5439323" y="4510753"/>
                <a:ext cx="267864" cy="473272"/>
              </a:xfrm>
              <a:custGeom>
                <a:avLst/>
                <a:gdLst>
                  <a:gd name="T0" fmla="*/ 96 w 193"/>
                  <a:gd name="T1" fmla="*/ 23 h 341"/>
                  <a:gd name="T2" fmla="*/ 122 w 193"/>
                  <a:gd name="T3" fmla="*/ 26 h 341"/>
                  <a:gd name="T4" fmla="*/ 142 w 193"/>
                  <a:gd name="T5" fmla="*/ 20 h 341"/>
                  <a:gd name="T6" fmla="*/ 173 w 193"/>
                  <a:gd name="T7" fmla="*/ 12 h 341"/>
                  <a:gd name="T8" fmla="*/ 190 w 193"/>
                  <a:gd name="T9" fmla="*/ 9 h 341"/>
                  <a:gd name="T10" fmla="*/ 191 w 193"/>
                  <a:gd name="T11" fmla="*/ 48 h 341"/>
                  <a:gd name="T12" fmla="*/ 193 w 193"/>
                  <a:gd name="T13" fmla="*/ 91 h 341"/>
                  <a:gd name="T14" fmla="*/ 179 w 193"/>
                  <a:gd name="T15" fmla="*/ 120 h 341"/>
                  <a:gd name="T16" fmla="*/ 150 w 193"/>
                  <a:gd name="T17" fmla="*/ 141 h 341"/>
                  <a:gd name="T18" fmla="*/ 107 w 193"/>
                  <a:gd name="T19" fmla="*/ 173 h 341"/>
                  <a:gd name="T20" fmla="*/ 86 w 193"/>
                  <a:gd name="T21" fmla="*/ 192 h 341"/>
                  <a:gd name="T22" fmla="*/ 76 w 193"/>
                  <a:gd name="T23" fmla="*/ 211 h 341"/>
                  <a:gd name="T24" fmla="*/ 87 w 193"/>
                  <a:gd name="T25" fmla="*/ 239 h 341"/>
                  <a:gd name="T26" fmla="*/ 90 w 193"/>
                  <a:gd name="T27" fmla="*/ 244 h 341"/>
                  <a:gd name="T28" fmla="*/ 84 w 193"/>
                  <a:gd name="T29" fmla="*/ 274 h 341"/>
                  <a:gd name="T30" fmla="*/ 85 w 193"/>
                  <a:gd name="T31" fmla="*/ 287 h 341"/>
                  <a:gd name="T32" fmla="*/ 62 w 193"/>
                  <a:gd name="T33" fmla="*/ 301 h 341"/>
                  <a:gd name="T34" fmla="*/ 31 w 193"/>
                  <a:gd name="T35" fmla="*/ 320 h 341"/>
                  <a:gd name="T36" fmla="*/ 36 w 193"/>
                  <a:gd name="T37" fmla="*/ 330 h 341"/>
                  <a:gd name="T38" fmla="*/ 20 w 193"/>
                  <a:gd name="T39" fmla="*/ 341 h 341"/>
                  <a:gd name="T40" fmla="*/ 18 w 193"/>
                  <a:gd name="T41" fmla="*/ 322 h 341"/>
                  <a:gd name="T42" fmla="*/ 21 w 193"/>
                  <a:gd name="T43" fmla="*/ 292 h 341"/>
                  <a:gd name="T44" fmla="*/ 11 w 193"/>
                  <a:gd name="T45" fmla="*/ 248 h 341"/>
                  <a:gd name="T46" fmla="*/ 37 w 193"/>
                  <a:gd name="T47" fmla="*/ 209 h 341"/>
                  <a:gd name="T48" fmla="*/ 42 w 193"/>
                  <a:gd name="T49" fmla="*/ 195 h 341"/>
                  <a:gd name="T50" fmla="*/ 41 w 193"/>
                  <a:gd name="T51" fmla="*/ 173 h 341"/>
                  <a:gd name="T52" fmla="*/ 47 w 193"/>
                  <a:gd name="T53" fmla="*/ 133 h 341"/>
                  <a:gd name="T54" fmla="*/ 29 w 193"/>
                  <a:gd name="T55" fmla="*/ 124 h 341"/>
                  <a:gd name="T56" fmla="*/ 17 w 193"/>
                  <a:gd name="T57" fmla="*/ 115 h 341"/>
                  <a:gd name="T58" fmla="*/ 1 w 193"/>
                  <a:gd name="T59" fmla="*/ 108 h 341"/>
                  <a:gd name="T60" fmla="*/ 56 w 193"/>
                  <a:gd name="T61" fmla="*/ 76 h 341"/>
                  <a:gd name="T62" fmla="*/ 71 w 193"/>
                  <a:gd name="T63" fmla="*/ 84 h 341"/>
                  <a:gd name="T64" fmla="*/ 79 w 193"/>
                  <a:gd name="T65" fmla="*/ 97 h 341"/>
                  <a:gd name="T66" fmla="*/ 75 w 193"/>
                  <a:gd name="T67" fmla="*/ 122 h 341"/>
                  <a:gd name="T68" fmla="*/ 92 w 193"/>
                  <a:gd name="T69" fmla="*/ 120 h 341"/>
                  <a:gd name="T70" fmla="*/ 100 w 193"/>
                  <a:gd name="T71" fmla="*/ 89 h 341"/>
                  <a:gd name="T72" fmla="*/ 87 w 193"/>
                  <a:gd name="T73" fmla="*/ 67 h 341"/>
                  <a:gd name="T74" fmla="*/ 76 w 193"/>
                  <a:gd name="T75" fmla="*/ 40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93" h="341">
                    <a:moveTo>
                      <a:pt x="82" y="25"/>
                    </a:moveTo>
                    <a:lnTo>
                      <a:pt x="96" y="23"/>
                    </a:lnTo>
                    <a:lnTo>
                      <a:pt x="117" y="29"/>
                    </a:lnTo>
                    <a:lnTo>
                      <a:pt x="122" y="26"/>
                    </a:lnTo>
                    <a:lnTo>
                      <a:pt x="135" y="26"/>
                    </a:lnTo>
                    <a:lnTo>
                      <a:pt x="142" y="20"/>
                    </a:lnTo>
                    <a:lnTo>
                      <a:pt x="153" y="20"/>
                    </a:lnTo>
                    <a:lnTo>
                      <a:pt x="173" y="12"/>
                    </a:lnTo>
                    <a:lnTo>
                      <a:pt x="188" y="0"/>
                    </a:lnTo>
                    <a:lnTo>
                      <a:pt x="190" y="9"/>
                    </a:lnTo>
                    <a:lnTo>
                      <a:pt x="189" y="30"/>
                    </a:lnTo>
                    <a:lnTo>
                      <a:pt x="191" y="48"/>
                    </a:lnTo>
                    <a:lnTo>
                      <a:pt x="190" y="81"/>
                    </a:lnTo>
                    <a:lnTo>
                      <a:pt x="193" y="91"/>
                    </a:lnTo>
                    <a:lnTo>
                      <a:pt x="186" y="105"/>
                    </a:lnTo>
                    <a:lnTo>
                      <a:pt x="179" y="120"/>
                    </a:lnTo>
                    <a:lnTo>
                      <a:pt x="166" y="133"/>
                    </a:lnTo>
                    <a:lnTo>
                      <a:pt x="150" y="141"/>
                    </a:lnTo>
                    <a:lnTo>
                      <a:pt x="129" y="151"/>
                    </a:lnTo>
                    <a:lnTo>
                      <a:pt x="107" y="173"/>
                    </a:lnTo>
                    <a:lnTo>
                      <a:pt x="100" y="177"/>
                    </a:lnTo>
                    <a:lnTo>
                      <a:pt x="86" y="192"/>
                    </a:lnTo>
                    <a:lnTo>
                      <a:pt x="79" y="196"/>
                    </a:lnTo>
                    <a:lnTo>
                      <a:pt x="76" y="211"/>
                    </a:lnTo>
                    <a:lnTo>
                      <a:pt x="84" y="227"/>
                    </a:lnTo>
                    <a:lnTo>
                      <a:pt x="87" y="239"/>
                    </a:lnTo>
                    <a:lnTo>
                      <a:pt x="86" y="245"/>
                    </a:lnTo>
                    <a:lnTo>
                      <a:pt x="90" y="244"/>
                    </a:lnTo>
                    <a:lnTo>
                      <a:pt x="88" y="265"/>
                    </a:lnTo>
                    <a:lnTo>
                      <a:pt x="84" y="274"/>
                    </a:lnTo>
                    <a:lnTo>
                      <a:pt x="88" y="278"/>
                    </a:lnTo>
                    <a:lnTo>
                      <a:pt x="85" y="287"/>
                    </a:lnTo>
                    <a:lnTo>
                      <a:pt x="77" y="294"/>
                    </a:lnTo>
                    <a:lnTo>
                      <a:pt x="62" y="301"/>
                    </a:lnTo>
                    <a:lnTo>
                      <a:pt x="39" y="312"/>
                    </a:lnTo>
                    <a:lnTo>
                      <a:pt x="31" y="320"/>
                    </a:lnTo>
                    <a:lnTo>
                      <a:pt x="32" y="329"/>
                    </a:lnTo>
                    <a:lnTo>
                      <a:pt x="36" y="330"/>
                    </a:lnTo>
                    <a:lnTo>
                      <a:pt x="34" y="341"/>
                    </a:lnTo>
                    <a:lnTo>
                      <a:pt x="20" y="341"/>
                    </a:lnTo>
                    <a:lnTo>
                      <a:pt x="20" y="332"/>
                    </a:lnTo>
                    <a:lnTo>
                      <a:pt x="18" y="322"/>
                    </a:lnTo>
                    <a:lnTo>
                      <a:pt x="17" y="315"/>
                    </a:lnTo>
                    <a:lnTo>
                      <a:pt x="21" y="292"/>
                    </a:lnTo>
                    <a:lnTo>
                      <a:pt x="18" y="277"/>
                    </a:lnTo>
                    <a:lnTo>
                      <a:pt x="11" y="248"/>
                    </a:lnTo>
                    <a:lnTo>
                      <a:pt x="31" y="224"/>
                    </a:lnTo>
                    <a:lnTo>
                      <a:pt x="37" y="209"/>
                    </a:lnTo>
                    <a:lnTo>
                      <a:pt x="39" y="207"/>
                    </a:lnTo>
                    <a:lnTo>
                      <a:pt x="42" y="195"/>
                    </a:lnTo>
                    <a:lnTo>
                      <a:pt x="40" y="189"/>
                    </a:lnTo>
                    <a:lnTo>
                      <a:pt x="41" y="173"/>
                    </a:lnTo>
                    <a:lnTo>
                      <a:pt x="46" y="159"/>
                    </a:lnTo>
                    <a:lnTo>
                      <a:pt x="47" y="133"/>
                    </a:lnTo>
                    <a:lnTo>
                      <a:pt x="38" y="126"/>
                    </a:lnTo>
                    <a:lnTo>
                      <a:pt x="29" y="124"/>
                    </a:lnTo>
                    <a:lnTo>
                      <a:pt x="25" y="119"/>
                    </a:lnTo>
                    <a:lnTo>
                      <a:pt x="17" y="115"/>
                    </a:lnTo>
                    <a:lnTo>
                      <a:pt x="2" y="115"/>
                    </a:lnTo>
                    <a:lnTo>
                      <a:pt x="1" y="108"/>
                    </a:lnTo>
                    <a:lnTo>
                      <a:pt x="0" y="93"/>
                    </a:lnTo>
                    <a:lnTo>
                      <a:pt x="56" y="76"/>
                    </a:lnTo>
                    <a:lnTo>
                      <a:pt x="66" y="86"/>
                    </a:lnTo>
                    <a:lnTo>
                      <a:pt x="71" y="84"/>
                    </a:lnTo>
                    <a:lnTo>
                      <a:pt x="78" y="89"/>
                    </a:lnTo>
                    <a:lnTo>
                      <a:pt x="79" y="97"/>
                    </a:lnTo>
                    <a:lnTo>
                      <a:pt x="74" y="107"/>
                    </a:lnTo>
                    <a:lnTo>
                      <a:pt x="75" y="122"/>
                    </a:lnTo>
                    <a:lnTo>
                      <a:pt x="86" y="134"/>
                    </a:lnTo>
                    <a:lnTo>
                      <a:pt x="92" y="120"/>
                    </a:lnTo>
                    <a:lnTo>
                      <a:pt x="100" y="116"/>
                    </a:lnTo>
                    <a:lnTo>
                      <a:pt x="100" y="89"/>
                    </a:lnTo>
                    <a:lnTo>
                      <a:pt x="93" y="74"/>
                    </a:lnTo>
                    <a:lnTo>
                      <a:pt x="87" y="67"/>
                    </a:lnTo>
                    <a:lnTo>
                      <a:pt x="80" y="68"/>
                    </a:lnTo>
                    <a:lnTo>
                      <a:pt x="76" y="40"/>
                    </a:lnTo>
                    <a:lnTo>
                      <a:pt x="82" y="25"/>
                    </a:lnTo>
                    <a:close/>
                  </a:path>
                </a:pathLst>
              </a:custGeom>
              <a:solidFill>
                <a:srgbClr val="9BBB59">
                  <a:lumMod val="60000"/>
                  <a:lumOff val="40000"/>
                </a:srgbClr>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169" name="Freeform 127">
                <a:extLst>
                  <a:ext uri="{FF2B5EF4-FFF2-40B4-BE49-F238E27FC236}">
                    <a16:creationId xmlns:a16="http://schemas.microsoft.com/office/drawing/2014/main" id="{1BB311DB-7BEA-4124-8455-4CA15687682F}"/>
                  </a:ext>
                </a:extLst>
              </p:cNvPr>
              <p:cNvSpPr>
                <a:spLocks/>
              </p:cNvSpPr>
              <p:nvPr/>
            </p:nvSpPr>
            <p:spPr bwMode="auto">
              <a:xfrm>
                <a:off x="4249898" y="3422644"/>
                <a:ext cx="303949" cy="369180"/>
              </a:xfrm>
              <a:custGeom>
                <a:avLst/>
                <a:gdLst>
                  <a:gd name="T0" fmla="*/ 86 w 219"/>
                  <a:gd name="T1" fmla="*/ 266 h 266"/>
                  <a:gd name="T2" fmla="*/ 74 w 219"/>
                  <a:gd name="T3" fmla="*/ 251 h 266"/>
                  <a:gd name="T4" fmla="*/ 63 w 219"/>
                  <a:gd name="T5" fmla="*/ 236 h 266"/>
                  <a:gd name="T6" fmla="*/ 51 w 219"/>
                  <a:gd name="T7" fmla="*/ 231 h 266"/>
                  <a:gd name="T8" fmla="*/ 43 w 219"/>
                  <a:gd name="T9" fmla="*/ 225 h 266"/>
                  <a:gd name="T10" fmla="*/ 33 w 219"/>
                  <a:gd name="T11" fmla="*/ 225 h 266"/>
                  <a:gd name="T12" fmla="*/ 24 w 219"/>
                  <a:gd name="T13" fmla="*/ 229 h 266"/>
                  <a:gd name="T14" fmla="*/ 15 w 219"/>
                  <a:gd name="T15" fmla="*/ 227 h 266"/>
                  <a:gd name="T16" fmla="*/ 8 w 219"/>
                  <a:gd name="T17" fmla="*/ 234 h 266"/>
                  <a:gd name="T18" fmla="*/ 7 w 219"/>
                  <a:gd name="T19" fmla="*/ 223 h 266"/>
                  <a:gd name="T20" fmla="*/ 12 w 219"/>
                  <a:gd name="T21" fmla="*/ 213 h 266"/>
                  <a:gd name="T22" fmla="*/ 15 w 219"/>
                  <a:gd name="T23" fmla="*/ 193 h 266"/>
                  <a:gd name="T24" fmla="*/ 13 w 219"/>
                  <a:gd name="T25" fmla="*/ 173 h 266"/>
                  <a:gd name="T26" fmla="*/ 11 w 219"/>
                  <a:gd name="T27" fmla="*/ 162 h 266"/>
                  <a:gd name="T28" fmla="*/ 14 w 219"/>
                  <a:gd name="T29" fmla="*/ 152 h 266"/>
                  <a:gd name="T30" fmla="*/ 9 w 219"/>
                  <a:gd name="T31" fmla="*/ 142 h 266"/>
                  <a:gd name="T32" fmla="*/ 0 w 219"/>
                  <a:gd name="T33" fmla="*/ 133 h 266"/>
                  <a:gd name="T34" fmla="*/ 4 w 219"/>
                  <a:gd name="T35" fmla="*/ 126 h 266"/>
                  <a:gd name="T36" fmla="*/ 75 w 219"/>
                  <a:gd name="T37" fmla="*/ 126 h 266"/>
                  <a:gd name="T38" fmla="*/ 72 w 219"/>
                  <a:gd name="T39" fmla="*/ 96 h 266"/>
                  <a:gd name="T40" fmla="*/ 77 w 219"/>
                  <a:gd name="T41" fmla="*/ 86 h 266"/>
                  <a:gd name="T42" fmla="*/ 93 w 219"/>
                  <a:gd name="T43" fmla="*/ 84 h 266"/>
                  <a:gd name="T44" fmla="*/ 94 w 219"/>
                  <a:gd name="T45" fmla="*/ 31 h 266"/>
                  <a:gd name="T46" fmla="*/ 153 w 219"/>
                  <a:gd name="T47" fmla="*/ 32 h 266"/>
                  <a:gd name="T48" fmla="*/ 153 w 219"/>
                  <a:gd name="T49" fmla="*/ 0 h 266"/>
                  <a:gd name="T50" fmla="*/ 219 w 219"/>
                  <a:gd name="T51" fmla="*/ 51 h 266"/>
                  <a:gd name="T52" fmla="*/ 192 w 219"/>
                  <a:gd name="T53" fmla="*/ 51 h 266"/>
                  <a:gd name="T54" fmla="*/ 200 w 219"/>
                  <a:gd name="T55" fmla="*/ 141 h 266"/>
                  <a:gd name="T56" fmla="*/ 208 w 219"/>
                  <a:gd name="T57" fmla="*/ 230 h 266"/>
                  <a:gd name="T58" fmla="*/ 211 w 219"/>
                  <a:gd name="T59" fmla="*/ 233 h 266"/>
                  <a:gd name="T60" fmla="*/ 207 w 219"/>
                  <a:gd name="T61" fmla="*/ 247 h 266"/>
                  <a:gd name="T62" fmla="*/ 134 w 219"/>
                  <a:gd name="T63" fmla="*/ 248 h 266"/>
                  <a:gd name="T64" fmla="*/ 131 w 219"/>
                  <a:gd name="T65" fmla="*/ 252 h 266"/>
                  <a:gd name="T66" fmla="*/ 124 w 219"/>
                  <a:gd name="T67" fmla="*/ 251 h 266"/>
                  <a:gd name="T68" fmla="*/ 114 w 219"/>
                  <a:gd name="T69" fmla="*/ 255 h 266"/>
                  <a:gd name="T70" fmla="*/ 101 w 219"/>
                  <a:gd name="T71" fmla="*/ 249 h 266"/>
                  <a:gd name="T72" fmla="*/ 95 w 219"/>
                  <a:gd name="T73" fmla="*/ 250 h 266"/>
                  <a:gd name="T74" fmla="*/ 92 w 219"/>
                  <a:gd name="T75" fmla="*/ 262 h 266"/>
                  <a:gd name="T76" fmla="*/ 86 w 219"/>
                  <a:gd name="T77" fmla="*/ 266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19" h="266">
                    <a:moveTo>
                      <a:pt x="86" y="266"/>
                    </a:moveTo>
                    <a:lnTo>
                      <a:pt x="74" y="251"/>
                    </a:lnTo>
                    <a:lnTo>
                      <a:pt x="63" y="236"/>
                    </a:lnTo>
                    <a:lnTo>
                      <a:pt x="51" y="231"/>
                    </a:lnTo>
                    <a:lnTo>
                      <a:pt x="43" y="225"/>
                    </a:lnTo>
                    <a:lnTo>
                      <a:pt x="33" y="225"/>
                    </a:lnTo>
                    <a:lnTo>
                      <a:pt x="24" y="229"/>
                    </a:lnTo>
                    <a:lnTo>
                      <a:pt x="15" y="227"/>
                    </a:lnTo>
                    <a:lnTo>
                      <a:pt x="8" y="234"/>
                    </a:lnTo>
                    <a:lnTo>
                      <a:pt x="7" y="223"/>
                    </a:lnTo>
                    <a:lnTo>
                      <a:pt x="12" y="213"/>
                    </a:lnTo>
                    <a:lnTo>
                      <a:pt x="15" y="193"/>
                    </a:lnTo>
                    <a:lnTo>
                      <a:pt x="13" y="173"/>
                    </a:lnTo>
                    <a:lnTo>
                      <a:pt x="11" y="162"/>
                    </a:lnTo>
                    <a:lnTo>
                      <a:pt x="14" y="152"/>
                    </a:lnTo>
                    <a:lnTo>
                      <a:pt x="9" y="142"/>
                    </a:lnTo>
                    <a:lnTo>
                      <a:pt x="0" y="133"/>
                    </a:lnTo>
                    <a:lnTo>
                      <a:pt x="4" y="126"/>
                    </a:lnTo>
                    <a:lnTo>
                      <a:pt x="75" y="126"/>
                    </a:lnTo>
                    <a:lnTo>
                      <a:pt x="72" y="96"/>
                    </a:lnTo>
                    <a:lnTo>
                      <a:pt x="77" y="86"/>
                    </a:lnTo>
                    <a:lnTo>
                      <a:pt x="93" y="84"/>
                    </a:lnTo>
                    <a:lnTo>
                      <a:pt x="94" y="31"/>
                    </a:lnTo>
                    <a:lnTo>
                      <a:pt x="153" y="32"/>
                    </a:lnTo>
                    <a:lnTo>
                      <a:pt x="153" y="0"/>
                    </a:lnTo>
                    <a:lnTo>
                      <a:pt x="219" y="51"/>
                    </a:lnTo>
                    <a:lnTo>
                      <a:pt x="192" y="51"/>
                    </a:lnTo>
                    <a:lnTo>
                      <a:pt x="200" y="141"/>
                    </a:lnTo>
                    <a:lnTo>
                      <a:pt x="208" y="230"/>
                    </a:lnTo>
                    <a:lnTo>
                      <a:pt x="211" y="233"/>
                    </a:lnTo>
                    <a:lnTo>
                      <a:pt x="207" y="247"/>
                    </a:lnTo>
                    <a:lnTo>
                      <a:pt x="134" y="248"/>
                    </a:lnTo>
                    <a:lnTo>
                      <a:pt x="131" y="252"/>
                    </a:lnTo>
                    <a:lnTo>
                      <a:pt x="124" y="251"/>
                    </a:lnTo>
                    <a:lnTo>
                      <a:pt x="114" y="255"/>
                    </a:lnTo>
                    <a:lnTo>
                      <a:pt x="101" y="249"/>
                    </a:lnTo>
                    <a:lnTo>
                      <a:pt x="95" y="250"/>
                    </a:lnTo>
                    <a:lnTo>
                      <a:pt x="92" y="262"/>
                    </a:lnTo>
                    <a:lnTo>
                      <a:pt x="86" y="266"/>
                    </a:lnTo>
                    <a:close/>
                  </a:path>
                </a:pathLst>
              </a:custGeom>
              <a:solidFill>
                <a:srgbClr val="8BB743"/>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170" name="Freeform 128">
                <a:extLst>
                  <a:ext uri="{FF2B5EF4-FFF2-40B4-BE49-F238E27FC236}">
                    <a16:creationId xmlns:a16="http://schemas.microsoft.com/office/drawing/2014/main" id="{2637CEA4-F45D-49D2-A8FD-1D538892ADA8}"/>
                  </a:ext>
                </a:extLst>
              </p:cNvPr>
              <p:cNvSpPr>
                <a:spLocks/>
              </p:cNvSpPr>
              <p:nvPr/>
            </p:nvSpPr>
            <p:spPr bwMode="auto">
              <a:xfrm>
                <a:off x="5503166" y="4478831"/>
                <a:ext cx="74946" cy="217900"/>
              </a:xfrm>
              <a:custGeom>
                <a:avLst/>
                <a:gdLst>
                  <a:gd name="T0" fmla="*/ 36 w 54"/>
                  <a:gd name="T1" fmla="*/ 48 h 157"/>
                  <a:gd name="T2" fmla="*/ 30 w 54"/>
                  <a:gd name="T3" fmla="*/ 63 h 157"/>
                  <a:gd name="T4" fmla="*/ 34 w 54"/>
                  <a:gd name="T5" fmla="*/ 91 h 157"/>
                  <a:gd name="T6" fmla="*/ 41 w 54"/>
                  <a:gd name="T7" fmla="*/ 90 h 157"/>
                  <a:gd name="T8" fmla="*/ 47 w 54"/>
                  <a:gd name="T9" fmla="*/ 97 h 157"/>
                  <a:gd name="T10" fmla="*/ 54 w 54"/>
                  <a:gd name="T11" fmla="*/ 112 h 157"/>
                  <a:gd name="T12" fmla="*/ 54 w 54"/>
                  <a:gd name="T13" fmla="*/ 139 h 157"/>
                  <a:gd name="T14" fmla="*/ 46 w 54"/>
                  <a:gd name="T15" fmla="*/ 143 h 157"/>
                  <a:gd name="T16" fmla="*/ 40 w 54"/>
                  <a:gd name="T17" fmla="*/ 157 h 157"/>
                  <a:gd name="T18" fmla="*/ 29 w 54"/>
                  <a:gd name="T19" fmla="*/ 145 h 157"/>
                  <a:gd name="T20" fmla="*/ 28 w 54"/>
                  <a:gd name="T21" fmla="*/ 130 h 157"/>
                  <a:gd name="T22" fmla="*/ 33 w 54"/>
                  <a:gd name="T23" fmla="*/ 120 h 157"/>
                  <a:gd name="T24" fmla="*/ 32 w 54"/>
                  <a:gd name="T25" fmla="*/ 112 h 157"/>
                  <a:gd name="T26" fmla="*/ 25 w 54"/>
                  <a:gd name="T27" fmla="*/ 107 h 157"/>
                  <a:gd name="T28" fmla="*/ 20 w 54"/>
                  <a:gd name="T29" fmla="*/ 109 h 157"/>
                  <a:gd name="T30" fmla="*/ 10 w 54"/>
                  <a:gd name="T31" fmla="*/ 99 h 157"/>
                  <a:gd name="T32" fmla="*/ 0 w 54"/>
                  <a:gd name="T33" fmla="*/ 93 h 157"/>
                  <a:gd name="T34" fmla="*/ 6 w 54"/>
                  <a:gd name="T35" fmla="*/ 74 h 157"/>
                  <a:gd name="T36" fmla="*/ 12 w 54"/>
                  <a:gd name="T37" fmla="*/ 67 h 157"/>
                  <a:gd name="T38" fmla="*/ 9 w 54"/>
                  <a:gd name="T39" fmla="*/ 50 h 157"/>
                  <a:gd name="T40" fmla="*/ 13 w 54"/>
                  <a:gd name="T41" fmla="*/ 33 h 157"/>
                  <a:gd name="T42" fmla="*/ 17 w 54"/>
                  <a:gd name="T43" fmla="*/ 27 h 157"/>
                  <a:gd name="T44" fmla="*/ 13 w 54"/>
                  <a:gd name="T45" fmla="*/ 10 h 157"/>
                  <a:gd name="T46" fmla="*/ 4 w 54"/>
                  <a:gd name="T47" fmla="*/ 0 h 157"/>
                  <a:gd name="T48" fmla="*/ 22 w 54"/>
                  <a:gd name="T49" fmla="*/ 4 h 157"/>
                  <a:gd name="T50" fmla="*/ 25 w 54"/>
                  <a:gd name="T51" fmla="*/ 10 h 157"/>
                  <a:gd name="T52" fmla="*/ 32 w 54"/>
                  <a:gd name="T53" fmla="*/ 20 h 157"/>
                  <a:gd name="T54" fmla="*/ 36 w 54"/>
                  <a:gd name="T55" fmla="*/ 48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4" h="157">
                    <a:moveTo>
                      <a:pt x="36" y="48"/>
                    </a:moveTo>
                    <a:lnTo>
                      <a:pt x="30" y="63"/>
                    </a:lnTo>
                    <a:lnTo>
                      <a:pt x="34" y="91"/>
                    </a:lnTo>
                    <a:lnTo>
                      <a:pt x="41" y="90"/>
                    </a:lnTo>
                    <a:lnTo>
                      <a:pt x="47" y="97"/>
                    </a:lnTo>
                    <a:lnTo>
                      <a:pt x="54" y="112"/>
                    </a:lnTo>
                    <a:lnTo>
                      <a:pt x="54" y="139"/>
                    </a:lnTo>
                    <a:lnTo>
                      <a:pt x="46" y="143"/>
                    </a:lnTo>
                    <a:lnTo>
                      <a:pt x="40" y="157"/>
                    </a:lnTo>
                    <a:lnTo>
                      <a:pt x="29" y="145"/>
                    </a:lnTo>
                    <a:lnTo>
                      <a:pt x="28" y="130"/>
                    </a:lnTo>
                    <a:lnTo>
                      <a:pt x="33" y="120"/>
                    </a:lnTo>
                    <a:lnTo>
                      <a:pt x="32" y="112"/>
                    </a:lnTo>
                    <a:lnTo>
                      <a:pt x="25" y="107"/>
                    </a:lnTo>
                    <a:lnTo>
                      <a:pt x="20" y="109"/>
                    </a:lnTo>
                    <a:lnTo>
                      <a:pt x="10" y="99"/>
                    </a:lnTo>
                    <a:lnTo>
                      <a:pt x="0" y="93"/>
                    </a:lnTo>
                    <a:lnTo>
                      <a:pt x="6" y="74"/>
                    </a:lnTo>
                    <a:lnTo>
                      <a:pt x="12" y="67"/>
                    </a:lnTo>
                    <a:lnTo>
                      <a:pt x="9" y="50"/>
                    </a:lnTo>
                    <a:lnTo>
                      <a:pt x="13" y="33"/>
                    </a:lnTo>
                    <a:lnTo>
                      <a:pt x="17" y="27"/>
                    </a:lnTo>
                    <a:lnTo>
                      <a:pt x="13" y="10"/>
                    </a:lnTo>
                    <a:lnTo>
                      <a:pt x="4" y="0"/>
                    </a:lnTo>
                    <a:lnTo>
                      <a:pt x="22" y="4"/>
                    </a:lnTo>
                    <a:lnTo>
                      <a:pt x="25" y="10"/>
                    </a:lnTo>
                    <a:lnTo>
                      <a:pt x="32" y="20"/>
                    </a:lnTo>
                    <a:lnTo>
                      <a:pt x="36" y="48"/>
                    </a:lnTo>
                    <a:close/>
                  </a:path>
                </a:pathLst>
              </a:custGeom>
              <a:solidFill>
                <a:srgbClr val="9BBB59">
                  <a:lumMod val="60000"/>
                  <a:lumOff val="40000"/>
                </a:srgbClr>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171" name="Freeform 129">
                <a:extLst>
                  <a:ext uri="{FF2B5EF4-FFF2-40B4-BE49-F238E27FC236}">
                    <a16:creationId xmlns:a16="http://schemas.microsoft.com/office/drawing/2014/main" id="{A5C11480-DD8D-44BF-BF62-3823A6168AB8}"/>
                  </a:ext>
                </a:extLst>
              </p:cNvPr>
              <p:cNvSpPr>
                <a:spLocks noEditPoints="1"/>
              </p:cNvSpPr>
              <p:nvPr/>
            </p:nvSpPr>
            <p:spPr bwMode="auto">
              <a:xfrm>
                <a:off x="7224153" y="4013887"/>
                <a:ext cx="487151" cy="176263"/>
              </a:xfrm>
              <a:custGeom>
                <a:avLst/>
                <a:gdLst>
                  <a:gd name="T0" fmla="*/ 1401 w 1439"/>
                  <a:gd name="T1" fmla="*/ 208 h 524"/>
                  <a:gd name="T2" fmla="*/ 1346 w 1439"/>
                  <a:gd name="T3" fmla="*/ 237 h 524"/>
                  <a:gd name="T4" fmla="*/ 1281 w 1439"/>
                  <a:gd name="T5" fmla="*/ 223 h 524"/>
                  <a:gd name="T6" fmla="*/ 1194 w 1439"/>
                  <a:gd name="T7" fmla="*/ 223 h 524"/>
                  <a:gd name="T8" fmla="*/ 1171 w 1439"/>
                  <a:gd name="T9" fmla="*/ 320 h 524"/>
                  <a:gd name="T10" fmla="*/ 1143 w 1439"/>
                  <a:gd name="T11" fmla="*/ 349 h 524"/>
                  <a:gd name="T12" fmla="*/ 1107 w 1439"/>
                  <a:gd name="T13" fmla="*/ 468 h 524"/>
                  <a:gd name="T14" fmla="*/ 1045 w 1439"/>
                  <a:gd name="T15" fmla="*/ 486 h 524"/>
                  <a:gd name="T16" fmla="*/ 974 w 1439"/>
                  <a:gd name="T17" fmla="*/ 462 h 524"/>
                  <a:gd name="T18" fmla="*/ 938 w 1439"/>
                  <a:gd name="T19" fmla="*/ 469 h 524"/>
                  <a:gd name="T20" fmla="*/ 894 w 1439"/>
                  <a:gd name="T21" fmla="*/ 512 h 524"/>
                  <a:gd name="T22" fmla="*/ 846 w 1439"/>
                  <a:gd name="T23" fmla="*/ 506 h 524"/>
                  <a:gd name="T24" fmla="*/ 798 w 1439"/>
                  <a:gd name="T25" fmla="*/ 524 h 524"/>
                  <a:gd name="T26" fmla="*/ 746 w 1439"/>
                  <a:gd name="T27" fmla="*/ 476 h 524"/>
                  <a:gd name="T28" fmla="*/ 733 w 1439"/>
                  <a:gd name="T29" fmla="*/ 419 h 524"/>
                  <a:gd name="T30" fmla="*/ 788 w 1439"/>
                  <a:gd name="T31" fmla="*/ 448 h 524"/>
                  <a:gd name="T32" fmla="*/ 846 w 1439"/>
                  <a:gd name="T33" fmla="*/ 432 h 524"/>
                  <a:gd name="T34" fmla="*/ 860 w 1439"/>
                  <a:gd name="T35" fmla="*/ 360 h 524"/>
                  <a:gd name="T36" fmla="*/ 892 w 1439"/>
                  <a:gd name="T37" fmla="*/ 344 h 524"/>
                  <a:gd name="T38" fmla="*/ 981 w 1439"/>
                  <a:gd name="T39" fmla="*/ 325 h 524"/>
                  <a:gd name="T40" fmla="*/ 1033 w 1439"/>
                  <a:gd name="T41" fmla="*/ 258 h 524"/>
                  <a:gd name="T42" fmla="*/ 1068 w 1439"/>
                  <a:gd name="T43" fmla="*/ 204 h 524"/>
                  <a:gd name="T44" fmla="*/ 1104 w 1439"/>
                  <a:gd name="T45" fmla="*/ 248 h 524"/>
                  <a:gd name="T46" fmla="*/ 1119 w 1439"/>
                  <a:gd name="T47" fmla="*/ 219 h 524"/>
                  <a:gd name="T48" fmla="*/ 1155 w 1439"/>
                  <a:gd name="T49" fmla="*/ 222 h 524"/>
                  <a:gd name="T50" fmla="*/ 1157 w 1439"/>
                  <a:gd name="T51" fmla="*/ 168 h 524"/>
                  <a:gd name="T52" fmla="*/ 1159 w 1439"/>
                  <a:gd name="T53" fmla="*/ 126 h 524"/>
                  <a:gd name="T54" fmla="*/ 1214 w 1439"/>
                  <a:gd name="T55" fmla="*/ 66 h 524"/>
                  <a:gd name="T56" fmla="*/ 1248 w 1439"/>
                  <a:gd name="T57" fmla="*/ 0 h 524"/>
                  <a:gd name="T58" fmla="*/ 1278 w 1439"/>
                  <a:gd name="T59" fmla="*/ 0 h 524"/>
                  <a:gd name="T60" fmla="*/ 1319 w 1439"/>
                  <a:gd name="T61" fmla="*/ 43 h 524"/>
                  <a:gd name="T62" fmla="*/ 1325 w 1439"/>
                  <a:gd name="T63" fmla="*/ 80 h 524"/>
                  <a:gd name="T64" fmla="*/ 1375 w 1439"/>
                  <a:gd name="T65" fmla="*/ 103 h 524"/>
                  <a:gd name="T66" fmla="*/ 1439 w 1439"/>
                  <a:gd name="T67" fmla="*/ 129 h 524"/>
                  <a:gd name="T68" fmla="*/ 1436 w 1439"/>
                  <a:gd name="T69" fmla="*/ 162 h 524"/>
                  <a:gd name="T70" fmla="*/ 1385 w 1439"/>
                  <a:gd name="T71" fmla="*/ 167 h 524"/>
                  <a:gd name="T72" fmla="*/ 1401 w 1439"/>
                  <a:gd name="T73" fmla="*/ 208 h 524"/>
                  <a:gd name="T74" fmla="*/ 75 w 1439"/>
                  <a:gd name="T75" fmla="*/ 61 h 524"/>
                  <a:gd name="T76" fmla="*/ 83 w 1439"/>
                  <a:gd name="T77" fmla="*/ 105 h 524"/>
                  <a:gd name="T78" fmla="*/ 133 w 1439"/>
                  <a:gd name="T79" fmla="*/ 95 h 524"/>
                  <a:gd name="T80" fmla="*/ 155 w 1439"/>
                  <a:gd name="T81" fmla="*/ 60 h 524"/>
                  <a:gd name="T82" fmla="*/ 173 w 1439"/>
                  <a:gd name="T83" fmla="*/ 68 h 524"/>
                  <a:gd name="T84" fmla="*/ 220 w 1439"/>
                  <a:gd name="T85" fmla="*/ 119 h 524"/>
                  <a:gd name="T86" fmla="*/ 254 w 1439"/>
                  <a:gd name="T87" fmla="*/ 176 h 524"/>
                  <a:gd name="T88" fmla="*/ 260 w 1439"/>
                  <a:gd name="T89" fmla="*/ 233 h 524"/>
                  <a:gd name="T90" fmla="*/ 253 w 1439"/>
                  <a:gd name="T91" fmla="*/ 272 h 524"/>
                  <a:gd name="T92" fmla="*/ 261 w 1439"/>
                  <a:gd name="T93" fmla="*/ 301 h 524"/>
                  <a:gd name="T94" fmla="*/ 268 w 1439"/>
                  <a:gd name="T95" fmla="*/ 352 h 524"/>
                  <a:gd name="T96" fmla="*/ 295 w 1439"/>
                  <a:gd name="T97" fmla="*/ 375 h 524"/>
                  <a:gd name="T98" fmla="*/ 326 w 1439"/>
                  <a:gd name="T99" fmla="*/ 451 h 524"/>
                  <a:gd name="T100" fmla="*/ 325 w 1439"/>
                  <a:gd name="T101" fmla="*/ 479 h 524"/>
                  <a:gd name="T102" fmla="*/ 271 w 1439"/>
                  <a:gd name="T103" fmla="*/ 485 h 524"/>
                  <a:gd name="T104" fmla="*/ 199 w 1439"/>
                  <a:gd name="T105" fmla="*/ 422 h 524"/>
                  <a:gd name="T106" fmla="*/ 109 w 1439"/>
                  <a:gd name="T107" fmla="*/ 354 h 524"/>
                  <a:gd name="T108" fmla="*/ 99 w 1439"/>
                  <a:gd name="T109" fmla="*/ 311 h 524"/>
                  <a:gd name="T110" fmla="*/ 54 w 1439"/>
                  <a:gd name="T111" fmla="*/ 254 h 524"/>
                  <a:gd name="T112" fmla="*/ 42 w 1439"/>
                  <a:gd name="T113" fmla="*/ 184 h 524"/>
                  <a:gd name="T114" fmla="*/ 13 w 1439"/>
                  <a:gd name="T115" fmla="*/ 137 h 524"/>
                  <a:gd name="T116" fmla="*/ 18 w 1439"/>
                  <a:gd name="T117" fmla="*/ 75 h 524"/>
                  <a:gd name="T118" fmla="*/ 0 w 1439"/>
                  <a:gd name="T119" fmla="*/ 39 h 524"/>
                  <a:gd name="T120" fmla="*/ 12 w 1439"/>
                  <a:gd name="T121" fmla="*/ 24 h 524"/>
                  <a:gd name="T122" fmla="*/ 75 w 1439"/>
                  <a:gd name="T123" fmla="*/ 61 h 5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439" h="524">
                    <a:moveTo>
                      <a:pt x="1401" y="208"/>
                    </a:moveTo>
                    <a:lnTo>
                      <a:pt x="1346" y="237"/>
                    </a:lnTo>
                    <a:lnTo>
                      <a:pt x="1281" y="223"/>
                    </a:lnTo>
                    <a:lnTo>
                      <a:pt x="1194" y="223"/>
                    </a:lnTo>
                    <a:lnTo>
                      <a:pt x="1171" y="320"/>
                    </a:lnTo>
                    <a:lnTo>
                      <a:pt x="1143" y="349"/>
                    </a:lnTo>
                    <a:lnTo>
                      <a:pt x="1107" y="468"/>
                    </a:lnTo>
                    <a:lnTo>
                      <a:pt x="1045" y="486"/>
                    </a:lnTo>
                    <a:lnTo>
                      <a:pt x="974" y="462"/>
                    </a:lnTo>
                    <a:lnTo>
                      <a:pt x="938" y="469"/>
                    </a:lnTo>
                    <a:lnTo>
                      <a:pt x="894" y="512"/>
                    </a:lnTo>
                    <a:lnTo>
                      <a:pt x="846" y="506"/>
                    </a:lnTo>
                    <a:lnTo>
                      <a:pt x="798" y="524"/>
                    </a:lnTo>
                    <a:lnTo>
                      <a:pt x="746" y="476"/>
                    </a:lnTo>
                    <a:lnTo>
                      <a:pt x="733" y="419"/>
                    </a:lnTo>
                    <a:lnTo>
                      <a:pt x="788" y="448"/>
                    </a:lnTo>
                    <a:lnTo>
                      <a:pt x="846" y="432"/>
                    </a:lnTo>
                    <a:lnTo>
                      <a:pt x="860" y="360"/>
                    </a:lnTo>
                    <a:lnTo>
                      <a:pt x="892" y="344"/>
                    </a:lnTo>
                    <a:lnTo>
                      <a:pt x="981" y="325"/>
                    </a:lnTo>
                    <a:lnTo>
                      <a:pt x="1033" y="258"/>
                    </a:lnTo>
                    <a:lnTo>
                      <a:pt x="1068" y="204"/>
                    </a:lnTo>
                    <a:lnTo>
                      <a:pt x="1104" y="248"/>
                    </a:lnTo>
                    <a:lnTo>
                      <a:pt x="1119" y="219"/>
                    </a:lnTo>
                    <a:lnTo>
                      <a:pt x="1155" y="222"/>
                    </a:lnTo>
                    <a:lnTo>
                      <a:pt x="1157" y="168"/>
                    </a:lnTo>
                    <a:lnTo>
                      <a:pt x="1159" y="126"/>
                    </a:lnTo>
                    <a:lnTo>
                      <a:pt x="1214" y="66"/>
                    </a:lnTo>
                    <a:lnTo>
                      <a:pt x="1248" y="0"/>
                    </a:lnTo>
                    <a:lnTo>
                      <a:pt x="1278" y="0"/>
                    </a:lnTo>
                    <a:lnTo>
                      <a:pt x="1319" y="43"/>
                    </a:lnTo>
                    <a:lnTo>
                      <a:pt x="1325" y="80"/>
                    </a:lnTo>
                    <a:lnTo>
                      <a:pt x="1375" y="103"/>
                    </a:lnTo>
                    <a:lnTo>
                      <a:pt x="1439" y="129"/>
                    </a:lnTo>
                    <a:lnTo>
                      <a:pt x="1436" y="162"/>
                    </a:lnTo>
                    <a:lnTo>
                      <a:pt x="1385" y="167"/>
                    </a:lnTo>
                    <a:lnTo>
                      <a:pt x="1401" y="208"/>
                    </a:lnTo>
                    <a:moveTo>
                      <a:pt x="75" y="61"/>
                    </a:moveTo>
                    <a:lnTo>
                      <a:pt x="83" y="105"/>
                    </a:lnTo>
                    <a:lnTo>
                      <a:pt x="133" y="95"/>
                    </a:lnTo>
                    <a:lnTo>
                      <a:pt x="155" y="60"/>
                    </a:lnTo>
                    <a:lnTo>
                      <a:pt x="173" y="68"/>
                    </a:lnTo>
                    <a:lnTo>
                      <a:pt x="220" y="119"/>
                    </a:lnTo>
                    <a:lnTo>
                      <a:pt x="254" y="176"/>
                    </a:lnTo>
                    <a:lnTo>
                      <a:pt x="260" y="233"/>
                    </a:lnTo>
                    <a:lnTo>
                      <a:pt x="253" y="272"/>
                    </a:lnTo>
                    <a:lnTo>
                      <a:pt x="261" y="301"/>
                    </a:lnTo>
                    <a:lnTo>
                      <a:pt x="268" y="352"/>
                    </a:lnTo>
                    <a:lnTo>
                      <a:pt x="295" y="375"/>
                    </a:lnTo>
                    <a:lnTo>
                      <a:pt x="326" y="451"/>
                    </a:lnTo>
                    <a:lnTo>
                      <a:pt x="325" y="479"/>
                    </a:lnTo>
                    <a:lnTo>
                      <a:pt x="271" y="485"/>
                    </a:lnTo>
                    <a:lnTo>
                      <a:pt x="199" y="422"/>
                    </a:lnTo>
                    <a:lnTo>
                      <a:pt x="109" y="354"/>
                    </a:lnTo>
                    <a:lnTo>
                      <a:pt x="99" y="311"/>
                    </a:lnTo>
                    <a:lnTo>
                      <a:pt x="54" y="254"/>
                    </a:lnTo>
                    <a:lnTo>
                      <a:pt x="42" y="184"/>
                    </a:lnTo>
                    <a:lnTo>
                      <a:pt x="13" y="137"/>
                    </a:lnTo>
                    <a:lnTo>
                      <a:pt x="18" y="75"/>
                    </a:lnTo>
                    <a:lnTo>
                      <a:pt x="0" y="39"/>
                    </a:lnTo>
                    <a:lnTo>
                      <a:pt x="12" y="24"/>
                    </a:lnTo>
                    <a:lnTo>
                      <a:pt x="75" y="61"/>
                    </a:lnTo>
                  </a:path>
                </a:pathLst>
              </a:custGeom>
              <a:solidFill>
                <a:srgbClr val="4F81BD">
                  <a:lumMod val="20000"/>
                  <a:lumOff val="80000"/>
                </a:srgbClr>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172" name="Freeform 130">
                <a:extLst>
                  <a:ext uri="{FF2B5EF4-FFF2-40B4-BE49-F238E27FC236}">
                    <a16:creationId xmlns:a16="http://schemas.microsoft.com/office/drawing/2014/main" id="{B94FF66D-A7E4-4085-8F59-16C37E19063A}"/>
                  </a:ext>
                </a:extLst>
              </p:cNvPr>
              <p:cNvSpPr>
                <a:spLocks/>
              </p:cNvSpPr>
              <p:nvPr/>
            </p:nvSpPr>
            <p:spPr bwMode="auto">
              <a:xfrm>
                <a:off x="4971603" y="4700894"/>
                <a:ext cx="335870" cy="349749"/>
              </a:xfrm>
              <a:custGeom>
                <a:avLst/>
                <a:gdLst>
                  <a:gd name="T0" fmla="*/ 76 w 242"/>
                  <a:gd name="T1" fmla="*/ 242 h 252"/>
                  <a:gd name="T2" fmla="*/ 64 w 242"/>
                  <a:gd name="T3" fmla="*/ 226 h 252"/>
                  <a:gd name="T4" fmla="*/ 58 w 242"/>
                  <a:gd name="T5" fmla="*/ 211 h 252"/>
                  <a:gd name="T6" fmla="*/ 54 w 242"/>
                  <a:gd name="T7" fmla="*/ 191 h 252"/>
                  <a:gd name="T8" fmla="*/ 50 w 242"/>
                  <a:gd name="T9" fmla="*/ 176 h 252"/>
                  <a:gd name="T10" fmla="*/ 45 w 242"/>
                  <a:gd name="T11" fmla="*/ 144 h 252"/>
                  <a:gd name="T12" fmla="*/ 46 w 242"/>
                  <a:gd name="T13" fmla="*/ 119 h 252"/>
                  <a:gd name="T14" fmla="*/ 44 w 242"/>
                  <a:gd name="T15" fmla="*/ 108 h 252"/>
                  <a:gd name="T16" fmla="*/ 37 w 242"/>
                  <a:gd name="T17" fmla="*/ 99 h 252"/>
                  <a:gd name="T18" fmla="*/ 28 w 242"/>
                  <a:gd name="T19" fmla="*/ 82 h 252"/>
                  <a:gd name="T20" fmla="*/ 19 w 242"/>
                  <a:gd name="T21" fmla="*/ 57 h 252"/>
                  <a:gd name="T22" fmla="*/ 15 w 242"/>
                  <a:gd name="T23" fmla="*/ 44 h 252"/>
                  <a:gd name="T24" fmla="*/ 1 w 242"/>
                  <a:gd name="T25" fmla="*/ 24 h 252"/>
                  <a:gd name="T26" fmla="*/ 0 w 242"/>
                  <a:gd name="T27" fmla="*/ 8 h 252"/>
                  <a:gd name="T28" fmla="*/ 9 w 242"/>
                  <a:gd name="T29" fmla="*/ 4 h 252"/>
                  <a:gd name="T30" fmla="*/ 20 w 242"/>
                  <a:gd name="T31" fmla="*/ 0 h 252"/>
                  <a:gd name="T32" fmla="*/ 32 w 242"/>
                  <a:gd name="T33" fmla="*/ 1 h 252"/>
                  <a:gd name="T34" fmla="*/ 42 w 242"/>
                  <a:gd name="T35" fmla="*/ 10 h 252"/>
                  <a:gd name="T36" fmla="*/ 45 w 242"/>
                  <a:gd name="T37" fmla="*/ 9 h 252"/>
                  <a:gd name="T38" fmla="*/ 119 w 242"/>
                  <a:gd name="T39" fmla="*/ 8 h 252"/>
                  <a:gd name="T40" fmla="*/ 131 w 242"/>
                  <a:gd name="T41" fmla="*/ 18 h 252"/>
                  <a:gd name="T42" fmla="*/ 175 w 242"/>
                  <a:gd name="T43" fmla="*/ 21 h 252"/>
                  <a:gd name="T44" fmla="*/ 208 w 242"/>
                  <a:gd name="T45" fmla="*/ 13 h 252"/>
                  <a:gd name="T46" fmla="*/ 223 w 242"/>
                  <a:gd name="T47" fmla="*/ 8 h 252"/>
                  <a:gd name="T48" fmla="*/ 235 w 242"/>
                  <a:gd name="T49" fmla="*/ 9 h 252"/>
                  <a:gd name="T50" fmla="*/ 242 w 242"/>
                  <a:gd name="T51" fmla="*/ 14 h 252"/>
                  <a:gd name="T52" fmla="*/ 242 w 242"/>
                  <a:gd name="T53" fmla="*/ 15 h 252"/>
                  <a:gd name="T54" fmla="*/ 232 w 242"/>
                  <a:gd name="T55" fmla="*/ 20 h 252"/>
                  <a:gd name="T56" fmla="*/ 226 w 242"/>
                  <a:gd name="T57" fmla="*/ 20 h 252"/>
                  <a:gd name="T58" fmla="*/ 214 w 242"/>
                  <a:gd name="T59" fmla="*/ 28 h 252"/>
                  <a:gd name="T60" fmla="*/ 208 w 242"/>
                  <a:gd name="T61" fmla="*/ 20 h 252"/>
                  <a:gd name="T62" fmla="*/ 179 w 242"/>
                  <a:gd name="T63" fmla="*/ 27 h 252"/>
                  <a:gd name="T64" fmla="*/ 166 w 242"/>
                  <a:gd name="T65" fmla="*/ 28 h 252"/>
                  <a:gd name="T66" fmla="*/ 163 w 242"/>
                  <a:gd name="T67" fmla="*/ 102 h 252"/>
                  <a:gd name="T68" fmla="*/ 145 w 242"/>
                  <a:gd name="T69" fmla="*/ 102 h 252"/>
                  <a:gd name="T70" fmla="*/ 143 w 242"/>
                  <a:gd name="T71" fmla="*/ 163 h 252"/>
                  <a:gd name="T72" fmla="*/ 139 w 242"/>
                  <a:gd name="T73" fmla="*/ 240 h 252"/>
                  <a:gd name="T74" fmla="*/ 123 w 242"/>
                  <a:gd name="T75" fmla="*/ 250 h 252"/>
                  <a:gd name="T76" fmla="*/ 114 w 242"/>
                  <a:gd name="T77" fmla="*/ 252 h 252"/>
                  <a:gd name="T78" fmla="*/ 103 w 242"/>
                  <a:gd name="T79" fmla="*/ 248 h 252"/>
                  <a:gd name="T80" fmla="*/ 95 w 242"/>
                  <a:gd name="T81" fmla="*/ 246 h 252"/>
                  <a:gd name="T82" fmla="*/ 92 w 242"/>
                  <a:gd name="T83" fmla="*/ 238 h 252"/>
                  <a:gd name="T84" fmla="*/ 85 w 242"/>
                  <a:gd name="T85" fmla="*/ 232 h 252"/>
                  <a:gd name="T86" fmla="*/ 76 w 242"/>
                  <a:gd name="T87" fmla="*/ 242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42" h="252">
                    <a:moveTo>
                      <a:pt x="76" y="242"/>
                    </a:moveTo>
                    <a:lnTo>
                      <a:pt x="64" y="226"/>
                    </a:lnTo>
                    <a:lnTo>
                      <a:pt x="58" y="211"/>
                    </a:lnTo>
                    <a:lnTo>
                      <a:pt x="54" y="191"/>
                    </a:lnTo>
                    <a:lnTo>
                      <a:pt x="50" y="176"/>
                    </a:lnTo>
                    <a:lnTo>
                      <a:pt x="45" y="144"/>
                    </a:lnTo>
                    <a:lnTo>
                      <a:pt x="46" y="119"/>
                    </a:lnTo>
                    <a:lnTo>
                      <a:pt x="44" y="108"/>
                    </a:lnTo>
                    <a:lnTo>
                      <a:pt x="37" y="99"/>
                    </a:lnTo>
                    <a:lnTo>
                      <a:pt x="28" y="82"/>
                    </a:lnTo>
                    <a:lnTo>
                      <a:pt x="19" y="57"/>
                    </a:lnTo>
                    <a:lnTo>
                      <a:pt x="15" y="44"/>
                    </a:lnTo>
                    <a:lnTo>
                      <a:pt x="1" y="24"/>
                    </a:lnTo>
                    <a:lnTo>
                      <a:pt x="0" y="8"/>
                    </a:lnTo>
                    <a:lnTo>
                      <a:pt x="9" y="4"/>
                    </a:lnTo>
                    <a:lnTo>
                      <a:pt x="20" y="0"/>
                    </a:lnTo>
                    <a:lnTo>
                      <a:pt x="32" y="1"/>
                    </a:lnTo>
                    <a:lnTo>
                      <a:pt x="42" y="10"/>
                    </a:lnTo>
                    <a:lnTo>
                      <a:pt x="45" y="9"/>
                    </a:lnTo>
                    <a:lnTo>
                      <a:pt x="119" y="8"/>
                    </a:lnTo>
                    <a:lnTo>
                      <a:pt x="131" y="18"/>
                    </a:lnTo>
                    <a:lnTo>
                      <a:pt x="175" y="21"/>
                    </a:lnTo>
                    <a:lnTo>
                      <a:pt x="208" y="13"/>
                    </a:lnTo>
                    <a:lnTo>
                      <a:pt x="223" y="8"/>
                    </a:lnTo>
                    <a:lnTo>
                      <a:pt x="235" y="9"/>
                    </a:lnTo>
                    <a:lnTo>
                      <a:pt x="242" y="14"/>
                    </a:lnTo>
                    <a:lnTo>
                      <a:pt x="242" y="15"/>
                    </a:lnTo>
                    <a:lnTo>
                      <a:pt x="232" y="20"/>
                    </a:lnTo>
                    <a:lnTo>
                      <a:pt x="226" y="20"/>
                    </a:lnTo>
                    <a:lnTo>
                      <a:pt x="214" y="28"/>
                    </a:lnTo>
                    <a:lnTo>
                      <a:pt x="208" y="20"/>
                    </a:lnTo>
                    <a:lnTo>
                      <a:pt x="179" y="27"/>
                    </a:lnTo>
                    <a:lnTo>
                      <a:pt x="166" y="28"/>
                    </a:lnTo>
                    <a:lnTo>
                      <a:pt x="163" y="102"/>
                    </a:lnTo>
                    <a:lnTo>
                      <a:pt x="145" y="102"/>
                    </a:lnTo>
                    <a:lnTo>
                      <a:pt x="143" y="163"/>
                    </a:lnTo>
                    <a:lnTo>
                      <a:pt x="139" y="240"/>
                    </a:lnTo>
                    <a:lnTo>
                      <a:pt x="123" y="250"/>
                    </a:lnTo>
                    <a:lnTo>
                      <a:pt x="114" y="252"/>
                    </a:lnTo>
                    <a:lnTo>
                      <a:pt x="103" y="248"/>
                    </a:lnTo>
                    <a:lnTo>
                      <a:pt x="95" y="246"/>
                    </a:lnTo>
                    <a:lnTo>
                      <a:pt x="92" y="238"/>
                    </a:lnTo>
                    <a:lnTo>
                      <a:pt x="85" y="232"/>
                    </a:lnTo>
                    <a:lnTo>
                      <a:pt x="76" y="242"/>
                    </a:lnTo>
                    <a:close/>
                  </a:path>
                </a:pathLst>
              </a:custGeom>
              <a:solidFill>
                <a:srgbClr val="9BBB59">
                  <a:lumMod val="60000"/>
                  <a:lumOff val="40000"/>
                </a:srgbClr>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173" name="Freeform 131">
                <a:extLst>
                  <a:ext uri="{FF2B5EF4-FFF2-40B4-BE49-F238E27FC236}">
                    <a16:creationId xmlns:a16="http://schemas.microsoft.com/office/drawing/2014/main" id="{3BAE4ECE-E284-49EB-A926-89485A6C11EC}"/>
                  </a:ext>
                </a:extLst>
              </p:cNvPr>
              <p:cNvSpPr>
                <a:spLocks/>
              </p:cNvSpPr>
              <p:nvPr/>
            </p:nvSpPr>
            <p:spPr bwMode="auto">
              <a:xfrm>
                <a:off x="8785533" y="4792495"/>
                <a:ext cx="59680" cy="66619"/>
              </a:xfrm>
              <a:custGeom>
                <a:avLst/>
                <a:gdLst>
                  <a:gd name="T0" fmla="*/ 26 w 43"/>
                  <a:gd name="T1" fmla="*/ 20 h 48"/>
                  <a:gd name="T2" fmla="*/ 37 w 43"/>
                  <a:gd name="T3" fmla="*/ 33 h 48"/>
                  <a:gd name="T4" fmla="*/ 43 w 43"/>
                  <a:gd name="T5" fmla="*/ 43 h 48"/>
                  <a:gd name="T6" fmla="*/ 35 w 43"/>
                  <a:gd name="T7" fmla="*/ 48 h 48"/>
                  <a:gd name="T8" fmla="*/ 27 w 43"/>
                  <a:gd name="T9" fmla="*/ 42 h 48"/>
                  <a:gd name="T10" fmla="*/ 17 w 43"/>
                  <a:gd name="T11" fmla="*/ 33 h 48"/>
                  <a:gd name="T12" fmla="*/ 8 w 43"/>
                  <a:gd name="T13" fmla="*/ 22 h 48"/>
                  <a:gd name="T14" fmla="*/ 0 w 43"/>
                  <a:gd name="T15" fmla="*/ 7 h 48"/>
                  <a:gd name="T16" fmla="*/ 0 w 43"/>
                  <a:gd name="T17" fmla="*/ 0 h 48"/>
                  <a:gd name="T18" fmla="*/ 7 w 43"/>
                  <a:gd name="T19" fmla="*/ 0 h 48"/>
                  <a:gd name="T20" fmla="*/ 16 w 43"/>
                  <a:gd name="T21" fmla="*/ 8 h 48"/>
                  <a:gd name="T22" fmla="*/ 22 w 43"/>
                  <a:gd name="T23" fmla="*/ 15 h 48"/>
                  <a:gd name="T24" fmla="*/ 26 w 43"/>
                  <a:gd name="T25" fmla="*/ 2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48">
                    <a:moveTo>
                      <a:pt x="26" y="20"/>
                    </a:moveTo>
                    <a:lnTo>
                      <a:pt x="37" y="33"/>
                    </a:lnTo>
                    <a:lnTo>
                      <a:pt x="43" y="43"/>
                    </a:lnTo>
                    <a:lnTo>
                      <a:pt x="35" y="48"/>
                    </a:lnTo>
                    <a:lnTo>
                      <a:pt x="27" y="42"/>
                    </a:lnTo>
                    <a:lnTo>
                      <a:pt x="17" y="33"/>
                    </a:lnTo>
                    <a:lnTo>
                      <a:pt x="8" y="22"/>
                    </a:lnTo>
                    <a:lnTo>
                      <a:pt x="0" y="7"/>
                    </a:lnTo>
                    <a:lnTo>
                      <a:pt x="0" y="0"/>
                    </a:lnTo>
                    <a:lnTo>
                      <a:pt x="7" y="0"/>
                    </a:lnTo>
                    <a:lnTo>
                      <a:pt x="16" y="8"/>
                    </a:lnTo>
                    <a:lnTo>
                      <a:pt x="22" y="15"/>
                    </a:lnTo>
                    <a:lnTo>
                      <a:pt x="26" y="20"/>
                    </a:lnTo>
                    <a:close/>
                  </a:path>
                </a:pathLst>
              </a:custGeom>
              <a:solidFill>
                <a:srgbClr val="A8C5F0"/>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174" name="Freeform 132">
                <a:extLst>
                  <a:ext uri="{FF2B5EF4-FFF2-40B4-BE49-F238E27FC236}">
                    <a16:creationId xmlns:a16="http://schemas.microsoft.com/office/drawing/2014/main" id="{30AE5EE3-E8B4-49A2-A0A5-AE90D5019F92}"/>
                  </a:ext>
                </a:extLst>
              </p:cNvPr>
              <p:cNvSpPr>
                <a:spLocks/>
              </p:cNvSpPr>
              <p:nvPr/>
            </p:nvSpPr>
            <p:spPr bwMode="auto">
              <a:xfrm>
                <a:off x="4684309" y="3536451"/>
                <a:ext cx="389998" cy="340034"/>
              </a:xfrm>
              <a:custGeom>
                <a:avLst/>
                <a:gdLst>
                  <a:gd name="T0" fmla="*/ 34 w 281"/>
                  <a:gd name="T1" fmla="*/ 239 h 245"/>
                  <a:gd name="T2" fmla="*/ 34 w 281"/>
                  <a:gd name="T3" fmla="*/ 225 h 245"/>
                  <a:gd name="T4" fmla="*/ 13 w 281"/>
                  <a:gd name="T5" fmla="*/ 220 h 245"/>
                  <a:gd name="T6" fmla="*/ 12 w 281"/>
                  <a:gd name="T7" fmla="*/ 210 h 245"/>
                  <a:gd name="T8" fmla="*/ 2 w 281"/>
                  <a:gd name="T9" fmla="*/ 197 h 245"/>
                  <a:gd name="T10" fmla="*/ 0 w 281"/>
                  <a:gd name="T11" fmla="*/ 187 h 245"/>
                  <a:gd name="T12" fmla="*/ 1 w 281"/>
                  <a:gd name="T13" fmla="*/ 177 h 245"/>
                  <a:gd name="T14" fmla="*/ 13 w 281"/>
                  <a:gd name="T15" fmla="*/ 176 h 245"/>
                  <a:gd name="T16" fmla="*/ 19 w 281"/>
                  <a:gd name="T17" fmla="*/ 169 h 245"/>
                  <a:gd name="T18" fmla="*/ 44 w 281"/>
                  <a:gd name="T19" fmla="*/ 167 h 245"/>
                  <a:gd name="T20" fmla="*/ 60 w 281"/>
                  <a:gd name="T21" fmla="*/ 164 h 245"/>
                  <a:gd name="T22" fmla="*/ 62 w 281"/>
                  <a:gd name="T23" fmla="*/ 151 h 245"/>
                  <a:gd name="T24" fmla="*/ 72 w 281"/>
                  <a:gd name="T25" fmla="*/ 137 h 245"/>
                  <a:gd name="T26" fmla="*/ 71 w 281"/>
                  <a:gd name="T27" fmla="*/ 89 h 245"/>
                  <a:gd name="T28" fmla="*/ 97 w 281"/>
                  <a:gd name="T29" fmla="*/ 80 h 245"/>
                  <a:gd name="T30" fmla="*/ 149 w 281"/>
                  <a:gd name="T31" fmla="*/ 39 h 245"/>
                  <a:gd name="T32" fmla="*/ 209 w 281"/>
                  <a:gd name="T33" fmla="*/ 0 h 245"/>
                  <a:gd name="T34" fmla="*/ 238 w 281"/>
                  <a:gd name="T35" fmla="*/ 9 h 245"/>
                  <a:gd name="T36" fmla="*/ 248 w 281"/>
                  <a:gd name="T37" fmla="*/ 20 h 245"/>
                  <a:gd name="T38" fmla="*/ 261 w 281"/>
                  <a:gd name="T39" fmla="*/ 12 h 245"/>
                  <a:gd name="T40" fmla="*/ 266 w 281"/>
                  <a:gd name="T41" fmla="*/ 45 h 245"/>
                  <a:gd name="T42" fmla="*/ 273 w 281"/>
                  <a:gd name="T43" fmla="*/ 50 h 245"/>
                  <a:gd name="T44" fmla="*/ 274 w 281"/>
                  <a:gd name="T45" fmla="*/ 57 h 245"/>
                  <a:gd name="T46" fmla="*/ 281 w 281"/>
                  <a:gd name="T47" fmla="*/ 64 h 245"/>
                  <a:gd name="T48" fmla="*/ 278 w 281"/>
                  <a:gd name="T49" fmla="*/ 73 h 245"/>
                  <a:gd name="T50" fmla="*/ 271 w 281"/>
                  <a:gd name="T51" fmla="*/ 115 h 245"/>
                  <a:gd name="T52" fmla="*/ 271 w 281"/>
                  <a:gd name="T53" fmla="*/ 142 h 245"/>
                  <a:gd name="T54" fmla="*/ 248 w 281"/>
                  <a:gd name="T55" fmla="*/ 162 h 245"/>
                  <a:gd name="T56" fmla="*/ 241 w 281"/>
                  <a:gd name="T57" fmla="*/ 189 h 245"/>
                  <a:gd name="T58" fmla="*/ 249 w 281"/>
                  <a:gd name="T59" fmla="*/ 197 h 245"/>
                  <a:gd name="T60" fmla="*/ 249 w 281"/>
                  <a:gd name="T61" fmla="*/ 210 h 245"/>
                  <a:gd name="T62" fmla="*/ 260 w 281"/>
                  <a:gd name="T63" fmla="*/ 210 h 245"/>
                  <a:gd name="T64" fmla="*/ 259 w 281"/>
                  <a:gd name="T65" fmla="*/ 220 h 245"/>
                  <a:gd name="T66" fmla="*/ 254 w 281"/>
                  <a:gd name="T67" fmla="*/ 221 h 245"/>
                  <a:gd name="T68" fmla="*/ 253 w 281"/>
                  <a:gd name="T69" fmla="*/ 228 h 245"/>
                  <a:gd name="T70" fmla="*/ 250 w 281"/>
                  <a:gd name="T71" fmla="*/ 228 h 245"/>
                  <a:gd name="T72" fmla="*/ 237 w 281"/>
                  <a:gd name="T73" fmla="*/ 206 h 245"/>
                  <a:gd name="T74" fmla="*/ 233 w 281"/>
                  <a:gd name="T75" fmla="*/ 205 h 245"/>
                  <a:gd name="T76" fmla="*/ 219 w 281"/>
                  <a:gd name="T77" fmla="*/ 216 h 245"/>
                  <a:gd name="T78" fmla="*/ 205 w 281"/>
                  <a:gd name="T79" fmla="*/ 210 h 245"/>
                  <a:gd name="T80" fmla="*/ 195 w 281"/>
                  <a:gd name="T81" fmla="*/ 209 h 245"/>
                  <a:gd name="T82" fmla="*/ 189 w 281"/>
                  <a:gd name="T83" fmla="*/ 212 h 245"/>
                  <a:gd name="T84" fmla="*/ 179 w 281"/>
                  <a:gd name="T85" fmla="*/ 212 h 245"/>
                  <a:gd name="T86" fmla="*/ 168 w 281"/>
                  <a:gd name="T87" fmla="*/ 220 h 245"/>
                  <a:gd name="T88" fmla="*/ 159 w 281"/>
                  <a:gd name="T89" fmla="*/ 221 h 245"/>
                  <a:gd name="T90" fmla="*/ 137 w 281"/>
                  <a:gd name="T91" fmla="*/ 210 h 245"/>
                  <a:gd name="T92" fmla="*/ 128 w 281"/>
                  <a:gd name="T93" fmla="*/ 215 h 245"/>
                  <a:gd name="T94" fmla="*/ 119 w 281"/>
                  <a:gd name="T95" fmla="*/ 215 h 245"/>
                  <a:gd name="T96" fmla="*/ 112 w 281"/>
                  <a:gd name="T97" fmla="*/ 207 h 245"/>
                  <a:gd name="T98" fmla="*/ 93 w 281"/>
                  <a:gd name="T99" fmla="*/ 199 h 245"/>
                  <a:gd name="T100" fmla="*/ 74 w 281"/>
                  <a:gd name="T101" fmla="*/ 202 h 245"/>
                  <a:gd name="T102" fmla="*/ 69 w 281"/>
                  <a:gd name="T103" fmla="*/ 206 h 245"/>
                  <a:gd name="T104" fmla="*/ 67 w 281"/>
                  <a:gd name="T105" fmla="*/ 218 h 245"/>
                  <a:gd name="T106" fmla="*/ 61 w 281"/>
                  <a:gd name="T107" fmla="*/ 227 h 245"/>
                  <a:gd name="T108" fmla="*/ 60 w 281"/>
                  <a:gd name="T109" fmla="*/ 245 h 245"/>
                  <a:gd name="T110" fmla="*/ 46 w 281"/>
                  <a:gd name="T111" fmla="*/ 233 h 245"/>
                  <a:gd name="T112" fmla="*/ 40 w 281"/>
                  <a:gd name="T113" fmla="*/ 233 h 245"/>
                  <a:gd name="T114" fmla="*/ 34 w 281"/>
                  <a:gd name="T115" fmla="*/ 239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81" h="245">
                    <a:moveTo>
                      <a:pt x="34" y="239"/>
                    </a:moveTo>
                    <a:lnTo>
                      <a:pt x="34" y="225"/>
                    </a:lnTo>
                    <a:lnTo>
                      <a:pt x="13" y="220"/>
                    </a:lnTo>
                    <a:lnTo>
                      <a:pt x="12" y="210"/>
                    </a:lnTo>
                    <a:lnTo>
                      <a:pt x="2" y="197"/>
                    </a:lnTo>
                    <a:lnTo>
                      <a:pt x="0" y="187"/>
                    </a:lnTo>
                    <a:lnTo>
                      <a:pt x="1" y="177"/>
                    </a:lnTo>
                    <a:lnTo>
                      <a:pt x="13" y="176"/>
                    </a:lnTo>
                    <a:lnTo>
                      <a:pt x="19" y="169"/>
                    </a:lnTo>
                    <a:lnTo>
                      <a:pt x="44" y="167"/>
                    </a:lnTo>
                    <a:lnTo>
                      <a:pt x="60" y="164"/>
                    </a:lnTo>
                    <a:lnTo>
                      <a:pt x="62" y="151"/>
                    </a:lnTo>
                    <a:lnTo>
                      <a:pt x="72" y="137"/>
                    </a:lnTo>
                    <a:lnTo>
                      <a:pt x="71" y="89"/>
                    </a:lnTo>
                    <a:lnTo>
                      <a:pt x="97" y="80"/>
                    </a:lnTo>
                    <a:lnTo>
                      <a:pt x="149" y="39"/>
                    </a:lnTo>
                    <a:lnTo>
                      <a:pt x="209" y="0"/>
                    </a:lnTo>
                    <a:lnTo>
                      <a:pt x="238" y="9"/>
                    </a:lnTo>
                    <a:lnTo>
                      <a:pt x="248" y="20"/>
                    </a:lnTo>
                    <a:lnTo>
                      <a:pt x="261" y="12"/>
                    </a:lnTo>
                    <a:lnTo>
                      <a:pt x="266" y="45"/>
                    </a:lnTo>
                    <a:lnTo>
                      <a:pt x="273" y="50"/>
                    </a:lnTo>
                    <a:lnTo>
                      <a:pt x="274" y="57"/>
                    </a:lnTo>
                    <a:lnTo>
                      <a:pt x="281" y="64"/>
                    </a:lnTo>
                    <a:lnTo>
                      <a:pt x="278" y="73"/>
                    </a:lnTo>
                    <a:lnTo>
                      <a:pt x="271" y="115"/>
                    </a:lnTo>
                    <a:lnTo>
                      <a:pt x="271" y="142"/>
                    </a:lnTo>
                    <a:lnTo>
                      <a:pt x="248" y="162"/>
                    </a:lnTo>
                    <a:lnTo>
                      <a:pt x="241" y="189"/>
                    </a:lnTo>
                    <a:lnTo>
                      <a:pt x="249" y="197"/>
                    </a:lnTo>
                    <a:lnTo>
                      <a:pt x="249" y="210"/>
                    </a:lnTo>
                    <a:lnTo>
                      <a:pt x="260" y="210"/>
                    </a:lnTo>
                    <a:lnTo>
                      <a:pt x="259" y="220"/>
                    </a:lnTo>
                    <a:lnTo>
                      <a:pt x="254" y="221"/>
                    </a:lnTo>
                    <a:lnTo>
                      <a:pt x="253" y="228"/>
                    </a:lnTo>
                    <a:lnTo>
                      <a:pt x="250" y="228"/>
                    </a:lnTo>
                    <a:lnTo>
                      <a:pt x="237" y="206"/>
                    </a:lnTo>
                    <a:lnTo>
                      <a:pt x="233" y="205"/>
                    </a:lnTo>
                    <a:lnTo>
                      <a:pt x="219" y="216"/>
                    </a:lnTo>
                    <a:lnTo>
                      <a:pt x="205" y="210"/>
                    </a:lnTo>
                    <a:lnTo>
                      <a:pt x="195" y="209"/>
                    </a:lnTo>
                    <a:lnTo>
                      <a:pt x="189" y="212"/>
                    </a:lnTo>
                    <a:lnTo>
                      <a:pt x="179" y="212"/>
                    </a:lnTo>
                    <a:lnTo>
                      <a:pt x="168" y="220"/>
                    </a:lnTo>
                    <a:lnTo>
                      <a:pt x="159" y="221"/>
                    </a:lnTo>
                    <a:lnTo>
                      <a:pt x="137" y="210"/>
                    </a:lnTo>
                    <a:lnTo>
                      <a:pt x="128" y="215"/>
                    </a:lnTo>
                    <a:lnTo>
                      <a:pt x="119" y="215"/>
                    </a:lnTo>
                    <a:lnTo>
                      <a:pt x="112" y="207"/>
                    </a:lnTo>
                    <a:lnTo>
                      <a:pt x="93" y="199"/>
                    </a:lnTo>
                    <a:lnTo>
                      <a:pt x="74" y="202"/>
                    </a:lnTo>
                    <a:lnTo>
                      <a:pt x="69" y="206"/>
                    </a:lnTo>
                    <a:lnTo>
                      <a:pt x="67" y="218"/>
                    </a:lnTo>
                    <a:lnTo>
                      <a:pt x="61" y="227"/>
                    </a:lnTo>
                    <a:lnTo>
                      <a:pt x="60" y="245"/>
                    </a:lnTo>
                    <a:lnTo>
                      <a:pt x="46" y="233"/>
                    </a:lnTo>
                    <a:lnTo>
                      <a:pt x="40" y="233"/>
                    </a:lnTo>
                    <a:lnTo>
                      <a:pt x="34" y="239"/>
                    </a:lnTo>
                    <a:close/>
                  </a:path>
                </a:pathLst>
              </a:custGeom>
              <a:solidFill>
                <a:srgbClr val="8BB743"/>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175" name="Freeform 133">
                <a:extLst>
                  <a:ext uri="{FF2B5EF4-FFF2-40B4-BE49-F238E27FC236}">
                    <a16:creationId xmlns:a16="http://schemas.microsoft.com/office/drawing/2014/main" id="{E14B2176-C6CE-419E-AC21-D618BD1A5FB3}"/>
                  </a:ext>
                </a:extLst>
              </p:cNvPr>
              <p:cNvSpPr>
                <a:spLocks/>
              </p:cNvSpPr>
              <p:nvPr/>
            </p:nvSpPr>
            <p:spPr bwMode="auto">
              <a:xfrm>
                <a:off x="4745377" y="3812642"/>
                <a:ext cx="299785" cy="277579"/>
              </a:xfrm>
              <a:custGeom>
                <a:avLst/>
                <a:gdLst>
                  <a:gd name="T0" fmla="*/ 106 w 216"/>
                  <a:gd name="T1" fmla="*/ 189 h 200"/>
                  <a:gd name="T2" fmla="*/ 87 w 216"/>
                  <a:gd name="T3" fmla="*/ 197 h 200"/>
                  <a:gd name="T4" fmla="*/ 80 w 216"/>
                  <a:gd name="T5" fmla="*/ 196 h 200"/>
                  <a:gd name="T6" fmla="*/ 73 w 216"/>
                  <a:gd name="T7" fmla="*/ 200 h 200"/>
                  <a:gd name="T8" fmla="*/ 59 w 216"/>
                  <a:gd name="T9" fmla="*/ 200 h 200"/>
                  <a:gd name="T10" fmla="*/ 49 w 216"/>
                  <a:gd name="T11" fmla="*/ 187 h 200"/>
                  <a:gd name="T12" fmla="*/ 43 w 216"/>
                  <a:gd name="T13" fmla="*/ 172 h 200"/>
                  <a:gd name="T14" fmla="*/ 30 w 216"/>
                  <a:gd name="T15" fmla="*/ 158 h 200"/>
                  <a:gd name="T16" fmla="*/ 16 w 216"/>
                  <a:gd name="T17" fmla="*/ 158 h 200"/>
                  <a:gd name="T18" fmla="*/ 0 w 216"/>
                  <a:gd name="T19" fmla="*/ 158 h 200"/>
                  <a:gd name="T20" fmla="*/ 1 w 216"/>
                  <a:gd name="T21" fmla="*/ 125 h 200"/>
                  <a:gd name="T22" fmla="*/ 0 w 216"/>
                  <a:gd name="T23" fmla="*/ 112 h 200"/>
                  <a:gd name="T24" fmla="*/ 4 w 216"/>
                  <a:gd name="T25" fmla="*/ 98 h 200"/>
                  <a:gd name="T26" fmla="*/ 9 w 216"/>
                  <a:gd name="T27" fmla="*/ 92 h 200"/>
                  <a:gd name="T28" fmla="*/ 18 w 216"/>
                  <a:gd name="T29" fmla="*/ 79 h 200"/>
                  <a:gd name="T30" fmla="*/ 16 w 216"/>
                  <a:gd name="T31" fmla="*/ 74 h 200"/>
                  <a:gd name="T32" fmla="*/ 20 w 216"/>
                  <a:gd name="T33" fmla="*/ 65 h 200"/>
                  <a:gd name="T34" fmla="*/ 16 w 216"/>
                  <a:gd name="T35" fmla="*/ 53 h 200"/>
                  <a:gd name="T36" fmla="*/ 16 w 216"/>
                  <a:gd name="T37" fmla="*/ 46 h 200"/>
                  <a:gd name="T38" fmla="*/ 17 w 216"/>
                  <a:gd name="T39" fmla="*/ 28 h 200"/>
                  <a:gd name="T40" fmla="*/ 23 w 216"/>
                  <a:gd name="T41" fmla="*/ 19 h 200"/>
                  <a:gd name="T42" fmla="*/ 25 w 216"/>
                  <a:gd name="T43" fmla="*/ 7 h 200"/>
                  <a:gd name="T44" fmla="*/ 30 w 216"/>
                  <a:gd name="T45" fmla="*/ 3 h 200"/>
                  <a:gd name="T46" fmla="*/ 49 w 216"/>
                  <a:gd name="T47" fmla="*/ 0 h 200"/>
                  <a:gd name="T48" fmla="*/ 68 w 216"/>
                  <a:gd name="T49" fmla="*/ 8 h 200"/>
                  <a:gd name="T50" fmla="*/ 75 w 216"/>
                  <a:gd name="T51" fmla="*/ 16 h 200"/>
                  <a:gd name="T52" fmla="*/ 84 w 216"/>
                  <a:gd name="T53" fmla="*/ 16 h 200"/>
                  <a:gd name="T54" fmla="*/ 93 w 216"/>
                  <a:gd name="T55" fmla="*/ 11 h 200"/>
                  <a:gd name="T56" fmla="*/ 115 w 216"/>
                  <a:gd name="T57" fmla="*/ 22 h 200"/>
                  <a:gd name="T58" fmla="*/ 124 w 216"/>
                  <a:gd name="T59" fmla="*/ 21 h 200"/>
                  <a:gd name="T60" fmla="*/ 135 w 216"/>
                  <a:gd name="T61" fmla="*/ 13 h 200"/>
                  <a:gd name="T62" fmla="*/ 145 w 216"/>
                  <a:gd name="T63" fmla="*/ 13 h 200"/>
                  <a:gd name="T64" fmla="*/ 151 w 216"/>
                  <a:gd name="T65" fmla="*/ 10 h 200"/>
                  <a:gd name="T66" fmla="*/ 161 w 216"/>
                  <a:gd name="T67" fmla="*/ 11 h 200"/>
                  <a:gd name="T68" fmla="*/ 175 w 216"/>
                  <a:gd name="T69" fmla="*/ 17 h 200"/>
                  <a:gd name="T70" fmla="*/ 189 w 216"/>
                  <a:gd name="T71" fmla="*/ 6 h 200"/>
                  <a:gd name="T72" fmla="*/ 193 w 216"/>
                  <a:gd name="T73" fmla="*/ 7 h 200"/>
                  <a:gd name="T74" fmla="*/ 206 w 216"/>
                  <a:gd name="T75" fmla="*/ 29 h 200"/>
                  <a:gd name="T76" fmla="*/ 209 w 216"/>
                  <a:gd name="T77" fmla="*/ 29 h 200"/>
                  <a:gd name="T78" fmla="*/ 216 w 216"/>
                  <a:gd name="T79" fmla="*/ 37 h 200"/>
                  <a:gd name="T80" fmla="*/ 214 w 216"/>
                  <a:gd name="T81" fmla="*/ 41 h 200"/>
                  <a:gd name="T82" fmla="*/ 214 w 216"/>
                  <a:gd name="T83" fmla="*/ 48 h 200"/>
                  <a:gd name="T84" fmla="*/ 199 w 216"/>
                  <a:gd name="T85" fmla="*/ 64 h 200"/>
                  <a:gd name="T86" fmla="*/ 194 w 216"/>
                  <a:gd name="T87" fmla="*/ 77 h 200"/>
                  <a:gd name="T88" fmla="*/ 191 w 216"/>
                  <a:gd name="T89" fmla="*/ 88 h 200"/>
                  <a:gd name="T90" fmla="*/ 187 w 216"/>
                  <a:gd name="T91" fmla="*/ 93 h 200"/>
                  <a:gd name="T92" fmla="*/ 184 w 216"/>
                  <a:gd name="T93" fmla="*/ 107 h 200"/>
                  <a:gd name="T94" fmla="*/ 174 w 216"/>
                  <a:gd name="T95" fmla="*/ 116 h 200"/>
                  <a:gd name="T96" fmla="*/ 172 w 216"/>
                  <a:gd name="T97" fmla="*/ 126 h 200"/>
                  <a:gd name="T98" fmla="*/ 167 w 216"/>
                  <a:gd name="T99" fmla="*/ 135 h 200"/>
                  <a:gd name="T100" fmla="*/ 166 w 216"/>
                  <a:gd name="T101" fmla="*/ 143 h 200"/>
                  <a:gd name="T102" fmla="*/ 153 w 216"/>
                  <a:gd name="T103" fmla="*/ 150 h 200"/>
                  <a:gd name="T104" fmla="*/ 143 w 216"/>
                  <a:gd name="T105" fmla="*/ 142 h 200"/>
                  <a:gd name="T106" fmla="*/ 136 w 216"/>
                  <a:gd name="T107" fmla="*/ 142 h 200"/>
                  <a:gd name="T108" fmla="*/ 125 w 216"/>
                  <a:gd name="T109" fmla="*/ 154 h 200"/>
                  <a:gd name="T110" fmla="*/ 120 w 216"/>
                  <a:gd name="T111" fmla="*/ 155 h 200"/>
                  <a:gd name="T112" fmla="*/ 111 w 216"/>
                  <a:gd name="T113" fmla="*/ 175 h 200"/>
                  <a:gd name="T114" fmla="*/ 106 w 216"/>
                  <a:gd name="T115" fmla="*/ 189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16" h="200">
                    <a:moveTo>
                      <a:pt x="106" y="189"/>
                    </a:moveTo>
                    <a:lnTo>
                      <a:pt x="87" y="197"/>
                    </a:lnTo>
                    <a:lnTo>
                      <a:pt x="80" y="196"/>
                    </a:lnTo>
                    <a:lnTo>
                      <a:pt x="73" y="200"/>
                    </a:lnTo>
                    <a:lnTo>
                      <a:pt x="59" y="200"/>
                    </a:lnTo>
                    <a:lnTo>
                      <a:pt x="49" y="187"/>
                    </a:lnTo>
                    <a:lnTo>
                      <a:pt x="43" y="172"/>
                    </a:lnTo>
                    <a:lnTo>
                      <a:pt x="30" y="158"/>
                    </a:lnTo>
                    <a:lnTo>
                      <a:pt x="16" y="158"/>
                    </a:lnTo>
                    <a:lnTo>
                      <a:pt x="0" y="158"/>
                    </a:lnTo>
                    <a:lnTo>
                      <a:pt x="1" y="125"/>
                    </a:lnTo>
                    <a:lnTo>
                      <a:pt x="0" y="112"/>
                    </a:lnTo>
                    <a:lnTo>
                      <a:pt x="4" y="98"/>
                    </a:lnTo>
                    <a:lnTo>
                      <a:pt x="9" y="92"/>
                    </a:lnTo>
                    <a:lnTo>
                      <a:pt x="18" y="79"/>
                    </a:lnTo>
                    <a:lnTo>
                      <a:pt x="16" y="74"/>
                    </a:lnTo>
                    <a:lnTo>
                      <a:pt x="20" y="65"/>
                    </a:lnTo>
                    <a:lnTo>
                      <a:pt x="16" y="53"/>
                    </a:lnTo>
                    <a:lnTo>
                      <a:pt x="16" y="46"/>
                    </a:lnTo>
                    <a:lnTo>
                      <a:pt x="17" y="28"/>
                    </a:lnTo>
                    <a:lnTo>
                      <a:pt x="23" y="19"/>
                    </a:lnTo>
                    <a:lnTo>
                      <a:pt x="25" y="7"/>
                    </a:lnTo>
                    <a:lnTo>
                      <a:pt x="30" y="3"/>
                    </a:lnTo>
                    <a:lnTo>
                      <a:pt x="49" y="0"/>
                    </a:lnTo>
                    <a:lnTo>
                      <a:pt x="68" y="8"/>
                    </a:lnTo>
                    <a:lnTo>
                      <a:pt x="75" y="16"/>
                    </a:lnTo>
                    <a:lnTo>
                      <a:pt x="84" y="16"/>
                    </a:lnTo>
                    <a:lnTo>
                      <a:pt x="93" y="11"/>
                    </a:lnTo>
                    <a:lnTo>
                      <a:pt x="115" y="22"/>
                    </a:lnTo>
                    <a:lnTo>
                      <a:pt x="124" y="21"/>
                    </a:lnTo>
                    <a:lnTo>
                      <a:pt x="135" y="13"/>
                    </a:lnTo>
                    <a:lnTo>
                      <a:pt x="145" y="13"/>
                    </a:lnTo>
                    <a:lnTo>
                      <a:pt x="151" y="10"/>
                    </a:lnTo>
                    <a:lnTo>
                      <a:pt x="161" y="11"/>
                    </a:lnTo>
                    <a:lnTo>
                      <a:pt x="175" y="17"/>
                    </a:lnTo>
                    <a:lnTo>
                      <a:pt x="189" y="6"/>
                    </a:lnTo>
                    <a:lnTo>
                      <a:pt x="193" y="7"/>
                    </a:lnTo>
                    <a:lnTo>
                      <a:pt x="206" y="29"/>
                    </a:lnTo>
                    <a:lnTo>
                      <a:pt x="209" y="29"/>
                    </a:lnTo>
                    <a:lnTo>
                      <a:pt x="216" y="37"/>
                    </a:lnTo>
                    <a:lnTo>
                      <a:pt x="214" y="41"/>
                    </a:lnTo>
                    <a:lnTo>
                      <a:pt x="214" y="48"/>
                    </a:lnTo>
                    <a:lnTo>
                      <a:pt x="199" y="64"/>
                    </a:lnTo>
                    <a:lnTo>
                      <a:pt x="194" y="77"/>
                    </a:lnTo>
                    <a:lnTo>
                      <a:pt x="191" y="88"/>
                    </a:lnTo>
                    <a:lnTo>
                      <a:pt x="187" y="93"/>
                    </a:lnTo>
                    <a:lnTo>
                      <a:pt x="184" y="107"/>
                    </a:lnTo>
                    <a:lnTo>
                      <a:pt x="174" y="116"/>
                    </a:lnTo>
                    <a:lnTo>
                      <a:pt x="172" y="126"/>
                    </a:lnTo>
                    <a:lnTo>
                      <a:pt x="167" y="135"/>
                    </a:lnTo>
                    <a:lnTo>
                      <a:pt x="166" y="143"/>
                    </a:lnTo>
                    <a:lnTo>
                      <a:pt x="153" y="150"/>
                    </a:lnTo>
                    <a:lnTo>
                      <a:pt x="143" y="142"/>
                    </a:lnTo>
                    <a:lnTo>
                      <a:pt x="136" y="142"/>
                    </a:lnTo>
                    <a:lnTo>
                      <a:pt x="125" y="154"/>
                    </a:lnTo>
                    <a:lnTo>
                      <a:pt x="120" y="155"/>
                    </a:lnTo>
                    <a:lnTo>
                      <a:pt x="111" y="175"/>
                    </a:lnTo>
                    <a:lnTo>
                      <a:pt x="106" y="189"/>
                    </a:lnTo>
                    <a:close/>
                  </a:path>
                </a:pathLst>
              </a:custGeom>
              <a:solidFill>
                <a:srgbClr val="9BBB59">
                  <a:lumMod val="60000"/>
                  <a:lumOff val="40000"/>
                </a:srgbClr>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176" name="Freeform 134">
                <a:extLst>
                  <a:ext uri="{FF2B5EF4-FFF2-40B4-BE49-F238E27FC236}">
                    <a16:creationId xmlns:a16="http://schemas.microsoft.com/office/drawing/2014/main" id="{FEA60EE3-A797-4E7C-8698-C6BF51E5D491}"/>
                  </a:ext>
                </a:extLst>
              </p:cNvPr>
              <p:cNvSpPr>
                <a:spLocks/>
              </p:cNvSpPr>
              <p:nvPr/>
            </p:nvSpPr>
            <p:spPr bwMode="auto">
              <a:xfrm>
                <a:off x="2456741" y="3779333"/>
                <a:ext cx="119359" cy="124910"/>
              </a:xfrm>
              <a:custGeom>
                <a:avLst/>
                <a:gdLst>
                  <a:gd name="T0" fmla="*/ 33 w 86"/>
                  <a:gd name="T1" fmla="*/ 82 h 90"/>
                  <a:gd name="T2" fmla="*/ 27 w 86"/>
                  <a:gd name="T3" fmla="*/ 75 h 90"/>
                  <a:gd name="T4" fmla="*/ 19 w 86"/>
                  <a:gd name="T5" fmla="*/ 67 h 90"/>
                  <a:gd name="T6" fmla="*/ 15 w 86"/>
                  <a:gd name="T7" fmla="*/ 60 h 90"/>
                  <a:gd name="T8" fmla="*/ 8 w 86"/>
                  <a:gd name="T9" fmla="*/ 54 h 90"/>
                  <a:gd name="T10" fmla="*/ 0 w 86"/>
                  <a:gd name="T11" fmla="*/ 44 h 90"/>
                  <a:gd name="T12" fmla="*/ 2 w 86"/>
                  <a:gd name="T13" fmla="*/ 41 h 90"/>
                  <a:gd name="T14" fmla="*/ 5 w 86"/>
                  <a:gd name="T15" fmla="*/ 44 h 90"/>
                  <a:gd name="T16" fmla="*/ 6 w 86"/>
                  <a:gd name="T17" fmla="*/ 43 h 90"/>
                  <a:gd name="T18" fmla="*/ 12 w 86"/>
                  <a:gd name="T19" fmla="*/ 42 h 90"/>
                  <a:gd name="T20" fmla="*/ 15 w 86"/>
                  <a:gd name="T21" fmla="*/ 37 h 90"/>
                  <a:gd name="T22" fmla="*/ 18 w 86"/>
                  <a:gd name="T23" fmla="*/ 37 h 90"/>
                  <a:gd name="T24" fmla="*/ 18 w 86"/>
                  <a:gd name="T25" fmla="*/ 27 h 90"/>
                  <a:gd name="T26" fmla="*/ 23 w 86"/>
                  <a:gd name="T27" fmla="*/ 26 h 90"/>
                  <a:gd name="T28" fmla="*/ 26 w 86"/>
                  <a:gd name="T29" fmla="*/ 26 h 90"/>
                  <a:gd name="T30" fmla="*/ 31 w 86"/>
                  <a:gd name="T31" fmla="*/ 21 h 90"/>
                  <a:gd name="T32" fmla="*/ 36 w 86"/>
                  <a:gd name="T33" fmla="*/ 25 h 90"/>
                  <a:gd name="T34" fmla="*/ 38 w 86"/>
                  <a:gd name="T35" fmla="*/ 22 h 90"/>
                  <a:gd name="T36" fmla="*/ 41 w 86"/>
                  <a:gd name="T37" fmla="*/ 20 h 90"/>
                  <a:gd name="T38" fmla="*/ 48 w 86"/>
                  <a:gd name="T39" fmla="*/ 14 h 90"/>
                  <a:gd name="T40" fmla="*/ 49 w 86"/>
                  <a:gd name="T41" fmla="*/ 10 h 90"/>
                  <a:gd name="T42" fmla="*/ 51 w 86"/>
                  <a:gd name="T43" fmla="*/ 10 h 90"/>
                  <a:gd name="T44" fmla="*/ 54 w 86"/>
                  <a:gd name="T45" fmla="*/ 5 h 90"/>
                  <a:gd name="T46" fmla="*/ 56 w 86"/>
                  <a:gd name="T47" fmla="*/ 5 h 90"/>
                  <a:gd name="T48" fmla="*/ 58 w 86"/>
                  <a:gd name="T49" fmla="*/ 8 h 90"/>
                  <a:gd name="T50" fmla="*/ 62 w 86"/>
                  <a:gd name="T51" fmla="*/ 9 h 90"/>
                  <a:gd name="T52" fmla="*/ 66 w 86"/>
                  <a:gd name="T53" fmla="*/ 6 h 90"/>
                  <a:gd name="T54" fmla="*/ 71 w 86"/>
                  <a:gd name="T55" fmla="*/ 6 h 90"/>
                  <a:gd name="T56" fmla="*/ 77 w 86"/>
                  <a:gd name="T57" fmla="*/ 3 h 90"/>
                  <a:gd name="T58" fmla="*/ 80 w 86"/>
                  <a:gd name="T59" fmla="*/ 0 h 90"/>
                  <a:gd name="T60" fmla="*/ 86 w 86"/>
                  <a:gd name="T61" fmla="*/ 1 h 90"/>
                  <a:gd name="T62" fmla="*/ 85 w 86"/>
                  <a:gd name="T63" fmla="*/ 3 h 90"/>
                  <a:gd name="T64" fmla="*/ 83 w 86"/>
                  <a:gd name="T65" fmla="*/ 8 h 90"/>
                  <a:gd name="T66" fmla="*/ 84 w 86"/>
                  <a:gd name="T67" fmla="*/ 15 h 90"/>
                  <a:gd name="T68" fmla="*/ 79 w 86"/>
                  <a:gd name="T69" fmla="*/ 22 h 90"/>
                  <a:gd name="T70" fmla="*/ 77 w 86"/>
                  <a:gd name="T71" fmla="*/ 30 h 90"/>
                  <a:gd name="T72" fmla="*/ 76 w 86"/>
                  <a:gd name="T73" fmla="*/ 40 h 90"/>
                  <a:gd name="T74" fmla="*/ 76 w 86"/>
                  <a:gd name="T75" fmla="*/ 45 h 90"/>
                  <a:gd name="T76" fmla="*/ 76 w 86"/>
                  <a:gd name="T77" fmla="*/ 54 h 90"/>
                  <a:gd name="T78" fmla="*/ 73 w 86"/>
                  <a:gd name="T79" fmla="*/ 56 h 90"/>
                  <a:gd name="T80" fmla="*/ 70 w 86"/>
                  <a:gd name="T81" fmla="*/ 65 h 90"/>
                  <a:gd name="T82" fmla="*/ 71 w 86"/>
                  <a:gd name="T83" fmla="*/ 71 h 90"/>
                  <a:gd name="T84" fmla="*/ 67 w 86"/>
                  <a:gd name="T85" fmla="*/ 76 h 90"/>
                  <a:gd name="T86" fmla="*/ 67 w 86"/>
                  <a:gd name="T87" fmla="*/ 82 h 90"/>
                  <a:gd name="T88" fmla="*/ 70 w 86"/>
                  <a:gd name="T89" fmla="*/ 85 h 90"/>
                  <a:gd name="T90" fmla="*/ 65 w 86"/>
                  <a:gd name="T91" fmla="*/ 90 h 90"/>
                  <a:gd name="T92" fmla="*/ 60 w 86"/>
                  <a:gd name="T93" fmla="*/ 88 h 90"/>
                  <a:gd name="T94" fmla="*/ 57 w 86"/>
                  <a:gd name="T95" fmla="*/ 84 h 90"/>
                  <a:gd name="T96" fmla="*/ 52 w 86"/>
                  <a:gd name="T97" fmla="*/ 82 h 90"/>
                  <a:gd name="T98" fmla="*/ 47 w 86"/>
                  <a:gd name="T99" fmla="*/ 85 h 90"/>
                  <a:gd name="T100" fmla="*/ 36 w 86"/>
                  <a:gd name="T101" fmla="*/ 79 h 90"/>
                  <a:gd name="T102" fmla="*/ 33 w 86"/>
                  <a:gd name="T103" fmla="*/ 82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6" h="90">
                    <a:moveTo>
                      <a:pt x="33" y="82"/>
                    </a:moveTo>
                    <a:lnTo>
                      <a:pt x="27" y="75"/>
                    </a:lnTo>
                    <a:lnTo>
                      <a:pt x="19" y="67"/>
                    </a:lnTo>
                    <a:lnTo>
                      <a:pt x="15" y="60"/>
                    </a:lnTo>
                    <a:lnTo>
                      <a:pt x="8" y="54"/>
                    </a:lnTo>
                    <a:lnTo>
                      <a:pt x="0" y="44"/>
                    </a:lnTo>
                    <a:lnTo>
                      <a:pt x="2" y="41"/>
                    </a:lnTo>
                    <a:lnTo>
                      <a:pt x="5" y="44"/>
                    </a:lnTo>
                    <a:lnTo>
                      <a:pt x="6" y="43"/>
                    </a:lnTo>
                    <a:lnTo>
                      <a:pt x="12" y="42"/>
                    </a:lnTo>
                    <a:lnTo>
                      <a:pt x="15" y="37"/>
                    </a:lnTo>
                    <a:lnTo>
                      <a:pt x="18" y="37"/>
                    </a:lnTo>
                    <a:lnTo>
                      <a:pt x="18" y="27"/>
                    </a:lnTo>
                    <a:lnTo>
                      <a:pt x="23" y="26"/>
                    </a:lnTo>
                    <a:lnTo>
                      <a:pt x="26" y="26"/>
                    </a:lnTo>
                    <a:lnTo>
                      <a:pt x="31" y="21"/>
                    </a:lnTo>
                    <a:lnTo>
                      <a:pt x="36" y="25"/>
                    </a:lnTo>
                    <a:lnTo>
                      <a:pt x="38" y="22"/>
                    </a:lnTo>
                    <a:lnTo>
                      <a:pt x="41" y="20"/>
                    </a:lnTo>
                    <a:lnTo>
                      <a:pt x="48" y="14"/>
                    </a:lnTo>
                    <a:lnTo>
                      <a:pt x="49" y="10"/>
                    </a:lnTo>
                    <a:lnTo>
                      <a:pt x="51" y="10"/>
                    </a:lnTo>
                    <a:lnTo>
                      <a:pt x="54" y="5"/>
                    </a:lnTo>
                    <a:lnTo>
                      <a:pt x="56" y="5"/>
                    </a:lnTo>
                    <a:lnTo>
                      <a:pt x="58" y="8"/>
                    </a:lnTo>
                    <a:lnTo>
                      <a:pt x="62" y="9"/>
                    </a:lnTo>
                    <a:lnTo>
                      <a:pt x="66" y="6"/>
                    </a:lnTo>
                    <a:lnTo>
                      <a:pt x="71" y="6"/>
                    </a:lnTo>
                    <a:lnTo>
                      <a:pt x="77" y="3"/>
                    </a:lnTo>
                    <a:lnTo>
                      <a:pt x="80" y="0"/>
                    </a:lnTo>
                    <a:lnTo>
                      <a:pt x="86" y="1"/>
                    </a:lnTo>
                    <a:lnTo>
                      <a:pt x="85" y="3"/>
                    </a:lnTo>
                    <a:lnTo>
                      <a:pt x="83" y="8"/>
                    </a:lnTo>
                    <a:lnTo>
                      <a:pt x="84" y="15"/>
                    </a:lnTo>
                    <a:lnTo>
                      <a:pt x="79" y="22"/>
                    </a:lnTo>
                    <a:lnTo>
                      <a:pt x="77" y="30"/>
                    </a:lnTo>
                    <a:lnTo>
                      <a:pt x="76" y="40"/>
                    </a:lnTo>
                    <a:lnTo>
                      <a:pt x="76" y="45"/>
                    </a:lnTo>
                    <a:lnTo>
                      <a:pt x="76" y="54"/>
                    </a:lnTo>
                    <a:lnTo>
                      <a:pt x="73" y="56"/>
                    </a:lnTo>
                    <a:lnTo>
                      <a:pt x="70" y="65"/>
                    </a:lnTo>
                    <a:lnTo>
                      <a:pt x="71" y="71"/>
                    </a:lnTo>
                    <a:lnTo>
                      <a:pt x="67" y="76"/>
                    </a:lnTo>
                    <a:lnTo>
                      <a:pt x="67" y="82"/>
                    </a:lnTo>
                    <a:lnTo>
                      <a:pt x="70" y="85"/>
                    </a:lnTo>
                    <a:lnTo>
                      <a:pt x="65" y="90"/>
                    </a:lnTo>
                    <a:lnTo>
                      <a:pt x="60" y="88"/>
                    </a:lnTo>
                    <a:lnTo>
                      <a:pt x="57" y="84"/>
                    </a:lnTo>
                    <a:lnTo>
                      <a:pt x="52" y="82"/>
                    </a:lnTo>
                    <a:lnTo>
                      <a:pt x="47" y="85"/>
                    </a:lnTo>
                    <a:lnTo>
                      <a:pt x="36" y="79"/>
                    </a:lnTo>
                    <a:lnTo>
                      <a:pt x="33" y="82"/>
                    </a:lnTo>
                    <a:close/>
                  </a:path>
                </a:pathLst>
              </a:custGeom>
              <a:solidFill>
                <a:srgbClr val="E0766E"/>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177" name="Freeform 135">
                <a:extLst>
                  <a:ext uri="{FF2B5EF4-FFF2-40B4-BE49-F238E27FC236}">
                    <a16:creationId xmlns:a16="http://schemas.microsoft.com/office/drawing/2014/main" id="{116FE74C-401E-42CC-845C-CC0A18C70C88}"/>
                  </a:ext>
                </a:extLst>
              </p:cNvPr>
              <p:cNvSpPr>
                <a:spLocks/>
              </p:cNvSpPr>
              <p:nvPr/>
            </p:nvSpPr>
            <p:spPr bwMode="auto">
              <a:xfrm>
                <a:off x="4749540" y="2680122"/>
                <a:ext cx="80498" cy="74946"/>
              </a:xfrm>
              <a:custGeom>
                <a:avLst/>
                <a:gdLst>
                  <a:gd name="T0" fmla="*/ 42 w 58"/>
                  <a:gd name="T1" fmla="*/ 0 h 54"/>
                  <a:gd name="T2" fmla="*/ 55 w 58"/>
                  <a:gd name="T3" fmla="*/ 0 h 54"/>
                  <a:gd name="T4" fmla="*/ 58 w 58"/>
                  <a:gd name="T5" fmla="*/ 7 h 54"/>
                  <a:gd name="T6" fmla="*/ 55 w 58"/>
                  <a:gd name="T7" fmla="*/ 25 h 54"/>
                  <a:gd name="T8" fmla="*/ 51 w 58"/>
                  <a:gd name="T9" fmla="*/ 33 h 54"/>
                  <a:gd name="T10" fmla="*/ 42 w 58"/>
                  <a:gd name="T11" fmla="*/ 33 h 54"/>
                  <a:gd name="T12" fmla="*/ 45 w 58"/>
                  <a:gd name="T13" fmla="*/ 54 h 54"/>
                  <a:gd name="T14" fmla="*/ 36 w 58"/>
                  <a:gd name="T15" fmla="*/ 49 h 54"/>
                  <a:gd name="T16" fmla="*/ 26 w 58"/>
                  <a:gd name="T17" fmla="*/ 40 h 54"/>
                  <a:gd name="T18" fmla="*/ 11 w 58"/>
                  <a:gd name="T19" fmla="*/ 44 h 54"/>
                  <a:gd name="T20" fmla="*/ 0 w 58"/>
                  <a:gd name="T21" fmla="*/ 43 h 54"/>
                  <a:gd name="T22" fmla="*/ 8 w 58"/>
                  <a:gd name="T23" fmla="*/ 37 h 54"/>
                  <a:gd name="T24" fmla="*/ 21 w 58"/>
                  <a:gd name="T25" fmla="*/ 8 h 54"/>
                  <a:gd name="T26" fmla="*/ 42 w 58"/>
                  <a:gd name="T27"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8" h="54">
                    <a:moveTo>
                      <a:pt x="42" y="0"/>
                    </a:moveTo>
                    <a:lnTo>
                      <a:pt x="55" y="0"/>
                    </a:lnTo>
                    <a:lnTo>
                      <a:pt x="58" y="7"/>
                    </a:lnTo>
                    <a:lnTo>
                      <a:pt x="55" y="25"/>
                    </a:lnTo>
                    <a:lnTo>
                      <a:pt x="51" y="33"/>
                    </a:lnTo>
                    <a:lnTo>
                      <a:pt x="42" y="33"/>
                    </a:lnTo>
                    <a:lnTo>
                      <a:pt x="45" y="54"/>
                    </a:lnTo>
                    <a:lnTo>
                      <a:pt x="36" y="49"/>
                    </a:lnTo>
                    <a:lnTo>
                      <a:pt x="26" y="40"/>
                    </a:lnTo>
                    <a:lnTo>
                      <a:pt x="11" y="44"/>
                    </a:lnTo>
                    <a:lnTo>
                      <a:pt x="0" y="43"/>
                    </a:lnTo>
                    <a:lnTo>
                      <a:pt x="8" y="37"/>
                    </a:lnTo>
                    <a:lnTo>
                      <a:pt x="21" y="8"/>
                    </a:lnTo>
                    <a:lnTo>
                      <a:pt x="42" y="0"/>
                    </a:lnTo>
                    <a:close/>
                  </a:path>
                </a:pathLst>
              </a:custGeom>
              <a:solidFill>
                <a:srgbClr val="F9B277"/>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178" name="Freeform 136">
                <a:extLst>
                  <a:ext uri="{FF2B5EF4-FFF2-40B4-BE49-F238E27FC236}">
                    <a16:creationId xmlns:a16="http://schemas.microsoft.com/office/drawing/2014/main" id="{E2C62FE7-8D69-4A60-8A8F-F140216B4BEE}"/>
                  </a:ext>
                </a:extLst>
              </p:cNvPr>
              <p:cNvSpPr>
                <a:spLocks/>
              </p:cNvSpPr>
              <p:nvPr/>
            </p:nvSpPr>
            <p:spPr bwMode="auto">
              <a:xfrm>
                <a:off x="4775910" y="2219341"/>
                <a:ext cx="471884" cy="334483"/>
              </a:xfrm>
              <a:custGeom>
                <a:avLst/>
                <a:gdLst>
                  <a:gd name="T0" fmla="*/ 294 w 340"/>
                  <a:gd name="T1" fmla="*/ 0 h 241"/>
                  <a:gd name="T2" fmla="*/ 338 w 340"/>
                  <a:gd name="T3" fmla="*/ 13 h 241"/>
                  <a:gd name="T4" fmla="*/ 322 w 340"/>
                  <a:gd name="T5" fmla="*/ 17 h 241"/>
                  <a:gd name="T6" fmla="*/ 340 w 340"/>
                  <a:gd name="T7" fmla="*/ 28 h 241"/>
                  <a:gd name="T8" fmla="*/ 319 w 340"/>
                  <a:gd name="T9" fmla="*/ 35 h 241"/>
                  <a:gd name="T10" fmla="*/ 309 w 340"/>
                  <a:gd name="T11" fmla="*/ 37 h 241"/>
                  <a:gd name="T12" fmla="*/ 311 w 340"/>
                  <a:gd name="T13" fmla="*/ 24 h 241"/>
                  <a:gd name="T14" fmla="*/ 293 w 340"/>
                  <a:gd name="T15" fmla="*/ 18 h 241"/>
                  <a:gd name="T16" fmla="*/ 274 w 340"/>
                  <a:gd name="T17" fmla="*/ 23 h 241"/>
                  <a:gd name="T18" fmla="*/ 270 w 340"/>
                  <a:gd name="T19" fmla="*/ 36 h 241"/>
                  <a:gd name="T20" fmla="*/ 259 w 340"/>
                  <a:gd name="T21" fmla="*/ 44 h 241"/>
                  <a:gd name="T22" fmla="*/ 244 w 340"/>
                  <a:gd name="T23" fmla="*/ 40 h 241"/>
                  <a:gd name="T24" fmla="*/ 227 w 340"/>
                  <a:gd name="T25" fmla="*/ 40 h 241"/>
                  <a:gd name="T26" fmla="*/ 210 w 340"/>
                  <a:gd name="T27" fmla="*/ 31 h 241"/>
                  <a:gd name="T28" fmla="*/ 203 w 340"/>
                  <a:gd name="T29" fmla="*/ 36 h 241"/>
                  <a:gd name="T30" fmla="*/ 195 w 340"/>
                  <a:gd name="T31" fmla="*/ 37 h 241"/>
                  <a:gd name="T32" fmla="*/ 195 w 340"/>
                  <a:gd name="T33" fmla="*/ 48 h 241"/>
                  <a:gd name="T34" fmla="*/ 170 w 340"/>
                  <a:gd name="T35" fmla="*/ 45 h 241"/>
                  <a:gd name="T36" fmla="*/ 168 w 340"/>
                  <a:gd name="T37" fmla="*/ 55 h 241"/>
                  <a:gd name="T38" fmla="*/ 155 w 340"/>
                  <a:gd name="T39" fmla="*/ 55 h 241"/>
                  <a:gd name="T40" fmla="*/ 148 w 340"/>
                  <a:gd name="T41" fmla="*/ 68 h 241"/>
                  <a:gd name="T42" fmla="*/ 137 w 340"/>
                  <a:gd name="T43" fmla="*/ 88 h 241"/>
                  <a:gd name="T44" fmla="*/ 118 w 340"/>
                  <a:gd name="T45" fmla="*/ 114 h 241"/>
                  <a:gd name="T46" fmla="*/ 124 w 340"/>
                  <a:gd name="T47" fmla="*/ 120 h 241"/>
                  <a:gd name="T48" fmla="*/ 120 w 340"/>
                  <a:gd name="T49" fmla="*/ 127 h 241"/>
                  <a:gd name="T50" fmla="*/ 106 w 340"/>
                  <a:gd name="T51" fmla="*/ 127 h 241"/>
                  <a:gd name="T52" fmla="*/ 98 w 340"/>
                  <a:gd name="T53" fmla="*/ 145 h 241"/>
                  <a:gd name="T54" fmla="*/ 102 w 340"/>
                  <a:gd name="T55" fmla="*/ 170 h 241"/>
                  <a:gd name="T56" fmla="*/ 112 w 340"/>
                  <a:gd name="T57" fmla="*/ 179 h 241"/>
                  <a:gd name="T58" fmla="*/ 109 w 340"/>
                  <a:gd name="T59" fmla="*/ 202 h 241"/>
                  <a:gd name="T60" fmla="*/ 98 w 340"/>
                  <a:gd name="T61" fmla="*/ 215 h 241"/>
                  <a:gd name="T62" fmla="*/ 92 w 340"/>
                  <a:gd name="T63" fmla="*/ 226 h 241"/>
                  <a:gd name="T64" fmla="*/ 81 w 340"/>
                  <a:gd name="T65" fmla="*/ 214 h 241"/>
                  <a:gd name="T66" fmla="*/ 54 w 340"/>
                  <a:gd name="T67" fmla="*/ 237 h 241"/>
                  <a:gd name="T68" fmla="*/ 34 w 340"/>
                  <a:gd name="T69" fmla="*/ 241 h 241"/>
                  <a:gd name="T70" fmla="*/ 13 w 340"/>
                  <a:gd name="T71" fmla="*/ 231 h 241"/>
                  <a:gd name="T72" fmla="*/ 7 w 340"/>
                  <a:gd name="T73" fmla="*/ 211 h 241"/>
                  <a:gd name="T74" fmla="*/ 0 w 340"/>
                  <a:gd name="T75" fmla="*/ 166 h 241"/>
                  <a:gd name="T76" fmla="*/ 13 w 340"/>
                  <a:gd name="T77" fmla="*/ 154 h 241"/>
                  <a:gd name="T78" fmla="*/ 50 w 340"/>
                  <a:gd name="T79" fmla="*/ 139 h 241"/>
                  <a:gd name="T80" fmla="*/ 76 w 340"/>
                  <a:gd name="T81" fmla="*/ 119 h 241"/>
                  <a:gd name="T82" fmla="*/ 99 w 340"/>
                  <a:gd name="T83" fmla="*/ 94 h 241"/>
                  <a:gd name="T84" fmla="*/ 128 w 340"/>
                  <a:gd name="T85" fmla="*/ 59 h 241"/>
                  <a:gd name="T86" fmla="*/ 149 w 340"/>
                  <a:gd name="T87" fmla="*/ 45 h 241"/>
                  <a:gd name="T88" fmla="*/ 182 w 340"/>
                  <a:gd name="T89" fmla="*/ 24 h 241"/>
                  <a:gd name="T90" fmla="*/ 209 w 340"/>
                  <a:gd name="T91" fmla="*/ 16 h 241"/>
                  <a:gd name="T92" fmla="*/ 231 w 340"/>
                  <a:gd name="T93" fmla="*/ 17 h 241"/>
                  <a:gd name="T94" fmla="*/ 247 w 340"/>
                  <a:gd name="T95" fmla="*/ 3 h 241"/>
                  <a:gd name="T96" fmla="*/ 271 w 340"/>
                  <a:gd name="T97" fmla="*/ 3 h 241"/>
                  <a:gd name="T98" fmla="*/ 294 w 340"/>
                  <a:gd name="T99" fmla="*/ 0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40" h="241">
                    <a:moveTo>
                      <a:pt x="294" y="0"/>
                    </a:moveTo>
                    <a:lnTo>
                      <a:pt x="338" y="13"/>
                    </a:lnTo>
                    <a:lnTo>
                      <a:pt x="322" y="17"/>
                    </a:lnTo>
                    <a:lnTo>
                      <a:pt x="340" y="28"/>
                    </a:lnTo>
                    <a:lnTo>
                      <a:pt x="319" y="35"/>
                    </a:lnTo>
                    <a:lnTo>
                      <a:pt x="309" y="37"/>
                    </a:lnTo>
                    <a:lnTo>
                      <a:pt x="311" y="24"/>
                    </a:lnTo>
                    <a:lnTo>
                      <a:pt x="293" y="18"/>
                    </a:lnTo>
                    <a:lnTo>
                      <a:pt x="274" y="23"/>
                    </a:lnTo>
                    <a:lnTo>
                      <a:pt x="270" y="36"/>
                    </a:lnTo>
                    <a:lnTo>
                      <a:pt x="259" y="44"/>
                    </a:lnTo>
                    <a:lnTo>
                      <a:pt x="244" y="40"/>
                    </a:lnTo>
                    <a:lnTo>
                      <a:pt x="227" y="40"/>
                    </a:lnTo>
                    <a:lnTo>
                      <a:pt x="210" y="31"/>
                    </a:lnTo>
                    <a:lnTo>
                      <a:pt x="203" y="36"/>
                    </a:lnTo>
                    <a:lnTo>
                      <a:pt x="195" y="37"/>
                    </a:lnTo>
                    <a:lnTo>
                      <a:pt x="195" y="48"/>
                    </a:lnTo>
                    <a:lnTo>
                      <a:pt x="170" y="45"/>
                    </a:lnTo>
                    <a:lnTo>
                      <a:pt x="168" y="55"/>
                    </a:lnTo>
                    <a:lnTo>
                      <a:pt x="155" y="55"/>
                    </a:lnTo>
                    <a:lnTo>
                      <a:pt x="148" y="68"/>
                    </a:lnTo>
                    <a:lnTo>
                      <a:pt x="137" y="88"/>
                    </a:lnTo>
                    <a:lnTo>
                      <a:pt x="118" y="114"/>
                    </a:lnTo>
                    <a:lnTo>
                      <a:pt x="124" y="120"/>
                    </a:lnTo>
                    <a:lnTo>
                      <a:pt x="120" y="127"/>
                    </a:lnTo>
                    <a:lnTo>
                      <a:pt x="106" y="127"/>
                    </a:lnTo>
                    <a:lnTo>
                      <a:pt x="98" y="145"/>
                    </a:lnTo>
                    <a:lnTo>
                      <a:pt x="102" y="170"/>
                    </a:lnTo>
                    <a:lnTo>
                      <a:pt x="112" y="179"/>
                    </a:lnTo>
                    <a:lnTo>
                      <a:pt x="109" y="202"/>
                    </a:lnTo>
                    <a:lnTo>
                      <a:pt x="98" y="215"/>
                    </a:lnTo>
                    <a:lnTo>
                      <a:pt x="92" y="226"/>
                    </a:lnTo>
                    <a:lnTo>
                      <a:pt x="81" y="214"/>
                    </a:lnTo>
                    <a:lnTo>
                      <a:pt x="54" y="237"/>
                    </a:lnTo>
                    <a:lnTo>
                      <a:pt x="34" y="241"/>
                    </a:lnTo>
                    <a:lnTo>
                      <a:pt x="13" y="231"/>
                    </a:lnTo>
                    <a:lnTo>
                      <a:pt x="7" y="211"/>
                    </a:lnTo>
                    <a:lnTo>
                      <a:pt x="0" y="166"/>
                    </a:lnTo>
                    <a:lnTo>
                      <a:pt x="13" y="154"/>
                    </a:lnTo>
                    <a:lnTo>
                      <a:pt x="50" y="139"/>
                    </a:lnTo>
                    <a:lnTo>
                      <a:pt x="76" y="119"/>
                    </a:lnTo>
                    <a:lnTo>
                      <a:pt x="99" y="94"/>
                    </a:lnTo>
                    <a:lnTo>
                      <a:pt x="128" y="59"/>
                    </a:lnTo>
                    <a:lnTo>
                      <a:pt x="149" y="45"/>
                    </a:lnTo>
                    <a:lnTo>
                      <a:pt x="182" y="24"/>
                    </a:lnTo>
                    <a:lnTo>
                      <a:pt x="209" y="16"/>
                    </a:lnTo>
                    <a:lnTo>
                      <a:pt x="231" y="17"/>
                    </a:lnTo>
                    <a:lnTo>
                      <a:pt x="247" y="3"/>
                    </a:lnTo>
                    <a:lnTo>
                      <a:pt x="271" y="3"/>
                    </a:lnTo>
                    <a:lnTo>
                      <a:pt x="294" y="0"/>
                    </a:lnTo>
                    <a:close/>
                  </a:path>
                </a:pathLst>
              </a:custGeom>
              <a:solidFill>
                <a:srgbClr val="FCDBC0"/>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179" name="Freeform 137">
                <a:extLst>
                  <a:ext uri="{FF2B5EF4-FFF2-40B4-BE49-F238E27FC236}">
                    <a16:creationId xmlns:a16="http://schemas.microsoft.com/office/drawing/2014/main" id="{8E6EC59E-F465-4C79-B719-2E9A535700CC}"/>
                  </a:ext>
                </a:extLst>
              </p:cNvPr>
              <p:cNvSpPr>
                <a:spLocks/>
              </p:cNvSpPr>
              <p:nvPr/>
            </p:nvSpPr>
            <p:spPr bwMode="auto">
              <a:xfrm>
                <a:off x="5016015" y="2061121"/>
                <a:ext cx="66619" cy="20819"/>
              </a:xfrm>
              <a:custGeom>
                <a:avLst/>
                <a:gdLst>
                  <a:gd name="T0" fmla="*/ 48 w 48"/>
                  <a:gd name="T1" fmla="*/ 9 h 15"/>
                  <a:gd name="T2" fmla="*/ 23 w 48"/>
                  <a:gd name="T3" fmla="*/ 15 h 15"/>
                  <a:gd name="T4" fmla="*/ 1 w 48"/>
                  <a:gd name="T5" fmla="*/ 11 h 15"/>
                  <a:gd name="T6" fmla="*/ 8 w 48"/>
                  <a:gd name="T7" fmla="*/ 8 h 15"/>
                  <a:gd name="T8" fmla="*/ 0 w 48"/>
                  <a:gd name="T9" fmla="*/ 3 h 15"/>
                  <a:gd name="T10" fmla="*/ 24 w 48"/>
                  <a:gd name="T11" fmla="*/ 0 h 15"/>
                  <a:gd name="T12" fmla="*/ 30 w 48"/>
                  <a:gd name="T13" fmla="*/ 5 h 15"/>
                  <a:gd name="T14" fmla="*/ 48 w 48"/>
                  <a:gd name="T15" fmla="*/ 9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8" h="15">
                    <a:moveTo>
                      <a:pt x="48" y="9"/>
                    </a:moveTo>
                    <a:lnTo>
                      <a:pt x="23" y="15"/>
                    </a:lnTo>
                    <a:lnTo>
                      <a:pt x="1" y="11"/>
                    </a:lnTo>
                    <a:lnTo>
                      <a:pt x="8" y="8"/>
                    </a:lnTo>
                    <a:lnTo>
                      <a:pt x="0" y="3"/>
                    </a:lnTo>
                    <a:lnTo>
                      <a:pt x="24" y="0"/>
                    </a:lnTo>
                    <a:lnTo>
                      <a:pt x="30" y="5"/>
                    </a:lnTo>
                    <a:lnTo>
                      <a:pt x="48" y="9"/>
                    </a:lnTo>
                    <a:close/>
                  </a:path>
                </a:pathLst>
              </a:custGeom>
              <a:solidFill>
                <a:srgbClr val="FCDBC0"/>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180" name="Freeform 138">
                <a:extLst>
                  <a:ext uri="{FF2B5EF4-FFF2-40B4-BE49-F238E27FC236}">
                    <a16:creationId xmlns:a16="http://schemas.microsoft.com/office/drawing/2014/main" id="{80A96E49-0F6E-4AFC-948E-2958FA5C7A64}"/>
                  </a:ext>
                </a:extLst>
              </p:cNvPr>
              <p:cNvSpPr>
                <a:spLocks/>
              </p:cNvSpPr>
              <p:nvPr/>
            </p:nvSpPr>
            <p:spPr bwMode="auto">
              <a:xfrm>
                <a:off x="4843917" y="2030588"/>
                <a:ext cx="180426" cy="65231"/>
              </a:xfrm>
              <a:custGeom>
                <a:avLst/>
                <a:gdLst>
                  <a:gd name="T0" fmla="*/ 89 w 130"/>
                  <a:gd name="T1" fmla="*/ 4 h 47"/>
                  <a:gd name="T2" fmla="*/ 130 w 130"/>
                  <a:gd name="T3" fmla="*/ 15 h 47"/>
                  <a:gd name="T4" fmla="*/ 102 w 130"/>
                  <a:gd name="T5" fmla="*/ 21 h 47"/>
                  <a:gd name="T6" fmla="*/ 98 w 130"/>
                  <a:gd name="T7" fmla="*/ 31 h 47"/>
                  <a:gd name="T8" fmla="*/ 88 w 130"/>
                  <a:gd name="T9" fmla="*/ 34 h 47"/>
                  <a:gd name="T10" fmla="*/ 85 w 130"/>
                  <a:gd name="T11" fmla="*/ 46 h 47"/>
                  <a:gd name="T12" fmla="*/ 70 w 130"/>
                  <a:gd name="T13" fmla="*/ 47 h 47"/>
                  <a:gd name="T14" fmla="*/ 43 w 130"/>
                  <a:gd name="T15" fmla="*/ 38 h 47"/>
                  <a:gd name="T16" fmla="*/ 53 w 130"/>
                  <a:gd name="T17" fmla="*/ 32 h 47"/>
                  <a:gd name="T18" fmla="*/ 35 w 130"/>
                  <a:gd name="T19" fmla="*/ 28 h 47"/>
                  <a:gd name="T20" fmla="*/ 10 w 130"/>
                  <a:gd name="T21" fmla="*/ 16 h 47"/>
                  <a:gd name="T22" fmla="*/ 0 w 130"/>
                  <a:gd name="T23" fmla="*/ 5 h 47"/>
                  <a:gd name="T24" fmla="*/ 30 w 130"/>
                  <a:gd name="T25" fmla="*/ 0 h 47"/>
                  <a:gd name="T26" fmla="*/ 37 w 130"/>
                  <a:gd name="T27" fmla="*/ 5 h 47"/>
                  <a:gd name="T28" fmla="*/ 54 w 130"/>
                  <a:gd name="T29" fmla="*/ 5 h 47"/>
                  <a:gd name="T30" fmla="*/ 57 w 130"/>
                  <a:gd name="T31" fmla="*/ 0 h 47"/>
                  <a:gd name="T32" fmla="*/ 74 w 130"/>
                  <a:gd name="T33" fmla="*/ 0 h 47"/>
                  <a:gd name="T34" fmla="*/ 89 w 130"/>
                  <a:gd name="T35" fmla="*/ 4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0" h="47">
                    <a:moveTo>
                      <a:pt x="89" y="4"/>
                    </a:moveTo>
                    <a:lnTo>
                      <a:pt x="130" y="15"/>
                    </a:lnTo>
                    <a:lnTo>
                      <a:pt x="102" y="21"/>
                    </a:lnTo>
                    <a:lnTo>
                      <a:pt x="98" y="31"/>
                    </a:lnTo>
                    <a:lnTo>
                      <a:pt x="88" y="34"/>
                    </a:lnTo>
                    <a:lnTo>
                      <a:pt x="85" y="46"/>
                    </a:lnTo>
                    <a:lnTo>
                      <a:pt x="70" y="47"/>
                    </a:lnTo>
                    <a:lnTo>
                      <a:pt x="43" y="38"/>
                    </a:lnTo>
                    <a:lnTo>
                      <a:pt x="53" y="32"/>
                    </a:lnTo>
                    <a:lnTo>
                      <a:pt x="35" y="28"/>
                    </a:lnTo>
                    <a:lnTo>
                      <a:pt x="10" y="16"/>
                    </a:lnTo>
                    <a:lnTo>
                      <a:pt x="0" y="5"/>
                    </a:lnTo>
                    <a:lnTo>
                      <a:pt x="30" y="0"/>
                    </a:lnTo>
                    <a:lnTo>
                      <a:pt x="37" y="5"/>
                    </a:lnTo>
                    <a:lnTo>
                      <a:pt x="54" y="5"/>
                    </a:lnTo>
                    <a:lnTo>
                      <a:pt x="57" y="0"/>
                    </a:lnTo>
                    <a:lnTo>
                      <a:pt x="74" y="0"/>
                    </a:lnTo>
                    <a:lnTo>
                      <a:pt x="89" y="4"/>
                    </a:lnTo>
                    <a:close/>
                  </a:path>
                </a:pathLst>
              </a:custGeom>
              <a:solidFill>
                <a:srgbClr val="FCDBC0"/>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181" name="Freeform 139">
                <a:extLst>
                  <a:ext uri="{FF2B5EF4-FFF2-40B4-BE49-F238E27FC236}">
                    <a16:creationId xmlns:a16="http://schemas.microsoft.com/office/drawing/2014/main" id="{CBF3574F-0154-46C4-A446-6D7F5D632976}"/>
                  </a:ext>
                </a:extLst>
              </p:cNvPr>
              <p:cNvSpPr>
                <a:spLocks/>
              </p:cNvSpPr>
              <p:nvPr/>
            </p:nvSpPr>
            <p:spPr bwMode="auto">
              <a:xfrm>
                <a:off x="4950785" y="2019484"/>
                <a:ext cx="160996" cy="23595"/>
              </a:xfrm>
              <a:custGeom>
                <a:avLst/>
                <a:gdLst>
                  <a:gd name="T0" fmla="*/ 92 w 116"/>
                  <a:gd name="T1" fmla="*/ 3 h 17"/>
                  <a:gd name="T2" fmla="*/ 116 w 116"/>
                  <a:gd name="T3" fmla="*/ 8 h 17"/>
                  <a:gd name="T4" fmla="*/ 101 w 116"/>
                  <a:gd name="T5" fmla="*/ 15 h 17"/>
                  <a:gd name="T6" fmla="*/ 68 w 116"/>
                  <a:gd name="T7" fmla="*/ 17 h 17"/>
                  <a:gd name="T8" fmla="*/ 34 w 116"/>
                  <a:gd name="T9" fmla="*/ 14 h 17"/>
                  <a:gd name="T10" fmla="*/ 31 w 116"/>
                  <a:gd name="T11" fmla="*/ 11 h 17"/>
                  <a:gd name="T12" fmla="*/ 14 w 116"/>
                  <a:gd name="T13" fmla="*/ 11 h 17"/>
                  <a:gd name="T14" fmla="*/ 0 w 116"/>
                  <a:gd name="T15" fmla="*/ 4 h 17"/>
                  <a:gd name="T16" fmla="*/ 35 w 116"/>
                  <a:gd name="T17" fmla="*/ 1 h 17"/>
                  <a:gd name="T18" fmla="*/ 52 w 116"/>
                  <a:gd name="T19" fmla="*/ 4 h 17"/>
                  <a:gd name="T20" fmla="*/ 62 w 116"/>
                  <a:gd name="T21" fmla="*/ 0 h 17"/>
                  <a:gd name="T22" fmla="*/ 92 w 116"/>
                  <a:gd name="T23" fmla="*/ 3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6" h="17">
                    <a:moveTo>
                      <a:pt x="92" y="3"/>
                    </a:moveTo>
                    <a:lnTo>
                      <a:pt x="116" y="8"/>
                    </a:lnTo>
                    <a:lnTo>
                      <a:pt x="101" y="15"/>
                    </a:lnTo>
                    <a:lnTo>
                      <a:pt x="68" y="17"/>
                    </a:lnTo>
                    <a:lnTo>
                      <a:pt x="34" y="14"/>
                    </a:lnTo>
                    <a:lnTo>
                      <a:pt x="31" y="11"/>
                    </a:lnTo>
                    <a:lnTo>
                      <a:pt x="14" y="11"/>
                    </a:lnTo>
                    <a:lnTo>
                      <a:pt x="0" y="4"/>
                    </a:lnTo>
                    <a:lnTo>
                      <a:pt x="35" y="1"/>
                    </a:lnTo>
                    <a:lnTo>
                      <a:pt x="52" y="4"/>
                    </a:lnTo>
                    <a:lnTo>
                      <a:pt x="62" y="0"/>
                    </a:lnTo>
                    <a:lnTo>
                      <a:pt x="92" y="3"/>
                    </a:lnTo>
                    <a:close/>
                  </a:path>
                </a:pathLst>
              </a:custGeom>
              <a:solidFill>
                <a:srgbClr val="FCDBC0"/>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182" name="Freeform 140">
                <a:extLst>
                  <a:ext uri="{FF2B5EF4-FFF2-40B4-BE49-F238E27FC236}">
                    <a16:creationId xmlns:a16="http://schemas.microsoft.com/office/drawing/2014/main" id="{25BFCF52-2718-49DA-8C94-FAD5A2E933D5}"/>
                  </a:ext>
                </a:extLst>
              </p:cNvPr>
              <p:cNvSpPr>
                <a:spLocks/>
              </p:cNvSpPr>
              <p:nvPr/>
            </p:nvSpPr>
            <p:spPr bwMode="auto">
              <a:xfrm>
                <a:off x="6641238" y="3336594"/>
                <a:ext cx="210960" cy="115196"/>
              </a:xfrm>
              <a:custGeom>
                <a:avLst/>
                <a:gdLst>
                  <a:gd name="T0" fmla="*/ 146 w 152"/>
                  <a:gd name="T1" fmla="*/ 52 h 83"/>
                  <a:gd name="T2" fmla="*/ 146 w 152"/>
                  <a:gd name="T3" fmla="*/ 61 h 83"/>
                  <a:gd name="T4" fmla="*/ 152 w 152"/>
                  <a:gd name="T5" fmla="*/ 75 h 83"/>
                  <a:gd name="T6" fmla="*/ 151 w 152"/>
                  <a:gd name="T7" fmla="*/ 83 h 83"/>
                  <a:gd name="T8" fmla="*/ 136 w 152"/>
                  <a:gd name="T9" fmla="*/ 83 h 83"/>
                  <a:gd name="T10" fmla="*/ 114 w 152"/>
                  <a:gd name="T11" fmla="*/ 78 h 83"/>
                  <a:gd name="T12" fmla="*/ 100 w 152"/>
                  <a:gd name="T13" fmla="*/ 76 h 83"/>
                  <a:gd name="T14" fmla="*/ 88 w 152"/>
                  <a:gd name="T15" fmla="*/ 66 h 83"/>
                  <a:gd name="T16" fmla="*/ 63 w 152"/>
                  <a:gd name="T17" fmla="*/ 63 h 83"/>
                  <a:gd name="T18" fmla="*/ 37 w 152"/>
                  <a:gd name="T19" fmla="*/ 51 h 83"/>
                  <a:gd name="T20" fmla="*/ 18 w 152"/>
                  <a:gd name="T21" fmla="*/ 41 h 83"/>
                  <a:gd name="T22" fmla="*/ 0 w 152"/>
                  <a:gd name="T23" fmla="*/ 33 h 83"/>
                  <a:gd name="T24" fmla="*/ 3 w 152"/>
                  <a:gd name="T25" fmla="*/ 14 h 83"/>
                  <a:gd name="T26" fmla="*/ 12 w 152"/>
                  <a:gd name="T27" fmla="*/ 4 h 83"/>
                  <a:gd name="T28" fmla="*/ 18 w 152"/>
                  <a:gd name="T29" fmla="*/ 0 h 83"/>
                  <a:gd name="T30" fmla="*/ 34 w 152"/>
                  <a:gd name="T31" fmla="*/ 6 h 83"/>
                  <a:gd name="T32" fmla="*/ 54 w 152"/>
                  <a:gd name="T33" fmla="*/ 19 h 83"/>
                  <a:gd name="T34" fmla="*/ 65 w 152"/>
                  <a:gd name="T35" fmla="*/ 22 h 83"/>
                  <a:gd name="T36" fmla="*/ 73 w 152"/>
                  <a:gd name="T37" fmla="*/ 32 h 83"/>
                  <a:gd name="T38" fmla="*/ 88 w 152"/>
                  <a:gd name="T39" fmla="*/ 36 h 83"/>
                  <a:gd name="T40" fmla="*/ 104 w 152"/>
                  <a:gd name="T41" fmla="*/ 45 h 83"/>
                  <a:gd name="T42" fmla="*/ 125 w 152"/>
                  <a:gd name="T43" fmla="*/ 50 h 83"/>
                  <a:gd name="T44" fmla="*/ 146 w 152"/>
                  <a:gd name="T45" fmla="*/ 52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2" h="83">
                    <a:moveTo>
                      <a:pt x="146" y="52"/>
                    </a:moveTo>
                    <a:lnTo>
                      <a:pt x="146" y="61"/>
                    </a:lnTo>
                    <a:lnTo>
                      <a:pt x="152" y="75"/>
                    </a:lnTo>
                    <a:lnTo>
                      <a:pt x="151" y="83"/>
                    </a:lnTo>
                    <a:lnTo>
                      <a:pt x="136" y="83"/>
                    </a:lnTo>
                    <a:lnTo>
                      <a:pt x="114" y="78"/>
                    </a:lnTo>
                    <a:lnTo>
                      <a:pt x="100" y="76"/>
                    </a:lnTo>
                    <a:lnTo>
                      <a:pt x="88" y="66"/>
                    </a:lnTo>
                    <a:lnTo>
                      <a:pt x="63" y="63"/>
                    </a:lnTo>
                    <a:lnTo>
                      <a:pt x="37" y="51"/>
                    </a:lnTo>
                    <a:lnTo>
                      <a:pt x="18" y="41"/>
                    </a:lnTo>
                    <a:lnTo>
                      <a:pt x="0" y="33"/>
                    </a:lnTo>
                    <a:lnTo>
                      <a:pt x="3" y="14"/>
                    </a:lnTo>
                    <a:lnTo>
                      <a:pt x="12" y="4"/>
                    </a:lnTo>
                    <a:lnTo>
                      <a:pt x="18" y="0"/>
                    </a:lnTo>
                    <a:lnTo>
                      <a:pt x="34" y="6"/>
                    </a:lnTo>
                    <a:lnTo>
                      <a:pt x="54" y="19"/>
                    </a:lnTo>
                    <a:lnTo>
                      <a:pt x="65" y="22"/>
                    </a:lnTo>
                    <a:lnTo>
                      <a:pt x="73" y="32"/>
                    </a:lnTo>
                    <a:lnTo>
                      <a:pt x="88" y="36"/>
                    </a:lnTo>
                    <a:lnTo>
                      <a:pt x="104" y="45"/>
                    </a:lnTo>
                    <a:lnTo>
                      <a:pt x="125" y="50"/>
                    </a:lnTo>
                    <a:lnTo>
                      <a:pt x="146" y="52"/>
                    </a:lnTo>
                    <a:close/>
                  </a:path>
                </a:pathLst>
              </a:custGeom>
              <a:solidFill>
                <a:srgbClr val="A8C5F0"/>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183" name="Freeform 141">
                <a:extLst>
                  <a:ext uri="{FF2B5EF4-FFF2-40B4-BE49-F238E27FC236}">
                    <a16:creationId xmlns:a16="http://schemas.microsoft.com/office/drawing/2014/main" id="{53D3AF4D-22A6-4E5E-A2D1-D7BCF0CBCC5B}"/>
                  </a:ext>
                </a:extLst>
              </p:cNvPr>
              <p:cNvSpPr>
                <a:spLocks noEditPoints="1"/>
              </p:cNvSpPr>
              <p:nvPr/>
            </p:nvSpPr>
            <p:spPr bwMode="auto">
              <a:xfrm>
                <a:off x="8462154" y="5206087"/>
                <a:ext cx="452453" cy="348362"/>
              </a:xfrm>
              <a:custGeom>
                <a:avLst/>
                <a:gdLst>
                  <a:gd name="T0" fmla="*/ 1141 w 1337"/>
                  <a:gd name="T1" fmla="*/ 233 h 1028"/>
                  <a:gd name="T2" fmla="*/ 1195 w 1337"/>
                  <a:gd name="T3" fmla="*/ 199 h 1028"/>
                  <a:gd name="T4" fmla="*/ 1204 w 1337"/>
                  <a:gd name="T5" fmla="*/ 290 h 1028"/>
                  <a:gd name="T6" fmla="*/ 1308 w 1337"/>
                  <a:gd name="T7" fmla="*/ 265 h 1028"/>
                  <a:gd name="T8" fmla="*/ 1271 w 1337"/>
                  <a:gd name="T9" fmla="*/ 350 h 1028"/>
                  <a:gd name="T10" fmla="*/ 1164 w 1337"/>
                  <a:gd name="T11" fmla="*/ 397 h 1028"/>
                  <a:gd name="T12" fmla="*/ 1109 w 1337"/>
                  <a:gd name="T13" fmla="*/ 459 h 1028"/>
                  <a:gd name="T14" fmla="*/ 1030 w 1337"/>
                  <a:gd name="T15" fmla="*/ 521 h 1028"/>
                  <a:gd name="T16" fmla="*/ 876 w 1337"/>
                  <a:gd name="T17" fmla="*/ 612 h 1028"/>
                  <a:gd name="T18" fmla="*/ 861 w 1337"/>
                  <a:gd name="T19" fmla="*/ 578 h 1028"/>
                  <a:gd name="T20" fmla="*/ 960 w 1337"/>
                  <a:gd name="T21" fmla="*/ 462 h 1028"/>
                  <a:gd name="T22" fmla="*/ 931 w 1337"/>
                  <a:gd name="T23" fmla="*/ 397 h 1028"/>
                  <a:gd name="T24" fmla="*/ 1055 w 1337"/>
                  <a:gd name="T25" fmla="*/ 303 h 1028"/>
                  <a:gd name="T26" fmla="*/ 1093 w 1337"/>
                  <a:gd name="T27" fmla="*/ 191 h 1028"/>
                  <a:gd name="T28" fmla="*/ 1092 w 1337"/>
                  <a:gd name="T29" fmla="*/ 141 h 1028"/>
                  <a:gd name="T30" fmla="*/ 1084 w 1337"/>
                  <a:gd name="T31" fmla="*/ 6 h 1028"/>
                  <a:gd name="T32" fmla="*/ 1126 w 1337"/>
                  <a:gd name="T33" fmla="*/ 47 h 1028"/>
                  <a:gd name="T34" fmla="*/ 1144 w 1337"/>
                  <a:gd name="T35" fmla="*/ 144 h 1028"/>
                  <a:gd name="T36" fmla="*/ 761 w 1337"/>
                  <a:gd name="T37" fmla="*/ 582 h 1028"/>
                  <a:gd name="T38" fmla="*/ 829 w 1337"/>
                  <a:gd name="T39" fmla="*/ 583 h 1028"/>
                  <a:gd name="T40" fmla="*/ 749 w 1337"/>
                  <a:gd name="T41" fmla="*/ 658 h 1028"/>
                  <a:gd name="T42" fmla="*/ 597 w 1337"/>
                  <a:gd name="T43" fmla="*/ 754 h 1028"/>
                  <a:gd name="T44" fmla="*/ 537 w 1337"/>
                  <a:gd name="T45" fmla="*/ 795 h 1028"/>
                  <a:gd name="T46" fmla="*/ 393 w 1337"/>
                  <a:gd name="T47" fmla="*/ 882 h 1028"/>
                  <a:gd name="T48" fmla="*/ 202 w 1337"/>
                  <a:gd name="T49" fmla="*/ 1004 h 1028"/>
                  <a:gd name="T50" fmla="*/ 88 w 1337"/>
                  <a:gd name="T51" fmla="*/ 1026 h 1028"/>
                  <a:gd name="T52" fmla="*/ 0 w 1337"/>
                  <a:gd name="T53" fmla="*/ 993 h 1028"/>
                  <a:gd name="T54" fmla="*/ 99 w 1337"/>
                  <a:gd name="T55" fmla="*/ 900 h 1028"/>
                  <a:gd name="T56" fmla="*/ 304 w 1337"/>
                  <a:gd name="T57" fmla="*/ 801 h 1028"/>
                  <a:gd name="T58" fmla="*/ 469 w 1337"/>
                  <a:gd name="T59" fmla="*/ 725 h 1028"/>
                  <a:gd name="T60" fmla="*/ 619 w 1337"/>
                  <a:gd name="T61" fmla="*/ 619 h 1028"/>
                  <a:gd name="T62" fmla="*/ 704 w 1337"/>
                  <a:gd name="T63" fmla="*/ 550 h 1028"/>
                  <a:gd name="T64" fmla="*/ 770 w 1337"/>
                  <a:gd name="T65" fmla="*/ 547 h 10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37" h="1028">
                    <a:moveTo>
                      <a:pt x="1144" y="144"/>
                    </a:moveTo>
                    <a:lnTo>
                      <a:pt x="1141" y="233"/>
                    </a:lnTo>
                    <a:lnTo>
                      <a:pt x="1178" y="176"/>
                    </a:lnTo>
                    <a:lnTo>
                      <a:pt x="1195" y="199"/>
                    </a:lnTo>
                    <a:lnTo>
                      <a:pt x="1166" y="263"/>
                    </a:lnTo>
                    <a:lnTo>
                      <a:pt x="1204" y="290"/>
                    </a:lnTo>
                    <a:lnTo>
                      <a:pt x="1247" y="297"/>
                    </a:lnTo>
                    <a:lnTo>
                      <a:pt x="1308" y="265"/>
                    </a:lnTo>
                    <a:lnTo>
                      <a:pt x="1337" y="275"/>
                    </a:lnTo>
                    <a:lnTo>
                      <a:pt x="1271" y="350"/>
                    </a:lnTo>
                    <a:lnTo>
                      <a:pt x="1216" y="399"/>
                    </a:lnTo>
                    <a:lnTo>
                      <a:pt x="1164" y="397"/>
                    </a:lnTo>
                    <a:lnTo>
                      <a:pt x="1128" y="423"/>
                    </a:lnTo>
                    <a:lnTo>
                      <a:pt x="1109" y="459"/>
                    </a:lnTo>
                    <a:lnTo>
                      <a:pt x="1088" y="475"/>
                    </a:lnTo>
                    <a:lnTo>
                      <a:pt x="1030" y="521"/>
                    </a:lnTo>
                    <a:lnTo>
                      <a:pt x="954" y="578"/>
                    </a:lnTo>
                    <a:lnTo>
                      <a:pt x="876" y="612"/>
                    </a:lnTo>
                    <a:lnTo>
                      <a:pt x="881" y="590"/>
                    </a:lnTo>
                    <a:lnTo>
                      <a:pt x="861" y="578"/>
                    </a:lnTo>
                    <a:lnTo>
                      <a:pt x="950" y="508"/>
                    </a:lnTo>
                    <a:lnTo>
                      <a:pt x="960" y="462"/>
                    </a:lnTo>
                    <a:lnTo>
                      <a:pt x="908" y="428"/>
                    </a:lnTo>
                    <a:lnTo>
                      <a:pt x="931" y="397"/>
                    </a:lnTo>
                    <a:lnTo>
                      <a:pt x="1001" y="368"/>
                    </a:lnTo>
                    <a:lnTo>
                      <a:pt x="1055" y="303"/>
                    </a:lnTo>
                    <a:lnTo>
                      <a:pt x="1087" y="248"/>
                    </a:lnTo>
                    <a:lnTo>
                      <a:pt x="1093" y="191"/>
                    </a:lnTo>
                    <a:lnTo>
                      <a:pt x="1104" y="176"/>
                    </a:lnTo>
                    <a:lnTo>
                      <a:pt x="1092" y="141"/>
                    </a:lnTo>
                    <a:lnTo>
                      <a:pt x="1080" y="66"/>
                    </a:lnTo>
                    <a:lnTo>
                      <a:pt x="1084" y="6"/>
                    </a:lnTo>
                    <a:lnTo>
                      <a:pt x="1114" y="0"/>
                    </a:lnTo>
                    <a:lnTo>
                      <a:pt x="1126" y="47"/>
                    </a:lnTo>
                    <a:lnTo>
                      <a:pt x="1169" y="69"/>
                    </a:lnTo>
                    <a:lnTo>
                      <a:pt x="1144" y="144"/>
                    </a:lnTo>
                    <a:moveTo>
                      <a:pt x="770" y="547"/>
                    </a:moveTo>
                    <a:lnTo>
                      <a:pt x="761" y="582"/>
                    </a:lnTo>
                    <a:lnTo>
                      <a:pt x="834" y="548"/>
                    </a:lnTo>
                    <a:lnTo>
                      <a:pt x="829" y="583"/>
                    </a:lnTo>
                    <a:lnTo>
                      <a:pt x="803" y="619"/>
                    </a:lnTo>
                    <a:lnTo>
                      <a:pt x="749" y="658"/>
                    </a:lnTo>
                    <a:lnTo>
                      <a:pt x="657" y="720"/>
                    </a:lnTo>
                    <a:lnTo>
                      <a:pt x="597" y="754"/>
                    </a:lnTo>
                    <a:lnTo>
                      <a:pt x="590" y="794"/>
                    </a:lnTo>
                    <a:lnTo>
                      <a:pt x="537" y="795"/>
                    </a:lnTo>
                    <a:lnTo>
                      <a:pt x="454" y="827"/>
                    </a:lnTo>
                    <a:lnTo>
                      <a:pt x="393" y="882"/>
                    </a:lnTo>
                    <a:lnTo>
                      <a:pt x="285" y="966"/>
                    </a:lnTo>
                    <a:lnTo>
                      <a:pt x="202" y="1004"/>
                    </a:lnTo>
                    <a:lnTo>
                      <a:pt x="148" y="1028"/>
                    </a:lnTo>
                    <a:lnTo>
                      <a:pt x="88" y="1026"/>
                    </a:lnTo>
                    <a:lnTo>
                      <a:pt x="68" y="998"/>
                    </a:lnTo>
                    <a:lnTo>
                      <a:pt x="0" y="993"/>
                    </a:lnTo>
                    <a:lnTo>
                      <a:pt x="13" y="962"/>
                    </a:lnTo>
                    <a:lnTo>
                      <a:pt x="99" y="900"/>
                    </a:lnTo>
                    <a:lnTo>
                      <a:pt x="248" y="817"/>
                    </a:lnTo>
                    <a:lnTo>
                      <a:pt x="304" y="801"/>
                    </a:lnTo>
                    <a:lnTo>
                      <a:pt x="378" y="769"/>
                    </a:lnTo>
                    <a:lnTo>
                      <a:pt x="469" y="725"/>
                    </a:lnTo>
                    <a:lnTo>
                      <a:pt x="543" y="681"/>
                    </a:lnTo>
                    <a:lnTo>
                      <a:pt x="619" y="619"/>
                    </a:lnTo>
                    <a:lnTo>
                      <a:pt x="661" y="597"/>
                    </a:lnTo>
                    <a:lnTo>
                      <a:pt x="704" y="550"/>
                    </a:lnTo>
                    <a:lnTo>
                      <a:pt x="780" y="511"/>
                    </a:lnTo>
                    <a:lnTo>
                      <a:pt x="770" y="547"/>
                    </a:lnTo>
                  </a:path>
                </a:pathLst>
              </a:custGeom>
              <a:solidFill>
                <a:srgbClr val="4F81BD">
                  <a:lumMod val="20000"/>
                  <a:lumOff val="80000"/>
                </a:srgbClr>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184" name="Freeform 142">
                <a:extLst>
                  <a:ext uri="{FF2B5EF4-FFF2-40B4-BE49-F238E27FC236}">
                    <a16:creationId xmlns:a16="http://schemas.microsoft.com/office/drawing/2014/main" id="{21A1F29B-5DD5-4415-A70D-716ED3F209EC}"/>
                  </a:ext>
                </a:extLst>
              </p:cNvPr>
              <p:cNvSpPr>
                <a:spLocks/>
              </p:cNvSpPr>
              <p:nvPr/>
            </p:nvSpPr>
            <p:spPr bwMode="auto">
              <a:xfrm>
                <a:off x="5981989" y="3494814"/>
                <a:ext cx="185978" cy="238718"/>
              </a:xfrm>
              <a:custGeom>
                <a:avLst/>
                <a:gdLst>
                  <a:gd name="T0" fmla="*/ 120 w 134"/>
                  <a:gd name="T1" fmla="*/ 79 h 172"/>
                  <a:gd name="T2" fmla="*/ 114 w 134"/>
                  <a:gd name="T3" fmla="*/ 93 h 172"/>
                  <a:gd name="T4" fmla="*/ 106 w 134"/>
                  <a:gd name="T5" fmla="*/ 92 h 172"/>
                  <a:gd name="T6" fmla="*/ 103 w 134"/>
                  <a:gd name="T7" fmla="*/ 97 h 172"/>
                  <a:gd name="T8" fmla="*/ 101 w 134"/>
                  <a:gd name="T9" fmla="*/ 107 h 172"/>
                  <a:gd name="T10" fmla="*/ 104 w 134"/>
                  <a:gd name="T11" fmla="*/ 121 h 172"/>
                  <a:gd name="T12" fmla="*/ 103 w 134"/>
                  <a:gd name="T13" fmla="*/ 124 h 172"/>
                  <a:gd name="T14" fmla="*/ 95 w 134"/>
                  <a:gd name="T15" fmla="*/ 124 h 172"/>
                  <a:gd name="T16" fmla="*/ 84 w 134"/>
                  <a:gd name="T17" fmla="*/ 132 h 172"/>
                  <a:gd name="T18" fmla="*/ 83 w 134"/>
                  <a:gd name="T19" fmla="*/ 142 h 172"/>
                  <a:gd name="T20" fmla="*/ 79 w 134"/>
                  <a:gd name="T21" fmla="*/ 146 h 172"/>
                  <a:gd name="T22" fmla="*/ 68 w 134"/>
                  <a:gd name="T23" fmla="*/ 146 h 172"/>
                  <a:gd name="T24" fmla="*/ 61 w 134"/>
                  <a:gd name="T25" fmla="*/ 151 h 172"/>
                  <a:gd name="T26" fmla="*/ 62 w 134"/>
                  <a:gd name="T27" fmla="*/ 159 h 172"/>
                  <a:gd name="T28" fmla="*/ 54 w 134"/>
                  <a:gd name="T29" fmla="*/ 165 h 172"/>
                  <a:gd name="T30" fmla="*/ 43 w 134"/>
                  <a:gd name="T31" fmla="*/ 163 h 172"/>
                  <a:gd name="T32" fmla="*/ 32 w 134"/>
                  <a:gd name="T33" fmla="*/ 170 h 172"/>
                  <a:gd name="T34" fmla="*/ 23 w 134"/>
                  <a:gd name="T35" fmla="*/ 172 h 172"/>
                  <a:gd name="T36" fmla="*/ 16 w 134"/>
                  <a:gd name="T37" fmla="*/ 157 h 172"/>
                  <a:gd name="T38" fmla="*/ 0 w 134"/>
                  <a:gd name="T39" fmla="*/ 123 h 172"/>
                  <a:gd name="T40" fmla="*/ 52 w 134"/>
                  <a:gd name="T41" fmla="*/ 102 h 172"/>
                  <a:gd name="T42" fmla="*/ 60 w 134"/>
                  <a:gd name="T43" fmla="*/ 60 h 172"/>
                  <a:gd name="T44" fmla="*/ 51 w 134"/>
                  <a:gd name="T45" fmla="*/ 46 h 172"/>
                  <a:gd name="T46" fmla="*/ 50 w 134"/>
                  <a:gd name="T47" fmla="*/ 37 h 172"/>
                  <a:gd name="T48" fmla="*/ 54 w 134"/>
                  <a:gd name="T49" fmla="*/ 29 h 172"/>
                  <a:gd name="T50" fmla="*/ 54 w 134"/>
                  <a:gd name="T51" fmla="*/ 20 h 172"/>
                  <a:gd name="T52" fmla="*/ 61 w 134"/>
                  <a:gd name="T53" fmla="*/ 16 h 172"/>
                  <a:gd name="T54" fmla="*/ 58 w 134"/>
                  <a:gd name="T55" fmla="*/ 13 h 172"/>
                  <a:gd name="T56" fmla="*/ 57 w 134"/>
                  <a:gd name="T57" fmla="*/ 0 h 172"/>
                  <a:gd name="T58" fmla="*/ 67 w 134"/>
                  <a:gd name="T59" fmla="*/ 0 h 172"/>
                  <a:gd name="T60" fmla="*/ 76 w 134"/>
                  <a:gd name="T61" fmla="*/ 14 h 172"/>
                  <a:gd name="T62" fmla="*/ 87 w 134"/>
                  <a:gd name="T63" fmla="*/ 21 h 172"/>
                  <a:gd name="T64" fmla="*/ 101 w 134"/>
                  <a:gd name="T65" fmla="*/ 24 h 172"/>
                  <a:gd name="T66" fmla="*/ 112 w 134"/>
                  <a:gd name="T67" fmla="*/ 28 h 172"/>
                  <a:gd name="T68" fmla="*/ 121 w 134"/>
                  <a:gd name="T69" fmla="*/ 40 h 172"/>
                  <a:gd name="T70" fmla="*/ 127 w 134"/>
                  <a:gd name="T71" fmla="*/ 47 h 172"/>
                  <a:gd name="T72" fmla="*/ 134 w 134"/>
                  <a:gd name="T73" fmla="*/ 49 h 172"/>
                  <a:gd name="T74" fmla="*/ 134 w 134"/>
                  <a:gd name="T75" fmla="*/ 54 h 172"/>
                  <a:gd name="T76" fmla="*/ 129 w 134"/>
                  <a:gd name="T77" fmla="*/ 66 h 172"/>
                  <a:gd name="T78" fmla="*/ 127 w 134"/>
                  <a:gd name="T79" fmla="*/ 72 h 172"/>
                  <a:gd name="T80" fmla="*/ 120 w 134"/>
                  <a:gd name="T81" fmla="*/ 79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34" h="172">
                    <a:moveTo>
                      <a:pt x="120" y="79"/>
                    </a:moveTo>
                    <a:lnTo>
                      <a:pt x="114" y="93"/>
                    </a:lnTo>
                    <a:lnTo>
                      <a:pt x="106" y="92"/>
                    </a:lnTo>
                    <a:lnTo>
                      <a:pt x="103" y="97"/>
                    </a:lnTo>
                    <a:lnTo>
                      <a:pt x="101" y="107"/>
                    </a:lnTo>
                    <a:lnTo>
                      <a:pt x="104" y="121"/>
                    </a:lnTo>
                    <a:lnTo>
                      <a:pt x="103" y="124"/>
                    </a:lnTo>
                    <a:lnTo>
                      <a:pt x="95" y="124"/>
                    </a:lnTo>
                    <a:lnTo>
                      <a:pt x="84" y="132"/>
                    </a:lnTo>
                    <a:lnTo>
                      <a:pt x="83" y="142"/>
                    </a:lnTo>
                    <a:lnTo>
                      <a:pt x="79" y="146"/>
                    </a:lnTo>
                    <a:lnTo>
                      <a:pt x="68" y="146"/>
                    </a:lnTo>
                    <a:lnTo>
                      <a:pt x="61" y="151"/>
                    </a:lnTo>
                    <a:lnTo>
                      <a:pt x="62" y="159"/>
                    </a:lnTo>
                    <a:lnTo>
                      <a:pt x="54" y="165"/>
                    </a:lnTo>
                    <a:lnTo>
                      <a:pt x="43" y="163"/>
                    </a:lnTo>
                    <a:lnTo>
                      <a:pt x="32" y="170"/>
                    </a:lnTo>
                    <a:lnTo>
                      <a:pt x="23" y="172"/>
                    </a:lnTo>
                    <a:lnTo>
                      <a:pt x="16" y="157"/>
                    </a:lnTo>
                    <a:lnTo>
                      <a:pt x="0" y="123"/>
                    </a:lnTo>
                    <a:lnTo>
                      <a:pt x="52" y="102"/>
                    </a:lnTo>
                    <a:lnTo>
                      <a:pt x="60" y="60"/>
                    </a:lnTo>
                    <a:lnTo>
                      <a:pt x="51" y="46"/>
                    </a:lnTo>
                    <a:lnTo>
                      <a:pt x="50" y="37"/>
                    </a:lnTo>
                    <a:lnTo>
                      <a:pt x="54" y="29"/>
                    </a:lnTo>
                    <a:lnTo>
                      <a:pt x="54" y="20"/>
                    </a:lnTo>
                    <a:lnTo>
                      <a:pt x="61" y="16"/>
                    </a:lnTo>
                    <a:lnTo>
                      <a:pt x="58" y="13"/>
                    </a:lnTo>
                    <a:lnTo>
                      <a:pt x="57" y="0"/>
                    </a:lnTo>
                    <a:lnTo>
                      <a:pt x="67" y="0"/>
                    </a:lnTo>
                    <a:lnTo>
                      <a:pt x="76" y="14"/>
                    </a:lnTo>
                    <a:lnTo>
                      <a:pt x="87" y="21"/>
                    </a:lnTo>
                    <a:lnTo>
                      <a:pt x="101" y="24"/>
                    </a:lnTo>
                    <a:lnTo>
                      <a:pt x="112" y="28"/>
                    </a:lnTo>
                    <a:lnTo>
                      <a:pt x="121" y="40"/>
                    </a:lnTo>
                    <a:lnTo>
                      <a:pt x="127" y="47"/>
                    </a:lnTo>
                    <a:lnTo>
                      <a:pt x="134" y="49"/>
                    </a:lnTo>
                    <a:lnTo>
                      <a:pt x="134" y="54"/>
                    </a:lnTo>
                    <a:lnTo>
                      <a:pt x="129" y="66"/>
                    </a:lnTo>
                    <a:lnTo>
                      <a:pt x="127" y="72"/>
                    </a:lnTo>
                    <a:lnTo>
                      <a:pt x="120" y="79"/>
                    </a:lnTo>
                    <a:close/>
                  </a:path>
                </a:pathLst>
              </a:custGeom>
              <a:solidFill>
                <a:srgbClr val="FED216"/>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185" name="Freeform 143">
                <a:extLst>
                  <a:ext uri="{FF2B5EF4-FFF2-40B4-BE49-F238E27FC236}">
                    <a16:creationId xmlns:a16="http://schemas.microsoft.com/office/drawing/2014/main" id="{2C707B73-52C4-4DE5-B45C-524F53BEB12B}"/>
                  </a:ext>
                </a:extLst>
              </p:cNvPr>
              <p:cNvSpPr>
                <a:spLocks/>
              </p:cNvSpPr>
              <p:nvPr/>
            </p:nvSpPr>
            <p:spPr bwMode="auto">
              <a:xfrm>
                <a:off x="6165191" y="3143678"/>
                <a:ext cx="376119" cy="385834"/>
              </a:xfrm>
              <a:custGeom>
                <a:avLst/>
                <a:gdLst>
                  <a:gd name="T0" fmla="*/ 232 w 271"/>
                  <a:gd name="T1" fmla="*/ 9 h 278"/>
                  <a:gd name="T2" fmla="*/ 271 w 271"/>
                  <a:gd name="T3" fmla="*/ 33 h 278"/>
                  <a:gd name="T4" fmla="*/ 241 w 271"/>
                  <a:gd name="T5" fmla="*/ 54 h 278"/>
                  <a:gd name="T6" fmla="*/ 207 w 271"/>
                  <a:gd name="T7" fmla="*/ 58 h 278"/>
                  <a:gd name="T8" fmla="*/ 226 w 271"/>
                  <a:gd name="T9" fmla="*/ 90 h 278"/>
                  <a:gd name="T10" fmla="*/ 230 w 271"/>
                  <a:gd name="T11" fmla="*/ 112 h 278"/>
                  <a:gd name="T12" fmla="*/ 221 w 271"/>
                  <a:gd name="T13" fmla="*/ 148 h 278"/>
                  <a:gd name="T14" fmla="*/ 199 w 271"/>
                  <a:gd name="T15" fmla="*/ 191 h 278"/>
                  <a:gd name="T16" fmla="*/ 162 w 271"/>
                  <a:gd name="T17" fmla="*/ 211 h 278"/>
                  <a:gd name="T18" fmla="*/ 180 w 271"/>
                  <a:gd name="T19" fmla="*/ 236 h 278"/>
                  <a:gd name="T20" fmla="*/ 198 w 271"/>
                  <a:gd name="T21" fmla="*/ 265 h 278"/>
                  <a:gd name="T22" fmla="*/ 149 w 271"/>
                  <a:gd name="T23" fmla="*/ 278 h 278"/>
                  <a:gd name="T24" fmla="*/ 127 w 271"/>
                  <a:gd name="T25" fmla="*/ 258 h 278"/>
                  <a:gd name="T26" fmla="*/ 79 w 271"/>
                  <a:gd name="T27" fmla="*/ 246 h 278"/>
                  <a:gd name="T28" fmla="*/ 25 w 271"/>
                  <a:gd name="T29" fmla="*/ 249 h 278"/>
                  <a:gd name="T30" fmla="*/ 53 w 271"/>
                  <a:gd name="T31" fmla="*/ 214 h 278"/>
                  <a:gd name="T32" fmla="*/ 41 w 271"/>
                  <a:gd name="T33" fmla="*/ 202 h 278"/>
                  <a:gd name="T34" fmla="*/ 19 w 271"/>
                  <a:gd name="T35" fmla="*/ 174 h 278"/>
                  <a:gd name="T36" fmla="*/ 0 w 271"/>
                  <a:gd name="T37" fmla="*/ 151 h 278"/>
                  <a:gd name="T38" fmla="*/ 48 w 271"/>
                  <a:gd name="T39" fmla="*/ 158 h 278"/>
                  <a:gd name="T40" fmla="*/ 62 w 271"/>
                  <a:gd name="T41" fmla="*/ 156 h 278"/>
                  <a:gd name="T42" fmla="*/ 96 w 271"/>
                  <a:gd name="T43" fmla="*/ 150 h 278"/>
                  <a:gd name="T44" fmla="*/ 101 w 271"/>
                  <a:gd name="T45" fmla="*/ 120 h 278"/>
                  <a:gd name="T46" fmla="*/ 115 w 271"/>
                  <a:gd name="T47" fmla="*/ 114 h 278"/>
                  <a:gd name="T48" fmla="*/ 135 w 271"/>
                  <a:gd name="T49" fmla="*/ 114 h 278"/>
                  <a:gd name="T50" fmla="*/ 137 w 271"/>
                  <a:gd name="T51" fmla="*/ 95 h 278"/>
                  <a:gd name="T52" fmla="*/ 152 w 271"/>
                  <a:gd name="T53" fmla="*/ 78 h 278"/>
                  <a:gd name="T54" fmla="*/ 158 w 271"/>
                  <a:gd name="T55" fmla="*/ 65 h 278"/>
                  <a:gd name="T56" fmla="*/ 159 w 271"/>
                  <a:gd name="T57" fmla="*/ 49 h 278"/>
                  <a:gd name="T58" fmla="*/ 161 w 271"/>
                  <a:gd name="T59" fmla="*/ 30 h 278"/>
                  <a:gd name="T60" fmla="*/ 163 w 271"/>
                  <a:gd name="T61" fmla="*/ 12 h 278"/>
                  <a:gd name="T62" fmla="*/ 199 w 271"/>
                  <a:gd name="T63" fmla="*/ 6 h 278"/>
                  <a:gd name="T64" fmla="*/ 216 w 271"/>
                  <a:gd name="T65" fmla="*/ 0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71" h="278">
                    <a:moveTo>
                      <a:pt x="216" y="0"/>
                    </a:moveTo>
                    <a:lnTo>
                      <a:pt x="232" y="9"/>
                    </a:lnTo>
                    <a:lnTo>
                      <a:pt x="241" y="25"/>
                    </a:lnTo>
                    <a:lnTo>
                      <a:pt x="271" y="33"/>
                    </a:lnTo>
                    <a:lnTo>
                      <a:pt x="259" y="51"/>
                    </a:lnTo>
                    <a:lnTo>
                      <a:pt x="241" y="54"/>
                    </a:lnTo>
                    <a:lnTo>
                      <a:pt x="213" y="49"/>
                    </a:lnTo>
                    <a:lnTo>
                      <a:pt x="207" y="58"/>
                    </a:lnTo>
                    <a:lnTo>
                      <a:pt x="217" y="76"/>
                    </a:lnTo>
                    <a:lnTo>
                      <a:pt x="226" y="90"/>
                    </a:lnTo>
                    <a:lnTo>
                      <a:pt x="243" y="100"/>
                    </a:lnTo>
                    <a:lnTo>
                      <a:pt x="230" y="112"/>
                    </a:lnTo>
                    <a:lnTo>
                      <a:pt x="234" y="127"/>
                    </a:lnTo>
                    <a:lnTo>
                      <a:pt x="221" y="148"/>
                    </a:lnTo>
                    <a:lnTo>
                      <a:pt x="214" y="169"/>
                    </a:lnTo>
                    <a:lnTo>
                      <a:pt x="199" y="191"/>
                    </a:lnTo>
                    <a:lnTo>
                      <a:pt x="178" y="189"/>
                    </a:lnTo>
                    <a:lnTo>
                      <a:pt x="162" y="211"/>
                    </a:lnTo>
                    <a:lnTo>
                      <a:pt x="176" y="220"/>
                    </a:lnTo>
                    <a:lnTo>
                      <a:pt x="180" y="236"/>
                    </a:lnTo>
                    <a:lnTo>
                      <a:pt x="192" y="246"/>
                    </a:lnTo>
                    <a:lnTo>
                      <a:pt x="198" y="265"/>
                    </a:lnTo>
                    <a:lnTo>
                      <a:pt x="159" y="264"/>
                    </a:lnTo>
                    <a:lnTo>
                      <a:pt x="149" y="278"/>
                    </a:lnTo>
                    <a:lnTo>
                      <a:pt x="135" y="273"/>
                    </a:lnTo>
                    <a:lnTo>
                      <a:pt x="127" y="258"/>
                    </a:lnTo>
                    <a:lnTo>
                      <a:pt x="111" y="242"/>
                    </a:lnTo>
                    <a:lnTo>
                      <a:pt x="79" y="246"/>
                    </a:lnTo>
                    <a:lnTo>
                      <a:pt x="50" y="246"/>
                    </a:lnTo>
                    <a:lnTo>
                      <a:pt x="25" y="249"/>
                    </a:lnTo>
                    <a:lnTo>
                      <a:pt x="29" y="225"/>
                    </a:lnTo>
                    <a:lnTo>
                      <a:pt x="53" y="214"/>
                    </a:lnTo>
                    <a:lnTo>
                      <a:pt x="50" y="205"/>
                    </a:lnTo>
                    <a:lnTo>
                      <a:pt x="41" y="202"/>
                    </a:lnTo>
                    <a:lnTo>
                      <a:pt x="38" y="183"/>
                    </a:lnTo>
                    <a:lnTo>
                      <a:pt x="19" y="174"/>
                    </a:lnTo>
                    <a:lnTo>
                      <a:pt x="10" y="162"/>
                    </a:lnTo>
                    <a:lnTo>
                      <a:pt x="0" y="151"/>
                    </a:lnTo>
                    <a:lnTo>
                      <a:pt x="31" y="161"/>
                    </a:lnTo>
                    <a:lnTo>
                      <a:pt x="48" y="158"/>
                    </a:lnTo>
                    <a:lnTo>
                      <a:pt x="59" y="161"/>
                    </a:lnTo>
                    <a:lnTo>
                      <a:pt x="62" y="156"/>
                    </a:lnTo>
                    <a:lnTo>
                      <a:pt x="75" y="158"/>
                    </a:lnTo>
                    <a:lnTo>
                      <a:pt x="96" y="150"/>
                    </a:lnTo>
                    <a:lnTo>
                      <a:pt x="93" y="132"/>
                    </a:lnTo>
                    <a:lnTo>
                      <a:pt x="101" y="120"/>
                    </a:lnTo>
                    <a:lnTo>
                      <a:pt x="114" y="120"/>
                    </a:lnTo>
                    <a:lnTo>
                      <a:pt x="115" y="114"/>
                    </a:lnTo>
                    <a:lnTo>
                      <a:pt x="128" y="112"/>
                    </a:lnTo>
                    <a:lnTo>
                      <a:pt x="135" y="114"/>
                    </a:lnTo>
                    <a:lnTo>
                      <a:pt x="140" y="108"/>
                    </a:lnTo>
                    <a:lnTo>
                      <a:pt x="137" y="95"/>
                    </a:lnTo>
                    <a:lnTo>
                      <a:pt x="142" y="83"/>
                    </a:lnTo>
                    <a:lnTo>
                      <a:pt x="152" y="78"/>
                    </a:lnTo>
                    <a:lnTo>
                      <a:pt x="142" y="64"/>
                    </a:lnTo>
                    <a:lnTo>
                      <a:pt x="158" y="65"/>
                    </a:lnTo>
                    <a:lnTo>
                      <a:pt x="162" y="57"/>
                    </a:lnTo>
                    <a:lnTo>
                      <a:pt x="159" y="49"/>
                    </a:lnTo>
                    <a:lnTo>
                      <a:pt x="165" y="41"/>
                    </a:lnTo>
                    <a:lnTo>
                      <a:pt x="161" y="30"/>
                    </a:lnTo>
                    <a:lnTo>
                      <a:pt x="155" y="22"/>
                    </a:lnTo>
                    <a:lnTo>
                      <a:pt x="163" y="12"/>
                    </a:lnTo>
                    <a:lnTo>
                      <a:pt x="180" y="8"/>
                    </a:lnTo>
                    <a:lnTo>
                      <a:pt x="199" y="6"/>
                    </a:lnTo>
                    <a:lnTo>
                      <a:pt x="207" y="2"/>
                    </a:lnTo>
                    <a:lnTo>
                      <a:pt x="216" y="0"/>
                    </a:lnTo>
                    <a:close/>
                  </a:path>
                </a:pathLst>
              </a:custGeom>
              <a:solidFill>
                <a:srgbClr val="FED216"/>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186" name="Freeform 144">
                <a:extLst>
                  <a:ext uri="{FF2B5EF4-FFF2-40B4-BE49-F238E27FC236}">
                    <a16:creationId xmlns:a16="http://schemas.microsoft.com/office/drawing/2014/main" id="{62BF6B86-F830-40CA-8764-08393635FE1E}"/>
                  </a:ext>
                </a:extLst>
              </p:cNvPr>
              <p:cNvSpPr>
                <a:spLocks/>
              </p:cNvSpPr>
              <p:nvPr/>
            </p:nvSpPr>
            <p:spPr bwMode="auto">
              <a:xfrm>
                <a:off x="2566385" y="3938580"/>
                <a:ext cx="145728" cy="68007"/>
              </a:xfrm>
              <a:custGeom>
                <a:avLst/>
                <a:gdLst>
                  <a:gd name="T0" fmla="*/ 92 w 105"/>
                  <a:gd name="T1" fmla="*/ 49 h 49"/>
                  <a:gd name="T2" fmla="*/ 87 w 105"/>
                  <a:gd name="T3" fmla="*/ 43 h 49"/>
                  <a:gd name="T4" fmla="*/ 83 w 105"/>
                  <a:gd name="T5" fmla="*/ 32 h 49"/>
                  <a:gd name="T6" fmla="*/ 88 w 105"/>
                  <a:gd name="T7" fmla="*/ 27 h 49"/>
                  <a:gd name="T8" fmla="*/ 83 w 105"/>
                  <a:gd name="T9" fmla="*/ 25 h 49"/>
                  <a:gd name="T10" fmla="*/ 80 w 105"/>
                  <a:gd name="T11" fmla="*/ 18 h 49"/>
                  <a:gd name="T12" fmla="*/ 72 w 105"/>
                  <a:gd name="T13" fmla="*/ 12 h 49"/>
                  <a:gd name="T14" fmla="*/ 63 w 105"/>
                  <a:gd name="T15" fmla="*/ 14 h 49"/>
                  <a:gd name="T16" fmla="*/ 59 w 105"/>
                  <a:gd name="T17" fmla="*/ 21 h 49"/>
                  <a:gd name="T18" fmla="*/ 52 w 105"/>
                  <a:gd name="T19" fmla="*/ 26 h 49"/>
                  <a:gd name="T20" fmla="*/ 48 w 105"/>
                  <a:gd name="T21" fmla="*/ 27 h 49"/>
                  <a:gd name="T22" fmla="*/ 46 w 105"/>
                  <a:gd name="T23" fmla="*/ 31 h 49"/>
                  <a:gd name="T24" fmla="*/ 54 w 105"/>
                  <a:gd name="T25" fmla="*/ 43 h 49"/>
                  <a:gd name="T26" fmla="*/ 49 w 105"/>
                  <a:gd name="T27" fmla="*/ 45 h 49"/>
                  <a:gd name="T28" fmla="*/ 46 w 105"/>
                  <a:gd name="T29" fmla="*/ 48 h 49"/>
                  <a:gd name="T30" fmla="*/ 37 w 105"/>
                  <a:gd name="T31" fmla="*/ 49 h 49"/>
                  <a:gd name="T32" fmla="*/ 35 w 105"/>
                  <a:gd name="T33" fmla="*/ 37 h 49"/>
                  <a:gd name="T34" fmla="*/ 32 w 105"/>
                  <a:gd name="T35" fmla="*/ 40 h 49"/>
                  <a:gd name="T36" fmla="*/ 26 w 105"/>
                  <a:gd name="T37" fmla="*/ 39 h 49"/>
                  <a:gd name="T38" fmla="*/ 23 w 105"/>
                  <a:gd name="T39" fmla="*/ 31 h 49"/>
                  <a:gd name="T40" fmla="*/ 16 w 105"/>
                  <a:gd name="T41" fmla="*/ 29 h 49"/>
                  <a:gd name="T42" fmla="*/ 11 w 105"/>
                  <a:gd name="T43" fmla="*/ 27 h 49"/>
                  <a:gd name="T44" fmla="*/ 3 w 105"/>
                  <a:gd name="T45" fmla="*/ 27 h 49"/>
                  <a:gd name="T46" fmla="*/ 2 w 105"/>
                  <a:gd name="T47" fmla="*/ 32 h 49"/>
                  <a:gd name="T48" fmla="*/ 0 w 105"/>
                  <a:gd name="T49" fmla="*/ 29 h 49"/>
                  <a:gd name="T50" fmla="*/ 1 w 105"/>
                  <a:gd name="T51" fmla="*/ 24 h 49"/>
                  <a:gd name="T52" fmla="*/ 3 w 105"/>
                  <a:gd name="T53" fmla="*/ 20 h 49"/>
                  <a:gd name="T54" fmla="*/ 3 w 105"/>
                  <a:gd name="T55" fmla="*/ 16 h 49"/>
                  <a:gd name="T56" fmla="*/ 6 w 105"/>
                  <a:gd name="T57" fmla="*/ 14 h 49"/>
                  <a:gd name="T58" fmla="*/ 2 w 105"/>
                  <a:gd name="T59" fmla="*/ 11 h 49"/>
                  <a:gd name="T60" fmla="*/ 2 w 105"/>
                  <a:gd name="T61" fmla="*/ 2 h 49"/>
                  <a:gd name="T62" fmla="*/ 9 w 105"/>
                  <a:gd name="T63" fmla="*/ 1 h 49"/>
                  <a:gd name="T64" fmla="*/ 16 w 105"/>
                  <a:gd name="T65" fmla="*/ 8 h 49"/>
                  <a:gd name="T66" fmla="*/ 15 w 105"/>
                  <a:gd name="T67" fmla="*/ 12 h 49"/>
                  <a:gd name="T68" fmla="*/ 22 w 105"/>
                  <a:gd name="T69" fmla="*/ 13 h 49"/>
                  <a:gd name="T70" fmla="*/ 24 w 105"/>
                  <a:gd name="T71" fmla="*/ 12 h 49"/>
                  <a:gd name="T72" fmla="*/ 29 w 105"/>
                  <a:gd name="T73" fmla="*/ 17 h 49"/>
                  <a:gd name="T74" fmla="*/ 38 w 105"/>
                  <a:gd name="T75" fmla="*/ 15 h 49"/>
                  <a:gd name="T76" fmla="*/ 46 w 105"/>
                  <a:gd name="T77" fmla="*/ 10 h 49"/>
                  <a:gd name="T78" fmla="*/ 57 w 105"/>
                  <a:gd name="T79" fmla="*/ 6 h 49"/>
                  <a:gd name="T80" fmla="*/ 64 w 105"/>
                  <a:gd name="T81" fmla="*/ 0 h 49"/>
                  <a:gd name="T82" fmla="*/ 74 w 105"/>
                  <a:gd name="T83" fmla="*/ 1 h 49"/>
                  <a:gd name="T84" fmla="*/ 73 w 105"/>
                  <a:gd name="T85" fmla="*/ 3 h 49"/>
                  <a:gd name="T86" fmla="*/ 83 w 105"/>
                  <a:gd name="T87" fmla="*/ 4 h 49"/>
                  <a:gd name="T88" fmla="*/ 91 w 105"/>
                  <a:gd name="T89" fmla="*/ 7 h 49"/>
                  <a:gd name="T90" fmla="*/ 97 w 105"/>
                  <a:gd name="T91" fmla="*/ 14 h 49"/>
                  <a:gd name="T92" fmla="*/ 103 w 105"/>
                  <a:gd name="T93" fmla="*/ 19 h 49"/>
                  <a:gd name="T94" fmla="*/ 101 w 105"/>
                  <a:gd name="T95" fmla="*/ 22 h 49"/>
                  <a:gd name="T96" fmla="*/ 105 w 105"/>
                  <a:gd name="T97" fmla="*/ 35 h 49"/>
                  <a:gd name="T98" fmla="*/ 101 w 105"/>
                  <a:gd name="T99" fmla="*/ 41 h 49"/>
                  <a:gd name="T100" fmla="*/ 95 w 105"/>
                  <a:gd name="T101" fmla="*/ 39 h 49"/>
                  <a:gd name="T102" fmla="*/ 92 w 105"/>
                  <a:gd name="T103"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05" h="49">
                    <a:moveTo>
                      <a:pt x="92" y="49"/>
                    </a:moveTo>
                    <a:lnTo>
                      <a:pt x="87" y="43"/>
                    </a:lnTo>
                    <a:lnTo>
                      <a:pt x="83" y="32"/>
                    </a:lnTo>
                    <a:lnTo>
                      <a:pt x="88" y="27"/>
                    </a:lnTo>
                    <a:lnTo>
                      <a:pt x="83" y="25"/>
                    </a:lnTo>
                    <a:lnTo>
                      <a:pt x="80" y="18"/>
                    </a:lnTo>
                    <a:lnTo>
                      <a:pt x="72" y="12"/>
                    </a:lnTo>
                    <a:lnTo>
                      <a:pt x="63" y="14"/>
                    </a:lnTo>
                    <a:lnTo>
                      <a:pt x="59" y="21"/>
                    </a:lnTo>
                    <a:lnTo>
                      <a:pt x="52" y="26"/>
                    </a:lnTo>
                    <a:lnTo>
                      <a:pt x="48" y="27"/>
                    </a:lnTo>
                    <a:lnTo>
                      <a:pt x="46" y="31"/>
                    </a:lnTo>
                    <a:lnTo>
                      <a:pt x="54" y="43"/>
                    </a:lnTo>
                    <a:lnTo>
                      <a:pt x="49" y="45"/>
                    </a:lnTo>
                    <a:lnTo>
                      <a:pt x="46" y="48"/>
                    </a:lnTo>
                    <a:lnTo>
                      <a:pt x="37" y="49"/>
                    </a:lnTo>
                    <a:lnTo>
                      <a:pt x="35" y="37"/>
                    </a:lnTo>
                    <a:lnTo>
                      <a:pt x="32" y="40"/>
                    </a:lnTo>
                    <a:lnTo>
                      <a:pt x="26" y="39"/>
                    </a:lnTo>
                    <a:lnTo>
                      <a:pt x="23" y="31"/>
                    </a:lnTo>
                    <a:lnTo>
                      <a:pt x="16" y="29"/>
                    </a:lnTo>
                    <a:lnTo>
                      <a:pt x="11" y="27"/>
                    </a:lnTo>
                    <a:lnTo>
                      <a:pt x="3" y="27"/>
                    </a:lnTo>
                    <a:lnTo>
                      <a:pt x="2" y="32"/>
                    </a:lnTo>
                    <a:lnTo>
                      <a:pt x="0" y="29"/>
                    </a:lnTo>
                    <a:lnTo>
                      <a:pt x="1" y="24"/>
                    </a:lnTo>
                    <a:lnTo>
                      <a:pt x="3" y="20"/>
                    </a:lnTo>
                    <a:lnTo>
                      <a:pt x="3" y="16"/>
                    </a:lnTo>
                    <a:lnTo>
                      <a:pt x="6" y="14"/>
                    </a:lnTo>
                    <a:lnTo>
                      <a:pt x="2" y="11"/>
                    </a:lnTo>
                    <a:lnTo>
                      <a:pt x="2" y="2"/>
                    </a:lnTo>
                    <a:lnTo>
                      <a:pt x="9" y="1"/>
                    </a:lnTo>
                    <a:lnTo>
                      <a:pt x="16" y="8"/>
                    </a:lnTo>
                    <a:lnTo>
                      <a:pt x="15" y="12"/>
                    </a:lnTo>
                    <a:lnTo>
                      <a:pt x="22" y="13"/>
                    </a:lnTo>
                    <a:lnTo>
                      <a:pt x="24" y="12"/>
                    </a:lnTo>
                    <a:lnTo>
                      <a:pt x="29" y="17"/>
                    </a:lnTo>
                    <a:lnTo>
                      <a:pt x="38" y="15"/>
                    </a:lnTo>
                    <a:lnTo>
                      <a:pt x="46" y="10"/>
                    </a:lnTo>
                    <a:lnTo>
                      <a:pt x="57" y="6"/>
                    </a:lnTo>
                    <a:lnTo>
                      <a:pt x="64" y="0"/>
                    </a:lnTo>
                    <a:lnTo>
                      <a:pt x="74" y="1"/>
                    </a:lnTo>
                    <a:lnTo>
                      <a:pt x="73" y="3"/>
                    </a:lnTo>
                    <a:lnTo>
                      <a:pt x="83" y="4"/>
                    </a:lnTo>
                    <a:lnTo>
                      <a:pt x="91" y="7"/>
                    </a:lnTo>
                    <a:lnTo>
                      <a:pt x="97" y="14"/>
                    </a:lnTo>
                    <a:lnTo>
                      <a:pt x="103" y="19"/>
                    </a:lnTo>
                    <a:lnTo>
                      <a:pt x="101" y="22"/>
                    </a:lnTo>
                    <a:lnTo>
                      <a:pt x="105" y="35"/>
                    </a:lnTo>
                    <a:lnTo>
                      <a:pt x="101" y="41"/>
                    </a:lnTo>
                    <a:lnTo>
                      <a:pt x="95" y="39"/>
                    </a:lnTo>
                    <a:lnTo>
                      <a:pt x="92" y="49"/>
                    </a:lnTo>
                    <a:close/>
                  </a:path>
                </a:pathLst>
              </a:custGeom>
              <a:solidFill>
                <a:srgbClr val="E0766E"/>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187" name="Freeform 145">
                <a:extLst>
                  <a:ext uri="{FF2B5EF4-FFF2-40B4-BE49-F238E27FC236}">
                    <a16:creationId xmlns:a16="http://schemas.microsoft.com/office/drawing/2014/main" id="{212087ED-7938-43AF-A263-F9454BB45D4B}"/>
                  </a:ext>
                </a:extLst>
              </p:cNvPr>
              <p:cNvSpPr>
                <a:spLocks/>
              </p:cNvSpPr>
              <p:nvPr/>
            </p:nvSpPr>
            <p:spPr bwMode="auto">
              <a:xfrm>
                <a:off x="2602470" y="4215131"/>
                <a:ext cx="335870" cy="527399"/>
              </a:xfrm>
              <a:custGeom>
                <a:avLst/>
                <a:gdLst>
                  <a:gd name="T0" fmla="*/ 229 w 242"/>
                  <a:gd name="T1" fmla="*/ 374 h 380"/>
                  <a:gd name="T2" fmla="*/ 201 w 242"/>
                  <a:gd name="T3" fmla="*/ 368 h 380"/>
                  <a:gd name="T4" fmla="*/ 160 w 242"/>
                  <a:gd name="T5" fmla="*/ 338 h 380"/>
                  <a:gd name="T6" fmla="*/ 111 w 242"/>
                  <a:gd name="T7" fmla="*/ 303 h 380"/>
                  <a:gd name="T8" fmla="*/ 104 w 242"/>
                  <a:gd name="T9" fmla="*/ 280 h 380"/>
                  <a:gd name="T10" fmla="*/ 66 w 242"/>
                  <a:gd name="T11" fmla="*/ 214 h 380"/>
                  <a:gd name="T12" fmla="*/ 38 w 242"/>
                  <a:gd name="T13" fmla="*/ 163 h 380"/>
                  <a:gd name="T14" fmla="*/ 17 w 242"/>
                  <a:gd name="T15" fmla="*/ 134 h 380"/>
                  <a:gd name="T16" fmla="*/ 9 w 242"/>
                  <a:gd name="T17" fmla="*/ 117 h 380"/>
                  <a:gd name="T18" fmla="*/ 5 w 242"/>
                  <a:gd name="T19" fmla="*/ 82 h 380"/>
                  <a:gd name="T20" fmla="*/ 22 w 242"/>
                  <a:gd name="T21" fmla="*/ 78 h 380"/>
                  <a:gd name="T22" fmla="*/ 17 w 242"/>
                  <a:gd name="T23" fmla="*/ 90 h 380"/>
                  <a:gd name="T24" fmla="*/ 33 w 242"/>
                  <a:gd name="T25" fmla="*/ 91 h 380"/>
                  <a:gd name="T26" fmla="*/ 51 w 242"/>
                  <a:gd name="T27" fmla="*/ 93 h 380"/>
                  <a:gd name="T28" fmla="*/ 65 w 242"/>
                  <a:gd name="T29" fmla="*/ 61 h 380"/>
                  <a:gd name="T30" fmla="*/ 106 w 242"/>
                  <a:gd name="T31" fmla="*/ 31 h 380"/>
                  <a:gd name="T32" fmla="*/ 109 w 242"/>
                  <a:gd name="T33" fmla="*/ 1 h 380"/>
                  <a:gd name="T34" fmla="*/ 127 w 242"/>
                  <a:gd name="T35" fmla="*/ 10 h 380"/>
                  <a:gd name="T36" fmla="*/ 141 w 242"/>
                  <a:gd name="T37" fmla="*/ 25 h 380"/>
                  <a:gd name="T38" fmla="*/ 166 w 242"/>
                  <a:gd name="T39" fmla="*/ 49 h 380"/>
                  <a:gd name="T40" fmla="*/ 182 w 242"/>
                  <a:gd name="T41" fmla="*/ 47 h 380"/>
                  <a:gd name="T42" fmla="*/ 208 w 242"/>
                  <a:gd name="T43" fmla="*/ 55 h 380"/>
                  <a:gd name="T44" fmla="*/ 202 w 242"/>
                  <a:gd name="T45" fmla="*/ 77 h 380"/>
                  <a:gd name="T46" fmla="*/ 194 w 242"/>
                  <a:gd name="T47" fmla="*/ 87 h 380"/>
                  <a:gd name="T48" fmla="*/ 177 w 242"/>
                  <a:gd name="T49" fmla="*/ 94 h 380"/>
                  <a:gd name="T50" fmla="*/ 156 w 242"/>
                  <a:gd name="T51" fmla="*/ 118 h 380"/>
                  <a:gd name="T52" fmla="*/ 153 w 242"/>
                  <a:gd name="T53" fmla="*/ 136 h 380"/>
                  <a:gd name="T54" fmla="*/ 143 w 242"/>
                  <a:gd name="T55" fmla="*/ 151 h 380"/>
                  <a:gd name="T56" fmla="*/ 147 w 242"/>
                  <a:gd name="T57" fmla="*/ 173 h 380"/>
                  <a:gd name="T58" fmla="*/ 154 w 242"/>
                  <a:gd name="T59" fmla="*/ 195 h 380"/>
                  <a:gd name="T60" fmla="*/ 174 w 242"/>
                  <a:gd name="T61" fmla="*/ 207 h 380"/>
                  <a:gd name="T62" fmla="*/ 204 w 242"/>
                  <a:gd name="T63" fmla="*/ 196 h 380"/>
                  <a:gd name="T64" fmla="*/ 213 w 242"/>
                  <a:gd name="T65" fmla="*/ 230 h 380"/>
                  <a:gd name="T66" fmla="*/ 241 w 242"/>
                  <a:gd name="T67" fmla="*/ 259 h 380"/>
                  <a:gd name="T68" fmla="*/ 238 w 242"/>
                  <a:gd name="T69" fmla="*/ 281 h 380"/>
                  <a:gd name="T70" fmla="*/ 233 w 242"/>
                  <a:gd name="T71" fmla="*/ 309 h 380"/>
                  <a:gd name="T72" fmla="*/ 233 w 242"/>
                  <a:gd name="T73" fmla="*/ 324 h 380"/>
                  <a:gd name="T74" fmla="*/ 233 w 242"/>
                  <a:gd name="T75" fmla="*/ 364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42" h="380">
                    <a:moveTo>
                      <a:pt x="233" y="364"/>
                    </a:moveTo>
                    <a:lnTo>
                      <a:pt x="229" y="374"/>
                    </a:lnTo>
                    <a:lnTo>
                      <a:pt x="220" y="380"/>
                    </a:lnTo>
                    <a:lnTo>
                      <a:pt x="201" y="368"/>
                    </a:lnTo>
                    <a:lnTo>
                      <a:pt x="199" y="359"/>
                    </a:lnTo>
                    <a:lnTo>
                      <a:pt x="160" y="338"/>
                    </a:lnTo>
                    <a:lnTo>
                      <a:pt x="126" y="315"/>
                    </a:lnTo>
                    <a:lnTo>
                      <a:pt x="111" y="303"/>
                    </a:lnTo>
                    <a:lnTo>
                      <a:pt x="102" y="286"/>
                    </a:lnTo>
                    <a:lnTo>
                      <a:pt x="104" y="280"/>
                    </a:lnTo>
                    <a:lnTo>
                      <a:pt x="87" y="252"/>
                    </a:lnTo>
                    <a:lnTo>
                      <a:pt x="66" y="214"/>
                    </a:lnTo>
                    <a:lnTo>
                      <a:pt x="46" y="173"/>
                    </a:lnTo>
                    <a:lnTo>
                      <a:pt x="38" y="163"/>
                    </a:lnTo>
                    <a:lnTo>
                      <a:pt x="32" y="148"/>
                    </a:lnTo>
                    <a:lnTo>
                      <a:pt x="17" y="134"/>
                    </a:lnTo>
                    <a:lnTo>
                      <a:pt x="4" y="126"/>
                    </a:lnTo>
                    <a:lnTo>
                      <a:pt x="9" y="117"/>
                    </a:lnTo>
                    <a:lnTo>
                      <a:pt x="0" y="97"/>
                    </a:lnTo>
                    <a:lnTo>
                      <a:pt x="5" y="82"/>
                    </a:lnTo>
                    <a:lnTo>
                      <a:pt x="20" y="69"/>
                    </a:lnTo>
                    <a:lnTo>
                      <a:pt x="22" y="78"/>
                    </a:lnTo>
                    <a:lnTo>
                      <a:pt x="17" y="83"/>
                    </a:lnTo>
                    <a:lnTo>
                      <a:pt x="17" y="90"/>
                    </a:lnTo>
                    <a:lnTo>
                      <a:pt x="25" y="89"/>
                    </a:lnTo>
                    <a:lnTo>
                      <a:pt x="33" y="91"/>
                    </a:lnTo>
                    <a:lnTo>
                      <a:pt x="41" y="101"/>
                    </a:lnTo>
                    <a:lnTo>
                      <a:pt x="51" y="93"/>
                    </a:lnTo>
                    <a:lnTo>
                      <a:pt x="54" y="79"/>
                    </a:lnTo>
                    <a:lnTo>
                      <a:pt x="65" y="61"/>
                    </a:lnTo>
                    <a:lnTo>
                      <a:pt x="87" y="53"/>
                    </a:lnTo>
                    <a:lnTo>
                      <a:pt x="106" y="31"/>
                    </a:lnTo>
                    <a:lnTo>
                      <a:pt x="112" y="17"/>
                    </a:lnTo>
                    <a:lnTo>
                      <a:pt x="109" y="1"/>
                    </a:lnTo>
                    <a:lnTo>
                      <a:pt x="114" y="0"/>
                    </a:lnTo>
                    <a:lnTo>
                      <a:pt x="127" y="10"/>
                    </a:lnTo>
                    <a:lnTo>
                      <a:pt x="132" y="19"/>
                    </a:lnTo>
                    <a:lnTo>
                      <a:pt x="141" y="25"/>
                    </a:lnTo>
                    <a:lnTo>
                      <a:pt x="152" y="46"/>
                    </a:lnTo>
                    <a:lnTo>
                      <a:pt x="166" y="49"/>
                    </a:lnTo>
                    <a:lnTo>
                      <a:pt x="176" y="43"/>
                    </a:lnTo>
                    <a:lnTo>
                      <a:pt x="182" y="47"/>
                    </a:lnTo>
                    <a:lnTo>
                      <a:pt x="193" y="45"/>
                    </a:lnTo>
                    <a:lnTo>
                      <a:pt x="208" y="55"/>
                    </a:lnTo>
                    <a:lnTo>
                      <a:pt x="196" y="76"/>
                    </a:lnTo>
                    <a:lnTo>
                      <a:pt x="202" y="77"/>
                    </a:lnTo>
                    <a:lnTo>
                      <a:pt x="211" y="88"/>
                    </a:lnTo>
                    <a:lnTo>
                      <a:pt x="194" y="87"/>
                    </a:lnTo>
                    <a:lnTo>
                      <a:pt x="192" y="90"/>
                    </a:lnTo>
                    <a:lnTo>
                      <a:pt x="177" y="94"/>
                    </a:lnTo>
                    <a:lnTo>
                      <a:pt x="157" y="108"/>
                    </a:lnTo>
                    <a:lnTo>
                      <a:pt x="156" y="118"/>
                    </a:lnTo>
                    <a:lnTo>
                      <a:pt x="151" y="125"/>
                    </a:lnTo>
                    <a:lnTo>
                      <a:pt x="153" y="136"/>
                    </a:lnTo>
                    <a:lnTo>
                      <a:pt x="142" y="142"/>
                    </a:lnTo>
                    <a:lnTo>
                      <a:pt x="143" y="151"/>
                    </a:lnTo>
                    <a:lnTo>
                      <a:pt x="138" y="155"/>
                    </a:lnTo>
                    <a:lnTo>
                      <a:pt x="147" y="173"/>
                    </a:lnTo>
                    <a:lnTo>
                      <a:pt x="157" y="186"/>
                    </a:lnTo>
                    <a:lnTo>
                      <a:pt x="154" y="195"/>
                    </a:lnTo>
                    <a:lnTo>
                      <a:pt x="166" y="196"/>
                    </a:lnTo>
                    <a:lnTo>
                      <a:pt x="174" y="207"/>
                    </a:lnTo>
                    <a:lnTo>
                      <a:pt x="190" y="208"/>
                    </a:lnTo>
                    <a:lnTo>
                      <a:pt x="204" y="196"/>
                    </a:lnTo>
                    <a:lnTo>
                      <a:pt x="205" y="227"/>
                    </a:lnTo>
                    <a:lnTo>
                      <a:pt x="213" y="230"/>
                    </a:lnTo>
                    <a:lnTo>
                      <a:pt x="223" y="226"/>
                    </a:lnTo>
                    <a:lnTo>
                      <a:pt x="241" y="259"/>
                    </a:lnTo>
                    <a:lnTo>
                      <a:pt x="238" y="266"/>
                    </a:lnTo>
                    <a:lnTo>
                      <a:pt x="238" y="281"/>
                    </a:lnTo>
                    <a:lnTo>
                      <a:pt x="239" y="299"/>
                    </a:lnTo>
                    <a:lnTo>
                      <a:pt x="233" y="309"/>
                    </a:lnTo>
                    <a:lnTo>
                      <a:pt x="236" y="317"/>
                    </a:lnTo>
                    <a:lnTo>
                      <a:pt x="233" y="324"/>
                    </a:lnTo>
                    <a:lnTo>
                      <a:pt x="242" y="341"/>
                    </a:lnTo>
                    <a:lnTo>
                      <a:pt x="233" y="364"/>
                    </a:lnTo>
                    <a:close/>
                  </a:path>
                </a:pathLst>
              </a:custGeom>
              <a:solidFill>
                <a:srgbClr val="E0766E"/>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188" name="Freeform 146">
                <a:extLst>
                  <a:ext uri="{FF2B5EF4-FFF2-40B4-BE49-F238E27FC236}">
                    <a16:creationId xmlns:a16="http://schemas.microsoft.com/office/drawing/2014/main" id="{043AD937-9CD7-4E13-A53A-FF62D2BD293A}"/>
                  </a:ext>
                </a:extLst>
              </p:cNvPr>
              <p:cNvSpPr>
                <a:spLocks noEditPoints="1"/>
              </p:cNvSpPr>
              <p:nvPr/>
            </p:nvSpPr>
            <p:spPr bwMode="auto">
              <a:xfrm>
                <a:off x="7655788" y="3679404"/>
                <a:ext cx="240106" cy="371955"/>
              </a:xfrm>
              <a:custGeom>
                <a:avLst/>
                <a:gdLst>
                  <a:gd name="T0" fmla="*/ 252 w 710"/>
                  <a:gd name="T1" fmla="*/ 24 h 1100"/>
                  <a:gd name="T2" fmla="*/ 282 w 710"/>
                  <a:gd name="T3" fmla="*/ 24 h 1100"/>
                  <a:gd name="T4" fmla="*/ 311 w 710"/>
                  <a:gd name="T5" fmla="*/ 120 h 1100"/>
                  <a:gd name="T6" fmla="*/ 264 w 710"/>
                  <a:gd name="T7" fmla="*/ 219 h 1100"/>
                  <a:gd name="T8" fmla="*/ 288 w 710"/>
                  <a:gd name="T9" fmla="*/ 355 h 1100"/>
                  <a:gd name="T10" fmla="*/ 361 w 710"/>
                  <a:gd name="T11" fmla="*/ 355 h 1100"/>
                  <a:gd name="T12" fmla="*/ 459 w 710"/>
                  <a:gd name="T13" fmla="*/ 448 h 1100"/>
                  <a:gd name="T14" fmla="*/ 483 w 710"/>
                  <a:gd name="T15" fmla="*/ 508 h 1100"/>
                  <a:gd name="T16" fmla="*/ 387 w 710"/>
                  <a:gd name="T17" fmla="*/ 421 h 1100"/>
                  <a:gd name="T18" fmla="*/ 317 w 710"/>
                  <a:gd name="T19" fmla="*/ 402 h 1100"/>
                  <a:gd name="T20" fmla="*/ 212 w 710"/>
                  <a:gd name="T21" fmla="*/ 395 h 1100"/>
                  <a:gd name="T22" fmla="*/ 231 w 710"/>
                  <a:gd name="T23" fmla="*/ 339 h 1100"/>
                  <a:gd name="T24" fmla="*/ 201 w 710"/>
                  <a:gd name="T25" fmla="*/ 350 h 1100"/>
                  <a:gd name="T26" fmla="*/ 141 w 710"/>
                  <a:gd name="T27" fmla="*/ 264 h 1100"/>
                  <a:gd name="T28" fmla="*/ 160 w 710"/>
                  <a:gd name="T29" fmla="*/ 210 h 1100"/>
                  <a:gd name="T30" fmla="*/ 157 w 710"/>
                  <a:gd name="T31" fmla="*/ 0 h 1100"/>
                  <a:gd name="T32" fmla="*/ 287 w 710"/>
                  <a:gd name="T33" fmla="*/ 463 h 1100"/>
                  <a:gd name="T34" fmla="*/ 239 w 710"/>
                  <a:gd name="T35" fmla="*/ 494 h 1100"/>
                  <a:gd name="T36" fmla="*/ 257 w 710"/>
                  <a:gd name="T37" fmla="*/ 432 h 1100"/>
                  <a:gd name="T38" fmla="*/ 594 w 710"/>
                  <a:gd name="T39" fmla="*/ 540 h 1100"/>
                  <a:gd name="T40" fmla="*/ 565 w 710"/>
                  <a:gd name="T41" fmla="*/ 612 h 1100"/>
                  <a:gd name="T42" fmla="*/ 593 w 710"/>
                  <a:gd name="T43" fmla="*/ 693 h 1100"/>
                  <a:gd name="T44" fmla="*/ 550 w 710"/>
                  <a:gd name="T45" fmla="*/ 653 h 1100"/>
                  <a:gd name="T46" fmla="*/ 510 w 710"/>
                  <a:gd name="T47" fmla="*/ 597 h 1100"/>
                  <a:gd name="T48" fmla="*/ 550 w 710"/>
                  <a:gd name="T49" fmla="*/ 571 h 1100"/>
                  <a:gd name="T50" fmla="*/ 569 w 710"/>
                  <a:gd name="T51" fmla="*/ 508 h 1100"/>
                  <a:gd name="T52" fmla="*/ 325 w 710"/>
                  <a:gd name="T53" fmla="*/ 563 h 1100"/>
                  <a:gd name="T54" fmla="*/ 421 w 710"/>
                  <a:gd name="T55" fmla="*/ 589 h 1100"/>
                  <a:gd name="T56" fmla="*/ 392 w 710"/>
                  <a:gd name="T57" fmla="*/ 661 h 1100"/>
                  <a:gd name="T58" fmla="*/ 341 w 710"/>
                  <a:gd name="T59" fmla="*/ 647 h 1100"/>
                  <a:gd name="T60" fmla="*/ 325 w 710"/>
                  <a:gd name="T61" fmla="*/ 563 h 1100"/>
                  <a:gd name="T62" fmla="*/ 0 w 710"/>
                  <a:gd name="T63" fmla="*/ 863 h 1100"/>
                  <a:gd name="T64" fmla="*/ 82 w 710"/>
                  <a:gd name="T65" fmla="*/ 751 h 1100"/>
                  <a:gd name="T66" fmla="*/ 153 w 710"/>
                  <a:gd name="T67" fmla="*/ 607 h 1100"/>
                  <a:gd name="T68" fmla="*/ 128 w 710"/>
                  <a:gd name="T69" fmla="*/ 724 h 1100"/>
                  <a:gd name="T70" fmla="*/ 497 w 710"/>
                  <a:gd name="T71" fmla="*/ 700 h 1100"/>
                  <a:gd name="T72" fmla="*/ 454 w 710"/>
                  <a:gd name="T73" fmla="*/ 782 h 1100"/>
                  <a:gd name="T74" fmla="*/ 381 w 710"/>
                  <a:gd name="T75" fmla="*/ 748 h 1100"/>
                  <a:gd name="T76" fmla="*/ 411 w 710"/>
                  <a:gd name="T77" fmla="*/ 702 h 1100"/>
                  <a:gd name="T78" fmla="*/ 455 w 710"/>
                  <a:gd name="T79" fmla="*/ 644 h 1100"/>
                  <a:gd name="T80" fmla="*/ 496 w 710"/>
                  <a:gd name="T81" fmla="*/ 619 h 1100"/>
                  <a:gd name="T82" fmla="*/ 690 w 710"/>
                  <a:gd name="T83" fmla="*/ 859 h 1100"/>
                  <a:gd name="T84" fmla="*/ 710 w 710"/>
                  <a:gd name="T85" fmla="*/ 963 h 1100"/>
                  <a:gd name="T86" fmla="*/ 657 w 710"/>
                  <a:gd name="T87" fmla="*/ 954 h 1100"/>
                  <a:gd name="T88" fmla="*/ 652 w 710"/>
                  <a:gd name="T89" fmla="*/ 1060 h 1100"/>
                  <a:gd name="T90" fmla="*/ 542 w 710"/>
                  <a:gd name="T91" fmla="*/ 1051 h 1100"/>
                  <a:gd name="T92" fmla="*/ 537 w 710"/>
                  <a:gd name="T93" fmla="*/ 949 h 1100"/>
                  <a:gd name="T94" fmla="*/ 466 w 710"/>
                  <a:gd name="T95" fmla="*/ 944 h 1100"/>
                  <a:gd name="T96" fmla="*/ 378 w 710"/>
                  <a:gd name="T97" fmla="*/ 988 h 1100"/>
                  <a:gd name="T98" fmla="*/ 388 w 710"/>
                  <a:gd name="T99" fmla="*/ 891 h 1100"/>
                  <a:gd name="T100" fmla="*/ 472 w 710"/>
                  <a:gd name="T101" fmla="*/ 835 h 1100"/>
                  <a:gd name="T102" fmla="*/ 557 w 710"/>
                  <a:gd name="T103" fmla="*/ 850 h 1100"/>
                  <a:gd name="T104" fmla="*/ 619 w 710"/>
                  <a:gd name="T105" fmla="*/ 810 h 1100"/>
                  <a:gd name="T106" fmla="*/ 673 w 710"/>
                  <a:gd name="T107" fmla="*/ 785 h 1100"/>
                  <a:gd name="T108" fmla="*/ 690 w 710"/>
                  <a:gd name="T109" fmla="*/ 859 h 1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10" h="1100">
                    <a:moveTo>
                      <a:pt x="202" y="0"/>
                    </a:moveTo>
                    <a:lnTo>
                      <a:pt x="252" y="24"/>
                    </a:lnTo>
                    <a:lnTo>
                      <a:pt x="271" y="2"/>
                    </a:lnTo>
                    <a:lnTo>
                      <a:pt x="282" y="24"/>
                    </a:lnTo>
                    <a:lnTo>
                      <a:pt x="276" y="59"/>
                    </a:lnTo>
                    <a:lnTo>
                      <a:pt x="311" y="120"/>
                    </a:lnTo>
                    <a:lnTo>
                      <a:pt x="303" y="191"/>
                    </a:lnTo>
                    <a:lnTo>
                      <a:pt x="264" y="219"/>
                    </a:lnTo>
                    <a:lnTo>
                      <a:pt x="262" y="288"/>
                    </a:lnTo>
                    <a:lnTo>
                      <a:pt x="288" y="355"/>
                    </a:lnTo>
                    <a:lnTo>
                      <a:pt x="329" y="365"/>
                    </a:lnTo>
                    <a:lnTo>
                      <a:pt x="361" y="355"/>
                    </a:lnTo>
                    <a:lnTo>
                      <a:pt x="460" y="402"/>
                    </a:lnTo>
                    <a:lnTo>
                      <a:pt x="459" y="448"/>
                    </a:lnTo>
                    <a:lnTo>
                      <a:pt x="486" y="469"/>
                    </a:lnTo>
                    <a:lnTo>
                      <a:pt x="483" y="508"/>
                    </a:lnTo>
                    <a:lnTo>
                      <a:pt x="420" y="466"/>
                    </a:lnTo>
                    <a:lnTo>
                      <a:pt x="387" y="421"/>
                    </a:lnTo>
                    <a:lnTo>
                      <a:pt x="371" y="453"/>
                    </a:lnTo>
                    <a:lnTo>
                      <a:pt x="317" y="402"/>
                    </a:lnTo>
                    <a:lnTo>
                      <a:pt x="251" y="414"/>
                    </a:lnTo>
                    <a:lnTo>
                      <a:pt x="212" y="395"/>
                    </a:lnTo>
                    <a:lnTo>
                      <a:pt x="211" y="360"/>
                    </a:lnTo>
                    <a:lnTo>
                      <a:pt x="231" y="339"/>
                    </a:lnTo>
                    <a:lnTo>
                      <a:pt x="206" y="319"/>
                    </a:lnTo>
                    <a:lnTo>
                      <a:pt x="201" y="350"/>
                    </a:lnTo>
                    <a:lnTo>
                      <a:pt x="157" y="301"/>
                    </a:lnTo>
                    <a:lnTo>
                      <a:pt x="141" y="264"/>
                    </a:lnTo>
                    <a:lnTo>
                      <a:pt x="126" y="182"/>
                    </a:lnTo>
                    <a:lnTo>
                      <a:pt x="160" y="210"/>
                    </a:lnTo>
                    <a:lnTo>
                      <a:pt x="146" y="77"/>
                    </a:lnTo>
                    <a:lnTo>
                      <a:pt x="157" y="0"/>
                    </a:lnTo>
                    <a:lnTo>
                      <a:pt x="202" y="0"/>
                    </a:lnTo>
                    <a:moveTo>
                      <a:pt x="287" y="463"/>
                    </a:moveTo>
                    <a:lnTo>
                      <a:pt x="276" y="536"/>
                    </a:lnTo>
                    <a:lnTo>
                      <a:pt x="239" y="494"/>
                    </a:lnTo>
                    <a:lnTo>
                      <a:pt x="193" y="429"/>
                    </a:lnTo>
                    <a:lnTo>
                      <a:pt x="257" y="432"/>
                    </a:lnTo>
                    <a:lnTo>
                      <a:pt x="287" y="463"/>
                    </a:lnTo>
                    <a:moveTo>
                      <a:pt x="594" y="540"/>
                    </a:moveTo>
                    <a:lnTo>
                      <a:pt x="625" y="635"/>
                    </a:lnTo>
                    <a:lnTo>
                      <a:pt x="565" y="612"/>
                    </a:lnTo>
                    <a:lnTo>
                      <a:pt x="570" y="641"/>
                    </a:lnTo>
                    <a:lnTo>
                      <a:pt x="593" y="693"/>
                    </a:lnTo>
                    <a:lnTo>
                      <a:pt x="559" y="712"/>
                    </a:lnTo>
                    <a:lnTo>
                      <a:pt x="550" y="653"/>
                    </a:lnTo>
                    <a:lnTo>
                      <a:pt x="527" y="648"/>
                    </a:lnTo>
                    <a:lnTo>
                      <a:pt x="510" y="597"/>
                    </a:lnTo>
                    <a:lnTo>
                      <a:pt x="555" y="603"/>
                    </a:lnTo>
                    <a:lnTo>
                      <a:pt x="550" y="571"/>
                    </a:lnTo>
                    <a:lnTo>
                      <a:pt x="497" y="506"/>
                    </a:lnTo>
                    <a:lnTo>
                      <a:pt x="569" y="508"/>
                    </a:lnTo>
                    <a:lnTo>
                      <a:pt x="594" y="540"/>
                    </a:lnTo>
                    <a:moveTo>
                      <a:pt x="325" y="563"/>
                    </a:moveTo>
                    <a:lnTo>
                      <a:pt x="373" y="589"/>
                    </a:lnTo>
                    <a:lnTo>
                      <a:pt x="421" y="589"/>
                    </a:lnTo>
                    <a:lnTo>
                      <a:pt x="423" y="625"/>
                    </a:lnTo>
                    <a:lnTo>
                      <a:pt x="392" y="661"/>
                    </a:lnTo>
                    <a:lnTo>
                      <a:pt x="347" y="686"/>
                    </a:lnTo>
                    <a:lnTo>
                      <a:pt x="341" y="647"/>
                    </a:lnTo>
                    <a:lnTo>
                      <a:pt x="341" y="603"/>
                    </a:lnTo>
                    <a:lnTo>
                      <a:pt x="325" y="563"/>
                    </a:lnTo>
                    <a:moveTo>
                      <a:pt x="94" y="782"/>
                    </a:moveTo>
                    <a:lnTo>
                      <a:pt x="0" y="863"/>
                    </a:lnTo>
                    <a:lnTo>
                      <a:pt x="32" y="803"/>
                    </a:lnTo>
                    <a:lnTo>
                      <a:pt x="82" y="751"/>
                    </a:lnTo>
                    <a:lnTo>
                      <a:pt x="122" y="692"/>
                    </a:lnTo>
                    <a:lnTo>
                      <a:pt x="153" y="607"/>
                    </a:lnTo>
                    <a:lnTo>
                      <a:pt x="173" y="677"/>
                    </a:lnTo>
                    <a:lnTo>
                      <a:pt x="128" y="724"/>
                    </a:lnTo>
                    <a:lnTo>
                      <a:pt x="94" y="782"/>
                    </a:lnTo>
                    <a:moveTo>
                      <a:pt x="497" y="700"/>
                    </a:moveTo>
                    <a:lnTo>
                      <a:pt x="473" y="728"/>
                    </a:lnTo>
                    <a:lnTo>
                      <a:pt x="454" y="782"/>
                    </a:lnTo>
                    <a:lnTo>
                      <a:pt x="433" y="807"/>
                    </a:lnTo>
                    <a:lnTo>
                      <a:pt x="381" y="748"/>
                    </a:lnTo>
                    <a:lnTo>
                      <a:pt x="395" y="726"/>
                    </a:lnTo>
                    <a:lnTo>
                      <a:pt x="411" y="702"/>
                    </a:lnTo>
                    <a:lnTo>
                      <a:pt x="414" y="649"/>
                    </a:lnTo>
                    <a:lnTo>
                      <a:pt x="455" y="644"/>
                    </a:lnTo>
                    <a:lnTo>
                      <a:pt x="449" y="701"/>
                    </a:lnTo>
                    <a:lnTo>
                      <a:pt x="496" y="619"/>
                    </a:lnTo>
                    <a:lnTo>
                      <a:pt x="497" y="700"/>
                    </a:lnTo>
                    <a:moveTo>
                      <a:pt x="690" y="859"/>
                    </a:moveTo>
                    <a:lnTo>
                      <a:pt x="702" y="916"/>
                    </a:lnTo>
                    <a:lnTo>
                      <a:pt x="710" y="963"/>
                    </a:lnTo>
                    <a:lnTo>
                      <a:pt x="690" y="1041"/>
                    </a:lnTo>
                    <a:lnTo>
                      <a:pt x="657" y="954"/>
                    </a:lnTo>
                    <a:lnTo>
                      <a:pt x="624" y="998"/>
                    </a:lnTo>
                    <a:lnTo>
                      <a:pt x="652" y="1060"/>
                    </a:lnTo>
                    <a:lnTo>
                      <a:pt x="633" y="1100"/>
                    </a:lnTo>
                    <a:lnTo>
                      <a:pt x="542" y="1051"/>
                    </a:lnTo>
                    <a:lnTo>
                      <a:pt x="517" y="989"/>
                    </a:lnTo>
                    <a:lnTo>
                      <a:pt x="537" y="949"/>
                    </a:lnTo>
                    <a:lnTo>
                      <a:pt x="487" y="908"/>
                    </a:lnTo>
                    <a:lnTo>
                      <a:pt x="466" y="944"/>
                    </a:lnTo>
                    <a:lnTo>
                      <a:pt x="430" y="940"/>
                    </a:lnTo>
                    <a:lnTo>
                      <a:pt x="378" y="988"/>
                    </a:lnTo>
                    <a:lnTo>
                      <a:pt x="364" y="963"/>
                    </a:lnTo>
                    <a:lnTo>
                      <a:pt x="388" y="891"/>
                    </a:lnTo>
                    <a:lnTo>
                      <a:pt x="433" y="867"/>
                    </a:lnTo>
                    <a:lnTo>
                      <a:pt x="472" y="835"/>
                    </a:lnTo>
                    <a:lnTo>
                      <a:pt x="501" y="874"/>
                    </a:lnTo>
                    <a:lnTo>
                      <a:pt x="557" y="850"/>
                    </a:lnTo>
                    <a:lnTo>
                      <a:pt x="566" y="812"/>
                    </a:lnTo>
                    <a:lnTo>
                      <a:pt x="619" y="810"/>
                    </a:lnTo>
                    <a:lnTo>
                      <a:pt x="608" y="744"/>
                    </a:lnTo>
                    <a:lnTo>
                      <a:pt x="673" y="785"/>
                    </a:lnTo>
                    <a:lnTo>
                      <a:pt x="683" y="828"/>
                    </a:lnTo>
                    <a:lnTo>
                      <a:pt x="690" y="859"/>
                    </a:lnTo>
                  </a:path>
                </a:pathLst>
              </a:custGeom>
              <a:solidFill>
                <a:srgbClr val="A8C5F0"/>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189" name="Freeform 147">
                <a:extLst>
                  <a:ext uri="{FF2B5EF4-FFF2-40B4-BE49-F238E27FC236}">
                    <a16:creationId xmlns:a16="http://schemas.microsoft.com/office/drawing/2014/main" id="{FE76F2DD-52A8-4C8D-AB4A-B761C6083B2D}"/>
                  </a:ext>
                </a:extLst>
              </p:cNvPr>
              <p:cNvSpPr>
                <a:spLocks/>
              </p:cNvSpPr>
              <p:nvPr/>
            </p:nvSpPr>
            <p:spPr bwMode="auto">
              <a:xfrm>
                <a:off x="8612046" y="4358085"/>
                <a:ext cx="36085" cy="54128"/>
              </a:xfrm>
              <a:custGeom>
                <a:avLst/>
                <a:gdLst>
                  <a:gd name="T0" fmla="*/ 23 w 26"/>
                  <a:gd name="T1" fmla="*/ 37 h 39"/>
                  <a:gd name="T2" fmla="*/ 18 w 26"/>
                  <a:gd name="T3" fmla="*/ 39 h 39"/>
                  <a:gd name="T4" fmla="*/ 10 w 26"/>
                  <a:gd name="T5" fmla="*/ 31 h 39"/>
                  <a:gd name="T6" fmla="*/ 3 w 26"/>
                  <a:gd name="T7" fmla="*/ 18 h 39"/>
                  <a:gd name="T8" fmla="*/ 0 w 26"/>
                  <a:gd name="T9" fmla="*/ 2 h 39"/>
                  <a:gd name="T10" fmla="*/ 3 w 26"/>
                  <a:gd name="T11" fmla="*/ 0 h 39"/>
                  <a:gd name="T12" fmla="*/ 5 w 26"/>
                  <a:gd name="T13" fmla="*/ 6 h 39"/>
                  <a:gd name="T14" fmla="*/ 10 w 26"/>
                  <a:gd name="T15" fmla="*/ 11 h 39"/>
                  <a:gd name="T16" fmla="*/ 18 w 26"/>
                  <a:gd name="T17" fmla="*/ 24 h 39"/>
                  <a:gd name="T18" fmla="*/ 26 w 26"/>
                  <a:gd name="T19" fmla="*/ 31 h 39"/>
                  <a:gd name="T20" fmla="*/ 23 w 26"/>
                  <a:gd name="T21" fmla="*/ 37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 h="39">
                    <a:moveTo>
                      <a:pt x="23" y="37"/>
                    </a:moveTo>
                    <a:lnTo>
                      <a:pt x="18" y="39"/>
                    </a:lnTo>
                    <a:lnTo>
                      <a:pt x="10" y="31"/>
                    </a:lnTo>
                    <a:lnTo>
                      <a:pt x="3" y="18"/>
                    </a:lnTo>
                    <a:lnTo>
                      <a:pt x="0" y="2"/>
                    </a:lnTo>
                    <a:lnTo>
                      <a:pt x="3" y="0"/>
                    </a:lnTo>
                    <a:lnTo>
                      <a:pt x="5" y="6"/>
                    </a:lnTo>
                    <a:lnTo>
                      <a:pt x="10" y="11"/>
                    </a:lnTo>
                    <a:lnTo>
                      <a:pt x="18" y="24"/>
                    </a:lnTo>
                    <a:lnTo>
                      <a:pt x="26" y="31"/>
                    </a:lnTo>
                    <a:lnTo>
                      <a:pt x="23" y="37"/>
                    </a:lnTo>
                    <a:close/>
                  </a:path>
                </a:pathLst>
              </a:custGeom>
              <a:solidFill>
                <a:srgbClr val="E2ECFA"/>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190" name="Freeform 148">
                <a:extLst>
                  <a:ext uri="{FF2B5EF4-FFF2-40B4-BE49-F238E27FC236}">
                    <a16:creationId xmlns:a16="http://schemas.microsoft.com/office/drawing/2014/main" id="{DB5023EB-593A-4E6A-A51F-6652C481841C}"/>
                  </a:ext>
                </a:extLst>
              </p:cNvPr>
              <p:cNvSpPr>
                <a:spLocks/>
              </p:cNvSpPr>
              <p:nvPr/>
            </p:nvSpPr>
            <p:spPr bwMode="auto">
              <a:xfrm>
                <a:off x="8453827" y="4333102"/>
                <a:ext cx="104092" cy="62456"/>
              </a:xfrm>
              <a:custGeom>
                <a:avLst/>
                <a:gdLst>
                  <a:gd name="T0" fmla="*/ 68 w 75"/>
                  <a:gd name="T1" fmla="*/ 27 h 45"/>
                  <a:gd name="T2" fmla="*/ 58 w 75"/>
                  <a:gd name="T3" fmla="*/ 29 h 45"/>
                  <a:gd name="T4" fmla="*/ 54 w 75"/>
                  <a:gd name="T5" fmla="*/ 35 h 45"/>
                  <a:gd name="T6" fmla="*/ 44 w 75"/>
                  <a:gd name="T7" fmla="*/ 40 h 45"/>
                  <a:gd name="T8" fmla="*/ 34 w 75"/>
                  <a:gd name="T9" fmla="*/ 45 h 45"/>
                  <a:gd name="T10" fmla="*/ 25 w 75"/>
                  <a:gd name="T11" fmla="*/ 45 h 45"/>
                  <a:gd name="T12" fmla="*/ 10 w 75"/>
                  <a:gd name="T13" fmla="*/ 39 h 45"/>
                  <a:gd name="T14" fmla="*/ 0 w 75"/>
                  <a:gd name="T15" fmla="*/ 33 h 45"/>
                  <a:gd name="T16" fmla="*/ 2 w 75"/>
                  <a:gd name="T17" fmla="*/ 26 h 45"/>
                  <a:gd name="T18" fmla="*/ 18 w 75"/>
                  <a:gd name="T19" fmla="*/ 29 h 45"/>
                  <a:gd name="T20" fmla="*/ 28 w 75"/>
                  <a:gd name="T21" fmla="*/ 28 h 45"/>
                  <a:gd name="T22" fmla="*/ 31 w 75"/>
                  <a:gd name="T23" fmla="*/ 18 h 45"/>
                  <a:gd name="T24" fmla="*/ 34 w 75"/>
                  <a:gd name="T25" fmla="*/ 17 h 45"/>
                  <a:gd name="T26" fmla="*/ 35 w 75"/>
                  <a:gd name="T27" fmla="*/ 28 h 45"/>
                  <a:gd name="T28" fmla="*/ 46 w 75"/>
                  <a:gd name="T29" fmla="*/ 27 h 45"/>
                  <a:gd name="T30" fmla="*/ 51 w 75"/>
                  <a:gd name="T31" fmla="*/ 20 h 45"/>
                  <a:gd name="T32" fmla="*/ 62 w 75"/>
                  <a:gd name="T33" fmla="*/ 12 h 45"/>
                  <a:gd name="T34" fmla="*/ 61 w 75"/>
                  <a:gd name="T35" fmla="*/ 0 h 45"/>
                  <a:gd name="T36" fmla="*/ 72 w 75"/>
                  <a:gd name="T37" fmla="*/ 0 h 45"/>
                  <a:gd name="T38" fmla="*/ 75 w 75"/>
                  <a:gd name="T39" fmla="*/ 3 h 45"/>
                  <a:gd name="T40" fmla="*/ 74 w 75"/>
                  <a:gd name="T41" fmla="*/ 15 h 45"/>
                  <a:gd name="T42" fmla="*/ 68 w 75"/>
                  <a:gd name="T43" fmla="*/ 27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5" h="45">
                    <a:moveTo>
                      <a:pt x="68" y="27"/>
                    </a:moveTo>
                    <a:lnTo>
                      <a:pt x="58" y="29"/>
                    </a:lnTo>
                    <a:lnTo>
                      <a:pt x="54" y="35"/>
                    </a:lnTo>
                    <a:lnTo>
                      <a:pt x="44" y="40"/>
                    </a:lnTo>
                    <a:lnTo>
                      <a:pt x="34" y="45"/>
                    </a:lnTo>
                    <a:lnTo>
                      <a:pt x="25" y="45"/>
                    </a:lnTo>
                    <a:lnTo>
                      <a:pt x="10" y="39"/>
                    </a:lnTo>
                    <a:lnTo>
                      <a:pt x="0" y="33"/>
                    </a:lnTo>
                    <a:lnTo>
                      <a:pt x="2" y="26"/>
                    </a:lnTo>
                    <a:lnTo>
                      <a:pt x="18" y="29"/>
                    </a:lnTo>
                    <a:lnTo>
                      <a:pt x="28" y="28"/>
                    </a:lnTo>
                    <a:lnTo>
                      <a:pt x="31" y="18"/>
                    </a:lnTo>
                    <a:lnTo>
                      <a:pt x="34" y="17"/>
                    </a:lnTo>
                    <a:lnTo>
                      <a:pt x="35" y="28"/>
                    </a:lnTo>
                    <a:lnTo>
                      <a:pt x="46" y="27"/>
                    </a:lnTo>
                    <a:lnTo>
                      <a:pt x="51" y="20"/>
                    </a:lnTo>
                    <a:lnTo>
                      <a:pt x="62" y="12"/>
                    </a:lnTo>
                    <a:lnTo>
                      <a:pt x="61" y="0"/>
                    </a:lnTo>
                    <a:lnTo>
                      <a:pt x="72" y="0"/>
                    </a:lnTo>
                    <a:lnTo>
                      <a:pt x="75" y="3"/>
                    </a:lnTo>
                    <a:lnTo>
                      <a:pt x="74" y="15"/>
                    </a:lnTo>
                    <a:lnTo>
                      <a:pt x="68" y="27"/>
                    </a:lnTo>
                    <a:close/>
                  </a:path>
                </a:pathLst>
              </a:custGeom>
              <a:solidFill>
                <a:srgbClr val="A8C5F0"/>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191" name="Freeform 149">
                <a:extLst>
                  <a:ext uri="{FF2B5EF4-FFF2-40B4-BE49-F238E27FC236}">
                    <a16:creationId xmlns:a16="http://schemas.microsoft.com/office/drawing/2014/main" id="{3A69CCB8-71FA-4A37-99BD-5C71EA6CEDDA}"/>
                  </a:ext>
                </a:extLst>
              </p:cNvPr>
              <p:cNvSpPr>
                <a:spLocks/>
              </p:cNvSpPr>
              <p:nvPr/>
            </p:nvSpPr>
            <p:spPr bwMode="auto">
              <a:xfrm>
                <a:off x="8260909" y="4287302"/>
                <a:ext cx="244269" cy="233166"/>
              </a:xfrm>
              <a:custGeom>
                <a:avLst/>
                <a:gdLst>
                  <a:gd name="T0" fmla="*/ 116 w 176"/>
                  <a:gd name="T1" fmla="*/ 100 h 168"/>
                  <a:gd name="T2" fmla="*/ 131 w 176"/>
                  <a:gd name="T3" fmla="*/ 114 h 168"/>
                  <a:gd name="T4" fmla="*/ 141 w 176"/>
                  <a:gd name="T5" fmla="*/ 136 h 168"/>
                  <a:gd name="T6" fmla="*/ 151 w 176"/>
                  <a:gd name="T7" fmla="*/ 135 h 168"/>
                  <a:gd name="T8" fmla="*/ 149 w 176"/>
                  <a:gd name="T9" fmla="*/ 144 h 168"/>
                  <a:gd name="T10" fmla="*/ 163 w 176"/>
                  <a:gd name="T11" fmla="*/ 148 h 168"/>
                  <a:gd name="T12" fmla="*/ 157 w 176"/>
                  <a:gd name="T13" fmla="*/ 151 h 168"/>
                  <a:gd name="T14" fmla="*/ 176 w 176"/>
                  <a:gd name="T15" fmla="*/ 160 h 168"/>
                  <a:gd name="T16" fmla="*/ 173 w 176"/>
                  <a:gd name="T17" fmla="*/ 166 h 168"/>
                  <a:gd name="T18" fmla="*/ 161 w 176"/>
                  <a:gd name="T19" fmla="*/ 168 h 168"/>
                  <a:gd name="T20" fmla="*/ 157 w 176"/>
                  <a:gd name="T21" fmla="*/ 162 h 168"/>
                  <a:gd name="T22" fmla="*/ 141 w 176"/>
                  <a:gd name="T23" fmla="*/ 160 h 168"/>
                  <a:gd name="T24" fmla="*/ 123 w 176"/>
                  <a:gd name="T25" fmla="*/ 157 h 168"/>
                  <a:gd name="T26" fmla="*/ 111 w 176"/>
                  <a:gd name="T27" fmla="*/ 144 h 168"/>
                  <a:gd name="T28" fmla="*/ 101 w 176"/>
                  <a:gd name="T29" fmla="*/ 132 h 168"/>
                  <a:gd name="T30" fmla="*/ 93 w 176"/>
                  <a:gd name="T31" fmla="*/ 114 h 168"/>
                  <a:gd name="T32" fmla="*/ 70 w 176"/>
                  <a:gd name="T33" fmla="*/ 105 h 168"/>
                  <a:gd name="T34" fmla="*/ 54 w 176"/>
                  <a:gd name="T35" fmla="*/ 111 h 168"/>
                  <a:gd name="T36" fmla="*/ 43 w 176"/>
                  <a:gd name="T37" fmla="*/ 118 h 168"/>
                  <a:gd name="T38" fmla="*/ 43 w 176"/>
                  <a:gd name="T39" fmla="*/ 133 h 168"/>
                  <a:gd name="T40" fmla="*/ 28 w 176"/>
                  <a:gd name="T41" fmla="*/ 140 h 168"/>
                  <a:gd name="T42" fmla="*/ 19 w 176"/>
                  <a:gd name="T43" fmla="*/ 137 h 168"/>
                  <a:gd name="T44" fmla="*/ 0 w 176"/>
                  <a:gd name="T45" fmla="*/ 136 h 168"/>
                  <a:gd name="T46" fmla="*/ 5 w 176"/>
                  <a:gd name="T47" fmla="*/ 68 h 168"/>
                  <a:gd name="T48" fmla="*/ 7 w 176"/>
                  <a:gd name="T49" fmla="*/ 0 h 168"/>
                  <a:gd name="T50" fmla="*/ 39 w 176"/>
                  <a:gd name="T51" fmla="*/ 15 h 168"/>
                  <a:gd name="T52" fmla="*/ 72 w 176"/>
                  <a:gd name="T53" fmla="*/ 27 h 168"/>
                  <a:gd name="T54" fmla="*/ 84 w 176"/>
                  <a:gd name="T55" fmla="*/ 37 h 168"/>
                  <a:gd name="T56" fmla="*/ 94 w 176"/>
                  <a:gd name="T57" fmla="*/ 48 h 168"/>
                  <a:gd name="T58" fmla="*/ 96 w 176"/>
                  <a:gd name="T59" fmla="*/ 60 h 168"/>
                  <a:gd name="T60" fmla="*/ 126 w 176"/>
                  <a:gd name="T61" fmla="*/ 73 h 168"/>
                  <a:gd name="T62" fmla="*/ 130 w 176"/>
                  <a:gd name="T63" fmla="*/ 84 h 168"/>
                  <a:gd name="T64" fmla="*/ 113 w 176"/>
                  <a:gd name="T65" fmla="*/ 86 h 168"/>
                  <a:gd name="T66" fmla="*/ 116 w 176"/>
                  <a:gd name="T67" fmla="*/ 10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6" h="168">
                    <a:moveTo>
                      <a:pt x="116" y="100"/>
                    </a:moveTo>
                    <a:lnTo>
                      <a:pt x="131" y="114"/>
                    </a:lnTo>
                    <a:lnTo>
                      <a:pt x="141" y="136"/>
                    </a:lnTo>
                    <a:lnTo>
                      <a:pt x="151" y="135"/>
                    </a:lnTo>
                    <a:lnTo>
                      <a:pt x="149" y="144"/>
                    </a:lnTo>
                    <a:lnTo>
                      <a:pt x="163" y="148"/>
                    </a:lnTo>
                    <a:lnTo>
                      <a:pt x="157" y="151"/>
                    </a:lnTo>
                    <a:lnTo>
                      <a:pt x="176" y="160"/>
                    </a:lnTo>
                    <a:lnTo>
                      <a:pt x="173" y="166"/>
                    </a:lnTo>
                    <a:lnTo>
                      <a:pt x="161" y="168"/>
                    </a:lnTo>
                    <a:lnTo>
                      <a:pt x="157" y="162"/>
                    </a:lnTo>
                    <a:lnTo>
                      <a:pt x="141" y="160"/>
                    </a:lnTo>
                    <a:lnTo>
                      <a:pt x="123" y="157"/>
                    </a:lnTo>
                    <a:lnTo>
                      <a:pt x="111" y="144"/>
                    </a:lnTo>
                    <a:lnTo>
                      <a:pt x="101" y="132"/>
                    </a:lnTo>
                    <a:lnTo>
                      <a:pt x="93" y="114"/>
                    </a:lnTo>
                    <a:lnTo>
                      <a:pt x="70" y="105"/>
                    </a:lnTo>
                    <a:lnTo>
                      <a:pt x="54" y="111"/>
                    </a:lnTo>
                    <a:lnTo>
                      <a:pt x="43" y="118"/>
                    </a:lnTo>
                    <a:lnTo>
                      <a:pt x="43" y="133"/>
                    </a:lnTo>
                    <a:lnTo>
                      <a:pt x="28" y="140"/>
                    </a:lnTo>
                    <a:lnTo>
                      <a:pt x="19" y="137"/>
                    </a:lnTo>
                    <a:lnTo>
                      <a:pt x="0" y="136"/>
                    </a:lnTo>
                    <a:lnTo>
                      <a:pt x="5" y="68"/>
                    </a:lnTo>
                    <a:lnTo>
                      <a:pt x="7" y="0"/>
                    </a:lnTo>
                    <a:lnTo>
                      <a:pt x="39" y="15"/>
                    </a:lnTo>
                    <a:lnTo>
                      <a:pt x="72" y="27"/>
                    </a:lnTo>
                    <a:lnTo>
                      <a:pt x="84" y="37"/>
                    </a:lnTo>
                    <a:lnTo>
                      <a:pt x="94" y="48"/>
                    </a:lnTo>
                    <a:lnTo>
                      <a:pt x="96" y="60"/>
                    </a:lnTo>
                    <a:lnTo>
                      <a:pt x="126" y="73"/>
                    </a:lnTo>
                    <a:lnTo>
                      <a:pt x="130" y="84"/>
                    </a:lnTo>
                    <a:lnTo>
                      <a:pt x="113" y="86"/>
                    </a:lnTo>
                    <a:lnTo>
                      <a:pt x="116" y="100"/>
                    </a:lnTo>
                    <a:close/>
                  </a:path>
                </a:pathLst>
              </a:custGeom>
              <a:solidFill>
                <a:srgbClr val="A8C5F0"/>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192" name="Freeform 150">
                <a:extLst>
                  <a:ext uri="{FF2B5EF4-FFF2-40B4-BE49-F238E27FC236}">
                    <a16:creationId xmlns:a16="http://schemas.microsoft.com/office/drawing/2014/main" id="{6F418B16-2FA4-46F5-A190-C406D576FF34}"/>
                  </a:ext>
                </a:extLst>
              </p:cNvPr>
              <p:cNvSpPr>
                <a:spLocks/>
              </p:cNvSpPr>
              <p:nvPr/>
            </p:nvSpPr>
            <p:spPr bwMode="auto">
              <a:xfrm>
                <a:off x="8517670" y="4284526"/>
                <a:ext cx="61067" cy="65231"/>
              </a:xfrm>
              <a:custGeom>
                <a:avLst/>
                <a:gdLst>
                  <a:gd name="T0" fmla="*/ 44 w 44"/>
                  <a:gd name="T1" fmla="*/ 42 h 47"/>
                  <a:gd name="T2" fmla="*/ 38 w 44"/>
                  <a:gd name="T3" fmla="*/ 47 h 47"/>
                  <a:gd name="T4" fmla="*/ 35 w 44"/>
                  <a:gd name="T5" fmla="*/ 35 h 47"/>
                  <a:gd name="T6" fmla="*/ 31 w 44"/>
                  <a:gd name="T7" fmla="*/ 27 h 47"/>
                  <a:gd name="T8" fmla="*/ 23 w 44"/>
                  <a:gd name="T9" fmla="*/ 20 h 47"/>
                  <a:gd name="T10" fmla="*/ 13 w 44"/>
                  <a:gd name="T11" fmla="*/ 11 h 47"/>
                  <a:gd name="T12" fmla="*/ 0 w 44"/>
                  <a:gd name="T13" fmla="*/ 5 h 47"/>
                  <a:gd name="T14" fmla="*/ 5 w 44"/>
                  <a:gd name="T15" fmla="*/ 0 h 47"/>
                  <a:gd name="T16" fmla="*/ 15 w 44"/>
                  <a:gd name="T17" fmla="*/ 6 h 47"/>
                  <a:gd name="T18" fmla="*/ 21 w 44"/>
                  <a:gd name="T19" fmla="*/ 11 h 47"/>
                  <a:gd name="T20" fmla="*/ 28 w 44"/>
                  <a:gd name="T21" fmla="*/ 16 h 47"/>
                  <a:gd name="T22" fmla="*/ 35 w 44"/>
                  <a:gd name="T23" fmla="*/ 24 h 47"/>
                  <a:gd name="T24" fmla="*/ 42 w 44"/>
                  <a:gd name="T25" fmla="*/ 31 h 47"/>
                  <a:gd name="T26" fmla="*/ 44 w 44"/>
                  <a:gd name="T27" fmla="*/ 42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4" h="47">
                    <a:moveTo>
                      <a:pt x="44" y="42"/>
                    </a:moveTo>
                    <a:lnTo>
                      <a:pt x="38" y="47"/>
                    </a:lnTo>
                    <a:lnTo>
                      <a:pt x="35" y="35"/>
                    </a:lnTo>
                    <a:lnTo>
                      <a:pt x="31" y="27"/>
                    </a:lnTo>
                    <a:lnTo>
                      <a:pt x="23" y="20"/>
                    </a:lnTo>
                    <a:lnTo>
                      <a:pt x="13" y="11"/>
                    </a:lnTo>
                    <a:lnTo>
                      <a:pt x="0" y="5"/>
                    </a:lnTo>
                    <a:lnTo>
                      <a:pt x="5" y="0"/>
                    </a:lnTo>
                    <a:lnTo>
                      <a:pt x="15" y="6"/>
                    </a:lnTo>
                    <a:lnTo>
                      <a:pt x="21" y="11"/>
                    </a:lnTo>
                    <a:lnTo>
                      <a:pt x="28" y="16"/>
                    </a:lnTo>
                    <a:lnTo>
                      <a:pt x="35" y="24"/>
                    </a:lnTo>
                    <a:lnTo>
                      <a:pt x="42" y="31"/>
                    </a:lnTo>
                    <a:lnTo>
                      <a:pt x="44" y="42"/>
                    </a:lnTo>
                    <a:close/>
                  </a:path>
                </a:pathLst>
              </a:custGeom>
              <a:solidFill>
                <a:srgbClr val="A8C5F0"/>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193" name="Freeform 151">
                <a:extLst>
                  <a:ext uri="{FF2B5EF4-FFF2-40B4-BE49-F238E27FC236}">
                    <a16:creationId xmlns:a16="http://schemas.microsoft.com/office/drawing/2014/main" id="{7921B5CD-2C48-4717-9410-0539BD79E630}"/>
                  </a:ext>
                </a:extLst>
              </p:cNvPr>
              <p:cNvSpPr>
                <a:spLocks/>
              </p:cNvSpPr>
              <p:nvPr/>
            </p:nvSpPr>
            <p:spPr bwMode="auto">
              <a:xfrm>
                <a:off x="4981318" y="2642648"/>
                <a:ext cx="224839" cy="162384"/>
              </a:xfrm>
              <a:custGeom>
                <a:avLst/>
                <a:gdLst>
                  <a:gd name="T0" fmla="*/ 18 w 162"/>
                  <a:gd name="T1" fmla="*/ 75 h 117"/>
                  <a:gd name="T2" fmla="*/ 11 w 162"/>
                  <a:gd name="T3" fmla="*/ 62 h 117"/>
                  <a:gd name="T4" fmla="*/ 11 w 162"/>
                  <a:gd name="T5" fmla="*/ 55 h 117"/>
                  <a:gd name="T6" fmla="*/ 6 w 162"/>
                  <a:gd name="T7" fmla="*/ 44 h 117"/>
                  <a:gd name="T8" fmla="*/ 0 w 162"/>
                  <a:gd name="T9" fmla="*/ 37 h 117"/>
                  <a:gd name="T10" fmla="*/ 4 w 162"/>
                  <a:gd name="T11" fmla="*/ 32 h 117"/>
                  <a:gd name="T12" fmla="*/ 0 w 162"/>
                  <a:gd name="T13" fmla="*/ 22 h 117"/>
                  <a:gd name="T14" fmla="*/ 10 w 162"/>
                  <a:gd name="T15" fmla="*/ 16 h 117"/>
                  <a:gd name="T16" fmla="*/ 33 w 162"/>
                  <a:gd name="T17" fmla="*/ 7 h 117"/>
                  <a:gd name="T18" fmla="*/ 52 w 162"/>
                  <a:gd name="T19" fmla="*/ 0 h 117"/>
                  <a:gd name="T20" fmla="*/ 67 w 162"/>
                  <a:gd name="T21" fmla="*/ 3 h 117"/>
                  <a:gd name="T22" fmla="*/ 69 w 162"/>
                  <a:gd name="T23" fmla="*/ 8 h 117"/>
                  <a:gd name="T24" fmla="*/ 84 w 162"/>
                  <a:gd name="T25" fmla="*/ 8 h 117"/>
                  <a:gd name="T26" fmla="*/ 103 w 162"/>
                  <a:gd name="T27" fmla="*/ 10 h 117"/>
                  <a:gd name="T28" fmla="*/ 132 w 162"/>
                  <a:gd name="T29" fmla="*/ 10 h 117"/>
                  <a:gd name="T30" fmla="*/ 140 w 162"/>
                  <a:gd name="T31" fmla="*/ 12 h 117"/>
                  <a:gd name="T32" fmla="*/ 145 w 162"/>
                  <a:gd name="T33" fmla="*/ 18 h 117"/>
                  <a:gd name="T34" fmla="*/ 147 w 162"/>
                  <a:gd name="T35" fmla="*/ 27 h 117"/>
                  <a:gd name="T36" fmla="*/ 152 w 162"/>
                  <a:gd name="T37" fmla="*/ 35 h 117"/>
                  <a:gd name="T38" fmla="*/ 153 w 162"/>
                  <a:gd name="T39" fmla="*/ 43 h 117"/>
                  <a:gd name="T40" fmla="*/ 144 w 162"/>
                  <a:gd name="T41" fmla="*/ 47 h 117"/>
                  <a:gd name="T42" fmla="*/ 150 w 162"/>
                  <a:gd name="T43" fmla="*/ 56 h 117"/>
                  <a:gd name="T44" fmla="*/ 152 w 162"/>
                  <a:gd name="T45" fmla="*/ 65 h 117"/>
                  <a:gd name="T46" fmla="*/ 162 w 162"/>
                  <a:gd name="T47" fmla="*/ 83 h 117"/>
                  <a:gd name="T48" fmla="*/ 161 w 162"/>
                  <a:gd name="T49" fmla="*/ 89 h 117"/>
                  <a:gd name="T50" fmla="*/ 154 w 162"/>
                  <a:gd name="T51" fmla="*/ 91 h 117"/>
                  <a:gd name="T52" fmla="*/ 141 w 162"/>
                  <a:gd name="T53" fmla="*/ 108 h 117"/>
                  <a:gd name="T54" fmla="*/ 146 w 162"/>
                  <a:gd name="T55" fmla="*/ 117 h 117"/>
                  <a:gd name="T56" fmla="*/ 143 w 162"/>
                  <a:gd name="T57" fmla="*/ 116 h 117"/>
                  <a:gd name="T58" fmla="*/ 127 w 162"/>
                  <a:gd name="T59" fmla="*/ 108 h 117"/>
                  <a:gd name="T60" fmla="*/ 115 w 162"/>
                  <a:gd name="T61" fmla="*/ 110 h 117"/>
                  <a:gd name="T62" fmla="*/ 107 w 162"/>
                  <a:gd name="T63" fmla="*/ 109 h 117"/>
                  <a:gd name="T64" fmla="*/ 98 w 162"/>
                  <a:gd name="T65" fmla="*/ 113 h 117"/>
                  <a:gd name="T66" fmla="*/ 90 w 162"/>
                  <a:gd name="T67" fmla="*/ 106 h 117"/>
                  <a:gd name="T68" fmla="*/ 83 w 162"/>
                  <a:gd name="T69" fmla="*/ 109 h 117"/>
                  <a:gd name="T70" fmla="*/ 82 w 162"/>
                  <a:gd name="T71" fmla="*/ 107 h 117"/>
                  <a:gd name="T72" fmla="*/ 74 w 162"/>
                  <a:gd name="T73" fmla="*/ 97 h 117"/>
                  <a:gd name="T74" fmla="*/ 62 w 162"/>
                  <a:gd name="T75" fmla="*/ 96 h 117"/>
                  <a:gd name="T76" fmla="*/ 60 w 162"/>
                  <a:gd name="T77" fmla="*/ 90 h 117"/>
                  <a:gd name="T78" fmla="*/ 49 w 162"/>
                  <a:gd name="T79" fmla="*/ 88 h 117"/>
                  <a:gd name="T80" fmla="*/ 47 w 162"/>
                  <a:gd name="T81" fmla="*/ 93 h 117"/>
                  <a:gd name="T82" fmla="*/ 38 w 162"/>
                  <a:gd name="T83" fmla="*/ 89 h 117"/>
                  <a:gd name="T84" fmla="*/ 38 w 162"/>
                  <a:gd name="T85" fmla="*/ 83 h 117"/>
                  <a:gd name="T86" fmla="*/ 26 w 162"/>
                  <a:gd name="T87" fmla="*/ 81 h 117"/>
                  <a:gd name="T88" fmla="*/ 18 w 162"/>
                  <a:gd name="T89" fmla="*/ 75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62" h="117">
                    <a:moveTo>
                      <a:pt x="18" y="75"/>
                    </a:moveTo>
                    <a:lnTo>
                      <a:pt x="11" y="62"/>
                    </a:lnTo>
                    <a:lnTo>
                      <a:pt x="11" y="55"/>
                    </a:lnTo>
                    <a:lnTo>
                      <a:pt x="6" y="44"/>
                    </a:lnTo>
                    <a:lnTo>
                      <a:pt x="0" y="37"/>
                    </a:lnTo>
                    <a:lnTo>
                      <a:pt x="4" y="32"/>
                    </a:lnTo>
                    <a:lnTo>
                      <a:pt x="0" y="22"/>
                    </a:lnTo>
                    <a:lnTo>
                      <a:pt x="10" y="16"/>
                    </a:lnTo>
                    <a:lnTo>
                      <a:pt x="33" y="7"/>
                    </a:lnTo>
                    <a:lnTo>
                      <a:pt x="52" y="0"/>
                    </a:lnTo>
                    <a:lnTo>
                      <a:pt x="67" y="3"/>
                    </a:lnTo>
                    <a:lnTo>
                      <a:pt x="69" y="8"/>
                    </a:lnTo>
                    <a:lnTo>
                      <a:pt x="84" y="8"/>
                    </a:lnTo>
                    <a:lnTo>
                      <a:pt x="103" y="10"/>
                    </a:lnTo>
                    <a:lnTo>
                      <a:pt x="132" y="10"/>
                    </a:lnTo>
                    <a:lnTo>
                      <a:pt x="140" y="12"/>
                    </a:lnTo>
                    <a:lnTo>
                      <a:pt x="145" y="18"/>
                    </a:lnTo>
                    <a:lnTo>
                      <a:pt x="147" y="27"/>
                    </a:lnTo>
                    <a:lnTo>
                      <a:pt x="152" y="35"/>
                    </a:lnTo>
                    <a:lnTo>
                      <a:pt x="153" y="43"/>
                    </a:lnTo>
                    <a:lnTo>
                      <a:pt x="144" y="47"/>
                    </a:lnTo>
                    <a:lnTo>
                      <a:pt x="150" y="56"/>
                    </a:lnTo>
                    <a:lnTo>
                      <a:pt x="152" y="65"/>
                    </a:lnTo>
                    <a:lnTo>
                      <a:pt x="162" y="83"/>
                    </a:lnTo>
                    <a:lnTo>
                      <a:pt x="161" y="89"/>
                    </a:lnTo>
                    <a:lnTo>
                      <a:pt x="154" y="91"/>
                    </a:lnTo>
                    <a:lnTo>
                      <a:pt x="141" y="108"/>
                    </a:lnTo>
                    <a:lnTo>
                      <a:pt x="146" y="117"/>
                    </a:lnTo>
                    <a:lnTo>
                      <a:pt x="143" y="116"/>
                    </a:lnTo>
                    <a:lnTo>
                      <a:pt x="127" y="108"/>
                    </a:lnTo>
                    <a:lnTo>
                      <a:pt x="115" y="110"/>
                    </a:lnTo>
                    <a:lnTo>
                      <a:pt x="107" y="109"/>
                    </a:lnTo>
                    <a:lnTo>
                      <a:pt x="98" y="113"/>
                    </a:lnTo>
                    <a:lnTo>
                      <a:pt x="90" y="106"/>
                    </a:lnTo>
                    <a:lnTo>
                      <a:pt x="83" y="109"/>
                    </a:lnTo>
                    <a:lnTo>
                      <a:pt x="82" y="107"/>
                    </a:lnTo>
                    <a:lnTo>
                      <a:pt x="74" y="97"/>
                    </a:lnTo>
                    <a:lnTo>
                      <a:pt x="62" y="96"/>
                    </a:lnTo>
                    <a:lnTo>
                      <a:pt x="60" y="90"/>
                    </a:lnTo>
                    <a:lnTo>
                      <a:pt x="49" y="88"/>
                    </a:lnTo>
                    <a:lnTo>
                      <a:pt x="47" y="93"/>
                    </a:lnTo>
                    <a:lnTo>
                      <a:pt x="38" y="89"/>
                    </a:lnTo>
                    <a:lnTo>
                      <a:pt x="38" y="83"/>
                    </a:lnTo>
                    <a:lnTo>
                      <a:pt x="26" y="81"/>
                    </a:lnTo>
                    <a:lnTo>
                      <a:pt x="18" y="75"/>
                    </a:lnTo>
                    <a:close/>
                  </a:path>
                </a:pathLst>
              </a:custGeom>
              <a:solidFill>
                <a:srgbClr val="F9B277"/>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194" name="Freeform 152">
                <a:extLst>
                  <a:ext uri="{FF2B5EF4-FFF2-40B4-BE49-F238E27FC236}">
                    <a16:creationId xmlns:a16="http://schemas.microsoft.com/office/drawing/2014/main" id="{28F9553B-916E-42DE-B7EB-DCB6D3D7A12E}"/>
                  </a:ext>
                </a:extLst>
              </p:cNvPr>
              <p:cNvSpPr>
                <a:spLocks/>
              </p:cNvSpPr>
              <p:nvPr/>
            </p:nvSpPr>
            <p:spPr bwMode="auto">
              <a:xfrm>
                <a:off x="2986916" y="3679404"/>
                <a:ext cx="41637" cy="15267"/>
              </a:xfrm>
              <a:custGeom>
                <a:avLst/>
                <a:gdLst>
                  <a:gd name="T0" fmla="*/ 18 w 30"/>
                  <a:gd name="T1" fmla="*/ 0 h 11"/>
                  <a:gd name="T2" fmla="*/ 27 w 30"/>
                  <a:gd name="T3" fmla="*/ 1 h 11"/>
                  <a:gd name="T4" fmla="*/ 30 w 30"/>
                  <a:gd name="T5" fmla="*/ 6 h 11"/>
                  <a:gd name="T6" fmla="*/ 24 w 30"/>
                  <a:gd name="T7" fmla="*/ 11 h 11"/>
                  <a:gd name="T8" fmla="*/ 11 w 30"/>
                  <a:gd name="T9" fmla="*/ 11 h 11"/>
                  <a:gd name="T10" fmla="*/ 0 w 30"/>
                  <a:gd name="T11" fmla="*/ 11 h 11"/>
                  <a:gd name="T12" fmla="*/ 0 w 30"/>
                  <a:gd name="T13" fmla="*/ 3 h 11"/>
                  <a:gd name="T14" fmla="*/ 3 w 30"/>
                  <a:gd name="T15" fmla="*/ 0 h 11"/>
                  <a:gd name="T16" fmla="*/ 18 w 30"/>
                  <a:gd name="T17"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11">
                    <a:moveTo>
                      <a:pt x="18" y="0"/>
                    </a:moveTo>
                    <a:lnTo>
                      <a:pt x="27" y="1"/>
                    </a:lnTo>
                    <a:lnTo>
                      <a:pt x="30" y="6"/>
                    </a:lnTo>
                    <a:lnTo>
                      <a:pt x="24" y="11"/>
                    </a:lnTo>
                    <a:lnTo>
                      <a:pt x="11" y="11"/>
                    </a:lnTo>
                    <a:lnTo>
                      <a:pt x="0" y="11"/>
                    </a:lnTo>
                    <a:lnTo>
                      <a:pt x="0" y="3"/>
                    </a:lnTo>
                    <a:lnTo>
                      <a:pt x="3" y="0"/>
                    </a:lnTo>
                    <a:lnTo>
                      <a:pt x="18" y="0"/>
                    </a:lnTo>
                    <a:close/>
                  </a:path>
                </a:pathLst>
              </a:custGeom>
              <a:solidFill>
                <a:srgbClr val="CC00FF"/>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195" name="Freeform 153">
                <a:extLst>
                  <a:ext uri="{FF2B5EF4-FFF2-40B4-BE49-F238E27FC236}">
                    <a16:creationId xmlns:a16="http://schemas.microsoft.com/office/drawing/2014/main" id="{4985CD89-BC12-4059-A395-3790E601E19C}"/>
                  </a:ext>
                </a:extLst>
              </p:cNvPr>
              <p:cNvSpPr>
                <a:spLocks/>
              </p:cNvSpPr>
              <p:nvPr/>
            </p:nvSpPr>
            <p:spPr bwMode="auto">
              <a:xfrm>
                <a:off x="7596109" y="2975742"/>
                <a:ext cx="117971" cy="152668"/>
              </a:xfrm>
              <a:custGeom>
                <a:avLst/>
                <a:gdLst>
                  <a:gd name="T0" fmla="*/ 81 w 85"/>
                  <a:gd name="T1" fmla="*/ 12 h 110"/>
                  <a:gd name="T2" fmla="*/ 85 w 85"/>
                  <a:gd name="T3" fmla="*/ 16 h 110"/>
                  <a:gd name="T4" fmla="*/ 78 w 85"/>
                  <a:gd name="T5" fmla="*/ 14 h 110"/>
                  <a:gd name="T6" fmla="*/ 75 w 85"/>
                  <a:gd name="T7" fmla="*/ 21 h 110"/>
                  <a:gd name="T8" fmla="*/ 74 w 85"/>
                  <a:gd name="T9" fmla="*/ 28 h 110"/>
                  <a:gd name="T10" fmla="*/ 82 w 85"/>
                  <a:gd name="T11" fmla="*/ 43 h 110"/>
                  <a:gd name="T12" fmla="*/ 76 w 85"/>
                  <a:gd name="T13" fmla="*/ 48 h 110"/>
                  <a:gd name="T14" fmla="*/ 75 w 85"/>
                  <a:gd name="T15" fmla="*/ 52 h 110"/>
                  <a:gd name="T16" fmla="*/ 72 w 85"/>
                  <a:gd name="T17" fmla="*/ 58 h 110"/>
                  <a:gd name="T18" fmla="*/ 62 w 85"/>
                  <a:gd name="T19" fmla="*/ 61 h 110"/>
                  <a:gd name="T20" fmla="*/ 58 w 85"/>
                  <a:gd name="T21" fmla="*/ 66 h 110"/>
                  <a:gd name="T22" fmla="*/ 61 w 85"/>
                  <a:gd name="T23" fmla="*/ 75 h 110"/>
                  <a:gd name="T24" fmla="*/ 61 w 85"/>
                  <a:gd name="T25" fmla="*/ 78 h 110"/>
                  <a:gd name="T26" fmla="*/ 69 w 85"/>
                  <a:gd name="T27" fmla="*/ 81 h 110"/>
                  <a:gd name="T28" fmla="*/ 83 w 85"/>
                  <a:gd name="T29" fmla="*/ 90 h 110"/>
                  <a:gd name="T30" fmla="*/ 83 w 85"/>
                  <a:gd name="T31" fmla="*/ 95 h 110"/>
                  <a:gd name="T32" fmla="*/ 76 w 85"/>
                  <a:gd name="T33" fmla="*/ 96 h 110"/>
                  <a:gd name="T34" fmla="*/ 65 w 85"/>
                  <a:gd name="T35" fmla="*/ 97 h 110"/>
                  <a:gd name="T36" fmla="*/ 62 w 85"/>
                  <a:gd name="T37" fmla="*/ 107 h 110"/>
                  <a:gd name="T38" fmla="*/ 55 w 85"/>
                  <a:gd name="T39" fmla="*/ 106 h 110"/>
                  <a:gd name="T40" fmla="*/ 54 w 85"/>
                  <a:gd name="T41" fmla="*/ 108 h 110"/>
                  <a:gd name="T42" fmla="*/ 44 w 85"/>
                  <a:gd name="T43" fmla="*/ 104 h 110"/>
                  <a:gd name="T44" fmla="*/ 44 w 85"/>
                  <a:gd name="T45" fmla="*/ 108 h 110"/>
                  <a:gd name="T46" fmla="*/ 40 w 85"/>
                  <a:gd name="T47" fmla="*/ 110 h 110"/>
                  <a:gd name="T48" fmla="*/ 37 w 85"/>
                  <a:gd name="T49" fmla="*/ 106 h 110"/>
                  <a:gd name="T50" fmla="*/ 32 w 85"/>
                  <a:gd name="T51" fmla="*/ 104 h 110"/>
                  <a:gd name="T52" fmla="*/ 26 w 85"/>
                  <a:gd name="T53" fmla="*/ 100 h 110"/>
                  <a:gd name="T54" fmla="*/ 26 w 85"/>
                  <a:gd name="T55" fmla="*/ 91 h 110"/>
                  <a:gd name="T56" fmla="*/ 29 w 85"/>
                  <a:gd name="T57" fmla="*/ 89 h 110"/>
                  <a:gd name="T58" fmla="*/ 26 w 85"/>
                  <a:gd name="T59" fmla="*/ 85 h 110"/>
                  <a:gd name="T60" fmla="*/ 25 w 85"/>
                  <a:gd name="T61" fmla="*/ 74 h 110"/>
                  <a:gd name="T62" fmla="*/ 22 w 85"/>
                  <a:gd name="T63" fmla="*/ 71 h 110"/>
                  <a:gd name="T64" fmla="*/ 11 w 85"/>
                  <a:gd name="T65" fmla="*/ 68 h 110"/>
                  <a:gd name="T66" fmla="*/ 0 w 85"/>
                  <a:gd name="T67" fmla="*/ 63 h 110"/>
                  <a:gd name="T68" fmla="*/ 8 w 85"/>
                  <a:gd name="T69" fmla="*/ 50 h 110"/>
                  <a:gd name="T70" fmla="*/ 20 w 85"/>
                  <a:gd name="T71" fmla="*/ 39 h 110"/>
                  <a:gd name="T72" fmla="*/ 24 w 85"/>
                  <a:gd name="T73" fmla="*/ 24 h 110"/>
                  <a:gd name="T74" fmla="*/ 36 w 85"/>
                  <a:gd name="T75" fmla="*/ 31 h 110"/>
                  <a:gd name="T76" fmla="*/ 51 w 85"/>
                  <a:gd name="T77" fmla="*/ 31 h 110"/>
                  <a:gd name="T78" fmla="*/ 42 w 85"/>
                  <a:gd name="T79" fmla="*/ 20 h 110"/>
                  <a:gd name="T80" fmla="*/ 63 w 85"/>
                  <a:gd name="T81" fmla="*/ 11 h 110"/>
                  <a:gd name="T82" fmla="*/ 63 w 85"/>
                  <a:gd name="T83" fmla="*/ 0 h 110"/>
                  <a:gd name="T84" fmla="*/ 81 w 85"/>
                  <a:gd name="T85" fmla="*/ 12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5" h="110">
                    <a:moveTo>
                      <a:pt x="81" y="12"/>
                    </a:moveTo>
                    <a:lnTo>
                      <a:pt x="85" y="16"/>
                    </a:lnTo>
                    <a:lnTo>
                      <a:pt x="78" y="14"/>
                    </a:lnTo>
                    <a:lnTo>
                      <a:pt x="75" y="21"/>
                    </a:lnTo>
                    <a:lnTo>
                      <a:pt x="74" y="28"/>
                    </a:lnTo>
                    <a:lnTo>
                      <a:pt x="82" y="43"/>
                    </a:lnTo>
                    <a:lnTo>
                      <a:pt x="76" y="48"/>
                    </a:lnTo>
                    <a:lnTo>
                      <a:pt x="75" y="52"/>
                    </a:lnTo>
                    <a:lnTo>
                      <a:pt x="72" y="58"/>
                    </a:lnTo>
                    <a:lnTo>
                      <a:pt x="62" y="61"/>
                    </a:lnTo>
                    <a:lnTo>
                      <a:pt x="58" y="66"/>
                    </a:lnTo>
                    <a:lnTo>
                      <a:pt x="61" y="75"/>
                    </a:lnTo>
                    <a:lnTo>
                      <a:pt x="61" y="78"/>
                    </a:lnTo>
                    <a:lnTo>
                      <a:pt x="69" y="81"/>
                    </a:lnTo>
                    <a:lnTo>
                      <a:pt x="83" y="90"/>
                    </a:lnTo>
                    <a:lnTo>
                      <a:pt x="83" y="95"/>
                    </a:lnTo>
                    <a:lnTo>
                      <a:pt x="76" y="96"/>
                    </a:lnTo>
                    <a:lnTo>
                      <a:pt x="65" y="97"/>
                    </a:lnTo>
                    <a:lnTo>
                      <a:pt x="62" y="107"/>
                    </a:lnTo>
                    <a:lnTo>
                      <a:pt x="55" y="106"/>
                    </a:lnTo>
                    <a:lnTo>
                      <a:pt x="54" y="108"/>
                    </a:lnTo>
                    <a:lnTo>
                      <a:pt x="44" y="104"/>
                    </a:lnTo>
                    <a:lnTo>
                      <a:pt x="44" y="108"/>
                    </a:lnTo>
                    <a:lnTo>
                      <a:pt x="40" y="110"/>
                    </a:lnTo>
                    <a:lnTo>
                      <a:pt x="37" y="106"/>
                    </a:lnTo>
                    <a:lnTo>
                      <a:pt x="32" y="104"/>
                    </a:lnTo>
                    <a:lnTo>
                      <a:pt x="26" y="100"/>
                    </a:lnTo>
                    <a:lnTo>
                      <a:pt x="26" y="91"/>
                    </a:lnTo>
                    <a:lnTo>
                      <a:pt x="29" y="89"/>
                    </a:lnTo>
                    <a:lnTo>
                      <a:pt x="26" y="85"/>
                    </a:lnTo>
                    <a:lnTo>
                      <a:pt x="25" y="74"/>
                    </a:lnTo>
                    <a:lnTo>
                      <a:pt x="22" y="71"/>
                    </a:lnTo>
                    <a:lnTo>
                      <a:pt x="11" y="68"/>
                    </a:lnTo>
                    <a:lnTo>
                      <a:pt x="0" y="63"/>
                    </a:lnTo>
                    <a:lnTo>
                      <a:pt x="8" y="50"/>
                    </a:lnTo>
                    <a:lnTo>
                      <a:pt x="20" y="39"/>
                    </a:lnTo>
                    <a:lnTo>
                      <a:pt x="24" y="24"/>
                    </a:lnTo>
                    <a:lnTo>
                      <a:pt x="36" y="31"/>
                    </a:lnTo>
                    <a:lnTo>
                      <a:pt x="51" y="31"/>
                    </a:lnTo>
                    <a:lnTo>
                      <a:pt x="42" y="20"/>
                    </a:lnTo>
                    <a:lnTo>
                      <a:pt x="63" y="11"/>
                    </a:lnTo>
                    <a:lnTo>
                      <a:pt x="63" y="0"/>
                    </a:lnTo>
                    <a:lnTo>
                      <a:pt x="81" y="12"/>
                    </a:lnTo>
                    <a:close/>
                  </a:path>
                </a:pathLst>
              </a:custGeom>
              <a:solidFill>
                <a:srgbClr val="E2ECFA"/>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196" name="Freeform 154">
                <a:extLst>
                  <a:ext uri="{FF2B5EF4-FFF2-40B4-BE49-F238E27FC236}">
                    <a16:creationId xmlns:a16="http://schemas.microsoft.com/office/drawing/2014/main" id="{581897BF-F0DF-4D0C-94F4-4D720DE77D4A}"/>
                  </a:ext>
                </a:extLst>
              </p:cNvPr>
              <p:cNvSpPr>
                <a:spLocks/>
              </p:cNvSpPr>
              <p:nvPr/>
            </p:nvSpPr>
            <p:spPr bwMode="auto">
              <a:xfrm>
                <a:off x="4451143" y="2995173"/>
                <a:ext cx="76335" cy="156832"/>
              </a:xfrm>
              <a:custGeom>
                <a:avLst/>
                <a:gdLst>
                  <a:gd name="T0" fmla="*/ 11 w 55"/>
                  <a:gd name="T1" fmla="*/ 9 h 113"/>
                  <a:gd name="T2" fmla="*/ 17 w 55"/>
                  <a:gd name="T3" fmla="*/ 3 h 113"/>
                  <a:gd name="T4" fmla="*/ 24 w 55"/>
                  <a:gd name="T5" fmla="*/ 0 h 113"/>
                  <a:gd name="T6" fmla="*/ 28 w 55"/>
                  <a:gd name="T7" fmla="*/ 10 h 113"/>
                  <a:gd name="T8" fmla="*/ 38 w 55"/>
                  <a:gd name="T9" fmla="*/ 10 h 113"/>
                  <a:gd name="T10" fmla="*/ 41 w 55"/>
                  <a:gd name="T11" fmla="*/ 8 h 113"/>
                  <a:gd name="T12" fmla="*/ 50 w 55"/>
                  <a:gd name="T13" fmla="*/ 9 h 113"/>
                  <a:gd name="T14" fmla="*/ 55 w 55"/>
                  <a:gd name="T15" fmla="*/ 19 h 113"/>
                  <a:gd name="T16" fmla="*/ 47 w 55"/>
                  <a:gd name="T17" fmla="*/ 25 h 113"/>
                  <a:gd name="T18" fmla="*/ 46 w 55"/>
                  <a:gd name="T19" fmla="*/ 41 h 113"/>
                  <a:gd name="T20" fmla="*/ 43 w 55"/>
                  <a:gd name="T21" fmla="*/ 44 h 113"/>
                  <a:gd name="T22" fmla="*/ 43 w 55"/>
                  <a:gd name="T23" fmla="*/ 53 h 113"/>
                  <a:gd name="T24" fmla="*/ 35 w 55"/>
                  <a:gd name="T25" fmla="*/ 55 h 113"/>
                  <a:gd name="T26" fmla="*/ 42 w 55"/>
                  <a:gd name="T27" fmla="*/ 67 h 113"/>
                  <a:gd name="T28" fmla="*/ 37 w 55"/>
                  <a:gd name="T29" fmla="*/ 81 h 113"/>
                  <a:gd name="T30" fmla="*/ 42 w 55"/>
                  <a:gd name="T31" fmla="*/ 87 h 113"/>
                  <a:gd name="T32" fmla="*/ 40 w 55"/>
                  <a:gd name="T33" fmla="*/ 93 h 113"/>
                  <a:gd name="T34" fmla="*/ 33 w 55"/>
                  <a:gd name="T35" fmla="*/ 100 h 113"/>
                  <a:gd name="T36" fmla="*/ 35 w 55"/>
                  <a:gd name="T37" fmla="*/ 107 h 113"/>
                  <a:gd name="T38" fmla="*/ 28 w 55"/>
                  <a:gd name="T39" fmla="*/ 113 h 113"/>
                  <a:gd name="T40" fmla="*/ 19 w 55"/>
                  <a:gd name="T41" fmla="*/ 110 h 113"/>
                  <a:gd name="T42" fmla="*/ 9 w 55"/>
                  <a:gd name="T43" fmla="*/ 112 h 113"/>
                  <a:gd name="T44" fmla="*/ 13 w 55"/>
                  <a:gd name="T45" fmla="*/ 96 h 113"/>
                  <a:gd name="T46" fmla="*/ 11 w 55"/>
                  <a:gd name="T47" fmla="*/ 83 h 113"/>
                  <a:gd name="T48" fmla="*/ 4 w 55"/>
                  <a:gd name="T49" fmla="*/ 81 h 113"/>
                  <a:gd name="T50" fmla="*/ 0 w 55"/>
                  <a:gd name="T51" fmla="*/ 73 h 113"/>
                  <a:gd name="T52" fmla="*/ 2 w 55"/>
                  <a:gd name="T53" fmla="*/ 60 h 113"/>
                  <a:gd name="T54" fmla="*/ 9 w 55"/>
                  <a:gd name="T55" fmla="*/ 52 h 113"/>
                  <a:gd name="T56" fmla="*/ 10 w 55"/>
                  <a:gd name="T57" fmla="*/ 44 h 113"/>
                  <a:gd name="T58" fmla="*/ 14 w 55"/>
                  <a:gd name="T59" fmla="*/ 32 h 113"/>
                  <a:gd name="T60" fmla="*/ 14 w 55"/>
                  <a:gd name="T61" fmla="*/ 23 h 113"/>
                  <a:gd name="T62" fmla="*/ 11 w 55"/>
                  <a:gd name="T63" fmla="*/ 16 h 113"/>
                  <a:gd name="T64" fmla="*/ 11 w 55"/>
                  <a:gd name="T65" fmla="*/ 9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5" h="113">
                    <a:moveTo>
                      <a:pt x="11" y="9"/>
                    </a:moveTo>
                    <a:lnTo>
                      <a:pt x="17" y="3"/>
                    </a:lnTo>
                    <a:lnTo>
                      <a:pt x="24" y="0"/>
                    </a:lnTo>
                    <a:lnTo>
                      <a:pt x="28" y="10"/>
                    </a:lnTo>
                    <a:lnTo>
                      <a:pt x="38" y="10"/>
                    </a:lnTo>
                    <a:lnTo>
                      <a:pt x="41" y="8"/>
                    </a:lnTo>
                    <a:lnTo>
                      <a:pt x="50" y="9"/>
                    </a:lnTo>
                    <a:lnTo>
                      <a:pt x="55" y="19"/>
                    </a:lnTo>
                    <a:lnTo>
                      <a:pt x="47" y="25"/>
                    </a:lnTo>
                    <a:lnTo>
                      <a:pt x="46" y="41"/>
                    </a:lnTo>
                    <a:lnTo>
                      <a:pt x="43" y="44"/>
                    </a:lnTo>
                    <a:lnTo>
                      <a:pt x="43" y="53"/>
                    </a:lnTo>
                    <a:lnTo>
                      <a:pt x="35" y="55"/>
                    </a:lnTo>
                    <a:lnTo>
                      <a:pt x="42" y="67"/>
                    </a:lnTo>
                    <a:lnTo>
                      <a:pt x="37" y="81"/>
                    </a:lnTo>
                    <a:lnTo>
                      <a:pt x="42" y="87"/>
                    </a:lnTo>
                    <a:lnTo>
                      <a:pt x="40" y="93"/>
                    </a:lnTo>
                    <a:lnTo>
                      <a:pt x="33" y="100"/>
                    </a:lnTo>
                    <a:lnTo>
                      <a:pt x="35" y="107"/>
                    </a:lnTo>
                    <a:lnTo>
                      <a:pt x="28" y="113"/>
                    </a:lnTo>
                    <a:lnTo>
                      <a:pt x="19" y="110"/>
                    </a:lnTo>
                    <a:lnTo>
                      <a:pt x="9" y="112"/>
                    </a:lnTo>
                    <a:lnTo>
                      <a:pt x="13" y="96"/>
                    </a:lnTo>
                    <a:lnTo>
                      <a:pt x="11" y="83"/>
                    </a:lnTo>
                    <a:lnTo>
                      <a:pt x="4" y="81"/>
                    </a:lnTo>
                    <a:lnTo>
                      <a:pt x="0" y="73"/>
                    </a:lnTo>
                    <a:lnTo>
                      <a:pt x="2" y="60"/>
                    </a:lnTo>
                    <a:lnTo>
                      <a:pt x="9" y="52"/>
                    </a:lnTo>
                    <a:lnTo>
                      <a:pt x="10" y="44"/>
                    </a:lnTo>
                    <a:lnTo>
                      <a:pt x="14" y="32"/>
                    </a:lnTo>
                    <a:lnTo>
                      <a:pt x="14" y="23"/>
                    </a:lnTo>
                    <a:lnTo>
                      <a:pt x="11" y="16"/>
                    </a:lnTo>
                    <a:lnTo>
                      <a:pt x="11" y="9"/>
                    </a:lnTo>
                    <a:close/>
                  </a:path>
                </a:pathLst>
              </a:custGeom>
              <a:solidFill>
                <a:srgbClr val="FCDBC0"/>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197" name="Freeform 155">
                <a:extLst>
                  <a:ext uri="{FF2B5EF4-FFF2-40B4-BE49-F238E27FC236}">
                    <a16:creationId xmlns:a16="http://schemas.microsoft.com/office/drawing/2014/main" id="{7FDD59E5-DAE9-4E17-BE14-0DACC2E1E005}"/>
                  </a:ext>
                </a:extLst>
              </p:cNvPr>
              <p:cNvSpPr>
                <a:spLocks/>
              </p:cNvSpPr>
              <p:nvPr/>
            </p:nvSpPr>
            <p:spPr bwMode="auto">
              <a:xfrm>
                <a:off x="3113215" y="4768307"/>
                <a:ext cx="216511" cy="237330"/>
              </a:xfrm>
              <a:custGeom>
                <a:avLst/>
                <a:gdLst>
                  <a:gd name="T0" fmla="*/ 0 w 156"/>
                  <a:gd name="T1" fmla="*/ 61 h 171"/>
                  <a:gd name="T2" fmla="*/ 4 w 156"/>
                  <a:gd name="T3" fmla="*/ 36 h 171"/>
                  <a:gd name="T4" fmla="*/ 3 w 156"/>
                  <a:gd name="T5" fmla="*/ 25 h 171"/>
                  <a:gd name="T6" fmla="*/ 10 w 156"/>
                  <a:gd name="T7" fmla="*/ 6 h 171"/>
                  <a:gd name="T8" fmla="*/ 41 w 156"/>
                  <a:gd name="T9" fmla="*/ 0 h 171"/>
                  <a:gd name="T10" fmla="*/ 58 w 156"/>
                  <a:gd name="T11" fmla="*/ 1 h 171"/>
                  <a:gd name="T12" fmla="*/ 76 w 156"/>
                  <a:gd name="T13" fmla="*/ 11 h 171"/>
                  <a:gd name="T14" fmla="*/ 77 w 156"/>
                  <a:gd name="T15" fmla="*/ 18 h 171"/>
                  <a:gd name="T16" fmla="*/ 83 w 156"/>
                  <a:gd name="T17" fmla="*/ 29 h 171"/>
                  <a:gd name="T18" fmla="*/ 85 w 156"/>
                  <a:gd name="T19" fmla="*/ 57 h 171"/>
                  <a:gd name="T20" fmla="*/ 104 w 156"/>
                  <a:gd name="T21" fmla="*/ 61 h 171"/>
                  <a:gd name="T22" fmla="*/ 111 w 156"/>
                  <a:gd name="T23" fmla="*/ 57 h 171"/>
                  <a:gd name="T24" fmla="*/ 124 w 156"/>
                  <a:gd name="T25" fmla="*/ 63 h 171"/>
                  <a:gd name="T26" fmla="*/ 128 w 156"/>
                  <a:gd name="T27" fmla="*/ 69 h 171"/>
                  <a:gd name="T28" fmla="*/ 132 w 156"/>
                  <a:gd name="T29" fmla="*/ 88 h 171"/>
                  <a:gd name="T30" fmla="*/ 135 w 156"/>
                  <a:gd name="T31" fmla="*/ 96 h 171"/>
                  <a:gd name="T32" fmla="*/ 141 w 156"/>
                  <a:gd name="T33" fmla="*/ 97 h 171"/>
                  <a:gd name="T34" fmla="*/ 148 w 156"/>
                  <a:gd name="T35" fmla="*/ 94 h 171"/>
                  <a:gd name="T36" fmla="*/ 155 w 156"/>
                  <a:gd name="T37" fmla="*/ 97 h 171"/>
                  <a:gd name="T38" fmla="*/ 156 w 156"/>
                  <a:gd name="T39" fmla="*/ 109 h 171"/>
                  <a:gd name="T40" fmla="*/ 155 w 156"/>
                  <a:gd name="T41" fmla="*/ 121 h 171"/>
                  <a:gd name="T42" fmla="*/ 153 w 156"/>
                  <a:gd name="T43" fmla="*/ 133 h 171"/>
                  <a:gd name="T44" fmla="*/ 152 w 156"/>
                  <a:gd name="T45" fmla="*/ 151 h 171"/>
                  <a:gd name="T46" fmla="*/ 138 w 156"/>
                  <a:gd name="T47" fmla="*/ 167 h 171"/>
                  <a:gd name="T48" fmla="*/ 124 w 156"/>
                  <a:gd name="T49" fmla="*/ 171 h 171"/>
                  <a:gd name="T50" fmla="*/ 104 w 156"/>
                  <a:gd name="T51" fmla="*/ 167 h 171"/>
                  <a:gd name="T52" fmla="*/ 85 w 156"/>
                  <a:gd name="T53" fmla="*/ 162 h 171"/>
                  <a:gd name="T54" fmla="*/ 99 w 156"/>
                  <a:gd name="T55" fmla="*/ 130 h 171"/>
                  <a:gd name="T56" fmla="*/ 95 w 156"/>
                  <a:gd name="T57" fmla="*/ 121 h 171"/>
                  <a:gd name="T58" fmla="*/ 76 w 156"/>
                  <a:gd name="T59" fmla="*/ 113 h 171"/>
                  <a:gd name="T60" fmla="*/ 52 w 156"/>
                  <a:gd name="T61" fmla="*/ 98 h 171"/>
                  <a:gd name="T62" fmla="*/ 37 w 156"/>
                  <a:gd name="T63" fmla="*/ 95 h 171"/>
                  <a:gd name="T64" fmla="*/ 0 w 156"/>
                  <a:gd name="T65" fmla="*/ 61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56" h="171">
                    <a:moveTo>
                      <a:pt x="0" y="61"/>
                    </a:moveTo>
                    <a:lnTo>
                      <a:pt x="4" y="36"/>
                    </a:lnTo>
                    <a:lnTo>
                      <a:pt x="3" y="25"/>
                    </a:lnTo>
                    <a:lnTo>
                      <a:pt x="10" y="6"/>
                    </a:lnTo>
                    <a:lnTo>
                      <a:pt x="41" y="0"/>
                    </a:lnTo>
                    <a:lnTo>
                      <a:pt x="58" y="1"/>
                    </a:lnTo>
                    <a:lnTo>
                      <a:pt x="76" y="11"/>
                    </a:lnTo>
                    <a:lnTo>
                      <a:pt x="77" y="18"/>
                    </a:lnTo>
                    <a:lnTo>
                      <a:pt x="83" y="29"/>
                    </a:lnTo>
                    <a:lnTo>
                      <a:pt x="85" y="57"/>
                    </a:lnTo>
                    <a:lnTo>
                      <a:pt x="104" y="61"/>
                    </a:lnTo>
                    <a:lnTo>
                      <a:pt x="111" y="57"/>
                    </a:lnTo>
                    <a:lnTo>
                      <a:pt x="124" y="63"/>
                    </a:lnTo>
                    <a:lnTo>
                      <a:pt x="128" y="69"/>
                    </a:lnTo>
                    <a:lnTo>
                      <a:pt x="132" y="88"/>
                    </a:lnTo>
                    <a:lnTo>
                      <a:pt x="135" y="96"/>
                    </a:lnTo>
                    <a:lnTo>
                      <a:pt x="141" y="97"/>
                    </a:lnTo>
                    <a:lnTo>
                      <a:pt x="148" y="94"/>
                    </a:lnTo>
                    <a:lnTo>
                      <a:pt x="155" y="97"/>
                    </a:lnTo>
                    <a:lnTo>
                      <a:pt x="156" y="109"/>
                    </a:lnTo>
                    <a:lnTo>
                      <a:pt x="155" y="121"/>
                    </a:lnTo>
                    <a:lnTo>
                      <a:pt x="153" y="133"/>
                    </a:lnTo>
                    <a:lnTo>
                      <a:pt x="152" y="151"/>
                    </a:lnTo>
                    <a:lnTo>
                      <a:pt x="138" y="167"/>
                    </a:lnTo>
                    <a:lnTo>
                      <a:pt x="124" y="171"/>
                    </a:lnTo>
                    <a:lnTo>
                      <a:pt x="104" y="167"/>
                    </a:lnTo>
                    <a:lnTo>
                      <a:pt x="85" y="162"/>
                    </a:lnTo>
                    <a:lnTo>
                      <a:pt x="99" y="130"/>
                    </a:lnTo>
                    <a:lnTo>
                      <a:pt x="95" y="121"/>
                    </a:lnTo>
                    <a:lnTo>
                      <a:pt x="76" y="113"/>
                    </a:lnTo>
                    <a:lnTo>
                      <a:pt x="52" y="98"/>
                    </a:lnTo>
                    <a:lnTo>
                      <a:pt x="37" y="95"/>
                    </a:lnTo>
                    <a:lnTo>
                      <a:pt x="0" y="61"/>
                    </a:lnTo>
                    <a:close/>
                  </a:path>
                </a:pathLst>
              </a:custGeom>
              <a:solidFill>
                <a:srgbClr val="E0766E"/>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198" name="Freeform 156">
                <a:extLst>
                  <a:ext uri="{FF2B5EF4-FFF2-40B4-BE49-F238E27FC236}">
                    <a16:creationId xmlns:a16="http://schemas.microsoft.com/office/drawing/2014/main" id="{FA63F509-39F0-4395-AAEA-54B51B078DD6}"/>
                  </a:ext>
                </a:extLst>
              </p:cNvPr>
              <p:cNvSpPr>
                <a:spLocks/>
              </p:cNvSpPr>
              <p:nvPr/>
            </p:nvSpPr>
            <p:spPr bwMode="auto">
              <a:xfrm>
                <a:off x="5525372" y="3275527"/>
                <a:ext cx="15267" cy="33309"/>
              </a:xfrm>
              <a:custGeom>
                <a:avLst/>
                <a:gdLst>
                  <a:gd name="T0" fmla="*/ 9 w 11"/>
                  <a:gd name="T1" fmla="*/ 3 h 24"/>
                  <a:gd name="T2" fmla="*/ 11 w 11"/>
                  <a:gd name="T3" fmla="*/ 15 h 24"/>
                  <a:gd name="T4" fmla="*/ 9 w 11"/>
                  <a:gd name="T5" fmla="*/ 21 h 24"/>
                  <a:gd name="T6" fmla="*/ 1 w 11"/>
                  <a:gd name="T7" fmla="*/ 24 h 24"/>
                  <a:gd name="T8" fmla="*/ 1 w 11"/>
                  <a:gd name="T9" fmla="*/ 19 h 24"/>
                  <a:gd name="T10" fmla="*/ 5 w 11"/>
                  <a:gd name="T11" fmla="*/ 16 h 24"/>
                  <a:gd name="T12" fmla="*/ 0 w 11"/>
                  <a:gd name="T13" fmla="*/ 14 h 24"/>
                  <a:gd name="T14" fmla="*/ 3 w 11"/>
                  <a:gd name="T15" fmla="*/ 0 h 24"/>
                  <a:gd name="T16" fmla="*/ 9 w 11"/>
                  <a:gd name="T17" fmla="*/ 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24">
                    <a:moveTo>
                      <a:pt x="9" y="3"/>
                    </a:moveTo>
                    <a:lnTo>
                      <a:pt x="11" y="15"/>
                    </a:lnTo>
                    <a:lnTo>
                      <a:pt x="9" y="21"/>
                    </a:lnTo>
                    <a:lnTo>
                      <a:pt x="1" y="24"/>
                    </a:lnTo>
                    <a:lnTo>
                      <a:pt x="1" y="19"/>
                    </a:lnTo>
                    <a:lnTo>
                      <a:pt x="5" y="16"/>
                    </a:lnTo>
                    <a:lnTo>
                      <a:pt x="0" y="14"/>
                    </a:lnTo>
                    <a:lnTo>
                      <a:pt x="3" y="0"/>
                    </a:lnTo>
                    <a:lnTo>
                      <a:pt x="9" y="3"/>
                    </a:lnTo>
                    <a:close/>
                  </a:path>
                </a:pathLst>
              </a:custGeom>
              <a:solidFill>
                <a:srgbClr val="FED216"/>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199" name="Freeform 157">
                <a:extLst>
                  <a:ext uri="{FF2B5EF4-FFF2-40B4-BE49-F238E27FC236}">
                    <a16:creationId xmlns:a16="http://schemas.microsoft.com/office/drawing/2014/main" id="{1DD9E6D4-43D1-4165-9C95-D7CE760D21C1}"/>
                  </a:ext>
                </a:extLst>
              </p:cNvPr>
              <p:cNvSpPr>
                <a:spLocks/>
              </p:cNvSpPr>
              <p:nvPr/>
            </p:nvSpPr>
            <p:spPr bwMode="auto">
              <a:xfrm>
                <a:off x="5932025" y="3460117"/>
                <a:ext cx="23595" cy="44413"/>
              </a:xfrm>
              <a:custGeom>
                <a:avLst/>
                <a:gdLst>
                  <a:gd name="T0" fmla="*/ 3 w 17"/>
                  <a:gd name="T1" fmla="*/ 28 h 32"/>
                  <a:gd name="T2" fmla="*/ 0 w 17"/>
                  <a:gd name="T3" fmla="*/ 13 h 32"/>
                  <a:gd name="T4" fmla="*/ 4 w 17"/>
                  <a:gd name="T5" fmla="*/ 2 h 32"/>
                  <a:gd name="T6" fmla="*/ 9 w 17"/>
                  <a:gd name="T7" fmla="*/ 0 h 32"/>
                  <a:gd name="T8" fmla="*/ 15 w 17"/>
                  <a:gd name="T9" fmla="*/ 7 h 32"/>
                  <a:gd name="T10" fmla="*/ 17 w 17"/>
                  <a:gd name="T11" fmla="*/ 18 h 32"/>
                  <a:gd name="T12" fmla="*/ 14 w 17"/>
                  <a:gd name="T13" fmla="*/ 31 h 32"/>
                  <a:gd name="T14" fmla="*/ 9 w 17"/>
                  <a:gd name="T15" fmla="*/ 32 h 32"/>
                  <a:gd name="T16" fmla="*/ 3 w 17"/>
                  <a:gd name="T17" fmla="*/ 2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32">
                    <a:moveTo>
                      <a:pt x="3" y="28"/>
                    </a:moveTo>
                    <a:lnTo>
                      <a:pt x="0" y="13"/>
                    </a:lnTo>
                    <a:lnTo>
                      <a:pt x="4" y="2"/>
                    </a:lnTo>
                    <a:lnTo>
                      <a:pt x="9" y="0"/>
                    </a:lnTo>
                    <a:lnTo>
                      <a:pt x="15" y="7"/>
                    </a:lnTo>
                    <a:lnTo>
                      <a:pt x="17" y="18"/>
                    </a:lnTo>
                    <a:lnTo>
                      <a:pt x="14" y="31"/>
                    </a:lnTo>
                    <a:lnTo>
                      <a:pt x="9" y="32"/>
                    </a:lnTo>
                    <a:lnTo>
                      <a:pt x="3" y="28"/>
                    </a:lnTo>
                    <a:close/>
                  </a:path>
                </a:pathLst>
              </a:custGeom>
              <a:solidFill>
                <a:srgbClr val="FED216"/>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200" name="Freeform 158">
                <a:extLst>
                  <a:ext uri="{FF2B5EF4-FFF2-40B4-BE49-F238E27FC236}">
                    <a16:creationId xmlns:a16="http://schemas.microsoft.com/office/drawing/2014/main" id="{BF6EA240-DDAF-4084-8418-3EC383478F00}"/>
                  </a:ext>
                </a:extLst>
              </p:cNvPr>
              <p:cNvSpPr>
                <a:spLocks/>
              </p:cNvSpPr>
              <p:nvPr/>
            </p:nvSpPr>
            <p:spPr bwMode="auto">
              <a:xfrm>
                <a:off x="5135374" y="2827238"/>
                <a:ext cx="219287" cy="129074"/>
              </a:xfrm>
              <a:custGeom>
                <a:avLst/>
                <a:gdLst>
                  <a:gd name="T0" fmla="*/ 37 w 158"/>
                  <a:gd name="T1" fmla="*/ 7 h 93"/>
                  <a:gd name="T2" fmla="*/ 44 w 158"/>
                  <a:gd name="T3" fmla="*/ 3 h 93"/>
                  <a:gd name="T4" fmla="*/ 54 w 158"/>
                  <a:gd name="T5" fmla="*/ 5 h 93"/>
                  <a:gd name="T6" fmla="*/ 64 w 158"/>
                  <a:gd name="T7" fmla="*/ 5 h 93"/>
                  <a:gd name="T8" fmla="*/ 72 w 158"/>
                  <a:gd name="T9" fmla="*/ 10 h 93"/>
                  <a:gd name="T10" fmla="*/ 78 w 158"/>
                  <a:gd name="T11" fmla="*/ 7 h 93"/>
                  <a:gd name="T12" fmla="*/ 89 w 158"/>
                  <a:gd name="T13" fmla="*/ 5 h 93"/>
                  <a:gd name="T14" fmla="*/ 93 w 158"/>
                  <a:gd name="T15" fmla="*/ 0 h 93"/>
                  <a:gd name="T16" fmla="*/ 100 w 158"/>
                  <a:gd name="T17" fmla="*/ 0 h 93"/>
                  <a:gd name="T18" fmla="*/ 105 w 158"/>
                  <a:gd name="T19" fmla="*/ 2 h 93"/>
                  <a:gd name="T20" fmla="*/ 110 w 158"/>
                  <a:gd name="T21" fmla="*/ 8 h 93"/>
                  <a:gd name="T22" fmla="*/ 117 w 158"/>
                  <a:gd name="T23" fmla="*/ 17 h 93"/>
                  <a:gd name="T24" fmla="*/ 128 w 158"/>
                  <a:gd name="T25" fmla="*/ 29 h 93"/>
                  <a:gd name="T26" fmla="*/ 130 w 158"/>
                  <a:gd name="T27" fmla="*/ 38 h 93"/>
                  <a:gd name="T28" fmla="*/ 129 w 158"/>
                  <a:gd name="T29" fmla="*/ 47 h 93"/>
                  <a:gd name="T30" fmla="*/ 133 w 158"/>
                  <a:gd name="T31" fmla="*/ 56 h 93"/>
                  <a:gd name="T32" fmla="*/ 141 w 158"/>
                  <a:gd name="T33" fmla="*/ 59 h 93"/>
                  <a:gd name="T34" fmla="*/ 149 w 158"/>
                  <a:gd name="T35" fmla="*/ 56 h 93"/>
                  <a:gd name="T36" fmla="*/ 156 w 158"/>
                  <a:gd name="T37" fmla="*/ 60 h 93"/>
                  <a:gd name="T38" fmla="*/ 158 w 158"/>
                  <a:gd name="T39" fmla="*/ 65 h 93"/>
                  <a:gd name="T40" fmla="*/ 150 w 158"/>
                  <a:gd name="T41" fmla="*/ 69 h 93"/>
                  <a:gd name="T42" fmla="*/ 145 w 158"/>
                  <a:gd name="T43" fmla="*/ 67 h 93"/>
                  <a:gd name="T44" fmla="*/ 143 w 158"/>
                  <a:gd name="T45" fmla="*/ 92 h 93"/>
                  <a:gd name="T46" fmla="*/ 133 w 158"/>
                  <a:gd name="T47" fmla="*/ 90 h 93"/>
                  <a:gd name="T48" fmla="*/ 121 w 158"/>
                  <a:gd name="T49" fmla="*/ 83 h 93"/>
                  <a:gd name="T50" fmla="*/ 101 w 158"/>
                  <a:gd name="T51" fmla="*/ 87 h 93"/>
                  <a:gd name="T52" fmla="*/ 94 w 158"/>
                  <a:gd name="T53" fmla="*/ 93 h 93"/>
                  <a:gd name="T54" fmla="*/ 69 w 158"/>
                  <a:gd name="T55" fmla="*/ 91 h 93"/>
                  <a:gd name="T56" fmla="*/ 56 w 158"/>
                  <a:gd name="T57" fmla="*/ 88 h 93"/>
                  <a:gd name="T58" fmla="*/ 50 w 158"/>
                  <a:gd name="T59" fmla="*/ 90 h 93"/>
                  <a:gd name="T60" fmla="*/ 44 w 158"/>
                  <a:gd name="T61" fmla="*/ 81 h 93"/>
                  <a:gd name="T62" fmla="*/ 41 w 158"/>
                  <a:gd name="T63" fmla="*/ 78 h 93"/>
                  <a:gd name="T64" fmla="*/ 45 w 158"/>
                  <a:gd name="T65" fmla="*/ 74 h 93"/>
                  <a:gd name="T66" fmla="*/ 40 w 158"/>
                  <a:gd name="T67" fmla="*/ 72 h 93"/>
                  <a:gd name="T68" fmla="*/ 36 w 158"/>
                  <a:gd name="T69" fmla="*/ 76 h 93"/>
                  <a:gd name="T70" fmla="*/ 25 w 158"/>
                  <a:gd name="T71" fmla="*/ 70 h 93"/>
                  <a:gd name="T72" fmla="*/ 23 w 158"/>
                  <a:gd name="T73" fmla="*/ 62 h 93"/>
                  <a:gd name="T74" fmla="*/ 13 w 158"/>
                  <a:gd name="T75" fmla="*/ 57 h 93"/>
                  <a:gd name="T76" fmla="*/ 10 w 158"/>
                  <a:gd name="T77" fmla="*/ 51 h 93"/>
                  <a:gd name="T78" fmla="*/ 0 w 158"/>
                  <a:gd name="T79" fmla="*/ 43 h 93"/>
                  <a:gd name="T80" fmla="*/ 13 w 158"/>
                  <a:gd name="T81" fmla="*/ 39 h 93"/>
                  <a:gd name="T82" fmla="*/ 22 w 158"/>
                  <a:gd name="T83" fmla="*/ 25 h 93"/>
                  <a:gd name="T84" fmla="*/ 28 w 158"/>
                  <a:gd name="T85" fmla="*/ 11 h 93"/>
                  <a:gd name="T86" fmla="*/ 37 w 158"/>
                  <a:gd name="T87" fmla="*/ 7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58" h="93">
                    <a:moveTo>
                      <a:pt x="37" y="7"/>
                    </a:moveTo>
                    <a:lnTo>
                      <a:pt x="44" y="3"/>
                    </a:lnTo>
                    <a:lnTo>
                      <a:pt x="54" y="5"/>
                    </a:lnTo>
                    <a:lnTo>
                      <a:pt x="64" y="5"/>
                    </a:lnTo>
                    <a:lnTo>
                      <a:pt x="72" y="10"/>
                    </a:lnTo>
                    <a:lnTo>
                      <a:pt x="78" y="7"/>
                    </a:lnTo>
                    <a:lnTo>
                      <a:pt x="89" y="5"/>
                    </a:lnTo>
                    <a:lnTo>
                      <a:pt x="93" y="0"/>
                    </a:lnTo>
                    <a:lnTo>
                      <a:pt x="100" y="0"/>
                    </a:lnTo>
                    <a:lnTo>
                      <a:pt x="105" y="2"/>
                    </a:lnTo>
                    <a:lnTo>
                      <a:pt x="110" y="8"/>
                    </a:lnTo>
                    <a:lnTo>
                      <a:pt x="117" y="17"/>
                    </a:lnTo>
                    <a:lnTo>
                      <a:pt x="128" y="29"/>
                    </a:lnTo>
                    <a:lnTo>
                      <a:pt x="130" y="38"/>
                    </a:lnTo>
                    <a:lnTo>
                      <a:pt x="129" y="47"/>
                    </a:lnTo>
                    <a:lnTo>
                      <a:pt x="133" y="56"/>
                    </a:lnTo>
                    <a:lnTo>
                      <a:pt x="141" y="59"/>
                    </a:lnTo>
                    <a:lnTo>
                      <a:pt x="149" y="56"/>
                    </a:lnTo>
                    <a:lnTo>
                      <a:pt x="156" y="60"/>
                    </a:lnTo>
                    <a:lnTo>
                      <a:pt x="158" y="65"/>
                    </a:lnTo>
                    <a:lnTo>
                      <a:pt x="150" y="69"/>
                    </a:lnTo>
                    <a:lnTo>
                      <a:pt x="145" y="67"/>
                    </a:lnTo>
                    <a:lnTo>
                      <a:pt x="143" y="92"/>
                    </a:lnTo>
                    <a:lnTo>
                      <a:pt x="133" y="90"/>
                    </a:lnTo>
                    <a:lnTo>
                      <a:pt x="121" y="83"/>
                    </a:lnTo>
                    <a:lnTo>
                      <a:pt x="101" y="87"/>
                    </a:lnTo>
                    <a:lnTo>
                      <a:pt x="94" y="93"/>
                    </a:lnTo>
                    <a:lnTo>
                      <a:pt x="69" y="91"/>
                    </a:lnTo>
                    <a:lnTo>
                      <a:pt x="56" y="88"/>
                    </a:lnTo>
                    <a:lnTo>
                      <a:pt x="50" y="90"/>
                    </a:lnTo>
                    <a:lnTo>
                      <a:pt x="44" y="81"/>
                    </a:lnTo>
                    <a:lnTo>
                      <a:pt x="41" y="78"/>
                    </a:lnTo>
                    <a:lnTo>
                      <a:pt x="45" y="74"/>
                    </a:lnTo>
                    <a:lnTo>
                      <a:pt x="40" y="72"/>
                    </a:lnTo>
                    <a:lnTo>
                      <a:pt x="36" y="76"/>
                    </a:lnTo>
                    <a:lnTo>
                      <a:pt x="25" y="70"/>
                    </a:lnTo>
                    <a:lnTo>
                      <a:pt x="23" y="62"/>
                    </a:lnTo>
                    <a:lnTo>
                      <a:pt x="13" y="57"/>
                    </a:lnTo>
                    <a:lnTo>
                      <a:pt x="10" y="51"/>
                    </a:lnTo>
                    <a:lnTo>
                      <a:pt x="0" y="43"/>
                    </a:lnTo>
                    <a:lnTo>
                      <a:pt x="13" y="39"/>
                    </a:lnTo>
                    <a:lnTo>
                      <a:pt x="22" y="25"/>
                    </a:lnTo>
                    <a:lnTo>
                      <a:pt x="28" y="11"/>
                    </a:lnTo>
                    <a:lnTo>
                      <a:pt x="37" y="7"/>
                    </a:lnTo>
                    <a:close/>
                  </a:path>
                </a:pathLst>
              </a:custGeom>
              <a:solidFill>
                <a:srgbClr val="F9B277"/>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201" name="Freeform 159">
                <a:extLst>
                  <a:ext uri="{FF2B5EF4-FFF2-40B4-BE49-F238E27FC236}">
                    <a16:creationId xmlns:a16="http://schemas.microsoft.com/office/drawing/2014/main" id="{F439787C-A79E-4E71-AC1D-5E6294B96784}"/>
                  </a:ext>
                </a:extLst>
              </p:cNvPr>
              <p:cNvSpPr>
                <a:spLocks/>
              </p:cNvSpPr>
              <p:nvPr/>
            </p:nvSpPr>
            <p:spPr bwMode="auto">
              <a:xfrm>
                <a:off x="7729346" y="2655139"/>
                <a:ext cx="208184" cy="235942"/>
              </a:xfrm>
              <a:custGeom>
                <a:avLst/>
                <a:gdLst>
                  <a:gd name="T0" fmla="*/ 81 w 150"/>
                  <a:gd name="T1" fmla="*/ 73 h 170"/>
                  <a:gd name="T2" fmla="*/ 126 w 150"/>
                  <a:gd name="T3" fmla="*/ 109 h 170"/>
                  <a:gd name="T4" fmla="*/ 97 w 150"/>
                  <a:gd name="T5" fmla="*/ 102 h 170"/>
                  <a:gd name="T6" fmla="*/ 109 w 150"/>
                  <a:gd name="T7" fmla="*/ 131 h 170"/>
                  <a:gd name="T8" fmla="*/ 140 w 150"/>
                  <a:gd name="T9" fmla="*/ 152 h 170"/>
                  <a:gd name="T10" fmla="*/ 150 w 150"/>
                  <a:gd name="T11" fmla="*/ 166 h 170"/>
                  <a:gd name="T12" fmla="*/ 129 w 150"/>
                  <a:gd name="T13" fmla="*/ 154 h 170"/>
                  <a:gd name="T14" fmla="*/ 129 w 150"/>
                  <a:gd name="T15" fmla="*/ 170 h 170"/>
                  <a:gd name="T16" fmla="*/ 114 w 150"/>
                  <a:gd name="T17" fmla="*/ 153 h 170"/>
                  <a:gd name="T18" fmla="*/ 101 w 150"/>
                  <a:gd name="T19" fmla="*/ 133 h 170"/>
                  <a:gd name="T20" fmla="*/ 83 w 150"/>
                  <a:gd name="T21" fmla="*/ 111 h 170"/>
                  <a:gd name="T22" fmla="*/ 76 w 150"/>
                  <a:gd name="T23" fmla="*/ 96 h 170"/>
                  <a:gd name="T24" fmla="*/ 55 w 150"/>
                  <a:gd name="T25" fmla="*/ 69 h 170"/>
                  <a:gd name="T26" fmla="*/ 29 w 150"/>
                  <a:gd name="T27" fmla="*/ 49 h 170"/>
                  <a:gd name="T28" fmla="*/ 8 w 150"/>
                  <a:gd name="T29" fmla="*/ 22 h 170"/>
                  <a:gd name="T30" fmla="*/ 14 w 150"/>
                  <a:gd name="T31" fmla="*/ 12 h 170"/>
                  <a:gd name="T32" fmla="*/ 0 w 150"/>
                  <a:gd name="T33" fmla="*/ 3 h 170"/>
                  <a:gd name="T34" fmla="*/ 4 w 150"/>
                  <a:gd name="T35" fmla="*/ 0 h 170"/>
                  <a:gd name="T36" fmla="*/ 20 w 150"/>
                  <a:gd name="T37" fmla="*/ 14 h 170"/>
                  <a:gd name="T38" fmla="*/ 42 w 150"/>
                  <a:gd name="T39" fmla="*/ 33 h 170"/>
                  <a:gd name="T40" fmla="*/ 58 w 150"/>
                  <a:gd name="T41" fmla="*/ 53 h 170"/>
                  <a:gd name="T42" fmla="*/ 81 w 150"/>
                  <a:gd name="T43" fmla="*/ 7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50" h="170">
                    <a:moveTo>
                      <a:pt x="81" y="73"/>
                    </a:moveTo>
                    <a:lnTo>
                      <a:pt x="126" y="109"/>
                    </a:lnTo>
                    <a:lnTo>
                      <a:pt x="97" y="102"/>
                    </a:lnTo>
                    <a:lnTo>
                      <a:pt x="109" y="131"/>
                    </a:lnTo>
                    <a:lnTo>
                      <a:pt x="140" y="152"/>
                    </a:lnTo>
                    <a:lnTo>
                      <a:pt x="150" y="166"/>
                    </a:lnTo>
                    <a:lnTo>
                      <a:pt x="129" y="154"/>
                    </a:lnTo>
                    <a:lnTo>
                      <a:pt x="129" y="170"/>
                    </a:lnTo>
                    <a:lnTo>
                      <a:pt x="114" y="153"/>
                    </a:lnTo>
                    <a:lnTo>
                      <a:pt x="101" y="133"/>
                    </a:lnTo>
                    <a:lnTo>
                      <a:pt x="83" y="111"/>
                    </a:lnTo>
                    <a:lnTo>
                      <a:pt x="76" y="96"/>
                    </a:lnTo>
                    <a:lnTo>
                      <a:pt x="55" y="69"/>
                    </a:lnTo>
                    <a:lnTo>
                      <a:pt x="29" y="49"/>
                    </a:lnTo>
                    <a:lnTo>
                      <a:pt x="8" y="22"/>
                    </a:lnTo>
                    <a:lnTo>
                      <a:pt x="14" y="12"/>
                    </a:lnTo>
                    <a:lnTo>
                      <a:pt x="0" y="3"/>
                    </a:lnTo>
                    <a:lnTo>
                      <a:pt x="4" y="0"/>
                    </a:lnTo>
                    <a:lnTo>
                      <a:pt x="20" y="14"/>
                    </a:lnTo>
                    <a:lnTo>
                      <a:pt x="42" y="33"/>
                    </a:lnTo>
                    <a:lnTo>
                      <a:pt x="58" y="53"/>
                    </a:lnTo>
                    <a:lnTo>
                      <a:pt x="81" y="73"/>
                    </a:lnTo>
                    <a:close/>
                  </a:path>
                </a:pathLst>
              </a:custGeom>
              <a:solidFill>
                <a:srgbClr val="FCDBC0"/>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202" name="Freeform 160">
                <a:extLst>
                  <a:ext uri="{FF2B5EF4-FFF2-40B4-BE49-F238E27FC236}">
                    <a16:creationId xmlns:a16="http://schemas.microsoft.com/office/drawing/2014/main" id="{963498FE-C5E0-4529-92FE-6196AF804E7B}"/>
                  </a:ext>
                </a:extLst>
              </p:cNvPr>
              <p:cNvSpPr>
                <a:spLocks/>
              </p:cNvSpPr>
              <p:nvPr/>
            </p:nvSpPr>
            <p:spPr bwMode="auto">
              <a:xfrm>
                <a:off x="5097901" y="2632933"/>
                <a:ext cx="66619" cy="23595"/>
              </a:xfrm>
              <a:custGeom>
                <a:avLst/>
                <a:gdLst>
                  <a:gd name="T0" fmla="*/ 48 w 48"/>
                  <a:gd name="T1" fmla="*/ 17 h 17"/>
                  <a:gd name="T2" fmla="*/ 19 w 48"/>
                  <a:gd name="T3" fmla="*/ 17 h 17"/>
                  <a:gd name="T4" fmla="*/ 0 w 48"/>
                  <a:gd name="T5" fmla="*/ 15 h 17"/>
                  <a:gd name="T6" fmla="*/ 2 w 48"/>
                  <a:gd name="T7" fmla="*/ 6 h 17"/>
                  <a:gd name="T8" fmla="*/ 23 w 48"/>
                  <a:gd name="T9" fmla="*/ 0 h 17"/>
                  <a:gd name="T10" fmla="*/ 39 w 48"/>
                  <a:gd name="T11" fmla="*/ 4 h 17"/>
                  <a:gd name="T12" fmla="*/ 47 w 48"/>
                  <a:gd name="T13" fmla="*/ 7 h 17"/>
                  <a:gd name="T14" fmla="*/ 46 w 48"/>
                  <a:gd name="T15" fmla="*/ 12 h 17"/>
                  <a:gd name="T16" fmla="*/ 48 w 48"/>
                  <a:gd name="T17"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17">
                    <a:moveTo>
                      <a:pt x="48" y="17"/>
                    </a:moveTo>
                    <a:lnTo>
                      <a:pt x="19" y="17"/>
                    </a:lnTo>
                    <a:lnTo>
                      <a:pt x="0" y="15"/>
                    </a:lnTo>
                    <a:lnTo>
                      <a:pt x="2" y="6"/>
                    </a:lnTo>
                    <a:lnTo>
                      <a:pt x="23" y="0"/>
                    </a:lnTo>
                    <a:lnTo>
                      <a:pt x="39" y="4"/>
                    </a:lnTo>
                    <a:lnTo>
                      <a:pt x="47" y="7"/>
                    </a:lnTo>
                    <a:lnTo>
                      <a:pt x="46" y="12"/>
                    </a:lnTo>
                    <a:lnTo>
                      <a:pt x="48" y="17"/>
                    </a:lnTo>
                    <a:close/>
                  </a:path>
                </a:pathLst>
              </a:custGeom>
              <a:solidFill>
                <a:srgbClr val="FCDBC0"/>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203" name="Freeform 161">
                <a:extLst>
                  <a:ext uri="{FF2B5EF4-FFF2-40B4-BE49-F238E27FC236}">
                    <a16:creationId xmlns:a16="http://schemas.microsoft.com/office/drawing/2014/main" id="{3F3108AD-535D-4016-BD76-52FA30570F17}"/>
                  </a:ext>
                </a:extLst>
              </p:cNvPr>
              <p:cNvSpPr>
                <a:spLocks/>
              </p:cNvSpPr>
              <p:nvPr/>
            </p:nvSpPr>
            <p:spPr bwMode="auto">
              <a:xfrm>
                <a:off x="7122837" y="2158274"/>
                <a:ext cx="70783" cy="15267"/>
              </a:xfrm>
              <a:custGeom>
                <a:avLst/>
                <a:gdLst>
                  <a:gd name="T0" fmla="*/ 51 w 51"/>
                  <a:gd name="T1" fmla="*/ 10 h 11"/>
                  <a:gd name="T2" fmla="*/ 32 w 51"/>
                  <a:gd name="T3" fmla="*/ 11 h 11"/>
                  <a:gd name="T4" fmla="*/ 3 w 51"/>
                  <a:gd name="T5" fmla="*/ 9 h 11"/>
                  <a:gd name="T6" fmla="*/ 0 w 51"/>
                  <a:gd name="T7" fmla="*/ 8 h 11"/>
                  <a:gd name="T8" fmla="*/ 2 w 51"/>
                  <a:gd name="T9" fmla="*/ 2 h 11"/>
                  <a:gd name="T10" fmla="*/ 15 w 51"/>
                  <a:gd name="T11" fmla="*/ 0 h 11"/>
                  <a:gd name="T12" fmla="*/ 43 w 51"/>
                  <a:gd name="T13" fmla="*/ 6 h 11"/>
                  <a:gd name="T14" fmla="*/ 51 w 51"/>
                  <a:gd name="T15" fmla="*/ 10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11">
                    <a:moveTo>
                      <a:pt x="51" y="10"/>
                    </a:moveTo>
                    <a:lnTo>
                      <a:pt x="32" y="11"/>
                    </a:lnTo>
                    <a:lnTo>
                      <a:pt x="3" y="9"/>
                    </a:lnTo>
                    <a:lnTo>
                      <a:pt x="0" y="8"/>
                    </a:lnTo>
                    <a:lnTo>
                      <a:pt x="2" y="2"/>
                    </a:lnTo>
                    <a:lnTo>
                      <a:pt x="15" y="0"/>
                    </a:lnTo>
                    <a:lnTo>
                      <a:pt x="43" y="6"/>
                    </a:lnTo>
                    <a:lnTo>
                      <a:pt x="51" y="10"/>
                    </a:lnTo>
                    <a:close/>
                  </a:path>
                </a:pathLst>
              </a:custGeom>
              <a:solidFill>
                <a:srgbClr val="F79646">
                  <a:lumMod val="40000"/>
                  <a:lumOff val="60000"/>
                </a:srgbClr>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204" name="Freeform 162">
                <a:extLst>
                  <a:ext uri="{FF2B5EF4-FFF2-40B4-BE49-F238E27FC236}">
                    <a16:creationId xmlns:a16="http://schemas.microsoft.com/office/drawing/2014/main" id="{2F284843-768F-4B29-BFD1-C33E4806034A}"/>
                  </a:ext>
                </a:extLst>
              </p:cNvPr>
              <p:cNvSpPr>
                <a:spLocks/>
              </p:cNvSpPr>
              <p:nvPr/>
            </p:nvSpPr>
            <p:spPr bwMode="auto">
              <a:xfrm>
                <a:off x="7161698" y="2122189"/>
                <a:ext cx="88825" cy="18043"/>
              </a:xfrm>
              <a:custGeom>
                <a:avLst/>
                <a:gdLst>
                  <a:gd name="T0" fmla="*/ 64 w 64"/>
                  <a:gd name="T1" fmla="*/ 7 h 13"/>
                  <a:gd name="T2" fmla="*/ 60 w 64"/>
                  <a:gd name="T3" fmla="*/ 13 h 13"/>
                  <a:gd name="T4" fmla="*/ 38 w 64"/>
                  <a:gd name="T5" fmla="*/ 11 h 13"/>
                  <a:gd name="T6" fmla="*/ 5 w 64"/>
                  <a:gd name="T7" fmla="*/ 5 h 13"/>
                  <a:gd name="T8" fmla="*/ 0 w 64"/>
                  <a:gd name="T9" fmla="*/ 0 h 13"/>
                  <a:gd name="T10" fmla="*/ 27 w 64"/>
                  <a:gd name="T11" fmla="*/ 2 h 13"/>
                  <a:gd name="T12" fmla="*/ 64 w 64"/>
                  <a:gd name="T13" fmla="*/ 7 h 13"/>
                </a:gdLst>
                <a:ahLst/>
                <a:cxnLst>
                  <a:cxn ang="0">
                    <a:pos x="T0" y="T1"/>
                  </a:cxn>
                  <a:cxn ang="0">
                    <a:pos x="T2" y="T3"/>
                  </a:cxn>
                  <a:cxn ang="0">
                    <a:pos x="T4" y="T5"/>
                  </a:cxn>
                  <a:cxn ang="0">
                    <a:pos x="T6" y="T7"/>
                  </a:cxn>
                  <a:cxn ang="0">
                    <a:pos x="T8" y="T9"/>
                  </a:cxn>
                  <a:cxn ang="0">
                    <a:pos x="T10" y="T11"/>
                  </a:cxn>
                  <a:cxn ang="0">
                    <a:pos x="T12" y="T13"/>
                  </a:cxn>
                </a:cxnLst>
                <a:rect l="0" t="0" r="r" b="b"/>
                <a:pathLst>
                  <a:path w="64" h="13">
                    <a:moveTo>
                      <a:pt x="64" y="7"/>
                    </a:moveTo>
                    <a:lnTo>
                      <a:pt x="60" y="13"/>
                    </a:lnTo>
                    <a:lnTo>
                      <a:pt x="38" y="11"/>
                    </a:lnTo>
                    <a:lnTo>
                      <a:pt x="5" y="5"/>
                    </a:lnTo>
                    <a:lnTo>
                      <a:pt x="0" y="0"/>
                    </a:lnTo>
                    <a:lnTo>
                      <a:pt x="27" y="2"/>
                    </a:lnTo>
                    <a:lnTo>
                      <a:pt x="64" y="7"/>
                    </a:lnTo>
                    <a:close/>
                  </a:path>
                </a:pathLst>
              </a:custGeom>
              <a:solidFill>
                <a:srgbClr val="F79646">
                  <a:lumMod val="40000"/>
                  <a:lumOff val="60000"/>
                </a:srgbClr>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205" name="Freeform 163">
                <a:extLst>
                  <a:ext uri="{FF2B5EF4-FFF2-40B4-BE49-F238E27FC236}">
                    <a16:creationId xmlns:a16="http://schemas.microsoft.com/office/drawing/2014/main" id="{C578CDAA-AC2B-41A0-8F56-25186E93FC2A}"/>
                  </a:ext>
                </a:extLst>
              </p:cNvPr>
              <p:cNvSpPr>
                <a:spLocks/>
              </p:cNvSpPr>
              <p:nvPr/>
            </p:nvSpPr>
            <p:spPr bwMode="auto">
              <a:xfrm>
                <a:off x="6996539" y="2108310"/>
                <a:ext cx="154057" cy="33309"/>
              </a:xfrm>
              <a:custGeom>
                <a:avLst/>
                <a:gdLst>
                  <a:gd name="T0" fmla="*/ 102 w 111"/>
                  <a:gd name="T1" fmla="*/ 9 h 24"/>
                  <a:gd name="T2" fmla="*/ 111 w 111"/>
                  <a:gd name="T3" fmla="*/ 21 h 24"/>
                  <a:gd name="T4" fmla="*/ 64 w 111"/>
                  <a:gd name="T5" fmla="*/ 20 h 24"/>
                  <a:gd name="T6" fmla="*/ 50 w 111"/>
                  <a:gd name="T7" fmla="*/ 24 h 24"/>
                  <a:gd name="T8" fmla="*/ 10 w 111"/>
                  <a:gd name="T9" fmla="*/ 14 h 24"/>
                  <a:gd name="T10" fmla="*/ 0 w 111"/>
                  <a:gd name="T11" fmla="*/ 3 h 24"/>
                  <a:gd name="T12" fmla="*/ 12 w 111"/>
                  <a:gd name="T13" fmla="*/ 0 h 24"/>
                  <a:gd name="T14" fmla="*/ 45 w 111"/>
                  <a:gd name="T15" fmla="*/ 1 h 24"/>
                  <a:gd name="T16" fmla="*/ 102 w 111"/>
                  <a:gd name="T17" fmla="*/ 9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1" h="24">
                    <a:moveTo>
                      <a:pt x="102" y="9"/>
                    </a:moveTo>
                    <a:lnTo>
                      <a:pt x="111" y="21"/>
                    </a:lnTo>
                    <a:lnTo>
                      <a:pt x="64" y="20"/>
                    </a:lnTo>
                    <a:lnTo>
                      <a:pt x="50" y="24"/>
                    </a:lnTo>
                    <a:lnTo>
                      <a:pt x="10" y="14"/>
                    </a:lnTo>
                    <a:lnTo>
                      <a:pt x="0" y="3"/>
                    </a:lnTo>
                    <a:lnTo>
                      <a:pt x="12" y="0"/>
                    </a:lnTo>
                    <a:lnTo>
                      <a:pt x="45" y="1"/>
                    </a:lnTo>
                    <a:lnTo>
                      <a:pt x="102" y="9"/>
                    </a:lnTo>
                    <a:close/>
                  </a:path>
                </a:pathLst>
              </a:custGeom>
              <a:solidFill>
                <a:srgbClr val="F79646">
                  <a:lumMod val="40000"/>
                  <a:lumOff val="60000"/>
                </a:srgbClr>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206" name="Freeform 164">
                <a:extLst>
                  <a:ext uri="{FF2B5EF4-FFF2-40B4-BE49-F238E27FC236}">
                    <a16:creationId xmlns:a16="http://schemas.microsoft.com/office/drawing/2014/main" id="{385210F4-A631-4B3F-8330-DB25328E8EBC}"/>
                  </a:ext>
                </a:extLst>
              </p:cNvPr>
              <p:cNvSpPr>
                <a:spLocks/>
              </p:cNvSpPr>
              <p:nvPr/>
            </p:nvSpPr>
            <p:spPr bwMode="auto">
              <a:xfrm>
                <a:off x="5593379" y="2091655"/>
                <a:ext cx="234554" cy="140178"/>
              </a:xfrm>
              <a:custGeom>
                <a:avLst/>
                <a:gdLst>
                  <a:gd name="T0" fmla="*/ 90 w 169"/>
                  <a:gd name="T1" fmla="*/ 100 h 101"/>
                  <a:gd name="T2" fmla="*/ 83 w 169"/>
                  <a:gd name="T3" fmla="*/ 101 h 101"/>
                  <a:gd name="T4" fmla="*/ 39 w 169"/>
                  <a:gd name="T5" fmla="*/ 99 h 101"/>
                  <a:gd name="T6" fmla="*/ 32 w 169"/>
                  <a:gd name="T7" fmla="*/ 92 h 101"/>
                  <a:gd name="T8" fmla="*/ 6 w 169"/>
                  <a:gd name="T9" fmla="*/ 87 h 101"/>
                  <a:gd name="T10" fmla="*/ 0 w 169"/>
                  <a:gd name="T11" fmla="*/ 78 h 101"/>
                  <a:gd name="T12" fmla="*/ 11 w 169"/>
                  <a:gd name="T13" fmla="*/ 75 h 101"/>
                  <a:gd name="T14" fmla="*/ 5 w 169"/>
                  <a:gd name="T15" fmla="*/ 66 h 101"/>
                  <a:gd name="T16" fmla="*/ 23 w 169"/>
                  <a:gd name="T17" fmla="*/ 52 h 101"/>
                  <a:gd name="T18" fmla="*/ 10 w 169"/>
                  <a:gd name="T19" fmla="*/ 50 h 101"/>
                  <a:gd name="T20" fmla="*/ 32 w 169"/>
                  <a:gd name="T21" fmla="*/ 36 h 101"/>
                  <a:gd name="T22" fmla="*/ 24 w 169"/>
                  <a:gd name="T23" fmla="*/ 29 h 101"/>
                  <a:gd name="T24" fmla="*/ 46 w 169"/>
                  <a:gd name="T25" fmla="*/ 20 h 101"/>
                  <a:gd name="T26" fmla="*/ 80 w 169"/>
                  <a:gd name="T27" fmla="*/ 10 h 101"/>
                  <a:gd name="T28" fmla="*/ 118 w 169"/>
                  <a:gd name="T29" fmla="*/ 8 h 101"/>
                  <a:gd name="T30" fmla="*/ 134 w 169"/>
                  <a:gd name="T31" fmla="*/ 2 h 101"/>
                  <a:gd name="T32" fmla="*/ 156 w 169"/>
                  <a:gd name="T33" fmla="*/ 0 h 101"/>
                  <a:gd name="T34" fmla="*/ 169 w 169"/>
                  <a:gd name="T35" fmla="*/ 6 h 101"/>
                  <a:gd name="T36" fmla="*/ 165 w 169"/>
                  <a:gd name="T37" fmla="*/ 11 h 101"/>
                  <a:gd name="T38" fmla="*/ 127 w 169"/>
                  <a:gd name="T39" fmla="*/ 18 h 101"/>
                  <a:gd name="T40" fmla="*/ 95 w 169"/>
                  <a:gd name="T41" fmla="*/ 26 h 101"/>
                  <a:gd name="T42" fmla="*/ 67 w 169"/>
                  <a:gd name="T43" fmla="*/ 41 h 101"/>
                  <a:gd name="T44" fmla="*/ 58 w 169"/>
                  <a:gd name="T45" fmla="*/ 56 h 101"/>
                  <a:gd name="T46" fmla="*/ 47 w 169"/>
                  <a:gd name="T47" fmla="*/ 72 h 101"/>
                  <a:gd name="T48" fmla="*/ 57 w 169"/>
                  <a:gd name="T49" fmla="*/ 86 h 101"/>
                  <a:gd name="T50" fmla="*/ 90 w 169"/>
                  <a:gd name="T51" fmla="*/ 10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9" h="101">
                    <a:moveTo>
                      <a:pt x="90" y="100"/>
                    </a:moveTo>
                    <a:lnTo>
                      <a:pt x="83" y="101"/>
                    </a:lnTo>
                    <a:lnTo>
                      <a:pt x="39" y="99"/>
                    </a:lnTo>
                    <a:lnTo>
                      <a:pt x="32" y="92"/>
                    </a:lnTo>
                    <a:lnTo>
                      <a:pt x="6" y="87"/>
                    </a:lnTo>
                    <a:lnTo>
                      <a:pt x="0" y="78"/>
                    </a:lnTo>
                    <a:lnTo>
                      <a:pt x="11" y="75"/>
                    </a:lnTo>
                    <a:lnTo>
                      <a:pt x="5" y="66"/>
                    </a:lnTo>
                    <a:lnTo>
                      <a:pt x="23" y="52"/>
                    </a:lnTo>
                    <a:lnTo>
                      <a:pt x="10" y="50"/>
                    </a:lnTo>
                    <a:lnTo>
                      <a:pt x="32" y="36"/>
                    </a:lnTo>
                    <a:lnTo>
                      <a:pt x="24" y="29"/>
                    </a:lnTo>
                    <a:lnTo>
                      <a:pt x="46" y="20"/>
                    </a:lnTo>
                    <a:lnTo>
                      <a:pt x="80" y="10"/>
                    </a:lnTo>
                    <a:lnTo>
                      <a:pt x="118" y="8"/>
                    </a:lnTo>
                    <a:lnTo>
                      <a:pt x="134" y="2"/>
                    </a:lnTo>
                    <a:lnTo>
                      <a:pt x="156" y="0"/>
                    </a:lnTo>
                    <a:lnTo>
                      <a:pt x="169" y="6"/>
                    </a:lnTo>
                    <a:lnTo>
                      <a:pt x="165" y="11"/>
                    </a:lnTo>
                    <a:lnTo>
                      <a:pt x="127" y="18"/>
                    </a:lnTo>
                    <a:lnTo>
                      <a:pt x="95" y="26"/>
                    </a:lnTo>
                    <a:lnTo>
                      <a:pt x="67" y="41"/>
                    </a:lnTo>
                    <a:lnTo>
                      <a:pt x="58" y="56"/>
                    </a:lnTo>
                    <a:lnTo>
                      <a:pt x="47" y="72"/>
                    </a:lnTo>
                    <a:lnTo>
                      <a:pt x="57" y="86"/>
                    </a:lnTo>
                    <a:lnTo>
                      <a:pt x="90" y="100"/>
                    </a:lnTo>
                    <a:close/>
                  </a:path>
                </a:pathLst>
              </a:custGeom>
              <a:solidFill>
                <a:srgbClr val="FCDBC0"/>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207" name="Freeform 165">
                <a:extLst>
                  <a:ext uri="{FF2B5EF4-FFF2-40B4-BE49-F238E27FC236}">
                    <a16:creationId xmlns:a16="http://schemas.microsoft.com/office/drawing/2014/main" id="{29CA7FF8-5EBA-405B-80A5-CA26860A37AA}"/>
                  </a:ext>
                </a:extLst>
              </p:cNvPr>
              <p:cNvSpPr>
                <a:spLocks/>
              </p:cNvSpPr>
              <p:nvPr/>
            </p:nvSpPr>
            <p:spPr bwMode="auto">
              <a:xfrm>
                <a:off x="6303980" y="2043078"/>
                <a:ext cx="86049" cy="29146"/>
              </a:xfrm>
              <a:custGeom>
                <a:avLst/>
                <a:gdLst>
                  <a:gd name="T0" fmla="*/ 62 w 62"/>
                  <a:gd name="T1" fmla="*/ 15 h 21"/>
                  <a:gd name="T2" fmla="*/ 2 w 62"/>
                  <a:gd name="T3" fmla="*/ 21 h 21"/>
                  <a:gd name="T4" fmla="*/ 0 w 62"/>
                  <a:gd name="T5" fmla="*/ 2 h 21"/>
                  <a:gd name="T6" fmla="*/ 8 w 62"/>
                  <a:gd name="T7" fmla="*/ 0 h 21"/>
                  <a:gd name="T8" fmla="*/ 18 w 62"/>
                  <a:gd name="T9" fmla="*/ 1 h 21"/>
                  <a:gd name="T10" fmla="*/ 58 w 62"/>
                  <a:gd name="T11" fmla="*/ 9 h 21"/>
                  <a:gd name="T12" fmla="*/ 62 w 62"/>
                  <a:gd name="T13" fmla="*/ 15 h 21"/>
                </a:gdLst>
                <a:ahLst/>
                <a:cxnLst>
                  <a:cxn ang="0">
                    <a:pos x="T0" y="T1"/>
                  </a:cxn>
                  <a:cxn ang="0">
                    <a:pos x="T2" y="T3"/>
                  </a:cxn>
                  <a:cxn ang="0">
                    <a:pos x="T4" y="T5"/>
                  </a:cxn>
                  <a:cxn ang="0">
                    <a:pos x="T6" y="T7"/>
                  </a:cxn>
                  <a:cxn ang="0">
                    <a:pos x="T8" y="T9"/>
                  </a:cxn>
                  <a:cxn ang="0">
                    <a:pos x="T10" y="T11"/>
                  </a:cxn>
                  <a:cxn ang="0">
                    <a:pos x="T12" y="T13"/>
                  </a:cxn>
                </a:cxnLst>
                <a:rect l="0" t="0" r="r" b="b"/>
                <a:pathLst>
                  <a:path w="62" h="21">
                    <a:moveTo>
                      <a:pt x="62" y="15"/>
                    </a:moveTo>
                    <a:lnTo>
                      <a:pt x="2" y="21"/>
                    </a:lnTo>
                    <a:lnTo>
                      <a:pt x="0" y="2"/>
                    </a:lnTo>
                    <a:lnTo>
                      <a:pt x="8" y="0"/>
                    </a:lnTo>
                    <a:lnTo>
                      <a:pt x="18" y="1"/>
                    </a:lnTo>
                    <a:lnTo>
                      <a:pt x="58" y="9"/>
                    </a:lnTo>
                    <a:lnTo>
                      <a:pt x="62" y="15"/>
                    </a:lnTo>
                    <a:close/>
                  </a:path>
                </a:pathLst>
              </a:custGeom>
              <a:solidFill>
                <a:srgbClr val="F79646">
                  <a:lumMod val="40000"/>
                  <a:lumOff val="60000"/>
                </a:srgbClr>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208" name="Freeform 166">
                <a:extLst>
                  <a:ext uri="{FF2B5EF4-FFF2-40B4-BE49-F238E27FC236}">
                    <a16:creationId xmlns:a16="http://schemas.microsoft.com/office/drawing/2014/main" id="{A2490A61-7BDD-4531-B7AC-CA69DBCE0218}"/>
                  </a:ext>
                </a:extLst>
              </p:cNvPr>
              <p:cNvSpPr>
                <a:spLocks/>
              </p:cNvSpPr>
              <p:nvPr/>
            </p:nvSpPr>
            <p:spPr bwMode="auto">
              <a:xfrm>
                <a:off x="5382419" y="2013933"/>
                <a:ext cx="104092" cy="16655"/>
              </a:xfrm>
              <a:custGeom>
                <a:avLst/>
                <a:gdLst>
                  <a:gd name="T0" fmla="*/ 72 w 75"/>
                  <a:gd name="T1" fmla="*/ 5 h 12"/>
                  <a:gd name="T2" fmla="*/ 58 w 75"/>
                  <a:gd name="T3" fmla="*/ 7 h 12"/>
                  <a:gd name="T4" fmla="*/ 48 w 75"/>
                  <a:gd name="T5" fmla="*/ 8 h 12"/>
                  <a:gd name="T6" fmla="*/ 48 w 75"/>
                  <a:gd name="T7" fmla="*/ 10 h 12"/>
                  <a:gd name="T8" fmla="*/ 36 w 75"/>
                  <a:gd name="T9" fmla="*/ 12 h 12"/>
                  <a:gd name="T10" fmla="*/ 22 w 75"/>
                  <a:gd name="T11" fmla="*/ 9 h 12"/>
                  <a:gd name="T12" fmla="*/ 26 w 75"/>
                  <a:gd name="T13" fmla="*/ 5 h 12"/>
                  <a:gd name="T14" fmla="*/ 0 w 75"/>
                  <a:gd name="T15" fmla="*/ 5 h 12"/>
                  <a:gd name="T16" fmla="*/ 21 w 75"/>
                  <a:gd name="T17" fmla="*/ 2 h 12"/>
                  <a:gd name="T18" fmla="*/ 38 w 75"/>
                  <a:gd name="T19" fmla="*/ 2 h 12"/>
                  <a:gd name="T20" fmla="*/ 43 w 75"/>
                  <a:gd name="T21" fmla="*/ 5 h 12"/>
                  <a:gd name="T22" fmla="*/ 47 w 75"/>
                  <a:gd name="T23" fmla="*/ 2 h 12"/>
                  <a:gd name="T24" fmla="*/ 56 w 75"/>
                  <a:gd name="T25" fmla="*/ 0 h 12"/>
                  <a:gd name="T26" fmla="*/ 75 w 75"/>
                  <a:gd name="T27" fmla="*/ 3 h 12"/>
                  <a:gd name="T28" fmla="*/ 72 w 75"/>
                  <a:gd name="T29" fmla="*/ 5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5" h="12">
                    <a:moveTo>
                      <a:pt x="72" y="5"/>
                    </a:moveTo>
                    <a:lnTo>
                      <a:pt x="58" y="7"/>
                    </a:lnTo>
                    <a:lnTo>
                      <a:pt x="48" y="8"/>
                    </a:lnTo>
                    <a:lnTo>
                      <a:pt x="48" y="10"/>
                    </a:lnTo>
                    <a:lnTo>
                      <a:pt x="36" y="12"/>
                    </a:lnTo>
                    <a:lnTo>
                      <a:pt x="22" y="9"/>
                    </a:lnTo>
                    <a:lnTo>
                      <a:pt x="26" y="5"/>
                    </a:lnTo>
                    <a:lnTo>
                      <a:pt x="0" y="5"/>
                    </a:lnTo>
                    <a:lnTo>
                      <a:pt x="21" y="2"/>
                    </a:lnTo>
                    <a:lnTo>
                      <a:pt x="38" y="2"/>
                    </a:lnTo>
                    <a:lnTo>
                      <a:pt x="43" y="5"/>
                    </a:lnTo>
                    <a:lnTo>
                      <a:pt x="47" y="2"/>
                    </a:lnTo>
                    <a:lnTo>
                      <a:pt x="56" y="0"/>
                    </a:lnTo>
                    <a:lnTo>
                      <a:pt x="75" y="3"/>
                    </a:lnTo>
                    <a:lnTo>
                      <a:pt x="72" y="5"/>
                    </a:lnTo>
                    <a:close/>
                  </a:path>
                </a:pathLst>
              </a:custGeom>
              <a:solidFill>
                <a:srgbClr val="FCDBC0"/>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209" name="Freeform 167">
                <a:extLst>
                  <a:ext uri="{FF2B5EF4-FFF2-40B4-BE49-F238E27FC236}">
                    <a16:creationId xmlns:a16="http://schemas.microsoft.com/office/drawing/2014/main" id="{3D88BDCE-3735-463A-A414-F4C600C9D5D7}"/>
                  </a:ext>
                </a:extLst>
              </p:cNvPr>
              <p:cNvSpPr>
                <a:spLocks/>
              </p:cNvSpPr>
              <p:nvPr/>
            </p:nvSpPr>
            <p:spPr bwMode="auto">
              <a:xfrm>
                <a:off x="6118002" y="2008381"/>
                <a:ext cx="173487" cy="47188"/>
              </a:xfrm>
              <a:custGeom>
                <a:avLst/>
                <a:gdLst>
                  <a:gd name="T0" fmla="*/ 125 w 125"/>
                  <a:gd name="T1" fmla="*/ 32 h 34"/>
                  <a:gd name="T2" fmla="*/ 102 w 125"/>
                  <a:gd name="T3" fmla="*/ 34 h 34"/>
                  <a:gd name="T4" fmla="*/ 65 w 125"/>
                  <a:gd name="T5" fmla="*/ 30 h 34"/>
                  <a:gd name="T6" fmla="*/ 39 w 125"/>
                  <a:gd name="T7" fmla="*/ 24 h 34"/>
                  <a:gd name="T8" fmla="*/ 19 w 125"/>
                  <a:gd name="T9" fmla="*/ 15 h 34"/>
                  <a:gd name="T10" fmla="*/ 0 w 125"/>
                  <a:gd name="T11" fmla="*/ 12 h 34"/>
                  <a:gd name="T12" fmla="*/ 19 w 125"/>
                  <a:gd name="T13" fmla="*/ 3 h 34"/>
                  <a:gd name="T14" fmla="*/ 39 w 125"/>
                  <a:gd name="T15" fmla="*/ 0 h 34"/>
                  <a:gd name="T16" fmla="*/ 70 w 125"/>
                  <a:gd name="T17" fmla="*/ 7 h 34"/>
                  <a:gd name="T18" fmla="*/ 113 w 125"/>
                  <a:gd name="T19" fmla="*/ 19 h 34"/>
                  <a:gd name="T20" fmla="*/ 125 w 125"/>
                  <a:gd name="T21" fmla="*/ 32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5" h="34">
                    <a:moveTo>
                      <a:pt x="125" y="32"/>
                    </a:moveTo>
                    <a:lnTo>
                      <a:pt x="102" y="34"/>
                    </a:lnTo>
                    <a:lnTo>
                      <a:pt x="65" y="30"/>
                    </a:lnTo>
                    <a:lnTo>
                      <a:pt x="39" y="24"/>
                    </a:lnTo>
                    <a:lnTo>
                      <a:pt x="19" y="15"/>
                    </a:lnTo>
                    <a:lnTo>
                      <a:pt x="0" y="12"/>
                    </a:lnTo>
                    <a:lnTo>
                      <a:pt x="19" y="3"/>
                    </a:lnTo>
                    <a:lnTo>
                      <a:pt x="39" y="0"/>
                    </a:lnTo>
                    <a:lnTo>
                      <a:pt x="70" y="7"/>
                    </a:lnTo>
                    <a:lnTo>
                      <a:pt x="113" y="19"/>
                    </a:lnTo>
                    <a:lnTo>
                      <a:pt x="125" y="32"/>
                    </a:lnTo>
                    <a:close/>
                  </a:path>
                </a:pathLst>
              </a:custGeom>
              <a:solidFill>
                <a:srgbClr val="F79646">
                  <a:lumMod val="40000"/>
                  <a:lumOff val="60000"/>
                </a:srgbClr>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210" name="Freeform 168">
                <a:extLst>
                  <a:ext uri="{FF2B5EF4-FFF2-40B4-BE49-F238E27FC236}">
                    <a16:creationId xmlns:a16="http://schemas.microsoft.com/office/drawing/2014/main" id="{5260165F-EF02-40D1-BE9C-298EBFE0CB4D}"/>
                  </a:ext>
                </a:extLst>
              </p:cNvPr>
              <p:cNvSpPr>
                <a:spLocks/>
              </p:cNvSpPr>
              <p:nvPr/>
            </p:nvSpPr>
            <p:spPr bwMode="auto">
              <a:xfrm>
                <a:off x="5417117" y="4245665"/>
                <a:ext cx="45801" cy="51352"/>
              </a:xfrm>
              <a:custGeom>
                <a:avLst/>
                <a:gdLst>
                  <a:gd name="T0" fmla="*/ 25 w 33"/>
                  <a:gd name="T1" fmla="*/ 0 h 37"/>
                  <a:gd name="T2" fmla="*/ 33 w 33"/>
                  <a:gd name="T3" fmla="*/ 12 h 37"/>
                  <a:gd name="T4" fmla="*/ 31 w 33"/>
                  <a:gd name="T5" fmla="*/ 24 h 37"/>
                  <a:gd name="T6" fmla="*/ 26 w 33"/>
                  <a:gd name="T7" fmla="*/ 27 h 37"/>
                  <a:gd name="T8" fmla="*/ 16 w 33"/>
                  <a:gd name="T9" fmla="*/ 25 h 37"/>
                  <a:gd name="T10" fmla="*/ 11 w 33"/>
                  <a:gd name="T11" fmla="*/ 37 h 37"/>
                  <a:gd name="T12" fmla="*/ 0 w 33"/>
                  <a:gd name="T13" fmla="*/ 35 h 37"/>
                  <a:gd name="T14" fmla="*/ 1 w 33"/>
                  <a:gd name="T15" fmla="*/ 24 h 37"/>
                  <a:gd name="T16" fmla="*/ 4 w 33"/>
                  <a:gd name="T17" fmla="*/ 22 h 37"/>
                  <a:gd name="T18" fmla="*/ 4 w 33"/>
                  <a:gd name="T19" fmla="*/ 10 h 37"/>
                  <a:gd name="T20" fmla="*/ 10 w 33"/>
                  <a:gd name="T21" fmla="*/ 4 h 37"/>
                  <a:gd name="T22" fmla="*/ 14 w 33"/>
                  <a:gd name="T23" fmla="*/ 6 h 37"/>
                  <a:gd name="T24" fmla="*/ 25 w 33"/>
                  <a:gd name="T25"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 h="37">
                    <a:moveTo>
                      <a:pt x="25" y="0"/>
                    </a:moveTo>
                    <a:lnTo>
                      <a:pt x="33" y="12"/>
                    </a:lnTo>
                    <a:lnTo>
                      <a:pt x="31" y="24"/>
                    </a:lnTo>
                    <a:lnTo>
                      <a:pt x="26" y="27"/>
                    </a:lnTo>
                    <a:lnTo>
                      <a:pt x="16" y="25"/>
                    </a:lnTo>
                    <a:lnTo>
                      <a:pt x="11" y="37"/>
                    </a:lnTo>
                    <a:lnTo>
                      <a:pt x="0" y="35"/>
                    </a:lnTo>
                    <a:lnTo>
                      <a:pt x="1" y="24"/>
                    </a:lnTo>
                    <a:lnTo>
                      <a:pt x="4" y="22"/>
                    </a:lnTo>
                    <a:lnTo>
                      <a:pt x="4" y="10"/>
                    </a:lnTo>
                    <a:lnTo>
                      <a:pt x="10" y="4"/>
                    </a:lnTo>
                    <a:lnTo>
                      <a:pt x="14" y="6"/>
                    </a:lnTo>
                    <a:lnTo>
                      <a:pt x="25" y="0"/>
                    </a:lnTo>
                    <a:close/>
                  </a:path>
                </a:pathLst>
              </a:custGeom>
              <a:solidFill>
                <a:srgbClr val="9BBB59">
                  <a:lumMod val="60000"/>
                  <a:lumOff val="40000"/>
                </a:srgbClr>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211" name="Freeform 169">
                <a:extLst>
                  <a:ext uri="{FF2B5EF4-FFF2-40B4-BE49-F238E27FC236}">
                    <a16:creationId xmlns:a16="http://schemas.microsoft.com/office/drawing/2014/main" id="{CDC190D9-C1C0-4D0F-B3D9-35DF8104D845}"/>
                  </a:ext>
                </a:extLst>
              </p:cNvPr>
              <p:cNvSpPr>
                <a:spLocks/>
              </p:cNvSpPr>
              <p:nvPr/>
            </p:nvSpPr>
            <p:spPr bwMode="auto">
              <a:xfrm>
                <a:off x="4249898" y="3415705"/>
                <a:ext cx="213736" cy="191529"/>
              </a:xfrm>
              <a:custGeom>
                <a:avLst/>
                <a:gdLst>
                  <a:gd name="T0" fmla="*/ 151 w 154"/>
                  <a:gd name="T1" fmla="*/ 11 h 138"/>
                  <a:gd name="T2" fmla="*/ 151 w 154"/>
                  <a:gd name="T3" fmla="*/ 0 h 138"/>
                  <a:gd name="T4" fmla="*/ 154 w 154"/>
                  <a:gd name="T5" fmla="*/ 0 h 138"/>
                  <a:gd name="T6" fmla="*/ 154 w 154"/>
                  <a:gd name="T7" fmla="*/ 1 h 138"/>
                  <a:gd name="T8" fmla="*/ 153 w 154"/>
                  <a:gd name="T9" fmla="*/ 5 h 138"/>
                  <a:gd name="T10" fmla="*/ 153 w 154"/>
                  <a:gd name="T11" fmla="*/ 37 h 138"/>
                  <a:gd name="T12" fmla="*/ 94 w 154"/>
                  <a:gd name="T13" fmla="*/ 36 h 138"/>
                  <a:gd name="T14" fmla="*/ 93 w 154"/>
                  <a:gd name="T15" fmla="*/ 89 h 138"/>
                  <a:gd name="T16" fmla="*/ 77 w 154"/>
                  <a:gd name="T17" fmla="*/ 91 h 138"/>
                  <a:gd name="T18" fmla="*/ 72 w 154"/>
                  <a:gd name="T19" fmla="*/ 101 h 138"/>
                  <a:gd name="T20" fmla="*/ 75 w 154"/>
                  <a:gd name="T21" fmla="*/ 131 h 138"/>
                  <a:gd name="T22" fmla="*/ 4 w 154"/>
                  <a:gd name="T23" fmla="*/ 131 h 138"/>
                  <a:gd name="T24" fmla="*/ 0 w 154"/>
                  <a:gd name="T25" fmla="*/ 138 h 138"/>
                  <a:gd name="T26" fmla="*/ 1 w 154"/>
                  <a:gd name="T27" fmla="*/ 129 h 138"/>
                  <a:gd name="T28" fmla="*/ 1 w 154"/>
                  <a:gd name="T29" fmla="*/ 129 h 138"/>
                  <a:gd name="T30" fmla="*/ 42 w 154"/>
                  <a:gd name="T31" fmla="*/ 128 h 138"/>
                  <a:gd name="T32" fmla="*/ 44 w 154"/>
                  <a:gd name="T33" fmla="*/ 120 h 138"/>
                  <a:gd name="T34" fmla="*/ 52 w 154"/>
                  <a:gd name="T35" fmla="*/ 111 h 138"/>
                  <a:gd name="T36" fmla="*/ 59 w 154"/>
                  <a:gd name="T37" fmla="*/ 82 h 138"/>
                  <a:gd name="T38" fmla="*/ 84 w 154"/>
                  <a:gd name="T39" fmla="*/ 60 h 138"/>
                  <a:gd name="T40" fmla="*/ 93 w 154"/>
                  <a:gd name="T41" fmla="*/ 34 h 138"/>
                  <a:gd name="T42" fmla="*/ 99 w 154"/>
                  <a:gd name="T43" fmla="*/ 32 h 138"/>
                  <a:gd name="T44" fmla="*/ 105 w 154"/>
                  <a:gd name="T45" fmla="*/ 16 h 138"/>
                  <a:gd name="T46" fmla="*/ 120 w 154"/>
                  <a:gd name="T47" fmla="*/ 14 h 138"/>
                  <a:gd name="T48" fmla="*/ 126 w 154"/>
                  <a:gd name="T49" fmla="*/ 16 h 138"/>
                  <a:gd name="T50" fmla="*/ 134 w 154"/>
                  <a:gd name="T51" fmla="*/ 16 h 138"/>
                  <a:gd name="T52" fmla="*/ 140 w 154"/>
                  <a:gd name="T53" fmla="*/ 12 h 138"/>
                  <a:gd name="T54" fmla="*/ 151 w 154"/>
                  <a:gd name="T55" fmla="*/ 11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54" h="138">
                    <a:moveTo>
                      <a:pt x="151" y="11"/>
                    </a:moveTo>
                    <a:lnTo>
                      <a:pt x="151" y="0"/>
                    </a:lnTo>
                    <a:lnTo>
                      <a:pt x="154" y="0"/>
                    </a:lnTo>
                    <a:lnTo>
                      <a:pt x="154" y="1"/>
                    </a:lnTo>
                    <a:lnTo>
                      <a:pt x="153" y="5"/>
                    </a:lnTo>
                    <a:lnTo>
                      <a:pt x="153" y="37"/>
                    </a:lnTo>
                    <a:lnTo>
                      <a:pt x="94" y="36"/>
                    </a:lnTo>
                    <a:lnTo>
                      <a:pt x="93" y="89"/>
                    </a:lnTo>
                    <a:lnTo>
                      <a:pt x="77" y="91"/>
                    </a:lnTo>
                    <a:lnTo>
                      <a:pt x="72" y="101"/>
                    </a:lnTo>
                    <a:lnTo>
                      <a:pt x="75" y="131"/>
                    </a:lnTo>
                    <a:lnTo>
                      <a:pt x="4" y="131"/>
                    </a:lnTo>
                    <a:lnTo>
                      <a:pt x="0" y="138"/>
                    </a:lnTo>
                    <a:lnTo>
                      <a:pt x="1" y="129"/>
                    </a:lnTo>
                    <a:lnTo>
                      <a:pt x="1" y="129"/>
                    </a:lnTo>
                    <a:lnTo>
                      <a:pt x="42" y="128"/>
                    </a:lnTo>
                    <a:lnTo>
                      <a:pt x="44" y="120"/>
                    </a:lnTo>
                    <a:lnTo>
                      <a:pt x="52" y="111"/>
                    </a:lnTo>
                    <a:lnTo>
                      <a:pt x="59" y="82"/>
                    </a:lnTo>
                    <a:lnTo>
                      <a:pt x="84" y="60"/>
                    </a:lnTo>
                    <a:lnTo>
                      <a:pt x="93" y="34"/>
                    </a:lnTo>
                    <a:lnTo>
                      <a:pt x="99" y="32"/>
                    </a:lnTo>
                    <a:lnTo>
                      <a:pt x="105" y="16"/>
                    </a:lnTo>
                    <a:lnTo>
                      <a:pt x="120" y="14"/>
                    </a:lnTo>
                    <a:lnTo>
                      <a:pt x="126" y="16"/>
                    </a:lnTo>
                    <a:lnTo>
                      <a:pt x="134" y="16"/>
                    </a:lnTo>
                    <a:lnTo>
                      <a:pt x="140" y="12"/>
                    </a:lnTo>
                    <a:lnTo>
                      <a:pt x="151" y="11"/>
                    </a:lnTo>
                    <a:close/>
                  </a:path>
                </a:pathLst>
              </a:custGeom>
              <a:solidFill>
                <a:srgbClr val="9BBB59">
                  <a:lumMod val="60000"/>
                  <a:lumOff val="40000"/>
                </a:srgbClr>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212" name="Freeform 170">
                <a:extLst>
                  <a:ext uri="{FF2B5EF4-FFF2-40B4-BE49-F238E27FC236}">
                    <a16:creationId xmlns:a16="http://schemas.microsoft.com/office/drawing/2014/main" id="{C0A783EB-6CA3-49D5-A270-9A5E0AB45EBC}"/>
                  </a:ext>
                </a:extLst>
              </p:cNvPr>
              <p:cNvSpPr>
                <a:spLocks/>
              </p:cNvSpPr>
              <p:nvPr/>
            </p:nvSpPr>
            <p:spPr bwMode="auto">
              <a:xfrm>
                <a:off x="5528148" y="3286630"/>
                <a:ext cx="537115" cy="455229"/>
              </a:xfrm>
              <a:custGeom>
                <a:avLst/>
                <a:gdLst>
                  <a:gd name="T0" fmla="*/ 161 w 387"/>
                  <a:gd name="T1" fmla="*/ 319 h 328"/>
                  <a:gd name="T2" fmla="*/ 153 w 387"/>
                  <a:gd name="T3" fmla="*/ 304 h 328"/>
                  <a:gd name="T4" fmla="*/ 132 w 387"/>
                  <a:gd name="T5" fmla="*/ 280 h 328"/>
                  <a:gd name="T6" fmla="*/ 113 w 387"/>
                  <a:gd name="T7" fmla="*/ 248 h 328"/>
                  <a:gd name="T8" fmla="*/ 91 w 387"/>
                  <a:gd name="T9" fmla="*/ 225 h 328"/>
                  <a:gd name="T10" fmla="*/ 88 w 387"/>
                  <a:gd name="T11" fmla="*/ 198 h 328"/>
                  <a:gd name="T12" fmla="*/ 67 w 387"/>
                  <a:gd name="T13" fmla="*/ 167 h 328"/>
                  <a:gd name="T14" fmla="*/ 50 w 387"/>
                  <a:gd name="T15" fmla="*/ 151 h 328"/>
                  <a:gd name="T16" fmla="*/ 45 w 387"/>
                  <a:gd name="T17" fmla="*/ 135 h 328"/>
                  <a:gd name="T18" fmla="*/ 31 w 387"/>
                  <a:gd name="T19" fmla="*/ 115 h 328"/>
                  <a:gd name="T20" fmla="*/ 9 w 387"/>
                  <a:gd name="T21" fmla="*/ 84 h 328"/>
                  <a:gd name="T22" fmla="*/ 2 w 387"/>
                  <a:gd name="T23" fmla="*/ 73 h 328"/>
                  <a:gd name="T24" fmla="*/ 3 w 387"/>
                  <a:gd name="T25" fmla="*/ 58 h 328"/>
                  <a:gd name="T26" fmla="*/ 30 w 387"/>
                  <a:gd name="T27" fmla="*/ 55 h 328"/>
                  <a:gd name="T28" fmla="*/ 47 w 387"/>
                  <a:gd name="T29" fmla="*/ 44 h 328"/>
                  <a:gd name="T30" fmla="*/ 54 w 387"/>
                  <a:gd name="T31" fmla="*/ 34 h 328"/>
                  <a:gd name="T32" fmla="*/ 69 w 387"/>
                  <a:gd name="T33" fmla="*/ 3 h 328"/>
                  <a:gd name="T34" fmla="*/ 93 w 387"/>
                  <a:gd name="T35" fmla="*/ 5 h 328"/>
                  <a:gd name="T36" fmla="*/ 176 w 387"/>
                  <a:gd name="T37" fmla="*/ 61 h 328"/>
                  <a:gd name="T38" fmla="*/ 225 w 387"/>
                  <a:gd name="T39" fmla="*/ 65 h 328"/>
                  <a:gd name="T40" fmla="*/ 243 w 387"/>
                  <a:gd name="T41" fmla="*/ 74 h 328"/>
                  <a:gd name="T42" fmla="*/ 261 w 387"/>
                  <a:gd name="T43" fmla="*/ 97 h 328"/>
                  <a:gd name="T44" fmla="*/ 278 w 387"/>
                  <a:gd name="T45" fmla="*/ 113 h 328"/>
                  <a:gd name="T46" fmla="*/ 279 w 387"/>
                  <a:gd name="T47" fmla="*/ 128 h 328"/>
                  <a:gd name="T48" fmla="*/ 288 w 387"/>
                  <a:gd name="T49" fmla="*/ 141 h 328"/>
                  <a:gd name="T50" fmla="*/ 294 w 387"/>
                  <a:gd name="T51" fmla="*/ 153 h 328"/>
                  <a:gd name="T52" fmla="*/ 305 w 387"/>
                  <a:gd name="T53" fmla="*/ 156 h 328"/>
                  <a:gd name="T54" fmla="*/ 310 w 387"/>
                  <a:gd name="T55" fmla="*/ 169 h 328"/>
                  <a:gd name="T56" fmla="*/ 374 w 387"/>
                  <a:gd name="T57" fmla="*/ 200 h 328"/>
                  <a:gd name="T58" fmla="*/ 387 w 387"/>
                  <a:gd name="T59" fmla="*/ 210 h 328"/>
                  <a:gd name="T60" fmla="*/ 327 w 387"/>
                  <a:gd name="T61" fmla="*/ 273 h 328"/>
                  <a:gd name="T62" fmla="*/ 259 w 387"/>
                  <a:gd name="T63" fmla="*/ 290 h 328"/>
                  <a:gd name="T64" fmla="*/ 239 w 387"/>
                  <a:gd name="T65" fmla="*/ 315 h 328"/>
                  <a:gd name="T66" fmla="*/ 227 w 387"/>
                  <a:gd name="T67" fmla="*/ 309 h 328"/>
                  <a:gd name="T68" fmla="*/ 206 w 387"/>
                  <a:gd name="T69" fmla="*/ 305 h 328"/>
                  <a:gd name="T70" fmla="*/ 181 w 387"/>
                  <a:gd name="T71" fmla="*/ 308 h 328"/>
                  <a:gd name="T72" fmla="*/ 169 w 387"/>
                  <a:gd name="T73" fmla="*/ 312 h 328"/>
                  <a:gd name="T74" fmla="*/ 163 w 387"/>
                  <a:gd name="T75" fmla="*/ 328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87" h="328">
                    <a:moveTo>
                      <a:pt x="163" y="328"/>
                    </a:moveTo>
                    <a:lnTo>
                      <a:pt x="161" y="319"/>
                    </a:lnTo>
                    <a:lnTo>
                      <a:pt x="155" y="313"/>
                    </a:lnTo>
                    <a:lnTo>
                      <a:pt x="153" y="304"/>
                    </a:lnTo>
                    <a:lnTo>
                      <a:pt x="143" y="297"/>
                    </a:lnTo>
                    <a:lnTo>
                      <a:pt x="132" y="280"/>
                    </a:lnTo>
                    <a:lnTo>
                      <a:pt x="126" y="263"/>
                    </a:lnTo>
                    <a:lnTo>
                      <a:pt x="113" y="248"/>
                    </a:lnTo>
                    <a:lnTo>
                      <a:pt x="104" y="245"/>
                    </a:lnTo>
                    <a:lnTo>
                      <a:pt x="91" y="225"/>
                    </a:lnTo>
                    <a:lnTo>
                      <a:pt x="88" y="211"/>
                    </a:lnTo>
                    <a:lnTo>
                      <a:pt x="88" y="198"/>
                    </a:lnTo>
                    <a:lnTo>
                      <a:pt x="76" y="175"/>
                    </a:lnTo>
                    <a:lnTo>
                      <a:pt x="67" y="167"/>
                    </a:lnTo>
                    <a:lnTo>
                      <a:pt x="57" y="163"/>
                    </a:lnTo>
                    <a:lnTo>
                      <a:pt x="50" y="151"/>
                    </a:lnTo>
                    <a:lnTo>
                      <a:pt x="51" y="146"/>
                    </a:lnTo>
                    <a:lnTo>
                      <a:pt x="45" y="135"/>
                    </a:lnTo>
                    <a:lnTo>
                      <a:pt x="39" y="131"/>
                    </a:lnTo>
                    <a:lnTo>
                      <a:pt x="31" y="115"/>
                    </a:lnTo>
                    <a:lnTo>
                      <a:pt x="19" y="99"/>
                    </a:lnTo>
                    <a:lnTo>
                      <a:pt x="9" y="84"/>
                    </a:lnTo>
                    <a:lnTo>
                      <a:pt x="0" y="85"/>
                    </a:lnTo>
                    <a:lnTo>
                      <a:pt x="2" y="73"/>
                    </a:lnTo>
                    <a:lnTo>
                      <a:pt x="2" y="66"/>
                    </a:lnTo>
                    <a:lnTo>
                      <a:pt x="3" y="58"/>
                    </a:lnTo>
                    <a:lnTo>
                      <a:pt x="23" y="61"/>
                    </a:lnTo>
                    <a:lnTo>
                      <a:pt x="30" y="55"/>
                    </a:lnTo>
                    <a:lnTo>
                      <a:pt x="34" y="47"/>
                    </a:lnTo>
                    <a:lnTo>
                      <a:pt x="47" y="44"/>
                    </a:lnTo>
                    <a:lnTo>
                      <a:pt x="49" y="37"/>
                    </a:lnTo>
                    <a:lnTo>
                      <a:pt x="54" y="34"/>
                    </a:lnTo>
                    <a:lnTo>
                      <a:pt x="35" y="13"/>
                    </a:lnTo>
                    <a:lnTo>
                      <a:pt x="69" y="3"/>
                    </a:lnTo>
                    <a:lnTo>
                      <a:pt x="72" y="0"/>
                    </a:lnTo>
                    <a:lnTo>
                      <a:pt x="93" y="5"/>
                    </a:lnTo>
                    <a:lnTo>
                      <a:pt x="121" y="20"/>
                    </a:lnTo>
                    <a:lnTo>
                      <a:pt x="176" y="61"/>
                    </a:lnTo>
                    <a:lnTo>
                      <a:pt x="209" y="63"/>
                    </a:lnTo>
                    <a:lnTo>
                      <a:pt x="225" y="65"/>
                    </a:lnTo>
                    <a:lnTo>
                      <a:pt x="230" y="75"/>
                    </a:lnTo>
                    <a:lnTo>
                      <a:pt x="243" y="74"/>
                    </a:lnTo>
                    <a:lnTo>
                      <a:pt x="252" y="92"/>
                    </a:lnTo>
                    <a:lnTo>
                      <a:pt x="261" y="97"/>
                    </a:lnTo>
                    <a:lnTo>
                      <a:pt x="265" y="104"/>
                    </a:lnTo>
                    <a:lnTo>
                      <a:pt x="278" y="113"/>
                    </a:lnTo>
                    <a:lnTo>
                      <a:pt x="280" y="121"/>
                    </a:lnTo>
                    <a:lnTo>
                      <a:pt x="279" y="128"/>
                    </a:lnTo>
                    <a:lnTo>
                      <a:pt x="282" y="135"/>
                    </a:lnTo>
                    <a:lnTo>
                      <a:pt x="288" y="141"/>
                    </a:lnTo>
                    <a:lnTo>
                      <a:pt x="291" y="148"/>
                    </a:lnTo>
                    <a:lnTo>
                      <a:pt x="294" y="153"/>
                    </a:lnTo>
                    <a:lnTo>
                      <a:pt x="300" y="157"/>
                    </a:lnTo>
                    <a:lnTo>
                      <a:pt x="305" y="156"/>
                    </a:lnTo>
                    <a:lnTo>
                      <a:pt x="309" y="164"/>
                    </a:lnTo>
                    <a:lnTo>
                      <a:pt x="310" y="169"/>
                    </a:lnTo>
                    <a:lnTo>
                      <a:pt x="319" y="190"/>
                    </a:lnTo>
                    <a:lnTo>
                      <a:pt x="374" y="200"/>
                    </a:lnTo>
                    <a:lnTo>
                      <a:pt x="378" y="196"/>
                    </a:lnTo>
                    <a:lnTo>
                      <a:pt x="387" y="210"/>
                    </a:lnTo>
                    <a:lnTo>
                      <a:pt x="379" y="252"/>
                    </a:lnTo>
                    <a:lnTo>
                      <a:pt x="327" y="273"/>
                    </a:lnTo>
                    <a:lnTo>
                      <a:pt x="275" y="281"/>
                    </a:lnTo>
                    <a:lnTo>
                      <a:pt x="259" y="290"/>
                    </a:lnTo>
                    <a:lnTo>
                      <a:pt x="247" y="312"/>
                    </a:lnTo>
                    <a:lnTo>
                      <a:pt x="239" y="315"/>
                    </a:lnTo>
                    <a:lnTo>
                      <a:pt x="234" y="308"/>
                    </a:lnTo>
                    <a:lnTo>
                      <a:pt x="227" y="309"/>
                    </a:lnTo>
                    <a:lnTo>
                      <a:pt x="210" y="307"/>
                    </a:lnTo>
                    <a:lnTo>
                      <a:pt x="206" y="305"/>
                    </a:lnTo>
                    <a:lnTo>
                      <a:pt x="185" y="306"/>
                    </a:lnTo>
                    <a:lnTo>
                      <a:pt x="181" y="308"/>
                    </a:lnTo>
                    <a:lnTo>
                      <a:pt x="173" y="302"/>
                    </a:lnTo>
                    <a:lnTo>
                      <a:pt x="169" y="312"/>
                    </a:lnTo>
                    <a:lnTo>
                      <a:pt x="171" y="321"/>
                    </a:lnTo>
                    <a:lnTo>
                      <a:pt x="163" y="328"/>
                    </a:lnTo>
                    <a:close/>
                  </a:path>
                </a:pathLst>
              </a:custGeom>
              <a:solidFill>
                <a:srgbClr val="FED216"/>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213" name="Freeform 171">
                <a:extLst>
                  <a:ext uri="{FF2B5EF4-FFF2-40B4-BE49-F238E27FC236}">
                    <a16:creationId xmlns:a16="http://schemas.microsoft.com/office/drawing/2014/main" id="{617F0463-970C-4487-8729-FDFD6E618AEA}"/>
                  </a:ext>
                </a:extLst>
              </p:cNvPr>
              <p:cNvSpPr>
                <a:spLocks/>
              </p:cNvSpPr>
              <p:nvPr/>
            </p:nvSpPr>
            <p:spPr bwMode="auto">
              <a:xfrm>
                <a:off x="5232527" y="3578088"/>
                <a:ext cx="409429" cy="385834"/>
              </a:xfrm>
              <a:custGeom>
                <a:avLst/>
                <a:gdLst>
                  <a:gd name="T0" fmla="*/ 218 w 295"/>
                  <a:gd name="T1" fmla="*/ 260 h 278"/>
                  <a:gd name="T2" fmla="*/ 216 w 295"/>
                  <a:gd name="T3" fmla="*/ 243 h 278"/>
                  <a:gd name="T4" fmla="*/ 204 w 295"/>
                  <a:gd name="T5" fmla="*/ 220 h 278"/>
                  <a:gd name="T6" fmla="*/ 197 w 295"/>
                  <a:gd name="T7" fmla="*/ 203 h 278"/>
                  <a:gd name="T8" fmla="*/ 185 w 295"/>
                  <a:gd name="T9" fmla="*/ 209 h 278"/>
                  <a:gd name="T10" fmla="*/ 192 w 295"/>
                  <a:gd name="T11" fmla="*/ 227 h 278"/>
                  <a:gd name="T12" fmla="*/ 173 w 295"/>
                  <a:gd name="T13" fmla="*/ 254 h 278"/>
                  <a:gd name="T14" fmla="*/ 148 w 295"/>
                  <a:gd name="T15" fmla="*/ 244 h 278"/>
                  <a:gd name="T16" fmla="*/ 139 w 295"/>
                  <a:gd name="T17" fmla="*/ 254 h 278"/>
                  <a:gd name="T18" fmla="*/ 130 w 295"/>
                  <a:gd name="T19" fmla="*/ 262 h 278"/>
                  <a:gd name="T20" fmla="*/ 109 w 295"/>
                  <a:gd name="T21" fmla="*/ 258 h 278"/>
                  <a:gd name="T22" fmla="*/ 89 w 295"/>
                  <a:gd name="T23" fmla="*/ 261 h 278"/>
                  <a:gd name="T24" fmla="*/ 74 w 295"/>
                  <a:gd name="T25" fmla="*/ 247 h 278"/>
                  <a:gd name="T26" fmla="*/ 58 w 295"/>
                  <a:gd name="T27" fmla="*/ 244 h 278"/>
                  <a:gd name="T28" fmla="*/ 49 w 295"/>
                  <a:gd name="T29" fmla="*/ 272 h 278"/>
                  <a:gd name="T30" fmla="*/ 37 w 295"/>
                  <a:gd name="T31" fmla="*/ 278 h 278"/>
                  <a:gd name="T32" fmla="*/ 29 w 295"/>
                  <a:gd name="T33" fmla="*/ 271 h 278"/>
                  <a:gd name="T34" fmla="*/ 30 w 295"/>
                  <a:gd name="T35" fmla="*/ 256 h 278"/>
                  <a:gd name="T36" fmla="*/ 20 w 295"/>
                  <a:gd name="T37" fmla="*/ 235 h 278"/>
                  <a:gd name="T38" fmla="*/ 17 w 295"/>
                  <a:gd name="T39" fmla="*/ 221 h 278"/>
                  <a:gd name="T40" fmla="*/ 10 w 295"/>
                  <a:gd name="T41" fmla="*/ 203 h 278"/>
                  <a:gd name="T42" fmla="*/ 0 w 295"/>
                  <a:gd name="T43" fmla="*/ 196 h 278"/>
                  <a:gd name="T44" fmla="*/ 6 w 295"/>
                  <a:gd name="T45" fmla="*/ 180 h 278"/>
                  <a:gd name="T46" fmla="*/ 9 w 295"/>
                  <a:gd name="T47" fmla="*/ 165 h 278"/>
                  <a:gd name="T48" fmla="*/ 10 w 295"/>
                  <a:gd name="T49" fmla="*/ 147 h 278"/>
                  <a:gd name="T50" fmla="*/ 34 w 295"/>
                  <a:gd name="T51" fmla="*/ 133 h 278"/>
                  <a:gd name="T52" fmla="*/ 30 w 295"/>
                  <a:gd name="T53" fmla="*/ 42 h 278"/>
                  <a:gd name="T54" fmla="*/ 49 w 295"/>
                  <a:gd name="T55" fmla="*/ 0 h 278"/>
                  <a:gd name="T56" fmla="*/ 191 w 295"/>
                  <a:gd name="T57" fmla="*/ 0 h 278"/>
                  <a:gd name="T58" fmla="*/ 269 w 295"/>
                  <a:gd name="T59" fmla="*/ 21 h 278"/>
                  <a:gd name="T60" fmla="*/ 270 w 295"/>
                  <a:gd name="T61" fmla="*/ 46 h 278"/>
                  <a:gd name="T62" fmla="*/ 285 w 295"/>
                  <a:gd name="T63" fmla="*/ 76 h 278"/>
                  <a:gd name="T64" fmla="*/ 287 w 295"/>
                  <a:gd name="T65" fmla="*/ 95 h 278"/>
                  <a:gd name="T66" fmla="*/ 268 w 295"/>
                  <a:gd name="T67" fmla="*/ 105 h 278"/>
                  <a:gd name="T68" fmla="*/ 260 w 295"/>
                  <a:gd name="T69" fmla="*/ 149 h 278"/>
                  <a:gd name="T70" fmla="*/ 260 w 295"/>
                  <a:gd name="T71" fmla="*/ 175 h 278"/>
                  <a:gd name="T72" fmla="*/ 243 w 295"/>
                  <a:gd name="T73" fmla="*/ 206 h 278"/>
                  <a:gd name="T74" fmla="*/ 234 w 295"/>
                  <a:gd name="T75" fmla="*/ 231 h 278"/>
                  <a:gd name="T76" fmla="*/ 221 w 295"/>
                  <a:gd name="T77" fmla="*/ 258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5" h="278">
                    <a:moveTo>
                      <a:pt x="221" y="261"/>
                    </a:moveTo>
                    <a:lnTo>
                      <a:pt x="218" y="260"/>
                    </a:lnTo>
                    <a:lnTo>
                      <a:pt x="218" y="250"/>
                    </a:lnTo>
                    <a:lnTo>
                      <a:pt x="216" y="243"/>
                    </a:lnTo>
                    <a:lnTo>
                      <a:pt x="207" y="235"/>
                    </a:lnTo>
                    <a:lnTo>
                      <a:pt x="204" y="220"/>
                    </a:lnTo>
                    <a:lnTo>
                      <a:pt x="206" y="204"/>
                    </a:lnTo>
                    <a:lnTo>
                      <a:pt x="197" y="203"/>
                    </a:lnTo>
                    <a:lnTo>
                      <a:pt x="196" y="208"/>
                    </a:lnTo>
                    <a:lnTo>
                      <a:pt x="185" y="209"/>
                    </a:lnTo>
                    <a:lnTo>
                      <a:pt x="190" y="215"/>
                    </a:lnTo>
                    <a:lnTo>
                      <a:pt x="192" y="227"/>
                    </a:lnTo>
                    <a:lnTo>
                      <a:pt x="182" y="239"/>
                    </a:lnTo>
                    <a:lnTo>
                      <a:pt x="173" y="254"/>
                    </a:lnTo>
                    <a:lnTo>
                      <a:pt x="164" y="256"/>
                    </a:lnTo>
                    <a:lnTo>
                      <a:pt x="148" y="244"/>
                    </a:lnTo>
                    <a:lnTo>
                      <a:pt x="141" y="248"/>
                    </a:lnTo>
                    <a:lnTo>
                      <a:pt x="139" y="254"/>
                    </a:lnTo>
                    <a:lnTo>
                      <a:pt x="130" y="258"/>
                    </a:lnTo>
                    <a:lnTo>
                      <a:pt x="130" y="262"/>
                    </a:lnTo>
                    <a:lnTo>
                      <a:pt x="111" y="262"/>
                    </a:lnTo>
                    <a:lnTo>
                      <a:pt x="109" y="258"/>
                    </a:lnTo>
                    <a:lnTo>
                      <a:pt x="95" y="257"/>
                    </a:lnTo>
                    <a:lnTo>
                      <a:pt x="89" y="261"/>
                    </a:lnTo>
                    <a:lnTo>
                      <a:pt x="84" y="259"/>
                    </a:lnTo>
                    <a:lnTo>
                      <a:pt x="74" y="247"/>
                    </a:lnTo>
                    <a:lnTo>
                      <a:pt x="71" y="241"/>
                    </a:lnTo>
                    <a:lnTo>
                      <a:pt x="58" y="244"/>
                    </a:lnTo>
                    <a:lnTo>
                      <a:pt x="53" y="254"/>
                    </a:lnTo>
                    <a:lnTo>
                      <a:pt x="49" y="272"/>
                    </a:lnTo>
                    <a:lnTo>
                      <a:pt x="42" y="276"/>
                    </a:lnTo>
                    <a:lnTo>
                      <a:pt x="37" y="278"/>
                    </a:lnTo>
                    <a:lnTo>
                      <a:pt x="35" y="277"/>
                    </a:lnTo>
                    <a:lnTo>
                      <a:pt x="29" y="271"/>
                    </a:lnTo>
                    <a:lnTo>
                      <a:pt x="28" y="265"/>
                    </a:lnTo>
                    <a:lnTo>
                      <a:pt x="30" y="256"/>
                    </a:lnTo>
                    <a:lnTo>
                      <a:pt x="30" y="248"/>
                    </a:lnTo>
                    <a:lnTo>
                      <a:pt x="20" y="235"/>
                    </a:lnTo>
                    <a:lnTo>
                      <a:pt x="17" y="226"/>
                    </a:lnTo>
                    <a:lnTo>
                      <a:pt x="17" y="221"/>
                    </a:lnTo>
                    <a:lnTo>
                      <a:pt x="10" y="215"/>
                    </a:lnTo>
                    <a:lnTo>
                      <a:pt x="10" y="203"/>
                    </a:lnTo>
                    <a:lnTo>
                      <a:pt x="6" y="195"/>
                    </a:lnTo>
                    <a:lnTo>
                      <a:pt x="0" y="196"/>
                    </a:lnTo>
                    <a:lnTo>
                      <a:pt x="1" y="188"/>
                    </a:lnTo>
                    <a:lnTo>
                      <a:pt x="6" y="180"/>
                    </a:lnTo>
                    <a:lnTo>
                      <a:pt x="4" y="171"/>
                    </a:lnTo>
                    <a:lnTo>
                      <a:pt x="9" y="165"/>
                    </a:lnTo>
                    <a:lnTo>
                      <a:pt x="6" y="160"/>
                    </a:lnTo>
                    <a:lnTo>
                      <a:pt x="10" y="147"/>
                    </a:lnTo>
                    <a:lnTo>
                      <a:pt x="18" y="132"/>
                    </a:lnTo>
                    <a:lnTo>
                      <a:pt x="34" y="133"/>
                    </a:lnTo>
                    <a:lnTo>
                      <a:pt x="30" y="51"/>
                    </a:lnTo>
                    <a:lnTo>
                      <a:pt x="30" y="42"/>
                    </a:lnTo>
                    <a:lnTo>
                      <a:pt x="51" y="42"/>
                    </a:lnTo>
                    <a:lnTo>
                      <a:pt x="49" y="0"/>
                    </a:lnTo>
                    <a:lnTo>
                      <a:pt x="121" y="0"/>
                    </a:lnTo>
                    <a:lnTo>
                      <a:pt x="191" y="0"/>
                    </a:lnTo>
                    <a:lnTo>
                      <a:pt x="262" y="0"/>
                    </a:lnTo>
                    <a:lnTo>
                      <a:pt x="269" y="21"/>
                    </a:lnTo>
                    <a:lnTo>
                      <a:pt x="266" y="24"/>
                    </a:lnTo>
                    <a:lnTo>
                      <a:pt x="270" y="46"/>
                    </a:lnTo>
                    <a:lnTo>
                      <a:pt x="278" y="71"/>
                    </a:lnTo>
                    <a:lnTo>
                      <a:pt x="285" y="76"/>
                    </a:lnTo>
                    <a:lnTo>
                      <a:pt x="295" y="84"/>
                    </a:lnTo>
                    <a:lnTo>
                      <a:pt x="287" y="95"/>
                    </a:lnTo>
                    <a:lnTo>
                      <a:pt x="273" y="99"/>
                    </a:lnTo>
                    <a:lnTo>
                      <a:pt x="268" y="105"/>
                    </a:lnTo>
                    <a:lnTo>
                      <a:pt x="267" y="119"/>
                    </a:lnTo>
                    <a:lnTo>
                      <a:pt x="260" y="149"/>
                    </a:lnTo>
                    <a:lnTo>
                      <a:pt x="263" y="158"/>
                    </a:lnTo>
                    <a:lnTo>
                      <a:pt x="260" y="175"/>
                    </a:lnTo>
                    <a:lnTo>
                      <a:pt x="254" y="196"/>
                    </a:lnTo>
                    <a:lnTo>
                      <a:pt x="243" y="206"/>
                    </a:lnTo>
                    <a:lnTo>
                      <a:pt x="236" y="222"/>
                    </a:lnTo>
                    <a:lnTo>
                      <a:pt x="234" y="231"/>
                    </a:lnTo>
                    <a:lnTo>
                      <a:pt x="226" y="236"/>
                    </a:lnTo>
                    <a:lnTo>
                      <a:pt x="221" y="258"/>
                    </a:lnTo>
                    <a:lnTo>
                      <a:pt x="221" y="261"/>
                    </a:lnTo>
                    <a:close/>
                  </a:path>
                </a:pathLst>
              </a:custGeom>
              <a:solidFill>
                <a:srgbClr val="C2DA9A"/>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214" name="Freeform 172">
                <a:extLst>
                  <a:ext uri="{FF2B5EF4-FFF2-40B4-BE49-F238E27FC236}">
                    <a16:creationId xmlns:a16="http://schemas.microsoft.com/office/drawing/2014/main" id="{A48F4C07-5687-48DE-89CA-C78BED3C6ABD}"/>
                  </a:ext>
                </a:extLst>
              </p:cNvPr>
              <p:cNvSpPr>
                <a:spLocks/>
              </p:cNvSpPr>
              <p:nvPr/>
            </p:nvSpPr>
            <p:spPr bwMode="auto">
              <a:xfrm>
                <a:off x="5283879" y="3859831"/>
                <a:ext cx="291458" cy="252597"/>
              </a:xfrm>
              <a:custGeom>
                <a:avLst/>
                <a:gdLst>
                  <a:gd name="T0" fmla="*/ 184 w 210"/>
                  <a:gd name="T1" fmla="*/ 58 h 182"/>
                  <a:gd name="T2" fmla="*/ 185 w 210"/>
                  <a:gd name="T3" fmla="*/ 74 h 182"/>
                  <a:gd name="T4" fmla="*/ 182 w 210"/>
                  <a:gd name="T5" fmla="*/ 80 h 182"/>
                  <a:gd name="T6" fmla="*/ 172 w 210"/>
                  <a:gd name="T7" fmla="*/ 81 h 182"/>
                  <a:gd name="T8" fmla="*/ 166 w 210"/>
                  <a:gd name="T9" fmla="*/ 93 h 182"/>
                  <a:gd name="T10" fmla="*/ 178 w 210"/>
                  <a:gd name="T11" fmla="*/ 94 h 182"/>
                  <a:gd name="T12" fmla="*/ 187 w 210"/>
                  <a:gd name="T13" fmla="*/ 104 h 182"/>
                  <a:gd name="T14" fmla="*/ 191 w 210"/>
                  <a:gd name="T15" fmla="*/ 113 h 182"/>
                  <a:gd name="T16" fmla="*/ 199 w 210"/>
                  <a:gd name="T17" fmla="*/ 117 h 182"/>
                  <a:gd name="T18" fmla="*/ 210 w 210"/>
                  <a:gd name="T19" fmla="*/ 140 h 182"/>
                  <a:gd name="T20" fmla="*/ 198 w 210"/>
                  <a:gd name="T21" fmla="*/ 154 h 182"/>
                  <a:gd name="T22" fmla="*/ 187 w 210"/>
                  <a:gd name="T23" fmla="*/ 166 h 182"/>
                  <a:gd name="T24" fmla="*/ 175 w 210"/>
                  <a:gd name="T25" fmla="*/ 176 h 182"/>
                  <a:gd name="T26" fmla="*/ 163 w 210"/>
                  <a:gd name="T27" fmla="*/ 176 h 182"/>
                  <a:gd name="T28" fmla="*/ 148 w 210"/>
                  <a:gd name="T29" fmla="*/ 180 h 182"/>
                  <a:gd name="T30" fmla="*/ 136 w 210"/>
                  <a:gd name="T31" fmla="*/ 176 h 182"/>
                  <a:gd name="T32" fmla="*/ 129 w 210"/>
                  <a:gd name="T33" fmla="*/ 182 h 182"/>
                  <a:gd name="T34" fmla="*/ 112 w 210"/>
                  <a:gd name="T35" fmla="*/ 168 h 182"/>
                  <a:gd name="T36" fmla="*/ 108 w 210"/>
                  <a:gd name="T37" fmla="*/ 159 h 182"/>
                  <a:gd name="T38" fmla="*/ 98 w 210"/>
                  <a:gd name="T39" fmla="*/ 163 h 182"/>
                  <a:gd name="T40" fmla="*/ 89 w 210"/>
                  <a:gd name="T41" fmla="*/ 162 h 182"/>
                  <a:gd name="T42" fmla="*/ 84 w 210"/>
                  <a:gd name="T43" fmla="*/ 165 h 182"/>
                  <a:gd name="T44" fmla="*/ 76 w 210"/>
                  <a:gd name="T45" fmla="*/ 163 h 182"/>
                  <a:gd name="T46" fmla="*/ 65 w 210"/>
                  <a:gd name="T47" fmla="*/ 146 h 182"/>
                  <a:gd name="T48" fmla="*/ 62 w 210"/>
                  <a:gd name="T49" fmla="*/ 139 h 182"/>
                  <a:gd name="T50" fmla="*/ 48 w 210"/>
                  <a:gd name="T51" fmla="*/ 131 h 182"/>
                  <a:gd name="T52" fmla="*/ 43 w 210"/>
                  <a:gd name="T53" fmla="*/ 118 h 182"/>
                  <a:gd name="T54" fmla="*/ 35 w 210"/>
                  <a:gd name="T55" fmla="*/ 109 h 182"/>
                  <a:gd name="T56" fmla="*/ 23 w 210"/>
                  <a:gd name="T57" fmla="*/ 99 h 182"/>
                  <a:gd name="T58" fmla="*/ 23 w 210"/>
                  <a:gd name="T59" fmla="*/ 92 h 182"/>
                  <a:gd name="T60" fmla="*/ 13 w 210"/>
                  <a:gd name="T61" fmla="*/ 84 h 182"/>
                  <a:gd name="T62" fmla="*/ 0 w 210"/>
                  <a:gd name="T63" fmla="*/ 75 h 182"/>
                  <a:gd name="T64" fmla="*/ 5 w 210"/>
                  <a:gd name="T65" fmla="*/ 73 h 182"/>
                  <a:gd name="T66" fmla="*/ 12 w 210"/>
                  <a:gd name="T67" fmla="*/ 69 h 182"/>
                  <a:gd name="T68" fmla="*/ 16 w 210"/>
                  <a:gd name="T69" fmla="*/ 51 h 182"/>
                  <a:gd name="T70" fmla="*/ 21 w 210"/>
                  <a:gd name="T71" fmla="*/ 41 h 182"/>
                  <a:gd name="T72" fmla="*/ 34 w 210"/>
                  <a:gd name="T73" fmla="*/ 38 h 182"/>
                  <a:gd name="T74" fmla="*/ 37 w 210"/>
                  <a:gd name="T75" fmla="*/ 44 h 182"/>
                  <a:gd name="T76" fmla="*/ 47 w 210"/>
                  <a:gd name="T77" fmla="*/ 56 h 182"/>
                  <a:gd name="T78" fmla="*/ 52 w 210"/>
                  <a:gd name="T79" fmla="*/ 58 h 182"/>
                  <a:gd name="T80" fmla="*/ 59 w 210"/>
                  <a:gd name="T81" fmla="*/ 54 h 182"/>
                  <a:gd name="T82" fmla="*/ 72 w 210"/>
                  <a:gd name="T83" fmla="*/ 55 h 182"/>
                  <a:gd name="T84" fmla="*/ 74 w 210"/>
                  <a:gd name="T85" fmla="*/ 59 h 182"/>
                  <a:gd name="T86" fmla="*/ 93 w 210"/>
                  <a:gd name="T87" fmla="*/ 59 h 182"/>
                  <a:gd name="T88" fmla="*/ 93 w 210"/>
                  <a:gd name="T89" fmla="*/ 55 h 182"/>
                  <a:gd name="T90" fmla="*/ 102 w 210"/>
                  <a:gd name="T91" fmla="*/ 51 h 182"/>
                  <a:gd name="T92" fmla="*/ 104 w 210"/>
                  <a:gd name="T93" fmla="*/ 45 h 182"/>
                  <a:gd name="T94" fmla="*/ 111 w 210"/>
                  <a:gd name="T95" fmla="*/ 41 h 182"/>
                  <a:gd name="T96" fmla="*/ 127 w 210"/>
                  <a:gd name="T97" fmla="*/ 53 h 182"/>
                  <a:gd name="T98" fmla="*/ 136 w 210"/>
                  <a:gd name="T99" fmla="*/ 51 h 182"/>
                  <a:gd name="T100" fmla="*/ 145 w 210"/>
                  <a:gd name="T101" fmla="*/ 36 h 182"/>
                  <a:gd name="T102" fmla="*/ 155 w 210"/>
                  <a:gd name="T103" fmla="*/ 24 h 182"/>
                  <a:gd name="T104" fmla="*/ 153 w 210"/>
                  <a:gd name="T105" fmla="*/ 12 h 182"/>
                  <a:gd name="T106" fmla="*/ 148 w 210"/>
                  <a:gd name="T107" fmla="*/ 6 h 182"/>
                  <a:gd name="T108" fmla="*/ 159 w 210"/>
                  <a:gd name="T109" fmla="*/ 5 h 182"/>
                  <a:gd name="T110" fmla="*/ 160 w 210"/>
                  <a:gd name="T111" fmla="*/ 0 h 182"/>
                  <a:gd name="T112" fmla="*/ 169 w 210"/>
                  <a:gd name="T113" fmla="*/ 1 h 182"/>
                  <a:gd name="T114" fmla="*/ 167 w 210"/>
                  <a:gd name="T115" fmla="*/ 17 h 182"/>
                  <a:gd name="T116" fmla="*/ 170 w 210"/>
                  <a:gd name="T117" fmla="*/ 32 h 182"/>
                  <a:gd name="T118" fmla="*/ 179 w 210"/>
                  <a:gd name="T119" fmla="*/ 40 h 182"/>
                  <a:gd name="T120" fmla="*/ 181 w 210"/>
                  <a:gd name="T121" fmla="*/ 47 h 182"/>
                  <a:gd name="T122" fmla="*/ 181 w 210"/>
                  <a:gd name="T123" fmla="*/ 57 h 182"/>
                  <a:gd name="T124" fmla="*/ 184 w 210"/>
                  <a:gd name="T125" fmla="*/ 58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10" h="182">
                    <a:moveTo>
                      <a:pt x="184" y="58"/>
                    </a:moveTo>
                    <a:lnTo>
                      <a:pt x="185" y="74"/>
                    </a:lnTo>
                    <a:lnTo>
                      <a:pt x="182" y="80"/>
                    </a:lnTo>
                    <a:lnTo>
                      <a:pt x="172" y="81"/>
                    </a:lnTo>
                    <a:lnTo>
                      <a:pt x="166" y="93"/>
                    </a:lnTo>
                    <a:lnTo>
                      <a:pt x="178" y="94"/>
                    </a:lnTo>
                    <a:lnTo>
                      <a:pt x="187" y="104"/>
                    </a:lnTo>
                    <a:lnTo>
                      <a:pt x="191" y="113"/>
                    </a:lnTo>
                    <a:lnTo>
                      <a:pt x="199" y="117"/>
                    </a:lnTo>
                    <a:lnTo>
                      <a:pt x="210" y="140"/>
                    </a:lnTo>
                    <a:lnTo>
                      <a:pt x="198" y="154"/>
                    </a:lnTo>
                    <a:lnTo>
                      <a:pt x="187" y="166"/>
                    </a:lnTo>
                    <a:lnTo>
                      <a:pt x="175" y="176"/>
                    </a:lnTo>
                    <a:lnTo>
                      <a:pt x="163" y="176"/>
                    </a:lnTo>
                    <a:lnTo>
                      <a:pt x="148" y="180"/>
                    </a:lnTo>
                    <a:lnTo>
                      <a:pt x="136" y="176"/>
                    </a:lnTo>
                    <a:lnTo>
                      <a:pt x="129" y="182"/>
                    </a:lnTo>
                    <a:lnTo>
                      <a:pt x="112" y="168"/>
                    </a:lnTo>
                    <a:lnTo>
                      <a:pt x="108" y="159"/>
                    </a:lnTo>
                    <a:lnTo>
                      <a:pt x="98" y="163"/>
                    </a:lnTo>
                    <a:lnTo>
                      <a:pt x="89" y="162"/>
                    </a:lnTo>
                    <a:lnTo>
                      <a:pt x="84" y="165"/>
                    </a:lnTo>
                    <a:lnTo>
                      <a:pt x="76" y="163"/>
                    </a:lnTo>
                    <a:lnTo>
                      <a:pt x="65" y="146"/>
                    </a:lnTo>
                    <a:lnTo>
                      <a:pt x="62" y="139"/>
                    </a:lnTo>
                    <a:lnTo>
                      <a:pt x="48" y="131"/>
                    </a:lnTo>
                    <a:lnTo>
                      <a:pt x="43" y="118"/>
                    </a:lnTo>
                    <a:lnTo>
                      <a:pt x="35" y="109"/>
                    </a:lnTo>
                    <a:lnTo>
                      <a:pt x="23" y="99"/>
                    </a:lnTo>
                    <a:lnTo>
                      <a:pt x="23" y="92"/>
                    </a:lnTo>
                    <a:lnTo>
                      <a:pt x="13" y="84"/>
                    </a:lnTo>
                    <a:lnTo>
                      <a:pt x="0" y="75"/>
                    </a:lnTo>
                    <a:lnTo>
                      <a:pt x="5" y="73"/>
                    </a:lnTo>
                    <a:lnTo>
                      <a:pt x="12" y="69"/>
                    </a:lnTo>
                    <a:lnTo>
                      <a:pt x="16" y="51"/>
                    </a:lnTo>
                    <a:lnTo>
                      <a:pt x="21" y="41"/>
                    </a:lnTo>
                    <a:lnTo>
                      <a:pt x="34" y="38"/>
                    </a:lnTo>
                    <a:lnTo>
                      <a:pt x="37" y="44"/>
                    </a:lnTo>
                    <a:lnTo>
                      <a:pt x="47" y="56"/>
                    </a:lnTo>
                    <a:lnTo>
                      <a:pt x="52" y="58"/>
                    </a:lnTo>
                    <a:lnTo>
                      <a:pt x="59" y="54"/>
                    </a:lnTo>
                    <a:lnTo>
                      <a:pt x="72" y="55"/>
                    </a:lnTo>
                    <a:lnTo>
                      <a:pt x="74" y="59"/>
                    </a:lnTo>
                    <a:lnTo>
                      <a:pt x="93" y="59"/>
                    </a:lnTo>
                    <a:lnTo>
                      <a:pt x="93" y="55"/>
                    </a:lnTo>
                    <a:lnTo>
                      <a:pt x="102" y="51"/>
                    </a:lnTo>
                    <a:lnTo>
                      <a:pt x="104" y="45"/>
                    </a:lnTo>
                    <a:lnTo>
                      <a:pt x="111" y="41"/>
                    </a:lnTo>
                    <a:lnTo>
                      <a:pt x="127" y="53"/>
                    </a:lnTo>
                    <a:lnTo>
                      <a:pt x="136" y="51"/>
                    </a:lnTo>
                    <a:lnTo>
                      <a:pt x="145" y="36"/>
                    </a:lnTo>
                    <a:lnTo>
                      <a:pt x="155" y="24"/>
                    </a:lnTo>
                    <a:lnTo>
                      <a:pt x="153" y="12"/>
                    </a:lnTo>
                    <a:lnTo>
                      <a:pt x="148" y="6"/>
                    </a:lnTo>
                    <a:lnTo>
                      <a:pt x="159" y="5"/>
                    </a:lnTo>
                    <a:lnTo>
                      <a:pt x="160" y="0"/>
                    </a:lnTo>
                    <a:lnTo>
                      <a:pt x="169" y="1"/>
                    </a:lnTo>
                    <a:lnTo>
                      <a:pt x="167" y="17"/>
                    </a:lnTo>
                    <a:lnTo>
                      <a:pt x="170" y="32"/>
                    </a:lnTo>
                    <a:lnTo>
                      <a:pt x="179" y="40"/>
                    </a:lnTo>
                    <a:lnTo>
                      <a:pt x="181" y="47"/>
                    </a:lnTo>
                    <a:lnTo>
                      <a:pt x="181" y="57"/>
                    </a:lnTo>
                    <a:lnTo>
                      <a:pt x="184" y="58"/>
                    </a:lnTo>
                    <a:close/>
                  </a:path>
                </a:pathLst>
              </a:custGeom>
              <a:solidFill>
                <a:srgbClr val="9BBB59">
                  <a:lumMod val="60000"/>
                  <a:lumOff val="40000"/>
                </a:srgbClr>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215" name="Freeform 173">
                <a:extLst>
                  <a:ext uri="{FF2B5EF4-FFF2-40B4-BE49-F238E27FC236}">
                    <a16:creationId xmlns:a16="http://schemas.microsoft.com/office/drawing/2014/main" id="{F252EA06-EF92-4828-AE8E-7A9BEAA0DB2B}"/>
                  </a:ext>
                </a:extLst>
              </p:cNvPr>
              <p:cNvSpPr>
                <a:spLocks/>
              </p:cNvSpPr>
              <p:nvPr/>
            </p:nvSpPr>
            <p:spPr bwMode="auto">
              <a:xfrm>
                <a:off x="4231209" y="3736289"/>
                <a:ext cx="155444" cy="122135"/>
              </a:xfrm>
              <a:custGeom>
                <a:avLst/>
                <a:gdLst>
                  <a:gd name="T0" fmla="*/ 17 w 112"/>
                  <a:gd name="T1" fmla="*/ 62 h 88"/>
                  <a:gd name="T2" fmla="*/ 10 w 112"/>
                  <a:gd name="T3" fmla="*/ 46 h 88"/>
                  <a:gd name="T4" fmla="*/ 0 w 112"/>
                  <a:gd name="T5" fmla="*/ 38 h 88"/>
                  <a:gd name="T6" fmla="*/ 9 w 112"/>
                  <a:gd name="T7" fmla="*/ 34 h 88"/>
                  <a:gd name="T8" fmla="*/ 18 w 112"/>
                  <a:gd name="T9" fmla="*/ 20 h 88"/>
                  <a:gd name="T10" fmla="*/ 22 w 112"/>
                  <a:gd name="T11" fmla="*/ 9 h 88"/>
                  <a:gd name="T12" fmla="*/ 29 w 112"/>
                  <a:gd name="T13" fmla="*/ 2 h 88"/>
                  <a:gd name="T14" fmla="*/ 38 w 112"/>
                  <a:gd name="T15" fmla="*/ 4 h 88"/>
                  <a:gd name="T16" fmla="*/ 47 w 112"/>
                  <a:gd name="T17" fmla="*/ 0 h 88"/>
                  <a:gd name="T18" fmla="*/ 57 w 112"/>
                  <a:gd name="T19" fmla="*/ 0 h 88"/>
                  <a:gd name="T20" fmla="*/ 65 w 112"/>
                  <a:gd name="T21" fmla="*/ 6 h 88"/>
                  <a:gd name="T22" fmla="*/ 77 w 112"/>
                  <a:gd name="T23" fmla="*/ 11 h 88"/>
                  <a:gd name="T24" fmla="*/ 88 w 112"/>
                  <a:gd name="T25" fmla="*/ 26 h 88"/>
                  <a:gd name="T26" fmla="*/ 100 w 112"/>
                  <a:gd name="T27" fmla="*/ 41 h 88"/>
                  <a:gd name="T28" fmla="*/ 100 w 112"/>
                  <a:gd name="T29" fmla="*/ 54 h 88"/>
                  <a:gd name="T30" fmla="*/ 104 w 112"/>
                  <a:gd name="T31" fmla="*/ 66 h 88"/>
                  <a:gd name="T32" fmla="*/ 111 w 112"/>
                  <a:gd name="T33" fmla="*/ 71 h 88"/>
                  <a:gd name="T34" fmla="*/ 112 w 112"/>
                  <a:gd name="T35" fmla="*/ 79 h 88"/>
                  <a:gd name="T36" fmla="*/ 111 w 112"/>
                  <a:gd name="T37" fmla="*/ 86 h 88"/>
                  <a:gd name="T38" fmla="*/ 109 w 112"/>
                  <a:gd name="T39" fmla="*/ 87 h 88"/>
                  <a:gd name="T40" fmla="*/ 99 w 112"/>
                  <a:gd name="T41" fmla="*/ 85 h 88"/>
                  <a:gd name="T42" fmla="*/ 97 w 112"/>
                  <a:gd name="T43" fmla="*/ 88 h 88"/>
                  <a:gd name="T44" fmla="*/ 93 w 112"/>
                  <a:gd name="T45" fmla="*/ 88 h 88"/>
                  <a:gd name="T46" fmla="*/ 80 w 112"/>
                  <a:gd name="T47" fmla="*/ 83 h 88"/>
                  <a:gd name="T48" fmla="*/ 71 w 112"/>
                  <a:gd name="T49" fmla="*/ 83 h 88"/>
                  <a:gd name="T50" fmla="*/ 38 w 112"/>
                  <a:gd name="T51" fmla="*/ 82 h 88"/>
                  <a:gd name="T52" fmla="*/ 33 w 112"/>
                  <a:gd name="T53" fmla="*/ 84 h 88"/>
                  <a:gd name="T54" fmla="*/ 27 w 112"/>
                  <a:gd name="T55" fmla="*/ 84 h 88"/>
                  <a:gd name="T56" fmla="*/ 17 w 112"/>
                  <a:gd name="T57" fmla="*/ 87 h 88"/>
                  <a:gd name="T58" fmla="*/ 14 w 112"/>
                  <a:gd name="T59" fmla="*/ 71 h 88"/>
                  <a:gd name="T60" fmla="*/ 31 w 112"/>
                  <a:gd name="T61" fmla="*/ 72 h 88"/>
                  <a:gd name="T62" fmla="*/ 35 w 112"/>
                  <a:gd name="T63" fmla="*/ 69 h 88"/>
                  <a:gd name="T64" fmla="*/ 39 w 112"/>
                  <a:gd name="T65" fmla="*/ 69 h 88"/>
                  <a:gd name="T66" fmla="*/ 45 w 112"/>
                  <a:gd name="T67" fmla="*/ 64 h 88"/>
                  <a:gd name="T68" fmla="*/ 53 w 112"/>
                  <a:gd name="T69" fmla="*/ 68 h 88"/>
                  <a:gd name="T70" fmla="*/ 61 w 112"/>
                  <a:gd name="T71" fmla="*/ 69 h 88"/>
                  <a:gd name="T72" fmla="*/ 69 w 112"/>
                  <a:gd name="T73" fmla="*/ 64 h 88"/>
                  <a:gd name="T74" fmla="*/ 65 w 112"/>
                  <a:gd name="T75" fmla="*/ 58 h 88"/>
                  <a:gd name="T76" fmla="*/ 59 w 112"/>
                  <a:gd name="T77" fmla="*/ 61 h 88"/>
                  <a:gd name="T78" fmla="*/ 54 w 112"/>
                  <a:gd name="T79" fmla="*/ 61 h 88"/>
                  <a:gd name="T80" fmla="*/ 47 w 112"/>
                  <a:gd name="T81" fmla="*/ 56 h 88"/>
                  <a:gd name="T82" fmla="*/ 41 w 112"/>
                  <a:gd name="T83" fmla="*/ 56 h 88"/>
                  <a:gd name="T84" fmla="*/ 37 w 112"/>
                  <a:gd name="T85" fmla="*/ 61 h 88"/>
                  <a:gd name="T86" fmla="*/ 17 w 112"/>
                  <a:gd name="T87" fmla="*/ 62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2" h="88">
                    <a:moveTo>
                      <a:pt x="17" y="62"/>
                    </a:moveTo>
                    <a:lnTo>
                      <a:pt x="10" y="46"/>
                    </a:lnTo>
                    <a:lnTo>
                      <a:pt x="0" y="38"/>
                    </a:lnTo>
                    <a:lnTo>
                      <a:pt x="9" y="34"/>
                    </a:lnTo>
                    <a:lnTo>
                      <a:pt x="18" y="20"/>
                    </a:lnTo>
                    <a:lnTo>
                      <a:pt x="22" y="9"/>
                    </a:lnTo>
                    <a:lnTo>
                      <a:pt x="29" y="2"/>
                    </a:lnTo>
                    <a:lnTo>
                      <a:pt x="38" y="4"/>
                    </a:lnTo>
                    <a:lnTo>
                      <a:pt x="47" y="0"/>
                    </a:lnTo>
                    <a:lnTo>
                      <a:pt x="57" y="0"/>
                    </a:lnTo>
                    <a:lnTo>
                      <a:pt x="65" y="6"/>
                    </a:lnTo>
                    <a:lnTo>
                      <a:pt x="77" y="11"/>
                    </a:lnTo>
                    <a:lnTo>
                      <a:pt x="88" y="26"/>
                    </a:lnTo>
                    <a:lnTo>
                      <a:pt x="100" y="41"/>
                    </a:lnTo>
                    <a:lnTo>
                      <a:pt x="100" y="54"/>
                    </a:lnTo>
                    <a:lnTo>
                      <a:pt x="104" y="66"/>
                    </a:lnTo>
                    <a:lnTo>
                      <a:pt x="111" y="71"/>
                    </a:lnTo>
                    <a:lnTo>
                      <a:pt x="112" y="79"/>
                    </a:lnTo>
                    <a:lnTo>
                      <a:pt x="111" y="86"/>
                    </a:lnTo>
                    <a:lnTo>
                      <a:pt x="109" y="87"/>
                    </a:lnTo>
                    <a:lnTo>
                      <a:pt x="99" y="85"/>
                    </a:lnTo>
                    <a:lnTo>
                      <a:pt x="97" y="88"/>
                    </a:lnTo>
                    <a:lnTo>
                      <a:pt x="93" y="88"/>
                    </a:lnTo>
                    <a:lnTo>
                      <a:pt x="80" y="83"/>
                    </a:lnTo>
                    <a:lnTo>
                      <a:pt x="71" y="83"/>
                    </a:lnTo>
                    <a:lnTo>
                      <a:pt x="38" y="82"/>
                    </a:lnTo>
                    <a:lnTo>
                      <a:pt x="33" y="84"/>
                    </a:lnTo>
                    <a:lnTo>
                      <a:pt x="27" y="84"/>
                    </a:lnTo>
                    <a:lnTo>
                      <a:pt x="17" y="87"/>
                    </a:lnTo>
                    <a:lnTo>
                      <a:pt x="14" y="71"/>
                    </a:lnTo>
                    <a:lnTo>
                      <a:pt x="31" y="72"/>
                    </a:lnTo>
                    <a:lnTo>
                      <a:pt x="35" y="69"/>
                    </a:lnTo>
                    <a:lnTo>
                      <a:pt x="39" y="69"/>
                    </a:lnTo>
                    <a:lnTo>
                      <a:pt x="45" y="64"/>
                    </a:lnTo>
                    <a:lnTo>
                      <a:pt x="53" y="68"/>
                    </a:lnTo>
                    <a:lnTo>
                      <a:pt x="61" y="69"/>
                    </a:lnTo>
                    <a:lnTo>
                      <a:pt x="69" y="64"/>
                    </a:lnTo>
                    <a:lnTo>
                      <a:pt x="65" y="58"/>
                    </a:lnTo>
                    <a:lnTo>
                      <a:pt x="59" y="61"/>
                    </a:lnTo>
                    <a:lnTo>
                      <a:pt x="54" y="61"/>
                    </a:lnTo>
                    <a:lnTo>
                      <a:pt x="47" y="56"/>
                    </a:lnTo>
                    <a:lnTo>
                      <a:pt x="41" y="56"/>
                    </a:lnTo>
                    <a:lnTo>
                      <a:pt x="37" y="61"/>
                    </a:lnTo>
                    <a:lnTo>
                      <a:pt x="17" y="62"/>
                    </a:lnTo>
                    <a:close/>
                  </a:path>
                </a:pathLst>
              </a:custGeom>
              <a:solidFill>
                <a:srgbClr val="8BB743"/>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216" name="Freeform 174">
                <a:extLst>
                  <a:ext uri="{FF2B5EF4-FFF2-40B4-BE49-F238E27FC236}">
                    <a16:creationId xmlns:a16="http://schemas.microsoft.com/office/drawing/2014/main" id="{DC1D7967-ABAE-4061-870F-9829760F8784}"/>
                  </a:ext>
                </a:extLst>
              </p:cNvPr>
              <p:cNvSpPr>
                <a:spLocks/>
              </p:cNvSpPr>
              <p:nvPr/>
            </p:nvSpPr>
            <p:spPr bwMode="auto">
              <a:xfrm>
                <a:off x="8771654" y="4507977"/>
                <a:ext cx="24982" cy="16655"/>
              </a:xfrm>
              <a:custGeom>
                <a:avLst/>
                <a:gdLst>
                  <a:gd name="T0" fmla="*/ 14 w 18"/>
                  <a:gd name="T1" fmla="*/ 5 h 12"/>
                  <a:gd name="T2" fmla="*/ 18 w 18"/>
                  <a:gd name="T3" fmla="*/ 12 h 12"/>
                  <a:gd name="T4" fmla="*/ 6 w 18"/>
                  <a:gd name="T5" fmla="*/ 12 h 12"/>
                  <a:gd name="T6" fmla="*/ 0 w 18"/>
                  <a:gd name="T7" fmla="*/ 0 h 12"/>
                  <a:gd name="T8" fmla="*/ 11 w 18"/>
                  <a:gd name="T9" fmla="*/ 4 h 12"/>
                  <a:gd name="T10" fmla="*/ 14 w 18"/>
                  <a:gd name="T11" fmla="*/ 5 h 12"/>
                </a:gdLst>
                <a:ahLst/>
                <a:cxnLst>
                  <a:cxn ang="0">
                    <a:pos x="T0" y="T1"/>
                  </a:cxn>
                  <a:cxn ang="0">
                    <a:pos x="T2" y="T3"/>
                  </a:cxn>
                  <a:cxn ang="0">
                    <a:pos x="T4" y="T5"/>
                  </a:cxn>
                  <a:cxn ang="0">
                    <a:pos x="T6" y="T7"/>
                  </a:cxn>
                  <a:cxn ang="0">
                    <a:pos x="T8" y="T9"/>
                  </a:cxn>
                  <a:cxn ang="0">
                    <a:pos x="T10" y="T11"/>
                  </a:cxn>
                </a:cxnLst>
                <a:rect l="0" t="0" r="r" b="b"/>
                <a:pathLst>
                  <a:path w="18" h="12">
                    <a:moveTo>
                      <a:pt x="14" y="5"/>
                    </a:moveTo>
                    <a:lnTo>
                      <a:pt x="18" y="12"/>
                    </a:lnTo>
                    <a:lnTo>
                      <a:pt x="6" y="12"/>
                    </a:lnTo>
                    <a:lnTo>
                      <a:pt x="0" y="0"/>
                    </a:lnTo>
                    <a:lnTo>
                      <a:pt x="11" y="4"/>
                    </a:lnTo>
                    <a:lnTo>
                      <a:pt x="14" y="5"/>
                    </a:lnTo>
                    <a:close/>
                  </a:path>
                </a:pathLst>
              </a:custGeom>
              <a:solidFill>
                <a:srgbClr val="E2ECFA"/>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217" name="Freeform 175">
                <a:extLst>
                  <a:ext uri="{FF2B5EF4-FFF2-40B4-BE49-F238E27FC236}">
                    <a16:creationId xmlns:a16="http://schemas.microsoft.com/office/drawing/2014/main" id="{E89F29F9-CA94-446F-B1E2-E104615CAD47}"/>
                  </a:ext>
                </a:extLst>
              </p:cNvPr>
              <p:cNvSpPr>
                <a:spLocks/>
              </p:cNvSpPr>
              <p:nvPr/>
            </p:nvSpPr>
            <p:spPr bwMode="auto">
              <a:xfrm>
                <a:off x="8731405" y="4480219"/>
                <a:ext cx="30534" cy="18043"/>
              </a:xfrm>
              <a:custGeom>
                <a:avLst/>
                <a:gdLst>
                  <a:gd name="T0" fmla="*/ 22 w 22"/>
                  <a:gd name="T1" fmla="*/ 12 h 13"/>
                  <a:gd name="T2" fmla="*/ 15 w 22"/>
                  <a:gd name="T3" fmla="*/ 13 h 13"/>
                  <a:gd name="T4" fmla="*/ 4 w 22"/>
                  <a:gd name="T5" fmla="*/ 11 h 13"/>
                  <a:gd name="T6" fmla="*/ 0 w 22"/>
                  <a:gd name="T7" fmla="*/ 8 h 13"/>
                  <a:gd name="T8" fmla="*/ 2 w 22"/>
                  <a:gd name="T9" fmla="*/ 0 h 13"/>
                  <a:gd name="T10" fmla="*/ 14 w 22"/>
                  <a:gd name="T11" fmla="*/ 3 h 13"/>
                  <a:gd name="T12" fmla="*/ 19 w 22"/>
                  <a:gd name="T13" fmla="*/ 7 h 13"/>
                  <a:gd name="T14" fmla="*/ 22 w 22"/>
                  <a:gd name="T15" fmla="*/ 12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 h="13">
                    <a:moveTo>
                      <a:pt x="22" y="12"/>
                    </a:moveTo>
                    <a:lnTo>
                      <a:pt x="15" y="13"/>
                    </a:lnTo>
                    <a:lnTo>
                      <a:pt x="4" y="11"/>
                    </a:lnTo>
                    <a:lnTo>
                      <a:pt x="0" y="8"/>
                    </a:lnTo>
                    <a:lnTo>
                      <a:pt x="2" y="0"/>
                    </a:lnTo>
                    <a:lnTo>
                      <a:pt x="14" y="3"/>
                    </a:lnTo>
                    <a:lnTo>
                      <a:pt x="19" y="7"/>
                    </a:lnTo>
                    <a:lnTo>
                      <a:pt x="22" y="12"/>
                    </a:lnTo>
                    <a:close/>
                  </a:path>
                </a:pathLst>
              </a:custGeom>
              <a:solidFill>
                <a:srgbClr val="E2ECFA"/>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218" name="Freeform 176">
                <a:extLst>
                  <a:ext uri="{FF2B5EF4-FFF2-40B4-BE49-F238E27FC236}">
                    <a16:creationId xmlns:a16="http://schemas.microsoft.com/office/drawing/2014/main" id="{BBA0C87B-66E8-4C2B-9C68-7CF50F3C66EC}"/>
                  </a:ext>
                </a:extLst>
              </p:cNvPr>
              <p:cNvSpPr>
                <a:spLocks/>
              </p:cNvSpPr>
              <p:nvPr/>
            </p:nvSpPr>
            <p:spPr bwMode="auto">
              <a:xfrm>
                <a:off x="8759163" y="4452461"/>
                <a:ext cx="23595" cy="43025"/>
              </a:xfrm>
              <a:custGeom>
                <a:avLst/>
                <a:gdLst>
                  <a:gd name="T0" fmla="*/ 17 w 17"/>
                  <a:gd name="T1" fmla="*/ 27 h 31"/>
                  <a:gd name="T2" fmla="*/ 14 w 17"/>
                  <a:gd name="T3" fmla="*/ 31 h 31"/>
                  <a:gd name="T4" fmla="*/ 3 w 17"/>
                  <a:gd name="T5" fmla="*/ 13 h 31"/>
                  <a:gd name="T6" fmla="*/ 0 w 17"/>
                  <a:gd name="T7" fmla="*/ 0 h 31"/>
                  <a:gd name="T8" fmla="*/ 6 w 17"/>
                  <a:gd name="T9" fmla="*/ 0 h 31"/>
                  <a:gd name="T10" fmla="*/ 11 w 17"/>
                  <a:gd name="T11" fmla="*/ 17 h 31"/>
                  <a:gd name="T12" fmla="*/ 17 w 17"/>
                  <a:gd name="T13" fmla="*/ 27 h 31"/>
                </a:gdLst>
                <a:ahLst/>
                <a:cxnLst>
                  <a:cxn ang="0">
                    <a:pos x="T0" y="T1"/>
                  </a:cxn>
                  <a:cxn ang="0">
                    <a:pos x="T2" y="T3"/>
                  </a:cxn>
                  <a:cxn ang="0">
                    <a:pos x="T4" y="T5"/>
                  </a:cxn>
                  <a:cxn ang="0">
                    <a:pos x="T6" y="T7"/>
                  </a:cxn>
                  <a:cxn ang="0">
                    <a:pos x="T8" y="T9"/>
                  </a:cxn>
                  <a:cxn ang="0">
                    <a:pos x="T10" y="T11"/>
                  </a:cxn>
                  <a:cxn ang="0">
                    <a:pos x="T12" y="T13"/>
                  </a:cxn>
                </a:cxnLst>
                <a:rect l="0" t="0" r="r" b="b"/>
                <a:pathLst>
                  <a:path w="17" h="31">
                    <a:moveTo>
                      <a:pt x="17" y="27"/>
                    </a:moveTo>
                    <a:lnTo>
                      <a:pt x="14" y="31"/>
                    </a:lnTo>
                    <a:lnTo>
                      <a:pt x="3" y="13"/>
                    </a:lnTo>
                    <a:lnTo>
                      <a:pt x="0" y="0"/>
                    </a:lnTo>
                    <a:lnTo>
                      <a:pt x="6" y="0"/>
                    </a:lnTo>
                    <a:lnTo>
                      <a:pt x="11" y="17"/>
                    </a:lnTo>
                    <a:lnTo>
                      <a:pt x="17" y="27"/>
                    </a:lnTo>
                    <a:close/>
                  </a:path>
                </a:pathLst>
              </a:custGeom>
              <a:solidFill>
                <a:srgbClr val="E2ECFA"/>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219" name="Freeform 177">
                <a:extLst>
                  <a:ext uri="{FF2B5EF4-FFF2-40B4-BE49-F238E27FC236}">
                    <a16:creationId xmlns:a16="http://schemas.microsoft.com/office/drawing/2014/main" id="{2E487F7E-297A-4195-BE8A-13E8CC829515}"/>
                  </a:ext>
                </a:extLst>
              </p:cNvPr>
              <p:cNvSpPr>
                <a:spLocks/>
              </p:cNvSpPr>
              <p:nvPr/>
            </p:nvSpPr>
            <p:spPr bwMode="auto">
              <a:xfrm>
                <a:off x="8702259" y="4424703"/>
                <a:ext cx="40249" cy="34698"/>
              </a:xfrm>
              <a:custGeom>
                <a:avLst/>
                <a:gdLst>
                  <a:gd name="T0" fmla="*/ 28 w 29"/>
                  <a:gd name="T1" fmla="*/ 21 h 25"/>
                  <a:gd name="T2" fmla="*/ 29 w 29"/>
                  <a:gd name="T3" fmla="*/ 25 h 25"/>
                  <a:gd name="T4" fmla="*/ 15 w 29"/>
                  <a:gd name="T5" fmla="*/ 16 h 25"/>
                  <a:gd name="T6" fmla="*/ 6 w 29"/>
                  <a:gd name="T7" fmla="*/ 9 h 25"/>
                  <a:gd name="T8" fmla="*/ 0 w 29"/>
                  <a:gd name="T9" fmla="*/ 2 h 25"/>
                  <a:gd name="T10" fmla="*/ 3 w 29"/>
                  <a:gd name="T11" fmla="*/ 0 h 25"/>
                  <a:gd name="T12" fmla="*/ 11 w 29"/>
                  <a:gd name="T13" fmla="*/ 4 h 25"/>
                  <a:gd name="T14" fmla="*/ 25 w 29"/>
                  <a:gd name="T15" fmla="*/ 14 h 25"/>
                  <a:gd name="T16" fmla="*/ 28 w 29"/>
                  <a:gd name="T17" fmla="*/ 21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25">
                    <a:moveTo>
                      <a:pt x="28" y="21"/>
                    </a:moveTo>
                    <a:lnTo>
                      <a:pt x="29" y="25"/>
                    </a:lnTo>
                    <a:lnTo>
                      <a:pt x="15" y="16"/>
                    </a:lnTo>
                    <a:lnTo>
                      <a:pt x="6" y="9"/>
                    </a:lnTo>
                    <a:lnTo>
                      <a:pt x="0" y="2"/>
                    </a:lnTo>
                    <a:lnTo>
                      <a:pt x="3" y="0"/>
                    </a:lnTo>
                    <a:lnTo>
                      <a:pt x="11" y="4"/>
                    </a:lnTo>
                    <a:lnTo>
                      <a:pt x="25" y="14"/>
                    </a:lnTo>
                    <a:lnTo>
                      <a:pt x="28" y="21"/>
                    </a:lnTo>
                    <a:close/>
                  </a:path>
                </a:pathLst>
              </a:custGeom>
              <a:solidFill>
                <a:srgbClr val="E2ECFA"/>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220" name="Freeform 178">
                <a:extLst>
                  <a:ext uri="{FF2B5EF4-FFF2-40B4-BE49-F238E27FC236}">
                    <a16:creationId xmlns:a16="http://schemas.microsoft.com/office/drawing/2014/main" id="{D5DE9704-CBAF-49CF-9F9B-FC31CB5600EF}"/>
                  </a:ext>
                </a:extLst>
              </p:cNvPr>
              <p:cNvSpPr>
                <a:spLocks/>
              </p:cNvSpPr>
              <p:nvPr/>
            </p:nvSpPr>
            <p:spPr bwMode="auto">
              <a:xfrm>
                <a:off x="8659235" y="4402497"/>
                <a:ext cx="24982" cy="23595"/>
              </a:xfrm>
              <a:custGeom>
                <a:avLst/>
                <a:gdLst>
                  <a:gd name="T0" fmla="*/ 18 w 18"/>
                  <a:gd name="T1" fmla="*/ 16 h 17"/>
                  <a:gd name="T2" fmla="*/ 15 w 18"/>
                  <a:gd name="T3" fmla="*/ 17 h 17"/>
                  <a:gd name="T4" fmla="*/ 7 w 18"/>
                  <a:gd name="T5" fmla="*/ 13 h 17"/>
                  <a:gd name="T6" fmla="*/ 0 w 18"/>
                  <a:gd name="T7" fmla="*/ 4 h 17"/>
                  <a:gd name="T8" fmla="*/ 2 w 18"/>
                  <a:gd name="T9" fmla="*/ 0 h 17"/>
                  <a:gd name="T10" fmla="*/ 12 w 18"/>
                  <a:gd name="T11" fmla="*/ 9 h 17"/>
                  <a:gd name="T12" fmla="*/ 18 w 18"/>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8" h="17">
                    <a:moveTo>
                      <a:pt x="18" y="16"/>
                    </a:moveTo>
                    <a:lnTo>
                      <a:pt x="15" y="17"/>
                    </a:lnTo>
                    <a:lnTo>
                      <a:pt x="7" y="13"/>
                    </a:lnTo>
                    <a:lnTo>
                      <a:pt x="0" y="4"/>
                    </a:lnTo>
                    <a:lnTo>
                      <a:pt x="2" y="0"/>
                    </a:lnTo>
                    <a:lnTo>
                      <a:pt x="12" y="9"/>
                    </a:lnTo>
                    <a:lnTo>
                      <a:pt x="18" y="16"/>
                    </a:lnTo>
                    <a:close/>
                  </a:path>
                </a:pathLst>
              </a:custGeom>
              <a:solidFill>
                <a:srgbClr val="E2ECFA"/>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221" name="Freeform 179">
                <a:extLst>
                  <a:ext uri="{FF2B5EF4-FFF2-40B4-BE49-F238E27FC236}">
                    <a16:creationId xmlns:a16="http://schemas.microsoft.com/office/drawing/2014/main" id="{C6EC1F7A-27DD-4774-81AF-9FA9AC1CB3F4}"/>
                  </a:ext>
                </a:extLst>
              </p:cNvPr>
              <p:cNvSpPr>
                <a:spLocks/>
              </p:cNvSpPr>
              <p:nvPr/>
            </p:nvSpPr>
            <p:spPr bwMode="auto">
              <a:xfrm>
                <a:off x="4340112" y="3923674"/>
                <a:ext cx="76335" cy="94377"/>
              </a:xfrm>
              <a:custGeom>
                <a:avLst/>
                <a:gdLst>
                  <a:gd name="T0" fmla="*/ 33 w 55"/>
                  <a:gd name="T1" fmla="*/ 68 h 68"/>
                  <a:gd name="T2" fmla="*/ 28 w 55"/>
                  <a:gd name="T3" fmla="*/ 66 h 68"/>
                  <a:gd name="T4" fmla="*/ 15 w 55"/>
                  <a:gd name="T5" fmla="*/ 58 h 68"/>
                  <a:gd name="T6" fmla="*/ 5 w 55"/>
                  <a:gd name="T7" fmla="*/ 46 h 68"/>
                  <a:gd name="T8" fmla="*/ 2 w 55"/>
                  <a:gd name="T9" fmla="*/ 39 h 68"/>
                  <a:gd name="T10" fmla="*/ 0 w 55"/>
                  <a:gd name="T11" fmla="*/ 23 h 68"/>
                  <a:gd name="T12" fmla="*/ 10 w 55"/>
                  <a:gd name="T13" fmla="*/ 14 h 68"/>
                  <a:gd name="T14" fmla="*/ 12 w 55"/>
                  <a:gd name="T15" fmla="*/ 8 h 68"/>
                  <a:gd name="T16" fmla="*/ 15 w 55"/>
                  <a:gd name="T17" fmla="*/ 4 h 68"/>
                  <a:gd name="T18" fmla="*/ 20 w 55"/>
                  <a:gd name="T19" fmla="*/ 4 h 68"/>
                  <a:gd name="T20" fmla="*/ 24 w 55"/>
                  <a:gd name="T21" fmla="*/ 0 h 68"/>
                  <a:gd name="T22" fmla="*/ 39 w 55"/>
                  <a:gd name="T23" fmla="*/ 0 h 68"/>
                  <a:gd name="T24" fmla="*/ 44 w 55"/>
                  <a:gd name="T25" fmla="*/ 7 h 68"/>
                  <a:gd name="T26" fmla="*/ 48 w 55"/>
                  <a:gd name="T27" fmla="*/ 16 h 68"/>
                  <a:gd name="T28" fmla="*/ 47 w 55"/>
                  <a:gd name="T29" fmla="*/ 22 h 68"/>
                  <a:gd name="T30" fmla="*/ 50 w 55"/>
                  <a:gd name="T31" fmla="*/ 27 h 68"/>
                  <a:gd name="T32" fmla="*/ 50 w 55"/>
                  <a:gd name="T33" fmla="*/ 35 h 68"/>
                  <a:gd name="T34" fmla="*/ 55 w 55"/>
                  <a:gd name="T35" fmla="*/ 34 h 68"/>
                  <a:gd name="T36" fmla="*/ 46 w 55"/>
                  <a:gd name="T37" fmla="*/ 43 h 68"/>
                  <a:gd name="T38" fmla="*/ 38 w 55"/>
                  <a:gd name="T39" fmla="*/ 55 h 68"/>
                  <a:gd name="T40" fmla="*/ 37 w 55"/>
                  <a:gd name="T41" fmla="*/ 61 h 68"/>
                  <a:gd name="T42" fmla="*/ 33 w 55"/>
                  <a:gd name="T43" fmla="*/ 68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5" h="68">
                    <a:moveTo>
                      <a:pt x="33" y="68"/>
                    </a:moveTo>
                    <a:lnTo>
                      <a:pt x="28" y="66"/>
                    </a:lnTo>
                    <a:lnTo>
                      <a:pt x="15" y="58"/>
                    </a:lnTo>
                    <a:lnTo>
                      <a:pt x="5" y="46"/>
                    </a:lnTo>
                    <a:lnTo>
                      <a:pt x="2" y="39"/>
                    </a:lnTo>
                    <a:lnTo>
                      <a:pt x="0" y="23"/>
                    </a:lnTo>
                    <a:lnTo>
                      <a:pt x="10" y="14"/>
                    </a:lnTo>
                    <a:lnTo>
                      <a:pt x="12" y="8"/>
                    </a:lnTo>
                    <a:lnTo>
                      <a:pt x="15" y="4"/>
                    </a:lnTo>
                    <a:lnTo>
                      <a:pt x="20" y="4"/>
                    </a:lnTo>
                    <a:lnTo>
                      <a:pt x="24" y="0"/>
                    </a:lnTo>
                    <a:lnTo>
                      <a:pt x="39" y="0"/>
                    </a:lnTo>
                    <a:lnTo>
                      <a:pt x="44" y="7"/>
                    </a:lnTo>
                    <a:lnTo>
                      <a:pt x="48" y="16"/>
                    </a:lnTo>
                    <a:lnTo>
                      <a:pt x="47" y="22"/>
                    </a:lnTo>
                    <a:lnTo>
                      <a:pt x="50" y="27"/>
                    </a:lnTo>
                    <a:lnTo>
                      <a:pt x="50" y="35"/>
                    </a:lnTo>
                    <a:lnTo>
                      <a:pt x="55" y="34"/>
                    </a:lnTo>
                    <a:lnTo>
                      <a:pt x="46" y="43"/>
                    </a:lnTo>
                    <a:lnTo>
                      <a:pt x="38" y="55"/>
                    </a:lnTo>
                    <a:lnTo>
                      <a:pt x="37" y="61"/>
                    </a:lnTo>
                    <a:lnTo>
                      <a:pt x="33" y="68"/>
                    </a:lnTo>
                    <a:close/>
                  </a:path>
                </a:pathLst>
              </a:custGeom>
              <a:solidFill>
                <a:srgbClr val="8BB743"/>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222" name="Freeform 180">
                <a:extLst>
                  <a:ext uri="{FF2B5EF4-FFF2-40B4-BE49-F238E27FC236}">
                    <a16:creationId xmlns:a16="http://schemas.microsoft.com/office/drawing/2014/main" id="{E16E9616-3A79-4CFC-AF62-7D084C4BD746}"/>
                  </a:ext>
                </a:extLst>
              </p:cNvPr>
              <p:cNvSpPr>
                <a:spLocks/>
              </p:cNvSpPr>
              <p:nvPr/>
            </p:nvSpPr>
            <p:spPr bwMode="auto">
              <a:xfrm>
                <a:off x="2397062" y="3797375"/>
                <a:ext cx="61067" cy="36085"/>
              </a:xfrm>
              <a:custGeom>
                <a:avLst/>
                <a:gdLst>
                  <a:gd name="T0" fmla="*/ 42 w 44"/>
                  <a:gd name="T1" fmla="*/ 21 h 26"/>
                  <a:gd name="T2" fmla="*/ 39 w 44"/>
                  <a:gd name="T3" fmla="*/ 26 h 26"/>
                  <a:gd name="T4" fmla="*/ 29 w 44"/>
                  <a:gd name="T5" fmla="*/ 26 h 26"/>
                  <a:gd name="T6" fmla="*/ 22 w 44"/>
                  <a:gd name="T7" fmla="*/ 24 h 26"/>
                  <a:gd name="T8" fmla="*/ 15 w 44"/>
                  <a:gd name="T9" fmla="*/ 20 h 26"/>
                  <a:gd name="T10" fmla="*/ 5 w 44"/>
                  <a:gd name="T11" fmla="*/ 18 h 26"/>
                  <a:gd name="T12" fmla="*/ 0 w 44"/>
                  <a:gd name="T13" fmla="*/ 14 h 26"/>
                  <a:gd name="T14" fmla="*/ 1 w 44"/>
                  <a:gd name="T15" fmla="*/ 11 h 26"/>
                  <a:gd name="T16" fmla="*/ 8 w 44"/>
                  <a:gd name="T17" fmla="*/ 6 h 26"/>
                  <a:gd name="T18" fmla="*/ 12 w 44"/>
                  <a:gd name="T19" fmla="*/ 3 h 26"/>
                  <a:gd name="T20" fmla="*/ 11 w 44"/>
                  <a:gd name="T21" fmla="*/ 1 h 26"/>
                  <a:gd name="T22" fmla="*/ 15 w 44"/>
                  <a:gd name="T23" fmla="*/ 0 h 26"/>
                  <a:gd name="T24" fmla="*/ 20 w 44"/>
                  <a:gd name="T25" fmla="*/ 1 h 26"/>
                  <a:gd name="T26" fmla="*/ 24 w 44"/>
                  <a:gd name="T27" fmla="*/ 6 h 26"/>
                  <a:gd name="T28" fmla="*/ 29 w 44"/>
                  <a:gd name="T29" fmla="*/ 9 h 26"/>
                  <a:gd name="T30" fmla="*/ 29 w 44"/>
                  <a:gd name="T31" fmla="*/ 12 h 26"/>
                  <a:gd name="T32" fmla="*/ 38 w 44"/>
                  <a:gd name="T33" fmla="*/ 9 h 26"/>
                  <a:gd name="T34" fmla="*/ 41 w 44"/>
                  <a:gd name="T35" fmla="*/ 11 h 26"/>
                  <a:gd name="T36" fmla="*/ 44 w 44"/>
                  <a:gd name="T37" fmla="*/ 13 h 26"/>
                  <a:gd name="T38" fmla="*/ 42 w 44"/>
                  <a:gd name="T39" fmla="*/ 21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 h="26">
                    <a:moveTo>
                      <a:pt x="42" y="21"/>
                    </a:moveTo>
                    <a:lnTo>
                      <a:pt x="39" y="26"/>
                    </a:lnTo>
                    <a:lnTo>
                      <a:pt x="29" y="26"/>
                    </a:lnTo>
                    <a:lnTo>
                      <a:pt x="22" y="24"/>
                    </a:lnTo>
                    <a:lnTo>
                      <a:pt x="15" y="20"/>
                    </a:lnTo>
                    <a:lnTo>
                      <a:pt x="5" y="18"/>
                    </a:lnTo>
                    <a:lnTo>
                      <a:pt x="0" y="14"/>
                    </a:lnTo>
                    <a:lnTo>
                      <a:pt x="1" y="11"/>
                    </a:lnTo>
                    <a:lnTo>
                      <a:pt x="8" y="6"/>
                    </a:lnTo>
                    <a:lnTo>
                      <a:pt x="12" y="3"/>
                    </a:lnTo>
                    <a:lnTo>
                      <a:pt x="11" y="1"/>
                    </a:lnTo>
                    <a:lnTo>
                      <a:pt x="15" y="0"/>
                    </a:lnTo>
                    <a:lnTo>
                      <a:pt x="20" y="1"/>
                    </a:lnTo>
                    <a:lnTo>
                      <a:pt x="24" y="6"/>
                    </a:lnTo>
                    <a:lnTo>
                      <a:pt x="29" y="9"/>
                    </a:lnTo>
                    <a:lnTo>
                      <a:pt x="29" y="12"/>
                    </a:lnTo>
                    <a:lnTo>
                      <a:pt x="38" y="9"/>
                    </a:lnTo>
                    <a:lnTo>
                      <a:pt x="41" y="11"/>
                    </a:lnTo>
                    <a:lnTo>
                      <a:pt x="44" y="13"/>
                    </a:lnTo>
                    <a:lnTo>
                      <a:pt x="42" y="21"/>
                    </a:lnTo>
                    <a:close/>
                  </a:path>
                </a:pathLst>
              </a:custGeom>
              <a:solidFill>
                <a:srgbClr val="E0766E"/>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223" name="Freeform 181">
                <a:extLst>
                  <a:ext uri="{FF2B5EF4-FFF2-40B4-BE49-F238E27FC236}">
                    <a16:creationId xmlns:a16="http://schemas.microsoft.com/office/drawing/2014/main" id="{E6092085-6F99-4817-AD26-98D551B7139C}"/>
                  </a:ext>
                </a:extLst>
              </p:cNvPr>
              <p:cNvSpPr>
                <a:spLocks/>
              </p:cNvSpPr>
              <p:nvPr/>
            </p:nvSpPr>
            <p:spPr bwMode="auto">
              <a:xfrm>
                <a:off x="5757150" y="3882037"/>
                <a:ext cx="162384" cy="99928"/>
              </a:xfrm>
              <a:custGeom>
                <a:avLst/>
                <a:gdLst>
                  <a:gd name="T0" fmla="*/ 117 w 117"/>
                  <a:gd name="T1" fmla="*/ 42 h 72"/>
                  <a:gd name="T2" fmla="*/ 109 w 117"/>
                  <a:gd name="T3" fmla="*/ 55 h 72"/>
                  <a:gd name="T4" fmla="*/ 97 w 117"/>
                  <a:gd name="T5" fmla="*/ 72 h 72"/>
                  <a:gd name="T6" fmla="*/ 82 w 117"/>
                  <a:gd name="T7" fmla="*/ 72 h 72"/>
                  <a:gd name="T8" fmla="*/ 21 w 117"/>
                  <a:gd name="T9" fmla="*/ 47 h 72"/>
                  <a:gd name="T10" fmla="*/ 14 w 117"/>
                  <a:gd name="T11" fmla="*/ 40 h 72"/>
                  <a:gd name="T12" fmla="*/ 7 w 117"/>
                  <a:gd name="T13" fmla="*/ 30 h 72"/>
                  <a:gd name="T14" fmla="*/ 0 w 117"/>
                  <a:gd name="T15" fmla="*/ 19 h 72"/>
                  <a:gd name="T16" fmla="*/ 3 w 117"/>
                  <a:gd name="T17" fmla="*/ 11 h 72"/>
                  <a:gd name="T18" fmla="*/ 10 w 117"/>
                  <a:gd name="T19" fmla="*/ 0 h 72"/>
                  <a:gd name="T20" fmla="*/ 16 w 117"/>
                  <a:gd name="T21" fmla="*/ 4 h 72"/>
                  <a:gd name="T22" fmla="*/ 20 w 117"/>
                  <a:gd name="T23" fmla="*/ 13 h 72"/>
                  <a:gd name="T24" fmla="*/ 28 w 117"/>
                  <a:gd name="T25" fmla="*/ 21 h 72"/>
                  <a:gd name="T26" fmla="*/ 37 w 117"/>
                  <a:gd name="T27" fmla="*/ 21 h 72"/>
                  <a:gd name="T28" fmla="*/ 54 w 117"/>
                  <a:gd name="T29" fmla="*/ 16 h 72"/>
                  <a:gd name="T30" fmla="*/ 74 w 117"/>
                  <a:gd name="T31" fmla="*/ 14 h 72"/>
                  <a:gd name="T32" fmla="*/ 90 w 117"/>
                  <a:gd name="T33" fmla="*/ 7 h 72"/>
                  <a:gd name="T34" fmla="*/ 99 w 117"/>
                  <a:gd name="T35" fmla="*/ 6 h 72"/>
                  <a:gd name="T36" fmla="*/ 105 w 117"/>
                  <a:gd name="T37" fmla="*/ 2 h 72"/>
                  <a:gd name="T38" fmla="*/ 116 w 117"/>
                  <a:gd name="T39" fmla="*/ 1 h 72"/>
                  <a:gd name="T40" fmla="*/ 116 w 117"/>
                  <a:gd name="T41" fmla="*/ 2 h 72"/>
                  <a:gd name="T42" fmla="*/ 116 w 117"/>
                  <a:gd name="T43" fmla="*/ 10 h 72"/>
                  <a:gd name="T44" fmla="*/ 117 w 117"/>
                  <a:gd name="T45" fmla="*/ 31 h 72"/>
                  <a:gd name="T46" fmla="*/ 117 w 117"/>
                  <a:gd name="T4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7" h="72">
                    <a:moveTo>
                      <a:pt x="117" y="42"/>
                    </a:moveTo>
                    <a:lnTo>
                      <a:pt x="109" y="55"/>
                    </a:lnTo>
                    <a:lnTo>
                      <a:pt x="97" y="72"/>
                    </a:lnTo>
                    <a:lnTo>
                      <a:pt x="82" y="72"/>
                    </a:lnTo>
                    <a:lnTo>
                      <a:pt x="21" y="47"/>
                    </a:lnTo>
                    <a:lnTo>
                      <a:pt x="14" y="40"/>
                    </a:lnTo>
                    <a:lnTo>
                      <a:pt x="7" y="30"/>
                    </a:lnTo>
                    <a:lnTo>
                      <a:pt x="0" y="19"/>
                    </a:lnTo>
                    <a:lnTo>
                      <a:pt x="3" y="11"/>
                    </a:lnTo>
                    <a:lnTo>
                      <a:pt x="10" y="0"/>
                    </a:lnTo>
                    <a:lnTo>
                      <a:pt x="16" y="4"/>
                    </a:lnTo>
                    <a:lnTo>
                      <a:pt x="20" y="13"/>
                    </a:lnTo>
                    <a:lnTo>
                      <a:pt x="28" y="21"/>
                    </a:lnTo>
                    <a:lnTo>
                      <a:pt x="37" y="21"/>
                    </a:lnTo>
                    <a:lnTo>
                      <a:pt x="54" y="16"/>
                    </a:lnTo>
                    <a:lnTo>
                      <a:pt x="74" y="14"/>
                    </a:lnTo>
                    <a:lnTo>
                      <a:pt x="90" y="7"/>
                    </a:lnTo>
                    <a:lnTo>
                      <a:pt x="99" y="6"/>
                    </a:lnTo>
                    <a:lnTo>
                      <a:pt x="105" y="2"/>
                    </a:lnTo>
                    <a:lnTo>
                      <a:pt x="116" y="1"/>
                    </a:lnTo>
                    <a:lnTo>
                      <a:pt x="116" y="2"/>
                    </a:lnTo>
                    <a:lnTo>
                      <a:pt x="116" y="10"/>
                    </a:lnTo>
                    <a:lnTo>
                      <a:pt x="117" y="31"/>
                    </a:lnTo>
                    <a:lnTo>
                      <a:pt x="117" y="42"/>
                    </a:lnTo>
                    <a:close/>
                  </a:path>
                </a:pathLst>
              </a:custGeom>
              <a:solidFill>
                <a:srgbClr val="C2DA9A"/>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224" name="Freeform 182">
                <a:extLst>
                  <a:ext uri="{FF2B5EF4-FFF2-40B4-BE49-F238E27FC236}">
                    <a16:creationId xmlns:a16="http://schemas.microsoft.com/office/drawing/2014/main" id="{A1DDBAE5-A627-4242-9DC2-0D9355DA7122}"/>
                  </a:ext>
                </a:extLst>
              </p:cNvPr>
              <p:cNvSpPr>
                <a:spLocks/>
              </p:cNvSpPr>
              <p:nvPr/>
            </p:nvSpPr>
            <p:spPr bwMode="auto">
              <a:xfrm>
                <a:off x="5721065" y="3866770"/>
                <a:ext cx="251209" cy="394162"/>
              </a:xfrm>
              <a:custGeom>
                <a:avLst/>
                <a:gdLst>
                  <a:gd name="T0" fmla="*/ 156 w 181"/>
                  <a:gd name="T1" fmla="*/ 9 h 284"/>
                  <a:gd name="T2" fmla="*/ 166 w 181"/>
                  <a:gd name="T3" fmla="*/ 7 h 284"/>
                  <a:gd name="T4" fmla="*/ 174 w 181"/>
                  <a:gd name="T5" fmla="*/ 0 h 284"/>
                  <a:gd name="T6" fmla="*/ 181 w 181"/>
                  <a:gd name="T7" fmla="*/ 0 h 284"/>
                  <a:gd name="T8" fmla="*/ 181 w 181"/>
                  <a:gd name="T9" fmla="*/ 5 h 284"/>
                  <a:gd name="T10" fmla="*/ 180 w 181"/>
                  <a:gd name="T11" fmla="*/ 18 h 284"/>
                  <a:gd name="T12" fmla="*/ 181 w 181"/>
                  <a:gd name="T13" fmla="*/ 28 h 284"/>
                  <a:gd name="T14" fmla="*/ 177 w 181"/>
                  <a:gd name="T15" fmla="*/ 36 h 284"/>
                  <a:gd name="T16" fmla="*/ 173 w 181"/>
                  <a:gd name="T17" fmla="*/ 58 h 284"/>
                  <a:gd name="T18" fmla="*/ 165 w 181"/>
                  <a:gd name="T19" fmla="*/ 81 h 284"/>
                  <a:gd name="T20" fmla="*/ 154 w 181"/>
                  <a:gd name="T21" fmla="*/ 108 h 284"/>
                  <a:gd name="T22" fmla="*/ 139 w 181"/>
                  <a:gd name="T23" fmla="*/ 139 h 284"/>
                  <a:gd name="T24" fmla="*/ 124 w 181"/>
                  <a:gd name="T25" fmla="*/ 162 h 284"/>
                  <a:gd name="T26" fmla="*/ 103 w 181"/>
                  <a:gd name="T27" fmla="*/ 190 h 284"/>
                  <a:gd name="T28" fmla="*/ 85 w 181"/>
                  <a:gd name="T29" fmla="*/ 207 h 284"/>
                  <a:gd name="T30" fmla="*/ 57 w 181"/>
                  <a:gd name="T31" fmla="*/ 228 h 284"/>
                  <a:gd name="T32" fmla="*/ 40 w 181"/>
                  <a:gd name="T33" fmla="*/ 243 h 284"/>
                  <a:gd name="T34" fmla="*/ 20 w 181"/>
                  <a:gd name="T35" fmla="*/ 269 h 284"/>
                  <a:gd name="T36" fmla="*/ 15 w 181"/>
                  <a:gd name="T37" fmla="*/ 280 h 284"/>
                  <a:gd name="T38" fmla="*/ 11 w 181"/>
                  <a:gd name="T39" fmla="*/ 284 h 284"/>
                  <a:gd name="T40" fmla="*/ 1 w 181"/>
                  <a:gd name="T41" fmla="*/ 267 h 284"/>
                  <a:gd name="T42" fmla="*/ 0 w 181"/>
                  <a:gd name="T43" fmla="*/ 191 h 284"/>
                  <a:gd name="T44" fmla="*/ 16 w 181"/>
                  <a:gd name="T45" fmla="*/ 168 h 284"/>
                  <a:gd name="T46" fmla="*/ 21 w 181"/>
                  <a:gd name="T47" fmla="*/ 161 h 284"/>
                  <a:gd name="T48" fmla="*/ 33 w 181"/>
                  <a:gd name="T49" fmla="*/ 161 h 284"/>
                  <a:gd name="T50" fmla="*/ 49 w 181"/>
                  <a:gd name="T51" fmla="*/ 146 h 284"/>
                  <a:gd name="T52" fmla="*/ 73 w 181"/>
                  <a:gd name="T53" fmla="*/ 146 h 284"/>
                  <a:gd name="T54" fmla="*/ 123 w 181"/>
                  <a:gd name="T55" fmla="*/ 83 h 284"/>
                  <a:gd name="T56" fmla="*/ 135 w 181"/>
                  <a:gd name="T57" fmla="*/ 66 h 284"/>
                  <a:gd name="T58" fmla="*/ 143 w 181"/>
                  <a:gd name="T59" fmla="*/ 53 h 284"/>
                  <a:gd name="T60" fmla="*/ 143 w 181"/>
                  <a:gd name="T61" fmla="*/ 42 h 284"/>
                  <a:gd name="T62" fmla="*/ 142 w 181"/>
                  <a:gd name="T63" fmla="*/ 21 h 284"/>
                  <a:gd name="T64" fmla="*/ 142 w 181"/>
                  <a:gd name="T65" fmla="*/ 13 h 284"/>
                  <a:gd name="T66" fmla="*/ 142 w 181"/>
                  <a:gd name="T67" fmla="*/ 12 h 284"/>
                  <a:gd name="T68" fmla="*/ 148 w 181"/>
                  <a:gd name="T69" fmla="*/ 12 h 284"/>
                  <a:gd name="T70" fmla="*/ 156 w 181"/>
                  <a:gd name="T71" fmla="*/ 9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81" h="284">
                    <a:moveTo>
                      <a:pt x="156" y="9"/>
                    </a:moveTo>
                    <a:lnTo>
                      <a:pt x="166" y="7"/>
                    </a:lnTo>
                    <a:lnTo>
                      <a:pt x="174" y="0"/>
                    </a:lnTo>
                    <a:lnTo>
                      <a:pt x="181" y="0"/>
                    </a:lnTo>
                    <a:lnTo>
                      <a:pt x="181" y="5"/>
                    </a:lnTo>
                    <a:lnTo>
                      <a:pt x="180" y="18"/>
                    </a:lnTo>
                    <a:lnTo>
                      <a:pt x="181" y="28"/>
                    </a:lnTo>
                    <a:lnTo>
                      <a:pt x="177" y="36"/>
                    </a:lnTo>
                    <a:lnTo>
                      <a:pt x="173" y="58"/>
                    </a:lnTo>
                    <a:lnTo>
                      <a:pt x="165" y="81"/>
                    </a:lnTo>
                    <a:lnTo>
                      <a:pt x="154" y="108"/>
                    </a:lnTo>
                    <a:lnTo>
                      <a:pt x="139" y="139"/>
                    </a:lnTo>
                    <a:lnTo>
                      <a:pt x="124" y="162"/>
                    </a:lnTo>
                    <a:lnTo>
                      <a:pt x="103" y="190"/>
                    </a:lnTo>
                    <a:lnTo>
                      <a:pt x="85" y="207"/>
                    </a:lnTo>
                    <a:lnTo>
                      <a:pt x="57" y="228"/>
                    </a:lnTo>
                    <a:lnTo>
                      <a:pt x="40" y="243"/>
                    </a:lnTo>
                    <a:lnTo>
                      <a:pt x="20" y="269"/>
                    </a:lnTo>
                    <a:lnTo>
                      <a:pt x="15" y="280"/>
                    </a:lnTo>
                    <a:lnTo>
                      <a:pt x="11" y="284"/>
                    </a:lnTo>
                    <a:lnTo>
                      <a:pt x="1" y="267"/>
                    </a:lnTo>
                    <a:lnTo>
                      <a:pt x="0" y="191"/>
                    </a:lnTo>
                    <a:lnTo>
                      <a:pt x="16" y="168"/>
                    </a:lnTo>
                    <a:lnTo>
                      <a:pt x="21" y="161"/>
                    </a:lnTo>
                    <a:lnTo>
                      <a:pt x="33" y="161"/>
                    </a:lnTo>
                    <a:lnTo>
                      <a:pt x="49" y="146"/>
                    </a:lnTo>
                    <a:lnTo>
                      <a:pt x="73" y="146"/>
                    </a:lnTo>
                    <a:lnTo>
                      <a:pt x="123" y="83"/>
                    </a:lnTo>
                    <a:lnTo>
                      <a:pt x="135" y="66"/>
                    </a:lnTo>
                    <a:lnTo>
                      <a:pt x="143" y="53"/>
                    </a:lnTo>
                    <a:lnTo>
                      <a:pt x="143" y="42"/>
                    </a:lnTo>
                    <a:lnTo>
                      <a:pt x="142" y="21"/>
                    </a:lnTo>
                    <a:lnTo>
                      <a:pt x="142" y="13"/>
                    </a:lnTo>
                    <a:lnTo>
                      <a:pt x="142" y="12"/>
                    </a:lnTo>
                    <a:lnTo>
                      <a:pt x="148" y="12"/>
                    </a:lnTo>
                    <a:lnTo>
                      <a:pt x="156" y="9"/>
                    </a:lnTo>
                    <a:close/>
                  </a:path>
                </a:pathLst>
              </a:custGeom>
              <a:solidFill>
                <a:srgbClr val="C2DA9A"/>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225" name="Freeform 183">
                <a:extLst>
                  <a:ext uri="{FF2B5EF4-FFF2-40B4-BE49-F238E27FC236}">
                    <a16:creationId xmlns:a16="http://schemas.microsoft.com/office/drawing/2014/main" id="{745EEC3D-360C-4749-B585-0D1A86A7C49E}"/>
                  </a:ext>
                </a:extLst>
              </p:cNvPr>
              <p:cNvSpPr>
                <a:spLocks/>
              </p:cNvSpPr>
              <p:nvPr/>
            </p:nvSpPr>
            <p:spPr bwMode="auto">
              <a:xfrm>
                <a:off x="5104840" y="2885530"/>
                <a:ext cx="102704" cy="111031"/>
              </a:xfrm>
              <a:custGeom>
                <a:avLst/>
                <a:gdLst>
                  <a:gd name="T0" fmla="*/ 35 w 74"/>
                  <a:gd name="T1" fmla="*/ 15 h 80"/>
                  <a:gd name="T2" fmla="*/ 45 w 74"/>
                  <a:gd name="T3" fmla="*/ 20 h 80"/>
                  <a:gd name="T4" fmla="*/ 47 w 74"/>
                  <a:gd name="T5" fmla="*/ 28 h 80"/>
                  <a:gd name="T6" fmla="*/ 58 w 74"/>
                  <a:gd name="T7" fmla="*/ 34 h 80"/>
                  <a:gd name="T8" fmla="*/ 62 w 74"/>
                  <a:gd name="T9" fmla="*/ 30 h 80"/>
                  <a:gd name="T10" fmla="*/ 67 w 74"/>
                  <a:gd name="T11" fmla="*/ 32 h 80"/>
                  <a:gd name="T12" fmla="*/ 63 w 74"/>
                  <a:gd name="T13" fmla="*/ 36 h 80"/>
                  <a:gd name="T14" fmla="*/ 66 w 74"/>
                  <a:gd name="T15" fmla="*/ 39 h 80"/>
                  <a:gd name="T16" fmla="*/ 63 w 74"/>
                  <a:gd name="T17" fmla="*/ 44 h 80"/>
                  <a:gd name="T18" fmla="*/ 65 w 74"/>
                  <a:gd name="T19" fmla="*/ 52 h 80"/>
                  <a:gd name="T20" fmla="*/ 74 w 74"/>
                  <a:gd name="T21" fmla="*/ 60 h 80"/>
                  <a:gd name="T22" fmla="*/ 68 w 74"/>
                  <a:gd name="T23" fmla="*/ 67 h 80"/>
                  <a:gd name="T24" fmla="*/ 66 w 74"/>
                  <a:gd name="T25" fmla="*/ 73 h 80"/>
                  <a:gd name="T26" fmla="*/ 68 w 74"/>
                  <a:gd name="T27" fmla="*/ 76 h 80"/>
                  <a:gd name="T28" fmla="*/ 66 w 74"/>
                  <a:gd name="T29" fmla="*/ 79 h 80"/>
                  <a:gd name="T30" fmla="*/ 58 w 74"/>
                  <a:gd name="T31" fmla="*/ 79 h 80"/>
                  <a:gd name="T32" fmla="*/ 52 w 74"/>
                  <a:gd name="T33" fmla="*/ 80 h 80"/>
                  <a:gd name="T34" fmla="*/ 52 w 74"/>
                  <a:gd name="T35" fmla="*/ 79 h 80"/>
                  <a:gd name="T36" fmla="*/ 54 w 74"/>
                  <a:gd name="T37" fmla="*/ 76 h 80"/>
                  <a:gd name="T38" fmla="*/ 55 w 74"/>
                  <a:gd name="T39" fmla="*/ 71 h 80"/>
                  <a:gd name="T40" fmla="*/ 53 w 74"/>
                  <a:gd name="T41" fmla="*/ 71 h 80"/>
                  <a:gd name="T42" fmla="*/ 49 w 74"/>
                  <a:gd name="T43" fmla="*/ 67 h 80"/>
                  <a:gd name="T44" fmla="*/ 46 w 74"/>
                  <a:gd name="T45" fmla="*/ 66 h 80"/>
                  <a:gd name="T46" fmla="*/ 44 w 74"/>
                  <a:gd name="T47" fmla="*/ 63 h 80"/>
                  <a:gd name="T48" fmla="*/ 40 w 74"/>
                  <a:gd name="T49" fmla="*/ 62 h 80"/>
                  <a:gd name="T50" fmla="*/ 38 w 74"/>
                  <a:gd name="T51" fmla="*/ 59 h 80"/>
                  <a:gd name="T52" fmla="*/ 35 w 74"/>
                  <a:gd name="T53" fmla="*/ 60 h 80"/>
                  <a:gd name="T54" fmla="*/ 33 w 74"/>
                  <a:gd name="T55" fmla="*/ 67 h 80"/>
                  <a:gd name="T56" fmla="*/ 29 w 74"/>
                  <a:gd name="T57" fmla="*/ 68 h 80"/>
                  <a:gd name="T58" fmla="*/ 31 w 74"/>
                  <a:gd name="T59" fmla="*/ 67 h 80"/>
                  <a:gd name="T60" fmla="*/ 24 w 74"/>
                  <a:gd name="T61" fmla="*/ 63 h 80"/>
                  <a:gd name="T62" fmla="*/ 18 w 74"/>
                  <a:gd name="T63" fmla="*/ 60 h 80"/>
                  <a:gd name="T64" fmla="*/ 16 w 74"/>
                  <a:gd name="T65" fmla="*/ 57 h 80"/>
                  <a:gd name="T66" fmla="*/ 11 w 74"/>
                  <a:gd name="T67" fmla="*/ 54 h 80"/>
                  <a:gd name="T68" fmla="*/ 15 w 74"/>
                  <a:gd name="T69" fmla="*/ 53 h 80"/>
                  <a:gd name="T70" fmla="*/ 16 w 74"/>
                  <a:gd name="T71" fmla="*/ 43 h 80"/>
                  <a:gd name="T72" fmla="*/ 7 w 74"/>
                  <a:gd name="T73" fmla="*/ 35 h 80"/>
                  <a:gd name="T74" fmla="*/ 11 w 74"/>
                  <a:gd name="T75" fmla="*/ 26 h 80"/>
                  <a:gd name="T76" fmla="*/ 5 w 74"/>
                  <a:gd name="T77" fmla="*/ 26 h 80"/>
                  <a:gd name="T78" fmla="*/ 10 w 74"/>
                  <a:gd name="T79" fmla="*/ 19 h 80"/>
                  <a:gd name="T80" fmla="*/ 5 w 74"/>
                  <a:gd name="T81" fmla="*/ 13 h 80"/>
                  <a:gd name="T82" fmla="*/ 0 w 74"/>
                  <a:gd name="T83" fmla="*/ 5 h 80"/>
                  <a:gd name="T84" fmla="*/ 12 w 74"/>
                  <a:gd name="T85" fmla="*/ 0 h 80"/>
                  <a:gd name="T86" fmla="*/ 22 w 74"/>
                  <a:gd name="T87" fmla="*/ 1 h 80"/>
                  <a:gd name="T88" fmla="*/ 32 w 74"/>
                  <a:gd name="T89" fmla="*/ 9 h 80"/>
                  <a:gd name="T90" fmla="*/ 35 w 74"/>
                  <a:gd name="T91" fmla="*/ 15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4" h="80">
                    <a:moveTo>
                      <a:pt x="35" y="15"/>
                    </a:moveTo>
                    <a:lnTo>
                      <a:pt x="45" y="20"/>
                    </a:lnTo>
                    <a:lnTo>
                      <a:pt x="47" y="28"/>
                    </a:lnTo>
                    <a:lnTo>
                      <a:pt x="58" y="34"/>
                    </a:lnTo>
                    <a:lnTo>
                      <a:pt x="62" y="30"/>
                    </a:lnTo>
                    <a:lnTo>
                      <a:pt x="67" y="32"/>
                    </a:lnTo>
                    <a:lnTo>
                      <a:pt x="63" y="36"/>
                    </a:lnTo>
                    <a:lnTo>
                      <a:pt x="66" y="39"/>
                    </a:lnTo>
                    <a:lnTo>
                      <a:pt x="63" y="44"/>
                    </a:lnTo>
                    <a:lnTo>
                      <a:pt x="65" y="52"/>
                    </a:lnTo>
                    <a:lnTo>
                      <a:pt x="74" y="60"/>
                    </a:lnTo>
                    <a:lnTo>
                      <a:pt x="68" y="67"/>
                    </a:lnTo>
                    <a:lnTo>
                      <a:pt x="66" y="73"/>
                    </a:lnTo>
                    <a:lnTo>
                      <a:pt x="68" y="76"/>
                    </a:lnTo>
                    <a:lnTo>
                      <a:pt x="66" y="79"/>
                    </a:lnTo>
                    <a:lnTo>
                      <a:pt x="58" y="79"/>
                    </a:lnTo>
                    <a:lnTo>
                      <a:pt x="52" y="80"/>
                    </a:lnTo>
                    <a:lnTo>
                      <a:pt x="52" y="79"/>
                    </a:lnTo>
                    <a:lnTo>
                      <a:pt x="54" y="76"/>
                    </a:lnTo>
                    <a:lnTo>
                      <a:pt x="55" y="71"/>
                    </a:lnTo>
                    <a:lnTo>
                      <a:pt x="53" y="71"/>
                    </a:lnTo>
                    <a:lnTo>
                      <a:pt x="49" y="67"/>
                    </a:lnTo>
                    <a:lnTo>
                      <a:pt x="46" y="66"/>
                    </a:lnTo>
                    <a:lnTo>
                      <a:pt x="44" y="63"/>
                    </a:lnTo>
                    <a:lnTo>
                      <a:pt x="40" y="62"/>
                    </a:lnTo>
                    <a:lnTo>
                      <a:pt x="38" y="59"/>
                    </a:lnTo>
                    <a:lnTo>
                      <a:pt x="35" y="60"/>
                    </a:lnTo>
                    <a:lnTo>
                      <a:pt x="33" y="67"/>
                    </a:lnTo>
                    <a:lnTo>
                      <a:pt x="29" y="68"/>
                    </a:lnTo>
                    <a:lnTo>
                      <a:pt x="31" y="67"/>
                    </a:lnTo>
                    <a:lnTo>
                      <a:pt x="24" y="63"/>
                    </a:lnTo>
                    <a:lnTo>
                      <a:pt x="18" y="60"/>
                    </a:lnTo>
                    <a:lnTo>
                      <a:pt x="16" y="57"/>
                    </a:lnTo>
                    <a:lnTo>
                      <a:pt x="11" y="54"/>
                    </a:lnTo>
                    <a:lnTo>
                      <a:pt x="15" y="53"/>
                    </a:lnTo>
                    <a:lnTo>
                      <a:pt x="16" y="43"/>
                    </a:lnTo>
                    <a:lnTo>
                      <a:pt x="7" y="35"/>
                    </a:lnTo>
                    <a:lnTo>
                      <a:pt x="11" y="26"/>
                    </a:lnTo>
                    <a:lnTo>
                      <a:pt x="5" y="26"/>
                    </a:lnTo>
                    <a:lnTo>
                      <a:pt x="10" y="19"/>
                    </a:lnTo>
                    <a:lnTo>
                      <a:pt x="5" y="13"/>
                    </a:lnTo>
                    <a:lnTo>
                      <a:pt x="0" y="5"/>
                    </a:lnTo>
                    <a:lnTo>
                      <a:pt x="12" y="0"/>
                    </a:lnTo>
                    <a:lnTo>
                      <a:pt x="22" y="1"/>
                    </a:lnTo>
                    <a:lnTo>
                      <a:pt x="32" y="9"/>
                    </a:lnTo>
                    <a:lnTo>
                      <a:pt x="35" y="15"/>
                    </a:lnTo>
                    <a:close/>
                  </a:path>
                </a:pathLst>
              </a:custGeom>
              <a:solidFill>
                <a:srgbClr val="F9B277"/>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226" name="Freeform 184">
                <a:extLst>
                  <a:ext uri="{FF2B5EF4-FFF2-40B4-BE49-F238E27FC236}">
                    <a16:creationId xmlns:a16="http://schemas.microsoft.com/office/drawing/2014/main" id="{508CA7E1-3BF2-466E-BE5B-B2210672DF6B}"/>
                  </a:ext>
                </a:extLst>
              </p:cNvPr>
              <p:cNvSpPr>
                <a:spLocks/>
              </p:cNvSpPr>
              <p:nvPr/>
            </p:nvSpPr>
            <p:spPr bwMode="auto">
              <a:xfrm>
                <a:off x="3197876" y="4038869"/>
                <a:ext cx="104092" cy="122135"/>
              </a:xfrm>
              <a:custGeom>
                <a:avLst/>
                <a:gdLst>
                  <a:gd name="T0" fmla="*/ 17 w 75"/>
                  <a:gd name="T1" fmla="*/ 1 h 88"/>
                  <a:gd name="T2" fmla="*/ 39 w 75"/>
                  <a:gd name="T3" fmla="*/ 5 h 88"/>
                  <a:gd name="T4" fmla="*/ 41 w 75"/>
                  <a:gd name="T5" fmla="*/ 2 h 88"/>
                  <a:gd name="T6" fmla="*/ 56 w 75"/>
                  <a:gd name="T7" fmla="*/ 0 h 88"/>
                  <a:gd name="T8" fmla="*/ 75 w 75"/>
                  <a:gd name="T9" fmla="*/ 6 h 88"/>
                  <a:gd name="T10" fmla="*/ 65 w 75"/>
                  <a:gd name="T11" fmla="*/ 24 h 88"/>
                  <a:gd name="T12" fmla="*/ 66 w 75"/>
                  <a:gd name="T13" fmla="*/ 38 h 88"/>
                  <a:gd name="T14" fmla="*/ 74 w 75"/>
                  <a:gd name="T15" fmla="*/ 50 h 88"/>
                  <a:gd name="T16" fmla="*/ 70 w 75"/>
                  <a:gd name="T17" fmla="*/ 59 h 88"/>
                  <a:gd name="T18" fmla="*/ 68 w 75"/>
                  <a:gd name="T19" fmla="*/ 69 h 88"/>
                  <a:gd name="T20" fmla="*/ 64 w 75"/>
                  <a:gd name="T21" fmla="*/ 77 h 88"/>
                  <a:gd name="T22" fmla="*/ 53 w 75"/>
                  <a:gd name="T23" fmla="*/ 73 h 88"/>
                  <a:gd name="T24" fmla="*/ 45 w 75"/>
                  <a:gd name="T25" fmla="*/ 75 h 88"/>
                  <a:gd name="T26" fmla="*/ 37 w 75"/>
                  <a:gd name="T27" fmla="*/ 73 h 88"/>
                  <a:gd name="T28" fmla="*/ 35 w 75"/>
                  <a:gd name="T29" fmla="*/ 79 h 88"/>
                  <a:gd name="T30" fmla="*/ 38 w 75"/>
                  <a:gd name="T31" fmla="*/ 83 h 88"/>
                  <a:gd name="T32" fmla="*/ 37 w 75"/>
                  <a:gd name="T33" fmla="*/ 88 h 88"/>
                  <a:gd name="T34" fmla="*/ 27 w 75"/>
                  <a:gd name="T35" fmla="*/ 86 h 88"/>
                  <a:gd name="T36" fmla="*/ 16 w 75"/>
                  <a:gd name="T37" fmla="*/ 68 h 88"/>
                  <a:gd name="T38" fmla="*/ 13 w 75"/>
                  <a:gd name="T39" fmla="*/ 56 h 88"/>
                  <a:gd name="T40" fmla="*/ 7 w 75"/>
                  <a:gd name="T41" fmla="*/ 56 h 88"/>
                  <a:gd name="T42" fmla="*/ 0 w 75"/>
                  <a:gd name="T43" fmla="*/ 41 h 88"/>
                  <a:gd name="T44" fmla="*/ 3 w 75"/>
                  <a:gd name="T45" fmla="*/ 30 h 88"/>
                  <a:gd name="T46" fmla="*/ 2 w 75"/>
                  <a:gd name="T47" fmla="*/ 25 h 88"/>
                  <a:gd name="T48" fmla="*/ 13 w 75"/>
                  <a:gd name="T49" fmla="*/ 20 h 88"/>
                  <a:gd name="T50" fmla="*/ 17 w 75"/>
                  <a:gd name="T51" fmla="*/ 1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5" h="88">
                    <a:moveTo>
                      <a:pt x="17" y="1"/>
                    </a:moveTo>
                    <a:lnTo>
                      <a:pt x="39" y="5"/>
                    </a:lnTo>
                    <a:lnTo>
                      <a:pt x="41" y="2"/>
                    </a:lnTo>
                    <a:lnTo>
                      <a:pt x="56" y="0"/>
                    </a:lnTo>
                    <a:lnTo>
                      <a:pt x="75" y="6"/>
                    </a:lnTo>
                    <a:lnTo>
                      <a:pt x="65" y="24"/>
                    </a:lnTo>
                    <a:lnTo>
                      <a:pt x="66" y="38"/>
                    </a:lnTo>
                    <a:lnTo>
                      <a:pt x="74" y="50"/>
                    </a:lnTo>
                    <a:lnTo>
                      <a:pt x="70" y="59"/>
                    </a:lnTo>
                    <a:lnTo>
                      <a:pt x="68" y="69"/>
                    </a:lnTo>
                    <a:lnTo>
                      <a:pt x="64" y="77"/>
                    </a:lnTo>
                    <a:lnTo>
                      <a:pt x="53" y="73"/>
                    </a:lnTo>
                    <a:lnTo>
                      <a:pt x="45" y="75"/>
                    </a:lnTo>
                    <a:lnTo>
                      <a:pt x="37" y="73"/>
                    </a:lnTo>
                    <a:lnTo>
                      <a:pt x="35" y="79"/>
                    </a:lnTo>
                    <a:lnTo>
                      <a:pt x="38" y="83"/>
                    </a:lnTo>
                    <a:lnTo>
                      <a:pt x="37" y="88"/>
                    </a:lnTo>
                    <a:lnTo>
                      <a:pt x="27" y="86"/>
                    </a:lnTo>
                    <a:lnTo>
                      <a:pt x="16" y="68"/>
                    </a:lnTo>
                    <a:lnTo>
                      <a:pt x="13" y="56"/>
                    </a:lnTo>
                    <a:lnTo>
                      <a:pt x="7" y="56"/>
                    </a:lnTo>
                    <a:lnTo>
                      <a:pt x="0" y="41"/>
                    </a:lnTo>
                    <a:lnTo>
                      <a:pt x="3" y="30"/>
                    </a:lnTo>
                    <a:lnTo>
                      <a:pt x="2" y="25"/>
                    </a:lnTo>
                    <a:lnTo>
                      <a:pt x="13" y="20"/>
                    </a:lnTo>
                    <a:lnTo>
                      <a:pt x="17" y="1"/>
                    </a:lnTo>
                    <a:close/>
                  </a:path>
                </a:pathLst>
              </a:custGeom>
              <a:solidFill>
                <a:srgbClr val="C0504D">
                  <a:lumMod val="40000"/>
                  <a:lumOff val="60000"/>
                </a:srgbClr>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227" name="Freeform 185">
                <a:extLst>
                  <a:ext uri="{FF2B5EF4-FFF2-40B4-BE49-F238E27FC236}">
                    <a16:creationId xmlns:a16="http://schemas.microsoft.com/office/drawing/2014/main" id="{85303F25-83A1-4896-8E81-263ADBB1A722}"/>
                  </a:ext>
                </a:extLst>
              </p:cNvPr>
              <p:cNvSpPr>
                <a:spLocks/>
              </p:cNvSpPr>
              <p:nvPr/>
            </p:nvSpPr>
            <p:spPr bwMode="auto">
              <a:xfrm>
                <a:off x="5054876" y="2789765"/>
                <a:ext cx="124910" cy="49964"/>
              </a:xfrm>
              <a:custGeom>
                <a:avLst/>
                <a:gdLst>
                  <a:gd name="T0" fmla="*/ 29 w 90"/>
                  <a:gd name="T1" fmla="*/ 1 h 36"/>
                  <a:gd name="T2" fmla="*/ 30 w 90"/>
                  <a:gd name="T3" fmla="*/ 3 h 36"/>
                  <a:gd name="T4" fmla="*/ 37 w 90"/>
                  <a:gd name="T5" fmla="*/ 0 h 36"/>
                  <a:gd name="T6" fmla="*/ 45 w 90"/>
                  <a:gd name="T7" fmla="*/ 7 h 36"/>
                  <a:gd name="T8" fmla="*/ 54 w 90"/>
                  <a:gd name="T9" fmla="*/ 3 h 36"/>
                  <a:gd name="T10" fmla="*/ 62 w 90"/>
                  <a:gd name="T11" fmla="*/ 4 h 36"/>
                  <a:gd name="T12" fmla="*/ 74 w 90"/>
                  <a:gd name="T13" fmla="*/ 2 h 36"/>
                  <a:gd name="T14" fmla="*/ 90 w 90"/>
                  <a:gd name="T15" fmla="*/ 10 h 36"/>
                  <a:gd name="T16" fmla="*/ 86 w 90"/>
                  <a:gd name="T17" fmla="*/ 15 h 36"/>
                  <a:gd name="T18" fmla="*/ 84 w 90"/>
                  <a:gd name="T19" fmla="*/ 23 h 36"/>
                  <a:gd name="T20" fmla="*/ 81 w 90"/>
                  <a:gd name="T21" fmla="*/ 25 h 36"/>
                  <a:gd name="T22" fmla="*/ 63 w 90"/>
                  <a:gd name="T23" fmla="*/ 19 h 36"/>
                  <a:gd name="T24" fmla="*/ 57 w 90"/>
                  <a:gd name="T25" fmla="*/ 20 h 36"/>
                  <a:gd name="T26" fmla="*/ 54 w 90"/>
                  <a:gd name="T27" fmla="*/ 25 h 36"/>
                  <a:gd name="T28" fmla="*/ 47 w 90"/>
                  <a:gd name="T29" fmla="*/ 27 h 36"/>
                  <a:gd name="T30" fmla="*/ 45 w 90"/>
                  <a:gd name="T31" fmla="*/ 26 h 36"/>
                  <a:gd name="T32" fmla="*/ 37 w 90"/>
                  <a:gd name="T33" fmla="*/ 29 h 36"/>
                  <a:gd name="T34" fmla="*/ 31 w 90"/>
                  <a:gd name="T35" fmla="*/ 30 h 36"/>
                  <a:gd name="T36" fmla="*/ 30 w 90"/>
                  <a:gd name="T37" fmla="*/ 34 h 36"/>
                  <a:gd name="T38" fmla="*/ 17 w 90"/>
                  <a:gd name="T39" fmla="*/ 36 h 36"/>
                  <a:gd name="T40" fmla="*/ 11 w 90"/>
                  <a:gd name="T41" fmla="*/ 34 h 36"/>
                  <a:gd name="T42" fmla="*/ 2 w 90"/>
                  <a:gd name="T43" fmla="*/ 29 h 36"/>
                  <a:gd name="T44" fmla="*/ 0 w 90"/>
                  <a:gd name="T45" fmla="*/ 22 h 36"/>
                  <a:gd name="T46" fmla="*/ 1 w 90"/>
                  <a:gd name="T47" fmla="*/ 19 h 36"/>
                  <a:gd name="T48" fmla="*/ 2 w 90"/>
                  <a:gd name="T49" fmla="*/ 15 h 36"/>
                  <a:gd name="T50" fmla="*/ 10 w 90"/>
                  <a:gd name="T51" fmla="*/ 15 h 36"/>
                  <a:gd name="T52" fmla="*/ 15 w 90"/>
                  <a:gd name="T53" fmla="*/ 13 h 36"/>
                  <a:gd name="T54" fmla="*/ 15 w 90"/>
                  <a:gd name="T55" fmla="*/ 11 h 36"/>
                  <a:gd name="T56" fmla="*/ 18 w 90"/>
                  <a:gd name="T57" fmla="*/ 10 h 36"/>
                  <a:gd name="T58" fmla="*/ 19 w 90"/>
                  <a:gd name="T59" fmla="*/ 6 h 36"/>
                  <a:gd name="T60" fmla="*/ 22 w 90"/>
                  <a:gd name="T61" fmla="*/ 5 h 36"/>
                  <a:gd name="T62" fmla="*/ 25 w 90"/>
                  <a:gd name="T63" fmla="*/ 1 h 36"/>
                  <a:gd name="T64" fmla="*/ 29 w 90"/>
                  <a:gd name="T65" fmla="*/ 1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36">
                    <a:moveTo>
                      <a:pt x="29" y="1"/>
                    </a:moveTo>
                    <a:lnTo>
                      <a:pt x="30" y="3"/>
                    </a:lnTo>
                    <a:lnTo>
                      <a:pt x="37" y="0"/>
                    </a:lnTo>
                    <a:lnTo>
                      <a:pt x="45" y="7"/>
                    </a:lnTo>
                    <a:lnTo>
                      <a:pt x="54" y="3"/>
                    </a:lnTo>
                    <a:lnTo>
                      <a:pt x="62" y="4"/>
                    </a:lnTo>
                    <a:lnTo>
                      <a:pt x="74" y="2"/>
                    </a:lnTo>
                    <a:lnTo>
                      <a:pt x="90" y="10"/>
                    </a:lnTo>
                    <a:lnTo>
                      <a:pt x="86" y="15"/>
                    </a:lnTo>
                    <a:lnTo>
                      <a:pt x="84" y="23"/>
                    </a:lnTo>
                    <a:lnTo>
                      <a:pt x="81" y="25"/>
                    </a:lnTo>
                    <a:lnTo>
                      <a:pt x="63" y="19"/>
                    </a:lnTo>
                    <a:lnTo>
                      <a:pt x="57" y="20"/>
                    </a:lnTo>
                    <a:lnTo>
                      <a:pt x="54" y="25"/>
                    </a:lnTo>
                    <a:lnTo>
                      <a:pt x="47" y="27"/>
                    </a:lnTo>
                    <a:lnTo>
                      <a:pt x="45" y="26"/>
                    </a:lnTo>
                    <a:lnTo>
                      <a:pt x="37" y="29"/>
                    </a:lnTo>
                    <a:lnTo>
                      <a:pt x="31" y="30"/>
                    </a:lnTo>
                    <a:lnTo>
                      <a:pt x="30" y="34"/>
                    </a:lnTo>
                    <a:lnTo>
                      <a:pt x="17" y="36"/>
                    </a:lnTo>
                    <a:lnTo>
                      <a:pt x="11" y="34"/>
                    </a:lnTo>
                    <a:lnTo>
                      <a:pt x="2" y="29"/>
                    </a:lnTo>
                    <a:lnTo>
                      <a:pt x="0" y="22"/>
                    </a:lnTo>
                    <a:lnTo>
                      <a:pt x="1" y="19"/>
                    </a:lnTo>
                    <a:lnTo>
                      <a:pt x="2" y="15"/>
                    </a:lnTo>
                    <a:lnTo>
                      <a:pt x="10" y="15"/>
                    </a:lnTo>
                    <a:lnTo>
                      <a:pt x="15" y="13"/>
                    </a:lnTo>
                    <a:lnTo>
                      <a:pt x="15" y="11"/>
                    </a:lnTo>
                    <a:lnTo>
                      <a:pt x="18" y="10"/>
                    </a:lnTo>
                    <a:lnTo>
                      <a:pt x="19" y="6"/>
                    </a:lnTo>
                    <a:lnTo>
                      <a:pt x="22" y="5"/>
                    </a:lnTo>
                    <a:lnTo>
                      <a:pt x="25" y="1"/>
                    </a:lnTo>
                    <a:lnTo>
                      <a:pt x="29" y="1"/>
                    </a:lnTo>
                    <a:close/>
                  </a:path>
                </a:pathLst>
              </a:custGeom>
              <a:solidFill>
                <a:srgbClr val="FCDBC0"/>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228" name="Freeform 186">
                <a:extLst>
                  <a:ext uri="{FF2B5EF4-FFF2-40B4-BE49-F238E27FC236}">
                    <a16:creationId xmlns:a16="http://schemas.microsoft.com/office/drawing/2014/main" id="{0193EF1C-7D7B-4BB5-8A42-48A37831CFF7}"/>
                  </a:ext>
                </a:extLst>
              </p:cNvPr>
              <p:cNvSpPr>
                <a:spLocks/>
              </p:cNvSpPr>
              <p:nvPr/>
            </p:nvSpPr>
            <p:spPr bwMode="auto">
              <a:xfrm>
                <a:off x="4988257" y="2866099"/>
                <a:ext cx="63843" cy="40249"/>
              </a:xfrm>
              <a:custGeom>
                <a:avLst/>
                <a:gdLst>
                  <a:gd name="T0" fmla="*/ 1 w 46"/>
                  <a:gd name="T1" fmla="*/ 7 h 29"/>
                  <a:gd name="T2" fmla="*/ 15 w 46"/>
                  <a:gd name="T3" fmla="*/ 9 h 29"/>
                  <a:gd name="T4" fmla="*/ 22 w 46"/>
                  <a:gd name="T5" fmla="*/ 4 h 29"/>
                  <a:gd name="T6" fmla="*/ 37 w 46"/>
                  <a:gd name="T7" fmla="*/ 3 h 29"/>
                  <a:gd name="T8" fmla="*/ 39 w 46"/>
                  <a:gd name="T9" fmla="*/ 0 h 29"/>
                  <a:gd name="T10" fmla="*/ 42 w 46"/>
                  <a:gd name="T11" fmla="*/ 0 h 29"/>
                  <a:gd name="T12" fmla="*/ 46 w 46"/>
                  <a:gd name="T13" fmla="*/ 7 h 29"/>
                  <a:gd name="T14" fmla="*/ 33 w 46"/>
                  <a:gd name="T15" fmla="*/ 12 h 29"/>
                  <a:gd name="T16" fmla="*/ 32 w 46"/>
                  <a:gd name="T17" fmla="*/ 21 h 29"/>
                  <a:gd name="T18" fmla="*/ 27 w 46"/>
                  <a:gd name="T19" fmla="*/ 23 h 29"/>
                  <a:gd name="T20" fmla="*/ 27 w 46"/>
                  <a:gd name="T21" fmla="*/ 29 h 29"/>
                  <a:gd name="T22" fmla="*/ 21 w 46"/>
                  <a:gd name="T23" fmla="*/ 28 h 29"/>
                  <a:gd name="T24" fmla="*/ 15 w 46"/>
                  <a:gd name="T25" fmla="*/ 25 h 29"/>
                  <a:gd name="T26" fmla="*/ 12 w 46"/>
                  <a:gd name="T27" fmla="*/ 28 h 29"/>
                  <a:gd name="T28" fmla="*/ 1 w 46"/>
                  <a:gd name="T29" fmla="*/ 28 h 29"/>
                  <a:gd name="T30" fmla="*/ 4 w 46"/>
                  <a:gd name="T31" fmla="*/ 26 h 29"/>
                  <a:gd name="T32" fmla="*/ 0 w 46"/>
                  <a:gd name="T33" fmla="*/ 17 h 29"/>
                  <a:gd name="T34" fmla="*/ 1 w 46"/>
                  <a:gd name="T35" fmla="*/ 7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6" h="29">
                    <a:moveTo>
                      <a:pt x="1" y="7"/>
                    </a:moveTo>
                    <a:lnTo>
                      <a:pt x="15" y="9"/>
                    </a:lnTo>
                    <a:lnTo>
                      <a:pt x="22" y="4"/>
                    </a:lnTo>
                    <a:lnTo>
                      <a:pt x="37" y="3"/>
                    </a:lnTo>
                    <a:lnTo>
                      <a:pt x="39" y="0"/>
                    </a:lnTo>
                    <a:lnTo>
                      <a:pt x="42" y="0"/>
                    </a:lnTo>
                    <a:lnTo>
                      <a:pt x="46" y="7"/>
                    </a:lnTo>
                    <a:lnTo>
                      <a:pt x="33" y="12"/>
                    </a:lnTo>
                    <a:lnTo>
                      <a:pt x="32" y="21"/>
                    </a:lnTo>
                    <a:lnTo>
                      <a:pt x="27" y="23"/>
                    </a:lnTo>
                    <a:lnTo>
                      <a:pt x="27" y="29"/>
                    </a:lnTo>
                    <a:lnTo>
                      <a:pt x="21" y="28"/>
                    </a:lnTo>
                    <a:lnTo>
                      <a:pt x="15" y="25"/>
                    </a:lnTo>
                    <a:lnTo>
                      <a:pt x="12" y="28"/>
                    </a:lnTo>
                    <a:lnTo>
                      <a:pt x="1" y="28"/>
                    </a:lnTo>
                    <a:lnTo>
                      <a:pt x="4" y="26"/>
                    </a:lnTo>
                    <a:lnTo>
                      <a:pt x="0" y="17"/>
                    </a:lnTo>
                    <a:lnTo>
                      <a:pt x="1" y="7"/>
                    </a:lnTo>
                    <a:close/>
                  </a:path>
                </a:pathLst>
              </a:custGeom>
              <a:solidFill>
                <a:srgbClr val="FCDBC0"/>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229" name="Freeform 187">
                <a:extLst>
                  <a:ext uri="{FF2B5EF4-FFF2-40B4-BE49-F238E27FC236}">
                    <a16:creationId xmlns:a16="http://schemas.microsoft.com/office/drawing/2014/main" id="{FDE9E515-D80C-424D-BE95-69CB2F40E181}"/>
                  </a:ext>
                </a:extLst>
              </p:cNvPr>
              <p:cNvSpPr>
                <a:spLocks/>
              </p:cNvSpPr>
              <p:nvPr/>
            </p:nvSpPr>
            <p:spPr bwMode="auto">
              <a:xfrm>
                <a:off x="4903596" y="2269305"/>
                <a:ext cx="230390" cy="359465"/>
              </a:xfrm>
              <a:custGeom>
                <a:avLst/>
                <a:gdLst>
                  <a:gd name="T0" fmla="*/ 144 w 166"/>
                  <a:gd name="T1" fmla="*/ 61 h 259"/>
                  <a:gd name="T2" fmla="*/ 132 w 166"/>
                  <a:gd name="T3" fmla="*/ 73 h 259"/>
                  <a:gd name="T4" fmla="*/ 137 w 166"/>
                  <a:gd name="T5" fmla="*/ 84 h 259"/>
                  <a:gd name="T6" fmla="*/ 117 w 166"/>
                  <a:gd name="T7" fmla="*/ 100 h 259"/>
                  <a:gd name="T8" fmla="*/ 92 w 166"/>
                  <a:gd name="T9" fmla="*/ 116 h 259"/>
                  <a:gd name="T10" fmla="*/ 85 w 166"/>
                  <a:gd name="T11" fmla="*/ 142 h 259"/>
                  <a:gd name="T12" fmla="*/ 97 w 166"/>
                  <a:gd name="T13" fmla="*/ 156 h 259"/>
                  <a:gd name="T14" fmla="*/ 112 w 166"/>
                  <a:gd name="T15" fmla="*/ 166 h 259"/>
                  <a:gd name="T16" fmla="*/ 102 w 166"/>
                  <a:gd name="T17" fmla="*/ 188 h 259"/>
                  <a:gd name="T18" fmla="*/ 87 w 166"/>
                  <a:gd name="T19" fmla="*/ 193 h 259"/>
                  <a:gd name="T20" fmla="*/ 85 w 166"/>
                  <a:gd name="T21" fmla="*/ 226 h 259"/>
                  <a:gd name="T22" fmla="*/ 78 w 166"/>
                  <a:gd name="T23" fmla="*/ 244 h 259"/>
                  <a:gd name="T24" fmla="*/ 59 w 166"/>
                  <a:gd name="T25" fmla="*/ 242 h 259"/>
                  <a:gd name="T26" fmla="*/ 52 w 166"/>
                  <a:gd name="T27" fmla="*/ 258 h 259"/>
                  <a:gd name="T28" fmla="*/ 35 w 166"/>
                  <a:gd name="T29" fmla="*/ 259 h 259"/>
                  <a:gd name="T30" fmla="*/ 28 w 166"/>
                  <a:gd name="T31" fmla="*/ 240 h 259"/>
                  <a:gd name="T32" fmla="*/ 14 w 166"/>
                  <a:gd name="T33" fmla="*/ 218 h 259"/>
                  <a:gd name="T34" fmla="*/ 0 w 166"/>
                  <a:gd name="T35" fmla="*/ 190 h 259"/>
                  <a:gd name="T36" fmla="*/ 6 w 166"/>
                  <a:gd name="T37" fmla="*/ 179 h 259"/>
                  <a:gd name="T38" fmla="*/ 17 w 166"/>
                  <a:gd name="T39" fmla="*/ 166 h 259"/>
                  <a:gd name="T40" fmla="*/ 20 w 166"/>
                  <a:gd name="T41" fmla="*/ 143 h 259"/>
                  <a:gd name="T42" fmla="*/ 10 w 166"/>
                  <a:gd name="T43" fmla="*/ 134 h 259"/>
                  <a:gd name="T44" fmla="*/ 6 w 166"/>
                  <a:gd name="T45" fmla="*/ 109 h 259"/>
                  <a:gd name="T46" fmla="*/ 14 w 166"/>
                  <a:gd name="T47" fmla="*/ 91 h 259"/>
                  <a:gd name="T48" fmla="*/ 28 w 166"/>
                  <a:gd name="T49" fmla="*/ 91 h 259"/>
                  <a:gd name="T50" fmla="*/ 32 w 166"/>
                  <a:gd name="T51" fmla="*/ 84 h 259"/>
                  <a:gd name="T52" fmla="*/ 26 w 166"/>
                  <a:gd name="T53" fmla="*/ 78 h 259"/>
                  <a:gd name="T54" fmla="*/ 45 w 166"/>
                  <a:gd name="T55" fmla="*/ 52 h 259"/>
                  <a:gd name="T56" fmla="*/ 56 w 166"/>
                  <a:gd name="T57" fmla="*/ 32 h 259"/>
                  <a:gd name="T58" fmla="*/ 63 w 166"/>
                  <a:gd name="T59" fmla="*/ 19 h 259"/>
                  <a:gd name="T60" fmla="*/ 76 w 166"/>
                  <a:gd name="T61" fmla="*/ 19 h 259"/>
                  <a:gd name="T62" fmla="*/ 78 w 166"/>
                  <a:gd name="T63" fmla="*/ 9 h 259"/>
                  <a:gd name="T64" fmla="*/ 103 w 166"/>
                  <a:gd name="T65" fmla="*/ 12 h 259"/>
                  <a:gd name="T66" fmla="*/ 103 w 166"/>
                  <a:gd name="T67" fmla="*/ 1 h 259"/>
                  <a:gd name="T68" fmla="*/ 111 w 166"/>
                  <a:gd name="T69" fmla="*/ 0 h 259"/>
                  <a:gd name="T70" fmla="*/ 131 w 166"/>
                  <a:gd name="T71" fmla="*/ 9 h 259"/>
                  <a:gd name="T72" fmla="*/ 154 w 166"/>
                  <a:gd name="T73" fmla="*/ 21 h 259"/>
                  <a:gd name="T74" fmla="*/ 160 w 166"/>
                  <a:gd name="T75" fmla="*/ 48 h 259"/>
                  <a:gd name="T76" fmla="*/ 166 w 166"/>
                  <a:gd name="T77" fmla="*/ 55 h 259"/>
                  <a:gd name="T78" fmla="*/ 144 w 166"/>
                  <a:gd name="T79" fmla="*/ 61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66" h="259">
                    <a:moveTo>
                      <a:pt x="144" y="61"/>
                    </a:moveTo>
                    <a:lnTo>
                      <a:pt x="132" y="73"/>
                    </a:lnTo>
                    <a:lnTo>
                      <a:pt x="137" y="84"/>
                    </a:lnTo>
                    <a:lnTo>
                      <a:pt x="117" y="100"/>
                    </a:lnTo>
                    <a:lnTo>
                      <a:pt x="92" y="116"/>
                    </a:lnTo>
                    <a:lnTo>
                      <a:pt x="85" y="142"/>
                    </a:lnTo>
                    <a:lnTo>
                      <a:pt x="97" y="156"/>
                    </a:lnTo>
                    <a:lnTo>
                      <a:pt x="112" y="166"/>
                    </a:lnTo>
                    <a:lnTo>
                      <a:pt x="102" y="188"/>
                    </a:lnTo>
                    <a:lnTo>
                      <a:pt x="87" y="193"/>
                    </a:lnTo>
                    <a:lnTo>
                      <a:pt x="85" y="226"/>
                    </a:lnTo>
                    <a:lnTo>
                      <a:pt x="78" y="244"/>
                    </a:lnTo>
                    <a:lnTo>
                      <a:pt x="59" y="242"/>
                    </a:lnTo>
                    <a:lnTo>
                      <a:pt x="52" y="258"/>
                    </a:lnTo>
                    <a:lnTo>
                      <a:pt x="35" y="259"/>
                    </a:lnTo>
                    <a:lnTo>
                      <a:pt x="28" y="240"/>
                    </a:lnTo>
                    <a:lnTo>
                      <a:pt x="14" y="218"/>
                    </a:lnTo>
                    <a:lnTo>
                      <a:pt x="0" y="190"/>
                    </a:lnTo>
                    <a:lnTo>
                      <a:pt x="6" y="179"/>
                    </a:lnTo>
                    <a:lnTo>
                      <a:pt x="17" y="166"/>
                    </a:lnTo>
                    <a:lnTo>
                      <a:pt x="20" y="143"/>
                    </a:lnTo>
                    <a:lnTo>
                      <a:pt x="10" y="134"/>
                    </a:lnTo>
                    <a:lnTo>
                      <a:pt x="6" y="109"/>
                    </a:lnTo>
                    <a:lnTo>
                      <a:pt x="14" y="91"/>
                    </a:lnTo>
                    <a:lnTo>
                      <a:pt x="28" y="91"/>
                    </a:lnTo>
                    <a:lnTo>
                      <a:pt x="32" y="84"/>
                    </a:lnTo>
                    <a:lnTo>
                      <a:pt x="26" y="78"/>
                    </a:lnTo>
                    <a:lnTo>
                      <a:pt x="45" y="52"/>
                    </a:lnTo>
                    <a:lnTo>
                      <a:pt x="56" y="32"/>
                    </a:lnTo>
                    <a:lnTo>
                      <a:pt x="63" y="19"/>
                    </a:lnTo>
                    <a:lnTo>
                      <a:pt x="76" y="19"/>
                    </a:lnTo>
                    <a:lnTo>
                      <a:pt x="78" y="9"/>
                    </a:lnTo>
                    <a:lnTo>
                      <a:pt x="103" y="12"/>
                    </a:lnTo>
                    <a:lnTo>
                      <a:pt x="103" y="1"/>
                    </a:lnTo>
                    <a:lnTo>
                      <a:pt x="111" y="0"/>
                    </a:lnTo>
                    <a:lnTo>
                      <a:pt x="131" y="9"/>
                    </a:lnTo>
                    <a:lnTo>
                      <a:pt x="154" y="21"/>
                    </a:lnTo>
                    <a:lnTo>
                      <a:pt x="160" y="48"/>
                    </a:lnTo>
                    <a:lnTo>
                      <a:pt x="166" y="55"/>
                    </a:lnTo>
                    <a:lnTo>
                      <a:pt x="144" y="61"/>
                    </a:lnTo>
                    <a:close/>
                  </a:path>
                </a:pathLst>
              </a:custGeom>
              <a:solidFill>
                <a:srgbClr val="F9B277"/>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230" name="Freeform 188">
                <a:extLst>
                  <a:ext uri="{FF2B5EF4-FFF2-40B4-BE49-F238E27FC236}">
                    <a16:creationId xmlns:a16="http://schemas.microsoft.com/office/drawing/2014/main" id="{2C5B2A93-77DC-4FF4-B40F-528F08CBC9E9}"/>
                  </a:ext>
                </a:extLst>
              </p:cNvPr>
              <p:cNvSpPr>
                <a:spLocks/>
              </p:cNvSpPr>
              <p:nvPr/>
            </p:nvSpPr>
            <p:spPr bwMode="auto">
              <a:xfrm>
                <a:off x="5433772" y="4952103"/>
                <a:ext cx="33309" cy="47188"/>
              </a:xfrm>
              <a:custGeom>
                <a:avLst/>
                <a:gdLst>
                  <a:gd name="T0" fmla="*/ 24 w 24"/>
                  <a:gd name="T1" fmla="*/ 23 h 34"/>
                  <a:gd name="T2" fmla="*/ 20 w 24"/>
                  <a:gd name="T3" fmla="*/ 32 h 34"/>
                  <a:gd name="T4" fmla="*/ 10 w 24"/>
                  <a:gd name="T5" fmla="*/ 34 h 34"/>
                  <a:gd name="T6" fmla="*/ 0 w 24"/>
                  <a:gd name="T7" fmla="*/ 23 h 34"/>
                  <a:gd name="T8" fmla="*/ 0 w 24"/>
                  <a:gd name="T9" fmla="*/ 16 h 34"/>
                  <a:gd name="T10" fmla="*/ 6 w 24"/>
                  <a:gd name="T11" fmla="*/ 8 h 34"/>
                  <a:gd name="T12" fmla="*/ 8 w 24"/>
                  <a:gd name="T13" fmla="*/ 2 h 34"/>
                  <a:gd name="T14" fmla="*/ 13 w 24"/>
                  <a:gd name="T15" fmla="*/ 0 h 34"/>
                  <a:gd name="T16" fmla="*/ 22 w 24"/>
                  <a:gd name="T17" fmla="*/ 4 h 34"/>
                  <a:gd name="T18" fmla="*/ 24 w 24"/>
                  <a:gd name="T19" fmla="*/ 14 h 34"/>
                  <a:gd name="T20" fmla="*/ 24 w 24"/>
                  <a:gd name="T21" fmla="*/ 2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 h="34">
                    <a:moveTo>
                      <a:pt x="24" y="23"/>
                    </a:moveTo>
                    <a:lnTo>
                      <a:pt x="20" y="32"/>
                    </a:lnTo>
                    <a:lnTo>
                      <a:pt x="10" y="34"/>
                    </a:lnTo>
                    <a:lnTo>
                      <a:pt x="0" y="23"/>
                    </a:lnTo>
                    <a:lnTo>
                      <a:pt x="0" y="16"/>
                    </a:lnTo>
                    <a:lnTo>
                      <a:pt x="6" y="8"/>
                    </a:lnTo>
                    <a:lnTo>
                      <a:pt x="8" y="2"/>
                    </a:lnTo>
                    <a:lnTo>
                      <a:pt x="13" y="0"/>
                    </a:lnTo>
                    <a:lnTo>
                      <a:pt x="22" y="4"/>
                    </a:lnTo>
                    <a:lnTo>
                      <a:pt x="24" y="14"/>
                    </a:lnTo>
                    <a:lnTo>
                      <a:pt x="24" y="23"/>
                    </a:lnTo>
                    <a:close/>
                  </a:path>
                </a:pathLst>
              </a:custGeom>
              <a:solidFill>
                <a:srgbClr val="9BBB59">
                  <a:lumMod val="60000"/>
                  <a:lumOff val="40000"/>
                </a:srgbClr>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231" name="Freeform 189">
                <a:extLst>
                  <a:ext uri="{FF2B5EF4-FFF2-40B4-BE49-F238E27FC236}">
                    <a16:creationId xmlns:a16="http://schemas.microsoft.com/office/drawing/2014/main" id="{E1C72202-DB0D-43AB-80CA-9C3CF5A4EAB4}"/>
                  </a:ext>
                </a:extLst>
              </p:cNvPr>
              <p:cNvSpPr>
                <a:spLocks/>
              </p:cNvSpPr>
              <p:nvPr/>
            </p:nvSpPr>
            <p:spPr bwMode="auto">
              <a:xfrm>
                <a:off x="5536476" y="3140902"/>
                <a:ext cx="147117" cy="140178"/>
              </a:xfrm>
              <a:custGeom>
                <a:avLst/>
                <a:gdLst>
                  <a:gd name="T0" fmla="*/ 56 w 106"/>
                  <a:gd name="T1" fmla="*/ 79 h 101"/>
                  <a:gd name="T2" fmla="*/ 24 w 106"/>
                  <a:gd name="T3" fmla="*/ 101 h 101"/>
                  <a:gd name="T4" fmla="*/ 4 w 106"/>
                  <a:gd name="T5" fmla="*/ 93 h 101"/>
                  <a:gd name="T6" fmla="*/ 3 w 106"/>
                  <a:gd name="T7" fmla="*/ 93 h 101"/>
                  <a:gd name="T8" fmla="*/ 5 w 106"/>
                  <a:gd name="T9" fmla="*/ 90 h 101"/>
                  <a:gd name="T10" fmla="*/ 4 w 106"/>
                  <a:gd name="T11" fmla="*/ 81 h 101"/>
                  <a:gd name="T12" fmla="*/ 7 w 106"/>
                  <a:gd name="T13" fmla="*/ 70 h 101"/>
                  <a:gd name="T14" fmla="*/ 16 w 106"/>
                  <a:gd name="T15" fmla="*/ 62 h 101"/>
                  <a:gd name="T16" fmla="*/ 12 w 106"/>
                  <a:gd name="T17" fmla="*/ 54 h 101"/>
                  <a:gd name="T18" fmla="*/ 4 w 106"/>
                  <a:gd name="T19" fmla="*/ 53 h 101"/>
                  <a:gd name="T20" fmla="*/ 0 w 106"/>
                  <a:gd name="T21" fmla="*/ 37 h 101"/>
                  <a:gd name="T22" fmla="*/ 4 w 106"/>
                  <a:gd name="T23" fmla="*/ 29 h 101"/>
                  <a:gd name="T24" fmla="*/ 8 w 106"/>
                  <a:gd name="T25" fmla="*/ 24 h 101"/>
                  <a:gd name="T26" fmla="*/ 12 w 106"/>
                  <a:gd name="T27" fmla="*/ 20 h 101"/>
                  <a:gd name="T28" fmla="*/ 11 w 106"/>
                  <a:gd name="T29" fmla="*/ 8 h 101"/>
                  <a:gd name="T30" fmla="*/ 17 w 106"/>
                  <a:gd name="T31" fmla="*/ 12 h 101"/>
                  <a:gd name="T32" fmla="*/ 36 w 106"/>
                  <a:gd name="T33" fmla="*/ 6 h 101"/>
                  <a:gd name="T34" fmla="*/ 45 w 106"/>
                  <a:gd name="T35" fmla="*/ 10 h 101"/>
                  <a:gd name="T36" fmla="*/ 59 w 106"/>
                  <a:gd name="T37" fmla="*/ 10 h 101"/>
                  <a:gd name="T38" fmla="*/ 78 w 106"/>
                  <a:gd name="T39" fmla="*/ 3 h 101"/>
                  <a:gd name="T40" fmla="*/ 87 w 106"/>
                  <a:gd name="T41" fmla="*/ 3 h 101"/>
                  <a:gd name="T42" fmla="*/ 106 w 106"/>
                  <a:gd name="T43" fmla="*/ 0 h 101"/>
                  <a:gd name="T44" fmla="*/ 99 w 106"/>
                  <a:gd name="T45" fmla="*/ 13 h 101"/>
                  <a:gd name="T46" fmla="*/ 91 w 106"/>
                  <a:gd name="T47" fmla="*/ 18 h 101"/>
                  <a:gd name="T48" fmla="*/ 94 w 106"/>
                  <a:gd name="T49" fmla="*/ 33 h 101"/>
                  <a:gd name="T50" fmla="*/ 91 w 106"/>
                  <a:gd name="T51" fmla="*/ 58 h 101"/>
                  <a:gd name="T52" fmla="*/ 56 w 106"/>
                  <a:gd name="T53" fmla="*/ 7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6" h="101">
                    <a:moveTo>
                      <a:pt x="56" y="79"/>
                    </a:moveTo>
                    <a:lnTo>
                      <a:pt x="24" y="101"/>
                    </a:lnTo>
                    <a:lnTo>
                      <a:pt x="4" y="93"/>
                    </a:lnTo>
                    <a:lnTo>
                      <a:pt x="3" y="93"/>
                    </a:lnTo>
                    <a:lnTo>
                      <a:pt x="5" y="90"/>
                    </a:lnTo>
                    <a:lnTo>
                      <a:pt x="4" y="81"/>
                    </a:lnTo>
                    <a:lnTo>
                      <a:pt x="7" y="70"/>
                    </a:lnTo>
                    <a:lnTo>
                      <a:pt x="16" y="62"/>
                    </a:lnTo>
                    <a:lnTo>
                      <a:pt x="12" y="54"/>
                    </a:lnTo>
                    <a:lnTo>
                      <a:pt x="4" y="53"/>
                    </a:lnTo>
                    <a:lnTo>
                      <a:pt x="0" y="37"/>
                    </a:lnTo>
                    <a:lnTo>
                      <a:pt x="4" y="29"/>
                    </a:lnTo>
                    <a:lnTo>
                      <a:pt x="8" y="24"/>
                    </a:lnTo>
                    <a:lnTo>
                      <a:pt x="12" y="20"/>
                    </a:lnTo>
                    <a:lnTo>
                      <a:pt x="11" y="8"/>
                    </a:lnTo>
                    <a:lnTo>
                      <a:pt x="17" y="12"/>
                    </a:lnTo>
                    <a:lnTo>
                      <a:pt x="36" y="6"/>
                    </a:lnTo>
                    <a:lnTo>
                      <a:pt x="45" y="10"/>
                    </a:lnTo>
                    <a:lnTo>
                      <a:pt x="59" y="10"/>
                    </a:lnTo>
                    <a:lnTo>
                      <a:pt x="78" y="3"/>
                    </a:lnTo>
                    <a:lnTo>
                      <a:pt x="87" y="3"/>
                    </a:lnTo>
                    <a:lnTo>
                      <a:pt x="106" y="0"/>
                    </a:lnTo>
                    <a:lnTo>
                      <a:pt x="99" y="13"/>
                    </a:lnTo>
                    <a:lnTo>
                      <a:pt x="91" y="18"/>
                    </a:lnTo>
                    <a:lnTo>
                      <a:pt x="94" y="33"/>
                    </a:lnTo>
                    <a:lnTo>
                      <a:pt x="91" y="58"/>
                    </a:lnTo>
                    <a:lnTo>
                      <a:pt x="56" y="79"/>
                    </a:lnTo>
                    <a:close/>
                  </a:path>
                </a:pathLst>
              </a:custGeom>
              <a:solidFill>
                <a:srgbClr val="FFEDA3"/>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232" name="Freeform 190">
                <a:extLst>
                  <a:ext uri="{FF2B5EF4-FFF2-40B4-BE49-F238E27FC236}">
                    <a16:creationId xmlns:a16="http://schemas.microsoft.com/office/drawing/2014/main" id="{C41915D6-CAE9-424B-BCB0-3E9D3FC7B803}"/>
                  </a:ext>
                </a:extLst>
              </p:cNvPr>
              <p:cNvSpPr>
                <a:spLocks/>
              </p:cNvSpPr>
              <p:nvPr/>
            </p:nvSpPr>
            <p:spPr bwMode="auto">
              <a:xfrm>
                <a:off x="5018791" y="3537839"/>
                <a:ext cx="260924" cy="460780"/>
              </a:xfrm>
              <a:custGeom>
                <a:avLst/>
                <a:gdLst>
                  <a:gd name="T0" fmla="*/ 18 w 188"/>
                  <a:gd name="T1" fmla="*/ 219 h 332"/>
                  <a:gd name="T2" fmla="*/ 19 w 188"/>
                  <a:gd name="T3" fmla="*/ 209 h 332"/>
                  <a:gd name="T4" fmla="*/ 8 w 188"/>
                  <a:gd name="T5" fmla="*/ 209 h 332"/>
                  <a:gd name="T6" fmla="*/ 8 w 188"/>
                  <a:gd name="T7" fmla="*/ 196 h 332"/>
                  <a:gd name="T8" fmla="*/ 0 w 188"/>
                  <a:gd name="T9" fmla="*/ 188 h 332"/>
                  <a:gd name="T10" fmla="*/ 7 w 188"/>
                  <a:gd name="T11" fmla="*/ 161 h 332"/>
                  <a:gd name="T12" fmla="*/ 30 w 188"/>
                  <a:gd name="T13" fmla="*/ 141 h 332"/>
                  <a:gd name="T14" fmla="*/ 30 w 188"/>
                  <a:gd name="T15" fmla="*/ 114 h 332"/>
                  <a:gd name="T16" fmla="*/ 37 w 188"/>
                  <a:gd name="T17" fmla="*/ 72 h 332"/>
                  <a:gd name="T18" fmla="*/ 40 w 188"/>
                  <a:gd name="T19" fmla="*/ 63 h 332"/>
                  <a:gd name="T20" fmla="*/ 33 w 188"/>
                  <a:gd name="T21" fmla="*/ 56 h 332"/>
                  <a:gd name="T22" fmla="*/ 32 w 188"/>
                  <a:gd name="T23" fmla="*/ 49 h 332"/>
                  <a:gd name="T24" fmla="*/ 25 w 188"/>
                  <a:gd name="T25" fmla="*/ 44 h 332"/>
                  <a:gd name="T26" fmla="*/ 20 w 188"/>
                  <a:gd name="T27" fmla="*/ 11 h 332"/>
                  <a:gd name="T28" fmla="*/ 38 w 188"/>
                  <a:gd name="T29" fmla="*/ 0 h 332"/>
                  <a:gd name="T30" fmla="*/ 111 w 188"/>
                  <a:gd name="T31" fmla="*/ 40 h 332"/>
                  <a:gd name="T32" fmla="*/ 184 w 188"/>
                  <a:gd name="T33" fmla="*/ 80 h 332"/>
                  <a:gd name="T34" fmla="*/ 188 w 188"/>
                  <a:gd name="T35" fmla="*/ 162 h 332"/>
                  <a:gd name="T36" fmla="*/ 172 w 188"/>
                  <a:gd name="T37" fmla="*/ 161 h 332"/>
                  <a:gd name="T38" fmla="*/ 164 w 188"/>
                  <a:gd name="T39" fmla="*/ 176 h 332"/>
                  <a:gd name="T40" fmla="*/ 160 w 188"/>
                  <a:gd name="T41" fmla="*/ 189 h 332"/>
                  <a:gd name="T42" fmla="*/ 163 w 188"/>
                  <a:gd name="T43" fmla="*/ 194 h 332"/>
                  <a:gd name="T44" fmla="*/ 158 w 188"/>
                  <a:gd name="T45" fmla="*/ 200 h 332"/>
                  <a:gd name="T46" fmla="*/ 160 w 188"/>
                  <a:gd name="T47" fmla="*/ 209 h 332"/>
                  <a:gd name="T48" fmla="*/ 155 w 188"/>
                  <a:gd name="T49" fmla="*/ 217 h 332"/>
                  <a:gd name="T50" fmla="*/ 154 w 188"/>
                  <a:gd name="T51" fmla="*/ 225 h 332"/>
                  <a:gd name="T52" fmla="*/ 160 w 188"/>
                  <a:gd name="T53" fmla="*/ 224 h 332"/>
                  <a:gd name="T54" fmla="*/ 164 w 188"/>
                  <a:gd name="T55" fmla="*/ 232 h 332"/>
                  <a:gd name="T56" fmla="*/ 164 w 188"/>
                  <a:gd name="T57" fmla="*/ 244 h 332"/>
                  <a:gd name="T58" fmla="*/ 171 w 188"/>
                  <a:gd name="T59" fmla="*/ 250 h 332"/>
                  <a:gd name="T60" fmla="*/ 171 w 188"/>
                  <a:gd name="T61" fmla="*/ 255 h 332"/>
                  <a:gd name="T62" fmla="*/ 160 w 188"/>
                  <a:gd name="T63" fmla="*/ 258 h 332"/>
                  <a:gd name="T64" fmla="*/ 151 w 188"/>
                  <a:gd name="T65" fmla="*/ 267 h 332"/>
                  <a:gd name="T66" fmla="*/ 138 w 188"/>
                  <a:gd name="T67" fmla="*/ 290 h 332"/>
                  <a:gd name="T68" fmla="*/ 121 w 188"/>
                  <a:gd name="T69" fmla="*/ 299 h 332"/>
                  <a:gd name="T70" fmla="*/ 103 w 188"/>
                  <a:gd name="T71" fmla="*/ 298 h 332"/>
                  <a:gd name="T72" fmla="*/ 98 w 188"/>
                  <a:gd name="T73" fmla="*/ 300 h 332"/>
                  <a:gd name="T74" fmla="*/ 100 w 188"/>
                  <a:gd name="T75" fmla="*/ 307 h 332"/>
                  <a:gd name="T76" fmla="*/ 90 w 188"/>
                  <a:gd name="T77" fmla="*/ 314 h 332"/>
                  <a:gd name="T78" fmla="*/ 83 w 188"/>
                  <a:gd name="T79" fmla="*/ 323 h 332"/>
                  <a:gd name="T80" fmla="*/ 59 w 188"/>
                  <a:gd name="T81" fmla="*/ 330 h 332"/>
                  <a:gd name="T82" fmla="*/ 55 w 188"/>
                  <a:gd name="T83" fmla="*/ 326 h 332"/>
                  <a:gd name="T84" fmla="*/ 52 w 188"/>
                  <a:gd name="T85" fmla="*/ 325 h 332"/>
                  <a:gd name="T86" fmla="*/ 48 w 188"/>
                  <a:gd name="T87" fmla="*/ 331 h 332"/>
                  <a:gd name="T88" fmla="*/ 33 w 188"/>
                  <a:gd name="T89" fmla="*/ 332 h 332"/>
                  <a:gd name="T90" fmla="*/ 36 w 188"/>
                  <a:gd name="T91" fmla="*/ 326 h 332"/>
                  <a:gd name="T92" fmla="*/ 30 w 188"/>
                  <a:gd name="T93" fmla="*/ 312 h 332"/>
                  <a:gd name="T94" fmla="*/ 28 w 188"/>
                  <a:gd name="T95" fmla="*/ 304 h 332"/>
                  <a:gd name="T96" fmla="*/ 20 w 188"/>
                  <a:gd name="T97" fmla="*/ 300 h 332"/>
                  <a:gd name="T98" fmla="*/ 9 w 188"/>
                  <a:gd name="T99" fmla="*/ 288 h 332"/>
                  <a:gd name="T100" fmla="*/ 13 w 188"/>
                  <a:gd name="T101" fmla="*/ 278 h 332"/>
                  <a:gd name="T102" fmla="*/ 21 w 188"/>
                  <a:gd name="T103" fmla="*/ 280 h 332"/>
                  <a:gd name="T104" fmla="*/ 26 w 188"/>
                  <a:gd name="T105" fmla="*/ 279 h 332"/>
                  <a:gd name="T106" fmla="*/ 36 w 188"/>
                  <a:gd name="T107" fmla="*/ 279 h 332"/>
                  <a:gd name="T108" fmla="*/ 26 w 188"/>
                  <a:gd name="T109" fmla="*/ 260 h 332"/>
                  <a:gd name="T110" fmla="*/ 27 w 188"/>
                  <a:gd name="T111" fmla="*/ 246 h 332"/>
                  <a:gd name="T112" fmla="*/ 25 w 188"/>
                  <a:gd name="T113" fmla="*/ 233 h 332"/>
                  <a:gd name="T114" fmla="*/ 18 w 188"/>
                  <a:gd name="T115" fmla="*/ 219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88" h="332">
                    <a:moveTo>
                      <a:pt x="18" y="219"/>
                    </a:moveTo>
                    <a:lnTo>
                      <a:pt x="19" y="209"/>
                    </a:lnTo>
                    <a:lnTo>
                      <a:pt x="8" y="209"/>
                    </a:lnTo>
                    <a:lnTo>
                      <a:pt x="8" y="196"/>
                    </a:lnTo>
                    <a:lnTo>
                      <a:pt x="0" y="188"/>
                    </a:lnTo>
                    <a:lnTo>
                      <a:pt x="7" y="161"/>
                    </a:lnTo>
                    <a:lnTo>
                      <a:pt x="30" y="141"/>
                    </a:lnTo>
                    <a:lnTo>
                      <a:pt x="30" y="114"/>
                    </a:lnTo>
                    <a:lnTo>
                      <a:pt x="37" y="72"/>
                    </a:lnTo>
                    <a:lnTo>
                      <a:pt x="40" y="63"/>
                    </a:lnTo>
                    <a:lnTo>
                      <a:pt x="33" y="56"/>
                    </a:lnTo>
                    <a:lnTo>
                      <a:pt x="32" y="49"/>
                    </a:lnTo>
                    <a:lnTo>
                      <a:pt x="25" y="44"/>
                    </a:lnTo>
                    <a:lnTo>
                      <a:pt x="20" y="11"/>
                    </a:lnTo>
                    <a:lnTo>
                      <a:pt x="38" y="0"/>
                    </a:lnTo>
                    <a:lnTo>
                      <a:pt x="111" y="40"/>
                    </a:lnTo>
                    <a:lnTo>
                      <a:pt x="184" y="80"/>
                    </a:lnTo>
                    <a:lnTo>
                      <a:pt x="188" y="162"/>
                    </a:lnTo>
                    <a:lnTo>
                      <a:pt x="172" y="161"/>
                    </a:lnTo>
                    <a:lnTo>
                      <a:pt x="164" y="176"/>
                    </a:lnTo>
                    <a:lnTo>
                      <a:pt x="160" y="189"/>
                    </a:lnTo>
                    <a:lnTo>
                      <a:pt x="163" y="194"/>
                    </a:lnTo>
                    <a:lnTo>
                      <a:pt x="158" y="200"/>
                    </a:lnTo>
                    <a:lnTo>
                      <a:pt x="160" y="209"/>
                    </a:lnTo>
                    <a:lnTo>
                      <a:pt x="155" y="217"/>
                    </a:lnTo>
                    <a:lnTo>
                      <a:pt x="154" y="225"/>
                    </a:lnTo>
                    <a:lnTo>
                      <a:pt x="160" y="224"/>
                    </a:lnTo>
                    <a:lnTo>
                      <a:pt x="164" y="232"/>
                    </a:lnTo>
                    <a:lnTo>
                      <a:pt x="164" y="244"/>
                    </a:lnTo>
                    <a:lnTo>
                      <a:pt x="171" y="250"/>
                    </a:lnTo>
                    <a:lnTo>
                      <a:pt x="171" y="255"/>
                    </a:lnTo>
                    <a:lnTo>
                      <a:pt x="160" y="258"/>
                    </a:lnTo>
                    <a:lnTo>
                      <a:pt x="151" y="267"/>
                    </a:lnTo>
                    <a:lnTo>
                      <a:pt x="138" y="290"/>
                    </a:lnTo>
                    <a:lnTo>
                      <a:pt x="121" y="299"/>
                    </a:lnTo>
                    <a:lnTo>
                      <a:pt x="103" y="298"/>
                    </a:lnTo>
                    <a:lnTo>
                      <a:pt x="98" y="300"/>
                    </a:lnTo>
                    <a:lnTo>
                      <a:pt x="100" y="307"/>
                    </a:lnTo>
                    <a:lnTo>
                      <a:pt x="90" y="314"/>
                    </a:lnTo>
                    <a:lnTo>
                      <a:pt x="83" y="323"/>
                    </a:lnTo>
                    <a:lnTo>
                      <a:pt x="59" y="330"/>
                    </a:lnTo>
                    <a:lnTo>
                      <a:pt x="55" y="326"/>
                    </a:lnTo>
                    <a:lnTo>
                      <a:pt x="52" y="325"/>
                    </a:lnTo>
                    <a:lnTo>
                      <a:pt x="48" y="331"/>
                    </a:lnTo>
                    <a:lnTo>
                      <a:pt x="33" y="332"/>
                    </a:lnTo>
                    <a:lnTo>
                      <a:pt x="36" y="326"/>
                    </a:lnTo>
                    <a:lnTo>
                      <a:pt x="30" y="312"/>
                    </a:lnTo>
                    <a:lnTo>
                      <a:pt x="28" y="304"/>
                    </a:lnTo>
                    <a:lnTo>
                      <a:pt x="20" y="300"/>
                    </a:lnTo>
                    <a:lnTo>
                      <a:pt x="9" y="288"/>
                    </a:lnTo>
                    <a:lnTo>
                      <a:pt x="13" y="278"/>
                    </a:lnTo>
                    <a:lnTo>
                      <a:pt x="21" y="280"/>
                    </a:lnTo>
                    <a:lnTo>
                      <a:pt x="26" y="279"/>
                    </a:lnTo>
                    <a:lnTo>
                      <a:pt x="36" y="279"/>
                    </a:lnTo>
                    <a:lnTo>
                      <a:pt x="26" y="260"/>
                    </a:lnTo>
                    <a:lnTo>
                      <a:pt x="27" y="246"/>
                    </a:lnTo>
                    <a:lnTo>
                      <a:pt x="25" y="233"/>
                    </a:lnTo>
                    <a:lnTo>
                      <a:pt x="18" y="219"/>
                    </a:lnTo>
                    <a:close/>
                  </a:path>
                </a:pathLst>
              </a:custGeom>
              <a:solidFill>
                <a:srgbClr val="8BB743"/>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233" name="Freeform 191">
                <a:extLst>
                  <a:ext uri="{FF2B5EF4-FFF2-40B4-BE49-F238E27FC236}">
                    <a16:creationId xmlns:a16="http://schemas.microsoft.com/office/drawing/2014/main" id="{FFAEFD15-C76D-4563-997B-CFC5D962BD0B}"/>
                  </a:ext>
                </a:extLst>
              </p:cNvPr>
              <p:cNvSpPr>
                <a:spLocks/>
              </p:cNvSpPr>
              <p:nvPr/>
            </p:nvSpPr>
            <p:spPr bwMode="auto">
              <a:xfrm>
                <a:off x="4674594" y="3894528"/>
                <a:ext cx="48577" cy="147117"/>
              </a:xfrm>
              <a:custGeom>
                <a:avLst/>
                <a:gdLst>
                  <a:gd name="T0" fmla="*/ 35 w 35"/>
                  <a:gd name="T1" fmla="*/ 102 h 106"/>
                  <a:gd name="T2" fmla="*/ 21 w 35"/>
                  <a:gd name="T3" fmla="*/ 106 h 106"/>
                  <a:gd name="T4" fmla="*/ 17 w 35"/>
                  <a:gd name="T5" fmla="*/ 99 h 106"/>
                  <a:gd name="T6" fmla="*/ 12 w 35"/>
                  <a:gd name="T7" fmla="*/ 86 h 106"/>
                  <a:gd name="T8" fmla="*/ 10 w 35"/>
                  <a:gd name="T9" fmla="*/ 75 h 106"/>
                  <a:gd name="T10" fmla="*/ 14 w 35"/>
                  <a:gd name="T11" fmla="*/ 57 h 106"/>
                  <a:gd name="T12" fmla="*/ 10 w 35"/>
                  <a:gd name="T13" fmla="*/ 49 h 106"/>
                  <a:gd name="T14" fmla="*/ 8 w 35"/>
                  <a:gd name="T15" fmla="*/ 33 h 106"/>
                  <a:gd name="T16" fmla="*/ 8 w 35"/>
                  <a:gd name="T17" fmla="*/ 18 h 106"/>
                  <a:gd name="T18" fmla="*/ 0 w 35"/>
                  <a:gd name="T19" fmla="*/ 7 h 106"/>
                  <a:gd name="T20" fmla="*/ 2 w 35"/>
                  <a:gd name="T21" fmla="*/ 0 h 106"/>
                  <a:gd name="T22" fmla="*/ 18 w 35"/>
                  <a:gd name="T23" fmla="*/ 1 h 106"/>
                  <a:gd name="T24" fmla="*/ 15 w 35"/>
                  <a:gd name="T25" fmla="*/ 12 h 106"/>
                  <a:gd name="T26" fmla="*/ 21 w 35"/>
                  <a:gd name="T27" fmla="*/ 18 h 106"/>
                  <a:gd name="T28" fmla="*/ 27 w 35"/>
                  <a:gd name="T29" fmla="*/ 25 h 106"/>
                  <a:gd name="T30" fmla="*/ 28 w 35"/>
                  <a:gd name="T31" fmla="*/ 36 h 106"/>
                  <a:gd name="T32" fmla="*/ 32 w 35"/>
                  <a:gd name="T33" fmla="*/ 40 h 106"/>
                  <a:gd name="T34" fmla="*/ 31 w 35"/>
                  <a:gd name="T35" fmla="*/ 88 h 106"/>
                  <a:gd name="T36" fmla="*/ 35 w 35"/>
                  <a:gd name="T37" fmla="*/ 102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5" h="106">
                    <a:moveTo>
                      <a:pt x="35" y="102"/>
                    </a:moveTo>
                    <a:lnTo>
                      <a:pt x="21" y="106"/>
                    </a:lnTo>
                    <a:lnTo>
                      <a:pt x="17" y="99"/>
                    </a:lnTo>
                    <a:lnTo>
                      <a:pt x="12" y="86"/>
                    </a:lnTo>
                    <a:lnTo>
                      <a:pt x="10" y="75"/>
                    </a:lnTo>
                    <a:lnTo>
                      <a:pt x="14" y="57"/>
                    </a:lnTo>
                    <a:lnTo>
                      <a:pt x="10" y="49"/>
                    </a:lnTo>
                    <a:lnTo>
                      <a:pt x="8" y="33"/>
                    </a:lnTo>
                    <a:lnTo>
                      <a:pt x="8" y="18"/>
                    </a:lnTo>
                    <a:lnTo>
                      <a:pt x="0" y="7"/>
                    </a:lnTo>
                    <a:lnTo>
                      <a:pt x="2" y="0"/>
                    </a:lnTo>
                    <a:lnTo>
                      <a:pt x="18" y="1"/>
                    </a:lnTo>
                    <a:lnTo>
                      <a:pt x="15" y="12"/>
                    </a:lnTo>
                    <a:lnTo>
                      <a:pt x="21" y="18"/>
                    </a:lnTo>
                    <a:lnTo>
                      <a:pt x="27" y="25"/>
                    </a:lnTo>
                    <a:lnTo>
                      <a:pt x="28" y="36"/>
                    </a:lnTo>
                    <a:lnTo>
                      <a:pt x="32" y="40"/>
                    </a:lnTo>
                    <a:lnTo>
                      <a:pt x="31" y="88"/>
                    </a:lnTo>
                    <a:lnTo>
                      <a:pt x="35" y="102"/>
                    </a:lnTo>
                    <a:close/>
                  </a:path>
                </a:pathLst>
              </a:custGeom>
              <a:solidFill>
                <a:srgbClr val="8BB743"/>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234" name="Freeform 192">
                <a:extLst>
                  <a:ext uri="{FF2B5EF4-FFF2-40B4-BE49-F238E27FC236}">
                    <a16:creationId xmlns:a16="http://schemas.microsoft.com/office/drawing/2014/main" id="{03759245-D3CA-417C-BE7F-781520D93F26}"/>
                  </a:ext>
                </a:extLst>
              </p:cNvPr>
              <p:cNvSpPr>
                <a:spLocks/>
              </p:cNvSpPr>
              <p:nvPr/>
            </p:nvSpPr>
            <p:spPr bwMode="auto">
              <a:xfrm>
                <a:off x="7122837" y="3623889"/>
                <a:ext cx="220675" cy="424695"/>
              </a:xfrm>
              <a:custGeom>
                <a:avLst/>
                <a:gdLst>
                  <a:gd name="T0" fmla="*/ 93 w 159"/>
                  <a:gd name="T1" fmla="*/ 162 h 306"/>
                  <a:gd name="T2" fmla="*/ 78 w 159"/>
                  <a:gd name="T3" fmla="*/ 146 h 306"/>
                  <a:gd name="T4" fmla="*/ 63 w 159"/>
                  <a:gd name="T5" fmla="*/ 169 h 306"/>
                  <a:gd name="T6" fmla="*/ 52 w 159"/>
                  <a:gd name="T7" fmla="*/ 217 h 306"/>
                  <a:gd name="T8" fmla="*/ 66 w 159"/>
                  <a:gd name="T9" fmla="*/ 233 h 306"/>
                  <a:gd name="T10" fmla="*/ 79 w 159"/>
                  <a:gd name="T11" fmla="*/ 270 h 306"/>
                  <a:gd name="T12" fmla="*/ 101 w 159"/>
                  <a:gd name="T13" fmla="*/ 284 h 306"/>
                  <a:gd name="T14" fmla="*/ 106 w 159"/>
                  <a:gd name="T15" fmla="*/ 304 h 306"/>
                  <a:gd name="T16" fmla="*/ 91 w 159"/>
                  <a:gd name="T17" fmla="*/ 295 h 306"/>
                  <a:gd name="T18" fmla="*/ 73 w 159"/>
                  <a:gd name="T19" fmla="*/ 290 h 306"/>
                  <a:gd name="T20" fmla="*/ 62 w 159"/>
                  <a:gd name="T21" fmla="*/ 272 h 306"/>
                  <a:gd name="T22" fmla="*/ 42 w 159"/>
                  <a:gd name="T23" fmla="*/ 250 h 306"/>
                  <a:gd name="T24" fmla="*/ 36 w 159"/>
                  <a:gd name="T25" fmla="*/ 251 h 306"/>
                  <a:gd name="T26" fmla="*/ 41 w 159"/>
                  <a:gd name="T27" fmla="*/ 218 h 306"/>
                  <a:gd name="T28" fmla="*/ 56 w 159"/>
                  <a:gd name="T29" fmla="*/ 177 h 306"/>
                  <a:gd name="T30" fmla="*/ 46 w 159"/>
                  <a:gd name="T31" fmla="*/ 149 h 306"/>
                  <a:gd name="T32" fmla="*/ 29 w 159"/>
                  <a:gd name="T33" fmla="*/ 121 h 306"/>
                  <a:gd name="T34" fmla="*/ 30 w 159"/>
                  <a:gd name="T35" fmla="*/ 106 h 306"/>
                  <a:gd name="T36" fmla="*/ 25 w 159"/>
                  <a:gd name="T37" fmla="*/ 75 h 306"/>
                  <a:gd name="T38" fmla="*/ 0 w 159"/>
                  <a:gd name="T39" fmla="*/ 41 h 306"/>
                  <a:gd name="T40" fmla="*/ 12 w 159"/>
                  <a:gd name="T41" fmla="*/ 15 h 306"/>
                  <a:gd name="T42" fmla="*/ 34 w 159"/>
                  <a:gd name="T43" fmla="*/ 5 h 306"/>
                  <a:gd name="T44" fmla="*/ 52 w 159"/>
                  <a:gd name="T45" fmla="*/ 7 h 306"/>
                  <a:gd name="T46" fmla="*/ 67 w 159"/>
                  <a:gd name="T47" fmla="*/ 20 h 306"/>
                  <a:gd name="T48" fmla="*/ 69 w 159"/>
                  <a:gd name="T49" fmla="*/ 61 h 306"/>
                  <a:gd name="T50" fmla="*/ 93 w 159"/>
                  <a:gd name="T51" fmla="*/ 52 h 306"/>
                  <a:gd name="T52" fmla="*/ 106 w 159"/>
                  <a:gd name="T53" fmla="*/ 44 h 306"/>
                  <a:gd name="T54" fmla="*/ 136 w 159"/>
                  <a:gd name="T55" fmla="*/ 62 h 306"/>
                  <a:gd name="T56" fmla="*/ 157 w 159"/>
                  <a:gd name="T57" fmla="*/ 101 h 306"/>
                  <a:gd name="T58" fmla="*/ 154 w 159"/>
                  <a:gd name="T59" fmla="*/ 128 h 306"/>
                  <a:gd name="T60" fmla="*/ 113 w 159"/>
                  <a:gd name="T61" fmla="*/ 129 h 306"/>
                  <a:gd name="T62" fmla="*/ 110 w 159"/>
                  <a:gd name="T63" fmla="*/ 171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59" h="306">
                    <a:moveTo>
                      <a:pt x="110" y="171"/>
                    </a:moveTo>
                    <a:lnTo>
                      <a:pt x="93" y="162"/>
                    </a:lnTo>
                    <a:lnTo>
                      <a:pt x="78" y="162"/>
                    </a:lnTo>
                    <a:lnTo>
                      <a:pt x="78" y="146"/>
                    </a:lnTo>
                    <a:lnTo>
                      <a:pt x="62" y="146"/>
                    </a:lnTo>
                    <a:lnTo>
                      <a:pt x="63" y="169"/>
                    </a:lnTo>
                    <a:lnTo>
                      <a:pt x="56" y="199"/>
                    </a:lnTo>
                    <a:lnTo>
                      <a:pt x="52" y="217"/>
                    </a:lnTo>
                    <a:lnTo>
                      <a:pt x="54" y="233"/>
                    </a:lnTo>
                    <a:lnTo>
                      <a:pt x="66" y="233"/>
                    </a:lnTo>
                    <a:lnTo>
                      <a:pt x="75" y="252"/>
                    </a:lnTo>
                    <a:lnTo>
                      <a:pt x="79" y="270"/>
                    </a:lnTo>
                    <a:lnTo>
                      <a:pt x="90" y="282"/>
                    </a:lnTo>
                    <a:lnTo>
                      <a:pt x="101" y="284"/>
                    </a:lnTo>
                    <a:lnTo>
                      <a:pt x="111" y="295"/>
                    </a:lnTo>
                    <a:lnTo>
                      <a:pt x="106" y="304"/>
                    </a:lnTo>
                    <a:lnTo>
                      <a:pt x="93" y="306"/>
                    </a:lnTo>
                    <a:lnTo>
                      <a:pt x="91" y="295"/>
                    </a:lnTo>
                    <a:lnTo>
                      <a:pt x="76" y="286"/>
                    </a:lnTo>
                    <a:lnTo>
                      <a:pt x="73" y="290"/>
                    </a:lnTo>
                    <a:lnTo>
                      <a:pt x="66" y="282"/>
                    </a:lnTo>
                    <a:lnTo>
                      <a:pt x="62" y="272"/>
                    </a:lnTo>
                    <a:lnTo>
                      <a:pt x="51" y="260"/>
                    </a:lnTo>
                    <a:lnTo>
                      <a:pt x="42" y="250"/>
                    </a:lnTo>
                    <a:lnTo>
                      <a:pt x="40" y="263"/>
                    </a:lnTo>
                    <a:lnTo>
                      <a:pt x="36" y="251"/>
                    </a:lnTo>
                    <a:lnTo>
                      <a:pt x="37" y="238"/>
                    </a:lnTo>
                    <a:lnTo>
                      <a:pt x="41" y="218"/>
                    </a:lnTo>
                    <a:lnTo>
                      <a:pt x="48" y="197"/>
                    </a:lnTo>
                    <a:lnTo>
                      <a:pt x="56" y="177"/>
                    </a:lnTo>
                    <a:lnTo>
                      <a:pt x="47" y="158"/>
                    </a:lnTo>
                    <a:lnTo>
                      <a:pt x="46" y="149"/>
                    </a:lnTo>
                    <a:lnTo>
                      <a:pt x="43" y="137"/>
                    </a:lnTo>
                    <a:lnTo>
                      <a:pt x="29" y="121"/>
                    </a:lnTo>
                    <a:lnTo>
                      <a:pt x="24" y="110"/>
                    </a:lnTo>
                    <a:lnTo>
                      <a:pt x="30" y="106"/>
                    </a:lnTo>
                    <a:lnTo>
                      <a:pt x="34" y="88"/>
                    </a:lnTo>
                    <a:lnTo>
                      <a:pt x="25" y="75"/>
                    </a:lnTo>
                    <a:lnTo>
                      <a:pt x="11" y="60"/>
                    </a:lnTo>
                    <a:lnTo>
                      <a:pt x="0" y="41"/>
                    </a:lnTo>
                    <a:lnTo>
                      <a:pt x="7" y="37"/>
                    </a:lnTo>
                    <a:lnTo>
                      <a:pt x="12" y="15"/>
                    </a:lnTo>
                    <a:lnTo>
                      <a:pt x="25" y="14"/>
                    </a:lnTo>
                    <a:lnTo>
                      <a:pt x="34" y="5"/>
                    </a:lnTo>
                    <a:lnTo>
                      <a:pt x="43" y="0"/>
                    </a:lnTo>
                    <a:lnTo>
                      <a:pt x="52" y="7"/>
                    </a:lnTo>
                    <a:lnTo>
                      <a:pt x="55" y="19"/>
                    </a:lnTo>
                    <a:lnTo>
                      <a:pt x="67" y="20"/>
                    </a:lnTo>
                    <a:lnTo>
                      <a:pt x="66" y="42"/>
                    </a:lnTo>
                    <a:lnTo>
                      <a:pt x="69" y="61"/>
                    </a:lnTo>
                    <a:lnTo>
                      <a:pt x="87" y="48"/>
                    </a:lnTo>
                    <a:lnTo>
                      <a:pt x="93" y="52"/>
                    </a:lnTo>
                    <a:lnTo>
                      <a:pt x="103" y="51"/>
                    </a:lnTo>
                    <a:lnTo>
                      <a:pt x="106" y="44"/>
                    </a:lnTo>
                    <a:lnTo>
                      <a:pt x="120" y="45"/>
                    </a:lnTo>
                    <a:lnTo>
                      <a:pt x="136" y="62"/>
                    </a:lnTo>
                    <a:lnTo>
                      <a:pt x="140" y="83"/>
                    </a:lnTo>
                    <a:lnTo>
                      <a:pt x="157" y="101"/>
                    </a:lnTo>
                    <a:lnTo>
                      <a:pt x="159" y="119"/>
                    </a:lnTo>
                    <a:lnTo>
                      <a:pt x="154" y="128"/>
                    </a:lnTo>
                    <a:lnTo>
                      <a:pt x="136" y="125"/>
                    </a:lnTo>
                    <a:lnTo>
                      <a:pt x="113" y="129"/>
                    </a:lnTo>
                    <a:lnTo>
                      <a:pt x="103" y="146"/>
                    </a:lnTo>
                    <a:lnTo>
                      <a:pt x="110" y="171"/>
                    </a:lnTo>
                    <a:close/>
                  </a:path>
                </a:pathLst>
              </a:custGeom>
              <a:solidFill>
                <a:srgbClr val="A8C5F0"/>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235" name="Freeform 193">
                <a:extLst>
                  <a:ext uri="{FF2B5EF4-FFF2-40B4-BE49-F238E27FC236}">
                    <a16:creationId xmlns:a16="http://schemas.microsoft.com/office/drawing/2014/main" id="{751C7083-A4A1-4BEC-9E64-6D45A53CAB2E}"/>
                  </a:ext>
                </a:extLst>
              </p:cNvPr>
              <p:cNvSpPr>
                <a:spLocks/>
              </p:cNvSpPr>
              <p:nvPr/>
            </p:nvSpPr>
            <p:spPr bwMode="auto">
              <a:xfrm>
                <a:off x="6267895" y="3032646"/>
                <a:ext cx="191529" cy="122135"/>
              </a:xfrm>
              <a:custGeom>
                <a:avLst/>
                <a:gdLst>
                  <a:gd name="T0" fmla="*/ 54 w 138"/>
                  <a:gd name="T1" fmla="*/ 15 h 88"/>
                  <a:gd name="T2" fmla="*/ 50 w 138"/>
                  <a:gd name="T3" fmla="*/ 22 h 88"/>
                  <a:gd name="T4" fmla="*/ 30 w 138"/>
                  <a:gd name="T5" fmla="*/ 18 h 88"/>
                  <a:gd name="T6" fmla="*/ 32 w 138"/>
                  <a:gd name="T7" fmla="*/ 30 h 88"/>
                  <a:gd name="T8" fmla="*/ 50 w 138"/>
                  <a:gd name="T9" fmla="*/ 29 h 88"/>
                  <a:gd name="T10" fmla="*/ 73 w 138"/>
                  <a:gd name="T11" fmla="*/ 35 h 88"/>
                  <a:gd name="T12" fmla="*/ 104 w 138"/>
                  <a:gd name="T13" fmla="*/ 32 h 88"/>
                  <a:gd name="T14" fmla="*/ 113 w 138"/>
                  <a:gd name="T15" fmla="*/ 51 h 88"/>
                  <a:gd name="T16" fmla="*/ 119 w 138"/>
                  <a:gd name="T17" fmla="*/ 49 h 88"/>
                  <a:gd name="T18" fmla="*/ 130 w 138"/>
                  <a:gd name="T19" fmla="*/ 54 h 88"/>
                  <a:gd name="T20" fmla="*/ 132 w 138"/>
                  <a:gd name="T21" fmla="*/ 62 h 88"/>
                  <a:gd name="T22" fmla="*/ 138 w 138"/>
                  <a:gd name="T23" fmla="*/ 74 h 88"/>
                  <a:gd name="T24" fmla="*/ 120 w 138"/>
                  <a:gd name="T25" fmla="*/ 74 h 88"/>
                  <a:gd name="T26" fmla="*/ 108 w 138"/>
                  <a:gd name="T27" fmla="*/ 72 h 88"/>
                  <a:gd name="T28" fmla="*/ 99 w 138"/>
                  <a:gd name="T29" fmla="*/ 81 h 88"/>
                  <a:gd name="T30" fmla="*/ 92 w 138"/>
                  <a:gd name="T31" fmla="*/ 83 h 88"/>
                  <a:gd name="T32" fmla="*/ 88 w 138"/>
                  <a:gd name="T33" fmla="*/ 88 h 88"/>
                  <a:gd name="T34" fmla="*/ 79 w 138"/>
                  <a:gd name="T35" fmla="*/ 81 h 88"/>
                  <a:gd name="T36" fmla="*/ 76 w 138"/>
                  <a:gd name="T37" fmla="*/ 64 h 88"/>
                  <a:gd name="T38" fmla="*/ 71 w 138"/>
                  <a:gd name="T39" fmla="*/ 63 h 88"/>
                  <a:gd name="T40" fmla="*/ 71 w 138"/>
                  <a:gd name="T41" fmla="*/ 56 h 88"/>
                  <a:gd name="T42" fmla="*/ 60 w 138"/>
                  <a:gd name="T43" fmla="*/ 51 h 88"/>
                  <a:gd name="T44" fmla="*/ 55 w 138"/>
                  <a:gd name="T45" fmla="*/ 59 h 88"/>
                  <a:gd name="T46" fmla="*/ 55 w 138"/>
                  <a:gd name="T47" fmla="*/ 67 h 88"/>
                  <a:gd name="T48" fmla="*/ 53 w 138"/>
                  <a:gd name="T49" fmla="*/ 70 h 88"/>
                  <a:gd name="T50" fmla="*/ 43 w 138"/>
                  <a:gd name="T51" fmla="*/ 70 h 88"/>
                  <a:gd name="T52" fmla="*/ 40 w 138"/>
                  <a:gd name="T53" fmla="*/ 79 h 88"/>
                  <a:gd name="T54" fmla="*/ 33 w 138"/>
                  <a:gd name="T55" fmla="*/ 75 h 88"/>
                  <a:gd name="T56" fmla="*/ 22 w 138"/>
                  <a:gd name="T57" fmla="*/ 82 h 88"/>
                  <a:gd name="T58" fmla="*/ 16 w 138"/>
                  <a:gd name="T59" fmla="*/ 79 h 88"/>
                  <a:gd name="T60" fmla="*/ 21 w 138"/>
                  <a:gd name="T61" fmla="*/ 58 h 88"/>
                  <a:gd name="T62" fmla="*/ 13 w 138"/>
                  <a:gd name="T63" fmla="*/ 43 h 88"/>
                  <a:gd name="T64" fmla="*/ 0 w 138"/>
                  <a:gd name="T65" fmla="*/ 38 h 88"/>
                  <a:gd name="T66" fmla="*/ 2 w 138"/>
                  <a:gd name="T67" fmla="*/ 29 h 88"/>
                  <a:gd name="T68" fmla="*/ 16 w 138"/>
                  <a:gd name="T69" fmla="*/ 30 h 88"/>
                  <a:gd name="T70" fmla="*/ 21 w 138"/>
                  <a:gd name="T71" fmla="*/ 19 h 88"/>
                  <a:gd name="T72" fmla="*/ 23 w 138"/>
                  <a:gd name="T73" fmla="*/ 5 h 88"/>
                  <a:gd name="T74" fmla="*/ 44 w 138"/>
                  <a:gd name="T75" fmla="*/ 0 h 88"/>
                  <a:gd name="T76" fmla="*/ 43 w 138"/>
                  <a:gd name="T77" fmla="*/ 10 h 88"/>
                  <a:gd name="T78" fmla="*/ 47 w 138"/>
                  <a:gd name="T79" fmla="*/ 16 h 88"/>
                  <a:gd name="T80" fmla="*/ 54 w 138"/>
                  <a:gd name="T81" fmla="*/ 15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38" h="88">
                    <a:moveTo>
                      <a:pt x="54" y="15"/>
                    </a:moveTo>
                    <a:lnTo>
                      <a:pt x="50" y="22"/>
                    </a:lnTo>
                    <a:lnTo>
                      <a:pt x="30" y="18"/>
                    </a:lnTo>
                    <a:lnTo>
                      <a:pt x="32" y="30"/>
                    </a:lnTo>
                    <a:lnTo>
                      <a:pt x="50" y="29"/>
                    </a:lnTo>
                    <a:lnTo>
                      <a:pt x="73" y="35"/>
                    </a:lnTo>
                    <a:lnTo>
                      <a:pt x="104" y="32"/>
                    </a:lnTo>
                    <a:lnTo>
                      <a:pt x="113" y="51"/>
                    </a:lnTo>
                    <a:lnTo>
                      <a:pt x="119" y="49"/>
                    </a:lnTo>
                    <a:lnTo>
                      <a:pt x="130" y="54"/>
                    </a:lnTo>
                    <a:lnTo>
                      <a:pt x="132" y="62"/>
                    </a:lnTo>
                    <a:lnTo>
                      <a:pt x="138" y="74"/>
                    </a:lnTo>
                    <a:lnTo>
                      <a:pt x="120" y="74"/>
                    </a:lnTo>
                    <a:lnTo>
                      <a:pt x="108" y="72"/>
                    </a:lnTo>
                    <a:lnTo>
                      <a:pt x="99" y="81"/>
                    </a:lnTo>
                    <a:lnTo>
                      <a:pt x="92" y="83"/>
                    </a:lnTo>
                    <a:lnTo>
                      <a:pt x="88" y="88"/>
                    </a:lnTo>
                    <a:lnTo>
                      <a:pt x="79" y="81"/>
                    </a:lnTo>
                    <a:lnTo>
                      <a:pt x="76" y="64"/>
                    </a:lnTo>
                    <a:lnTo>
                      <a:pt x="71" y="63"/>
                    </a:lnTo>
                    <a:lnTo>
                      <a:pt x="71" y="56"/>
                    </a:lnTo>
                    <a:lnTo>
                      <a:pt x="60" y="51"/>
                    </a:lnTo>
                    <a:lnTo>
                      <a:pt x="55" y="59"/>
                    </a:lnTo>
                    <a:lnTo>
                      <a:pt x="55" y="67"/>
                    </a:lnTo>
                    <a:lnTo>
                      <a:pt x="53" y="70"/>
                    </a:lnTo>
                    <a:lnTo>
                      <a:pt x="43" y="70"/>
                    </a:lnTo>
                    <a:lnTo>
                      <a:pt x="40" y="79"/>
                    </a:lnTo>
                    <a:lnTo>
                      <a:pt x="33" y="75"/>
                    </a:lnTo>
                    <a:lnTo>
                      <a:pt x="22" y="82"/>
                    </a:lnTo>
                    <a:lnTo>
                      <a:pt x="16" y="79"/>
                    </a:lnTo>
                    <a:lnTo>
                      <a:pt x="21" y="58"/>
                    </a:lnTo>
                    <a:lnTo>
                      <a:pt x="13" y="43"/>
                    </a:lnTo>
                    <a:lnTo>
                      <a:pt x="0" y="38"/>
                    </a:lnTo>
                    <a:lnTo>
                      <a:pt x="2" y="29"/>
                    </a:lnTo>
                    <a:lnTo>
                      <a:pt x="16" y="30"/>
                    </a:lnTo>
                    <a:lnTo>
                      <a:pt x="21" y="19"/>
                    </a:lnTo>
                    <a:lnTo>
                      <a:pt x="23" y="5"/>
                    </a:lnTo>
                    <a:lnTo>
                      <a:pt x="44" y="0"/>
                    </a:lnTo>
                    <a:lnTo>
                      <a:pt x="43" y="10"/>
                    </a:lnTo>
                    <a:lnTo>
                      <a:pt x="47" y="16"/>
                    </a:lnTo>
                    <a:lnTo>
                      <a:pt x="54" y="15"/>
                    </a:lnTo>
                    <a:close/>
                  </a:path>
                </a:pathLst>
              </a:custGeom>
              <a:solidFill>
                <a:srgbClr val="FED216"/>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236" name="Freeform 194">
                <a:extLst>
                  <a:ext uri="{FF2B5EF4-FFF2-40B4-BE49-F238E27FC236}">
                    <a16:creationId xmlns:a16="http://schemas.microsoft.com/office/drawing/2014/main" id="{D463C0DC-ACA2-4213-A04E-0156634065E5}"/>
                  </a:ext>
                </a:extLst>
              </p:cNvPr>
              <p:cNvSpPr>
                <a:spLocks/>
              </p:cNvSpPr>
              <p:nvPr/>
            </p:nvSpPr>
            <p:spPr bwMode="auto">
              <a:xfrm>
                <a:off x="5898715" y="2982682"/>
                <a:ext cx="359465" cy="213736"/>
              </a:xfrm>
              <a:custGeom>
                <a:avLst/>
                <a:gdLst>
                  <a:gd name="T0" fmla="*/ 176 w 259"/>
                  <a:gd name="T1" fmla="*/ 146 h 154"/>
                  <a:gd name="T2" fmla="*/ 170 w 259"/>
                  <a:gd name="T3" fmla="*/ 129 h 154"/>
                  <a:gd name="T4" fmla="*/ 157 w 259"/>
                  <a:gd name="T5" fmla="*/ 128 h 154"/>
                  <a:gd name="T6" fmla="*/ 134 w 259"/>
                  <a:gd name="T7" fmla="*/ 110 h 154"/>
                  <a:gd name="T8" fmla="*/ 120 w 259"/>
                  <a:gd name="T9" fmla="*/ 107 h 154"/>
                  <a:gd name="T10" fmla="*/ 99 w 259"/>
                  <a:gd name="T11" fmla="*/ 97 h 154"/>
                  <a:gd name="T12" fmla="*/ 86 w 259"/>
                  <a:gd name="T13" fmla="*/ 95 h 154"/>
                  <a:gd name="T14" fmla="*/ 79 w 259"/>
                  <a:gd name="T15" fmla="*/ 99 h 154"/>
                  <a:gd name="T16" fmla="*/ 68 w 259"/>
                  <a:gd name="T17" fmla="*/ 98 h 154"/>
                  <a:gd name="T18" fmla="*/ 58 w 259"/>
                  <a:gd name="T19" fmla="*/ 110 h 154"/>
                  <a:gd name="T20" fmla="*/ 44 w 259"/>
                  <a:gd name="T21" fmla="*/ 114 h 154"/>
                  <a:gd name="T22" fmla="*/ 38 w 259"/>
                  <a:gd name="T23" fmla="*/ 100 h 154"/>
                  <a:gd name="T24" fmla="*/ 36 w 259"/>
                  <a:gd name="T25" fmla="*/ 78 h 154"/>
                  <a:gd name="T26" fmla="*/ 21 w 259"/>
                  <a:gd name="T27" fmla="*/ 71 h 154"/>
                  <a:gd name="T28" fmla="*/ 23 w 259"/>
                  <a:gd name="T29" fmla="*/ 57 h 154"/>
                  <a:gd name="T30" fmla="*/ 11 w 259"/>
                  <a:gd name="T31" fmla="*/ 56 h 154"/>
                  <a:gd name="T32" fmla="*/ 11 w 259"/>
                  <a:gd name="T33" fmla="*/ 38 h 154"/>
                  <a:gd name="T34" fmla="*/ 28 w 259"/>
                  <a:gd name="T35" fmla="*/ 43 h 154"/>
                  <a:gd name="T36" fmla="*/ 41 w 259"/>
                  <a:gd name="T37" fmla="*/ 37 h 154"/>
                  <a:gd name="T38" fmla="*/ 27 w 259"/>
                  <a:gd name="T39" fmla="*/ 25 h 154"/>
                  <a:gd name="T40" fmla="*/ 19 w 259"/>
                  <a:gd name="T41" fmla="*/ 13 h 154"/>
                  <a:gd name="T42" fmla="*/ 7 w 259"/>
                  <a:gd name="T43" fmla="*/ 18 h 154"/>
                  <a:gd name="T44" fmla="*/ 8 w 259"/>
                  <a:gd name="T45" fmla="*/ 33 h 154"/>
                  <a:gd name="T46" fmla="*/ 0 w 259"/>
                  <a:gd name="T47" fmla="*/ 20 h 154"/>
                  <a:gd name="T48" fmla="*/ 6 w 259"/>
                  <a:gd name="T49" fmla="*/ 13 h 154"/>
                  <a:gd name="T50" fmla="*/ 24 w 259"/>
                  <a:gd name="T51" fmla="*/ 9 h 154"/>
                  <a:gd name="T52" fmla="*/ 37 w 259"/>
                  <a:gd name="T53" fmla="*/ 14 h 154"/>
                  <a:gd name="T54" fmla="*/ 52 w 259"/>
                  <a:gd name="T55" fmla="*/ 30 h 154"/>
                  <a:gd name="T56" fmla="*/ 61 w 259"/>
                  <a:gd name="T57" fmla="*/ 29 h 154"/>
                  <a:gd name="T58" fmla="*/ 80 w 259"/>
                  <a:gd name="T59" fmla="*/ 29 h 154"/>
                  <a:gd name="T60" fmla="*/ 74 w 259"/>
                  <a:gd name="T61" fmla="*/ 19 h 154"/>
                  <a:gd name="T62" fmla="*/ 87 w 259"/>
                  <a:gd name="T63" fmla="*/ 12 h 154"/>
                  <a:gd name="T64" fmla="*/ 98 w 259"/>
                  <a:gd name="T65" fmla="*/ 0 h 154"/>
                  <a:gd name="T66" fmla="*/ 123 w 259"/>
                  <a:gd name="T67" fmla="*/ 11 h 154"/>
                  <a:gd name="T68" fmla="*/ 129 w 259"/>
                  <a:gd name="T69" fmla="*/ 27 h 154"/>
                  <a:gd name="T70" fmla="*/ 137 w 259"/>
                  <a:gd name="T71" fmla="*/ 31 h 154"/>
                  <a:gd name="T72" fmla="*/ 155 w 259"/>
                  <a:gd name="T73" fmla="*/ 30 h 154"/>
                  <a:gd name="T74" fmla="*/ 161 w 259"/>
                  <a:gd name="T75" fmla="*/ 34 h 154"/>
                  <a:gd name="T76" fmla="*/ 175 w 259"/>
                  <a:gd name="T77" fmla="*/ 55 h 154"/>
                  <a:gd name="T78" fmla="*/ 198 w 259"/>
                  <a:gd name="T79" fmla="*/ 69 h 154"/>
                  <a:gd name="T80" fmla="*/ 211 w 259"/>
                  <a:gd name="T81" fmla="*/ 79 h 154"/>
                  <a:gd name="T82" fmla="*/ 231 w 259"/>
                  <a:gd name="T83" fmla="*/ 89 h 154"/>
                  <a:gd name="T84" fmla="*/ 256 w 259"/>
                  <a:gd name="T85" fmla="*/ 98 h 154"/>
                  <a:gd name="T86" fmla="*/ 259 w 259"/>
                  <a:gd name="T87" fmla="*/ 111 h 154"/>
                  <a:gd name="T88" fmla="*/ 254 w 259"/>
                  <a:gd name="T89" fmla="*/ 110 h 154"/>
                  <a:gd name="T90" fmla="*/ 244 w 259"/>
                  <a:gd name="T91" fmla="*/ 105 h 154"/>
                  <a:gd name="T92" fmla="*/ 243 w 259"/>
                  <a:gd name="T93" fmla="*/ 112 h 154"/>
                  <a:gd name="T94" fmla="*/ 230 w 259"/>
                  <a:gd name="T95" fmla="*/ 116 h 154"/>
                  <a:gd name="T96" fmla="*/ 230 w 259"/>
                  <a:gd name="T97" fmla="*/ 133 h 154"/>
                  <a:gd name="T98" fmla="*/ 222 w 259"/>
                  <a:gd name="T99" fmla="*/ 139 h 154"/>
                  <a:gd name="T100" fmla="*/ 209 w 259"/>
                  <a:gd name="T101" fmla="*/ 142 h 154"/>
                  <a:gd name="T102" fmla="*/ 207 w 259"/>
                  <a:gd name="T103" fmla="*/ 151 h 154"/>
                  <a:gd name="T104" fmla="*/ 195 w 259"/>
                  <a:gd name="T105" fmla="*/ 154 h 154"/>
                  <a:gd name="T106" fmla="*/ 176 w 259"/>
                  <a:gd name="T107" fmla="*/ 146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59" h="154">
                    <a:moveTo>
                      <a:pt x="176" y="146"/>
                    </a:moveTo>
                    <a:lnTo>
                      <a:pt x="170" y="129"/>
                    </a:lnTo>
                    <a:lnTo>
                      <a:pt x="157" y="128"/>
                    </a:lnTo>
                    <a:lnTo>
                      <a:pt x="134" y="110"/>
                    </a:lnTo>
                    <a:lnTo>
                      <a:pt x="120" y="107"/>
                    </a:lnTo>
                    <a:lnTo>
                      <a:pt x="99" y="97"/>
                    </a:lnTo>
                    <a:lnTo>
                      <a:pt x="86" y="95"/>
                    </a:lnTo>
                    <a:lnTo>
                      <a:pt x="79" y="99"/>
                    </a:lnTo>
                    <a:lnTo>
                      <a:pt x="68" y="98"/>
                    </a:lnTo>
                    <a:lnTo>
                      <a:pt x="58" y="110"/>
                    </a:lnTo>
                    <a:lnTo>
                      <a:pt x="44" y="114"/>
                    </a:lnTo>
                    <a:lnTo>
                      <a:pt x="38" y="100"/>
                    </a:lnTo>
                    <a:lnTo>
                      <a:pt x="36" y="78"/>
                    </a:lnTo>
                    <a:lnTo>
                      <a:pt x="21" y="71"/>
                    </a:lnTo>
                    <a:lnTo>
                      <a:pt x="23" y="57"/>
                    </a:lnTo>
                    <a:lnTo>
                      <a:pt x="11" y="56"/>
                    </a:lnTo>
                    <a:lnTo>
                      <a:pt x="11" y="38"/>
                    </a:lnTo>
                    <a:lnTo>
                      <a:pt x="28" y="43"/>
                    </a:lnTo>
                    <a:lnTo>
                      <a:pt x="41" y="37"/>
                    </a:lnTo>
                    <a:lnTo>
                      <a:pt x="27" y="25"/>
                    </a:lnTo>
                    <a:lnTo>
                      <a:pt x="19" y="13"/>
                    </a:lnTo>
                    <a:lnTo>
                      <a:pt x="7" y="18"/>
                    </a:lnTo>
                    <a:lnTo>
                      <a:pt x="8" y="33"/>
                    </a:lnTo>
                    <a:lnTo>
                      <a:pt x="0" y="20"/>
                    </a:lnTo>
                    <a:lnTo>
                      <a:pt x="6" y="13"/>
                    </a:lnTo>
                    <a:lnTo>
                      <a:pt x="24" y="9"/>
                    </a:lnTo>
                    <a:lnTo>
                      <a:pt x="37" y="14"/>
                    </a:lnTo>
                    <a:lnTo>
                      <a:pt x="52" y="30"/>
                    </a:lnTo>
                    <a:lnTo>
                      <a:pt x="61" y="29"/>
                    </a:lnTo>
                    <a:lnTo>
                      <a:pt x="80" y="29"/>
                    </a:lnTo>
                    <a:lnTo>
                      <a:pt x="74" y="19"/>
                    </a:lnTo>
                    <a:lnTo>
                      <a:pt x="87" y="12"/>
                    </a:lnTo>
                    <a:lnTo>
                      <a:pt x="98" y="0"/>
                    </a:lnTo>
                    <a:lnTo>
                      <a:pt x="123" y="11"/>
                    </a:lnTo>
                    <a:lnTo>
                      <a:pt x="129" y="27"/>
                    </a:lnTo>
                    <a:lnTo>
                      <a:pt x="137" y="31"/>
                    </a:lnTo>
                    <a:lnTo>
                      <a:pt x="155" y="30"/>
                    </a:lnTo>
                    <a:lnTo>
                      <a:pt x="161" y="34"/>
                    </a:lnTo>
                    <a:lnTo>
                      <a:pt x="175" y="55"/>
                    </a:lnTo>
                    <a:lnTo>
                      <a:pt x="198" y="69"/>
                    </a:lnTo>
                    <a:lnTo>
                      <a:pt x="211" y="79"/>
                    </a:lnTo>
                    <a:lnTo>
                      <a:pt x="231" y="89"/>
                    </a:lnTo>
                    <a:lnTo>
                      <a:pt x="256" y="98"/>
                    </a:lnTo>
                    <a:lnTo>
                      <a:pt x="259" y="111"/>
                    </a:lnTo>
                    <a:lnTo>
                      <a:pt x="254" y="110"/>
                    </a:lnTo>
                    <a:lnTo>
                      <a:pt x="244" y="105"/>
                    </a:lnTo>
                    <a:lnTo>
                      <a:pt x="243" y="112"/>
                    </a:lnTo>
                    <a:lnTo>
                      <a:pt x="230" y="116"/>
                    </a:lnTo>
                    <a:lnTo>
                      <a:pt x="230" y="133"/>
                    </a:lnTo>
                    <a:lnTo>
                      <a:pt x="222" y="139"/>
                    </a:lnTo>
                    <a:lnTo>
                      <a:pt x="209" y="142"/>
                    </a:lnTo>
                    <a:lnTo>
                      <a:pt x="207" y="151"/>
                    </a:lnTo>
                    <a:lnTo>
                      <a:pt x="195" y="154"/>
                    </a:lnTo>
                    <a:lnTo>
                      <a:pt x="176" y="146"/>
                    </a:lnTo>
                    <a:close/>
                  </a:path>
                </a:pathLst>
              </a:custGeom>
              <a:solidFill>
                <a:srgbClr val="FFCC00"/>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237" name="Freeform 195">
                <a:extLst>
                  <a:ext uri="{FF2B5EF4-FFF2-40B4-BE49-F238E27FC236}">
                    <a16:creationId xmlns:a16="http://schemas.microsoft.com/office/drawing/2014/main" id="{EA6C6F1C-1E40-4F8C-B9AF-AD116B7387D4}"/>
                  </a:ext>
                </a:extLst>
              </p:cNvPr>
              <p:cNvSpPr>
                <a:spLocks/>
              </p:cNvSpPr>
              <p:nvPr/>
            </p:nvSpPr>
            <p:spPr bwMode="auto">
              <a:xfrm>
                <a:off x="7852868" y="4451073"/>
                <a:ext cx="61067" cy="31922"/>
              </a:xfrm>
              <a:custGeom>
                <a:avLst/>
                <a:gdLst>
                  <a:gd name="T0" fmla="*/ 0 w 44"/>
                  <a:gd name="T1" fmla="*/ 13 h 23"/>
                  <a:gd name="T2" fmla="*/ 2 w 44"/>
                  <a:gd name="T3" fmla="*/ 8 h 23"/>
                  <a:gd name="T4" fmla="*/ 19 w 44"/>
                  <a:gd name="T5" fmla="*/ 4 h 23"/>
                  <a:gd name="T6" fmla="*/ 32 w 44"/>
                  <a:gd name="T7" fmla="*/ 3 h 23"/>
                  <a:gd name="T8" fmla="*/ 37 w 44"/>
                  <a:gd name="T9" fmla="*/ 0 h 23"/>
                  <a:gd name="T10" fmla="*/ 44 w 44"/>
                  <a:gd name="T11" fmla="*/ 3 h 23"/>
                  <a:gd name="T12" fmla="*/ 37 w 44"/>
                  <a:gd name="T13" fmla="*/ 9 h 23"/>
                  <a:gd name="T14" fmla="*/ 17 w 44"/>
                  <a:gd name="T15" fmla="*/ 18 h 23"/>
                  <a:gd name="T16" fmla="*/ 1 w 44"/>
                  <a:gd name="T17" fmla="*/ 23 h 23"/>
                  <a:gd name="T18" fmla="*/ 1 w 44"/>
                  <a:gd name="T19" fmla="*/ 17 h 23"/>
                  <a:gd name="T20" fmla="*/ 0 w 44"/>
                  <a:gd name="T21" fmla="*/ 1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4" h="23">
                    <a:moveTo>
                      <a:pt x="0" y="13"/>
                    </a:moveTo>
                    <a:lnTo>
                      <a:pt x="2" y="8"/>
                    </a:lnTo>
                    <a:lnTo>
                      <a:pt x="19" y="4"/>
                    </a:lnTo>
                    <a:lnTo>
                      <a:pt x="32" y="3"/>
                    </a:lnTo>
                    <a:lnTo>
                      <a:pt x="37" y="0"/>
                    </a:lnTo>
                    <a:lnTo>
                      <a:pt x="44" y="3"/>
                    </a:lnTo>
                    <a:lnTo>
                      <a:pt x="37" y="9"/>
                    </a:lnTo>
                    <a:lnTo>
                      <a:pt x="17" y="18"/>
                    </a:lnTo>
                    <a:lnTo>
                      <a:pt x="1" y="23"/>
                    </a:lnTo>
                    <a:lnTo>
                      <a:pt x="1" y="17"/>
                    </a:lnTo>
                    <a:lnTo>
                      <a:pt x="0" y="13"/>
                    </a:lnTo>
                    <a:close/>
                  </a:path>
                </a:pathLst>
              </a:custGeom>
              <a:solidFill>
                <a:srgbClr val="1F497D">
                  <a:lumMod val="20000"/>
                  <a:lumOff val="80000"/>
                </a:srgbClr>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238" name="Freeform 196">
                <a:extLst>
                  <a:ext uri="{FF2B5EF4-FFF2-40B4-BE49-F238E27FC236}">
                    <a16:creationId xmlns:a16="http://schemas.microsoft.com/office/drawing/2014/main" id="{5C7F2EDD-E3C0-47DA-80A7-1F6EBE98FCBB}"/>
                  </a:ext>
                </a:extLst>
              </p:cNvPr>
              <p:cNvSpPr>
                <a:spLocks/>
              </p:cNvSpPr>
              <p:nvPr/>
            </p:nvSpPr>
            <p:spPr bwMode="auto">
              <a:xfrm>
                <a:off x="3103499" y="3898692"/>
                <a:ext cx="27758" cy="26370"/>
              </a:xfrm>
              <a:custGeom>
                <a:avLst/>
                <a:gdLst>
                  <a:gd name="T0" fmla="*/ 6 w 20"/>
                  <a:gd name="T1" fmla="*/ 3 h 19"/>
                  <a:gd name="T2" fmla="*/ 16 w 20"/>
                  <a:gd name="T3" fmla="*/ 0 h 19"/>
                  <a:gd name="T4" fmla="*/ 20 w 20"/>
                  <a:gd name="T5" fmla="*/ 1 h 19"/>
                  <a:gd name="T6" fmla="*/ 19 w 20"/>
                  <a:gd name="T7" fmla="*/ 16 h 19"/>
                  <a:gd name="T8" fmla="*/ 3 w 20"/>
                  <a:gd name="T9" fmla="*/ 19 h 19"/>
                  <a:gd name="T10" fmla="*/ 0 w 20"/>
                  <a:gd name="T11" fmla="*/ 17 h 19"/>
                  <a:gd name="T12" fmla="*/ 6 w 20"/>
                  <a:gd name="T13" fmla="*/ 11 h 19"/>
                  <a:gd name="T14" fmla="*/ 6 w 20"/>
                  <a:gd name="T15" fmla="*/ 3 h 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 h="19">
                    <a:moveTo>
                      <a:pt x="6" y="3"/>
                    </a:moveTo>
                    <a:lnTo>
                      <a:pt x="16" y="0"/>
                    </a:lnTo>
                    <a:lnTo>
                      <a:pt x="20" y="1"/>
                    </a:lnTo>
                    <a:lnTo>
                      <a:pt x="19" y="16"/>
                    </a:lnTo>
                    <a:lnTo>
                      <a:pt x="3" y="19"/>
                    </a:lnTo>
                    <a:lnTo>
                      <a:pt x="0" y="17"/>
                    </a:lnTo>
                    <a:lnTo>
                      <a:pt x="6" y="11"/>
                    </a:lnTo>
                    <a:lnTo>
                      <a:pt x="6" y="3"/>
                    </a:lnTo>
                    <a:close/>
                  </a:path>
                </a:pathLst>
              </a:custGeom>
              <a:solidFill>
                <a:srgbClr val="EDB2AD"/>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239" name="Freeform 197">
                <a:extLst>
                  <a:ext uri="{FF2B5EF4-FFF2-40B4-BE49-F238E27FC236}">
                    <a16:creationId xmlns:a16="http://schemas.microsoft.com/office/drawing/2014/main" id="{D6E3930E-479A-403D-889E-068CBBF8F8D7}"/>
                  </a:ext>
                </a:extLst>
              </p:cNvPr>
              <p:cNvSpPr>
                <a:spLocks/>
              </p:cNvSpPr>
              <p:nvPr/>
            </p:nvSpPr>
            <p:spPr bwMode="auto">
              <a:xfrm>
                <a:off x="4857796" y="3136738"/>
                <a:ext cx="97153" cy="202632"/>
              </a:xfrm>
              <a:custGeom>
                <a:avLst/>
                <a:gdLst>
                  <a:gd name="T0" fmla="*/ 36 w 70"/>
                  <a:gd name="T1" fmla="*/ 146 h 146"/>
                  <a:gd name="T2" fmla="*/ 28 w 70"/>
                  <a:gd name="T3" fmla="*/ 109 h 146"/>
                  <a:gd name="T4" fmla="*/ 17 w 70"/>
                  <a:gd name="T5" fmla="*/ 100 h 146"/>
                  <a:gd name="T6" fmla="*/ 17 w 70"/>
                  <a:gd name="T7" fmla="*/ 95 h 146"/>
                  <a:gd name="T8" fmla="*/ 2 w 70"/>
                  <a:gd name="T9" fmla="*/ 83 h 146"/>
                  <a:gd name="T10" fmla="*/ 0 w 70"/>
                  <a:gd name="T11" fmla="*/ 67 h 146"/>
                  <a:gd name="T12" fmla="*/ 10 w 70"/>
                  <a:gd name="T13" fmla="*/ 56 h 146"/>
                  <a:gd name="T14" fmla="*/ 14 w 70"/>
                  <a:gd name="T15" fmla="*/ 39 h 146"/>
                  <a:gd name="T16" fmla="*/ 11 w 70"/>
                  <a:gd name="T17" fmla="*/ 19 h 146"/>
                  <a:gd name="T18" fmla="*/ 14 w 70"/>
                  <a:gd name="T19" fmla="*/ 8 h 146"/>
                  <a:gd name="T20" fmla="*/ 32 w 70"/>
                  <a:gd name="T21" fmla="*/ 0 h 146"/>
                  <a:gd name="T22" fmla="*/ 44 w 70"/>
                  <a:gd name="T23" fmla="*/ 3 h 146"/>
                  <a:gd name="T24" fmla="*/ 44 w 70"/>
                  <a:gd name="T25" fmla="*/ 13 h 146"/>
                  <a:gd name="T26" fmla="*/ 59 w 70"/>
                  <a:gd name="T27" fmla="*/ 6 h 146"/>
                  <a:gd name="T28" fmla="*/ 60 w 70"/>
                  <a:gd name="T29" fmla="*/ 9 h 146"/>
                  <a:gd name="T30" fmla="*/ 52 w 70"/>
                  <a:gd name="T31" fmla="*/ 19 h 146"/>
                  <a:gd name="T32" fmla="*/ 52 w 70"/>
                  <a:gd name="T33" fmla="*/ 29 h 146"/>
                  <a:gd name="T34" fmla="*/ 58 w 70"/>
                  <a:gd name="T35" fmla="*/ 34 h 146"/>
                  <a:gd name="T36" fmla="*/ 56 w 70"/>
                  <a:gd name="T37" fmla="*/ 52 h 146"/>
                  <a:gd name="T38" fmla="*/ 45 w 70"/>
                  <a:gd name="T39" fmla="*/ 63 h 146"/>
                  <a:gd name="T40" fmla="*/ 49 w 70"/>
                  <a:gd name="T41" fmla="*/ 74 h 146"/>
                  <a:gd name="T42" fmla="*/ 58 w 70"/>
                  <a:gd name="T43" fmla="*/ 74 h 146"/>
                  <a:gd name="T44" fmla="*/ 63 w 70"/>
                  <a:gd name="T45" fmla="*/ 84 h 146"/>
                  <a:gd name="T46" fmla="*/ 70 w 70"/>
                  <a:gd name="T47" fmla="*/ 87 h 146"/>
                  <a:gd name="T48" fmla="*/ 69 w 70"/>
                  <a:gd name="T49" fmla="*/ 103 h 146"/>
                  <a:gd name="T50" fmla="*/ 61 w 70"/>
                  <a:gd name="T51" fmla="*/ 109 h 146"/>
                  <a:gd name="T52" fmla="*/ 56 w 70"/>
                  <a:gd name="T53" fmla="*/ 116 h 146"/>
                  <a:gd name="T54" fmla="*/ 44 w 70"/>
                  <a:gd name="T55" fmla="*/ 124 h 146"/>
                  <a:gd name="T56" fmla="*/ 46 w 70"/>
                  <a:gd name="T57" fmla="*/ 132 h 146"/>
                  <a:gd name="T58" fmla="*/ 45 w 70"/>
                  <a:gd name="T59" fmla="*/ 141 h 146"/>
                  <a:gd name="T60" fmla="*/ 36 w 70"/>
                  <a:gd name="T61" fmla="*/ 146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0" h="146">
                    <a:moveTo>
                      <a:pt x="36" y="146"/>
                    </a:moveTo>
                    <a:lnTo>
                      <a:pt x="28" y="109"/>
                    </a:lnTo>
                    <a:lnTo>
                      <a:pt x="17" y="100"/>
                    </a:lnTo>
                    <a:lnTo>
                      <a:pt x="17" y="95"/>
                    </a:lnTo>
                    <a:lnTo>
                      <a:pt x="2" y="83"/>
                    </a:lnTo>
                    <a:lnTo>
                      <a:pt x="0" y="67"/>
                    </a:lnTo>
                    <a:lnTo>
                      <a:pt x="10" y="56"/>
                    </a:lnTo>
                    <a:lnTo>
                      <a:pt x="14" y="39"/>
                    </a:lnTo>
                    <a:lnTo>
                      <a:pt x="11" y="19"/>
                    </a:lnTo>
                    <a:lnTo>
                      <a:pt x="14" y="8"/>
                    </a:lnTo>
                    <a:lnTo>
                      <a:pt x="32" y="0"/>
                    </a:lnTo>
                    <a:lnTo>
                      <a:pt x="44" y="3"/>
                    </a:lnTo>
                    <a:lnTo>
                      <a:pt x="44" y="13"/>
                    </a:lnTo>
                    <a:lnTo>
                      <a:pt x="59" y="6"/>
                    </a:lnTo>
                    <a:lnTo>
                      <a:pt x="60" y="9"/>
                    </a:lnTo>
                    <a:lnTo>
                      <a:pt x="52" y="19"/>
                    </a:lnTo>
                    <a:lnTo>
                      <a:pt x="52" y="29"/>
                    </a:lnTo>
                    <a:lnTo>
                      <a:pt x="58" y="34"/>
                    </a:lnTo>
                    <a:lnTo>
                      <a:pt x="56" y="52"/>
                    </a:lnTo>
                    <a:lnTo>
                      <a:pt x="45" y="63"/>
                    </a:lnTo>
                    <a:lnTo>
                      <a:pt x="49" y="74"/>
                    </a:lnTo>
                    <a:lnTo>
                      <a:pt x="58" y="74"/>
                    </a:lnTo>
                    <a:lnTo>
                      <a:pt x="63" y="84"/>
                    </a:lnTo>
                    <a:lnTo>
                      <a:pt x="70" y="87"/>
                    </a:lnTo>
                    <a:lnTo>
                      <a:pt x="69" y="103"/>
                    </a:lnTo>
                    <a:lnTo>
                      <a:pt x="61" y="109"/>
                    </a:lnTo>
                    <a:lnTo>
                      <a:pt x="56" y="116"/>
                    </a:lnTo>
                    <a:lnTo>
                      <a:pt x="44" y="124"/>
                    </a:lnTo>
                    <a:lnTo>
                      <a:pt x="46" y="132"/>
                    </a:lnTo>
                    <a:lnTo>
                      <a:pt x="45" y="141"/>
                    </a:lnTo>
                    <a:lnTo>
                      <a:pt x="36" y="146"/>
                    </a:lnTo>
                    <a:close/>
                  </a:path>
                </a:pathLst>
              </a:custGeom>
              <a:solidFill>
                <a:srgbClr val="8BB743"/>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240" name="Freeform 198">
                <a:extLst>
                  <a:ext uri="{FF2B5EF4-FFF2-40B4-BE49-F238E27FC236}">
                    <a16:creationId xmlns:a16="http://schemas.microsoft.com/office/drawing/2014/main" id="{0B4921F5-BC46-4F83-A381-1CE4B58152ED}"/>
                  </a:ext>
                </a:extLst>
              </p:cNvPr>
              <p:cNvSpPr>
                <a:spLocks/>
              </p:cNvSpPr>
              <p:nvPr/>
            </p:nvSpPr>
            <p:spPr bwMode="auto">
              <a:xfrm>
                <a:off x="5292206" y="3002113"/>
                <a:ext cx="449677" cy="179039"/>
              </a:xfrm>
              <a:custGeom>
                <a:avLst/>
                <a:gdLst>
                  <a:gd name="T0" fmla="*/ 177 w 324"/>
                  <a:gd name="T1" fmla="*/ 15 h 129"/>
                  <a:gd name="T2" fmla="*/ 202 w 324"/>
                  <a:gd name="T3" fmla="*/ 23 h 129"/>
                  <a:gd name="T4" fmla="*/ 222 w 324"/>
                  <a:gd name="T5" fmla="*/ 20 h 129"/>
                  <a:gd name="T6" fmla="*/ 236 w 324"/>
                  <a:gd name="T7" fmla="*/ 22 h 129"/>
                  <a:gd name="T8" fmla="*/ 254 w 324"/>
                  <a:gd name="T9" fmla="*/ 11 h 129"/>
                  <a:gd name="T10" fmla="*/ 272 w 324"/>
                  <a:gd name="T11" fmla="*/ 10 h 129"/>
                  <a:gd name="T12" fmla="*/ 290 w 324"/>
                  <a:gd name="T13" fmla="*/ 20 h 129"/>
                  <a:gd name="T14" fmla="*/ 294 w 324"/>
                  <a:gd name="T15" fmla="*/ 27 h 129"/>
                  <a:gd name="T16" fmla="*/ 294 w 324"/>
                  <a:gd name="T17" fmla="*/ 37 h 129"/>
                  <a:gd name="T18" fmla="*/ 308 w 324"/>
                  <a:gd name="T19" fmla="*/ 42 h 129"/>
                  <a:gd name="T20" fmla="*/ 316 w 324"/>
                  <a:gd name="T21" fmla="*/ 48 h 129"/>
                  <a:gd name="T22" fmla="*/ 305 w 324"/>
                  <a:gd name="T23" fmla="*/ 54 h 129"/>
                  <a:gd name="T24" fmla="*/ 314 w 324"/>
                  <a:gd name="T25" fmla="*/ 78 h 129"/>
                  <a:gd name="T26" fmla="*/ 312 w 324"/>
                  <a:gd name="T27" fmla="*/ 84 h 129"/>
                  <a:gd name="T28" fmla="*/ 324 w 324"/>
                  <a:gd name="T29" fmla="*/ 101 h 129"/>
                  <a:gd name="T30" fmla="*/ 316 w 324"/>
                  <a:gd name="T31" fmla="*/ 104 h 129"/>
                  <a:gd name="T32" fmla="*/ 310 w 324"/>
                  <a:gd name="T33" fmla="*/ 99 h 129"/>
                  <a:gd name="T34" fmla="*/ 289 w 324"/>
                  <a:gd name="T35" fmla="*/ 96 h 129"/>
                  <a:gd name="T36" fmla="*/ 282 w 324"/>
                  <a:gd name="T37" fmla="*/ 100 h 129"/>
                  <a:gd name="T38" fmla="*/ 263 w 324"/>
                  <a:gd name="T39" fmla="*/ 103 h 129"/>
                  <a:gd name="T40" fmla="*/ 254 w 324"/>
                  <a:gd name="T41" fmla="*/ 103 h 129"/>
                  <a:gd name="T42" fmla="*/ 235 w 324"/>
                  <a:gd name="T43" fmla="*/ 110 h 129"/>
                  <a:gd name="T44" fmla="*/ 221 w 324"/>
                  <a:gd name="T45" fmla="*/ 110 h 129"/>
                  <a:gd name="T46" fmla="*/ 212 w 324"/>
                  <a:gd name="T47" fmla="*/ 106 h 129"/>
                  <a:gd name="T48" fmla="*/ 193 w 324"/>
                  <a:gd name="T49" fmla="*/ 112 h 129"/>
                  <a:gd name="T50" fmla="*/ 187 w 324"/>
                  <a:gd name="T51" fmla="*/ 108 h 129"/>
                  <a:gd name="T52" fmla="*/ 188 w 324"/>
                  <a:gd name="T53" fmla="*/ 120 h 129"/>
                  <a:gd name="T54" fmla="*/ 184 w 324"/>
                  <a:gd name="T55" fmla="*/ 124 h 129"/>
                  <a:gd name="T56" fmla="*/ 180 w 324"/>
                  <a:gd name="T57" fmla="*/ 129 h 129"/>
                  <a:gd name="T58" fmla="*/ 172 w 324"/>
                  <a:gd name="T59" fmla="*/ 119 h 129"/>
                  <a:gd name="T60" fmla="*/ 178 w 324"/>
                  <a:gd name="T61" fmla="*/ 112 h 129"/>
                  <a:gd name="T62" fmla="*/ 167 w 324"/>
                  <a:gd name="T63" fmla="*/ 113 h 129"/>
                  <a:gd name="T64" fmla="*/ 153 w 324"/>
                  <a:gd name="T65" fmla="*/ 109 h 129"/>
                  <a:gd name="T66" fmla="*/ 142 w 324"/>
                  <a:gd name="T67" fmla="*/ 120 h 129"/>
                  <a:gd name="T68" fmla="*/ 116 w 324"/>
                  <a:gd name="T69" fmla="*/ 123 h 129"/>
                  <a:gd name="T70" fmla="*/ 101 w 324"/>
                  <a:gd name="T71" fmla="*/ 112 h 129"/>
                  <a:gd name="T72" fmla="*/ 82 w 324"/>
                  <a:gd name="T73" fmla="*/ 111 h 129"/>
                  <a:gd name="T74" fmla="*/ 80 w 324"/>
                  <a:gd name="T75" fmla="*/ 120 h 129"/>
                  <a:gd name="T76" fmla="*/ 68 w 324"/>
                  <a:gd name="T77" fmla="*/ 122 h 129"/>
                  <a:gd name="T78" fmla="*/ 50 w 324"/>
                  <a:gd name="T79" fmla="*/ 111 h 129"/>
                  <a:gd name="T80" fmla="*/ 31 w 324"/>
                  <a:gd name="T81" fmla="*/ 111 h 129"/>
                  <a:gd name="T82" fmla="*/ 19 w 324"/>
                  <a:gd name="T83" fmla="*/ 91 h 129"/>
                  <a:gd name="T84" fmla="*/ 6 w 324"/>
                  <a:gd name="T85" fmla="*/ 79 h 129"/>
                  <a:gd name="T86" fmla="*/ 12 w 324"/>
                  <a:gd name="T87" fmla="*/ 63 h 129"/>
                  <a:gd name="T88" fmla="*/ 0 w 324"/>
                  <a:gd name="T89" fmla="*/ 53 h 129"/>
                  <a:gd name="T90" fmla="*/ 17 w 324"/>
                  <a:gd name="T91" fmla="*/ 34 h 129"/>
                  <a:gd name="T92" fmla="*/ 43 w 324"/>
                  <a:gd name="T93" fmla="*/ 33 h 129"/>
                  <a:gd name="T94" fmla="*/ 48 w 324"/>
                  <a:gd name="T95" fmla="*/ 17 h 129"/>
                  <a:gd name="T96" fmla="*/ 81 w 324"/>
                  <a:gd name="T97" fmla="*/ 20 h 129"/>
                  <a:gd name="T98" fmla="*/ 99 w 324"/>
                  <a:gd name="T99" fmla="*/ 7 h 129"/>
                  <a:gd name="T100" fmla="*/ 118 w 324"/>
                  <a:gd name="T101" fmla="*/ 1 h 129"/>
                  <a:gd name="T102" fmla="*/ 145 w 324"/>
                  <a:gd name="T103" fmla="*/ 0 h 129"/>
                  <a:gd name="T104" fmla="*/ 177 w 324"/>
                  <a:gd name="T105" fmla="*/ 15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24" h="129">
                    <a:moveTo>
                      <a:pt x="177" y="15"/>
                    </a:moveTo>
                    <a:lnTo>
                      <a:pt x="202" y="23"/>
                    </a:lnTo>
                    <a:lnTo>
                      <a:pt x="222" y="20"/>
                    </a:lnTo>
                    <a:lnTo>
                      <a:pt x="236" y="22"/>
                    </a:lnTo>
                    <a:lnTo>
                      <a:pt x="254" y="11"/>
                    </a:lnTo>
                    <a:lnTo>
                      <a:pt x="272" y="10"/>
                    </a:lnTo>
                    <a:lnTo>
                      <a:pt x="290" y="20"/>
                    </a:lnTo>
                    <a:lnTo>
                      <a:pt x="294" y="27"/>
                    </a:lnTo>
                    <a:lnTo>
                      <a:pt x="294" y="37"/>
                    </a:lnTo>
                    <a:lnTo>
                      <a:pt x="308" y="42"/>
                    </a:lnTo>
                    <a:lnTo>
                      <a:pt x="316" y="48"/>
                    </a:lnTo>
                    <a:lnTo>
                      <a:pt x="305" y="54"/>
                    </a:lnTo>
                    <a:lnTo>
                      <a:pt x="314" y="78"/>
                    </a:lnTo>
                    <a:lnTo>
                      <a:pt x="312" y="84"/>
                    </a:lnTo>
                    <a:lnTo>
                      <a:pt x="324" y="101"/>
                    </a:lnTo>
                    <a:lnTo>
                      <a:pt x="316" y="104"/>
                    </a:lnTo>
                    <a:lnTo>
                      <a:pt x="310" y="99"/>
                    </a:lnTo>
                    <a:lnTo>
                      <a:pt x="289" y="96"/>
                    </a:lnTo>
                    <a:lnTo>
                      <a:pt x="282" y="100"/>
                    </a:lnTo>
                    <a:lnTo>
                      <a:pt x="263" y="103"/>
                    </a:lnTo>
                    <a:lnTo>
                      <a:pt x="254" y="103"/>
                    </a:lnTo>
                    <a:lnTo>
                      <a:pt x="235" y="110"/>
                    </a:lnTo>
                    <a:lnTo>
                      <a:pt x="221" y="110"/>
                    </a:lnTo>
                    <a:lnTo>
                      <a:pt x="212" y="106"/>
                    </a:lnTo>
                    <a:lnTo>
                      <a:pt x="193" y="112"/>
                    </a:lnTo>
                    <a:lnTo>
                      <a:pt x="187" y="108"/>
                    </a:lnTo>
                    <a:lnTo>
                      <a:pt x="188" y="120"/>
                    </a:lnTo>
                    <a:lnTo>
                      <a:pt x="184" y="124"/>
                    </a:lnTo>
                    <a:lnTo>
                      <a:pt x="180" y="129"/>
                    </a:lnTo>
                    <a:lnTo>
                      <a:pt x="172" y="119"/>
                    </a:lnTo>
                    <a:lnTo>
                      <a:pt x="178" y="112"/>
                    </a:lnTo>
                    <a:lnTo>
                      <a:pt x="167" y="113"/>
                    </a:lnTo>
                    <a:lnTo>
                      <a:pt x="153" y="109"/>
                    </a:lnTo>
                    <a:lnTo>
                      <a:pt x="142" y="120"/>
                    </a:lnTo>
                    <a:lnTo>
                      <a:pt x="116" y="123"/>
                    </a:lnTo>
                    <a:lnTo>
                      <a:pt x="101" y="112"/>
                    </a:lnTo>
                    <a:lnTo>
                      <a:pt x="82" y="111"/>
                    </a:lnTo>
                    <a:lnTo>
                      <a:pt x="80" y="120"/>
                    </a:lnTo>
                    <a:lnTo>
                      <a:pt x="68" y="122"/>
                    </a:lnTo>
                    <a:lnTo>
                      <a:pt x="50" y="111"/>
                    </a:lnTo>
                    <a:lnTo>
                      <a:pt x="31" y="111"/>
                    </a:lnTo>
                    <a:lnTo>
                      <a:pt x="19" y="91"/>
                    </a:lnTo>
                    <a:lnTo>
                      <a:pt x="6" y="79"/>
                    </a:lnTo>
                    <a:lnTo>
                      <a:pt x="12" y="63"/>
                    </a:lnTo>
                    <a:lnTo>
                      <a:pt x="0" y="53"/>
                    </a:lnTo>
                    <a:lnTo>
                      <a:pt x="17" y="34"/>
                    </a:lnTo>
                    <a:lnTo>
                      <a:pt x="43" y="33"/>
                    </a:lnTo>
                    <a:lnTo>
                      <a:pt x="48" y="17"/>
                    </a:lnTo>
                    <a:lnTo>
                      <a:pt x="81" y="20"/>
                    </a:lnTo>
                    <a:lnTo>
                      <a:pt x="99" y="7"/>
                    </a:lnTo>
                    <a:lnTo>
                      <a:pt x="118" y="1"/>
                    </a:lnTo>
                    <a:lnTo>
                      <a:pt x="145" y="0"/>
                    </a:lnTo>
                    <a:lnTo>
                      <a:pt x="177" y="15"/>
                    </a:lnTo>
                    <a:close/>
                  </a:path>
                </a:pathLst>
              </a:custGeom>
              <a:solidFill>
                <a:srgbClr val="F9B277"/>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241" name="Freeform 199">
                <a:extLst>
                  <a:ext uri="{FF2B5EF4-FFF2-40B4-BE49-F238E27FC236}">
                    <a16:creationId xmlns:a16="http://schemas.microsoft.com/office/drawing/2014/main" id="{9BE8130D-CA65-4AB8-A730-C4BD99B3D6A9}"/>
                  </a:ext>
                </a:extLst>
              </p:cNvPr>
              <p:cNvSpPr>
                <a:spLocks/>
              </p:cNvSpPr>
              <p:nvPr/>
            </p:nvSpPr>
            <p:spPr bwMode="auto">
              <a:xfrm>
                <a:off x="5283879" y="2999337"/>
                <a:ext cx="69395" cy="56904"/>
              </a:xfrm>
              <a:custGeom>
                <a:avLst/>
                <a:gdLst>
                  <a:gd name="T0" fmla="*/ 21 w 50"/>
                  <a:gd name="T1" fmla="*/ 30 h 41"/>
                  <a:gd name="T2" fmla="*/ 8 w 50"/>
                  <a:gd name="T3" fmla="*/ 41 h 41"/>
                  <a:gd name="T4" fmla="*/ 2 w 50"/>
                  <a:gd name="T5" fmla="*/ 32 h 41"/>
                  <a:gd name="T6" fmla="*/ 2 w 50"/>
                  <a:gd name="T7" fmla="*/ 27 h 41"/>
                  <a:gd name="T8" fmla="*/ 5 w 50"/>
                  <a:gd name="T9" fmla="*/ 25 h 41"/>
                  <a:gd name="T10" fmla="*/ 9 w 50"/>
                  <a:gd name="T11" fmla="*/ 12 h 41"/>
                  <a:gd name="T12" fmla="*/ 0 w 50"/>
                  <a:gd name="T13" fmla="*/ 7 h 41"/>
                  <a:gd name="T14" fmla="*/ 17 w 50"/>
                  <a:gd name="T15" fmla="*/ 0 h 41"/>
                  <a:gd name="T16" fmla="*/ 32 w 50"/>
                  <a:gd name="T17" fmla="*/ 3 h 41"/>
                  <a:gd name="T18" fmla="*/ 35 w 50"/>
                  <a:gd name="T19" fmla="*/ 11 h 41"/>
                  <a:gd name="T20" fmla="*/ 50 w 50"/>
                  <a:gd name="T21" fmla="*/ 18 h 41"/>
                  <a:gd name="T22" fmla="*/ 47 w 50"/>
                  <a:gd name="T23" fmla="*/ 23 h 41"/>
                  <a:gd name="T24" fmla="*/ 28 w 50"/>
                  <a:gd name="T25" fmla="*/ 24 h 41"/>
                  <a:gd name="T26" fmla="*/ 21 w 50"/>
                  <a:gd name="T27" fmla="*/ 3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0" h="41">
                    <a:moveTo>
                      <a:pt x="21" y="30"/>
                    </a:moveTo>
                    <a:lnTo>
                      <a:pt x="8" y="41"/>
                    </a:lnTo>
                    <a:lnTo>
                      <a:pt x="2" y="32"/>
                    </a:lnTo>
                    <a:lnTo>
                      <a:pt x="2" y="27"/>
                    </a:lnTo>
                    <a:lnTo>
                      <a:pt x="5" y="25"/>
                    </a:lnTo>
                    <a:lnTo>
                      <a:pt x="9" y="12"/>
                    </a:lnTo>
                    <a:lnTo>
                      <a:pt x="0" y="7"/>
                    </a:lnTo>
                    <a:lnTo>
                      <a:pt x="17" y="0"/>
                    </a:lnTo>
                    <a:lnTo>
                      <a:pt x="32" y="3"/>
                    </a:lnTo>
                    <a:lnTo>
                      <a:pt x="35" y="11"/>
                    </a:lnTo>
                    <a:lnTo>
                      <a:pt x="50" y="18"/>
                    </a:lnTo>
                    <a:lnTo>
                      <a:pt x="47" y="23"/>
                    </a:lnTo>
                    <a:lnTo>
                      <a:pt x="28" y="24"/>
                    </a:lnTo>
                    <a:lnTo>
                      <a:pt x="21" y="30"/>
                    </a:lnTo>
                    <a:close/>
                  </a:path>
                </a:pathLst>
              </a:custGeom>
              <a:solidFill>
                <a:srgbClr val="F9B277"/>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242" name="Freeform 200">
                <a:extLst>
                  <a:ext uri="{FF2B5EF4-FFF2-40B4-BE49-F238E27FC236}">
                    <a16:creationId xmlns:a16="http://schemas.microsoft.com/office/drawing/2014/main" id="{917C2EDE-D403-4D31-8BF6-F5B114950BC0}"/>
                  </a:ext>
                </a:extLst>
              </p:cNvPr>
              <p:cNvSpPr>
                <a:spLocks/>
              </p:cNvSpPr>
              <p:nvPr/>
            </p:nvSpPr>
            <p:spPr bwMode="auto">
              <a:xfrm>
                <a:off x="7664115" y="3483711"/>
                <a:ext cx="34698" cy="95765"/>
              </a:xfrm>
              <a:custGeom>
                <a:avLst/>
                <a:gdLst>
                  <a:gd name="T0" fmla="*/ 25 w 25"/>
                  <a:gd name="T1" fmla="*/ 19 h 69"/>
                  <a:gd name="T2" fmla="*/ 22 w 25"/>
                  <a:gd name="T3" fmla="*/ 52 h 69"/>
                  <a:gd name="T4" fmla="*/ 19 w 25"/>
                  <a:gd name="T5" fmla="*/ 69 h 69"/>
                  <a:gd name="T6" fmla="*/ 5 w 25"/>
                  <a:gd name="T7" fmla="*/ 51 h 69"/>
                  <a:gd name="T8" fmla="*/ 0 w 25"/>
                  <a:gd name="T9" fmla="*/ 36 h 69"/>
                  <a:gd name="T10" fmla="*/ 5 w 25"/>
                  <a:gd name="T11" fmla="*/ 16 h 69"/>
                  <a:gd name="T12" fmla="*/ 15 w 25"/>
                  <a:gd name="T13" fmla="*/ 0 h 69"/>
                  <a:gd name="T14" fmla="*/ 25 w 25"/>
                  <a:gd name="T15" fmla="*/ 6 h 69"/>
                  <a:gd name="T16" fmla="*/ 25 w 25"/>
                  <a:gd name="T17" fmla="*/ 19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69">
                    <a:moveTo>
                      <a:pt x="25" y="19"/>
                    </a:moveTo>
                    <a:lnTo>
                      <a:pt x="22" y="52"/>
                    </a:lnTo>
                    <a:lnTo>
                      <a:pt x="19" y="69"/>
                    </a:lnTo>
                    <a:lnTo>
                      <a:pt x="5" y="51"/>
                    </a:lnTo>
                    <a:lnTo>
                      <a:pt x="0" y="36"/>
                    </a:lnTo>
                    <a:lnTo>
                      <a:pt x="5" y="16"/>
                    </a:lnTo>
                    <a:lnTo>
                      <a:pt x="15" y="0"/>
                    </a:lnTo>
                    <a:lnTo>
                      <a:pt x="25" y="6"/>
                    </a:lnTo>
                    <a:lnTo>
                      <a:pt x="25" y="19"/>
                    </a:lnTo>
                    <a:close/>
                  </a:path>
                </a:pathLst>
              </a:custGeom>
              <a:solidFill>
                <a:srgbClr val="A8C5F0"/>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243" name="Freeform 201">
                <a:extLst>
                  <a:ext uri="{FF2B5EF4-FFF2-40B4-BE49-F238E27FC236}">
                    <a16:creationId xmlns:a16="http://schemas.microsoft.com/office/drawing/2014/main" id="{BC0DA632-8B8F-48E0-855A-CA32DC6C3645}"/>
                  </a:ext>
                </a:extLst>
              </p:cNvPr>
              <p:cNvSpPr>
                <a:spLocks/>
              </p:cNvSpPr>
              <p:nvPr/>
            </p:nvSpPr>
            <p:spPr bwMode="auto">
              <a:xfrm>
                <a:off x="5424056" y="4240113"/>
                <a:ext cx="276191" cy="310888"/>
              </a:xfrm>
              <a:custGeom>
                <a:avLst/>
                <a:gdLst>
                  <a:gd name="T0" fmla="*/ 84 w 199"/>
                  <a:gd name="T1" fmla="*/ 0 h 224"/>
                  <a:gd name="T2" fmla="*/ 87 w 199"/>
                  <a:gd name="T3" fmla="*/ 2 h 224"/>
                  <a:gd name="T4" fmla="*/ 154 w 199"/>
                  <a:gd name="T5" fmla="*/ 45 h 224"/>
                  <a:gd name="T6" fmla="*/ 155 w 199"/>
                  <a:gd name="T7" fmla="*/ 57 h 224"/>
                  <a:gd name="T8" fmla="*/ 181 w 199"/>
                  <a:gd name="T9" fmla="*/ 78 h 224"/>
                  <a:gd name="T10" fmla="*/ 172 w 199"/>
                  <a:gd name="T11" fmla="*/ 103 h 224"/>
                  <a:gd name="T12" fmla="*/ 173 w 199"/>
                  <a:gd name="T13" fmla="*/ 115 h 224"/>
                  <a:gd name="T14" fmla="*/ 184 w 199"/>
                  <a:gd name="T15" fmla="*/ 123 h 224"/>
                  <a:gd name="T16" fmla="*/ 185 w 199"/>
                  <a:gd name="T17" fmla="*/ 128 h 224"/>
                  <a:gd name="T18" fmla="*/ 180 w 199"/>
                  <a:gd name="T19" fmla="*/ 141 h 224"/>
                  <a:gd name="T20" fmla="*/ 181 w 199"/>
                  <a:gd name="T21" fmla="*/ 147 h 224"/>
                  <a:gd name="T22" fmla="*/ 179 w 199"/>
                  <a:gd name="T23" fmla="*/ 157 h 224"/>
                  <a:gd name="T24" fmla="*/ 185 w 199"/>
                  <a:gd name="T25" fmla="*/ 170 h 224"/>
                  <a:gd name="T26" fmla="*/ 192 w 199"/>
                  <a:gd name="T27" fmla="*/ 190 h 224"/>
                  <a:gd name="T28" fmla="*/ 199 w 199"/>
                  <a:gd name="T29" fmla="*/ 195 h 224"/>
                  <a:gd name="T30" fmla="*/ 184 w 199"/>
                  <a:gd name="T31" fmla="*/ 207 h 224"/>
                  <a:gd name="T32" fmla="*/ 164 w 199"/>
                  <a:gd name="T33" fmla="*/ 215 h 224"/>
                  <a:gd name="T34" fmla="*/ 153 w 199"/>
                  <a:gd name="T35" fmla="*/ 215 h 224"/>
                  <a:gd name="T36" fmla="*/ 146 w 199"/>
                  <a:gd name="T37" fmla="*/ 221 h 224"/>
                  <a:gd name="T38" fmla="*/ 133 w 199"/>
                  <a:gd name="T39" fmla="*/ 221 h 224"/>
                  <a:gd name="T40" fmla="*/ 128 w 199"/>
                  <a:gd name="T41" fmla="*/ 224 h 224"/>
                  <a:gd name="T42" fmla="*/ 107 w 199"/>
                  <a:gd name="T43" fmla="*/ 218 h 224"/>
                  <a:gd name="T44" fmla="*/ 93 w 199"/>
                  <a:gd name="T45" fmla="*/ 220 h 224"/>
                  <a:gd name="T46" fmla="*/ 89 w 199"/>
                  <a:gd name="T47" fmla="*/ 192 h 224"/>
                  <a:gd name="T48" fmla="*/ 82 w 199"/>
                  <a:gd name="T49" fmla="*/ 182 h 224"/>
                  <a:gd name="T50" fmla="*/ 79 w 199"/>
                  <a:gd name="T51" fmla="*/ 176 h 224"/>
                  <a:gd name="T52" fmla="*/ 61 w 199"/>
                  <a:gd name="T53" fmla="*/ 172 h 224"/>
                  <a:gd name="T54" fmla="*/ 51 w 199"/>
                  <a:gd name="T55" fmla="*/ 166 h 224"/>
                  <a:gd name="T56" fmla="*/ 39 w 199"/>
                  <a:gd name="T57" fmla="*/ 163 h 224"/>
                  <a:gd name="T58" fmla="*/ 32 w 199"/>
                  <a:gd name="T59" fmla="*/ 159 h 224"/>
                  <a:gd name="T60" fmla="*/ 25 w 199"/>
                  <a:gd name="T61" fmla="*/ 154 h 224"/>
                  <a:gd name="T62" fmla="*/ 15 w 199"/>
                  <a:gd name="T63" fmla="*/ 127 h 224"/>
                  <a:gd name="T64" fmla="*/ 5 w 199"/>
                  <a:gd name="T65" fmla="*/ 116 h 224"/>
                  <a:gd name="T66" fmla="*/ 1 w 199"/>
                  <a:gd name="T67" fmla="*/ 104 h 224"/>
                  <a:gd name="T68" fmla="*/ 3 w 199"/>
                  <a:gd name="T69" fmla="*/ 93 h 224"/>
                  <a:gd name="T70" fmla="*/ 0 w 199"/>
                  <a:gd name="T71" fmla="*/ 74 h 224"/>
                  <a:gd name="T72" fmla="*/ 7 w 199"/>
                  <a:gd name="T73" fmla="*/ 73 h 224"/>
                  <a:gd name="T74" fmla="*/ 14 w 199"/>
                  <a:gd name="T75" fmla="*/ 65 h 224"/>
                  <a:gd name="T76" fmla="*/ 22 w 199"/>
                  <a:gd name="T77" fmla="*/ 54 h 224"/>
                  <a:gd name="T78" fmla="*/ 26 w 199"/>
                  <a:gd name="T79" fmla="*/ 50 h 224"/>
                  <a:gd name="T80" fmla="*/ 26 w 199"/>
                  <a:gd name="T81" fmla="*/ 43 h 224"/>
                  <a:gd name="T82" fmla="*/ 22 w 199"/>
                  <a:gd name="T83" fmla="*/ 39 h 224"/>
                  <a:gd name="T84" fmla="*/ 21 w 199"/>
                  <a:gd name="T85" fmla="*/ 31 h 224"/>
                  <a:gd name="T86" fmla="*/ 26 w 199"/>
                  <a:gd name="T87" fmla="*/ 28 h 224"/>
                  <a:gd name="T88" fmla="*/ 28 w 199"/>
                  <a:gd name="T89" fmla="*/ 16 h 224"/>
                  <a:gd name="T90" fmla="*/ 20 w 199"/>
                  <a:gd name="T91" fmla="*/ 4 h 224"/>
                  <a:gd name="T92" fmla="*/ 27 w 199"/>
                  <a:gd name="T93" fmla="*/ 2 h 224"/>
                  <a:gd name="T94" fmla="*/ 47 w 199"/>
                  <a:gd name="T95" fmla="*/ 2 h 224"/>
                  <a:gd name="T96" fmla="*/ 84 w 199"/>
                  <a:gd name="T97"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99" h="224">
                    <a:moveTo>
                      <a:pt x="84" y="0"/>
                    </a:moveTo>
                    <a:lnTo>
                      <a:pt x="87" y="2"/>
                    </a:lnTo>
                    <a:lnTo>
                      <a:pt x="154" y="45"/>
                    </a:lnTo>
                    <a:lnTo>
                      <a:pt x="155" y="57"/>
                    </a:lnTo>
                    <a:lnTo>
                      <a:pt x="181" y="78"/>
                    </a:lnTo>
                    <a:lnTo>
                      <a:pt x="172" y="103"/>
                    </a:lnTo>
                    <a:lnTo>
                      <a:pt x="173" y="115"/>
                    </a:lnTo>
                    <a:lnTo>
                      <a:pt x="184" y="123"/>
                    </a:lnTo>
                    <a:lnTo>
                      <a:pt x="185" y="128"/>
                    </a:lnTo>
                    <a:lnTo>
                      <a:pt x="180" y="141"/>
                    </a:lnTo>
                    <a:lnTo>
                      <a:pt x="181" y="147"/>
                    </a:lnTo>
                    <a:lnTo>
                      <a:pt x="179" y="157"/>
                    </a:lnTo>
                    <a:lnTo>
                      <a:pt x="185" y="170"/>
                    </a:lnTo>
                    <a:lnTo>
                      <a:pt x="192" y="190"/>
                    </a:lnTo>
                    <a:lnTo>
                      <a:pt x="199" y="195"/>
                    </a:lnTo>
                    <a:lnTo>
                      <a:pt x="184" y="207"/>
                    </a:lnTo>
                    <a:lnTo>
                      <a:pt x="164" y="215"/>
                    </a:lnTo>
                    <a:lnTo>
                      <a:pt x="153" y="215"/>
                    </a:lnTo>
                    <a:lnTo>
                      <a:pt x="146" y="221"/>
                    </a:lnTo>
                    <a:lnTo>
                      <a:pt x="133" y="221"/>
                    </a:lnTo>
                    <a:lnTo>
                      <a:pt x="128" y="224"/>
                    </a:lnTo>
                    <a:lnTo>
                      <a:pt x="107" y="218"/>
                    </a:lnTo>
                    <a:lnTo>
                      <a:pt x="93" y="220"/>
                    </a:lnTo>
                    <a:lnTo>
                      <a:pt x="89" y="192"/>
                    </a:lnTo>
                    <a:lnTo>
                      <a:pt x="82" y="182"/>
                    </a:lnTo>
                    <a:lnTo>
                      <a:pt x="79" y="176"/>
                    </a:lnTo>
                    <a:lnTo>
                      <a:pt x="61" y="172"/>
                    </a:lnTo>
                    <a:lnTo>
                      <a:pt x="51" y="166"/>
                    </a:lnTo>
                    <a:lnTo>
                      <a:pt x="39" y="163"/>
                    </a:lnTo>
                    <a:lnTo>
                      <a:pt x="32" y="159"/>
                    </a:lnTo>
                    <a:lnTo>
                      <a:pt x="25" y="154"/>
                    </a:lnTo>
                    <a:lnTo>
                      <a:pt x="15" y="127"/>
                    </a:lnTo>
                    <a:lnTo>
                      <a:pt x="5" y="116"/>
                    </a:lnTo>
                    <a:lnTo>
                      <a:pt x="1" y="104"/>
                    </a:lnTo>
                    <a:lnTo>
                      <a:pt x="3" y="93"/>
                    </a:lnTo>
                    <a:lnTo>
                      <a:pt x="0" y="74"/>
                    </a:lnTo>
                    <a:lnTo>
                      <a:pt x="7" y="73"/>
                    </a:lnTo>
                    <a:lnTo>
                      <a:pt x="14" y="65"/>
                    </a:lnTo>
                    <a:lnTo>
                      <a:pt x="22" y="54"/>
                    </a:lnTo>
                    <a:lnTo>
                      <a:pt x="26" y="50"/>
                    </a:lnTo>
                    <a:lnTo>
                      <a:pt x="26" y="43"/>
                    </a:lnTo>
                    <a:lnTo>
                      <a:pt x="22" y="39"/>
                    </a:lnTo>
                    <a:lnTo>
                      <a:pt x="21" y="31"/>
                    </a:lnTo>
                    <a:lnTo>
                      <a:pt x="26" y="28"/>
                    </a:lnTo>
                    <a:lnTo>
                      <a:pt x="28" y="16"/>
                    </a:lnTo>
                    <a:lnTo>
                      <a:pt x="20" y="4"/>
                    </a:lnTo>
                    <a:lnTo>
                      <a:pt x="27" y="2"/>
                    </a:lnTo>
                    <a:lnTo>
                      <a:pt x="47" y="2"/>
                    </a:lnTo>
                    <a:lnTo>
                      <a:pt x="84" y="0"/>
                    </a:lnTo>
                    <a:close/>
                  </a:path>
                </a:pathLst>
              </a:custGeom>
              <a:solidFill>
                <a:srgbClr val="8BB743"/>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244" name="Freeform 202">
                <a:extLst>
                  <a:ext uri="{FF2B5EF4-FFF2-40B4-BE49-F238E27FC236}">
                    <a16:creationId xmlns:a16="http://schemas.microsoft.com/office/drawing/2014/main" id="{7AC2215B-5FDA-4C53-9853-4F1FDF0B13B8}"/>
                  </a:ext>
                </a:extLst>
              </p:cNvPr>
              <p:cNvSpPr>
                <a:spLocks/>
              </p:cNvSpPr>
              <p:nvPr/>
            </p:nvSpPr>
            <p:spPr bwMode="auto">
              <a:xfrm>
                <a:off x="5430996" y="4090221"/>
                <a:ext cx="138789" cy="163771"/>
              </a:xfrm>
              <a:custGeom>
                <a:avLst/>
                <a:gdLst>
                  <a:gd name="T0" fmla="*/ 42 w 100"/>
                  <a:gd name="T1" fmla="*/ 110 h 118"/>
                  <a:gd name="T2" fmla="*/ 22 w 100"/>
                  <a:gd name="T3" fmla="*/ 110 h 118"/>
                  <a:gd name="T4" fmla="*/ 15 w 100"/>
                  <a:gd name="T5" fmla="*/ 112 h 118"/>
                  <a:gd name="T6" fmla="*/ 4 w 100"/>
                  <a:gd name="T7" fmla="*/ 118 h 118"/>
                  <a:gd name="T8" fmla="*/ 0 w 100"/>
                  <a:gd name="T9" fmla="*/ 116 h 118"/>
                  <a:gd name="T10" fmla="*/ 0 w 100"/>
                  <a:gd name="T11" fmla="*/ 101 h 118"/>
                  <a:gd name="T12" fmla="*/ 4 w 100"/>
                  <a:gd name="T13" fmla="*/ 93 h 118"/>
                  <a:gd name="T14" fmla="*/ 5 w 100"/>
                  <a:gd name="T15" fmla="*/ 76 h 118"/>
                  <a:gd name="T16" fmla="*/ 9 w 100"/>
                  <a:gd name="T17" fmla="*/ 66 h 118"/>
                  <a:gd name="T18" fmla="*/ 16 w 100"/>
                  <a:gd name="T19" fmla="*/ 56 h 118"/>
                  <a:gd name="T20" fmla="*/ 23 w 100"/>
                  <a:gd name="T21" fmla="*/ 50 h 118"/>
                  <a:gd name="T22" fmla="*/ 29 w 100"/>
                  <a:gd name="T23" fmla="*/ 43 h 118"/>
                  <a:gd name="T24" fmla="*/ 22 w 100"/>
                  <a:gd name="T25" fmla="*/ 40 h 118"/>
                  <a:gd name="T26" fmla="*/ 23 w 100"/>
                  <a:gd name="T27" fmla="*/ 16 h 118"/>
                  <a:gd name="T28" fmla="*/ 30 w 100"/>
                  <a:gd name="T29" fmla="*/ 10 h 118"/>
                  <a:gd name="T30" fmla="*/ 42 w 100"/>
                  <a:gd name="T31" fmla="*/ 14 h 118"/>
                  <a:gd name="T32" fmla="*/ 57 w 100"/>
                  <a:gd name="T33" fmla="*/ 10 h 118"/>
                  <a:gd name="T34" fmla="*/ 69 w 100"/>
                  <a:gd name="T35" fmla="*/ 10 h 118"/>
                  <a:gd name="T36" fmla="*/ 81 w 100"/>
                  <a:gd name="T37" fmla="*/ 0 h 118"/>
                  <a:gd name="T38" fmla="*/ 90 w 100"/>
                  <a:gd name="T39" fmla="*/ 15 h 118"/>
                  <a:gd name="T40" fmla="*/ 92 w 100"/>
                  <a:gd name="T41" fmla="*/ 25 h 118"/>
                  <a:gd name="T42" fmla="*/ 100 w 100"/>
                  <a:gd name="T43" fmla="*/ 49 h 118"/>
                  <a:gd name="T44" fmla="*/ 93 w 100"/>
                  <a:gd name="T45" fmla="*/ 64 h 118"/>
                  <a:gd name="T46" fmla="*/ 84 w 100"/>
                  <a:gd name="T47" fmla="*/ 78 h 118"/>
                  <a:gd name="T48" fmla="*/ 79 w 100"/>
                  <a:gd name="T49" fmla="*/ 86 h 118"/>
                  <a:gd name="T50" fmla="*/ 79 w 100"/>
                  <a:gd name="T51" fmla="*/ 108 h 118"/>
                  <a:gd name="T52" fmla="*/ 42 w 100"/>
                  <a:gd name="T53" fmla="*/ 11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0" h="118">
                    <a:moveTo>
                      <a:pt x="42" y="110"/>
                    </a:moveTo>
                    <a:lnTo>
                      <a:pt x="22" y="110"/>
                    </a:lnTo>
                    <a:lnTo>
                      <a:pt x="15" y="112"/>
                    </a:lnTo>
                    <a:lnTo>
                      <a:pt x="4" y="118"/>
                    </a:lnTo>
                    <a:lnTo>
                      <a:pt x="0" y="116"/>
                    </a:lnTo>
                    <a:lnTo>
                      <a:pt x="0" y="101"/>
                    </a:lnTo>
                    <a:lnTo>
                      <a:pt x="4" y="93"/>
                    </a:lnTo>
                    <a:lnTo>
                      <a:pt x="5" y="76"/>
                    </a:lnTo>
                    <a:lnTo>
                      <a:pt x="9" y="66"/>
                    </a:lnTo>
                    <a:lnTo>
                      <a:pt x="16" y="56"/>
                    </a:lnTo>
                    <a:lnTo>
                      <a:pt x="23" y="50"/>
                    </a:lnTo>
                    <a:lnTo>
                      <a:pt x="29" y="43"/>
                    </a:lnTo>
                    <a:lnTo>
                      <a:pt x="22" y="40"/>
                    </a:lnTo>
                    <a:lnTo>
                      <a:pt x="23" y="16"/>
                    </a:lnTo>
                    <a:lnTo>
                      <a:pt x="30" y="10"/>
                    </a:lnTo>
                    <a:lnTo>
                      <a:pt x="42" y="14"/>
                    </a:lnTo>
                    <a:lnTo>
                      <a:pt x="57" y="10"/>
                    </a:lnTo>
                    <a:lnTo>
                      <a:pt x="69" y="10"/>
                    </a:lnTo>
                    <a:lnTo>
                      <a:pt x="81" y="0"/>
                    </a:lnTo>
                    <a:lnTo>
                      <a:pt x="90" y="15"/>
                    </a:lnTo>
                    <a:lnTo>
                      <a:pt x="92" y="25"/>
                    </a:lnTo>
                    <a:lnTo>
                      <a:pt x="100" y="49"/>
                    </a:lnTo>
                    <a:lnTo>
                      <a:pt x="93" y="64"/>
                    </a:lnTo>
                    <a:lnTo>
                      <a:pt x="84" y="78"/>
                    </a:lnTo>
                    <a:lnTo>
                      <a:pt x="79" y="86"/>
                    </a:lnTo>
                    <a:lnTo>
                      <a:pt x="79" y="108"/>
                    </a:lnTo>
                    <a:lnTo>
                      <a:pt x="42" y="110"/>
                    </a:lnTo>
                    <a:close/>
                  </a:path>
                </a:pathLst>
              </a:custGeom>
              <a:solidFill>
                <a:srgbClr val="8BB743"/>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245" name="Freeform 203">
                <a:extLst>
                  <a:ext uri="{FF2B5EF4-FFF2-40B4-BE49-F238E27FC236}">
                    <a16:creationId xmlns:a16="http://schemas.microsoft.com/office/drawing/2014/main" id="{C5D1D42F-2B50-4008-8696-1CEA3868948E}"/>
                  </a:ext>
                </a:extLst>
              </p:cNvPr>
              <p:cNvSpPr>
                <a:spLocks/>
              </p:cNvSpPr>
              <p:nvPr/>
            </p:nvSpPr>
            <p:spPr bwMode="auto">
              <a:xfrm>
                <a:off x="5171459" y="2712043"/>
                <a:ext cx="399713" cy="224839"/>
              </a:xfrm>
              <a:custGeom>
                <a:avLst/>
                <a:gdLst>
                  <a:gd name="T0" fmla="*/ 149 w 288"/>
                  <a:gd name="T1" fmla="*/ 6 h 162"/>
                  <a:gd name="T2" fmla="*/ 157 w 288"/>
                  <a:gd name="T3" fmla="*/ 2 h 162"/>
                  <a:gd name="T4" fmla="*/ 186 w 288"/>
                  <a:gd name="T5" fmla="*/ 11 h 162"/>
                  <a:gd name="T6" fmla="*/ 185 w 288"/>
                  <a:gd name="T7" fmla="*/ 22 h 162"/>
                  <a:gd name="T8" fmla="*/ 205 w 288"/>
                  <a:gd name="T9" fmla="*/ 31 h 162"/>
                  <a:gd name="T10" fmla="*/ 227 w 288"/>
                  <a:gd name="T11" fmla="*/ 42 h 162"/>
                  <a:gd name="T12" fmla="*/ 251 w 288"/>
                  <a:gd name="T13" fmla="*/ 49 h 162"/>
                  <a:gd name="T14" fmla="*/ 285 w 288"/>
                  <a:gd name="T15" fmla="*/ 55 h 162"/>
                  <a:gd name="T16" fmla="*/ 282 w 288"/>
                  <a:gd name="T17" fmla="*/ 72 h 162"/>
                  <a:gd name="T18" fmla="*/ 287 w 288"/>
                  <a:gd name="T19" fmla="*/ 89 h 162"/>
                  <a:gd name="T20" fmla="*/ 264 w 288"/>
                  <a:gd name="T21" fmla="*/ 97 h 162"/>
                  <a:gd name="T22" fmla="*/ 253 w 288"/>
                  <a:gd name="T23" fmla="*/ 107 h 162"/>
                  <a:gd name="T24" fmla="*/ 228 w 288"/>
                  <a:gd name="T25" fmla="*/ 115 h 162"/>
                  <a:gd name="T26" fmla="*/ 218 w 288"/>
                  <a:gd name="T27" fmla="*/ 135 h 162"/>
                  <a:gd name="T28" fmla="*/ 244 w 288"/>
                  <a:gd name="T29" fmla="*/ 139 h 162"/>
                  <a:gd name="T30" fmla="*/ 224 w 288"/>
                  <a:gd name="T31" fmla="*/ 150 h 162"/>
                  <a:gd name="T32" fmla="*/ 194 w 288"/>
                  <a:gd name="T33" fmla="*/ 158 h 162"/>
                  <a:gd name="T34" fmla="*/ 177 w 288"/>
                  <a:gd name="T35" fmla="*/ 142 h 162"/>
                  <a:gd name="T36" fmla="*/ 194 w 288"/>
                  <a:gd name="T37" fmla="*/ 131 h 162"/>
                  <a:gd name="T38" fmla="*/ 162 w 288"/>
                  <a:gd name="T39" fmla="*/ 121 h 162"/>
                  <a:gd name="T40" fmla="*/ 145 w 288"/>
                  <a:gd name="T41" fmla="*/ 116 h 162"/>
                  <a:gd name="T42" fmla="*/ 130 w 288"/>
                  <a:gd name="T43" fmla="*/ 143 h 162"/>
                  <a:gd name="T44" fmla="*/ 115 w 288"/>
                  <a:gd name="T45" fmla="*/ 142 h 162"/>
                  <a:gd name="T46" fmla="*/ 111 w 288"/>
                  <a:gd name="T47" fmla="*/ 137 h 162"/>
                  <a:gd name="T48" fmla="*/ 117 w 288"/>
                  <a:gd name="T49" fmla="*/ 123 h 162"/>
                  <a:gd name="T50" fmla="*/ 118 w 288"/>
                  <a:gd name="T51" fmla="*/ 118 h 162"/>
                  <a:gd name="T52" fmla="*/ 130 w 288"/>
                  <a:gd name="T53" fmla="*/ 121 h 162"/>
                  <a:gd name="T54" fmla="*/ 131 w 288"/>
                  <a:gd name="T55" fmla="*/ 118 h 162"/>
                  <a:gd name="T56" fmla="*/ 125 w 288"/>
                  <a:gd name="T57" fmla="*/ 109 h 162"/>
                  <a:gd name="T58" fmla="*/ 115 w 288"/>
                  <a:gd name="T59" fmla="*/ 98 h 162"/>
                  <a:gd name="T60" fmla="*/ 107 w 288"/>
                  <a:gd name="T61" fmla="*/ 85 h 162"/>
                  <a:gd name="T62" fmla="*/ 87 w 288"/>
                  <a:gd name="T63" fmla="*/ 78 h 162"/>
                  <a:gd name="T64" fmla="*/ 74 w 288"/>
                  <a:gd name="T65" fmla="*/ 83 h 162"/>
                  <a:gd name="T66" fmla="*/ 63 w 288"/>
                  <a:gd name="T67" fmla="*/ 88 h 162"/>
                  <a:gd name="T68" fmla="*/ 46 w 288"/>
                  <a:gd name="T69" fmla="*/ 93 h 162"/>
                  <a:gd name="T70" fmla="*/ 28 w 288"/>
                  <a:gd name="T71" fmla="*/ 88 h 162"/>
                  <a:gd name="T72" fmla="*/ 11 w 288"/>
                  <a:gd name="T73" fmla="*/ 90 h 162"/>
                  <a:gd name="T74" fmla="*/ 0 w 288"/>
                  <a:gd name="T75" fmla="*/ 79 h 162"/>
                  <a:gd name="T76" fmla="*/ 6 w 288"/>
                  <a:gd name="T77" fmla="*/ 66 h 162"/>
                  <a:gd name="T78" fmla="*/ 4 w 288"/>
                  <a:gd name="T79" fmla="*/ 58 h 162"/>
                  <a:gd name="T80" fmla="*/ 24 w 288"/>
                  <a:gd name="T81" fmla="*/ 39 h 162"/>
                  <a:gd name="T82" fmla="*/ 15 w 288"/>
                  <a:gd name="T83" fmla="*/ 15 h 162"/>
                  <a:gd name="T84" fmla="*/ 30 w 288"/>
                  <a:gd name="T85" fmla="*/ 9 h 162"/>
                  <a:gd name="T86" fmla="*/ 58 w 288"/>
                  <a:gd name="T87" fmla="*/ 10 h 162"/>
                  <a:gd name="T88" fmla="*/ 89 w 288"/>
                  <a:gd name="T89" fmla="*/ 15 h 162"/>
                  <a:gd name="T90" fmla="*/ 101 w 288"/>
                  <a:gd name="T91" fmla="*/ 15 h 162"/>
                  <a:gd name="T92" fmla="*/ 120 w 288"/>
                  <a:gd name="T93" fmla="*/ 19 h 162"/>
                  <a:gd name="T94" fmla="*/ 126 w 288"/>
                  <a:gd name="T95" fmla="*/ 10 h 162"/>
                  <a:gd name="T96" fmla="*/ 143 w 288"/>
                  <a:gd name="T97" fmla="*/ 5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 h="162">
                    <a:moveTo>
                      <a:pt x="143" y="5"/>
                    </a:moveTo>
                    <a:lnTo>
                      <a:pt x="149" y="6"/>
                    </a:lnTo>
                    <a:lnTo>
                      <a:pt x="152" y="1"/>
                    </a:lnTo>
                    <a:lnTo>
                      <a:pt x="157" y="2"/>
                    </a:lnTo>
                    <a:lnTo>
                      <a:pt x="173" y="0"/>
                    </a:lnTo>
                    <a:lnTo>
                      <a:pt x="186" y="11"/>
                    </a:lnTo>
                    <a:lnTo>
                      <a:pt x="182" y="15"/>
                    </a:lnTo>
                    <a:lnTo>
                      <a:pt x="185" y="22"/>
                    </a:lnTo>
                    <a:lnTo>
                      <a:pt x="198" y="23"/>
                    </a:lnTo>
                    <a:lnTo>
                      <a:pt x="205" y="31"/>
                    </a:lnTo>
                    <a:lnTo>
                      <a:pt x="206" y="35"/>
                    </a:lnTo>
                    <a:lnTo>
                      <a:pt x="227" y="42"/>
                    </a:lnTo>
                    <a:lnTo>
                      <a:pt x="239" y="39"/>
                    </a:lnTo>
                    <a:lnTo>
                      <a:pt x="251" y="49"/>
                    </a:lnTo>
                    <a:lnTo>
                      <a:pt x="260" y="49"/>
                    </a:lnTo>
                    <a:lnTo>
                      <a:pt x="285" y="55"/>
                    </a:lnTo>
                    <a:lnTo>
                      <a:pt x="286" y="61"/>
                    </a:lnTo>
                    <a:lnTo>
                      <a:pt x="282" y="72"/>
                    </a:lnTo>
                    <a:lnTo>
                      <a:pt x="288" y="83"/>
                    </a:lnTo>
                    <a:lnTo>
                      <a:pt x="287" y="89"/>
                    </a:lnTo>
                    <a:lnTo>
                      <a:pt x="271" y="91"/>
                    </a:lnTo>
                    <a:lnTo>
                      <a:pt x="264" y="97"/>
                    </a:lnTo>
                    <a:lnTo>
                      <a:pt x="265" y="106"/>
                    </a:lnTo>
                    <a:lnTo>
                      <a:pt x="253" y="107"/>
                    </a:lnTo>
                    <a:lnTo>
                      <a:pt x="243" y="114"/>
                    </a:lnTo>
                    <a:lnTo>
                      <a:pt x="228" y="115"/>
                    </a:lnTo>
                    <a:lnTo>
                      <a:pt x="215" y="123"/>
                    </a:lnTo>
                    <a:lnTo>
                      <a:pt x="218" y="135"/>
                    </a:lnTo>
                    <a:lnTo>
                      <a:pt x="227" y="140"/>
                    </a:lnTo>
                    <a:lnTo>
                      <a:pt x="244" y="139"/>
                    </a:lnTo>
                    <a:lnTo>
                      <a:pt x="242" y="146"/>
                    </a:lnTo>
                    <a:lnTo>
                      <a:pt x="224" y="150"/>
                    </a:lnTo>
                    <a:lnTo>
                      <a:pt x="204" y="162"/>
                    </a:lnTo>
                    <a:lnTo>
                      <a:pt x="194" y="158"/>
                    </a:lnTo>
                    <a:lnTo>
                      <a:pt x="196" y="148"/>
                    </a:lnTo>
                    <a:lnTo>
                      <a:pt x="177" y="142"/>
                    </a:lnTo>
                    <a:lnTo>
                      <a:pt x="179" y="138"/>
                    </a:lnTo>
                    <a:lnTo>
                      <a:pt x="194" y="131"/>
                    </a:lnTo>
                    <a:lnTo>
                      <a:pt x="189" y="127"/>
                    </a:lnTo>
                    <a:lnTo>
                      <a:pt x="162" y="121"/>
                    </a:lnTo>
                    <a:lnTo>
                      <a:pt x="160" y="114"/>
                    </a:lnTo>
                    <a:lnTo>
                      <a:pt x="145" y="116"/>
                    </a:lnTo>
                    <a:lnTo>
                      <a:pt x="141" y="128"/>
                    </a:lnTo>
                    <a:lnTo>
                      <a:pt x="130" y="143"/>
                    </a:lnTo>
                    <a:lnTo>
                      <a:pt x="123" y="139"/>
                    </a:lnTo>
                    <a:lnTo>
                      <a:pt x="115" y="142"/>
                    </a:lnTo>
                    <a:lnTo>
                      <a:pt x="107" y="139"/>
                    </a:lnTo>
                    <a:lnTo>
                      <a:pt x="111" y="137"/>
                    </a:lnTo>
                    <a:lnTo>
                      <a:pt x="113" y="130"/>
                    </a:lnTo>
                    <a:lnTo>
                      <a:pt x="117" y="123"/>
                    </a:lnTo>
                    <a:lnTo>
                      <a:pt x="115" y="119"/>
                    </a:lnTo>
                    <a:lnTo>
                      <a:pt x="118" y="118"/>
                    </a:lnTo>
                    <a:lnTo>
                      <a:pt x="120" y="120"/>
                    </a:lnTo>
                    <a:lnTo>
                      <a:pt x="130" y="121"/>
                    </a:lnTo>
                    <a:lnTo>
                      <a:pt x="134" y="120"/>
                    </a:lnTo>
                    <a:lnTo>
                      <a:pt x="131" y="118"/>
                    </a:lnTo>
                    <a:lnTo>
                      <a:pt x="131" y="115"/>
                    </a:lnTo>
                    <a:lnTo>
                      <a:pt x="125" y="109"/>
                    </a:lnTo>
                    <a:lnTo>
                      <a:pt x="121" y="101"/>
                    </a:lnTo>
                    <a:lnTo>
                      <a:pt x="115" y="98"/>
                    </a:lnTo>
                    <a:lnTo>
                      <a:pt x="115" y="90"/>
                    </a:lnTo>
                    <a:lnTo>
                      <a:pt x="107" y="85"/>
                    </a:lnTo>
                    <a:lnTo>
                      <a:pt x="100" y="84"/>
                    </a:lnTo>
                    <a:lnTo>
                      <a:pt x="87" y="78"/>
                    </a:lnTo>
                    <a:lnTo>
                      <a:pt x="77" y="80"/>
                    </a:lnTo>
                    <a:lnTo>
                      <a:pt x="74" y="83"/>
                    </a:lnTo>
                    <a:lnTo>
                      <a:pt x="67" y="83"/>
                    </a:lnTo>
                    <a:lnTo>
                      <a:pt x="63" y="88"/>
                    </a:lnTo>
                    <a:lnTo>
                      <a:pt x="52" y="90"/>
                    </a:lnTo>
                    <a:lnTo>
                      <a:pt x="46" y="93"/>
                    </a:lnTo>
                    <a:lnTo>
                      <a:pt x="38" y="88"/>
                    </a:lnTo>
                    <a:lnTo>
                      <a:pt x="28" y="88"/>
                    </a:lnTo>
                    <a:lnTo>
                      <a:pt x="18" y="86"/>
                    </a:lnTo>
                    <a:lnTo>
                      <a:pt x="11" y="90"/>
                    </a:lnTo>
                    <a:lnTo>
                      <a:pt x="9" y="84"/>
                    </a:lnTo>
                    <a:lnTo>
                      <a:pt x="0" y="79"/>
                    </a:lnTo>
                    <a:lnTo>
                      <a:pt x="2" y="71"/>
                    </a:lnTo>
                    <a:lnTo>
                      <a:pt x="6" y="66"/>
                    </a:lnTo>
                    <a:lnTo>
                      <a:pt x="9" y="67"/>
                    </a:lnTo>
                    <a:lnTo>
                      <a:pt x="4" y="58"/>
                    </a:lnTo>
                    <a:lnTo>
                      <a:pt x="17" y="41"/>
                    </a:lnTo>
                    <a:lnTo>
                      <a:pt x="24" y="39"/>
                    </a:lnTo>
                    <a:lnTo>
                      <a:pt x="25" y="33"/>
                    </a:lnTo>
                    <a:lnTo>
                      <a:pt x="15" y="15"/>
                    </a:lnTo>
                    <a:lnTo>
                      <a:pt x="22" y="14"/>
                    </a:lnTo>
                    <a:lnTo>
                      <a:pt x="30" y="9"/>
                    </a:lnTo>
                    <a:lnTo>
                      <a:pt x="42" y="8"/>
                    </a:lnTo>
                    <a:lnTo>
                      <a:pt x="58" y="10"/>
                    </a:lnTo>
                    <a:lnTo>
                      <a:pt x="77" y="15"/>
                    </a:lnTo>
                    <a:lnTo>
                      <a:pt x="89" y="15"/>
                    </a:lnTo>
                    <a:lnTo>
                      <a:pt x="95" y="18"/>
                    </a:lnTo>
                    <a:lnTo>
                      <a:pt x="101" y="15"/>
                    </a:lnTo>
                    <a:lnTo>
                      <a:pt x="106" y="19"/>
                    </a:lnTo>
                    <a:lnTo>
                      <a:pt x="120" y="19"/>
                    </a:lnTo>
                    <a:lnTo>
                      <a:pt x="126" y="20"/>
                    </a:lnTo>
                    <a:lnTo>
                      <a:pt x="126" y="10"/>
                    </a:lnTo>
                    <a:lnTo>
                      <a:pt x="130" y="6"/>
                    </a:lnTo>
                    <a:lnTo>
                      <a:pt x="143" y="5"/>
                    </a:lnTo>
                    <a:close/>
                  </a:path>
                </a:pathLst>
              </a:custGeom>
              <a:solidFill>
                <a:srgbClr val="FCDBC0"/>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246" name="Freeform 204">
                <a:extLst>
                  <a:ext uri="{FF2B5EF4-FFF2-40B4-BE49-F238E27FC236}">
                    <a16:creationId xmlns:a16="http://schemas.microsoft.com/office/drawing/2014/main" id="{77BFCE3D-88EA-4345-B831-D302641BA8AC}"/>
                  </a:ext>
                </a:extLst>
              </p:cNvPr>
              <p:cNvSpPr>
                <a:spLocks/>
              </p:cNvSpPr>
              <p:nvPr/>
            </p:nvSpPr>
            <p:spPr bwMode="auto">
              <a:xfrm>
                <a:off x="3264494" y="5081176"/>
                <a:ext cx="124910" cy="138789"/>
              </a:xfrm>
              <a:custGeom>
                <a:avLst/>
                <a:gdLst>
                  <a:gd name="T0" fmla="*/ 3 w 90"/>
                  <a:gd name="T1" fmla="*/ 2 h 100"/>
                  <a:gd name="T2" fmla="*/ 14 w 90"/>
                  <a:gd name="T3" fmla="*/ 0 h 100"/>
                  <a:gd name="T4" fmla="*/ 35 w 90"/>
                  <a:gd name="T5" fmla="*/ 16 h 100"/>
                  <a:gd name="T6" fmla="*/ 41 w 90"/>
                  <a:gd name="T7" fmla="*/ 15 h 100"/>
                  <a:gd name="T8" fmla="*/ 61 w 90"/>
                  <a:gd name="T9" fmla="*/ 29 h 100"/>
                  <a:gd name="T10" fmla="*/ 77 w 90"/>
                  <a:gd name="T11" fmla="*/ 40 h 100"/>
                  <a:gd name="T12" fmla="*/ 89 w 90"/>
                  <a:gd name="T13" fmla="*/ 54 h 100"/>
                  <a:gd name="T14" fmla="*/ 83 w 90"/>
                  <a:gd name="T15" fmla="*/ 64 h 100"/>
                  <a:gd name="T16" fmla="*/ 90 w 90"/>
                  <a:gd name="T17" fmla="*/ 76 h 100"/>
                  <a:gd name="T18" fmla="*/ 84 w 90"/>
                  <a:gd name="T19" fmla="*/ 89 h 100"/>
                  <a:gd name="T20" fmla="*/ 67 w 90"/>
                  <a:gd name="T21" fmla="*/ 100 h 100"/>
                  <a:gd name="T22" fmla="*/ 53 w 90"/>
                  <a:gd name="T23" fmla="*/ 96 h 100"/>
                  <a:gd name="T24" fmla="*/ 44 w 90"/>
                  <a:gd name="T25" fmla="*/ 98 h 100"/>
                  <a:gd name="T26" fmla="*/ 27 w 90"/>
                  <a:gd name="T27" fmla="*/ 89 h 100"/>
                  <a:gd name="T28" fmla="*/ 15 w 90"/>
                  <a:gd name="T29" fmla="*/ 90 h 100"/>
                  <a:gd name="T30" fmla="*/ 2 w 90"/>
                  <a:gd name="T31" fmla="*/ 79 h 100"/>
                  <a:gd name="T32" fmla="*/ 1 w 90"/>
                  <a:gd name="T33" fmla="*/ 65 h 100"/>
                  <a:gd name="T34" fmla="*/ 4 w 90"/>
                  <a:gd name="T35" fmla="*/ 61 h 100"/>
                  <a:gd name="T36" fmla="*/ 0 w 90"/>
                  <a:gd name="T37" fmla="*/ 40 h 100"/>
                  <a:gd name="T38" fmla="*/ 2 w 90"/>
                  <a:gd name="T39" fmla="*/ 19 h 100"/>
                  <a:gd name="T40" fmla="*/ 3 w 90"/>
                  <a:gd name="T41" fmla="*/ 2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0" h="100">
                    <a:moveTo>
                      <a:pt x="3" y="2"/>
                    </a:moveTo>
                    <a:lnTo>
                      <a:pt x="14" y="0"/>
                    </a:lnTo>
                    <a:lnTo>
                      <a:pt x="35" y="16"/>
                    </a:lnTo>
                    <a:lnTo>
                      <a:pt x="41" y="15"/>
                    </a:lnTo>
                    <a:lnTo>
                      <a:pt x="61" y="29"/>
                    </a:lnTo>
                    <a:lnTo>
                      <a:pt x="77" y="40"/>
                    </a:lnTo>
                    <a:lnTo>
                      <a:pt x="89" y="54"/>
                    </a:lnTo>
                    <a:lnTo>
                      <a:pt x="83" y="64"/>
                    </a:lnTo>
                    <a:lnTo>
                      <a:pt x="90" y="76"/>
                    </a:lnTo>
                    <a:lnTo>
                      <a:pt x="84" y="89"/>
                    </a:lnTo>
                    <a:lnTo>
                      <a:pt x="67" y="100"/>
                    </a:lnTo>
                    <a:lnTo>
                      <a:pt x="53" y="96"/>
                    </a:lnTo>
                    <a:lnTo>
                      <a:pt x="44" y="98"/>
                    </a:lnTo>
                    <a:lnTo>
                      <a:pt x="27" y="89"/>
                    </a:lnTo>
                    <a:lnTo>
                      <a:pt x="15" y="90"/>
                    </a:lnTo>
                    <a:lnTo>
                      <a:pt x="2" y="79"/>
                    </a:lnTo>
                    <a:lnTo>
                      <a:pt x="1" y="65"/>
                    </a:lnTo>
                    <a:lnTo>
                      <a:pt x="4" y="61"/>
                    </a:lnTo>
                    <a:lnTo>
                      <a:pt x="0" y="40"/>
                    </a:lnTo>
                    <a:lnTo>
                      <a:pt x="2" y="19"/>
                    </a:lnTo>
                    <a:lnTo>
                      <a:pt x="3" y="2"/>
                    </a:lnTo>
                    <a:close/>
                  </a:path>
                </a:pathLst>
              </a:custGeom>
              <a:solidFill>
                <a:srgbClr val="E0766E"/>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247" name="Freeform 205">
                <a:extLst>
                  <a:ext uri="{FF2B5EF4-FFF2-40B4-BE49-F238E27FC236}">
                    <a16:creationId xmlns:a16="http://schemas.microsoft.com/office/drawing/2014/main" id="{4D8A35CD-9429-426C-8FF4-0231ABE4DA0E}"/>
                  </a:ext>
                </a:extLst>
              </p:cNvPr>
              <p:cNvSpPr>
                <a:spLocks/>
              </p:cNvSpPr>
              <p:nvPr/>
            </p:nvSpPr>
            <p:spPr bwMode="auto">
              <a:xfrm>
                <a:off x="1435252" y="2556599"/>
                <a:ext cx="66619" cy="34698"/>
              </a:xfrm>
              <a:custGeom>
                <a:avLst/>
                <a:gdLst>
                  <a:gd name="T0" fmla="*/ 25 w 48"/>
                  <a:gd name="T1" fmla="*/ 17 h 25"/>
                  <a:gd name="T2" fmla="*/ 3 w 48"/>
                  <a:gd name="T3" fmla="*/ 25 h 25"/>
                  <a:gd name="T4" fmla="*/ 0 w 48"/>
                  <a:gd name="T5" fmla="*/ 19 h 25"/>
                  <a:gd name="T6" fmla="*/ 7 w 48"/>
                  <a:gd name="T7" fmla="*/ 10 h 25"/>
                  <a:gd name="T8" fmla="*/ 28 w 48"/>
                  <a:gd name="T9" fmla="*/ 3 h 25"/>
                  <a:gd name="T10" fmla="*/ 40 w 48"/>
                  <a:gd name="T11" fmla="*/ 0 h 25"/>
                  <a:gd name="T12" fmla="*/ 48 w 48"/>
                  <a:gd name="T13" fmla="*/ 2 h 25"/>
                  <a:gd name="T14" fmla="*/ 48 w 48"/>
                  <a:gd name="T15" fmla="*/ 8 h 25"/>
                  <a:gd name="T16" fmla="*/ 25 w 48"/>
                  <a:gd name="T17" fmla="*/ 17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25">
                    <a:moveTo>
                      <a:pt x="25" y="17"/>
                    </a:moveTo>
                    <a:lnTo>
                      <a:pt x="3" y="25"/>
                    </a:lnTo>
                    <a:lnTo>
                      <a:pt x="0" y="19"/>
                    </a:lnTo>
                    <a:lnTo>
                      <a:pt x="7" y="10"/>
                    </a:lnTo>
                    <a:lnTo>
                      <a:pt x="28" y="3"/>
                    </a:lnTo>
                    <a:lnTo>
                      <a:pt x="40" y="0"/>
                    </a:lnTo>
                    <a:lnTo>
                      <a:pt x="48" y="2"/>
                    </a:lnTo>
                    <a:lnTo>
                      <a:pt x="48" y="8"/>
                    </a:lnTo>
                    <a:lnTo>
                      <a:pt x="25" y="17"/>
                    </a:lnTo>
                    <a:close/>
                  </a:path>
                </a:pathLst>
              </a:custGeom>
              <a:solidFill>
                <a:srgbClr val="CC00FF"/>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248" name="Freeform 207">
                <a:extLst>
                  <a:ext uri="{FF2B5EF4-FFF2-40B4-BE49-F238E27FC236}">
                    <a16:creationId xmlns:a16="http://schemas.microsoft.com/office/drawing/2014/main" id="{4B322779-4949-4A81-8464-066315360420}"/>
                  </a:ext>
                </a:extLst>
              </p:cNvPr>
              <p:cNvSpPr>
                <a:spLocks/>
              </p:cNvSpPr>
              <p:nvPr/>
            </p:nvSpPr>
            <p:spPr bwMode="auto">
              <a:xfrm>
                <a:off x="1265929" y="2492756"/>
                <a:ext cx="38861" cy="16655"/>
              </a:xfrm>
              <a:custGeom>
                <a:avLst/>
                <a:gdLst>
                  <a:gd name="T0" fmla="*/ 21 w 28"/>
                  <a:gd name="T1" fmla="*/ 9 h 12"/>
                  <a:gd name="T2" fmla="*/ 8 w 28"/>
                  <a:gd name="T3" fmla="*/ 12 h 12"/>
                  <a:gd name="T4" fmla="*/ 3 w 28"/>
                  <a:gd name="T5" fmla="*/ 8 h 12"/>
                  <a:gd name="T6" fmla="*/ 0 w 28"/>
                  <a:gd name="T7" fmla="*/ 3 h 12"/>
                  <a:gd name="T8" fmla="*/ 19 w 28"/>
                  <a:gd name="T9" fmla="*/ 0 h 12"/>
                  <a:gd name="T10" fmla="*/ 28 w 28"/>
                  <a:gd name="T11" fmla="*/ 1 h 12"/>
                  <a:gd name="T12" fmla="*/ 21 w 28"/>
                  <a:gd name="T13" fmla="*/ 9 h 12"/>
                </a:gdLst>
                <a:ahLst/>
                <a:cxnLst>
                  <a:cxn ang="0">
                    <a:pos x="T0" y="T1"/>
                  </a:cxn>
                  <a:cxn ang="0">
                    <a:pos x="T2" y="T3"/>
                  </a:cxn>
                  <a:cxn ang="0">
                    <a:pos x="T4" y="T5"/>
                  </a:cxn>
                  <a:cxn ang="0">
                    <a:pos x="T6" y="T7"/>
                  </a:cxn>
                  <a:cxn ang="0">
                    <a:pos x="T8" y="T9"/>
                  </a:cxn>
                  <a:cxn ang="0">
                    <a:pos x="T10" y="T11"/>
                  </a:cxn>
                  <a:cxn ang="0">
                    <a:pos x="T12" y="T13"/>
                  </a:cxn>
                </a:cxnLst>
                <a:rect l="0" t="0" r="r" b="b"/>
                <a:pathLst>
                  <a:path w="28" h="12">
                    <a:moveTo>
                      <a:pt x="21" y="9"/>
                    </a:moveTo>
                    <a:lnTo>
                      <a:pt x="8" y="12"/>
                    </a:lnTo>
                    <a:lnTo>
                      <a:pt x="3" y="8"/>
                    </a:lnTo>
                    <a:lnTo>
                      <a:pt x="0" y="3"/>
                    </a:lnTo>
                    <a:lnTo>
                      <a:pt x="19" y="0"/>
                    </a:lnTo>
                    <a:lnTo>
                      <a:pt x="28" y="1"/>
                    </a:lnTo>
                    <a:lnTo>
                      <a:pt x="21" y="9"/>
                    </a:lnTo>
                    <a:close/>
                  </a:path>
                </a:pathLst>
              </a:custGeom>
              <a:solidFill>
                <a:srgbClr val="CC00FF"/>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249" name="Freeform 208">
                <a:extLst>
                  <a:ext uri="{FF2B5EF4-FFF2-40B4-BE49-F238E27FC236}">
                    <a16:creationId xmlns:a16="http://schemas.microsoft.com/office/drawing/2014/main" id="{C9FF1E75-8A93-4F8C-940D-8E8D6218FC87}"/>
                  </a:ext>
                </a:extLst>
              </p:cNvPr>
              <p:cNvSpPr>
                <a:spLocks/>
              </p:cNvSpPr>
              <p:nvPr/>
            </p:nvSpPr>
            <p:spPr bwMode="auto">
              <a:xfrm>
                <a:off x="1289523" y="2402543"/>
                <a:ext cx="56904" cy="20819"/>
              </a:xfrm>
              <a:custGeom>
                <a:avLst/>
                <a:gdLst>
                  <a:gd name="T0" fmla="*/ 10 w 41"/>
                  <a:gd name="T1" fmla="*/ 0 h 15"/>
                  <a:gd name="T2" fmla="*/ 14 w 41"/>
                  <a:gd name="T3" fmla="*/ 4 h 15"/>
                  <a:gd name="T4" fmla="*/ 26 w 41"/>
                  <a:gd name="T5" fmla="*/ 2 h 15"/>
                  <a:gd name="T6" fmla="*/ 30 w 41"/>
                  <a:gd name="T7" fmla="*/ 7 h 15"/>
                  <a:gd name="T8" fmla="*/ 41 w 41"/>
                  <a:gd name="T9" fmla="*/ 9 h 15"/>
                  <a:gd name="T10" fmla="*/ 37 w 41"/>
                  <a:gd name="T11" fmla="*/ 11 h 15"/>
                  <a:gd name="T12" fmla="*/ 21 w 41"/>
                  <a:gd name="T13" fmla="*/ 15 h 15"/>
                  <a:gd name="T14" fmla="*/ 16 w 41"/>
                  <a:gd name="T15" fmla="*/ 11 h 15"/>
                  <a:gd name="T16" fmla="*/ 15 w 41"/>
                  <a:gd name="T17" fmla="*/ 8 h 15"/>
                  <a:gd name="T18" fmla="*/ 1 w 41"/>
                  <a:gd name="T19" fmla="*/ 9 h 15"/>
                  <a:gd name="T20" fmla="*/ 0 w 41"/>
                  <a:gd name="T21" fmla="*/ 7 h 15"/>
                  <a:gd name="T22" fmla="*/ 10 w 41"/>
                  <a:gd name="T23"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 h="15">
                    <a:moveTo>
                      <a:pt x="10" y="0"/>
                    </a:moveTo>
                    <a:lnTo>
                      <a:pt x="14" y="4"/>
                    </a:lnTo>
                    <a:lnTo>
                      <a:pt x="26" y="2"/>
                    </a:lnTo>
                    <a:lnTo>
                      <a:pt x="30" y="7"/>
                    </a:lnTo>
                    <a:lnTo>
                      <a:pt x="41" y="9"/>
                    </a:lnTo>
                    <a:lnTo>
                      <a:pt x="37" y="11"/>
                    </a:lnTo>
                    <a:lnTo>
                      <a:pt x="21" y="15"/>
                    </a:lnTo>
                    <a:lnTo>
                      <a:pt x="16" y="11"/>
                    </a:lnTo>
                    <a:lnTo>
                      <a:pt x="15" y="8"/>
                    </a:lnTo>
                    <a:lnTo>
                      <a:pt x="1" y="9"/>
                    </a:lnTo>
                    <a:lnTo>
                      <a:pt x="0" y="7"/>
                    </a:lnTo>
                    <a:lnTo>
                      <a:pt x="10" y="0"/>
                    </a:lnTo>
                    <a:close/>
                  </a:path>
                </a:pathLst>
              </a:custGeom>
              <a:solidFill>
                <a:srgbClr val="CC00FF"/>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250" name="Freeform 209">
                <a:extLst>
                  <a:ext uri="{FF2B5EF4-FFF2-40B4-BE49-F238E27FC236}">
                    <a16:creationId xmlns:a16="http://schemas.microsoft.com/office/drawing/2014/main" id="{EEFA120F-AF5B-4793-A0F9-B95BF4C443D3}"/>
                  </a:ext>
                </a:extLst>
              </p:cNvPr>
              <p:cNvSpPr>
                <a:spLocks/>
              </p:cNvSpPr>
              <p:nvPr/>
            </p:nvSpPr>
            <p:spPr bwMode="auto">
              <a:xfrm>
                <a:off x="1147133" y="2215177"/>
                <a:ext cx="946543" cy="439963"/>
              </a:xfrm>
              <a:custGeom>
                <a:avLst/>
                <a:gdLst>
                  <a:gd name="T0" fmla="*/ 542 w 682"/>
                  <a:gd name="T1" fmla="*/ 8 h 317"/>
                  <a:gd name="T2" fmla="*/ 572 w 682"/>
                  <a:gd name="T3" fmla="*/ 16 h 317"/>
                  <a:gd name="T4" fmla="*/ 630 w 682"/>
                  <a:gd name="T5" fmla="*/ 21 h 317"/>
                  <a:gd name="T6" fmla="*/ 671 w 682"/>
                  <a:gd name="T7" fmla="*/ 26 h 317"/>
                  <a:gd name="T8" fmla="*/ 598 w 682"/>
                  <a:gd name="T9" fmla="*/ 94 h 317"/>
                  <a:gd name="T10" fmla="*/ 501 w 682"/>
                  <a:gd name="T11" fmla="*/ 207 h 317"/>
                  <a:gd name="T12" fmla="*/ 529 w 682"/>
                  <a:gd name="T13" fmla="*/ 217 h 317"/>
                  <a:gd name="T14" fmla="*/ 550 w 682"/>
                  <a:gd name="T15" fmla="*/ 229 h 317"/>
                  <a:gd name="T16" fmla="*/ 547 w 682"/>
                  <a:gd name="T17" fmla="*/ 274 h 317"/>
                  <a:gd name="T18" fmla="*/ 536 w 682"/>
                  <a:gd name="T19" fmla="*/ 309 h 317"/>
                  <a:gd name="T20" fmla="*/ 536 w 682"/>
                  <a:gd name="T21" fmla="*/ 278 h 317"/>
                  <a:gd name="T22" fmla="*/ 526 w 682"/>
                  <a:gd name="T23" fmla="*/ 242 h 317"/>
                  <a:gd name="T24" fmla="*/ 480 w 682"/>
                  <a:gd name="T25" fmla="*/ 216 h 317"/>
                  <a:gd name="T26" fmla="*/ 429 w 682"/>
                  <a:gd name="T27" fmla="*/ 207 h 317"/>
                  <a:gd name="T28" fmla="*/ 380 w 682"/>
                  <a:gd name="T29" fmla="*/ 194 h 317"/>
                  <a:gd name="T30" fmla="*/ 338 w 682"/>
                  <a:gd name="T31" fmla="*/ 213 h 317"/>
                  <a:gd name="T32" fmla="*/ 307 w 682"/>
                  <a:gd name="T33" fmla="*/ 212 h 317"/>
                  <a:gd name="T34" fmla="*/ 358 w 682"/>
                  <a:gd name="T35" fmla="*/ 183 h 317"/>
                  <a:gd name="T36" fmla="*/ 267 w 682"/>
                  <a:gd name="T37" fmla="*/ 220 h 317"/>
                  <a:gd name="T38" fmla="*/ 213 w 682"/>
                  <a:gd name="T39" fmla="*/ 251 h 317"/>
                  <a:gd name="T40" fmla="*/ 145 w 682"/>
                  <a:gd name="T41" fmla="*/ 276 h 317"/>
                  <a:gd name="T42" fmla="*/ 95 w 682"/>
                  <a:gd name="T43" fmla="*/ 292 h 317"/>
                  <a:gd name="T44" fmla="*/ 32 w 682"/>
                  <a:gd name="T45" fmla="*/ 311 h 317"/>
                  <a:gd name="T46" fmla="*/ 28 w 682"/>
                  <a:gd name="T47" fmla="*/ 304 h 317"/>
                  <a:gd name="T48" fmla="*/ 98 w 682"/>
                  <a:gd name="T49" fmla="*/ 285 h 317"/>
                  <a:gd name="T50" fmla="*/ 155 w 682"/>
                  <a:gd name="T51" fmla="*/ 261 h 317"/>
                  <a:gd name="T52" fmla="*/ 213 w 682"/>
                  <a:gd name="T53" fmla="*/ 228 h 317"/>
                  <a:gd name="T54" fmla="*/ 172 w 682"/>
                  <a:gd name="T55" fmla="*/ 238 h 317"/>
                  <a:gd name="T56" fmla="*/ 167 w 682"/>
                  <a:gd name="T57" fmla="*/ 225 h 317"/>
                  <a:gd name="T58" fmla="*/ 146 w 682"/>
                  <a:gd name="T59" fmla="*/ 221 h 317"/>
                  <a:gd name="T60" fmla="*/ 132 w 682"/>
                  <a:gd name="T61" fmla="*/ 211 h 317"/>
                  <a:gd name="T62" fmla="*/ 139 w 682"/>
                  <a:gd name="T63" fmla="*/ 186 h 317"/>
                  <a:gd name="T64" fmla="*/ 183 w 682"/>
                  <a:gd name="T65" fmla="*/ 157 h 317"/>
                  <a:gd name="T66" fmla="*/ 220 w 682"/>
                  <a:gd name="T67" fmla="*/ 149 h 317"/>
                  <a:gd name="T68" fmla="*/ 270 w 682"/>
                  <a:gd name="T69" fmla="*/ 136 h 317"/>
                  <a:gd name="T70" fmla="*/ 295 w 682"/>
                  <a:gd name="T71" fmla="*/ 117 h 317"/>
                  <a:gd name="T72" fmla="*/ 256 w 682"/>
                  <a:gd name="T73" fmla="*/ 125 h 317"/>
                  <a:gd name="T74" fmla="*/ 213 w 682"/>
                  <a:gd name="T75" fmla="*/ 119 h 317"/>
                  <a:gd name="T76" fmla="*/ 246 w 682"/>
                  <a:gd name="T77" fmla="*/ 93 h 317"/>
                  <a:gd name="T78" fmla="*/ 286 w 682"/>
                  <a:gd name="T79" fmla="*/ 93 h 317"/>
                  <a:gd name="T80" fmla="*/ 313 w 682"/>
                  <a:gd name="T81" fmla="*/ 74 h 317"/>
                  <a:gd name="T82" fmla="*/ 305 w 682"/>
                  <a:gd name="T83" fmla="*/ 52 h 317"/>
                  <a:gd name="T84" fmla="*/ 380 w 682"/>
                  <a:gd name="T85" fmla="*/ 34 h 317"/>
                  <a:gd name="T86" fmla="*/ 439 w 682"/>
                  <a:gd name="T87" fmla="*/ 16 h 317"/>
                  <a:gd name="T88" fmla="*/ 519 w 682"/>
                  <a:gd name="T89" fmla="*/ 0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82" h="317">
                    <a:moveTo>
                      <a:pt x="533" y="4"/>
                    </a:moveTo>
                    <a:lnTo>
                      <a:pt x="531" y="12"/>
                    </a:lnTo>
                    <a:lnTo>
                      <a:pt x="542" y="8"/>
                    </a:lnTo>
                    <a:lnTo>
                      <a:pt x="562" y="9"/>
                    </a:lnTo>
                    <a:lnTo>
                      <a:pt x="556" y="13"/>
                    </a:lnTo>
                    <a:lnTo>
                      <a:pt x="572" y="16"/>
                    </a:lnTo>
                    <a:lnTo>
                      <a:pt x="587" y="14"/>
                    </a:lnTo>
                    <a:lnTo>
                      <a:pt x="607" y="20"/>
                    </a:lnTo>
                    <a:lnTo>
                      <a:pt x="630" y="21"/>
                    </a:lnTo>
                    <a:lnTo>
                      <a:pt x="637" y="23"/>
                    </a:lnTo>
                    <a:lnTo>
                      <a:pt x="658" y="21"/>
                    </a:lnTo>
                    <a:lnTo>
                      <a:pt x="671" y="26"/>
                    </a:lnTo>
                    <a:lnTo>
                      <a:pt x="682" y="28"/>
                    </a:lnTo>
                    <a:lnTo>
                      <a:pt x="682" y="28"/>
                    </a:lnTo>
                    <a:lnTo>
                      <a:pt x="598" y="94"/>
                    </a:lnTo>
                    <a:lnTo>
                      <a:pt x="478" y="201"/>
                    </a:lnTo>
                    <a:lnTo>
                      <a:pt x="492" y="202"/>
                    </a:lnTo>
                    <a:lnTo>
                      <a:pt x="501" y="207"/>
                    </a:lnTo>
                    <a:lnTo>
                      <a:pt x="503" y="215"/>
                    </a:lnTo>
                    <a:lnTo>
                      <a:pt x="503" y="228"/>
                    </a:lnTo>
                    <a:lnTo>
                      <a:pt x="529" y="217"/>
                    </a:lnTo>
                    <a:lnTo>
                      <a:pt x="549" y="211"/>
                    </a:lnTo>
                    <a:lnTo>
                      <a:pt x="548" y="221"/>
                    </a:lnTo>
                    <a:lnTo>
                      <a:pt x="550" y="229"/>
                    </a:lnTo>
                    <a:lnTo>
                      <a:pt x="555" y="238"/>
                    </a:lnTo>
                    <a:lnTo>
                      <a:pt x="552" y="252"/>
                    </a:lnTo>
                    <a:lnTo>
                      <a:pt x="547" y="274"/>
                    </a:lnTo>
                    <a:lnTo>
                      <a:pt x="562" y="287"/>
                    </a:lnTo>
                    <a:lnTo>
                      <a:pt x="552" y="299"/>
                    </a:lnTo>
                    <a:lnTo>
                      <a:pt x="536" y="309"/>
                    </a:lnTo>
                    <a:lnTo>
                      <a:pt x="533" y="301"/>
                    </a:lnTo>
                    <a:lnTo>
                      <a:pt x="525" y="295"/>
                    </a:lnTo>
                    <a:lnTo>
                      <a:pt x="536" y="278"/>
                    </a:lnTo>
                    <a:lnTo>
                      <a:pt x="530" y="262"/>
                    </a:lnTo>
                    <a:lnTo>
                      <a:pt x="539" y="244"/>
                    </a:lnTo>
                    <a:lnTo>
                      <a:pt x="526" y="242"/>
                    </a:lnTo>
                    <a:lnTo>
                      <a:pt x="503" y="242"/>
                    </a:lnTo>
                    <a:lnTo>
                      <a:pt x="491" y="236"/>
                    </a:lnTo>
                    <a:lnTo>
                      <a:pt x="480" y="216"/>
                    </a:lnTo>
                    <a:lnTo>
                      <a:pt x="470" y="212"/>
                    </a:lnTo>
                    <a:lnTo>
                      <a:pt x="451" y="205"/>
                    </a:lnTo>
                    <a:lnTo>
                      <a:pt x="429" y="207"/>
                    </a:lnTo>
                    <a:lnTo>
                      <a:pt x="409" y="198"/>
                    </a:lnTo>
                    <a:lnTo>
                      <a:pt x="401" y="190"/>
                    </a:lnTo>
                    <a:lnTo>
                      <a:pt x="380" y="194"/>
                    </a:lnTo>
                    <a:lnTo>
                      <a:pt x="369" y="207"/>
                    </a:lnTo>
                    <a:lnTo>
                      <a:pt x="359" y="209"/>
                    </a:lnTo>
                    <a:lnTo>
                      <a:pt x="338" y="213"/>
                    </a:lnTo>
                    <a:lnTo>
                      <a:pt x="318" y="219"/>
                    </a:lnTo>
                    <a:lnTo>
                      <a:pt x="297" y="223"/>
                    </a:lnTo>
                    <a:lnTo>
                      <a:pt x="307" y="212"/>
                    </a:lnTo>
                    <a:lnTo>
                      <a:pt x="335" y="193"/>
                    </a:lnTo>
                    <a:lnTo>
                      <a:pt x="357" y="187"/>
                    </a:lnTo>
                    <a:lnTo>
                      <a:pt x="358" y="183"/>
                    </a:lnTo>
                    <a:lnTo>
                      <a:pt x="328" y="193"/>
                    </a:lnTo>
                    <a:lnTo>
                      <a:pt x="303" y="206"/>
                    </a:lnTo>
                    <a:lnTo>
                      <a:pt x="267" y="220"/>
                    </a:lnTo>
                    <a:lnTo>
                      <a:pt x="267" y="229"/>
                    </a:lnTo>
                    <a:lnTo>
                      <a:pt x="238" y="243"/>
                    </a:lnTo>
                    <a:lnTo>
                      <a:pt x="213" y="251"/>
                    </a:lnTo>
                    <a:lnTo>
                      <a:pt x="192" y="257"/>
                    </a:lnTo>
                    <a:lnTo>
                      <a:pt x="179" y="266"/>
                    </a:lnTo>
                    <a:lnTo>
                      <a:pt x="145" y="276"/>
                    </a:lnTo>
                    <a:lnTo>
                      <a:pt x="130" y="285"/>
                    </a:lnTo>
                    <a:lnTo>
                      <a:pt x="104" y="294"/>
                    </a:lnTo>
                    <a:lnTo>
                      <a:pt x="95" y="292"/>
                    </a:lnTo>
                    <a:lnTo>
                      <a:pt x="75" y="298"/>
                    </a:lnTo>
                    <a:lnTo>
                      <a:pt x="52" y="304"/>
                    </a:lnTo>
                    <a:lnTo>
                      <a:pt x="32" y="311"/>
                    </a:lnTo>
                    <a:lnTo>
                      <a:pt x="0" y="317"/>
                    </a:lnTo>
                    <a:lnTo>
                      <a:pt x="1" y="313"/>
                    </a:lnTo>
                    <a:lnTo>
                      <a:pt x="28" y="304"/>
                    </a:lnTo>
                    <a:lnTo>
                      <a:pt x="49" y="298"/>
                    </a:lnTo>
                    <a:lnTo>
                      <a:pt x="77" y="287"/>
                    </a:lnTo>
                    <a:lnTo>
                      <a:pt x="98" y="285"/>
                    </a:lnTo>
                    <a:lnTo>
                      <a:pt x="114" y="277"/>
                    </a:lnTo>
                    <a:lnTo>
                      <a:pt x="148" y="265"/>
                    </a:lnTo>
                    <a:lnTo>
                      <a:pt x="155" y="261"/>
                    </a:lnTo>
                    <a:lnTo>
                      <a:pt x="174" y="254"/>
                    </a:lnTo>
                    <a:lnTo>
                      <a:pt x="192" y="239"/>
                    </a:lnTo>
                    <a:lnTo>
                      <a:pt x="213" y="228"/>
                    </a:lnTo>
                    <a:lnTo>
                      <a:pt x="189" y="234"/>
                    </a:lnTo>
                    <a:lnTo>
                      <a:pt x="188" y="231"/>
                    </a:lnTo>
                    <a:lnTo>
                      <a:pt x="172" y="238"/>
                    </a:lnTo>
                    <a:lnTo>
                      <a:pt x="173" y="228"/>
                    </a:lnTo>
                    <a:lnTo>
                      <a:pt x="161" y="235"/>
                    </a:lnTo>
                    <a:lnTo>
                      <a:pt x="167" y="225"/>
                    </a:lnTo>
                    <a:lnTo>
                      <a:pt x="143" y="233"/>
                    </a:lnTo>
                    <a:lnTo>
                      <a:pt x="134" y="233"/>
                    </a:lnTo>
                    <a:lnTo>
                      <a:pt x="146" y="221"/>
                    </a:lnTo>
                    <a:lnTo>
                      <a:pt x="157" y="214"/>
                    </a:lnTo>
                    <a:lnTo>
                      <a:pt x="156" y="207"/>
                    </a:lnTo>
                    <a:lnTo>
                      <a:pt x="132" y="211"/>
                    </a:lnTo>
                    <a:lnTo>
                      <a:pt x="131" y="202"/>
                    </a:lnTo>
                    <a:lnTo>
                      <a:pt x="126" y="197"/>
                    </a:lnTo>
                    <a:lnTo>
                      <a:pt x="139" y="186"/>
                    </a:lnTo>
                    <a:lnTo>
                      <a:pt x="138" y="178"/>
                    </a:lnTo>
                    <a:lnTo>
                      <a:pt x="158" y="167"/>
                    </a:lnTo>
                    <a:lnTo>
                      <a:pt x="183" y="157"/>
                    </a:lnTo>
                    <a:lnTo>
                      <a:pt x="201" y="147"/>
                    </a:lnTo>
                    <a:lnTo>
                      <a:pt x="214" y="146"/>
                    </a:lnTo>
                    <a:lnTo>
                      <a:pt x="220" y="149"/>
                    </a:lnTo>
                    <a:lnTo>
                      <a:pt x="243" y="140"/>
                    </a:lnTo>
                    <a:lnTo>
                      <a:pt x="252" y="142"/>
                    </a:lnTo>
                    <a:lnTo>
                      <a:pt x="270" y="136"/>
                    </a:lnTo>
                    <a:lnTo>
                      <a:pt x="279" y="127"/>
                    </a:lnTo>
                    <a:lnTo>
                      <a:pt x="275" y="124"/>
                    </a:lnTo>
                    <a:lnTo>
                      <a:pt x="295" y="117"/>
                    </a:lnTo>
                    <a:lnTo>
                      <a:pt x="286" y="117"/>
                    </a:lnTo>
                    <a:lnTo>
                      <a:pt x="266" y="121"/>
                    </a:lnTo>
                    <a:lnTo>
                      <a:pt x="256" y="125"/>
                    </a:lnTo>
                    <a:lnTo>
                      <a:pt x="251" y="121"/>
                    </a:lnTo>
                    <a:lnTo>
                      <a:pt x="228" y="123"/>
                    </a:lnTo>
                    <a:lnTo>
                      <a:pt x="213" y="119"/>
                    </a:lnTo>
                    <a:lnTo>
                      <a:pt x="218" y="111"/>
                    </a:lnTo>
                    <a:lnTo>
                      <a:pt x="215" y="101"/>
                    </a:lnTo>
                    <a:lnTo>
                      <a:pt x="246" y="93"/>
                    </a:lnTo>
                    <a:lnTo>
                      <a:pt x="289" y="84"/>
                    </a:lnTo>
                    <a:lnTo>
                      <a:pt x="300" y="84"/>
                    </a:lnTo>
                    <a:lnTo>
                      <a:pt x="286" y="93"/>
                    </a:lnTo>
                    <a:lnTo>
                      <a:pt x="316" y="92"/>
                    </a:lnTo>
                    <a:lnTo>
                      <a:pt x="320" y="81"/>
                    </a:lnTo>
                    <a:lnTo>
                      <a:pt x="313" y="74"/>
                    </a:lnTo>
                    <a:lnTo>
                      <a:pt x="317" y="65"/>
                    </a:lnTo>
                    <a:lnTo>
                      <a:pt x="315" y="58"/>
                    </a:lnTo>
                    <a:lnTo>
                      <a:pt x="305" y="52"/>
                    </a:lnTo>
                    <a:lnTo>
                      <a:pt x="327" y="43"/>
                    </a:lnTo>
                    <a:lnTo>
                      <a:pt x="351" y="42"/>
                    </a:lnTo>
                    <a:lnTo>
                      <a:pt x="380" y="34"/>
                    </a:lnTo>
                    <a:lnTo>
                      <a:pt x="397" y="26"/>
                    </a:lnTo>
                    <a:lnTo>
                      <a:pt x="423" y="18"/>
                    </a:lnTo>
                    <a:lnTo>
                      <a:pt x="439" y="16"/>
                    </a:lnTo>
                    <a:lnTo>
                      <a:pt x="475" y="8"/>
                    </a:lnTo>
                    <a:lnTo>
                      <a:pt x="485" y="9"/>
                    </a:lnTo>
                    <a:lnTo>
                      <a:pt x="519" y="0"/>
                    </a:lnTo>
                    <a:lnTo>
                      <a:pt x="533" y="4"/>
                    </a:lnTo>
                    <a:close/>
                  </a:path>
                </a:pathLst>
              </a:custGeom>
              <a:solidFill>
                <a:srgbClr val="CC66FF"/>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251" name="Freeform 210">
                <a:extLst>
                  <a:ext uri="{FF2B5EF4-FFF2-40B4-BE49-F238E27FC236}">
                    <a16:creationId xmlns:a16="http://schemas.microsoft.com/office/drawing/2014/main" id="{A4EA5E5F-37F8-47A1-B307-B023F08412C4}"/>
                  </a:ext>
                </a:extLst>
              </p:cNvPr>
              <p:cNvSpPr>
                <a:spLocks/>
              </p:cNvSpPr>
              <p:nvPr/>
            </p:nvSpPr>
            <p:spPr bwMode="auto">
              <a:xfrm>
                <a:off x="1755855" y="2798325"/>
                <a:ext cx="1389281" cy="695335"/>
              </a:xfrm>
              <a:custGeom>
                <a:avLst/>
                <a:gdLst>
                  <a:gd name="T0" fmla="*/ 595 w 1001"/>
                  <a:gd name="T1" fmla="*/ 16 h 501"/>
                  <a:gd name="T2" fmla="*/ 655 w 1001"/>
                  <a:gd name="T3" fmla="*/ 28 h 501"/>
                  <a:gd name="T4" fmla="*/ 701 w 1001"/>
                  <a:gd name="T5" fmla="*/ 38 h 501"/>
                  <a:gd name="T6" fmla="*/ 724 w 1001"/>
                  <a:gd name="T7" fmla="*/ 58 h 501"/>
                  <a:gd name="T8" fmla="*/ 729 w 1001"/>
                  <a:gd name="T9" fmla="*/ 64 h 501"/>
                  <a:gd name="T10" fmla="*/ 733 w 1001"/>
                  <a:gd name="T11" fmla="*/ 73 h 501"/>
                  <a:gd name="T12" fmla="*/ 730 w 1001"/>
                  <a:gd name="T13" fmla="*/ 131 h 501"/>
                  <a:gd name="T14" fmla="*/ 712 w 1001"/>
                  <a:gd name="T15" fmla="*/ 155 h 501"/>
                  <a:gd name="T16" fmla="*/ 762 w 1001"/>
                  <a:gd name="T17" fmla="*/ 144 h 501"/>
                  <a:gd name="T18" fmla="*/ 788 w 1001"/>
                  <a:gd name="T19" fmla="*/ 121 h 501"/>
                  <a:gd name="T20" fmla="*/ 836 w 1001"/>
                  <a:gd name="T21" fmla="*/ 110 h 501"/>
                  <a:gd name="T22" fmla="*/ 896 w 1001"/>
                  <a:gd name="T23" fmla="*/ 90 h 501"/>
                  <a:gd name="T24" fmla="*/ 943 w 1001"/>
                  <a:gd name="T25" fmla="*/ 80 h 501"/>
                  <a:gd name="T26" fmla="*/ 984 w 1001"/>
                  <a:gd name="T27" fmla="*/ 45 h 501"/>
                  <a:gd name="T28" fmla="*/ 999 w 1001"/>
                  <a:gd name="T29" fmla="*/ 87 h 501"/>
                  <a:gd name="T30" fmla="*/ 940 w 1001"/>
                  <a:gd name="T31" fmla="*/ 117 h 501"/>
                  <a:gd name="T32" fmla="*/ 922 w 1001"/>
                  <a:gd name="T33" fmla="*/ 155 h 501"/>
                  <a:gd name="T34" fmla="*/ 930 w 1001"/>
                  <a:gd name="T35" fmla="*/ 159 h 501"/>
                  <a:gd name="T36" fmla="*/ 888 w 1001"/>
                  <a:gd name="T37" fmla="*/ 166 h 501"/>
                  <a:gd name="T38" fmla="*/ 892 w 1001"/>
                  <a:gd name="T39" fmla="*/ 173 h 501"/>
                  <a:gd name="T40" fmla="*/ 850 w 1001"/>
                  <a:gd name="T41" fmla="*/ 183 h 501"/>
                  <a:gd name="T42" fmla="*/ 830 w 1001"/>
                  <a:gd name="T43" fmla="*/ 209 h 501"/>
                  <a:gd name="T44" fmla="*/ 826 w 1001"/>
                  <a:gd name="T45" fmla="*/ 217 h 501"/>
                  <a:gd name="T46" fmla="*/ 801 w 1001"/>
                  <a:gd name="T47" fmla="*/ 249 h 501"/>
                  <a:gd name="T48" fmla="*/ 801 w 1001"/>
                  <a:gd name="T49" fmla="*/ 219 h 501"/>
                  <a:gd name="T50" fmla="*/ 796 w 1001"/>
                  <a:gd name="T51" fmla="*/ 255 h 501"/>
                  <a:gd name="T52" fmla="*/ 782 w 1001"/>
                  <a:gd name="T53" fmla="*/ 300 h 501"/>
                  <a:gd name="T54" fmla="*/ 729 w 1001"/>
                  <a:gd name="T55" fmla="*/ 327 h 501"/>
                  <a:gd name="T56" fmla="*/ 679 w 1001"/>
                  <a:gd name="T57" fmla="*/ 369 h 501"/>
                  <a:gd name="T58" fmla="*/ 680 w 1001"/>
                  <a:gd name="T59" fmla="*/ 431 h 501"/>
                  <a:gd name="T60" fmla="*/ 676 w 1001"/>
                  <a:gd name="T61" fmla="*/ 486 h 501"/>
                  <a:gd name="T62" fmla="*/ 654 w 1001"/>
                  <a:gd name="T63" fmla="*/ 490 h 501"/>
                  <a:gd name="T64" fmla="*/ 636 w 1001"/>
                  <a:gd name="T65" fmla="*/ 443 h 501"/>
                  <a:gd name="T66" fmla="*/ 624 w 1001"/>
                  <a:gd name="T67" fmla="*/ 397 h 501"/>
                  <a:gd name="T68" fmla="*/ 585 w 1001"/>
                  <a:gd name="T69" fmla="*/ 391 h 501"/>
                  <a:gd name="T70" fmla="*/ 528 w 1001"/>
                  <a:gd name="T71" fmla="*/ 396 h 501"/>
                  <a:gd name="T72" fmla="*/ 526 w 1001"/>
                  <a:gd name="T73" fmla="*/ 417 h 501"/>
                  <a:gd name="T74" fmla="*/ 489 w 1001"/>
                  <a:gd name="T75" fmla="*/ 406 h 501"/>
                  <a:gd name="T76" fmla="*/ 434 w 1001"/>
                  <a:gd name="T77" fmla="*/ 410 h 501"/>
                  <a:gd name="T78" fmla="*/ 376 w 1001"/>
                  <a:gd name="T79" fmla="*/ 454 h 501"/>
                  <a:gd name="T80" fmla="*/ 366 w 1001"/>
                  <a:gd name="T81" fmla="*/ 486 h 501"/>
                  <a:gd name="T82" fmla="*/ 339 w 1001"/>
                  <a:gd name="T83" fmla="*/ 450 h 501"/>
                  <a:gd name="T84" fmla="*/ 313 w 1001"/>
                  <a:gd name="T85" fmla="*/ 404 h 501"/>
                  <a:gd name="T86" fmla="*/ 262 w 1001"/>
                  <a:gd name="T87" fmla="*/ 408 h 501"/>
                  <a:gd name="T88" fmla="*/ 244 w 1001"/>
                  <a:gd name="T89" fmla="*/ 370 h 501"/>
                  <a:gd name="T90" fmla="*/ 193 w 1001"/>
                  <a:gd name="T91" fmla="*/ 371 h 501"/>
                  <a:gd name="T92" fmla="*/ 102 w 1001"/>
                  <a:gd name="T93" fmla="*/ 343 h 501"/>
                  <a:gd name="T94" fmla="*/ 53 w 1001"/>
                  <a:gd name="T95" fmla="*/ 324 h 501"/>
                  <a:gd name="T96" fmla="*/ 33 w 1001"/>
                  <a:gd name="T97" fmla="*/ 309 h 501"/>
                  <a:gd name="T98" fmla="*/ 8 w 1001"/>
                  <a:gd name="T99" fmla="*/ 272 h 501"/>
                  <a:gd name="T100" fmla="*/ 0 w 1001"/>
                  <a:gd name="T101" fmla="*/ 214 h 501"/>
                  <a:gd name="T102" fmla="*/ 23 w 1001"/>
                  <a:gd name="T103" fmla="*/ 151 h 501"/>
                  <a:gd name="T104" fmla="*/ 69 w 1001"/>
                  <a:gd name="T105" fmla="*/ 79 h 501"/>
                  <a:gd name="T106" fmla="*/ 94 w 1001"/>
                  <a:gd name="T107" fmla="*/ 21 h 501"/>
                  <a:gd name="T108" fmla="*/ 124 w 1001"/>
                  <a:gd name="T109" fmla="*/ 25 h 501"/>
                  <a:gd name="T110" fmla="*/ 239 w 1001"/>
                  <a:gd name="T111" fmla="*/ 8 h 501"/>
                  <a:gd name="T112" fmla="*/ 432 w 1001"/>
                  <a:gd name="T113" fmla="*/ 8 h 501"/>
                  <a:gd name="T114" fmla="*/ 579 w 1001"/>
                  <a:gd name="T115" fmla="*/ 0 h 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01" h="501">
                    <a:moveTo>
                      <a:pt x="584" y="0"/>
                    </a:moveTo>
                    <a:lnTo>
                      <a:pt x="582" y="11"/>
                    </a:lnTo>
                    <a:lnTo>
                      <a:pt x="585" y="15"/>
                    </a:lnTo>
                    <a:lnTo>
                      <a:pt x="595" y="16"/>
                    </a:lnTo>
                    <a:lnTo>
                      <a:pt x="610" y="19"/>
                    </a:lnTo>
                    <a:lnTo>
                      <a:pt x="623" y="26"/>
                    </a:lnTo>
                    <a:lnTo>
                      <a:pt x="637" y="23"/>
                    </a:lnTo>
                    <a:lnTo>
                      <a:pt x="655" y="28"/>
                    </a:lnTo>
                    <a:lnTo>
                      <a:pt x="660" y="28"/>
                    </a:lnTo>
                    <a:lnTo>
                      <a:pt x="677" y="22"/>
                    </a:lnTo>
                    <a:lnTo>
                      <a:pt x="689" y="30"/>
                    </a:lnTo>
                    <a:lnTo>
                      <a:pt x="701" y="38"/>
                    </a:lnTo>
                    <a:lnTo>
                      <a:pt x="711" y="44"/>
                    </a:lnTo>
                    <a:lnTo>
                      <a:pt x="721" y="51"/>
                    </a:lnTo>
                    <a:lnTo>
                      <a:pt x="721" y="56"/>
                    </a:lnTo>
                    <a:lnTo>
                      <a:pt x="724" y="58"/>
                    </a:lnTo>
                    <a:lnTo>
                      <a:pt x="722" y="60"/>
                    </a:lnTo>
                    <a:lnTo>
                      <a:pt x="726" y="61"/>
                    </a:lnTo>
                    <a:lnTo>
                      <a:pt x="730" y="59"/>
                    </a:lnTo>
                    <a:lnTo>
                      <a:pt x="729" y="64"/>
                    </a:lnTo>
                    <a:lnTo>
                      <a:pt x="731" y="67"/>
                    </a:lnTo>
                    <a:lnTo>
                      <a:pt x="735" y="67"/>
                    </a:lnTo>
                    <a:lnTo>
                      <a:pt x="737" y="69"/>
                    </a:lnTo>
                    <a:lnTo>
                      <a:pt x="733" y="73"/>
                    </a:lnTo>
                    <a:lnTo>
                      <a:pt x="747" y="83"/>
                    </a:lnTo>
                    <a:lnTo>
                      <a:pt x="743" y="101"/>
                    </a:lnTo>
                    <a:lnTo>
                      <a:pt x="739" y="119"/>
                    </a:lnTo>
                    <a:lnTo>
                      <a:pt x="730" y="131"/>
                    </a:lnTo>
                    <a:lnTo>
                      <a:pt x="718" y="142"/>
                    </a:lnTo>
                    <a:lnTo>
                      <a:pt x="712" y="150"/>
                    </a:lnTo>
                    <a:lnTo>
                      <a:pt x="711" y="152"/>
                    </a:lnTo>
                    <a:lnTo>
                      <a:pt x="712" y="155"/>
                    </a:lnTo>
                    <a:lnTo>
                      <a:pt x="716" y="158"/>
                    </a:lnTo>
                    <a:lnTo>
                      <a:pt x="720" y="158"/>
                    </a:lnTo>
                    <a:lnTo>
                      <a:pt x="744" y="147"/>
                    </a:lnTo>
                    <a:lnTo>
                      <a:pt x="762" y="144"/>
                    </a:lnTo>
                    <a:lnTo>
                      <a:pt x="788" y="133"/>
                    </a:lnTo>
                    <a:lnTo>
                      <a:pt x="789" y="132"/>
                    </a:lnTo>
                    <a:lnTo>
                      <a:pt x="789" y="125"/>
                    </a:lnTo>
                    <a:lnTo>
                      <a:pt x="788" y="121"/>
                    </a:lnTo>
                    <a:lnTo>
                      <a:pt x="797" y="118"/>
                    </a:lnTo>
                    <a:lnTo>
                      <a:pt x="813" y="118"/>
                    </a:lnTo>
                    <a:lnTo>
                      <a:pt x="828" y="118"/>
                    </a:lnTo>
                    <a:lnTo>
                      <a:pt x="836" y="110"/>
                    </a:lnTo>
                    <a:lnTo>
                      <a:pt x="839" y="108"/>
                    </a:lnTo>
                    <a:lnTo>
                      <a:pt x="862" y="93"/>
                    </a:lnTo>
                    <a:lnTo>
                      <a:pt x="870" y="90"/>
                    </a:lnTo>
                    <a:lnTo>
                      <a:pt x="896" y="90"/>
                    </a:lnTo>
                    <a:lnTo>
                      <a:pt x="926" y="90"/>
                    </a:lnTo>
                    <a:lnTo>
                      <a:pt x="929" y="84"/>
                    </a:lnTo>
                    <a:lnTo>
                      <a:pt x="935" y="83"/>
                    </a:lnTo>
                    <a:lnTo>
                      <a:pt x="943" y="80"/>
                    </a:lnTo>
                    <a:lnTo>
                      <a:pt x="952" y="71"/>
                    </a:lnTo>
                    <a:lnTo>
                      <a:pt x="962" y="55"/>
                    </a:lnTo>
                    <a:lnTo>
                      <a:pt x="980" y="40"/>
                    </a:lnTo>
                    <a:lnTo>
                      <a:pt x="984" y="45"/>
                    </a:lnTo>
                    <a:lnTo>
                      <a:pt x="996" y="42"/>
                    </a:lnTo>
                    <a:lnTo>
                      <a:pt x="1001" y="48"/>
                    </a:lnTo>
                    <a:lnTo>
                      <a:pt x="992" y="75"/>
                    </a:lnTo>
                    <a:lnTo>
                      <a:pt x="999" y="87"/>
                    </a:lnTo>
                    <a:lnTo>
                      <a:pt x="999" y="94"/>
                    </a:lnTo>
                    <a:lnTo>
                      <a:pt x="979" y="103"/>
                    </a:lnTo>
                    <a:lnTo>
                      <a:pt x="959" y="111"/>
                    </a:lnTo>
                    <a:lnTo>
                      <a:pt x="940" y="117"/>
                    </a:lnTo>
                    <a:lnTo>
                      <a:pt x="927" y="129"/>
                    </a:lnTo>
                    <a:lnTo>
                      <a:pt x="923" y="133"/>
                    </a:lnTo>
                    <a:lnTo>
                      <a:pt x="920" y="144"/>
                    </a:lnTo>
                    <a:lnTo>
                      <a:pt x="922" y="155"/>
                    </a:lnTo>
                    <a:lnTo>
                      <a:pt x="929" y="156"/>
                    </a:lnTo>
                    <a:lnTo>
                      <a:pt x="929" y="148"/>
                    </a:lnTo>
                    <a:lnTo>
                      <a:pt x="933" y="153"/>
                    </a:lnTo>
                    <a:lnTo>
                      <a:pt x="930" y="159"/>
                    </a:lnTo>
                    <a:lnTo>
                      <a:pt x="917" y="162"/>
                    </a:lnTo>
                    <a:lnTo>
                      <a:pt x="909" y="162"/>
                    </a:lnTo>
                    <a:lnTo>
                      <a:pt x="896" y="165"/>
                    </a:lnTo>
                    <a:lnTo>
                      <a:pt x="888" y="166"/>
                    </a:lnTo>
                    <a:lnTo>
                      <a:pt x="878" y="167"/>
                    </a:lnTo>
                    <a:lnTo>
                      <a:pt x="862" y="173"/>
                    </a:lnTo>
                    <a:lnTo>
                      <a:pt x="888" y="169"/>
                    </a:lnTo>
                    <a:lnTo>
                      <a:pt x="892" y="173"/>
                    </a:lnTo>
                    <a:lnTo>
                      <a:pt x="867" y="179"/>
                    </a:lnTo>
                    <a:lnTo>
                      <a:pt x="856" y="179"/>
                    </a:lnTo>
                    <a:lnTo>
                      <a:pt x="857" y="177"/>
                    </a:lnTo>
                    <a:lnTo>
                      <a:pt x="850" y="183"/>
                    </a:lnTo>
                    <a:lnTo>
                      <a:pt x="855" y="183"/>
                    </a:lnTo>
                    <a:lnTo>
                      <a:pt x="847" y="198"/>
                    </a:lnTo>
                    <a:lnTo>
                      <a:pt x="830" y="214"/>
                    </a:lnTo>
                    <a:lnTo>
                      <a:pt x="830" y="209"/>
                    </a:lnTo>
                    <a:lnTo>
                      <a:pt x="827" y="208"/>
                    </a:lnTo>
                    <a:lnTo>
                      <a:pt x="823" y="203"/>
                    </a:lnTo>
                    <a:lnTo>
                      <a:pt x="823" y="214"/>
                    </a:lnTo>
                    <a:lnTo>
                      <a:pt x="826" y="217"/>
                    </a:lnTo>
                    <a:lnTo>
                      <a:pt x="824" y="225"/>
                    </a:lnTo>
                    <a:lnTo>
                      <a:pt x="817" y="233"/>
                    </a:lnTo>
                    <a:lnTo>
                      <a:pt x="802" y="250"/>
                    </a:lnTo>
                    <a:lnTo>
                      <a:pt x="801" y="249"/>
                    </a:lnTo>
                    <a:lnTo>
                      <a:pt x="810" y="235"/>
                    </a:lnTo>
                    <a:lnTo>
                      <a:pt x="804" y="227"/>
                    </a:lnTo>
                    <a:lnTo>
                      <a:pt x="807" y="210"/>
                    </a:lnTo>
                    <a:lnTo>
                      <a:pt x="801" y="219"/>
                    </a:lnTo>
                    <a:lnTo>
                      <a:pt x="801" y="232"/>
                    </a:lnTo>
                    <a:lnTo>
                      <a:pt x="791" y="229"/>
                    </a:lnTo>
                    <a:lnTo>
                      <a:pt x="800" y="235"/>
                    </a:lnTo>
                    <a:lnTo>
                      <a:pt x="796" y="255"/>
                    </a:lnTo>
                    <a:lnTo>
                      <a:pt x="800" y="256"/>
                    </a:lnTo>
                    <a:lnTo>
                      <a:pt x="800" y="264"/>
                    </a:lnTo>
                    <a:lnTo>
                      <a:pt x="797" y="284"/>
                    </a:lnTo>
                    <a:lnTo>
                      <a:pt x="782" y="300"/>
                    </a:lnTo>
                    <a:lnTo>
                      <a:pt x="763" y="306"/>
                    </a:lnTo>
                    <a:lnTo>
                      <a:pt x="748" y="318"/>
                    </a:lnTo>
                    <a:lnTo>
                      <a:pt x="739" y="319"/>
                    </a:lnTo>
                    <a:lnTo>
                      <a:pt x="729" y="327"/>
                    </a:lnTo>
                    <a:lnTo>
                      <a:pt x="725" y="334"/>
                    </a:lnTo>
                    <a:lnTo>
                      <a:pt x="702" y="347"/>
                    </a:lnTo>
                    <a:lnTo>
                      <a:pt x="690" y="357"/>
                    </a:lnTo>
                    <a:lnTo>
                      <a:pt x="679" y="369"/>
                    </a:lnTo>
                    <a:lnTo>
                      <a:pt x="673" y="384"/>
                    </a:lnTo>
                    <a:lnTo>
                      <a:pt x="673" y="398"/>
                    </a:lnTo>
                    <a:lnTo>
                      <a:pt x="675" y="416"/>
                    </a:lnTo>
                    <a:lnTo>
                      <a:pt x="680" y="431"/>
                    </a:lnTo>
                    <a:lnTo>
                      <a:pt x="678" y="440"/>
                    </a:lnTo>
                    <a:lnTo>
                      <a:pt x="682" y="464"/>
                    </a:lnTo>
                    <a:lnTo>
                      <a:pt x="679" y="478"/>
                    </a:lnTo>
                    <a:lnTo>
                      <a:pt x="676" y="486"/>
                    </a:lnTo>
                    <a:lnTo>
                      <a:pt x="670" y="499"/>
                    </a:lnTo>
                    <a:lnTo>
                      <a:pt x="664" y="501"/>
                    </a:lnTo>
                    <a:lnTo>
                      <a:pt x="656" y="499"/>
                    </a:lnTo>
                    <a:lnTo>
                      <a:pt x="654" y="490"/>
                    </a:lnTo>
                    <a:lnTo>
                      <a:pt x="648" y="485"/>
                    </a:lnTo>
                    <a:lnTo>
                      <a:pt x="642" y="467"/>
                    </a:lnTo>
                    <a:lnTo>
                      <a:pt x="637" y="451"/>
                    </a:lnTo>
                    <a:lnTo>
                      <a:pt x="636" y="443"/>
                    </a:lnTo>
                    <a:lnTo>
                      <a:pt x="643" y="429"/>
                    </a:lnTo>
                    <a:lnTo>
                      <a:pt x="640" y="418"/>
                    </a:lnTo>
                    <a:lnTo>
                      <a:pt x="630" y="401"/>
                    </a:lnTo>
                    <a:lnTo>
                      <a:pt x="624" y="397"/>
                    </a:lnTo>
                    <a:lnTo>
                      <a:pt x="604" y="407"/>
                    </a:lnTo>
                    <a:lnTo>
                      <a:pt x="601" y="406"/>
                    </a:lnTo>
                    <a:lnTo>
                      <a:pt x="595" y="396"/>
                    </a:lnTo>
                    <a:lnTo>
                      <a:pt x="585" y="391"/>
                    </a:lnTo>
                    <a:lnTo>
                      <a:pt x="564" y="394"/>
                    </a:lnTo>
                    <a:lnTo>
                      <a:pt x="549" y="391"/>
                    </a:lnTo>
                    <a:lnTo>
                      <a:pt x="536" y="393"/>
                    </a:lnTo>
                    <a:lnTo>
                      <a:pt x="528" y="396"/>
                    </a:lnTo>
                    <a:lnTo>
                      <a:pt x="529" y="401"/>
                    </a:lnTo>
                    <a:lnTo>
                      <a:pt x="527" y="410"/>
                    </a:lnTo>
                    <a:lnTo>
                      <a:pt x="530" y="414"/>
                    </a:lnTo>
                    <a:lnTo>
                      <a:pt x="526" y="417"/>
                    </a:lnTo>
                    <a:lnTo>
                      <a:pt x="520" y="414"/>
                    </a:lnTo>
                    <a:lnTo>
                      <a:pt x="512" y="417"/>
                    </a:lnTo>
                    <a:lnTo>
                      <a:pt x="500" y="417"/>
                    </a:lnTo>
                    <a:lnTo>
                      <a:pt x="489" y="406"/>
                    </a:lnTo>
                    <a:lnTo>
                      <a:pt x="473" y="408"/>
                    </a:lnTo>
                    <a:lnTo>
                      <a:pt x="462" y="404"/>
                    </a:lnTo>
                    <a:lnTo>
                      <a:pt x="450" y="405"/>
                    </a:lnTo>
                    <a:lnTo>
                      <a:pt x="434" y="410"/>
                    </a:lnTo>
                    <a:lnTo>
                      <a:pt x="415" y="426"/>
                    </a:lnTo>
                    <a:lnTo>
                      <a:pt x="395" y="434"/>
                    </a:lnTo>
                    <a:lnTo>
                      <a:pt x="383" y="444"/>
                    </a:lnTo>
                    <a:lnTo>
                      <a:pt x="376" y="454"/>
                    </a:lnTo>
                    <a:lnTo>
                      <a:pt x="373" y="468"/>
                    </a:lnTo>
                    <a:lnTo>
                      <a:pt x="372" y="478"/>
                    </a:lnTo>
                    <a:lnTo>
                      <a:pt x="374" y="485"/>
                    </a:lnTo>
                    <a:lnTo>
                      <a:pt x="366" y="486"/>
                    </a:lnTo>
                    <a:lnTo>
                      <a:pt x="355" y="481"/>
                    </a:lnTo>
                    <a:lnTo>
                      <a:pt x="342" y="475"/>
                    </a:lnTo>
                    <a:lnTo>
                      <a:pt x="340" y="465"/>
                    </a:lnTo>
                    <a:lnTo>
                      <a:pt x="339" y="450"/>
                    </a:lnTo>
                    <a:lnTo>
                      <a:pt x="332" y="438"/>
                    </a:lnTo>
                    <a:lnTo>
                      <a:pt x="328" y="426"/>
                    </a:lnTo>
                    <a:lnTo>
                      <a:pt x="323" y="412"/>
                    </a:lnTo>
                    <a:lnTo>
                      <a:pt x="313" y="404"/>
                    </a:lnTo>
                    <a:lnTo>
                      <a:pt x="299" y="404"/>
                    </a:lnTo>
                    <a:lnTo>
                      <a:pt x="283" y="421"/>
                    </a:lnTo>
                    <a:lnTo>
                      <a:pt x="270" y="414"/>
                    </a:lnTo>
                    <a:lnTo>
                      <a:pt x="262" y="408"/>
                    </a:lnTo>
                    <a:lnTo>
                      <a:pt x="261" y="397"/>
                    </a:lnTo>
                    <a:lnTo>
                      <a:pt x="259" y="386"/>
                    </a:lnTo>
                    <a:lnTo>
                      <a:pt x="251" y="377"/>
                    </a:lnTo>
                    <a:lnTo>
                      <a:pt x="244" y="370"/>
                    </a:lnTo>
                    <a:lnTo>
                      <a:pt x="240" y="363"/>
                    </a:lnTo>
                    <a:lnTo>
                      <a:pt x="209" y="363"/>
                    </a:lnTo>
                    <a:lnTo>
                      <a:pt x="207" y="371"/>
                    </a:lnTo>
                    <a:lnTo>
                      <a:pt x="193" y="371"/>
                    </a:lnTo>
                    <a:lnTo>
                      <a:pt x="158" y="372"/>
                    </a:lnTo>
                    <a:lnTo>
                      <a:pt x="123" y="357"/>
                    </a:lnTo>
                    <a:lnTo>
                      <a:pt x="100" y="347"/>
                    </a:lnTo>
                    <a:lnTo>
                      <a:pt x="102" y="343"/>
                    </a:lnTo>
                    <a:lnTo>
                      <a:pt x="80" y="345"/>
                    </a:lnTo>
                    <a:lnTo>
                      <a:pt x="59" y="347"/>
                    </a:lnTo>
                    <a:lnTo>
                      <a:pt x="60" y="336"/>
                    </a:lnTo>
                    <a:lnTo>
                      <a:pt x="53" y="324"/>
                    </a:lnTo>
                    <a:lnTo>
                      <a:pt x="46" y="322"/>
                    </a:lnTo>
                    <a:lnTo>
                      <a:pt x="46" y="316"/>
                    </a:lnTo>
                    <a:lnTo>
                      <a:pt x="37" y="315"/>
                    </a:lnTo>
                    <a:lnTo>
                      <a:pt x="33" y="309"/>
                    </a:lnTo>
                    <a:lnTo>
                      <a:pt x="18" y="307"/>
                    </a:lnTo>
                    <a:lnTo>
                      <a:pt x="14" y="304"/>
                    </a:lnTo>
                    <a:lnTo>
                      <a:pt x="17" y="292"/>
                    </a:lnTo>
                    <a:lnTo>
                      <a:pt x="8" y="272"/>
                    </a:lnTo>
                    <a:lnTo>
                      <a:pt x="7" y="243"/>
                    </a:lnTo>
                    <a:lnTo>
                      <a:pt x="9" y="238"/>
                    </a:lnTo>
                    <a:lnTo>
                      <a:pt x="5" y="231"/>
                    </a:lnTo>
                    <a:lnTo>
                      <a:pt x="0" y="214"/>
                    </a:lnTo>
                    <a:lnTo>
                      <a:pt x="5" y="197"/>
                    </a:lnTo>
                    <a:lnTo>
                      <a:pt x="2" y="186"/>
                    </a:lnTo>
                    <a:lnTo>
                      <a:pt x="14" y="169"/>
                    </a:lnTo>
                    <a:lnTo>
                      <a:pt x="23" y="151"/>
                    </a:lnTo>
                    <a:lnTo>
                      <a:pt x="26" y="135"/>
                    </a:lnTo>
                    <a:lnTo>
                      <a:pt x="43" y="116"/>
                    </a:lnTo>
                    <a:lnTo>
                      <a:pt x="56" y="98"/>
                    </a:lnTo>
                    <a:lnTo>
                      <a:pt x="69" y="79"/>
                    </a:lnTo>
                    <a:lnTo>
                      <a:pt x="82" y="52"/>
                    </a:lnTo>
                    <a:lnTo>
                      <a:pt x="88" y="34"/>
                    </a:lnTo>
                    <a:lnTo>
                      <a:pt x="89" y="25"/>
                    </a:lnTo>
                    <a:lnTo>
                      <a:pt x="94" y="21"/>
                    </a:lnTo>
                    <a:lnTo>
                      <a:pt x="113" y="28"/>
                    </a:lnTo>
                    <a:lnTo>
                      <a:pt x="109" y="47"/>
                    </a:lnTo>
                    <a:lnTo>
                      <a:pt x="117" y="41"/>
                    </a:lnTo>
                    <a:lnTo>
                      <a:pt x="124" y="25"/>
                    </a:lnTo>
                    <a:lnTo>
                      <a:pt x="130" y="8"/>
                    </a:lnTo>
                    <a:lnTo>
                      <a:pt x="175" y="8"/>
                    </a:lnTo>
                    <a:lnTo>
                      <a:pt x="223" y="8"/>
                    </a:lnTo>
                    <a:lnTo>
                      <a:pt x="239" y="8"/>
                    </a:lnTo>
                    <a:lnTo>
                      <a:pt x="288" y="8"/>
                    </a:lnTo>
                    <a:lnTo>
                      <a:pt x="335" y="8"/>
                    </a:lnTo>
                    <a:lnTo>
                      <a:pt x="384" y="8"/>
                    </a:lnTo>
                    <a:lnTo>
                      <a:pt x="432" y="8"/>
                    </a:lnTo>
                    <a:lnTo>
                      <a:pt x="487" y="8"/>
                    </a:lnTo>
                    <a:lnTo>
                      <a:pt x="541" y="8"/>
                    </a:lnTo>
                    <a:lnTo>
                      <a:pt x="575" y="8"/>
                    </a:lnTo>
                    <a:lnTo>
                      <a:pt x="579" y="0"/>
                    </a:lnTo>
                    <a:lnTo>
                      <a:pt x="584" y="0"/>
                    </a:lnTo>
                    <a:close/>
                  </a:path>
                </a:pathLst>
              </a:custGeom>
              <a:solidFill>
                <a:srgbClr val="CC66FF"/>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252" name="Freeform 211">
                <a:extLst>
                  <a:ext uri="{FF2B5EF4-FFF2-40B4-BE49-F238E27FC236}">
                    <a16:creationId xmlns:a16="http://schemas.microsoft.com/office/drawing/2014/main" id="{5D4A7DD7-A3DC-4EE0-A837-ABD3527CFFC7}"/>
                  </a:ext>
                </a:extLst>
              </p:cNvPr>
              <p:cNvSpPr>
                <a:spLocks/>
              </p:cNvSpPr>
              <p:nvPr/>
            </p:nvSpPr>
            <p:spPr bwMode="auto">
              <a:xfrm>
                <a:off x="5955619" y="2902184"/>
                <a:ext cx="430247" cy="240106"/>
              </a:xfrm>
              <a:custGeom>
                <a:avLst/>
                <a:gdLst>
                  <a:gd name="T0" fmla="*/ 218 w 310"/>
                  <a:gd name="T1" fmla="*/ 169 h 173"/>
                  <a:gd name="T2" fmla="*/ 215 w 310"/>
                  <a:gd name="T3" fmla="*/ 156 h 173"/>
                  <a:gd name="T4" fmla="*/ 190 w 310"/>
                  <a:gd name="T5" fmla="*/ 147 h 173"/>
                  <a:gd name="T6" fmla="*/ 170 w 310"/>
                  <a:gd name="T7" fmla="*/ 137 h 173"/>
                  <a:gd name="T8" fmla="*/ 157 w 310"/>
                  <a:gd name="T9" fmla="*/ 127 h 173"/>
                  <a:gd name="T10" fmla="*/ 134 w 310"/>
                  <a:gd name="T11" fmla="*/ 113 h 173"/>
                  <a:gd name="T12" fmla="*/ 120 w 310"/>
                  <a:gd name="T13" fmla="*/ 92 h 173"/>
                  <a:gd name="T14" fmla="*/ 114 w 310"/>
                  <a:gd name="T15" fmla="*/ 88 h 173"/>
                  <a:gd name="T16" fmla="*/ 96 w 310"/>
                  <a:gd name="T17" fmla="*/ 89 h 173"/>
                  <a:gd name="T18" fmla="*/ 88 w 310"/>
                  <a:gd name="T19" fmla="*/ 85 h 173"/>
                  <a:gd name="T20" fmla="*/ 82 w 310"/>
                  <a:gd name="T21" fmla="*/ 69 h 173"/>
                  <a:gd name="T22" fmla="*/ 57 w 310"/>
                  <a:gd name="T23" fmla="*/ 58 h 173"/>
                  <a:gd name="T24" fmla="*/ 46 w 310"/>
                  <a:gd name="T25" fmla="*/ 70 h 173"/>
                  <a:gd name="T26" fmla="*/ 33 w 310"/>
                  <a:gd name="T27" fmla="*/ 77 h 173"/>
                  <a:gd name="T28" fmla="*/ 39 w 310"/>
                  <a:gd name="T29" fmla="*/ 87 h 173"/>
                  <a:gd name="T30" fmla="*/ 20 w 310"/>
                  <a:gd name="T31" fmla="*/ 87 h 173"/>
                  <a:gd name="T32" fmla="*/ 0 w 310"/>
                  <a:gd name="T33" fmla="*/ 12 h 173"/>
                  <a:gd name="T34" fmla="*/ 39 w 310"/>
                  <a:gd name="T35" fmla="*/ 0 h 173"/>
                  <a:gd name="T36" fmla="*/ 43 w 310"/>
                  <a:gd name="T37" fmla="*/ 2 h 173"/>
                  <a:gd name="T38" fmla="*/ 73 w 310"/>
                  <a:gd name="T39" fmla="*/ 16 h 173"/>
                  <a:gd name="T40" fmla="*/ 88 w 310"/>
                  <a:gd name="T41" fmla="*/ 24 h 173"/>
                  <a:gd name="T42" fmla="*/ 109 w 310"/>
                  <a:gd name="T43" fmla="*/ 42 h 173"/>
                  <a:gd name="T44" fmla="*/ 128 w 310"/>
                  <a:gd name="T45" fmla="*/ 39 h 173"/>
                  <a:gd name="T46" fmla="*/ 156 w 310"/>
                  <a:gd name="T47" fmla="*/ 38 h 173"/>
                  <a:gd name="T48" fmla="*/ 180 w 310"/>
                  <a:gd name="T49" fmla="*/ 53 h 173"/>
                  <a:gd name="T50" fmla="*/ 185 w 310"/>
                  <a:gd name="T51" fmla="*/ 73 h 173"/>
                  <a:gd name="T52" fmla="*/ 193 w 310"/>
                  <a:gd name="T53" fmla="*/ 74 h 173"/>
                  <a:gd name="T54" fmla="*/ 201 w 310"/>
                  <a:gd name="T55" fmla="*/ 90 h 173"/>
                  <a:gd name="T56" fmla="*/ 223 w 310"/>
                  <a:gd name="T57" fmla="*/ 91 h 173"/>
                  <a:gd name="T58" fmla="*/ 230 w 310"/>
                  <a:gd name="T59" fmla="*/ 101 h 173"/>
                  <a:gd name="T60" fmla="*/ 236 w 310"/>
                  <a:gd name="T61" fmla="*/ 101 h 173"/>
                  <a:gd name="T62" fmla="*/ 240 w 310"/>
                  <a:gd name="T63" fmla="*/ 86 h 173"/>
                  <a:gd name="T64" fmla="*/ 257 w 310"/>
                  <a:gd name="T65" fmla="*/ 72 h 173"/>
                  <a:gd name="T66" fmla="*/ 266 w 310"/>
                  <a:gd name="T67" fmla="*/ 68 h 173"/>
                  <a:gd name="T68" fmla="*/ 271 w 310"/>
                  <a:gd name="T69" fmla="*/ 70 h 173"/>
                  <a:gd name="T70" fmla="*/ 261 w 310"/>
                  <a:gd name="T71" fmla="*/ 83 h 173"/>
                  <a:gd name="T72" fmla="*/ 276 w 310"/>
                  <a:gd name="T73" fmla="*/ 91 h 173"/>
                  <a:gd name="T74" fmla="*/ 286 w 310"/>
                  <a:gd name="T75" fmla="*/ 86 h 173"/>
                  <a:gd name="T76" fmla="*/ 310 w 310"/>
                  <a:gd name="T77" fmla="*/ 96 h 173"/>
                  <a:gd name="T78" fmla="*/ 292 w 310"/>
                  <a:gd name="T79" fmla="*/ 111 h 173"/>
                  <a:gd name="T80" fmla="*/ 279 w 310"/>
                  <a:gd name="T81" fmla="*/ 109 h 173"/>
                  <a:gd name="T82" fmla="*/ 272 w 310"/>
                  <a:gd name="T83" fmla="*/ 110 h 173"/>
                  <a:gd name="T84" fmla="*/ 268 w 310"/>
                  <a:gd name="T85" fmla="*/ 104 h 173"/>
                  <a:gd name="T86" fmla="*/ 269 w 310"/>
                  <a:gd name="T87" fmla="*/ 94 h 173"/>
                  <a:gd name="T88" fmla="*/ 248 w 310"/>
                  <a:gd name="T89" fmla="*/ 99 h 173"/>
                  <a:gd name="T90" fmla="*/ 246 w 310"/>
                  <a:gd name="T91" fmla="*/ 113 h 173"/>
                  <a:gd name="T92" fmla="*/ 241 w 310"/>
                  <a:gd name="T93" fmla="*/ 124 h 173"/>
                  <a:gd name="T94" fmla="*/ 227 w 310"/>
                  <a:gd name="T95" fmla="*/ 123 h 173"/>
                  <a:gd name="T96" fmla="*/ 225 w 310"/>
                  <a:gd name="T97" fmla="*/ 132 h 173"/>
                  <a:gd name="T98" fmla="*/ 238 w 310"/>
                  <a:gd name="T99" fmla="*/ 137 h 173"/>
                  <a:gd name="T100" fmla="*/ 246 w 310"/>
                  <a:gd name="T101" fmla="*/ 152 h 173"/>
                  <a:gd name="T102" fmla="*/ 241 w 310"/>
                  <a:gd name="T103" fmla="*/ 173 h 173"/>
                  <a:gd name="T104" fmla="*/ 228 w 310"/>
                  <a:gd name="T105" fmla="*/ 169 h 173"/>
                  <a:gd name="T106" fmla="*/ 218 w 310"/>
                  <a:gd name="T107" fmla="*/ 169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10" h="173">
                    <a:moveTo>
                      <a:pt x="218" y="169"/>
                    </a:moveTo>
                    <a:lnTo>
                      <a:pt x="215" y="156"/>
                    </a:lnTo>
                    <a:lnTo>
                      <a:pt x="190" y="147"/>
                    </a:lnTo>
                    <a:lnTo>
                      <a:pt x="170" y="137"/>
                    </a:lnTo>
                    <a:lnTo>
                      <a:pt x="157" y="127"/>
                    </a:lnTo>
                    <a:lnTo>
                      <a:pt x="134" y="113"/>
                    </a:lnTo>
                    <a:lnTo>
                      <a:pt x="120" y="92"/>
                    </a:lnTo>
                    <a:lnTo>
                      <a:pt x="114" y="88"/>
                    </a:lnTo>
                    <a:lnTo>
                      <a:pt x="96" y="89"/>
                    </a:lnTo>
                    <a:lnTo>
                      <a:pt x="88" y="85"/>
                    </a:lnTo>
                    <a:lnTo>
                      <a:pt x="82" y="69"/>
                    </a:lnTo>
                    <a:lnTo>
                      <a:pt x="57" y="58"/>
                    </a:lnTo>
                    <a:lnTo>
                      <a:pt x="46" y="70"/>
                    </a:lnTo>
                    <a:lnTo>
                      <a:pt x="33" y="77"/>
                    </a:lnTo>
                    <a:lnTo>
                      <a:pt x="39" y="87"/>
                    </a:lnTo>
                    <a:lnTo>
                      <a:pt x="20" y="87"/>
                    </a:lnTo>
                    <a:lnTo>
                      <a:pt x="0" y="12"/>
                    </a:lnTo>
                    <a:lnTo>
                      <a:pt x="39" y="0"/>
                    </a:lnTo>
                    <a:lnTo>
                      <a:pt x="43" y="2"/>
                    </a:lnTo>
                    <a:lnTo>
                      <a:pt x="73" y="16"/>
                    </a:lnTo>
                    <a:lnTo>
                      <a:pt x="88" y="24"/>
                    </a:lnTo>
                    <a:lnTo>
                      <a:pt x="109" y="42"/>
                    </a:lnTo>
                    <a:lnTo>
                      <a:pt x="128" y="39"/>
                    </a:lnTo>
                    <a:lnTo>
                      <a:pt x="156" y="38"/>
                    </a:lnTo>
                    <a:lnTo>
                      <a:pt x="180" y="53"/>
                    </a:lnTo>
                    <a:lnTo>
                      <a:pt x="185" y="73"/>
                    </a:lnTo>
                    <a:lnTo>
                      <a:pt x="193" y="74"/>
                    </a:lnTo>
                    <a:lnTo>
                      <a:pt x="201" y="90"/>
                    </a:lnTo>
                    <a:lnTo>
                      <a:pt x="223" y="91"/>
                    </a:lnTo>
                    <a:lnTo>
                      <a:pt x="230" y="101"/>
                    </a:lnTo>
                    <a:lnTo>
                      <a:pt x="236" y="101"/>
                    </a:lnTo>
                    <a:lnTo>
                      <a:pt x="240" y="86"/>
                    </a:lnTo>
                    <a:lnTo>
                      <a:pt x="257" y="72"/>
                    </a:lnTo>
                    <a:lnTo>
                      <a:pt x="266" y="68"/>
                    </a:lnTo>
                    <a:lnTo>
                      <a:pt x="271" y="70"/>
                    </a:lnTo>
                    <a:lnTo>
                      <a:pt x="261" y="83"/>
                    </a:lnTo>
                    <a:lnTo>
                      <a:pt x="276" y="91"/>
                    </a:lnTo>
                    <a:lnTo>
                      <a:pt x="286" y="86"/>
                    </a:lnTo>
                    <a:lnTo>
                      <a:pt x="310" y="96"/>
                    </a:lnTo>
                    <a:lnTo>
                      <a:pt x="292" y="111"/>
                    </a:lnTo>
                    <a:lnTo>
                      <a:pt x="279" y="109"/>
                    </a:lnTo>
                    <a:lnTo>
                      <a:pt x="272" y="110"/>
                    </a:lnTo>
                    <a:lnTo>
                      <a:pt x="268" y="104"/>
                    </a:lnTo>
                    <a:lnTo>
                      <a:pt x="269" y="94"/>
                    </a:lnTo>
                    <a:lnTo>
                      <a:pt x="248" y="99"/>
                    </a:lnTo>
                    <a:lnTo>
                      <a:pt x="246" y="113"/>
                    </a:lnTo>
                    <a:lnTo>
                      <a:pt x="241" y="124"/>
                    </a:lnTo>
                    <a:lnTo>
                      <a:pt x="227" y="123"/>
                    </a:lnTo>
                    <a:lnTo>
                      <a:pt x="225" y="132"/>
                    </a:lnTo>
                    <a:lnTo>
                      <a:pt x="238" y="137"/>
                    </a:lnTo>
                    <a:lnTo>
                      <a:pt x="246" y="152"/>
                    </a:lnTo>
                    <a:lnTo>
                      <a:pt x="241" y="173"/>
                    </a:lnTo>
                    <a:lnTo>
                      <a:pt x="228" y="169"/>
                    </a:lnTo>
                    <a:lnTo>
                      <a:pt x="218" y="169"/>
                    </a:lnTo>
                    <a:close/>
                  </a:path>
                </a:pathLst>
              </a:custGeom>
              <a:solidFill>
                <a:srgbClr val="FED216"/>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253" name="Freeform 212">
                <a:extLst>
                  <a:ext uri="{FF2B5EF4-FFF2-40B4-BE49-F238E27FC236}">
                    <a16:creationId xmlns:a16="http://schemas.microsoft.com/office/drawing/2014/main" id="{B88E0014-C459-4CDD-A6FA-FA465A1F0378}"/>
                  </a:ext>
                </a:extLst>
              </p:cNvPr>
              <p:cNvSpPr>
                <a:spLocks/>
              </p:cNvSpPr>
              <p:nvPr/>
            </p:nvSpPr>
            <p:spPr bwMode="auto">
              <a:xfrm>
                <a:off x="2813430" y="3864587"/>
                <a:ext cx="344197" cy="328931"/>
              </a:xfrm>
              <a:custGeom>
                <a:avLst/>
                <a:gdLst>
                  <a:gd name="T0" fmla="*/ 39 w 248"/>
                  <a:gd name="T1" fmla="*/ 13 h 237"/>
                  <a:gd name="T2" fmla="*/ 33 w 248"/>
                  <a:gd name="T3" fmla="*/ 24 h 237"/>
                  <a:gd name="T4" fmla="*/ 23 w 248"/>
                  <a:gd name="T5" fmla="*/ 47 h 237"/>
                  <a:gd name="T6" fmla="*/ 38 w 248"/>
                  <a:gd name="T7" fmla="*/ 62 h 237"/>
                  <a:gd name="T8" fmla="*/ 37 w 248"/>
                  <a:gd name="T9" fmla="*/ 40 h 237"/>
                  <a:gd name="T10" fmla="*/ 61 w 248"/>
                  <a:gd name="T11" fmla="*/ 16 h 237"/>
                  <a:gd name="T12" fmla="*/ 65 w 248"/>
                  <a:gd name="T13" fmla="*/ 0 h 237"/>
                  <a:gd name="T14" fmla="*/ 84 w 248"/>
                  <a:gd name="T15" fmla="*/ 15 h 237"/>
                  <a:gd name="T16" fmla="*/ 95 w 248"/>
                  <a:gd name="T17" fmla="*/ 33 h 237"/>
                  <a:gd name="T18" fmla="*/ 131 w 248"/>
                  <a:gd name="T19" fmla="*/ 31 h 237"/>
                  <a:gd name="T20" fmla="*/ 155 w 248"/>
                  <a:gd name="T21" fmla="*/ 43 h 237"/>
                  <a:gd name="T22" fmla="*/ 166 w 248"/>
                  <a:gd name="T23" fmla="*/ 31 h 237"/>
                  <a:gd name="T24" fmla="*/ 211 w 248"/>
                  <a:gd name="T25" fmla="*/ 30 h 237"/>
                  <a:gd name="T26" fmla="*/ 201 w 248"/>
                  <a:gd name="T27" fmla="*/ 46 h 237"/>
                  <a:gd name="T28" fmla="*/ 229 w 248"/>
                  <a:gd name="T29" fmla="*/ 58 h 237"/>
                  <a:gd name="T30" fmla="*/ 241 w 248"/>
                  <a:gd name="T31" fmla="*/ 74 h 237"/>
                  <a:gd name="T32" fmla="*/ 233 w 248"/>
                  <a:gd name="T33" fmla="*/ 91 h 237"/>
                  <a:gd name="T34" fmla="*/ 237 w 248"/>
                  <a:gd name="T35" fmla="*/ 106 h 237"/>
                  <a:gd name="T36" fmla="*/ 221 w 248"/>
                  <a:gd name="T37" fmla="*/ 113 h 237"/>
                  <a:gd name="T38" fmla="*/ 216 w 248"/>
                  <a:gd name="T39" fmla="*/ 129 h 237"/>
                  <a:gd name="T40" fmla="*/ 230 w 248"/>
                  <a:gd name="T41" fmla="*/ 150 h 237"/>
                  <a:gd name="T42" fmla="*/ 202 w 248"/>
                  <a:gd name="T43" fmla="*/ 166 h 237"/>
                  <a:gd name="T44" fmla="*/ 184 w 248"/>
                  <a:gd name="T45" fmla="*/ 174 h 237"/>
                  <a:gd name="T46" fmla="*/ 156 w 248"/>
                  <a:gd name="T47" fmla="*/ 166 h 237"/>
                  <a:gd name="T48" fmla="*/ 160 w 248"/>
                  <a:gd name="T49" fmla="*/ 173 h 237"/>
                  <a:gd name="T50" fmla="*/ 162 w 248"/>
                  <a:gd name="T51" fmla="*/ 201 h 237"/>
                  <a:gd name="T52" fmla="*/ 178 w 248"/>
                  <a:gd name="T53" fmla="*/ 207 h 237"/>
                  <a:gd name="T54" fmla="*/ 163 w 248"/>
                  <a:gd name="T55" fmla="*/ 221 h 237"/>
                  <a:gd name="T56" fmla="*/ 142 w 248"/>
                  <a:gd name="T57" fmla="*/ 230 h 237"/>
                  <a:gd name="T58" fmla="*/ 124 w 248"/>
                  <a:gd name="T59" fmla="*/ 237 h 237"/>
                  <a:gd name="T60" fmla="*/ 108 w 248"/>
                  <a:gd name="T61" fmla="*/ 206 h 237"/>
                  <a:gd name="T62" fmla="*/ 97 w 248"/>
                  <a:gd name="T63" fmla="*/ 194 h 237"/>
                  <a:gd name="T64" fmla="*/ 106 w 248"/>
                  <a:gd name="T65" fmla="*/ 179 h 237"/>
                  <a:gd name="T66" fmla="*/ 97 w 248"/>
                  <a:gd name="T67" fmla="*/ 159 h 237"/>
                  <a:gd name="T68" fmla="*/ 103 w 248"/>
                  <a:gd name="T69" fmla="*/ 137 h 237"/>
                  <a:gd name="T70" fmla="*/ 101 w 248"/>
                  <a:gd name="T71" fmla="*/ 122 h 237"/>
                  <a:gd name="T72" fmla="*/ 77 w 248"/>
                  <a:gd name="T73" fmla="*/ 123 h 237"/>
                  <a:gd name="T74" fmla="*/ 57 w 248"/>
                  <a:gd name="T75" fmla="*/ 108 h 237"/>
                  <a:gd name="T76" fmla="*/ 23 w 248"/>
                  <a:gd name="T77" fmla="*/ 107 h 237"/>
                  <a:gd name="T78" fmla="*/ 14 w 248"/>
                  <a:gd name="T79" fmla="*/ 98 h 237"/>
                  <a:gd name="T80" fmla="*/ 16 w 248"/>
                  <a:gd name="T81" fmla="*/ 86 h 237"/>
                  <a:gd name="T82" fmla="*/ 11 w 248"/>
                  <a:gd name="T83" fmla="*/ 73 h 237"/>
                  <a:gd name="T84" fmla="*/ 0 w 248"/>
                  <a:gd name="T85" fmla="*/ 62 h 237"/>
                  <a:gd name="T86" fmla="*/ 9 w 248"/>
                  <a:gd name="T87" fmla="*/ 35 h 237"/>
                  <a:gd name="T88" fmla="*/ 22 w 248"/>
                  <a:gd name="T89" fmla="*/ 22 h 237"/>
                  <a:gd name="T90" fmla="*/ 40 w 248"/>
                  <a:gd name="T91" fmla="*/ 8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48" h="237">
                    <a:moveTo>
                      <a:pt x="40" y="8"/>
                    </a:moveTo>
                    <a:lnTo>
                      <a:pt x="39" y="13"/>
                    </a:lnTo>
                    <a:lnTo>
                      <a:pt x="28" y="15"/>
                    </a:lnTo>
                    <a:lnTo>
                      <a:pt x="33" y="24"/>
                    </a:lnTo>
                    <a:lnTo>
                      <a:pt x="32" y="35"/>
                    </a:lnTo>
                    <a:lnTo>
                      <a:pt x="23" y="47"/>
                    </a:lnTo>
                    <a:lnTo>
                      <a:pt x="29" y="64"/>
                    </a:lnTo>
                    <a:lnTo>
                      <a:pt x="38" y="62"/>
                    </a:lnTo>
                    <a:lnTo>
                      <a:pt x="42" y="48"/>
                    </a:lnTo>
                    <a:lnTo>
                      <a:pt x="37" y="40"/>
                    </a:lnTo>
                    <a:lnTo>
                      <a:pt x="37" y="24"/>
                    </a:lnTo>
                    <a:lnTo>
                      <a:pt x="61" y="16"/>
                    </a:lnTo>
                    <a:lnTo>
                      <a:pt x="59" y="6"/>
                    </a:lnTo>
                    <a:lnTo>
                      <a:pt x="65" y="0"/>
                    </a:lnTo>
                    <a:lnTo>
                      <a:pt x="71" y="14"/>
                    </a:lnTo>
                    <a:lnTo>
                      <a:pt x="84" y="15"/>
                    </a:lnTo>
                    <a:lnTo>
                      <a:pt x="95" y="26"/>
                    </a:lnTo>
                    <a:lnTo>
                      <a:pt x="95" y="33"/>
                    </a:lnTo>
                    <a:lnTo>
                      <a:pt x="112" y="33"/>
                    </a:lnTo>
                    <a:lnTo>
                      <a:pt x="131" y="31"/>
                    </a:lnTo>
                    <a:lnTo>
                      <a:pt x="141" y="41"/>
                    </a:lnTo>
                    <a:lnTo>
                      <a:pt x="155" y="43"/>
                    </a:lnTo>
                    <a:lnTo>
                      <a:pt x="166" y="37"/>
                    </a:lnTo>
                    <a:lnTo>
                      <a:pt x="166" y="31"/>
                    </a:lnTo>
                    <a:lnTo>
                      <a:pt x="189" y="30"/>
                    </a:lnTo>
                    <a:lnTo>
                      <a:pt x="211" y="30"/>
                    </a:lnTo>
                    <a:lnTo>
                      <a:pt x="195" y="36"/>
                    </a:lnTo>
                    <a:lnTo>
                      <a:pt x="201" y="46"/>
                    </a:lnTo>
                    <a:lnTo>
                      <a:pt x="215" y="47"/>
                    </a:lnTo>
                    <a:lnTo>
                      <a:pt x="229" y="58"/>
                    </a:lnTo>
                    <a:lnTo>
                      <a:pt x="231" y="74"/>
                    </a:lnTo>
                    <a:lnTo>
                      <a:pt x="241" y="74"/>
                    </a:lnTo>
                    <a:lnTo>
                      <a:pt x="248" y="79"/>
                    </a:lnTo>
                    <a:lnTo>
                      <a:pt x="233" y="91"/>
                    </a:lnTo>
                    <a:lnTo>
                      <a:pt x="231" y="98"/>
                    </a:lnTo>
                    <a:lnTo>
                      <a:pt x="237" y="106"/>
                    </a:lnTo>
                    <a:lnTo>
                      <a:pt x="232" y="110"/>
                    </a:lnTo>
                    <a:lnTo>
                      <a:pt x="221" y="113"/>
                    </a:lnTo>
                    <a:lnTo>
                      <a:pt x="221" y="123"/>
                    </a:lnTo>
                    <a:lnTo>
                      <a:pt x="216" y="129"/>
                    </a:lnTo>
                    <a:lnTo>
                      <a:pt x="228" y="144"/>
                    </a:lnTo>
                    <a:lnTo>
                      <a:pt x="230" y="150"/>
                    </a:lnTo>
                    <a:lnTo>
                      <a:pt x="223" y="158"/>
                    </a:lnTo>
                    <a:lnTo>
                      <a:pt x="202" y="166"/>
                    </a:lnTo>
                    <a:lnTo>
                      <a:pt x="189" y="169"/>
                    </a:lnTo>
                    <a:lnTo>
                      <a:pt x="184" y="174"/>
                    </a:lnTo>
                    <a:lnTo>
                      <a:pt x="169" y="169"/>
                    </a:lnTo>
                    <a:lnTo>
                      <a:pt x="156" y="166"/>
                    </a:lnTo>
                    <a:lnTo>
                      <a:pt x="152" y="168"/>
                    </a:lnTo>
                    <a:lnTo>
                      <a:pt x="160" y="173"/>
                    </a:lnTo>
                    <a:lnTo>
                      <a:pt x="159" y="187"/>
                    </a:lnTo>
                    <a:lnTo>
                      <a:pt x="162" y="201"/>
                    </a:lnTo>
                    <a:lnTo>
                      <a:pt x="177" y="202"/>
                    </a:lnTo>
                    <a:lnTo>
                      <a:pt x="178" y="207"/>
                    </a:lnTo>
                    <a:lnTo>
                      <a:pt x="165" y="213"/>
                    </a:lnTo>
                    <a:lnTo>
                      <a:pt x="163" y="221"/>
                    </a:lnTo>
                    <a:lnTo>
                      <a:pt x="155" y="225"/>
                    </a:lnTo>
                    <a:lnTo>
                      <a:pt x="142" y="230"/>
                    </a:lnTo>
                    <a:lnTo>
                      <a:pt x="138" y="236"/>
                    </a:lnTo>
                    <a:lnTo>
                      <a:pt x="124" y="237"/>
                    </a:lnTo>
                    <a:lnTo>
                      <a:pt x="114" y="226"/>
                    </a:lnTo>
                    <a:lnTo>
                      <a:pt x="108" y="206"/>
                    </a:lnTo>
                    <a:lnTo>
                      <a:pt x="103" y="198"/>
                    </a:lnTo>
                    <a:lnTo>
                      <a:pt x="97" y="194"/>
                    </a:lnTo>
                    <a:lnTo>
                      <a:pt x="106" y="183"/>
                    </a:lnTo>
                    <a:lnTo>
                      <a:pt x="106" y="179"/>
                    </a:lnTo>
                    <a:lnTo>
                      <a:pt x="101" y="173"/>
                    </a:lnTo>
                    <a:lnTo>
                      <a:pt x="97" y="159"/>
                    </a:lnTo>
                    <a:lnTo>
                      <a:pt x="99" y="144"/>
                    </a:lnTo>
                    <a:lnTo>
                      <a:pt x="103" y="137"/>
                    </a:lnTo>
                    <a:lnTo>
                      <a:pt x="107" y="126"/>
                    </a:lnTo>
                    <a:lnTo>
                      <a:pt x="101" y="122"/>
                    </a:lnTo>
                    <a:lnTo>
                      <a:pt x="90" y="125"/>
                    </a:lnTo>
                    <a:lnTo>
                      <a:pt x="77" y="123"/>
                    </a:lnTo>
                    <a:lnTo>
                      <a:pt x="69" y="126"/>
                    </a:lnTo>
                    <a:lnTo>
                      <a:pt x="57" y="108"/>
                    </a:lnTo>
                    <a:lnTo>
                      <a:pt x="47" y="105"/>
                    </a:lnTo>
                    <a:lnTo>
                      <a:pt x="23" y="107"/>
                    </a:lnTo>
                    <a:lnTo>
                      <a:pt x="19" y="100"/>
                    </a:lnTo>
                    <a:lnTo>
                      <a:pt x="14" y="98"/>
                    </a:lnTo>
                    <a:lnTo>
                      <a:pt x="14" y="94"/>
                    </a:lnTo>
                    <a:lnTo>
                      <a:pt x="16" y="86"/>
                    </a:lnTo>
                    <a:lnTo>
                      <a:pt x="15" y="78"/>
                    </a:lnTo>
                    <a:lnTo>
                      <a:pt x="11" y="73"/>
                    </a:lnTo>
                    <a:lnTo>
                      <a:pt x="9" y="64"/>
                    </a:lnTo>
                    <a:lnTo>
                      <a:pt x="0" y="62"/>
                    </a:lnTo>
                    <a:lnTo>
                      <a:pt x="6" y="50"/>
                    </a:lnTo>
                    <a:lnTo>
                      <a:pt x="9" y="35"/>
                    </a:lnTo>
                    <a:lnTo>
                      <a:pt x="15" y="28"/>
                    </a:lnTo>
                    <a:lnTo>
                      <a:pt x="22" y="22"/>
                    </a:lnTo>
                    <a:lnTo>
                      <a:pt x="28" y="11"/>
                    </a:lnTo>
                    <a:lnTo>
                      <a:pt x="40" y="8"/>
                    </a:lnTo>
                    <a:close/>
                  </a:path>
                </a:pathLst>
              </a:custGeom>
              <a:solidFill>
                <a:srgbClr val="EDB2AD"/>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254" name="Freeform 213">
                <a:extLst>
                  <a:ext uri="{FF2B5EF4-FFF2-40B4-BE49-F238E27FC236}">
                    <a16:creationId xmlns:a16="http://schemas.microsoft.com/office/drawing/2014/main" id="{370C3016-A919-41BA-8C52-778F8BC4D539}"/>
                  </a:ext>
                </a:extLst>
              </p:cNvPr>
              <p:cNvSpPr>
                <a:spLocks/>
              </p:cNvSpPr>
              <p:nvPr/>
            </p:nvSpPr>
            <p:spPr bwMode="auto">
              <a:xfrm>
                <a:off x="7224153" y="3539227"/>
                <a:ext cx="220675" cy="426084"/>
              </a:xfrm>
              <a:custGeom>
                <a:avLst/>
                <a:gdLst>
                  <a:gd name="T0" fmla="*/ 109 w 159"/>
                  <a:gd name="T1" fmla="*/ 38 h 307"/>
                  <a:gd name="T2" fmla="*/ 88 w 159"/>
                  <a:gd name="T3" fmla="*/ 55 h 307"/>
                  <a:gd name="T4" fmla="*/ 77 w 159"/>
                  <a:gd name="T5" fmla="*/ 75 h 307"/>
                  <a:gd name="T6" fmla="*/ 75 w 159"/>
                  <a:gd name="T7" fmla="*/ 90 h 307"/>
                  <a:gd name="T8" fmla="*/ 92 w 159"/>
                  <a:gd name="T9" fmla="*/ 111 h 307"/>
                  <a:gd name="T10" fmla="*/ 113 w 159"/>
                  <a:gd name="T11" fmla="*/ 139 h 307"/>
                  <a:gd name="T12" fmla="*/ 131 w 159"/>
                  <a:gd name="T13" fmla="*/ 151 h 307"/>
                  <a:gd name="T14" fmla="*/ 145 w 159"/>
                  <a:gd name="T15" fmla="*/ 168 h 307"/>
                  <a:gd name="T16" fmla="*/ 158 w 159"/>
                  <a:gd name="T17" fmla="*/ 206 h 307"/>
                  <a:gd name="T18" fmla="*/ 159 w 159"/>
                  <a:gd name="T19" fmla="*/ 243 h 307"/>
                  <a:gd name="T20" fmla="*/ 145 w 159"/>
                  <a:gd name="T21" fmla="*/ 257 h 307"/>
                  <a:gd name="T22" fmla="*/ 125 w 159"/>
                  <a:gd name="T23" fmla="*/ 270 h 307"/>
                  <a:gd name="T24" fmla="*/ 112 w 159"/>
                  <a:gd name="T25" fmla="*/ 287 h 307"/>
                  <a:gd name="T26" fmla="*/ 90 w 159"/>
                  <a:gd name="T27" fmla="*/ 307 h 307"/>
                  <a:gd name="T28" fmla="*/ 83 w 159"/>
                  <a:gd name="T29" fmla="*/ 294 h 307"/>
                  <a:gd name="T30" fmla="*/ 87 w 159"/>
                  <a:gd name="T31" fmla="*/ 279 h 307"/>
                  <a:gd name="T32" fmla="*/ 72 w 159"/>
                  <a:gd name="T33" fmla="*/ 268 h 307"/>
                  <a:gd name="T34" fmla="*/ 88 w 159"/>
                  <a:gd name="T35" fmla="*/ 259 h 307"/>
                  <a:gd name="T36" fmla="*/ 107 w 159"/>
                  <a:gd name="T37" fmla="*/ 258 h 307"/>
                  <a:gd name="T38" fmla="*/ 98 w 159"/>
                  <a:gd name="T39" fmla="*/ 245 h 307"/>
                  <a:gd name="T40" fmla="*/ 127 w 159"/>
                  <a:gd name="T41" fmla="*/ 229 h 307"/>
                  <a:gd name="T42" fmla="*/ 126 w 159"/>
                  <a:gd name="T43" fmla="*/ 204 h 307"/>
                  <a:gd name="T44" fmla="*/ 120 w 159"/>
                  <a:gd name="T45" fmla="*/ 190 h 307"/>
                  <a:gd name="T46" fmla="*/ 121 w 159"/>
                  <a:gd name="T47" fmla="*/ 170 h 307"/>
                  <a:gd name="T48" fmla="*/ 115 w 159"/>
                  <a:gd name="T49" fmla="*/ 155 h 307"/>
                  <a:gd name="T50" fmla="*/ 99 w 159"/>
                  <a:gd name="T51" fmla="*/ 141 h 307"/>
                  <a:gd name="T52" fmla="*/ 85 w 159"/>
                  <a:gd name="T53" fmla="*/ 122 h 307"/>
                  <a:gd name="T54" fmla="*/ 66 w 159"/>
                  <a:gd name="T55" fmla="*/ 98 h 307"/>
                  <a:gd name="T56" fmla="*/ 42 w 159"/>
                  <a:gd name="T57" fmla="*/ 85 h 307"/>
                  <a:gd name="T58" fmla="*/ 46 w 159"/>
                  <a:gd name="T59" fmla="*/ 78 h 307"/>
                  <a:gd name="T60" fmla="*/ 57 w 159"/>
                  <a:gd name="T61" fmla="*/ 72 h 307"/>
                  <a:gd name="T62" fmla="*/ 47 w 159"/>
                  <a:gd name="T63" fmla="*/ 54 h 307"/>
                  <a:gd name="T64" fmla="*/ 25 w 159"/>
                  <a:gd name="T65" fmla="*/ 54 h 307"/>
                  <a:gd name="T66" fmla="*/ 13 w 159"/>
                  <a:gd name="T67" fmla="*/ 35 h 307"/>
                  <a:gd name="T68" fmla="*/ 0 w 159"/>
                  <a:gd name="T69" fmla="*/ 19 h 307"/>
                  <a:gd name="T70" fmla="*/ 8 w 159"/>
                  <a:gd name="T71" fmla="*/ 14 h 307"/>
                  <a:gd name="T72" fmla="*/ 23 w 159"/>
                  <a:gd name="T73" fmla="*/ 14 h 307"/>
                  <a:gd name="T74" fmla="*/ 39 w 159"/>
                  <a:gd name="T75" fmla="*/ 11 h 307"/>
                  <a:gd name="T76" fmla="*/ 53 w 159"/>
                  <a:gd name="T77" fmla="*/ 0 h 307"/>
                  <a:gd name="T78" fmla="*/ 63 w 159"/>
                  <a:gd name="T79" fmla="*/ 8 h 307"/>
                  <a:gd name="T80" fmla="*/ 80 w 159"/>
                  <a:gd name="T81" fmla="*/ 12 h 307"/>
                  <a:gd name="T82" fmla="*/ 79 w 159"/>
                  <a:gd name="T83" fmla="*/ 24 h 307"/>
                  <a:gd name="T84" fmla="*/ 90 w 159"/>
                  <a:gd name="T85" fmla="*/ 32 h 307"/>
                  <a:gd name="T86" fmla="*/ 109 w 159"/>
                  <a:gd name="T87" fmla="*/ 38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59" h="307">
                    <a:moveTo>
                      <a:pt x="109" y="38"/>
                    </a:moveTo>
                    <a:lnTo>
                      <a:pt x="88" y="55"/>
                    </a:lnTo>
                    <a:lnTo>
                      <a:pt x="77" y="75"/>
                    </a:lnTo>
                    <a:lnTo>
                      <a:pt x="75" y="90"/>
                    </a:lnTo>
                    <a:lnTo>
                      <a:pt x="92" y="111"/>
                    </a:lnTo>
                    <a:lnTo>
                      <a:pt x="113" y="139"/>
                    </a:lnTo>
                    <a:lnTo>
                      <a:pt x="131" y="151"/>
                    </a:lnTo>
                    <a:lnTo>
                      <a:pt x="145" y="168"/>
                    </a:lnTo>
                    <a:lnTo>
                      <a:pt x="158" y="206"/>
                    </a:lnTo>
                    <a:lnTo>
                      <a:pt x="159" y="243"/>
                    </a:lnTo>
                    <a:lnTo>
                      <a:pt x="145" y="257"/>
                    </a:lnTo>
                    <a:lnTo>
                      <a:pt x="125" y="270"/>
                    </a:lnTo>
                    <a:lnTo>
                      <a:pt x="112" y="287"/>
                    </a:lnTo>
                    <a:lnTo>
                      <a:pt x="90" y="307"/>
                    </a:lnTo>
                    <a:lnTo>
                      <a:pt x="83" y="294"/>
                    </a:lnTo>
                    <a:lnTo>
                      <a:pt x="87" y="279"/>
                    </a:lnTo>
                    <a:lnTo>
                      <a:pt x="72" y="268"/>
                    </a:lnTo>
                    <a:lnTo>
                      <a:pt x="88" y="259"/>
                    </a:lnTo>
                    <a:lnTo>
                      <a:pt x="107" y="258"/>
                    </a:lnTo>
                    <a:lnTo>
                      <a:pt x="98" y="245"/>
                    </a:lnTo>
                    <a:lnTo>
                      <a:pt x="127" y="229"/>
                    </a:lnTo>
                    <a:lnTo>
                      <a:pt x="126" y="204"/>
                    </a:lnTo>
                    <a:lnTo>
                      <a:pt x="120" y="190"/>
                    </a:lnTo>
                    <a:lnTo>
                      <a:pt x="121" y="170"/>
                    </a:lnTo>
                    <a:lnTo>
                      <a:pt x="115" y="155"/>
                    </a:lnTo>
                    <a:lnTo>
                      <a:pt x="99" y="141"/>
                    </a:lnTo>
                    <a:lnTo>
                      <a:pt x="85" y="122"/>
                    </a:lnTo>
                    <a:lnTo>
                      <a:pt x="66" y="98"/>
                    </a:lnTo>
                    <a:lnTo>
                      <a:pt x="42" y="85"/>
                    </a:lnTo>
                    <a:lnTo>
                      <a:pt x="46" y="78"/>
                    </a:lnTo>
                    <a:lnTo>
                      <a:pt x="57" y="72"/>
                    </a:lnTo>
                    <a:lnTo>
                      <a:pt x="47" y="54"/>
                    </a:lnTo>
                    <a:lnTo>
                      <a:pt x="25" y="54"/>
                    </a:lnTo>
                    <a:lnTo>
                      <a:pt x="13" y="35"/>
                    </a:lnTo>
                    <a:lnTo>
                      <a:pt x="0" y="19"/>
                    </a:lnTo>
                    <a:lnTo>
                      <a:pt x="8" y="14"/>
                    </a:lnTo>
                    <a:lnTo>
                      <a:pt x="23" y="14"/>
                    </a:lnTo>
                    <a:lnTo>
                      <a:pt x="39" y="11"/>
                    </a:lnTo>
                    <a:lnTo>
                      <a:pt x="53" y="0"/>
                    </a:lnTo>
                    <a:lnTo>
                      <a:pt x="63" y="8"/>
                    </a:lnTo>
                    <a:lnTo>
                      <a:pt x="80" y="12"/>
                    </a:lnTo>
                    <a:lnTo>
                      <a:pt x="79" y="24"/>
                    </a:lnTo>
                    <a:lnTo>
                      <a:pt x="90" y="32"/>
                    </a:lnTo>
                    <a:lnTo>
                      <a:pt x="109" y="38"/>
                    </a:lnTo>
                    <a:close/>
                  </a:path>
                </a:pathLst>
              </a:custGeom>
              <a:solidFill>
                <a:srgbClr val="A8C5F0"/>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255" name="Freeform 214">
                <a:extLst>
                  <a:ext uri="{FF2B5EF4-FFF2-40B4-BE49-F238E27FC236}">
                    <a16:creationId xmlns:a16="http://schemas.microsoft.com/office/drawing/2014/main" id="{86656A50-FEDB-45F5-A180-50D39610D465}"/>
                  </a:ext>
                </a:extLst>
              </p:cNvPr>
              <p:cNvSpPr>
                <a:spLocks/>
              </p:cNvSpPr>
              <p:nvPr/>
            </p:nvSpPr>
            <p:spPr bwMode="auto">
              <a:xfrm>
                <a:off x="8892401" y="4671748"/>
                <a:ext cx="13879" cy="19431"/>
              </a:xfrm>
              <a:custGeom>
                <a:avLst/>
                <a:gdLst>
                  <a:gd name="T0" fmla="*/ 10 w 10"/>
                  <a:gd name="T1" fmla="*/ 12 h 14"/>
                  <a:gd name="T2" fmla="*/ 3 w 10"/>
                  <a:gd name="T3" fmla="*/ 14 h 14"/>
                  <a:gd name="T4" fmla="*/ 0 w 10"/>
                  <a:gd name="T5" fmla="*/ 5 h 14"/>
                  <a:gd name="T6" fmla="*/ 1 w 10"/>
                  <a:gd name="T7" fmla="*/ 0 h 14"/>
                  <a:gd name="T8" fmla="*/ 10 w 10"/>
                  <a:gd name="T9" fmla="*/ 12 h 14"/>
                </a:gdLst>
                <a:ahLst/>
                <a:cxnLst>
                  <a:cxn ang="0">
                    <a:pos x="T0" y="T1"/>
                  </a:cxn>
                  <a:cxn ang="0">
                    <a:pos x="T2" y="T3"/>
                  </a:cxn>
                  <a:cxn ang="0">
                    <a:pos x="T4" y="T5"/>
                  </a:cxn>
                  <a:cxn ang="0">
                    <a:pos x="T6" y="T7"/>
                  </a:cxn>
                  <a:cxn ang="0">
                    <a:pos x="T8" y="T9"/>
                  </a:cxn>
                </a:cxnLst>
                <a:rect l="0" t="0" r="r" b="b"/>
                <a:pathLst>
                  <a:path w="10" h="14">
                    <a:moveTo>
                      <a:pt x="10" y="12"/>
                    </a:moveTo>
                    <a:lnTo>
                      <a:pt x="3" y="14"/>
                    </a:lnTo>
                    <a:lnTo>
                      <a:pt x="0" y="5"/>
                    </a:lnTo>
                    <a:lnTo>
                      <a:pt x="1" y="0"/>
                    </a:lnTo>
                    <a:lnTo>
                      <a:pt x="10" y="12"/>
                    </a:lnTo>
                    <a:close/>
                  </a:path>
                </a:pathLst>
              </a:custGeom>
              <a:solidFill>
                <a:srgbClr val="A8C5F0"/>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256" name="Freeform 215">
                <a:extLst>
                  <a:ext uri="{FF2B5EF4-FFF2-40B4-BE49-F238E27FC236}">
                    <a16:creationId xmlns:a16="http://schemas.microsoft.com/office/drawing/2014/main" id="{C0DDDE16-D715-44EC-A467-CAF61DAB705C}"/>
                  </a:ext>
                </a:extLst>
              </p:cNvPr>
              <p:cNvSpPr>
                <a:spLocks/>
              </p:cNvSpPr>
              <p:nvPr/>
            </p:nvSpPr>
            <p:spPr bwMode="auto">
              <a:xfrm>
                <a:off x="8882686" y="4634275"/>
                <a:ext cx="13879" cy="31922"/>
              </a:xfrm>
              <a:custGeom>
                <a:avLst/>
                <a:gdLst>
                  <a:gd name="T0" fmla="*/ 10 w 10"/>
                  <a:gd name="T1" fmla="*/ 7 h 23"/>
                  <a:gd name="T2" fmla="*/ 10 w 10"/>
                  <a:gd name="T3" fmla="*/ 23 h 23"/>
                  <a:gd name="T4" fmla="*/ 6 w 10"/>
                  <a:gd name="T5" fmla="*/ 21 h 23"/>
                  <a:gd name="T6" fmla="*/ 1 w 10"/>
                  <a:gd name="T7" fmla="*/ 22 h 23"/>
                  <a:gd name="T8" fmla="*/ 0 w 10"/>
                  <a:gd name="T9" fmla="*/ 16 h 23"/>
                  <a:gd name="T10" fmla="*/ 3 w 10"/>
                  <a:gd name="T11" fmla="*/ 0 h 23"/>
                  <a:gd name="T12" fmla="*/ 10 w 10"/>
                  <a:gd name="T13" fmla="*/ 7 h 23"/>
                </a:gdLst>
                <a:ahLst/>
                <a:cxnLst>
                  <a:cxn ang="0">
                    <a:pos x="T0" y="T1"/>
                  </a:cxn>
                  <a:cxn ang="0">
                    <a:pos x="T2" y="T3"/>
                  </a:cxn>
                  <a:cxn ang="0">
                    <a:pos x="T4" y="T5"/>
                  </a:cxn>
                  <a:cxn ang="0">
                    <a:pos x="T6" y="T7"/>
                  </a:cxn>
                  <a:cxn ang="0">
                    <a:pos x="T8" y="T9"/>
                  </a:cxn>
                  <a:cxn ang="0">
                    <a:pos x="T10" y="T11"/>
                  </a:cxn>
                  <a:cxn ang="0">
                    <a:pos x="T12" y="T13"/>
                  </a:cxn>
                </a:cxnLst>
                <a:rect l="0" t="0" r="r" b="b"/>
                <a:pathLst>
                  <a:path w="10" h="23">
                    <a:moveTo>
                      <a:pt x="10" y="7"/>
                    </a:moveTo>
                    <a:lnTo>
                      <a:pt x="10" y="23"/>
                    </a:lnTo>
                    <a:lnTo>
                      <a:pt x="6" y="21"/>
                    </a:lnTo>
                    <a:lnTo>
                      <a:pt x="1" y="22"/>
                    </a:lnTo>
                    <a:lnTo>
                      <a:pt x="0" y="16"/>
                    </a:lnTo>
                    <a:lnTo>
                      <a:pt x="3" y="0"/>
                    </a:lnTo>
                    <a:lnTo>
                      <a:pt x="10" y="7"/>
                    </a:lnTo>
                    <a:close/>
                  </a:path>
                </a:pathLst>
              </a:custGeom>
              <a:solidFill>
                <a:srgbClr val="A8C5F0"/>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257" name="Freeform 216">
                <a:extLst>
                  <a:ext uri="{FF2B5EF4-FFF2-40B4-BE49-F238E27FC236}">
                    <a16:creationId xmlns:a16="http://schemas.microsoft.com/office/drawing/2014/main" id="{83A06646-0D1D-4B97-AB3E-F7E27A80B74F}"/>
                  </a:ext>
                </a:extLst>
              </p:cNvPr>
              <p:cNvSpPr>
                <a:spLocks/>
              </p:cNvSpPr>
              <p:nvPr/>
            </p:nvSpPr>
            <p:spPr bwMode="auto">
              <a:xfrm>
                <a:off x="5751599" y="3665526"/>
                <a:ext cx="262312" cy="184590"/>
              </a:xfrm>
              <a:custGeom>
                <a:avLst/>
                <a:gdLst>
                  <a:gd name="T0" fmla="*/ 189 w 189"/>
                  <a:gd name="T1" fmla="*/ 49 h 133"/>
                  <a:gd name="T2" fmla="*/ 177 w 189"/>
                  <a:gd name="T3" fmla="*/ 54 h 133"/>
                  <a:gd name="T4" fmla="*/ 174 w 189"/>
                  <a:gd name="T5" fmla="*/ 63 h 133"/>
                  <a:gd name="T6" fmla="*/ 174 w 189"/>
                  <a:gd name="T7" fmla="*/ 70 h 133"/>
                  <a:gd name="T8" fmla="*/ 156 w 189"/>
                  <a:gd name="T9" fmla="*/ 79 h 133"/>
                  <a:gd name="T10" fmla="*/ 128 w 189"/>
                  <a:gd name="T11" fmla="*/ 89 h 133"/>
                  <a:gd name="T12" fmla="*/ 112 w 189"/>
                  <a:gd name="T13" fmla="*/ 103 h 133"/>
                  <a:gd name="T14" fmla="*/ 104 w 189"/>
                  <a:gd name="T15" fmla="*/ 105 h 133"/>
                  <a:gd name="T16" fmla="*/ 99 w 189"/>
                  <a:gd name="T17" fmla="*/ 103 h 133"/>
                  <a:gd name="T18" fmla="*/ 89 w 189"/>
                  <a:gd name="T19" fmla="*/ 112 h 133"/>
                  <a:gd name="T20" fmla="*/ 77 w 189"/>
                  <a:gd name="T21" fmla="*/ 116 h 133"/>
                  <a:gd name="T22" fmla="*/ 62 w 189"/>
                  <a:gd name="T23" fmla="*/ 117 h 133"/>
                  <a:gd name="T24" fmla="*/ 57 w 189"/>
                  <a:gd name="T25" fmla="*/ 118 h 133"/>
                  <a:gd name="T26" fmla="*/ 53 w 189"/>
                  <a:gd name="T27" fmla="*/ 124 h 133"/>
                  <a:gd name="T28" fmla="*/ 49 w 189"/>
                  <a:gd name="T29" fmla="*/ 125 h 133"/>
                  <a:gd name="T30" fmla="*/ 46 w 189"/>
                  <a:gd name="T31" fmla="*/ 131 h 133"/>
                  <a:gd name="T32" fmla="*/ 37 w 189"/>
                  <a:gd name="T33" fmla="*/ 130 h 133"/>
                  <a:gd name="T34" fmla="*/ 32 w 189"/>
                  <a:gd name="T35" fmla="*/ 133 h 133"/>
                  <a:gd name="T36" fmla="*/ 19 w 189"/>
                  <a:gd name="T37" fmla="*/ 132 h 133"/>
                  <a:gd name="T38" fmla="*/ 14 w 189"/>
                  <a:gd name="T39" fmla="*/ 120 h 133"/>
                  <a:gd name="T40" fmla="*/ 14 w 189"/>
                  <a:gd name="T41" fmla="*/ 108 h 133"/>
                  <a:gd name="T42" fmla="*/ 10 w 189"/>
                  <a:gd name="T43" fmla="*/ 102 h 133"/>
                  <a:gd name="T44" fmla="*/ 6 w 189"/>
                  <a:gd name="T45" fmla="*/ 87 h 133"/>
                  <a:gd name="T46" fmla="*/ 0 w 189"/>
                  <a:gd name="T47" fmla="*/ 78 h 133"/>
                  <a:gd name="T48" fmla="*/ 4 w 189"/>
                  <a:gd name="T49" fmla="*/ 77 h 133"/>
                  <a:gd name="T50" fmla="*/ 2 w 189"/>
                  <a:gd name="T51" fmla="*/ 68 h 133"/>
                  <a:gd name="T52" fmla="*/ 4 w 189"/>
                  <a:gd name="T53" fmla="*/ 64 h 133"/>
                  <a:gd name="T54" fmla="*/ 2 w 189"/>
                  <a:gd name="T55" fmla="*/ 55 h 133"/>
                  <a:gd name="T56" fmla="*/ 10 w 189"/>
                  <a:gd name="T57" fmla="*/ 48 h 133"/>
                  <a:gd name="T58" fmla="*/ 8 w 189"/>
                  <a:gd name="T59" fmla="*/ 39 h 133"/>
                  <a:gd name="T60" fmla="*/ 12 w 189"/>
                  <a:gd name="T61" fmla="*/ 29 h 133"/>
                  <a:gd name="T62" fmla="*/ 20 w 189"/>
                  <a:gd name="T63" fmla="*/ 35 h 133"/>
                  <a:gd name="T64" fmla="*/ 24 w 189"/>
                  <a:gd name="T65" fmla="*/ 33 h 133"/>
                  <a:gd name="T66" fmla="*/ 45 w 189"/>
                  <a:gd name="T67" fmla="*/ 32 h 133"/>
                  <a:gd name="T68" fmla="*/ 49 w 189"/>
                  <a:gd name="T69" fmla="*/ 34 h 133"/>
                  <a:gd name="T70" fmla="*/ 66 w 189"/>
                  <a:gd name="T71" fmla="*/ 36 h 133"/>
                  <a:gd name="T72" fmla="*/ 73 w 189"/>
                  <a:gd name="T73" fmla="*/ 35 h 133"/>
                  <a:gd name="T74" fmla="*/ 78 w 189"/>
                  <a:gd name="T75" fmla="*/ 42 h 133"/>
                  <a:gd name="T76" fmla="*/ 86 w 189"/>
                  <a:gd name="T77" fmla="*/ 39 h 133"/>
                  <a:gd name="T78" fmla="*/ 98 w 189"/>
                  <a:gd name="T79" fmla="*/ 17 h 133"/>
                  <a:gd name="T80" fmla="*/ 114 w 189"/>
                  <a:gd name="T81" fmla="*/ 8 h 133"/>
                  <a:gd name="T82" fmla="*/ 166 w 189"/>
                  <a:gd name="T83" fmla="*/ 0 h 133"/>
                  <a:gd name="T84" fmla="*/ 182 w 189"/>
                  <a:gd name="T85" fmla="*/ 34 h 133"/>
                  <a:gd name="T86" fmla="*/ 189 w 189"/>
                  <a:gd name="T87" fmla="*/ 49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89" h="133">
                    <a:moveTo>
                      <a:pt x="189" y="49"/>
                    </a:moveTo>
                    <a:lnTo>
                      <a:pt x="177" y="54"/>
                    </a:lnTo>
                    <a:lnTo>
                      <a:pt x="174" y="63"/>
                    </a:lnTo>
                    <a:lnTo>
                      <a:pt x="174" y="70"/>
                    </a:lnTo>
                    <a:lnTo>
                      <a:pt x="156" y="79"/>
                    </a:lnTo>
                    <a:lnTo>
                      <a:pt x="128" y="89"/>
                    </a:lnTo>
                    <a:lnTo>
                      <a:pt x="112" y="103"/>
                    </a:lnTo>
                    <a:lnTo>
                      <a:pt x="104" y="105"/>
                    </a:lnTo>
                    <a:lnTo>
                      <a:pt x="99" y="103"/>
                    </a:lnTo>
                    <a:lnTo>
                      <a:pt x="89" y="112"/>
                    </a:lnTo>
                    <a:lnTo>
                      <a:pt x="77" y="116"/>
                    </a:lnTo>
                    <a:lnTo>
                      <a:pt x="62" y="117"/>
                    </a:lnTo>
                    <a:lnTo>
                      <a:pt x="57" y="118"/>
                    </a:lnTo>
                    <a:lnTo>
                      <a:pt x="53" y="124"/>
                    </a:lnTo>
                    <a:lnTo>
                      <a:pt x="49" y="125"/>
                    </a:lnTo>
                    <a:lnTo>
                      <a:pt x="46" y="131"/>
                    </a:lnTo>
                    <a:lnTo>
                      <a:pt x="37" y="130"/>
                    </a:lnTo>
                    <a:lnTo>
                      <a:pt x="32" y="133"/>
                    </a:lnTo>
                    <a:lnTo>
                      <a:pt x="19" y="132"/>
                    </a:lnTo>
                    <a:lnTo>
                      <a:pt x="14" y="120"/>
                    </a:lnTo>
                    <a:lnTo>
                      <a:pt x="14" y="108"/>
                    </a:lnTo>
                    <a:lnTo>
                      <a:pt x="10" y="102"/>
                    </a:lnTo>
                    <a:lnTo>
                      <a:pt x="6" y="87"/>
                    </a:lnTo>
                    <a:lnTo>
                      <a:pt x="0" y="78"/>
                    </a:lnTo>
                    <a:lnTo>
                      <a:pt x="4" y="77"/>
                    </a:lnTo>
                    <a:lnTo>
                      <a:pt x="2" y="68"/>
                    </a:lnTo>
                    <a:lnTo>
                      <a:pt x="4" y="64"/>
                    </a:lnTo>
                    <a:lnTo>
                      <a:pt x="2" y="55"/>
                    </a:lnTo>
                    <a:lnTo>
                      <a:pt x="10" y="48"/>
                    </a:lnTo>
                    <a:lnTo>
                      <a:pt x="8" y="39"/>
                    </a:lnTo>
                    <a:lnTo>
                      <a:pt x="12" y="29"/>
                    </a:lnTo>
                    <a:lnTo>
                      <a:pt x="20" y="35"/>
                    </a:lnTo>
                    <a:lnTo>
                      <a:pt x="24" y="33"/>
                    </a:lnTo>
                    <a:lnTo>
                      <a:pt x="45" y="32"/>
                    </a:lnTo>
                    <a:lnTo>
                      <a:pt x="49" y="34"/>
                    </a:lnTo>
                    <a:lnTo>
                      <a:pt x="66" y="36"/>
                    </a:lnTo>
                    <a:lnTo>
                      <a:pt x="73" y="35"/>
                    </a:lnTo>
                    <a:lnTo>
                      <a:pt x="78" y="42"/>
                    </a:lnTo>
                    <a:lnTo>
                      <a:pt x="86" y="39"/>
                    </a:lnTo>
                    <a:lnTo>
                      <a:pt x="98" y="17"/>
                    </a:lnTo>
                    <a:lnTo>
                      <a:pt x="114" y="8"/>
                    </a:lnTo>
                    <a:lnTo>
                      <a:pt x="166" y="0"/>
                    </a:lnTo>
                    <a:lnTo>
                      <a:pt x="182" y="34"/>
                    </a:lnTo>
                    <a:lnTo>
                      <a:pt x="189" y="49"/>
                    </a:lnTo>
                    <a:close/>
                  </a:path>
                </a:pathLst>
              </a:custGeom>
              <a:solidFill>
                <a:srgbClr val="FED216"/>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258" name="Freeform 217">
                <a:extLst>
                  <a:ext uri="{FF2B5EF4-FFF2-40B4-BE49-F238E27FC236}">
                    <a16:creationId xmlns:a16="http://schemas.microsoft.com/office/drawing/2014/main" id="{EDF824BF-30AE-4F8D-8F06-F494AD2CF657}"/>
                  </a:ext>
                </a:extLst>
              </p:cNvPr>
              <p:cNvSpPr>
                <a:spLocks/>
              </p:cNvSpPr>
              <p:nvPr/>
            </p:nvSpPr>
            <p:spPr bwMode="auto">
              <a:xfrm>
                <a:off x="5079163" y="4848029"/>
                <a:ext cx="409429" cy="366404"/>
              </a:xfrm>
              <a:custGeom>
                <a:avLst/>
                <a:gdLst>
                  <a:gd name="T0" fmla="*/ 264 w 295"/>
                  <a:gd name="T1" fmla="*/ 152 h 264"/>
                  <a:gd name="T2" fmla="*/ 250 w 295"/>
                  <a:gd name="T3" fmla="*/ 173 h 264"/>
                  <a:gd name="T4" fmla="*/ 217 w 295"/>
                  <a:gd name="T5" fmla="*/ 210 h 264"/>
                  <a:gd name="T6" fmla="*/ 190 w 295"/>
                  <a:gd name="T7" fmla="*/ 232 h 264"/>
                  <a:gd name="T8" fmla="*/ 162 w 295"/>
                  <a:gd name="T9" fmla="*/ 241 h 264"/>
                  <a:gd name="T10" fmla="*/ 149 w 295"/>
                  <a:gd name="T11" fmla="*/ 243 h 264"/>
                  <a:gd name="T12" fmla="*/ 121 w 295"/>
                  <a:gd name="T13" fmla="*/ 243 h 264"/>
                  <a:gd name="T14" fmla="*/ 104 w 295"/>
                  <a:gd name="T15" fmla="*/ 245 h 264"/>
                  <a:gd name="T16" fmla="*/ 70 w 295"/>
                  <a:gd name="T17" fmla="*/ 256 h 264"/>
                  <a:gd name="T18" fmla="*/ 51 w 295"/>
                  <a:gd name="T19" fmla="*/ 264 h 264"/>
                  <a:gd name="T20" fmla="*/ 38 w 295"/>
                  <a:gd name="T21" fmla="*/ 257 h 264"/>
                  <a:gd name="T22" fmla="*/ 30 w 295"/>
                  <a:gd name="T23" fmla="*/ 250 h 264"/>
                  <a:gd name="T24" fmla="*/ 29 w 295"/>
                  <a:gd name="T25" fmla="*/ 232 h 264"/>
                  <a:gd name="T26" fmla="*/ 30 w 295"/>
                  <a:gd name="T27" fmla="*/ 215 h 264"/>
                  <a:gd name="T28" fmla="*/ 20 w 295"/>
                  <a:gd name="T29" fmla="*/ 180 h 264"/>
                  <a:gd name="T30" fmla="*/ 12 w 295"/>
                  <a:gd name="T31" fmla="*/ 162 h 264"/>
                  <a:gd name="T32" fmla="*/ 9 w 295"/>
                  <a:gd name="T33" fmla="*/ 125 h 264"/>
                  <a:gd name="T34" fmla="*/ 19 w 295"/>
                  <a:gd name="T35" fmla="*/ 139 h 264"/>
                  <a:gd name="T36" fmla="*/ 38 w 295"/>
                  <a:gd name="T37" fmla="*/ 145 h 264"/>
                  <a:gd name="T38" fmla="*/ 63 w 295"/>
                  <a:gd name="T39" fmla="*/ 133 h 264"/>
                  <a:gd name="T40" fmla="*/ 71 w 295"/>
                  <a:gd name="T41" fmla="*/ 59 h 264"/>
                  <a:gd name="T42" fmla="*/ 79 w 295"/>
                  <a:gd name="T43" fmla="*/ 91 h 264"/>
                  <a:gd name="T44" fmla="*/ 95 w 295"/>
                  <a:gd name="T45" fmla="*/ 97 h 264"/>
                  <a:gd name="T46" fmla="*/ 113 w 295"/>
                  <a:gd name="T47" fmla="*/ 81 h 264"/>
                  <a:gd name="T48" fmla="*/ 127 w 295"/>
                  <a:gd name="T49" fmla="*/ 66 h 264"/>
                  <a:gd name="T50" fmla="*/ 143 w 295"/>
                  <a:gd name="T51" fmla="*/ 75 h 264"/>
                  <a:gd name="T52" fmla="*/ 169 w 295"/>
                  <a:gd name="T53" fmla="*/ 71 h 264"/>
                  <a:gd name="T54" fmla="*/ 175 w 295"/>
                  <a:gd name="T55" fmla="*/ 54 h 264"/>
                  <a:gd name="T56" fmla="*/ 191 w 295"/>
                  <a:gd name="T57" fmla="*/ 45 h 264"/>
                  <a:gd name="T58" fmla="*/ 214 w 295"/>
                  <a:gd name="T59" fmla="*/ 16 h 264"/>
                  <a:gd name="T60" fmla="*/ 248 w 295"/>
                  <a:gd name="T61" fmla="*/ 1 h 264"/>
                  <a:gd name="T62" fmla="*/ 262 w 295"/>
                  <a:gd name="T63" fmla="*/ 2 h 264"/>
                  <a:gd name="T64" fmla="*/ 279 w 295"/>
                  <a:gd name="T65" fmla="*/ 33 h 264"/>
                  <a:gd name="T66" fmla="*/ 278 w 295"/>
                  <a:gd name="T67" fmla="*/ 71 h 264"/>
                  <a:gd name="T68" fmla="*/ 270 w 295"/>
                  <a:gd name="T69" fmla="*/ 74 h 264"/>
                  <a:gd name="T70" fmla="*/ 263 w 295"/>
                  <a:gd name="T71" fmla="*/ 82 h 264"/>
                  <a:gd name="T72" fmla="*/ 257 w 295"/>
                  <a:gd name="T73" fmla="*/ 97 h 264"/>
                  <a:gd name="T74" fmla="*/ 277 w 295"/>
                  <a:gd name="T75" fmla="*/ 106 h 264"/>
                  <a:gd name="T76" fmla="*/ 295 w 295"/>
                  <a:gd name="T77" fmla="*/ 97 h 264"/>
                  <a:gd name="T78" fmla="*/ 286 w 295"/>
                  <a:gd name="T79" fmla="*/ 129 h 264"/>
                  <a:gd name="T80" fmla="*/ 268 w 295"/>
                  <a:gd name="T81" fmla="*/ 149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95" h="264">
                    <a:moveTo>
                      <a:pt x="268" y="149"/>
                    </a:moveTo>
                    <a:lnTo>
                      <a:pt x="264" y="152"/>
                    </a:lnTo>
                    <a:lnTo>
                      <a:pt x="256" y="163"/>
                    </a:lnTo>
                    <a:lnTo>
                      <a:pt x="250" y="173"/>
                    </a:lnTo>
                    <a:lnTo>
                      <a:pt x="239" y="188"/>
                    </a:lnTo>
                    <a:lnTo>
                      <a:pt x="217" y="210"/>
                    </a:lnTo>
                    <a:lnTo>
                      <a:pt x="204" y="222"/>
                    </a:lnTo>
                    <a:lnTo>
                      <a:pt x="190" y="232"/>
                    </a:lnTo>
                    <a:lnTo>
                      <a:pt x="171" y="240"/>
                    </a:lnTo>
                    <a:lnTo>
                      <a:pt x="162" y="241"/>
                    </a:lnTo>
                    <a:lnTo>
                      <a:pt x="159" y="246"/>
                    </a:lnTo>
                    <a:lnTo>
                      <a:pt x="149" y="243"/>
                    </a:lnTo>
                    <a:lnTo>
                      <a:pt x="140" y="247"/>
                    </a:lnTo>
                    <a:lnTo>
                      <a:pt x="121" y="243"/>
                    </a:lnTo>
                    <a:lnTo>
                      <a:pt x="111" y="246"/>
                    </a:lnTo>
                    <a:lnTo>
                      <a:pt x="104" y="245"/>
                    </a:lnTo>
                    <a:lnTo>
                      <a:pt x="85" y="253"/>
                    </a:lnTo>
                    <a:lnTo>
                      <a:pt x="70" y="256"/>
                    </a:lnTo>
                    <a:lnTo>
                      <a:pt x="59" y="264"/>
                    </a:lnTo>
                    <a:lnTo>
                      <a:pt x="51" y="264"/>
                    </a:lnTo>
                    <a:lnTo>
                      <a:pt x="44" y="257"/>
                    </a:lnTo>
                    <a:lnTo>
                      <a:pt x="38" y="257"/>
                    </a:lnTo>
                    <a:lnTo>
                      <a:pt x="31" y="247"/>
                    </a:lnTo>
                    <a:lnTo>
                      <a:pt x="30" y="250"/>
                    </a:lnTo>
                    <a:lnTo>
                      <a:pt x="28" y="245"/>
                    </a:lnTo>
                    <a:lnTo>
                      <a:pt x="29" y="232"/>
                    </a:lnTo>
                    <a:lnTo>
                      <a:pt x="24" y="219"/>
                    </a:lnTo>
                    <a:lnTo>
                      <a:pt x="30" y="215"/>
                    </a:lnTo>
                    <a:lnTo>
                      <a:pt x="30" y="199"/>
                    </a:lnTo>
                    <a:lnTo>
                      <a:pt x="20" y="180"/>
                    </a:lnTo>
                    <a:lnTo>
                      <a:pt x="12" y="162"/>
                    </a:lnTo>
                    <a:lnTo>
                      <a:pt x="12" y="162"/>
                    </a:lnTo>
                    <a:lnTo>
                      <a:pt x="0" y="135"/>
                    </a:lnTo>
                    <a:lnTo>
                      <a:pt x="9" y="125"/>
                    </a:lnTo>
                    <a:lnTo>
                      <a:pt x="16" y="131"/>
                    </a:lnTo>
                    <a:lnTo>
                      <a:pt x="19" y="139"/>
                    </a:lnTo>
                    <a:lnTo>
                      <a:pt x="27" y="141"/>
                    </a:lnTo>
                    <a:lnTo>
                      <a:pt x="38" y="145"/>
                    </a:lnTo>
                    <a:lnTo>
                      <a:pt x="47" y="143"/>
                    </a:lnTo>
                    <a:lnTo>
                      <a:pt x="63" y="133"/>
                    </a:lnTo>
                    <a:lnTo>
                      <a:pt x="67" y="56"/>
                    </a:lnTo>
                    <a:lnTo>
                      <a:pt x="71" y="59"/>
                    </a:lnTo>
                    <a:lnTo>
                      <a:pt x="81" y="79"/>
                    </a:lnTo>
                    <a:lnTo>
                      <a:pt x="79" y="91"/>
                    </a:lnTo>
                    <a:lnTo>
                      <a:pt x="83" y="99"/>
                    </a:lnTo>
                    <a:lnTo>
                      <a:pt x="95" y="97"/>
                    </a:lnTo>
                    <a:lnTo>
                      <a:pt x="105" y="87"/>
                    </a:lnTo>
                    <a:lnTo>
                      <a:pt x="113" y="81"/>
                    </a:lnTo>
                    <a:lnTo>
                      <a:pt x="118" y="71"/>
                    </a:lnTo>
                    <a:lnTo>
                      <a:pt x="127" y="66"/>
                    </a:lnTo>
                    <a:lnTo>
                      <a:pt x="135" y="69"/>
                    </a:lnTo>
                    <a:lnTo>
                      <a:pt x="143" y="75"/>
                    </a:lnTo>
                    <a:lnTo>
                      <a:pt x="157" y="76"/>
                    </a:lnTo>
                    <a:lnTo>
                      <a:pt x="169" y="71"/>
                    </a:lnTo>
                    <a:lnTo>
                      <a:pt x="171" y="64"/>
                    </a:lnTo>
                    <a:lnTo>
                      <a:pt x="175" y="54"/>
                    </a:lnTo>
                    <a:lnTo>
                      <a:pt x="185" y="53"/>
                    </a:lnTo>
                    <a:lnTo>
                      <a:pt x="191" y="45"/>
                    </a:lnTo>
                    <a:lnTo>
                      <a:pt x="197" y="31"/>
                    </a:lnTo>
                    <a:lnTo>
                      <a:pt x="214" y="16"/>
                    </a:lnTo>
                    <a:lnTo>
                      <a:pt x="240" y="0"/>
                    </a:lnTo>
                    <a:lnTo>
                      <a:pt x="248" y="1"/>
                    </a:lnTo>
                    <a:lnTo>
                      <a:pt x="256" y="4"/>
                    </a:lnTo>
                    <a:lnTo>
                      <a:pt x="262" y="2"/>
                    </a:lnTo>
                    <a:lnTo>
                      <a:pt x="272" y="4"/>
                    </a:lnTo>
                    <a:lnTo>
                      <a:pt x="279" y="33"/>
                    </a:lnTo>
                    <a:lnTo>
                      <a:pt x="282" y="48"/>
                    </a:lnTo>
                    <a:lnTo>
                      <a:pt x="278" y="71"/>
                    </a:lnTo>
                    <a:lnTo>
                      <a:pt x="279" y="78"/>
                    </a:lnTo>
                    <a:lnTo>
                      <a:pt x="270" y="74"/>
                    </a:lnTo>
                    <a:lnTo>
                      <a:pt x="265" y="76"/>
                    </a:lnTo>
                    <a:lnTo>
                      <a:pt x="263" y="82"/>
                    </a:lnTo>
                    <a:lnTo>
                      <a:pt x="257" y="90"/>
                    </a:lnTo>
                    <a:lnTo>
                      <a:pt x="257" y="97"/>
                    </a:lnTo>
                    <a:lnTo>
                      <a:pt x="267" y="108"/>
                    </a:lnTo>
                    <a:lnTo>
                      <a:pt x="277" y="106"/>
                    </a:lnTo>
                    <a:lnTo>
                      <a:pt x="281" y="97"/>
                    </a:lnTo>
                    <a:lnTo>
                      <a:pt x="295" y="97"/>
                    </a:lnTo>
                    <a:lnTo>
                      <a:pt x="289" y="112"/>
                    </a:lnTo>
                    <a:lnTo>
                      <a:pt x="286" y="129"/>
                    </a:lnTo>
                    <a:lnTo>
                      <a:pt x="281" y="139"/>
                    </a:lnTo>
                    <a:lnTo>
                      <a:pt x="268" y="149"/>
                    </a:lnTo>
                    <a:close/>
                  </a:path>
                </a:pathLst>
              </a:custGeom>
              <a:solidFill>
                <a:srgbClr val="8BB743"/>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259" name="Freeform 218">
                <a:extLst>
                  <a:ext uri="{FF2B5EF4-FFF2-40B4-BE49-F238E27FC236}">
                    <a16:creationId xmlns:a16="http://schemas.microsoft.com/office/drawing/2014/main" id="{474BB69E-0603-4AB2-AF90-B00150F18BB2}"/>
                  </a:ext>
                </a:extLst>
              </p:cNvPr>
              <p:cNvSpPr>
                <a:spLocks/>
              </p:cNvSpPr>
              <p:nvPr/>
            </p:nvSpPr>
            <p:spPr bwMode="auto">
              <a:xfrm>
                <a:off x="5336619" y="5039540"/>
                <a:ext cx="58292" cy="56904"/>
              </a:xfrm>
              <a:custGeom>
                <a:avLst/>
                <a:gdLst>
                  <a:gd name="T0" fmla="*/ 36 w 42"/>
                  <a:gd name="T1" fmla="*/ 6 h 41"/>
                  <a:gd name="T2" fmla="*/ 29 w 42"/>
                  <a:gd name="T3" fmla="*/ 0 h 41"/>
                  <a:gd name="T4" fmla="*/ 20 w 42"/>
                  <a:gd name="T5" fmla="*/ 4 h 41"/>
                  <a:gd name="T6" fmla="*/ 10 w 42"/>
                  <a:gd name="T7" fmla="*/ 12 h 41"/>
                  <a:gd name="T8" fmla="*/ 0 w 42"/>
                  <a:gd name="T9" fmla="*/ 25 h 41"/>
                  <a:gd name="T10" fmla="*/ 12 w 42"/>
                  <a:gd name="T11" fmla="*/ 41 h 41"/>
                  <a:gd name="T12" fmla="*/ 18 w 42"/>
                  <a:gd name="T13" fmla="*/ 39 h 41"/>
                  <a:gd name="T14" fmla="*/ 22 w 42"/>
                  <a:gd name="T15" fmla="*/ 32 h 41"/>
                  <a:gd name="T16" fmla="*/ 32 w 42"/>
                  <a:gd name="T17" fmla="*/ 29 h 41"/>
                  <a:gd name="T18" fmla="*/ 36 w 42"/>
                  <a:gd name="T19" fmla="*/ 22 h 41"/>
                  <a:gd name="T20" fmla="*/ 42 w 42"/>
                  <a:gd name="T21" fmla="*/ 12 h 41"/>
                  <a:gd name="T22" fmla="*/ 36 w 42"/>
                  <a:gd name="T23" fmla="*/ 6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 h="41">
                    <a:moveTo>
                      <a:pt x="36" y="6"/>
                    </a:moveTo>
                    <a:lnTo>
                      <a:pt x="29" y="0"/>
                    </a:lnTo>
                    <a:lnTo>
                      <a:pt x="20" y="4"/>
                    </a:lnTo>
                    <a:lnTo>
                      <a:pt x="10" y="12"/>
                    </a:lnTo>
                    <a:lnTo>
                      <a:pt x="0" y="25"/>
                    </a:lnTo>
                    <a:lnTo>
                      <a:pt x="12" y="41"/>
                    </a:lnTo>
                    <a:lnTo>
                      <a:pt x="18" y="39"/>
                    </a:lnTo>
                    <a:lnTo>
                      <a:pt x="22" y="32"/>
                    </a:lnTo>
                    <a:lnTo>
                      <a:pt x="32" y="29"/>
                    </a:lnTo>
                    <a:lnTo>
                      <a:pt x="36" y="22"/>
                    </a:lnTo>
                    <a:lnTo>
                      <a:pt x="42" y="12"/>
                    </a:lnTo>
                    <a:lnTo>
                      <a:pt x="36" y="6"/>
                    </a:lnTo>
                    <a:close/>
                  </a:path>
                </a:pathLst>
              </a:custGeom>
              <a:solidFill>
                <a:srgbClr val="8BB743"/>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260" name="Freeform 219">
                <a:extLst>
                  <a:ext uri="{FF2B5EF4-FFF2-40B4-BE49-F238E27FC236}">
                    <a16:creationId xmlns:a16="http://schemas.microsoft.com/office/drawing/2014/main" id="{A0B8885E-97FE-4957-A037-20894FFCC27D}"/>
                  </a:ext>
                </a:extLst>
              </p:cNvPr>
              <p:cNvSpPr>
                <a:spLocks/>
              </p:cNvSpPr>
              <p:nvPr/>
            </p:nvSpPr>
            <p:spPr bwMode="auto">
              <a:xfrm>
                <a:off x="5228363" y="4451073"/>
                <a:ext cx="298397" cy="280354"/>
              </a:xfrm>
              <a:custGeom>
                <a:avLst/>
                <a:gdLst>
                  <a:gd name="T0" fmla="*/ 202 w 215"/>
                  <a:gd name="T1" fmla="*/ 20 h 202"/>
                  <a:gd name="T2" fmla="*/ 211 w 215"/>
                  <a:gd name="T3" fmla="*/ 30 h 202"/>
                  <a:gd name="T4" fmla="*/ 215 w 215"/>
                  <a:gd name="T5" fmla="*/ 47 h 202"/>
                  <a:gd name="T6" fmla="*/ 211 w 215"/>
                  <a:gd name="T7" fmla="*/ 53 h 202"/>
                  <a:gd name="T8" fmla="*/ 207 w 215"/>
                  <a:gd name="T9" fmla="*/ 70 h 202"/>
                  <a:gd name="T10" fmla="*/ 210 w 215"/>
                  <a:gd name="T11" fmla="*/ 87 h 202"/>
                  <a:gd name="T12" fmla="*/ 204 w 215"/>
                  <a:gd name="T13" fmla="*/ 94 h 202"/>
                  <a:gd name="T14" fmla="*/ 198 w 215"/>
                  <a:gd name="T15" fmla="*/ 113 h 202"/>
                  <a:gd name="T16" fmla="*/ 208 w 215"/>
                  <a:gd name="T17" fmla="*/ 119 h 202"/>
                  <a:gd name="T18" fmla="*/ 152 w 215"/>
                  <a:gd name="T19" fmla="*/ 136 h 202"/>
                  <a:gd name="T20" fmla="*/ 153 w 215"/>
                  <a:gd name="T21" fmla="*/ 151 h 202"/>
                  <a:gd name="T22" fmla="*/ 139 w 215"/>
                  <a:gd name="T23" fmla="*/ 154 h 202"/>
                  <a:gd name="T24" fmla="*/ 128 w 215"/>
                  <a:gd name="T25" fmla="*/ 162 h 202"/>
                  <a:gd name="T26" fmla="*/ 126 w 215"/>
                  <a:gd name="T27" fmla="*/ 169 h 202"/>
                  <a:gd name="T28" fmla="*/ 119 w 215"/>
                  <a:gd name="T29" fmla="*/ 171 h 202"/>
                  <a:gd name="T30" fmla="*/ 103 w 215"/>
                  <a:gd name="T31" fmla="*/ 188 h 202"/>
                  <a:gd name="T32" fmla="*/ 92 w 215"/>
                  <a:gd name="T33" fmla="*/ 201 h 202"/>
                  <a:gd name="T34" fmla="*/ 86 w 215"/>
                  <a:gd name="T35" fmla="*/ 202 h 202"/>
                  <a:gd name="T36" fmla="*/ 80 w 215"/>
                  <a:gd name="T37" fmla="*/ 199 h 202"/>
                  <a:gd name="T38" fmla="*/ 60 w 215"/>
                  <a:gd name="T39" fmla="*/ 197 h 202"/>
                  <a:gd name="T40" fmla="*/ 57 w 215"/>
                  <a:gd name="T41" fmla="*/ 195 h 202"/>
                  <a:gd name="T42" fmla="*/ 57 w 215"/>
                  <a:gd name="T43" fmla="*/ 194 h 202"/>
                  <a:gd name="T44" fmla="*/ 50 w 215"/>
                  <a:gd name="T45" fmla="*/ 189 h 202"/>
                  <a:gd name="T46" fmla="*/ 38 w 215"/>
                  <a:gd name="T47" fmla="*/ 188 h 202"/>
                  <a:gd name="T48" fmla="*/ 23 w 215"/>
                  <a:gd name="T49" fmla="*/ 193 h 202"/>
                  <a:gd name="T50" fmla="*/ 12 w 215"/>
                  <a:gd name="T51" fmla="*/ 180 h 202"/>
                  <a:gd name="T52" fmla="*/ 0 w 215"/>
                  <a:gd name="T53" fmla="*/ 163 h 202"/>
                  <a:gd name="T54" fmla="*/ 2 w 215"/>
                  <a:gd name="T55" fmla="*/ 96 h 202"/>
                  <a:gd name="T56" fmla="*/ 41 w 215"/>
                  <a:gd name="T57" fmla="*/ 97 h 202"/>
                  <a:gd name="T58" fmla="*/ 39 w 215"/>
                  <a:gd name="T59" fmla="*/ 90 h 202"/>
                  <a:gd name="T60" fmla="*/ 42 w 215"/>
                  <a:gd name="T61" fmla="*/ 82 h 202"/>
                  <a:gd name="T62" fmla="*/ 39 w 215"/>
                  <a:gd name="T63" fmla="*/ 72 h 202"/>
                  <a:gd name="T64" fmla="*/ 41 w 215"/>
                  <a:gd name="T65" fmla="*/ 62 h 202"/>
                  <a:gd name="T66" fmla="*/ 40 w 215"/>
                  <a:gd name="T67" fmla="*/ 55 h 202"/>
                  <a:gd name="T68" fmla="*/ 46 w 215"/>
                  <a:gd name="T69" fmla="*/ 56 h 202"/>
                  <a:gd name="T70" fmla="*/ 47 w 215"/>
                  <a:gd name="T71" fmla="*/ 63 h 202"/>
                  <a:gd name="T72" fmla="*/ 55 w 215"/>
                  <a:gd name="T73" fmla="*/ 62 h 202"/>
                  <a:gd name="T74" fmla="*/ 67 w 215"/>
                  <a:gd name="T75" fmla="*/ 64 h 202"/>
                  <a:gd name="T76" fmla="*/ 73 w 215"/>
                  <a:gd name="T77" fmla="*/ 73 h 202"/>
                  <a:gd name="T78" fmla="*/ 87 w 215"/>
                  <a:gd name="T79" fmla="*/ 76 h 202"/>
                  <a:gd name="T80" fmla="*/ 99 w 215"/>
                  <a:gd name="T81" fmla="*/ 70 h 202"/>
                  <a:gd name="T82" fmla="*/ 102 w 215"/>
                  <a:gd name="T83" fmla="*/ 81 h 202"/>
                  <a:gd name="T84" fmla="*/ 116 w 215"/>
                  <a:gd name="T85" fmla="*/ 83 h 202"/>
                  <a:gd name="T86" fmla="*/ 123 w 215"/>
                  <a:gd name="T87" fmla="*/ 92 h 202"/>
                  <a:gd name="T88" fmla="*/ 130 w 215"/>
                  <a:gd name="T89" fmla="*/ 104 h 202"/>
                  <a:gd name="T90" fmla="*/ 144 w 215"/>
                  <a:gd name="T91" fmla="*/ 104 h 202"/>
                  <a:gd name="T92" fmla="*/ 143 w 215"/>
                  <a:gd name="T93" fmla="*/ 82 h 202"/>
                  <a:gd name="T94" fmla="*/ 138 w 215"/>
                  <a:gd name="T95" fmla="*/ 85 h 202"/>
                  <a:gd name="T96" fmla="*/ 126 w 215"/>
                  <a:gd name="T97" fmla="*/ 77 h 202"/>
                  <a:gd name="T98" fmla="*/ 121 w 215"/>
                  <a:gd name="T99" fmla="*/ 73 h 202"/>
                  <a:gd name="T100" fmla="*/ 123 w 215"/>
                  <a:gd name="T101" fmla="*/ 53 h 202"/>
                  <a:gd name="T102" fmla="*/ 127 w 215"/>
                  <a:gd name="T103" fmla="*/ 28 h 202"/>
                  <a:gd name="T104" fmla="*/ 123 w 215"/>
                  <a:gd name="T105" fmla="*/ 19 h 202"/>
                  <a:gd name="T106" fmla="*/ 129 w 215"/>
                  <a:gd name="T107" fmla="*/ 6 h 202"/>
                  <a:gd name="T108" fmla="*/ 134 w 215"/>
                  <a:gd name="T109" fmla="*/ 3 h 202"/>
                  <a:gd name="T110" fmla="*/ 158 w 215"/>
                  <a:gd name="T111" fmla="*/ 0 h 202"/>
                  <a:gd name="T112" fmla="*/ 166 w 215"/>
                  <a:gd name="T113" fmla="*/ 2 h 202"/>
                  <a:gd name="T114" fmla="*/ 173 w 215"/>
                  <a:gd name="T115" fmla="*/ 7 h 202"/>
                  <a:gd name="T116" fmla="*/ 180 w 215"/>
                  <a:gd name="T117" fmla="*/ 11 h 202"/>
                  <a:gd name="T118" fmla="*/ 192 w 215"/>
                  <a:gd name="T119" fmla="*/ 14 h 202"/>
                  <a:gd name="T120" fmla="*/ 202 w 215"/>
                  <a:gd name="T121" fmla="*/ 20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15" h="202">
                    <a:moveTo>
                      <a:pt x="202" y="20"/>
                    </a:moveTo>
                    <a:lnTo>
                      <a:pt x="211" y="30"/>
                    </a:lnTo>
                    <a:lnTo>
                      <a:pt x="215" y="47"/>
                    </a:lnTo>
                    <a:lnTo>
                      <a:pt x="211" y="53"/>
                    </a:lnTo>
                    <a:lnTo>
                      <a:pt x="207" y="70"/>
                    </a:lnTo>
                    <a:lnTo>
                      <a:pt x="210" y="87"/>
                    </a:lnTo>
                    <a:lnTo>
                      <a:pt x="204" y="94"/>
                    </a:lnTo>
                    <a:lnTo>
                      <a:pt x="198" y="113"/>
                    </a:lnTo>
                    <a:lnTo>
                      <a:pt x="208" y="119"/>
                    </a:lnTo>
                    <a:lnTo>
                      <a:pt x="152" y="136"/>
                    </a:lnTo>
                    <a:lnTo>
                      <a:pt x="153" y="151"/>
                    </a:lnTo>
                    <a:lnTo>
                      <a:pt x="139" y="154"/>
                    </a:lnTo>
                    <a:lnTo>
                      <a:pt x="128" y="162"/>
                    </a:lnTo>
                    <a:lnTo>
                      <a:pt x="126" y="169"/>
                    </a:lnTo>
                    <a:lnTo>
                      <a:pt x="119" y="171"/>
                    </a:lnTo>
                    <a:lnTo>
                      <a:pt x="103" y="188"/>
                    </a:lnTo>
                    <a:lnTo>
                      <a:pt x="92" y="201"/>
                    </a:lnTo>
                    <a:lnTo>
                      <a:pt x="86" y="202"/>
                    </a:lnTo>
                    <a:lnTo>
                      <a:pt x="80" y="199"/>
                    </a:lnTo>
                    <a:lnTo>
                      <a:pt x="60" y="197"/>
                    </a:lnTo>
                    <a:lnTo>
                      <a:pt x="57" y="195"/>
                    </a:lnTo>
                    <a:lnTo>
                      <a:pt x="57" y="194"/>
                    </a:lnTo>
                    <a:lnTo>
                      <a:pt x="50" y="189"/>
                    </a:lnTo>
                    <a:lnTo>
                      <a:pt x="38" y="188"/>
                    </a:lnTo>
                    <a:lnTo>
                      <a:pt x="23" y="193"/>
                    </a:lnTo>
                    <a:lnTo>
                      <a:pt x="12" y="180"/>
                    </a:lnTo>
                    <a:lnTo>
                      <a:pt x="0" y="163"/>
                    </a:lnTo>
                    <a:lnTo>
                      <a:pt x="2" y="96"/>
                    </a:lnTo>
                    <a:lnTo>
                      <a:pt x="41" y="97"/>
                    </a:lnTo>
                    <a:lnTo>
                      <a:pt x="39" y="90"/>
                    </a:lnTo>
                    <a:lnTo>
                      <a:pt x="42" y="82"/>
                    </a:lnTo>
                    <a:lnTo>
                      <a:pt x="39" y="72"/>
                    </a:lnTo>
                    <a:lnTo>
                      <a:pt x="41" y="62"/>
                    </a:lnTo>
                    <a:lnTo>
                      <a:pt x="40" y="55"/>
                    </a:lnTo>
                    <a:lnTo>
                      <a:pt x="46" y="56"/>
                    </a:lnTo>
                    <a:lnTo>
                      <a:pt x="47" y="63"/>
                    </a:lnTo>
                    <a:lnTo>
                      <a:pt x="55" y="62"/>
                    </a:lnTo>
                    <a:lnTo>
                      <a:pt x="67" y="64"/>
                    </a:lnTo>
                    <a:lnTo>
                      <a:pt x="73" y="73"/>
                    </a:lnTo>
                    <a:lnTo>
                      <a:pt x="87" y="76"/>
                    </a:lnTo>
                    <a:lnTo>
                      <a:pt x="99" y="70"/>
                    </a:lnTo>
                    <a:lnTo>
                      <a:pt x="102" y="81"/>
                    </a:lnTo>
                    <a:lnTo>
                      <a:pt x="116" y="83"/>
                    </a:lnTo>
                    <a:lnTo>
                      <a:pt x="123" y="92"/>
                    </a:lnTo>
                    <a:lnTo>
                      <a:pt x="130" y="104"/>
                    </a:lnTo>
                    <a:lnTo>
                      <a:pt x="144" y="104"/>
                    </a:lnTo>
                    <a:lnTo>
                      <a:pt x="143" y="82"/>
                    </a:lnTo>
                    <a:lnTo>
                      <a:pt x="138" y="85"/>
                    </a:lnTo>
                    <a:lnTo>
                      <a:pt x="126" y="77"/>
                    </a:lnTo>
                    <a:lnTo>
                      <a:pt x="121" y="73"/>
                    </a:lnTo>
                    <a:lnTo>
                      <a:pt x="123" y="53"/>
                    </a:lnTo>
                    <a:lnTo>
                      <a:pt x="127" y="28"/>
                    </a:lnTo>
                    <a:lnTo>
                      <a:pt x="123" y="19"/>
                    </a:lnTo>
                    <a:lnTo>
                      <a:pt x="129" y="6"/>
                    </a:lnTo>
                    <a:lnTo>
                      <a:pt x="134" y="3"/>
                    </a:lnTo>
                    <a:lnTo>
                      <a:pt x="158" y="0"/>
                    </a:lnTo>
                    <a:lnTo>
                      <a:pt x="166" y="2"/>
                    </a:lnTo>
                    <a:lnTo>
                      <a:pt x="173" y="7"/>
                    </a:lnTo>
                    <a:lnTo>
                      <a:pt x="180" y="11"/>
                    </a:lnTo>
                    <a:lnTo>
                      <a:pt x="192" y="14"/>
                    </a:lnTo>
                    <a:lnTo>
                      <a:pt x="202" y="20"/>
                    </a:lnTo>
                    <a:close/>
                  </a:path>
                </a:pathLst>
              </a:custGeom>
              <a:solidFill>
                <a:srgbClr val="9BBB59">
                  <a:lumMod val="60000"/>
                  <a:lumOff val="40000"/>
                </a:srgbClr>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261" name="Freeform 220">
                <a:extLst>
                  <a:ext uri="{FF2B5EF4-FFF2-40B4-BE49-F238E27FC236}">
                    <a16:creationId xmlns:a16="http://schemas.microsoft.com/office/drawing/2014/main" id="{06746EB5-E9ED-471A-B284-DE54C5E5BEEC}"/>
                  </a:ext>
                </a:extLst>
              </p:cNvPr>
              <p:cNvSpPr>
                <a:spLocks/>
              </p:cNvSpPr>
              <p:nvPr/>
            </p:nvSpPr>
            <p:spPr bwMode="auto">
              <a:xfrm>
                <a:off x="5311637" y="4660645"/>
                <a:ext cx="192918" cy="194305"/>
              </a:xfrm>
              <a:custGeom>
                <a:avLst/>
                <a:gdLst>
                  <a:gd name="T0" fmla="*/ 103 w 139"/>
                  <a:gd name="T1" fmla="*/ 140 h 140"/>
                  <a:gd name="T2" fmla="*/ 93 w 139"/>
                  <a:gd name="T3" fmla="*/ 138 h 140"/>
                  <a:gd name="T4" fmla="*/ 87 w 139"/>
                  <a:gd name="T5" fmla="*/ 140 h 140"/>
                  <a:gd name="T6" fmla="*/ 79 w 139"/>
                  <a:gd name="T7" fmla="*/ 137 h 140"/>
                  <a:gd name="T8" fmla="*/ 71 w 139"/>
                  <a:gd name="T9" fmla="*/ 136 h 140"/>
                  <a:gd name="T10" fmla="*/ 60 w 139"/>
                  <a:gd name="T11" fmla="*/ 127 h 140"/>
                  <a:gd name="T12" fmla="*/ 47 w 139"/>
                  <a:gd name="T13" fmla="*/ 124 h 140"/>
                  <a:gd name="T14" fmla="*/ 42 w 139"/>
                  <a:gd name="T15" fmla="*/ 111 h 140"/>
                  <a:gd name="T16" fmla="*/ 42 w 139"/>
                  <a:gd name="T17" fmla="*/ 103 h 140"/>
                  <a:gd name="T18" fmla="*/ 35 w 139"/>
                  <a:gd name="T19" fmla="*/ 101 h 140"/>
                  <a:gd name="T20" fmla="*/ 15 w 139"/>
                  <a:gd name="T21" fmla="*/ 78 h 140"/>
                  <a:gd name="T22" fmla="*/ 10 w 139"/>
                  <a:gd name="T23" fmla="*/ 66 h 140"/>
                  <a:gd name="T24" fmla="*/ 6 w 139"/>
                  <a:gd name="T25" fmla="*/ 63 h 140"/>
                  <a:gd name="T26" fmla="*/ 0 w 139"/>
                  <a:gd name="T27" fmla="*/ 46 h 140"/>
                  <a:gd name="T28" fmla="*/ 20 w 139"/>
                  <a:gd name="T29" fmla="*/ 48 h 140"/>
                  <a:gd name="T30" fmla="*/ 26 w 139"/>
                  <a:gd name="T31" fmla="*/ 51 h 140"/>
                  <a:gd name="T32" fmla="*/ 32 w 139"/>
                  <a:gd name="T33" fmla="*/ 50 h 140"/>
                  <a:gd name="T34" fmla="*/ 43 w 139"/>
                  <a:gd name="T35" fmla="*/ 37 h 140"/>
                  <a:gd name="T36" fmla="*/ 59 w 139"/>
                  <a:gd name="T37" fmla="*/ 20 h 140"/>
                  <a:gd name="T38" fmla="*/ 66 w 139"/>
                  <a:gd name="T39" fmla="*/ 18 h 140"/>
                  <a:gd name="T40" fmla="*/ 68 w 139"/>
                  <a:gd name="T41" fmla="*/ 11 h 140"/>
                  <a:gd name="T42" fmla="*/ 79 w 139"/>
                  <a:gd name="T43" fmla="*/ 3 h 140"/>
                  <a:gd name="T44" fmla="*/ 93 w 139"/>
                  <a:gd name="T45" fmla="*/ 0 h 140"/>
                  <a:gd name="T46" fmla="*/ 94 w 139"/>
                  <a:gd name="T47" fmla="*/ 7 h 140"/>
                  <a:gd name="T48" fmla="*/ 109 w 139"/>
                  <a:gd name="T49" fmla="*/ 7 h 140"/>
                  <a:gd name="T50" fmla="*/ 117 w 139"/>
                  <a:gd name="T51" fmla="*/ 11 h 140"/>
                  <a:gd name="T52" fmla="*/ 121 w 139"/>
                  <a:gd name="T53" fmla="*/ 16 h 140"/>
                  <a:gd name="T54" fmla="*/ 130 w 139"/>
                  <a:gd name="T55" fmla="*/ 18 h 140"/>
                  <a:gd name="T56" fmla="*/ 139 w 139"/>
                  <a:gd name="T57" fmla="*/ 25 h 140"/>
                  <a:gd name="T58" fmla="*/ 138 w 139"/>
                  <a:gd name="T59" fmla="*/ 51 h 140"/>
                  <a:gd name="T60" fmla="*/ 133 w 139"/>
                  <a:gd name="T61" fmla="*/ 65 h 140"/>
                  <a:gd name="T62" fmla="*/ 132 w 139"/>
                  <a:gd name="T63" fmla="*/ 81 h 140"/>
                  <a:gd name="T64" fmla="*/ 134 w 139"/>
                  <a:gd name="T65" fmla="*/ 87 h 140"/>
                  <a:gd name="T66" fmla="*/ 131 w 139"/>
                  <a:gd name="T67" fmla="*/ 99 h 140"/>
                  <a:gd name="T68" fmla="*/ 129 w 139"/>
                  <a:gd name="T69" fmla="*/ 101 h 140"/>
                  <a:gd name="T70" fmla="*/ 123 w 139"/>
                  <a:gd name="T71" fmla="*/ 116 h 140"/>
                  <a:gd name="T72" fmla="*/ 103 w 139"/>
                  <a:gd name="T73" fmla="*/ 14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9" h="140">
                    <a:moveTo>
                      <a:pt x="103" y="140"/>
                    </a:moveTo>
                    <a:lnTo>
                      <a:pt x="93" y="138"/>
                    </a:lnTo>
                    <a:lnTo>
                      <a:pt x="87" y="140"/>
                    </a:lnTo>
                    <a:lnTo>
                      <a:pt x="79" y="137"/>
                    </a:lnTo>
                    <a:lnTo>
                      <a:pt x="71" y="136"/>
                    </a:lnTo>
                    <a:lnTo>
                      <a:pt x="60" y="127"/>
                    </a:lnTo>
                    <a:lnTo>
                      <a:pt x="47" y="124"/>
                    </a:lnTo>
                    <a:lnTo>
                      <a:pt x="42" y="111"/>
                    </a:lnTo>
                    <a:lnTo>
                      <a:pt x="42" y="103"/>
                    </a:lnTo>
                    <a:lnTo>
                      <a:pt x="35" y="101"/>
                    </a:lnTo>
                    <a:lnTo>
                      <a:pt x="15" y="78"/>
                    </a:lnTo>
                    <a:lnTo>
                      <a:pt x="10" y="66"/>
                    </a:lnTo>
                    <a:lnTo>
                      <a:pt x="6" y="63"/>
                    </a:lnTo>
                    <a:lnTo>
                      <a:pt x="0" y="46"/>
                    </a:lnTo>
                    <a:lnTo>
                      <a:pt x="20" y="48"/>
                    </a:lnTo>
                    <a:lnTo>
                      <a:pt x="26" y="51"/>
                    </a:lnTo>
                    <a:lnTo>
                      <a:pt x="32" y="50"/>
                    </a:lnTo>
                    <a:lnTo>
                      <a:pt x="43" y="37"/>
                    </a:lnTo>
                    <a:lnTo>
                      <a:pt x="59" y="20"/>
                    </a:lnTo>
                    <a:lnTo>
                      <a:pt x="66" y="18"/>
                    </a:lnTo>
                    <a:lnTo>
                      <a:pt x="68" y="11"/>
                    </a:lnTo>
                    <a:lnTo>
                      <a:pt x="79" y="3"/>
                    </a:lnTo>
                    <a:lnTo>
                      <a:pt x="93" y="0"/>
                    </a:lnTo>
                    <a:lnTo>
                      <a:pt x="94" y="7"/>
                    </a:lnTo>
                    <a:lnTo>
                      <a:pt x="109" y="7"/>
                    </a:lnTo>
                    <a:lnTo>
                      <a:pt x="117" y="11"/>
                    </a:lnTo>
                    <a:lnTo>
                      <a:pt x="121" y="16"/>
                    </a:lnTo>
                    <a:lnTo>
                      <a:pt x="130" y="18"/>
                    </a:lnTo>
                    <a:lnTo>
                      <a:pt x="139" y="25"/>
                    </a:lnTo>
                    <a:lnTo>
                      <a:pt x="138" y="51"/>
                    </a:lnTo>
                    <a:lnTo>
                      <a:pt x="133" y="65"/>
                    </a:lnTo>
                    <a:lnTo>
                      <a:pt x="132" y="81"/>
                    </a:lnTo>
                    <a:lnTo>
                      <a:pt x="134" y="87"/>
                    </a:lnTo>
                    <a:lnTo>
                      <a:pt x="131" y="99"/>
                    </a:lnTo>
                    <a:lnTo>
                      <a:pt x="129" y="101"/>
                    </a:lnTo>
                    <a:lnTo>
                      <a:pt x="123" y="116"/>
                    </a:lnTo>
                    <a:lnTo>
                      <a:pt x="103" y="140"/>
                    </a:lnTo>
                    <a:close/>
                  </a:path>
                </a:pathLst>
              </a:custGeom>
              <a:solidFill>
                <a:srgbClr val="C2DA9A"/>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262" name="Freeform 221">
                <a:extLst>
                  <a:ext uri="{FF2B5EF4-FFF2-40B4-BE49-F238E27FC236}">
                    <a16:creationId xmlns:a16="http://schemas.microsoft.com/office/drawing/2014/main" id="{681F39C4-032E-4949-881F-5A236647D235}"/>
                  </a:ext>
                </a:extLst>
              </p:cNvPr>
              <p:cNvSpPr>
                <a:spLocks/>
              </p:cNvSpPr>
              <p:nvPr/>
            </p:nvSpPr>
            <p:spPr bwMode="auto">
              <a:xfrm>
                <a:off x="5204770" y="2076388"/>
                <a:ext cx="3046425" cy="952095"/>
              </a:xfrm>
              <a:custGeom>
                <a:avLst/>
                <a:gdLst>
                  <a:gd name="T0" fmla="*/ 751 w 2195"/>
                  <a:gd name="T1" fmla="*/ 25 h 686"/>
                  <a:gd name="T2" fmla="*/ 649 w 2195"/>
                  <a:gd name="T3" fmla="*/ 59 h 686"/>
                  <a:gd name="T4" fmla="*/ 594 w 2195"/>
                  <a:gd name="T5" fmla="*/ 101 h 686"/>
                  <a:gd name="T6" fmla="*/ 603 w 2195"/>
                  <a:gd name="T7" fmla="*/ 140 h 686"/>
                  <a:gd name="T8" fmla="*/ 600 w 2195"/>
                  <a:gd name="T9" fmla="*/ 189 h 686"/>
                  <a:gd name="T10" fmla="*/ 541 w 2195"/>
                  <a:gd name="T11" fmla="*/ 77 h 686"/>
                  <a:gd name="T12" fmla="*/ 524 w 2195"/>
                  <a:gd name="T13" fmla="*/ 135 h 686"/>
                  <a:gd name="T14" fmla="*/ 434 w 2195"/>
                  <a:gd name="T15" fmla="*/ 142 h 686"/>
                  <a:gd name="T16" fmla="*/ 337 w 2195"/>
                  <a:gd name="T17" fmla="*/ 143 h 686"/>
                  <a:gd name="T18" fmla="*/ 241 w 2195"/>
                  <a:gd name="T19" fmla="*/ 154 h 686"/>
                  <a:gd name="T20" fmla="*/ 172 w 2195"/>
                  <a:gd name="T21" fmla="*/ 204 h 686"/>
                  <a:gd name="T22" fmla="*/ 111 w 2195"/>
                  <a:gd name="T23" fmla="*/ 223 h 686"/>
                  <a:gd name="T24" fmla="*/ 177 w 2195"/>
                  <a:gd name="T25" fmla="*/ 168 h 686"/>
                  <a:gd name="T26" fmla="*/ 1 w 2195"/>
                  <a:gd name="T27" fmla="*/ 152 h 686"/>
                  <a:gd name="T28" fmla="*/ 67 w 2195"/>
                  <a:gd name="T29" fmla="*/ 262 h 686"/>
                  <a:gd name="T30" fmla="*/ 30 w 2195"/>
                  <a:gd name="T31" fmla="*/ 356 h 686"/>
                  <a:gd name="T32" fmla="*/ 95 w 2195"/>
                  <a:gd name="T33" fmla="*/ 403 h 686"/>
                  <a:gd name="T34" fmla="*/ 111 w 2195"/>
                  <a:gd name="T35" fmla="*/ 441 h 686"/>
                  <a:gd name="T36" fmla="*/ 161 w 2195"/>
                  <a:gd name="T37" fmla="*/ 469 h 686"/>
                  <a:gd name="T38" fmla="*/ 227 w 2195"/>
                  <a:gd name="T39" fmla="*/ 507 h 686"/>
                  <a:gd name="T40" fmla="*/ 240 w 2195"/>
                  <a:gd name="T41" fmla="*/ 555 h 686"/>
                  <a:gd name="T42" fmla="*/ 239 w 2195"/>
                  <a:gd name="T43" fmla="*/ 614 h 686"/>
                  <a:gd name="T44" fmla="*/ 363 w 2195"/>
                  <a:gd name="T45" fmla="*/ 654 h 686"/>
                  <a:gd name="T46" fmla="*/ 434 w 2195"/>
                  <a:gd name="T47" fmla="*/ 672 h 686"/>
                  <a:gd name="T48" fmla="*/ 412 w 2195"/>
                  <a:gd name="T49" fmla="*/ 564 h 686"/>
                  <a:gd name="T50" fmla="*/ 394 w 2195"/>
                  <a:gd name="T51" fmla="*/ 493 h 686"/>
                  <a:gd name="T52" fmla="*/ 571 w 2195"/>
                  <a:gd name="T53" fmla="*/ 488 h 686"/>
                  <a:gd name="T54" fmla="*/ 571 w 2195"/>
                  <a:gd name="T55" fmla="*/ 425 h 686"/>
                  <a:gd name="T56" fmla="*/ 758 w 2195"/>
                  <a:gd name="T57" fmla="*/ 424 h 686"/>
                  <a:gd name="T58" fmla="*/ 920 w 2195"/>
                  <a:gd name="T59" fmla="*/ 489 h 686"/>
                  <a:gd name="T60" fmla="*/ 1027 w 2195"/>
                  <a:gd name="T61" fmla="*/ 519 h 686"/>
                  <a:gd name="T62" fmla="*/ 1175 w 2195"/>
                  <a:gd name="T63" fmla="*/ 510 h 686"/>
                  <a:gd name="T64" fmla="*/ 1273 w 2195"/>
                  <a:gd name="T65" fmla="*/ 503 h 686"/>
                  <a:gd name="T66" fmla="*/ 1408 w 2195"/>
                  <a:gd name="T67" fmla="*/ 518 h 686"/>
                  <a:gd name="T68" fmla="*/ 1516 w 2195"/>
                  <a:gd name="T69" fmla="*/ 493 h 686"/>
                  <a:gd name="T70" fmla="*/ 1570 w 2195"/>
                  <a:gd name="T71" fmla="*/ 441 h 686"/>
                  <a:gd name="T72" fmla="*/ 1742 w 2195"/>
                  <a:gd name="T73" fmla="*/ 550 h 686"/>
                  <a:gd name="T74" fmla="*/ 1789 w 2195"/>
                  <a:gd name="T75" fmla="*/ 600 h 686"/>
                  <a:gd name="T76" fmla="*/ 1821 w 2195"/>
                  <a:gd name="T77" fmla="*/ 642 h 686"/>
                  <a:gd name="T78" fmla="*/ 1879 w 2195"/>
                  <a:gd name="T79" fmla="*/ 536 h 686"/>
                  <a:gd name="T80" fmla="*/ 1746 w 2195"/>
                  <a:gd name="T81" fmla="*/ 425 h 686"/>
                  <a:gd name="T82" fmla="*/ 1855 w 2195"/>
                  <a:gd name="T83" fmla="*/ 317 h 686"/>
                  <a:gd name="T84" fmla="*/ 1972 w 2195"/>
                  <a:gd name="T85" fmla="*/ 275 h 686"/>
                  <a:gd name="T86" fmla="*/ 1981 w 2195"/>
                  <a:gd name="T87" fmla="*/ 358 h 686"/>
                  <a:gd name="T88" fmla="*/ 2115 w 2195"/>
                  <a:gd name="T89" fmla="*/ 441 h 686"/>
                  <a:gd name="T90" fmla="*/ 2041 w 2195"/>
                  <a:gd name="T91" fmla="*/ 341 h 686"/>
                  <a:gd name="T92" fmla="*/ 2121 w 2195"/>
                  <a:gd name="T93" fmla="*/ 301 h 686"/>
                  <a:gd name="T94" fmla="*/ 2165 w 2195"/>
                  <a:gd name="T95" fmla="*/ 245 h 686"/>
                  <a:gd name="T96" fmla="*/ 2127 w 2195"/>
                  <a:gd name="T97" fmla="*/ 194 h 686"/>
                  <a:gd name="T98" fmla="*/ 2155 w 2195"/>
                  <a:gd name="T99" fmla="*/ 143 h 686"/>
                  <a:gd name="T100" fmla="*/ 2081 w 2195"/>
                  <a:gd name="T101" fmla="*/ 119 h 686"/>
                  <a:gd name="T102" fmla="*/ 1867 w 2195"/>
                  <a:gd name="T103" fmla="*/ 130 h 686"/>
                  <a:gd name="T104" fmla="*/ 1729 w 2195"/>
                  <a:gd name="T105" fmla="*/ 128 h 686"/>
                  <a:gd name="T106" fmla="*/ 1395 w 2195"/>
                  <a:gd name="T107" fmla="*/ 82 h 686"/>
                  <a:gd name="T108" fmla="*/ 1301 w 2195"/>
                  <a:gd name="T109" fmla="*/ 103 h 686"/>
                  <a:gd name="T110" fmla="*/ 1124 w 2195"/>
                  <a:gd name="T111" fmla="*/ 71 h 686"/>
                  <a:gd name="T112" fmla="*/ 983 w 2195"/>
                  <a:gd name="T113" fmla="*/ 54 h 686"/>
                  <a:gd name="T114" fmla="*/ 913 w 2195"/>
                  <a:gd name="T115" fmla="*/ 18 h 6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195" h="686">
                    <a:moveTo>
                      <a:pt x="856" y="0"/>
                    </a:moveTo>
                    <a:lnTo>
                      <a:pt x="836" y="6"/>
                    </a:lnTo>
                    <a:lnTo>
                      <a:pt x="832" y="12"/>
                    </a:lnTo>
                    <a:lnTo>
                      <a:pt x="836" y="19"/>
                    </a:lnTo>
                    <a:lnTo>
                      <a:pt x="813" y="18"/>
                    </a:lnTo>
                    <a:lnTo>
                      <a:pt x="795" y="27"/>
                    </a:lnTo>
                    <a:lnTo>
                      <a:pt x="781" y="23"/>
                    </a:lnTo>
                    <a:lnTo>
                      <a:pt x="751" y="25"/>
                    </a:lnTo>
                    <a:lnTo>
                      <a:pt x="752" y="29"/>
                    </a:lnTo>
                    <a:lnTo>
                      <a:pt x="721" y="31"/>
                    </a:lnTo>
                    <a:lnTo>
                      <a:pt x="705" y="39"/>
                    </a:lnTo>
                    <a:lnTo>
                      <a:pt x="692" y="39"/>
                    </a:lnTo>
                    <a:lnTo>
                      <a:pt x="687" y="49"/>
                    </a:lnTo>
                    <a:lnTo>
                      <a:pt x="705" y="58"/>
                    </a:lnTo>
                    <a:lnTo>
                      <a:pt x="680" y="60"/>
                    </a:lnTo>
                    <a:lnTo>
                      <a:pt x="649" y="59"/>
                    </a:lnTo>
                    <a:lnTo>
                      <a:pt x="630" y="62"/>
                    </a:lnTo>
                    <a:lnTo>
                      <a:pt x="646" y="80"/>
                    </a:lnTo>
                    <a:lnTo>
                      <a:pt x="669" y="93"/>
                    </a:lnTo>
                    <a:lnTo>
                      <a:pt x="637" y="84"/>
                    </a:lnTo>
                    <a:lnTo>
                      <a:pt x="611" y="85"/>
                    </a:lnTo>
                    <a:lnTo>
                      <a:pt x="595" y="91"/>
                    </a:lnTo>
                    <a:lnTo>
                      <a:pt x="610" y="104"/>
                    </a:lnTo>
                    <a:lnTo>
                      <a:pt x="594" y="101"/>
                    </a:lnTo>
                    <a:lnTo>
                      <a:pt x="587" y="84"/>
                    </a:lnTo>
                    <a:lnTo>
                      <a:pt x="573" y="75"/>
                    </a:lnTo>
                    <a:lnTo>
                      <a:pt x="567" y="76"/>
                    </a:lnTo>
                    <a:lnTo>
                      <a:pt x="579" y="87"/>
                    </a:lnTo>
                    <a:lnTo>
                      <a:pt x="564" y="99"/>
                    </a:lnTo>
                    <a:lnTo>
                      <a:pt x="591" y="112"/>
                    </a:lnTo>
                    <a:lnTo>
                      <a:pt x="593" y="130"/>
                    </a:lnTo>
                    <a:lnTo>
                      <a:pt x="603" y="140"/>
                    </a:lnTo>
                    <a:lnTo>
                      <a:pt x="618" y="141"/>
                    </a:lnTo>
                    <a:lnTo>
                      <a:pt x="620" y="152"/>
                    </a:lnTo>
                    <a:lnTo>
                      <a:pt x="635" y="162"/>
                    </a:lnTo>
                    <a:lnTo>
                      <a:pt x="629" y="171"/>
                    </a:lnTo>
                    <a:lnTo>
                      <a:pt x="631" y="180"/>
                    </a:lnTo>
                    <a:lnTo>
                      <a:pt x="619" y="185"/>
                    </a:lnTo>
                    <a:lnTo>
                      <a:pt x="617" y="191"/>
                    </a:lnTo>
                    <a:lnTo>
                      <a:pt x="600" y="189"/>
                    </a:lnTo>
                    <a:lnTo>
                      <a:pt x="611" y="163"/>
                    </a:lnTo>
                    <a:lnTo>
                      <a:pt x="608" y="151"/>
                    </a:lnTo>
                    <a:lnTo>
                      <a:pt x="586" y="141"/>
                    </a:lnTo>
                    <a:lnTo>
                      <a:pt x="573" y="117"/>
                    </a:lnTo>
                    <a:lnTo>
                      <a:pt x="560" y="105"/>
                    </a:lnTo>
                    <a:lnTo>
                      <a:pt x="549" y="99"/>
                    </a:lnTo>
                    <a:lnTo>
                      <a:pt x="551" y="86"/>
                    </a:lnTo>
                    <a:lnTo>
                      <a:pt x="541" y="77"/>
                    </a:lnTo>
                    <a:lnTo>
                      <a:pt x="505" y="72"/>
                    </a:lnTo>
                    <a:lnTo>
                      <a:pt x="498" y="75"/>
                    </a:lnTo>
                    <a:lnTo>
                      <a:pt x="500" y="91"/>
                    </a:lnTo>
                    <a:lnTo>
                      <a:pt x="486" y="106"/>
                    </a:lnTo>
                    <a:lnTo>
                      <a:pt x="490" y="111"/>
                    </a:lnTo>
                    <a:lnTo>
                      <a:pt x="506" y="124"/>
                    </a:lnTo>
                    <a:lnTo>
                      <a:pt x="507" y="133"/>
                    </a:lnTo>
                    <a:lnTo>
                      <a:pt x="524" y="135"/>
                    </a:lnTo>
                    <a:lnTo>
                      <a:pt x="526" y="138"/>
                    </a:lnTo>
                    <a:lnTo>
                      <a:pt x="546" y="148"/>
                    </a:lnTo>
                    <a:lnTo>
                      <a:pt x="543" y="157"/>
                    </a:lnTo>
                    <a:lnTo>
                      <a:pt x="482" y="137"/>
                    </a:lnTo>
                    <a:lnTo>
                      <a:pt x="460" y="131"/>
                    </a:lnTo>
                    <a:lnTo>
                      <a:pt x="418" y="126"/>
                    </a:lnTo>
                    <a:lnTo>
                      <a:pt x="414" y="132"/>
                    </a:lnTo>
                    <a:lnTo>
                      <a:pt x="434" y="142"/>
                    </a:lnTo>
                    <a:lnTo>
                      <a:pt x="425" y="153"/>
                    </a:lnTo>
                    <a:lnTo>
                      <a:pt x="404" y="143"/>
                    </a:lnTo>
                    <a:lnTo>
                      <a:pt x="388" y="150"/>
                    </a:lnTo>
                    <a:lnTo>
                      <a:pt x="363" y="151"/>
                    </a:lnTo>
                    <a:lnTo>
                      <a:pt x="357" y="157"/>
                    </a:lnTo>
                    <a:lnTo>
                      <a:pt x="339" y="155"/>
                    </a:lnTo>
                    <a:lnTo>
                      <a:pt x="347" y="144"/>
                    </a:lnTo>
                    <a:lnTo>
                      <a:pt x="337" y="143"/>
                    </a:lnTo>
                    <a:lnTo>
                      <a:pt x="297" y="159"/>
                    </a:lnTo>
                    <a:lnTo>
                      <a:pt x="272" y="167"/>
                    </a:lnTo>
                    <a:lnTo>
                      <a:pt x="274" y="178"/>
                    </a:lnTo>
                    <a:lnTo>
                      <a:pt x="255" y="183"/>
                    </a:lnTo>
                    <a:lnTo>
                      <a:pt x="241" y="176"/>
                    </a:lnTo>
                    <a:lnTo>
                      <a:pt x="237" y="166"/>
                    </a:lnTo>
                    <a:lnTo>
                      <a:pt x="253" y="164"/>
                    </a:lnTo>
                    <a:lnTo>
                      <a:pt x="241" y="154"/>
                    </a:lnTo>
                    <a:lnTo>
                      <a:pt x="202" y="148"/>
                    </a:lnTo>
                    <a:lnTo>
                      <a:pt x="216" y="159"/>
                    </a:lnTo>
                    <a:lnTo>
                      <a:pt x="214" y="170"/>
                    </a:lnTo>
                    <a:lnTo>
                      <a:pt x="229" y="181"/>
                    </a:lnTo>
                    <a:lnTo>
                      <a:pt x="226" y="193"/>
                    </a:lnTo>
                    <a:lnTo>
                      <a:pt x="210" y="187"/>
                    </a:lnTo>
                    <a:lnTo>
                      <a:pt x="197" y="186"/>
                    </a:lnTo>
                    <a:lnTo>
                      <a:pt x="172" y="204"/>
                    </a:lnTo>
                    <a:lnTo>
                      <a:pt x="186" y="217"/>
                    </a:lnTo>
                    <a:lnTo>
                      <a:pt x="175" y="222"/>
                    </a:lnTo>
                    <a:lnTo>
                      <a:pt x="138" y="210"/>
                    </a:lnTo>
                    <a:lnTo>
                      <a:pt x="131" y="217"/>
                    </a:lnTo>
                    <a:lnTo>
                      <a:pt x="142" y="225"/>
                    </a:lnTo>
                    <a:lnTo>
                      <a:pt x="143" y="234"/>
                    </a:lnTo>
                    <a:lnTo>
                      <a:pt x="130" y="229"/>
                    </a:lnTo>
                    <a:lnTo>
                      <a:pt x="111" y="223"/>
                    </a:lnTo>
                    <a:lnTo>
                      <a:pt x="104" y="205"/>
                    </a:lnTo>
                    <a:lnTo>
                      <a:pt x="101" y="196"/>
                    </a:lnTo>
                    <a:lnTo>
                      <a:pt x="74" y="183"/>
                    </a:lnTo>
                    <a:lnTo>
                      <a:pt x="84" y="181"/>
                    </a:lnTo>
                    <a:lnTo>
                      <a:pt x="149" y="194"/>
                    </a:lnTo>
                    <a:lnTo>
                      <a:pt x="170" y="190"/>
                    </a:lnTo>
                    <a:lnTo>
                      <a:pt x="182" y="180"/>
                    </a:lnTo>
                    <a:lnTo>
                      <a:pt x="177" y="168"/>
                    </a:lnTo>
                    <a:lnTo>
                      <a:pt x="163" y="160"/>
                    </a:lnTo>
                    <a:lnTo>
                      <a:pt x="106" y="140"/>
                    </a:lnTo>
                    <a:lnTo>
                      <a:pt x="68" y="135"/>
                    </a:lnTo>
                    <a:lnTo>
                      <a:pt x="43" y="125"/>
                    </a:lnTo>
                    <a:lnTo>
                      <a:pt x="31" y="131"/>
                    </a:lnTo>
                    <a:lnTo>
                      <a:pt x="10" y="138"/>
                    </a:lnTo>
                    <a:lnTo>
                      <a:pt x="0" y="140"/>
                    </a:lnTo>
                    <a:lnTo>
                      <a:pt x="1" y="152"/>
                    </a:lnTo>
                    <a:lnTo>
                      <a:pt x="25" y="164"/>
                    </a:lnTo>
                    <a:lnTo>
                      <a:pt x="16" y="177"/>
                    </a:lnTo>
                    <a:lnTo>
                      <a:pt x="38" y="198"/>
                    </a:lnTo>
                    <a:lnTo>
                      <a:pt x="32" y="213"/>
                    </a:lnTo>
                    <a:lnTo>
                      <a:pt x="48" y="228"/>
                    </a:lnTo>
                    <a:lnTo>
                      <a:pt x="45" y="240"/>
                    </a:lnTo>
                    <a:lnTo>
                      <a:pt x="70" y="253"/>
                    </a:lnTo>
                    <a:lnTo>
                      <a:pt x="67" y="262"/>
                    </a:lnTo>
                    <a:lnTo>
                      <a:pt x="56" y="273"/>
                    </a:lnTo>
                    <a:lnTo>
                      <a:pt x="30" y="297"/>
                    </a:lnTo>
                    <a:lnTo>
                      <a:pt x="47" y="306"/>
                    </a:lnTo>
                    <a:lnTo>
                      <a:pt x="33" y="317"/>
                    </a:lnTo>
                    <a:lnTo>
                      <a:pt x="36" y="321"/>
                    </a:lnTo>
                    <a:lnTo>
                      <a:pt x="28" y="332"/>
                    </a:lnTo>
                    <a:lnTo>
                      <a:pt x="35" y="350"/>
                    </a:lnTo>
                    <a:lnTo>
                      <a:pt x="30" y="356"/>
                    </a:lnTo>
                    <a:lnTo>
                      <a:pt x="38" y="361"/>
                    </a:lnTo>
                    <a:lnTo>
                      <a:pt x="41" y="370"/>
                    </a:lnTo>
                    <a:lnTo>
                      <a:pt x="48" y="382"/>
                    </a:lnTo>
                    <a:lnTo>
                      <a:pt x="65" y="386"/>
                    </a:lnTo>
                    <a:lnTo>
                      <a:pt x="68" y="392"/>
                    </a:lnTo>
                    <a:lnTo>
                      <a:pt x="76" y="389"/>
                    </a:lnTo>
                    <a:lnTo>
                      <a:pt x="92" y="394"/>
                    </a:lnTo>
                    <a:lnTo>
                      <a:pt x="95" y="403"/>
                    </a:lnTo>
                    <a:lnTo>
                      <a:pt x="93" y="408"/>
                    </a:lnTo>
                    <a:lnTo>
                      <a:pt x="105" y="422"/>
                    </a:lnTo>
                    <a:lnTo>
                      <a:pt x="112" y="425"/>
                    </a:lnTo>
                    <a:lnTo>
                      <a:pt x="112" y="429"/>
                    </a:lnTo>
                    <a:lnTo>
                      <a:pt x="123" y="432"/>
                    </a:lnTo>
                    <a:lnTo>
                      <a:pt x="129" y="438"/>
                    </a:lnTo>
                    <a:lnTo>
                      <a:pt x="123" y="442"/>
                    </a:lnTo>
                    <a:lnTo>
                      <a:pt x="111" y="441"/>
                    </a:lnTo>
                    <a:lnTo>
                      <a:pt x="108" y="443"/>
                    </a:lnTo>
                    <a:lnTo>
                      <a:pt x="113" y="450"/>
                    </a:lnTo>
                    <a:lnTo>
                      <a:pt x="119" y="463"/>
                    </a:lnTo>
                    <a:lnTo>
                      <a:pt x="125" y="463"/>
                    </a:lnTo>
                    <a:lnTo>
                      <a:pt x="128" y="459"/>
                    </a:lnTo>
                    <a:lnTo>
                      <a:pt x="133" y="460"/>
                    </a:lnTo>
                    <a:lnTo>
                      <a:pt x="149" y="458"/>
                    </a:lnTo>
                    <a:lnTo>
                      <a:pt x="161" y="469"/>
                    </a:lnTo>
                    <a:lnTo>
                      <a:pt x="158" y="474"/>
                    </a:lnTo>
                    <a:lnTo>
                      <a:pt x="161" y="480"/>
                    </a:lnTo>
                    <a:lnTo>
                      <a:pt x="174" y="481"/>
                    </a:lnTo>
                    <a:lnTo>
                      <a:pt x="181" y="489"/>
                    </a:lnTo>
                    <a:lnTo>
                      <a:pt x="182" y="493"/>
                    </a:lnTo>
                    <a:lnTo>
                      <a:pt x="203" y="500"/>
                    </a:lnTo>
                    <a:lnTo>
                      <a:pt x="215" y="497"/>
                    </a:lnTo>
                    <a:lnTo>
                      <a:pt x="227" y="507"/>
                    </a:lnTo>
                    <a:lnTo>
                      <a:pt x="236" y="507"/>
                    </a:lnTo>
                    <a:lnTo>
                      <a:pt x="261" y="513"/>
                    </a:lnTo>
                    <a:lnTo>
                      <a:pt x="262" y="519"/>
                    </a:lnTo>
                    <a:lnTo>
                      <a:pt x="258" y="530"/>
                    </a:lnTo>
                    <a:lnTo>
                      <a:pt x="264" y="541"/>
                    </a:lnTo>
                    <a:lnTo>
                      <a:pt x="263" y="547"/>
                    </a:lnTo>
                    <a:lnTo>
                      <a:pt x="248" y="549"/>
                    </a:lnTo>
                    <a:lnTo>
                      <a:pt x="240" y="555"/>
                    </a:lnTo>
                    <a:lnTo>
                      <a:pt x="241" y="564"/>
                    </a:lnTo>
                    <a:lnTo>
                      <a:pt x="255" y="560"/>
                    </a:lnTo>
                    <a:lnTo>
                      <a:pt x="257" y="565"/>
                    </a:lnTo>
                    <a:lnTo>
                      <a:pt x="234" y="573"/>
                    </a:lnTo>
                    <a:lnTo>
                      <a:pt x="245" y="581"/>
                    </a:lnTo>
                    <a:lnTo>
                      <a:pt x="234" y="598"/>
                    </a:lnTo>
                    <a:lnTo>
                      <a:pt x="223" y="602"/>
                    </a:lnTo>
                    <a:lnTo>
                      <a:pt x="239" y="614"/>
                    </a:lnTo>
                    <a:lnTo>
                      <a:pt x="259" y="621"/>
                    </a:lnTo>
                    <a:lnTo>
                      <a:pt x="284" y="639"/>
                    </a:lnTo>
                    <a:lnTo>
                      <a:pt x="285" y="636"/>
                    </a:lnTo>
                    <a:lnTo>
                      <a:pt x="300" y="640"/>
                    </a:lnTo>
                    <a:lnTo>
                      <a:pt x="325" y="643"/>
                    </a:lnTo>
                    <a:lnTo>
                      <a:pt x="350" y="653"/>
                    </a:lnTo>
                    <a:lnTo>
                      <a:pt x="353" y="657"/>
                    </a:lnTo>
                    <a:lnTo>
                      <a:pt x="363" y="654"/>
                    </a:lnTo>
                    <a:lnTo>
                      <a:pt x="379" y="658"/>
                    </a:lnTo>
                    <a:lnTo>
                      <a:pt x="386" y="666"/>
                    </a:lnTo>
                    <a:lnTo>
                      <a:pt x="398" y="671"/>
                    </a:lnTo>
                    <a:lnTo>
                      <a:pt x="402" y="672"/>
                    </a:lnTo>
                    <a:lnTo>
                      <a:pt x="416" y="684"/>
                    </a:lnTo>
                    <a:lnTo>
                      <a:pt x="424" y="686"/>
                    </a:lnTo>
                    <a:lnTo>
                      <a:pt x="426" y="680"/>
                    </a:lnTo>
                    <a:lnTo>
                      <a:pt x="434" y="672"/>
                    </a:lnTo>
                    <a:lnTo>
                      <a:pt x="411" y="648"/>
                    </a:lnTo>
                    <a:lnTo>
                      <a:pt x="410" y="634"/>
                    </a:lnTo>
                    <a:lnTo>
                      <a:pt x="391" y="615"/>
                    </a:lnTo>
                    <a:lnTo>
                      <a:pt x="402" y="594"/>
                    </a:lnTo>
                    <a:lnTo>
                      <a:pt x="417" y="590"/>
                    </a:lnTo>
                    <a:lnTo>
                      <a:pt x="422" y="578"/>
                    </a:lnTo>
                    <a:lnTo>
                      <a:pt x="413" y="575"/>
                    </a:lnTo>
                    <a:lnTo>
                      <a:pt x="412" y="564"/>
                    </a:lnTo>
                    <a:lnTo>
                      <a:pt x="398" y="551"/>
                    </a:lnTo>
                    <a:lnTo>
                      <a:pt x="386" y="551"/>
                    </a:lnTo>
                    <a:lnTo>
                      <a:pt x="369" y="537"/>
                    </a:lnTo>
                    <a:lnTo>
                      <a:pt x="375" y="522"/>
                    </a:lnTo>
                    <a:lnTo>
                      <a:pt x="369" y="518"/>
                    </a:lnTo>
                    <a:lnTo>
                      <a:pt x="376" y="496"/>
                    </a:lnTo>
                    <a:lnTo>
                      <a:pt x="396" y="507"/>
                    </a:lnTo>
                    <a:lnTo>
                      <a:pt x="394" y="493"/>
                    </a:lnTo>
                    <a:lnTo>
                      <a:pt x="420" y="471"/>
                    </a:lnTo>
                    <a:lnTo>
                      <a:pt x="445" y="470"/>
                    </a:lnTo>
                    <a:lnTo>
                      <a:pt x="484" y="484"/>
                    </a:lnTo>
                    <a:lnTo>
                      <a:pt x="505" y="492"/>
                    </a:lnTo>
                    <a:lnTo>
                      <a:pt x="519" y="484"/>
                    </a:lnTo>
                    <a:lnTo>
                      <a:pt x="544" y="484"/>
                    </a:lnTo>
                    <a:lnTo>
                      <a:pt x="568" y="494"/>
                    </a:lnTo>
                    <a:lnTo>
                      <a:pt x="571" y="488"/>
                    </a:lnTo>
                    <a:lnTo>
                      <a:pt x="593" y="489"/>
                    </a:lnTo>
                    <a:lnTo>
                      <a:pt x="594" y="479"/>
                    </a:lnTo>
                    <a:lnTo>
                      <a:pt x="563" y="466"/>
                    </a:lnTo>
                    <a:lnTo>
                      <a:pt x="575" y="456"/>
                    </a:lnTo>
                    <a:lnTo>
                      <a:pt x="570" y="450"/>
                    </a:lnTo>
                    <a:lnTo>
                      <a:pt x="583" y="445"/>
                    </a:lnTo>
                    <a:lnTo>
                      <a:pt x="567" y="431"/>
                    </a:lnTo>
                    <a:lnTo>
                      <a:pt x="571" y="425"/>
                    </a:lnTo>
                    <a:lnTo>
                      <a:pt x="626" y="417"/>
                    </a:lnTo>
                    <a:lnTo>
                      <a:pt x="632" y="413"/>
                    </a:lnTo>
                    <a:lnTo>
                      <a:pt x="667" y="406"/>
                    </a:lnTo>
                    <a:lnTo>
                      <a:pt x="677" y="397"/>
                    </a:lnTo>
                    <a:lnTo>
                      <a:pt x="707" y="401"/>
                    </a:lnTo>
                    <a:lnTo>
                      <a:pt x="721" y="422"/>
                    </a:lnTo>
                    <a:lnTo>
                      <a:pt x="735" y="417"/>
                    </a:lnTo>
                    <a:lnTo>
                      <a:pt x="758" y="424"/>
                    </a:lnTo>
                    <a:lnTo>
                      <a:pt x="762" y="435"/>
                    </a:lnTo>
                    <a:lnTo>
                      <a:pt x="776" y="434"/>
                    </a:lnTo>
                    <a:lnTo>
                      <a:pt x="806" y="415"/>
                    </a:lnTo>
                    <a:lnTo>
                      <a:pt x="803" y="421"/>
                    </a:lnTo>
                    <a:lnTo>
                      <a:pt x="831" y="436"/>
                    </a:lnTo>
                    <a:lnTo>
                      <a:pt x="889" y="487"/>
                    </a:lnTo>
                    <a:lnTo>
                      <a:pt x="893" y="477"/>
                    </a:lnTo>
                    <a:lnTo>
                      <a:pt x="920" y="489"/>
                    </a:lnTo>
                    <a:lnTo>
                      <a:pt x="940" y="483"/>
                    </a:lnTo>
                    <a:lnTo>
                      <a:pt x="951" y="487"/>
                    </a:lnTo>
                    <a:lnTo>
                      <a:pt x="964" y="499"/>
                    </a:lnTo>
                    <a:lnTo>
                      <a:pt x="977" y="503"/>
                    </a:lnTo>
                    <a:lnTo>
                      <a:pt x="988" y="511"/>
                    </a:lnTo>
                    <a:lnTo>
                      <a:pt x="1007" y="509"/>
                    </a:lnTo>
                    <a:lnTo>
                      <a:pt x="1022" y="521"/>
                    </a:lnTo>
                    <a:lnTo>
                      <a:pt x="1027" y="519"/>
                    </a:lnTo>
                    <a:lnTo>
                      <a:pt x="1042" y="516"/>
                    </a:lnTo>
                    <a:lnTo>
                      <a:pt x="1064" y="498"/>
                    </a:lnTo>
                    <a:lnTo>
                      <a:pt x="1084" y="489"/>
                    </a:lnTo>
                    <a:lnTo>
                      <a:pt x="1101" y="495"/>
                    </a:lnTo>
                    <a:lnTo>
                      <a:pt x="1117" y="495"/>
                    </a:lnTo>
                    <a:lnTo>
                      <a:pt x="1133" y="505"/>
                    </a:lnTo>
                    <a:lnTo>
                      <a:pt x="1149" y="505"/>
                    </a:lnTo>
                    <a:lnTo>
                      <a:pt x="1175" y="510"/>
                    </a:lnTo>
                    <a:lnTo>
                      <a:pt x="1183" y="497"/>
                    </a:lnTo>
                    <a:lnTo>
                      <a:pt x="1170" y="485"/>
                    </a:lnTo>
                    <a:lnTo>
                      <a:pt x="1175" y="464"/>
                    </a:lnTo>
                    <a:lnTo>
                      <a:pt x="1197" y="472"/>
                    </a:lnTo>
                    <a:lnTo>
                      <a:pt x="1213" y="474"/>
                    </a:lnTo>
                    <a:lnTo>
                      <a:pt x="1234" y="479"/>
                    </a:lnTo>
                    <a:lnTo>
                      <a:pt x="1246" y="495"/>
                    </a:lnTo>
                    <a:lnTo>
                      <a:pt x="1273" y="503"/>
                    </a:lnTo>
                    <a:lnTo>
                      <a:pt x="1286" y="499"/>
                    </a:lnTo>
                    <a:lnTo>
                      <a:pt x="1305" y="497"/>
                    </a:lnTo>
                    <a:lnTo>
                      <a:pt x="1323" y="500"/>
                    </a:lnTo>
                    <a:lnTo>
                      <a:pt x="1344" y="509"/>
                    </a:lnTo>
                    <a:lnTo>
                      <a:pt x="1360" y="520"/>
                    </a:lnTo>
                    <a:lnTo>
                      <a:pt x="1374" y="519"/>
                    </a:lnTo>
                    <a:lnTo>
                      <a:pt x="1397" y="523"/>
                    </a:lnTo>
                    <a:lnTo>
                      <a:pt x="1408" y="518"/>
                    </a:lnTo>
                    <a:lnTo>
                      <a:pt x="1427" y="514"/>
                    </a:lnTo>
                    <a:lnTo>
                      <a:pt x="1442" y="500"/>
                    </a:lnTo>
                    <a:lnTo>
                      <a:pt x="1453" y="502"/>
                    </a:lnTo>
                    <a:lnTo>
                      <a:pt x="1465" y="509"/>
                    </a:lnTo>
                    <a:lnTo>
                      <a:pt x="1483" y="507"/>
                    </a:lnTo>
                    <a:lnTo>
                      <a:pt x="1508" y="515"/>
                    </a:lnTo>
                    <a:lnTo>
                      <a:pt x="1522" y="502"/>
                    </a:lnTo>
                    <a:lnTo>
                      <a:pt x="1516" y="493"/>
                    </a:lnTo>
                    <a:lnTo>
                      <a:pt x="1516" y="472"/>
                    </a:lnTo>
                    <a:lnTo>
                      <a:pt x="1520" y="465"/>
                    </a:lnTo>
                    <a:lnTo>
                      <a:pt x="1512" y="454"/>
                    </a:lnTo>
                    <a:lnTo>
                      <a:pt x="1500" y="450"/>
                    </a:lnTo>
                    <a:lnTo>
                      <a:pt x="1505" y="440"/>
                    </a:lnTo>
                    <a:lnTo>
                      <a:pt x="1522" y="436"/>
                    </a:lnTo>
                    <a:lnTo>
                      <a:pt x="1542" y="436"/>
                    </a:lnTo>
                    <a:lnTo>
                      <a:pt x="1570" y="441"/>
                    </a:lnTo>
                    <a:lnTo>
                      <a:pt x="1589" y="449"/>
                    </a:lnTo>
                    <a:lnTo>
                      <a:pt x="1614" y="469"/>
                    </a:lnTo>
                    <a:lnTo>
                      <a:pt x="1627" y="478"/>
                    </a:lnTo>
                    <a:lnTo>
                      <a:pt x="1641" y="490"/>
                    </a:lnTo>
                    <a:lnTo>
                      <a:pt x="1661" y="510"/>
                    </a:lnTo>
                    <a:lnTo>
                      <a:pt x="1693" y="516"/>
                    </a:lnTo>
                    <a:lnTo>
                      <a:pt x="1722" y="531"/>
                    </a:lnTo>
                    <a:lnTo>
                      <a:pt x="1742" y="550"/>
                    </a:lnTo>
                    <a:lnTo>
                      <a:pt x="1766" y="550"/>
                    </a:lnTo>
                    <a:lnTo>
                      <a:pt x="1775" y="542"/>
                    </a:lnTo>
                    <a:lnTo>
                      <a:pt x="1797" y="536"/>
                    </a:lnTo>
                    <a:lnTo>
                      <a:pt x="1802" y="554"/>
                    </a:lnTo>
                    <a:lnTo>
                      <a:pt x="1801" y="562"/>
                    </a:lnTo>
                    <a:lnTo>
                      <a:pt x="1810" y="584"/>
                    </a:lnTo>
                    <a:lnTo>
                      <a:pt x="1811" y="604"/>
                    </a:lnTo>
                    <a:lnTo>
                      <a:pt x="1789" y="600"/>
                    </a:lnTo>
                    <a:lnTo>
                      <a:pt x="1779" y="607"/>
                    </a:lnTo>
                    <a:lnTo>
                      <a:pt x="1794" y="625"/>
                    </a:lnTo>
                    <a:lnTo>
                      <a:pt x="1806" y="649"/>
                    </a:lnTo>
                    <a:lnTo>
                      <a:pt x="1798" y="650"/>
                    </a:lnTo>
                    <a:lnTo>
                      <a:pt x="1804" y="660"/>
                    </a:lnTo>
                    <a:lnTo>
                      <a:pt x="1808" y="664"/>
                    </a:lnTo>
                    <a:lnTo>
                      <a:pt x="1807" y="657"/>
                    </a:lnTo>
                    <a:lnTo>
                      <a:pt x="1821" y="642"/>
                    </a:lnTo>
                    <a:lnTo>
                      <a:pt x="1837" y="652"/>
                    </a:lnTo>
                    <a:lnTo>
                      <a:pt x="1848" y="651"/>
                    </a:lnTo>
                    <a:lnTo>
                      <a:pt x="1863" y="639"/>
                    </a:lnTo>
                    <a:lnTo>
                      <a:pt x="1866" y="627"/>
                    </a:lnTo>
                    <a:lnTo>
                      <a:pt x="1873" y="604"/>
                    </a:lnTo>
                    <a:lnTo>
                      <a:pt x="1880" y="580"/>
                    </a:lnTo>
                    <a:lnTo>
                      <a:pt x="1876" y="566"/>
                    </a:lnTo>
                    <a:lnTo>
                      <a:pt x="1879" y="536"/>
                    </a:lnTo>
                    <a:lnTo>
                      <a:pt x="1862" y="504"/>
                    </a:lnTo>
                    <a:lnTo>
                      <a:pt x="1844" y="480"/>
                    </a:lnTo>
                    <a:lnTo>
                      <a:pt x="1840" y="460"/>
                    </a:lnTo>
                    <a:lnTo>
                      <a:pt x="1825" y="443"/>
                    </a:lnTo>
                    <a:lnTo>
                      <a:pt x="1784" y="421"/>
                    </a:lnTo>
                    <a:lnTo>
                      <a:pt x="1766" y="420"/>
                    </a:lnTo>
                    <a:lnTo>
                      <a:pt x="1764" y="430"/>
                    </a:lnTo>
                    <a:lnTo>
                      <a:pt x="1746" y="425"/>
                    </a:lnTo>
                    <a:lnTo>
                      <a:pt x="1728" y="413"/>
                    </a:lnTo>
                    <a:lnTo>
                      <a:pt x="1701" y="410"/>
                    </a:lnTo>
                    <a:lnTo>
                      <a:pt x="1718" y="364"/>
                    </a:lnTo>
                    <a:lnTo>
                      <a:pt x="1729" y="326"/>
                    </a:lnTo>
                    <a:lnTo>
                      <a:pt x="1772" y="320"/>
                    </a:lnTo>
                    <a:lnTo>
                      <a:pt x="1821" y="323"/>
                    </a:lnTo>
                    <a:lnTo>
                      <a:pt x="1829" y="314"/>
                    </a:lnTo>
                    <a:lnTo>
                      <a:pt x="1855" y="317"/>
                    </a:lnTo>
                    <a:lnTo>
                      <a:pt x="1869" y="331"/>
                    </a:lnTo>
                    <a:lnTo>
                      <a:pt x="1890" y="329"/>
                    </a:lnTo>
                    <a:lnTo>
                      <a:pt x="1917" y="324"/>
                    </a:lnTo>
                    <a:lnTo>
                      <a:pt x="1892" y="312"/>
                    </a:lnTo>
                    <a:lnTo>
                      <a:pt x="1892" y="280"/>
                    </a:lnTo>
                    <a:lnTo>
                      <a:pt x="1921" y="273"/>
                    </a:lnTo>
                    <a:lnTo>
                      <a:pt x="1961" y="297"/>
                    </a:lnTo>
                    <a:lnTo>
                      <a:pt x="1972" y="275"/>
                    </a:lnTo>
                    <a:lnTo>
                      <a:pt x="1961" y="260"/>
                    </a:lnTo>
                    <a:lnTo>
                      <a:pt x="1977" y="258"/>
                    </a:lnTo>
                    <a:lnTo>
                      <a:pt x="1999" y="285"/>
                    </a:lnTo>
                    <a:lnTo>
                      <a:pt x="1992" y="301"/>
                    </a:lnTo>
                    <a:lnTo>
                      <a:pt x="1989" y="320"/>
                    </a:lnTo>
                    <a:lnTo>
                      <a:pt x="1990" y="345"/>
                    </a:lnTo>
                    <a:lnTo>
                      <a:pt x="1972" y="349"/>
                    </a:lnTo>
                    <a:lnTo>
                      <a:pt x="1981" y="358"/>
                    </a:lnTo>
                    <a:lnTo>
                      <a:pt x="1980" y="370"/>
                    </a:lnTo>
                    <a:lnTo>
                      <a:pt x="2001" y="397"/>
                    </a:lnTo>
                    <a:lnTo>
                      <a:pt x="2053" y="441"/>
                    </a:lnTo>
                    <a:lnTo>
                      <a:pt x="2086" y="471"/>
                    </a:lnTo>
                    <a:lnTo>
                      <a:pt x="2105" y="485"/>
                    </a:lnTo>
                    <a:lnTo>
                      <a:pt x="2110" y="466"/>
                    </a:lnTo>
                    <a:lnTo>
                      <a:pt x="2096" y="446"/>
                    </a:lnTo>
                    <a:lnTo>
                      <a:pt x="2115" y="441"/>
                    </a:lnTo>
                    <a:lnTo>
                      <a:pt x="2098" y="418"/>
                    </a:lnTo>
                    <a:lnTo>
                      <a:pt x="2114" y="408"/>
                    </a:lnTo>
                    <a:lnTo>
                      <a:pt x="2099" y="399"/>
                    </a:lnTo>
                    <a:lnTo>
                      <a:pt x="2088" y="383"/>
                    </a:lnTo>
                    <a:lnTo>
                      <a:pt x="2102" y="382"/>
                    </a:lnTo>
                    <a:lnTo>
                      <a:pt x="2072" y="354"/>
                    </a:lnTo>
                    <a:lnTo>
                      <a:pt x="2050" y="349"/>
                    </a:lnTo>
                    <a:lnTo>
                      <a:pt x="2041" y="341"/>
                    </a:lnTo>
                    <a:lnTo>
                      <a:pt x="2037" y="322"/>
                    </a:lnTo>
                    <a:lnTo>
                      <a:pt x="2027" y="310"/>
                    </a:lnTo>
                    <a:lnTo>
                      <a:pt x="2050" y="312"/>
                    </a:lnTo>
                    <a:lnTo>
                      <a:pt x="2054" y="304"/>
                    </a:lnTo>
                    <a:lnTo>
                      <a:pt x="2069" y="311"/>
                    </a:lnTo>
                    <a:lnTo>
                      <a:pt x="2089" y="296"/>
                    </a:lnTo>
                    <a:lnTo>
                      <a:pt x="2127" y="309"/>
                    </a:lnTo>
                    <a:lnTo>
                      <a:pt x="2121" y="301"/>
                    </a:lnTo>
                    <a:lnTo>
                      <a:pt x="2127" y="289"/>
                    </a:lnTo>
                    <a:lnTo>
                      <a:pt x="2132" y="275"/>
                    </a:lnTo>
                    <a:lnTo>
                      <a:pt x="2142" y="273"/>
                    </a:lnTo>
                    <a:lnTo>
                      <a:pt x="2162" y="259"/>
                    </a:lnTo>
                    <a:lnTo>
                      <a:pt x="2195" y="263"/>
                    </a:lnTo>
                    <a:lnTo>
                      <a:pt x="2192" y="258"/>
                    </a:lnTo>
                    <a:lnTo>
                      <a:pt x="2179" y="250"/>
                    </a:lnTo>
                    <a:lnTo>
                      <a:pt x="2165" y="245"/>
                    </a:lnTo>
                    <a:lnTo>
                      <a:pt x="2135" y="230"/>
                    </a:lnTo>
                    <a:lnTo>
                      <a:pt x="2107" y="220"/>
                    </a:lnTo>
                    <a:lnTo>
                      <a:pt x="2128" y="221"/>
                    </a:lnTo>
                    <a:lnTo>
                      <a:pt x="2134" y="213"/>
                    </a:lnTo>
                    <a:lnTo>
                      <a:pt x="2128" y="210"/>
                    </a:lnTo>
                    <a:lnTo>
                      <a:pt x="2117" y="188"/>
                    </a:lnTo>
                    <a:lnTo>
                      <a:pt x="2124" y="183"/>
                    </a:lnTo>
                    <a:lnTo>
                      <a:pt x="2127" y="194"/>
                    </a:lnTo>
                    <a:lnTo>
                      <a:pt x="2139" y="195"/>
                    </a:lnTo>
                    <a:lnTo>
                      <a:pt x="2136" y="183"/>
                    </a:lnTo>
                    <a:lnTo>
                      <a:pt x="2149" y="185"/>
                    </a:lnTo>
                    <a:lnTo>
                      <a:pt x="2158" y="186"/>
                    </a:lnTo>
                    <a:lnTo>
                      <a:pt x="2154" y="172"/>
                    </a:lnTo>
                    <a:lnTo>
                      <a:pt x="2163" y="168"/>
                    </a:lnTo>
                    <a:lnTo>
                      <a:pt x="2150" y="158"/>
                    </a:lnTo>
                    <a:lnTo>
                      <a:pt x="2155" y="143"/>
                    </a:lnTo>
                    <a:lnTo>
                      <a:pt x="2167" y="151"/>
                    </a:lnTo>
                    <a:lnTo>
                      <a:pt x="2166" y="129"/>
                    </a:lnTo>
                    <a:lnTo>
                      <a:pt x="2163" y="113"/>
                    </a:lnTo>
                    <a:lnTo>
                      <a:pt x="2134" y="115"/>
                    </a:lnTo>
                    <a:lnTo>
                      <a:pt x="2116" y="123"/>
                    </a:lnTo>
                    <a:lnTo>
                      <a:pt x="2102" y="129"/>
                    </a:lnTo>
                    <a:lnTo>
                      <a:pt x="2098" y="133"/>
                    </a:lnTo>
                    <a:lnTo>
                      <a:pt x="2081" y="119"/>
                    </a:lnTo>
                    <a:lnTo>
                      <a:pt x="2021" y="141"/>
                    </a:lnTo>
                    <a:lnTo>
                      <a:pt x="2020" y="142"/>
                    </a:lnTo>
                    <a:lnTo>
                      <a:pt x="2020" y="142"/>
                    </a:lnTo>
                    <a:lnTo>
                      <a:pt x="1988" y="134"/>
                    </a:lnTo>
                    <a:lnTo>
                      <a:pt x="1936" y="126"/>
                    </a:lnTo>
                    <a:lnTo>
                      <a:pt x="1911" y="126"/>
                    </a:lnTo>
                    <a:lnTo>
                      <a:pt x="1861" y="122"/>
                    </a:lnTo>
                    <a:lnTo>
                      <a:pt x="1867" y="130"/>
                    </a:lnTo>
                    <a:lnTo>
                      <a:pt x="1896" y="141"/>
                    </a:lnTo>
                    <a:lnTo>
                      <a:pt x="1888" y="146"/>
                    </a:lnTo>
                    <a:lnTo>
                      <a:pt x="1841" y="131"/>
                    </a:lnTo>
                    <a:lnTo>
                      <a:pt x="1818" y="132"/>
                    </a:lnTo>
                    <a:lnTo>
                      <a:pt x="1788" y="129"/>
                    </a:lnTo>
                    <a:lnTo>
                      <a:pt x="1765" y="130"/>
                    </a:lnTo>
                    <a:lnTo>
                      <a:pt x="1753" y="133"/>
                    </a:lnTo>
                    <a:lnTo>
                      <a:pt x="1729" y="128"/>
                    </a:lnTo>
                    <a:lnTo>
                      <a:pt x="1711" y="115"/>
                    </a:lnTo>
                    <a:lnTo>
                      <a:pt x="1690" y="109"/>
                    </a:lnTo>
                    <a:lnTo>
                      <a:pt x="1660" y="106"/>
                    </a:lnTo>
                    <a:lnTo>
                      <a:pt x="1612" y="109"/>
                    </a:lnTo>
                    <a:lnTo>
                      <a:pt x="1559" y="96"/>
                    </a:lnTo>
                    <a:lnTo>
                      <a:pt x="1533" y="86"/>
                    </a:lnTo>
                    <a:lnTo>
                      <a:pt x="1402" y="75"/>
                    </a:lnTo>
                    <a:lnTo>
                      <a:pt x="1395" y="82"/>
                    </a:lnTo>
                    <a:lnTo>
                      <a:pt x="1426" y="98"/>
                    </a:lnTo>
                    <a:lnTo>
                      <a:pt x="1402" y="96"/>
                    </a:lnTo>
                    <a:lnTo>
                      <a:pt x="1399" y="101"/>
                    </a:lnTo>
                    <a:lnTo>
                      <a:pt x="1367" y="95"/>
                    </a:lnTo>
                    <a:lnTo>
                      <a:pt x="1351" y="100"/>
                    </a:lnTo>
                    <a:lnTo>
                      <a:pt x="1320" y="92"/>
                    </a:lnTo>
                    <a:lnTo>
                      <a:pt x="1331" y="110"/>
                    </a:lnTo>
                    <a:lnTo>
                      <a:pt x="1301" y="103"/>
                    </a:lnTo>
                    <a:lnTo>
                      <a:pt x="1268" y="90"/>
                    </a:lnTo>
                    <a:lnTo>
                      <a:pt x="1267" y="83"/>
                    </a:lnTo>
                    <a:lnTo>
                      <a:pt x="1247" y="72"/>
                    </a:lnTo>
                    <a:lnTo>
                      <a:pt x="1215" y="64"/>
                    </a:lnTo>
                    <a:lnTo>
                      <a:pt x="1195" y="64"/>
                    </a:lnTo>
                    <a:lnTo>
                      <a:pt x="1165" y="61"/>
                    </a:lnTo>
                    <a:lnTo>
                      <a:pt x="1180" y="73"/>
                    </a:lnTo>
                    <a:lnTo>
                      <a:pt x="1124" y="71"/>
                    </a:lnTo>
                    <a:lnTo>
                      <a:pt x="1111" y="63"/>
                    </a:lnTo>
                    <a:lnTo>
                      <a:pt x="1068" y="61"/>
                    </a:lnTo>
                    <a:lnTo>
                      <a:pt x="1051" y="63"/>
                    </a:lnTo>
                    <a:lnTo>
                      <a:pt x="1051" y="68"/>
                    </a:lnTo>
                    <a:lnTo>
                      <a:pt x="1032" y="57"/>
                    </a:lnTo>
                    <a:lnTo>
                      <a:pt x="1024" y="60"/>
                    </a:lnTo>
                    <a:lnTo>
                      <a:pt x="1001" y="56"/>
                    </a:lnTo>
                    <a:lnTo>
                      <a:pt x="983" y="54"/>
                    </a:lnTo>
                    <a:lnTo>
                      <a:pt x="986" y="49"/>
                    </a:lnTo>
                    <a:lnTo>
                      <a:pt x="1008" y="40"/>
                    </a:lnTo>
                    <a:lnTo>
                      <a:pt x="1016" y="36"/>
                    </a:lnTo>
                    <a:lnTo>
                      <a:pt x="1009" y="28"/>
                    </a:lnTo>
                    <a:lnTo>
                      <a:pt x="992" y="22"/>
                    </a:lnTo>
                    <a:lnTo>
                      <a:pt x="955" y="15"/>
                    </a:lnTo>
                    <a:lnTo>
                      <a:pt x="920" y="14"/>
                    </a:lnTo>
                    <a:lnTo>
                      <a:pt x="913" y="18"/>
                    </a:lnTo>
                    <a:lnTo>
                      <a:pt x="901" y="11"/>
                    </a:lnTo>
                    <a:lnTo>
                      <a:pt x="901" y="11"/>
                    </a:lnTo>
                    <a:lnTo>
                      <a:pt x="871" y="8"/>
                    </a:lnTo>
                    <a:lnTo>
                      <a:pt x="883" y="5"/>
                    </a:lnTo>
                    <a:lnTo>
                      <a:pt x="856" y="0"/>
                    </a:lnTo>
                    <a:close/>
                  </a:path>
                </a:pathLst>
              </a:custGeom>
              <a:solidFill>
                <a:srgbClr val="FCDBC0"/>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sp>
            <p:nvSpPr>
              <p:cNvPr id="263" name="Freeform 222">
                <a:extLst>
                  <a:ext uri="{FF2B5EF4-FFF2-40B4-BE49-F238E27FC236}">
                    <a16:creationId xmlns:a16="http://schemas.microsoft.com/office/drawing/2014/main" id="{D35A9CBB-AF91-4D89-8E40-EE546E668CBC}"/>
                  </a:ext>
                </a:extLst>
              </p:cNvPr>
              <p:cNvSpPr>
                <a:spLocks/>
              </p:cNvSpPr>
              <p:nvPr/>
            </p:nvSpPr>
            <p:spPr bwMode="auto">
              <a:xfrm>
                <a:off x="5336619" y="5039540"/>
                <a:ext cx="58292" cy="56904"/>
              </a:xfrm>
              <a:custGeom>
                <a:avLst/>
                <a:gdLst>
                  <a:gd name="T0" fmla="*/ 36 w 42"/>
                  <a:gd name="T1" fmla="*/ 6 h 41"/>
                  <a:gd name="T2" fmla="*/ 29 w 42"/>
                  <a:gd name="T3" fmla="*/ 0 h 41"/>
                  <a:gd name="T4" fmla="*/ 20 w 42"/>
                  <a:gd name="T5" fmla="*/ 4 h 41"/>
                  <a:gd name="T6" fmla="*/ 10 w 42"/>
                  <a:gd name="T7" fmla="*/ 12 h 41"/>
                  <a:gd name="T8" fmla="*/ 0 w 42"/>
                  <a:gd name="T9" fmla="*/ 25 h 41"/>
                  <a:gd name="T10" fmla="*/ 12 w 42"/>
                  <a:gd name="T11" fmla="*/ 41 h 41"/>
                  <a:gd name="T12" fmla="*/ 18 w 42"/>
                  <a:gd name="T13" fmla="*/ 39 h 41"/>
                  <a:gd name="T14" fmla="*/ 22 w 42"/>
                  <a:gd name="T15" fmla="*/ 32 h 41"/>
                  <a:gd name="T16" fmla="*/ 32 w 42"/>
                  <a:gd name="T17" fmla="*/ 29 h 41"/>
                  <a:gd name="T18" fmla="*/ 36 w 42"/>
                  <a:gd name="T19" fmla="*/ 22 h 41"/>
                  <a:gd name="T20" fmla="*/ 42 w 42"/>
                  <a:gd name="T21" fmla="*/ 12 h 41"/>
                  <a:gd name="T22" fmla="*/ 36 w 42"/>
                  <a:gd name="T23" fmla="*/ 6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 h="41">
                    <a:moveTo>
                      <a:pt x="36" y="6"/>
                    </a:moveTo>
                    <a:lnTo>
                      <a:pt x="29" y="0"/>
                    </a:lnTo>
                    <a:lnTo>
                      <a:pt x="20" y="4"/>
                    </a:lnTo>
                    <a:lnTo>
                      <a:pt x="10" y="12"/>
                    </a:lnTo>
                    <a:lnTo>
                      <a:pt x="0" y="25"/>
                    </a:lnTo>
                    <a:lnTo>
                      <a:pt x="12" y="41"/>
                    </a:lnTo>
                    <a:lnTo>
                      <a:pt x="18" y="39"/>
                    </a:lnTo>
                    <a:lnTo>
                      <a:pt x="22" y="32"/>
                    </a:lnTo>
                    <a:lnTo>
                      <a:pt x="32" y="29"/>
                    </a:lnTo>
                    <a:lnTo>
                      <a:pt x="36" y="22"/>
                    </a:lnTo>
                    <a:lnTo>
                      <a:pt x="42" y="12"/>
                    </a:lnTo>
                    <a:lnTo>
                      <a:pt x="36" y="6"/>
                    </a:lnTo>
                    <a:close/>
                  </a:path>
                </a:pathLst>
              </a:custGeom>
              <a:solidFill>
                <a:srgbClr val="9BBB59">
                  <a:lumMod val="60000"/>
                  <a:lumOff val="40000"/>
                </a:srgbClr>
              </a:solidFill>
              <a:ln w="3175" cap="flat">
                <a:solidFill>
                  <a:srgbClr val="6C5353"/>
                </a:solidFill>
                <a:prstDash val="sysDot"/>
                <a:miter lim="800000"/>
                <a:headEnd/>
                <a:tailEnd/>
              </a:ln>
            </p:spPr>
            <p:txBody>
              <a:bodyPr vert="horz" wrap="square" lIns="100584" tIns="50292" rIns="100584" bIns="50292" numCol="1" anchor="t" anchorCtr="0" compatLnSpc="1">
                <a:prstTxWarp prst="textNoShape">
                  <a:avLst/>
                </a:prstTxWarp>
              </a:bodyPr>
              <a:lstStyle/>
              <a:p>
                <a:pPr defTabSz="976082" fontAlgn="auto">
                  <a:spcBef>
                    <a:spcPts val="0"/>
                  </a:spcBef>
                  <a:spcAft>
                    <a:spcPts val="0"/>
                  </a:spcAft>
                  <a:defRPr/>
                </a:pPr>
                <a:endParaRPr lang="hu-HU" sz="1922" kern="0" dirty="0">
                  <a:solidFill>
                    <a:sysClr val="windowText" lastClr="000000"/>
                  </a:solidFill>
                  <a:latin typeface="Arial" pitchFamily="34" charset="0"/>
                  <a:ea typeface="ＭＳ Ｐゴシック" pitchFamily="34" charset="-128"/>
                </a:endParaRPr>
              </a:p>
            </p:txBody>
          </p:sp>
        </p:grpSp>
        <p:grpSp>
          <p:nvGrpSpPr>
            <p:cNvPr id="13" name="Group 382">
              <a:extLst>
                <a:ext uri="{FF2B5EF4-FFF2-40B4-BE49-F238E27FC236}">
                  <a16:creationId xmlns:a16="http://schemas.microsoft.com/office/drawing/2014/main" id="{274E0119-8B17-4070-B63E-5DB9B0F22527}"/>
                </a:ext>
              </a:extLst>
            </p:cNvPr>
            <p:cNvGrpSpPr/>
            <p:nvPr/>
          </p:nvGrpSpPr>
          <p:grpSpPr>
            <a:xfrm>
              <a:off x="989556" y="4439994"/>
              <a:ext cx="2414189" cy="591965"/>
              <a:chOff x="2416090" y="2827355"/>
              <a:chExt cx="6401232" cy="1835343"/>
            </a:xfrm>
          </p:grpSpPr>
          <p:sp>
            <p:nvSpPr>
              <p:cNvPr id="14" name="Oval 13">
                <a:extLst>
                  <a:ext uri="{FF2B5EF4-FFF2-40B4-BE49-F238E27FC236}">
                    <a16:creationId xmlns:a16="http://schemas.microsoft.com/office/drawing/2014/main" id="{7CBC0606-F801-4E32-A62F-CB838B5F8074}"/>
                  </a:ext>
                </a:extLst>
              </p:cNvPr>
              <p:cNvSpPr/>
              <p:nvPr/>
            </p:nvSpPr>
            <p:spPr>
              <a:xfrm>
                <a:off x="2416090" y="3204085"/>
                <a:ext cx="66907" cy="66907"/>
              </a:xfrm>
              <a:prstGeom prst="ellipse">
                <a:avLst/>
              </a:prstGeom>
              <a:solidFill>
                <a:srgbClr val="FF0000"/>
              </a:solidFill>
              <a:ln w="12700" cap="flat" cmpd="sng" algn="ctr">
                <a:solidFill>
                  <a:srgbClr val="C00000"/>
                </a:solidFill>
                <a:prstDash val="solid"/>
              </a:ln>
              <a:effectLst>
                <a:outerShdw blurRad="63500" sx="102000" sy="102000" algn="ctr" rotWithShape="0">
                  <a:prstClr val="black">
                    <a:alpha val="40000"/>
                  </a:prstClr>
                </a:outerShdw>
              </a:effectLst>
            </p:spPr>
            <p:txBody>
              <a:bodyPr rtlCol="0" anchor="ctr"/>
              <a:lstStyle/>
              <a:p>
                <a:pPr algn="ctr" fontAlgn="auto">
                  <a:spcBef>
                    <a:spcPts val="0"/>
                  </a:spcBef>
                  <a:spcAft>
                    <a:spcPts val="0"/>
                  </a:spcAft>
                  <a:defRPr/>
                </a:pPr>
                <a:endParaRPr lang="en-US" sz="1922" kern="0" dirty="0">
                  <a:solidFill>
                    <a:sysClr val="window" lastClr="FFFFFF"/>
                  </a:solidFill>
                  <a:latin typeface="Arial"/>
                  <a:ea typeface="ＭＳ Ｐゴシック" pitchFamily="34" charset="-128"/>
                </a:endParaRPr>
              </a:p>
            </p:txBody>
          </p:sp>
          <p:sp>
            <p:nvSpPr>
              <p:cNvPr id="15" name="Oval 14">
                <a:extLst>
                  <a:ext uri="{FF2B5EF4-FFF2-40B4-BE49-F238E27FC236}">
                    <a16:creationId xmlns:a16="http://schemas.microsoft.com/office/drawing/2014/main" id="{3E0C0462-C144-406D-9695-2B86C8D9AA12}"/>
                  </a:ext>
                </a:extLst>
              </p:cNvPr>
              <p:cNvSpPr/>
              <p:nvPr/>
            </p:nvSpPr>
            <p:spPr>
              <a:xfrm>
                <a:off x="3126040" y="3780223"/>
                <a:ext cx="66907" cy="66907"/>
              </a:xfrm>
              <a:prstGeom prst="ellipse">
                <a:avLst/>
              </a:prstGeom>
              <a:solidFill>
                <a:srgbClr val="FF0000"/>
              </a:solidFill>
              <a:ln w="12700" cap="flat" cmpd="sng" algn="ctr">
                <a:solidFill>
                  <a:srgbClr val="C00000"/>
                </a:solidFill>
                <a:prstDash val="solid"/>
              </a:ln>
              <a:effectLst>
                <a:outerShdw blurRad="63500" sx="102000" sy="102000" algn="ctr" rotWithShape="0">
                  <a:prstClr val="black">
                    <a:alpha val="40000"/>
                  </a:prstClr>
                </a:outerShdw>
              </a:effectLst>
            </p:spPr>
            <p:txBody>
              <a:bodyPr rtlCol="0" anchor="ctr"/>
              <a:lstStyle/>
              <a:p>
                <a:pPr algn="ctr" fontAlgn="auto">
                  <a:spcBef>
                    <a:spcPts val="0"/>
                  </a:spcBef>
                  <a:spcAft>
                    <a:spcPts val="0"/>
                  </a:spcAft>
                  <a:defRPr/>
                </a:pPr>
                <a:endParaRPr lang="en-US" sz="1922" kern="0" dirty="0">
                  <a:solidFill>
                    <a:sysClr val="window" lastClr="FFFFFF"/>
                  </a:solidFill>
                  <a:latin typeface="Arial"/>
                  <a:ea typeface="ＭＳ Ｐゴシック" pitchFamily="34" charset="-128"/>
                </a:endParaRPr>
              </a:p>
            </p:txBody>
          </p:sp>
          <p:sp>
            <p:nvSpPr>
              <p:cNvPr id="16" name="Oval 15">
                <a:extLst>
                  <a:ext uri="{FF2B5EF4-FFF2-40B4-BE49-F238E27FC236}">
                    <a16:creationId xmlns:a16="http://schemas.microsoft.com/office/drawing/2014/main" id="{34E96847-2791-4987-8750-75268EDBA8A7}"/>
                  </a:ext>
                </a:extLst>
              </p:cNvPr>
              <p:cNvSpPr/>
              <p:nvPr/>
            </p:nvSpPr>
            <p:spPr>
              <a:xfrm>
                <a:off x="2896296" y="4198759"/>
                <a:ext cx="66907" cy="66907"/>
              </a:xfrm>
              <a:prstGeom prst="ellipse">
                <a:avLst/>
              </a:prstGeom>
              <a:solidFill>
                <a:srgbClr val="FF0000"/>
              </a:solidFill>
              <a:ln w="12700" cap="flat" cmpd="sng" algn="ctr">
                <a:solidFill>
                  <a:srgbClr val="C00000"/>
                </a:solidFill>
                <a:prstDash val="solid"/>
              </a:ln>
              <a:effectLst>
                <a:outerShdw blurRad="63500" sx="102000" sy="102000" algn="ctr" rotWithShape="0">
                  <a:prstClr val="black">
                    <a:alpha val="40000"/>
                  </a:prstClr>
                </a:outerShdw>
              </a:effectLst>
            </p:spPr>
            <p:txBody>
              <a:bodyPr rtlCol="0" anchor="ctr"/>
              <a:lstStyle/>
              <a:p>
                <a:pPr algn="ctr" fontAlgn="auto">
                  <a:spcBef>
                    <a:spcPts val="0"/>
                  </a:spcBef>
                  <a:spcAft>
                    <a:spcPts val="0"/>
                  </a:spcAft>
                  <a:defRPr/>
                </a:pPr>
                <a:endParaRPr lang="en-US" sz="1922" kern="0" dirty="0">
                  <a:solidFill>
                    <a:sysClr val="window" lastClr="FFFFFF"/>
                  </a:solidFill>
                  <a:latin typeface="Arial"/>
                  <a:ea typeface="ＭＳ Ｐゴシック" pitchFamily="34" charset="-128"/>
                </a:endParaRPr>
              </a:p>
            </p:txBody>
          </p:sp>
          <p:sp>
            <p:nvSpPr>
              <p:cNvPr id="17" name="Oval 16">
                <a:extLst>
                  <a:ext uri="{FF2B5EF4-FFF2-40B4-BE49-F238E27FC236}">
                    <a16:creationId xmlns:a16="http://schemas.microsoft.com/office/drawing/2014/main" id="{E700715A-2EC6-4DDF-8865-D5A57A08FD14}"/>
                  </a:ext>
                </a:extLst>
              </p:cNvPr>
              <p:cNvSpPr/>
              <p:nvPr/>
            </p:nvSpPr>
            <p:spPr>
              <a:xfrm>
                <a:off x="2596536" y="3853783"/>
                <a:ext cx="66907" cy="66907"/>
              </a:xfrm>
              <a:prstGeom prst="ellipse">
                <a:avLst/>
              </a:prstGeom>
              <a:solidFill>
                <a:srgbClr val="FF0000"/>
              </a:solidFill>
              <a:ln w="12700" cap="flat" cmpd="sng" algn="ctr">
                <a:solidFill>
                  <a:srgbClr val="C00000"/>
                </a:solidFill>
                <a:prstDash val="solid"/>
              </a:ln>
              <a:effectLst>
                <a:outerShdw blurRad="63500" sx="102000" sy="102000" algn="ctr" rotWithShape="0">
                  <a:prstClr val="black">
                    <a:alpha val="40000"/>
                  </a:prstClr>
                </a:outerShdw>
              </a:effectLst>
            </p:spPr>
            <p:txBody>
              <a:bodyPr rtlCol="0" anchor="ctr"/>
              <a:lstStyle/>
              <a:p>
                <a:pPr algn="ctr" fontAlgn="auto">
                  <a:spcBef>
                    <a:spcPts val="0"/>
                  </a:spcBef>
                  <a:spcAft>
                    <a:spcPts val="0"/>
                  </a:spcAft>
                  <a:defRPr/>
                </a:pPr>
                <a:endParaRPr lang="en-US" sz="1922" kern="0" dirty="0">
                  <a:solidFill>
                    <a:sysClr val="window" lastClr="FFFFFF"/>
                  </a:solidFill>
                  <a:latin typeface="Arial"/>
                  <a:ea typeface="ＭＳ Ｐゴシック" pitchFamily="34" charset="-128"/>
                </a:endParaRPr>
              </a:p>
            </p:txBody>
          </p:sp>
          <p:sp>
            <p:nvSpPr>
              <p:cNvPr id="18" name="Oval 17">
                <a:extLst>
                  <a:ext uri="{FF2B5EF4-FFF2-40B4-BE49-F238E27FC236}">
                    <a16:creationId xmlns:a16="http://schemas.microsoft.com/office/drawing/2014/main" id="{E8B3F3E2-AF36-4687-8F82-C0FF1C5A60EF}"/>
                  </a:ext>
                </a:extLst>
              </p:cNvPr>
              <p:cNvSpPr/>
              <p:nvPr/>
            </p:nvSpPr>
            <p:spPr>
              <a:xfrm>
                <a:off x="2502760" y="3940871"/>
                <a:ext cx="66907" cy="66907"/>
              </a:xfrm>
              <a:prstGeom prst="ellipse">
                <a:avLst/>
              </a:prstGeom>
              <a:solidFill>
                <a:srgbClr val="FF0000"/>
              </a:solidFill>
              <a:ln w="12700" cap="flat" cmpd="sng" algn="ctr">
                <a:solidFill>
                  <a:srgbClr val="C00000"/>
                </a:solidFill>
                <a:prstDash val="solid"/>
              </a:ln>
              <a:effectLst>
                <a:outerShdw blurRad="63500" sx="102000" sy="102000" algn="ctr" rotWithShape="0">
                  <a:prstClr val="black">
                    <a:alpha val="40000"/>
                  </a:prstClr>
                </a:outerShdw>
              </a:effectLst>
            </p:spPr>
            <p:txBody>
              <a:bodyPr rtlCol="0" anchor="ctr"/>
              <a:lstStyle/>
              <a:p>
                <a:pPr algn="ctr" fontAlgn="auto">
                  <a:spcBef>
                    <a:spcPts val="0"/>
                  </a:spcBef>
                  <a:spcAft>
                    <a:spcPts val="0"/>
                  </a:spcAft>
                  <a:defRPr/>
                </a:pPr>
                <a:endParaRPr lang="en-US" sz="1922" kern="0" dirty="0">
                  <a:solidFill>
                    <a:sysClr val="window" lastClr="FFFFFF"/>
                  </a:solidFill>
                  <a:latin typeface="Arial"/>
                  <a:ea typeface="ＭＳ Ｐゴシック" pitchFamily="34" charset="-128"/>
                </a:endParaRPr>
              </a:p>
            </p:txBody>
          </p:sp>
          <p:sp>
            <p:nvSpPr>
              <p:cNvPr id="19" name="Oval 18">
                <a:extLst>
                  <a:ext uri="{FF2B5EF4-FFF2-40B4-BE49-F238E27FC236}">
                    <a16:creationId xmlns:a16="http://schemas.microsoft.com/office/drawing/2014/main" id="{417203D8-DFAD-482E-AEE9-9E9386F7F1DE}"/>
                  </a:ext>
                </a:extLst>
              </p:cNvPr>
              <p:cNvSpPr/>
              <p:nvPr/>
            </p:nvSpPr>
            <p:spPr>
              <a:xfrm>
                <a:off x="3414088" y="4595791"/>
                <a:ext cx="66907" cy="66907"/>
              </a:xfrm>
              <a:prstGeom prst="ellipse">
                <a:avLst/>
              </a:prstGeom>
              <a:solidFill>
                <a:srgbClr val="FF0000"/>
              </a:solidFill>
              <a:ln w="12700" cap="flat" cmpd="sng" algn="ctr">
                <a:solidFill>
                  <a:srgbClr val="C00000"/>
                </a:solidFill>
                <a:prstDash val="solid"/>
              </a:ln>
              <a:effectLst>
                <a:outerShdw blurRad="63500" sx="102000" sy="102000" algn="ctr" rotWithShape="0">
                  <a:prstClr val="black">
                    <a:alpha val="40000"/>
                  </a:prstClr>
                </a:outerShdw>
              </a:effectLst>
            </p:spPr>
            <p:txBody>
              <a:bodyPr rtlCol="0" anchor="ctr"/>
              <a:lstStyle/>
              <a:p>
                <a:pPr algn="ctr" fontAlgn="auto">
                  <a:spcBef>
                    <a:spcPts val="0"/>
                  </a:spcBef>
                  <a:spcAft>
                    <a:spcPts val="0"/>
                  </a:spcAft>
                  <a:defRPr/>
                </a:pPr>
                <a:endParaRPr lang="en-US" sz="1922" kern="0" dirty="0">
                  <a:solidFill>
                    <a:sysClr val="window" lastClr="FFFFFF"/>
                  </a:solidFill>
                  <a:latin typeface="Arial"/>
                  <a:ea typeface="ＭＳ Ｐゴシック" pitchFamily="34" charset="-128"/>
                </a:endParaRPr>
              </a:p>
            </p:txBody>
          </p:sp>
          <p:sp>
            <p:nvSpPr>
              <p:cNvPr id="20" name="Oval 19">
                <a:extLst>
                  <a:ext uri="{FF2B5EF4-FFF2-40B4-BE49-F238E27FC236}">
                    <a16:creationId xmlns:a16="http://schemas.microsoft.com/office/drawing/2014/main" id="{BBEC7E28-EDF0-4705-8441-CA3FD36079C8}"/>
                  </a:ext>
                </a:extLst>
              </p:cNvPr>
              <p:cNvSpPr/>
              <p:nvPr/>
            </p:nvSpPr>
            <p:spPr>
              <a:xfrm>
                <a:off x="4742534" y="2857864"/>
                <a:ext cx="66907" cy="66907"/>
              </a:xfrm>
              <a:prstGeom prst="ellipse">
                <a:avLst/>
              </a:prstGeom>
              <a:solidFill>
                <a:srgbClr val="FF0000"/>
              </a:solidFill>
              <a:ln w="12700" cap="flat" cmpd="sng" algn="ctr">
                <a:solidFill>
                  <a:srgbClr val="C00000"/>
                </a:solidFill>
                <a:prstDash val="solid"/>
              </a:ln>
              <a:effectLst>
                <a:outerShdw blurRad="63500" sx="102000" sy="102000" algn="ctr" rotWithShape="0">
                  <a:prstClr val="black">
                    <a:alpha val="40000"/>
                  </a:prstClr>
                </a:outerShdw>
              </a:effectLst>
            </p:spPr>
            <p:txBody>
              <a:bodyPr rtlCol="0" anchor="ctr"/>
              <a:lstStyle/>
              <a:p>
                <a:pPr algn="ctr" fontAlgn="auto">
                  <a:spcBef>
                    <a:spcPts val="0"/>
                  </a:spcBef>
                  <a:spcAft>
                    <a:spcPts val="0"/>
                  </a:spcAft>
                  <a:defRPr/>
                </a:pPr>
                <a:endParaRPr lang="en-US" sz="1922" kern="0" dirty="0">
                  <a:solidFill>
                    <a:sysClr val="window" lastClr="FFFFFF"/>
                  </a:solidFill>
                  <a:latin typeface="Arial"/>
                  <a:ea typeface="ＭＳ Ｐゴシック" pitchFamily="34" charset="-128"/>
                </a:endParaRPr>
              </a:p>
            </p:txBody>
          </p:sp>
          <p:sp>
            <p:nvSpPr>
              <p:cNvPr id="21" name="Oval 20">
                <a:extLst>
                  <a:ext uri="{FF2B5EF4-FFF2-40B4-BE49-F238E27FC236}">
                    <a16:creationId xmlns:a16="http://schemas.microsoft.com/office/drawing/2014/main" id="{C0CEF162-612B-4FCA-8CE1-6A9E76C17B59}"/>
                  </a:ext>
                </a:extLst>
              </p:cNvPr>
              <p:cNvSpPr/>
              <p:nvPr/>
            </p:nvSpPr>
            <p:spPr>
              <a:xfrm>
                <a:off x="4886182" y="2827355"/>
                <a:ext cx="66907" cy="66907"/>
              </a:xfrm>
              <a:prstGeom prst="ellipse">
                <a:avLst/>
              </a:prstGeom>
              <a:solidFill>
                <a:srgbClr val="FF0000"/>
              </a:solidFill>
              <a:ln w="12700" cap="flat" cmpd="sng" algn="ctr">
                <a:solidFill>
                  <a:srgbClr val="C00000"/>
                </a:solidFill>
                <a:prstDash val="solid"/>
              </a:ln>
              <a:effectLst>
                <a:outerShdw blurRad="63500" sx="102000" sy="102000" algn="ctr" rotWithShape="0">
                  <a:prstClr val="black">
                    <a:alpha val="40000"/>
                  </a:prstClr>
                </a:outerShdw>
              </a:effectLst>
            </p:spPr>
            <p:txBody>
              <a:bodyPr rtlCol="0" anchor="ctr"/>
              <a:lstStyle/>
              <a:p>
                <a:pPr algn="ctr" fontAlgn="auto">
                  <a:spcBef>
                    <a:spcPts val="0"/>
                  </a:spcBef>
                  <a:spcAft>
                    <a:spcPts val="0"/>
                  </a:spcAft>
                  <a:defRPr/>
                </a:pPr>
                <a:endParaRPr lang="en-US" sz="1922" kern="0" dirty="0">
                  <a:solidFill>
                    <a:sysClr val="window" lastClr="FFFFFF"/>
                  </a:solidFill>
                  <a:latin typeface="Arial"/>
                  <a:ea typeface="ＭＳ Ｐゴシック" pitchFamily="34" charset="-128"/>
                </a:endParaRPr>
              </a:p>
            </p:txBody>
          </p:sp>
          <p:sp>
            <p:nvSpPr>
              <p:cNvPr id="22" name="Oval 21">
                <a:extLst>
                  <a:ext uri="{FF2B5EF4-FFF2-40B4-BE49-F238E27FC236}">
                    <a16:creationId xmlns:a16="http://schemas.microsoft.com/office/drawing/2014/main" id="{1EE18F44-5718-4023-A2FF-B32C36053E4F}"/>
                  </a:ext>
                </a:extLst>
              </p:cNvPr>
              <p:cNvSpPr/>
              <p:nvPr/>
            </p:nvSpPr>
            <p:spPr>
              <a:xfrm>
                <a:off x="4963222" y="3085259"/>
                <a:ext cx="66907" cy="66907"/>
              </a:xfrm>
              <a:prstGeom prst="ellipse">
                <a:avLst/>
              </a:prstGeom>
              <a:solidFill>
                <a:srgbClr val="FF0000"/>
              </a:solidFill>
              <a:ln w="12700" cap="flat" cmpd="sng" algn="ctr">
                <a:solidFill>
                  <a:srgbClr val="C00000"/>
                </a:solidFill>
                <a:prstDash val="solid"/>
              </a:ln>
              <a:effectLst>
                <a:outerShdw blurRad="63500" sx="102000" sy="102000" algn="ctr" rotWithShape="0">
                  <a:prstClr val="black">
                    <a:alpha val="40000"/>
                  </a:prstClr>
                </a:outerShdw>
              </a:effectLst>
            </p:spPr>
            <p:txBody>
              <a:bodyPr rtlCol="0" anchor="ctr"/>
              <a:lstStyle/>
              <a:p>
                <a:pPr algn="ctr" fontAlgn="auto">
                  <a:spcBef>
                    <a:spcPts val="0"/>
                  </a:spcBef>
                  <a:spcAft>
                    <a:spcPts val="0"/>
                  </a:spcAft>
                  <a:defRPr/>
                </a:pPr>
                <a:endParaRPr lang="en-US" sz="1922" kern="0" dirty="0">
                  <a:solidFill>
                    <a:sysClr val="window" lastClr="FFFFFF"/>
                  </a:solidFill>
                  <a:latin typeface="Arial"/>
                  <a:ea typeface="ＭＳ Ｐゴシック" pitchFamily="34" charset="-128"/>
                </a:endParaRPr>
              </a:p>
            </p:txBody>
          </p:sp>
          <p:sp>
            <p:nvSpPr>
              <p:cNvPr id="23" name="Oval 22">
                <a:extLst>
                  <a:ext uri="{FF2B5EF4-FFF2-40B4-BE49-F238E27FC236}">
                    <a16:creationId xmlns:a16="http://schemas.microsoft.com/office/drawing/2014/main" id="{F3B01FBB-E934-4E6B-9469-19CE4F81671E}"/>
                  </a:ext>
                </a:extLst>
              </p:cNvPr>
              <p:cNvSpPr/>
              <p:nvPr/>
            </p:nvSpPr>
            <p:spPr>
              <a:xfrm>
                <a:off x="5366822" y="3544123"/>
                <a:ext cx="66907" cy="66907"/>
              </a:xfrm>
              <a:prstGeom prst="ellipse">
                <a:avLst/>
              </a:prstGeom>
              <a:solidFill>
                <a:srgbClr val="FF0000"/>
              </a:solidFill>
              <a:ln w="12700" cap="flat" cmpd="sng" algn="ctr">
                <a:solidFill>
                  <a:srgbClr val="C00000"/>
                </a:solidFill>
                <a:prstDash val="solid"/>
              </a:ln>
              <a:effectLst>
                <a:outerShdw blurRad="63500" sx="102000" sy="102000" algn="ctr" rotWithShape="0">
                  <a:prstClr val="black">
                    <a:alpha val="40000"/>
                  </a:prstClr>
                </a:outerShdw>
              </a:effectLst>
            </p:spPr>
            <p:txBody>
              <a:bodyPr rtlCol="0" anchor="ctr"/>
              <a:lstStyle/>
              <a:p>
                <a:pPr algn="ctr" fontAlgn="auto">
                  <a:spcBef>
                    <a:spcPts val="0"/>
                  </a:spcBef>
                  <a:spcAft>
                    <a:spcPts val="0"/>
                  </a:spcAft>
                  <a:defRPr/>
                </a:pPr>
                <a:endParaRPr lang="en-US" sz="1922" kern="0" dirty="0">
                  <a:solidFill>
                    <a:sysClr val="window" lastClr="FFFFFF"/>
                  </a:solidFill>
                  <a:latin typeface="Arial"/>
                  <a:ea typeface="ＭＳ Ｐゴシック" pitchFamily="34" charset="-128"/>
                </a:endParaRPr>
              </a:p>
            </p:txBody>
          </p:sp>
          <p:sp>
            <p:nvSpPr>
              <p:cNvPr id="24" name="Oval 23">
                <a:extLst>
                  <a:ext uri="{FF2B5EF4-FFF2-40B4-BE49-F238E27FC236}">
                    <a16:creationId xmlns:a16="http://schemas.microsoft.com/office/drawing/2014/main" id="{F637F8C0-FCE7-4D8C-A811-D3D2081FBE28}"/>
                  </a:ext>
                </a:extLst>
              </p:cNvPr>
              <p:cNvSpPr/>
              <p:nvPr/>
            </p:nvSpPr>
            <p:spPr>
              <a:xfrm>
                <a:off x="5474325" y="3397772"/>
                <a:ext cx="66907" cy="66907"/>
              </a:xfrm>
              <a:prstGeom prst="ellipse">
                <a:avLst/>
              </a:prstGeom>
              <a:solidFill>
                <a:srgbClr val="FF0000"/>
              </a:solidFill>
              <a:ln w="12700" cap="flat" cmpd="sng" algn="ctr">
                <a:solidFill>
                  <a:srgbClr val="C00000"/>
                </a:solidFill>
                <a:prstDash val="solid"/>
              </a:ln>
              <a:effectLst>
                <a:outerShdw blurRad="63500" sx="102000" sy="102000" algn="ctr" rotWithShape="0">
                  <a:prstClr val="black">
                    <a:alpha val="40000"/>
                  </a:prstClr>
                </a:outerShdw>
              </a:effectLst>
            </p:spPr>
            <p:txBody>
              <a:bodyPr rtlCol="0" anchor="ctr"/>
              <a:lstStyle/>
              <a:p>
                <a:pPr algn="ctr" fontAlgn="auto">
                  <a:spcBef>
                    <a:spcPts val="0"/>
                  </a:spcBef>
                  <a:spcAft>
                    <a:spcPts val="0"/>
                  </a:spcAft>
                  <a:defRPr/>
                </a:pPr>
                <a:endParaRPr lang="en-US" sz="1922" kern="0" dirty="0">
                  <a:solidFill>
                    <a:sysClr val="window" lastClr="FFFFFF"/>
                  </a:solidFill>
                  <a:latin typeface="Arial"/>
                  <a:ea typeface="ＭＳ Ｐゴシック" pitchFamily="34" charset="-128"/>
                </a:endParaRPr>
              </a:p>
            </p:txBody>
          </p:sp>
          <p:sp>
            <p:nvSpPr>
              <p:cNvPr id="25" name="Oval 24">
                <a:extLst>
                  <a:ext uri="{FF2B5EF4-FFF2-40B4-BE49-F238E27FC236}">
                    <a16:creationId xmlns:a16="http://schemas.microsoft.com/office/drawing/2014/main" id="{71206EF7-E479-4579-98B5-F4C7D626BA02}"/>
                  </a:ext>
                </a:extLst>
              </p:cNvPr>
              <p:cNvSpPr/>
              <p:nvPr/>
            </p:nvSpPr>
            <p:spPr>
              <a:xfrm>
                <a:off x="5538617" y="3412887"/>
                <a:ext cx="66907" cy="66907"/>
              </a:xfrm>
              <a:prstGeom prst="ellipse">
                <a:avLst/>
              </a:prstGeom>
              <a:solidFill>
                <a:srgbClr val="FF0000"/>
              </a:solidFill>
              <a:ln w="12700" cap="flat" cmpd="sng" algn="ctr">
                <a:solidFill>
                  <a:srgbClr val="C00000"/>
                </a:solidFill>
                <a:prstDash val="solid"/>
              </a:ln>
              <a:effectLst>
                <a:outerShdw blurRad="63500" sx="102000" sy="102000" algn="ctr" rotWithShape="0">
                  <a:prstClr val="black">
                    <a:alpha val="40000"/>
                  </a:prstClr>
                </a:outerShdw>
              </a:effectLst>
            </p:spPr>
            <p:txBody>
              <a:bodyPr rtlCol="0" anchor="ctr"/>
              <a:lstStyle/>
              <a:p>
                <a:pPr algn="ctr" fontAlgn="auto">
                  <a:spcBef>
                    <a:spcPts val="0"/>
                  </a:spcBef>
                  <a:spcAft>
                    <a:spcPts val="0"/>
                  </a:spcAft>
                  <a:defRPr/>
                </a:pPr>
                <a:endParaRPr lang="en-US" sz="1922" kern="0" dirty="0">
                  <a:solidFill>
                    <a:sysClr val="window" lastClr="FFFFFF"/>
                  </a:solidFill>
                  <a:latin typeface="Arial"/>
                  <a:ea typeface="ＭＳ Ｐゴシック" pitchFamily="34" charset="-128"/>
                </a:endParaRPr>
              </a:p>
            </p:txBody>
          </p:sp>
          <p:sp>
            <p:nvSpPr>
              <p:cNvPr id="26" name="Oval 25">
                <a:extLst>
                  <a:ext uri="{FF2B5EF4-FFF2-40B4-BE49-F238E27FC236}">
                    <a16:creationId xmlns:a16="http://schemas.microsoft.com/office/drawing/2014/main" id="{410760DB-E2C4-4B28-ACFE-31CD4BF81500}"/>
                  </a:ext>
                </a:extLst>
              </p:cNvPr>
              <p:cNvSpPr/>
              <p:nvPr/>
            </p:nvSpPr>
            <p:spPr>
              <a:xfrm>
                <a:off x="5671969" y="3358140"/>
                <a:ext cx="66907" cy="66907"/>
              </a:xfrm>
              <a:prstGeom prst="ellipse">
                <a:avLst/>
              </a:prstGeom>
              <a:solidFill>
                <a:srgbClr val="FF0000"/>
              </a:solidFill>
              <a:ln w="12700" cap="flat" cmpd="sng" algn="ctr">
                <a:solidFill>
                  <a:srgbClr val="C00000"/>
                </a:solidFill>
                <a:prstDash val="solid"/>
              </a:ln>
              <a:effectLst>
                <a:outerShdw blurRad="63500" sx="102000" sy="102000" algn="ctr" rotWithShape="0">
                  <a:prstClr val="black">
                    <a:alpha val="40000"/>
                  </a:prstClr>
                </a:outerShdw>
              </a:effectLst>
            </p:spPr>
            <p:txBody>
              <a:bodyPr rtlCol="0" anchor="ctr"/>
              <a:lstStyle/>
              <a:p>
                <a:pPr algn="ctr" fontAlgn="auto">
                  <a:spcBef>
                    <a:spcPts val="0"/>
                  </a:spcBef>
                  <a:spcAft>
                    <a:spcPts val="0"/>
                  </a:spcAft>
                  <a:defRPr/>
                </a:pPr>
                <a:endParaRPr lang="en-US" sz="1922" kern="0" dirty="0">
                  <a:solidFill>
                    <a:sysClr val="window" lastClr="FFFFFF"/>
                  </a:solidFill>
                  <a:latin typeface="Arial"/>
                  <a:ea typeface="ＭＳ Ｐゴシック" pitchFamily="34" charset="-128"/>
                </a:endParaRPr>
              </a:p>
            </p:txBody>
          </p:sp>
          <p:sp>
            <p:nvSpPr>
              <p:cNvPr id="27" name="Oval 26">
                <a:extLst>
                  <a:ext uri="{FF2B5EF4-FFF2-40B4-BE49-F238E27FC236}">
                    <a16:creationId xmlns:a16="http://schemas.microsoft.com/office/drawing/2014/main" id="{4EBE5607-C0CC-4E70-A428-C52001C72627}"/>
                  </a:ext>
                </a:extLst>
              </p:cNvPr>
              <p:cNvSpPr/>
              <p:nvPr/>
            </p:nvSpPr>
            <p:spPr>
              <a:xfrm>
                <a:off x="5812464" y="3470063"/>
                <a:ext cx="66907" cy="66907"/>
              </a:xfrm>
              <a:prstGeom prst="ellipse">
                <a:avLst/>
              </a:prstGeom>
              <a:solidFill>
                <a:srgbClr val="FF0000"/>
              </a:solidFill>
              <a:ln w="12700" cap="flat" cmpd="sng" algn="ctr">
                <a:solidFill>
                  <a:srgbClr val="C00000"/>
                </a:solidFill>
                <a:prstDash val="solid"/>
              </a:ln>
              <a:effectLst>
                <a:outerShdw blurRad="63500" sx="102000" sy="102000" algn="ctr" rotWithShape="0">
                  <a:prstClr val="black">
                    <a:alpha val="40000"/>
                  </a:prstClr>
                </a:outerShdw>
              </a:effectLst>
            </p:spPr>
            <p:txBody>
              <a:bodyPr rtlCol="0" anchor="ctr"/>
              <a:lstStyle/>
              <a:p>
                <a:pPr algn="ctr" fontAlgn="auto">
                  <a:spcBef>
                    <a:spcPts val="0"/>
                  </a:spcBef>
                  <a:spcAft>
                    <a:spcPts val="0"/>
                  </a:spcAft>
                  <a:defRPr/>
                </a:pPr>
                <a:endParaRPr lang="en-US" sz="1922" kern="0" dirty="0">
                  <a:solidFill>
                    <a:sysClr val="window" lastClr="FFFFFF"/>
                  </a:solidFill>
                  <a:latin typeface="Arial"/>
                  <a:ea typeface="ＭＳ Ｐゴシック" pitchFamily="34" charset="-128"/>
                </a:endParaRPr>
              </a:p>
            </p:txBody>
          </p:sp>
          <p:sp>
            <p:nvSpPr>
              <p:cNvPr id="28" name="Oval 27">
                <a:extLst>
                  <a:ext uri="{FF2B5EF4-FFF2-40B4-BE49-F238E27FC236}">
                    <a16:creationId xmlns:a16="http://schemas.microsoft.com/office/drawing/2014/main" id="{FF085BA0-EF35-4AC0-9317-43AA1C0E69CE}"/>
                  </a:ext>
                </a:extLst>
              </p:cNvPr>
              <p:cNvSpPr/>
              <p:nvPr/>
            </p:nvSpPr>
            <p:spPr>
              <a:xfrm>
                <a:off x="5722002" y="3603415"/>
                <a:ext cx="66907" cy="66907"/>
              </a:xfrm>
              <a:prstGeom prst="ellipse">
                <a:avLst/>
              </a:prstGeom>
              <a:solidFill>
                <a:srgbClr val="FF0000"/>
              </a:solidFill>
              <a:ln w="12700" cap="flat" cmpd="sng" algn="ctr">
                <a:solidFill>
                  <a:srgbClr val="C00000"/>
                </a:solidFill>
                <a:prstDash val="solid"/>
              </a:ln>
              <a:effectLst>
                <a:outerShdw blurRad="63500" sx="102000" sy="102000" algn="ctr" rotWithShape="0">
                  <a:prstClr val="black">
                    <a:alpha val="40000"/>
                  </a:prstClr>
                </a:outerShdw>
              </a:effectLst>
            </p:spPr>
            <p:txBody>
              <a:bodyPr rtlCol="0" anchor="ctr"/>
              <a:lstStyle/>
              <a:p>
                <a:pPr algn="ctr" fontAlgn="auto">
                  <a:spcBef>
                    <a:spcPts val="0"/>
                  </a:spcBef>
                  <a:spcAft>
                    <a:spcPts val="0"/>
                  </a:spcAft>
                  <a:defRPr/>
                </a:pPr>
                <a:endParaRPr lang="en-US" sz="1922" kern="0" dirty="0">
                  <a:solidFill>
                    <a:sysClr val="window" lastClr="FFFFFF"/>
                  </a:solidFill>
                  <a:latin typeface="Arial"/>
                  <a:ea typeface="ＭＳ Ｐゴシック" pitchFamily="34" charset="-128"/>
                </a:endParaRPr>
              </a:p>
            </p:txBody>
          </p:sp>
          <p:sp>
            <p:nvSpPr>
              <p:cNvPr id="29" name="Oval 28">
                <a:extLst>
                  <a:ext uri="{FF2B5EF4-FFF2-40B4-BE49-F238E27FC236}">
                    <a16:creationId xmlns:a16="http://schemas.microsoft.com/office/drawing/2014/main" id="{F0FD6F08-60CB-4A01-A448-3A113E8DE4B1}"/>
                  </a:ext>
                </a:extLst>
              </p:cNvPr>
              <p:cNvSpPr/>
              <p:nvPr/>
            </p:nvSpPr>
            <p:spPr>
              <a:xfrm>
                <a:off x="6033260" y="3726541"/>
                <a:ext cx="66907" cy="66907"/>
              </a:xfrm>
              <a:prstGeom prst="ellipse">
                <a:avLst/>
              </a:prstGeom>
              <a:solidFill>
                <a:srgbClr val="FF0000"/>
              </a:solidFill>
              <a:ln w="12700" cap="flat" cmpd="sng" algn="ctr">
                <a:solidFill>
                  <a:srgbClr val="C00000"/>
                </a:solidFill>
                <a:prstDash val="solid"/>
              </a:ln>
              <a:effectLst>
                <a:outerShdw blurRad="63500" sx="102000" sy="102000" algn="ctr" rotWithShape="0">
                  <a:prstClr val="black">
                    <a:alpha val="40000"/>
                  </a:prstClr>
                </a:outerShdw>
              </a:effectLst>
            </p:spPr>
            <p:txBody>
              <a:bodyPr rtlCol="0" anchor="ctr"/>
              <a:lstStyle/>
              <a:p>
                <a:pPr algn="ctr" fontAlgn="auto">
                  <a:spcBef>
                    <a:spcPts val="0"/>
                  </a:spcBef>
                  <a:spcAft>
                    <a:spcPts val="0"/>
                  </a:spcAft>
                  <a:defRPr/>
                </a:pPr>
                <a:endParaRPr lang="en-US" sz="1922" kern="0" dirty="0">
                  <a:solidFill>
                    <a:sysClr val="window" lastClr="FFFFFF"/>
                  </a:solidFill>
                  <a:latin typeface="Arial"/>
                  <a:ea typeface="ＭＳ Ｐゴシック" pitchFamily="34" charset="-128"/>
                </a:endParaRPr>
              </a:p>
            </p:txBody>
          </p:sp>
          <p:sp>
            <p:nvSpPr>
              <p:cNvPr id="30" name="Oval 29">
                <a:extLst>
                  <a:ext uri="{FF2B5EF4-FFF2-40B4-BE49-F238E27FC236}">
                    <a16:creationId xmlns:a16="http://schemas.microsoft.com/office/drawing/2014/main" id="{5E6514D4-A697-40C2-9373-796AA1240848}"/>
                  </a:ext>
                </a:extLst>
              </p:cNvPr>
              <p:cNvSpPr/>
              <p:nvPr/>
            </p:nvSpPr>
            <p:spPr>
              <a:xfrm>
                <a:off x="5950605" y="3608164"/>
                <a:ext cx="66907" cy="66907"/>
              </a:xfrm>
              <a:prstGeom prst="ellipse">
                <a:avLst/>
              </a:prstGeom>
              <a:solidFill>
                <a:srgbClr val="FF0000"/>
              </a:solidFill>
              <a:ln w="12700" cap="flat" cmpd="sng" algn="ctr">
                <a:solidFill>
                  <a:srgbClr val="C00000"/>
                </a:solidFill>
                <a:prstDash val="solid"/>
              </a:ln>
              <a:effectLst>
                <a:outerShdw blurRad="63500" sx="102000" sy="102000" algn="ctr" rotWithShape="0">
                  <a:prstClr val="black">
                    <a:alpha val="40000"/>
                  </a:prstClr>
                </a:outerShdw>
              </a:effectLst>
            </p:spPr>
            <p:txBody>
              <a:bodyPr rtlCol="0" anchor="ctr"/>
              <a:lstStyle/>
              <a:p>
                <a:pPr algn="ctr" fontAlgn="auto">
                  <a:spcBef>
                    <a:spcPts val="0"/>
                  </a:spcBef>
                  <a:spcAft>
                    <a:spcPts val="0"/>
                  </a:spcAft>
                  <a:defRPr/>
                </a:pPr>
                <a:endParaRPr lang="en-US" sz="1922" kern="0" dirty="0">
                  <a:solidFill>
                    <a:sysClr val="window" lastClr="FFFFFF"/>
                  </a:solidFill>
                  <a:latin typeface="Arial"/>
                  <a:ea typeface="ＭＳ Ｐゴシック" pitchFamily="34" charset="-128"/>
                </a:endParaRPr>
              </a:p>
            </p:txBody>
          </p:sp>
          <p:sp>
            <p:nvSpPr>
              <p:cNvPr id="31" name="Oval 30">
                <a:extLst>
                  <a:ext uri="{FF2B5EF4-FFF2-40B4-BE49-F238E27FC236}">
                    <a16:creationId xmlns:a16="http://schemas.microsoft.com/office/drawing/2014/main" id="{5BE43F72-2188-4279-8510-91EF98100192}"/>
                  </a:ext>
                </a:extLst>
              </p:cNvPr>
              <p:cNvSpPr/>
              <p:nvPr/>
            </p:nvSpPr>
            <p:spPr>
              <a:xfrm>
                <a:off x="5891073" y="3586730"/>
                <a:ext cx="66907" cy="66907"/>
              </a:xfrm>
              <a:prstGeom prst="ellipse">
                <a:avLst/>
              </a:prstGeom>
              <a:solidFill>
                <a:srgbClr val="FF0000"/>
              </a:solidFill>
              <a:ln w="12700" cap="flat" cmpd="sng" algn="ctr">
                <a:solidFill>
                  <a:srgbClr val="C00000"/>
                </a:solidFill>
                <a:prstDash val="solid"/>
              </a:ln>
              <a:effectLst>
                <a:outerShdw blurRad="63500" sx="102000" sy="102000" algn="ctr" rotWithShape="0">
                  <a:prstClr val="black">
                    <a:alpha val="40000"/>
                  </a:prstClr>
                </a:outerShdw>
              </a:effectLst>
            </p:spPr>
            <p:txBody>
              <a:bodyPr rtlCol="0" anchor="ctr"/>
              <a:lstStyle/>
              <a:p>
                <a:pPr algn="ctr" fontAlgn="auto">
                  <a:spcBef>
                    <a:spcPts val="0"/>
                  </a:spcBef>
                  <a:spcAft>
                    <a:spcPts val="0"/>
                  </a:spcAft>
                  <a:defRPr/>
                </a:pPr>
                <a:endParaRPr lang="en-US" sz="1922" kern="0" dirty="0">
                  <a:solidFill>
                    <a:sysClr val="window" lastClr="FFFFFF"/>
                  </a:solidFill>
                  <a:latin typeface="Arial"/>
                  <a:ea typeface="ＭＳ Ｐゴシック" pitchFamily="34" charset="-128"/>
                </a:endParaRPr>
              </a:p>
            </p:txBody>
          </p:sp>
          <p:sp>
            <p:nvSpPr>
              <p:cNvPr id="32" name="Oval 31">
                <a:extLst>
                  <a:ext uri="{FF2B5EF4-FFF2-40B4-BE49-F238E27FC236}">
                    <a16:creationId xmlns:a16="http://schemas.microsoft.com/office/drawing/2014/main" id="{66D5E56A-0258-4DDA-85C6-29720174983A}"/>
                  </a:ext>
                </a:extLst>
              </p:cNvPr>
              <p:cNvSpPr/>
              <p:nvPr/>
            </p:nvSpPr>
            <p:spPr>
              <a:xfrm>
                <a:off x="5474325" y="3184308"/>
                <a:ext cx="66907" cy="66907"/>
              </a:xfrm>
              <a:prstGeom prst="ellipse">
                <a:avLst/>
              </a:prstGeom>
              <a:solidFill>
                <a:srgbClr val="FF0000"/>
              </a:solidFill>
              <a:ln w="12700" cap="flat" cmpd="sng" algn="ctr">
                <a:solidFill>
                  <a:srgbClr val="C00000"/>
                </a:solidFill>
                <a:prstDash val="solid"/>
              </a:ln>
              <a:effectLst>
                <a:outerShdw blurRad="63500" sx="102000" sy="102000" algn="ctr" rotWithShape="0">
                  <a:prstClr val="black">
                    <a:alpha val="40000"/>
                  </a:prstClr>
                </a:outerShdw>
              </a:effectLst>
            </p:spPr>
            <p:txBody>
              <a:bodyPr rtlCol="0" anchor="ctr"/>
              <a:lstStyle/>
              <a:p>
                <a:pPr algn="ctr" fontAlgn="auto">
                  <a:spcBef>
                    <a:spcPts val="0"/>
                  </a:spcBef>
                  <a:spcAft>
                    <a:spcPts val="0"/>
                  </a:spcAft>
                  <a:defRPr/>
                </a:pPr>
                <a:endParaRPr lang="en-US" sz="1922" kern="0" dirty="0">
                  <a:solidFill>
                    <a:sysClr val="window" lastClr="FFFFFF"/>
                  </a:solidFill>
                  <a:latin typeface="Arial"/>
                  <a:ea typeface="ＭＳ Ｐゴシック" pitchFamily="34" charset="-128"/>
                </a:endParaRPr>
              </a:p>
            </p:txBody>
          </p:sp>
          <p:sp>
            <p:nvSpPr>
              <p:cNvPr id="33" name="Oval 32">
                <a:extLst>
                  <a:ext uri="{FF2B5EF4-FFF2-40B4-BE49-F238E27FC236}">
                    <a16:creationId xmlns:a16="http://schemas.microsoft.com/office/drawing/2014/main" id="{0EF8A191-7939-485E-8F82-542025CFD978}"/>
                  </a:ext>
                </a:extLst>
              </p:cNvPr>
              <p:cNvSpPr/>
              <p:nvPr/>
            </p:nvSpPr>
            <p:spPr>
              <a:xfrm>
                <a:off x="5638515" y="3093616"/>
                <a:ext cx="66907" cy="66907"/>
              </a:xfrm>
              <a:prstGeom prst="ellipse">
                <a:avLst/>
              </a:prstGeom>
              <a:solidFill>
                <a:srgbClr val="FF0000"/>
              </a:solidFill>
              <a:ln w="12700" cap="flat" cmpd="sng" algn="ctr">
                <a:solidFill>
                  <a:srgbClr val="C00000"/>
                </a:solidFill>
                <a:prstDash val="solid"/>
              </a:ln>
              <a:effectLst>
                <a:outerShdw blurRad="63500" sx="102000" sy="102000" algn="ctr" rotWithShape="0">
                  <a:prstClr val="black">
                    <a:alpha val="40000"/>
                  </a:prstClr>
                </a:outerShdw>
              </a:effectLst>
            </p:spPr>
            <p:txBody>
              <a:bodyPr rtlCol="0" anchor="ctr"/>
              <a:lstStyle/>
              <a:p>
                <a:pPr algn="ctr" fontAlgn="auto">
                  <a:spcBef>
                    <a:spcPts val="0"/>
                  </a:spcBef>
                  <a:spcAft>
                    <a:spcPts val="0"/>
                  </a:spcAft>
                  <a:defRPr/>
                </a:pPr>
                <a:endParaRPr lang="en-US" sz="1922" kern="0" dirty="0">
                  <a:solidFill>
                    <a:sysClr val="window" lastClr="FFFFFF"/>
                  </a:solidFill>
                  <a:latin typeface="Arial"/>
                  <a:ea typeface="ＭＳ Ｐゴシック" pitchFamily="34" charset="-128"/>
                </a:endParaRPr>
              </a:p>
            </p:txBody>
          </p:sp>
          <p:sp>
            <p:nvSpPr>
              <p:cNvPr id="34" name="Oval 33">
                <a:extLst>
                  <a:ext uri="{FF2B5EF4-FFF2-40B4-BE49-F238E27FC236}">
                    <a16:creationId xmlns:a16="http://schemas.microsoft.com/office/drawing/2014/main" id="{B86BCAFD-F5F7-4D61-985A-E38A3E580075}"/>
                  </a:ext>
                </a:extLst>
              </p:cNvPr>
              <p:cNvSpPr/>
              <p:nvPr/>
            </p:nvSpPr>
            <p:spPr>
              <a:xfrm>
                <a:off x="5236200" y="3077152"/>
                <a:ext cx="66907" cy="66907"/>
              </a:xfrm>
              <a:prstGeom prst="ellipse">
                <a:avLst/>
              </a:prstGeom>
              <a:solidFill>
                <a:srgbClr val="FF0000"/>
              </a:solidFill>
              <a:ln w="12700" cap="flat" cmpd="sng" algn="ctr">
                <a:solidFill>
                  <a:srgbClr val="C00000"/>
                </a:solidFill>
                <a:prstDash val="solid"/>
              </a:ln>
              <a:effectLst>
                <a:outerShdw blurRad="63500" sx="102000" sy="102000" algn="ctr" rotWithShape="0">
                  <a:prstClr val="black">
                    <a:alpha val="40000"/>
                  </a:prstClr>
                </a:outerShdw>
              </a:effectLst>
            </p:spPr>
            <p:txBody>
              <a:bodyPr rtlCol="0" anchor="ctr"/>
              <a:lstStyle/>
              <a:p>
                <a:pPr algn="ctr" fontAlgn="auto">
                  <a:spcBef>
                    <a:spcPts val="0"/>
                  </a:spcBef>
                  <a:spcAft>
                    <a:spcPts val="0"/>
                  </a:spcAft>
                  <a:defRPr/>
                </a:pPr>
                <a:endParaRPr lang="en-US" sz="1922" kern="0" dirty="0">
                  <a:solidFill>
                    <a:sysClr val="window" lastClr="FFFFFF"/>
                  </a:solidFill>
                  <a:latin typeface="Arial"/>
                  <a:ea typeface="ＭＳ Ｐゴシック" pitchFamily="34" charset="-128"/>
                </a:endParaRPr>
              </a:p>
            </p:txBody>
          </p:sp>
          <p:sp>
            <p:nvSpPr>
              <p:cNvPr id="35" name="Oval 34">
                <a:extLst>
                  <a:ext uri="{FF2B5EF4-FFF2-40B4-BE49-F238E27FC236}">
                    <a16:creationId xmlns:a16="http://schemas.microsoft.com/office/drawing/2014/main" id="{73AA8E79-D160-4019-A9B1-259844A2487A}"/>
                  </a:ext>
                </a:extLst>
              </p:cNvPr>
              <p:cNvSpPr/>
              <p:nvPr/>
            </p:nvSpPr>
            <p:spPr>
              <a:xfrm>
                <a:off x="5206799" y="2988546"/>
                <a:ext cx="66907" cy="66907"/>
              </a:xfrm>
              <a:prstGeom prst="ellipse">
                <a:avLst/>
              </a:prstGeom>
              <a:solidFill>
                <a:srgbClr val="FF0000"/>
              </a:solidFill>
              <a:ln w="12700" cap="flat" cmpd="sng" algn="ctr">
                <a:solidFill>
                  <a:srgbClr val="C00000"/>
                </a:solidFill>
                <a:prstDash val="solid"/>
              </a:ln>
              <a:effectLst>
                <a:outerShdw blurRad="63500" sx="102000" sy="102000" algn="ctr" rotWithShape="0">
                  <a:prstClr val="black">
                    <a:alpha val="40000"/>
                  </a:prstClr>
                </a:outerShdw>
              </a:effectLst>
            </p:spPr>
            <p:txBody>
              <a:bodyPr rtlCol="0" anchor="ctr"/>
              <a:lstStyle/>
              <a:p>
                <a:pPr algn="ctr" fontAlgn="auto">
                  <a:spcBef>
                    <a:spcPts val="0"/>
                  </a:spcBef>
                  <a:spcAft>
                    <a:spcPts val="0"/>
                  </a:spcAft>
                  <a:defRPr/>
                </a:pPr>
                <a:endParaRPr lang="en-US" sz="1922" kern="0" dirty="0">
                  <a:solidFill>
                    <a:sysClr val="window" lastClr="FFFFFF"/>
                  </a:solidFill>
                  <a:latin typeface="Arial"/>
                  <a:ea typeface="ＭＳ Ｐゴシック" pitchFamily="34" charset="-128"/>
                </a:endParaRPr>
              </a:p>
            </p:txBody>
          </p:sp>
          <p:sp>
            <p:nvSpPr>
              <p:cNvPr id="36" name="Oval 35">
                <a:extLst>
                  <a:ext uri="{FF2B5EF4-FFF2-40B4-BE49-F238E27FC236}">
                    <a16:creationId xmlns:a16="http://schemas.microsoft.com/office/drawing/2014/main" id="{B6B60C37-B812-45CB-9DDD-DB8326BD138F}"/>
                  </a:ext>
                </a:extLst>
              </p:cNvPr>
              <p:cNvSpPr/>
              <p:nvPr/>
            </p:nvSpPr>
            <p:spPr>
              <a:xfrm>
                <a:off x="6326834" y="3424843"/>
                <a:ext cx="66907" cy="66907"/>
              </a:xfrm>
              <a:prstGeom prst="ellipse">
                <a:avLst/>
              </a:prstGeom>
              <a:solidFill>
                <a:srgbClr val="FF0000"/>
              </a:solidFill>
              <a:ln w="12700" cap="flat" cmpd="sng" algn="ctr">
                <a:solidFill>
                  <a:srgbClr val="C00000"/>
                </a:solidFill>
                <a:prstDash val="solid"/>
              </a:ln>
              <a:effectLst>
                <a:outerShdw blurRad="63500" sx="102000" sy="102000" algn="ctr" rotWithShape="0">
                  <a:prstClr val="black">
                    <a:alpha val="40000"/>
                  </a:prstClr>
                </a:outerShdw>
              </a:effectLst>
            </p:spPr>
            <p:txBody>
              <a:bodyPr rtlCol="0" anchor="ctr"/>
              <a:lstStyle/>
              <a:p>
                <a:pPr algn="ctr" fontAlgn="auto">
                  <a:spcBef>
                    <a:spcPts val="0"/>
                  </a:spcBef>
                  <a:spcAft>
                    <a:spcPts val="0"/>
                  </a:spcAft>
                  <a:defRPr/>
                </a:pPr>
                <a:endParaRPr lang="en-US" sz="1922" kern="0" dirty="0">
                  <a:solidFill>
                    <a:sysClr val="window" lastClr="FFFFFF"/>
                  </a:solidFill>
                  <a:latin typeface="Arial"/>
                  <a:ea typeface="ＭＳ Ｐゴシック" pitchFamily="34" charset="-128"/>
                </a:endParaRPr>
              </a:p>
            </p:txBody>
          </p:sp>
          <p:sp>
            <p:nvSpPr>
              <p:cNvPr id="37" name="Oval 36">
                <a:extLst>
                  <a:ext uri="{FF2B5EF4-FFF2-40B4-BE49-F238E27FC236}">
                    <a16:creationId xmlns:a16="http://schemas.microsoft.com/office/drawing/2014/main" id="{93F88A33-0E62-4CA7-B7D8-EB6412160546}"/>
                  </a:ext>
                </a:extLst>
              </p:cNvPr>
              <p:cNvSpPr/>
              <p:nvPr/>
            </p:nvSpPr>
            <p:spPr>
              <a:xfrm>
                <a:off x="6191112" y="3336701"/>
                <a:ext cx="66907" cy="66907"/>
              </a:xfrm>
              <a:prstGeom prst="ellipse">
                <a:avLst/>
              </a:prstGeom>
              <a:solidFill>
                <a:srgbClr val="FF0000"/>
              </a:solidFill>
              <a:ln w="12700" cap="flat" cmpd="sng" algn="ctr">
                <a:solidFill>
                  <a:srgbClr val="C00000"/>
                </a:solidFill>
                <a:prstDash val="solid"/>
              </a:ln>
              <a:effectLst>
                <a:outerShdw blurRad="63500" sx="102000" sy="102000" algn="ctr" rotWithShape="0">
                  <a:prstClr val="black">
                    <a:alpha val="40000"/>
                  </a:prstClr>
                </a:outerShdw>
              </a:effectLst>
            </p:spPr>
            <p:txBody>
              <a:bodyPr rtlCol="0" anchor="ctr"/>
              <a:lstStyle/>
              <a:p>
                <a:pPr algn="ctr" fontAlgn="auto">
                  <a:spcBef>
                    <a:spcPts val="0"/>
                  </a:spcBef>
                  <a:spcAft>
                    <a:spcPts val="0"/>
                  </a:spcAft>
                  <a:defRPr/>
                </a:pPr>
                <a:endParaRPr lang="en-US" sz="1922" kern="0" dirty="0">
                  <a:solidFill>
                    <a:sysClr val="window" lastClr="FFFFFF"/>
                  </a:solidFill>
                  <a:latin typeface="Arial"/>
                  <a:ea typeface="ＭＳ Ｐゴシック" pitchFamily="34" charset="-128"/>
                </a:endParaRPr>
              </a:p>
            </p:txBody>
          </p:sp>
          <p:sp>
            <p:nvSpPr>
              <p:cNvPr id="38" name="Oval 37">
                <a:extLst>
                  <a:ext uri="{FF2B5EF4-FFF2-40B4-BE49-F238E27FC236}">
                    <a16:creationId xmlns:a16="http://schemas.microsoft.com/office/drawing/2014/main" id="{F8AA7376-6D93-40E3-B83A-A970ED3957B7}"/>
                  </a:ext>
                </a:extLst>
              </p:cNvPr>
              <p:cNvSpPr/>
              <p:nvPr/>
            </p:nvSpPr>
            <p:spPr>
              <a:xfrm>
                <a:off x="6283981" y="3200970"/>
                <a:ext cx="66907" cy="66907"/>
              </a:xfrm>
              <a:prstGeom prst="ellipse">
                <a:avLst/>
              </a:prstGeom>
              <a:solidFill>
                <a:srgbClr val="FF0000"/>
              </a:solidFill>
              <a:ln w="12700" cap="flat" cmpd="sng" algn="ctr">
                <a:solidFill>
                  <a:srgbClr val="C00000"/>
                </a:solidFill>
                <a:prstDash val="solid"/>
              </a:ln>
              <a:effectLst>
                <a:outerShdw blurRad="63500" sx="102000" sy="102000" algn="ctr" rotWithShape="0">
                  <a:prstClr val="black">
                    <a:alpha val="40000"/>
                  </a:prstClr>
                </a:outerShdw>
              </a:effectLst>
            </p:spPr>
            <p:txBody>
              <a:bodyPr rtlCol="0" anchor="ctr"/>
              <a:lstStyle/>
              <a:p>
                <a:pPr algn="ctr" fontAlgn="auto">
                  <a:spcBef>
                    <a:spcPts val="0"/>
                  </a:spcBef>
                  <a:spcAft>
                    <a:spcPts val="0"/>
                  </a:spcAft>
                  <a:defRPr/>
                </a:pPr>
                <a:endParaRPr lang="en-US" sz="1922" kern="0" dirty="0">
                  <a:solidFill>
                    <a:sysClr val="window" lastClr="FFFFFF"/>
                  </a:solidFill>
                  <a:latin typeface="Arial"/>
                  <a:ea typeface="ＭＳ Ｐゴシック" pitchFamily="34" charset="-128"/>
                </a:endParaRPr>
              </a:p>
            </p:txBody>
          </p:sp>
          <p:sp>
            <p:nvSpPr>
              <p:cNvPr id="39" name="Oval 38">
                <a:extLst>
                  <a:ext uri="{FF2B5EF4-FFF2-40B4-BE49-F238E27FC236}">
                    <a16:creationId xmlns:a16="http://schemas.microsoft.com/office/drawing/2014/main" id="{05E2CC8B-2769-4428-B5CE-FC7A699861DE}"/>
                  </a:ext>
                </a:extLst>
              </p:cNvPr>
              <p:cNvSpPr/>
              <p:nvPr/>
            </p:nvSpPr>
            <p:spPr>
              <a:xfrm>
                <a:off x="6345903" y="3105746"/>
                <a:ext cx="66907" cy="66907"/>
              </a:xfrm>
              <a:prstGeom prst="ellipse">
                <a:avLst/>
              </a:prstGeom>
              <a:solidFill>
                <a:srgbClr val="FF0000"/>
              </a:solidFill>
              <a:ln w="12700" cap="flat" cmpd="sng" algn="ctr">
                <a:solidFill>
                  <a:srgbClr val="C00000"/>
                </a:solidFill>
                <a:prstDash val="solid"/>
              </a:ln>
              <a:effectLst>
                <a:outerShdw blurRad="63500" sx="102000" sy="102000" algn="ctr" rotWithShape="0">
                  <a:prstClr val="black">
                    <a:alpha val="40000"/>
                  </a:prstClr>
                </a:outerShdw>
              </a:effectLst>
            </p:spPr>
            <p:txBody>
              <a:bodyPr rtlCol="0" anchor="ctr"/>
              <a:lstStyle/>
              <a:p>
                <a:pPr algn="ctr" fontAlgn="auto">
                  <a:spcBef>
                    <a:spcPts val="0"/>
                  </a:spcBef>
                  <a:spcAft>
                    <a:spcPts val="0"/>
                  </a:spcAft>
                  <a:defRPr/>
                </a:pPr>
                <a:endParaRPr lang="en-US" sz="1922" kern="0" dirty="0">
                  <a:solidFill>
                    <a:sysClr val="window" lastClr="FFFFFF"/>
                  </a:solidFill>
                  <a:latin typeface="Arial"/>
                  <a:ea typeface="ＭＳ Ｐゴシック" pitchFamily="34" charset="-128"/>
                </a:endParaRPr>
              </a:p>
            </p:txBody>
          </p:sp>
          <p:sp>
            <p:nvSpPr>
              <p:cNvPr id="40" name="Oval 39">
                <a:extLst>
                  <a:ext uri="{FF2B5EF4-FFF2-40B4-BE49-F238E27FC236}">
                    <a16:creationId xmlns:a16="http://schemas.microsoft.com/office/drawing/2014/main" id="{A0F09C16-0750-4CE2-9E28-057FBAE9B3C8}"/>
                  </a:ext>
                </a:extLst>
              </p:cNvPr>
              <p:cNvSpPr/>
              <p:nvPr/>
            </p:nvSpPr>
            <p:spPr>
              <a:xfrm>
                <a:off x="6119684" y="2924771"/>
                <a:ext cx="66907" cy="66907"/>
              </a:xfrm>
              <a:prstGeom prst="ellipse">
                <a:avLst/>
              </a:prstGeom>
              <a:solidFill>
                <a:srgbClr val="FF0000"/>
              </a:solidFill>
              <a:ln w="12700" cap="flat" cmpd="sng" algn="ctr">
                <a:solidFill>
                  <a:srgbClr val="C00000"/>
                </a:solidFill>
                <a:prstDash val="solid"/>
              </a:ln>
              <a:effectLst>
                <a:outerShdw blurRad="63500" sx="102000" sy="102000" algn="ctr" rotWithShape="0">
                  <a:prstClr val="black">
                    <a:alpha val="40000"/>
                  </a:prstClr>
                </a:outerShdw>
              </a:effectLst>
            </p:spPr>
            <p:txBody>
              <a:bodyPr rtlCol="0" anchor="ctr"/>
              <a:lstStyle/>
              <a:p>
                <a:pPr algn="ctr" fontAlgn="auto">
                  <a:spcBef>
                    <a:spcPts val="0"/>
                  </a:spcBef>
                  <a:spcAft>
                    <a:spcPts val="0"/>
                  </a:spcAft>
                  <a:defRPr/>
                </a:pPr>
                <a:endParaRPr lang="en-US" sz="1922" kern="0" dirty="0">
                  <a:solidFill>
                    <a:sysClr val="window" lastClr="FFFFFF"/>
                  </a:solidFill>
                  <a:latin typeface="Arial"/>
                  <a:ea typeface="ＭＳ Ｐゴシック" pitchFamily="34" charset="-128"/>
                </a:endParaRPr>
              </a:p>
            </p:txBody>
          </p:sp>
          <p:sp>
            <p:nvSpPr>
              <p:cNvPr id="41" name="Oval 40">
                <a:extLst>
                  <a:ext uri="{FF2B5EF4-FFF2-40B4-BE49-F238E27FC236}">
                    <a16:creationId xmlns:a16="http://schemas.microsoft.com/office/drawing/2014/main" id="{D2BE8A87-A22B-473F-97BE-1479BE634A70}"/>
                  </a:ext>
                </a:extLst>
              </p:cNvPr>
              <p:cNvSpPr/>
              <p:nvPr/>
            </p:nvSpPr>
            <p:spPr>
              <a:xfrm>
                <a:off x="6819753" y="3641536"/>
                <a:ext cx="66907" cy="66907"/>
              </a:xfrm>
              <a:prstGeom prst="ellipse">
                <a:avLst/>
              </a:prstGeom>
              <a:solidFill>
                <a:srgbClr val="FF0000"/>
              </a:solidFill>
              <a:ln w="12700" cap="flat" cmpd="sng" algn="ctr">
                <a:solidFill>
                  <a:srgbClr val="C00000"/>
                </a:solidFill>
                <a:prstDash val="solid"/>
              </a:ln>
              <a:effectLst>
                <a:outerShdw blurRad="63500" sx="102000" sy="102000" algn="ctr" rotWithShape="0">
                  <a:prstClr val="black">
                    <a:alpha val="40000"/>
                  </a:prstClr>
                </a:outerShdw>
              </a:effectLst>
            </p:spPr>
            <p:txBody>
              <a:bodyPr rtlCol="0" anchor="ctr"/>
              <a:lstStyle/>
              <a:p>
                <a:pPr algn="ctr" fontAlgn="auto">
                  <a:spcBef>
                    <a:spcPts val="0"/>
                  </a:spcBef>
                  <a:spcAft>
                    <a:spcPts val="0"/>
                  </a:spcAft>
                  <a:defRPr/>
                </a:pPr>
                <a:endParaRPr lang="en-US" sz="1922" kern="0" dirty="0">
                  <a:solidFill>
                    <a:sysClr val="window" lastClr="FFFFFF"/>
                  </a:solidFill>
                  <a:latin typeface="Arial"/>
                  <a:ea typeface="ＭＳ Ｐゴシック" pitchFamily="34" charset="-128"/>
                </a:endParaRPr>
              </a:p>
            </p:txBody>
          </p:sp>
          <p:sp>
            <p:nvSpPr>
              <p:cNvPr id="42" name="Oval 41">
                <a:extLst>
                  <a:ext uri="{FF2B5EF4-FFF2-40B4-BE49-F238E27FC236}">
                    <a16:creationId xmlns:a16="http://schemas.microsoft.com/office/drawing/2014/main" id="{969B1EC6-B2DD-4C0D-BD66-D51D98D15D25}"/>
                  </a:ext>
                </a:extLst>
              </p:cNvPr>
              <p:cNvSpPr/>
              <p:nvPr/>
            </p:nvSpPr>
            <p:spPr>
              <a:xfrm>
                <a:off x="6555443" y="3667694"/>
                <a:ext cx="66907" cy="66907"/>
              </a:xfrm>
              <a:prstGeom prst="ellipse">
                <a:avLst/>
              </a:prstGeom>
              <a:solidFill>
                <a:srgbClr val="FF0000"/>
              </a:solidFill>
              <a:ln w="12700" cap="flat" cmpd="sng" algn="ctr">
                <a:solidFill>
                  <a:srgbClr val="C00000"/>
                </a:solidFill>
                <a:prstDash val="solid"/>
              </a:ln>
              <a:effectLst>
                <a:outerShdw blurRad="63500" sx="102000" sy="102000" algn="ctr" rotWithShape="0">
                  <a:prstClr val="black">
                    <a:alpha val="40000"/>
                  </a:prstClr>
                </a:outerShdw>
              </a:effectLst>
            </p:spPr>
            <p:txBody>
              <a:bodyPr rtlCol="0" anchor="ctr"/>
              <a:lstStyle/>
              <a:p>
                <a:pPr algn="ctr" fontAlgn="auto">
                  <a:spcBef>
                    <a:spcPts val="0"/>
                  </a:spcBef>
                  <a:spcAft>
                    <a:spcPts val="0"/>
                  </a:spcAft>
                  <a:defRPr/>
                </a:pPr>
                <a:endParaRPr lang="en-US" sz="1922" kern="0" dirty="0">
                  <a:solidFill>
                    <a:sysClr val="window" lastClr="FFFFFF"/>
                  </a:solidFill>
                  <a:latin typeface="Arial"/>
                  <a:ea typeface="ＭＳ Ｐゴシック" pitchFamily="34" charset="-128"/>
                </a:endParaRPr>
              </a:p>
            </p:txBody>
          </p:sp>
          <p:sp>
            <p:nvSpPr>
              <p:cNvPr id="43" name="Oval 42">
                <a:extLst>
                  <a:ext uri="{FF2B5EF4-FFF2-40B4-BE49-F238E27FC236}">
                    <a16:creationId xmlns:a16="http://schemas.microsoft.com/office/drawing/2014/main" id="{C1923743-8303-4229-ABCD-D236DC1326C2}"/>
                  </a:ext>
                </a:extLst>
              </p:cNvPr>
              <p:cNvSpPr/>
              <p:nvPr/>
            </p:nvSpPr>
            <p:spPr>
              <a:xfrm>
                <a:off x="7836548" y="3270057"/>
                <a:ext cx="66907" cy="66907"/>
              </a:xfrm>
              <a:prstGeom prst="ellipse">
                <a:avLst/>
              </a:prstGeom>
              <a:solidFill>
                <a:srgbClr val="FF0000"/>
              </a:solidFill>
              <a:ln w="12700" cap="flat" cmpd="sng" algn="ctr">
                <a:solidFill>
                  <a:srgbClr val="C00000"/>
                </a:solidFill>
                <a:prstDash val="solid"/>
              </a:ln>
              <a:effectLst>
                <a:outerShdw blurRad="63500" sx="102000" sy="102000" algn="ctr" rotWithShape="0">
                  <a:prstClr val="black">
                    <a:alpha val="40000"/>
                  </a:prstClr>
                </a:outerShdw>
              </a:effectLst>
            </p:spPr>
            <p:txBody>
              <a:bodyPr rtlCol="0" anchor="ctr"/>
              <a:lstStyle/>
              <a:p>
                <a:pPr algn="ctr" fontAlgn="auto">
                  <a:spcBef>
                    <a:spcPts val="0"/>
                  </a:spcBef>
                  <a:spcAft>
                    <a:spcPts val="0"/>
                  </a:spcAft>
                  <a:defRPr/>
                </a:pPr>
                <a:endParaRPr lang="en-US" sz="1922" kern="0" dirty="0">
                  <a:solidFill>
                    <a:sysClr val="window" lastClr="FFFFFF"/>
                  </a:solidFill>
                  <a:latin typeface="Arial"/>
                  <a:ea typeface="ＭＳ Ｐゴシック" pitchFamily="34" charset="-128"/>
                </a:endParaRPr>
              </a:p>
            </p:txBody>
          </p:sp>
          <p:sp>
            <p:nvSpPr>
              <p:cNvPr id="44" name="Oval 43">
                <a:extLst>
                  <a:ext uri="{FF2B5EF4-FFF2-40B4-BE49-F238E27FC236}">
                    <a16:creationId xmlns:a16="http://schemas.microsoft.com/office/drawing/2014/main" id="{1470AE3E-0DA3-43C3-8BCE-18599249B420}"/>
                  </a:ext>
                </a:extLst>
              </p:cNvPr>
              <p:cNvSpPr/>
              <p:nvPr/>
            </p:nvSpPr>
            <p:spPr>
              <a:xfrm>
                <a:off x="7584143" y="3258119"/>
                <a:ext cx="66907" cy="66907"/>
              </a:xfrm>
              <a:prstGeom prst="ellipse">
                <a:avLst/>
              </a:prstGeom>
              <a:solidFill>
                <a:srgbClr val="FF0000"/>
              </a:solidFill>
              <a:ln w="12700" cap="flat" cmpd="sng" algn="ctr">
                <a:solidFill>
                  <a:srgbClr val="C00000"/>
                </a:solidFill>
                <a:prstDash val="solid"/>
              </a:ln>
              <a:effectLst>
                <a:outerShdw blurRad="63500" sx="102000" sy="102000" algn="ctr" rotWithShape="0">
                  <a:prstClr val="black">
                    <a:alpha val="40000"/>
                  </a:prstClr>
                </a:outerShdw>
              </a:effectLst>
            </p:spPr>
            <p:txBody>
              <a:bodyPr rtlCol="0" anchor="ctr"/>
              <a:lstStyle/>
              <a:p>
                <a:pPr algn="ctr" fontAlgn="auto">
                  <a:spcBef>
                    <a:spcPts val="0"/>
                  </a:spcBef>
                  <a:spcAft>
                    <a:spcPts val="0"/>
                  </a:spcAft>
                  <a:defRPr/>
                </a:pPr>
                <a:endParaRPr lang="en-US" sz="1922" kern="0" dirty="0">
                  <a:solidFill>
                    <a:sysClr val="window" lastClr="FFFFFF"/>
                  </a:solidFill>
                  <a:latin typeface="Arial"/>
                  <a:ea typeface="ＭＳ Ｐゴシック" pitchFamily="34" charset="-128"/>
                </a:endParaRPr>
              </a:p>
            </p:txBody>
          </p:sp>
          <p:sp>
            <p:nvSpPr>
              <p:cNvPr id="45" name="Oval 44">
                <a:extLst>
                  <a:ext uri="{FF2B5EF4-FFF2-40B4-BE49-F238E27FC236}">
                    <a16:creationId xmlns:a16="http://schemas.microsoft.com/office/drawing/2014/main" id="{3BF2E0DF-6624-424F-B267-E38AE49F1878}"/>
                  </a:ext>
                </a:extLst>
              </p:cNvPr>
              <p:cNvSpPr/>
              <p:nvPr/>
            </p:nvSpPr>
            <p:spPr>
              <a:xfrm>
                <a:off x="8750415" y="4038155"/>
                <a:ext cx="66907" cy="66907"/>
              </a:xfrm>
              <a:prstGeom prst="ellipse">
                <a:avLst/>
              </a:prstGeom>
              <a:solidFill>
                <a:srgbClr val="FF0000"/>
              </a:solidFill>
              <a:ln w="12700" cap="flat" cmpd="sng" algn="ctr">
                <a:solidFill>
                  <a:srgbClr val="C00000"/>
                </a:solidFill>
                <a:prstDash val="solid"/>
              </a:ln>
              <a:effectLst>
                <a:outerShdw blurRad="63500" sx="102000" sy="102000" algn="ctr" rotWithShape="0">
                  <a:prstClr val="black">
                    <a:alpha val="40000"/>
                  </a:prstClr>
                </a:outerShdw>
              </a:effectLst>
            </p:spPr>
            <p:txBody>
              <a:bodyPr rtlCol="0" anchor="ctr"/>
              <a:lstStyle/>
              <a:p>
                <a:pPr algn="ctr" fontAlgn="auto">
                  <a:spcBef>
                    <a:spcPts val="0"/>
                  </a:spcBef>
                  <a:spcAft>
                    <a:spcPts val="0"/>
                  </a:spcAft>
                  <a:defRPr/>
                </a:pPr>
                <a:endParaRPr lang="en-US" sz="1922" kern="0" dirty="0">
                  <a:solidFill>
                    <a:sysClr val="window" lastClr="FFFFFF"/>
                  </a:solidFill>
                  <a:latin typeface="Arial"/>
                  <a:ea typeface="ＭＳ Ｐゴシック" pitchFamily="34" charset="-128"/>
                </a:endParaRPr>
              </a:p>
            </p:txBody>
          </p:sp>
          <p:sp>
            <p:nvSpPr>
              <p:cNvPr id="46" name="Oval 45">
                <a:extLst>
                  <a:ext uri="{FF2B5EF4-FFF2-40B4-BE49-F238E27FC236}">
                    <a16:creationId xmlns:a16="http://schemas.microsoft.com/office/drawing/2014/main" id="{0C4AFCE1-06F9-41A4-8E05-994F4DF2DA91}"/>
                  </a:ext>
                </a:extLst>
              </p:cNvPr>
              <p:cNvSpPr/>
              <p:nvPr/>
            </p:nvSpPr>
            <p:spPr>
              <a:xfrm>
                <a:off x="7657392" y="3969027"/>
                <a:ext cx="66907" cy="66907"/>
              </a:xfrm>
              <a:prstGeom prst="ellipse">
                <a:avLst/>
              </a:prstGeom>
              <a:solidFill>
                <a:srgbClr val="FF0000"/>
              </a:solidFill>
              <a:ln w="12700" cap="flat" cmpd="sng" algn="ctr">
                <a:solidFill>
                  <a:srgbClr val="C00000"/>
                </a:solidFill>
                <a:prstDash val="solid"/>
              </a:ln>
              <a:effectLst>
                <a:outerShdw blurRad="63500" sx="102000" sy="102000" algn="ctr" rotWithShape="0">
                  <a:prstClr val="black">
                    <a:alpha val="40000"/>
                  </a:prstClr>
                </a:outerShdw>
              </a:effectLst>
            </p:spPr>
            <p:txBody>
              <a:bodyPr rtlCol="0" anchor="ctr"/>
              <a:lstStyle/>
              <a:p>
                <a:pPr algn="ctr" fontAlgn="auto">
                  <a:spcBef>
                    <a:spcPts val="0"/>
                  </a:spcBef>
                  <a:spcAft>
                    <a:spcPts val="0"/>
                  </a:spcAft>
                  <a:defRPr/>
                </a:pPr>
                <a:endParaRPr lang="en-US" sz="1922" kern="0" dirty="0">
                  <a:solidFill>
                    <a:sysClr val="window" lastClr="FFFFFF"/>
                  </a:solidFill>
                  <a:latin typeface="Arial"/>
                  <a:ea typeface="ＭＳ Ｐゴシック" pitchFamily="34" charset="-128"/>
                </a:endParaRPr>
              </a:p>
            </p:txBody>
          </p:sp>
          <p:sp>
            <p:nvSpPr>
              <p:cNvPr id="47" name="Oval 46">
                <a:extLst>
                  <a:ext uri="{FF2B5EF4-FFF2-40B4-BE49-F238E27FC236}">
                    <a16:creationId xmlns:a16="http://schemas.microsoft.com/office/drawing/2014/main" id="{4EEE2A33-FF62-468B-A0B7-B719B352FC94}"/>
                  </a:ext>
                </a:extLst>
              </p:cNvPr>
              <p:cNvSpPr/>
              <p:nvPr/>
            </p:nvSpPr>
            <p:spPr>
              <a:xfrm>
                <a:off x="5855374" y="3539126"/>
                <a:ext cx="66907" cy="66907"/>
              </a:xfrm>
              <a:prstGeom prst="ellipse">
                <a:avLst/>
              </a:prstGeom>
              <a:solidFill>
                <a:srgbClr val="FF0000"/>
              </a:solidFill>
              <a:ln w="12700" cap="flat" cmpd="sng" algn="ctr">
                <a:solidFill>
                  <a:srgbClr val="C00000"/>
                </a:solidFill>
                <a:prstDash val="solid"/>
              </a:ln>
              <a:effectLst>
                <a:outerShdw blurRad="63500" sx="102000" sy="102000" algn="ctr" rotWithShape="0">
                  <a:prstClr val="black">
                    <a:alpha val="40000"/>
                  </a:prstClr>
                </a:outerShdw>
              </a:effectLst>
            </p:spPr>
            <p:txBody>
              <a:bodyPr rtlCol="0" anchor="ctr"/>
              <a:lstStyle/>
              <a:p>
                <a:pPr algn="ctr" fontAlgn="auto">
                  <a:spcBef>
                    <a:spcPts val="0"/>
                  </a:spcBef>
                  <a:spcAft>
                    <a:spcPts val="0"/>
                  </a:spcAft>
                  <a:defRPr/>
                </a:pPr>
                <a:endParaRPr lang="en-US" sz="1922" kern="0" dirty="0">
                  <a:solidFill>
                    <a:sysClr val="window" lastClr="FFFFFF"/>
                  </a:solidFill>
                  <a:latin typeface="Arial"/>
                  <a:ea typeface="ＭＳ Ｐゴシック" pitchFamily="34" charset="-128"/>
                </a:endParaRPr>
              </a:p>
            </p:txBody>
          </p:sp>
        </p:grpSp>
      </p:grpSp>
      <p:pic>
        <p:nvPicPr>
          <p:cNvPr id="272" name="Picture 271">
            <a:extLst>
              <a:ext uri="{FF2B5EF4-FFF2-40B4-BE49-F238E27FC236}">
                <a16:creationId xmlns:a16="http://schemas.microsoft.com/office/drawing/2014/main" id="{3C045BBA-4C99-4D08-BDFE-756F5D324157}"/>
              </a:ext>
            </a:extLst>
          </p:cNvPr>
          <p:cNvPicPr>
            <a:picLocks noChangeAspect="1"/>
          </p:cNvPicPr>
          <p:nvPr/>
        </p:nvPicPr>
        <p:blipFill rotWithShape="1">
          <a:blip r:embed="rId4"/>
          <a:srcRect l="2539" t="1946" r="2513" b="1921"/>
          <a:stretch/>
        </p:blipFill>
        <p:spPr>
          <a:xfrm>
            <a:off x="6004560" y="2693122"/>
            <a:ext cx="1731991" cy="2364366"/>
          </a:xfrm>
          <a:prstGeom prst="rect">
            <a:avLst/>
          </a:prstGeom>
          <a:ln>
            <a:noFill/>
          </a:ln>
          <a:effectLst>
            <a:outerShdw blurRad="63500" sx="102000" sy="102000" algn="ctr" rotWithShape="0">
              <a:prstClr val="black">
                <a:alpha val="40000"/>
              </a:prstClr>
            </a:outerShdw>
          </a:effectLst>
        </p:spPr>
      </p:pic>
      <p:sp>
        <p:nvSpPr>
          <p:cNvPr id="273" name="TextBox 272">
            <a:extLst>
              <a:ext uri="{FF2B5EF4-FFF2-40B4-BE49-F238E27FC236}">
                <a16:creationId xmlns:a16="http://schemas.microsoft.com/office/drawing/2014/main" id="{5B4D902B-B6EE-4A3D-A99D-5092569A12F8}"/>
              </a:ext>
            </a:extLst>
          </p:cNvPr>
          <p:cNvSpPr txBox="1"/>
          <p:nvPr/>
        </p:nvSpPr>
        <p:spPr>
          <a:xfrm>
            <a:off x="4175760" y="1828800"/>
            <a:ext cx="3343307" cy="707886"/>
          </a:xfrm>
          <a:prstGeom prst="rect">
            <a:avLst/>
          </a:prstGeom>
          <a:noFill/>
        </p:spPr>
        <p:txBody>
          <a:bodyPr wrap="square" rtlCol="0">
            <a:spAutoFit/>
          </a:bodyPr>
          <a:lstStyle/>
          <a:p>
            <a:pPr algn="ctr"/>
            <a:r>
              <a:rPr lang="en-US" sz="4000" b="1" dirty="0">
                <a:solidFill>
                  <a:srgbClr val="C00000"/>
                </a:solidFill>
                <a:latin typeface=" Arial"/>
              </a:rPr>
              <a:t>ESSAYONS</a:t>
            </a:r>
            <a:r>
              <a:rPr lang="en-US" sz="4000" b="1" dirty="0">
                <a:solidFill>
                  <a:srgbClr val="C00000"/>
                </a:solidFill>
              </a:rPr>
              <a:t>!</a:t>
            </a:r>
          </a:p>
        </p:txBody>
      </p:sp>
    </p:spTree>
    <p:extLst>
      <p:ext uri="{BB962C8B-B14F-4D97-AF65-F5344CB8AC3E}">
        <p14:creationId xmlns:p14="http://schemas.microsoft.com/office/powerpoint/2010/main" val="2561555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9E6B96B-2DE9-4962-88B4-E94C6DF773AC}"/>
              </a:ext>
            </a:extLst>
          </p:cNvPr>
          <p:cNvSpPr txBox="1"/>
          <p:nvPr/>
        </p:nvSpPr>
        <p:spPr>
          <a:xfrm>
            <a:off x="4806982" y="4343400"/>
            <a:ext cx="7278338" cy="830997"/>
          </a:xfrm>
          <a:prstGeom prst="rect">
            <a:avLst/>
          </a:prstGeom>
          <a:noFill/>
        </p:spPr>
        <p:txBody>
          <a:bodyPr wrap="square">
            <a:spAutoFit/>
          </a:bodyPr>
          <a:lstStyle/>
          <a:p>
            <a:pPr algn="ctr"/>
            <a:r>
              <a:rPr lang="en-US" sz="2400" b="1" i="0" dirty="0">
                <a:solidFill>
                  <a:srgbClr val="444444"/>
                </a:solidFill>
                <a:effectLst/>
                <a:latin typeface="Open Sans"/>
              </a:rPr>
              <a:t>U.S. Army Garrison Humphreys Pyeongtaek</a:t>
            </a:r>
          </a:p>
          <a:p>
            <a:pPr algn="ctr"/>
            <a:r>
              <a:rPr lang="en-US" sz="2400" b="0" i="1" dirty="0">
                <a:solidFill>
                  <a:srgbClr val="444444"/>
                </a:solidFill>
                <a:effectLst/>
                <a:latin typeface="Open Sans"/>
              </a:rPr>
              <a:t>Republic of Korea</a:t>
            </a:r>
            <a:endParaRPr lang="en-US" sz="2400" i="1" dirty="0"/>
          </a:p>
        </p:txBody>
      </p:sp>
      <p:sp>
        <p:nvSpPr>
          <p:cNvPr id="5" name="TextBox 4">
            <a:extLst>
              <a:ext uri="{FF2B5EF4-FFF2-40B4-BE49-F238E27FC236}">
                <a16:creationId xmlns:a16="http://schemas.microsoft.com/office/drawing/2014/main" id="{F84311B2-1D60-4CD3-B49A-C96B1173D48B}"/>
              </a:ext>
            </a:extLst>
          </p:cNvPr>
          <p:cNvSpPr txBox="1"/>
          <p:nvPr/>
        </p:nvSpPr>
        <p:spPr>
          <a:xfrm>
            <a:off x="563880" y="0"/>
            <a:ext cx="10881360" cy="523220"/>
          </a:xfrm>
          <a:prstGeom prst="rect">
            <a:avLst/>
          </a:prstGeom>
          <a:noFill/>
        </p:spPr>
        <p:txBody>
          <a:bodyPr wrap="square">
            <a:spAutoFit/>
          </a:bodyPr>
          <a:lstStyle/>
          <a:p>
            <a:pPr algn="ctr"/>
            <a:r>
              <a:rPr lang="en-US" sz="2800" b="1" i="0" dirty="0">
                <a:solidFill>
                  <a:srgbClr val="444444"/>
                </a:solidFill>
                <a:effectLst/>
                <a:latin typeface="Open Sans"/>
              </a:rPr>
              <a:t>U.S. Army Finance &amp; Accounting Services-Korea Building </a:t>
            </a:r>
          </a:p>
        </p:txBody>
      </p:sp>
      <p:pic>
        <p:nvPicPr>
          <p:cNvPr id="1028" name="Picture 4" descr="The U.S. Army Corps of Engineers, Far East District, recently turned over project SPT110A, the Army Finance and Accounting Services-Korea building, with an Acceptance Release Letter ceremony, at U.S. Army Garrison Humphreys, Pyeongtaek, Republic of Korea, May 24. (U.S. Army photo by Sameria Zavala)">
            <a:extLst>
              <a:ext uri="{FF2B5EF4-FFF2-40B4-BE49-F238E27FC236}">
                <a16:creationId xmlns:a16="http://schemas.microsoft.com/office/drawing/2014/main" id="{CE20A230-B8EF-4B04-A124-F956A0E5F5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 y="822960"/>
            <a:ext cx="4476475" cy="557784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oncluding the Acceptance Release Letter ceremony for project SPT110A, the Army Finance and Accounting Services-Korea building, key members of the project delivery team were recognized by the Far East Distirct for their outstanding efforts, May 24, at U.S. Army Garrison Humphreys, Pyeongtaek, Republic of Korea. (U.S. Army photo by Sameria Zavala)">
            <a:extLst>
              <a:ext uri="{FF2B5EF4-FFF2-40B4-BE49-F238E27FC236}">
                <a16:creationId xmlns:a16="http://schemas.microsoft.com/office/drawing/2014/main" id="{B9772EBF-A737-416B-A4D0-3B410CCB2A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07280" y="822960"/>
            <a:ext cx="6766560" cy="26389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803943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44754-1400-4821-A0CE-7A9AA3E005E6}"/>
              </a:ext>
            </a:extLst>
          </p:cNvPr>
          <p:cNvSpPr txBox="1">
            <a:spLocks/>
          </p:cNvSpPr>
          <p:nvPr/>
        </p:nvSpPr>
        <p:spPr>
          <a:xfrm>
            <a:off x="442234" y="33419"/>
            <a:ext cx="11307531" cy="868362"/>
          </a:xfrm>
          <a:prstGeom prst="rect">
            <a:avLst/>
          </a:prstGeom>
        </p:spPr>
        <p:txBody>
          <a:bodyPr/>
          <a:lstStyle>
            <a:lvl1pPr algn="ctr" rtl="0" eaLnBrk="0" fontAlgn="base" hangingPunct="0">
              <a:spcBef>
                <a:spcPct val="0"/>
              </a:spcBef>
              <a:spcAft>
                <a:spcPct val="0"/>
              </a:spcAft>
              <a:defRPr sz="2800" b="1" kern="1200" cap="all">
                <a:solidFill>
                  <a:srgbClr val="404040"/>
                </a:solidFill>
                <a:latin typeface="Arial" pitchFamily="34" charset="0"/>
                <a:ea typeface="ＭＳ Ｐゴシック" charset="0"/>
                <a:cs typeface="Arial" pitchFamily="34" charset="0"/>
              </a:defRPr>
            </a:lvl1pPr>
            <a:lvl2pPr algn="ctr" rtl="0" eaLnBrk="0" fontAlgn="base" hangingPunct="0">
              <a:spcBef>
                <a:spcPct val="0"/>
              </a:spcBef>
              <a:spcAft>
                <a:spcPct val="0"/>
              </a:spcAft>
              <a:defRPr sz="2800" b="1">
                <a:solidFill>
                  <a:srgbClr val="404040"/>
                </a:solidFill>
                <a:latin typeface="Arial" charset="0"/>
                <a:ea typeface="ＭＳ Ｐゴシック" charset="0"/>
                <a:cs typeface="Arial" charset="0"/>
              </a:defRPr>
            </a:lvl2pPr>
            <a:lvl3pPr algn="ctr" rtl="0" eaLnBrk="0" fontAlgn="base" hangingPunct="0">
              <a:spcBef>
                <a:spcPct val="0"/>
              </a:spcBef>
              <a:spcAft>
                <a:spcPct val="0"/>
              </a:spcAft>
              <a:defRPr sz="2800" b="1">
                <a:solidFill>
                  <a:srgbClr val="404040"/>
                </a:solidFill>
                <a:latin typeface="Arial" charset="0"/>
                <a:ea typeface="ＭＳ Ｐゴシック" charset="0"/>
                <a:cs typeface="Arial" charset="0"/>
              </a:defRPr>
            </a:lvl3pPr>
            <a:lvl4pPr algn="ctr" rtl="0" eaLnBrk="0" fontAlgn="base" hangingPunct="0">
              <a:spcBef>
                <a:spcPct val="0"/>
              </a:spcBef>
              <a:spcAft>
                <a:spcPct val="0"/>
              </a:spcAft>
              <a:defRPr sz="2800" b="1">
                <a:solidFill>
                  <a:srgbClr val="404040"/>
                </a:solidFill>
                <a:latin typeface="Arial" charset="0"/>
                <a:ea typeface="ＭＳ Ｐゴシック" charset="0"/>
                <a:cs typeface="Arial" charset="0"/>
              </a:defRPr>
            </a:lvl4pPr>
            <a:lvl5pPr algn="ctr" rtl="0" eaLnBrk="0" fontAlgn="base" hangingPunct="0">
              <a:spcBef>
                <a:spcPct val="0"/>
              </a:spcBef>
              <a:spcAft>
                <a:spcPct val="0"/>
              </a:spcAft>
              <a:defRPr sz="2800" b="1">
                <a:solidFill>
                  <a:srgbClr val="404040"/>
                </a:solidFill>
                <a:latin typeface="Arial" charset="0"/>
                <a:ea typeface="ＭＳ Ｐゴシック" charset="0"/>
                <a:cs typeface="Arial" charset="0"/>
              </a:defRPr>
            </a:lvl5pPr>
            <a:lvl6pPr marL="144661" algn="l" rtl="0" eaLnBrk="1" fontAlgn="base" hangingPunct="1">
              <a:spcBef>
                <a:spcPct val="0"/>
              </a:spcBef>
              <a:spcAft>
                <a:spcPct val="0"/>
              </a:spcAft>
              <a:defRPr sz="1392">
                <a:solidFill>
                  <a:schemeClr val="tx1"/>
                </a:solidFill>
                <a:latin typeface="Arial" charset="0"/>
                <a:cs typeface="Arial" charset="0"/>
              </a:defRPr>
            </a:lvl6pPr>
            <a:lvl7pPr marL="289322" algn="l" rtl="0" eaLnBrk="1" fontAlgn="base" hangingPunct="1">
              <a:spcBef>
                <a:spcPct val="0"/>
              </a:spcBef>
              <a:spcAft>
                <a:spcPct val="0"/>
              </a:spcAft>
              <a:defRPr sz="1392">
                <a:solidFill>
                  <a:schemeClr val="tx1"/>
                </a:solidFill>
                <a:latin typeface="Arial" charset="0"/>
                <a:cs typeface="Arial" charset="0"/>
              </a:defRPr>
            </a:lvl7pPr>
            <a:lvl8pPr marL="433983" algn="l" rtl="0" eaLnBrk="1" fontAlgn="base" hangingPunct="1">
              <a:spcBef>
                <a:spcPct val="0"/>
              </a:spcBef>
              <a:spcAft>
                <a:spcPct val="0"/>
              </a:spcAft>
              <a:defRPr sz="1392">
                <a:solidFill>
                  <a:schemeClr val="tx1"/>
                </a:solidFill>
                <a:latin typeface="Arial" charset="0"/>
                <a:cs typeface="Arial" charset="0"/>
              </a:defRPr>
            </a:lvl8pPr>
            <a:lvl9pPr marL="578644" algn="l" rtl="0" eaLnBrk="1" fontAlgn="base" hangingPunct="1">
              <a:spcBef>
                <a:spcPct val="0"/>
              </a:spcBef>
              <a:spcAft>
                <a:spcPct val="0"/>
              </a:spcAft>
              <a:defRPr sz="1392">
                <a:solidFill>
                  <a:schemeClr val="tx1"/>
                </a:solidFill>
                <a:latin typeface="Arial" charset="0"/>
                <a:cs typeface="Arial" charset="0"/>
              </a:defRPr>
            </a:lvl9pPr>
          </a:lstStyle>
          <a:p>
            <a:pPr>
              <a:defRPr/>
            </a:pPr>
            <a:r>
              <a:rPr lang="en-US" dirty="0"/>
              <a:t>USACE FMS Full and open Future SOLICITATIONS</a:t>
            </a:r>
            <a:br>
              <a:rPr lang="en-US" sz="2400" dirty="0"/>
            </a:br>
            <a:endParaRPr lang="en-US" sz="2400" dirty="0"/>
          </a:p>
        </p:txBody>
      </p:sp>
      <p:graphicFrame>
        <p:nvGraphicFramePr>
          <p:cNvPr id="3" name="Table 2">
            <a:extLst>
              <a:ext uri="{FF2B5EF4-FFF2-40B4-BE49-F238E27FC236}">
                <a16:creationId xmlns:a16="http://schemas.microsoft.com/office/drawing/2014/main" id="{785966D2-0563-4E5F-8440-173FFF2952C8}"/>
              </a:ext>
            </a:extLst>
          </p:cNvPr>
          <p:cNvGraphicFramePr>
            <a:graphicFrameLocks noGrp="1"/>
          </p:cNvGraphicFramePr>
          <p:nvPr/>
        </p:nvGraphicFramePr>
        <p:xfrm>
          <a:off x="5243300" y="713579"/>
          <a:ext cx="6575860" cy="5852509"/>
        </p:xfrm>
        <a:graphic>
          <a:graphicData uri="http://schemas.openxmlformats.org/drawingml/2006/table">
            <a:tbl>
              <a:tblPr firstRow="1" bandRow="1">
                <a:tableStyleId>{17292A2E-F333-43FB-9621-5CBBE7FDCDCB}</a:tableStyleId>
              </a:tblPr>
              <a:tblGrid>
                <a:gridCol w="1587023">
                  <a:extLst>
                    <a:ext uri="{9D8B030D-6E8A-4147-A177-3AD203B41FA5}">
                      <a16:colId xmlns:a16="http://schemas.microsoft.com/office/drawing/2014/main" val="20000"/>
                    </a:ext>
                  </a:extLst>
                </a:gridCol>
                <a:gridCol w="828778">
                  <a:extLst>
                    <a:ext uri="{9D8B030D-6E8A-4147-A177-3AD203B41FA5}">
                      <a16:colId xmlns:a16="http://schemas.microsoft.com/office/drawing/2014/main" val="20001"/>
                    </a:ext>
                  </a:extLst>
                </a:gridCol>
                <a:gridCol w="1022748">
                  <a:extLst>
                    <a:ext uri="{9D8B030D-6E8A-4147-A177-3AD203B41FA5}">
                      <a16:colId xmlns:a16="http://schemas.microsoft.com/office/drawing/2014/main" val="20002"/>
                    </a:ext>
                  </a:extLst>
                </a:gridCol>
                <a:gridCol w="2232655">
                  <a:extLst>
                    <a:ext uri="{9D8B030D-6E8A-4147-A177-3AD203B41FA5}">
                      <a16:colId xmlns:a16="http://schemas.microsoft.com/office/drawing/2014/main" val="20003"/>
                    </a:ext>
                  </a:extLst>
                </a:gridCol>
                <a:gridCol w="904656">
                  <a:extLst>
                    <a:ext uri="{9D8B030D-6E8A-4147-A177-3AD203B41FA5}">
                      <a16:colId xmlns:a16="http://schemas.microsoft.com/office/drawing/2014/main" val="20004"/>
                    </a:ext>
                  </a:extLst>
                </a:gridCol>
              </a:tblGrid>
              <a:tr h="906105">
                <a:tc>
                  <a:txBody>
                    <a:bodyPr/>
                    <a:lstStyle/>
                    <a:p>
                      <a:pPr algn="ctr" fontAlgn="ctr"/>
                      <a:r>
                        <a:rPr lang="en-US" sz="1200" b="0" i="0" u="none" strike="noStrike" dirty="0">
                          <a:solidFill>
                            <a:srgbClr val="000000"/>
                          </a:solidFill>
                          <a:effectLst/>
                          <a:latin typeface="Calibri" panose="020F0502020204030204" pitchFamily="34" charset="0"/>
                        </a:rPr>
                        <a:t>District</a:t>
                      </a:r>
                    </a:p>
                  </a:txBody>
                  <a:tcPr marL="9524" marR="9524" marT="9529" marB="0" anchor="ctr">
                    <a:solidFill>
                      <a:schemeClr val="accent4">
                        <a:lumMod val="20000"/>
                        <a:lumOff val="80000"/>
                      </a:schemeClr>
                    </a:solidFill>
                  </a:tcPr>
                </a:tc>
                <a:tc>
                  <a:txBody>
                    <a:bodyPr/>
                    <a:lstStyle/>
                    <a:p>
                      <a:pPr algn="ctr" fontAlgn="ctr"/>
                      <a:r>
                        <a:rPr lang="en-US" sz="1200" b="0" i="0" u="none" strike="noStrike" dirty="0">
                          <a:solidFill>
                            <a:srgbClr val="000000"/>
                          </a:solidFill>
                          <a:effectLst/>
                          <a:latin typeface="Calibri" panose="020F0502020204030204" pitchFamily="34" charset="0"/>
                        </a:rPr>
                        <a:t>Country</a:t>
                      </a:r>
                    </a:p>
                  </a:txBody>
                  <a:tcPr marL="9524" marR="9524" marT="9529" marB="0" anchor="ctr">
                    <a:solidFill>
                      <a:schemeClr val="accent4">
                        <a:lumMod val="20000"/>
                        <a:lumOff val="80000"/>
                      </a:schemeClr>
                    </a:solidFill>
                  </a:tcPr>
                </a:tc>
                <a:tc>
                  <a:txBody>
                    <a:bodyPr/>
                    <a:lstStyle/>
                    <a:p>
                      <a:pPr algn="ctr" fontAlgn="ctr"/>
                      <a:r>
                        <a:rPr lang="en-US" sz="1200" b="0" i="0" u="none" strike="noStrike" dirty="0">
                          <a:solidFill>
                            <a:srgbClr val="000000"/>
                          </a:solidFill>
                          <a:effectLst/>
                          <a:latin typeface="Calibri" panose="020F0502020204030204" pitchFamily="34" charset="0"/>
                        </a:rPr>
                        <a:t>Program</a:t>
                      </a:r>
                    </a:p>
                  </a:txBody>
                  <a:tcPr marL="9524" marR="9524" marT="9529" marB="0" anchor="ctr">
                    <a:solidFill>
                      <a:schemeClr val="accent4">
                        <a:lumMod val="20000"/>
                        <a:lumOff val="80000"/>
                      </a:schemeClr>
                    </a:solidFill>
                  </a:tcPr>
                </a:tc>
                <a:tc>
                  <a:txBody>
                    <a:bodyPr/>
                    <a:lstStyle/>
                    <a:p>
                      <a:pPr algn="ctr" fontAlgn="ctr"/>
                      <a:r>
                        <a:rPr lang="en-US" sz="1200" b="0" i="0" u="none" strike="noStrike" dirty="0">
                          <a:solidFill>
                            <a:srgbClr val="000000"/>
                          </a:solidFill>
                          <a:effectLst/>
                          <a:latin typeface="Calibri" panose="020F0502020204030204" pitchFamily="34" charset="0"/>
                        </a:rPr>
                        <a:t>Contract Description</a:t>
                      </a:r>
                    </a:p>
                  </a:txBody>
                  <a:tcPr marL="9524" marR="9524" marT="9529" marB="0" anchor="ctr">
                    <a:solidFill>
                      <a:schemeClr val="accent4">
                        <a:lumMod val="20000"/>
                        <a:lumOff val="80000"/>
                      </a:schemeClr>
                    </a:solidFill>
                  </a:tcPr>
                </a:tc>
                <a:tc>
                  <a:txBody>
                    <a:bodyPr/>
                    <a:lstStyle/>
                    <a:p>
                      <a:pPr algn="ctr" fontAlgn="ctr"/>
                      <a:r>
                        <a:rPr lang="en-US" sz="1200" b="0" i="0" u="none" strike="noStrike" dirty="0">
                          <a:solidFill>
                            <a:srgbClr val="000000"/>
                          </a:solidFill>
                          <a:effectLst/>
                          <a:latin typeface="Calibri" panose="020F0502020204030204" pitchFamily="34" charset="0"/>
                        </a:rPr>
                        <a:t>Estimated Advertise Date</a:t>
                      </a:r>
                    </a:p>
                  </a:txBody>
                  <a:tcPr marL="9524" marR="9524" marT="9529" marB="0" anchor="ctr">
                    <a:solidFill>
                      <a:schemeClr val="accent4">
                        <a:lumMod val="20000"/>
                        <a:lumOff val="80000"/>
                      </a:schemeClr>
                    </a:solidFill>
                  </a:tcPr>
                </a:tc>
                <a:extLst>
                  <a:ext uri="{0D108BD9-81ED-4DB2-BD59-A6C34878D82A}">
                    <a16:rowId xmlns:a16="http://schemas.microsoft.com/office/drawing/2014/main" val="10000"/>
                  </a:ext>
                </a:extLst>
              </a:tr>
              <a:tr h="458878">
                <a:tc>
                  <a:txBody>
                    <a:bodyPr/>
                    <a:lstStyle/>
                    <a:p>
                      <a:pPr algn="l" fontAlgn="b"/>
                      <a:r>
                        <a:rPr lang="en-US" sz="1200" b="0" i="0" u="none" strike="noStrike" dirty="0">
                          <a:solidFill>
                            <a:srgbClr val="000000"/>
                          </a:solidFill>
                          <a:effectLst/>
                          <a:latin typeface="Calibri" panose="020F0502020204030204" pitchFamily="34" charset="0"/>
                        </a:rPr>
                        <a:t>Middle</a:t>
                      </a:r>
                      <a:r>
                        <a:rPr lang="en-US" sz="1200" b="0" i="0" u="none" strike="noStrike" baseline="0" dirty="0">
                          <a:solidFill>
                            <a:srgbClr val="000000"/>
                          </a:solidFill>
                          <a:effectLst/>
                          <a:latin typeface="Calibri" panose="020F0502020204030204" pitchFamily="34" charset="0"/>
                        </a:rPr>
                        <a:t> East District</a:t>
                      </a:r>
                      <a:endParaRPr lang="en-US" sz="1200" b="0" i="0" u="none" strike="noStrike" dirty="0">
                        <a:solidFill>
                          <a:srgbClr val="000000"/>
                        </a:solidFill>
                        <a:effectLst/>
                        <a:latin typeface="Calibri" panose="020F0502020204030204" pitchFamily="34" charset="0"/>
                      </a:endParaRPr>
                    </a:p>
                  </a:txBody>
                  <a:tcPr marL="9524" marR="9524" marT="9529" marB="0" anchor="b"/>
                </a:tc>
                <a:tc>
                  <a:txBody>
                    <a:bodyPr/>
                    <a:lstStyle/>
                    <a:p>
                      <a:pPr algn="l" fontAlgn="b"/>
                      <a:r>
                        <a:rPr lang="en-US" sz="1200" b="0" i="0" u="none" strike="noStrike">
                          <a:solidFill>
                            <a:srgbClr val="000000"/>
                          </a:solidFill>
                          <a:effectLst/>
                          <a:latin typeface="Calibri" panose="020F0502020204030204" pitchFamily="34" charset="0"/>
                        </a:rPr>
                        <a:t>Kuwait</a:t>
                      </a:r>
                      <a:endParaRPr lang="en-US" sz="1200" b="0" i="0" u="none" strike="noStrike" dirty="0">
                        <a:solidFill>
                          <a:srgbClr val="000000"/>
                        </a:solidFill>
                        <a:effectLst/>
                        <a:latin typeface="Calibri" panose="020F0502020204030204" pitchFamily="34" charset="0"/>
                      </a:endParaRPr>
                    </a:p>
                  </a:txBody>
                  <a:tcPr marL="9524" marR="9524" marT="9529" marB="0" anchor="b"/>
                </a:tc>
                <a:tc>
                  <a:txBody>
                    <a:bodyPr/>
                    <a:lstStyle/>
                    <a:p>
                      <a:pPr algn="l" fontAlgn="b"/>
                      <a:r>
                        <a:rPr lang="en-US" sz="1200" b="0" i="0" u="none" strike="noStrike">
                          <a:solidFill>
                            <a:srgbClr val="000000"/>
                          </a:solidFill>
                          <a:effectLst/>
                          <a:latin typeface="Calibri" panose="020F0502020204030204" pitchFamily="34" charset="0"/>
                        </a:rPr>
                        <a:t>FMS</a:t>
                      </a:r>
                      <a:endParaRPr lang="en-US" sz="1200" b="0" i="0" u="none" strike="noStrike" dirty="0">
                        <a:solidFill>
                          <a:srgbClr val="000000"/>
                        </a:solidFill>
                        <a:effectLst/>
                        <a:latin typeface="Calibri" panose="020F0502020204030204" pitchFamily="34" charset="0"/>
                      </a:endParaRPr>
                    </a:p>
                  </a:txBody>
                  <a:tcPr marL="9524" marR="9524" marT="9529" marB="0" anchor="b"/>
                </a:tc>
                <a:tc>
                  <a:txBody>
                    <a:bodyPr/>
                    <a:lstStyle/>
                    <a:p>
                      <a:pPr algn="l" fontAlgn="b"/>
                      <a:r>
                        <a:rPr lang="en-US" sz="1200" b="0" i="0" u="none" strike="noStrike" dirty="0">
                          <a:solidFill>
                            <a:srgbClr val="000000"/>
                          </a:solidFill>
                          <a:effectLst/>
                          <a:latin typeface="Calibri" panose="020F0502020204030204" pitchFamily="34" charset="0"/>
                        </a:rPr>
                        <a:t>Construct Dive Recompression Chamber</a:t>
                      </a:r>
                    </a:p>
                  </a:txBody>
                  <a:tcPr marL="9524" marR="9524" marT="9529" marB="0" anchor="b"/>
                </a:tc>
                <a:tc>
                  <a:txBody>
                    <a:bodyPr/>
                    <a:lstStyle/>
                    <a:p>
                      <a:pPr algn="ctr" fontAlgn="b"/>
                      <a:r>
                        <a:rPr lang="en-US" sz="1200" b="0" i="0" u="none" strike="noStrike" dirty="0">
                          <a:solidFill>
                            <a:srgbClr val="000000"/>
                          </a:solidFill>
                          <a:effectLst/>
                          <a:latin typeface="Calibri" panose="020F0502020204030204" pitchFamily="34" charset="0"/>
                        </a:rPr>
                        <a:t>FY23</a:t>
                      </a:r>
                      <a:r>
                        <a:rPr lang="en-US" sz="1200" b="0" i="0" u="none" strike="noStrike" baseline="0" dirty="0">
                          <a:solidFill>
                            <a:srgbClr val="000000"/>
                          </a:solidFill>
                          <a:effectLst/>
                          <a:latin typeface="Calibri" panose="020F0502020204030204" pitchFamily="34" charset="0"/>
                        </a:rPr>
                        <a:t> Q1</a:t>
                      </a:r>
                      <a:endParaRPr lang="en-US" sz="1200" b="0" i="0" u="none" strike="noStrike" dirty="0">
                        <a:solidFill>
                          <a:srgbClr val="000000"/>
                        </a:solidFill>
                        <a:effectLst/>
                        <a:latin typeface="Calibri" panose="020F0502020204030204" pitchFamily="34" charset="0"/>
                      </a:endParaRPr>
                    </a:p>
                  </a:txBody>
                  <a:tcPr marL="9524" marR="9524" marT="9529" marB="0" anchor="b"/>
                </a:tc>
                <a:extLst>
                  <a:ext uri="{0D108BD9-81ED-4DB2-BD59-A6C34878D82A}">
                    <a16:rowId xmlns:a16="http://schemas.microsoft.com/office/drawing/2014/main" val="10002"/>
                  </a:ext>
                </a:extLst>
              </a:tr>
              <a:tr h="458878">
                <a:tc>
                  <a:txBody>
                    <a:bodyPr/>
                    <a:lstStyle/>
                    <a:p>
                      <a:pPr algn="l" fontAlgn="b"/>
                      <a:r>
                        <a:rPr lang="en-US" sz="1200" b="0" i="0" u="none" strike="noStrike" dirty="0">
                          <a:solidFill>
                            <a:srgbClr val="000000"/>
                          </a:solidFill>
                          <a:effectLst/>
                          <a:latin typeface="Calibri" panose="020F0502020204030204" pitchFamily="34" charset="0"/>
                        </a:rPr>
                        <a:t>Middle</a:t>
                      </a:r>
                      <a:r>
                        <a:rPr lang="en-US" sz="1200" b="0" i="0" u="none" strike="noStrike" baseline="0" dirty="0">
                          <a:solidFill>
                            <a:srgbClr val="000000"/>
                          </a:solidFill>
                          <a:effectLst/>
                          <a:latin typeface="Calibri" panose="020F0502020204030204" pitchFamily="34" charset="0"/>
                        </a:rPr>
                        <a:t> East District</a:t>
                      </a:r>
                      <a:endParaRPr lang="en-US" sz="1200" b="0" i="0" u="none" strike="noStrike" dirty="0">
                        <a:solidFill>
                          <a:srgbClr val="000000"/>
                        </a:solidFill>
                        <a:effectLst/>
                        <a:latin typeface="Calibri" panose="020F0502020204030204" pitchFamily="34" charset="0"/>
                      </a:endParaRPr>
                    </a:p>
                  </a:txBody>
                  <a:tcPr marL="9524" marR="9524" marT="9529" marB="0" anchor="b"/>
                </a:tc>
                <a:tc>
                  <a:txBody>
                    <a:bodyPr/>
                    <a:lstStyle/>
                    <a:p>
                      <a:pPr algn="l" fontAlgn="b"/>
                      <a:r>
                        <a:rPr lang="en-US" sz="1200" b="0" i="0" u="none" strike="noStrike" dirty="0">
                          <a:solidFill>
                            <a:srgbClr val="000000"/>
                          </a:solidFill>
                          <a:effectLst/>
                          <a:latin typeface="Calibri" panose="020F0502020204030204" pitchFamily="34" charset="0"/>
                        </a:rPr>
                        <a:t>Kuwait</a:t>
                      </a:r>
                    </a:p>
                  </a:txBody>
                  <a:tcPr marL="9524" marR="9524" marT="9529" marB="0" anchor="b"/>
                </a:tc>
                <a:tc>
                  <a:txBody>
                    <a:bodyPr/>
                    <a:lstStyle/>
                    <a:p>
                      <a:pPr algn="l" fontAlgn="b"/>
                      <a:r>
                        <a:rPr lang="fr-FR" sz="1200" b="0" i="0" u="none" strike="noStrike" dirty="0">
                          <a:solidFill>
                            <a:srgbClr val="000000"/>
                          </a:solidFill>
                          <a:effectLst/>
                          <a:latin typeface="Calibri" panose="020F0502020204030204" pitchFamily="34" charset="0"/>
                        </a:rPr>
                        <a:t>FMS</a:t>
                      </a:r>
                    </a:p>
                  </a:txBody>
                  <a:tcPr marL="9524" marR="9524" marT="9529" marB="0" anchor="b"/>
                </a:tc>
                <a:tc>
                  <a:txBody>
                    <a:bodyPr/>
                    <a:lstStyle/>
                    <a:p>
                      <a:pPr algn="l" fontAlgn="b"/>
                      <a:r>
                        <a:rPr lang="fr-FR" sz="1200" b="0" i="0" u="none" strike="noStrike" dirty="0">
                          <a:solidFill>
                            <a:srgbClr val="000000"/>
                          </a:solidFill>
                          <a:effectLst/>
                          <a:latin typeface="Calibri" panose="020F0502020204030204" pitchFamily="34" charset="0"/>
                        </a:rPr>
                        <a:t>Patriot Sites Support: D&amp;C (MADF)</a:t>
                      </a:r>
                    </a:p>
                  </a:txBody>
                  <a:tcPr marL="9524" marR="9524" marT="9529" marB="0" anchor="b"/>
                </a:tc>
                <a:tc>
                  <a:txBody>
                    <a:bodyPr/>
                    <a:lstStyle/>
                    <a:p>
                      <a:pPr algn="ctr" fontAlgn="b"/>
                      <a:r>
                        <a:rPr lang="en-US" sz="1200" b="0" i="0" u="none" strike="noStrike" dirty="0">
                          <a:solidFill>
                            <a:srgbClr val="000000"/>
                          </a:solidFill>
                          <a:effectLst/>
                          <a:latin typeface="Calibri" panose="020F0502020204030204" pitchFamily="34" charset="0"/>
                        </a:rPr>
                        <a:t>FY23</a:t>
                      </a:r>
                      <a:r>
                        <a:rPr lang="en-US" sz="1200" b="0" i="0" u="none" strike="noStrike" baseline="0" dirty="0">
                          <a:solidFill>
                            <a:srgbClr val="000000"/>
                          </a:solidFill>
                          <a:effectLst/>
                          <a:latin typeface="Calibri" panose="020F0502020204030204" pitchFamily="34" charset="0"/>
                        </a:rPr>
                        <a:t> Q4</a:t>
                      </a:r>
                      <a:endParaRPr lang="en-US" sz="1200" b="0" i="0" u="none" strike="noStrike" dirty="0">
                        <a:solidFill>
                          <a:srgbClr val="000000"/>
                        </a:solidFill>
                        <a:effectLst/>
                        <a:latin typeface="Calibri" panose="020F0502020204030204" pitchFamily="34" charset="0"/>
                      </a:endParaRPr>
                    </a:p>
                  </a:txBody>
                  <a:tcPr marL="9524" marR="9524" marT="9529" marB="0" anchor="b"/>
                </a:tc>
                <a:extLst>
                  <a:ext uri="{0D108BD9-81ED-4DB2-BD59-A6C34878D82A}">
                    <a16:rowId xmlns:a16="http://schemas.microsoft.com/office/drawing/2014/main" val="10003"/>
                  </a:ext>
                </a:extLst>
              </a:tr>
              <a:tr h="503581">
                <a:tc>
                  <a:txBody>
                    <a:bodyPr/>
                    <a:lstStyle/>
                    <a:p>
                      <a:pPr algn="l" fontAlgn="b"/>
                      <a:r>
                        <a:rPr lang="en-US" sz="1200" b="0" i="0" u="none" strike="noStrike" dirty="0">
                          <a:solidFill>
                            <a:srgbClr val="000000"/>
                          </a:solidFill>
                          <a:effectLst/>
                          <a:latin typeface="Calibri" panose="020F0502020204030204" pitchFamily="34" charset="0"/>
                        </a:rPr>
                        <a:t>Middle</a:t>
                      </a:r>
                      <a:r>
                        <a:rPr lang="en-US" sz="1200" b="0" i="0" u="none" strike="noStrike" baseline="0" dirty="0">
                          <a:solidFill>
                            <a:srgbClr val="000000"/>
                          </a:solidFill>
                          <a:effectLst/>
                          <a:latin typeface="Calibri" panose="020F0502020204030204" pitchFamily="34" charset="0"/>
                        </a:rPr>
                        <a:t> East District</a:t>
                      </a:r>
                      <a:endParaRPr lang="en-US" sz="1200" b="0" i="0" u="none" strike="noStrike" dirty="0">
                        <a:solidFill>
                          <a:srgbClr val="000000"/>
                        </a:solidFill>
                        <a:effectLst/>
                        <a:latin typeface="Calibri" panose="020F0502020204030204" pitchFamily="34" charset="0"/>
                      </a:endParaRPr>
                    </a:p>
                  </a:txBody>
                  <a:tcPr marL="9524" marR="9524" marT="9529" marB="0" anchor="b"/>
                </a:tc>
                <a:tc>
                  <a:txBody>
                    <a:bodyPr/>
                    <a:lstStyle/>
                    <a:p>
                      <a:pPr algn="l" fontAlgn="b"/>
                      <a:r>
                        <a:rPr lang="en-US" sz="1200" b="0" i="0" u="none" strike="noStrike" dirty="0">
                          <a:solidFill>
                            <a:schemeClr val="tx1"/>
                          </a:solidFill>
                          <a:effectLst/>
                          <a:latin typeface="Calibri" panose="020F0502020204030204" pitchFamily="34" charset="0"/>
                        </a:rPr>
                        <a:t>Saudi Arabia</a:t>
                      </a:r>
                    </a:p>
                  </a:txBody>
                  <a:tcPr marL="9524" marR="9524" marT="9529" marB="0" anchor="b"/>
                </a:tc>
                <a:tc>
                  <a:txBody>
                    <a:bodyPr/>
                    <a:lstStyle/>
                    <a:p>
                      <a:pPr algn="l" fontAlgn="b"/>
                      <a:r>
                        <a:rPr lang="en-US" sz="1200" b="0" i="0" u="none" strike="noStrike" dirty="0">
                          <a:solidFill>
                            <a:srgbClr val="000000"/>
                          </a:solidFill>
                          <a:effectLst/>
                          <a:latin typeface="Calibri" panose="020F0502020204030204" pitchFamily="34" charset="0"/>
                        </a:rPr>
                        <a:t>FMS</a:t>
                      </a:r>
                    </a:p>
                  </a:txBody>
                  <a:tcPr marL="9524" marR="9524" marT="9529" marB="0" anchor="b"/>
                </a:tc>
                <a:tc>
                  <a:txBody>
                    <a:bodyPr/>
                    <a:lstStyle/>
                    <a:p>
                      <a:pPr algn="l" fontAlgn="b"/>
                      <a:r>
                        <a:rPr lang="nb-NO" sz="1200" b="0" i="0" u="none" strike="noStrike" dirty="0">
                          <a:solidFill>
                            <a:schemeClr val="tx1"/>
                          </a:solidFill>
                          <a:effectLst/>
                          <a:latin typeface="Calibri" panose="020F0502020204030204" pitchFamily="34" charset="0"/>
                        </a:rPr>
                        <a:t>RSLFAC Phase 2 Pkg 3</a:t>
                      </a:r>
                    </a:p>
                  </a:txBody>
                  <a:tcPr marL="9524" marR="9524" marT="9529" marB="0" anchor="b"/>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200" b="0" i="0" u="none" strike="noStrike" dirty="0">
                          <a:solidFill>
                            <a:schemeClr val="tx1"/>
                          </a:solidFill>
                          <a:effectLst/>
                          <a:latin typeface="Calibri" panose="020F0502020204030204" pitchFamily="34" charset="0"/>
                        </a:rPr>
                        <a:t>FY23 Q1</a:t>
                      </a:r>
                    </a:p>
                  </a:txBody>
                  <a:tcPr marL="9524" marR="9524" marT="9529" marB="0" anchor="b"/>
                </a:tc>
                <a:extLst>
                  <a:ext uri="{0D108BD9-81ED-4DB2-BD59-A6C34878D82A}">
                    <a16:rowId xmlns:a16="http://schemas.microsoft.com/office/drawing/2014/main" val="1288596156"/>
                  </a:ext>
                </a:extLst>
              </a:tr>
              <a:tr h="503581">
                <a:tc>
                  <a:txBody>
                    <a:bodyPr/>
                    <a:lstStyle/>
                    <a:p>
                      <a:pPr algn="l" fontAlgn="b"/>
                      <a:r>
                        <a:rPr lang="en-US" sz="1200" b="0" i="0" u="none" strike="noStrike" dirty="0">
                          <a:solidFill>
                            <a:srgbClr val="000000"/>
                          </a:solidFill>
                          <a:effectLst/>
                          <a:latin typeface="Calibri" panose="020F0502020204030204" pitchFamily="34" charset="0"/>
                        </a:rPr>
                        <a:t>Middle</a:t>
                      </a:r>
                      <a:r>
                        <a:rPr lang="en-US" sz="1200" b="0" i="0" u="none" strike="noStrike" baseline="0" dirty="0">
                          <a:solidFill>
                            <a:srgbClr val="000000"/>
                          </a:solidFill>
                          <a:effectLst/>
                          <a:latin typeface="Calibri" panose="020F0502020204030204" pitchFamily="34" charset="0"/>
                        </a:rPr>
                        <a:t> East District</a:t>
                      </a:r>
                      <a:endParaRPr lang="en-US" sz="1200" b="0" i="0" u="none" strike="noStrike" dirty="0">
                        <a:solidFill>
                          <a:srgbClr val="000000"/>
                        </a:solidFill>
                        <a:effectLst/>
                        <a:latin typeface="Calibri" panose="020F0502020204030204" pitchFamily="34" charset="0"/>
                      </a:endParaRPr>
                    </a:p>
                  </a:txBody>
                  <a:tcPr marL="9524" marR="9524" marT="9529" marB="0" anchor="b"/>
                </a:tc>
                <a:tc>
                  <a:txBody>
                    <a:bodyPr/>
                    <a:lstStyle/>
                    <a:p>
                      <a:pPr algn="l" fontAlgn="b"/>
                      <a:r>
                        <a:rPr lang="en-US" sz="1200" b="0" i="0" u="none" strike="noStrike" dirty="0">
                          <a:solidFill>
                            <a:schemeClr val="tx1"/>
                          </a:solidFill>
                          <a:effectLst/>
                          <a:latin typeface="Calibri" panose="020F0502020204030204" pitchFamily="34" charset="0"/>
                        </a:rPr>
                        <a:t>Saudi Arabia</a:t>
                      </a:r>
                    </a:p>
                  </a:txBody>
                  <a:tcPr marL="9524" marR="9524" marT="9529" marB="0" anchor="b"/>
                </a:tc>
                <a:tc>
                  <a:txBody>
                    <a:bodyPr/>
                    <a:lstStyle/>
                    <a:p>
                      <a:pPr algn="l" fontAlgn="b"/>
                      <a:r>
                        <a:rPr lang="en-US" sz="1200" b="0" i="0" u="none" strike="noStrike" dirty="0">
                          <a:solidFill>
                            <a:srgbClr val="000000"/>
                          </a:solidFill>
                          <a:effectLst/>
                          <a:latin typeface="Calibri" panose="020F0502020204030204" pitchFamily="34" charset="0"/>
                        </a:rPr>
                        <a:t>FMS</a:t>
                      </a:r>
                    </a:p>
                  </a:txBody>
                  <a:tcPr marL="9524" marR="9524" marT="9529" marB="0" anchor="b"/>
                </a:tc>
                <a:tc>
                  <a:txBody>
                    <a:bodyPr/>
                    <a:lstStyle/>
                    <a:p>
                      <a:pPr algn="l" fontAlgn="b"/>
                      <a:r>
                        <a:rPr lang="nb-NO" sz="1200" b="0" i="0" u="none" strike="noStrike" dirty="0">
                          <a:solidFill>
                            <a:schemeClr val="tx1"/>
                          </a:solidFill>
                          <a:effectLst/>
                          <a:latin typeface="Calibri" panose="020F0502020204030204" pitchFamily="34" charset="0"/>
                        </a:rPr>
                        <a:t>RSLFAC Phase 2 Pkg 1</a:t>
                      </a:r>
                    </a:p>
                  </a:txBody>
                  <a:tcPr marL="9524" marR="9524" marT="9529" marB="0" anchor="b"/>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200" b="0" i="0" u="none" strike="noStrike" dirty="0">
                          <a:solidFill>
                            <a:schemeClr val="tx1"/>
                          </a:solidFill>
                          <a:effectLst/>
                          <a:latin typeface="Calibri" panose="020F0502020204030204" pitchFamily="34" charset="0"/>
                        </a:rPr>
                        <a:t>FY23 Q1</a:t>
                      </a:r>
                    </a:p>
                  </a:txBody>
                  <a:tcPr marL="9524" marR="9524" marT="9529" marB="0" anchor="b"/>
                </a:tc>
                <a:extLst>
                  <a:ext uri="{0D108BD9-81ED-4DB2-BD59-A6C34878D82A}">
                    <a16:rowId xmlns:a16="http://schemas.microsoft.com/office/drawing/2014/main" val="2953477777"/>
                  </a:ext>
                </a:extLst>
              </a:tr>
              <a:tr h="503581">
                <a:tc>
                  <a:txBody>
                    <a:bodyPr/>
                    <a:lstStyle/>
                    <a:p>
                      <a:pPr algn="l" fontAlgn="b"/>
                      <a:r>
                        <a:rPr lang="en-US" sz="1200" b="0" i="0" u="none" strike="noStrike" dirty="0">
                          <a:solidFill>
                            <a:srgbClr val="000000"/>
                          </a:solidFill>
                          <a:effectLst/>
                          <a:latin typeface="Calibri" panose="020F0502020204030204" pitchFamily="34" charset="0"/>
                        </a:rPr>
                        <a:t>Middle</a:t>
                      </a:r>
                      <a:r>
                        <a:rPr lang="en-US" sz="1200" b="0" i="0" u="none" strike="noStrike" baseline="0" dirty="0">
                          <a:solidFill>
                            <a:srgbClr val="000000"/>
                          </a:solidFill>
                          <a:effectLst/>
                          <a:latin typeface="Calibri" panose="020F0502020204030204" pitchFamily="34" charset="0"/>
                        </a:rPr>
                        <a:t> East District</a:t>
                      </a:r>
                      <a:endParaRPr lang="en-US" sz="1200" b="0" i="0" u="none" strike="noStrike" dirty="0">
                        <a:solidFill>
                          <a:srgbClr val="000000"/>
                        </a:solidFill>
                        <a:effectLst/>
                        <a:latin typeface="Calibri" panose="020F0502020204030204" pitchFamily="34" charset="0"/>
                      </a:endParaRPr>
                    </a:p>
                  </a:txBody>
                  <a:tcPr marL="9524" marR="9524" marT="9529" marB="0" anchor="b"/>
                </a:tc>
                <a:tc>
                  <a:txBody>
                    <a:bodyPr/>
                    <a:lstStyle/>
                    <a:p>
                      <a:pPr algn="l" fontAlgn="b"/>
                      <a:r>
                        <a:rPr lang="en-US" sz="1200" b="0" i="0" u="none" strike="noStrike" dirty="0">
                          <a:solidFill>
                            <a:schemeClr val="tx1"/>
                          </a:solidFill>
                          <a:effectLst/>
                          <a:latin typeface="Calibri" panose="020F0502020204030204" pitchFamily="34" charset="0"/>
                        </a:rPr>
                        <a:t>Saudi Arabia</a:t>
                      </a:r>
                    </a:p>
                  </a:txBody>
                  <a:tcPr marL="9524" marR="9524" marT="9529" marB="0" anchor="b"/>
                </a:tc>
                <a:tc>
                  <a:txBody>
                    <a:bodyPr/>
                    <a:lstStyle/>
                    <a:p>
                      <a:pPr algn="l" fontAlgn="b"/>
                      <a:r>
                        <a:rPr lang="en-US" sz="1200" b="0" i="0" u="none" strike="noStrike" dirty="0">
                          <a:solidFill>
                            <a:srgbClr val="000000"/>
                          </a:solidFill>
                          <a:effectLst/>
                          <a:latin typeface="Calibri" panose="020F0502020204030204" pitchFamily="34" charset="0"/>
                        </a:rPr>
                        <a:t>FMS</a:t>
                      </a:r>
                    </a:p>
                  </a:txBody>
                  <a:tcPr marL="9524" marR="9524" marT="9529" marB="0" anchor="b"/>
                </a:tc>
                <a:tc>
                  <a:txBody>
                    <a:bodyPr/>
                    <a:lstStyle/>
                    <a:p>
                      <a:pPr algn="l" fontAlgn="b"/>
                      <a:r>
                        <a:rPr lang="nb-NO" sz="1200" b="0" i="0" u="none" strike="noStrike" dirty="0">
                          <a:solidFill>
                            <a:schemeClr val="tx1"/>
                          </a:solidFill>
                          <a:effectLst/>
                          <a:latin typeface="Calibri" panose="020F0502020204030204" pitchFamily="34" charset="0"/>
                        </a:rPr>
                        <a:t>RSLFAC Phase 2 Pkg 4</a:t>
                      </a:r>
                    </a:p>
                  </a:txBody>
                  <a:tcPr marL="9524" marR="9524" marT="9529" marB="0" anchor="b"/>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200" b="0" i="0" u="none" strike="noStrike" dirty="0">
                          <a:solidFill>
                            <a:schemeClr val="tx1"/>
                          </a:solidFill>
                          <a:effectLst/>
                          <a:latin typeface="Calibri" panose="020F0502020204030204" pitchFamily="34" charset="0"/>
                        </a:rPr>
                        <a:t>FY23 Q1</a:t>
                      </a:r>
                    </a:p>
                  </a:txBody>
                  <a:tcPr marL="9524" marR="9524" marT="9529" marB="0" anchor="b"/>
                </a:tc>
                <a:extLst>
                  <a:ext uri="{0D108BD9-81ED-4DB2-BD59-A6C34878D82A}">
                    <a16:rowId xmlns:a16="http://schemas.microsoft.com/office/drawing/2014/main" val="2691912656"/>
                  </a:ext>
                </a:extLst>
              </a:tr>
              <a:tr h="503581">
                <a:tc>
                  <a:txBody>
                    <a:bodyPr/>
                    <a:lstStyle/>
                    <a:p>
                      <a:pPr algn="l" fontAlgn="b"/>
                      <a:r>
                        <a:rPr lang="en-US" sz="1200" b="0" i="0" u="none" strike="noStrike" dirty="0">
                          <a:solidFill>
                            <a:srgbClr val="000000"/>
                          </a:solidFill>
                          <a:effectLst/>
                          <a:latin typeface="Calibri" panose="020F0502020204030204" pitchFamily="34" charset="0"/>
                        </a:rPr>
                        <a:t>Middle</a:t>
                      </a:r>
                      <a:r>
                        <a:rPr lang="en-US" sz="1200" b="0" i="0" u="none" strike="noStrike" baseline="0" dirty="0">
                          <a:solidFill>
                            <a:srgbClr val="000000"/>
                          </a:solidFill>
                          <a:effectLst/>
                          <a:latin typeface="Calibri" panose="020F0502020204030204" pitchFamily="34" charset="0"/>
                        </a:rPr>
                        <a:t> East District</a:t>
                      </a:r>
                      <a:endParaRPr lang="en-US" sz="1200" b="0" i="0" u="none" strike="noStrike" dirty="0">
                        <a:solidFill>
                          <a:srgbClr val="000000"/>
                        </a:solidFill>
                        <a:effectLst/>
                        <a:latin typeface="Calibri" panose="020F0502020204030204" pitchFamily="34" charset="0"/>
                      </a:endParaRPr>
                    </a:p>
                  </a:txBody>
                  <a:tcPr marL="9524" marR="9524" marT="9529" marB="0" anchor="b"/>
                </a:tc>
                <a:tc>
                  <a:txBody>
                    <a:bodyPr/>
                    <a:lstStyle/>
                    <a:p>
                      <a:pPr algn="l" fontAlgn="b"/>
                      <a:r>
                        <a:rPr lang="en-US" sz="1200" b="0" i="0" u="none" strike="noStrike">
                          <a:solidFill>
                            <a:schemeClr val="tx1"/>
                          </a:solidFill>
                          <a:effectLst/>
                          <a:latin typeface="Calibri" panose="020F0502020204030204" pitchFamily="34" charset="0"/>
                        </a:rPr>
                        <a:t>Saudi Arabia</a:t>
                      </a:r>
                      <a:endParaRPr lang="en-US" sz="1200" b="0" i="0" u="none" strike="noStrike" dirty="0">
                        <a:solidFill>
                          <a:schemeClr val="tx1"/>
                        </a:solidFill>
                        <a:effectLst/>
                        <a:latin typeface="Calibri" panose="020F0502020204030204" pitchFamily="34" charset="0"/>
                      </a:endParaRPr>
                    </a:p>
                  </a:txBody>
                  <a:tcPr marL="9524" marR="9524" marT="9529" marB="0" anchor="b"/>
                </a:tc>
                <a:tc>
                  <a:txBody>
                    <a:bodyPr/>
                    <a:lstStyle/>
                    <a:p>
                      <a:pPr algn="l" fontAlgn="b"/>
                      <a:r>
                        <a:rPr lang="fr-FR" sz="1200" b="0" i="0" u="none" strike="noStrike" dirty="0">
                          <a:solidFill>
                            <a:srgbClr val="000000"/>
                          </a:solidFill>
                          <a:effectLst/>
                          <a:latin typeface="Calibri" panose="020F0502020204030204" pitchFamily="34" charset="0"/>
                        </a:rPr>
                        <a:t>FMS</a:t>
                      </a:r>
                    </a:p>
                  </a:txBody>
                  <a:tcPr marL="9524" marR="9524" marT="9529" marB="0" anchor="b"/>
                </a:tc>
                <a:tc>
                  <a:txBody>
                    <a:bodyPr/>
                    <a:lstStyle/>
                    <a:p>
                      <a:pPr algn="l" fontAlgn="b"/>
                      <a:r>
                        <a:rPr lang="nb-NO" sz="1200" b="0" i="0" u="none" strike="noStrike" dirty="0">
                          <a:solidFill>
                            <a:schemeClr val="tx1"/>
                          </a:solidFill>
                          <a:effectLst/>
                          <a:latin typeface="Calibri" panose="020F0502020204030204" pitchFamily="34" charset="0"/>
                        </a:rPr>
                        <a:t>THAAD Construction Priority 2 Site</a:t>
                      </a:r>
                    </a:p>
                  </a:txBody>
                  <a:tcPr marL="9524" marR="9524" marT="9529" marB="0" anchor="b"/>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200" b="0" i="0" u="none" strike="noStrike" dirty="0">
                          <a:solidFill>
                            <a:schemeClr val="tx1"/>
                          </a:solidFill>
                          <a:effectLst/>
                          <a:latin typeface="Calibri" panose="020F0502020204030204" pitchFamily="34" charset="0"/>
                        </a:rPr>
                        <a:t>FY23 Q3</a:t>
                      </a:r>
                    </a:p>
                  </a:txBody>
                  <a:tcPr marL="9524" marR="9524" marT="9529" marB="0" anchor="b"/>
                </a:tc>
                <a:extLst>
                  <a:ext uri="{0D108BD9-81ED-4DB2-BD59-A6C34878D82A}">
                    <a16:rowId xmlns:a16="http://schemas.microsoft.com/office/drawing/2014/main" val="1270578036"/>
                  </a:ext>
                </a:extLst>
              </a:tr>
              <a:tr h="503581">
                <a:tc>
                  <a:txBody>
                    <a:bodyPr/>
                    <a:lstStyle/>
                    <a:p>
                      <a:pPr algn="l" fontAlgn="b"/>
                      <a:r>
                        <a:rPr lang="en-US" sz="1200" b="0" i="0" u="none" strike="noStrike" dirty="0">
                          <a:solidFill>
                            <a:schemeClr val="tx1"/>
                          </a:solidFill>
                          <a:effectLst/>
                          <a:latin typeface="Calibri" panose="020F0502020204030204" pitchFamily="34" charset="0"/>
                        </a:rPr>
                        <a:t>Middle East District</a:t>
                      </a:r>
                    </a:p>
                  </a:txBody>
                  <a:tcPr marL="9524" marR="9524" marT="9529" marB="0" anchor="b"/>
                </a:tc>
                <a:tc>
                  <a:txBody>
                    <a:bodyPr/>
                    <a:lstStyle/>
                    <a:p>
                      <a:pPr algn="l" fontAlgn="b"/>
                      <a:r>
                        <a:rPr lang="en-US" sz="1200" b="0" i="0" u="none" strike="noStrike" dirty="0">
                          <a:solidFill>
                            <a:schemeClr val="tx1"/>
                          </a:solidFill>
                          <a:effectLst/>
                          <a:latin typeface="Calibri" panose="020F0502020204030204" pitchFamily="34" charset="0"/>
                        </a:rPr>
                        <a:t>Saudi Arabia</a:t>
                      </a:r>
                    </a:p>
                  </a:txBody>
                  <a:tcPr marL="9524" marR="9524" marT="9529" marB="0" anchor="b"/>
                </a:tc>
                <a:tc>
                  <a:txBody>
                    <a:bodyPr/>
                    <a:lstStyle/>
                    <a:p>
                      <a:pPr algn="l" fontAlgn="b"/>
                      <a:r>
                        <a:rPr lang="nb-NO" sz="1200" b="0" i="0" u="none" strike="noStrike" dirty="0">
                          <a:solidFill>
                            <a:schemeClr val="tx1"/>
                          </a:solidFill>
                          <a:effectLst/>
                          <a:latin typeface="Calibri" panose="020F0502020204030204" pitchFamily="34" charset="0"/>
                        </a:rPr>
                        <a:t>FMS</a:t>
                      </a:r>
                    </a:p>
                  </a:txBody>
                  <a:tcPr marL="9524" marR="9524" marT="9529" marB="0" anchor="b"/>
                </a:tc>
                <a:tc>
                  <a:txBody>
                    <a:bodyPr/>
                    <a:lstStyle/>
                    <a:p>
                      <a:pPr algn="l" fontAlgn="b"/>
                      <a:r>
                        <a:rPr lang="nb-NO" sz="1200" b="0" i="0" u="none" strike="noStrike" dirty="0">
                          <a:solidFill>
                            <a:schemeClr val="tx1"/>
                          </a:solidFill>
                          <a:effectLst/>
                          <a:latin typeface="Calibri" panose="020F0502020204030204" pitchFamily="34" charset="0"/>
                        </a:rPr>
                        <a:t>THAAD Construction Priority 3 Site</a:t>
                      </a:r>
                    </a:p>
                  </a:txBody>
                  <a:tcPr marL="9524" marR="9524" marT="9529" marB="0" anchor="b"/>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200" b="0" i="0" u="none" strike="noStrike" dirty="0">
                          <a:solidFill>
                            <a:schemeClr val="tx1"/>
                          </a:solidFill>
                          <a:effectLst/>
                          <a:latin typeface="Calibri" panose="020F0502020204030204" pitchFamily="34" charset="0"/>
                        </a:rPr>
                        <a:t>FY23 Q3</a:t>
                      </a:r>
                    </a:p>
                  </a:txBody>
                  <a:tcPr marL="9524" marR="9524" marT="9529" marB="0" anchor="b"/>
                </a:tc>
                <a:extLst>
                  <a:ext uri="{0D108BD9-81ED-4DB2-BD59-A6C34878D82A}">
                    <a16:rowId xmlns:a16="http://schemas.microsoft.com/office/drawing/2014/main" val="2556569156"/>
                  </a:ext>
                </a:extLst>
              </a:tr>
              <a:tr h="503581">
                <a:tc>
                  <a:txBody>
                    <a:bodyPr/>
                    <a:lstStyle/>
                    <a:p>
                      <a:pPr algn="l" fontAlgn="b"/>
                      <a:r>
                        <a:rPr lang="en-US" sz="1200" b="0" i="0" u="none" strike="noStrike" dirty="0">
                          <a:solidFill>
                            <a:schemeClr val="tx1"/>
                          </a:solidFill>
                          <a:effectLst/>
                          <a:latin typeface="Calibri" panose="020F0502020204030204" pitchFamily="34" charset="0"/>
                        </a:rPr>
                        <a:t>Europe District</a:t>
                      </a:r>
                    </a:p>
                  </a:txBody>
                  <a:tcPr marL="9524" marR="9524" marT="9529" marB="0" anchor="b"/>
                </a:tc>
                <a:tc>
                  <a:txBody>
                    <a:bodyPr/>
                    <a:lstStyle/>
                    <a:p>
                      <a:pPr algn="l" fontAlgn="b"/>
                      <a:r>
                        <a:rPr lang="en-US" sz="1200" b="0" i="0" u="none" strike="noStrike" dirty="0">
                          <a:solidFill>
                            <a:schemeClr val="tx1"/>
                          </a:solidFill>
                          <a:effectLst/>
                          <a:latin typeface="Calibri" panose="020F0502020204030204" pitchFamily="34" charset="0"/>
                        </a:rPr>
                        <a:t>Israel</a:t>
                      </a:r>
                    </a:p>
                  </a:txBody>
                  <a:tcPr marL="9524" marR="9524" marT="9529" marB="0" anchor="b"/>
                </a:tc>
                <a:tc>
                  <a:txBody>
                    <a:bodyPr/>
                    <a:lstStyle/>
                    <a:p>
                      <a:pPr algn="l" fontAlgn="b"/>
                      <a:r>
                        <a:rPr lang="nb-NO" sz="1200" b="0" i="0" u="none" strike="noStrike" dirty="0">
                          <a:solidFill>
                            <a:schemeClr val="tx1"/>
                          </a:solidFill>
                          <a:effectLst/>
                          <a:latin typeface="Calibri" panose="020F0502020204030204" pitchFamily="34" charset="0"/>
                        </a:rPr>
                        <a:t>FMS</a:t>
                      </a:r>
                    </a:p>
                  </a:txBody>
                  <a:tcPr marL="9524" marR="9524" marT="9529" marB="0" anchor="b"/>
                </a:tc>
                <a:tc>
                  <a:txBody>
                    <a:bodyPr/>
                    <a:lstStyle/>
                    <a:p>
                      <a:pPr algn="l" fontAlgn="b"/>
                      <a:r>
                        <a:rPr lang="nb-NO" sz="1200" b="0" i="0" u="none" strike="noStrike" dirty="0">
                          <a:solidFill>
                            <a:schemeClr val="tx1"/>
                          </a:solidFill>
                          <a:effectLst/>
                          <a:latin typeface="Calibri" panose="020F0502020204030204" pitchFamily="34" charset="0"/>
                        </a:rPr>
                        <a:t>Prefab Concrete Elements SATOC</a:t>
                      </a:r>
                    </a:p>
                  </a:txBody>
                  <a:tcPr marL="9524" marR="9524" marT="9529" marB="0" anchor="b"/>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200" b="0" i="0" u="none" strike="noStrike" dirty="0">
                          <a:solidFill>
                            <a:schemeClr val="tx1"/>
                          </a:solidFill>
                          <a:effectLst/>
                          <a:latin typeface="Calibri" panose="020F0502020204030204" pitchFamily="34" charset="0"/>
                        </a:rPr>
                        <a:t>FY23Q2</a:t>
                      </a:r>
                    </a:p>
                  </a:txBody>
                  <a:tcPr marL="9524" marR="9524" marT="9529" marB="0" anchor="b"/>
                </a:tc>
                <a:extLst>
                  <a:ext uri="{0D108BD9-81ED-4DB2-BD59-A6C34878D82A}">
                    <a16:rowId xmlns:a16="http://schemas.microsoft.com/office/drawing/2014/main" val="2151548524"/>
                  </a:ext>
                </a:extLst>
              </a:tr>
              <a:tr h="503581">
                <a:tc>
                  <a:txBody>
                    <a:bodyPr/>
                    <a:lstStyle/>
                    <a:p>
                      <a:pPr algn="l" fontAlgn="b"/>
                      <a:r>
                        <a:rPr lang="en-US" sz="1200" b="0" i="0" u="none" strike="noStrike" dirty="0">
                          <a:solidFill>
                            <a:schemeClr val="tx1"/>
                          </a:solidFill>
                          <a:effectLst/>
                          <a:latin typeface="Calibri" panose="020F0502020204030204" pitchFamily="34" charset="0"/>
                        </a:rPr>
                        <a:t>Europe</a:t>
                      </a:r>
                      <a:r>
                        <a:rPr lang="en-US" sz="1200" b="0" i="0" u="none" strike="noStrike" baseline="0" dirty="0">
                          <a:solidFill>
                            <a:schemeClr val="tx1"/>
                          </a:solidFill>
                          <a:effectLst/>
                          <a:latin typeface="Calibri" panose="020F0502020204030204" pitchFamily="34" charset="0"/>
                        </a:rPr>
                        <a:t> District</a:t>
                      </a:r>
                      <a:endParaRPr lang="en-US" sz="1200" b="0" i="0" u="none" strike="noStrike" dirty="0">
                        <a:solidFill>
                          <a:schemeClr val="tx1"/>
                        </a:solidFill>
                        <a:effectLst/>
                        <a:latin typeface="Calibri" panose="020F0502020204030204" pitchFamily="34" charset="0"/>
                      </a:endParaRPr>
                    </a:p>
                  </a:txBody>
                  <a:tcPr marL="9524" marR="9524" marT="9529" marB="0" anchor="b"/>
                </a:tc>
                <a:tc>
                  <a:txBody>
                    <a:bodyPr/>
                    <a:lstStyle/>
                    <a:p>
                      <a:pPr algn="l" fontAlgn="b"/>
                      <a:r>
                        <a:rPr lang="en-US" sz="1200" b="0" i="0" u="none" strike="noStrike" dirty="0">
                          <a:solidFill>
                            <a:schemeClr val="tx1"/>
                          </a:solidFill>
                          <a:effectLst/>
                          <a:latin typeface="Calibri" panose="020F0502020204030204" pitchFamily="34" charset="0"/>
                        </a:rPr>
                        <a:t>Israel</a:t>
                      </a:r>
                    </a:p>
                  </a:txBody>
                  <a:tcPr marL="9524" marR="9524" marT="9529" marB="0" anchor="b"/>
                </a:tc>
                <a:tc>
                  <a:txBody>
                    <a:bodyPr/>
                    <a:lstStyle/>
                    <a:p>
                      <a:pPr algn="l" fontAlgn="b"/>
                      <a:r>
                        <a:rPr lang="nb-NO" sz="1200" b="0" i="0" u="none" strike="noStrike" dirty="0">
                          <a:solidFill>
                            <a:schemeClr val="tx1"/>
                          </a:solidFill>
                          <a:effectLst/>
                          <a:latin typeface="Calibri" panose="020F0502020204030204" pitchFamily="34" charset="0"/>
                        </a:rPr>
                        <a:t>FMS</a:t>
                      </a:r>
                    </a:p>
                  </a:txBody>
                  <a:tcPr marL="9524" marR="9524" marT="9529" marB="0" anchor="b"/>
                </a:tc>
                <a:tc>
                  <a:txBody>
                    <a:bodyPr/>
                    <a:lstStyle/>
                    <a:p>
                      <a:pPr algn="l" fontAlgn="b"/>
                      <a:r>
                        <a:rPr lang="nb-NO" sz="1200" b="0" i="0" u="none" strike="noStrike" dirty="0">
                          <a:solidFill>
                            <a:schemeClr val="tx1"/>
                          </a:solidFill>
                          <a:effectLst/>
                          <a:latin typeface="Calibri" panose="020F0502020204030204" pitchFamily="34" charset="0"/>
                        </a:rPr>
                        <a:t>Runways SATOC</a:t>
                      </a:r>
                    </a:p>
                  </a:txBody>
                  <a:tcPr marL="9524" marR="9524" marT="9529" marB="0" anchor="b"/>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200" b="0" i="0" u="none" strike="noStrike" dirty="0">
                          <a:solidFill>
                            <a:schemeClr val="tx1"/>
                          </a:solidFill>
                          <a:effectLst/>
                          <a:latin typeface="Calibri" panose="020F0502020204030204" pitchFamily="34" charset="0"/>
                        </a:rPr>
                        <a:t>FY23 Q2</a:t>
                      </a:r>
                    </a:p>
                  </a:txBody>
                  <a:tcPr marL="9524" marR="9524" marT="9529" marB="0" anchor="b"/>
                </a:tc>
                <a:extLst>
                  <a:ext uri="{0D108BD9-81ED-4DB2-BD59-A6C34878D82A}">
                    <a16:rowId xmlns:a16="http://schemas.microsoft.com/office/drawing/2014/main" val="214694960"/>
                  </a:ext>
                </a:extLst>
              </a:tr>
              <a:tr h="503581">
                <a:tc>
                  <a:txBody>
                    <a:bodyPr/>
                    <a:lstStyle/>
                    <a:p>
                      <a:pPr algn="l" fontAlgn="b"/>
                      <a:r>
                        <a:rPr lang="en-US" sz="1200" b="0" i="0" u="none" strike="noStrike" dirty="0">
                          <a:solidFill>
                            <a:schemeClr val="tx1"/>
                          </a:solidFill>
                          <a:effectLst/>
                          <a:latin typeface="Calibri" panose="020F0502020204030204" pitchFamily="34" charset="0"/>
                        </a:rPr>
                        <a:t>Honolulu District</a:t>
                      </a:r>
                    </a:p>
                  </a:txBody>
                  <a:tcPr marL="9524" marR="9524" marT="9529" marB="0" anchor="b"/>
                </a:tc>
                <a:tc>
                  <a:txBody>
                    <a:bodyPr/>
                    <a:lstStyle/>
                    <a:p>
                      <a:pPr algn="l" fontAlgn="b"/>
                      <a:r>
                        <a:rPr lang="en-US" sz="1200" b="0" i="0" u="none" strike="noStrike" dirty="0">
                          <a:solidFill>
                            <a:schemeClr val="tx1"/>
                          </a:solidFill>
                          <a:effectLst/>
                          <a:latin typeface="Calibri" panose="020F0502020204030204" pitchFamily="34" charset="0"/>
                        </a:rPr>
                        <a:t>Marshall Island</a:t>
                      </a:r>
                    </a:p>
                  </a:txBody>
                  <a:tcPr marL="9524" marR="9524" marT="9529" marB="0" anchor="b"/>
                </a:tc>
                <a:tc>
                  <a:txBody>
                    <a:bodyPr/>
                    <a:lstStyle/>
                    <a:p>
                      <a:pPr algn="l" fontAlgn="b"/>
                      <a:r>
                        <a:rPr lang="nb-NO" sz="1200" b="0" i="0" u="none" strike="noStrike" dirty="0">
                          <a:solidFill>
                            <a:schemeClr val="tx1"/>
                          </a:solidFill>
                          <a:effectLst/>
                          <a:latin typeface="Calibri" panose="020F0502020204030204" pitchFamily="34" charset="0"/>
                        </a:rPr>
                        <a:t>333</a:t>
                      </a:r>
                    </a:p>
                  </a:txBody>
                  <a:tcPr marL="9524" marR="9524" marT="9529" marB="0" anchor="b"/>
                </a:tc>
                <a:tc>
                  <a:txBody>
                    <a:bodyPr/>
                    <a:lstStyle/>
                    <a:p>
                      <a:pPr algn="l" fontAlgn="b"/>
                      <a:r>
                        <a:rPr lang="nb-NO" sz="1200" b="0" i="0" u="none" strike="noStrike" dirty="0">
                          <a:solidFill>
                            <a:schemeClr val="tx1"/>
                          </a:solidFill>
                          <a:effectLst/>
                          <a:latin typeface="Calibri" panose="020F0502020204030204" pitchFamily="34" charset="0"/>
                        </a:rPr>
                        <a:t>Security Fence at Port of Majuro</a:t>
                      </a:r>
                    </a:p>
                  </a:txBody>
                  <a:tcPr marL="9524" marR="9524" marT="9529" marB="0" anchor="b"/>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200" b="0" i="0" u="none" strike="noStrike" dirty="0">
                          <a:solidFill>
                            <a:schemeClr val="tx1"/>
                          </a:solidFill>
                          <a:effectLst/>
                          <a:latin typeface="Calibri" panose="020F0502020204030204" pitchFamily="34" charset="0"/>
                        </a:rPr>
                        <a:t>FY23 Q1</a:t>
                      </a:r>
                    </a:p>
                  </a:txBody>
                  <a:tcPr marL="9524" marR="9524" marT="9529" marB="0" anchor="b"/>
                </a:tc>
                <a:extLst>
                  <a:ext uri="{0D108BD9-81ED-4DB2-BD59-A6C34878D82A}">
                    <a16:rowId xmlns:a16="http://schemas.microsoft.com/office/drawing/2014/main" val="2209731102"/>
                  </a:ext>
                </a:extLst>
              </a:tr>
            </a:tbl>
          </a:graphicData>
        </a:graphic>
      </p:graphicFrame>
      <p:pic>
        <p:nvPicPr>
          <p:cNvPr id="4" name="Picture 4">
            <a:extLst>
              <a:ext uri="{FF2B5EF4-FFF2-40B4-BE49-F238E27FC236}">
                <a16:creationId xmlns:a16="http://schemas.microsoft.com/office/drawing/2014/main" id="{AFB18164-74A4-420F-81BD-8DEC0922E1DA}"/>
              </a:ext>
            </a:extLst>
          </p:cNvPr>
          <p:cNvPicPr>
            <a:picLocks noChangeAspect="1"/>
          </p:cNvPicPr>
          <p:nvPr>
            <p:custDataLst>
              <p:tags r:id="rId1"/>
            </p:custDataLst>
          </p:nvPr>
        </p:nvPicPr>
        <p:blipFill>
          <a:blip r:embed="rId4" cstate="email">
            <a:extLst>
              <a:ext uri="{28A0092B-C50C-407E-A947-70E740481C1C}">
                <a14:useLocalDpi xmlns:a14="http://schemas.microsoft.com/office/drawing/2010/main" val="0"/>
              </a:ext>
            </a:extLst>
          </a:blip>
          <a:srcRect/>
          <a:stretch>
            <a:fillRect/>
          </a:stretch>
        </p:blipFill>
        <p:spPr bwMode="auto">
          <a:xfrm>
            <a:off x="691786" y="639333"/>
            <a:ext cx="3542886" cy="167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C57C59F0-477A-461D-BEA3-F30C7E33EB85}"/>
              </a:ext>
            </a:extLst>
          </p:cNvPr>
          <p:cNvSpPr/>
          <p:nvPr/>
        </p:nvSpPr>
        <p:spPr>
          <a:xfrm>
            <a:off x="507222" y="2426262"/>
            <a:ext cx="3727450" cy="258532"/>
          </a:xfrm>
          <a:prstGeom prst="rect">
            <a:avLst/>
          </a:prstGeom>
        </p:spPr>
        <p:txBody>
          <a:bodyPr>
            <a:spAutoFit/>
          </a:bodyPr>
          <a:lstStyle/>
          <a:p>
            <a:pPr algn="ctr" defTabSz="666750" eaLnBrk="1" hangingPunct="1">
              <a:lnSpc>
                <a:spcPct val="90000"/>
              </a:lnSpc>
              <a:spcAft>
                <a:spcPct val="5000"/>
              </a:spcAft>
              <a:defRPr/>
            </a:pPr>
            <a:r>
              <a:rPr lang="en-US" sz="1200" b="1" dirty="0">
                <a:solidFill>
                  <a:schemeClr val="accent4">
                    <a:lumMod val="50000"/>
                  </a:schemeClr>
                </a:solidFill>
              </a:rPr>
              <a:t>NATO - Shape International School Complex</a:t>
            </a:r>
          </a:p>
        </p:txBody>
      </p:sp>
      <p:pic>
        <p:nvPicPr>
          <p:cNvPr id="6" name="Picture 5">
            <a:extLst>
              <a:ext uri="{FF2B5EF4-FFF2-40B4-BE49-F238E27FC236}">
                <a16:creationId xmlns:a16="http://schemas.microsoft.com/office/drawing/2014/main" id="{DF947969-819E-4328-A5FE-39AF699F0B69}"/>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996931" y="2738251"/>
            <a:ext cx="2748027" cy="1676665"/>
          </a:xfrm>
          <a:prstGeom prst="rect">
            <a:avLst/>
          </a:prstGeom>
        </p:spPr>
      </p:pic>
      <p:sp>
        <p:nvSpPr>
          <p:cNvPr id="7" name="Rectangle 6">
            <a:extLst>
              <a:ext uri="{FF2B5EF4-FFF2-40B4-BE49-F238E27FC236}">
                <a16:creationId xmlns:a16="http://schemas.microsoft.com/office/drawing/2014/main" id="{10239495-50EC-42D9-BA0B-EFAB33D81650}"/>
              </a:ext>
            </a:extLst>
          </p:cNvPr>
          <p:cNvSpPr/>
          <p:nvPr/>
        </p:nvSpPr>
        <p:spPr>
          <a:xfrm>
            <a:off x="199249" y="4512942"/>
            <a:ext cx="3727450" cy="258532"/>
          </a:xfrm>
          <a:prstGeom prst="rect">
            <a:avLst/>
          </a:prstGeom>
        </p:spPr>
        <p:txBody>
          <a:bodyPr>
            <a:spAutoFit/>
          </a:bodyPr>
          <a:lstStyle/>
          <a:p>
            <a:pPr algn="ctr" defTabSz="666750" eaLnBrk="1" hangingPunct="1">
              <a:lnSpc>
                <a:spcPct val="90000"/>
              </a:lnSpc>
              <a:spcAft>
                <a:spcPct val="5000"/>
              </a:spcAft>
              <a:defRPr/>
            </a:pPr>
            <a:r>
              <a:rPr lang="en-US" sz="1200" b="1" dirty="0"/>
              <a:t>India C-17 Bed-down Facilities</a:t>
            </a:r>
          </a:p>
        </p:txBody>
      </p:sp>
      <p:sp>
        <p:nvSpPr>
          <p:cNvPr id="8" name="TextBox 7">
            <a:extLst>
              <a:ext uri="{FF2B5EF4-FFF2-40B4-BE49-F238E27FC236}">
                <a16:creationId xmlns:a16="http://schemas.microsoft.com/office/drawing/2014/main" id="{2EFE28D8-4D8F-45E7-9B7E-F380375541C1}"/>
              </a:ext>
            </a:extLst>
          </p:cNvPr>
          <p:cNvSpPr txBox="1"/>
          <p:nvPr/>
        </p:nvSpPr>
        <p:spPr>
          <a:xfrm>
            <a:off x="544609" y="4798830"/>
            <a:ext cx="3652673" cy="338553"/>
          </a:xfrm>
          <a:prstGeom prst="rect">
            <a:avLst/>
          </a:prstGeom>
          <a:noFill/>
        </p:spPr>
        <p:txBody>
          <a:bodyPr wrap="square">
            <a:spAutoFit/>
          </a:bodyPr>
          <a:lstStyle/>
          <a:p>
            <a:pPr algn="ctr" eaLnBrk="1" hangingPunct="1"/>
            <a:r>
              <a:rPr lang="en-US" altLang="en-US" sz="1600" b="1" dirty="0">
                <a:solidFill>
                  <a:srgbClr val="000000"/>
                </a:solidFill>
              </a:rPr>
              <a:t>USACE International Industry Days</a:t>
            </a:r>
          </a:p>
        </p:txBody>
      </p:sp>
      <p:sp>
        <p:nvSpPr>
          <p:cNvPr id="9" name="TextBox 8">
            <a:extLst>
              <a:ext uri="{FF2B5EF4-FFF2-40B4-BE49-F238E27FC236}">
                <a16:creationId xmlns:a16="http://schemas.microsoft.com/office/drawing/2014/main" id="{E9A1DFE1-7836-40C6-A84F-C953B6C3A1DC}"/>
              </a:ext>
            </a:extLst>
          </p:cNvPr>
          <p:cNvSpPr txBox="1"/>
          <p:nvPr/>
        </p:nvSpPr>
        <p:spPr>
          <a:xfrm>
            <a:off x="691786" y="5480850"/>
            <a:ext cx="3635168" cy="892552"/>
          </a:xfrm>
          <a:prstGeom prst="rect">
            <a:avLst/>
          </a:prstGeom>
          <a:noFill/>
        </p:spPr>
        <p:txBody>
          <a:bodyPr wrap="square">
            <a:spAutoFit/>
          </a:bodyPr>
          <a:lstStyle/>
          <a:p>
            <a:pPr eaLnBrk="1" hangingPunct="1"/>
            <a:r>
              <a:rPr lang="en-US" altLang="en-US" sz="1300" b="1" dirty="0"/>
              <a:t>District: Middle East District</a:t>
            </a:r>
            <a:endParaRPr lang="en-US" altLang="en-US" sz="1300" dirty="0"/>
          </a:p>
          <a:p>
            <a:pPr eaLnBrk="1" hangingPunct="1"/>
            <a:r>
              <a:rPr lang="en-US" altLang="en-US" sz="1300" b="1" dirty="0">
                <a:solidFill>
                  <a:srgbClr val="000000"/>
                </a:solidFill>
              </a:rPr>
              <a:t>When: Q2/Q3 2023</a:t>
            </a:r>
          </a:p>
          <a:p>
            <a:pPr eaLnBrk="1" hangingPunct="1"/>
            <a:r>
              <a:rPr lang="en-US" altLang="en-US" sz="1300" b="1" dirty="0">
                <a:solidFill>
                  <a:srgbClr val="000000"/>
                </a:solidFill>
              </a:rPr>
              <a:t>Where: In Lebanon (Exact Location TBD) for Beirut Naval Base and </a:t>
            </a:r>
            <a:r>
              <a:rPr lang="en-US" altLang="en-US" sz="1300" b="1" dirty="0" err="1">
                <a:solidFill>
                  <a:srgbClr val="000000"/>
                </a:solidFill>
              </a:rPr>
              <a:t>Hamat</a:t>
            </a:r>
            <a:r>
              <a:rPr lang="en-US" altLang="en-US" sz="1300" b="1" dirty="0">
                <a:solidFill>
                  <a:srgbClr val="000000"/>
                </a:solidFill>
              </a:rPr>
              <a:t> Air Base.</a:t>
            </a:r>
          </a:p>
        </p:txBody>
      </p:sp>
      <p:sp>
        <p:nvSpPr>
          <p:cNvPr id="10" name="Rectangle 9">
            <a:extLst>
              <a:ext uri="{FF2B5EF4-FFF2-40B4-BE49-F238E27FC236}">
                <a16:creationId xmlns:a16="http://schemas.microsoft.com/office/drawing/2014/main" id="{61CC3018-4444-4C17-98B6-5A923B290E5A}"/>
              </a:ext>
            </a:extLst>
          </p:cNvPr>
          <p:cNvSpPr/>
          <p:nvPr/>
        </p:nvSpPr>
        <p:spPr>
          <a:xfrm>
            <a:off x="562112" y="5265961"/>
            <a:ext cx="3635170" cy="1339171"/>
          </a:xfrm>
          <a:prstGeom prst="rect">
            <a:avLst/>
          </a:prstGeom>
          <a:noFill/>
          <a:ln w="19050">
            <a:solidFill>
              <a:schemeClr val="accent4">
                <a:lumMod val="40000"/>
                <a:lumOff val="6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23474800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0136" y="279454"/>
            <a:ext cx="10185088" cy="785419"/>
          </a:xfrm>
        </p:spPr>
        <p:txBody>
          <a:bodyPr/>
          <a:lstStyle/>
          <a:p>
            <a:r>
              <a:rPr lang="en-US" dirty="0">
                <a:solidFill>
                  <a:schemeClr val="tx1"/>
                </a:solidFill>
              </a:rPr>
              <a:t>INTERNATIONAL Environmental SUPPORT:</a:t>
            </a:r>
            <a:br>
              <a:rPr lang="en-US" dirty="0">
                <a:solidFill>
                  <a:schemeClr val="tx1"/>
                </a:solidFill>
              </a:rPr>
            </a:br>
            <a:r>
              <a:rPr lang="en-US" dirty="0">
                <a:solidFill>
                  <a:srgbClr val="007A00"/>
                </a:solidFill>
              </a:rPr>
              <a:t>CAPABILITIES</a:t>
            </a:r>
          </a:p>
        </p:txBody>
      </p:sp>
      <p:graphicFrame>
        <p:nvGraphicFramePr>
          <p:cNvPr id="4" name="Table 3">
            <a:extLst>
              <a:ext uri="{FF2B5EF4-FFF2-40B4-BE49-F238E27FC236}">
                <a16:creationId xmlns:a16="http://schemas.microsoft.com/office/drawing/2014/main" id="{E1FD65D6-E7DC-4C54-81CA-F5611EE0D5AB}"/>
              </a:ext>
            </a:extLst>
          </p:cNvPr>
          <p:cNvGraphicFramePr>
            <a:graphicFrameLocks noGrp="1"/>
          </p:cNvGraphicFramePr>
          <p:nvPr/>
        </p:nvGraphicFramePr>
        <p:xfrm>
          <a:off x="752652" y="1254775"/>
          <a:ext cx="10900868" cy="5262851"/>
        </p:xfrm>
        <a:graphic>
          <a:graphicData uri="http://schemas.openxmlformats.org/drawingml/2006/table">
            <a:tbl>
              <a:tblPr/>
              <a:tblGrid>
                <a:gridCol w="3835378">
                  <a:extLst>
                    <a:ext uri="{9D8B030D-6E8A-4147-A177-3AD203B41FA5}">
                      <a16:colId xmlns:a16="http://schemas.microsoft.com/office/drawing/2014/main" val="1309554052"/>
                    </a:ext>
                  </a:extLst>
                </a:gridCol>
                <a:gridCol w="7065490">
                  <a:extLst>
                    <a:ext uri="{9D8B030D-6E8A-4147-A177-3AD203B41FA5}">
                      <a16:colId xmlns:a16="http://schemas.microsoft.com/office/drawing/2014/main" val="1991646935"/>
                    </a:ext>
                  </a:extLst>
                </a:gridCol>
              </a:tblGrid>
              <a:tr h="443570">
                <a:tc gridSpan="2">
                  <a:txBody>
                    <a:bodyPr/>
                    <a:lstStyle/>
                    <a:p>
                      <a:pPr algn="ctr"/>
                      <a:endParaRPr lang="en-US" sz="300" b="1" dirty="0">
                        <a:solidFill>
                          <a:schemeClr val="tx2"/>
                        </a:solidFill>
                      </a:endParaRPr>
                    </a:p>
                    <a:p>
                      <a:pPr algn="ctr"/>
                      <a:r>
                        <a:rPr lang="en-US" sz="1800" b="1" dirty="0">
                          <a:solidFill>
                            <a:schemeClr val="tx2"/>
                          </a:solidFill>
                        </a:rPr>
                        <a:t>POTENTIAL AREAS OF ASSISTANCE</a:t>
                      </a:r>
                    </a:p>
                    <a:p>
                      <a:pPr algn="ctr"/>
                      <a:endParaRPr lang="en-US" sz="300" b="1" dirty="0">
                        <a:solidFill>
                          <a:schemeClr val="tx2"/>
                        </a:solidFill>
                      </a:endParaRPr>
                    </a:p>
                  </a:txBody>
                  <a:tcPr anchor="ctr">
                    <a:lnL w="12700" cmpd="sng">
                      <a:solidFill>
                        <a:schemeClr val="tx1"/>
                      </a:solidFill>
                      <a:prstDash val="solid"/>
                    </a:lnL>
                    <a:lnR w="12700" cmpd="sng">
                      <a:solidFill>
                        <a:schemeClr val="tx1"/>
                      </a:solidFill>
                      <a:prstDash val="solid"/>
                    </a:lnR>
                    <a:lnT w="12700" cmpd="sng">
                      <a:solidFill>
                        <a:schemeClr val="tx1"/>
                      </a:solidFill>
                      <a:prstDash val="solid"/>
                    </a:lnT>
                    <a:lnB w="12700" cap="flat" cmpd="sng" algn="ctr">
                      <a:solidFill>
                        <a:schemeClr val="tx1"/>
                      </a:solidFill>
                      <a:prstDash val="solid"/>
                      <a:round/>
                      <a:headEnd type="none" w="med" len="med"/>
                      <a:tailEnd type="none" w="med" len="med"/>
                    </a:lnB>
                    <a:solidFill>
                      <a:schemeClr val="tx1"/>
                    </a:solidFill>
                  </a:tcPr>
                </a:tc>
                <a:tc hMerge="1">
                  <a:txBody>
                    <a:bodyPr/>
                    <a:lstStyle/>
                    <a:p>
                      <a:endParaRPr lang="en-US" dirty="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9996908"/>
                  </a:ext>
                </a:extLst>
              </a:tr>
              <a:tr h="295713">
                <a:tc>
                  <a:txBody>
                    <a:bodyPr/>
                    <a:lstStyle/>
                    <a:p>
                      <a:pPr algn="ctr"/>
                      <a:r>
                        <a:rPr lang="en-US" sz="1400" b="1" dirty="0">
                          <a:solidFill>
                            <a:schemeClr val="tx1"/>
                          </a:solidFill>
                        </a:rPr>
                        <a:t>AREAS OF INTEREST</a:t>
                      </a:r>
                    </a:p>
                  </a:txBody>
                  <a:tcPr anchor="ctr">
                    <a:lnL w="12700" cmpd="sng">
                      <a:solidFill>
                        <a:schemeClr val="tx1"/>
                      </a:solidFill>
                      <a:prstDash val="solid"/>
                    </a:lnL>
                    <a:lnR w="12700" cap="flat" cmpd="sng" algn="ctr">
                      <a:solidFill>
                        <a:schemeClr val="tx1"/>
                      </a:solidFill>
                      <a:prstDash val="solid"/>
                      <a:round/>
                      <a:headEnd type="none" w="med" len="med"/>
                      <a:tailEnd type="none" w="med" len="med"/>
                    </a:lnR>
                    <a:lnT w="12700" cmpd="sng">
                      <a:solidFill>
                        <a:schemeClr val="tx1"/>
                      </a:solidFill>
                      <a:prstDash val="solid"/>
                    </a:lnT>
                    <a:lnB w="12700" cap="flat" cmpd="sng" algn="ctr">
                      <a:solidFill>
                        <a:schemeClr val="tx1"/>
                      </a:solidFill>
                      <a:prstDash val="solid"/>
                      <a:round/>
                      <a:headEnd type="none" w="med" len="med"/>
                      <a:tailEnd type="none" w="med" len="med"/>
                    </a:lnB>
                    <a:solidFill>
                      <a:schemeClr val="bg2">
                        <a:lumMod val="60000"/>
                        <a:lumOff val="40000"/>
                      </a:schemeClr>
                    </a:solidFill>
                  </a:tcPr>
                </a:tc>
                <a:tc>
                  <a:txBody>
                    <a:bodyPr/>
                    <a:lstStyle/>
                    <a:p>
                      <a:pPr algn="ctr"/>
                      <a:r>
                        <a:rPr lang="en-US" sz="1400" b="1" dirty="0">
                          <a:solidFill>
                            <a:schemeClr val="tx1"/>
                          </a:solidFill>
                        </a:rPr>
                        <a:t>CAPABILITIES</a:t>
                      </a:r>
                    </a:p>
                  </a:txBody>
                  <a:tcPr anchor="ctr">
                    <a:lnL w="12700" cap="flat" cmpd="sng" algn="ctr">
                      <a:solidFill>
                        <a:schemeClr val="tx1"/>
                      </a:solidFill>
                      <a:prstDash val="solid"/>
                      <a:round/>
                      <a:headEnd type="none" w="med" len="med"/>
                      <a:tailEnd type="none" w="med" len="med"/>
                    </a:lnL>
                    <a:lnR w="12700" cmpd="sng">
                      <a:solidFill>
                        <a:schemeClr val="tx1"/>
                      </a:solidFill>
                      <a:prstDash val="solid"/>
                    </a:lnR>
                    <a:lnT w="12700" cmpd="sng">
                      <a:solidFill>
                        <a:schemeClr val="tx1"/>
                      </a:solidFill>
                      <a:prstDash val="solid"/>
                    </a:lnT>
                    <a:lnB w="12700" cap="flat" cmpd="sng" algn="ctr">
                      <a:solidFill>
                        <a:schemeClr val="tx1"/>
                      </a:solidFill>
                      <a:prstDash val="solid"/>
                      <a:round/>
                      <a:headEnd type="none" w="med" len="med"/>
                      <a:tailEnd type="none" w="med" len="med"/>
                    </a:lnB>
                    <a:solidFill>
                      <a:schemeClr val="bg2">
                        <a:lumMod val="60000"/>
                        <a:lumOff val="40000"/>
                      </a:schemeClr>
                    </a:solidFill>
                  </a:tcPr>
                </a:tc>
                <a:extLst>
                  <a:ext uri="{0D108BD9-81ED-4DB2-BD59-A6C34878D82A}">
                    <a16:rowId xmlns:a16="http://schemas.microsoft.com/office/drawing/2014/main" val="1936350864"/>
                  </a:ext>
                </a:extLst>
              </a:tr>
              <a:tr h="1271566">
                <a:tc>
                  <a:txBody>
                    <a:bodyPr/>
                    <a:lstStyle/>
                    <a:p>
                      <a:r>
                        <a:rPr lang="en-US" sz="1600" b="1" dirty="0"/>
                        <a:t>Ordnance Clearance and Support.</a:t>
                      </a:r>
                    </a:p>
                  </a:txBody>
                  <a:tcPr anchor="ctr">
                    <a:lnL w="12700" cmpd="sng">
                      <a:solidFill>
                        <a:schemeClr val="tx1"/>
                      </a:solidFill>
                      <a:prstDash val="solid"/>
                    </a:lnL>
                    <a:lnR w="12700" cap="flat" cmpd="sng" algn="ctr">
                      <a:solidFill>
                        <a:schemeClr val="tx1"/>
                      </a:solidFill>
                      <a:prstDash val="solid"/>
                      <a:round/>
                      <a:headEnd type="none" w="med" len="med"/>
                      <a:tailEnd type="none" w="med" len="med"/>
                    </a:lnR>
                    <a:lnT w="12700" cmpd="sng">
                      <a:solidFill>
                        <a:schemeClr val="tx1"/>
                      </a:solidFill>
                      <a:prstDash val="solid"/>
                    </a:lnT>
                    <a:lnB w="12700" cap="flat" cmpd="sng" algn="ctr">
                      <a:solidFill>
                        <a:schemeClr val="tx1"/>
                      </a:solidFill>
                      <a:prstDash val="solid"/>
                      <a:round/>
                      <a:headEnd type="none" w="med" len="med"/>
                      <a:tailEnd type="none" w="med" len="med"/>
                    </a:lnB>
                  </a:tcPr>
                </a:tc>
                <a:tc>
                  <a:txBody>
                    <a:bodyPr/>
                    <a:lstStyle/>
                    <a:p>
                      <a:pPr marL="0" indent="0">
                        <a:buClr>
                          <a:srgbClr val="007A00"/>
                        </a:buClr>
                        <a:buSzPct val="100000"/>
                        <a:buFont typeface="Wingdings" panose="05000000000000000000" pitchFamily="2" charset="2"/>
                        <a:buNone/>
                      </a:pPr>
                      <a:endParaRPr lang="en-US" sz="500" b="0" dirty="0"/>
                    </a:p>
                    <a:p>
                      <a:pPr marL="171450" indent="-171450">
                        <a:buClr>
                          <a:srgbClr val="007A00"/>
                        </a:buClr>
                        <a:buSzPct val="100000"/>
                        <a:buFont typeface="Wingdings" panose="05000000000000000000" pitchFamily="2" charset="2"/>
                        <a:buChar char="ü"/>
                      </a:pPr>
                      <a:r>
                        <a:rPr lang="en-US" sz="1400" b="0" dirty="0"/>
                        <a:t>Full range of services to address unexploded ordnance, discarded military munitions, and munitions constituents (including conventional and/or chemical warfare materiel).</a:t>
                      </a:r>
                    </a:p>
                    <a:p>
                      <a:pPr marL="0" indent="0">
                        <a:buClr>
                          <a:srgbClr val="007A00"/>
                        </a:buClr>
                        <a:buSzPct val="100000"/>
                        <a:buFont typeface="Wingdings" panose="05000000000000000000" pitchFamily="2" charset="2"/>
                        <a:buNone/>
                      </a:pPr>
                      <a:endParaRPr lang="en-US" sz="700" b="0" dirty="0"/>
                    </a:p>
                    <a:p>
                      <a:pPr marL="171450" indent="-171450">
                        <a:buClr>
                          <a:srgbClr val="007A00"/>
                        </a:buClr>
                        <a:buSzPct val="100000"/>
                        <a:buFont typeface="Wingdings" panose="05000000000000000000" pitchFamily="2" charset="2"/>
                        <a:buChar char="ü"/>
                      </a:pPr>
                      <a:r>
                        <a:rPr lang="en-US" sz="1400" dirty="0"/>
                        <a:t>Mine clearance of ranges, construction sites and battlefield areas.</a:t>
                      </a:r>
                      <a:br>
                        <a:rPr lang="en-US" sz="1400" dirty="0"/>
                      </a:br>
                      <a:endParaRPr lang="en-US" sz="700" dirty="0"/>
                    </a:p>
                    <a:p>
                      <a:pPr marL="171450" indent="-171450">
                        <a:buClr>
                          <a:srgbClr val="007A00"/>
                        </a:buClr>
                        <a:buSzPct val="100000"/>
                        <a:buFont typeface="Wingdings" panose="05000000000000000000" pitchFamily="2" charset="2"/>
                        <a:buChar char="ü"/>
                      </a:pPr>
                      <a:r>
                        <a:rPr lang="en-US" sz="1400" dirty="0"/>
                        <a:t>Destruction of expired or captured munitions.</a:t>
                      </a:r>
                    </a:p>
                    <a:p>
                      <a:pPr marL="0" indent="0">
                        <a:buClr>
                          <a:srgbClr val="007A00"/>
                        </a:buClr>
                        <a:buSzPct val="100000"/>
                        <a:buFont typeface="Wingdings" panose="05000000000000000000" pitchFamily="2" charset="2"/>
                        <a:buNone/>
                      </a:pPr>
                      <a:endParaRPr lang="en-US" sz="500" dirty="0"/>
                    </a:p>
                  </a:txBody>
                  <a:tcPr anchor="ctr">
                    <a:lnL w="12700" cap="flat" cmpd="sng" algn="ctr">
                      <a:solidFill>
                        <a:schemeClr val="tx1"/>
                      </a:solidFill>
                      <a:prstDash val="solid"/>
                      <a:round/>
                      <a:headEnd type="none" w="med" len="med"/>
                      <a:tailEnd type="none" w="med" len="med"/>
                    </a:lnL>
                    <a:lnR w="12700" cmpd="sng">
                      <a:solidFill>
                        <a:schemeClr val="tx1"/>
                      </a:solidFill>
                      <a:prstDash val="solid"/>
                    </a:lnR>
                    <a:lnT w="12700" cmpd="sng">
                      <a:solidFill>
                        <a:schemeClr val="tx1"/>
                      </a:solidFill>
                      <a:prstDash val="soli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66402892"/>
                  </a:ext>
                </a:extLst>
              </a:tr>
              <a:tr h="778683">
                <a:tc>
                  <a:txBody>
                    <a:bodyPr/>
                    <a:lstStyle/>
                    <a:p>
                      <a:pPr marL="0" marR="0" lvl="0" indent="0" algn="l" defTabSz="514338" rtl="0" eaLnBrk="1" fontAlgn="auto" latinLnBrk="0" hangingPunct="1">
                        <a:lnSpc>
                          <a:spcPct val="100000"/>
                        </a:lnSpc>
                        <a:spcBef>
                          <a:spcPts val="0"/>
                        </a:spcBef>
                        <a:spcAft>
                          <a:spcPts val="0"/>
                        </a:spcAft>
                        <a:buClrTx/>
                        <a:buSzTx/>
                        <a:buFontTx/>
                        <a:buNone/>
                        <a:tabLst/>
                        <a:defRPr/>
                      </a:pPr>
                      <a:r>
                        <a:rPr lang="en-US" sz="1600" b="1" dirty="0"/>
                        <a:t>Environmental Waste Disposal.</a:t>
                      </a:r>
                    </a:p>
                  </a:txBody>
                  <a:tcPr anchor="ctr">
                    <a:lnL w="12700" cmpd="sng">
                      <a:solidFill>
                        <a:schemeClr val="tx1"/>
                      </a:solidFill>
                      <a:prstDash val="soli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1450" marR="0" lvl="0" indent="-171450" algn="l" defTabSz="514338" rtl="0" eaLnBrk="1" fontAlgn="auto" latinLnBrk="0" hangingPunct="1">
                        <a:lnSpc>
                          <a:spcPct val="100000"/>
                        </a:lnSpc>
                        <a:spcBef>
                          <a:spcPts val="0"/>
                        </a:spcBef>
                        <a:spcAft>
                          <a:spcPts val="0"/>
                        </a:spcAft>
                        <a:buClr>
                          <a:srgbClr val="007A00"/>
                        </a:buClr>
                        <a:buSzPct val="100000"/>
                        <a:buFont typeface="Wingdings" panose="05000000000000000000" pitchFamily="2" charset="2"/>
                        <a:buChar char="ü"/>
                        <a:tabLst/>
                        <a:defRPr/>
                      </a:pPr>
                      <a:endParaRPr kumimoji="0" lang="en-US" sz="500" b="0" i="0" u="none" strike="noStrike" kern="1200" cap="none" spc="0" normalizeH="0" baseline="0" noProof="0" dirty="0">
                        <a:ln>
                          <a:noFill/>
                        </a:ln>
                        <a:solidFill>
                          <a:srgbClr val="000000"/>
                        </a:solidFill>
                        <a:effectLst/>
                        <a:uLnTx/>
                        <a:uFillTx/>
                        <a:latin typeface="+mn-lt"/>
                        <a:ea typeface="+mn-ea"/>
                        <a:cs typeface="+mn-cs"/>
                      </a:endParaRPr>
                    </a:p>
                    <a:p>
                      <a:pPr marL="171450" marR="0" lvl="0" indent="-171450" algn="l" defTabSz="514338" rtl="0" eaLnBrk="1" fontAlgn="auto" latinLnBrk="0" hangingPunct="1">
                        <a:lnSpc>
                          <a:spcPct val="100000"/>
                        </a:lnSpc>
                        <a:spcBef>
                          <a:spcPts val="0"/>
                        </a:spcBef>
                        <a:spcAft>
                          <a:spcPts val="0"/>
                        </a:spcAft>
                        <a:buClr>
                          <a:srgbClr val="007A00"/>
                        </a:buClr>
                        <a:buSzPct val="100000"/>
                        <a:buFont typeface="Wingdings" panose="05000000000000000000" pitchFamily="2" charset="2"/>
                        <a:buChar char="ü"/>
                        <a:tabLst/>
                        <a:defRPr/>
                      </a:pPr>
                      <a:r>
                        <a:rPr kumimoji="0" lang="en-US" sz="1400" b="0" i="0" u="none" strike="noStrike" kern="1200" cap="none" spc="0" normalizeH="0" baseline="0" noProof="0" dirty="0">
                          <a:ln>
                            <a:noFill/>
                          </a:ln>
                          <a:solidFill>
                            <a:srgbClr val="000000"/>
                          </a:solidFill>
                          <a:effectLst/>
                          <a:uLnTx/>
                          <a:uFillTx/>
                          <a:latin typeface="+mn-lt"/>
                          <a:ea typeface="+mn-ea"/>
                          <a:cs typeface="+mn-cs"/>
                        </a:rPr>
                        <a:t>Minimization, removal, transport, classification and proper disposal of environmental waste.</a:t>
                      </a:r>
                    </a:p>
                    <a:p>
                      <a:pPr marL="0" indent="0">
                        <a:buFont typeface="Wingdings" panose="05000000000000000000" pitchFamily="2" charset="2"/>
                        <a:buNone/>
                      </a:pPr>
                      <a:endParaRPr lang="en-US" sz="500" dirty="0"/>
                    </a:p>
                  </a:txBody>
                  <a:tcPr anchor="ctr">
                    <a:lnL w="12700" cap="flat" cmpd="sng" algn="ctr">
                      <a:solidFill>
                        <a:schemeClr val="tx1"/>
                      </a:solidFill>
                      <a:prstDash val="solid"/>
                      <a:round/>
                      <a:headEnd type="none" w="med" len="med"/>
                      <a:tailEnd type="none" w="med" len="med"/>
                    </a:lnL>
                    <a:lnR w="12700" cmpd="sng">
                      <a:solidFill>
                        <a:schemeClr val="tx1"/>
                      </a:solid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39860415"/>
                  </a:ext>
                </a:extLst>
              </a:tr>
              <a:tr h="762919">
                <a:tc>
                  <a:txBody>
                    <a:bodyPr/>
                    <a:lstStyle/>
                    <a:p>
                      <a:pPr marL="0" marR="0" lvl="0" indent="0" algn="l" defTabSz="514338" rtl="0" eaLnBrk="1" fontAlgn="auto" latinLnBrk="0" hangingPunct="1">
                        <a:lnSpc>
                          <a:spcPct val="100000"/>
                        </a:lnSpc>
                        <a:spcBef>
                          <a:spcPts val="0"/>
                        </a:spcBef>
                        <a:spcAft>
                          <a:spcPts val="0"/>
                        </a:spcAft>
                        <a:buClrTx/>
                        <a:buSzTx/>
                        <a:buFontTx/>
                        <a:buNone/>
                        <a:tabLst/>
                        <a:defRPr/>
                      </a:pPr>
                      <a:r>
                        <a:rPr lang="en-US" sz="1600" b="1" dirty="0"/>
                        <a:t>Environmental Remediation.</a:t>
                      </a:r>
                    </a:p>
                  </a:txBody>
                  <a:tcPr anchor="ctr">
                    <a:lnL w="12700" cmpd="sng">
                      <a:solidFill>
                        <a:schemeClr val="tx1"/>
                      </a:solidFill>
                      <a:prstDash val="solid"/>
                    </a:lnL>
                    <a:lnR w="12700" cap="flat" cmpd="sng" algn="ctr">
                      <a:solidFill>
                        <a:schemeClr val="tx1"/>
                      </a:solidFill>
                      <a:prstDash val="solid"/>
                      <a:round/>
                      <a:headEnd type="none" w="med" len="med"/>
                      <a:tailEnd type="none" w="med" len="med"/>
                    </a:lnR>
                    <a:lnT w="12700" cmpd="sng">
                      <a:solidFill>
                        <a:schemeClr val="tx1"/>
                      </a:solidFill>
                      <a:prstDash val="solid"/>
                    </a:lnT>
                    <a:lnB w="12700" cap="flat" cmpd="sng" algn="ctr">
                      <a:solidFill>
                        <a:schemeClr val="tx1"/>
                      </a:solidFill>
                      <a:prstDash val="solid"/>
                      <a:round/>
                      <a:headEnd type="none" w="med" len="med"/>
                      <a:tailEnd type="none" w="med" len="med"/>
                    </a:lnB>
                  </a:tcPr>
                </a:tc>
                <a:tc>
                  <a:txBody>
                    <a:bodyPr/>
                    <a:lstStyle/>
                    <a:p>
                      <a:pPr marL="171450" indent="-171450">
                        <a:buClr>
                          <a:srgbClr val="007A00"/>
                        </a:buClr>
                        <a:buFont typeface="Wingdings" panose="05000000000000000000" pitchFamily="2" charset="2"/>
                        <a:buChar char="ü"/>
                      </a:pPr>
                      <a:endParaRPr lang="en-US" sz="500" b="0" dirty="0"/>
                    </a:p>
                    <a:p>
                      <a:pPr marL="171450" indent="-171450">
                        <a:buClr>
                          <a:srgbClr val="007A00"/>
                        </a:buClr>
                        <a:buFont typeface="Wingdings" panose="05000000000000000000" pitchFamily="2" charset="2"/>
                        <a:buChar char="ü"/>
                      </a:pPr>
                      <a:r>
                        <a:rPr lang="en-US" sz="1400" b="0" dirty="0"/>
                        <a:t>DOD-recognized Center of Expertise, specializing in remediation of environmental and munition contamination.</a:t>
                      </a:r>
                    </a:p>
                    <a:p>
                      <a:pPr marL="0" indent="0">
                        <a:buClr>
                          <a:srgbClr val="007A00"/>
                        </a:buClr>
                        <a:buFont typeface="Wingdings" panose="05000000000000000000" pitchFamily="2" charset="2"/>
                        <a:buNone/>
                      </a:pPr>
                      <a:r>
                        <a:rPr lang="en-US" sz="500" b="0" dirty="0"/>
                        <a:t> </a:t>
                      </a:r>
                    </a:p>
                  </a:txBody>
                  <a:tcPr anchor="ctr">
                    <a:lnL w="12700" cap="flat" cmpd="sng" algn="ctr">
                      <a:solidFill>
                        <a:schemeClr val="tx1"/>
                      </a:solidFill>
                      <a:prstDash val="solid"/>
                      <a:round/>
                      <a:headEnd type="none" w="med" len="med"/>
                      <a:tailEnd type="none" w="med" len="med"/>
                    </a:lnL>
                    <a:lnR w="12700" cmpd="sng">
                      <a:solidFill>
                        <a:schemeClr val="tx1"/>
                      </a:solidFill>
                      <a:prstDash val="solid"/>
                    </a:lnR>
                    <a:lnT w="12700" cmpd="sng">
                      <a:solidFill>
                        <a:schemeClr val="tx1"/>
                      </a:solidFill>
                      <a:prstDash val="soli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27640023"/>
                  </a:ext>
                </a:extLst>
              </a:tr>
              <a:tr h="764689">
                <a:tc>
                  <a:txBody>
                    <a:bodyPr/>
                    <a:lstStyle/>
                    <a:p>
                      <a:pPr marL="0" marR="0" lvl="0" indent="0" algn="l" defTabSz="514338" rtl="0" eaLnBrk="1" fontAlgn="auto" latinLnBrk="0" hangingPunct="1">
                        <a:lnSpc>
                          <a:spcPct val="100000"/>
                        </a:lnSpc>
                        <a:spcBef>
                          <a:spcPts val="0"/>
                        </a:spcBef>
                        <a:spcAft>
                          <a:spcPts val="0"/>
                        </a:spcAft>
                        <a:buClrTx/>
                        <a:buSzTx/>
                        <a:buFontTx/>
                        <a:buNone/>
                        <a:tabLst/>
                        <a:defRPr/>
                      </a:pPr>
                      <a:r>
                        <a:rPr lang="en-US" sz="1600" b="1" dirty="0"/>
                        <a:t>Archaeological Curation.</a:t>
                      </a:r>
                    </a:p>
                  </a:txBody>
                  <a:tcPr anchor="ctr">
                    <a:lnL w="12700" cmpd="sng">
                      <a:solidFill>
                        <a:schemeClr val="tx1"/>
                      </a:solidFill>
                      <a:prstDash val="soli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1450" indent="-171450">
                        <a:buClr>
                          <a:srgbClr val="007A00"/>
                        </a:buClr>
                        <a:buFont typeface="Wingdings" panose="05000000000000000000" pitchFamily="2" charset="2"/>
                        <a:buChar char="ü"/>
                      </a:pPr>
                      <a:r>
                        <a:rPr lang="en-US" sz="1400" b="0" dirty="0"/>
                        <a:t>State-of-the art technical expertise in </a:t>
                      </a:r>
                      <a:r>
                        <a:rPr lang="en-US" sz="1400" dirty="0"/>
                        <a:t>curating and managing archaeological collections, to include mass grave investigations.</a:t>
                      </a:r>
                    </a:p>
                  </a:txBody>
                  <a:tcPr anchor="ctr">
                    <a:lnL w="12700" cap="flat" cmpd="sng" algn="ctr">
                      <a:solidFill>
                        <a:schemeClr val="tx1"/>
                      </a:solidFill>
                      <a:prstDash val="solid"/>
                      <a:round/>
                      <a:headEnd type="none" w="med" len="med"/>
                      <a:tailEnd type="none" w="med" len="med"/>
                    </a:lnL>
                    <a:lnR w="12700" cmpd="sng">
                      <a:solidFill>
                        <a:schemeClr val="tx1"/>
                      </a:solid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66253422"/>
                  </a:ext>
                </a:extLst>
              </a:tr>
              <a:tr h="715436">
                <a:tc>
                  <a:txBody>
                    <a:bodyPr/>
                    <a:lstStyle/>
                    <a:p>
                      <a:pPr marL="0" marR="0" lvl="0" indent="0" algn="l" defTabSz="514338" rtl="0" eaLnBrk="1" fontAlgn="auto" latinLnBrk="0" hangingPunct="1">
                        <a:lnSpc>
                          <a:spcPct val="100000"/>
                        </a:lnSpc>
                        <a:spcBef>
                          <a:spcPts val="0"/>
                        </a:spcBef>
                        <a:spcAft>
                          <a:spcPts val="0"/>
                        </a:spcAft>
                        <a:buClrTx/>
                        <a:buSzTx/>
                        <a:buFontTx/>
                        <a:buNone/>
                        <a:tabLst/>
                        <a:defRPr/>
                      </a:pPr>
                      <a:r>
                        <a:rPr lang="en-US" sz="1600" b="1" dirty="0"/>
                        <a:t>Geospatial Support.</a:t>
                      </a:r>
                    </a:p>
                  </a:txBody>
                  <a:tcPr anchor="ctr">
                    <a:lnL w="12700" cmpd="sng">
                      <a:solidFill>
                        <a:schemeClr val="tx1"/>
                      </a:solidFill>
                      <a:prstDash val="soli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solidFill>
                        <a:schemeClr val="tx1"/>
                      </a:solidFill>
                      <a:prstDash val="solid"/>
                    </a:lnB>
                  </a:tcPr>
                </a:tc>
                <a:tc>
                  <a:txBody>
                    <a:bodyPr/>
                    <a:lstStyle/>
                    <a:p>
                      <a:pPr marL="0" indent="0">
                        <a:buClr>
                          <a:srgbClr val="007A00"/>
                        </a:buClr>
                        <a:buFont typeface="Wingdings" panose="05000000000000000000" pitchFamily="2" charset="2"/>
                        <a:buNone/>
                      </a:pPr>
                      <a:endParaRPr lang="en-US" sz="500" dirty="0"/>
                    </a:p>
                    <a:p>
                      <a:pPr marL="171450" indent="-171450">
                        <a:buClr>
                          <a:srgbClr val="007A00"/>
                        </a:buClr>
                        <a:buFont typeface="Wingdings" panose="05000000000000000000" pitchFamily="2" charset="2"/>
                        <a:buChar char="ü"/>
                      </a:pPr>
                      <a:r>
                        <a:rPr lang="en-US" sz="1400" dirty="0"/>
                        <a:t>Airborne assets fleet capable of performing imagery (better than 5 cm) and LIDAR </a:t>
                      </a:r>
                      <a:br>
                        <a:rPr lang="en-US" sz="1400" dirty="0"/>
                      </a:br>
                      <a:r>
                        <a:rPr lang="en-US" sz="1400" dirty="0"/>
                        <a:t>(50 cm) collection; Forward-deployable GIS professionals available to support collection, integration, analysis and exploitation of all geospatial data. </a:t>
                      </a:r>
                    </a:p>
                    <a:p>
                      <a:pPr marL="0" indent="0">
                        <a:buClr>
                          <a:srgbClr val="007A00"/>
                        </a:buClr>
                        <a:buFont typeface="Wingdings" panose="05000000000000000000" pitchFamily="2" charset="2"/>
                        <a:buNone/>
                      </a:pPr>
                      <a:endParaRPr lang="en-US" sz="500" dirty="0"/>
                    </a:p>
                  </a:txBody>
                  <a:tcPr anchor="ctr">
                    <a:lnL w="12700" cap="flat" cmpd="sng" algn="ctr">
                      <a:solidFill>
                        <a:schemeClr val="tx1"/>
                      </a:solidFill>
                      <a:prstDash val="solid"/>
                      <a:round/>
                      <a:headEnd type="none" w="med" len="med"/>
                      <a:tailEnd type="none" w="med" len="med"/>
                    </a:lnL>
                    <a:lnR w="12700" cmpd="sng">
                      <a:solidFill>
                        <a:schemeClr val="tx1"/>
                      </a:solidFill>
                      <a:prstDash val="solid"/>
                    </a:lnR>
                    <a:lnT w="12700" cap="flat" cmpd="sng" algn="ctr">
                      <a:solidFill>
                        <a:schemeClr val="tx1"/>
                      </a:solidFill>
                      <a:prstDash val="solid"/>
                      <a:round/>
                      <a:headEnd type="none" w="med" len="med"/>
                      <a:tailEnd type="none" w="med" len="med"/>
                    </a:lnT>
                    <a:lnB w="12700" cmpd="sng">
                      <a:solidFill>
                        <a:schemeClr val="tx1"/>
                      </a:solidFill>
                      <a:prstDash val="solid"/>
                    </a:lnB>
                  </a:tcPr>
                </a:tc>
                <a:extLst>
                  <a:ext uri="{0D108BD9-81ED-4DB2-BD59-A6C34878D82A}">
                    <a16:rowId xmlns:a16="http://schemas.microsoft.com/office/drawing/2014/main" val="1690434180"/>
                  </a:ext>
                </a:extLst>
              </a:tr>
            </a:tbl>
          </a:graphicData>
        </a:graphic>
      </p:graphicFrame>
    </p:spTree>
    <p:extLst>
      <p:ext uri="{BB962C8B-B14F-4D97-AF65-F5344CB8AC3E}">
        <p14:creationId xmlns:p14="http://schemas.microsoft.com/office/powerpoint/2010/main" val="41163719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9A5D7DB-79EC-424C-880C-0F496AF531D5}"/>
              </a:ext>
            </a:extLst>
          </p:cNvPr>
          <p:cNvSpPr txBox="1"/>
          <p:nvPr/>
        </p:nvSpPr>
        <p:spPr>
          <a:xfrm>
            <a:off x="8644926" y="5064696"/>
            <a:ext cx="3547074" cy="954107"/>
          </a:xfrm>
          <a:prstGeom prst="rect">
            <a:avLst/>
          </a:prstGeom>
          <a:noFill/>
        </p:spPr>
        <p:txBody>
          <a:bodyPr wrap="square">
            <a:spAutoFit/>
          </a:bodyPr>
          <a:lstStyle/>
          <a:p>
            <a:pPr algn="ctr"/>
            <a:r>
              <a:rPr lang="en-US" sz="2800" b="1" dirty="0">
                <a:latin typeface="Overpass"/>
              </a:rPr>
              <a:t>Ramstein Air Base</a:t>
            </a:r>
          </a:p>
          <a:p>
            <a:pPr algn="ctr"/>
            <a:r>
              <a:rPr lang="en-US" sz="2800" i="1" dirty="0">
                <a:latin typeface="Overpass"/>
              </a:rPr>
              <a:t>Germany</a:t>
            </a:r>
          </a:p>
        </p:txBody>
      </p:sp>
      <p:sp>
        <p:nvSpPr>
          <p:cNvPr id="6" name="TextBox 5">
            <a:extLst>
              <a:ext uri="{FF2B5EF4-FFF2-40B4-BE49-F238E27FC236}">
                <a16:creationId xmlns:a16="http://schemas.microsoft.com/office/drawing/2014/main" id="{F89E4590-E2B7-4ACC-B5BD-BA7D8544303F}"/>
              </a:ext>
            </a:extLst>
          </p:cNvPr>
          <p:cNvSpPr txBox="1"/>
          <p:nvPr/>
        </p:nvSpPr>
        <p:spPr>
          <a:xfrm>
            <a:off x="609600" y="8546"/>
            <a:ext cx="10789920" cy="646331"/>
          </a:xfrm>
          <a:prstGeom prst="rect">
            <a:avLst/>
          </a:prstGeom>
          <a:noFill/>
        </p:spPr>
        <p:txBody>
          <a:bodyPr wrap="square">
            <a:spAutoFit/>
          </a:bodyPr>
          <a:lstStyle/>
          <a:p>
            <a:pPr algn="ctr"/>
            <a:r>
              <a:rPr lang="en-US" sz="3600" b="1" dirty="0">
                <a:latin typeface="Overpass"/>
              </a:rPr>
              <a:t>Ramstein Commissary</a:t>
            </a:r>
          </a:p>
        </p:txBody>
      </p:sp>
      <p:pic>
        <p:nvPicPr>
          <p:cNvPr id="9218" name="Picture 2" descr="It's not a joking matter': Soldier wants Ramstein commissary ...">
            <a:extLst>
              <a:ext uri="{FF2B5EF4-FFF2-40B4-BE49-F238E27FC236}">
                <a16:creationId xmlns:a16="http://schemas.microsoft.com/office/drawing/2014/main" id="{4DF3CC52-02D7-4DDC-9EDA-F54FC306BD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170" y="1051560"/>
            <a:ext cx="8374756" cy="52273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28594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1F987C1-51DB-4B07-B336-81214F45A6E0}"/>
              </a:ext>
            </a:extLst>
          </p:cNvPr>
          <p:cNvSpPr txBox="1"/>
          <p:nvPr/>
        </p:nvSpPr>
        <p:spPr>
          <a:xfrm>
            <a:off x="229145" y="5587588"/>
            <a:ext cx="7688580" cy="1200329"/>
          </a:xfrm>
          <a:prstGeom prst="rect">
            <a:avLst/>
          </a:prstGeom>
          <a:noFill/>
        </p:spPr>
        <p:txBody>
          <a:bodyPr wrap="square">
            <a:spAutoFit/>
          </a:bodyPr>
          <a:lstStyle/>
          <a:p>
            <a:pPr algn="ctr"/>
            <a:r>
              <a:rPr lang="en-US" sz="2400" b="1" i="0" dirty="0">
                <a:effectLst/>
                <a:latin typeface="Overpass"/>
              </a:rPr>
              <a:t>Edward C. </a:t>
            </a:r>
            <a:r>
              <a:rPr lang="en-US" sz="2400" b="1" i="0" dirty="0" err="1">
                <a:effectLst/>
                <a:latin typeface="Overpass"/>
              </a:rPr>
              <a:t>Killin</a:t>
            </a:r>
            <a:r>
              <a:rPr lang="en-US" sz="2400" b="1" i="0" dirty="0">
                <a:effectLst/>
                <a:latin typeface="Overpass"/>
              </a:rPr>
              <a:t> Elementary School</a:t>
            </a:r>
          </a:p>
          <a:p>
            <a:pPr algn="ctr"/>
            <a:endParaRPr lang="en-US" sz="2400" b="0" i="1" dirty="0">
              <a:effectLst/>
              <a:latin typeface="Overpass"/>
            </a:endParaRPr>
          </a:p>
          <a:p>
            <a:pPr algn="ctr"/>
            <a:r>
              <a:rPr lang="en-US" sz="2400" b="0" i="1" dirty="0">
                <a:effectLst/>
                <a:latin typeface="Overpass"/>
              </a:rPr>
              <a:t>Okinawa, Japan</a:t>
            </a:r>
            <a:endParaRPr lang="en-US" dirty="0">
              <a:latin typeface="Overpass"/>
            </a:endParaRPr>
          </a:p>
        </p:txBody>
      </p:sp>
      <p:sp>
        <p:nvSpPr>
          <p:cNvPr id="3" name="TextBox 2">
            <a:extLst>
              <a:ext uri="{FF2B5EF4-FFF2-40B4-BE49-F238E27FC236}">
                <a16:creationId xmlns:a16="http://schemas.microsoft.com/office/drawing/2014/main" id="{E023FDE3-4644-4803-A6F5-8B7E5D326B0C}"/>
              </a:ext>
            </a:extLst>
          </p:cNvPr>
          <p:cNvSpPr txBox="1"/>
          <p:nvPr/>
        </p:nvSpPr>
        <p:spPr>
          <a:xfrm>
            <a:off x="8040189" y="1234440"/>
            <a:ext cx="4023360" cy="954107"/>
          </a:xfrm>
          <a:prstGeom prst="rect">
            <a:avLst/>
          </a:prstGeom>
          <a:noFill/>
        </p:spPr>
        <p:txBody>
          <a:bodyPr wrap="square" rtlCol="0">
            <a:spAutoFit/>
          </a:bodyPr>
          <a:lstStyle/>
          <a:p>
            <a:pPr algn="ctr"/>
            <a:endParaRPr lang="en-US" sz="2800" b="1" dirty="0">
              <a:latin typeface="Overpass"/>
            </a:endParaRPr>
          </a:p>
          <a:p>
            <a:pPr algn="ctr"/>
            <a:r>
              <a:rPr lang="en-US" sz="2800" b="1" dirty="0">
                <a:latin typeface="Overpass"/>
              </a:rPr>
              <a:t>“21</a:t>
            </a:r>
            <a:r>
              <a:rPr lang="en-US" sz="2800" b="1" baseline="30000" dirty="0">
                <a:latin typeface="Overpass"/>
              </a:rPr>
              <a:t>st</a:t>
            </a:r>
            <a:r>
              <a:rPr lang="en-US" sz="2800" b="1" dirty="0">
                <a:latin typeface="Overpass"/>
              </a:rPr>
              <a:t> Century Schools”</a:t>
            </a:r>
          </a:p>
        </p:txBody>
      </p:sp>
      <p:sp>
        <p:nvSpPr>
          <p:cNvPr id="7" name="TextBox 6">
            <a:extLst>
              <a:ext uri="{FF2B5EF4-FFF2-40B4-BE49-F238E27FC236}">
                <a16:creationId xmlns:a16="http://schemas.microsoft.com/office/drawing/2014/main" id="{2CBBA085-49D2-47A9-814E-F521A8239472}"/>
              </a:ext>
            </a:extLst>
          </p:cNvPr>
          <p:cNvSpPr txBox="1"/>
          <p:nvPr/>
        </p:nvSpPr>
        <p:spPr>
          <a:xfrm>
            <a:off x="563880" y="0"/>
            <a:ext cx="10881360" cy="584775"/>
          </a:xfrm>
          <a:prstGeom prst="rect">
            <a:avLst/>
          </a:prstGeom>
          <a:noFill/>
        </p:spPr>
        <p:txBody>
          <a:bodyPr wrap="square">
            <a:spAutoFit/>
          </a:bodyPr>
          <a:lstStyle/>
          <a:p>
            <a:pPr algn="ctr"/>
            <a:r>
              <a:rPr lang="en-US" sz="3200" b="1" dirty="0">
                <a:latin typeface="Overpass"/>
              </a:rPr>
              <a:t>Department of Defense Education Activity</a:t>
            </a:r>
          </a:p>
        </p:txBody>
      </p:sp>
      <p:pic>
        <p:nvPicPr>
          <p:cNvPr id="10242" name="Picture 2" descr="JED- DoDEA Partnership Continues With Killin Elementary School Ribbon  Cutting | Article | The United States Army">
            <a:extLst>
              <a:ext uri="{FF2B5EF4-FFF2-40B4-BE49-F238E27FC236}">
                <a16:creationId xmlns:a16="http://schemas.microsoft.com/office/drawing/2014/main" id="{72D59802-3DC8-4DEF-B55A-2BF00F1D39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2480" y="731520"/>
            <a:ext cx="7452784" cy="4572000"/>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JED- DoDEA Partnership Continues With Killin Elementary School Ribbon  Cutting | Article | The United States Army">
            <a:extLst>
              <a:ext uri="{FF2B5EF4-FFF2-40B4-BE49-F238E27FC236}">
                <a16:creationId xmlns:a16="http://schemas.microsoft.com/office/drawing/2014/main" id="{AE3249BA-F572-406F-A5D9-F0176E7761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98675" y="3429000"/>
            <a:ext cx="4097189" cy="29260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53365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BB80AA2-52E6-4272-BB79-C95C219FD6B5}"/>
              </a:ext>
            </a:extLst>
          </p:cNvPr>
          <p:cNvSpPr txBox="1"/>
          <p:nvPr/>
        </p:nvSpPr>
        <p:spPr>
          <a:xfrm>
            <a:off x="381000" y="6158986"/>
            <a:ext cx="2880360" cy="307777"/>
          </a:xfrm>
          <a:prstGeom prst="rect">
            <a:avLst/>
          </a:prstGeom>
          <a:noFill/>
        </p:spPr>
        <p:txBody>
          <a:bodyPr wrap="square" rtlCol="0">
            <a:spAutoFit/>
          </a:bodyPr>
          <a:lstStyle/>
          <a:p>
            <a:r>
              <a:rPr lang="en-US" sz="1400" dirty="0"/>
              <a:t>Credit: Stars and Stripes</a:t>
            </a:r>
          </a:p>
        </p:txBody>
      </p:sp>
      <p:sp>
        <p:nvSpPr>
          <p:cNvPr id="3" name="TextBox 2">
            <a:extLst>
              <a:ext uri="{FF2B5EF4-FFF2-40B4-BE49-F238E27FC236}">
                <a16:creationId xmlns:a16="http://schemas.microsoft.com/office/drawing/2014/main" id="{2FEF6D8B-8913-444F-906D-C74BC5622FE2}"/>
              </a:ext>
            </a:extLst>
          </p:cNvPr>
          <p:cNvSpPr txBox="1"/>
          <p:nvPr/>
        </p:nvSpPr>
        <p:spPr>
          <a:xfrm>
            <a:off x="8610600" y="4983480"/>
            <a:ext cx="3291840" cy="1077218"/>
          </a:xfrm>
          <a:prstGeom prst="rect">
            <a:avLst/>
          </a:prstGeom>
          <a:noFill/>
        </p:spPr>
        <p:txBody>
          <a:bodyPr wrap="square" rtlCol="0">
            <a:spAutoFit/>
          </a:bodyPr>
          <a:lstStyle/>
          <a:p>
            <a:pPr algn="ctr"/>
            <a:r>
              <a:rPr lang="en-US" sz="3200" b="0" i="1" dirty="0">
                <a:solidFill>
                  <a:srgbClr val="242424"/>
                </a:solidFill>
                <a:effectLst/>
                <a:latin typeface="Overpass"/>
              </a:rPr>
              <a:t>Grafenwoehr</a:t>
            </a:r>
          </a:p>
          <a:p>
            <a:pPr algn="ctr"/>
            <a:r>
              <a:rPr lang="en-US" sz="3200" b="0" i="1" dirty="0">
                <a:solidFill>
                  <a:srgbClr val="242424"/>
                </a:solidFill>
                <a:effectLst/>
                <a:latin typeface="Overpass"/>
              </a:rPr>
              <a:t>Germany</a:t>
            </a:r>
            <a:endParaRPr lang="en-US" sz="3200" i="1" dirty="0">
              <a:latin typeface="Overpass"/>
            </a:endParaRPr>
          </a:p>
        </p:txBody>
      </p:sp>
      <p:sp>
        <p:nvSpPr>
          <p:cNvPr id="6" name="TextBox 5">
            <a:extLst>
              <a:ext uri="{FF2B5EF4-FFF2-40B4-BE49-F238E27FC236}">
                <a16:creationId xmlns:a16="http://schemas.microsoft.com/office/drawing/2014/main" id="{43668EF8-787F-4078-B7B6-58C452A24BE0}"/>
              </a:ext>
            </a:extLst>
          </p:cNvPr>
          <p:cNvSpPr txBox="1"/>
          <p:nvPr/>
        </p:nvSpPr>
        <p:spPr>
          <a:xfrm>
            <a:off x="563880" y="-6251"/>
            <a:ext cx="10881360" cy="646331"/>
          </a:xfrm>
          <a:prstGeom prst="rect">
            <a:avLst/>
          </a:prstGeom>
          <a:noFill/>
        </p:spPr>
        <p:txBody>
          <a:bodyPr wrap="square">
            <a:spAutoFit/>
          </a:bodyPr>
          <a:lstStyle/>
          <a:p>
            <a:pPr algn="ctr"/>
            <a:r>
              <a:rPr lang="en-US" sz="3600" b="1" i="0" dirty="0">
                <a:solidFill>
                  <a:srgbClr val="242424"/>
                </a:solidFill>
                <a:effectLst/>
                <a:latin typeface="Overpass"/>
              </a:rPr>
              <a:t>Grafenwoehr Training Ranges</a:t>
            </a:r>
          </a:p>
        </p:txBody>
      </p:sp>
      <p:pic>
        <p:nvPicPr>
          <p:cNvPr id="12290" name="Picture 2" descr="New Army command in Wiesbaden to coordinate war support for Ukraine, report  says | Stars and Stripes">
            <a:extLst>
              <a:ext uri="{FF2B5EF4-FFF2-40B4-BE49-F238E27FC236}">
                <a16:creationId xmlns:a16="http://schemas.microsoft.com/office/drawing/2014/main" id="{17DC2C84-AA31-4670-B250-CA3E12ED9C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3845" y="797302"/>
            <a:ext cx="8667750" cy="541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0890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9E6B96B-2DE9-4962-88B4-E94C6DF773AC}"/>
              </a:ext>
            </a:extLst>
          </p:cNvPr>
          <p:cNvSpPr txBox="1"/>
          <p:nvPr/>
        </p:nvSpPr>
        <p:spPr>
          <a:xfrm>
            <a:off x="563880" y="19714"/>
            <a:ext cx="10881359" cy="584775"/>
          </a:xfrm>
          <a:prstGeom prst="rect">
            <a:avLst/>
          </a:prstGeom>
          <a:noFill/>
        </p:spPr>
        <p:txBody>
          <a:bodyPr wrap="square">
            <a:spAutoFit/>
          </a:bodyPr>
          <a:lstStyle/>
          <a:p>
            <a:pPr algn="ctr"/>
            <a:r>
              <a:rPr lang="en-US" sz="3200" b="1" i="0" dirty="0">
                <a:effectLst/>
                <a:latin typeface="Open Sans"/>
              </a:rPr>
              <a:t>Rappel/Jump Training Tower</a:t>
            </a:r>
          </a:p>
        </p:txBody>
      </p:sp>
      <p:sp>
        <p:nvSpPr>
          <p:cNvPr id="5" name="TextBox 4">
            <a:extLst>
              <a:ext uri="{FF2B5EF4-FFF2-40B4-BE49-F238E27FC236}">
                <a16:creationId xmlns:a16="http://schemas.microsoft.com/office/drawing/2014/main" id="{8F539F77-6083-4E94-9BD4-22B87A4183FA}"/>
              </a:ext>
            </a:extLst>
          </p:cNvPr>
          <p:cNvSpPr txBox="1"/>
          <p:nvPr/>
        </p:nvSpPr>
        <p:spPr>
          <a:xfrm>
            <a:off x="8290560" y="5996054"/>
            <a:ext cx="3539776" cy="646331"/>
          </a:xfrm>
          <a:prstGeom prst="rect">
            <a:avLst/>
          </a:prstGeom>
          <a:noFill/>
        </p:spPr>
        <p:txBody>
          <a:bodyPr wrap="square">
            <a:spAutoFit/>
          </a:bodyPr>
          <a:lstStyle/>
          <a:p>
            <a:pPr algn="ctr"/>
            <a:r>
              <a:rPr lang="en-US" sz="1800" b="1" i="0" dirty="0">
                <a:effectLst/>
                <a:latin typeface="Open Sans"/>
              </a:rPr>
              <a:t>Caserma Ederle </a:t>
            </a:r>
          </a:p>
          <a:p>
            <a:pPr algn="ctr"/>
            <a:r>
              <a:rPr lang="en-US" sz="1800" dirty="0">
                <a:latin typeface="Open Sans"/>
              </a:rPr>
              <a:t>Vicenza, Italy</a:t>
            </a:r>
          </a:p>
        </p:txBody>
      </p:sp>
      <p:pic>
        <p:nvPicPr>
          <p:cNvPr id="2052" name="Picture 4" descr="DVIDS - Images - Rappel Tower Training [Image 12 of 12]">
            <a:extLst>
              <a:ext uri="{FF2B5EF4-FFF2-40B4-BE49-F238E27FC236}">
                <a16:creationId xmlns:a16="http://schemas.microsoft.com/office/drawing/2014/main" id="{6CCDAE46-9DBB-4024-8977-B7A9F1CA121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8290560" y="861946"/>
            <a:ext cx="3539776" cy="507389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DVIDS - Images - Basic Airborne Refresher Training at Caserma Ederle,  Vicenza, Italy, August 04, 2014 [Image 22 of 40]">
            <a:extLst>
              <a:ext uri="{FF2B5EF4-FFF2-40B4-BE49-F238E27FC236}">
                <a16:creationId xmlns:a16="http://schemas.microsoft.com/office/drawing/2014/main" id="{46435D72-B027-4EB8-B500-46602E9B9D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856231"/>
            <a:ext cx="8016492" cy="534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555515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S_UNIQUEID" val="13515"/>
</p:tagLst>
</file>

<file path=ppt/theme/theme1.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3_Content Templates">
  <a:themeElements>
    <a:clrScheme name="USACE">
      <a:dk1>
        <a:srgbClr val="000000"/>
      </a:dk1>
      <a:lt1>
        <a:srgbClr val="83847A"/>
      </a:lt1>
      <a:dk2>
        <a:srgbClr val="FFFFFF"/>
      </a:dk2>
      <a:lt2>
        <a:srgbClr val="A3A3A3"/>
      </a:lt2>
      <a:accent1>
        <a:srgbClr val="82786F"/>
      </a:accent1>
      <a:accent2>
        <a:srgbClr val="6E8778"/>
      </a:accent2>
      <a:accent3>
        <a:srgbClr val="705C38"/>
      </a:accent3>
      <a:accent4>
        <a:srgbClr val="3E6682"/>
      </a:accent4>
      <a:accent5>
        <a:srgbClr val="663830"/>
      </a:accent5>
      <a:accent6>
        <a:srgbClr val="DF1F2E"/>
      </a:accent6>
      <a:hlink>
        <a:srgbClr val="3E6682"/>
      </a:hlink>
      <a:folHlink>
        <a:srgbClr val="DF1F2E"/>
      </a:folHlink>
    </a:clrScheme>
    <a:fontScheme name="USACE TEMPLAT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4339">
            <a:alpha val="89000"/>
          </a:srgbClr>
        </a:solidFill>
        <a:ln>
          <a:noFill/>
        </a:ln>
        <a:effectLst/>
      </a:spPr>
      <a:bodyPr anchor="ctr"/>
      <a:lstStyle>
        <a:defPPr algn="ctr">
          <a:defRPr dirty="0"/>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NWDTemplate-LogosDown-2017.potx" id="{9FA1C32E-CDE2-4EA8-82A9-54FAA73D0B6D}" vid="{4D202EBB-725C-4C87-B90A-DB065ED0BBF7}"/>
    </a:ext>
  </a:extLst>
</a:theme>
</file>

<file path=ppt/theme/theme11.xml><?xml version="1.0" encoding="utf-8"?>
<a:theme xmlns:a="http://schemas.openxmlformats.org/drawingml/2006/main" name="14_Content Templates">
  <a:themeElements>
    <a:clrScheme name="USACE">
      <a:dk1>
        <a:srgbClr val="000000"/>
      </a:dk1>
      <a:lt1>
        <a:srgbClr val="83847A"/>
      </a:lt1>
      <a:dk2>
        <a:srgbClr val="FFFFFF"/>
      </a:dk2>
      <a:lt2>
        <a:srgbClr val="A3A3A3"/>
      </a:lt2>
      <a:accent1>
        <a:srgbClr val="82786F"/>
      </a:accent1>
      <a:accent2>
        <a:srgbClr val="6E8778"/>
      </a:accent2>
      <a:accent3>
        <a:srgbClr val="705C38"/>
      </a:accent3>
      <a:accent4>
        <a:srgbClr val="3E6682"/>
      </a:accent4>
      <a:accent5>
        <a:srgbClr val="663830"/>
      </a:accent5>
      <a:accent6>
        <a:srgbClr val="DF1F2E"/>
      </a:accent6>
      <a:hlink>
        <a:srgbClr val="3E6682"/>
      </a:hlink>
      <a:folHlink>
        <a:srgbClr val="DF1F2E"/>
      </a:folHlink>
    </a:clrScheme>
    <a:fontScheme name="USACE TEMPLAT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4339">
            <a:alpha val="89000"/>
          </a:srgbClr>
        </a:solidFill>
        <a:ln>
          <a:noFill/>
        </a:ln>
        <a:effectLst/>
      </a:spPr>
      <a:bodyPr anchor="ctr"/>
      <a:lstStyle>
        <a:defPPr algn="ctr">
          <a:defRPr dirty="0"/>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NWDTemplate-LogosDown-2017.potx" id="{9FA1C32E-CDE2-4EA8-82A9-54FAA73D0B6D}" vid="{4D202EBB-725C-4C87-B90A-DB065ED0BBF7}"/>
    </a:ext>
  </a:extLst>
</a:theme>
</file>

<file path=ppt/theme/theme12.xml><?xml version="1.0" encoding="utf-8"?>
<a:theme xmlns:a="http://schemas.openxmlformats.org/drawingml/2006/main" name="2_Content Templates">
  <a:themeElements>
    <a:clrScheme name="USACE">
      <a:dk1>
        <a:srgbClr val="000000"/>
      </a:dk1>
      <a:lt1>
        <a:srgbClr val="83847A"/>
      </a:lt1>
      <a:dk2>
        <a:srgbClr val="FFFFFF"/>
      </a:dk2>
      <a:lt2>
        <a:srgbClr val="A3A3A3"/>
      </a:lt2>
      <a:accent1>
        <a:srgbClr val="82786F"/>
      </a:accent1>
      <a:accent2>
        <a:srgbClr val="6E8778"/>
      </a:accent2>
      <a:accent3>
        <a:srgbClr val="705C38"/>
      </a:accent3>
      <a:accent4>
        <a:srgbClr val="3E6682"/>
      </a:accent4>
      <a:accent5>
        <a:srgbClr val="663830"/>
      </a:accent5>
      <a:accent6>
        <a:srgbClr val="DF1F2E"/>
      </a:accent6>
      <a:hlink>
        <a:srgbClr val="3E6682"/>
      </a:hlink>
      <a:folHlink>
        <a:srgbClr val="DF1F2E"/>
      </a:folHlink>
    </a:clrScheme>
    <a:fontScheme name="USACE TEMPLAT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4339">
            <a:alpha val="89000"/>
          </a:srgbClr>
        </a:solidFill>
        <a:ln>
          <a:noFill/>
        </a:ln>
        <a:effectLst/>
      </a:spPr>
      <a:bodyPr anchor="ctr"/>
      <a:lstStyle>
        <a:defPPr algn="ctr">
          <a:defRPr dirty="0"/>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NWDTemplate-LogosDown-2017.potx" id="{9FA1C32E-CDE2-4EA8-82A9-54FAA73D0B6D}" vid="{4D202EBB-725C-4C87-B90A-DB065ED0BBF7}"/>
    </a:ext>
  </a:extLst>
</a:theme>
</file>

<file path=ppt/theme/theme13.xml><?xml version="1.0" encoding="utf-8"?>
<a:theme xmlns:a="http://schemas.openxmlformats.org/drawingml/2006/main" name="3_Content Templates">
  <a:themeElements>
    <a:clrScheme name="USACE">
      <a:dk1>
        <a:srgbClr val="000000"/>
      </a:dk1>
      <a:lt1>
        <a:srgbClr val="83847A"/>
      </a:lt1>
      <a:dk2>
        <a:srgbClr val="FFFFFF"/>
      </a:dk2>
      <a:lt2>
        <a:srgbClr val="A3A3A3"/>
      </a:lt2>
      <a:accent1>
        <a:srgbClr val="82786F"/>
      </a:accent1>
      <a:accent2>
        <a:srgbClr val="6E8778"/>
      </a:accent2>
      <a:accent3>
        <a:srgbClr val="705C38"/>
      </a:accent3>
      <a:accent4>
        <a:srgbClr val="3E6682"/>
      </a:accent4>
      <a:accent5>
        <a:srgbClr val="663830"/>
      </a:accent5>
      <a:accent6>
        <a:srgbClr val="DF1F2E"/>
      </a:accent6>
      <a:hlink>
        <a:srgbClr val="3E6682"/>
      </a:hlink>
      <a:folHlink>
        <a:srgbClr val="DF1F2E"/>
      </a:folHlink>
    </a:clrScheme>
    <a:fontScheme name="USACE TEMPLAT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4339">
            <a:alpha val="89000"/>
          </a:srgbClr>
        </a:solidFill>
        <a:ln>
          <a:noFill/>
        </a:ln>
        <a:effectLst/>
      </a:spPr>
      <a:bodyPr anchor="ctr"/>
      <a:lstStyle>
        <a:defPPr algn="ctr">
          <a:defRPr dirty="0"/>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NWDTemplate-LogosDown-2017.potx" id="{9FA1C32E-CDE2-4EA8-82A9-54FAA73D0B6D}" vid="{4D202EBB-725C-4C87-B90A-DB065ED0BBF7}"/>
    </a:ext>
  </a:ext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7_Content Templates">
  <a:themeElements>
    <a:clrScheme name="USACE">
      <a:dk1>
        <a:srgbClr val="000000"/>
      </a:dk1>
      <a:lt1>
        <a:srgbClr val="83847A"/>
      </a:lt1>
      <a:dk2>
        <a:srgbClr val="FFFFFF"/>
      </a:dk2>
      <a:lt2>
        <a:srgbClr val="A3A3A3"/>
      </a:lt2>
      <a:accent1>
        <a:srgbClr val="82786F"/>
      </a:accent1>
      <a:accent2>
        <a:srgbClr val="6E8778"/>
      </a:accent2>
      <a:accent3>
        <a:srgbClr val="705C38"/>
      </a:accent3>
      <a:accent4>
        <a:srgbClr val="3E6682"/>
      </a:accent4>
      <a:accent5>
        <a:srgbClr val="663830"/>
      </a:accent5>
      <a:accent6>
        <a:srgbClr val="DF1F2E"/>
      </a:accent6>
      <a:hlink>
        <a:srgbClr val="3E6682"/>
      </a:hlink>
      <a:folHlink>
        <a:srgbClr val="DF1F2E"/>
      </a:folHlink>
    </a:clrScheme>
    <a:fontScheme name="USACE TEMPLAT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4339">
            <a:alpha val="89000"/>
          </a:srgbClr>
        </a:solidFill>
        <a:ln>
          <a:noFill/>
        </a:ln>
        <a:effectLst/>
      </a:spPr>
      <a:bodyPr anchor="ctr"/>
      <a:lstStyle>
        <a:defPPr algn="ctr">
          <a:defRPr dirty="0"/>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NWDTemplate-LogosDown-2017.potx" id="{9FA1C32E-CDE2-4EA8-82A9-54FAA73D0B6D}" vid="{4D202EBB-725C-4C87-B90A-DB065ED0BBF7}"/>
    </a:ext>
  </a:extLst>
</a:theme>
</file>

<file path=ppt/theme/theme3.xml><?xml version="1.0" encoding="utf-8"?>
<a:theme xmlns:a="http://schemas.openxmlformats.org/drawingml/2006/main" name="Content Templates">
  <a:themeElements>
    <a:clrScheme name="USACE">
      <a:dk1>
        <a:srgbClr val="000000"/>
      </a:dk1>
      <a:lt1>
        <a:srgbClr val="83847A"/>
      </a:lt1>
      <a:dk2>
        <a:srgbClr val="FFFFFF"/>
      </a:dk2>
      <a:lt2>
        <a:srgbClr val="A3A3A3"/>
      </a:lt2>
      <a:accent1>
        <a:srgbClr val="82786F"/>
      </a:accent1>
      <a:accent2>
        <a:srgbClr val="6E8778"/>
      </a:accent2>
      <a:accent3>
        <a:srgbClr val="705C38"/>
      </a:accent3>
      <a:accent4>
        <a:srgbClr val="3E6682"/>
      </a:accent4>
      <a:accent5>
        <a:srgbClr val="663830"/>
      </a:accent5>
      <a:accent6>
        <a:srgbClr val="DF1F2E"/>
      </a:accent6>
      <a:hlink>
        <a:srgbClr val="3E6682"/>
      </a:hlink>
      <a:folHlink>
        <a:srgbClr val="DF1F2E"/>
      </a:folHlink>
    </a:clrScheme>
    <a:fontScheme name="USACE TEMPLAT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4339">
            <a:alpha val="89000"/>
          </a:srgbClr>
        </a:solidFill>
        <a:ln>
          <a:noFill/>
        </a:ln>
        <a:effectLst/>
      </a:spPr>
      <a:bodyPr anchor="ctr"/>
      <a:lstStyle>
        <a:defPPr algn="ctr">
          <a:defRPr dirty="0"/>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NWDTemplate-LogosDown-2017.potx" id="{9FA1C32E-CDE2-4EA8-82A9-54FAA73D0B6D}" vid="{4D202EBB-725C-4C87-B90A-DB065ED0BBF7}"/>
    </a:ext>
  </a:extLst>
</a:theme>
</file>

<file path=ppt/theme/theme4.xml><?xml version="1.0" encoding="utf-8"?>
<a:theme xmlns:a="http://schemas.openxmlformats.org/drawingml/2006/main" name="8_Content Templates">
  <a:themeElements>
    <a:clrScheme name="USACE">
      <a:dk1>
        <a:srgbClr val="000000"/>
      </a:dk1>
      <a:lt1>
        <a:srgbClr val="83847A"/>
      </a:lt1>
      <a:dk2>
        <a:srgbClr val="FFFFFF"/>
      </a:dk2>
      <a:lt2>
        <a:srgbClr val="A3A3A3"/>
      </a:lt2>
      <a:accent1>
        <a:srgbClr val="82786F"/>
      </a:accent1>
      <a:accent2>
        <a:srgbClr val="6E8778"/>
      </a:accent2>
      <a:accent3>
        <a:srgbClr val="705C38"/>
      </a:accent3>
      <a:accent4>
        <a:srgbClr val="3E6682"/>
      </a:accent4>
      <a:accent5>
        <a:srgbClr val="663830"/>
      </a:accent5>
      <a:accent6>
        <a:srgbClr val="DF1F2E"/>
      </a:accent6>
      <a:hlink>
        <a:srgbClr val="3E6682"/>
      </a:hlink>
      <a:folHlink>
        <a:srgbClr val="DF1F2E"/>
      </a:folHlink>
    </a:clrScheme>
    <a:fontScheme name="USACE TEMPLAT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4339">
            <a:alpha val="89000"/>
          </a:srgbClr>
        </a:solidFill>
        <a:ln>
          <a:noFill/>
        </a:ln>
        <a:effectLst/>
      </a:spPr>
      <a:bodyPr anchor="ctr"/>
      <a:lstStyle>
        <a:defPPr algn="ctr">
          <a:defRPr dirty="0"/>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NWDTemplate-LogosDown-2017.potx" id="{9FA1C32E-CDE2-4EA8-82A9-54FAA73D0B6D}" vid="{4D202EBB-725C-4C87-B90A-DB065ED0BBF7}"/>
    </a:ext>
  </a:extLst>
</a:theme>
</file>

<file path=ppt/theme/theme5.xml><?xml version="1.0" encoding="utf-8"?>
<a:theme xmlns:a="http://schemas.openxmlformats.org/drawingml/2006/main" name="9_Content Templates">
  <a:themeElements>
    <a:clrScheme name="USACE">
      <a:dk1>
        <a:srgbClr val="000000"/>
      </a:dk1>
      <a:lt1>
        <a:srgbClr val="83847A"/>
      </a:lt1>
      <a:dk2>
        <a:srgbClr val="FFFFFF"/>
      </a:dk2>
      <a:lt2>
        <a:srgbClr val="A3A3A3"/>
      </a:lt2>
      <a:accent1>
        <a:srgbClr val="82786F"/>
      </a:accent1>
      <a:accent2>
        <a:srgbClr val="6E8778"/>
      </a:accent2>
      <a:accent3>
        <a:srgbClr val="705C38"/>
      </a:accent3>
      <a:accent4>
        <a:srgbClr val="3E6682"/>
      </a:accent4>
      <a:accent5>
        <a:srgbClr val="663830"/>
      </a:accent5>
      <a:accent6>
        <a:srgbClr val="DF1F2E"/>
      </a:accent6>
      <a:hlink>
        <a:srgbClr val="3E6682"/>
      </a:hlink>
      <a:folHlink>
        <a:srgbClr val="DF1F2E"/>
      </a:folHlink>
    </a:clrScheme>
    <a:fontScheme name="USACE TEMPLAT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4339">
            <a:alpha val="89000"/>
          </a:srgbClr>
        </a:solidFill>
        <a:ln>
          <a:noFill/>
        </a:ln>
        <a:effectLst/>
      </a:spPr>
      <a:bodyPr anchor="ctr"/>
      <a:lstStyle>
        <a:defPPr algn="ctr">
          <a:defRPr dirty="0"/>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NWDTemplate-LogosDown-2017.potx" id="{9FA1C32E-CDE2-4EA8-82A9-54FAA73D0B6D}" vid="{4D202EBB-725C-4C87-B90A-DB065ED0BBF7}"/>
    </a:ext>
  </a:extLst>
</a:theme>
</file>

<file path=ppt/theme/theme6.xml><?xml version="1.0" encoding="utf-8"?>
<a:theme xmlns:a="http://schemas.openxmlformats.org/drawingml/2006/main" name="10_Content Templates">
  <a:themeElements>
    <a:clrScheme name="USACE">
      <a:dk1>
        <a:srgbClr val="000000"/>
      </a:dk1>
      <a:lt1>
        <a:srgbClr val="83847A"/>
      </a:lt1>
      <a:dk2>
        <a:srgbClr val="FFFFFF"/>
      </a:dk2>
      <a:lt2>
        <a:srgbClr val="A3A3A3"/>
      </a:lt2>
      <a:accent1>
        <a:srgbClr val="82786F"/>
      </a:accent1>
      <a:accent2>
        <a:srgbClr val="6E8778"/>
      </a:accent2>
      <a:accent3>
        <a:srgbClr val="705C38"/>
      </a:accent3>
      <a:accent4>
        <a:srgbClr val="3E6682"/>
      </a:accent4>
      <a:accent5>
        <a:srgbClr val="663830"/>
      </a:accent5>
      <a:accent6>
        <a:srgbClr val="DF1F2E"/>
      </a:accent6>
      <a:hlink>
        <a:srgbClr val="3E6682"/>
      </a:hlink>
      <a:folHlink>
        <a:srgbClr val="DF1F2E"/>
      </a:folHlink>
    </a:clrScheme>
    <a:fontScheme name="USACE TEMPLAT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4339">
            <a:alpha val="89000"/>
          </a:srgbClr>
        </a:solidFill>
        <a:ln>
          <a:noFill/>
        </a:ln>
        <a:effectLst/>
      </a:spPr>
      <a:bodyPr anchor="ctr"/>
      <a:lstStyle>
        <a:defPPr algn="ctr">
          <a:defRPr dirty="0"/>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NWDTemplate-LogosDown-2017.potx" id="{9FA1C32E-CDE2-4EA8-82A9-54FAA73D0B6D}" vid="{4D202EBB-725C-4C87-B90A-DB065ED0BBF7}"/>
    </a:ext>
  </a:extLst>
</a:theme>
</file>

<file path=ppt/theme/theme7.xml><?xml version="1.0" encoding="utf-8"?>
<a:theme xmlns:a="http://schemas.openxmlformats.org/drawingml/2006/main" name="11_Content Templates">
  <a:themeElements>
    <a:clrScheme name="USACE">
      <a:dk1>
        <a:srgbClr val="000000"/>
      </a:dk1>
      <a:lt1>
        <a:srgbClr val="83847A"/>
      </a:lt1>
      <a:dk2>
        <a:srgbClr val="FFFFFF"/>
      </a:dk2>
      <a:lt2>
        <a:srgbClr val="A3A3A3"/>
      </a:lt2>
      <a:accent1>
        <a:srgbClr val="82786F"/>
      </a:accent1>
      <a:accent2>
        <a:srgbClr val="6E8778"/>
      </a:accent2>
      <a:accent3>
        <a:srgbClr val="705C38"/>
      </a:accent3>
      <a:accent4>
        <a:srgbClr val="3E6682"/>
      </a:accent4>
      <a:accent5>
        <a:srgbClr val="663830"/>
      </a:accent5>
      <a:accent6>
        <a:srgbClr val="DF1F2E"/>
      </a:accent6>
      <a:hlink>
        <a:srgbClr val="3E6682"/>
      </a:hlink>
      <a:folHlink>
        <a:srgbClr val="DF1F2E"/>
      </a:folHlink>
    </a:clrScheme>
    <a:fontScheme name="USACE TEMPLAT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4339">
            <a:alpha val="89000"/>
          </a:srgbClr>
        </a:solidFill>
        <a:ln>
          <a:noFill/>
        </a:ln>
        <a:effectLst/>
      </a:spPr>
      <a:bodyPr anchor="ctr"/>
      <a:lstStyle>
        <a:defPPr algn="ctr">
          <a:defRPr dirty="0"/>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NWDTemplate-LogosDown-2017.potx" id="{9FA1C32E-CDE2-4EA8-82A9-54FAA73D0B6D}" vid="{4D202EBB-725C-4C87-B90A-DB065ED0BBF7}"/>
    </a:ext>
  </a:extLst>
</a:theme>
</file>

<file path=ppt/theme/theme8.xml><?xml version="1.0" encoding="utf-8"?>
<a:theme xmlns:a="http://schemas.openxmlformats.org/drawingml/2006/main" name="1_Content Templates">
  <a:themeElements>
    <a:clrScheme name="USACE">
      <a:dk1>
        <a:srgbClr val="000000"/>
      </a:dk1>
      <a:lt1>
        <a:srgbClr val="83847A"/>
      </a:lt1>
      <a:dk2>
        <a:srgbClr val="FFFFFF"/>
      </a:dk2>
      <a:lt2>
        <a:srgbClr val="A3A3A3"/>
      </a:lt2>
      <a:accent1>
        <a:srgbClr val="82786F"/>
      </a:accent1>
      <a:accent2>
        <a:srgbClr val="6E8778"/>
      </a:accent2>
      <a:accent3>
        <a:srgbClr val="705C38"/>
      </a:accent3>
      <a:accent4>
        <a:srgbClr val="3E6682"/>
      </a:accent4>
      <a:accent5>
        <a:srgbClr val="663830"/>
      </a:accent5>
      <a:accent6>
        <a:srgbClr val="DF1F2E"/>
      </a:accent6>
      <a:hlink>
        <a:srgbClr val="3E6682"/>
      </a:hlink>
      <a:folHlink>
        <a:srgbClr val="DF1F2E"/>
      </a:folHlink>
    </a:clrScheme>
    <a:fontScheme name="USACE TEMPLAT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4339">
            <a:alpha val="89000"/>
          </a:srgbClr>
        </a:solidFill>
        <a:ln>
          <a:noFill/>
        </a:ln>
        <a:effectLst/>
      </a:spPr>
      <a:bodyPr anchor="ctr"/>
      <a:lstStyle>
        <a:defPPr algn="ctr">
          <a:defRPr dirty="0"/>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NWDTemplate-LogosDown-2017.potx" id="{9FA1C32E-CDE2-4EA8-82A9-54FAA73D0B6D}" vid="{4D202EBB-725C-4C87-B90A-DB065ED0BBF7}"/>
    </a:ext>
  </a:extLst>
</a:theme>
</file>

<file path=ppt/theme/theme9.xml><?xml version="1.0" encoding="utf-8"?>
<a:theme xmlns:a="http://schemas.openxmlformats.org/drawingml/2006/main" name="12_Content Templates">
  <a:themeElements>
    <a:clrScheme name="USACE">
      <a:dk1>
        <a:srgbClr val="000000"/>
      </a:dk1>
      <a:lt1>
        <a:srgbClr val="83847A"/>
      </a:lt1>
      <a:dk2>
        <a:srgbClr val="FFFFFF"/>
      </a:dk2>
      <a:lt2>
        <a:srgbClr val="A3A3A3"/>
      </a:lt2>
      <a:accent1>
        <a:srgbClr val="82786F"/>
      </a:accent1>
      <a:accent2>
        <a:srgbClr val="6E8778"/>
      </a:accent2>
      <a:accent3>
        <a:srgbClr val="705C38"/>
      </a:accent3>
      <a:accent4>
        <a:srgbClr val="3E6682"/>
      </a:accent4>
      <a:accent5>
        <a:srgbClr val="663830"/>
      </a:accent5>
      <a:accent6>
        <a:srgbClr val="DF1F2E"/>
      </a:accent6>
      <a:hlink>
        <a:srgbClr val="3E6682"/>
      </a:hlink>
      <a:folHlink>
        <a:srgbClr val="DF1F2E"/>
      </a:folHlink>
    </a:clrScheme>
    <a:fontScheme name="USACE TEMPLAT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4339">
            <a:alpha val="89000"/>
          </a:srgbClr>
        </a:solidFill>
        <a:ln>
          <a:noFill/>
        </a:ln>
        <a:effectLst/>
      </a:spPr>
      <a:bodyPr anchor="ctr"/>
      <a:lstStyle>
        <a:defPPr algn="ctr">
          <a:defRPr dirty="0"/>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NWDTemplate-LogosDown-2017.potx" id="{9FA1C32E-CDE2-4EA8-82A9-54FAA73D0B6D}" vid="{4D202EBB-725C-4C87-B90A-DB065ED0BBF7}"/>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a0cdd93a-9664-4730-ab82-d5836074b4f6" xsi:nil="true"/>
    <lcf76f155ced4ddcb4097134ff3c332f xmlns="4b008148-700b-4567-a579-5fa1d54c2a18">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907B68B4C145945BDE9D5D15D638166" ma:contentTypeVersion="17" ma:contentTypeDescription="Create a new document." ma:contentTypeScope="" ma:versionID="747e21a2ee690fb18ac57d1658058189">
  <xsd:schema xmlns:xsd="http://www.w3.org/2001/XMLSchema" xmlns:xs="http://www.w3.org/2001/XMLSchema" xmlns:p="http://schemas.microsoft.com/office/2006/metadata/properties" xmlns:ns2="4b008148-700b-4567-a579-5fa1d54c2a18" xmlns:ns3="a0cdd93a-9664-4730-ab82-d5836074b4f6" targetNamespace="http://schemas.microsoft.com/office/2006/metadata/properties" ma:root="true" ma:fieldsID="451233f29c54d3edd37fc7cf9caf46bc" ns2:_="" ns3:_="">
    <xsd:import namespace="4b008148-700b-4567-a579-5fa1d54c2a18"/>
    <xsd:import namespace="a0cdd93a-9664-4730-ab82-d5836074b4f6"/>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3:SharedWithUsers" minOccurs="0"/>
                <xsd:element ref="ns3:SharedWithDetails" minOccurs="0"/>
                <xsd:element ref="ns2:MediaServiceAutoKeyPoints" minOccurs="0"/>
                <xsd:element ref="ns2:MediaServiceKeyPoints" minOccurs="0"/>
                <xsd:element ref="ns2:MediaServiceLocation" minOccurs="0"/>
                <xsd:element ref="ns2:lcf76f155ced4ddcb4097134ff3c332f" minOccurs="0"/>
                <xsd:element ref="ns3:TaxCatchAll" minOccurs="0"/>
                <xsd:element ref="ns2:MediaLengthInSecond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b008148-700b-4567-a579-5fa1d54c2a1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b022c7aa-2779-4a57-9446-b39d9b4baef0" ma:termSetId="09814cd3-568e-fe90-9814-8d621ff8fb84" ma:anchorId="fba54fb3-c3e1-fe81-a776-ca4b69148c4d" ma:open="true" ma:isKeyword="false">
      <xsd:complexType>
        <xsd:sequence>
          <xsd:element ref="pc:Terms" minOccurs="0" maxOccurs="1"/>
        </xsd:sequence>
      </xsd:complexType>
    </xsd:element>
    <xsd:element name="MediaLengthInSeconds" ma:index="23" nillable="true" ma:displayName="MediaLengthInSeconds" ma:hidden="true" ma:internalName="MediaLengthInSeconds" ma:readOnly="true">
      <xsd:simpleType>
        <xsd:restriction base="dms:Unknown"/>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0cdd93a-9664-4730-ab82-d5836074b4f6"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39ffd9f9-ba16-44b4-aee2-273c2788ee44}" ma:internalName="TaxCatchAll" ma:showField="CatchAllData" ma:web="a0cdd93a-9664-4730-ab82-d5836074b4f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7CAE72E-856B-4DF4-A9F6-93C41667E9A0}">
  <ds:schemaRefs>
    <ds:schemaRef ds:uri="http://schemas.microsoft.com/sharepoint/v3/contenttype/forms"/>
  </ds:schemaRefs>
</ds:datastoreItem>
</file>

<file path=customXml/itemProps2.xml><?xml version="1.0" encoding="utf-8"?>
<ds:datastoreItem xmlns:ds="http://schemas.openxmlformats.org/officeDocument/2006/customXml" ds:itemID="{0B8C2CD5-50C2-4A7C-996A-3D6312B83669}">
  <ds:schemaRefs>
    <ds:schemaRef ds:uri="http://schemas.microsoft.com/office/2006/documentManagement/types"/>
    <ds:schemaRef ds:uri="4b008148-700b-4567-a579-5fa1d54c2a18"/>
    <ds:schemaRef ds:uri="http://purl.org/dc/dcmitype/"/>
    <ds:schemaRef ds:uri="http://schemas.microsoft.com/office/2006/metadata/properties"/>
    <ds:schemaRef ds:uri="http://purl.org/dc/elements/1.1/"/>
    <ds:schemaRef ds:uri="http://www.w3.org/XML/1998/namespace"/>
    <ds:schemaRef ds:uri="a0cdd93a-9664-4730-ab82-d5836074b4f6"/>
    <ds:schemaRef ds:uri="http://schemas.microsoft.com/office/infopath/2007/PartnerControls"/>
    <ds:schemaRef ds:uri="http://schemas.openxmlformats.org/package/2006/metadata/core-properties"/>
    <ds:schemaRef ds:uri="http://purl.org/dc/terms/"/>
  </ds:schemaRefs>
</ds:datastoreItem>
</file>

<file path=customXml/itemProps3.xml><?xml version="1.0" encoding="utf-8"?>
<ds:datastoreItem xmlns:ds="http://schemas.openxmlformats.org/officeDocument/2006/customXml" ds:itemID="{ECB6DE9A-A30B-4EFE-9D06-6CDD74B88B6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b008148-700b-4567-a579-5fa1d54c2a18"/>
    <ds:schemaRef ds:uri="a0cdd93a-9664-4730-ab82-d5836074b4f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66712</TotalTime>
  <Words>4993</Words>
  <Application>Microsoft Macintosh PowerPoint</Application>
  <PresentationFormat>Widescreen</PresentationFormat>
  <Paragraphs>1222</Paragraphs>
  <Slides>51</Slides>
  <Notes>25</Notes>
  <HiddenSlides>0</HiddenSlides>
  <MMClips>0</MMClips>
  <ScaleCrop>false</ScaleCrop>
  <HeadingPairs>
    <vt:vector size="6" baseType="variant">
      <vt:variant>
        <vt:lpstr>Fonts Used</vt:lpstr>
      </vt:variant>
      <vt:variant>
        <vt:i4>11</vt:i4>
      </vt:variant>
      <vt:variant>
        <vt:lpstr>Theme</vt:lpstr>
      </vt:variant>
      <vt:variant>
        <vt:i4>13</vt:i4>
      </vt:variant>
      <vt:variant>
        <vt:lpstr>Slide Titles</vt:lpstr>
      </vt:variant>
      <vt:variant>
        <vt:i4>51</vt:i4>
      </vt:variant>
    </vt:vector>
  </HeadingPairs>
  <TitlesOfParts>
    <vt:vector size="75" baseType="lpstr">
      <vt:lpstr> Arial</vt:lpstr>
      <vt:lpstr>Arial</vt:lpstr>
      <vt:lpstr>Arial Black</vt:lpstr>
      <vt:lpstr>Arial Narrow</vt:lpstr>
      <vt:lpstr>Calibri</vt:lpstr>
      <vt:lpstr>CIDFont+F10</vt:lpstr>
      <vt:lpstr>Courier New</vt:lpstr>
      <vt:lpstr>Open Sans</vt:lpstr>
      <vt:lpstr>Overpass</vt:lpstr>
      <vt:lpstr>Tahoma</vt:lpstr>
      <vt:lpstr>Wingdings</vt:lpstr>
      <vt:lpstr>3_Custom Design</vt:lpstr>
      <vt:lpstr>7_Content Templates</vt:lpstr>
      <vt:lpstr>Content Templates</vt:lpstr>
      <vt:lpstr>8_Content Templates</vt:lpstr>
      <vt:lpstr>9_Content Templates</vt:lpstr>
      <vt:lpstr>10_Content Templates</vt:lpstr>
      <vt:lpstr>11_Content Templates</vt:lpstr>
      <vt:lpstr>1_Content Templates</vt:lpstr>
      <vt:lpstr>12_Content Templates</vt:lpstr>
      <vt:lpstr>13_Content Templates</vt:lpstr>
      <vt:lpstr>14_Content Templates</vt:lpstr>
      <vt:lpstr>2_Content Templates</vt:lpstr>
      <vt:lpstr>3_Content Templates</vt:lpstr>
      <vt:lpstr>PowerPoint Presentation</vt:lpstr>
      <vt:lpstr>PowerPoint Presentation</vt:lpstr>
      <vt:lpstr>Our  Current  USACE  Mission  Set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FY23+ oconus business OPPORTUNTIES TRANSATLANTIC DIVISION</vt:lpstr>
      <vt:lpstr>FY23+ OCONUS business OPPORTUNITIES TRANSATLANTIC DIVISION</vt:lpstr>
      <vt:lpstr>FY23+ OCONUS business OPPORTUNITIES TRANSATLANTIC DIVISION</vt:lpstr>
      <vt:lpstr>PowerPoint Presentation</vt:lpstr>
      <vt:lpstr>USACE Support IN Europe Strategically Critical Programs</vt:lpstr>
      <vt:lpstr>FY23+ OCONUS business OPPORTUNITIES NORTH ATLANTIC</vt:lpstr>
      <vt:lpstr>FY23+ OCONUS business OPPORTUNITIES NORTH ATLANTIC</vt:lpstr>
      <vt:lpstr>FY23+ OCONUS business OPPORTUNITIES NORTH ATLANTIC</vt:lpstr>
      <vt:lpstr>PowerPoint Presentation</vt:lpstr>
      <vt:lpstr>FY23+ oconus business OPPORTUNITIES pacific ocean division</vt:lpstr>
      <vt:lpstr>FY23+ OCONUS business OPPORTUNITIES pacific ocean division </vt:lpstr>
      <vt:lpstr>FY23+ OCONUS business OPPORTUNITIES pacific ocean division</vt:lpstr>
      <vt:lpstr>FY23+ OCONUS business OPPORTUNITIES pacific ocean division</vt:lpstr>
      <vt:lpstr>PowerPoint Presentation</vt:lpstr>
      <vt:lpstr>FY23+ OCONUS business OPPORTUNITIES South Atlantic DIVISION</vt:lpstr>
      <vt:lpstr>FY23+ OCONUS business OPPORTUNITIES south Atlantic DIVISION</vt:lpstr>
      <vt:lpstr>FY23+ OCONUS business OPPORTUNITIES south Atlantic DIVISION</vt:lpstr>
      <vt:lpstr>PowerPoint Presentation</vt:lpstr>
      <vt:lpstr>PowerPoint Presentation</vt:lpstr>
      <vt:lpstr>INTERNATIONAL Environmental SUPPORT: CAPABILITIES</vt:lpstr>
    </vt:vector>
  </TitlesOfParts>
  <Company>United States Army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ELW</dc:creator>
  <cp:lastModifiedBy>Rob Jeffers</cp:lastModifiedBy>
  <cp:revision>1335</cp:revision>
  <cp:lastPrinted>2022-10-04T14:30:47Z</cp:lastPrinted>
  <dcterms:created xsi:type="dcterms:W3CDTF">2017-02-20T05:10:01Z</dcterms:created>
  <dcterms:modified xsi:type="dcterms:W3CDTF">2022-11-18T16:47:39Z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0x010100BEE491FC63E66644A3081B879938EDD5</vt:lpwstr>
  </property>
</Properties>
</file>